
<file path=[Content_Types].xml><?xml version="1.0" encoding="utf-8"?>
<Types xmlns="http://schemas.openxmlformats.org/package/2006/content-types">
  <Default Extension="jpeg" ContentType="image/jpeg"/>
  <Default Extension="wdp" ContentType="image/vnd.ms-photo"/>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799" r:id="rId3"/>
  </p:sldMasterIdLst>
  <p:notesMasterIdLst>
    <p:notesMasterId r:id="rId12"/>
  </p:notesMasterIdLst>
  <p:sldIdLst>
    <p:sldId id="271" r:id="rId4"/>
    <p:sldId id="319" r:id="rId5"/>
    <p:sldId id="327" r:id="rId6"/>
    <p:sldId id="328" r:id="rId7"/>
    <p:sldId id="329" r:id="rId8"/>
    <p:sldId id="330" r:id="rId9"/>
    <p:sldId id="331" r:id="rId10"/>
    <p:sldId id="318" r:id="rId11"/>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notesMaster" Target="notesMasters/notesMaster1.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hdphoto1.wdp>
</file>

<file path=ppt/media/hdphoto2.wdp>
</file>

<file path=ppt/media/image1.png>
</file>

<file path=ppt/media/image1.tiff>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9D8180-797F-45AE-9F41-5D2D8CBC454E}" type="datetimeFigureOut">
              <a:rPr lang="id-ID" smtClean="0"/>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C62EA8-E1AF-4999-A846-F0E4C40AE59B}" type="slidenum">
              <a:rPr lang="id-ID" smtClean="0"/>
            </a:fld>
            <a:endParaRPr lang="id-ID"/>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2.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Custom Layout">
    <p:bg>
      <p:bgPr>
        <a:gradFill>
          <a:gsLst>
            <a:gs pos="0">
              <a:schemeClr val="accent1"/>
            </a:gs>
            <a:gs pos="98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48" name="Freeform: Shape 47"/>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gradFill>
            <a:gsLst>
              <a:gs pos="7000">
                <a:schemeClr val="accent1"/>
              </a:gs>
              <a:gs pos="98000">
                <a:schemeClr val="accent5">
                  <a:lumMod val="75000"/>
                </a:schemeClr>
              </a:gs>
            </a:gsLst>
            <a:lin ang="2700000" scaled="1"/>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 name="Freeform: Shape 45"/>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gradFill flip="none" rotWithShape="1">
            <a:gsLst>
              <a:gs pos="12000">
                <a:schemeClr val="accent1"/>
              </a:gs>
              <a:gs pos="98000">
                <a:schemeClr val="accent5">
                  <a:lumMod val="75000"/>
                </a:schemeClr>
              </a:gs>
            </a:gsLst>
            <a:lin ang="2700000" scaled="1"/>
            <a:tileRect/>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 name="Freeform: Shape 41"/>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gradFill>
            <a:gsLst>
              <a:gs pos="12000">
                <a:schemeClr val="accent1"/>
              </a:gs>
              <a:gs pos="98000">
                <a:schemeClr val="accent5">
                  <a:lumMod val="75000"/>
                </a:schemeClr>
              </a:gs>
            </a:gsLst>
            <a:lin ang="2700000" scaled="1"/>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 name="Freeform: Shape 40"/>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gradFill>
            <a:gsLst>
              <a:gs pos="13000">
                <a:schemeClr val="accent1"/>
              </a:gs>
              <a:gs pos="98000">
                <a:schemeClr val="accent5">
                  <a:lumMod val="75000"/>
                </a:schemeClr>
              </a:gs>
            </a:gsLst>
            <a:lin ang="2700000" scaled="1"/>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9" name="Freeform: Shape 38"/>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gradFill>
            <a:gsLst>
              <a:gs pos="23000">
                <a:schemeClr val="accent1"/>
              </a:gs>
              <a:gs pos="98000">
                <a:schemeClr val="accent5">
                  <a:lumMod val="75000"/>
                </a:schemeClr>
              </a:gs>
            </a:gsLst>
            <a:lin ang="2700000" scaled="1"/>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5349292" y="0"/>
            <a:ext cx="6842708" cy="6864348"/>
          </a:xfrm>
          <a:custGeom>
            <a:avLst/>
            <a:gdLst>
              <a:gd name="connsiteX0" fmla="*/ 1926948 w 6842708"/>
              <a:gd name="connsiteY0" fmla="*/ 0 h 6864348"/>
              <a:gd name="connsiteX1" fmla="*/ 6418766 w 6842708"/>
              <a:gd name="connsiteY1" fmla="*/ 0 h 6864348"/>
              <a:gd name="connsiteX2" fmla="*/ 6505941 w 6842708"/>
              <a:gd name="connsiteY2" fmla="*/ 55887 h 6864348"/>
              <a:gd name="connsiteX3" fmla="*/ 6827181 w 6842708"/>
              <a:gd name="connsiteY3" fmla="*/ 296106 h 6864348"/>
              <a:gd name="connsiteX4" fmla="*/ 6842708 w 6842708"/>
              <a:gd name="connsiteY4" fmla="*/ 310217 h 6864348"/>
              <a:gd name="connsiteX5" fmla="*/ 6842708 w 6842708"/>
              <a:gd name="connsiteY5" fmla="*/ 2419694 h 6864348"/>
              <a:gd name="connsiteX6" fmla="*/ 6805128 w 6842708"/>
              <a:gd name="connsiteY6" fmla="*/ 2317017 h 6864348"/>
              <a:gd name="connsiteX7" fmla="*/ 4172857 w 6842708"/>
              <a:gd name="connsiteY7" fmla="*/ 572231 h 6864348"/>
              <a:gd name="connsiteX8" fmla="*/ 1316087 w 6842708"/>
              <a:gd name="connsiteY8" fmla="*/ 3429001 h 6864348"/>
              <a:gd name="connsiteX9" fmla="*/ 4172857 w 6842708"/>
              <a:gd name="connsiteY9" fmla="*/ 6285771 h 6864348"/>
              <a:gd name="connsiteX10" fmla="*/ 6805128 w 6842708"/>
              <a:gd name="connsiteY10" fmla="*/ 4540985 h 6864348"/>
              <a:gd name="connsiteX11" fmla="*/ 6842708 w 6842708"/>
              <a:gd name="connsiteY11" fmla="*/ 4438309 h 6864348"/>
              <a:gd name="connsiteX12" fmla="*/ 6842708 w 6842708"/>
              <a:gd name="connsiteY12" fmla="*/ 6721953 h 6864348"/>
              <a:gd name="connsiteX13" fmla="*/ 6827181 w 6842708"/>
              <a:gd name="connsiteY13" fmla="*/ 6736064 h 6864348"/>
              <a:gd name="connsiteX14" fmla="*/ 6669544 w 6842708"/>
              <a:gd name="connsiteY14" fmla="*/ 6859943 h 6864348"/>
              <a:gd name="connsiteX15" fmla="*/ 6663349 w 6842708"/>
              <a:gd name="connsiteY15" fmla="*/ 6864348 h 6864348"/>
              <a:gd name="connsiteX16" fmla="*/ 1682365 w 6842708"/>
              <a:gd name="connsiteY16" fmla="*/ 6864348 h 6864348"/>
              <a:gd name="connsiteX17" fmla="*/ 1676171 w 6842708"/>
              <a:gd name="connsiteY17" fmla="*/ 6859943 h 6864348"/>
              <a:gd name="connsiteX18" fmla="*/ 0 w 6842708"/>
              <a:gd name="connsiteY18" fmla="*/ 3516085 h 6864348"/>
              <a:gd name="connsiteX19" fmla="*/ 1839773 w 6842708"/>
              <a:gd name="connsiteY19" fmla="*/ 55887 h 6864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42708" h="6864348">
                <a:moveTo>
                  <a:pt x="1926948" y="0"/>
                </a:moveTo>
                <a:lnTo>
                  <a:pt x="6418766" y="0"/>
                </a:lnTo>
                <a:lnTo>
                  <a:pt x="6505941" y="55887"/>
                </a:lnTo>
                <a:cubicBezTo>
                  <a:pt x="6616940" y="130876"/>
                  <a:pt x="6724136" y="211066"/>
                  <a:pt x="6827181" y="296106"/>
                </a:cubicBezTo>
                <a:lnTo>
                  <a:pt x="6842708" y="310217"/>
                </a:lnTo>
                <a:lnTo>
                  <a:pt x="6842708" y="2419694"/>
                </a:lnTo>
                <a:lnTo>
                  <a:pt x="6805128" y="2317017"/>
                </a:lnTo>
                <a:cubicBezTo>
                  <a:pt x="6371447" y="1291679"/>
                  <a:pt x="5356170" y="572231"/>
                  <a:pt x="4172857" y="572231"/>
                </a:cubicBezTo>
                <a:cubicBezTo>
                  <a:pt x="2595106" y="572231"/>
                  <a:pt x="1316087" y="1851250"/>
                  <a:pt x="1316087" y="3429001"/>
                </a:cubicBezTo>
                <a:cubicBezTo>
                  <a:pt x="1316087" y="5006752"/>
                  <a:pt x="2595106" y="6285771"/>
                  <a:pt x="4172857" y="6285771"/>
                </a:cubicBezTo>
                <a:cubicBezTo>
                  <a:pt x="5356170" y="6285771"/>
                  <a:pt x="6371447" y="5566323"/>
                  <a:pt x="6805128" y="4540985"/>
                </a:cubicBezTo>
                <a:lnTo>
                  <a:pt x="6842708" y="4438309"/>
                </a:lnTo>
                <a:lnTo>
                  <a:pt x="6842708" y="6721953"/>
                </a:lnTo>
                <a:lnTo>
                  <a:pt x="6827181" y="6736064"/>
                </a:lnTo>
                <a:cubicBezTo>
                  <a:pt x="6775659" y="6778585"/>
                  <a:pt x="6723098" y="6819892"/>
                  <a:pt x="6669544" y="6859943"/>
                </a:cubicBezTo>
                <a:lnTo>
                  <a:pt x="6663349" y="6864348"/>
                </a:lnTo>
                <a:lnTo>
                  <a:pt x="1682365" y="6864348"/>
                </a:lnTo>
                <a:lnTo>
                  <a:pt x="1676171" y="6859943"/>
                </a:lnTo>
                <a:cubicBezTo>
                  <a:pt x="658632" y="6098972"/>
                  <a:pt x="0" y="4884444"/>
                  <a:pt x="0" y="3516085"/>
                </a:cubicBezTo>
                <a:cubicBezTo>
                  <a:pt x="0" y="2075707"/>
                  <a:pt x="729786" y="805779"/>
                  <a:pt x="1839773" y="55887"/>
                </a:cubicBezTo>
                <a:close/>
              </a:path>
            </a:pathLst>
          </a:custGeom>
          <a:gradFill>
            <a:gsLst>
              <a:gs pos="17000">
                <a:schemeClr val="accent1"/>
              </a:gs>
              <a:gs pos="98000">
                <a:schemeClr val="accent5">
                  <a:lumMod val="75000"/>
                </a:schemeClr>
              </a:gs>
            </a:gsLst>
            <a:lin ang="2700000" scaled="1"/>
          </a:gradFill>
          <a:ln>
            <a:noFill/>
          </a:ln>
          <a:effectLst>
            <a:outerShdw blurRad="952500" sx="101000" sy="101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 name="Freeform: Shape 3"/>
          <p:cNvSpPr/>
          <p:nvPr userDrawn="1"/>
        </p:nvSpPr>
        <p:spPr>
          <a:xfrm>
            <a:off x="6809229" y="775608"/>
            <a:ext cx="4903323" cy="5306786"/>
          </a:xfrm>
          <a:custGeom>
            <a:avLst/>
            <a:gdLst>
              <a:gd name="connsiteX0" fmla="*/ 2453067 w 6336600"/>
              <a:gd name="connsiteY0" fmla="*/ 0 h 6857999"/>
              <a:gd name="connsiteX1" fmla="*/ 5994443 w 6336600"/>
              <a:gd name="connsiteY1" fmla="*/ 0 h 6857999"/>
              <a:gd name="connsiteX2" fmla="*/ 6336600 w 6336600"/>
              <a:gd name="connsiteY2" fmla="*/ 137614 h 6857999"/>
              <a:gd name="connsiteX3" fmla="*/ 6336600 w 6336600"/>
              <a:gd name="connsiteY3" fmla="*/ 2209953 h 6857999"/>
              <a:gd name="connsiteX4" fmla="*/ 6066098 w 6336600"/>
              <a:gd name="connsiteY4" fmla="*/ 2538404 h 6857999"/>
              <a:gd name="connsiteX5" fmla="*/ 5184976 w 6336600"/>
              <a:gd name="connsiteY5" fmla="*/ 1961756 h 6857999"/>
              <a:gd name="connsiteX6" fmla="*/ 4215114 w 6336600"/>
              <a:gd name="connsiteY6" fmla="*/ 1746354 h 6857999"/>
              <a:gd name="connsiteX7" fmla="*/ 3018840 w 6336600"/>
              <a:gd name="connsiteY7" fmla="*/ 2248077 h 6857999"/>
              <a:gd name="connsiteX8" fmla="*/ 2545148 w 6336600"/>
              <a:gd name="connsiteY8" fmla="*/ 3512431 h 6857999"/>
              <a:gd name="connsiteX9" fmla="*/ 3025530 w 6336600"/>
              <a:gd name="connsiteY9" fmla="*/ 4795525 h 6857999"/>
              <a:gd name="connsiteX10" fmla="*/ 4236522 w 6336600"/>
              <a:gd name="connsiteY10" fmla="*/ 5299933 h 6857999"/>
              <a:gd name="connsiteX11" fmla="*/ 4688804 w 6336600"/>
              <a:gd name="connsiteY11" fmla="*/ 5233035 h 6857999"/>
              <a:gd name="connsiteX12" fmla="*/ 5221365 w 6336600"/>
              <a:gd name="connsiteY12" fmla="*/ 5053749 h 6857999"/>
              <a:gd name="connsiteX13" fmla="*/ 5221365 w 6336600"/>
              <a:gd name="connsiteY13" fmla="*/ 3309064 h 6857999"/>
              <a:gd name="connsiteX14" fmla="*/ 6336600 w 6336600"/>
              <a:gd name="connsiteY14" fmla="*/ 3309064 h 6857999"/>
              <a:gd name="connsiteX15" fmla="*/ 6336600 w 6336600"/>
              <a:gd name="connsiteY15" fmla="*/ 6857999 h 6857999"/>
              <a:gd name="connsiteX16" fmla="*/ 1961899 w 6336600"/>
              <a:gd name="connsiteY16" fmla="*/ 6857999 h 6857999"/>
              <a:gd name="connsiteX17" fmla="*/ 1742789 w 6336600"/>
              <a:gd name="connsiteY17" fmla="*/ 6730415 h 6857999"/>
              <a:gd name="connsiteX18" fmla="*/ 530794 w 6336600"/>
              <a:gd name="connsiteY18" fmla="*/ 5500166 h 6857999"/>
              <a:gd name="connsiteX19" fmla="*/ 0 w 6336600"/>
              <a:gd name="connsiteY19" fmla="*/ 3512431 h 6857999"/>
              <a:gd name="connsiteX20" fmla="*/ 551000 w 6336600"/>
              <a:gd name="connsiteY20" fmla="*/ 1535014 h 6857999"/>
              <a:gd name="connsiteX21" fmla="*/ 2041071 w 6336600"/>
              <a:gd name="connsiteY21" fmla="*/ 183321 h 6857999"/>
              <a:gd name="connsiteX22" fmla="*/ 2282857 w 6336600"/>
              <a:gd name="connsiteY22" fmla="*/ 68038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36600" h="6857999">
                <a:moveTo>
                  <a:pt x="2453067" y="0"/>
                </a:moveTo>
                <a:lnTo>
                  <a:pt x="5994443" y="0"/>
                </a:lnTo>
                <a:lnTo>
                  <a:pt x="6336600" y="137614"/>
                </a:lnTo>
                <a:lnTo>
                  <a:pt x="6336600" y="2209953"/>
                </a:lnTo>
                <a:lnTo>
                  <a:pt x="6066098" y="2538404"/>
                </a:lnTo>
                <a:cubicBezTo>
                  <a:pt x="5807907" y="2294674"/>
                  <a:pt x="5514200" y="2102459"/>
                  <a:pt x="5184976" y="1961756"/>
                </a:cubicBezTo>
                <a:cubicBezTo>
                  <a:pt x="4855752" y="1821053"/>
                  <a:pt x="4532465" y="1749252"/>
                  <a:pt x="4215114" y="1746354"/>
                </a:cubicBezTo>
                <a:cubicBezTo>
                  <a:pt x="3724026" y="1756389"/>
                  <a:pt x="3325269" y="1923630"/>
                  <a:pt x="3018840" y="2248077"/>
                </a:cubicBezTo>
                <a:cubicBezTo>
                  <a:pt x="2712412" y="2572525"/>
                  <a:pt x="2554515" y="2993977"/>
                  <a:pt x="2545148" y="3512431"/>
                </a:cubicBezTo>
                <a:cubicBezTo>
                  <a:pt x="2554738" y="4041145"/>
                  <a:pt x="2714866" y="4468843"/>
                  <a:pt x="3025530" y="4795525"/>
                </a:cubicBezTo>
                <a:cubicBezTo>
                  <a:pt x="3336195" y="5122209"/>
                  <a:pt x="3739860" y="5290344"/>
                  <a:pt x="4236522" y="5299933"/>
                </a:cubicBezTo>
                <a:cubicBezTo>
                  <a:pt x="4367212" y="5299041"/>
                  <a:pt x="4517973" y="5276740"/>
                  <a:pt x="4688804" y="5233035"/>
                </a:cubicBezTo>
                <a:cubicBezTo>
                  <a:pt x="4859636" y="5189329"/>
                  <a:pt x="5037156" y="5129567"/>
                  <a:pt x="5221365" y="5053749"/>
                </a:cubicBezTo>
                <a:lnTo>
                  <a:pt x="5221365" y="3309064"/>
                </a:lnTo>
                <a:lnTo>
                  <a:pt x="6336600" y="3309064"/>
                </a:lnTo>
                <a:lnTo>
                  <a:pt x="6336600" y="6857999"/>
                </a:lnTo>
                <a:lnTo>
                  <a:pt x="1961899" y="6857999"/>
                </a:lnTo>
                <a:lnTo>
                  <a:pt x="1742789" y="6730415"/>
                </a:lnTo>
                <a:cubicBezTo>
                  <a:pt x="1238656" y="6415008"/>
                  <a:pt x="834657" y="6004926"/>
                  <a:pt x="530794" y="5500166"/>
                </a:cubicBezTo>
                <a:cubicBezTo>
                  <a:pt x="183523" y="4923297"/>
                  <a:pt x="6591" y="4260719"/>
                  <a:pt x="0" y="3512431"/>
                </a:cubicBezTo>
                <a:cubicBezTo>
                  <a:pt x="6788" y="2767782"/>
                  <a:pt x="190455" y="2108644"/>
                  <a:pt x="551000" y="1535014"/>
                </a:cubicBezTo>
                <a:cubicBezTo>
                  <a:pt x="911544" y="961385"/>
                  <a:pt x="1408236" y="510820"/>
                  <a:pt x="2041071" y="183321"/>
                </a:cubicBezTo>
                <a:cubicBezTo>
                  <a:pt x="2120175" y="142384"/>
                  <a:pt x="2200771" y="103956"/>
                  <a:pt x="2282857" y="68038"/>
                </a:cubicBezTo>
                <a:close/>
              </a:path>
            </a:pathLst>
          </a:custGeom>
          <a:solidFill>
            <a:schemeClr val="accent1"/>
          </a:solidFill>
          <a:ln>
            <a:noFill/>
          </a:ln>
          <a:effectLst>
            <a:outerShdw blurRad="952500" sx="101000" sy="101000" algn="ctr" rotWithShape="0">
              <a:prstClr val="black">
                <a:alpha val="4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Picture Placeholder 16"/>
          <p:cNvSpPr>
            <a:spLocks noGrp="1"/>
          </p:cNvSpPr>
          <p:nvPr>
            <p:ph type="pic" sz="quarter" idx="10" hasCustomPrompt="1"/>
          </p:nvPr>
        </p:nvSpPr>
        <p:spPr>
          <a:xfrm>
            <a:off x="5855400" y="-4761"/>
            <a:ext cx="6336600" cy="6872284"/>
          </a:xfrm>
          <a:custGeom>
            <a:avLst/>
            <a:gdLst>
              <a:gd name="connsiteX0" fmla="*/ 2453067 w 6336600"/>
              <a:gd name="connsiteY0" fmla="*/ 0 h 6857999"/>
              <a:gd name="connsiteX1" fmla="*/ 5994443 w 6336600"/>
              <a:gd name="connsiteY1" fmla="*/ 0 h 6857999"/>
              <a:gd name="connsiteX2" fmla="*/ 6336600 w 6336600"/>
              <a:gd name="connsiteY2" fmla="*/ 137614 h 6857999"/>
              <a:gd name="connsiteX3" fmla="*/ 6336600 w 6336600"/>
              <a:gd name="connsiteY3" fmla="*/ 2209953 h 6857999"/>
              <a:gd name="connsiteX4" fmla="*/ 6066098 w 6336600"/>
              <a:gd name="connsiteY4" fmla="*/ 2538404 h 6857999"/>
              <a:gd name="connsiteX5" fmla="*/ 5184976 w 6336600"/>
              <a:gd name="connsiteY5" fmla="*/ 1961756 h 6857999"/>
              <a:gd name="connsiteX6" fmla="*/ 4215114 w 6336600"/>
              <a:gd name="connsiteY6" fmla="*/ 1746354 h 6857999"/>
              <a:gd name="connsiteX7" fmla="*/ 3018840 w 6336600"/>
              <a:gd name="connsiteY7" fmla="*/ 2248077 h 6857999"/>
              <a:gd name="connsiteX8" fmla="*/ 2545148 w 6336600"/>
              <a:gd name="connsiteY8" fmla="*/ 3512431 h 6857999"/>
              <a:gd name="connsiteX9" fmla="*/ 3025530 w 6336600"/>
              <a:gd name="connsiteY9" fmla="*/ 4795525 h 6857999"/>
              <a:gd name="connsiteX10" fmla="*/ 4236522 w 6336600"/>
              <a:gd name="connsiteY10" fmla="*/ 5299933 h 6857999"/>
              <a:gd name="connsiteX11" fmla="*/ 4688804 w 6336600"/>
              <a:gd name="connsiteY11" fmla="*/ 5233035 h 6857999"/>
              <a:gd name="connsiteX12" fmla="*/ 5221365 w 6336600"/>
              <a:gd name="connsiteY12" fmla="*/ 5053749 h 6857999"/>
              <a:gd name="connsiteX13" fmla="*/ 5221365 w 6336600"/>
              <a:gd name="connsiteY13" fmla="*/ 3309064 h 6857999"/>
              <a:gd name="connsiteX14" fmla="*/ 6336600 w 6336600"/>
              <a:gd name="connsiteY14" fmla="*/ 3309064 h 6857999"/>
              <a:gd name="connsiteX15" fmla="*/ 6336600 w 6336600"/>
              <a:gd name="connsiteY15" fmla="*/ 6857999 h 6857999"/>
              <a:gd name="connsiteX16" fmla="*/ 1961899 w 6336600"/>
              <a:gd name="connsiteY16" fmla="*/ 6857999 h 6857999"/>
              <a:gd name="connsiteX17" fmla="*/ 1742789 w 6336600"/>
              <a:gd name="connsiteY17" fmla="*/ 6730415 h 6857999"/>
              <a:gd name="connsiteX18" fmla="*/ 530794 w 6336600"/>
              <a:gd name="connsiteY18" fmla="*/ 5500166 h 6857999"/>
              <a:gd name="connsiteX19" fmla="*/ 0 w 6336600"/>
              <a:gd name="connsiteY19" fmla="*/ 3512431 h 6857999"/>
              <a:gd name="connsiteX20" fmla="*/ 551000 w 6336600"/>
              <a:gd name="connsiteY20" fmla="*/ 1535014 h 6857999"/>
              <a:gd name="connsiteX21" fmla="*/ 2041071 w 6336600"/>
              <a:gd name="connsiteY21" fmla="*/ 183321 h 6857999"/>
              <a:gd name="connsiteX22" fmla="*/ 2282857 w 6336600"/>
              <a:gd name="connsiteY22" fmla="*/ 68038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36600" h="6857999">
                <a:moveTo>
                  <a:pt x="2453067" y="0"/>
                </a:moveTo>
                <a:lnTo>
                  <a:pt x="5994443" y="0"/>
                </a:lnTo>
                <a:lnTo>
                  <a:pt x="6336600" y="137614"/>
                </a:lnTo>
                <a:lnTo>
                  <a:pt x="6336600" y="2209953"/>
                </a:lnTo>
                <a:lnTo>
                  <a:pt x="6066098" y="2538404"/>
                </a:lnTo>
                <a:cubicBezTo>
                  <a:pt x="5807907" y="2294674"/>
                  <a:pt x="5514200" y="2102459"/>
                  <a:pt x="5184976" y="1961756"/>
                </a:cubicBezTo>
                <a:cubicBezTo>
                  <a:pt x="4855752" y="1821053"/>
                  <a:pt x="4532465" y="1749252"/>
                  <a:pt x="4215114" y="1746354"/>
                </a:cubicBezTo>
                <a:cubicBezTo>
                  <a:pt x="3724026" y="1756389"/>
                  <a:pt x="3325269" y="1923630"/>
                  <a:pt x="3018840" y="2248077"/>
                </a:cubicBezTo>
                <a:cubicBezTo>
                  <a:pt x="2712412" y="2572525"/>
                  <a:pt x="2554515" y="2993977"/>
                  <a:pt x="2545148" y="3512431"/>
                </a:cubicBezTo>
                <a:cubicBezTo>
                  <a:pt x="2554738" y="4041145"/>
                  <a:pt x="2714866" y="4468843"/>
                  <a:pt x="3025530" y="4795525"/>
                </a:cubicBezTo>
                <a:cubicBezTo>
                  <a:pt x="3336195" y="5122209"/>
                  <a:pt x="3739860" y="5290344"/>
                  <a:pt x="4236522" y="5299933"/>
                </a:cubicBezTo>
                <a:cubicBezTo>
                  <a:pt x="4367212" y="5299041"/>
                  <a:pt x="4517973" y="5276740"/>
                  <a:pt x="4688804" y="5233035"/>
                </a:cubicBezTo>
                <a:cubicBezTo>
                  <a:pt x="4859636" y="5189329"/>
                  <a:pt x="5037156" y="5129567"/>
                  <a:pt x="5221365" y="5053749"/>
                </a:cubicBezTo>
                <a:lnTo>
                  <a:pt x="5221365" y="3309064"/>
                </a:lnTo>
                <a:lnTo>
                  <a:pt x="6336600" y="3309064"/>
                </a:lnTo>
                <a:lnTo>
                  <a:pt x="6336600" y="6857999"/>
                </a:lnTo>
                <a:lnTo>
                  <a:pt x="1961899" y="6857999"/>
                </a:lnTo>
                <a:lnTo>
                  <a:pt x="1742789" y="6730415"/>
                </a:lnTo>
                <a:cubicBezTo>
                  <a:pt x="1238656" y="6415008"/>
                  <a:pt x="834657" y="6004926"/>
                  <a:pt x="530794" y="5500166"/>
                </a:cubicBezTo>
                <a:cubicBezTo>
                  <a:pt x="183523" y="4923297"/>
                  <a:pt x="6591" y="4260719"/>
                  <a:pt x="0" y="3512431"/>
                </a:cubicBezTo>
                <a:cubicBezTo>
                  <a:pt x="6788" y="2767782"/>
                  <a:pt x="190455" y="2108644"/>
                  <a:pt x="551000" y="1535014"/>
                </a:cubicBezTo>
                <a:cubicBezTo>
                  <a:pt x="911544" y="961385"/>
                  <a:pt x="1408236" y="510820"/>
                  <a:pt x="2041071" y="183321"/>
                </a:cubicBezTo>
                <a:cubicBezTo>
                  <a:pt x="2120175" y="142384"/>
                  <a:pt x="2200771" y="103956"/>
                  <a:pt x="2282857" y="68038"/>
                </a:cubicBezTo>
                <a:close/>
              </a:path>
            </a:pathLst>
          </a:custGeom>
          <a:solidFill>
            <a:schemeClr val="bg1">
              <a:lumMod val="95000"/>
            </a:schemeClr>
          </a:solidFill>
        </p:spPr>
        <p:txBody>
          <a:bodyPr wrap="square">
            <a:noAutofit/>
          </a:bodyPr>
          <a:lstStyle>
            <a:lvl1pPr marL="0" indent="0" algn="r">
              <a:buNone/>
              <a:defRPr sz="2400"/>
            </a:lvl1pPr>
          </a:lstStyle>
          <a:p>
            <a:r>
              <a:rPr lang="en-US" dirty="0"/>
              <a:t>Drag and Drop Image Here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0" name="Picture Placeholder 19"/>
          <p:cNvSpPr>
            <a:spLocks noGrp="1"/>
          </p:cNvSpPr>
          <p:nvPr>
            <p:ph type="pic" sz="quarter" idx="10" hasCustomPrompt="1"/>
          </p:nvPr>
        </p:nvSpPr>
        <p:spPr>
          <a:xfrm>
            <a:off x="6419852" y="300034"/>
            <a:ext cx="5766454" cy="6549385"/>
          </a:xfrm>
          <a:custGeom>
            <a:avLst/>
            <a:gdLst>
              <a:gd name="connsiteX0" fmla="*/ 4705348 w 5766454"/>
              <a:gd name="connsiteY0" fmla="*/ 0 h 6549385"/>
              <a:gd name="connsiteX1" fmla="*/ 5653640 w 5766454"/>
              <a:gd name="connsiteY1" fmla="*/ 95596 h 6549385"/>
              <a:gd name="connsiteX2" fmla="*/ 5766454 w 5766454"/>
              <a:gd name="connsiteY2" fmla="*/ 121634 h 6549385"/>
              <a:gd name="connsiteX3" fmla="*/ 5766454 w 5766454"/>
              <a:gd name="connsiteY3" fmla="*/ 6549385 h 6549385"/>
              <a:gd name="connsiteX4" fmla="*/ 375420 w 5766454"/>
              <a:gd name="connsiteY4" fmla="*/ 6549385 h 6549385"/>
              <a:gd name="connsiteX5" fmla="*/ 369769 w 5766454"/>
              <a:gd name="connsiteY5" fmla="*/ 6536885 h 6549385"/>
              <a:gd name="connsiteX6" fmla="*/ 0 w 5766454"/>
              <a:gd name="connsiteY6" fmla="*/ 4705351 h 6549385"/>
              <a:gd name="connsiteX7" fmla="*/ 4705348 w 5766454"/>
              <a:gd name="connsiteY7" fmla="*/ 0 h 6549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6454" h="6549385">
                <a:moveTo>
                  <a:pt x="4705348" y="0"/>
                </a:moveTo>
                <a:cubicBezTo>
                  <a:pt x="5030185" y="0"/>
                  <a:pt x="5347333" y="32917"/>
                  <a:pt x="5653640" y="95596"/>
                </a:cubicBezTo>
                <a:lnTo>
                  <a:pt x="5766454" y="121634"/>
                </a:lnTo>
                <a:lnTo>
                  <a:pt x="5766454" y="6549385"/>
                </a:lnTo>
                <a:lnTo>
                  <a:pt x="375420" y="6549385"/>
                </a:lnTo>
                <a:lnTo>
                  <a:pt x="369769" y="6536885"/>
                </a:lnTo>
                <a:cubicBezTo>
                  <a:pt x="131665" y="5973945"/>
                  <a:pt x="0" y="5355024"/>
                  <a:pt x="0" y="4705351"/>
                </a:cubicBezTo>
                <a:cubicBezTo>
                  <a:pt x="0" y="2106657"/>
                  <a:pt x="2106655" y="0"/>
                  <a:pt x="4705348" y="0"/>
                </a:cubicBezTo>
                <a:close/>
              </a:path>
            </a:pathLst>
          </a:custGeom>
        </p:spPr>
        <p:txBody>
          <a:bodyPr wrap="square">
            <a:noAutofit/>
          </a:bodyPr>
          <a:lstStyle>
            <a:lvl1pPr marL="0" indent="0">
              <a:buNone/>
              <a:defRPr/>
            </a:lvl1pPr>
          </a:lstStyle>
          <a:p>
            <a:r>
              <a:rPr lang="en-US" dirty="0"/>
              <a:t>Drag and Drop Image Here</a:t>
            </a:r>
            <a:endParaRPr lang="en-US" dirty="0"/>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75_Custom Layout">
    <p:spTree>
      <p:nvGrpSpPr>
        <p:cNvPr id="1" name=""/>
        <p:cNvGrpSpPr/>
        <p:nvPr/>
      </p:nvGrpSpPr>
      <p:grpSpPr>
        <a:xfrm>
          <a:off x="0" y="0"/>
          <a:ext cx="0" cy="0"/>
          <a:chOff x="0" y="0"/>
          <a:chExt cx="0" cy="0"/>
        </a:xfrm>
      </p:grpSpPr>
      <p:sp>
        <p:nvSpPr>
          <p:cNvPr id="23" name="Picture Placeholder 22"/>
          <p:cNvSpPr>
            <a:spLocks noGrp="1"/>
          </p:cNvSpPr>
          <p:nvPr>
            <p:ph type="pic" sz="quarter" idx="10" hasCustomPrompt="1"/>
          </p:nvPr>
        </p:nvSpPr>
        <p:spPr>
          <a:xfrm>
            <a:off x="1006940" y="1"/>
            <a:ext cx="10197727" cy="4216219"/>
          </a:xfrm>
          <a:custGeom>
            <a:avLst/>
            <a:gdLst>
              <a:gd name="connsiteX0" fmla="*/ 9492333 w 10197727"/>
              <a:gd name="connsiteY0" fmla="*/ 0 h 4216219"/>
              <a:gd name="connsiteX1" fmla="*/ 10197727 w 10197727"/>
              <a:gd name="connsiteY1" fmla="*/ 0 h 4216219"/>
              <a:gd name="connsiteX2" fmla="*/ 10197727 w 10197727"/>
              <a:gd name="connsiteY2" fmla="*/ 3743053 h 4216219"/>
              <a:gd name="connsiteX3" fmla="*/ 9845030 w 10197727"/>
              <a:gd name="connsiteY3" fmla="*/ 4095750 h 4216219"/>
              <a:gd name="connsiteX4" fmla="*/ 9492333 w 10197727"/>
              <a:gd name="connsiteY4" fmla="*/ 3743053 h 4216219"/>
              <a:gd name="connsiteX5" fmla="*/ 8543099 w 10197727"/>
              <a:gd name="connsiteY5" fmla="*/ 0 h 4216219"/>
              <a:gd name="connsiteX6" fmla="*/ 9248493 w 10197727"/>
              <a:gd name="connsiteY6" fmla="*/ 0 h 4216219"/>
              <a:gd name="connsiteX7" fmla="*/ 9248493 w 10197727"/>
              <a:gd name="connsiteY7" fmla="*/ 3163933 h 4216219"/>
              <a:gd name="connsiteX8" fmla="*/ 8895796 w 10197727"/>
              <a:gd name="connsiteY8" fmla="*/ 3516630 h 4216219"/>
              <a:gd name="connsiteX9" fmla="*/ 8543099 w 10197727"/>
              <a:gd name="connsiteY9" fmla="*/ 3163933 h 4216219"/>
              <a:gd name="connsiteX10" fmla="*/ 7593866 w 10197727"/>
              <a:gd name="connsiteY10" fmla="*/ 0 h 4216219"/>
              <a:gd name="connsiteX11" fmla="*/ 8299260 w 10197727"/>
              <a:gd name="connsiteY11" fmla="*/ 0 h 4216219"/>
              <a:gd name="connsiteX12" fmla="*/ 8299260 w 10197727"/>
              <a:gd name="connsiteY12" fmla="*/ 2821577 h 4216219"/>
              <a:gd name="connsiteX13" fmla="*/ 7946563 w 10197727"/>
              <a:gd name="connsiteY13" fmla="*/ 3174274 h 4216219"/>
              <a:gd name="connsiteX14" fmla="*/ 7593866 w 10197727"/>
              <a:gd name="connsiteY14" fmla="*/ 2821577 h 4216219"/>
              <a:gd name="connsiteX15" fmla="*/ 6644632 w 10197727"/>
              <a:gd name="connsiteY15" fmla="*/ 0 h 4216219"/>
              <a:gd name="connsiteX16" fmla="*/ 7350026 w 10197727"/>
              <a:gd name="connsiteY16" fmla="*/ 0 h 4216219"/>
              <a:gd name="connsiteX17" fmla="*/ 7350026 w 10197727"/>
              <a:gd name="connsiteY17" fmla="*/ 2223407 h 4216219"/>
              <a:gd name="connsiteX18" fmla="*/ 6997329 w 10197727"/>
              <a:gd name="connsiteY18" fmla="*/ 2576104 h 4216219"/>
              <a:gd name="connsiteX19" fmla="*/ 6644632 w 10197727"/>
              <a:gd name="connsiteY19" fmla="*/ 2223407 h 4216219"/>
              <a:gd name="connsiteX20" fmla="*/ 5695399 w 10197727"/>
              <a:gd name="connsiteY20" fmla="*/ 0 h 4216219"/>
              <a:gd name="connsiteX21" fmla="*/ 6400793 w 10197727"/>
              <a:gd name="connsiteY21" fmla="*/ 0 h 4216219"/>
              <a:gd name="connsiteX22" fmla="*/ 6400793 w 10197727"/>
              <a:gd name="connsiteY22" fmla="*/ 2821577 h 4216219"/>
              <a:gd name="connsiteX23" fmla="*/ 6048096 w 10197727"/>
              <a:gd name="connsiteY23" fmla="*/ 3174274 h 4216219"/>
              <a:gd name="connsiteX24" fmla="*/ 5695399 w 10197727"/>
              <a:gd name="connsiteY24" fmla="*/ 2821577 h 4216219"/>
              <a:gd name="connsiteX25" fmla="*/ 4746167 w 10197727"/>
              <a:gd name="connsiteY25" fmla="*/ 0 h 4216219"/>
              <a:gd name="connsiteX26" fmla="*/ 5451559 w 10197727"/>
              <a:gd name="connsiteY26" fmla="*/ 0 h 4216219"/>
              <a:gd name="connsiteX27" fmla="*/ 5451559 w 10197727"/>
              <a:gd name="connsiteY27" fmla="*/ 3584847 h 4216219"/>
              <a:gd name="connsiteX28" fmla="*/ 5098862 w 10197727"/>
              <a:gd name="connsiteY28" fmla="*/ 3937544 h 4216219"/>
              <a:gd name="connsiteX29" fmla="*/ 4746167 w 10197727"/>
              <a:gd name="connsiteY29" fmla="*/ 3584847 h 4216219"/>
              <a:gd name="connsiteX30" fmla="*/ 3796932 w 10197727"/>
              <a:gd name="connsiteY30" fmla="*/ 0 h 4216219"/>
              <a:gd name="connsiteX31" fmla="*/ 4502326 w 10197727"/>
              <a:gd name="connsiteY31" fmla="*/ 0 h 4216219"/>
              <a:gd name="connsiteX32" fmla="*/ 4502326 w 10197727"/>
              <a:gd name="connsiteY32" fmla="*/ 3163933 h 4216219"/>
              <a:gd name="connsiteX33" fmla="*/ 4149630 w 10197727"/>
              <a:gd name="connsiteY33" fmla="*/ 3516630 h 4216219"/>
              <a:gd name="connsiteX34" fmla="*/ 3796932 w 10197727"/>
              <a:gd name="connsiteY34" fmla="*/ 3163933 h 4216219"/>
              <a:gd name="connsiteX35" fmla="*/ 2847700 w 10197727"/>
              <a:gd name="connsiteY35" fmla="*/ 0 h 4216219"/>
              <a:gd name="connsiteX36" fmla="*/ 3553092 w 10197727"/>
              <a:gd name="connsiteY36" fmla="*/ 0 h 4216219"/>
              <a:gd name="connsiteX37" fmla="*/ 3553092 w 10197727"/>
              <a:gd name="connsiteY37" fmla="*/ 3163933 h 4216219"/>
              <a:gd name="connsiteX38" fmla="*/ 3200396 w 10197727"/>
              <a:gd name="connsiteY38" fmla="*/ 3516630 h 4216219"/>
              <a:gd name="connsiteX39" fmla="*/ 2847700 w 10197727"/>
              <a:gd name="connsiteY39" fmla="*/ 3163933 h 4216219"/>
              <a:gd name="connsiteX40" fmla="*/ 1898468 w 10197727"/>
              <a:gd name="connsiteY40" fmla="*/ 0 h 4216219"/>
              <a:gd name="connsiteX41" fmla="*/ 2603862 w 10197727"/>
              <a:gd name="connsiteY41" fmla="*/ 0 h 4216219"/>
              <a:gd name="connsiteX42" fmla="*/ 2603862 w 10197727"/>
              <a:gd name="connsiteY42" fmla="*/ 3584847 h 4216219"/>
              <a:gd name="connsiteX43" fmla="*/ 2251165 w 10197727"/>
              <a:gd name="connsiteY43" fmla="*/ 3937544 h 4216219"/>
              <a:gd name="connsiteX44" fmla="*/ 1898468 w 10197727"/>
              <a:gd name="connsiteY44" fmla="*/ 3584847 h 4216219"/>
              <a:gd name="connsiteX45" fmla="*/ 949233 w 10197727"/>
              <a:gd name="connsiteY45" fmla="*/ 0 h 4216219"/>
              <a:gd name="connsiteX46" fmla="*/ 1654628 w 10197727"/>
              <a:gd name="connsiteY46" fmla="*/ 0 h 4216219"/>
              <a:gd name="connsiteX47" fmla="*/ 1654628 w 10197727"/>
              <a:gd name="connsiteY47" fmla="*/ 3863522 h 4216219"/>
              <a:gd name="connsiteX48" fmla="*/ 1301930 w 10197727"/>
              <a:gd name="connsiteY48" fmla="*/ 4216219 h 4216219"/>
              <a:gd name="connsiteX49" fmla="*/ 949233 w 10197727"/>
              <a:gd name="connsiteY49" fmla="*/ 3863522 h 4216219"/>
              <a:gd name="connsiteX50" fmla="*/ 0 w 10197727"/>
              <a:gd name="connsiteY50" fmla="*/ 0 h 4216219"/>
              <a:gd name="connsiteX51" fmla="*/ 705394 w 10197727"/>
              <a:gd name="connsiteY51" fmla="*/ 0 h 4216219"/>
              <a:gd name="connsiteX52" fmla="*/ 705394 w 10197727"/>
              <a:gd name="connsiteY52" fmla="*/ 3163933 h 4216219"/>
              <a:gd name="connsiteX53" fmla="*/ 352697 w 10197727"/>
              <a:gd name="connsiteY53" fmla="*/ 3516630 h 4216219"/>
              <a:gd name="connsiteX54" fmla="*/ 0 w 10197727"/>
              <a:gd name="connsiteY54" fmla="*/ 3163933 h 421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0197727" h="4216219">
                <a:moveTo>
                  <a:pt x="9492333" y="0"/>
                </a:moveTo>
                <a:lnTo>
                  <a:pt x="10197727" y="0"/>
                </a:lnTo>
                <a:lnTo>
                  <a:pt x="10197727" y="3743053"/>
                </a:lnTo>
                <a:cubicBezTo>
                  <a:pt x="10197727" y="3937842"/>
                  <a:pt x="10039819" y="4095750"/>
                  <a:pt x="9845030" y="4095750"/>
                </a:cubicBezTo>
                <a:cubicBezTo>
                  <a:pt x="9650241" y="4095750"/>
                  <a:pt x="9492333" y="3937842"/>
                  <a:pt x="9492333" y="3743053"/>
                </a:cubicBezTo>
                <a:close/>
                <a:moveTo>
                  <a:pt x="8543099" y="0"/>
                </a:moveTo>
                <a:lnTo>
                  <a:pt x="9248493" y="0"/>
                </a:lnTo>
                <a:lnTo>
                  <a:pt x="9248493" y="3163933"/>
                </a:lnTo>
                <a:cubicBezTo>
                  <a:pt x="9248493" y="3358722"/>
                  <a:pt x="9090585" y="3516630"/>
                  <a:pt x="8895796" y="3516630"/>
                </a:cubicBezTo>
                <a:cubicBezTo>
                  <a:pt x="8701007" y="3516630"/>
                  <a:pt x="8543099" y="3358722"/>
                  <a:pt x="8543099" y="3163933"/>
                </a:cubicBezTo>
                <a:close/>
                <a:moveTo>
                  <a:pt x="7593866" y="0"/>
                </a:moveTo>
                <a:lnTo>
                  <a:pt x="8299260" y="0"/>
                </a:lnTo>
                <a:lnTo>
                  <a:pt x="8299260" y="2821577"/>
                </a:lnTo>
                <a:cubicBezTo>
                  <a:pt x="8299260" y="3016366"/>
                  <a:pt x="8141352" y="3174274"/>
                  <a:pt x="7946563" y="3174274"/>
                </a:cubicBezTo>
                <a:cubicBezTo>
                  <a:pt x="7751774" y="3174274"/>
                  <a:pt x="7593866" y="3016366"/>
                  <a:pt x="7593866" y="2821577"/>
                </a:cubicBezTo>
                <a:close/>
                <a:moveTo>
                  <a:pt x="6644632" y="0"/>
                </a:moveTo>
                <a:lnTo>
                  <a:pt x="7350026" y="0"/>
                </a:lnTo>
                <a:lnTo>
                  <a:pt x="7350026" y="2223407"/>
                </a:lnTo>
                <a:cubicBezTo>
                  <a:pt x="7350026" y="2418196"/>
                  <a:pt x="7192118" y="2576104"/>
                  <a:pt x="6997329" y="2576104"/>
                </a:cubicBezTo>
                <a:cubicBezTo>
                  <a:pt x="6802540" y="2576104"/>
                  <a:pt x="6644632" y="2418196"/>
                  <a:pt x="6644632" y="2223407"/>
                </a:cubicBezTo>
                <a:close/>
                <a:moveTo>
                  <a:pt x="5695399" y="0"/>
                </a:moveTo>
                <a:lnTo>
                  <a:pt x="6400793" y="0"/>
                </a:lnTo>
                <a:lnTo>
                  <a:pt x="6400793" y="2821577"/>
                </a:lnTo>
                <a:cubicBezTo>
                  <a:pt x="6400793" y="3016366"/>
                  <a:pt x="6242885" y="3174274"/>
                  <a:pt x="6048096" y="3174274"/>
                </a:cubicBezTo>
                <a:cubicBezTo>
                  <a:pt x="5853307" y="3174274"/>
                  <a:pt x="5695399" y="3016366"/>
                  <a:pt x="5695399" y="2821577"/>
                </a:cubicBezTo>
                <a:close/>
                <a:moveTo>
                  <a:pt x="4746167" y="0"/>
                </a:moveTo>
                <a:lnTo>
                  <a:pt x="5451559" y="0"/>
                </a:lnTo>
                <a:lnTo>
                  <a:pt x="5451559" y="3584847"/>
                </a:lnTo>
                <a:cubicBezTo>
                  <a:pt x="5451559" y="3779636"/>
                  <a:pt x="5293651" y="3937544"/>
                  <a:pt x="5098862" y="3937544"/>
                </a:cubicBezTo>
                <a:cubicBezTo>
                  <a:pt x="4904073" y="3937544"/>
                  <a:pt x="4746167" y="3779636"/>
                  <a:pt x="4746167" y="3584847"/>
                </a:cubicBezTo>
                <a:close/>
                <a:moveTo>
                  <a:pt x="3796932" y="0"/>
                </a:moveTo>
                <a:lnTo>
                  <a:pt x="4502326" y="0"/>
                </a:lnTo>
                <a:lnTo>
                  <a:pt x="4502326" y="3163933"/>
                </a:lnTo>
                <a:cubicBezTo>
                  <a:pt x="4502326" y="3358722"/>
                  <a:pt x="4344419" y="3516630"/>
                  <a:pt x="4149630" y="3516630"/>
                </a:cubicBezTo>
                <a:cubicBezTo>
                  <a:pt x="3954841" y="3516630"/>
                  <a:pt x="3796932" y="3358722"/>
                  <a:pt x="3796932" y="3163933"/>
                </a:cubicBezTo>
                <a:close/>
                <a:moveTo>
                  <a:pt x="2847700" y="0"/>
                </a:moveTo>
                <a:lnTo>
                  <a:pt x="3553092" y="0"/>
                </a:lnTo>
                <a:lnTo>
                  <a:pt x="3553092" y="3163933"/>
                </a:lnTo>
                <a:cubicBezTo>
                  <a:pt x="3553092" y="3358722"/>
                  <a:pt x="3395186" y="3516630"/>
                  <a:pt x="3200396" y="3516630"/>
                </a:cubicBezTo>
                <a:cubicBezTo>
                  <a:pt x="3005607" y="3516630"/>
                  <a:pt x="2847700" y="3358722"/>
                  <a:pt x="2847700" y="3163933"/>
                </a:cubicBezTo>
                <a:close/>
                <a:moveTo>
                  <a:pt x="1898468" y="0"/>
                </a:moveTo>
                <a:lnTo>
                  <a:pt x="2603862" y="0"/>
                </a:lnTo>
                <a:lnTo>
                  <a:pt x="2603862" y="3584847"/>
                </a:lnTo>
                <a:cubicBezTo>
                  <a:pt x="2603862" y="3779636"/>
                  <a:pt x="2445954" y="3937544"/>
                  <a:pt x="2251165" y="3937544"/>
                </a:cubicBezTo>
                <a:cubicBezTo>
                  <a:pt x="2056377" y="3937544"/>
                  <a:pt x="1898468" y="3779636"/>
                  <a:pt x="1898468" y="3584847"/>
                </a:cubicBezTo>
                <a:close/>
                <a:moveTo>
                  <a:pt x="949233" y="0"/>
                </a:moveTo>
                <a:lnTo>
                  <a:pt x="1654628" y="0"/>
                </a:lnTo>
                <a:lnTo>
                  <a:pt x="1654628" y="3863522"/>
                </a:lnTo>
                <a:cubicBezTo>
                  <a:pt x="1654628" y="4058311"/>
                  <a:pt x="1496719" y="4216219"/>
                  <a:pt x="1301930" y="4216219"/>
                </a:cubicBezTo>
                <a:cubicBezTo>
                  <a:pt x="1107141" y="4216219"/>
                  <a:pt x="949233" y="4058311"/>
                  <a:pt x="949233" y="3863522"/>
                </a:cubicBezTo>
                <a:close/>
                <a:moveTo>
                  <a:pt x="0" y="0"/>
                </a:moveTo>
                <a:lnTo>
                  <a:pt x="705394" y="0"/>
                </a:lnTo>
                <a:lnTo>
                  <a:pt x="705394" y="3163933"/>
                </a:lnTo>
                <a:cubicBezTo>
                  <a:pt x="705394" y="3358722"/>
                  <a:pt x="547486" y="3516630"/>
                  <a:pt x="352697" y="3516630"/>
                </a:cubicBezTo>
                <a:cubicBezTo>
                  <a:pt x="157908" y="3516630"/>
                  <a:pt x="0" y="3358722"/>
                  <a:pt x="0" y="3163933"/>
                </a:cubicBezTo>
                <a:close/>
              </a:path>
            </a:pathLst>
          </a:custGeom>
        </p:spPr>
        <p:txBody>
          <a:bodyPr wrap="square">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6" name="Title 1"/>
          <p:cNvSpPr>
            <a:spLocks noGrp="1"/>
          </p:cNvSpPr>
          <p:nvPr>
            <p:ph type="title"/>
          </p:nvPr>
        </p:nvSpPr>
        <p:spPr>
          <a:xfrm>
            <a:off x="2277652" y="4355718"/>
            <a:ext cx="7694388" cy="694165"/>
          </a:xfrm>
          <a:prstGeom prst="rect">
            <a:avLst/>
          </a:prstGeom>
        </p:spPr>
        <p:txBody>
          <a:bodyPr/>
          <a:lstStyle>
            <a:lvl1pPr algn="ctr">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7" name="Text Placeholder 3"/>
          <p:cNvSpPr>
            <a:spLocks noGrp="1"/>
          </p:cNvSpPr>
          <p:nvPr>
            <p:ph type="body" sz="quarter" idx="13"/>
          </p:nvPr>
        </p:nvSpPr>
        <p:spPr>
          <a:xfrm>
            <a:off x="4407624" y="4062485"/>
            <a:ext cx="3434443"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76_Custom Layout">
    <p:spTree>
      <p:nvGrpSpPr>
        <p:cNvPr id="1" name=""/>
        <p:cNvGrpSpPr/>
        <p:nvPr/>
      </p:nvGrpSpPr>
      <p:grpSpPr>
        <a:xfrm>
          <a:off x="0" y="0"/>
          <a:ext cx="0" cy="0"/>
          <a:chOff x="0" y="0"/>
          <a:chExt cx="0" cy="0"/>
        </a:xfrm>
      </p:grpSpPr>
      <p:sp>
        <p:nvSpPr>
          <p:cNvPr id="2" name="Rectangle 1"/>
          <p:cNvSpPr/>
          <p:nvPr userDrawn="1"/>
        </p:nvSpPr>
        <p:spPr>
          <a:xfrm>
            <a:off x="0" y="5936343"/>
            <a:ext cx="12192000" cy="9216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Picture Placeholder 7"/>
          <p:cNvSpPr>
            <a:spLocks noGrp="1"/>
          </p:cNvSpPr>
          <p:nvPr>
            <p:ph type="pic" sz="quarter" idx="14" hasCustomPrompt="1"/>
          </p:nvPr>
        </p:nvSpPr>
        <p:spPr>
          <a:xfrm>
            <a:off x="1006941" y="2641781"/>
            <a:ext cx="10197727" cy="4216219"/>
          </a:xfrm>
          <a:custGeom>
            <a:avLst/>
            <a:gdLst>
              <a:gd name="connsiteX0" fmla="*/ 3200398 w 10197727"/>
              <a:gd name="connsiteY0" fmla="*/ 1640115 h 4216219"/>
              <a:gd name="connsiteX1" fmla="*/ 3553095 w 10197727"/>
              <a:gd name="connsiteY1" fmla="*/ 1992812 h 4216219"/>
              <a:gd name="connsiteX2" fmla="*/ 3553095 w 10197727"/>
              <a:gd name="connsiteY2" fmla="*/ 4216219 h 4216219"/>
              <a:gd name="connsiteX3" fmla="*/ 2847701 w 10197727"/>
              <a:gd name="connsiteY3" fmla="*/ 4216219 h 4216219"/>
              <a:gd name="connsiteX4" fmla="*/ 2847701 w 10197727"/>
              <a:gd name="connsiteY4" fmla="*/ 1992812 h 4216219"/>
              <a:gd name="connsiteX5" fmla="*/ 3200398 w 10197727"/>
              <a:gd name="connsiteY5" fmla="*/ 1640115 h 4216219"/>
              <a:gd name="connsiteX6" fmla="*/ 4149631 w 10197727"/>
              <a:gd name="connsiteY6" fmla="*/ 1041945 h 4216219"/>
              <a:gd name="connsiteX7" fmla="*/ 4502328 w 10197727"/>
              <a:gd name="connsiteY7" fmla="*/ 1394642 h 4216219"/>
              <a:gd name="connsiteX8" fmla="*/ 4502328 w 10197727"/>
              <a:gd name="connsiteY8" fmla="*/ 4216219 h 4216219"/>
              <a:gd name="connsiteX9" fmla="*/ 3796934 w 10197727"/>
              <a:gd name="connsiteY9" fmla="*/ 4216219 h 4216219"/>
              <a:gd name="connsiteX10" fmla="*/ 3796934 w 10197727"/>
              <a:gd name="connsiteY10" fmla="*/ 1394642 h 4216219"/>
              <a:gd name="connsiteX11" fmla="*/ 4149631 w 10197727"/>
              <a:gd name="connsiteY11" fmla="*/ 1041945 h 4216219"/>
              <a:gd name="connsiteX12" fmla="*/ 2251164 w 10197727"/>
              <a:gd name="connsiteY12" fmla="*/ 1041945 h 4216219"/>
              <a:gd name="connsiteX13" fmla="*/ 2603861 w 10197727"/>
              <a:gd name="connsiteY13" fmla="*/ 1394642 h 4216219"/>
              <a:gd name="connsiteX14" fmla="*/ 2603861 w 10197727"/>
              <a:gd name="connsiteY14" fmla="*/ 4216219 h 4216219"/>
              <a:gd name="connsiteX15" fmla="*/ 1898467 w 10197727"/>
              <a:gd name="connsiteY15" fmla="*/ 4216219 h 4216219"/>
              <a:gd name="connsiteX16" fmla="*/ 1898467 w 10197727"/>
              <a:gd name="connsiteY16" fmla="*/ 1394642 h 4216219"/>
              <a:gd name="connsiteX17" fmla="*/ 2251164 w 10197727"/>
              <a:gd name="connsiteY17" fmla="*/ 1041945 h 4216219"/>
              <a:gd name="connsiteX18" fmla="*/ 9845030 w 10197727"/>
              <a:gd name="connsiteY18" fmla="*/ 699589 h 4216219"/>
              <a:gd name="connsiteX19" fmla="*/ 10197727 w 10197727"/>
              <a:gd name="connsiteY19" fmla="*/ 1052286 h 4216219"/>
              <a:gd name="connsiteX20" fmla="*/ 10197727 w 10197727"/>
              <a:gd name="connsiteY20" fmla="*/ 4216219 h 4216219"/>
              <a:gd name="connsiteX21" fmla="*/ 9492333 w 10197727"/>
              <a:gd name="connsiteY21" fmla="*/ 4216219 h 4216219"/>
              <a:gd name="connsiteX22" fmla="*/ 9492333 w 10197727"/>
              <a:gd name="connsiteY22" fmla="*/ 1052286 h 4216219"/>
              <a:gd name="connsiteX23" fmla="*/ 9845030 w 10197727"/>
              <a:gd name="connsiteY23" fmla="*/ 699589 h 4216219"/>
              <a:gd name="connsiteX24" fmla="*/ 6997331 w 10197727"/>
              <a:gd name="connsiteY24" fmla="*/ 699589 h 4216219"/>
              <a:gd name="connsiteX25" fmla="*/ 7350027 w 10197727"/>
              <a:gd name="connsiteY25" fmla="*/ 1052286 h 4216219"/>
              <a:gd name="connsiteX26" fmla="*/ 7350027 w 10197727"/>
              <a:gd name="connsiteY26" fmla="*/ 4216219 h 4216219"/>
              <a:gd name="connsiteX27" fmla="*/ 6644635 w 10197727"/>
              <a:gd name="connsiteY27" fmla="*/ 4216219 h 4216219"/>
              <a:gd name="connsiteX28" fmla="*/ 6644635 w 10197727"/>
              <a:gd name="connsiteY28" fmla="*/ 1052286 h 4216219"/>
              <a:gd name="connsiteX29" fmla="*/ 6997331 w 10197727"/>
              <a:gd name="connsiteY29" fmla="*/ 699589 h 4216219"/>
              <a:gd name="connsiteX30" fmla="*/ 6048097 w 10197727"/>
              <a:gd name="connsiteY30" fmla="*/ 699589 h 4216219"/>
              <a:gd name="connsiteX31" fmla="*/ 6400795 w 10197727"/>
              <a:gd name="connsiteY31" fmla="*/ 1052286 h 4216219"/>
              <a:gd name="connsiteX32" fmla="*/ 6400795 w 10197727"/>
              <a:gd name="connsiteY32" fmla="*/ 4216219 h 4216219"/>
              <a:gd name="connsiteX33" fmla="*/ 5695401 w 10197727"/>
              <a:gd name="connsiteY33" fmla="*/ 4216219 h 4216219"/>
              <a:gd name="connsiteX34" fmla="*/ 5695401 w 10197727"/>
              <a:gd name="connsiteY34" fmla="*/ 1052286 h 4216219"/>
              <a:gd name="connsiteX35" fmla="*/ 6048097 w 10197727"/>
              <a:gd name="connsiteY35" fmla="*/ 699589 h 4216219"/>
              <a:gd name="connsiteX36" fmla="*/ 1301931 w 10197727"/>
              <a:gd name="connsiteY36" fmla="*/ 699589 h 4216219"/>
              <a:gd name="connsiteX37" fmla="*/ 1654628 w 10197727"/>
              <a:gd name="connsiteY37" fmla="*/ 1052286 h 4216219"/>
              <a:gd name="connsiteX38" fmla="*/ 1654628 w 10197727"/>
              <a:gd name="connsiteY38" fmla="*/ 4216219 h 4216219"/>
              <a:gd name="connsiteX39" fmla="*/ 949234 w 10197727"/>
              <a:gd name="connsiteY39" fmla="*/ 4216219 h 4216219"/>
              <a:gd name="connsiteX40" fmla="*/ 949234 w 10197727"/>
              <a:gd name="connsiteY40" fmla="*/ 1052286 h 4216219"/>
              <a:gd name="connsiteX41" fmla="*/ 1301931 w 10197727"/>
              <a:gd name="connsiteY41" fmla="*/ 699589 h 4216219"/>
              <a:gd name="connsiteX42" fmla="*/ 7946562 w 10197727"/>
              <a:gd name="connsiteY42" fmla="*/ 278675 h 4216219"/>
              <a:gd name="connsiteX43" fmla="*/ 8299259 w 10197727"/>
              <a:gd name="connsiteY43" fmla="*/ 631372 h 4216219"/>
              <a:gd name="connsiteX44" fmla="*/ 8299259 w 10197727"/>
              <a:gd name="connsiteY44" fmla="*/ 4216219 h 4216219"/>
              <a:gd name="connsiteX45" fmla="*/ 7593865 w 10197727"/>
              <a:gd name="connsiteY45" fmla="*/ 4216219 h 4216219"/>
              <a:gd name="connsiteX46" fmla="*/ 7593865 w 10197727"/>
              <a:gd name="connsiteY46" fmla="*/ 631372 h 4216219"/>
              <a:gd name="connsiteX47" fmla="*/ 7946562 w 10197727"/>
              <a:gd name="connsiteY47" fmla="*/ 278675 h 4216219"/>
              <a:gd name="connsiteX48" fmla="*/ 5098866 w 10197727"/>
              <a:gd name="connsiteY48" fmla="*/ 278675 h 4216219"/>
              <a:gd name="connsiteX49" fmla="*/ 5451560 w 10197727"/>
              <a:gd name="connsiteY49" fmla="*/ 631372 h 4216219"/>
              <a:gd name="connsiteX50" fmla="*/ 5451560 w 10197727"/>
              <a:gd name="connsiteY50" fmla="*/ 4216219 h 4216219"/>
              <a:gd name="connsiteX51" fmla="*/ 4746168 w 10197727"/>
              <a:gd name="connsiteY51" fmla="*/ 4216219 h 4216219"/>
              <a:gd name="connsiteX52" fmla="*/ 4746168 w 10197727"/>
              <a:gd name="connsiteY52" fmla="*/ 631372 h 4216219"/>
              <a:gd name="connsiteX53" fmla="*/ 5098866 w 10197727"/>
              <a:gd name="connsiteY53" fmla="*/ 278675 h 4216219"/>
              <a:gd name="connsiteX54" fmla="*/ 352697 w 10197727"/>
              <a:gd name="connsiteY54" fmla="*/ 120469 h 4216219"/>
              <a:gd name="connsiteX55" fmla="*/ 705394 w 10197727"/>
              <a:gd name="connsiteY55" fmla="*/ 473166 h 4216219"/>
              <a:gd name="connsiteX56" fmla="*/ 705394 w 10197727"/>
              <a:gd name="connsiteY56" fmla="*/ 4216219 h 4216219"/>
              <a:gd name="connsiteX57" fmla="*/ 0 w 10197727"/>
              <a:gd name="connsiteY57" fmla="*/ 4216219 h 4216219"/>
              <a:gd name="connsiteX58" fmla="*/ 0 w 10197727"/>
              <a:gd name="connsiteY58" fmla="*/ 473166 h 4216219"/>
              <a:gd name="connsiteX59" fmla="*/ 352697 w 10197727"/>
              <a:gd name="connsiteY59" fmla="*/ 120469 h 4216219"/>
              <a:gd name="connsiteX60" fmla="*/ 8895797 w 10197727"/>
              <a:gd name="connsiteY60" fmla="*/ 0 h 4216219"/>
              <a:gd name="connsiteX61" fmla="*/ 9248494 w 10197727"/>
              <a:gd name="connsiteY61" fmla="*/ 352697 h 4216219"/>
              <a:gd name="connsiteX62" fmla="*/ 9248494 w 10197727"/>
              <a:gd name="connsiteY62" fmla="*/ 4216219 h 4216219"/>
              <a:gd name="connsiteX63" fmla="*/ 8543099 w 10197727"/>
              <a:gd name="connsiteY63" fmla="*/ 4216219 h 4216219"/>
              <a:gd name="connsiteX64" fmla="*/ 8543099 w 10197727"/>
              <a:gd name="connsiteY64" fmla="*/ 352697 h 4216219"/>
              <a:gd name="connsiteX65" fmla="*/ 8895797 w 10197727"/>
              <a:gd name="connsiteY65" fmla="*/ 0 h 421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0197727" h="4216219">
                <a:moveTo>
                  <a:pt x="3200398" y="1640115"/>
                </a:moveTo>
                <a:cubicBezTo>
                  <a:pt x="3395187" y="1640115"/>
                  <a:pt x="3553095" y="1798023"/>
                  <a:pt x="3553095" y="1992812"/>
                </a:cubicBezTo>
                <a:lnTo>
                  <a:pt x="3553095" y="4216219"/>
                </a:lnTo>
                <a:lnTo>
                  <a:pt x="2847701" y="4216219"/>
                </a:lnTo>
                <a:lnTo>
                  <a:pt x="2847701" y="1992812"/>
                </a:lnTo>
                <a:cubicBezTo>
                  <a:pt x="2847701" y="1798023"/>
                  <a:pt x="3005609" y="1640115"/>
                  <a:pt x="3200398" y="1640115"/>
                </a:cubicBezTo>
                <a:close/>
                <a:moveTo>
                  <a:pt x="4149631" y="1041945"/>
                </a:moveTo>
                <a:cubicBezTo>
                  <a:pt x="4344420" y="1041945"/>
                  <a:pt x="4502328" y="1199853"/>
                  <a:pt x="4502328" y="1394642"/>
                </a:cubicBezTo>
                <a:lnTo>
                  <a:pt x="4502328" y="4216219"/>
                </a:lnTo>
                <a:lnTo>
                  <a:pt x="3796934" y="4216219"/>
                </a:lnTo>
                <a:lnTo>
                  <a:pt x="3796934" y="1394642"/>
                </a:lnTo>
                <a:cubicBezTo>
                  <a:pt x="3796934" y="1199853"/>
                  <a:pt x="3954842" y="1041945"/>
                  <a:pt x="4149631" y="1041945"/>
                </a:cubicBezTo>
                <a:close/>
                <a:moveTo>
                  <a:pt x="2251164" y="1041945"/>
                </a:moveTo>
                <a:cubicBezTo>
                  <a:pt x="2445953" y="1041945"/>
                  <a:pt x="2603861" y="1199853"/>
                  <a:pt x="2603861" y="1394642"/>
                </a:cubicBezTo>
                <a:lnTo>
                  <a:pt x="2603861" y="4216219"/>
                </a:lnTo>
                <a:lnTo>
                  <a:pt x="1898467" y="4216219"/>
                </a:lnTo>
                <a:lnTo>
                  <a:pt x="1898467" y="1394642"/>
                </a:lnTo>
                <a:cubicBezTo>
                  <a:pt x="1898467" y="1199853"/>
                  <a:pt x="2056375" y="1041945"/>
                  <a:pt x="2251164" y="1041945"/>
                </a:cubicBezTo>
                <a:close/>
                <a:moveTo>
                  <a:pt x="9845030" y="699589"/>
                </a:moveTo>
                <a:cubicBezTo>
                  <a:pt x="10039819" y="699589"/>
                  <a:pt x="10197727" y="857497"/>
                  <a:pt x="10197727" y="1052286"/>
                </a:cubicBezTo>
                <a:lnTo>
                  <a:pt x="10197727" y="4216219"/>
                </a:lnTo>
                <a:lnTo>
                  <a:pt x="9492333" y="4216219"/>
                </a:lnTo>
                <a:lnTo>
                  <a:pt x="9492333" y="1052286"/>
                </a:lnTo>
                <a:cubicBezTo>
                  <a:pt x="9492333" y="857497"/>
                  <a:pt x="9650241" y="699589"/>
                  <a:pt x="9845030" y="699589"/>
                </a:cubicBezTo>
                <a:close/>
                <a:moveTo>
                  <a:pt x="6997331" y="699589"/>
                </a:moveTo>
                <a:cubicBezTo>
                  <a:pt x="7192120" y="699589"/>
                  <a:pt x="7350027" y="857497"/>
                  <a:pt x="7350027" y="1052286"/>
                </a:cubicBezTo>
                <a:lnTo>
                  <a:pt x="7350027" y="4216219"/>
                </a:lnTo>
                <a:lnTo>
                  <a:pt x="6644635" y="4216219"/>
                </a:lnTo>
                <a:lnTo>
                  <a:pt x="6644635" y="1052286"/>
                </a:lnTo>
                <a:cubicBezTo>
                  <a:pt x="6644635" y="857497"/>
                  <a:pt x="6802541" y="699589"/>
                  <a:pt x="6997331" y="699589"/>
                </a:cubicBezTo>
                <a:close/>
                <a:moveTo>
                  <a:pt x="6048097" y="699589"/>
                </a:moveTo>
                <a:cubicBezTo>
                  <a:pt x="6242886" y="699589"/>
                  <a:pt x="6400795" y="857497"/>
                  <a:pt x="6400795" y="1052286"/>
                </a:cubicBezTo>
                <a:lnTo>
                  <a:pt x="6400795" y="4216219"/>
                </a:lnTo>
                <a:lnTo>
                  <a:pt x="5695401" y="4216219"/>
                </a:lnTo>
                <a:lnTo>
                  <a:pt x="5695401" y="1052286"/>
                </a:lnTo>
                <a:cubicBezTo>
                  <a:pt x="5695401" y="857497"/>
                  <a:pt x="5853308" y="699589"/>
                  <a:pt x="6048097" y="699589"/>
                </a:cubicBezTo>
                <a:close/>
                <a:moveTo>
                  <a:pt x="1301931" y="699589"/>
                </a:moveTo>
                <a:cubicBezTo>
                  <a:pt x="1496720" y="699589"/>
                  <a:pt x="1654628" y="857497"/>
                  <a:pt x="1654628" y="1052286"/>
                </a:cubicBezTo>
                <a:lnTo>
                  <a:pt x="1654628" y="4216219"/>
                </a:lnTo>
                <a:lnTo>
                  <a:pt x="949234" y="4216219"/>
                </a:lnTo>
                <a:lnTo>
                  <a:pt x="949234" y="1052286"/>
                </a:lnTo>
                <a:cubicBezTo>
                  <a:pt x="949234" y="857497"/>
                  <a:pt x="1107142" y="699589"/>
                  <a:pt x="1301931" y="699589"/>
                </a:cubicBezTo>
                <a:close/>
                <a:moveTo>
                  <a:pt x="7946562" y="278675"/>
                </a:moveTo>
                <a:cubicBezTo>
                  <a:pt x="8141350" y="278675"/>
                  <a:pt x="8299259" y="436583"/>
                  <a:pt x="8299259" y="631372"/>
                </a:cubicBezTo>
                <a:lnTo>
                  <a:pt x="8299259" y="4216219"/>
                </a:lnTo>
                <a:lnTo>
                  <a:pt x="7593865" y="4216219"/>
                </a:lnTo>
                <a:lnTo>
                  <a:pt x="7593865" y="631372"/>
                </a:lnTo>
                <a:cubicBezTo>
                  <a:pt x="7593865" y="436583"/>
                  <a:pt x="7751773" y="278675"/>
                  <a:pt x="7946562" y="278675"/>
                </a:cubicBezTo>
                <a:close/>
                <a:moveTo>
                  <a:pt x="5098866" y="278675"/>
                </a:moveTo>
                <a:cubicBezTo>
                  <a:pt x="5293655" y="278675"/>
                  <a:pt x="5451560" y="436583"/>
                  <a:pt x="5451560" y="631372"/>
                </a:cubicBezTo>
                <a:lnTo>
                  <a:pt x="5451560" y="4216219"/>
                </a:lnTo>
                <a:lnTo>
                  <a:pt x="4746168" y="4216219"/>
                </a:lnTo>
                <a:lnTo>
                  <a:pt x="4746168" y="631372"/>
                </a:lnTo>
                <a:cubicBezTo>
                  <a:pt x="4746168" y="436583"/>
                  <a:pt x="4904077" y="278675"/>
                  <a:pt x="5098866" y="278675"/>
                </a:cubicBezTo>
                <a:close/>
                <a:moveTo>
                  <a:pt x="352697" y="120469"/>
                </a:moveTo>
                <a:cubicBezTo>
                  <a:pt x="547486" y="120469"/>
                  <a:pt x="705394" y="278377"/>
                  <a:pt x="705394" y="473166"/>
                </a:cubicBezTo>
                <a:lnTo>
                  <a:pt x="705394" y="4216219"/>
                </a:lnTo>
                <a:lnTo>
                  <a:pt x="0" y="4216219"/>
                </a:lnTo>
                <a:lnTo>
                  <a:pt x="0" y="473166"/>
                </a:lnTo>
                <a:cubicBezTo>
                  <a:pt x="0" y="278377"/>
                  <a:pt x="157908" y="120469"/>
                  <a:pt x="352697" y="120469"/>
                </a:cubicBezTo>
                <a:close/>
                <a:moveTo>
                  <a:pt x="8895797" y="0"/>
                </a:moveTo>
                <a:cubicBezTo>
                  <a:pt x="9090586" y="0"/>
                  <a:pt x="9248494" y="157908"/>
                  <a:pt x="9248494" y="352697"/>
                </a:cubicBezTo>
                <a:lnTo>
                  <a:pt x="9248494" y="4216219"/>
                </a:lnTo>
                <a:lnTo>
                  <a:pt x="8543099" y="4216219"/>
                </a:lnTo>
                <a:lnTo>
                  <a:pt x="8543099" y="352697"/>
                </a:lnTo>
                <a:cubicBezTo>
                  <a:pt x="8543099" y="157908"/>
                  <a:pt x="8701008" y="0"/>
                  <a:pt x="8895797"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9"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10"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11" name="Group 10"/>
          <p:cNvGrpSpPr/>
          <p:nvPr userDrawn="1"/>
        </p:nvGrpSpPr>
        <p:grpSpPr>
          <a:xfrm>
            <a:off x="5853256" y="1296887"/>
            <a:ext cx="514063" cy="131413"/>
            <a:chOff x="795585" y="3421097"/>
            <a:chExt cx="1066015" cy="272510"/>
          </a:xfrm>
        </p:grpSpPr>
        <p:sp>
          <p:nvSpPr>
            <p:cNvPr id="12"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3"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4"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77_Custom Layout">
    <p:spTree>
      <p:nvGrpSpPr>
        <p:cNvPr id="1" name=""/>
        <p:cNvGrpSpPr/>
        <p:nvPr/>
      </p:nvGrpSpPr>
      <p:grpSpPr>
        <a:xfrm>
          <a:off x="0" y="0"/>
          <a:ext cx="0" cy="0"/>
          <a:chOff x="0" y="0"/>
          <a:chExt cx="0" cy="0"/>
        </a:xfrm>
      </p:grpSpPr>
      <p:sp>
        <p:nvSpPr>
          <p:cNvPr id="22" name="Freeform: Shape 21"/>
          <p:cNvSpPr/>
          <p:nvPr userDrawn="1"/>
        </p:nvSpPr>
        <p:spPr>
          <a:xfrm>
            <a:off x="6773144" y="0"/>
            <a:ext cx="1881456" cy="6857986"/>
          </a:xfrm>
          <a:custGeom>
            <a:avLst/>
            <a:gdLst>
              <a:gd name="connsiteX0" fmla="*/ 1215456 w 1881456"/>
              <a:gd name="connsiteY0" fmla="*/ 0 h 6857986"/>
              <a:gd name="connsiteX1" fmla="*/ 1881456 w 1881456"/>
              <a:gd name="connsiteY1" fmla="*/ 0 h 6857986"/>
              <a:gd name="connsiteX2" fmla="*/ 1784670 w 1881456"/>
              <a:gd name="connsiteY2" fmla="*/ 101516 h 6857986"/>
              <a:gd name="connsiteX3" fmla="*/ 499054 w 1881456"/>
              <a:gd name="connsiteY3" fmla="*/ 3428999 h 6857986"/>
              <a:gd name="connsiteX4" fmla="*/ 1784670 w 1881456"/>
              <a:gd name="connsiteY4" fmla="*/ 6756483 h 6857986"/>
              <a:gd name="connsiteX5" fmla="*/ 1881445 w 1881456"/>
              <a:gd name="connsiteY5" fmla="*/ 6857986 h 6857986"/>
              <a:gd name="connsiteX6" fmla="*/ 1215447 w 1881456"/>
              <a:gd name="connsiteY6" fmla="*/ 6857986 h 6857986"/>
              <a:gd name="connsiteX7" fmla="*/ 1082302 w 1881456"/>
              <a:gd name="connsiteY7" fmla="*/ 6688557 h 6857986"/>
              <a:gd name="connsiteX8" fmla="*/ 0 w 1881456"/>
              <a:gd name="connsiteY8" fmla="*/ 3428999 h 6857986"/>
              <a:gd name="connsiteX9" fmla="*/ 1082302 w 1881456"/>
              <a:gd name="connsiteY9" fmla="*/ 169442 h 685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1456" h="6857986">
                <a:moveTo>
                  <a:pt x="1215456" y="0"/>
                </a:moveTo>
                <a:lnTo>
                  <a:pt x="1881456" y="0"/>
                </a:lnTo>
                <a:lnTo>
                  <a:pt x="1784670" y="101516"/>
                </a:lnTo>
                <a:cubicBezTo>
                  <a:pt x="985895" y="980365"/>
                  <a:pt x="499054" y="2147828"/>
                  <a:pt x="499054" y="3428999"/>
                </a:cubicBezTo>
                <a:cubicBezTo>
                  <a:pt x="499054" y="4710170"/>
                  <a:pt x="985895" y="5877634"/>
                  <a:pt x="1784670" y="6756483"/>
                </a:cubicBezTo>
                <a:lnTo>
                  <a:pt x="1881445" y="6857986"/>
                </a:lnTo>
                <a:lnTo>
                  <a:pt x="1215447" y="6857986"/>
                </a:lnTo>
                <a:lnTo>
                  <a:pt x="1082302" y="6688557"/>
                </a:lnTo>
                <a:cubicBezTo>
                  <a:pt x="402547" y="5779617"/>
                  <a:pt x="0" y="4651318"/>
                  <a:pt x="0" y="3428999"/>
                </a:cubicBezTo>
                <a:cubicBezTo>
                  <a:pt x="0" y="2206680"/>
                  <a:pt x="402547" y="1078381"/>
                  <a:pt x="1082302" y="169442"/>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793569"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793569"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5331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3" name="Rectangle 2"/>
          <p:cNvSpPr/>
          <p:nvPr userDrawn="1"/>
        </p:nvSpPr>
        <p:spPr>
          <a:xfrm>
            <a:off x="10885716" y="0"/>
            <a:ext cx="1335314" cy="5268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Picture Placeholder 19"/>
          <p:cNvSpPr>
            <a:spLocks noGrp="1"/>
          </p:cNvSpPr>
          <p:nvPr>
            <p:ph type="pic" sz="quarter" idx="11" hasCustomPrompt="1"/>
          </p:nvPr>
        </p:nvSpPr>
        <p:spPr>
          <a:xfrm>
            <a:off x="7708259" y="7"/>
            <a:ext cx="4454715" cy="6857986"/>
          </a:xfrm>
          <a:custGeom>
            <a:avLst/>
            <a:gdLst>
              <a:gd name="connsiteX0" fmla="*/ 1580719 w 4454715"/>
              <a:gd name="connsiteY0" fmla="*/ 0 h 6857986"/>
              <a:gd name="connsiteX1" fmla="*/ 4454715 w 4454715"/>
              <a:gd name="connsiteY1" fmla="*/ 0 h 6857986"/>
              <a:gd name="connsiteX2" fmla="*/ 4454715 w 4454715"/>
              <a:gd name="connsiteY2" fmla="*/ 1316102 h 6857986"/>
              <a:gd name="connsiteX3" fmla="*/ 4296441 w 4454715"/>
              <a:gd name="connsiteY3" fmla="*/ 1324094 h 6857986"/>
              <a:gd name="connsiteX4" fmla="*/ 2396949 w 4454715"/>
              <a:gd name="connsiteY4" fmla="*/ 3428993 h 6857986"/>
              <a:gd name="connsiteX5" fmla="*/ 4296441 w 4454715"/>
              <a:gd name="connsiteY5" fmla="*/ 5533893 h 6857986"/>
              <a:gd name="connsiteX6" fmla="*/ 4454715 w 4454715"/>
              <a:gd name="connsiteY6" fmla="*/ 5541885 h 6857986"/>
              <a:gd name="connsiteX7" fmla="*/ 4454715 w 4454715"/>
              <a:gd name="connsiteY7" fmla="*/ 6857986 h 6857986"/>
              <a:gd name="connsiteX8" fmla="*/ 1580719 w 4454715"/>
              <a:gd name="connsiteY8" fmla="*/ 6857986 h 6857986"/>
              <a:gd name="connsiteX9" fmla="*/ 1478485 w 4454715"/>
              <a:gd name="connsiteY9" fmla="*/ 6769430 h 6857986"/>
              <a:gd name="connsiteX10" fmla="*/ 0 w 4454715"/>
              <a:gd name="connsiteY10" fmla="*/ 3428993 h 6857986"/>
              <a:gd name="connsiteX11" fmla="*/ 1478485 w 4454715"/>
              <a:gd name="connsiteY11" fmla="*/ 88557 h 685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54715" h="6857986">
                <a:moveTo>
                  <a:pt x="1580719" y="0"/>
                </a:moveTo>
                <a:lnTo>
                  <a:pt x="4454715" y="0"/>
                </a:lnTo>
                <a:lnTo>
                  <a:pt x="4454715" y="1316102"/>
                </a:lnTo>
                <a:lnTo>
                  <a:pt x="4296441" y="1324094"/>
                </a:lnTo>
                <a:cubicBezTo>
                  <a:pt x="3229525" y="1432445"/>
                  <a:pt x="2396949" y="2333490"/>
                  <a:pt x="2396949" y="3428993"/>
                </a:cubicBezTo>
                <a:cubicBezTo>
                  <a:pt x="2396949" y="4524497"/>
                  <a:pt x="3229525" y="5425541"/>
                  <a:pt x="4296441" y="5533893"/>
                </a:cubicBezTo>
                <a:lnTo>
                  <a:pt x="4454715" y="5541885"/>
                </a:lnTo>
                <a:lnTo>
                  <a:pt x="4454715" y="6857986"/>
                </a:lnTo>
                <a:lnTo>
                  <a:pt x="1580719" y="6857986"/>
                </a:lnTo>
                <a:lnTo>
                  <a:pt x="1478485" y="6769430"/>
                </a:lnTo>
                <a:cubicBezTo>
                  <a:pt x="570221" y="5943918"/>
                  <a:pt x="0" y="4753047"/>
                  <a:pt x="0" y="3428993"/>
                </a:cubicBezTo>
                <a:cubicBezTo>
                  <a:pt x="0" y="2104940"/>
                  <a:pt x="570221" y="914069"/>
                  <a:pt x="1478485" y="88557"/>
                </a:cubicBezTo>
                <a:close/>
              </a:path>
            </a:pathLst>
          </a:custGeom>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21" name="Freeform: Shape 20"/>
          <p:cNvSpPr/>
          <p:nvPr userDrawn="1"/>
        </p:nvSpPr>
        <p:spPr>
          <a:xfrm>
            <a:off x="10650167" y="1844427"/>
            <a:ext cx="1512807" cy="3135865"/>
          </a:xfrm>
          <a:custGeom>
            <a:avLst/>
            <a:gdLst>
              <a:gd name="connsiteX0" fmla="*/ 1512807 w 1512807"/>
              <a:gd name="connsiteY0" fmla="*/ 0 h 3135865"/>
              <a:gd name="connsiteX1" fmla="*/ 1512807 w 1512807"/>
              <a:gd name="connsiteY1" fmla="*/ 3135865 h 3135865"/>
              <a:gd name="connsiteX2" fmla="*/ 1410252 w 1512807"/>
              <a:gd name="connsiteY2" fmla="*/ 3130686 h 3135865"/>
              <a:gd name="connsiteX3" fmla="*/ 0 w 1512807"/>
              <a:gd name="connsiteY3" fmla="*/ 1567932 h 3135865"/>
              <a:gd name="connsiteX4" fmla="*/ 1410252 w 1512807"/>
              <a:gd name="connsiteY4" fmla="*/ 5178 h 313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807" h="3135865">
                <a:moveTo>
                  <a:pt x="1512807" y="0"/>
                </a:moveTo>
                <a:lnTo>
                  <a:pt x="1512807" y="3135865"/>
                </a:lnTo>
                <a:lnTo>
                  <a:pt x="1410252" y="3130686"/>
                </a:lnTo>
                <a:cubicBezTo>
                  <a:pt x="618135" y="3050242"/>
                  <a:pt x="0" y="2381274"/>
                  <a:pt x="0" y="1567932"/>
                </a:cubicBezTo>
                <a:cubicBezTo>
                  <a:pt x="0" y="754591"/>
                  <a:pt x="618135" y="85622"/>
                  <a:pt x="1410252" y="5178"/>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8_Custom Layout">
    <p:spTree>
      <p:nvGrpSpPr>
        <p:cNvPr id="1" name=""/>
        <p:cNvGrpSpPr/>
        <p:nvPr/>
      </p:nvGrpSpPr>
      <p:grpSpPr>
        <a:xfrm>
          <a:off x="0" y="0"/>
          <a:ext cx="0" cy="0"/>
          <a:chOff x="0" y="0"/>
          <a:chExt cx="0" cy="0"/>
        </a:xfrm>
      </p:grpSpPr>
      <p:sp>
        <p:nvSpPr>
          <p:cNvPr id="16" name="Freeform: Shape 15"/>
          <p:cNvSpPr/>
          <p:nvPr userDrawn="1"/>
        </p:nvSpPr>
        <p:spPr>
          <a:xfrm>
            <a:off x="3566432" y="3"/>
            <a:ext cx="1881456" cy="6857986"/>
          </a:xfrm>
          <a:custGeom>
            <a:avLst/>
            <a:gdLst>
              <a:gd name="connsiteX0" fmla="*/ 0 w 1881456"/>
              <a:gd name="connsiteY0" fmla="*/ 0 h 6857986"/>
              <a:gd name="connsiteX1" fmla="*/ 666001 w 1881456"/>
              <a:gd name="connsiteY1" fmla="*/ 0 h 6857986"/>
              <a:gd name="connsiteX2" fmla="*/ 799154 w 1881456"/>
              <a:gd name="connsiteY2" fmla="*/ 169439 h 6857986"/>
              <a:gd name="connsiteX3" fmla="*/ 1881456 w 1881456"/>
              <a:gd name="connsiteY3" fmla="*/ 3428997 h 6857986"/>
              <a:gd name="connsiteX4" fmla="*/ 799154 w 1881456"/>
              <a:gd name="connsiteY4" fmla="*/ 6688555 h 6857986"/>
              <a:gd name="connsiteX5" fmla="*/ 666007 w 1881456"/>
              <a:gd name="connsiteY5" fmla="*/ 6857986 h 6857986"/>
              <a:gd name="connsiteX6" fmla="*/ 7 w 1881456"/>
              <a:gd name="connsiteY6" fmla="*/ 6857986 h 6857986"/>
              <a:gd name="connsiteX7" fmla="*/ 96783 w 1881456"/>
              <a:gd name="connsiteY7" fmla="*/ 6756481 h 6857986"/>
              <a:gd name="connsiteX8" fmla="*/ 1382400 w 1881456"/>
              <a:gd name="connsiteY8" fmla="*/ 3428997 h 6857986"/>
              <a:gd name="connsiteX9" fmla="*/ 96783 w 1881456"/>
              <a:gd name="connsiteY9" fmla="*/ 101514 h 685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1456" h="6857986">
                <a:moveTo>
                  <a:pt x="0" y="0"/>
                </a:moveTo>
                <a:lnTo>
                  <a:pt x="666001" y="0"/>
                </a:lnTo>
                <a:lnTo>
                  <a:pt x="799154" y="169439"/>
                </a:lnTo>
                <a:cubicBezTo>
                  <a:pt x="1478909" y="1078379"/>
                  <a:pt x="1881456" y="2206678"/>
                  <a:pt x="1881456" y="3428997"/>
                </a:cubicBezTo>
                <a:cubicBezTo>
                  <a:pt x="1881456" y="4651316"/>
                  <a:pt x="1478909" y="5779615"/>
                  <a:pt x="799154" y="6688555"/>
                </a:cubicBezTo>
                <a:lnTo>
                  <a:pt x="666007" y="6857986"/>
                </a:lnTo>
                <a:lnTo>
                  <a:pt x="7" y="6857986"/>
                </a:lnTo>
                <a:lnTo>
                  <a:pt x="96783" y="6756481"/>
                </a:lnTo>
                <a:cubicBezTo>
                  <a:pt x="895559" y="5877632"/>
                  <a:pt x="1382400" y="4710168"/>
                  <a:pt x="1382400" y="3428997"/>
                </a:cubicBezTo>
                <a:cubicBezTo>
                  <a:pt x="1382400" y="2147826"/>
                  <a:pt x="895559" y="980363"/>
                  <a:pt x="96783" y="101514"/>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6508342"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6508342"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15" name="Picture Placeholder 14"/>
          <p:cNvSpPr>
            <a:spLocks noGrp="1"/>
          </p:cNvSpPr>
          <p:nvPr>
            <p:ph type="pic" sz="quarter" idx="11" hasCustomPrompt="1"/>
          </p:nvPr>
        </p:nvSpPr>
        <p:spPr>
          <a:xfrm>
            <a:off x="1" y="10"/>
            <a:ext cx="4512773" cy="6857986"/>
          </a:xfrm>
          <a:custGeom>
            <a:avLst/>
            <a:gdLst>
              <a:gd name="connsiteX0" fmla="*/ 0 w 4512773"/>
              <a:gd name="connsiteY0" fmla="*/ 0 h 6857986"/>
              <a:gd name="connsiteX1" fmla="*/ 2932057 w 4512773"/>
              <a:gd name="connsiteY1" fmla="*/ 0 h 6857986"/>
              <a:gd name="connsiteX2" fmla="*/ 3034287 w 4512773"/>
              <a:gd name="connsiteY2" fmla="*/ 88555 h 6857986"/>
              <a:gd name="connsiteX3" fmla="*/ 4512773 w 4512773"/>
              <a:gd name="connsiteY3" fmla="*/ 3428991 h 6857986"/>
              <a:gd name="connsiteX4" fmla="*/ 3034287 w 4512773"/>
              <a:gd name="connsiteY4" fmla="*/ 6769428 h 6857986"/>
              <a:gd name="connsiteX5" fmla="*/ 2932052 w 4512773"/>
              <a:gd name="connsiteY5" fmla="*/ 6857986 h 6857986"/>
              <a:gd name="connsiteX6" fmla="*/ 0 w 4512773"/>
              <a:gd name="connsiteY6" fmla="*/ 6857986 h 6857986"/>
              <a:gd name="connsiteX7" fmla="*/ 0 w 4512773"/>
              <a:gd name="connsiteY7" fmla="*/ 5544814 h 6857986"/>
              <a:gd name="connsiteX8" fmla="*/ 2115823 w 4512773"/>
              <a:gd name="connsiteY8" fmla="*/ 3428991 h 6857986"/>
              <a:gd name="connsiteX9" fmla="*/ 0 w 4512773"/>
              <a:gd name="connsiteY9" fmla="*/ 1313168 h 685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12773" h="6857986">
                <a:moveTo>
                  <a:pt x="0" y="0"/>
                </a:moveTo>
                <a:lnTo>
                  <a:pt x="2932057" y="0"/>
                </a:lnTo>
                <a:lnTo>
                  <a:pt x="3034287" y="88555"/>
                </a:lnTo>
                <a:cubicBezTo>
                  <a:pt x="3942552" y="914067"/>
                  <a:pt x="4512773" y="2104938"/>
                  <a:pt x="4512773" y="3428991"/>
                </a:cubicBezTo>
                <a:cubicBezTo>
                  <a:pt x="4512773" y="4753045"/>
                  <a:pt x="3942552" y="5943916"/>
                  <a:pt x="3034287" y="6769428"/>
                </a:cubicBezTo>
                <a:lnTo>
                  <a:pt x="2932052" y="6857986"/>
                </a:lnTo>
                <a:lnTo>
                  <a:pt x="0" y="6857986"/>
                </a:lnTo>
                <a:lnTo>
                  <a:pt x="0" y="5544814"/>
                </a:lnTo>
                <a:cubicBezTo>
                  <a:pt x="1168537" y="5544814"/>
                  <a:pt x="2115823" y="4597528"/>
                  <a:pt x="2115823" y="3428991"/>
                </a:cubicBezTo>
                <a:cubicBezTo>
                  <a:pt x="2115823" y="2260454"/>
                  <a:pt x="1168537" y="1313168"/>
                  <a:pt x="0" y="1313168"/>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Freeform: Shape 13"/>
          <p:cNvSpPr/>
          <p:nvPr userDrawn="1"/>
        </p:nvSpPr>
        <p:spPr>
          <a:xfrm>
            <a:off x="0" y="1841495"/>
            <a:ext cx="1570864" cy="3141728"/>
          </a:xfrm>
          <a:custGeom>
            <a:avLst/>
            <a:gdLst>
              <a:gd name="connsiteX0" fmla="*/ 0 w 1570864"/>
              <a:gd name="connsiteY0" fmla="*/ 0 h 3141728"/>
              <a:gd name="connsiteX1" fmla="*/ 1570864 w 1570864"/>
              <a:gd name="connsiteY1" fmla="*/ 1570864 h 3141728"/>
              <a:gd name="connsiteX2" fmla="*/ 0 w 1570864"/>
              <a:gd name="connsiteY2" fmla="*/ 3141728 h 3141728"/>
            </a:gdLst>
            <a:ahLst/>
            <a:cxnLst>
              <a:cxn ang="0">
                <a:pos x="connsiteX0" y="connsiteY0"/>
              </a:cxn>
              <a:cxn ang="0">
                <a:pos x="connsiteX1" y="connsiteY1"/>
              </a:cxn>
              <a:cxn ang="0">
                <a:pos x="connsiteX2" y="connsiteY2"/>
              </a:cxn>
            </a:cxnLst>
            <a:rect l="l" t="t" r="r" b="b"/>
            <a:pathLst>
              <a:path w="1570864" h="3141728">
                <a:moveTo>
                  <a:pt x="0" y="0"/>
                </a:moveTo>
                <a:cubicBezTo>
                  <a:pt x="867564" y="0"/>
                  <a:pt x="1570864" y="703300"/>
                  <a:pt x="1570864" y="1570864"/>
                </a:cubicBezTo>
                <a:cubicBezTo>
                  <a:pt x="1570864" y="2438428"/>
                  <a:pt x="867564" y="3141728"/>
                  <a:pt x="0" y="3141728"/>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79_Custom Layout">
    <p:spTree>
      <p:nvGrpSpPr>
        <p:cNvPr id="1" name=""/>
        <p:cNvGrpSpPr/>
        <p:nvPr/>
      </p:nvGrpSpPr>
      <p:grpSpPr>
        <a:xfrm>
          <a:off x="0" y="0"/>
          <a:ext cx="0" cy="0"/>
          <a:chOff x="0" y="0"/>
          <a:chExt cx="0" cy="0"/>
        </a:xfrm>
      </p:grpSpPr>
      <p:sp>
        <p:nvSpPr>
          <p:cNvPr id="31" name="Picture Placeholder 30"/>
          <p:cNvSpPr>
            <a:spLocks noGrp="1"/>
          </p:cNvSpPr>
          <p:nvPr>
            <p:ph type="pic" sz="quarter" idx="12" hasCustomPrompt="1"/>
          </p:nvPr>
        </p:nvSpPr>
        <p:spPr>
          <a:xfrm>
            <a:off x="0" y="0"/>
            <a:ext cx="9342980" cy="6506190"/>
          </a:xfrm>
          <a:custGeom>
            <a:avLst/>
            <a:gdLst>
              <a:gd name="connsiteX0" fmla="*/ 1954675 w 9342980"/>
              <a:gd name="connsiteY0" fmla="*/ 2208607 h 6506190"/>
              <a:gd name="connsiteX1" fmla="*/ 1996879 w 9342980"/>
              <a:gd name="connsiteY1" fmla="*/ 2243900 h 6506190"/>
              <a:gd name="connsiteX2" fmla="*/ 2030785 w 9342980"/>
              <a:gd name="connsiteY2" fmla="*/ 2255170 h 6506190"/>
              <a:gd name="connsiteX3" fmla="*/ 9143731 w 9342980"/>
              <a:gd name="connsiteY3" fmla="*/ 1363916 h 6506190"/>
              <a:gd name="connsiteX4" fmla="*/ 9143731 w 9342980"/>
              <a:gd name="connsiteY4" fmla="*/ 1581461 h 6506190"/>
              <a:gd name="connsiteX5" fmla="*/ 8999045 w 9342980"/>
              <a:gd name="connsiteY5" fmla="*/ 1664478 h 6506190"/>
              <a:gd name="connsiteX6" fmla="*/ 8290991 w 9342980"/>
              <a:gd name="connsiteY6" fmla="*/ 1952387 h 6506190"/>
              <a:gd name="connsiteX7" fmla="*/ 7582929 w 9342980"/>
              <a:gd name="connsiteY7" fmla="*/ 2240296 h 6506190"/>
              <a:gd name="connsiteX8" fmla="*/ 6841273 w 9342980"/>
              <a:gd name="connsiteY8" fmla="*/ 2442877 h 6506190"/>
              <a:gd name="connsiteX9" fmla="*/ 7241623 w 9342980"/>
              <a:gd name="connsiteY9" fmla="*/ 2312258 h 6506190"/>
              <a:gd name="connsiteX10" fmla="*/ 7625173 w 9342980"/>
              <a:gd name="connsiteY10" fmla="*/ 2138977 h 6506190"/>
              <a:gd name="connsiteX11" fmla="*/ 8392277 w 9342980"/>
              <a:gd name="connsiteY11" fmla="*/ 1792413 h 6506190"/>
              <a:gd name="connsiteX12" fmla="*/ 9302877 w 9342980"/>
              <a:gd name="connsiteY12" fmla="*/ 0 h 6506190"/>
              <a:gd name="connsiteX13" fmla="*/ 9342980 w 9342980"/>
              <a:gd name="connsiteY13" fmla="*/ 0 h 6506190"/>
              <a:gd name="connsiteX14" fmla="*/ 9158773 w 9342980"/>
              <a:gd name="connsiteY14" fmla="*/ 359430 h 6506190"/>
              <a:gd name="connsiteX15" fmla="*/ 8916483 w 9342980"/>
              <a:gd name="connsiteY15" fmla="*/ 522721 h 6506190"/>
              <a:gd name="connsiteX16" fmla="*/ 8384831 w 9342980"/>
              <a:gd name="connsiteY16" fmla="*/ 939163 h 6506190"/>
              <a:gd name="connsiteX17" fmla="*/ 7786217 w 9342980"/>
              <a:gd name="connsiteY17" fmla="*/ 1296411 h 6506190"/>
              <a:gd name="connsiteX18" fmla="*/ 7162408 w 9342980"/>
              <a:gd name="connsiteY18" fmla="*/ 1589655 h 6506190"/>
              <a:gd name="connsiteX19" fmla="*/ 6530194 w 9342980"/>
              <a:gd name="connsiteY19" fmla="*/ 1861572 h 6506190"/>
              <a:gd name="connsiteX20" fmla="*/ 5864382 w 9342980"/>
              <a:gd name="connsiteY20" fmla="*/ 2048162 h 6506190"/>
              <a:gd name="connsiteX21" fmla="*/ 5164966 w 9342980"/>
              <a:gd name="connsiteY21" fmla="*/ 2149424 h 6506190"/>
              <a:gd name="connsiteX22" fmla="*/ 4448746 w 9342980"/>
              <a:gd name="connsiteY22" fmla="*/ 2208022 h 6506190"/>
              <a:gd name="connsiteX23" fmla="*/ 3715727 w 9342980"/>
              <a:gd name="connsiteY23" fmla="*/ 2223956 h 6506190"/>
              <a:gd name="connsiteX24" fmla="*/ 3425328 w 9342980"/>
              <a:gd name="connsiteY24" fmla="*/ 2205549 h 6506190"/>
              <a:gd name="connsiteX25" fmla="*/ 4465443 w 9342980"/>
              <a:gd name="connsiteY25" fmla="*/ 2712928 h 6506190"/>
              <a:gd name="connsiteX26" fmla="*/ 2955701 w 9342980"/>
              <a:gd name="connsiteY26" fmla="*/ 2820997 h 6506190"/>
              <a:gd name="connsiteX27" fmla="*/ 2337260 w 9342980"/>
              <a:gd name="connsiteY27" fmla="*/ 2442663 h 6506190"/>
              <a:gd name="connsiteX28" fmla="*/ 2224019 w 9342980"/>
              <a:gd name="connsiteY28" fmla="*/ 2433848 h 6506190"/>
              <a:gd name="connsiteX29" fmla="*/ 2529033 w 9342980"/>
              <a:gd name="connsiteY29" fmla="*/ 2688914 h 6506190"/>
              <a:gd name="connsiteX30" fmla="*/ 543393 w 9342980"/>
              <a:gd name="connsiteY30" fmla="*/ 2304668 h 6506190"/>
              <a:gd name="connsiteX31" fmla="*/ 3333137 w 9342980"/>
              <a:gd name="connsiteY31" fmla="*/ 3073158 h 6506190"/>
              <a:gd name="connsiteX32" fmla="*/ 5220316 w 9342980"/>
              <a:gd name="connsiteY32" fmla="*/ 2772965 h 6506190"/>
              <a:gd name="connsiteX33" fmla="*/ 3911634 w 9342980"/>
              <a:gd name="connsiteY33" fmla="*/ 3215852 h 6506190"/>
              <a:gd name="connsiteX34" fmla="*/ 4607628 w 9342980"/>
              <a:gd name="connsiteY34" fmla="*/ 3237259 h 6506190"/>
              <a:gd name="connsiteX35" fmla="*/ 5530263 w 9342980"/>
              <a:gd name="connsiteY35" fmla="*/ 3181343 h 6506190"/>
              <a:gd name="connsiteX36" fmla="*/ 6436093 w 9342980"/>
              <a:gd name="connsiteY36" fmla="*/ 3082766 h 6506190"/>
              <a:gd name="connsiteX37" fmla="*/ 7308327 w 9342980"/>
              <a:gd name="connsiteY37" fmla="*/ 2898863 h 6506190"/>
              <a:gd name="connsiteX38" fmla="*/ 7034221 w 9342980"/>
              <a:gd name="connsiteY38" fmla="*/ 3141479 h 6506190"/>
              <a:gd name="connsiteX39" fmla="*/ 6776919 w 9342980"/>
              <a:gd name="connsiteY39" fmla="*/ 3426760 h 6506190"/>
              <a:gd name="connsiteX40" fmla="*/ 6526663 w 9342980"/>
              <a:gd name="connsiteY40" fmla="*/ 3648266 h 6506190"/>
              <a:gd name="connsiteX41" fmla="*/ 7286719 w 9342980"/>
              <a:gd name="connsiteY41" fmla="*/ 3365477 h 6506190"/>
              <a:gd name="connsiteX42" fmla="*/ 7438409 w 9342980"/>
              <a:gd name="connsiteY42" fmla="*/ 3333494 h 6506190"/>
              <a:gd name="connsiteX43" fmla="*/ 6941091 w 9342980"/>
              <a:gd name="connsiteY43" fmla="*/ 3530756 h 6506190"/>
              <a:gd name="connsiteX44" fmla="*/ 6514491 w 9342980"/>
              <a:gd name="connsiteY44" fmla="*/ 3659041 h 6506190"/>
              <a:gd name="connsiteX45" fmla="*/ 6502815 w 9342980"/>
              <a:gd name="connsiteY45" fmla="*/ 3669375 h 6506190"/>
              <a:gd name="connsiteX46" fmla="*/ 6321355 w 9342980"/>
              <a:gd name="connsiteY46" fmla="*/ 3938666 h 6506190"/>
              <a:gd name="connsiteX47" fmla="*/ 6376083 w 9342980"/>
              <a:gd name="connsiteY47" fmla="*/ 3973334 h 6506190"/>
              <a:gd name="connsiteX48" fmla="*/ 6468730 w 9342980"/>
              <a:gd name="connsiteY48" fmla="*/ 4000003 h 6506190"/>
              <a:gd name="connsiteX49" fmla="*/ 6767792 w 9342980"/>
              <a:gd name="connsiteY49" fmla="*/ 4029364 h 6506190"/>
              <a:gd name="connsiteX50" fmla="*/ 6898363 w 9342980"/>
              <a:gd name="connsiteY50" fmla="*/ 4048038 h 6506190"/>
              <a:gd name="connsiteX51" fmla="*/ 6915161 w 9342980"/>
              <a:gd name="connsiteY51" fmla="*/ 4090705 h 6506190"/>
              <a:gd name="connsiteX52" fmla="*/ 6763469 w 9342980"/>
              <a:gd name="connsiteY52" fmla="*/ 4122685 h 6506190"/>
              <a:gd name="connsiteX53" fmla="*/ 6169181 w 9342980"/>
              <a:gd name="connsiteY53" fmla="*/ 4386606 h 6506190"/>
              <a:gd name="connsiteX54" fmla="*/ 5600333 w 9342980"/>
              <a:gd name="connsiteY54" fmla="*/ 4506542 h 6506190"/>
              <a:gd name="connsiteX55" fmla="*/ 5031485 w 9342980"/>
              <a:gd name="connsiteY55" fmla="*/ 4626483 h 6506190"/>
              <a:gd name="connsiteX56" fmla="*/ 4504890 w 9342980"/>
              <a:gd name="connsiteY56" fmla="*/ 4645100 h 6506190"/>
              <a:gd name="connsiteX57" fmla="*/ 4033009 w 9342980"/>
              <a:gd name="connsiteY57" fmla="*/ 4698388 h 6506190"/>
              <a:gd name="connsiteX58" fmla="*/ 3615853 w 9342980"/>
              <a:gd name="connsiteY58" fmla="*/ 4786342 h 6506190"/>
              <a:gd name="connsiteX59" fmla="*/ 3253426 w 9342980"/>
              <a:gd name="connsiteY59" fmla="*/ 4908962 h 6506190"/>
              <a:gd name="connsiteX60" fmla="*/ 3135332 w 9342980"/>
              <a:gd name="connsiteY60" fmla="*/ 5026276 h 6506190"/>
              <a:gd name="connsiteX61" fmla="*/ 2979321 w 9342980"/>
              <a:gd name="connsiteY61" fmla="*/ 5151579 h 6506190"/>
              <a:gd name="connsiteX62" fmla="*/ 2958197 w 9342980"/>
              <a:gd name="connsiteY62" fmla="*/ 5202239 h 6506190"/>
              <a:gd name="connsiteX63" fmla="*/ 3029725 w 9342980"/>
              <a:gd name="connsiteY63" fmla="*/ 5279571 h 6506190"/>
              <a:gd name="connsiteX64" fmla="*/ 3265423 w 9342980"/>
              <a:gd name="connsiteY64" fmla="*/ 5460907 h 6506190"/>
              <a:gd name="connsiteX65" fmla="*/ 3960031 w 9342980"/>
              <a:gd name="connsiteY65" fmla="*/ 5868924 h 6506190"/>
              <a:gd name="connsiteX66" fmla="*/ 4326297 w 9342980"/>
              <a:gd name="connsiteY66" fmla="*/ 6068931 h 6506190"/>
              <a:gd name="connsiteX67" fmla="*/ 4599917 w 9342980"/>
              <a:gd name="connsiteY67" fmla="*/ 6242269 h 6506190"/>
              <a:gd name="connsiteX68" fmla="*/ 4671446 w 9342980"/>
              <a:gd name="connsiteY68" fmla="*/ 6319601 h 6506190"/>
              <a:gd name="connsiteX69" fmla="*/ 4705046 w 9342980"/>
              <a:gd name="connsiteY69" fmla="*/ 6404931 h 6506190"/>
              <a:gd name="connsiteX70" fmla="*/ 4683921 w 9342980"/>
              <a:gd name="connsiteY70" fmla="*/ 6455591 h 6506190"/>
              <a:gd name="connsiteX71" fmla="*/ 4570154 w 9342980"/>
              <a:gd name="connsiteY71" fmla="*/ 6479575 h 6506190"/>
              <a:gd name="connsiteX72" fmla="*/ 4005628 w 9342980"/>
              <a:gd name="connsiteY72" fmla="*/ 6506190 h 6506190"/>
              <a:gd name="connsiteX73" fmla="*/ 3293733 w 9342980"/>
              <a:gd name="connsiteY73" fmla="*/ 6471467 h 6506190"/>
              <a:gd name="connsiteX74" fmla="*/ 2451265 w 9342980"/>
              <a:gd name="connsiteY74" fmla="*/ 6418065 h 6506190"/>
              <a:gd name="connsiteX75" fmla="*/ 1610959 w 9342980"/>
              <a:gd name="connsiteY75" fmla="*/ 6318004 h 6506190"/>
              <a:gd name="connsiteX76" fmla="*/ 515999 w 9342980"/>
              <a:gd name="connsiteY76" fmla="*/ 6040604 h 6506190"/>
              <a:gd name="connsiteX77" fmla="*/ 423347 w 9342980"/>
              <a:gd name="connsiteY77" fmla="*/ 6013932 h 6506190"/>
              <a:gd name="connsiteX78" fmla="*/ 326381 w 9342980"/>
              <a:gd name="connsiteY78" fmla="*/ 6080586 h 6506190"/>
              <a:gd name="connsiteX79" fmla="*/ 0 w 9342980"/>
              <a:gd name="connsiteY79" fmla="*/ 6006168 h 6506190"/>
              <a:gd name="connsiteX80" fmla="*/ 0 w 9342980"/>
              <a:gd name="connsiteY80" fmla="*/ 617516 h 6506190"/>
              <a:gd name="connsiteX81" fmla="*/ 98897 w 9342980"/>
              <a:gd name="connsiteY81" fmla="*/ 653142 h 6506190"/>
              <a:gd name="connsiteX82" fmla="*/ 949523 w 9342980"/>
              <a:gd name="connsiteY82" fmla="*/ 935852 h 6506190"/>
              <a:gd name="connsiteX83" fmla="*/ 1783345 w 9342980"/>
              <a:gd name="connsiteY83" fmla="*/ 1175901 h 6506190"/>
              <a:gd name="connsiteX84" fmla="*/ 2600363 w 9342980"/>
              <a:gd name="connsiteY84" fmla="*/ 1373283 h 6506190"/>
              <a:gd name="connsiteX85" fmla="*/ 3383787 w 9342980"/>
              <a:gd name="connsiteY85" fmla="*/ 1485343 h 6506190"/>
              <a:gd name="connsiteX86" fmla="*/ 4133605 w 9342980"/>
              <a:gd name="connsiteY86" fmla="*/ 1512067 h 6506190"/>
              <a:gd name="connsiteX87" fmla="*/ 4904547 w 9342980"/>
              <a:gd name="connsiteY87" fmla="*/ 1488139 h 6506190"/>
              <a:gd name="connsiteX88" fmla="*/ 4866625 w 9342980"/>
              <a:gd name="connsiteY88" fmla="*/ 1496132 h 6506190"/>
              <a:gd name="connsiteX89" fmla="*/ 5490196 w 9342980"/>
              <a:gd name="connsiteY89" fmla="*/ 1410862 h 6506190"/>
              <a:gd name="connsiteX90" fmla="*/ 6080165 w 9342980"/>
              <a:gd name="connsiteY90" fmla="*/ 1240266 h 6506190"/>
              <a:gd name="connsiteX91" fmla="*/ 6632209 w 9342980"/>
              <a:gd name="connsiteY91" fmla="*/ 1077664 h 6506190"/>
              <a:gd name="connsiteX92" fmla="*/ 7226499 w 9342980"/>
              <a:gd name="connsiteY92" fmla="*/ 813746 h 6506190"/>
              <a:gd name="connsiteX93" fmla="*/ 6897669 w 9342980"/>
              <a:gd name="connsiteY93" fmla="*/ 1021692 h 6506190"/>
              <a:gd name="connsiteX94" fmla="*/ 6724860 w 9342980"/>
              <a:gd name="connsiteY94" fmla="*/ 1104336 h 6506190"/>
              <a:gd name="connsiteX95" fmla="*/ 6990318 w 9342980"/>
              <a:gd name="connsiteY95" fmla="*/ 1048367 h 6506190"/>
              <a:gd name="connsiteX96" fmla="*/ 7428593 w 9342980"/>
              <a:gd name="connsiteY96" fmla="*/ 909751 h 6506190"/>
              <a:gd name="connsiteX97" fmla="*/ 7887992 w 9342980"/>
              <a:gd name="connsiteY97" fmla="*/ 720479 h 6506190"/>
              <a:gd name="connsiteX98" fmla="*/ 8309469 w 9342980"/>
              <a:gd name="connsiteY98" fmla="*/ 539205 h 6506190"/>
              <a:gd name="connsiteX99" fmla="*/ 9100983 w 9342980"/>
              <a:gd name="connsiteY99" fmla="*/ 101190 h 6506190"/>
              <a:gd name="connsiteX100" fmla="*/ 9125951 w 9342980"/>
              <a:gd name="connsiteY100" fmla="*/ 71247 h 6506190"/>
              <a:gd name="connsiteX101" fmla="*/ 9257235 w 9342980"/>
              <a:gd name="connsiteY101" fmla="*/ 71247 h 6506190"/>
              <a:gd name="connsiteX102" fmla="*/ 0 w 9342980"/>
              <a:gd name="connsiteY102" fmla="*/ 0 h 6506190"/>
              <a:gd name="connsiteX103" fmla="*/ 1032298 w 9342980"/>
              <a:gd name="connsiteY103" fmla="*/ 0 h 6506190"/>
              <a:gd name="connsiteX104" fmla="*/ 2298435 w 9342980"/>
              <a:gd name="connsiteY104" fmla="*/ 189384 h 6506190"/>
              <a:gd name="connsiteX105" fmla="*/ 3195627 w 9342980"/>
              <a:gd name="connsiteY105" fmla="*/ 277452 h 6506190"/>
              <a:gd name="connsiteX106" fmla="*/ 4021289 w 9342980"/>
              <a:gd name="connsiteY106" fmla="*/ 288190 h 6506190"/>
              <a:gd name="connsiteX107" fmla="*/ 4868079 w 9342980"/>
              <a:gd name="connsiteY107" fmla="*/ 248266 h 6506190"/>
              <a:gd name="connsiteX108" fmla="*/ 5247305 w 9342980"/>
              <a:gd name="connsiteY108" fmla="*/ 168309 h 6506190"/>
              <a:gd name="connsiteX109" fmla="*/ 5664463 w 9342980"/>
              <a:gd name="connsiteY109" fmla="*/ 80353 h 6506190"/>
              <a:gd name="connsiteX110" fmla="*/ 6045572 w 9342980"/>
              <a:gd name="connsiteY110" fmla="*/ 0 h 6506190"/>
              <a:gd name="connsiteX111" fmla="*/ 7956036 w 9342980"/>
              <a:gd name="connsiteY111" fmla="*/ 0 h 6506190"/>
              <a:gd name="connsiteX112" fmla="*/ 7762229 w 9342980"/>
              <a:gd name="connsiteY112" fmla="*/ 192527 h 6506190"/>
              <a:gd name="connsiteX113" fmla="*/ 7083449 w 9342980"/>
              <a:gd name="connsiteY113" fmla="*/ 659081 h 6506190"/>
              <a:gd name="connsiteX114" fmla="*/ 6754620 w 9342980"/>
              <a:gd name="connsiteY114" fmla="*/ 867033 h 6506190"/>
              <a:gd name="connsiteX115" fmla="*/ 6371070 w 9342980"/>
              <a:gd name="connsiteY115" fmla="*/ 1040314 h 6506190"/>
              <a:gd name="connsiteX116" fmla="*/ 6025442 w 9342980"/>
              <a:gd name="connsiteY116" fmla="*/ 1205601 h 6506190"/>
              <a:gd name="connsiteX117" fmla="*/ 5663007 w 9342980"/>
              <a:gd name="connsiteY117" fmla="*/ 1328223 h 6506190"/>
              <a:gd name="connsiteX118" fmla="*/ 5283779 w 9342980"/>
              <a:gd name="connsiteY118" fmla="*/ 1408179 h 6506190"/>
              <a:gd name="connsiteX119" fmla="*/ 4904547 w 9342980"/>
              <a:gd name="connsiteY119" fmla="*/ 1488139 h 6506190"/>
              <a:gd name="connsiteX120" fmla="*/ 4925669 w 9342980"/>
              <a:gd name="connsiteY120" fmla="*/ 1437478 h 6506190"/>
              <a:gd name="connsiteX121" fmla="*/ 5022640 w 9342980"/>
              <a:gd name="connsiteY121" fmla="*/ 1370826 h 6506190"/>
              <a:gd name="connsiteX122" fmla="*/ 5233375 w 9342980"/>
              <a:gd name="connsiteY122" fmla="*/ 1280191 h 6506190"/>
              <a:gd name="connsiteX123" fmla="*/ 5460919 w 9342980"/>
              <a:gd name="connsiteY123" fmla="*/ 1232214 h 6506190"/>
              <a:gd name="connsiteX124" fmla="*/ 5654852 w 9342980"/>
              <a:gd name="connsiteY124" fmla="*/ 1098915 h 6506190"/>
              <a:gd name="connsiteX125" fmla="*/ 4525801 w 9342980"/>
              <a:gd name="connsiteY125" fmla="*/ 1152139 h 6506190"/>
              <a:gd name="connsiteX126" fmla="*/ 3417878 w 9342980"/>
              <a:gd name="connsiteY126" fmla="*/ 1154711 h 6506190"/>
              <a:gd name="connsiteX127" fmla="*/ 4188813 w 9342980"/>
              <a:gd name="connsiteY127" fmla="*/ 1130780 h 6506190"/>
              <a:gd name="connsiteX128" fmla="*/ 4964075 w 9342980"/>
              <a:gd name="connsiteY128" fmla="*/ 1013530 h 6506190"/>
              <a:gd name="connsiteX129" fmla="*/ 4492199 w 9342980"/>
              <a:gd name="connsiteY129" fmla="*/ 1066818 h 6506190"/>
              <a:gd name="connsiteX130" fmla="*/ 3982399 w 9342980"/>
              <a:gd name="connsiteY130" fmla="*/ 1128098 h 6506190"/>
              <a:gd name="connsiteX131" fmla="*/ 3438997 w 9342980"/>
              <a:gd name="connsiteY131" fmla="*/ 1104053 h 6506190"/>
              <a:gd name="connsiteX132" fmla="*/ 2895593 w 9342980"/>
              <a:gd name="connsiteY132" fmla="*/ 1080006 h 6506190"/>
              <a:gd name="connsiteX133" fmla="*/ 1737261 w 9342980"/>
              <a:gd name="connsiteY133" fmla="*/ 954589 h 6506190"/>
              <a:gd name="connsiteX134" fmla="*/ 469483 w 9342980"/>
              <a:gd name="connsiteY134" fmla="*/ 759832 h 6506190"/>
              <a:gd name="connsiteX135" fmla="*/ 229465 w 9342980"/>
              <a:gd name="connsiteY135" fmla="*/ 671822 h 6506190"/>
              <a:gd name="connsiteX136" fmla="*/ 27373 w 9342980"/>
              <a:gd name="connsiteY136" fmla="*/ 575810 h 6506190"/>
              <a:gd name="connsiteX137" fmla="*/ 0 w 9342980"/>
              <a:gd name="connsiteY137" fmla="*/ 558469 h 650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9342980" h="6506190">
                <a:moveTo>
                  <a:pt x="1954675" y="2208607"/>
                </a:moveTo>
                <a:lnTo>
                  <a:pt x="1996879" y="2243900"/>
                </a:lnTo>
                <a:lnTo>
                  <a:pt x="2030785" y="2255170"/>
                </a:lnTo>
                <a:close/>
                <a:moveTo>
                  <a:pt x="9143731" y="1363916"/>
                </a:moveTo>
                <a:lnTo>
                  <a:pt x="9143731" y="1581461"/>
                </a:lnTo>
                <a:lnTo>
                  <a:pt x="8999045" y="1664478"/>
                </a:lnTo>
                <a:lnTo>
                  <a:pt x="8290991" y="1952387"/>
                </a:lnTo>
                <a:lnTo>
                  <a:pt x="7582929" y="2240296"/>
                </a:lnTo>
                <a:lnTo>
                  <a:pt x="6841273" y="2442877"/>
                </a:lnTo>
                <a:lnTo>
                  <a:pt x="7241623" y="2312258"/>
                </a:lnTo>
                <a:lnTo>
                  <a:pt x="7625173" y="2138977"/>
                </a:lnTo>
                <a:lnTo>
                  <a:pt x="8392277" y="1792413"/>
                </a:lnTo>
                <a:close/>
                <a:moveTo>
                  <a:pt x="9302877" y="0"/>
                </a:moveTo>
                <a:lnTo>
                  <a:pt x="9342980" y="0"/>
                </a:lnTo>
                <a:lnTo>
                  <a:pt x="9158773" y="359430"/>
                </a:lnTo>
                <a:lnTo>
                  <a:pt x="8916483" y="522721"/>
                </a:lnTo>
                <a:lnTo>
                  <a:pt x="8384831" y="939163"/>
                </a:lnTo>
                <a:lnTo>
                  <a:pt x="7786217" y="1296411"/>
                </a:lnTo>
                <a:lnTo>
                  <a:pt x="7162408" y="1589655"/>
                </a:lnTo>
                <a:lnTo>
                  <a:pt x="6530194" y="1861572"/>
                </a:lnTo>
                <a:lnTo>
                  <a:pt x="5864382" y="2048162"/>
                </a:lnTo>
                <a:lnTo>
                  <a:pt x="5164966" y="2149424"/>
                </a:lnTo>
                <a:lnTo>
                  <a:pt x="4448746" y="2208022"/>
                </a:lnTo>
                <a:lnTo>
                  <a:pt x="3715727" y="2223956"/>
                </a:lnTo>
                <a:lnTo>
                  <a:pt x="3425328" y="2205549"/>
                </a:lnTo>
                <a:lnTo>
                  <a:pt x="4465443" y="2712928"/>
                </a:lnTo>
                <a:lnTo>
                  <a:pt x="2955701" y="2820997"/>
                </a:lnTo>
                <a:lnTo>
                  <a:pt x="2337260" y="2442663"/>
                </a:lnTo>
                <a:lnTo>
                  <a:pt x="2224019" y="2433848"/>
                </a:lnTo>
                <a:lnTo>
                  <a:pt x="2529033" y="2688914"/>
                </a:lnTo>
                <a:lnTo>
                  <a:pt x="543393" y="2304668"/>
                </a:lnTo>
                <a:lnTo>
                  <a:pt x="3333137" y="3073158"/>
                </a:lnTo>
                <a:lnTo>
                  <a:pt x="5220316" y="2772965"/>
                </a:lnTo>
                <a:lnTo>
                  <a:pt x="3911634" y="3215852"/>
                </a:lnTo>
                <a:lnTo>
                  <a:pt x="4607628" y="3237259"/>
                </a:lnTo>
                <a:lnTo>
                  <a:pt x="5530263" y="3181343"/>
                </a:lnTo>
                <a:lnTo>
                  <a:pt x="6436093" y="3082766"/>
                </a:lnTo>
                <a:lnTo>
                  <a:pt x="7308327" y="2898863"/>
                </a:lnTo>
                <a:lnTo>
                  <a:pt x="7034221" y="3141479"/>
                </a:lnTo>
                <a:lnTo>
                  <a:pt x="6776919" y="3426760"/>
                </a:lnTo>
                <a:lnTo>
                  <a:pt x="6526663" y="3648266"/>
                </a:lnTo>
                <a:lnTo>
                  <a:pt x="7286719" y="3365477"/>
                </a:lnTo>
                <a:lnTo>
                  <a:pt x="7438409" y="3333494"/>
                </a:lnTo>
                <a:lnTo>
                  <a:pt x="6941091" y="3530756"/>
                </a:lnTo>
                <a:lnTo>
                  <a:pt x="6514491" y="3659041"/>
                </a:lnTo>
                <a:lnTo>
                  <a:pt x="6502815" y="3669375"/>
                </a:lnTo>
                <a:lnTo>
                  <a:pt x="6321355" y="3938666"/>
                </a:lnTo>
                <a:lnTo>
                  <a:pt x="6376083" y="3973334"/>
                </a:lnTo>
                <a:lnTo>
                  <a:pt x="6468730" y="4000003"/>
                </a:lnTo>
                <a:lnTo>
                  <a:pt x="6767792" y="4029364"/>
                </a:lnTo>
                <a:lnTo>
                  <a:pt x="6898363" y="4048038"/>
                </a:lnTo>
                <a:lnTo>
                  <a:pt x="6915161" y="4090705"/>
                </a:lnTo>
                <a:lnTo>
                  <a:pt x="6763469" y="4122685"/>
                </a:lnTo>
                <a:lnTo>
                  <a:pt x="6169181" y="4386606"/>
                </a:lnTo>
                <a:lnTo>
                  <a:pt x="5600333" y="4506542"/>
                </a:lnTo>
                <a:lnTo>
                  <a:pt x="5031485" y="4626483"/>
                </a:lnTo>
                <a:lnTo>
                  <a:pt x="4504890" y="4645100"/>
                </a:lnTo>
                <a:lnTo>
                  <a:pt x="4033009" y="4698388"/>
                </a:lnTo>
                <a:lnTo>
                  <a:pt x="3615853" y="4786342"/>
                </a:lnTo>
                <a:lnTo>
                  <a:pt x="3253426" y="4908962"/>
                </a:lnTo>
                <a:lnTo>
                  <a:pt x="3135332" y="5026276"/>
                </a:lnTo>
                <a:lnTo>
                  <a:pt x="2979321" y="5151579"/>
                </a:lnTo>
                <a:lnTo>
                  <a:pt x="2958197" y="5202239"/>
                </a:lnTo>
                <a:lnTo>
                  <a:pt x="3029725" y="5279571"/>
                </a:lnTo>
                <a:lnTo>
                  <a:pt x="3265423" y="5460907"/>
                </a:lnTo>
                <a:lnTo>
                  <a:pt x="3960031" y="5868924"/>
                </a:lnTo>
                <a:lnTo>
                  <a:pt x="4326297" y="6068931"/>
                </a:lnTo>
                <a:lnTo>
                  <a:pt x="4599917" y="6242269"/>
                </a:lnTo>
                <a:lnTo>
                  <a:pt x="4671446" y="6319601"/>
                </a:lnTo>
                <a:lnTo>
                  <a:pt x="4705046" y="6404931"/>
                </a:lnTo>
                <a:lnTo>
                  <a:pt x="4683921" y="6455591"/>
                </a:lnTo>
                <a:lnTo>
                  <a:pt x="4570154" y="6479575"/>
                </a:lnTo>
                <a:lnTo>
                  <a:pt x="4005628" y="6506190"/>
                </a:lnTo>
                <a:lnTo>
                  <a:pt x="3293733" y="6471467"/>
                </a:lnTo>
                <a:lnTo>
                  <a:pt x="2451265" y="6418065"/>
                </a:lnTo>
                <a:lnTo>
                  <a:pt x="1610959" y="6318004"/>
                </a:lnTo>
                <a:lnTo>
                  <a:pt x="515999" y="6040604"/>
                </a:lnTo>
                <a:lnTo>
                  <a:pt x="423347" y="6013932"/>
                </a:lnTo>
                <a:lnTo>
                  <a:pt x="326381" y="6080586"/>
                </a:lnTo>
                <a:lnTo>
                  <a:pt x="0" y="6006168"/>
                </a:lnTo>
                <a:lnTo>
                  <a:pt x="0" y="617516"/>
                </a:lnTo>
                <a:lnTo>
                  <a:pt x="98897" y="653142"/>
                </a:lnTo>
                <a:lnTo>
                  <a:pt x="949523" y="935852"/>
                </a:lnTo>
                <a:lnTo>
                  <a:pt x="1783345" y="1175901"/>
                </a:lnTo>
                <a:lnTo>
                  <a:pt x="2600363" y="1373283"/>
                </a:lnTo>
                <a:lnTo>
                  <a:pt x="3383787" y="1485343"/>
                </a:lnTo>
                <a:lnTo>
                  <a:pt x="4133605" y="1512067"/>
                </a:lnTo>
                <a:lnTo>
                  <a:pt x="4904547" y="1488139"/>
                </a:lnTo>
                <a:lnTo>
                  <a:pt x="4866625" y="1496132"/>
                </a:lnTo>
                <a:lnTo>
                  <a:pt x="5490196" y="1410862"/>
                </a:lnTo>
                <a:lnTo>
                  <a:pt x="6080165" y="1240266"/>
                </a:lnTo>
                <a:lnTo>
                  <a:pt x="6632209" y="1077664"/>
                </a:lnTo>
                <a:lnTo>
                  <a:pt x="7226499" y="813746"/>
                </a:lnTo>
                <a:lnTo>
                  <a:pt x="6897669" y="1021692"/>
                </a:lnTo>
                <a:lnTo>
                  <a:pt x="6724860" y="1104336"/>
                </a:lnTo>
                <a:lnTo>
                  <a:pt x="6990318" y="1048367"/>
                </a:lnTo>
                <a:lnTo>
                  <a:pt x="7428593" y="909751"/>
                </a:lnTo>
                <a:lnTo>
                  <a:pt x="7887992" y="720479"/>
                </a:lnTo>
                <a:lnTo>
                  <a:pt x="8309469" y="539205"/>
                </a:lnTo>
                <a:lnTo>
                  <a:pt x="9100983" y="101190"/>
                </a:lnTo>
                <a:lnTo>
                  <a:pt x="9125951" y="71247"/>
                </a:lnTo>
                <a:lnTo>
                  <a:pt x="9257235" y="71247"/>
                </a:lnTo>
                <a:close/>
                <a:moveTo>
                  <a:pt x="0" y="0"/>
                </a:moveTo>
                <a:lnTo>
                  <a:pt x="1032298" y="0"/>
                </a:lnTo>
                <a:lnTo>
                  <a:pt x="2298435" y="189384"/>
                </a:lnTo>
                <a:lnTo>
                  <a:pt x="3195627" y="277452"/>
                </a:lnTo>
                <a:lnTo>
                  <a:pt x="4021289" y="288190"/>
                </a:lnTo>
                <a:lnTo>
                  <a:pt x="4868079" y="248266"/>
                </a:lnTo>
                <a:lnTo>
                  <a:pt x="5247305" y="168309"/>
                </a:lnTo>
                <a:lnTo>
                  <a:pt x="5664463" y="80353"/>
                </a:lnTo>
                <a:lnTo>
                  <a:pt x="6045572" y="0"/>
                </a:lnTo>
                <a:lnTo>
                  <a:pt x="7956036" y="0"/>
                </a:lnTo>
                <a:lnTo>
                  <a:pt x="7762229" y="192527"/>
                </a:lnTo>
                <a:lnTo>
                  <a:pt x="7083449" y="659081"/>
                </a:lnTo>
                <a:lnTo>
                  <a:pt x="6754620" y="867033"/>
                </a:lnTo>
                <a:lnTo>
                  <a:pt x="6371070" y="1040314"/>
                </a:lnTo>
                <a:lnTo>
                  <a:pt x="6025442" y="1205601"/>
                </a:lnTo>
                <a:lnTo>
                  <a:pt x="5663007" y="1328223"/>
                </a:lnTo>
                <a:lnTo>
                  <a:pt x="5283779" y="1408179"/>
                </a:lnTo>
                <a:lnTo>
                  <a:pt x="4904547" y="1488139"/>
                </a:lnTo>
                <a:lnTo>
                  <a:pt x="4925669" y="1437478"/>
                </a:lnTo>
                <a:lnTo>
                  <a:pt x="5022640" y="1370826"/>
                </a:lnTo>
                <a:lnTo>
                  <a:pt x="5233375" y="1280191"/>
                </a:lnTo>
                <a:lnTo>
                  <a:pt x="5460919" y="1232214"/>
                </a:lnTo>
                <a:lnTo>
                  <a:pt x="5654852" y="1098915"/>
                </a:lnTo>
                <a:lnTo>
                  <a:pt x="4525801" y="1152139"/>
                </a:lnTo>
                <a:lnTo>
                  <a:pt x="3417878" y="1154711"/>
                </a:lnTo>
                <a:lnTo>
                  <a:pt x="4188813" y="1130780"/>
                </a:lnTo>
                <a:lnTo>
                  <a:pt x="4964075" y="1013530"/>
                </a:lnTo>
                <a:lnTo>
                  <a:pt x="4492199" y="1066818"/>
                </a:lnTo>
                <a:lnTo>
                  <a:pt x="3982399" y="1128098"/>
                </a:lnTo>
                <a:lnTo>
                  <a:pt x="3438997" y="1104053"/>
                </a:lnTo>
                <a:lnTo>
                  <a:pt x="2895593" y="1080006"/>
                </a:lnTo>
                <a:lnTo>
                  <a:pt x="1737261" y="954589"/>
                </a:lnTo>
                <a:lnTo>
                  <a:pt x="469483" y="759832"/>
                </a:lnTo>
                <a:lnTo>
                  <a:pt x="229465" y="671822"/>
                </a:lnTo>
                <a:lnTo>
                  <a:pt x="27373" y="575810"/>
                </a:lnTo>
                <a:lnTo>
                  <a:pt x="0" y="558469"/>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8" name="Title 1"/>
          <p:cNvSpPr>
            <a:spLocks noGrp="1"/>
          </p:cNvSpPr>
          <p:nvPr>
            <p:ph type="title"/>
          </p:nvPr>
        </p:nvSpPr>
        <p:spPr>
          <a:xfrm>
            <a:off x="7523841" y="2673149"/>
            <a:ext cx="4553859"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9" name="Text Placeholder 3"/>
          <p:cNvSpPr>
            <a:spLocks noGrp="1"/>
          </p:cNvSpPr>
          <p:nvPr>
            <p:ph type="body" sz="quarter" idx="13"/>
          </p:nvPr>
        </p:nvSpPr>
        <p:spPr>
          <a:xfrm>
            <a:off x="7523841" y="237991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16_Custom Layou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321300" y="1302620"/>
            <a:ext cx="6184899" cy="4227713"/>
          </a:xfrm>
          <a:custGeom>
            <a:avLst/>
            <a:gdLst>
              <a:gd name="connsiteX0" fmla="*/ 1754135 w 6569151"/>
              <a:gd name="connsiteY0" fmla="*/ 4231504 h 4490369"/>
              <a:gd name="connsiteX1" fmla="*/ 1737833 w 6569151"/>
              <a:gd name="connsiteY1" fmla="*/ 4232986 h 4490369"/>
              <a:gd name="connsiteX2" fmla="*/ 1731905 w 6569151"/>
              <a:gd name="connsiteY2" fmla="*/ 4250772 h 4490369"/>
              <a:gd name="connsiteX3" fmla="*/ 1725977 w 6569151"/>
              <a:gd name="connsiteY3" fmla="*/ 4280414 h 4490369"/>
              <a:gd name="connsiteX4" fmla="*/ 1749689 w 6569151"/>
              <a:gd name="connsiteY4" fmla="*/ 4292272 h 4490369"/>
              <a:gd name="connsiteX5" fmla="*/ 1731905 w 6569151"/>
              <a:gd name="connsiteY5" fmla="*/ 4339700 h 4490369"/>
              <a:gd name="connsiteX6" fmla="*/ 1731905 w 6569151"/>
              <a:gd name="connsiteY6" fmla="*/ 4345628 h 4490369"/>
              <a:gd name="connsiteX7" fmla="*/ 1743761 w 6569151"/>
              <a:gd name="connsiteY7" fmla="*/ 4375271 h 4490369"/>
              <a:gd name="connsiteX8" fmla="*/ 1761545 w 6569151"/>
              <a:gd name="connsiteY8" fmla="*/ 4345628 h 4490369"/>
              <a:gd name="connsiteX9" fmla="*/ 1749689 w 6569151"/>
              <a:gd name="connsiteY9" fmla="*/ 4321914 h 4490369"/>
              <a:gd name="connsiteX10" fmla="*/ 1749689 w 6569151"/>
              <a:gd name="connsiteY10" fmla="*/ 4292272 h 4490369"/>
              <a:gd name="connsiteX11" fmla="*/ 1749689 w 6569151"/>
              <a:gd name="connsiteY11" fmla="*/ 4286343 h 4490369"/>
              <a:gd name="connsiteX12" fmla="*/ 1761545 w 6569151"/>
              <a:gd name="connsiteY12" fmla="*/ 4274486 h 4490369"/>
              <a:gd name="connsiteX13" fmla="*/ 1761545 w 6569151"/>
              <a:gd name="connsiteY13" fmla="*/ 4250772 h 4490369"/>
              <a:gd name="connsiteX14" fmla="*/ 1761545 w 6569151"/>
              <a:gd name="connsiteY14" fmla="*/ 4238915 h 4490369"/>
              <a:gd name="connsiteX15" fmla="*/ 1754135 w 6569151"/>
              <a:gd name="connsiteY15" fmla="*/ 4231504 h 4490369"/>
              <a:gd name="connsiteX16" fmla="*/ 5067808 w 6569151"/>
              <a:gd name="connsiteY16" fmla="*/ 3828284 h 4490369"/>
              <a:gd name="connsiteX17" fmla="*/ 5069368 w 6569151"/>
              <a:gd name="connsiteY17" fmla="*/ 3829844 h 4490369"/>
              <a:gd name="connsiteX18" fmla="*/ 5063440 w 6569151"/>
              <a:gd name="connsiteY18" fmla="*/ 3829844 h 4490369"/>
              <a:gd name="connsiteX19" fmla="*/ 2378056 w 6569151"/>
              <a:gd name="connsiteY19" fmla="*/ 545427 h 4490369"/>
              <a:gd name="connsiteX20" fmla="*/ 2383985 w 6569151"/>
              <a:gd name="connsiteY20" fmla="*/ 545427 h 4490369"/>
              <a:gd name="connsiteX21" fmla="*/ 2383795 w 6569151"/>
              <a:gd name="connsiteY21" fmla="*/ 545676 h 4490369"/>
              <a:gd name="connsiteX22" fmla="*/ 5442832 w 6569151"/>
              <a:gd name="connsiteY22" fmla="*/ 0 h 4490369"/>
              <a:gd name="connsiteX23" fmla="*/ 5448760 w 6569151"/>
              <a:gd name="connsiteY23" fmla="*/ 0 h 4490369"/>
              <a:gd name="connsiteX24" fmla="*/ 5472472 w 6569151"/>
              <a:gd name="connsiteY24" fmla="*/ 23714 h 4490369"/>
              <a:gd name="connsiteX25" fmla="*/ 5490256 w 6569151"/>
              <a:gd name="connsiteY25" fmla="*/ 17786 h 4490369"/>
              <a:gd name="connsiteX26" fmla="*/ 5513968 w 6569151"/>
              <a:gd name="connsiteY26" fmla="*/ 35571 h 4490369"/>
              <a:gd name="connsiteX27" fmla="*/ 5513968 w 6569151"/>
              <a:gd name="connsiteY27" fmla="*/ 59286 h 4490369"/>
              <a:gd name="connsiteX28" fmla="*/ 5519896 w 6569151"/>
              <a:gd name="connsiteY28" fmla="*/ 65214 h 4490369"/>
              <a:gd name="connsiteX29" fmla="*/ 5525824 w 6569151"/>
              <a:gd name="connsiteY29" fmla="*/ 53357 h 4490369"/>
              <a:gd name="connsiteX30" fmla="*/ 5537680 w 6569151"/>
              <a:gd name="connsiteY30" fmla="*/ 35571 h 4490369"/>
              <a:gd name="connsiteX31" fmla="*/ 5543608 w 6569151"/>
              <a:gd name="connsiteY31" fmla="*/ 11857 h 4490369"/>
              <a:gd name="connsiteX32" fmla="*/ 5567320 w 6569151"/>
              <a:gd name="connsiteY32" fmla="*/ 17786 h 4490369"/>
              <a:gd name="connsiteX33" fmla="*/ 5585104 w 6569151"/>
              <a:gd name="connsiteY33" fmla="*/ 17786 h 4490369"/>
              <a:gd name="connsiteX34" fmla="*/ 5608816 w 6569151"/>
              <a:gd name="connsiteY34" fmla="*/ 29643 h 4490369"/>
              <a:gd name="connsiteX35" fmla="*/ 5614744 w 6569151"/>
              <a:gd name="connsiteY35" fmla="*/ 53357 h 4490369"/>
              <a:gd name="connsiteX36" fmla="*/ 5638456 w 6569151"/>
              <a:gd name="connsiteY36" fmla="*/ 65214 h 4490369"/>
              <a:gd name="connsiteX37" fmla="*/ 5626600 w 6569151"/>
              <a:gd name="connsiteY37" fmla="*/ 88928 h 4490369"/>
              <a:gd name="connsiteX38" fmla="*/ 5602888 w 6569151"/>
              <a:gd name="connsiteY38" fmla="*/ 88928 h 4490369"/>
              <a:gd name="connsiteX39" fmla="*/ 5602888 w 6569151"/>
              <a:gd name="connsiteY39" fmla="*/ 94857 h 4490369"/>
              <a:gd name="connsiteX40" fmla="*/ 5608816 w 6569151"/>
              <a:gd name="connsiteY40" fmla="*/ 124500 h 4490369"/>
              <a:gd name="connsiteX41" fmla="*/ 5567320 w 6569151"/>
              <a:gd name="connsiteY41" fmla="*/ 177857 h 4490369"/>
              <a:gd name="connsiteX42" fmla="*/ 5549536 w 6569151"/>
              <a:gd name="connsiteY42" fmla="*/ 231214 h 4490369"/>
              <a:gd name="connsiteX43" fmla="*/ 5537680 w 6569151"/>
              <a:gd name="connsiteY43" fmla="*/ 243071 h 4490369"/>
              <a:gd name="connsiteX44" fmla="*/ 5519896 w 6569151"/>
              <a:gd name="connsiteY44" fmla="*/ 248999 h 4490369"/>
              <a:gd name="connsiteX45" fmla="*/ 5502112 w 6569151"/>
              <a:gd name="connsiteY45" fmla="*/ 278642 h 4490369"/>
              <a:gd name="connsiteX46" fmla="*/ 5478400 w 6569151"/>
              <a:gd name="connsiteY46" fmla="*/ 290499 h 4490369"/>
              <a:gd name="connsiteX47" fmla="*/ 5466544 w 6569151"/>
              <a:gd name="connsiteY47" fmla="*/ 314213 h 4490369"/>
              <a:gd name="connsiteX48" fmla="*/ 5448760 w 6569151"/>
              <a:gd name="connsiteY48" fmla="*/ 331999 h 4490369"/>
              <a:gd name="connsiteX49" fmla="*/ 5442832 w 6569151"/>
              <a:gd name="connsiteY49" fmla="*/ 337928 h 4490369"/>
              <a:gd name="connsiteX50" fmla="*/ 5407264 w 6569151"/>
              <a:gd name="connsiteY50" fmla="*/ 379427 h 4490369"/>
              <a:gd name="connsiteX51" fmla="*/ 5425048 w 6569151"/>
              <a:gd name="connsiteY51" fmla="*/ 397213 h 4490369"/>
              <a:gd name="connsiteX52" fmla="*/ 5407264 w 6569151"/>
              <a:gd name="connsiteY52" fmla="*/ 414999 h 4490369"/>
              <a:gd name="connsiteX53" fmla="*/ 5395408 w 6569151"/>
              <a:gd name="connsiteY53" fmla="*/ 480213 h 4490369"/>
              <a:gd name="connsiteX54" fmla="*/ 5365768 w 6569151"/>
              <a:gd name="connsiteY54" fmla="*/ 497998 h 4490369"/>
              <a:gd name="connsiteX55" fmla="*/ 5371696 w 6569151"/>
              <a:gd name="connsiteY55" fmla="*/ 521713 h 4490369"/>
              <a:gd name="connsiteX56" fmla="*/ 5347984 w 6569151"/>
              <a:gd name="connsiteY56" fmla="*/ 557284 h 4490369"/>
              <a:gd name="connsiteX57" fmla="*/ 5336128 w 6569151"/>
              <a:gd name="connsiteY57" fmla="*/ 569141 h 4490369"/>
              <a:gd name="connsiteX58" fmla="*/ 5300560 w 6569151"/>
              <a:gd name="connsiteY58" fmla="*/ 586927 h 4490369"/>
              <a:gd name="connsiteX59" fmla="*/ 5264992 w 6569151"/>
              <a:gd name="connsiteY59" fmla="*/ 640284 h 4490369"/>
              <a:gd name="connsiteX60" fmla="*/ 5241280 w 6569151"/>
              <a:gd name="connsiteY60" fmla="*/ 652141 h 4490369"/>
              <a:gd name="connsiteX61" fmla="*/ 5229424 w 6569151"/>
              <a:gd name="connsiteY61" fmla="*/ 693641 h 4490369"/>
              <a:gd name="connsiteX62" fmla="*/ 5247208 w 6569151"/>
              <a:gd name="connsiteY62" fmla="*/ 705498 h 4490369"/>
              <a:gd name="connsiteX63" fmla="*/ 5253136 w 6569151"/>
              <a:gd name="connsiteY63" fmla="*/ 699569 h 4490369"/>
              <a:gd name="connsiteX64" fmla="*/ 5253136 w 6569151"/>
              <a:gd name="connsiteY64" fmla="*/ 675855 h 4490369"/>
              <a:gd name="connsiteX65" fmla="*/ 5288704 w 6569151"/>
              <a:gd name="connsiteY65" fmla="*/ 663998 h 4490369"/>
              <a:gd name="connsiteX66" fmla="*/ 5294632 w 6569151"/>
              <a:gd name="connsiteY66" fmla="*/ 640284 h 4490369"/>
              <a:gd name="connsiteX67" fmla="*/ 5312416 w 6569151"/>
              <a:gd name="connsiteY67" fmla="*/ 628427 h 4490369"/>
              <a:gd name="connsiteX68" fmla="*/ 5312416 w 6569151"/>
              <a:gd name="connsiteY68" fmla="*/ 675855 h 4490369"/>
              <a:gd name="connsiteX69" fmla="*/ 5288704 w 6569151"/>
              <a:gd name="connsiteY69" fmla="*/ 687712 h 4490369"/>
              <a:gd name="connsiteX70" fmla="*/ 5282776 w 6569151"/>
              <a:gd name="connsiteY70" fmla="*/ 693641 h 4490369"/>
              <a:gd name="connsiteX71" fmla="*/ 5276848 w 6569151"/>
              <a:gd name="connsiteY71" fmla="*/ 723283 h 4490369"/>
              <a:gd name="connsiteX72" fmla="*/ 5259064 w 6569151"/>
              <a:gd name="connsiteY72" fmla="*/ 735141 h 4490369"/>
              <a:gd name="connsiteX73" fmla="*/ 5241280 w 6569151"/>
              <a:gd name="connsiteY73" fmla="*/ 729212 h 4490369"/>
              <a:gd name="connsiteX74" fmla="*/ 5229424 w 6569151"/>
              <a:gd name="connsiteY74" fmla="*/ 735141 h 4490369"/>
              <a:gd name="connsiteX75" fmla="*/ 5217568 w 6569151"/>
              <a:gd name="connsiteY75" fmla="*/ 735141 h 4490369"/>
              <a:gd name="connsiteX76" fmla="*/ 5199784 w 6569151"/>
              <a:gd name="connsiteY76" fmla="*/ 729212 h 4490369"/>
              <a:gd name="connsiteX77" fmla="*/ 5193856 w 6569151"/>
              <a:gd name="connsiteY77" fmla="*/ 764783 h 4490369"/>
              <a:gd name="connsiteX78" fmla="*/ 5158288 w 6569151"/>
              <a:gd name="connsiteY78" fmla="*/ 776640 h 4490369"/>
              <a:gd name="connsiteX79" fmla="*/ 5176072 w 6569151"/>
              <a:gd name="connsiteY79" fmla="*/ 818140 h 4490369"/>
              <a:gd name="connsiteX80" fmla="*/ 5152360 w 6569151"/>
              <a:gd name="connsiteY80" fmla="*/ 812212 h 4490369"/>
              <a:gd name="connsiteX81" fmla="*/ 5122720 w 6569151"/>
              <a:gd name="connsiteY81" fmla="*/ 806283 h 4490369"/>
              <a:gd name="connsiteX82" fmla="*/ 5110864 w 6569151"/>
              <a:gd name="connsiteY82" fmla="*/ 829997 h 4490369"/>
              <a:gd name="connsiteX83" fmla="*/ 5110864 w 6569151"/>
              <a:gd name="connsiteY83" fmla="*/ 824069 h 4490369"/>
              <a:gd name="connsiteX84" fmla="*/ 5093080 w 6569151"/>
              <a:gd name="connsiteY84" fmla="*/ 841854 h 4490369"/>
              <a:gd name="connsiteX85" fmla="*/ 5093080 w 6569151"/>
              <a:gd name="connsiteY85" fmla="*/ 877426 h 4490369"/>
              <a:gd name="connsiteX86" fmla="*/ 5099008 w 6569151"/>
              <a:gd name="connsiteY86" fmla="*/ 918926 h 4490369"/>
              <a:gd name="connsiteX87" fmla="*/ 5081224 w 6569151"/>
              <a:gd name="connsiteY87" fmla="*/ 912997 h 4490369"/>
              <a:gd name="connsiteX88" fmla="*/ 5075296 w 6569151"/>
              <a:gd name="connsiteY88" fmla="*/ 930783 h 4490369"/>
              <a:gd name="connsiteX89" fmla="*/ 5057512 w 6569151"/>
              <a:gd name="connsiteY89" fmla="*/ 936711 h 4490369"/>
              <a:gd name="connsiteX90" fmla="*/ 5016016 w 6569151"/>
              <a:gd name="connsiteY90" fmla="*/ 966354 h 4490369"/>
              <a:gd name="connsiteX91" fmla="*/ 5016016 w 6569151"/>
              <a:gd name="connsiteY91" fmla="*/ 978211 h 4490369"/>
              <a:gd name="connsiteX92" fmla="*/ 5051584 w 6569151"/>
              <a:gd name="connsiteY92" fmla="*/ 966354 h 4490369"/>
              <a:gd name="connsiteX93" fmla="*/ 5110864 w 6569151"/>
              <a:gd name="connsiteY93" fmla="*/ 942640 h 4490369"/>
              <a:gd name="connsiteX94" fmla="*/ 5158288 w 6569151"/>
              <a:gd name="connsiteY94" fmla="*/ 954497 h 4490369"/>
              <a:gd name="connsiteX95" fmla="*/ 5170144 w 6569151"/>
              <a:gd name="connsiteY95" fmla="*/ 978211 h 4490369"/>
              <a:gd name="connsiteX96" fmla="*/ 5193856 w 6569151"/>
              <a:gd name="connsiteY96" fmla="*/ 995997 h 4490369"/>
              <a:gd name="connsiteX97" fmla="*/ 5193856 w 6569151"/>
              <a:gd name="connsiteY97" fmla="*/ 1001925 h 4490369"/>
              <a:gd name="connsiteX98" fmla="*/ 5158288 w 6569151"/>
              <a:gd name="connsiteY98" fmla="*/ 1055282 h 4490369"/>
              <a:gd name="connsiteX99" fmla="*/ 5152360 w 6569151"/>
              <a:gd name="connsiteY99" fmla="*/ 1067139 h 4490369"/>
              <a:gd name="connsiteX100" fmla="*/ 5104936 w 6569151"/>
              <a:gd name="connsiteY100" fmla="*/ 1055282 h 4490369"/>
              <a:gd name="connsiteX101" fmla="*/ 5087152 w 6569151"/>
              <a:gd name="connsiteY101" fmla="*/ 1102711 h 4490369"/>
              <a:gd name="connsiteX102" fmla="*/ 5087152 w 6569151"/>
              <a:gd name="connsiteY102" fmla="*/ 1167925 h 4490369"/>
              <a:gd name="connsiteX103" fmla="*/ 5087152 w 6569151"/>
              <a:gd name="connsiteY103" fmla="*/ 1221282 h 4490369"/>
              <a:gd name="connsiteX104" fmla="*/ 5104936 w 6569151"/>
              <a:gd name="connsiteY104" fmla="*/ 1221282 h 4490369"/>
              <a:gd name="connsiteX105" fmla="*/ 5116792 w 6569151"/>
              <a:gd name="connsiteY105" fmla="*/ 1215353 h 4490369"/>
              <a:gd name="connsiteX106" fmla="*/ 5140504 w 6569151"/>
              <a:gd name="connsiteY106" fmla="*/ 1227210 h 4490369"/>
              <a:gd name="connsiteX107" fmla="*/ 5146432 w 6569151"/>
              <a:gd name="connsiteY107" fmla="*/ 1215353 h 4490369"/>
              <a:gd name="connsiteX108" fmla="*/ 5140504 w 6569151"/>
              <a:gd name="connsiteY108" fmla="*/ 1191639 h 4490369"/>
              <a:gd name="connsiteX109" fmla="*/ 5152360 w 6569151"/>
              <a:gd name="connsiteY109" fmla="*/ 1179782 h 4490369"/>
              <a:gd name="connsiteX110" fmla="*/ 5176072 w 6569151"/>
              <a:gd name="connsiteY110" fmla="*/ 1197568 h 4490369"/>
              <a:gd name="connsiteX111" fmla="*/ 5217568 w 6569151"/>
              <a:gd name="connsiteY111" fmla="*/ 1173853 h 4490369"/>
              <a:gd name="connsiteX112" fmla="*/ 5217568 w 6569151"/>
              <a:gd name="connsiteY112" fmla="*/ 1156068 h 4490369"/>
              <a:gd name="connsiteX113" fmla="*/ 5235352 w 6569151"/>
              <a:gd name="connsiteY113" fmla="*/ 1156068 h 4490369"/>
              <a:gd name="connsiteX114" fmla="*/ 5241280 w 6569151"/>
              <a:gd name="connsiteY114" fmla="*/ 1185710 h 4490369"/>
              <a:gd name="connsiteX115" fmla="*/ 5247208 w 6569151"/>
              <a:gd name="connsiteY115" fmla="*/ 1191639 h 4490369"/>
              <a:gd name="connsiteX116" fmla="*/ 5294632 w 6569151"/>
              <a:gd name="connsiteY116" fmla="*/ 1185710 h 4490369"/>
              <a:gd name="connsiteX117" fmla="*/ 5330200 w 6569151"/>
              <a:gd name="connsiteY117" fmla="*/ 1191639 h 4490369"/>
              <a:gd name="connsiteX118" fmla="*/ 5342056 w 6569151"/>
              <a:gd name="connsiteY118" fmla="*/ 1179782 h 4490369"/>
              <a:gd name="connsiteX119" fmla="*/ 5336128 w 6569151"/>
              <a:gd name="connsiteY119" fmla="*/ 1161996 h 4490369"/>
              <a:gd name="connsiteX120" fmla="*/ 5294632 w 6569151"/>
              <a:gd name="connsiteY120" fmla="*/ 1132354 h 4490369"/>
              <a:gd name="connsiteX121" fmla="*/ 5247208 w 6569151"/>
              <a:gd name="connsiteY121" fmla="*/ 1126425 h 4490369"/>
              <a:gd name="connsiteX122" fmla="*/ 5259064 w 6569151"/>
              <a:gd name="connsiteY122" fmla="*/ 1114568 h 4490369"/>
              <a:gd name="connsiteX123" fmla="*/ 5306488 w 6569151"/>
              <a:gd name="connsiteY123" fmla="*/ 1108639 h 4490369"/>
              <a:gd name="connsiteX124" fmla="*/ 5330200 w 6569151"/>
              <a:gd name="connsiteY124" fmla="*/ 1114568 h 4490369"/>
              <a:gd name="connsiteX125" fmla="*/ 5342056 w 6569151"/>
              <a:gd name="connsiteY125" fmla="*/ 1067139 h 4490369"/>
              <a:gd name="connsiteX126" fmla="*/ 5353912 w 6569151"/>
              <a:gd name="connsiteY126" fmla="*/ 1067139 h 4490369"/>
              <a:gd name="connsiteX127" fmla="*/ 5377624 w 6569151"/>
              <a:gd name="connsiteY127" fmla="*/ 1073068 h 4490369"/>
              <a:gd name="connsiteX128" fmla="*/ 5401336 w 6569151"/>
              <a:gd name="connsiteY128" fmla="*/ 1073068 h 4490369"/>
              <a:gd name="connsiteX129" fmla="*/ 5419120 w 6569151"/>
              <a:gd name="connsiteY129" fmla="*/ 1102711 h 4490369"/>
              <a:gd name="connsiteX130" fmla="*/ 5430976 w 6569151"/>
              <a:gd name="connsiteY130" fmla="*/ 1102711 h 4490369"/>
              <a:gd name="connsiteX131" fmla="*/ 5454688 w 6569151"/>
              <a:gd name="connsiteY131" fmla="*/ 1102711 h 4490369"/>
              <a:gd name="connsiteX132" fmla="*/ 5537680 w 6569151"/>
              <a:gd name="connsiteY132" fmla="*/ 1102711 h 4490369"/>
              <a:gd name="connsiteX133" fmla="*/ 5543608 w 6569151"/>
              <a:gd name="connsiteY133" fmla="*/ 1090854 h 4490369"/>
              <a:gd name="connsiteX134" fmla="*/ 5484328 w 6569151"/>
              <a:gd name="connsiteY134" fmla="*/ 1084925 h 4490369"/>
              <a:gd name="connsiteX135" fmla="*/ 5448760 w 6569151"/>
              <a:gd name="connsiteY135" fmla="*/ 1055282 h 4490369"/>
              <a:gd name="connsiteX136" fmla="*/ 5425048 w 6569151"/>
              <a:gd name="connsiteY136" fmla="*/ 1043425 h 4490369"/>
              <a:gd name="connsiteX137" fmla="*/ 5436904 w 6569151"/>
              <a:gd name="connsiteY137" fmla="*/ 1031568 h 4490369"/>
              <a:gd name="connsiteX138" fmla="*/ 5478400 w 6569151"/>
              <a:gd name="connsiteY138" fmla="*/ 1025640 h 4490369"/>
              <a:gd name="connsiteX139" fmla="*/ 5513968 w 6569151"/>
              <a:gd name="connsiteY139" fmla="*/ 1037497 h 4490369"/>
              <a:gd name="connsiteX140" fmla="*/ 5549536 w 6569151"/>
              <a:gd name="connsiteY140" fmla="*/ 1019711 h 4490369"/>
              <a:gd name="connsiteX141" fmla="*/ 5632528 w 6569151"/>
              <a:gd name="connsiteY141" fmla="*/ 1031568 h 4490369"/>
              <a:gd name="connsiteX142" fmla="*/ 5662168 w 6569151"/>
              <a:gd name="connsiteY142" fmla="*/ 1025640 h 4490369"/>
              <a:gd name="connsiteX143" fmla="*/ 5697736 w 6569151"/>
              <a:gd name="connsiteY143" fmla="*/ 1013782 h 4490369"/>
              <a:gd name="connsiteX144" fmla="*/ 5656240 w 6569151"/>
              <a:gd name="connsiteY144" fmla="*/ 1007854 h 4490369"/>
              <a:gd name="connsiteX145" fmla="*/ 5608816 w 6569151"/>
              <a:gd name="connsiteY145" fmla="*/ 1007854 h 4490369"/>
              <a:gd name="connsiteX146" fmla="*/ 5626600 w 6569151"/>
              <a:gd name="connsiteY146" fmla="*/ 990068 h 4490369"/>
              <a:gd name="connsiteX147" fmla="*/ 5685880 w 6569151"/>
              <a:gd name="connsiteY147" fmla="*/ 978211 h 4490369"/>
              <a:gd name="connsiteX148" fmla="*/ 5697736 w 6569151"/>
              <a:gd name="connsiteY148" fmla="*/ 960425 h 4490369"/>
              <a:gd name="connsiteX149" fmla="*/ 5703664 w 6569151"/>
              <a:gd name="connsiteY149" fmla="*/ 948568 h 4490369"/>
              <a:gd name="connsiteX150" fmla="*/ 5739232 w 6569151"/>
              <a:gd name="connsiteY150" fmla="*/ 948568 h 4490369"/>
              <a:gd name="connsiteX151" fmla="*/ 5745160 w 6569151"/>
              <a:gd name="connsiteY151" fmla="*/ 936711 h 4490369"/>
              <a:gd name="connsiteX152" fmla="*/ 5739232 w 6569151"/>
              <a:gd name="connsiteY152" fmla="*/ 918926 h 4490369"/>
              <a:gd name="connsiteX153" fmla="*/ 5751087 w 6569151"/>
              <a:gd name="connsiteY153" fmla="*/ 912997 h 4490369"/>
              <a:gd name="connsiteX154" fmla="*/ 5786655 w 6569151"/>
              <a:gd name="connsiteY154" fmla="*/ 907068 h 4490369"/>
              <a:gd name="connsiteX155" fmla="*/ 5780727 w 6569151"/>
              <a:gd name="connsiteY155" fmla="*/ 883354 h 4490369"/>
              <a:gd name="connsiteX156" fmla="*/ 5828151 w 6569151"/>
              <a:gd name="connsiteY156" fmla="*/ 865569 h 4490369"/>
              <a:gd name="connsiteX157" fmla="*/ 5863719 w 6569151"/>
              <a:gd name="connsiteY157" fmla="*/ 859640 h 4490369"/>
              <a:gd name="connsiteX158" fmla="*/ 5828151 w 6569151"/>
              <a:gd name="connsiteY158" fmla="*/ 841854 h 4490369"/>
              <a:gd name="connsiteX159" fmla="*/ 5834079 w 6569151"/>
              <a:gd name="connsiteY159" fmla="*/ 829997 h 4490369"/>
              <a:gd name="connsiteX160" fmla="*/ 5887431 w 6569151"/>
              <a:gd name="connsiteY160" fmla="*/ 829997 h 4490369"/>
              <a:gd name="connsiteX161" fmla="*/ 5893359 w 6569151"/>
              <a:gd name="connsiteY161" fmla="*/ 829997 h 4490369"/>
              <a:gd name="connsiteX162" fmla="*/ 5893359 w 6569151"/>
              <a:gd name="connsiteY162" fmla="*/ 812212 h 4490369"/>
              <a:gd name="connsiteX163" fmla="*/ 5875575 w 6569151"/>
              <a:gd name="connsiteY163" fmla="*/ 812212 h 4490369"/>
              <a:gd name="connsiteX164" fmla="*/ 5863719 w 6569151"/>
              <a:gd name="connsiteY164" fmla="*/ 794426 h 4490369"/>
              <a:gd name="connsiteX165" fmla="*/ 5875575 w 6569151"/>
              <a:gd name="connsiteY165" fmla="*/ 788497 h 4490369"/>
              <a:gd name="connsiteX166" fmla="*/ 5911143 w 6569151"/>
              <a:gd name="connsiteY166" fmla="*/ 782569 h 4490369"/>
              <a:gd name="connsiteX167" fmla="*/ 5917071 w 6569151"/>
              <a:gd name="connsiteY167" fmla="*/ 788497 h 4490369"/>
              <a:gd name="connsiteX168" fmla="*/ 5928927 w 6569151"/>
              <a:gd name="connsiteY168" fmla="*/ 782569 h 4490369"/>
              <a:gd name="connsiteX169" fmla="*/ 5922999 w 6569151"/>
              <a:gd name="connsiteY169" fmla="*/ 782569 h 4490369"/>
              <a:gd name="connsiteX170" fmla="*/ 5911143 w 6569151"/>
              <a:gd name="connsiteY170" fmla="*/ 782569 h 4490369"/>
              <a:gd name="connsiteX171" fmla="*/ 5928927 w 6569151"/>
              <a:gd name="connsiteY171" fmla="*/ 752926 h 4490369"/>
              <a:gd name="connsiteX172" fmla="*/ 5958567 w 6569151"/>
              <a:gd name="connsiteY172" fmla="*/ 758855 h 4490369"/>
              <a:gd name="connsiteX173" fmla="*/ 5970423 w 6569151"/>
              <a:gd name="connsiteY173" fmla="*/ 746998 h 4490369"/>
              <a:gd name="connsiteX174" fmla="*/ 5976351 w 6569151"/>
              <a:gd name="connsiteY174" fmla="*/ 717355 h 4490369"/>
              <a:gd name="connsiteX175" fmla="*/ 6000063 w 6569151"/>
              <a:gd name="connsiteY175" fmla="*/ 711426 h 4490369"/>
              <a:gd name="connsiteX176" fmla="*/ 6017847 w 6569151"/>
              <a:gd name="connsiteY176" fmla="*/ 675855 h 4490369"/>
              <a:gd name="connsiteX177" fmla="*/ 6041559 w 6569151"/>
              <a:gd name="connsiteY177" fmla="*/ 675855 h 4490369"/>
              <a:gd name="connsiteX178" fmla="*/ 6059343 w 6569151"/>
              <a:gd name="connsiteY178" fmla="*/ 640284 h 4490369"/>
              <a:gd name="connsiteX179" fmla="*/ 6083055 w 6569151"/>
              <a:gd name="connsiteY179" fmla="*/ 640284 h 4490369"/>
              <a:gd name="connsiteX180" fmla="*/ 6088983 w 6569151"/>
              <a:gd name="connsiteY180" fmla="*/ 616570 h 4490369"/>
              <a:gd name="connsiteX181" fmla="*/ 6094911 w 6569151"/>
              <a:gd name="connsiteY181" fmla="*/ 604712 h 4490369"/>
              <a:gd name="connsiteX182" fmla="*/ 6136407 w 6569151"/>
              <a:gd name="connsiteY182" fmla="*/ 592855 h 4490369"/>
              <a:gd name="connsiteX183" fmla="*/ 6136407 w 6569151"/>
              <a:gd name="connsiteY183" fmla="*/ 604712 h 4490369"/>
              <a:gd name="connsiteX184" fmla="*/ 6071199 w 6569151"/>
              <a:gd name="connsiteY184" fmla="*/ 693641 h 4490369"/>
              <a:gd name="connsiteX185" fmla="*/ 6053415 w 6569151"/>
              <a:gd name="connsiteY185" fmla="*/ 711426 h 4490369"/>
              <a:gd name="connsiteX186" fmla="*/ 6023775 w 6569151"/>
              <a:gd name="connsiteY186" fmla="*/ 764783 h 4490369"/>
              <a:gd name="connsiteX187" fmla="*/ 6005991 w 6569151"/>
              <a:gd name="connsiteY187" fmla="*/ 776640 h 4490369"/>
              <a:gd name="connsiteX188" fmla="*/ 5946711 w 6569151"/>
              <a:gd name="connsiteY188" fmla="*/ 865569 h 4490369"/>
              <a:gd name="connsiteX189" fmla="*/ 5946711 w 6569151"/>
              <a:gd name="connsiteY189" fmla="*/ 895211 h 4490369"/>
              <a:gd name="connsiteX190" fmla="*/ 5928927 w 6569151"/>
              <a:gd name="connsiteY190" fmla="*/ 889283 h 4490369"/>
              <a:gd name="connsiteX191" fmla="*/ 5917071 w 6569151"/>
              <a:gd name="connsiteY191" fmla="*/ 912997 h 4490369"/>
              <a:gd name="connsiteX192" fmla="*/ 5946711 w 6569151"/>
              <a:gd name="connsiteY192" fmla="*/ 895211 h 4490369"/>
              <a:gd name="connsiteX193" fmla="*/ 5958567 w 6569151"/>
              <a:gd name="connsiteY193" fmla="*/ 907068 h 4490369"/>
              <a:gd name="connsiteX194" fmla="*/ 5988207 w 6569151"/>
              <a:gd name="connsiteY194" fmla="*/ 895211 h 4490369"/>
              <a:gd name="connsiteX195" fmla="*/ 6000063 w 6569151"/>
              <a:gd name="connsiteY195" fmla="*/ 883354 h 4490369"/>
              <a:gd name="connsiteX196" fmla="*/ 6017847 w 6569151"/>
              <a:gd name="connsiteY196" fmla="*/ 883354 h 4490369"/>
              <a:gd name="connsiteX197" fmla="*/ 6035631 w 6569151"/>
              <a:gd name="connsiteY197" fmla="*/ 871497 h 4490369"/>
              <a:gd name="connsiteX198" fmla="*/ 6035631 w 6569151"/>
              <a:gd name="connsiteY198" fmla="*/ 859640 h 4490369"/>
              <a:gd name="connsiteX199" fmla="*/ 6047487 w 6569151"/>
              <a:gd name="connsiteY199" fmla="*/ 835926 h 4490369"/>
              <a:gd name="connsiteX200" fmla="*/ 6071199 w 6569151"/>
              <a:gd name="connsiteY200" fmla="*/ 829997 h 4490369"/>
              <a:gd name="connsiteX201" fmla="*/ 6094911 w 6569151"/>
              <a:gd name="connsiteY201" fmla="*/ 800355 h 4490369"/>
              <a:gd name="connsiteX202" fmla="*/ 6130479 w 6569151"/>
              <a:gd name="connsiteY202" fmla="*/ 788497 h 4490369"/>
              <a:gd name="connsiteX203" fmla="*/ 6142335 w 6569151"/>
              <a:gd name="connsiteY203" fmla="*/ 770712 h 4490369"/>
              <a:gd name="connsiteX204" fmla="*/ 6171975 w 6569151"/>
              <a:gd name="connsiteY204" fmla="*/ 752926 h 4490369"/>
              <a:gd name="connsiteX205" fmla="*/ 6219399 w 6569151"/>
              <a:gd name="connsiteY205" fmla="*/ 711426 h 4490369"/>
              <a:gd name="connsiteX206" fmla="*/ 6225327 w 6569151"/>
              <a:gd name="connsiteY206" fmla="*/ 729212 h 4490369"/>
              <a:gd name="connsiteX207" fmla="*/ 6195687 w 6569151"/>
              <a:gd name="connsiteY207" fmla="*/ 770712 h 4490369"/>
              <a:gd name="connsiteX208" fmla="*/ 6160119 w 6569151"/>
              <a:gd name="connsiteY208" fmla="*/ 824069 h 4490369"/>
              <a:gd name="connsiteX209" fmla="*/ 6130479 w 6569151"/>
              <a:gd name="connsiteY209" fmla="*/ 859640 h 4490369"/>
              <a:gd name="connsiteX210" fmla="*/ 6100839 w 6569151"/>
              <a:gd name="connsiteY210" fmla="*/ 901140 h 4490369"/>
              <a:gd name="connsiteX211" fmla="*/ 6071199 w 6569151"/>
              <a:gd name="connsiteY211" fmla="*/ 942640 h 4490369"/>
              <a:gd name="connsiteX212" fmla="*/ 6065271 w 6569151"/>
              <a:gd name="connsiteY212" fmla="*/ 948568 h 4490369"/>
              <a:gd name="connsiteX213" fmla="*/ 6011919 w 6569151"/>
              <a:gd name="connsiteY213" fmla="*/ 1037497 h 4490369"/>
              <a:gd name="connsiteX214" fmla="*/ 5976351 w 6569151"/>
              <a:gd name="connsiteY214" fmla="*/ 1078997 h 4490369"/>
              <a:gd name="connsiteX215" fmla="*/ 5952639 w 6569151"/>
              <a:gd name="connsiteY215" fmla="*/ 1096782 h 4490369"/>
              <a:gd name="connsiteX216" fmla="*/ 5940783 w 6569151"/>
              <a:gd name="connsiteY216" fmla="*/ 1132354 h 4490369"/>
              <a:gd name="connsiteX217" fmla="*/ 5905215 w 6569151"/>
              <a:gd name="connsiteY217" fmla="*/ 1161996 h 4490369"/>
              <a:gd name="connsiteX218" fmla="*/ 5899287 w 6569151"/>
              <a:gd name="connsiteY218" fmla="*/ 1167925 h 4490369"/>
              <a:gd name="connsiteX219" fmla="*/ 5810367 w 6569151"/>
              <a:gd name="connsiteY219" fmla="*/ 1298353 h 4490369"/>
              <a:gd name="connsiteX220" fmla="*/ 5745160 w 6569151"/>
              <a:gd name="connsiteY220" fmla="*/ 1375424 h 4490369"/>
              <a:gd name="connsiteX221" fmla="*/ 5668096 w 6569151"/>
              <a:gd name="connsiteY221" fmla="*/ 1470281 h 4490369"/>
              <a:gd name="connsiteX222" fmla="*/ 5626600 w 6569151"/>
              <a:gd name="connsiteY222" fmla="*/ 1529566 h 4490369"/>
              <a:gd name="connsiteX223" fmla="*/ 5543608 w 6569151"/>
              <a:gd name="connsiteY223" fmla="*/ 1654066 h 4490369"/>
              <a:gd name="connsiteX224" fmla="*/ 5537680 w 6569151"/>
              <a:gd name="connsiteY224" fmla="*/ 1695566 h 4490369"/>
              <a:gd name="connsiteX225" fmla="*/ 5555464 w 6569151"/>
              <a:gd name="connsiteY225" fmla="*/ 1701494 h 4490369"/>
              <a:gd name="connsiteX226" fmla="*/ 5573248 w 6569151"/>
              <a:gd name="connsiteY226" fmla="*/ 1689637 h 4490369"/>
              <a:gd name="connsiteX227" fmla="*/ 5626600 w 6569151"/>
              <a:gd name="connsiteY227" fmla="*/ 1659995 h 4490369"/>
              <a:gd name="connsiteX228" fmla="*/ 5638456 w 6569151"/>
              <a:gd name="connsiteY228" fmla="*/ 1636281 h 4490369"/>
              <a:gd name="connsiteX229" fmla="*/ 5691808 w 6569151"/>
              <a:gd name="connsiteY229" fmla="*/ 1612566 h 4490369"/>
              <a:gd name="connsiteX230" fmla="*/ 5727376 w 6569151"/>
              <a:gd name="connsiteY230" fmla="*/ 1559209 h 4490369"/>
              <a:gd name="connsiteX231" fmla="*/ 5768871 w 6569151"/>
              <a:gd name="connsiteY231" fmla="*/ 1547352 h 4490369"/>
              <a:gd name="connsiteX232" fmla="*/ 5798511 w 6569151"/>
              <a:gd name="connsiteY232" fmla="*/ 1535495 h 4490369"/>
              <a:gd name="connsiteX233" fmla="*/ 5840007 w 6569151"/>
              <a:gd name="connsiteY233" fmla="*/ 1559209 h 4490369"/>
              <a:gd name="connsiteX234" fmla="*/ 5857791 w 6569151"/>
              <a:gd name="connsiteY234" fmla="*/ 1559209 h 4490369"/>
              <a:gd name="connsiteX235" fmla="*/ 5899287 w 6569151"/>
              <a:gd name="connsiteY235" fmla="*/ 1553281 h 4490369"/>
              <a:gd name="connsiteX236" fmla="*/ 5934855 w 6569151"/>
              <a:gd name="connsiteY236" fmla="*/ 1541424 h 4490369"/>
              <a:gd name="connsiteX237" fmla="*/ 5958567 w 6569151"/>
              <a:gd name="connsiteY237" fmla="*/ 1571066 h 4490369"/>
              <a:gd name="connsiteX238" fmla="*/ 5928927 w 6569151"/>
              <a:gd name="connsiteY238" fmla="*/ 1630352 h 4490369"/>
              <a:gd name="connsiteX239" fmla="*/ 5911143 w 6569151"/>
              <a:gd name="connsiteY239" fmla="*/ 1659995 h 4490369"/>
              <a:gd name="connsiteX240" fmla="*/ 5857791 w 6569151"/>
              <a:gd name="connsiteY240" fmla="*/ 1748923 h 4490369"/>
              <a:gd name="connsiteX241" fmla="*/ 5845935 w 6569151"/>
              <a:gd name="connsiteY241" fmla="*/ 1766709 h 4490369"/>
              <a:gd name="connsiteX242" fmla="*/ 5798511 w 6569151"/>
              <a:gd name="connsiteY242" fmla="*/ 1849708 h 4490369"/>
              <a:gd name="connsiteX243" fmla="*/ 5774799 w 6569151"/>
              <a:gd name="connsiteY243" fmla="*/ 1897137 h 4490369"/>
              <a:gd name="connsiteX244" fmla="*/ 5762943 w 6569151"/>
              <a:gd name="connsiteY244" fmla="*/ 1908994 h 4490369"/>
              <a:gd name="connsiteX245" fmla="*/ 5751087 w 6569151"/>
              <a:gd name="connsiteY245" fmla="*/ 1932708 h 4490369"/>
              <a:gd name="connsiteX246" fmla="*/ 5733304 w 6569151"/>
              <a:gd name="connsiteY246" fmla="*/ 1962351 h 4490369"/>
              <a:gd name="connsiteX247" fmla="*/ 5674024 w 6569151"/>
              <a:gd name="connsiteY247" fmla="*/ 2045351 h 4490369"/>
              <a:gd name="connsiteX248" fmla="*/ 5668096 w 6569151"/>
              <a:gd name="connsiteY248" fmla="*/ 2045351 h 4490369"/>
              <a:gd name="connsiteX249" fmla="*/ 5614744 w 6569151"/>
              <a:gd name="connsiteY249" fmla="*/ 2140207 h 4490369"/>
              <a:gd name="connsiteX250" fmla="*/ 5608816 w 6569151"/>
              <a:gd name="connsiteY250" fmla="*/ 2169850 h 4490369"/>
              <a:gd name="connsiteX251" fmla="*/ 5626600 w 6569151"/>
              <a:gd name="connsiteY251" fmla="*/ 2187636 h 4490369"/>
              <a:gd name="connsiteX252" fmla="*/ 5650312 w 6569151"/>
              <a:gd name="connsiteY252" fmla="*/ 2175779 h 4490369"/>
              <a:gd name="connsiteX253" fmla="*/ 5691808 w 6569151"/>
              <a:gd name="connsiteY253" fmla="*/ 2181707 h 4490369"/>
              <a:gd name="connsiteX254" fmla="*/ 5703664 w 6569151"/>
              <a:gd name="connsiteY254" fmla="*/ 2193564 h 4490369"/>
              <a:gd name="connsiteX255" fmla="*/ 5703664 w 6569151"/>
              <a:gd name="connsiteY255" fmla="*/ 2217278 h 4490369"/>
              <a:gd name="connsiteX256" fmla="*/ 5715520 w 6569151"/>
              <a:gd name="connsiteY256" fmla="*/ 2217278 h 4490369"/>
              <a:gd name="connsiteX257" fmla="*/ 5715520 w 6569151"/>
              <a:gd name="connsiteY257" fmla="*/ 2157993 h 4490369"/>
              <a:gd name="connsiteX258" fmla="*/ 5733304 w 6569151"/>
              <a:gd name="connsiteY258" fmla="*/ 2157993 h 4490369"/>
              <a:gd name="connsiteX259" fmla="*/ 5751087 w 6569151"/>
              <a:gd name="connsiteY259" fmla="*/ 2175779 h 4490369"/>
              <a:gd name="connsiteX260" fmla="*/ 5768871 w 6569151"/>
              <a:gd name="connsiteY260" fmla="*/ 2152064 h 4490369"/>
              <a:gd name="connsiteX261" fmla="*/ 5792583 w 6569151"/>
              <a:gd name="connsiteY261" fmla="*/ 2134279 h 4490369"/>
              <a:gd name="connsiteX262" fmla="*/ 5798511 w 6569151"/>
              <a:gd name="connsiteY262" fmla="*/ 2116493 h 4490369"/>
              <a:gd name="connsiteX263" fmla="*/ 5804439 w 6569151"/>
              <a:gd name="connsiteY263" fmla="*/ 2110564 h 4490369"/>
              <a:gd name="connsiteX264" fmla="*/ 5816295 w 6569151"/>
              <a:gd name="connsiteY264" fmla="*/ 2116493 h 4490369"/>
              <a:gd name="connsiteX265" fmla="*/ 5816295 w 6569151"/>
              <a:gd name="connsiteY265" fmla="*/ 2134279 h 4490369"/>
              <a:gd name="connsiteX266" fmla="*/ 5822223 w 6569151"/>
              <a:gd name="connsiteY266" fmla="*/ 2140207 h 4490369"/>
              <a:gd name="connsiteX267" fmla="*/ 5840007 w 6569151"/>
              <a:gd name="connsiteY267" fmla="*/ 2104636 h 4490369"/>
              <a:gd name="connsiteX268" fmla="*/ 5869647 w 6569151"/>
              <a:gd name="connsiteY268" fmla="*/ 2104636 h 4490369"/>
              <a:gd name="connsiteX269" fmla="*/ 5887431 w 6569151"/>
              <a:gd name="connsiteY269" fmla="*/ 2069065 h 4490369"/>
              <a:gd name="connsiteX270" fmla="*/ 5911143 w 6569151"/>
              <a:gd name="connsiteY270" fmla="*/ 2069065 h 4490369"/>
              <a:gd name="connsiteX271" fmla="*/ 5934855 w 6569151"/>
              <a:gd name="connsiteY271" fmla="*/ 2063136 h 4490369"/>
              <a:gd name="connsiteX272" fmla="*/ 5928927 w 6569151"/>
              <a:gd name="connsiteY272" fmla="*/ 2057208 h 4490369"/>
              <a:gd name="connsiteX273" fmla="*/ 5911143 w 6569151"/>
              <a:gd name="connsiteY273" fmla="*/ 2045351 h 4490369"/>
              <a:gd name="connsiteX274" fmla="*/ 5922999 w 6569151"/>
              <a:gd name="connsiteY274" fmla="*/ 2027565 h 4490369"/>
              <a:gd name="connsiteX275" fmla="*/ 5917071 w 6569151"/>
              <a:gd name="connsiteY275" fmla="*/ 2003851 h 4490369"/>
              <a:gd name="connsiteX276" fmla="*/ 5958567 w 6569151"/>
              <a:gd name="connsiteY276" fmla="*/ 1991993 h 4490369"/>
              <a:gd name="connsiteX277" fmla="*/ 5976351 w 6569151"/>
              <a:gd name="connsiteY277" fmla="*/ 2003851 h 4490369"/>
              <a:gd name="connsiteX278" fmla="*/ 5982279 w 6569151"/>
              <a:gd name="connsiteY278" fmla="*/ 1991993 h 4490369"/>
              <a:gd name="connsiteX279" fmla="*/ 6017847 w 6569151"/>
              <a:gd name="connsiteY279" fmla="*/ 1991993 h 4490369"/>
              <a:gd name="connsiteX280" fmla="*/ 6023775 w 6569151"/>
              <a:gd name="connsiteY280" fmla="*/ 1980136 h 4490369"/>
              <a:gd name="connsiteX281" fmla="*/ 6017847 w 6569151"/>
              <a:gd name="connsiteY281" fmla="*/ 1968279 h 4490369"/>
              <a:gd name="connsiteX282" fmla="*/ 5994135 w 6569151"/>
              <a:gd name="connsiteY282" fmla="*/ 1974208 h 4490369"/>
              <a:gd name="connsiteX283" fmla="*/ 5976351 w 6569151"/>
              <a:gd name="connsiteY283" fmla="*/ 1962351 h 4490369"/>
              <a:gd name="connsiteX284" fmla="*/ 5994135 w 6569151"/>
              <a:gd name="connsiteY284" fmla="*/ 1944565 h 4490369"/>
              <a:gd name="connsiteX285" fmla="*/ 6005991 w 6569151"/>
              <a:gd name="connsiteY285" fmla="*/ 1950494 h 4490369"/>
              <a:gd name="connsiteX286" fmla="*/ 6017847 w 6569151"/>
              <a:gd name="connsiteY286" fmla="*/ 1944565 h 4490369"/>
              <a:gd name="connsiteX287" fmla="*/ 6029703 w 6569151"/>
              <a:gd name="connsiteY287" fmla="*/ 1920851 h 4490369"/>
              <a:gd name="connsiteX288" fmla="*/ 6065271 w 6569151"/>
              <a:gd name="connsiteY288" fmla="*/ 1908994 h 4490369"/>
              <a:gd name="connsiteX289" fmla="*/ 6077127 w 6569151"/>
              <a:gd name="connsiteY289" fmla="*/ 1885280 h 4490369"/>
              <a:gd name="connsiteX290" fmla="*/ 6094911 w 6569151"/>
              <a:gd name="connsiteY290" fmla="*/ 1914922 h 4490369"/>
              <a:gd name="connsiteX291" fmla="*/ 6112695 w 6569151"/>
              <a:gd name="connsiteY291" fmla="*/ 1908994 h 4490369"/>
              <a:gd name="connsiteX292" fmla="*/ 6100839 w 6569151"/>
              <a:gd name="connsiteY292" fmla="*/ 1885280 h 4490369"/>
              <a:gd name="connsiteX293" fmla="*/ 6142335 w 6569151"/>
              <a:gd name="connsiteY293" fmla="*/ 1873422 h 4490369"/>
              <a:gd name="connsiteX294" fmla="*/ 6171975 w 6569151"/>
              <a:gd name="connsiteY294" fmla="*/ 1861565 h 4490369"/>
              <a:gd name="connsiteX295" fmla="*/ 6166047 w 6569151"/>
              <a:gd name="connsiteY295" fmla="*/ 1843780 h 4490369"/>
              <a:gd name="connsiteX296" fmla="*/ 6183831 w 6569151"/>
              <a:gd name="connsiteY296" fmla="*/ 1831923 h 4490369"/>
              <a:gd name="connsiteX297" fmla="*/ 6166047 w 6569151"/>
              <a:gd name="connsiteY297" fmla="*/ 1814137 h 4490369"/>
              <a:gd name="connsiteX298" fmla="*/ 6195687 w 6569151"/>
              <a:gd name="connsiteY298" fmla="*/ 1802280 h 4490369"/>
              <a:gd name="connsiteX299" fmla="*/ 6231255 w 6569151"/>
              <a:gd name="connsiteY299" fmla="*/ 1825994 h 4490369"/>
              <a:gd name="connsiteX300" fmla="*/ 6243111 w 6569151"/>
              <a:gd name="connsiteY300" fmla="*/ 1772637 h 4490369"/>
              <a:gd name="connsiteX301" fmla="*/ 6254967 w 6569151"/>
              <a:gd name="connsiteY301" fmla="*/ 1766709 h 4490369"/>
              <a:gd name="connsiteX302" fmla="*/ 6260895 w 6569151"/>
              <a:gd name="connsiteY302" fmla="*/ 1778566 h 4490369"/>
              <a:gd name="connsiteX303" fmla="*/ 6266823 w 6569151"/>
              <a:gd name="connsiteY303" fmla="*/ 1796351 h 4490369"/>
              <a:gd name="connsiteX304" fmla="*/ 6278679 w 6569151"/>
              <a:gd name="connsiteY304" fmla="*/ 1790423 h 4490369"/>
              <a:gd name="connsiteX305" fmla="*/ 6284607 w 6569151"/>
              <a:gd name="connsiteY305" fmla="*/ 1748923 h 4490369"/>
              <a:gd name="connsiteX306" fmla="*/ 6278679 w 6569151"/>
              <a:gd name="connsiteY306" fmla="*/ 1731137 h 4490369"/>
              <a:gd name="connsiteX307" fmla="*/ 6278679 w 6569151"/>
              <a:gd name="connsiteY307" fmla="*/ 1719280 h 4490369"/>
              <a:gd name="connsiteX308" fmla="*/ 6290535 w 6569151"/>
              <a:gd name="connsiteY308" fmla="*/ 1719280 h 4490369"/>
              <a:gd name="connsiteX309" fmla="*/ 6302391 w 6569151"/>
              <a:gd name="connsiteY309" fmla="*/ 1737066 h 4490369"/>
              <a:gd name="connsiteX310" fmla="*/ 6302391 w 6569151"/>
              <a:gd name="connsiteY310" fmla="*/ 1754851 h 4490369"/>
              <a:gd name="connsiteX311" fmla="*/ 6349815 w 6569151"/>
              <a:gd name="connsiteY311" fmla="*/ 1766709 h 4490369"/>
              <a:gd name="connsiteX312" fmla="*/ 6349815 w 6569151"/>
              <a:gd name="connsiteY312" fmla="*/ 1737066 h 4490369"/>
              <a:gd name="connsiteX313" fmla="*/ 6332031 w 6569151"/>
              <a:gd name="connsiteY313" fmla="*/ 1742994 h 4490369"/>
              <a:gd name="connsiteX314" fmla="*/ 6320175 w 6569151"/>
              <a:gd name="connsiteY314" fmla="*/ 1731137 h 4490369"/>
              <a:gd name="connsiteX315" fmla="*/ 6337959 w 6569151"/>
              <a:gd name="connsiteY315" fmla="*/ 1689637 h 4490369"/>
              <a:gd name="connsiteX316" fmla="*/ 6361671 w 6569151"/>
              <a:gd name="connsiteY316" fmla="*/ 1695566 h 4490369"/>
              <a:gd name="connsiteX317" fmla="*/ 6379455 w 6569151"/>
              <a:gd name="connsiteY317" fmla="*/ 1701494 h 4490369"/>
              <a:gd name="connsiteX318" fmla="*/ 6397239 w 6569151"/>
              <a:gd name="connsiteY318" fmla="*/ 1695566 h 4490369"/>
              <a:gd name="connsiteX319" fmla="*/ 6397239 w 6569151"/>
              <a:gd name="connsiteY319" fmla="*/ 1707423 h 4490369"/>
              <a:gd name="connsiteX320" fmla="*/ 6403167 w 6569151"/>
              <a:gd name="connsiteY320" fmla="*/ 1707423 h 4490369"/>
              <a:gd name="connsiteX321" fmla="*/ 6403167 w 6569151"/>
              <a:gd name="connsiteY321" fmla="*/ 1701494 h 4490369"/>
              <a:gd name="connsiteX322" fmla="*/ 6397239 w 6569151"/>
              <a:gd name="connsiteY322" fmla="*/ 1695566 h 4490369"/>
              <a:gd name="connsiteX323" fmla="*/ 6438735 w 6569151"/>
              <a:gd name="connsiteY323" fmla="*/ 1689637 h 4490369"/>
              <a:gd name="connsiteX324" fmla="*/ 6444663 w 6569151"/>
              <a:gd name="connsiteY324" fmla="*/ 1707423 h 4490369"/>
              <a:gd name="connsiteX325" fmla="*/ 6438735 w 6569151"/>
              <a:gd name="connsiteY325" fmla="*/ 1713352 h 4490369"/>
              <a:gd name="connsiteX326" fmla="*/ 6444663 w 6569151"/>
              <a:gd name="connsiteY326" fmla="*/ 1707423 h 4490369"/>
              <a:gd name="connsiteX327" fmla="*/ 6462447 w 6569151"/>
              <a:gd name="connsiteY327" fmla="*/ 1689637 h 4490369"/>
              <a:gd name="connsiteX328" fmla="*/ 6486159 w 6569151"/>
              <a:gd name="connsiteY328" fmla="*/ 1677780 h 4490369"/>
              <a:gd name="connsiteX329" fmla="*/ 6492087 w 6569151"/>
              <a:gd name="connsiteY329" fmla="*/ 1648137 h 4490369"/>
              <a:gd name="connsiteX330" fmla="*/ 6515799 w 6569151"/>
              <a:gd name="connsiteY330" fmla="*/ 1648137 h 4490369"/>
              <a:gd name="connsiteX331" fmla="*/ 6533583 w 6569151"/>
              <a:gd name="connsiteY331" fmla="*/ 1636281 h 4490369"/>
              <a:gd name="connsiteX332" fmla="*/ 6539511 w 6569151"/>
              <a:gd name="connsiteY332" fmla="*/ 1642209 h 4490369"/>
              <a:gd name="connsiteX333" fmla="*/ 6515799 w 6569151"/>
              <a:gd name="connsiteY333" fmla="*/ 1689637 h 4490369"/>
              <a:gd name="connsiteX334" fmla="*/ 6515799 w 6569151"/>
              <a:gd name="connsiteY334" fmla="*/ 1713352 h 4490369"/>
              <a:gd name="connsiteX335" fmla="*/ 6539511 w 6569151"/>
              <a:gd name="connsiteY335" fmla="*/ 1713352 h 4490369"/>
              <a:gd name="connsiteX336" fmla="*/ 6569151 w 6569151"/>
              <a:gd name="connsiteY336" fmla="*/ 1719280 h 4490369"/>
              <a:gd name="connsiteX337" fmla="*/ 6563223 w 6569151"/>
              <a:gd name="connsiteY337" fmla="*/ 1719280 h 4490369"/>
              <a:gd name="connsiteX338" fmla="*/ 6557295 w 6569151"/>
              <a:gd name="connsiteY338" fmla="*/ 1731137 h 4490369"/>
              <a:gd name="connsiteX339" fmla="*/ 6527655 w 6569151"/>
              <a:gd name="connsiteY339" fmla="*/ 1742994 h 4490369"/>
              <a:gd name="connsiteX340" fmla="*/ 6503943 w 6569151"/>
              <a:gd name="connsiteY340" fmla="*/ 1748923 h 4490369"/>
              <a:gd name="connsiteX341" fmla="*/ 6480231 w 6569151"/>
              <a:gd name="connsiteY341" fmla="*/ 1737066 h 4490369"/>
              <a:gd name="connsiteX342" fmla="*/ 6456519 w 6569151"/>
              <a:gd name="connsiteY342" fmla="*/ 1742994 h 4490369"/>
              <a:gd name="connsiteX343" fmla="*/ 6438735 w 6569151"/>
              <a:gd name="connsiteY343" fmla="*/ 1742994 h 4490369"/>
              <a:gd name="connsiteX344" fmla="*/ 6429843 w 6569151"/>
              <a:gd name="connsiteY344" fmla="*/ 1746700 h 4490369"/>
              <a:gd name="connsiteX345" fmla="*/ 6424508 w 6569151"/>
              <a:gd name="connsiteY345" fmla="*/ 1751591 h 4490369"/>
              <a:gd name="connsiteX346" fmla="*/ 6420951 w 6569151"/>
              <a:gd name="connsiteY346" fmla="*/ 1748923 h 4490369"/>
              <a:gd name="connsiteX347" fmla="*/ 6417892 w 6569151"/>
              <a:gd name="connsiteY347" fmla="*/ 1751983 h 4490369"/>
              <a:gd name="connsiteX348" fmla="*/ 6409095 w 6569151"/>
              <a:gd name="connsiteY348" fmla="*/ 1743735 h 4490369"/>
              <a:gd name="connsiteX349" fmla="*/ 6397239 w 6569151"/>
              <a:gd name="connsiteY349" fmla="*/ 1737066 h 4490369"/>
              <a:gd name="connsiteX350" fmla="*/ 6391311 w 6569151"/>
              <a:gd name="connsiteY350" fmla="*/ 1742994 h 4490369"/>
              <a:gd name="connsiteX351" fmla="*/ 6391311 w 6569151"/>
              <a:gd name="connsiteY351" fmla="*/ 1754851 h 4490369"/>
              <a:gd name="connsiteX352" fmla="*/ 6409095 w 6569151"/>
              <a:gd name="connsiteY352" fmla="*/ 1760780 h 4490369"/>
              <a:gd name="connsiteX353" fmla="*/ 6412800 w 6569151"/>
              <a:gd name="connsiteY353" fmla="*/ 1757075 h 4490369"/>
              <a:gd name="connsiteX354" fmla="*/ 6417892 w 6569151"/>
              <a:gd name="connsiteY354" fmla="*/ 1751983 h 4490369"/>
              <a:gd name="connsiteX355" fmla="*/ 6420951 w 6569151"/>
              <a:gd name="connsiteY355" fmla="*/ 1754851 h 4490369"/>
              <a:gd name="connsiteX356" fmla="*/ 6424508 w 6569151"/>
              <a:gd name="connsiteY356" fmla="*/ 1751591 h 4490369"/>
              <a:gd name="connsiteX357" fmla="*/ 6444663 w 6569151"/>
              <a:gd name="connsiteY357" fmla="*/ 1766709 h 4490369"/>
              <a:gd name="connsiteX358" fmla="*/ 6515799 w 6569151"/>
              <a:gd name="connsiteY358" fmla="*/ 1772637 h 4490369"/>
              <a:gd name="connsiteX359" fmla="*/ 6509871 w 6569151"/>
              <a:gd name="connsiteY359" fmla="*/ 1814137 h 4490369"/>
              <a:gd name="connsiteX360" fmla="*/ 6503943 w 6569151"/>
              <a:gd name="connsiteY360" fmla="*/ 1825994 h 4490369"/>
              <a:gd name="connsiteX361" fmla="*/ 6486159 w 6569151"/>
              <a:gd name="connsiteY361" fmla="*/ 1820065 h 4490369"/>
              <a:gd name="connsiteX362" fmla="*/ 6480231 w 6569151"/>
              <a:gd name="connsiteY362" fmla="*/ 1802280 h 4490369"/>
              <a:gd name="connsiteX363" fmla="*/ 6474303 w 6569151"/>
              <a:gd name="connsiteY363" fmla="*/ 1808208 h 4490369"/>
              <a:gd name="connsiteX364" fmla="*/ 6474303 w 6569151"/>
              <a:gd name="connsiteY364" fmla="*/ 1814137 h 4490369"/>
              <a:gd name="connsiteX365" fmla="*/ 6462447 w 6569151"/>
              <a:gd name="connsiteY365" fmla="*/ 1855637 h 4490369"/>
              <a:gd name="connsiteX366" fmla="*/ 6462447 w 6569151"/>
              <a:gd name="connsiteY366" fmla="*/ 1891208 h 4490369"/>
              <a:gd name="connsiteX367" fmla="*/ 6450591 w 6569151"/>
              <a:gd name="connsiteY367" fmla="*/ 1903065 h 4490369"/>
              <a:gd name="connsiteX368" fmla="*/ 6432807 w 6569151"/>
              <a:gd name="connsiteY368" fmla="*/ 1891208 h 4490369"/>
              <a:gd name="connsiteX369" fmla="*/ 6420951 w 6569151"/>
              <a:gd name="connsiteY369" fmla="*/ 1908994 h 4490369"/>
              <a:gd name="connsiteX370" fmla="*/ 6432807 w 6569151"/>
              <a:gd name="connsiteY370" fmla="*/ 1926779 h 4490369"/>
              <a:gd name="connsiteX371" fmla="*/ 6420951 w 6569151"/>
              <a:gd name="connsiteY371" fmla="*/ 1944565 h 4490369"/>
              <a:gd name="connsiteX372" fmla="*/ 6415023 w 6569151"/>
              <a:gd name="connsiteY372" fmla="*/ 1938637 h 4490369"/>
              <a:gd name="connsiteX373" fmla="*/ 6420951 w 6569151"/>
              <a:gd name="connsiteY373" fmla="*/ 1944565 h 4490369"/>
              <a:gd name="connsiteX374" fmla="*/ 6385383 w 6569151"/>
              <a:gd name="connsiteY374" fmla="*/ 1968279 h 4490369"/>
              <a:gd name="connsiteX375" fmla="*/ 6379455 w 6569151"/>
              <a:gd name="connsiteY375" fmla="*/ 1980136 h 4490369"/>
              <a:gd name="connsiteX376" fmla="*/ 6391311 w 6569151"/>
              <a:gd name="connsiteY376" fmla="*/ 2027565 h 4490369"/>
              <a:gd name="connsiteX377" fmla="*/ 6361671 w 6569151"/>
              <a:gd name="connsiteY377" fmla="*/ 2039422 h 4490369"/>
              <a:gd name="connsiteX378" fmla="*/ 6343887 w 6569151"/>
              <a:gd name="connsiteY378" fmla="*/ 2027565 h 4490369"/>
              <a:gd name="connsiteX379" fmla="*/ 6326103 w 6569151"/>
              <a:gd name="connsiteY379" fmla="*/ 2057208 h 4490369"/>
              <a:gd name="connsiteX380" fmla="*/ 6290535 w 6569151"/>
              <a:gd name="connsiteY380" fmla="*/ 2080922 h 4490369"/>
              <a:gd name="connsiteX381" fmla="*/ 6278679 w 6569151"/>
              <a:gd name="connsiteY381" fmla="*/ 2116493 h 4490369"/>
              <a:gd name="connsiteX382" fmla="*/ 6260895 w 6569151"/>
              <a:gd name="connsiteY382" fmla="*/ 2110564 h 4490369"/>
              <a:gd name="connsiteX383" fmla="*/ 6254967 w 6569151"/>
              <a:gd name="connsiteY383" fmla="*/ 2140207 h 4490369"/>
              <a:gd name="connsiteX384" fmla="*/ 6278679 w 6569151"/>
              <a:gd name="connsiteY384" fmla="*/ 2140207 h 4490369"/>
              <a:gd name="connsiteX385" fmla="*/ 6290535 w 6569151"/>
              <a:gd name="connsiteY385" fmla="*/ 2175779 h 4490369"/>
              <a:gd name="connsiteX386" fmla="*/ 6284607 w 6569151"/>
              <a:gd name="connsiteY386" fmla="*/ 2217278 h 4490369"/>
              <a:gd name="connsiteX387" fmla="*/ 6260895 w 6569151"/>
              <a:gd name="connsiteY387" fmla="*/ 2217278 h 4490369"/>
              <a:gd name="connsiteX388" fmla="*/ 6243111 w 6569151"/>
              <a:gd name="connsiteY388" fmla="*/ 2235064 h 4490369"/>
              <a:gd name="connsiteX389" fmla="*/ 6249039 w 6569151"/>
              <a:gd name="connsiteY389" fmla="*/ 2258778 h 4490369"/>
              <a:gd name="connsiteX390" fmla="*/ 6231255 w 6569151"/>
              <a:gd name="connsiteY390" fmla="*/ 2270635 h 4490369"/>
              <a:gd name="connsiteX391" fmla="*/ 6219399 w 6569151"/>
              <a:gd name="connsiteY391" fmla="*/ 2258778 h 4490369"/>
              <a:gd name="connsiteX392" fmla="*/ 6219399 w 6569151"/>
              <a:gd name="connsiteY392" fmla="*/ 2235064 h 4490369"/>
              <a:gd name="connsiteX393" fmla="*/ 6225327 w 6569151"/>
              <a:gd name="connsiteY393" fmla="*/ 2187636 h 4490369"/>
              <a:gd name="connsiteX394" fmla="*/ 6201615 w 6569151"/>
              <a:gd name="connsiteY394" fmla="*/ 2217278 h 4490369"/>
              <a:gd name="connsiteX395" fmla="*/ 6195687 w 6569151"/>
              <a:gd name="connsiteY395" fmla="*/ 2329921 h 4490369"/>
              <a:gd name="connsiteX396" fmla="*/ 6154191 w 6569151"/>
              <a:gd name="connsiteY396" fmla="*/ 2353635 h 4490369"/>
              <a:gd name="connsiteX397" fmla="*/ 6148263 w 6569151"/>
              <a:gd name="connsiteY397" fmla="*/ 2359564 h 4490369"/>
              <a:gd name="connsiteX398" fmla="*/ 6112695 w 6569151"/>
              <a:gd name="connsiteY398" fmla="*/ 2389206 h 4490369"/>
              <a:gd name="connsiteX399" fmla="*/ 6106767 w 6569151"/>
              <a:gd name="connsiteY399" fmla="*/ 2401063 h 4490369"/>
              <a:gd name="connsiteX400" fmla="*/ 6083055 w 6569151"/>
              <a:gd name="connsiteY400" fmla="*/ 2377349 h 4490369"/>
              <a:gd name="connsiteX401" fmla="*/ 6077127 w 6569151"/>
              <a:gd name="connsiteY401" fmla="*/ 2377349 h 4490369"/>
              <a:gd name="connsiteX402" fmla="*/ 6071199 w 6569151"/>
              <a:gd name="connsiteY402" fmla="*/ 2383278 h 4490369"/>
              <a:gd name="connsiteX403" fmla="*/ 6083055 w 6569151"/>
              <a:gd name="connsiteY403" fmla="*/ 2406992 h 4490369"/>
              <a:gd name="connsiteX404" fmla="*/ 6065271 w 6569151"/>
              <a:gd name="connsiteY404" fmla="*/ 2442563 h 4490369"/>
              <a:gd name="connsiteX405" fmla="*/ 6047487 w 6569151"/>
              <a:gd name="connsiteY405" fmla="*/ 2424778 h 4490369"/>
              <a:gd name="connsiteX406" fmla="*/ 6035631 w 6569151"/>
              <a:gd name="connsiteY406" fmla="*/ 2460349 h 4490369"/>
              <a:gd name="connsiteX407" fmla="*/ 6041559 w 6569151"/>
              <a:gd name="connsiteY407" fmla="*/ 2466278 h 4490369"/>
              <a:gd name="connsiteX408" fmla="*/ 6071199 w 6569151"/>
              <a:gd name="connsiteY408" fmla="*/ 2472206 h 4490369"/>
              <a:gd name="connsiteX409" fmla="*/ 6065271 w 6569151"/>
              <a:gd name="connsiteY409" fmla="*/ 2489992 h 4490369"/>
              <a:gd name="connsiteX410" fmla="*/ 6035631 w 6569151"/>
              <a:gd name="connsiteY410" fmla="*/ 2501849 h 4490369"/>
              <a:gd name="connsiteX411" fmla="*/ 6029703 w 6569151"/>
              <a:gd name="connsiteY411" fmla="*/ 2537420 h 4490369"/>
              <a:gd name="connsiteX412" fmla="*/ 6017847 w 6569151"/>
              <a:gd name="connsiteY412" fmla="*/ 2543349 h 4490369"/>
              <a:gd name="connsiteX413" fmla="*/ 5976351 w 6569151"/>
              <a:gd name="connsiteY413" fmla="*/ 2531492 h 4490369"/>
              <a:gd name="connsiteX414" fmla="*/ 5958567 w 6569151"/>
              <a:gd name="connsiteY414" fmla="*/ 2501849 h 4490369"/>
              <a:gd name="connsiteX415" fmla="*/ 5952639 w 6569151"/>
              <a:gd name="connsiteY415" fmla="*/ 2596706 h 4490369"/>
              <a:gd name="connsiteX416" fmla="*/ 5928927 w 6569151"/>
              <a:gd name="connsiteY416" fmla="*/ 2608563 h 4490369"/>
              <a:gd name="connsiteX417" fmla="*/ 5917071 w 6569151"/>
              <a:gd name="connsiteY417" fmla="*/ 2608563 h 4490369"/>
              <a:gd name="connsiteX418" fmla="*/ 5899287 w 6569151"/>
              <a:gd name="connsiteY418" fmla="*/ 2602634 h 4490369"/>
              <a:gd name="connsiteX419" fmla="*/ 5893359 w 6569151"/>
              <a:gd name="connsiteY419" fmla="*/ 2608563 h 4490369"/>
              <a:gd name="connsiteX420" fmla="*/ 5893359 w 6569151"/>
              <a:gd name="connsiteY420" fmla="*/ 2638206 h 4490369"/>
              <a:gd name="connsiteX421" fmla="*/ 5875575 w 6569151"/>
              <a:gd name="connsiteY421" fmla="*/ 2679705 h 4490369"/>
              <a:gd name="connsiteX422" fmla="*/ 5857791 w 6569151"/>
              <a:gd name="connsiteY422" fmla="*/ 2685634 h 4490369"/>
              <a:gd name="connsiteX423" fmla="*/ 5851863 w 6569151"/>
              <a:gd name="connsiteY423" fmla="*/ 2703420 h 4490369"/>
              <a:gd name="connsiteX424" fmla="*/ 5863719 w 6569151"/>
              <a:gd name="connsiteY424" fmla="*/ 2733062 h 4490369"/>
              <a:gd name="connsiteX425" fmla="*/ 5869647 w 6569151"/>
              <a:gd name="connsiteY425" fmla="*/ 2709348 h 4490369"/>
              <a:gd name="connsiteX426" fmla="*/ 5887431 w 6569151"/>
              <a:gd name="connsiteY426" fmla="*/ 2727134 h 4490369"/>
              <a:gd name="connsiteX427" fmla="*/ 5887431 w 6569151"/>
              <a:gd name="connsiteY427" fmla="*/ 2750848 h 4490369"/>
              <a:gd name="connsiteX428" fmla="*/ 5851863 w 6569151"/>
              <a:gd name="connsiteY428" fmla="*/ 2774562 h 4490369"/>
              <a:gd name="connsiteX429" fmla="*/ 5840007 w 6569151"/>
              <a:gd name="connsiteY429" fmla="*/ 2798276 h 4490369"/>
              <a:gd name="connsiteX430" fmla="*/ 5834079 w 6569151"/>
              <a:gd name="connsiteY430" fmla="*/ 2804205 h 4490369"/>
              <a:gd name="connsiteX431" fmla="*/ 5792583 w 6569151"/>
              <a:gd name="connsiteY431" fmla="*/ 2798276 h 4490369"/>
              <a:gd name="connsiteX432" fmla="*/ 5786655 w 6569151"/>
              <a:gd name="connsiteY432" fmla="*/ 2768634 h 4490369"/>
              <a:gd name="connsiteX433" fmla="*/ 5774799 w 6569151"/>
              <a:gd name="connsiteY433" fmla="*/ 2762705 h 4490369"/>
              <a:gd name="connsiteX434" fmla="*/ 5762943 w 6569151"/>
              <a:gd name="connsiteY434" fmla="*/ 2804205 h 4490369"/>
              <a:gd name="connsiteX435" fmla="*/ 5751087 w 6569151"/>
              <a:gd name="connsiteY435" fmla="*/ 2821991 h 4490369"/>
              <a:gd name="connsiteX436" fmla="*/ 5810367 w 6569151"/>
              <a:gd name="connsiteY436" fmla="*/ 2827919 h 4490369"/>
              <a:gd name="connsiteX437" fmla="*/ 5845935 w 6569151"/>
              <a:gd name="connsiteY437" fmla="*/ 2816062 h 4490369"/>
              <a:gd name="connsiteX438" fmla="*/ 5875575 w 6569151"/>
              <a:gd name="connsiteY438" fmla="*/ 2780491 h 4490369"/>
              <a:gd name="connsiteX439" fmla="*/ 5887431 w 6569151"/>
              <a:gd name="connsiteY439" fmla="*/ 2786419 h 4490369"/>
              <a:gd name="connsiteX440" fmla="*/ 5899287 w 6569151"/>
              <a:gd name="connsiteY440" fmla="*/ 2798276 h 4490369"/>
              <a:gd name="connsiteX441" fmla="*/ 5893359 w 6569151"/>
              <a:gd name="connsiteY441" fmla="*/ 2816062 h 4490369"/>
              <a:gd name="connsiteX442" fmla="*/ 5899287 w 6569151"/>
              <a:gd name="connsiteY442" fmla="*/ 2833848 h 4490369"/>
              <a:gd name="connsiteX443" fmla="*/ 5899287 w 6569151"/>
              <a:gd name="connsiteY443" fmla="*/ 2845705 h 4490369"/>
              <a:gd name="connsiteX444" fmla="*/ 5899287 w 6569151"/>
              <a:gd name="connsiteY444" fmla="*/ 2851633 h 4490369"/>
              <a:gd name="connsiteX445" fmla="*/ 5905215 w 6569151"/>
              <a:gd name="connsiteY445" fmla="*/ 2845705 h 4490369"/>
              <a:gd name="connsiteX446" fmla="*/ 5899287 w 6569151"/>
              <a:gd name="connsiteY446" fmla="*/ 2833848 h 4490369"/>
              <a:gd name="connsiteX447" fmla="*/ 5905215 w 6569151"/>
              <a:gd name="connsiteY447" fmla="*/ 2821991 h 4490369"/>
              <a:gd name="connsiteX448" fmla="*/ 5899287 w 6569151"/>
              <a:gd name="connsiteY448" fmla="*/ 2798276 h 4490369"/>
              <a:gd name="connsiteX449" fmla="*/ 5917071 w 6569151"/>
              <a:gd name="connsiteY449" fmla="*/ 2774562 h 4490369"/>
              <a:gd name="connsiteX450" fmla="*/ 5905215 w 6569151"/>
              <a:gd name="connsiteY450" fmla="*/ 2756777 h 4490369"/>
              <a:gd name="connsiteX451" fmla="*/ 5911143 w 6569151"/>
              <a:gd name="connsiteY451" fmla="*/ 2697491 h 4490369"/>
              <a:gd name="connsiteX452" fmla="*/ 5911143 w 6569151"/>
              <a:gd name="connsiteY452" fmla="*/ 2644134 h 4490369"/>
              <a:gd name="connsiteX453" fmla="*/ 5940783 w 6569151"/>
              <a:gd name="connsiteY453" fmla="*/ 2632277 h 4490369"/>
              <a:gd name="connsiteX454" fmla="*/ 5934855 w 6569151"/>
              <a:gd name="connsiteY454" fmla="*/ 2667848 h 4490369"/>
              <a:gd name="connsiteX455" fmla="*/ 6023775 w 6569151"/>
              <a:gd name="connsiteY455" fmla="*/ 2661920 h 4490369"/>
              <a:gd name="connsiteX456" fmla="*/ 6041559 w 6569151"/>
              <a:gd name="connsiteY456" fmla="*/ 2691562 h 4490369"/>
              <a:gd name="connsiteX457" fmla="*/ 6053415 w 6569151"/>
              <a:gd name="connsiteY457" fmla="*/ 2673777 h 4490369"/>
              <a:gd name="connsiteX458" fmla="*/ 6047487 w 6569151"/>
              <a:gd name="connsiteY458" fmla="*/ 2620420 h 4490369"/>
              <a:gd name="connsiteX459" fmla="*/ 6088983 w 6569151"/>
              <a:gd name="connsiteY459" fmla="*/ 2650063 h 4490369"/>
              <a:gd name="connsiteX460" fmla="*/ 6100839 w 6569151"/>
              <a:gd name="connsiteY460" fmla="*/ 2626348 h 4490369"/>
              <a:gd name="connsiteX461" fmla="*/ 6106767 w 6569151"/>
              <a:gd name="connsiteY461" fmla="*/ 2626348 h 4490369"/>
              <a:gd name="connsiteX462" fmla="*/ 6124551 w 6569151"/>
              <a:gd name="connsiteY462" fmla="*/ 2667848 h 4490369"/>
              <a:gd name="connsiteX463" fmla="*/ 6118623 w 6569151"/>
              <a:gd name="connsiteY463" fmla="*/ 2715277 h 4490369"/>
              <a:gd name="connsiteX464" fmla="*/ 6124551 w 6569151"/>
              <a:gd name="connsiteY464" fmla="*/ 2733062 h 4490369"/>
              <a:gd name="connsiteX465" fmla="*/ 6148263 w 6569151"/>
              <a:gd name="connsiteY465" fmla="*/ 2709348 h 4490369"/>
              <a:gd name="connsiteX466" fmla="*/ 6166047 w 6569151"/>
              <a:gd name="connsiteY466" fmla="*/ 2697491 h 4490369"/>
              <a:gd name="connsiteX467" fmla="*/ 6142335 w 6569151"/>
              <a:gd name="connsiteY467" fmla="*/ 2691562 h 4490369"/>
              <a:gd name="connsiteX468" fmla="*/ 6124551 w 6569151"/>
              <a:gd name="connsiteY468" fmla="*/ 2667848 h 4490369"/>
              <a:gd name="connsiteX469" fmla="*/ 6124551 w 6569151"/>
              <a:gd name="connsiteY469" fmla="*/ 2620420 h 4490369"/>
              <a:gd name="connsiteX470" fmla="*/ 6106767 w 6569151"/>
              <a:gd name="connsiteY470" fmla="*/ 2602634 h 4490369"/>
              <a:gd name="connsiteX471" fmla="*/ 6124551 w 6569151"/>
              <a:gd name="connsiteY471" fmla="*/ 2596706 h 4490369"/>
              <a:gd name="connsiteX472" fmla="*/ 6177903 w 6569151"/>
              <a:gd name="connsiteY472" fmla="*/ 2537420 h 4490369"/>
              <a:gd name="connsiteX473" fmla="*/ 6207543 w 6569151"/>
              <a:gd name="connsiteY473" fmla="*/ 2555206 h 4490369"/>
              <a:gd name="connsiteX474" fmla="*/ 6231255 w 6569151"/>
              <a:gd name="connsiteY474" fmla="*/ 2549277 h 4490369"/>
              <a:gd name="connsiteX475" fmla="*/ 6254967 w 6569151"/>
              <a:gd name="connsiteY475" fmla="*/ 2567063 h 4490369"/>
              <a:gd name="connsiteX476" fmla="*/ 6284607 w 6569151"/>
              <a:gd name="connsiteY476" fmla="*/ 2567063 h 4490369"/>
              <a:gd name="connsiteX477" fmla="*/ 6284607 w 6569151"/>
              <a:gd name="connsiteY477" fmla="*/ 2584849 h 4490369"/>
              <a:gd name="connsiteX478" fmla="*/ 6296463 w 6569151"/>
              <a:gd name="connsiteY478" fmla="*/ 2596706 h 4490369"/>
              <a:gd name="connsiteX479" fmla="*/ 6296463 w 6569151"/>
              <a:gd name="connsiteY479" fmla="*/ 2561134 h 4490369"/>
              <a:gd name="connsiteX480" fmla="*/ 6302391 w 6569151"/>
              <a:gd name="connsiteY480" fmla="*/ 2543349 h 4490369"/>
              <a:gd name="connsiteX481" fmla="*/ 6320175 w 6569151"/>
              <a:gd name="connsiteY481" fmla="*/ 2484063 h 4490369"/>
              <a:gd name="connsiteX482" fmla="*/ 6349815 w 6569151"/>
              <a:gd name="connsiteY482" fmla="*/ 2466278 h 4490369"/>
              <a:gd name="connsiteX483" fmla="*/ 6361671 w 6569151"/>
              <a:gd name="connsiteY483" fmla="*/ 2472206 h 4490369"/>
              <a:gd name="connsiteX484" fmla="*/ 6355743 w 6569151"/>
              <a:gd name="connsiteY484" fmla="*/ 2501849 h 4490369"/>
              <a:gd name="connsiteX485" fmla="*/ 6337959 w 6569151"/>
              <a:gd name="connsiteY485" fmla="*/ 2507777 h 4490369"/>
              <a:gd name="connsiteX486" fmla="*/ 6367599 w 6569151"/>
              <a:gd name="connsiteY486" fmla="*/ 2519634 h 4490369"/>
              <a:gd name="connsiteX487" fmla="*/ 6367599 w 6569151"/>
              <a:gd name="connsiteY487" fmla="*/ 2549277 h 4490369"/>
              <a:gd name="connsiteX488" fmla="*/ 6373527 w 6569151"/>
              <a:gd name="connsiteY488" fmla="*/ 2555206 h 4490369"/>
              <a:gd name="connsiteX489" fmla="*/ 6385383 w 6569151"/>
              <a:gd name="connsiteY489" fmla="*/ 2531492 h 4490369"/>
              <a:gd name="connsiteX490" fmla="*/ 6373527 w 6569151"/>
              <a:gd name="connsiteY490" fmla="*/ 2489992 h 4490369"/>
              <a:gd name="connsiteX491" fmla="*/ 6391311 w 6569151"/>
              <a:gd name="connsiteY491" fmla="*/ 2424778 h 4490369"/>
              <a:gd name="connsiteX492" fmla="*/ 6415023 w 6569151"/>
              <a:gd name="connsiteY492" fmla="*/ 2448492 h 4490369"/>
              <a:gd name="connsiteX493" fmla="*/ 6403167 w 6569151"/>
              <a:gd name="connsiteY493" fmla="*/ 2478135 h 4490369"/>
              <a:gd name="connsiteX494" fmla="*/ 6432807 w 6569151"/>
              <a:gd name="connsiteY494" fmla="*/ 2478135 h 4490369"/>
              <a:gd name="connsiteX495" fmla="*/ 6432807 w 6569151"/>
              <a:gd name="connsiteY495" fmla="*/ 2460349 h 4490369"/>
              <a:gd name="connsiteX496" fmla="*/ 6468375 w 6569151"/>
              <a:gd name="connsiteY496" fmla="*/ 2436635 h 4490369"/>
              <a:gd name="connsiteX497" fmla="*/ 6503943 w 6569151"/>
              <a:gd name="connsiteY497" fmla="*/ 2412921 h 4490369"/>
              <a:gd name="connsiteX498" fmla="*/ 6498015 w 6569151"/>
              <a:gd name="connsiteY498" fmla="*/ 2454420 h 4490369"/>
              <a:gd name="connsiteX499" fmla="*/ 6468375 w 6569151"/>
              <a:gd name="connsiteY499" fmla="*/ 2460349 h 4490369"/>
              <a:gd name="connsiteX500" fmla="*/ 6456519 w 6569151"/>
              <a:gd name="connsiteY500" fmla="*/ 2478135 h 4490369"/>
              <a:gd name="connsiteX501" fmla="*/ 6462447 w 6569151"/>
              <a:gd name="connsiteY501" fmla="*/ 2525563 h 4490369"/>
              <a:gd name="connsiteX502" fmla="*/ 6462447 w 6569151"/>
              <a:gd name="connsiteY502" fmla="*/ 2538161 h 4490369"/>
              <a:gd name="connsiteX503" fmla="*/ 6462447 w 6569151"/>
              <a:gd name="connsiteY503" fmla="*/ 2549277 h 4490369"/>
              <a:gd name="connsiteX504" fmla="*/ 6456519 w 6569151"/>
              <a:gd name="connsiteY504" fmla="*/ 2567063 h 4490369"/>
              <a:gd name="connsiteX505" fmla="*/ 6450591 w 6569151"/>
              <a:gd name="connsiteY505" fmla="*/ 2596706 h 4490369"/>
              <a:gd name="connsiteX506" fmla="*/ 6438735 w 6569151"/>
              <a:gd name="connsiteY506" fmla="*/ 2608563 h 4490369"/>
              <a:gd name="connsiteX507" fmla="*/ 6426879 w 6569151"/>
              <a:gd name="connsiteY507" fmla="*/ 2596706 h 4490369"/>
              <a:gd name="connsiteX508" fmla="*/ 6415023 w 6569151"/>
              <a:gd name="connsiteY508" fmla="*/ 2596706 h 4490369"/>
              <a:gd name="connsiteX509" fmla="*/ 6409095 w 6569151"/>
              <a:gd name="connsiteY509" fmla="*/ 2620420 h 4490369"/>
              <a:gd name="connsiteX510" fmla="*/ 6403167 w 6569151"/>
              <a:gd name="connsiteY510" fmla="*/ 2644134 h 4490369"/>
              <a:gd name="connsiteX511" fmla="*/ 6385383 w 6569151"/>
              <a:gd name="connsiteY511" fmla="*/ 2650063 h 4490369"/>
              <a:gd name="connsiteX512" fmla="*/ 6391311 w 6569151"/>
              <a:gd name="connsiteY512" fmla="*/ 2620420 h 4490369"/>
              <a:gd name="connsiteX513" fmla="*/ 6379455 w 6569151"/>
              <a:gd name="connsiteY513" fmla="*/ 2614491 h 4490369"/>
              <a:gd name="connsiteX514" fmla="*/ 6361671 w 6569151"/>
              <a:gd name="connsiteY514" fmla="*/ 2626348 h 4490369"/>
              <a:gd name="connsiteX515" fmla="*/ 6337959 w 6569151"/>
              <a:gd name="connsiteY515" fmla="*/ 2626348 h 4490369"/>
              <a:gd name="connsiteX516" fmla="*/ 6332031 w 6569151"/>
              <a:gd name="connsiteY516" fmla="*/ 2661920 h 4490369"/>
              <a:gd name="connsiteX517" fmla="*/ 6320175 w 6569151"/>
              <a:gd name="connsiteY517" fmla="*/ 2691562 h 4490369"/>
              <a:gd name="connsiteX518" fmla="*/ 6278679 w 6569151"/>
              <a:gd name="connsiteY518" fmla="*/ 2703420 h 4490369"/>
              <a:gd name="connsiteX519" fmla="*/ 6302391 w 6569151"/>
              <a:gd name="connsiteY519" fmla="*/ 2733062 h 4490369"/>
              <a:gd name="connsiteX520" fmla="*/ 6320175 w 6569151"/>
              <a:gd name="connsiteY520" fmla="*/ 2715277 h 4490369"/>
              <a:gd name="connsiteX521" fmla="*/ 6332031 w 6569151"/>
              <a:gd name="connsiteY521" fmla="*/ 2733062 h 4490369"/>
              <a:gd name="connsiteX522" fmla="*/ 6278679 w 6569151"/>
              <a:gd name="connsiteY522" fmla="*/ 2786419 h 4490369"/>
              <a:gd name="connsiteX523" fmla="*/ 6272751 w 6569151"/>
              <a:gd name="connsiteY523" fmla="*/ 2786419 h 4490369"/>
              <a:gd name="connsiteX524" fmla="*/ 6249039 w 6569151"/>
              <a:gd name="connsiteY524" fmla="*/ 2756777 h 4490369"/>
              <a:gd name="connsiteX525" fmla="*/ 6254967 w 6569151"/>
              <a:gd name="connsiteY525" fmla="*/ 2750848 h 4490369"/>
              <a:gd name="connsiteX526" fmla="*/ 6249039 w 6569151"/>
              <a:gd name="connsiteY526" fmla="*/ 2756777 h 4490369"/>
              <a:gd name="connsiteX527" fmla="*/ 6213471 w 6569151"/>
              <a:gd name="connsiteY527" fmla="*/ 2750848 h 4490369"/>
              <a:gd name="connsiteX528" fmla="*/ 6207543 w 6569151"/>
              <a:gd name="connsiteY528" fmla="*/ 2762705 h 4490369"/>
              <a:gd name="connsiteX529" fmla="*/ 6201615 w 6569151"/>
              <a:gd name="connsiteY529" fmla="*/ 2786419 h 4490369"/>
              <a:gd name="connsiteX530" fmla="*/ 6207543 w 6569151"/>
              <a:gd name="connsiteY530" fmla="*/ 2804205 h 4490369"/>
              <a:gd name="connsiteX531" fmla="*/ 6231255 w 6569151"/>
              <a:gd name="connsiteY531" fmla="*/ 2798276 h 4490369"/>
              <a:gd name="connsiteX532" fmla="*/ 6243111 w 6569151"/>
              <a:gd name="connsiteY532" fmla="*/ 2821991 h 4490369"/>
              <a:gd name="connsiteX533" fmla="*/ 6213471 w 6569151"/>
              <a:gd name="connsiteY533" fmla="*/ 2827919 h 4490369"/>
              <a:gd name="connsiteX534" fmla="*/ 6207543 w 6569151"/>
              <a:gd name="connsiteY534" fmla="*/ 2833848 h 4490369"/>
              <a:gd name="connsiteX535" fmla="*/ 6177903 w 6569151"/>
              <a:gd name="connsiteY535" fmla="*/ 2899062 h 4490369"/>
              <a:gd name="connsiteX536" fmla="*/ 6130479 w 6569151"/>
              <a:gd name="connsiteY536" fmla="*/ 2916847 h 4490369"/>
              <a:gd name="connsiteX537" fmla="*/ 6100839 w 6569151"/>
              <a:gd name="connsiteY537" fmla="*/ 2940562 h 4490369"/>
              <a:gd name="connsiteX538" fmla="*/ 6077127 w 6569151"/>
              <a:gd name="connsiteY538" fmla="*/ 2922776 h 4490369"/>
              <a:gd name="connsiteX539" fmla="*/ 6071199 w 6569151"/>
              <a:gd name="connsiteY539" fmla="*/ 2922776 h 4490369"/>
              <a:gd name="connsiteX540" fmla="*/ 6065271 w 6569151"/>
              <a:gd name="connsiteY540" fmla="*/ 2934633 h 4490369"/>
              <a:gd name="connsiteX541" fmla="*/ 6083055 w 6569151"/>
              <a:gd name="connsiteY541" fmla="*/ 2958347 h 4490369"/>
              <a:gd name="connsiteX542" fmla="*/ 6100839 w 6569151"/>
              <a:gd name="connsiteY542" fmla="*/ 2958347 h 4490369"/>
              <a:gd name="connsiteX543" fmla="*/ 6100839 w 6569151"/>
              <a:gd name="connsiteY543" fmla="*/ 2999847 h 4490369"/>
              <a:gd name="connsiteX544" fmla="*/ 6077127 w 6569151"/>
              <a:gd name="connsiteY544" fmla="*/ 3005776 h 4490369"/>
              <a:gd name="connsiteX545" fmla="*/ 6071199 w 6569151"/>
              <a:gd name="connsiteY545" fmla="*/ 3017633 h 4490369"/>
              <a:gd name="connsiteX546" fmla="*/ 6065271 w 6569151"/>
              <a:gd name="connsiteY546" fmla="*/ 3041347 h 4490369"/>
              <a:gd name="connsiteX547" fmla="*/ 6053415 w 6569151"/>
              <a:gd name="connsiteY547" fmla="*/ 3059133 h 4490369"/>
              <a:gd name="connsiteX548" fmla="*/ 6035631 w 6569151"/>
              <a:gd name="connsiteY548" fmla="*/ 3047276 h 4490369"/>
              <a:gd name="connsiteX549" fmla="*/ 6047487 w 6569151"/>
              <a:gd name="connsiteY549" fmla="*/ 2987990 h 4490369"/>
              <a:gd name="connsiteX550" fmla="*/ 6041559 w 6569151"/>
              <a:gd name="connsiteY550" fmla="*/ 2934633 h 4490369"/>
              <a:gd name="connsiteX551" fmla="*/ 6023775 w 6569151"/>
              <a:gd name="connsiteY551" fmla="*/ 2964276 h 4490369"/>
              <a:gd name="connsiteX552" fmla="*/ 6023775 w 6569151"/>
              <a:gd name="connsiteY552" fmla="*/ 3047276 h 4490369"/>
              <a:gd name="connsiteX553" fmla="*/ 6023775 w 6569151"/>
              <a:gd name="connsiteY553" fmla="*/ 3070990 h 4490369"/>
              <a:gd name="connsiteX554" fmla="*/ 6017847 w 6569151"/>
              <a:gd name="connsiteY554" fmla="*/ 3076918 h 4490369"/>
              <a:gd name="connsiteX555" fmla="*/ 6005991 w 6569151"/>
              <a:gd name="connsiteY555" fmla="*/ 3082847 h 4490369"/>
              <a:gd name="connsiteX556" fmla="*/ 5952639 w 6569151"/>
              <a:gd name="connsiteY556" fmla="*/ 3070990 h 4490369"/>
              <a:gd name="connsiteX557" fmla="*/ 5928927 w 6569151"/>
              <a:gd name="connsiteY557" fmla="*/ 3088775 h 4490369"/>
              <a:gd name="connsiteX558" fmla="*/ 5928927 w 6569151"/>
              <a:gd name="connsiteY558" fmla="*/ 3112490 h 4490369"/>
              <a:gd name="connsiteX559" fmla="*/ 5887431 w 6569151"/>
              <a:gd name="connsiteY559" fmla="*/ 3130275 h 4490369"/>
              <a:gd name="connsiteX560" fmla="*/ 5881503 w 6569151"/>
              <a:gd name="connsiteY560" fmla="*/ 3159918 h 4490369"/>
              <a:gd name="connsiteX561" fmla="*/ 5893359 w 6569151"/>
              <a:gd name="connsiteY561" fmla="*/ 3177704 h 4490369"/>
              <a:gd name="connsiteX562" fmla="*/ 5911143 w 6569151"/>
              <a:gd name="connsiteY562" fmla="*/ 3183632 h 4490369"/>
              <a:gd name="connsiteX563" fmla="*/ 5917071 w 6569151"/>
              <a:gd name="connsiteY563" fmla="*/ 3201418 h 4490369"/>
              <a:gd name="connsiteX564" fmla="*/ 5863719 w 6569151"/>
              <a:gd name="connsiteY564" fmla="*/ 3278489 h 4490369"/>
              <a:gd name="connsiteX565" fmla="*/ 5834079 w 6569151"/>
              <a:gd name="connsiteY565" fmla="*/ 3308132 h 4490369"/>
              <a:gd name="connsiteX566" fmla="*/ 5804439 w 6569151"/>
              <a:gd name="connsiteY566" fmla="*/ 3325917 h 4490369"/>
              <a:gd name="connsiteX567" fmla="*/ 5798511 w 6569151"/>
              <a:gd name="connsiteY567" fmla="*/ 3349632 h 4490369"/>
              <a:gd name="connsiteX568" fmla="*/ 5768871 w 6569151"/>
              <a:gd name="connsiteY568" fmla="*/ 3361489 h 4490369"/>
              <a:gd name="connsiteX569" fmla="*/ 5757015 w 6569151"/>
              <a:gd name="connsiteY569" fmla="*/ 3397060 h 4490369"/>
              <a:gd name="connsiteX570" fmla="*/ 5739232 w 6569151"/>
              <a:gd name="connsiteY570" fmla="*/ 3426703 h 4490369"/>
              <a:gd name="connsiteX571" fmla="*/ 5691808 w 6569151"/>
              <a:gd name="connsiteY571" fmla="*/ 3450417 h 4490369"/>
              <a:gd name="connsiteX572" fmla="*/ 5650312 w 6569151"/>
              <a:gd name="connsiteY572" fmla="*/ 3491917 h 4490369"/>
              <a:gd name="connsiteX573" fmla="*/ 5650312 w 6569151"/>
              <a:gd name="connsiteY573" fmla="*/ 3485988 h 4490369"/>
              <a:gd name="connsiteX574" fmla="*/ 5632528 w 6569151"/>
              <a:gd name="connsiteY574" fmla="*/ 3539345 h 4490369"/>
              <a:gd name="connsiteX575" fmla="*/ 5602888 w 6569151"/>
              <a:gd name="connsiteY575" fmla="*/ 3557131 h 4490369"/>
              <a:gd name="connsiteX576" fmla="*/ 5585104 w 6569151"/>
              <a:gd name="connsiteY576" fmla="*/ 3580845 h 4490369"/>
              <a:gd name="connsiteX577" fmla="*/ 5549536 w 6569151"/>
              <a:gd name="connsiteY577" fmla="*/ 3646059 h 4490369"/>
              <a:gd name="connsiteX578" fmla="*/ 5543608 w 6569151"/>
              <a:gd name="connsiteY578" fmla="*/ 3657916 h 4490369"/>
              <a:gd name="connsiteX579" fmla="*/ 5519896 w 6569151"/>
              <a:gd name="connsiteY579" fmla="*/ 3663845 h 4490369"/>
              <a:gd name="connsiteX580" fmla="*/ 5508040 w 6569151"/>
              <a:gd name="connsiteY580" fmla="*/ 3699416 h 4490369"/>
              <a:gd name="connsiteX581" fmla="*/ 5478400 w 6569151"/>
              <a:gd name="connsiteY581" fmla="*/ 3711273 h 4490369"/>
              <a:gd name="connsiteX582" fmla="*/ 5466544 w 6569151"/>
              <a:gd name="connsiteY582" fmla="*/ 3746845 h 4490369"/>
              <a:gd name="connsiteX583" fmla="*/ 5442832 w 6569151"/>
              <a:gd name="connsiteY583" fmla="*/ 3758702 h 4490369"/>
              <a:gd name="connsiteX584" fmla="*/ 5430976 w 6569151"/>
              <a:gd name="connsiteY584" fmla="*/ 3782416 h 4490369"/>
              <a:gd name="connsiteX585" fmla="*/ 5389480 w 6569151"/>
              <a:gd name="connsiteY585" fmla="*/ 3788345 h 4490369"/>
              <a:gd name="connsiteX586" fmla="*/ 5365768 w 6569151"/>
              <a:gd name="connsiteY586" fmla="*/ 3794273 h 4490369"/>
              <a:gd name="connsiteX587" fmla="*/ 5330200 w 6569151"/>
              <a:gd name="connsiteY587" fmla="*/ 3829844 h 4490369"/>
              <a:gd name="connsiteX588" fmla="*/ 5306488 w 6569151"/>
              <a:gd name="connsiteY588" fmla="*/ 3853559 h 4490369"/>
              <a:gd name="connsiteX589" fmla="*/ 5264992 w 6569151"/>
              <a:gd name="connsiteY589" fmla="*/ 3829844 h 4490369"/>
              <a:gd name="connsiteX590" fmla="*/ 5270920 w 6569151"/>
              <a:gd name="connsiteY590" fmla="*/ 3817987 h 4490369"/>
              <a:gd name="connsiteX591" fmla="*/ 5276848 w 6569151"/>
              <a:gd name="connsiteY591" fmla="*/ 3800202 h 4490369"/>
              <a:gd name="connsiteX592" fmla="*/ 5270920 w 6569151"/>
              <a:gd name="connsiteY592" fmla="*/ 3800202 h 4490369"/>
              <a:gd name="connsiteX593" fmla="*/ 5241280 w 6569151"/>
              <a:gd name="connsiteY593" fmla="*/ 3794273 h 4490369"/>
              <a:gd name="connsiteX594" fmla="*/ 5229424 w 6569151"/>
              <a:gd name="connsiteY594" fmla="*/ 3817987 h 4490369"/>
              <a:gd name="connsiteX595" fmla="*/ 5205712 w 6569151"/>
              <a:gd name="connsiteY595" fmla="*/ 3823916 h 4490369"/>
              <a:gd name="connsiteX596" fmla="*/ 5205712 w 6569151"/>
              <a:gd name="connsiteY596" fmla="*/ 3794273 h 4490369"/>
              <a:gd name="connsiteX597" fmla="*/ 5199784 w 6569151"/>
              <a:gd name="connsiteY597" fmla="*/ 3788345 h 4490369"/>
              <a:gd name="connsiteX598" fmla="*/ 5146432 w 6569151"/>
              <a:gd name="connsiteY598" fmla="*/ 3812059 h 4490369"/>
              <a:gd name="connsiteX599" fmla="*/ 5122720 w 6569151"/>
              <a:gd name="connsiteY599" fmla="*/ 3794273 h 4490369"/>
              <a:gd name="connsiteX600" fmla="*/ 5104936 w 6569151"/>
              <a:gd name="connsiteY600" fmla="*/ 3823916 h 4490369"/>
              <a:gd name="connsiteX601" fmla="*/ 5084188 w 6569151"/>
              <a:gd name="connsiteY601" fmla="*/ 3822434 h 4490369"/>
              <a:gd name="connsiteX602" fmla="*/ 5067808 w 6569151"/>
              <a:gd name="connsiteY602" fmla="*/ 3828284 h 4490369"/>
              <a:gd name="connsiteX603" fmla="*/ 5051584 w 6569151"/>
              <a:gd name="connsiteY603" fmla="*/ 3812059 h 4490369"/>
              <a:gd name="connsiteX604" fmla="*/ 5010088 w 6569151"/>
              <a:gd name="connsiteY604" fmla="*/ 3800202 h 4490369"/>
              <a:gd name="connsiteX605" fmla="*/ 4980448 w 6569151"/>
              <a:gd name="connsiteY605" fmla="*/ 3752773 h 4490369"/>
              <a:gd name="connsiteX606" fmla="*/ 4950808 w 6569151"/>
              <a:gd name="connsiteY606" fmla="*/ 3717202 h 4490369"/>
              <a:gd name="connsiteX607" fmla="*/ 4938952 w 6569151"/>
              <a:gd name="connsiteY607" fmla="*/ 3729059 h 4490369"/>
              <a:gd name="connsiteX608" fmla="*/ 4897456 w 6569151"/>
              <a:gd name="connsiteY608" fmla="*/ 3770559 h 4490369"/>
              <a:gd name="connsiteX609" fmla="*/ 4850032 w 6569151"/>
              <a:gd name="connsiteY609" fmla="*/ 3812059 h 4490369"/>
              <a:gd name="connsiteX610" fmla="*/ 4814464 w 6569151"/>
              <a:gd name="connsiteY610" fmla="*/ 3859487 h 4490369"/>
              <a:gd name="connsiteX611" fmla="*/ 4772968 w 6569151"/>
              <a:gd name="connsiteY611" fmla="*/ 3906916 h 4490369"/>
              <a:gd name="connsiteX612" fmla="*/ 4761112 w 6569151"/>
              <a:gd name="connsiteY612" fmla="*/ 3954344 h 4490369"/>
              <a:gd name="connsiteX613" fmla="*/ 4743328 w 6569151"/>
              <a:gd name="connsiteY613" fmla="*/ 3948415 h 4490369"/>
              <a:gd name="connsiteX614" fmla="*/ 4707760 w 6569151"/>
              <a:gd name="connsiteY614" fmla="*/ 3966201 h 4490369"/>
              <a:gd name="connsiteX615" fmla="*/ 4701832 w 6569151"/>
              <a:gd name="connsiteY615" fmla="*/ 4019558 h 4490369"/>
              <a:gd name="connsiteX616" fmla="*/ 4689976 w 6569151"/>
              <a:gd name="connsiteY616" fmla="*/ 4031415 h 4490369"/>
              <a:gd name="connsiteX617" fmla="*/ 4642552 w 6569151"/>
              <a:gd name="connsiteY617" fmla="*/ 4037344 h 4490369"/>
              <a:gd name="connsiteX618" fmla="*/ 4601056 w 6569151"/>
              <a:gd name="connsiteY618" fmla="*/ 4037344 h 4490369"/>
              <a:gd name="connsiteX619" fmla="*/ 4589200 w 6569151"/>
              <a:gd name="connsiteY619" fmla="*/ 4037344 h 4490369"/>
              <a:gd name="connsiteX620" fmla="*/ 4577344 w 6569151"/>
              <a:gd name="connsiteY620" fmla="*/ 4061058 h 4490369"/>
              <a:gd name="connsiteX621" fmla="*/ 4565488 w 6569151"/>
              <a:gd name="connsiteY621" fmla="*/ 4066986 h 4490369"/>
              <a:gd name="connsiteX622" fmla="*/ 4547704 w 6569151"/>
              <a:gd name="connsiteY622" fmla="*/ 4037344 h 4490369"/>
              <a:gd name="connsiteX623" fmla="*/ 4541776 w 6569151"/>
              <a:gd name="connsiteY623" fmla="*/ 4043272 h 4490369"/>
              <a:gd name="connsiteX624" fmla="*/ 4541776 w 6569151"/>
              <a:gd name="connsiteY624" fmla="*/ 4061058 h 4490369"/>
              <a:gd name="connsiteX625" fmla="*/ 4523992 w 6569151"/>
              <a:gd name="connsiteY625" fmla="*/ 4066986 h 4490369"/>
              <a:gd name="connsiteX626" fmla="*/ 4523992 w 6569151"/>
              <a:gd name="connsiteY626" fmla="*/ 4037344 h 4490369"/>
              <a:gd name="connsiteX627" fmla="*/ 4506208 w 6569151"/>
              <a:gd name="connsiteY627" fmla="*/ 4025487 h 4490369"/>
              <a:gd name="connsiteX628" fmla="*/ 4476568 w 6569151"/>
              <a:gd name="connsiteY628" fmla="*/ 4043272 h 4490369"/>
              <a:gd name="connsiteX629" fmla="*/ 4482496 w 6569151"/>
              <a:gd name="connsiteY629" fmla="*/ 4055129 h 4490369"/>
              <a:gd name="connsiteX630" fmla="*/ 4488424 w 6569151"/>
              <a:gd name="connsiteY630" fmla="*/ 4066986 h 4490369"/>
              <a:gd name="connsiteX631" fmla="*/ 4482496 w 6569151"/>
              <a:gd name="connsiteY631" fmla="*/ 4072915 h 4490369"/>
              <a:gd name="connsiteX632" fmla="*/ 4446928 w 6569151"/>
              <a:gd name="connsiteY632" fmla="*/ 4072915 h 4490369"/>
              <a:gd name="connsiteX633" fmla="*/ 4441000 w 6569151"/>
              <a:gd name="connsiteY633" fmla="*/ 4066986 h 4490369"/>
              <a:gd name="connsiteX634" fmla="*/ 4441000 w 6569151"/>
              <a:gd name="connsiteY634" fmla="*/ 4037344 h 4490369"/>
              <a:gd name="connsiteX635" fmla="*/ 4429144 w 6569151"/>
              <a:gd name="connsiteY635" fmla="*/ 4025487 h 4490369"/>
              <a:gd name="connsiteX636" fmla="*/ 4358008 w 6569151"/>
              <a:gd name="connsiteY636" fmla="*/ 4037344 h 4490369"/>
              <a:gd name="connsiteX637" fmla="*/ 4280944 w 6569151"/>
              <a:gd name="connsiteY637" fmla="*/ 4007701 h 4490369"/>
              <a:gd name="connsiteX638" fmla="*/ 4269088 w 6569151"/>
              <a:gd name="connsiteY638" fmla="*/ 4013629 h 4490369"/>
              <a:gd name="connsiteX639" fmla="*/ 4186096 w 6569151"/>
              <a:gd name="connsiteY639" fmla="*/ 4066986 h 4490369"/>
              <a:gd name="connsiteX640" fmla="*/ 4109032 w 6569151"/>
              <a:gd name="connsiteY640" fmla="*/ 4132200 h 4490369"/>
              <a:gd name="connsiteX641" fmla="*/ 3960832 w 6569151"/>
              <a:gd name="connsiteY641" fmla="*/ 4066986 h 4490369"/>
              <a:gd name="connsiteX642" fmla="*/ 3996400 w 6569151"/>
              <a:gd name="connsiteY642" fmla="*/ 3978058 h 4490369"/>
              <a:gd name="connsiteX643" fmla="*/ 4037896 w 6569151"/>
              <a:gd name="connsiteY643" fmla="*/ 3936558 h 4490369"/>
              <a:gd name="connsiteX644" fmla="*/ 4109032 w 6569151"/>
              <a:gd name="connsiteY644" fmla="*/ 3877273 h 4490369"/>
              <a:gd name="connsiteX645" fmla="*/ 4150528 w 6569151"/>
              <a:gd name="connsiteY645" fmla="*/ 3841701 h 4490369"/>
              <a:gd name="connsiteX646" fmla="*/ 4180168 w 6569151"/>
              <a:gd name="connsiteY646" fmla="*/ 3782416 h 4490369"/>
              <a:gd name="connsiteX647" fmla="*/ 4180168 w 6569151"/>
              <a:gd name="connsiteY647" fmla="*/ 3776487 h 4490369"/>
              <a:gd name="connsiteX648" fmla="*/ 4109032 w 6569151"/>
              <a:gd name="connsiteY648" fmla="*/ 3823916 h 4490369"/>
              <a:gd name="connsiteX649" fmla="*/ 3984544 w 6569151"/>
              <a:gd name="connsiteY649" fmla="*/ 3918773 h 4490369"/>
              <a:gd name="connsiteX650" fmla="*/ 3913408 w 6569151"/>
              <a:gd name="connsiteY650" fmla="*/ 3966201 h 4490369"/>
              <a:gd name="connsiteX651" fmla="*/ 3854128 w 6569151"/>
              <a:gd name="connsiteY651" fmla="*/ 4013629 h 4490369"/>
              <a:gd name="connsiteX652" fmla="*/ 3788920 w 6569151"/>
              <a:gd name="connsiteY652" fmla="*/ 4066986 h 4490369"/>
              <a:gd name="connsiteX653" fmla="*/ 3688144 w 6569151"/>
              <a:gd name="connsiteY653" fmla="*/ 4149986 h 4490369"/>
              <a:gd name="connsiteX654" fmla="*/ 3652576 w 6569151"/>
              <a:gd name="connsiteY654" fmla="*/ 4167772 h 4490369"/>
              <a:gd name="connsiteX655" fmla="*/ 3628864 w 6569151"/>
              <a:gd name="connsiteY655" fmla="*/ 4149986 h 4490369"/>
              <a:gd name="connsiteX656" fmla="*/ 3605152 w 6569151"/>
              <a:gd name="connsiteY656" fmla="*/ 4108486 h 4490369"/>
              <a:gd name="connsiteX657" fmla="*/ 3581440 w 6569151"/>
              <a:gd name="connsiteY657" fmla="*/ 4072915 h 4490369"/>
              <a:gd name="connsiteX658" fmla="*/ 3551800 w 6569151"/>
              <a:gd name="connsiteY658" fmla="*/ 4043272 h 4490369"/>
              <a:gd name="connsiteX659" fmla="*/ 3551800 w 6569151"/>
              <a:gd name="connsiteY659" fmla="*/ 4007701 h 4490369"/>
              <a:gd name="connsiteX660" fmla="*/ 3557728 w 6569151"/>
              <a:gd name="connsiteY660" fmla="*/ 3995844 h 4490369"/>
              <a:gd name="connsiteX661" fmla="*/ 3587368 w 6569151"/>
              <a:gd name="connsiteY661" fmla="*/ 3948415 h 4490369"/>
              <a:gd name="connsiteX662" fmla="*/ 3611080 w 6569151"/>
              <a:gd name="connsiteY662" fmla="*/ 3942487 h 4490369"/>
              <a:gd name="connsiteX663" fmla="*/ 3646648 w 6569151"/>
              <a:gd name="connsiteY663" fmla="*/ 3906916 h 4490369"/>
              <a:gd name="connsiteX664" fmla="*/ 3676288 w 6569151"/>
              <a:gd name="connsiteY664" fmla="*/ 3877273 h 4490369"/>
              <a:gd name="connsiteX665" fmla="*/ 3694072 w 6569151"/>
              <a:gd name="connsiteY665" fmla="*/ 3865416 h 4490369"/>
              <a:gd name="connsiteX666" fmla="*/ 3711856 w 6569151"/>
              <a:gd name="connsiteY666" fmla="*/ 3835773 h 4490369"/>
              <a:gd name="connsiteX667" fmla="*/ 3700000 w 6569151"/>
              <a:gd name="connsiteY667" fmla="*/ 3823916 h 4490369"/>
              <a:gd name="connsiteX668" fmla="*/ 3676288 w 6569151"/>
              <a:gd name="connsiteY668" fmla="*/ 3847630 h 4490369"/>
              <a:gd name="connsiteX669" fmla="*/ 3664432 w 6569151"/>
              <a:gd name="connsiteY669" fmla="*/ 3853559 h 4490369"/>
              <a:gd name="connsiteX670" fmla="*/ 3664432 w 6569151"/>
              <a:gd name="connsiteY670" fmla="*/ 3841701 h 4490369"/>
              <a:gd name="connsiteX671" fmla="*/ 3676288 w 6569151"/>
              <a:gd name="connsiteY671" fmla="*/ 3823916 h 4490369"/>
              <a:gd name="connsiteX672" fmla="*/ 3700000 w 6569151"/>
              <a:gd name="connsiteY672" fmla="*/ 3806130 h 4490369"/>
              <a:gd name="connsiteX673" fmla="*/ 3723712 w 6569151"/>
              <a:gd name="connsiteY673" fmla="*/ 3776487 h 4490369"/>
              <a:gd name="connsiteX674" fmla="*/ 3747424 w 6569151"/>
              <a:gd name="connsiteY674" fmla="*/ 3758702 h 4490369"/>
              <a:gd name="connsiteX675" fmla="*/ 3757096 w 6569151"/>
              <a:gd name="connsiteY675" fmla="*/ 3729683 h 4490369"/>
              <a:gd name="connsiteX676" fmla="*/ 3759280 w 6569151"/>
              <a:gd name="connsiteY676" fmla="*/ 3729059 h 4490369"/>
              <a:gd name="connsiteX677" fmla="*/ 3771136 w 6569151"/>
              <a:gd name="connsiteY677" fmla="*/ 3717202 h 4490369"/>
              <a:gd name="connsiteX678" fmla="*/ 3773407 w 6569151"/>
              <a:gd name="connsiteY678" fmla="*/ 3713195 h 4490369"/>
              <a:gd name="connsiteX679" fmla="*/ 3780769 w 6569151"/>
              <a:gd name="connsiteY679" fmla="*/ 3719425 h 4490369"/>
              <a:gd name="connsiteX680" fmla="*/ 3794848 w 6569151"/>
              <a:gd name="connsiteY680" fmla="*/ 3723130 h 4490369"/>
              <a:gd name="connsiteX681" fmla="*/ 3794848 w 6569151"/>
              <a:gd name="connsiteY681" fmla="*/ 3740916 h 4490369"/>
              <a:gd name="connsiteX682" fmla="*/ 3818560 w 6569151"/>
              <a:gd name="connsiteY682" fmla="*/ 3729059 h 4490369"/>
              <a:gd name="connsiteX683" fmla="*/ 3836344 w 6569151"/>
              <a:gd name="connsiteY683" fmla="*/ 3705345 h 4490369"/>
              <a:gd name="connsiteX684" fmla="*/ 3854128 w 6569151"/>
              <a:gd name="connsiteY684" fmla="*/ 3711273 h 4490369"/>
              <a:gd name="connsiteX685" fmla="*/ 3860056 w 6569151"/>
              <a:gd name="connsiteY685" fmla="*/ 3705345 h 4490369"/>
              <a:gd name="connsiteX686" fmla="*/ 3871912 w 6569151"/>
              <a:gd name="connsiteY686" fmla="*/ 3669773 h 4490369"/>
              <a:gd name="connsiteX687" fmla="*/ 3871912 w 6569151"/>
              <a:gd name="connsiteY687" fmla="*/ 3663845 h 4490369"/>
              <a:gd name="connsiteX688" fmla="*/ 3871912 w 6569151"/>
              <a:gd name="connsiteY688" fmla="*/ 3669773 h 4490369"/>
              <a:gd name="connsiteX689" fmla="*/ 3836344 w 6569151"/>
              <a:gd name="connsiteY689" fmla="*/ 3681631 h 4490369"/>
              <a:gd name="connsiteX690" fmla="*/ 3854128 w 6569151"/>
              <a:gd name="connsiteY690" fmla="*/ 3646059 h 4490369"/>
              <a:gd name="connsiteX691" fmla="*/ 3883768 w 6569151"/>
              <a:gd name="connsiteY691" fmla="*/ 3622345 h 4490369"/>
              <a:gd name="connsiteX692" fmla="*/ 3913408 w 6569151"/>
              <a:gd name="connsiteY692" fmla="*/ 3598631 h 4490369"/>
              <a:gd name="connsiteX693" fmla="*/ 3925264 w 6569151"/>
              <a:gd name="connsiteY693" fmla="*/ 3557131 h 4490369"/>
              <a:gd name="connsiteX694" fmla="*/ 3972688 w 6569151"/>
              <a:gd name="connsiteY694" fmla="*/ 3557131 h 4490369"/>
              <a:gd name="connsiteX695" fmla="*/ 3984544 w 6569151"/>
              <a:gd name="connsiteY695" fmla="*/ 3557131 h 4490369"/>
              <a:gd name="connsiteX696" fmla="*/ 3996400 w 6569151"/>
              <a:gd name="connsiteY696" fmla="*/ 3545274 h 4490369"/>
              <a:gd name="connsiteX697" fmla="*/ 4002328 w 6569151"/>
              <a:gd name="connsiteY697" fmla="*/ 3480060 h 4490369"/>
              <a:gd name="connsiteX698" fmla="*/ 3996400 w 6569151"/>
              <a:gd name="connsiteY698" fmla="*/ 3474131 h 4490369"/>
              <a:gd name="connsiteX699" fmla="*/ 3972688 w 6569151"/>
              <a:gd name="connsiteY699" fmla="*/ 3497845 h 4490369"/>
              <a:gd name="connsiteX700" fmla="*/ 3925264 w 6569151"/>
              <a:gd name="connsiteY700" fmla="*/ 3557131 h 4490369"/>
              <a:gd name="connsiteX701" fmla="*/ 3907480 w 6569151"/>
              <a:gd name="connsiteY701" fmla="*/ 3563060 h 4490369"/>
              <a:gd name="connsiteX702" fmla="*/ 3848200 w 6569151"/>
              <a:gd name="connsiteY702" fmla="*/ 3628274 h 4490369"/>
              <a:gd name="connsiteX703" fmla="*/ 3824488 w 6569151"/>
              <a:gd name="connsiteY703" fmla="*/ 3640131 h 4490369"/>
              <a:gd name="connsiteX704" fmla="*/ 3800776 w 6569151"/>
              <a:gd name="connsiteY704" fmla="*/ 3681631 h 4490369"/>
              <a:gd name="connsiteX705" fmla="*/ 3783733 w 6569151"/>
              <a:gd name="connsiteY705" fmla="*/ 3694970 h 4490369"/>
              <a:gd name="connsiteX706" fmla="*/ 3773407 w 6569151"/>
              <a:gd name="connsiteY706" fmla="*/ 3713195 h 4490369"/>
              <a:gd name="connsiteX707" fmla="*/ 3771136 w 6569151"/>
              <a:gd name="connsiteY707" fmla="*/ 3711273 h 4490369"/>
              <a:gd name="connsiteX708" fmla="*/ 3759280 w 6569151"/>
              <a:gd name="connsiteY708" fmla="*/ 3723130 h 4490369"/>
              <a:gd name="connsiteX709" fmla="*/ 3757096 w 6569151"/>
              <a:gd name="connsiteY709" fmla="*/ 3729683 h 4490369"/>
              <a:gd name="connsiteX710" fmla="*/ 3743719 w 6569151"/>
              <a:gd name="connsiteY710" fmla="*/ 3733506 h 4490369"/>
              <a:gd name="connsiteX711" fmla="*/ 3723712 w 6569151"/>
              <a:gd name="connsiteY711" fmla="*/ 3746845 h 4490369"/>
              <a:gd name="connsiteX712" fmla="*/ 3539944 w 6569151"/>
              <a:gd name="connsiteY712" fmla="*/ 3758702 h 4490369"/>
              <a:gd name="connsiteX713" fmla="*/ 3468808 w 6569151"/>
              <a:gd name="connsiteY713" fmla="*/ 3812059 h 4490369"/>
              <a:gd name="connsiteX714" fmla="*/ 3332464 w 6569151"/>
              <a:gd name="connsiteY714" fmla="*/ 3900987 h 4490369"/>
              <a:gd name="connsiteX715" fmla="*/ 3249472 w 6569151"/>
              <a:gd name="connsiteY715" fmla="*/ 3906916 h 4490369"/>
              <a:gd name="connsiteX716" fmla="*/ 3207976 w 6569151"/>
              <a:gd name="connsiteY716" fmla="*/ 3924701 h 4490369"/>
              <a:gd name="connsiteX717" fmla="*/ 3083488 w 6569151"/>
              <a:gd name="connsiteY717" fmla="*/ 3930630 h 4490369"/>
              <a:gd name="connsiteX718" fmla="*/ 2994568 w 6569151"/>
              <a:gd name="connsiteY718" fmla="*/ 3995844 h 4490369"/>
              <a:gd name="connsiteX719" fmla="*/ 2870081 w 6569151"/>
              <a:gd name="connsiteY719" fmla="*/ 4108486 h 4490369"/>
              <a:gd name="connsiteX720" fmla="*/ 2804873 w 6569151"/>
              <a:gd name="connsiteY720" fmla="*/ 4167772 h 4490369"/>
              <a:gd name="connsiteX721" fmla="*/ 2769304 w 6569151"/>
              <a:gd name="connsiteY721" fmla="*/ 4179629 h 4490369"/>
              <a:gd name="connsiteX722" fmla="*/ 2787089 w 6569151"/>
              <a:gd name="connsiteY722" fmla="*/ 4155915 h 4490369"/>
              <a:gd name="connsiteX723" fmla="*/ 2798945 w 6569151"/>
              <a:gd name="connsiteY723" fmla="*/ 4126272 h 4490369"/>
              <a:gd name="connsiteX724" fmla="*/ 2840441 w 6569151"/>
              <a:gd name="connsiteY724" fmla="*/ 4090701 h 4490369"/>
              <a:gd name="connsiteX725" fmla="*/ 2858224 w 6569151"/>
              <a:gd name="connsiteY725" fmla="*/ 4055129 h 4490369"/>
              <a:gd name="connsiteX726" fmla="*/ 2881936 w 6569151"/>
              <a:gd name="connsiteY726" fmla="*/ 4043272 h 4490369"/>
              <a:gd name="connsiteX727" fmla="*/ 2899720 w 6569151"/>
              <a:gd name="connsiteY727" fmla="*/ 4007701 h 4490369"/>
              <a:gd name="connsiteX728" fmla="*/ 2923432 w 6569151"/>
              <a:gd name="connsiteY728" fmla="*/ 4001772 h 4490369"/>
              <a:gd name="connsiteX729" fmla="*/ 2941216 w 6569151"/>
              <a:gd name="connsiteY729" fmla="*/ 3960272 h 4490369"/>
              <a:gd name="connsiteX730" fmla="*/ 2964928 w 6569151"/>
              <a:gd name="connsiteY730" fmla="*/ 3954344 h 4490369"/>
              <a:gd name="connsiteX731" fmla="*/ 2976784 w 6569151"/>
              <a:gd name="connsiteY731" fmla="*/ 3924701 h 4490369"/>
              <a:gd name="connsiteX732" fmla="*/ 3000496 w 6569151"/>
              <a:gd name="connsiteY732" fmla="*/ 3918773 h 4490369"/>
              <a:gd name="connsiteX733" fmla="*/ 3012352 w 6569151"/>
              <a:gd name="connsiteY733" fmla="*/ 3865416 h 4490369"/>
              <a:gd name="connsiteX734" fmla="*/ 3012352 w 6569151"/>
              <a:gd name="connsiteY734" fmla="*/ 3841701 h 4490369"/>
              <a:gd name="connsiteX735" fmla="*/ 3006424 w 6569151"/>
              <a:gd name="connsiteY735" fmla="*/ 3829844 h 4490369"/>
              <a:gd name="connsiteX736" fmla="*/ 2994568 w 6569151"/>
              <a:gd name="connsiteY736" fmla="*/ 3835773 h 4490369"/>
              <a:gd name="connsiteX737" fmla="*/ 2994568 w 6569151"/>
              <a:gd name="connsiteY737" fmla="*/ 3853559 h 4490369"/>
              <a:gd name="connsiteX738" fmla="*/ 2935288 w 6569151"/>
              <a:gd name="connsiteY738" fmla="*/ 3930630 h 4490369"/>
              <a:gd name="connsiteX739" fmla="*/ 2923432 w 6569151"/>
              <a:gd name="connsiteY739" fmla="*/ 3912844 h 4490369"/>
              <a:gd name="connsiteX740" fmla="*/ 2917504 w 6569151"/>
              <a:gd name="connsiteY740" fmla="*/ 3918773 h 4490369"/>
              <a:gd name="connsiteX741" fmla="*/ 2917504 w 6569151"/>
              <a:gd name="connsiteY741" fmla="*/ 3924701 h 4490369"/>
              <a:gd name="connsiteX742" fmla="*/ 2935288 w 6569151"/>
              <a:gd name="connsiteY742" fmla="*/ 3930630 h 4490369"/>
              <a:gd name="connsiteX743" fmla="*/ 2899720 w 6569151"/>
              <a:gd name="connsiteY743" fmla="*/ 3972130 h 4490369"/>
              <a:gd name="connsiteX744" fmla="*/ 2887864 w 6569151"/>
              <a:gd name="connsiteY744" fmla="*/ 3972130 h 4490369"/>
              <a:gd name="connsiteX745" fmla="*/ 2881936 w 6569151"/>
              <a:gd name="connsiteY745" fmla="*/ 3918773 h 4490369"/>
              <a:gd name="connsiteX746" fmla="*/ 2870081 w 6569151"/>
              <a:gd name="connsiteY746" fmla="*/ 3924701 h 4490369"/>
              <a:gd name="connsiteX747" fmla="*/ 2876008 w 6569151"/>
              <a:gd name="connsiteY747" fmla="*/ 3960272 h 4490369"/>
              <a:gd name="connsiteX748" fmla="*/ 2887864 w 6569151"/>
              <a:gd name="connsiteY748" fmla="*/ 3972130 h 4490369"/>
              <a:gd name="connsiteX749" fmla="*/ 2870081 w 6569151"/>
              <a:gd name="connsiteY749" fmla="*/ 4001772 h 4490369"/>
              <a:gd name="connsiteX750" fmla="*/ 2858224 w 6569151"/>
              <a:gd name="connsiteY750" fmla="*/ 4001772 h 4490369"/>
              <a:gd name="connsiteX751" fmla="*/ 2852297 w 6569151"/>
              <a:gd name="connsiteY751" fmla="*/ 3948415 h 4490369"/>
              <a:gd name="connsiteX752" fmla="*/ 2846369 w 6569151"/>
              <a:gd name="connsiteY752" fmla="*/ 3948415 h 4490369"/>
              <a:gd name="connsiteX753" fmla="*/ 2828585 w 6569151"/>
              <a:gd name="connsiteY753" fmla="*/ 3954344 h 4490369"/>
              <a:gd name="connsiteX754" fmla="*/ 2822657 w 6569151"/>
              <a:gd name="connsiteY754" fmla="*/ 3989915 h 4490369"/>
              <a:gd name="connsiteX755" fmla="*/ 2840441 w 6569151"/>
              <a:gd name="connsiteY755" fmla="*/ 4031415 h 4490369"/>
              <a:gd name="connsiteX756" fmla="*/ 2804873 w 6569151"/>
              <a:gd name="connsiteY756" fmla="*/ 4066986 h 4490369"/>
              <a:gd name="connsiteX757" fmla="*/ 2798945 w 6569151"/>
              <a:gd name="connsiteY757" fmla="*/ 4049201 h 4490369"/>
              <a:gd name="connsiteX758" fmla="*/ 2816728 w 6569151"/>
              <a:gd name="connsiteY758" fmla="*/ 4025487 h 4490369"/>
              <a:gd name="connsiteX759" fmla="*/ 2810800 w 6569151"/>
              <a:gd name="connsiteY759" fmla="*/ 4013629 h 4490369"/>
              <a:gd name="connsiteX760" fmla="*/ 2793016 w 6569151"/>
              <a:gd name="connsiteY760" fmla="*/ 3989915 h 4490369"/>
              <a:gd name="connsiteX761" fmla="*/ 2763377 w 6569151"/>
              <a:gd name="connsiteY761" fmla="*/ 4013629 h 4490369"/>
              <a:gd name="connsiteX762" fmla="*/ 2739665 w 6569151"/>
              <a:gd name="connsiteY762" fmla="*/ 4037344 h 4490369"/>
              <a:gd name="connsiteX763" fmla="*/ 2721880 w 6569151"/>
              <a:gd name="connsiteY763" fmla="*/ 4049201 h 4490369"/>
              <a:gd name="connsiteX764" fmla="*/ 2627033 w 6569151"/>
              <a:gd name="connsiteY764" fmla="*/ 4126272 h 4490369"/>
              <a:gd name="connsiteX765" fmla="*/ 2579609 w 6569151"/>
              <a:gd name="connsiteY765" fmla="*/ 4167772 h 4490369"/>
              <a:gd name="connsiteX766" fmla="*/ 2532184 w 6569151"/>
              <a:gd name="connsiteY766" fmla="*/ 4203343 h 4490369"/>
              <a:gd name="connsiteX767" fmla="*/ 2496617 w 6569151"/>
              <a:gd name="connsiteY767" fmla="*/ 4238915 h 4490369"/>
              <a:gd name="connsiteX768" fmla="*/ 2389913 w 6569151"/>
              <a:gd name="connsiteY768" fmla="*/ 4327843 h 4490369"/>
              <a:gd name="connsiteX769" fmla="*/ 2378056 w 6569151"/>
              <a:gd name="connsiteY769" fmla="*/ 4339700 h 4490369"/>
              <a:gd name="connsiteX770" fmla="*/ 2271352 w 6569151"/>
              <a:gd name="connsiteY770" fmla="*/ 4416771 h 4490369"/>
              <a:gd name="connsiteX771" fmla="*/ 2212073 w 6569151"/>
              <a:gd name="connsiteY771" fmla="*/ 4464199 h 4490369"/>
              <a:gd name="connsiteX772" fmla="*/ 2164649 w 6569151"/>
              <a:gd name="connsiteY772" fmla="*/ 4487914 h 4490369"/>
              <a:gd name="connsiteX773" fmla="*/ 2152793 w 6569151"/>
              <a:gd name="connsiteY773" fmla="*/ 4481985 h 4490369"/>
              <a:gd name="connsiteX774" fmla="*/ 2164649 w 6569151"/>
              <a:gd name="connsiteY774" fmla="*/ 4458271 h 4490369"/>
              <a:gd name="connsiteX775" fmla="*/ 2170577 w 6569151"/>
              <a:gd name="connsiteY775" fmla="*/ 4404914 h 4490369"/>
              <a:gd name="connsiteX776" fmla="*/ 2170577 w 6569151"/>
              <a:gd name="connsiteY776" fmla="*/ 4398985 h 4490369"/>
              <a:gd name="connsiteX777" fmla="*/ 2200216 w 6569151"/>
              <a:gd name="connsiteY777" fmla="*/ 4393057 h 4490369"/>
              <a:gd name="connsiteX778" fmla="*/ 2194289 w 6569151"/>
              <a:gd name="connsiteY778" fmla="*/ 4369343 h 4490369"/>
              <a:gd name="connsiteX779" fmla="*/ 2206144 w 6569151"/>
              <a:gd name="connsiteY779" fmla="*/ 4345628 h 4490369"/>
              <a:gd name="connsiteX780" fmla="*/ 2194289 w 6569151"/>
              <a:gd name="connsiteY780" fmla="*/ 4321914 h 4490369"/>
              <a:gd name="connsiteX781" fmla="*/ 2170577 w 6569151"/>
              <a:gd name="connsiteY781" fmla="*/ 4363414 h 4490369"/>
              <a:gd name="connsiteX782" fmla="*/ 2152793 w 6569151"/>
              <a:gd name="connsiteY782" fmla="*/ 4357486 h 4490369"/>
              <a:gd name="connsiteX783" fmla="*/ 2164649 w 6569151"/>
              <a:gd name="connsiteY783" fmla="*/ 4286343 h 4490369"/>
              <a:gd name="connsiteX784" fmla="*/ 2170577 w 6569151"/>
              <a:gd name="connsiteY784" fmla="*/ 4185557 h 4490369"/>
              <a:gd name="connsiteX785" fmla="*/ 2176504 w 6569151"/>
              <a:gd name="connsiteY785" fmla="*/ 4238915 h 4490369"/>
              <a:gd name="connsiteX786" fmla="*/ 2182432 w 6569151"/>
              <a:gd name="connsiteY786" fmla="*/ 4280414 h 4490369"/>
              <a:gd name="connsiteX787" fmla="*/ 2194289 w 6569151"/>
              <a:gd name="connsiteY787" fmla="*/ 4274486 h 4490369"/>
              <a:gd name="connsiteX788" fmla="*/ 2200216 w 6569151"/>
              <a:gd name="connsiteY788" fmla="*/ 4256700 h 4490369"/>
              <a:gd name="connsiteX789" fmla="*/ 2200216 w 6569151"/>
              <a:gd name="connsiteY789" fmla="*/ 4155915 h 4490369"/>
              <a:gd name="connsiteX790" fmla="*/ 2212073 w 6569151"/>
              <a:gd name="connsiteY790" fmla="*/ 4066986 h 4490369"/>
              <a:gd name="connsiteX791" fmla="*/ 2200216 w 6569151"/>
              <a:gd name="connsiteY791" fmla="*/ 4013629 h 4490369"/>
              <a:gd name="connsiteX792" fmla="*/ 2194289 w 6569151"/>
              <a:gd name="connsiteY792" fmla="*/ 3995844 h 4490369"/>
              <a:gd name="connsiteX793" fmla="*/ 2188361 w 6569151"/>
              <a:gd name="connsiteY793" fmla="*/ 3995844 h 4490369"/>
              <a:gd name="connsiteX794" fmla="*/ 2170577 w 6569151"/>
              <a:gd name="connsiteY794" fmla="*/ 4078844 h 4490369"/>
              <a:gd name="connsiteX795" fmla="*/ 2146865 w 6569151"/>
              <a:gd name="connsiteY795" fmla="*/ 4096629 h 4490369"/>
              <a:gd name="connsiteX796" fmla="*/ 2129081 w 6569151"/>
              <a:gd name="connsiteY796" fmla="*/ 4114415 h 4490369"/>
              <a:gd name="connsiteX797" fmla="*/ 2111296 w 6569151"/>
              <a:gd name="connsiteY797" fmla="*/ 4096629 h 4490369"/>
              <a:gd name="connsiteX798" fmla="*/ 2117224 w 6569151"/>
              <a:gd name="connsiteY798" fmla="*/ 4072915 h 4490369"/>
              <a:gd name="connsiteX799" fmla="*/ 2111296 w 6569151"/>
              <a:gd name="connsiteY799" fmla="*/ 4066986 h 4490369"/>
              <a:gd name="connsiteX800" fmla="*/ 2105369 w 6569151"/>
              <a:gd name="connsiteY800" fmla="*/ 4078844 h 4490369"/>
              <a:gd name="connsiteX801" fmla="*/ 2111296 w 6569151"/>
              <a:gd name="connsiteY801" fmla="*/ 4096629 h 4490369"/>
              <a:gd name="connsiteX802" fmla="*/ 2105369 w 6569151"/>
              <a:gd name="connsiteY802" fmla="*/ 4120343 h 4490369"/>
              <a:gd name="connsiteX803" fmla="*/ 2075729 w 6569151"/>
              <a:gd name="connsiteY803" fmla="*/ 4155915 h 4490369"/>
              <a:gd name="connsiteX804" fmla="*/ 2052017 w 6569151"/>
              <a:gd name="connsiteY804" fmla="*/ 4167772 h 4490369"/>
              <a:gd name="connsiteX805" fmla="*/ 2046089 w 6569151"/>
              <a:gd name="connsiteY805" fmla="*/ 4126272 h 4490369"/>
              <a:gd name="connsiteX806" fmla="*/ 2069801 w 6569151"/>
              <a:gd name="connsiteY806" fmla="*/ 4108486 h 4490369"/>
              <a:gd name="connsiteX807" fmla="*/ 2052017 w 6569151"/>
              <a:gd name="connsiteY807" fmla="*/ 4102558 h 4490369"/>
              <a:gd name="connsiteX808" fmla="*/ 2034233 w 6569151"/>
              <a:gd name="connsiteY808" fmla="*/ 4096629 h 4490369"/>
              <a:gd name="connsiteX809" fmla="*/ 2028305 w 6569151"/>
              <a:gd name="connsiteY809" fmla="*/ 4144058 h 4490369"/>
              <a:gd name="connsiteX810" fmla="*/ 2028305 w 6569151"/>
              <a:gd name="connsiteY810" fmla="*/ 4197415 h 4490369"/>
              <a:gd name="connsiteX811" fmla="*/ 2016449 w 6569151"/>
              <a:gd name="connsiteY811" fmla="*/ 4215200 h 4490369"/>
              <a:gd name="connsiteX812" fmla="*/ 1992737 w 6569151"/>
              <a:gd name="connsiteY812" fmla="*/ 4227057 h 4490369"/>
              <a:gd name="connsiteX813" fmla="*/ 1974953 w 6569151"/>
              <a:gd name="connsiteY813" fmla="*/ 4244843 h 4490369"/>
              <a:gd name="connsiteX814" fmla="*/ 1957169 w 6569151"/>
              <a:gd name="connsiteY814" fmla="*/ 4227057 h 4490369"/>
              <a:gd name="connsiteX815" fmla="*/ 1945313 w 6569151"/>
              <a:gd name="connsiteY815" fmla="*/ 4232986 h 4490369"/>
              <a:gd name="connsiteX816" fmla="*/ 1939385 w 6569151"/>
              <a:gd name="connsiteY816" fmla="*/ 4274486 h 4490369"/>
              <a:gd name="connsiteX817" fmla="*/ 1933457 w 6569151"/>
              <a:gd name="connsiteY817" fmla="*/ 4280414 h 4490369"/>
              <a:gd name="connsiteX818" fmla="*/ 1927529 w 6569151"/>
              <a:gd name="connsiteY818" fmla="*/ 4232986 h 4490369"/>
              <a:gd name="connsiteX819" fmla="*/ 1921601 w 6569151"/>
              <a:gd name="connsiteY819" fmla="*/ 4191486 h 4490369"/>
              <a:gd name="connsiteX820" fmla="*/ 1921601 w 6569151"/>
              <a:gd name="connsiteY820" fmla="*/ 4149986 h 4490369"/>
              <a:gd name="connsiteX821" fmla="*/ 1915673 w 6569151"/>
              <a:gd name="connsiteY821" fmla="*/ 4108486 h 4490369"/>
              <a:gd name="connsiteX822" fmla="*/ 1909745 w 6569151"/>
              <a:gd name="connsiteY822" fmla="*/ 4149986 h 4490369"/>
              <a:gd name="connsiteX823" fmla="*/ 1903817 w 6569151"/>
              <a:gd name="connsiteY823" fmla="*/ 4185557 h 4490369"/>
              <a:gd name="connsiteX824" fmla="*/ 1909745 w 6569151"/>
              <a:gd name="connsiteY824" fmla="*/ 4227057 h 4490369"/>
              <a:gd name="connsiteX825" fmla="*/ 1903817 w 6569151"/>
              <a:gd name="connsiteY825" fmla="*/ 4262629 h 4490369"/>
              <a:gd name="connsiteX826" fmla="*/ 1915673 w 6569151"/>
              <a:gd name="connsiteY826" fmla="*/ 4292272 h 4490369"/>
              <a:gd name="connsiteX827" fmla="*/ 1868249 w 6569151"/>
              <a:gd name="connsiteY827" fmla="*/ 4339700 h 4490369"/>
              <a:gd name="connsiteX828" fmla="*/ 1814897 w 6569151"/>
              <a:gd name="connsiteY828" fmla="*/ 4393057 h 4490369"/>
              <a:gd name="connsiteX829" fmla="*/ 1808969 w 6569151"/>
              <a:gd name="connsiteY829" fmla="*/ 4363414 h 4490369"/>
              <a:gd name="connsiteX830" fmla="*/ 1838609 w 6569151"/>
              <a:gd name="connsiteY830" fmla="*/ 4351557 h 4490369"/>
              <a:gd name="connsiteX831" fmla="*/ 1850465 w 6569151"/>
              <a:gd name="connsiteY831" fmla="*/ 4327843 h 4490369"/>
              <a:gd name="connsiteX832" fmla="*/ 1868249 w 6569151"/>
              <a:gd name="connsiteY832" fmla="*/ 4310057 h 4490369"/>
              <a:gd name="connsiteX833" fmla="*/ 1874177 w 6569151"/>
              <a:gd name="connsiteY833" fmla="*/ 4298200 h 4490369"/>
              <a:gd name="connsiteX834" fmla="*/ 1886033 w 6569151"/>
              <a:gd name="connsiteY834" fmla="*/ 4244843 h 4490369"/>
              <a:gd name="connsiteX835" fmla="*/ 1880105 w 6569151"/>
              <a:gd name="connsiteY835" fmla="*/ 4167772 h 4490369"/>
              <a:gd name="connsiteX836" fmla="*/ 1880105 w 6569151"/>
              <a:gd name="connsiteY836" fmla="*/ 4126272 h 4490369"/>
              <a:gd name="connsiteX837" fmla="*/ 1891961 w 6569151"/>
              <a:gd name="connsiteY837" fmla="*/ 4102558 h 4490369"/>
              <a:gd name="connsiteX838" fmla="*/ 1868249 w 6569151"/>
              <a:gd name="connsiteY838" fmla="*/ 4096629 h 4490369"/>
              <a:gd name="connsiteX839" fmla="*/ 1862321 w 6569151"/>
              <a:gd name="connsiteY839" fmla="*/ 4120343 h 4490369"/>
              <a:gd name="connsiteX840" fmla="*/ 1862321 w 6569151"/>
              <a:gd name="connsiteY840" fmla="*/ 4161843 h 4490369"/>
              <a:gd name="connsiteX841" fmla="*/ 1850465 w 6569151"/>
              <a:gd name="connsiteY841" fmla="*/ 4173700 h 4490369"/>
              <a:gd name="connsiteX842" fmla="*/ 1844537 w 6569151"/>
              <a:gd name="connsiteY842" fmla="*/ 4161843 h 4490369"/>
              <a:gd name="connsiteX843" fmla="*/ 1838609 w 6569151"/>
              <a:gd name="connsiteY843" fmla="*/ 4138129 h 4490369"/>
              <a:gd name="connsiteX844" fmla="*/ 1820825 w 6569151"/>
              <a:gd name="connsiteY844" fmla="*/ 4173700 h 4490369"/>
              <a:gd name="connsiteX845" fmla="*/ 1838609 w 6569151"/>
              <a:gd name="connsiteY845" fmla="*/ 4209272 h 4490369"/>
              <a:gd name="connsiteX846" fmla="*/ 1856393 w 6569151"/>
              <a:gd name="connsiteY846" fmla="*/ 4203343 h 4490369"/>
              <a:gd name="connsiteX847" fmla="*/ 1856393 w 6569151"/>
              <a:gd name="connsiteY847" fmla="*/ 4215200 h 4490369"/>
              <a:gd name="connsiteX848" fmla="*/ 1838609 w 6569151"/>
              <a:gd name="connsiteY848" fmla="*/ 4227057 h 4490369"/>
              <a:gd name="connsiteX849" fmla="*/ 1832681 w 6569151"/>
              <a:gd name="connsiteY849" fmla="*/ 4238915 h 4490369"/>
              <a:gd name="connsiteX850" fmla="*/ 1826753 w 6569151"/>
              <a:gd name="connsiteY850" fmla="*/ 4286343 h 4490369"/>
              <a:gd name="connsiteX851" fmla="*/ 1814897 w 6569151"/>
              <a:gd name="connsiteY851" fmla="*/ 4339700 h 4490369"/>
              <a:gd name="connsiteX852" fmla="*/ 1785257 w 6569151"/>
              <a:gd name="connsiteY852" fmla="*/ 4333771 h 4490369"/>
              <a:gd name="connsiteX853" fmla="*/ 1779329 w 6569151"/>
              <a:gd name="connsiteY853" fmla="*/ 4422700 h 4490369"/>
              <a:gd name="connsiteX854" fmla="*/ 1767473 w 6569151"/>
              <a:gd name="connsiteY854" fmla="*/ 4428628 h 4490369"/>
              <a:gd name="connsiteX855" fmla="*/ 1749689 w 6569151"/>
              <a:gd name="connsiteY855" fmla="*/ 4416771 h 4490369"/>
              <a:gd name="connsiteX856" fmla="*/ 1737833 w 6569151"/>
              <a:gd name="connsiteY856" fmla="*/ 4416771 h 4490369"/>
              <a:gd name="connsiteX857" fmla="*/ 1725977 w 6569151"/>
              <a:gd name="connsiteY857" fmla="*/ 4458271 h 4490369"/>
              <a:gd name="connsiteX858" fmla="*/ 1714121 w 6569151"/>
              <a:gd name="connsiteY858" fmla="*/ 4470128 h 4490369"/>
              <a:gd name="connsiteX859" fmla="*/ 1714121 w 6569151"/>
              <a:gd name="connsiteY859" fmla="*/ 4387128 h 4490369"/>
              <a:gd name="connsiteX860" fmla="*/ 1714121 w 6569151"/>
              <a:gd name="connsiteY860" fmla="*/ 4363414 h 4490369"/>
              <a:gd name="connsiteX861" fmla="*/ 1714121 w 6569151"/>
              <a:gd name="connsiteY861" fmla="*/ 4292272 h 4490369"/>
              <a:gd name="connsiteX862" fmla="*/ 1702265 w 6569151"/>
              <a:gd name="connsiteY862" fmla="*/ 4280414 h 4490369"/>
              <a:gd name="connsiteX863" fmla="*/ 1708193 w 6569151"/>
              <a:gd name="connsiteY863" fmla="*/ 4232986 h 4490369"/>
              <a:gd name="connsiteX864" fmla="*/ 1702265 w 6569151"/>
              <a:gd name="connsiteY864" fmla="*/ 4221129 h 4490369"/>
              <a:gd name="connsiteX865" fmla="*/ 1690409 w 6569151"/>
              <a:gd name="connsiteY865" fmla="*/ 4221129 h 4490369"/>
              <a:gd name="connsiteX866" fmla="*/ 1690409 w 6569151"/>
              <a:gd name="connsiteY866" fmla="*/ 4238915 h 4490369"/>
              <a:gd name="connsiteX867" fmla="*/ 1690409 w 6569151"/>
              <a:gd name="connsiteY867" fmla="*/ 4256700 h 4490369"/>
              <a:gd name="connsiteX868" fmla="*/ 1648913 w 6569151"/>
              <a:gd name="connsiteY868" fmla="*/ 4244843 h 4490369"/>
              <a:gd name="connsiteX869" fmla="*/ 1619273 w 6569151"/>
              <a:gd name="connsiteY869" fmla="*/ 4227057 h 4490369"/>
              <a:gd name="connsiteX870" fmla="*/ 1601489 w 6569151"/>
              <a:gd name="connsiteY870" fmla="*/ 4268557 h 4490369"/>
              <a:gd name="connsiteX871" fmla="*/ 1583705 w 6569151"/>
              <a:gd name="connsiteY871" fmla="*/ 4256700 h 4490369"/>
              <a:gd name="connsiteX872" fmla="*/ 1565921 w 6569151"/>
              <a:gd name="connsiteY872" fmla="*/ 4304129 h 4490369"/>
              <a:gd name="connsiteX873" fmla="*/ 1554065 w 6569151"/>
              <a:gd name="connsiteY873" fmla="*/ 4286343 h 4490369"/>
              <a:gd name="connsiteX874" fmla="*/ 1548137 w 6569151"/>
              <a:gd name="connsiteY874" fmla="*/ 4250772 h 4490369"/>
              <a:gd name="connsiteX875" fmla="*/ 1559993 w 6569151"/>
              <a:gd name="connsiteY875" fmla="*/ 4209272 h 4490369"/>
              <a:gd name="connsiteX876" fmla="*/ 1548137 w 6569151"/>
              <a:gd name="connsiteY876" fmla="*/ 4167772 h 4490369"/>
              <a:gd name="connsiteX877" fmla="*/ 1554065 w 6569151"/>
              <a:gd name="connsiteY877" fmla="*/ 4126272 h 4490369"/>
              <a:gd name="connsiteX878" fmla="*/ 1559993 w 6569151"/>
              <a:gd name="connsiteY878" fmla="*/ 4114415 h 4490369"/>
              <a:gd name="connsiteX879" fmla="*/ 1571849 w 6569151"/>
              <a:gd name="connsiteY879" fmla="*/ 4132200 h 4490369"/>
              <a:gd name="connsiteX880" fmla="*/ 1577777 w 6569151"/>
              <a:gd name="connsiteY880" fmla="*/ 4191486 h 4490369"/>
              <a:gd name="connsiteX881" fmla="*/ 1589633 w 6569151"/>
              <a:gd name="connsiteY881" fmla="*/ 4197415 h 4490369"/>
              <a:gd name="connsiteX882" fmla="*/ 1583705 w 6569151"/>
              <a:gd name="connsiteY882" fmla="*/ 4072915 h 4490369"/>
              <a:gd name="connsiteX883" fmla="*/ 1571849 w 6569151"/>
              <a:gd name="connsiteY883" fmla="*/ 4072915 h 4490369"/>
              <a:gd name="connsiteX884" fmla="*/ 1565921 w 6569151"/>
              <a:gd name="connsiteY884" fmla="*/ 4078844 h 4490369"/>
              <a:gd name="connsiteX885" fmla="*/ 1559993 w 6569151"/>
              <a:gd name="connsiteY885" fmla="*/ 4078844 h 4490369"/>
              <a:gd name="connsiteX886" fmla="*/ 1542209 w 6569151"/>
              <a:gd name="connsiteY886" fmla="*/ 4037344 h 4490369"/>
              <a:gd name="connsiteX887" fmla="*/ 1536281 w 6569151"/>
              <a:gd name="connsiteY887" fmla="*/ 4078844 h 4490369"/>
              <a:gd name="connsiteX888" fmla="*/ 1536281 w 6569151"/>
              <a:gd name="connsiteY888" fmla="*/ 4120343 h 4490369"/>
              <a:gd name="connsiteX889" fmla="*/ 1530353 w 6569151"/>
              <a:gd name="connsiteY889" fmla="*/ 4155915 h 4490369"/>
              <a:gd name="connsiteX890" fmla="*/ 1524425 w 6569151"/>
              <a:gd name="connsiteY890" fmla="*/ 4179629 h 4490369"/>
              <a:gd name="connsiteX891" fmla="*/ 1512569 w 6569151"/>
              <a:gd name="connsiteY891" fmla="*/ 4161843 h 4490369"/>
              <a:gd name="connsiteX892" fmla="*/ 1512569 w 6569151"/>
              <a:gd name="connsiteY892" fmla="*/ 4102558 h 4490369"/>
              <a:gd name="connsiteX893" fmla="*/ 1506641 w 6569151"/>
              <a:gd name="connsiteY893" fmla="*/ 4078844 h 4490369"/>
              <a:gd name="connsiteX894" fmla="*/ 1512569 w 6569151"/>
              <a:gd name="connsiteY894" fmla="*/ 4037344 h 4490369"/>
              <a:gd name="connsiteX895" fmla="*/ 1506641 w 6569151"/>
              <a:gd name="connsiteY895" fmla="*/ 4007701 h 4490369"/>
              <a:gd name="connsiteX896" fmla="*/ 1524425 w 6569151"/>
              <a:gd name="connsiteY896" fmla="*/ 3942487 h 4490369"/>
              <a:gd name="connsiteX897" fmla="*/ 1506641 w 6569151"/>
              <a:gd name="connsiteY897" fmla="*/ 3924701 h 4490369"/>
              <a:gd name="connsiteX898" fmla="*/ 1524425 w 6569151"/>
              <a:gd name="connsiteY898" fmla="*/ 3895058 h 4490369"/>
              <a:gd name="connsiteX899" fmla="*/ 1536281 w 6569151"/>
              <a:gd name="connsiteY899" fmla="*/ 3942487 h 4490369"/>
              <a:gd name="connsiteX900" fmla="*/ 1536281 w 6569151"/>
              <a:gd name="connsiteY900" fmla="*/ 3989915 h 4490369"/>
              <a:gd name="connsiteX901" fmla="*/ 1554065 w 6569151"/>
              <a:gd name="connsiteY901" fmla="*/ 3954344 h 4490369"/>
              <a:gd name="connsiteX902" fmla="*/ 1559993 w 6569151"/>
              <a:gd name="connsiteY902" fmla="*/ 3918773 h 4490369"/>
              <a:gd name="connsiteX903" fmla="*/ 1583705 w 6569151"/>
              <a:gd name="connsiteY903" fmla="*/ 3912844 h 4490369"/>
              <a:gd name="connsiteX904" fmla="*/ 1583705 w 6569151"/>
              <a:gd name="connsiteY904" fmla="*/ 3847630 h 4490369"/>
              <a:gd name="connsiteX905" fmla="*/ 1589633 w 6569151"/>
              <a:gd name="connsiteY905" fmla="*/ 3823916 h 4490369"/>
              <a:gd name="connsiteX906" fmla="*/ 1595561 w 6569151"/>
              <a:gd name="connsiteY906" fmla="*/ 3800202 h 4490369"/>
              <a:gd name="connsiteX907" fmla="*/ 1583705 w 6569151"/>
              <a:gd name="connsiteY907" fmla="*/ 3770559 h 4490369"/>
              <a:gd name="connsiteX908" fmla="*/ 1577777 w 6569151"/>
              <a:gd name="connsiteY908" fmla="*/ 3734988 h 4490369"/>
              <a:gd name="connsiteX909" fmla="*/ 1559993 w 6569151"/>
              <a:gd name="connsiteY909" fmla="*/ 3723130 h 4490369"/>
              <a:gd name="connsiteX910" fmla="*/ 1559993 w 6569151"/>
              <a:gd name="connsiteY910" fmla="*/ 3634202 h 4490369"/>
              <a:gd name="connsiteX911" fmla="*/ 1571849 w 6569151"/>
              <a:gd name="connsiteY911" fmla="*/ 3610488 h 4490369"/>
              <a:gd name="connsiteX912" fmla="*/ 1577777 w 6569151"/>
              <a:gd name="connsiteY912" fmla="*/ 3646059 h 4490369"/>
              <a:gd name="connsiteX913" fmla="*/ 1571849 w 6569151"/>
              <a:gd name="connsiteY913" fmla="*/ 3699416 h 4490369"/>
              <a:gd name="connsiteX914" fmla="*/ 1571849 w 6569151"/>
              <a:gd name="connsiteY914" fmla="*/ 3711273 h 4490369"/>
              <a:gd name="connsiteX915" fmla="*/ 1589633 w 6569151"/>
              <a:gd name="connsiteY915" fmla="*/ 3717202 h 4490369"/>
              <a:gd name="connsiteX916" fmla="*/ 1601489 w 6569151"/>
              <a:gd name="connsiteY916" fmla="*/ 3687559 h 4490369"/>
              <a:gd name="connsiteX917" fmla="*/ 1607417 w 6569151"/>
              <a:gd name="connsiteY917" fmla="*/ 3693488 h 4490369"/>
              <a:gd name="connsiteX918" fmla="*/ 1619273 w 6569151"/>
              <a:gd name="connsiteY918" fmla="*/ 3740916 h 4490369"/>
              <a:gd name="connsiteX919" fmla="*/ 1625201 w 6569151"/>
              <a:gd name="connsiteY919" fmla="*/ 3752773 h 4490369"/>
              <a:gd name="connsiteX920" fmla="*/ 1666697 w 6569151"/>
              <a:gd name="connsiteY920" fmla="*/ 3746845 h 4490369"/>
              <a:gd name="connsiteX921" fmla="*/ 1672625 w 6569151"/>
              <a:gd name="connsiteY921" fmla="*/ 3699416 h 4490369"/>
              <a:gd name="connsiteX922" fmla="*/ 1666697 w 6569151"/>
              <a:gd name="connsiteY922" fmla="*/ 3687559 h 4490369"/>
              <a:gd name="connsiteX923" fmla="*/ 1654841 w 6569151"/>
              <a:gd name="connsiteY923" fmla="*/ 3699416 h 4490369"/>
              <a:gd name="connsiteX924" fmla="*/ 1654841 w 6569151"/>
              <a:gd name="connsiteY924" fmla="*/ 3723130 h 4490369"/>
              <a:gd name="connsiteX925" fmla="*/ 1648913 w 6569151"/>
              <a:gd name="connsiteY925" fmla="*/ 3734988 h 4490369"/>
              <a:gd name="connsiteX926" fmla="*/ 1637057 w 6569151"/>
              <a:gd name="connsiteY926" fmla="*/ 3729059 h 4490369"/>
              <a:gd name="connsiteX927" fmla="*/ 1631129 w 6569151"/>
              <a:gd name="connsiteY927" fmla="*/ 3717202 h 4490369"/>
              <a:gd name="connsiteX928" fmla="*/ 1631129 w 6569151"/>
              <a:gd name="connsiteY928" fmla="*/ 3675702 h 4490369"/>
              <a:gd name="connsiteX929" fmla="*/ 1637057 w 6569151"/>
              <a:gd name="connsiteY929" fmla="*/ 3634202 h 4490369"/>
              <a:gd name="connsiteX930" fmla="*/ 1637057 w 6569151"/>
              <a:gd name="connsiteY930" fmla="*/ 3610488 h 4490369"/>
              <a:gd name="connsiteX931" fmla="*/ 1625201 w 6569151"/>
              <a:gd name="connsiteY931" fmla="*/ 3551202 h 4490369"/>
              <a:gd name="connsiteX932" fmla="*/ 1619273 w 6569151"/>
              <a:gd name="connsiteY932" fmla="*/ 3545274 h 4490369"/>
              <a:gd name="connsiteX933" fmla="*/ 1613345 w 6569151"/>
              <a:gd name="connsiteY933" fmla="*/ 3580845 h 4490369"/>
              <a:gd name="connsiteX934" fmla="*/ 1595561 w 6569151"/>
              <a:gd name="connsiteY934" fmla="*/ 3610488 h 4490369"/>
              <a:gd name="connsiteX935" fmla="*/ 1571849 w 6569151"/>
              <a:gd name="connsiteY935" fmla="*/ 3610488 h 4490369"/>
              <a:gd name="connsiteX936" fmla="*/ 1559993 w 6569151"/>
              <a:gd name="connsiteY936" fmla="*/ 3586774 h 4490369"/>
              <a:gd name="connsiteX937" fmla="*/ 1565921 w 6569151"/>
              <a:gd name="connsiteY937" fmla="*/ 3568988 h 4490369"/>
              <a:gd name="connsiteX938" fmla="*/ 1583705 w 6569151"/>
              <a:gd name="connsiteY938" fmla="*/ 3580845 h 4490369"/>
              <a:gd name="connsiteX939" fmla="*/ 1589633 w 6569151"/>
              <a:gd name="connsiteY939" fmla="*/ 3574917 h 4490369"/>
              <a:gd name="connsiteX940" fmla="*/ 1589633 w 6569151"/>
              <a:gd name="connsiteY940" fmla="*/ 3545274 h 4490369"/>
              <a:gd name="connsiteX941" fmla="*/ 1595561 w 6569151"/>
              <a:gd name="connsiteY941" fmla="*/ 3480060 h 4490369"/>
              <a:gd name="connsiteX942" fmla="*/ 1619273 w 6569151"/>
              <a:gd name="connsiteY942" fmla="*/ 3474131 h 4490369"/>
              <a:gd name="connsiteX943" fmla="*/ 1637057 w 6569151"/>
              <a:gd name="connsiteY943" fmla="*/ 3444489 h 4490369"/>
              <a:gd name="connsiteX944" fmla="*/ 1625201 w 6569151"/>
              <a:gd name="connsiteY944" fmla="*/ 3414846 h 4490369"/>
              <a:gd name="connsiteX945" fmla="*/ 1631129 w 6569151"/>
              <a:gd name="connsiteY945" fmla="*/ 3397060 h 4490369"/>
              <a:gd name="connsiteX946" fmla="*/ 1672625 w 6569151"/>
              <a:gd name="connsiteY946" fmla="*/ 3397060 h 4490369"/>
              <a:gd name="connsiteX947" fmla="*/ 1666697 w 6569151"/>
              <a:gd name="connsiteY947" fmla="*/ 3373346 h 4490369"/>
              <a:gd name="connsiteX948" fmla="*/ 1684481 w 6569151"/>
              <a:gd name="connsiteY948" fmla="*/ 3361489 h 4490369"/>
              <a:gd name="connsiteX949" fmla="*/ 1678553 w 6569151"/>
              <a:gd name="connsiteY949" fmla="*/ 3325917 h 4490369"/>
              <a:gd name="connsiteX950" fmla="*/ 1672625 w 6569151"/>
              <a:gd name="connsiteY950" fmla="*/ 3296275 h 4490369"/>
              <a:gd name="connsiteX951" fmla="*/ 1690409 w 6569151"/>
              <a:gd name="connsiteY951" fmla="*/ 3302203 h 4490369"/>
              <a:gd name="connsiteX952" fmla="*/ 1702265 w 6569151"/>
              <a:gd name="connsiteY952" fmla="*/ 3314060 h 4490369"/>
              <a:gd name="connsiteX953" fmla="*/ 1714121 w 6569151"/>
              <a:gd name="connsiteY953" fmla="*/ 3302203 h 4490369"/>
              <a:gd name="connsiteX954" fmla="*/ 1714121 w 6569151"/>
              <a:gd name="connsiteY954" fmla="*/ 3248846 h 4490369"/>
              <a:gd name="connsiteX955" fmla="*/ 1720049 w 6569151"/>
              <a:gd name="connsiteY955" fmla="*/ 3225132 h 4490369"/>
              <a:gd name="connsiteX956" fmla="*/ 1761545 w 6569151"/>
              <a:gd name="connsiteY956" fmla="*/ 3225132 h 4490369"/>
              <a:gd name="connsiteX957" fmla="*/ 1791185 w 6569151"/>
              <a:gd name="connsiteY957" fmla="*/ 3225132 h 4490369"/>
              <a:gd name="connsiteX958" fmla="*/ 1808969 w 6569151"/>
              <a:gd name="connsiteY958" fmla="*/ 3195489 h 4490369"/>
              <a:gd name="connsiteX959" fmla="*/ 1808969 w 6569151"/>
              <a:gd name="connsiteY959" fmla="*/ 3094704 h 4490369"/>
              <a:gd name="connsiteX960" fmla="*/ 1814897 w 6569151"/>
              <a:gd name="connsiteY960" fmla="*/ 3070990 h 4490369"/>
              <a:gd name="connsiteX961" fmla="*/ 1820825 w 6569151"/>
              <a:gd name="connsiteY961" fmla="*/ 3047276 h 4490369"/>
              <a:gd name="connsiteX962" fmla="*/ 1838609 w 6569151"/>
              <a:gd name="connsiteY962" fmla="*/ 3088775 h 4490369"/>
              <a:gd name="connsiteX963" fmla="*/ 1832681 w 6569151"/>
              <a:gd name="connsiteY963" fmla="*/ 3112490 h 4490369"/>
              <a:gd name="connsiteX964" fmla="*/ 1850465 w 6569151"/>
              <a:gd name="connsiteY964" fmla="*/ 3148061 h 4490369"/>
              <a:gd name="connsiteX965" fmla="*/ 1891961 w 6569151"/>
              <a:gd name="connsiteY965" fmla="*/ 3112490 h 4490369"/>
              <a:gd name="connsiteX966" fmla="*/ 1880105 w 6569151"/>
              <a:gd name="connsiteY966" fmla="*/ 3106561 h 4490369"/>
              <a:gd name="connsiteX967" fmla="*/ 1868249 w 6569151"/>
              <a:gd name="connsiteY967" fmla="*/ 3124347 h 4490369"/>
              <a:gd name="connsiteX968" fmla="*/ 1862321 w 6569151"/>
              <a:gd name="connsiteY968" fmla="*/ 3130275 h 4490369"/>
              <a:gd name="connsiteX969" fmla="*/ 1856393 w 6569151"/>
              <a:gd name="connsiteY969" fmla="*/ 3130275 h 4490369"/>
              <a:gd name="connsiteX970" fmla="*/ 1856393 w 6569151"/>
              <a:gd name="connsiteY970" fmla="*/ 3124347 h 4490369"/>
              <a:gd name="connsiteX971" fmla="*/ 1868249 w 6569151"/>
              <a:gd name="connsiteY971" fmla="*/ 3076918 h 4490369"/>
              <a:gd name="connsiteX972" fmla="*/ 1891961 w 6569151"/>
              <a:gd name="connsiteY972" fmla="*/ 3053204 h 4490369"/>
              <a:gd name="connsiteX973" fmla="*/ 1891961 w 6569151"/>
              <a:gd name="connsiteY973" fmla="*/ 3005776 h 4490369"/>
              <a:gd name="connsiteX974" fmla="*/ 1897889 w 6569151"/>
              <a:gd name="connsiteY974" fmla="*/ 2993919 h 4490369"/>
              <a:gd name="connsiteX975" fmla="*/ 1903817 w 6569151"/>
              <a:gd name="connsiteY975" fmla="*/ 2993919 h 4490369"/>
              <a:gd name="connsiteX976" fmla="*/ 1921601 w 6569151"/>
              <a:gd name="connsiteY976" fmla="*/ 3017633 h 4490369"/>
              <a:gd name="connsiteX977" fmla="*/ 1933457 w 6569151"/>
              <a:gd name="connsiteY977" fmla="*/ 2976133 h 4490369"/>
              <a:gd name="connsiteX978" fmla="*/ 1933457 w 6569151"/>
              <a:gd name="connsiteY978" fmla="*/ 2958347 h 4490369"/>
              <a:gd name="connsiteX979" fmla="*/ 1945313 w 6569151"/>
              <a:gd name="connsiteY979" fmla="*/ 2910919 h 4490369"/>
              <a:gd name="connsiteX980" fmla="*/ 1957169 w 6569151"/>
              <a:gd name="connsiteY980" fmla="*/ 2887205 h 4490369"/>
              <a:gd name="connsiteX981" fmla="*/ 2004593 w 6569151"/>
              <a:gd name="connsiteY981" fmla="*/ 2857562 h 4490369"/>
              <a:gd name="connsiteX982" fmla="*/ 2004593 w 6569151"/>
              <a:gd name="connsiteY982" fmla="*/ 2816062 h 4490369"/>
              <a:gd name="connsiteX983" fmla="*/ 1980881 w 6569151"/>
              <a:gd name="connsiteY983" fmla="*/ 2786419 h 4490369"/>
              <a:gd name="connsiteX984" fmla="*/ 1957169 w 6569151"/>
              <a:gd name="connsiteY984" fmla="*/ 2738991 h 4490369"/>
              <a:gd name="connsiteX985" fmla="*/ 1939385 w 6569151"/>
              <a:gd name="connsiteY985" fmla="*/ 2727134 h 4490369"/>
              <a:gd name="connsiteX986" fmla="*/ 1933457 w 6569151"/>
              <a:gd name="connsiteY986" fmla="*/ 2691562 h 4490369"/>
              <a:gd name="connsiteX987" fmla="*/ 1933457 w 6569151"/>
              <a:gd name="connsiteY987" fmla="*/ 2661920 h 4490369"/>
              <a:gd name="connsiteX988" fmla="*/ 1927529 w 6569151"/>
              <a:gd name="connsiteY988" fmla="*/ 2632277 h 4490369"/>
              <a:gd name="connsiteX989" fmla="*/ 1915673 w 6569151"/>
              <a:gd name="connsiteY989" fmla="*/ 2679705 h 4490369"/>
              <a:gd name="connsiteX990" fmla="*/ 1903817 w 6569151"/>
              <a:gd name="connsiteY990" fmla="*/ 2721205 h 4490369"/>
              <a:gd name="connsiteX991" fmla="*/ 1897889 w 6569151"/>
              <a:gd name="connsiteY991" fmla="*/ 2721205 h 4490369"/>
              <a:gd name="connsiteX992" fmla="*/ 1891961 w 6569151"/>
              <a:gd name="connsiteY992" fmla="*/ 2685634 h 4490369"/>
              <a:gd name="connsiteX993" fmla="*/ 1903817 w 6569151"/>
              <a:gd name="connsiteY993" fmla="*/ 2650063 h 4490369"/>
              <a:gd name="connsiteX994" fmla="*/ 1886033 w 6569151"/>
              <a:gd name="connsiteY994" fmla="*/ 2632277 h 4490369"/>
              <a:gd name="connsiteX995" fmla="*/ 1874177 w 6569151"/>
              <a:gd name="connsiteY995" fmla="*/ 2679705 h 4490369"/>
              <a:gd name="connsiteX996" fmla="*/ 1850465 w 6569151"/>
              <a:gd name="connsiteY996" fmla="*/ 2709348 h 4490369"/>
              <a:gd name="connsiteX997" fmla="*/ 1844537 w 6569151"/>
              <a:gd name="connsiteY997" fmla="*/ 2768634 h 4490369"/>
              <a:gd name="connsiteX998" fmla="*/ 1862321 w 6569151"/>
              <a:gd name="connsiteY998" fmla="*/ 2738991 h 4490369"/>
              <a:gd name="connsiteX999" fmla="*/ 1850465 w 6569151"/>
              <a:gd name="connsiteY999" fmla="*/ 2709348 h 4490369"/>
              <a:gd name="connsiteX1000" fmla="*/ 1874177 w 6569151"/>
              <a:gd name="connsiteY1000" fmla="*/ 2709348 h 4490369"/>
              <a:gd name="connsiteX1001" fmla="*/ 1862321 w 6569151"/>
              <a:gd name="connsiteY1001" fmla="*/ 2792348 h 4490369"/>
              <a:gd name="connsiteX1002" fmla="*/ 1862321 w 6569151"/>
              <a:gd name="connsiteY1002" fmla="*/ 2786419 h 4490369"/>
              <a:gd name="connsiteX1003" fmla="*/ 1838609 w 6569151"/>
              <a:gd name="connsiteY1003" fmla="*/ 2792348 h 4490369"/>
              <a:gd name="connsiteX1004" fmla="*/ 1826753 w 6569151"/>
              <a:gd name="connsiteY1004" fmla="*/ 2804205 h 4490369"/>
              <a:gd name="connsiteX1005" fmla="*/ 1808969 w 6569151"/>
              <a:gd name="connsiteY1005" fmla="*/ 2810134 h 4490369"/>
              <a:gd name="connsiteX1006" fmla="*/ 1779329 w 6569151"/>
              <a:gd name="connsiteY1006" fmla="*/ 2827919 h 4490369"/>
              <a:gd name="connsiteX1007" fmla="*/ 1767473 w 6569151"/>
              <a:gd name="connsiteY1007" fmla="*/ 2821991 h 4490369"/>
              <a:gd name="connsiteX1008" fmla="*/ 1755617 w 6569151"/>
              <a:gd name="connsiteY1008" fmla="*/ 2821991 h 4490369"/>
              <a:gd name="connsiteX1009" fmla="*/ 1743761 w 6569151"/>
              <a:gd name="connsiteY1009" fmla="*/ 2863490 h 4490369"/>
              <a:gd name="connsiteX1010" fmla="*/ 1737833 w 6569151"/>
              <a:gd name="connsiteY1010" fmla="*/ 2881276 h 4490369"/>
              <a:gd name="connsiteX1011" fmla="*/ 1714121 w 6569151"/>
              <a:gd name="connsiteY1011" fmla="*/ 2887205 h 4490369"/>
              <a:gd name="connsiteX1012" fmla="*/ 1684481 w 6569151"/>
              <a:gd name="connsiteY1012" fmla="*/ 2958347 h 4490369"/>
              <a:gd name="connsiteX1013" fmla="*/ 1678553 w 6569151"/>
              <a:gd name="connsiteY1013" fmla="*/ 2964276 h 4490369"/>
              <a:gd name="connsiteX1014" fmla="*/ 1660769 w 6569151"/>
              <a:gd name="connsiteY1014" fmla="*/ 2952419 h 4490369"/>
              <a:gd name="connsiteX1015" fmla="*/ 1648913 w 6569151"/>
              <a:gd name="connsiteY1015" fmla="*/ 2958347 h 4490369"/>
              <a:gd name="connsiteX1016" fmla="*/ 1648913 w 6569151"/>
              <a:gd name="connsiteY1016" fmla="*/ 2982062 h 4490369"/>
              <a:gd name="connsiteX1017" fmla="*/ 1648913 w 6569151"/>
              <a:gd name="connsiteY1017" fmla="*/ 2993919 h 4490369"/>
              <a:gd name="connsiteX1018" fmla="*/ 1619273 w 6569151"/>
              <a:gd name="connsiteY1018" fmla="*/ 3017633 h 4490369"/>
              <a:gd name="connsiteX1019" fmla="*/ 1613345 w 6569151"/>
              <a:gd name="connsiteY1019" fmla="*/ 3041347 h 4490369"/>
              <a:gd name="connsiteX1020" fmla="*/ 1589633 w 6569151"/>
              <a:gd name="connsiteY1020" fmla="*/ 3035418 h 4490369"/>
              <a:gd name="connsiteX1021" fmla="*/ 1536281 w 6569151"/>
              <a:gd name="connsiteY1021" fmla="*/ 3088775 h 4490369"/>
              <a:gd name="connsiteX1022" fmla="*/ 1477001 w 6569151"/>
              <a:gd name="connsiteY1022" fmla="*/ 3136204 h 4490369"/>
              <a:gd name="connsiteX1023" fmla="*/ 1453289 w 6569151"/>
              <a:gd name="connsiteY1023" fmla="*/ 3201418 h 4490369"/>
              <a:gd name="connsiteX1024" fmla="*/ 1441433 w 6569151"/>
              <a:gd name="connsiteY1024" fmla="*/ 3207346 h 4490369"/>
              <a:gd name="connsiteX1025" fmla="*/ 1376225 w 6569151"/>
              <a:gd name="connsiteY1025" fmla="*/ 3213275 h 4490369"/>
              <a:gd name="connsiteX1026" fmla="*/ 1370297 w 6569151"/>
              <a:gd name="connsiteY1026" fmla="*/ 3189561 h 4490369"/>
              <a:gd name="connsiteX1027" fmla="*/ 1388081 w 6569151"/>
              <a:gd name="connsiteY1027" fmla="*/ 3171775 h 4490369"/>
              <a:gd name="connsiteX1028" fmla="*/ 1388081 w 6569151"/>
              <a:gd name="connsiteY1028" fmla="*/ 3183632 h 4490369"/>
              <a:gd name="connsiteX1029" fmla="*/ 1399937 w 6569151"/>
              <a:gd name="connsiteY1029" fmla="*/ 3183632 h 4490369"/>
              <a:gd name="connsiteX1030" fmla="*/ 1399937 w 6569151"/>
              <a:gd name="connsiteY1030" fmla="*/ 3177704 h 4490369"/>
              <a:gd name="connsiteX1031" fmla="*/ 1388081 w 6569151"/>
              <a:gd name="connsiteY1031" fmla="*/ 3171775 h 4490369"/>
              <a:gd name="connsiteX1032" fmla="*/ 1394009 w 6569151"/>
              <a:gd name="connsiteY1032" fmla="*/ 3148061 h 4490369"/>
              <a:gd name="connsiteX1033" fmla="*/ 1364369 w 6569151"/>
              <a:gd name="connsiteY1033" fmla="*/ 3153989 h 4490369"/>
              <a:gd name="connsiteX1034" fmla="*/ 1352513 w 6569151"/>
              <a:gd name="connsiteY1034" fmla="*/ 3201418 h 4490369"/>
              <a:gd name="connsiteX1035" fmla="*/ 1352513 w 6569151"/>
              <a:gd name="connsiteY1035" fmla="*/ 3236989 h 4490369"/>
              <a:gd name="connsiteX1036" fmla="*/ 1352513 w 6569151"/>
              <a:gd name="connsiteY1036" fmla="*/ 3242918 h 4490369"/>
              <a:gd name="connsiteX1037" fmla="*/ 1340657 w 6569151"/>
              <a:gd name="connsiteY1037" fmla="*/ 3331846 h 4490369"/>
              <a:gd name="connsiteX1038" fmla="*/ 1293233 w 6569151"/>
              <a:gd name="connsiteY1038" fmla="*/ 3349632 h 4490369"/>
              <a:gd name="connsiteX1039" fmla="*/ 1281377 w 6569151"/>
              <a:gd name="connsiteY1039" fmla="*/ 3373346 h 4490369"/>
              <a:gd name="connsiteX1040" fmla="*/ 1257665 w 6569151"/>
              <a:gd name="connsiteY1040" fmla="*/ 3361489 h 4490369"/>
              <a:gd name="connsiteX1041" fmla="*/ 1245809 w 6569151"/>
              <a:gd name="connsiteY1041" fmla="*/ 3367417 h 4490369"/>
              <a:gd name="connsiteX1042" fmla="*/ 1222097 w 6569151"/>
              <a:gd name="connsiteY1042" fmla="*/ 3314060 h 4490369"/>
              <a:gd name="connsiteX1043" fmla="*/ 1216169 w 6569151"/>
              <a:gd name="connsiteY1043" fmla="*/ 3314060 h 4490369"/>
              <a:gd name="connsiteX1044" fmla="*/ 1180601 w 6569151"/>
              <a:gd name="connsiteY1044" fmla="*/ 3349632 h 4490369"/>
              <a:gd name="connsiteX1045" fmla="*/ 1168745 w 6569151"/>
              <a:gd name="connsiteY1045" fmla="*/ 3379274 h 4490369"/>
              <a:gd name="connsiteX1046" fmla="*/ 1174673 w 6569151"/>
              <a:gd name="connsiteY1046" fmla="*/ 3397060 h 4490369"/>
              <a:gd name="connsiteX1047" fmla="*/ 1162817 w 6569151"/>
              <a:gd name="connsiteY1047" fmla="*/ 3420774 h 4490369"/>
              <a:gd name="connsiteX1048" fmla="*/ 1150961 w 6569151"/>
              <a:gd name="connsiteY1048" fmla="*/ 3438560 h 4490369"/>
              <a:gd name="connsiteX1049" fmla="*/ 1145033 w 6569151"/>
              <a:gd name="connsiteY1049" fmla="*/ 3432631 h 4490369"/>
              <a:gd name="connsiteX1050" fmla="*/ 1139105 w 6569151"/>
              <a:gd name="connsiteY1050" fmla="*/ 3408917 h 4490369"/>
              <a:gd name="connsiteX1051" fmla="*/ 1139105 w 6569151"/>
              <a:gd name="connsiteY1051" fmla="*/ 3397060 h 4490369"/>
              <a:gd name="connsiteX1052" fmla="*/ 1145033 w 6569151"/>
              <a:gd name="connsiteY1052" fmla="*/ 3385203 h 4490369"/>
              <a:gd name="connsiteX1053" fmla="*/ 1133177 w 6569151"/>
              <a:gd name="connsiteY1053" fmla="*/ 3379274 h 4490369"/>
              <a:gd name="connsiteX1054" fmla="*/ 1115393 w 6569151"/>
              <a:gd name="connsiteY1054" fmla="*/ 3385203 h 4490369"/>
              <a:gd name="connsiteX1055" fmla="*/ 1097609 w 6569151"/>
              <a:gd name="connsiteY1055" fmla="*/ 3379274 h 4490369"/>
              <a:gd name="connsiteX1056" fmla="*/ 1097453 w 6569151"/>
              <a:gd name="connsiteY1056" fmla="*/ 3378182 h 4490369"/>
              <a:gd name="connsiteX1057" fmla="*/ 1097609 w 6569151"/>
              <a:gd name="connsiteY1057" fmla="*/ 3373346 h 4490369"/>
              <a:gd name="connsiteX1058" fmla="*/ 1091681 w 6569151"/>
              <a:gd name="connsiteY1058" fmla="*/ 3373346 h 4490369"/>
              <a:gd name="connsiteX1059" fmla="*/ 1096868 w 6569151"/>
              <a:gd name="connsiteY1059" fmla="*/ 3374087 h 4490369"/>
              <a:gd name="connsiteX1060" fmla="*/ 1097453 w 6569151"/>
              <a:gd name="connsiteY1060" fmla="*/ 3378182 h 4490369"/>
              <a:gd name="connsiteX1061" fmla="*/ 1096868 w 6569151"/>
              <a:gd name="connsiteY1061" fmla="*/ 3396319 h 4490369"/>
              <a:gd name="connsiteX1062" fmla="*/ 1091681 w 6569151"/>
              <a:gd name="connsiteY1062" fmla="*/ 3414846 h 4490369"/>
              <a:gd name="connsiteX1063" fmla="*/ 1091681 w 6569151"/>
              <a:gd name="connsiteY1063" fmla="*/ 3462274 h 4490369"/>
              <a:gd name="connsiteX1064" fmla="*/ 1121321 w 6569151"/>
              <a:gd name="connsiteY1064" fmla="*/ 3480060 h 4490369"/>
              <a:gd name="connsiteX1065" fmla="*/ 1109465 w 6569151"/>
              <a:gd name="connsiteY1065" fmla="*/ 3551202 h 4490369"/>
              <a:gd name="connsiteX1066" fmla="*/ 1097609 w 6569151"/>
              <a:gd name="connsiteY1066" fmla="*/ 3521560 h 4490369"/>
              <a:gd name="connsiteX1067" fmla="*/ 1103537 w 6569151"/>
              <a:gd name="connsiteY1067" fmla="*/ 3515631 h 4490369"/>
              <a:gd name="connsiteX1068" fmla="*/ 1097609 w 6569151"/>
              <a:gd name="connsiteY1068" fmla="*/ 3509703 h 4490369"/>
              <a:gd name="connsiteX1069" fmla="*/ 1097609 w 6569151"/>
              <a:gd name="connsiteY1069" fmla="*/ 3515631 h 4490369"/>
              <a:gd name="connsiteX1070" fmla="*/ 1097609 w 6569151"/>
              <a:gd name="connsiteY1070" fmla="*/ 3521560 h 4490369"/>
              <a:gd name="connsiteX1071" fmla="*/ 1085753 w 6569151"/>
              <a:gd name="connsiteY1071" fmla="*/ 3539345 h 4490369"/>
              <a:gd name="connsiteX1072" fmla="*/ 1085753 w 6569151"/>
              <a:gd name="connsiteY1072" fmla="*/ 3574917 h 4490369"/>
              <a:gd name="connsiteX1073" fmla="*/ 1067969 w 6569151"/>
              <a:gd name="connsiteY1073" fmla="*/ 3580845 h 4490369"/>
              <a:gd name="connsiteX1074" fmla="*/ 1067969 w 6569151"/>
              <a:gd name="connsiteY1074" fmla="*/ 3551202 h 4490369"/>
              <a:gd name="connsiteX1075" fmla="*/ 1050185 w 6569151"/>
              <a:gd name="connsiteY1075" fmla="*/ 3551202 h 4490369"/>
              <a:gd name="connsiteX1076" fmla="*/ 1020545 w 6569151"/>
              <a:gd name="connsiteY1076" fmla="*/ 3574917 h 4490369"/>
              <a:gd name="connsiteX1077" fmla="*/ 1002761 w 6569151"/>
              <a:gd name="connsiteY1077" fmla="*/ 3539345 h 4490369"/>
              <a:gd name="connsiteX1078" fmla="*/ 967193 w 6569151"/>
              <a:gd name="connsiteY1078" fmla="*/ 3551202 h 4490369"/>
              <a:gd name="connsiteX1079" fmla="*/ 955337 w 6569151"/>
              <a:gd name="connsiteY1079" fmla="*/ 3574917 h 4490369"/>
              <a:gd name="connsiteX1080" fmla="*/ 931625 w 6569151"/>
              <a:gd name="connsiteY1080" fmla="*/ 3586774 h 4490369"/>
              <a:gd name="connsiteX1081" fmla="*/ 919769 w 6569151"/>
              <a:gd name="connsiteY1081" fmla="*/ 3616417 h 4490369"/>
              <a:gd name="connsiteX1082" fmla="*/ 925697 w 6569151"/>
              <a:gd name="connsiteY1082" fmla="*/ 3640131 h 4490369"/>
              <a:gd name="connsiteX1083" fmla="*/ 907913 w 6569151"/>
              <a:gd name="connsiteY1083" fmla="*/ 3669773 h 4490369"/>
              <a:gd name="connsiteX1084" fmla="*/ 890129 w 6569151"/>
              <a:gd name="connsiteY1084" fmla="*/ 3663845 h 4490369"/>
              <a:gd name="connsiteX1085" fmla="*/ 872345 w 6569151"/>
              <a:gd name="connsiteY1085" fmla="*/ 3693488 h 4490369"/>
              <a:gd name="connsiteX1086" fmla="*/ 860489 w 6569151"/>
              <a:gd name="connsiteY1086" fmla="*/ 3693488 h 4490369"/>
              <a:gd name="connsiteX1087" fmla="*/ 854561 w 6569151"/>
              <a:gd name="connsiteY1087" fmla="*/ 3669773 h 4490369"/>
              <a:gd name="connsiteX1088" fmla="*/ 854561 w 6569151"/>
              <a:gd name="connsiteY1088" fmla="*/ 3663845 h 4490369"/>
              <a:gd name="connsiteX1089" fmla="*/ 830849 w 6569151"/>
              <a:gd name="connsiteY1089" fmla="*/ 3669773 h 4490369"/>
              <a:gd name="connsiteX1090" fmla="*/ 801209 w 6569151"/>
              <a:gd name="connsiteY1090" fmla="*/ 3663845 h 4490369"/>
              <a:gd name="connsiteX1091" fmla="*/ 789353 w 6569151"/>
              <a:gd name="connsiteY1091" fmla="*/ 3681631 h 4490369"/>
              <a:gd name="connsiteX1092" fmla="*/ 771569 w 6569151"/>
              <a:gd name="connsiteY1092" fmla="*/ 3705345 h 4490369"/>
              <a:gd name="connsiteX1093" fmla="*/ 765641 w 6569151"/>
              <a:gd name="connsiteY1093" fmla="*/ 3705345 h 4490369"/>
              <a:gd name="connsiteX1094" fmla="*/ 765641 w 6569151"/>
              <a:gd name="connsiteY1094" fmla="*/ 3693488 h 4490369"/>
              <a:gd name="connsiteX1095" fmla="*/ 777497 w 6569151"/>
              <a:gd name="connsiteY1095" fmla="*/ 3657916 h 4490369"/>
              <a:gd name="connsiteX1096" fmla="*/ 777497 w 6569151"/>
              <a:gd name="connsiteY1096" fmla="*/ 3628274 h 4490369"/>
              <a:gd name="connsiteX1097" fmla="*/ 783425 w 6569151"/>
              <a:gd name="connsiteY1097" fmla="*/ 3610488 h 4490369"/>
              <a:gd name="connsiteX1098" fmla="*/ 795281 w 6569151"/>
              <a:gd name="connsiteY1098" fmla="*/ 3610488 h 4490369"/>
              <a:gd name="connsiteX1099" fmla="*/ 807137 w 6569151"/>
              <a:gd name="connsiteY1099" fmla="*/ 3640131 h 4490369"/>
              <a:gd name="connsiteX1100" fmla="*/ 824921 w 6569151"/>
              <a:gd name="connsiteY1100" fmla="*/ 3598631 h 4490369"/>
              <a:gd name="connsiteX1101" fmla="*/ 818993 w 6569151"/>
              <a:gd name="connsiteY1101" fmla="*/ 3545274 h 4490369"/>
              <a:gd name="connsiteX1102" fmla="*/ 830849 w 6569151"/>
              <a:gd name="connsiteY1102" fmla="*/ 3527488 h 4490369"/>
              <a:gd name="connsiteX1103" fmla="*/ 854561 w 6569151"/>
              <a:gd name="connsiteY1103" fmla="*/ 3491917 h 4490369"/>
              <a:gd name="connsiteX1104" fmla="*/ 848633 w 6569151"/>
              <a:gd name="connsiteY1104" fmla="*/ 3450417 h 4490369"/>
              <a:gd name="connsiteX1105" fmla="*/ 807137 w 6569151"/>
              <a:gd name="connsiteY1105" fmla="*/ 3462274 h 4490369"/>
              <a:gd name="connsiteX1106" fmla="*/ 783425 w 6569151"/>
              <a:gd name="connsiteY1106" fmla="*/ 3503774 h 4490369"/>
              <a:gd name="connsiteX1107" fmla="*/ 777497 w 6569151"/>
              <a:gd name="connsiteY1107" fmla="*/ 3539345 h 4490369"/>
              <a:gd name="connsiteX1108" fmla="*/ 747857 w 6569151"/>
              <a:gd name="connsiteY1108" fmla="*/ 3539345 h 4490369"/>
              <a:gd name="connsiteX1109" fmla="*/ 730073 w 6569151"/>
              <a:gd name="connsiteY1109" fmla="*/ 3509703 h 4490369"/>
              <a:gd name="connsiteX1110" fmla="*/ 759713 w 6569151"/>
              <a:gd name="connsiteY1110" fmla="*/ 3397060 h 4490369"/>
              <a:gd name="connsiteX1111" fmla="*/ 771569 w 6569151"/>
              <a:gd name="connsiteY1111" fmla="*/ 3361489 h 4490369"/>
              <a:gd name="connsiteX1112" fmla="*/ 824921 w 6569151"/>
              <a:gd name="connsiteY1112" fmla="*/ 3260703 h 4490369"/>
              <a:gd name="connsiteX1113" fmla="*/ 830849 w 6569151"/>
              <a:gd name="connsiteY1113" fmla="*/ 3225132 h 4490369"/>
              <a:gd name="connsiteX1114" fmla="*/ 830849 w 6569151"/>
              <a:gd name="connsiteY1114" fmla="*/ 3153989 h 4490369"/>
              <a:gd name="connsiteX1115" fmla="*/ 830849 w 6569151"/>
              <a:gd name="connsiteY1115" fmla="*/ 3094704 h 4490369"/>
              <a:gd name="connsiteX1116" fmla="*/ 842705 w 6569151"/>
              <a:gd name="connsiteY1116" fmla="*/ 3088775 h 4490369"/>
              <a:gd name="connsiteX1117" fmla="*/ 866417 w 6569151"/>
              <a:gd name="connsiteY1117" fmla="*/ 3112490 h 4490369"/>
              <a:gd name="connsiteX1118" fmla="*/ 878273 w 6569151"/>
              <a:gd name="connsiteY1118" fmla="*/ 3088775 h 4490369"/>
              <a:gd name="connsiteX1119" fmla="*/ 890129 w 6569151"/>
              <a:gd name="connsiteY1119" fmla="*/ 3088775 h 4490369"/>
              <a:gd name="connsiteX1120" fmla="*/ 901985 w 6569151"/>
              <a:gd name="connsiteY1120" fmla="*/ 3065061 h 4490369"/>
              <a:gd name="connsiteX1121" fmla="*/ 896057 w 6569151"/>
              <a:gd name="connsiteY1121" fmla="*/ 3005776 h 4490369"/>
              <a:gd name="connsiteX1122" fmla="*/ 913841 w 6569151"/>
              <a:gd name="connsiteY1122" fmla="*/ 2958347 h 4490369"/>
              <a:gd name="connsiteX1123" fmla="*/ 919769 w 6569151"/>
              <a:gd name="connsiteY1123" fmla="*/ 2910919 h 4490369"/>
              <a:gd name="connsiteX1124" fmla="*/ 943481 w 6569151"/>
              <a:gd name="connsiteY1124" fmla="*/ 2934633 h 4490369"/>
              <a:gd name="connsiteX1125" fmla="*/ 931625 w 6569151"/>
              <a:gd name="connsiteY1125" fmla="*/ 2976133 h 4490369"/>
              <a:gd name="connsiteX1126" fmla="*/ 937553 w 6569151"/>
              <a:gd name="connsiteY1126" fmla="*/ 2993919 h 4490369"/>
              <a:gd name="connsiteX1127" fmla="*/ 943481 w 6569151"/>
              <a:gd name="connsiteY1127" fmla="*/ 3017633 h 4490369"/>
              <a:gd name="connsiteX1128" fmla="*/ 967193 w 6569151"/>
              <a:gd name="connsiteY1128" fmla="*/ 2987990 h 4490369"/>
              <a:gd name="connsiteX1129" fmla="*/ 979049 w 6569151"/>
              <a:gd name="connsiteY1129" fmla="*/ 2952419 h 4490369"/>
              <a:gd name="connsiteX1130" fmla="*/ 961265 w 6569151"/>
              <a:gd name="connsiteY1130" fmla="*/ 2928705 h 4490369"/>
              <a:gd name="connsiteX1131" fmla="*/ 967193 w 6569151"/>
              <a:gd name="connsiteY1131" fmla="*/ 2904990 h 4490369"/>
              <a:gd name="connsiteX1132" fmla="*/ 1020545 w 6569151"/>
              <a:gd name="connsiteY1132" fmla="*/ 2910919 h 4490369"/>
              <a:gd name="connsiteX1133" fmla="*/ 1026473 w 6569151"/>
              <a:gd name="connsiteY1133" fmla="*/ 2899062 h 4490369"/>
              <a:gd name="connsiteX1134" fmla="*/ 1014617 w 6569151"/>
              <a:gd name="connsiteY1134" fmla="*/ 2869419 h 4490369"/>
              <a:gd name="connsiteX1135" fmla="*/ 1020545 w 6569151"/>
              <a:gd name="connsiteY1135" fmla="*/ 2869419 h 4490369"/>
              <a:gd name="connsiteX1136" fmla="*/ 1020545 w 6569151"/>
              <a:gd name="connsiteY1136" fmla="*/ 2863490 h 4490369"/>
              <a:gd name="connsiteX1137" fmla="*/ 1014617 w 6569151"/>
              <a:gd name="connsiteY1137" fmla="*/ 2869419 h 4490369"/>
              <a:gd name="connsiteX1138" fmla="*/ 1002761 w 6569151"/>
              <a:gd name="connsiteY1138" fmla="*/ 2863490 h 4490369"/>
              <a:gd name="connsiteX1139" fmla="*/ 984977 w 6569151"/>
              <a:gd name="connsiteY1139" fmla="*/ 2839776 h 4490369"/>
              <a:gd name="connsiteX1140" fmla="*/ 996833 w 6569151"/>
              <a:gd name="connsiteY1140" fmla="*/ 2798276 h 4490369"/>
              <a:gd name="connsiteX1141" fmla="*/ 1014617 w 6569151"/>
              <a:gd name="connsiteY1141" fmla="*/ 2792348 h 4490369"/>
              <a:gd name="connsiteX1142" fmla="*/ 1026473 w 6569151"/>
              <a:gd name="connsiteY1142" fmla="*/ 2792348 h 4490369"/>
              <a:gd name="connsiteX1143" fmla="*/ 1038329 w 6569151"/>
              <a:gd name="connsiteY1143" fmla="*/ 2750848 h 4490369"/>
              <a:gd name="connsiteX1144" fmla="*/ 1020545 w 6569151"/>
              <a:gd name="connsiteY1144" fmla="*/ 2727134 h 4490369"/>
              <a:gd name="connsiteX1145" fmla="*/ 1044257 w 6569151"/>
              <a:gd name="connsiteY1145" fmla="*/ 2685634 h 4490369"/>
              <a:gd name="connsiteX1146" fmla="*/ 1050185 w 6569151"/>
              <a:gd name="connsiteY1146" fmla="*/ 2727134 h 4490369"/>
              <a:gd name="connsiteX1147" fmla="*/ 1056113 w 6569151"/>
              <a:gd name="connsiteY1147" fmla="*/ 2727134 h 4490369"/>
              <a:gd name="connsiteX1148" fmla="*/ 1085753 w 6569151"/>
              <a:gd name="connsiteY1148" fmla="*/ 2679705 h 4490369"/>
              <a:gd name="connsiteX1149" fmla="*/ 1073897 w 6569151"/>
              <a:gd name="connsiteY1149" fmla="*/ 2632277 h 4490369"/>
              <a:gd name="connsiteX1150" fmla="*/ 1091681 w 6569151"/>
              <a:gd name="connsiteY1150" fmla="*/ 2590777 h 4490369"/>
              <a:gd name="connsiteX1151" fmla="*/ 1109465 w 6569151"/>
              <a:gd name="connsiteY1151" fmla="*/ 2602634 h 4490369"/>
              <a:gd name="connsiteX1152" fmla="*/ 1103537 w 6569151"/>
              <a:gd name="connsiteY1152" fmla="*/ 2661920 h 4490369"/>
              <a:gd name="connsiteX1153" fmla="*/ 1150961 w 6569151"/>
              <a:gd name="connsiteY1153" fmla="*/ 2697491 h 4490369"/>
              <a:gd name="connsiteX1154" fmla="*/ 1162817 w 6569151"/>
              <a:gd name="connsiteY1154" fmla="*/ 2644134 h 4490369"/>
              <a:gd name="connsiteX1155" fmla="*/ 1150961 w 6569151"/>
              <a:gd name="connsiteY1155" fmla="*/ 2626348 h 4490369"/>
              <a:gd name="connsiteX1156" fmla="*/ 1139105 w 6569151"/>
              <a:gd name="connsiteY1156" fmla="*/ 2655991 h 4490369"/>
              <a:gd name="connsiteX1157" fmla="*/ 1133177 w 6569151"/>
              <a:gd name="connsiteY1157" fmla="*/ 2655991 h 4490369"/>
              <a:gd name="connsiteX1158" fmla="*/ 1127249 w 6569151"/>
              <a:gd name="connsiteY1158" fmla="*/ 2638206 h 4490369"/>
              <a:gd name="connsiteX1159" fmla="*/ 1127249 w 6569151"/>
              <a:gd name="connsiteY1159" fmla="*/ 2614491 h 4490369"/>
              <a:gd name="connsiteX1160" fmla="*/ 1121321 w 6569151"/>
              <a:gd name="connsiteY1160" fmla="*/ 2578920 h 4490369"/>
              <a:gd name="connsiteX1161" fmla="*/ 1133177 w 6569151"/>
              <a:gd name="connsiteY1161" fmla="*/ 2537420 h 4490369"/>
              <a:gd name="connsiteX1162" fmla="*/ 1156889 w 6569151"/>
              <a:gd name="connsiteY1162" fmla="*/ 2537420 h 4490369"/>
              <a:gd name="connsiteX1163" fmla="*/ 1162817 w 6569151"/>
              <a:gd name="connsiteY1163" fmla="*/ 2525563 h 4490369"/>
              <a:gd name="connsiteX1164" fmla="*/ 1162817 w 6569151"/>
              <a:gd name="connsiteY1164" fmla="*/ 2478135 h 4490369"/>
              <a:gd name="connsiteX1165" fmla="*/ 1162817 w 6569151"/>
              <a:gd name="connsiteY1165" fmla="*/ 2436635 h 4490369"/>
              <a:gd name="connsiteX1166" fmla="*/ 1168745 w 6569151"/>
              <a:gd name="connsiteY1166" fmla="*/ 2424778 h 4490369"/>
              <a:gd name="connsiteX1167" fmla="*/ 1186529 w 6569151"/>
              <a:gd name="connsiteY1167" fmla="*/ 2430706 h 4490369"/>
              <a:gd name="connsiteX1168" fmla="*/ 1192457 w 6569151"/>
              <a:gd name="connsiteY1168" fmla="*/ 2442563 h 4490369"/>
              <a:gd name="connsiteX1169" fmla="*/ 1180601 w 6569151"/>
              <a:gd name="connsiteY1169" fmla="*/ 2495920 h 4490369"/>
              <a:gd name="connsiteX1170" fmla="*/ 1204313 w 6569151"/>
              <a:gd name="connsiteY1170" fmla="*/ 2495920 h 4490369"/>
              <a:gd name="connsiteX1171" fmla="*/ 1198385 w 6569151"/>
              <a:gd name="connsiteY1171" fmla="*/ 2472206 h 4490369"/>
              <a:gd name="connsiteX1172" fmla="*/ 1216169 w 6569151"/>
              <a:gd name="connsiteY1172" fmla="*/ 2442563 h 4490369"/>
              <a:gd name="connsiteX1173" fmla="*/ 1228025 w 6569151"/>
              <a:gd name="connsiteY1173" fmla="*/ 2448492 h 4490369"/>
              <a:gd name="connsiteX1174" fmla="*/ 1233953 w 6569151"/>
              <a:gd name="connsiteY1174" fmla="*/ 2484063 h 4490369"/>
              <a:gd name="connsiteX1175" fmla="*/ 1233953 w 6569151"/>
              <a:gd name="connsiteY1175" fmla="*/ 2531492 h 4490369"/>
              <a:gd name="connsiteX1176" fmla="*/ 1251737 w 6569151"/>
              <a:gd name="connsiteY1176" fmla="*/ 2495920 h 4490369"/>
              <a:gd name="connsiteX1177" fmla="*/ 1269521 w 6569151"/>
              <a:gd name="connsiteY1177" fmla="*/ 2489992 h 4490369"/>
              <a:gd name="connsiteX1178" fmla="*/ 1263593 w 6569151"/>
              <a:gd name="connsiteY1178" fmla="*/ 2472206 h 4490369"/>
              <a:gd name="connsiteX1179" fmla="*/ 1269521 w 6569151"/>
              <a:gd name="connsiteY1179" fmla="*/ 2460349 h 4490369"/>
              <a:gd name="connsiteX1180" fmla="*/ 1245809 w 6569151"/>
              <a:gd name="connsiteY1180" fmla="*/ 2430706 h 4490369"/>
              <a:gd name="connsiteX1181" fmla="*/ 1251737 w 6569151"/>
              <a:gd name="connsiteY1181" fmla="*/ 2401063 h 4490369"/>
              <a:gd name="connsiteX1182" fmla="*/ 1245809 w 6569151"/>
              <a:gd name="connsiteY1182" fmla="*/ 2371421 h 4490369"/>
              <a:gd name="connsiteX1183" fmla="*/ 1251737 w 6569151"/>
              <a:gd name="connsiteY1183" fmla="*/ 2365492 h 4490369"/>
              <a:gd name="connsiteX1184" fmla="*/ 1281377 w 6569151"/>
              <a:gd name="connsiteY1184" fmla="*/ 2377349 h 4490369"/>
              <a:gd name="connsiteX1185" fmla="*/ 1287305 w 6569151"/>
              <a:gd name="connsiteY1185" fmla="*/ 2347706 h 4490369"/>
              <a:gd name="connsiteX1186" fmla="*/ 1263593 w 6569151"/>
              <a:gd name="connsiteY1186" fmla="*/ 2312135 h 4490369"/>
              <a:gd name="connsiteX1187" fmla="*/ 1263593 w 6569151"/>
              <a:gd name="connsiteY1187" fmla="*/ 2306207 h 4490369"/>
              <a:gd name="connsiteX1188" fmla="*/ 1281377 w 6569151"/>
              <a:gd name="connsiteY1188" fmla="*/ 2300278 h 4490369"/>
              <a:gd name="connsiteX1189" fmla="*/ 1275449 w 6569151"/>
              <a:gd name="connsiteY1189" fmla="*/ 2270635 h 4490369"/>
              <a:gd name="connsiteX1190" fmla="*/ 1281377 w 6569151"/>
              <a:gd name="connsiteY1190" fmla="*/ 2246921 h 4490369"/>
              <a:gd name="connsiteX1191" fmla="*/ 1263593 w 6569151"/>
              <a:gd name="connsiteY1191" fmla="*/ 2246921 h 4490369"/>
              <a:gd name="connsiteX1192" fmla="*/ 1263593 w 6569151"/>
              <a:gd name="connsiteY1192" fmla="*/ 2276564 h 4490369"/>
              <a:gd name="connsiteX1193" fmla="*/ 1216169 w 6569151"/>
              <a:gd name="connsiteY1193" fmla="*/ 2294350 h 4490369"/>
              <a:gd name="connsiteX1194" fmla="*/ 1216169 w 6569151"/>
              <a:gd name="connsiteY1194" fmla="*/ 2318064 h 4490369"/>
              <a:gd name="connsiteX1195" fmla="*/ 1186529 w 6569151"/>
              <a:gd name="connsiteY1195" fmla="*/ 2318064 h 4490369"/>
              <a:gd name="connsiteX1196" fmla="*/ 1180601 w 6569151"/>
              <a:gd name="connsiteY1196" fmla="*/ 2335849 h 4490369"/>
              <a:gd name="connsiteX1197" fmla="*/ 1192457 w 6569151"/>
              <a:gd name="connsiteY1197" fmla="*/ 2347706 h 4490369"/>
              <a:gd name="connsiteX1198" fmla="*/ 1216169 w 6569151"/>
              <a:gd name="connsiteY1198" fmla="*/ 2347706 h 4490369"/>
              <a:gd name="connsiteX1199" fmla="*/ 1216169 w 6569151"/>
              <a:gd name="connsiteY1199" fmla="*/ 2395135 h 4490369"/>
              <a:gd name="connsiteX1200" fmla="*/ 1198385 w 6569151"/>
              <a:gd name="connsiteY1200" fmla="*/ 2395135 h 4490369"/>
              <a:gd name="connsiteX1201" fmla="*/ 1204313 w 6569151"/>
              <a:gd name="connsiteY1201" fmla="*/ 2371421 h 4490369"/>
              <a:gd name="connsiteX1202" fmla="*/ 1198385 w 6569151"/>
              <a:gd name="connsiteY1202" fmla="*/ 2371421 h 4490369"/>
              <a:gd name="connsiteX1203" fmla="*/ 1174673 w 6569151"/>
              <a:gd name="connsiteY1203" fmla="*/ 2383278 h 4490369"/>
              <a:gd name="connsiteX1204" fmla="*/ 1145033 w 6569151"/>
              <a:gd name="connsiteY1204" fmla="*/ 2359564 h 4490369"/>
              <a:gd name="connsiteX1205" fmla="*/ 1115393 w 6569151"/>
              <a:gd name="connsiteY1205" fmla="*/ 2377349 h 4490369"/>
              <a:gd name="connsiteX1206" fmla="*/ 1097609 w 6569151"/>
              <a:gd name="connsiteY1206" fmla="*/ 2406992 h 4490369"/>
              <a:gd name="connsiteX1207" fmla="*/ 1073897 w 6569151"/>
              <a:gd name="connsiteY1207" fmla="*/ 2406992 h 4490369"/>
              <a:gd name="connsiteX1208" fmla="*/ 1056113 w 6569151"/>
              <a:gd name="connsiteY1208" fmla="*/ 2424778 h 4490369"/>
              <a:gd name="connsiteX1209" fmla="*/ 1050185 w 6569151"/>
              <a:gd name="connsiteY1209" fmla="*/ 2484063 h 4490369"/>
              <a:gd name="connsiteX1210" fmla="*/ 1038329 w 6569151"/>
              <a:gd name="connsiteY1210" fmla="*/ 2489992 h 4490369"/>
              <a:gd name="connsiteX1211" fmla="*/ 1032401 w 6569151"/>
              <a:gd name="connsiteY1211" fmla="*/ 2484063 h 4490369"/>
              <a:gd name="connsiteX1212" fmla="*/ 1032401 w 6569151"/>
              <a:gd name="connsiteY1212" fmla="*/ 2472206 h 4490369"/>
              <a:gd name="connsiteX1213" fmla="*/ 1020545 w 6569151"/>
              <a:gd name="connsiteY1213" fmla="*/ 2460349 h 4490369"/>
              <a:gd name="connsiteX1214" fmla="*/ 1002761 w 6569151"/>
              <a:gd name="connsiteY1214" fmla="*/ 2489992 h 4490369"/>
              <a:gd name="connsiteX1215" fmla="*/ 943481 w 6569151"/>
              <a:gd name="connsiteY1215" fmla="*/ 2537420 h 4490369"/>
              <a:gd name="connsiteX1216" fmla="*/ 896057 w 6569151"/>
              <a:gd name="connsiteY1216" fmla="*/ 2578920 h 4490369"/>
              <a:gd name="connsiteX1217" fmla="*/ 884201 w 6569151"/>
              <a:gd name="connsiteY1217" fmla="*/ 2620420 h 4490369"/>
              <a:gd name="connsiteX1218" fmla="*/ 890129 w 6569151"/>
              <a:gd name="connsiteY1218" fmla="*/ 2644134 h 4490369"/>
              <a:gd name="connsiteX1219" fmla="*/ 878273 w 6569151"/>
              <a:gd name="connsiteY1219" fmla="*/ 2667848 h 4490369"/>
              <a:gd name="connsiteX1220" fmla="*/ 848633 w 6569151"/>
              <a:gd name="connsiteY1220" fmla="*/ 2650063 h 4490369"/>
              <a:gd name="connsiteX1221" fmla="*/ 824921 w 6569151"/>
              <a:gd name="connsiteY1221" fmla="*/ 2661920 h 4490369"/>
              <a:gd name="connsiteX1222" fmla="*/ 813065 w 6569151"/>
              <a:gd name="connsiteY1222" fmla="*/ 2685634 h 4490369"/>
              <a:gd name="connsiteX1223" fmla="*/ 818993 w 6569151"/>
              <a:gd name="connsiteY1223" fmla="*/ 2721205 h 4490369"/>
              <a:gd name="connsiteX1224" fmla="*/ 783425 w 6569151"/>
              <a:gd name="connsiteY1224" fmla="*/ 2709348 h 4490369"/>
              <a:gd name="connsiteX1225" fmla="*/ 777497 w 6569151"/>
              <a:gd name="connsiteY1225" fmla="*/ 2703420 h 4490369"/>
              <a:gd name="connsiteX1226" fmla="*/ 753785 w 6569151"/>
              <a:gd name="connsiteY1226" fmla="*/ 2738991 h 4490369"/>
              <a:gd name="connsiteX1227" fmla="*/ 724145 w 6569151"/>
              <a:gd name="connsiteY1227" fmla="*/ 2750848 h 4490369"/>
              <a:gd name="connsiteX1228" fmla="*/ 712289 w 6569151"/>
              <a:gd name="connsiteY1228" fmla="*/ 2792348 h 4490369"/>
              <a:gd name="connsiteX1229" fmla="*/ 682649 w 6569151"/>
              <a:gd name="connsiteY1229" fmla="*/ 2792348 h 4490369"/>
              <a:gd name="connsiteX1230" fmla="*/ 658937 w 6569151"/>
              <a:gd name="connsiteY1230" fmla="*/ 2810134 h 4490369"/>
              <a:gd name="connsiteX1231" fmla="*/ 641153 w 6569151"/>
              <a:gd name="connsiteY1231" fmla="*/ 2804205 h 4490369"/>
              <a:gd name="connsiteX1232" fmla="*/ 617441 w 6569151"/>
              <a:gd name="connsiteY1232" fmla="*/ 2816062 h 4490369"/>
              <a:gd name="connsiteX1233" fmla="*/ 593729 w 6569151"/>
              <a:gd name="connsiteY1233" fmla="*/ 2798276 h 4490369"/>
              <a:gd name="connsiteX1234" fmla="*/ 617441 w 6569151"/>
              <a:gd name="connsiteY1234" fmla="*/ 2780491 h 4490369"/>
              <a:gd name="connsiteX1235" fmla="*/ 641153 w 6569151"/>
              <a:gd name="connsiteY1235" fmla="*/ 2762705 h 4490369"/>
              <a:gd name="connsiteX1236" fmla="*/ 647081 w 6569151"/>
              <a:gd name="connsiteY1236" fmla="*/ 2744919 h 4490369"/>
              <a:gd name="connsiteX1237" fmla="*/ 653009 w 6569151"/>
              <a:gd name="connsiteY1237" fmla="*/ 2715277 h 4490369"/>
              <a:gd name="connsiteX1238" fmla="*/ 641894 w 6569151"/>
              <a:gd name="connsiteY1238" fmla="*/ 2696750 h 4490369"/>
              <a:gd name="connsiteX1239" fmla="*/ 636145 w 6569151"/>
              <a:gd name="connsiteY1239" fmla="*/ 2676946 h 4490369"/>
              <a:gd name="connsiteX1240" fmla="*/ 637342 w 6569151"/>
              <a:gd name="connsiteY1240" fmla="*/ 2673353 h 4490369"/>
              <a:gd name="connsiteX1241" fmla="*/ 638930 w 6569151"/>
              <a:gd name="connsiteY1241" fmla="*/ 2673036 h 4490369"/>
              <a:gd name="connsiteX1242" fmla="*/ 647081 w 6569151"/>
              <a:gd name="connsiteY1242" fmla="*/ 2667848 h 4490369"/>
              <a:gd name="connsiteX1243" fmla="*/ 641153 w 6569151"/>
              <a:gd name="connsiteY1243" fmla="*/ 2661920 h 4490369"/>
              <a:gd name="connsiteX1244" fmla="*/ 637342 w 6569151"/>
              <a:gd name="connsiteY1244" fmla="*/ 2673353 h 4490369"/>
              <a:gd name="connsiteX1245" fmla="*/ 635225 w 6569151"/>
              <a:gd name="connsiteY1245" fmla="*/ 2673777 h 4490369"/>
              <a:gd name="connsiteX1246" fmla="*/ 636145 w 6569151"/>
              <a:gd name="connsiteY1246" fmla="*/ 2676946 h 4490369"/>
              <a:gd name="connsiteX1247" fmla="*/ 635225 w 6569151"/>
              <a:gd name="connsiteY1247" fmla="*/ 2679705 h 4490369"/>
              <a:gd name="connsiteX1248" fmla="*/ 587801 w 6569151"/>
              <a:gd name="connsiteY1248" fmla="*/ 2709348 h 4490369"/>
              <a:gd name="connsiteX1249" fmla="*/ 564089 w 6569151"/>
              <a:gd name="connsiteY1249" fmla="*/ 2715277 h 4490369"/>
              <a:gd name="connsiteX1250" fmla="*/ 540377 w 6569151"/>
              <a:gd name="connsiteY1250" fmla="*/ 2709348 h 4490369"/>
              <a:gd name="connsiteX1251" fmla="*/ 552233 w 6569151"/>
              <a:gd name="connsiteY1251" fmla="*/ 2673777 h 4490369"/>
              <a:gd name="connsiteX1252" fmla="*/ 570017 w 6569151"/>
              <a:gd name="connsiteY1252" fmla="*/ 2679705 h 4490369"/>
              <a:gd name="connsiteX1253" fmla="*/ 605585 w 6569151"/>
              <a:gd name="connsiteY1253" fmla="*/ 2673777 h 4490369"/>
              <a:gd name="connsiteX1254" fmla="*/ 605585 w 6569151"/>
              <a:gd name="connsiteY1254" fmla="*/ 2661920 h 4490369"/>
              <a:gd name="connsiteX1255" fmla="*/ 593729 w 6569151"/>
              <a:gd name="connsiteY1255" fmla="*/ 2655991 h 4490369"/>
              <a:gd name="connsiteX1256" fmla="*/ 570017 w 6569151"/>
              <a:gd name="connsiteY1256" fmla="*/ 2650063 h 4490369"/>
              <a:gd name="connsiteX1257" fmla="*/ 522593 w 6569151"/>
              <a:gd name="connsiteY1257" fmla="*/ 2650063 h 4490369"/>
              <a:gd name="connsiteX1258" fmla="*/ 487025 w 6569151"/>
              <a:gd name="connsiteY1258" fmla="*/ 2661920 h 4490369"/>
              <a:gd name="connsiteX1259" fmla="*/ 481097 w 6569151"/>
              <a:gd name="connsiteY1259" fmla="*/ 2703420 h 4490369"/>
              <a:gd name="connsiteX1260" fmla="*/ 510737 w 6569151"/>
              <a:gd name="connsiteY1260" fmla="*/ 2721205 h 4490369"/>
              <a:gd name="connsiteX1261" fmla="*/ 504809 w 6569151"/>
              <a:gd name="connsiteY1261" fmla="*/ 2733062 h 4490369"/>
              <a:gd name="connsiteX1262" fmla="*/ 492953 w 6569151"/>
              <a:gd name="connsiteY1262" fmla="*/ 2727134 h 4490369"/>
              <a:gd name="connsiteX1263" fmla="*/ 487025 w 6569151"/>
              <a:gd name="connsiteY1263" fmla="*/ 2762705 h 4490369"/>
              <a:gd name="connsiteX1264" fmla="*/ 552233 w 6569151"/>
              <a:gd name="connsiteY1264" fmla="*/ 2762705 h 4490369"/>
              <a:gd name="connsiteX1265" fmla="*/ 564089 w 6569151"/>
              <a:gd name="connsiteY1265" fmla="*/ 2798276 h 4490369"/>
              <a:gd name="connsiteX1266" fmla="*/ 546305 w 6569151"/>
              <a:gd name="connsiteY1266" fmla="*/ 2821991 h 4490369"/>
              <a:gd name="connsiteX1267" fmla="*/ 516665 w 6569151"/>
              <a:gd name="connsiteY1267" fmla="*/ 2816062 h 4490369"/>
              <a:gd name="connsiteX1268" fmla="*/ 516665 w 6569151"/>
              <a:gd name="connsiteY1268" fmla="*/ 2845705 h 4490369"/>
              <a:gd name="connsiteX1269" fmla="*/ 546305 w 6569151"/>
              <a:gd name="connsiteY1269" fmla="*/ 2851633 h 4490369"/>
              <a:gd name="connsiteX1270" fmla="*/ 558161 w 6569151"/>
              <a:gd name="connsiteY1270" fmla="*/ 2857562 h 4490369"/>
              <a:gd name="connsiteX1271" fmla="*/ 587801 w 6569151"/>
              <a:gd name="connsiteY1271" fmla="*/ 2851633 h 4490369"/>
              <a:gd name="connsiteX1272" fmla="*/ 611513 w 6569151"/>
              <a:gd name="connsiteY1272" fmla="*/ 2845705 h 4490369"/>
              <a:gd name="connsiteX1273" fmla="*/ 617441 w 6569151"/>
              <a:gd name="connsiteY1273" fmla="*/ 2875348 h 4490369"/>
              <a:gd name="connsiteX1274" fmla="*/ 558161 w 6569151"/>
              <a:gd name="connsiteY1274" fmla="*/ 2910919 h 4490369"/>
              <a:gd name="connsiteX1275" fmla="*/ 570017 w 6569151"/>
              <a:gd name="connsiteY1275" fmla="*/ 2922776 h 4490369"/>
              <a:gd name="connsiteX1276" fmla="*/ 581873 w 6569151"/>
              <a:gd name="connsiteY1276" fmla="*/ 2928705 h 4490369"/>
              <a:gd name="connsiteX1277" fmla="*/ 570017 w 6569151"/>
              <a:gd name="connsiteY1277" fmla="*/ 2946490 h 4490369"/>
              <a:gd name="connsiteX1278" fmla="*/ 558161 w 6569151"/>
              <a:gd name="connsiteY1278" fmla="*/ 2952419 h 4490369"/>
              <a:gd name="connsiteX1279" fmla="*/ 552233 w 6569151"/>
              <a:gd name="connsiteY1279" fmla="*/ 2976133 h 4490369"/>
              <a:gd name="connsiteX1280" fmla="*/ 528521 w 6569151"/>
              <a:gd name="connsiteY1280" fmla="*/ 2993919 h 4490369"/>
              <a:gd name="connsiteX1281" fmla="*/ 510737 w 6569151"/>
              <a:gd name="connsiteY1281" fmla="*/ 2964276 h 4490369"/>
              <a:gd name="connsiteX1282" fmla="*/ 498881 w 6569151"/>
              <a:gd name="connsiteY1282" fmla="*/ 2952419 h 4490369"/>
              <a:gd name="connsiteX1283" fmla="*/ 475169 w 6569151"/>
              <a:gd name="connsiteY1283" fmla="*/ 2964276 h 4490369"/>
              <a:gd name="connsiteX1284" fmla="*/ 469241 w 6569151"/>
              <a:gd name="connsiteY1284" fmla="*/ 2964276 h 4490369"/>
              <a:gd name="connsiteX1285" fmla="*/ 433673 w 6569151"/>
              <a:gd name="connsiteY1285" fmla="*/ 2940562 h 4490369"/>
              <a:gd name="connsiteX1286" fmla="*/ 409961 w 6569151"/>
              <a:gd name="connsiteY1286" fmla="*/ 2893133 h 4490369"/>
              <a:gd name="connsiteX1287" fmla="*/ 380321 w 6569151"/>
              <a:gd name="connsiteY1287" fmla="*/ 2869419 h 4490369"/>
              <a:gd name="connsiteX1288" fmla="*/ 368465 w 6569151"/>
              <a:gd name="connsiteY1288" fmla="*/ 2821991 h 4490369"/>
              <a:gd name="connsiteX1289" fmla="*/ 350681 w 6569151"/>
              <a:gd name="connsiteY1289" fmla="*/ 2833848 h 4490369"/>
              <a:gd name="connsiteX1290" fmla="*/ 332897 w 6569151"/>
              <a:gd name="connsiteY1290" fmla="*/ 2816062 h 4490369"/>
              <a:gd name="connsiteX1291" fmla="*/ 321041 w 6569151"/>
              <a:gd name="connsiteY1291" fmla="*/ 2821991 h 4490369"/>
              <a:gd name="connsiteX1292" fmla="*/ 309185 w 6569151"/>
              <a:gd name="connsiteY1292" fmla="*/ 2845705 h 4490369"/>
              <a:gd name="connsiteX1293" fmla="*/ 291401 w 6569151"/>
              <a:gd name="connsiteY1293" fmla="*/ 2804205 h 4490369"/>
              <a:gd name="connsiteX1294" fmla="*/ 285473 w 6569151"/>
              <a:gd name="connsiteY1294" fmla="*/ 2839776 h 4490369"/>
              <a:gd name="connsiteX1295" fmla="*/ 261761 w 6569151"/>
              <a:gd name="connsiteY1295" fmla="*/ 2875348 h 4490369"/>
              <a:gd name="connsiteX1296" fmla="*/ 220265 w 6569151"/>
              <a:gd name="connsiteY1296" fmla="*/ 2845705 h 4490369"/>
              <a:gd name="connsiteX1297" fmla="*/ 202481 w 6569151"/>
              <a:gd name="connsiteY1297" fmla="*/ 2810134 h 4490369"/>
              <a:gd name="connsiteX1298" fmla="*/ 178769 w 6569151"/>
              <a:gd name="connsiteY1298" fmla="*/ 2792348 h 4490369"/>
              <a:gd name="connsiteX1299" fmla="*/ 155057 w 6569151"/>
              <a:gd name="connsiteY1299" fmla="*/ 2744919 h 4490369"/>
              <a:gd name="connsiteX1300" fmla="*/ 95777 w 6569151"/>
              <a:gd name="connsiteY1300" fmla="*/ 2661920 h 4490369"/>
              <a:gd name="connsiteX1301" fmla="*/ 48353 w 6569151"/>
              <a:gd name="connsiteY1301" fmla="*/ 2561134 h 4490369"/>
              <a:gd name="connsiteX1302" fmla="*/ 36497 w 6569151"/>
              <a:gd name="connsiteY1302" fmla="*/ 2507777 h 4490369"/>
              <a:gd name="connsiteX1303" fmla="*/ 929 w 6569151"/>
              <a:gd name="connsiteY1303" fmla="*/ 2401063 h 4490369"/>
              <a:gd name="connsiteX1304" fmla="*/ 18713 w 6569151"/>
              <a:gd name="connsiteY1304" fmla="*/ 2371421 h 4490369"/>
              <a:gd name="connsiteX1305" fmla="*/ 30569 w 6569151"/>
              <a:gd name="connsiteY1305" fmla="*/ 2365492 h 4490369"/>
              <a:gd name="connsiteX1306" fmla="*/ 42425 w 6569151"/>
              <a:gd name="connsiteY1306" fmla="*/ 2359564 h 4490369"/>
              <a:gd name="connsiteX1307" fmla="*/ 107633 w 6569151"/>
              <a:gd name="connsiteY1307" fmla="*/ 2323992 h 4490369"/>
              <a:gd name="connsiteX1308" fmla="*/ 125417 w 6569151"/>
              <a:gd name="connsiteY1308" fmla="*/ 2335849 h 4490369"/>
              <a:gd name="connsiteX1309" fmla="*/ 137273 w 6569151"/>
              <a:gd name="connsiteY1309" fmla="*/ 2323992 h 4490369"/>
              <a:gd name="connsiteX1310" fmla="*/ 119489 w 6569151"/>
              <a:gd name="connsiteY1310" fmla="*/ 2294350 h 4490369"/>
              <a:gd name="connsiteX1311" fmla="*/ 149129 w 6569151"/>
              <a:gd name="connsiteY1311" fmla="*/ 2140207 h 4490369"/>
              <a:gd name="connsiteX1312" fmla="*/ 202481 w 6569151"/>
              <a:gd name="connsiteY1312" fmla="*/ 2039422 h 4490369"/>
              <a:gd name="connsiteX1313" fmla="*/ 249905 w 6569151"/>
              <a:gd name="connsiteY1313" fmla="*/ 1968279 h 4490369"/>
              <a:gd name="connsiteX1314" fmla="*/ 309185 w 6569151"/>
              <a:gd name="connsiteY1314" fmla="*/ 1891208 h 4490369"/>
              <a:gd name="connsiteX1315" fmla="*/ 344753 w 6569151"/>
              <a:gd name="connsiteY1315" fmla="*/ 1867494 h 4490369"/>
              <a:gd name="connsiteX1316" fmla="*/ 362537 w 6569151"/>
              <a:gd name="connsiteY1316" fmla="*/ 1867494 h 4490369"/>
              <a:gd name="connsiteX1317" fmla="*/ 404033 w 6569151"/>
              <a:gd name="connsiteY1317" fmla="*/ 1855637 h 4490369"/>
              <a:gd name="connsiteX1318" fmla="*/ 415889 w 6569151"/>
              <a:gd name="connsiteY1318" fmla="*/ 1831923 h 4490369"/>
              <a:gd name="connsiteX1319" fmla="*/ 409961 w 6569151"/>
              <a:gd name="connsiteY1319" fmla="*/ 1802280 h 4490369"/>
              <a:gd name="connsiteX1320" fmla="*/ 433673 w 6569151"/>
              <a:gd name="connsiteY1320" fmla="*/ 1760780 h 4490369"/>
              <a:gd name="connsiteX1321" fmla="*/ 481097 w 6569151"/>
              <a:gd name="connsiteY1321" fmla="*/ 1737066 h 4490369"/>
              <a:gd name="connsiteX1322" fmla="*/ 498881 w 6569151"/>
              <a:gd name="connsiteY1322" fmla="*/ 1742994 h 4490369"/>
              <a:gd name="connsiteX1323" fmla="*/ 528521 w 6569151"/>
              <a:gd name="connsiteY1323" fmla="*/ 1719280 h 4490369"/>
              <a:gd name="connsiteX1324" fmla="*/ 510737 w 6569151"/>
              <a:gd name="connsiteY1324" fmla="*/ 1689637 h 4490369"/>
              <a:gd name="connsiteX1325" fmla="*/ 504809 w 6569151"/>
              <a:gd name="connsiteY1325" fmla="*/ 1648137 h 4490369"/>
              <a:gd name="connsiteX1326" fmla="*/ 534449 w 6569151"/>
              <a:gd name="connsiteY1326" fmla="*/ 1636281 h 4490369"/>
              <a:gd name="connsiteX1327" fmla="*/ 546305 w 6569151"/>
              <a:gd name="connsiteY1327" fmla="*/ 1600709 h 4490369"/>
              <a:gd name="connsiteX1328" fmla="*/ 558161 w 6569151"/>
              <a:gd name="connsiteY1328" fmla="*/ 1594781 h 4490369"/>
              <a:gd name="connsiteX1329" fmla="*/ 605585 w 6569151"/>
              <a:gd name="connsiteY1329" fmla="*/ 1576995 h 4490369"/>
              <a:gd name="connsiteX1330" fmla="*/ 658937 w 6569151"/>
              <a:gd name="connsiteY1330" fmla="*/ 1588852 h 4490369"/>
              <a:gd name="connsiteX1331" fmla="*/ 706361 w 6569151"/>
              <a:gd name="connsiteY1331" fmla="*/ 1582923 h 4490369"/>
              <a:gd name="connsiteX1332" fmla="*/ 718217 w 6569151"/>
              <a:gd name="connsiteY1332" fmla="*/ 1565138 h 4490369"/>
              <a:gd name="connsiteX1333" fmla="*/ 712289 w 6569151"/>
              <a:gd name="connsiteY1333" fmla="*/ 1547352 h 4490369"/>
              <a:gd name="connsiteX1334" fmla="*/ 676721 w 6569151"/>
              <a:gd name="connsiteY1334" fmla="*/ 1535495 h 4490369"/>
              <a:gd name="connsiteX1335" fmla="*/ 682649 w 6569151"/>
              <a:gd name="connsiteY1335" fmla="*/ 1517709 h 4490369"/>
              <a:gd name="connsiteX1336" fmla="*/ 724145 w 6569151"/>
              <a:gd name="connsiteY1336" fmla="*/ 1493995 h 4490369"/>
              <a:gd name="connsiteX1337" fmla="*/ 741929 w 6569151"/>
              <a:gd name="connsiteY1337" fmla="*/ 1517709 h 4490369"/>
              <a:gd name="connsiteX1338" fmla="*/ 730073 w 6569151"/>
              <a:gd name="connsiteY1338" fmla="*/ 1535495 h 4490369"/>
              <a:gd name="connsiteX1339" fmla="*/ 741929 w 6569151"/>
              <a:gd name="connsiteY1339" fmla="*/ 1576995 h 4490369"/>
              <a:gd name="connsiteX1340" fmla="*/ 771569 w 6569151"/>
              <a:gd name="connsiteY1340" fmla="*/ 1565138 h 4490369"/>
              <a:gd name="connsiteX1341" fmla="*/ 795281 w 6569151"/>
              <a:gd name="connsiteY1341" fmla="*/ 1553281 h 4490369"/>
              <a:gd name="connsiteX1342" fmla="*/ 795281 w 6569151"/>
              <a:gd name="connsiteY1342" fmla="*/ 1541424 h 4490369"/>
              <a:gd name="connsiteX1343" fmla="*/ 765641 w 6569151"/>
              <a:gd name="connsiteY1343" fmla="*/ 1529566 h 4490369"/>
              <a:gd name="connsiteX1344" fmla="*/ 753785 w 6569151"/>
              <a:gd name="connsiteY1344" fmla="*/ 1488067 h 4490369"/>
              <a:gd name="connsiteX1345" fmla="*/ 777497 w 6569151"/>
              <a:gd name="connsiteY1345" fmla="*/ 1464352 h 4490369"/>
              <a:gd name="connsiteX1346" fmla="*/ 795281 w 6569151"/>
              <a:gd name="connsiteY1346" fmla="*/ 1493995 h 4490369"/>
              <a:gd name="connsiteX1347" fmla="*/ 813065 w 6569151"/>
              <a:gd name="connsiteY1347" fmla="*/ 1488067 h 4490369"/>
              <a:gd name="connsiteX1348" fmla="*/ 813065 w 6569151"/>
              <a:gd name="connsiteY1348" fmla="*/ 1470281 h 4490369"/>
              <a:gd name="connsiteX1349" fmla="*/ 795281 w 6569151"/>
              <a:gd name="connsiteY1349" fmla="*/ 1434710 h 4490369"/>
              <a:gd name="connsiteX1350" fmla="*/ 813065 w 6569151"/>
              <a:gd name="connsiteY1350" fmla="*/ 1399138 h 4490369"/>
              <a:gd name="connsiteX1351" fmla="*/ 830849 w 6569151"/>
              <a:gd name="connsiteY1351" fmla="*/ 1434710 h 4490369"/>
              <a:gd name="connsiteX1352" fmla="*/ 836777 w 6569151"/>
              <a:gd name="connsiteY1352" fmla="*/ 1476209 h 4490369"/>
              <a:gd name="connsiteX1353" fmla="*/ 878273 w 6569151"/>
              <a:gd name="connsiteY1353" fmla="*/ 1464352 h 4490369"/>
              <a:gd name="connsiteX1354" fmla="*/ 878273 w 6569151"/>
              <a:gd name="connsiteY1354" fmla="*/ 1452495 h 4490369"/>
              <a:gd name="connsiteX1355" fmla="*/ 854561 w 6569151"/>
              <a:gd name="connsiteY1355" fmla="*/ 1440638 h 4490369"/>
              <a:gd name="connsiteX1356" fmla="*/ 842705 w 6569151"/>
              <a:gd name="connsiteY1356" fmla="*/ 1416924 h 4490369"/>
              <a:gd name="connsiteX1357" fmla="*/ 842705 w 6569151"/>
              <a:gd name="connsiteY1357" fmla="*/ 1410995 h 4490369"/>
              <a:gd name="connsiteX1358" fmla="*/ 842705 w 6569151"/>
              <a:gd name="connsiteY1358" fmla="*/ 1357638 h 4490369"/>
              <a:gd name="connsiteX1359" fmla="*/ 854561 w 6569151"/>
              <a:gd name="connsiteY1359" fmla="*/ 1316139 h 4490369"/>
              <a:gd name="connsiteX1360" fmla="*/ 872345 w 6569151"/>
              <a:gd name="connsiteY1360" fmla="*/ 1316139 h 4490369"/>
              <a:gd name="connsiteX1361" fmla="*/ 872345 w 6569151"/>
              <a:gd name="connsiteY1361" fmla="*/ 1345781 h 4490369"/>
              <a:gd name="connsiteX1362" fmla="*/ 872345 w 6569151"/>
              <a:gd name="connsiteY1362" fmla="*/ 1375424 h 4490369"/>
              <a:gd name="connsiteX1363" fmla="*/ 896057 w 6569151"/>
              <a:gd name="connsiteY1363" fmla="*/ 1399138 h 4490369"/>
              <a:gd name="connsiteX1364" fmla="*/ 890129 w 6569151"/>
              <a:gd name="connsiteY1364" fmla="*/ 1428781 h 4490369"/>
              <a:gd name="connsiteX1365" fmla="*/ 919769 w 6569151"/>
              <a:gd name="connsiteY1365" fmla="*/ 1422853 h 4490369"/>
              <a:gd name="connsiteX1366" fmla="*/ 919769 w 6569151"/>
              <a:gd name="connsiteY1366" fmla="*/ 1387281 h 4490369"/>
              <a:gd name="connsiteX1367" fmla="*/ 896057 w 6569151"/>
              <a:gd name="connsiteY1367" fmla="*/ 1363567 h 4490369"/>
              <a:gd name="connsiteX1368" fmla="*/ 919769 w 6569151"/>
              <a:gd name="connsiteY1368" fmla="*/ 1351710 h 4490369"/>
              <a:gd name="connsiteX1369" fmla="*/ 943481 w 6569151"/>
              <a:gd name="connsiteY1369" fmla="*/ 1387281 h 4490369"/>
              <a:gd name="connsiteX1370" fmla="*/ 955337 w 6569151"/>
              <a:gd name="connsiteY1370" fmla="*/ 1393210 h 4490369"/>
              <a:gd name="connsiteX1371" fmla="*/ 943481 w 6569151"/>
              <a:gd name="connsiteY1371" fmla="*/ 1416924 h 4490369"/>
              <a:gd name="connsiteX1372" fmla="*/ 979049 w 6569151"/>
              <a:gd name="connsiteY1372" fmla="*/ 1399138 h 4490369"/>
              <a:gd name="connsiteX1373" fmla="*/ 1002761 w 6569151"/>
              <a:gd name="connsiteY1373" fmla="*/ 1375424 h 4490369"/>
              <a:gd name="connsiteX1374" fmla="*/ 996833 w 6569151"/>
              <a:gd name="connsiteY1374" fmla="*/ 1339853 h 4490369"/>
              <a:gd name="connsiteX1375" fmla="*/ 990905 w 6569151"/>
              <a:gd name="connsiteY1375" fmla="*/ 1345781 h 4490369"/>
              <a:gd name="connsiteX1376" fmla="*/ 961265 w 6569151"/>
              <a:gd name="connsiteY1376" fmla="*/ 1363567 h 4490369"/>
              <a:gd name="connsiteX1377" fmla="*/ 949409 w 6569151"/>
              <a:gd name="connsiteY1377" fmla="*/ 1357638 h 4490369"/>
              <a:gd name="connsiteX1378" fmla="*/ 925697 w 6569151"/>
              <a:gd name="connsiteY1378" fmla="*/ 1327996 h 4490369"/>
              <a:gd name="connsiteX1379" fmla="*/ 896057 w 6569151"/>
              <a:gd name="connsiteY1379" fmla="*/ 1310210 h 4490369"/>
              <a:gd name="connsiteX1380" fmla="*/ 896057 w 6569151"/>
              <a:gd name="connsiteY1380" fmla="*/ 1274639 h 4490369"/>
              <a:gd name="connsiteX1381" fmla="*/ 907913 w 6569151"/>
              <a:gd name="connsiteY1381" fmla="*/ 1256853 h 4490369"/>
              <a:gd name="connsiteX1382" fmla="*/ 925697 w 6569151"/>
              <a:gd name="connsiteY1382" fmla="*/ 1203496 h 4490369"/>
              <a:gd name="connsiteX1383" fmla="*/ 925697 w 6569151"/>
              <a:gd name="connsiteY1383" fmla="*/ 1167925 h 4490369"/>
              <a:gd name="connsiteX1384" fmla="*/ 937553 w 6569151"/>
              <a:gd name="connsiteY1384" fmla="*/ 1161996 h 4490369"/>
              <a:gd name="connsiteX1385" fmla="*/ 943481 w 6569151"/>
              <a:gd name="connsiteY1385" fmla="*/ 1215353 h 4490369"/>
              <a:gd name="connsiteX1386" fmla="*/ 955337 w 6569151"/>
              <a:gd name="connsiteY1386" fmla="*/ 1209425 h 4490369"/>
              <a:gd name="connsiteX1387" fmla="*/ 967193 w 6569151"/>
              <a:gd name="connsiteY1387" fmla="*/ 1156068 h 4490369"/>
              <a:gd name="connsiteX1388" fmla="*/ 979049 w 6569151"/>
              <a:gd name="connsiteY1388" fmla="*/ 1161996 h 4490369"/>
              <a:gd name="connsiteX1389" fmla="*/ 979049 w 6569151"/>
              <a:gd name="connsiteY1389" fmla="*/ 1179782 h 4490369"/>
              <a:gd name="connsiteX1390" fmla="*/ 990905 w 6569151"/>
              <a:gd name="connsiteY1390" fmla="*/ 1179782 h 4490369"/>
              <a:gd name="connsiteX1391" fmla="*/ 990905 w 6569151"/>
              <a:gd name="connsiteY1391" fmla="*/ 1138282 h 4490369"/>
              <a:gd name="connsiteX1392" fmla="*/ 973121 w 6569151"/>
              <a:gd name="connsiteY1392" fmla="*/ 1114568 h 4490369"/>
              <a:gd name="connsiteX1393" fmla="*/ 973121 w 6569151"/>
              <a:gd name="connsiteY1393" fmla="*/ 1096782 h 4490369"/>
              <a:gd name="connsiteX1394" fmla="*/ 984977 w 6569151"/>
              <a:gd name="connsiteY1394" fmla="*/ 1096782 h 4490369"/>
              <a:gd name="connsiteX1395" fmla="*/ 996833 w 6569151"/>
              <a:gd name="connsiteY1395" fmla="*/ 1061211 h 4490369"/>
              <a:gd name="connsiteX1396" fmla="*/ 984977 w 6569151"/>
              <a:gd name="connsiteY1396" fmla="*/ 995997 h 4490369"/>
              <a:gd name="connsiteX1397" fmla="*/ 1008689 w 6569151"/>
              <a:gd name="connsiteY1397" fmla="*/ 936711 h 4490369"/>
              <a:gd name="connsiteX1398" fmla="*/ 1014617 w 6569151"/>
              <a:gd name="connsiteY1398" fmla="*/ 930783 h 4490369"/>
              <a:gd name="connsiteX1399" fmla="*/ 1020545 w 6569151"/>
              <a:gd name="connsiteY1399" fmla="*/ 936711 h 4490369"/>
              <a:gd name="connsiteX1400" fmla="*/ 1026473 w 6569151"/>
              <a:gd name="connsiteY1400" fmla="*/ 995997 h 4490369"/>
              <a:gd name="connsiteX1401" fmla="*/ 1026473 w 6569151"/>
              <a:gd name="connsiteY1401" fmla="*/ 1084925 h 4490369"/>
              <a:gd name="connsiteX1402" fmla="*/ 1026473 w 6569151"/>
              <a:gd name="connsiteY1402" fmla="*/ 1126425 h 4490369"/>
              <a:gd name="connsiteX1403" fmla="*/ 1032401 w 6569151"/>
              <a:gd name="connsiteY1403" fmla="*/ 1120496 h 4490369"/>
              <a:gd name="connsiteX1404" fmla="*/ 1050185 w 6569151"/>
              <a:gd name="connsiteY1404" fmla="*/ 1084925 h 4490369"/>
              <a:gd name="connsiteX1405" fmla="*/ 1079825 w 6569151"/>
              <a:gd name="connsiteY1405" fmla="*/ 1067139 h 4490369"/>
              <a:gd name="connsiteX1406" fmla="*/ 1085753 w 6569151"/>
              <a:gd name="connsiteY1406" fmla="*/ 1061211 h 4490369"/>
              <a:gd name="connsiteX1407" fmla="*/ 1073897 w 6569151"/>
              <a:gd name="connsiteY1407" fmla="*/ 936711 h 4490369"/>
              <a:gd name="connsiteX1408" fmla="*/ 1097609 w 6569151"/>
              <a:gd name="connsiteY1408" fmla="*/ 871497 h 4490369"/>
              <a:gd name="connsiteX1409" fmla="*/ 1109465 w 6569151"/>
              <a:gd name="connsiteY1409" fmla="*/ 859640 h 4490369"/>
              <a:gd name="connsiteX1410" fmla="*/ 1145033 w 6569151"/>
              <a:gd name="connsiteY1410" fmla="*/ 841854 h 4490369"/>
              <a:gd name="connsiteX1411" fmla="*/ 1156889 w 6569151"/>
              <a:gd name="connsiteY1411" fmla="*/ 824069 h 4490369"/>
              <a:gd name="connsiteX1412" fmla="*/ 1156889 w 6569151"/>
              <a:gd name="connsiteY1412" fmla="*/ 800355 h 4490369"/>
              <a:gd name="connsiteX1413" fmla="*/ 1156889 w 6569151"/>
              <a:gd name="connsiteY1413" fmla="*/ 770712 h 4490369"/>
              <a:gd name="connsiteX1414" fmla="*/ 1168745 w 6569151"/>
              <a:gd name="connsiteY1414" fmla="*/ 741069 h 4490369"/>
              <a:gd name="connsiteX1415" fmla="*/ 1186529 w 6569151"/>
              <a:gd name="connsiteY1415" fmla="*/ 788497 h 4490369"/>
              <a:gd name="connsiteX1416" fmla="*/ 1192457 w 6569151"/>
              <a:gd name="connsiteY1416" fmla="*/ 788497 h 4490369"/>
              <a:gd name="connsiteX1417" fmla="*/ 1210241 w 6569151"/>
              <a:gd name="connsiteY1417" fmla="*/ 746998 h 4490369"/>
              <a:gd name="connsiteX1418" fmla="*/ 1210241 w 6569151"/>
              <a:gd name="connsiteY1418" fmla="*/ 717355 h 4490369"/>
              <a:gd name="connsiteX1419" fmla="*/ 1210241 w 6569151"/>
              <a:gd name="connsiteY1419" fmla="*/ 711426 h 4490369"/>
              <a:gd name="connsiteX1420" fmla="*/ 1245809 w 6569151"/>
              <a:gd name="connsiteY1420" fmla="*/ 675855 h 4490369"/>
              <a:gd name="connsiteX1421" fmla="*/ 1257665 w 6569151"/>
              <a:gd name="connsiteY1421" fmla="*/ 693641 h 4490369"/>
              <a:gd name="connsiteX1422" fmla="*/ 1269521 w 6569151"/>
              <a:gd name="connsiteY1422" fmla="*/ 711426 h 4490369"/>
              <a:gd name="connsiteX1423" fmla="*/ 1311017 w 6569151"/>
              <a:gd name="connsiteY1423" fmla="*/ 693641 h 4490369"/>
              <a:gd name="connsiteX1424" fmla="*/ 1328801 w 6569151"/>
              <a:gd name="connsiteY1424" fmla="*/ 675855 h 4490369"/>
              <a:gd name="connsiteX1425" fmla="*/ 1399937 w 6569151"/>
              <a:gd name="connsiteY1425" fmla="*/ 652141 h 4490369"/>
              <a:gd name="connsiteX1426" fmla="*/ 1405865 w 6569151"/>
              <a:gd name="connsiteY1426" fmla="*/ 640284 h 4490369"/>
              <a:gd name="connsiteX1427" fmla="*/ 1405865 w 6569151"/>
              <a:gd name="connsiteY1427" fmla="*/ 604712 h 4490369"/>
              <a:gd name="connsiteX1428" fmla="*/ 1417721 w 6569151"/>
              <a:gd name="connsiteY1428" fmla="*/ 592855 h 4490369"/>
              <a:gd name="connsiteX1429" fmla="*/ 1435505 w 6569151"/>
              <a:gd name="connsiteY1429" fmla="*/ 598784 h 4490369"/>
              <a:gd name="connsiteX1430" fmla="*/ 1429577 w 6569151"/>
              <a:gd name="connsiteY1430" fmla="*/ 634355 h 4490369"/>
              <a:gd name="connsiteX1431" fmla="*/ 1441433 w 6569151"/>
              <a:gd name="connsiteY1431" fmla="*/ 658069 h 4490369"/>
              <a:gd name="connsiteX1432" fmla="*/ 1471073 w 6569151"/>
              <a:gd name="connsiteY1432" fmla="*/ 675855 h 4490369"/>
              <a:gd name="connsiteX1433" fmla="*/ 1518497 w 6569151"/>
              <a:gd name="connsiteY1433" fmla="*/ 652141 h 4490369"/>
              <a:gd name="connsiteX1434" fmla="*/ 1530353 w 6569151"/>
              <a:gd name="connsiteY1434" fmla="*/ 628427 h 4490369"/>
              <a:gd name="connsiteX1435" fmla="*/ 1524425 w 6569151"/>
              <a:gd name="connsiteY1435" fmla="*/ 598784 h 4490369"/>
              <a:gd name="connsiteX1436" fmla="*/ 1530353 w 6569151"/>
              <a:gd name="connsiteY1436" fmla="*/ 545427 h 4490369"/>
              <a:gd name="connsiteX1437" fmla="*/ 1506641 w 6569151"/>
              <a:gd name="connsiteY1437" fmla="*/ 527641 h 4490369"/>
              <a:gd name="connsiteX1438" fmla="*/ 1506641 w 6569151"/>
              <a:gd name="connsiteY1438" fmla="*/ 515784 h 4490369"/>
              <a:gd name="connsiteX1439" fmla="*/ 1548137 w 6569151"/>
              <a:gd name="connsiteY1439" fmla="*/ 503927 h 4490369"/>
              <a:gd name="connsiteX1440" fmla="*/ 1583705 w 6569151"/>
              <a:gd name="connsiteY1440" fmla="*/ 497998 h 4490369"/>
              <a:gd name="connsiteX1441" fmla="*/ 1631129 w 6569151"/>
              <a:gd name="connsiteY1441" fmla="*/ 509856 h 4490369"/>
              <a:gd name="connsiteX1442" fmla="*/ 1637057 w 6569151"/>
              <a:gd name="connsiteY1442" fmla="*/ 551355 h 4490369"/>
              <a:gd name="connsiteX1443" fmla="*/ 1631129 w 6569151"/>
              <a:gd name="connsiteY1443" fmla="*/ 610641 h 4490369"/>
              <a:gd name="connsiteX1444" fmla="*/ 1625201 w 6569151"/>
              <a:gd name="connsiteY1444" fmla="*/ 675855 h 4490369"/>
              <a:gd name="connsiteX1445" fmla="*/ 1607417 w 6569151"/>
              <a:gd name="connsiteY1445" fmla="*/ 699569 h 4490369"/>
              <a:gd name="connsiteX1446" fmla="*/ 1619273 w 6569151"/>
              <a:gd name="connsiteY1446" fmla="*/ 717355 h 4490369"/>
              <a:gd name="connsiteX1447" fmla="*/ 1595561 w 6569151"/>
              <a:gd name="connsiteY1447" fmla="*/ 746998 h 4490369"/>
              <a:gd name="connsiteX1448" fmla="*/ 1595561 w 6569151"/>
              <a:gd name="connsiteY1448" fmla="*/ 752926 h 4490369"/>
              <a:gd name="connsiteX1449" fmla="*/ 1589633 w 6569151"/>
              <a:gd name="connsiteY1449" fmla="*/ 806283 h 4490369"/>
              <a:gd name="connsiteX1450" fmla="*/ 1554065 w 6569151"/>
              <a:gd name="connsiteY1450" fmla="*/ 812212 h 4490369"/>
              <a:gd name="connsiteX1451" fmla="*/ 1548137 w 6569151"/>
              <a:gd name="connsiteY1451" fmla="*/ 865569 h 4490369"/>
              <a:gd name="connsiteX1452" fmla="*/ 1559993 w 6569151"/>
              <a:gd name="connsiteY1452" fmla="*/ 859640 h 4490369"/>
              <a:gd name="connsiteX1453" fmla="*/ 1577777 w 6569151"/>
              <a:gd name="connsiteY1453" fmla="*/ 841854 h 4490369"/>
              <a:gd name="connsiteX1454" fmla="*/ 1583705 w 6569151"/>
              <a:gd name="connsiteY1454" fmla="*/ 847783 h 4490369"/>
              <a:gd name="connsiteX1455" fmla="*/ 1571849 w 6569151"/>
              <a:gd name="connsiteY1455" fmla="*/ 889283 h 4490369"/>
              <a:gd name="connsiteX1456" fmla="*/ 1548137 w 6569151"/>
              <a:gd name="connsiteY1456" fmla="*/ 901140 h 4490369"/>
              <a:gd name="connsiteX1457" fmla="*/ 1530353 w 6569151"/>
              <a:gd name="connsiteY1457" fmla="*/ 924854 h 4490369"/>
              <a:gd name="connsiteX1458" fmla="*/ 1488857 w 6569151"/>
              <a:gd name="connsiteY1458" fmla="*/ 966354 h 4490369"/>
              <a:gd name="connsiteX1459" fmla="*/ 1506641 w 6569151"/>
              <a:gd name="connsiteY1459" fmla="*/ 978211 h 4490369"/>
              <a:gd name="connsiteX1460" fmla="*/ 1524425 w 6569151"/>
              <a:gd name="connsiteY1460" fmla="*/ 954497 h 4490369"/>
              <a:gd name="connsiteX1461" fmla="*/ 1536281 w 6569151"/>
              <a:gd name="connsiteY1461" fmla="*/ 954497 h 4490369"/>
              <a:gd name="connsiteX1462" fmla="*/ 1565921 w 6569151"/>
              <a:gd name="connsiteY1462" fmla="*/ 978211 h 4490369"/>
              <a:gd name="connsiteX1463" fmla="*/ 1571849 w 6569151"/>
              <a:gd name="connsiteY1463" fmla="*/ 918926 h 4490369"/>
              <a:gd name="connsiteX1464" fmla="*/ 1577777 w 6569151"/>
              <a:gd name="connsiteY1464" fmla="*/ 918926 h 4490369"/>
              <a:gd name="connsiteX1465" fmla="*/ 1583705 w 6569151"/>
              <a:gd name="connsiteY1465" fmla="*/ 936711 h 4490369"/>
              <a:gd name="connsiteX1466" fmla="*/ 1589633 w 6569151"/>
              <a:gd name="connsiteY1466" fmla="*/ 942640 h 4490369"/>
              <a:gd name="connsiteX1467" fmla="*/ 1601489 w 6569151"/>
              <a:gd name="connsiteY1467" fmla="*/ 930783 h 4490369"/>
              <a:gd name="connsiteX1468" fmla="*/ 1619273 w 6569151"/>
              <a:gd name="connsiteY1468" fmla="*/ 847783 h 4490369"/>
              <a:gd name="connsiteX1469" fmla="*/ 1637057 w 6569151"/>
              <a:gd name="connsiteY1469" fmla="*/ 865569 h 4490369"/>
              <a:gd name="connsiteX1470" fmla="*/ 1666697 w 6569151"/>
              <a:gd name="connsiteY1470" fmla="*/ 865569 h 4490369"/>
              <a:gd name="connsiteX1471" fmla="*/ 1684481 w 6569151"/>
              <a:gd name="connsiteY1471" fmla="*/ 865569 h 4490369"/>
              <a:gd name="connsiteX1472" fmla="*/ 1690409 w 6569151"/>
              <a:gd name="connsiteY1472" fmla="*/ 853712 h 4490369"/>
              <a:gd name="connsiteX1473" fmla="*/ 1690409 w 6569151"/>
              <a:gd name="connsiteY1473" fmla="*/ 788497 h 4490369"/>
              <a:gd name="connsiteX1474" fmla="*/ 1690409 w 6569151"/>
              <a:gd name="connsiteY1474" fmla="*/ 758855 h 4490369"/>
              <a:gd name="connsiteX1475" fmla="*/ 1684481 w 6569151"/>
              <a:gd name="connsiteY1475" fmla="*/ 723283 h 4490369"/>
              <a:gd name="connsiteX1476" fmla="*/ 1702265 w 6569151"/>
              <a:gd name="connsiteY1476" fmla="*/ 699569 h 4490369"/>
              <a:gd name="connsiteX1477" fmla="*/ 1696337 w 6569151"/>
              <a:gd name="connsiteY1477" fmla="*/ 652141 h 4490369"/>
              <a:gd name="connsiteX1478" fmla="*/ 1690409 w 6569151"/>
              <a:gd name="connsiteY1478" fmla="*/ 610641 h 4490369"/>
              <a:gd name="connsiteX1479" fmla="*/ 1672625 w 6569151"/>
              <a:gd name="connsiteY1479" fmla="*/ 610641 h 4490369"/>
              <a:gd name="connsiteX1480" fmla="*/ 1660769 w 6569151"/>
              <a:gd name="connsiteY1480" fmla="*/ 646212 h 4490369"/>
              <a:gd name="connsiteX1481" fmla="*/ 1654841 w 6569151"/>
              <a:gd name="connsiteY1481" fmla="*/ 640284 h 4490369"/>
              <a:gd name="connsiteX1482" fmla="*/ 1654841 w 6569151"/>
              <a:gd name="connsiteY1482" fmla="*/ 575070 h 4490369"/>
              <a:gd name="connsiteX1483" fmla="*/ 1684481 w 6569151"/>
              <a:gd name="connsiteY1483" fmla="*/ 586927 h 4490369"/>
              <a:gd name="connsiteX1484" fmla="*/ 1690409 w 6569151"/>
              <a:gd name="connsiteY1484" fmla="*/ 575070 h 4490369"/>
              <a:gd name="connsiteX1485" fmla="*/ 1696337 w 6569151"/>
              <a:gd name="connsiteY1485" fmla="*/ 527641 h 4490369"/>
              <a:gd name="connsiteX1486" fmla="*/ 1725977 w 6569151"/>
              <a:gd name="connsiteY1486" fmla="*/ 533570 h 4490369"/>
              <a:gd name="connsiteX1487" fmla="*/ 1749689 w 6569151"/>
              <a:gd name="connsiteY1487" fmla="*/ 486141 h 4490369"/>
              <a:gd name="connsiteX1488" fmla="*/ 1761545 w 6569151"/>
              <a:gd name="connsiteY1488" fmla="*/ 515784 h 4490369"/>
              <a:gd name="connsiteX1489" fmla="*/ 1743761 w 6569151"/>
              <a:gd name="connsiteY1489" fmla="*/ 545427 h 4490369"/>
              <a:gd name="connsiteX1490" fmla="*/ 1725977 w 6569151"/>
              <a:gd name="connsiteY1490" fmla="*/ 563213 h 4490369"/>
              <a:gd name="connsiteX1491" fmla="*/ 1708193 w 6569151"/>
              <a:gd name="connsiteY1491" fmla="*/ 616570 h 4490369"/>
              <a:gd name="connsiteX1492" fmla="*/ 1714121 w 6569151"/>
              <a:gd name="connsiteY1492" fmla="*/ 640284 h 4490369"/>
              <a:gd name="connsiteX1493" fmla="*/ 1708193 w 6569151"/>
              <a:gd name="connsiteY1493" fmla="*/ 663998 h 4490369"/>
              <a:gd name="connsiteX1494" fmla="*/ 1720049 w 6569151"/>
              <a:gd name="connsiteY1494" fmla="*/ 693641 h 4490369"/>
              <a:gd name="connsiteX1495" fmla="*/ 1731905 w 6569151"/>
              <a:gd name="connsiteY1495" fmla="*/ 598784 h 4490369"/>
              <a:gd name="connsiteX1496" fmla="*/ 1743761 w 6569151"/>
              <a:gd name="connsiteY1496" fmla="*/ 580998 h 4490369"/>
              <a:gd name="connsiteX1497" fmla="*/ 1761545 w 6569151"/>
              <a:gd name="connsiteY1497" fmla="*/ 592855 h 4490369"/>
              <a:gd name="connsiteX1498" fmla="*/ 1755617 w 6569151"/>
              <a:gd name="connsiteY1498" fmla="*/ 663998 h 4490369"/>
              <a:gd name="connsiteX1499" fmla="*/ 1808969 w 6569151"/>
              <a:gd name="connsiteY1499" fmla="*/ 675855 h 4490369"/>
              <a:gd name="connsiteX1500" fmla="*/ 1832681 w 6569151"/>
              <a:gd name="connsiteY1500" fmla="*/ 669926 h 4490369"/>
              <a:gd name="connsiteX1501" fmla="*/ 1874177 w 6569151"/>
              <a:gd name="connsiteY1501" fmla="*/ 628427 h 4490369"/>
              <a:gd name="connsiteX1502" fmla="*/ 1868249 w 6569151"/>
              <a:gd name="connsiteY1502" fmla="*/ 675855 h 4490369"/>
              <a:gd name="connsiteX1503" fmla="*/ 1826753 w 6569151"/>
              <a:gd name="connsiteY1503" fmla="*/ 717355 h 4490369"/>
              <a:gd name="connsiteX1504" fmla="*/ 1767473 w 6569151"/>
              <a:gd name="connsiteY1504" fmla="*/ 735141 h 4490369"/>
              <a:gd name="connsiteX1505" fmla="*/ 1749689 w 6569151"/>
              <a:gd name="connsiteY1505" fmla="*/ 794426 h 4490369"/>
              <a:gd name="connsiteX1506" fmla="*/ 1725977 w 6569151"/>
              <a:gd name="connsiteY1506" fmla="*/ 770712 h 4490369"/>
              <a:gd name="connsiteX1507" fmla="*/ 1737833 w 6569151"/>
              <a:gd name="connsiteY1507" fmla="*/ 735141 h 4490369"/>
              <a:gd name="connsiteX1508" fmla="*/ 1725977 w 6569151"/>
              <a:gd name="connsiteY1508" fmla="*/ 729212 h 4490369"/>
              <a:gd name="connsiteX1509" fmla="*/ 1720049 w 6569151"/>
              <a:gd name="connsiteY1509" fmla="*/ 735141 h 4490369"/>
              <a:gd name="connsiteX1510" fmla="*/ 1725977 w 6569151"/>
              <a:gd name="connsiteY1510" fmla="*/ 770712 h 4490369"/>
              <a:gd name="connsiteX1511" fmla="*/ 1708193 w 6569151"/>
              <a:gd name="connsiteY1511" fmla="*/ 818140 h 4490369"/>
              <a:gd name="connsiteX1512" fmla="*/ 1714121 w 6569151"/>
              <a:gd name="connsiteY1512" fmla="*/ 829997 h 4490369"/>
              <a:gd name="connsiteX1513" fmla="*/ 1743761 w 6569151"/>
              <a:gd name="connsiteY1513" fmla="*/ 829997 h 4490369"/>
              <a:gd name="connsiteX1514" fmla="*/ 1743761 w 6569151"/>
              <a:gd name="connsiteY1514" fmla="*/ 853712 h 4490369"/>
              <a:gd name="connsiteX1515" fmla="*/ 1755617 w 6569151"/>
              <a:gd name="connsiteY1515" fmla="*/ 877426 h 4490369"/>
              <a:gd name="connsiteX1516" fmla="*/ 1749689 w 6569151"/>
              <a:gd name="connsiteY1516" fmla="*/ 901140 h 4490369"/>
              <a:gd name="connsiteX1517" fmla="*/ 1761545 w 6569151"/>
              <a:gd name="connsiteY1517" fmla="*/ 918926 h 4490369"/>
              <a:gd name="connsiteX1518" fmla="*/ 1761545 w 6569151"/>
              <a:gd name="connsiteY1518" fmla="*/ 936711 h 4490369"/>
              <a:gd name="connsiteX1519" fmla="*/ 1767473 w 6569151"/>
              <a:gd name="connsiteY1519" fmla="*/ 942640 h 4490369"/>
              <a:gd name="connsiteX1520" fmla="*/ 1808969 w 6569151"/>
              <a:gd name="connsiteY1520" fmla="*/ 948568 h 4490369"/>
              <a:gd name="connsiteX1521" fmla="*/ 1844537 w 6569151"/>
              <a:gd name="connsiteY1521" fmla="*/ 936711 h 4490369"/>
              <a:gd name="connsiteX1522" fmla="*/ 1826753 w 6569151"/>
              <a:gd name="connsiteY1522" fmla="*/ 912997 h 4490369"/>
              <a:gd name="connsiteX1523" fmla="*/ 1850465 w 6569151"/>
              <a:gd name="connsiteY1523" fmla="*/ 907068 h 4490369"/>
              <a:gd name="connsiteX1524" fmla="*/ 1856393 w 6569151"/>
              <a:gd name="connsiteY1524" fmla="*/ 901140 h 4490369"/>
              <a:gd name="connsiteX1525" fmla="*/ 1874177 w 6569151"/>
              <a:gd name="connsiteY1525" fmla="*/ 859640 h 4490369"/>
              <a:gd name="connsiteX1526" fmla="*/ 1903817 w 6569151"/>
              <a:gd name="connsiteY1526" fmla="*/ 859640 h 4490369"/>
              <a:gd name="connsiteX1527" fmla="*/ 1921601 w 6569151"/>
              <a:gd name="connsiteY1527" fmla="*/ 871497 h 4490369"/>
              <a:gd name="connsiteX1528" fmla="*/ 1969025 w 6569151"/>
              <a:gd name="connsiteY1528" fmla="*/ 859640 h 4490369"/>
              <a:gd name="connsiteX1529" fmla="*/ 1986809 w 6569151"/>
              <a:gd name="connsiteY1529" fmla="*/ 835926 h 4490369"/>
              <a:gd name="connsiteX1530" fmla="*/ 2016449 w 6569151"/>
              <a:gd name="connsiteY1530" fmla="*/ 829997 h 4490369"/>
              <a:gd name="connsiteX1531" fmla="*/ 2022377 w 6569151"/>
              <a:gd name="connsiteY1531" fmla="*/ 800355 h 4490369"/>
              <a:gd name="connsiteX1532" fmla="*/ 2052017 w 6569151"/>
              <a:gd name="connsiteY1532" fmla="*/ 782569 h 4490369"/>
              <a:gd name="connsiteX1533" fmla="*/ 2063873 w 6569151"/>
              <a:gd name="connsiteY1533" fmla="*/ 764783 h 4490369"/>
              <a:gd name="connsiteX1534" fmla="*/ 2069801 w 6569151"/>
              <a:gd name="connsiteY1534" fmla="*/ 764783 h 4490369"/>
              <a:gd name="connsiteX1535" fmla="*/ 2093512 w 6569151"/>
              <a:gd name="connsiteY1535" fmla="*/ 788497 h 4490369"/>
              <a:gd name="connsiteX1536" fmla="*/ 2146865 w 6569151"/>
              <a:gd name="connsiteY1536" fmla="*/ 752926 h 4490369"/>
              <a:gd name="connsiteX1537" fmla="*/ 2170577 w 6569151"/>
              <a:gd name="connsiteY1537" fmla="*/ 752926 h 4490369"/>
              <a:gd name="connsiteX1538" fmla="*/ 2182432 w 6569151"/>
              <a:gd name="connsiteY1538" fmla="*/ 723283 h 4490369"/>
              <a:gd name="connsiteX1539" fmla="*/ 2212073 w 6569151"/>
              <a:gd name="connsiteY1539" fmla="*/ 711426 h 4490369"/>
              <a:gd name="connsiteX1540" fmla="*/ 2223928 w 6569151"/>
              <a:gd name="connsiteY1540" fmla="*/ 681784 h 4490369"/>
              <a:gd name="connsiteX1541" fmla="*/ 2318777 w 6569151"/>
              <a:gd name="connsiteY1541" fmla="*/ 669926 h 4490369"/>
              <a:gd name="connsiteX1542" fmla="*/ 2318777 w 6569151"/>
              <a:gd name="connsiteY1542" fmla="*/ 634355 h 4490369"/>
              <a:gd name="connsiteX1543" fmla="*/ 2295065 w 6569151"/>
              <a:gd name="connsiteY1543" fmla="*/ 640284 h 4490369"/>
              <a:gd name="connsiteX1544" fmla="*/ 2283209 w 6569151"/>
              <a:gd name="connsiteY1544" fmla="*/ 628427 h 4490369"/>
              <a:gd name="connsiteX1545" fmla="*/ 2289136 w 6569151"/>
              <a:gd name="connsiteY1545" fmla="*/ 610641 h 4490369"/>
              <a:gd name="connsiteX1546" fmla="*/ 2312848 w 6569151"/>
              <a:gd name="connsiteY1546" fmla="*/ 598784 h 4490369"/>
              <a:gd name="connsiteX1547" fmla="*/ 2336560 w 6569151"/>
              <a:gd name="connsiteY1547" fmla="*/ 592855 h 4490369"/>
              <a:gd name="connsiteX1548" fmla="*/ 2360273 w 6569151"/>
              <a:gd name="connsiteY1548" fmla="*/ 586927 h 4490369"/>
              <a:gd name="connsiteX1549" fmla="*/ 2369905 w 6569151"/>
              <a:gd name="connsiteY1549" fmla="*/ 563954 h 4490369"/>
              <a:gd name="connsiteX1550" fmla="*/ 2383795 w 6569151"/>
              <a:gd name="connsiteY1550" fmla="*/ 545676 h 4490369"/>
              <a:gd name="connsiteX1551" fmla="*/ 2395100 w 6569151"/>
              <a:gd name="connsiteY1551" fmla="*/ 546168 h 4490369"/>
              <a:gd name="connsiteX1552" fmla="*/ 2407697 w 6569151"/>
              <a:gd name="connsiteY1552" fmla="*/ 551355 h 4490369"/>
              <a:gd name="connsiteX1553" fmla="*/ 2431409 w 6569151"/>
              <a:gd name="connsiteY1553" fmla="*/ 586927 h 4490369"/>
              <a:gd name="connsiteX1554" fmla="*/ 2443264 w 6569151"/>
              <a:gd name="connsiteY1554" fmla="*/ 580998 h 4490369"/>
              <a:gd name="connsiteX1555" fmla="*/ 2443264 w 6569151"/>
              <a:gd name="connsiteY1555" fmla="*/ 545427 h 4490369"/>
              <a:gd name="connsiteX1556" fmla="*/ 2431409 w 6569151"/>
              <a:gd name="connsiteY1556" fmla="*/ 527641 h 4490369"/>
              <a:gd name="connsiteX1557" fmla="*/ 2449193 w 6569151"/>
              <a:gd name="connsiteY1557" fmla="*/ 509856 h 4490369"/>
              <a:gd name="connsiteX1558" fmla="*/ 2472905 w 6569151"/>
              <a:gd name="connsiteY1558" fmla="*/ 509856 h 4490369"/>
              <a:gd name="connsiteX1559" fmla="*/ 2478833 w 6569151"/>
              <a:gd name="connsiteY1559" fmla="*/ 515784 h 4490369"/>
              <a:gd name="connsiteX1560" fmla="*/ 2472905 w 6569151"/>
              <a:gd name="connsiteY1560" fmla="*/ 509856 h 4490369"/>
              <a:gd name="connsiteX1561" fmla="*/ 2466976 w 6569151"/>
              <a:gd name="connsiteY1561" fmla="*/ 497998 h 4490369"/>
              <a:gd name="connsiteX1562" fmla="*/ 2425481 w 6569151"/>
              <a:gd name="connsiteY1562" fmla="*/ 480213 h 4490369"/>
              <a:gd name="connsiteX1563" fmla="*/ 2443264 w 6569151"/>
              <a:gd name="connsiteY1563" fmla="*/ 450570 h 4490369"/>
              <a:gd name="connsiteX1564" fmla="*/ 2484760 w 6569151"/>
              <a:gd name="connsiteY1564" fmla="*/ 438713 h 4490369"/>
              <a:gd name="connsiteX1565" fmla="*/ 2490689 w 6569151"/>
              <a:gd name="connsiteY1565" fmla="*/ 438713 h 4490369"/>
              <a:gd name="connsiteX1566" fmla="*/ 2472905 w 6569151"/>
              <a:gd name="connsiteY1566" fmla="*/ 456499 h 4490369"/>
              <a:gd name="connsiteX1567" fmla="*/ 2478833 w 6569151"/>
              <a:gd name="connsiteY1567" fmla="*/ 468356 h 4490369"/>
              <a:gd name="connsiteX1568" fmla="*/ 2493653 w 6569151"/>
              <a:gd name="connsiteY1568" fmla="*/ 462427 h 4490369"/>
              <a:gd name="connsiteX1569" fmla="*/ 2507061 w 6569151"/>
              <a:gd name="connsiteY1569" fmla="*/ 457063 h 4490369"/>
              <a:gd name="connsiteX1570" fmla="*/ 2508472 w 6569151"/>
              <a:gd name="connsiteY1570" fmla="*/ 457240 h 4490369"/>
              <a:gd name="connsiteX1571" fmla="*/ 2508472 w 6569151"/>
              <a:gd name="connsiteY1571" fmla="*/ 459463 h 4490369"/>
              <a:gd name="connsiteX1572" fmla="*/ 2508472 w 6569151"/>
              <a:gd name="connsiteY1572" fmla="*/ 462427 h 4490369"/>
              <a:gd name="connsiteX1573" fmla="*/ 2514401 w 6569151"/>
              <a:gd name="connsiteY1573" fmla="*/ 462427 h 4490369"/>
              <a:gd name="connsiteX1574" fmla="*/ 2508472 w 6569151"/>
              <a:gd name="connsiteY1574" fmla="*/ 457240 h 4490369"/>
              <a:gd name="connsiteX1575" fmla="*/ 2508472 w 6569151"/>
              <a:gd name="connsiteY1575" fmla="*/ 456499 h 4490369"/>
              <a:gd name="connsiteX1576" fmla="*/ 2507061 w 6569151"/>
              <a:gd name="connsiteY1576" fmla="*/ 457063 h 4490369"/>
              <a:gd name="connsiteX1577" fmla="*/ 2502545 w 6569151"/>
              <a:gd name="connsiteY1577" fmla="*/ 456499 h 4490369"/>
              <a:gd name="connsiteX1578" fmla="*/ 2514401 w 6569151"/>
              <a:gd name="connsiteY1578" fmla="*/ 444641 h 4490369"/>
              <a:gd name="connsiteX1579" fmla="*/ 2555896 w 6569151"/>
              <a:gd name="connsiteY1579" fmla="*/ 426856 h 4490369"/>
              <a:gd name="connsiteX1580" fmla="*/ 2561825 w 6569151"/>
              <a:gd name="connsiteY1580" fmla="*/ 414999 h 4490369"/>
              <a:gd name="connsiteX1581" fmla="*/ 2567753 w 6569151"/>
              <a:gd name="connsiteY1581" fmla="*/ 373499 h 4490369"/>
              <a:gd name="connsiteX1582" fmla="*/ 2585537 w 6569151"/>
              <a:gd name="connsiteY1582" fmla="*/ 391284 h 4490369"/>
              <a:gd name="connsiteX1583" fmla="*/ 2597392 w 6569151"/>
              <a:gd name="connsiteY1583" fmla="*/ 373499 h 4490369"/>
              <a:gd name="connsiteX1584" fmla="*/ 2621104 w 6569151"/>
              <a:gd name="connsiteY1584" fmla="*/ 361642 h 4490369"/>
              <a:gd name="connsiteX1585" fmla="*/ 2638888 w 6569151"/>
              <a:gd name="connsiteY1585" fmla="*/ 391284 h 4490369"/>
              <a:gd name="connsiteX1586" fmla="*/ 2668529 w 6569151"/>
              <a:gd name="connsiteY1586" fmla="*/ 379427 h 4490369"/>
              <a:gd name="connsiteX1587" fmla="*/ 2680384 w 6569151"/>
              <a:gd name="connsiteY1587" fmla="*/ 361642 h 4490369"/>
              <a:gd name="connsiteX1588" fmla="*/ 2704096 w 6569151"/>
              <a:gd name="connsiteY1588" fmla="*/ 343856 h 4490369"/>
              <a:gd name="connsiteX1589" fmla="*/ 2715953 w 6569151"/>
              <a:gd name="connsiteY1589" fmla="*/ 320142 h 4490369"/>
              <a:gd name="connsiteX1590" fmla="*/ 2704096 w 6569151"/>
              <a:gd name="connsiteY1590" fmla="*/ 296428 h 4490369"/>
              <a:gd name="connsiteX1591" fmla="*/ 2686312 w 6569151"/>
              <a:gd name="connsiteY1591" fmla="*/ 290499 h 4490369"/>
              <a:gd name="connsiteX1592" fmla="*/ 2692241 w 6569151"/>
              <a:gd name="connsiteY1592" fmla="*/ 278642 h 4490369"/>
              <a:gd name="connsiteX1593" fmla="*/ 2715953 w 6569151"/>
              <a:gd name="connsiteY1593" fmla="*/ 278642 h 4490369"/>
              <a:gd name="connsiteX1594" fmla="*/ 2715953 w 6569151"/>
              <a:gd name="connsiteY1594" fmla="*/ 272714 h 4490369"/>
              <a:gd name="connsiteX1595" fmla="*/ 2721880 w 6569151"/>
              <a:gd name="connsiteY1595" fmla="*/ 219357 h 4490369"/>
              <a:gd name="connsiteX1596" fmla="*/ 2727808 w 6569151"/>
              <a:gd name="connsiteY1596" fmla="*/ 201571 h 4490369"/>
              <a:gd name="connsiteX1597" fmla="*/ 2721880 w 6569151"/>
              <a:gd name="connsiteY1597" fmla="*/ 183785 h 4490369"/>
              <a:gd name="connsiteX1598" fmla="*/ 2757449 w 6569151"/>
              <a:gd name="connsiteY1598" fmla="*/ 166000 h 4490369"/>
              <a:gd name="connsiteX1599" fmla="*/ 2769304 w 6569151"/>
              <a:gd name="connsiteY1599" fmla="*/ 177857 h 4490369"/>
              <a:gd name="connsiteX1600" fmla="*/ 2751520 w 6569151"/>
              <a:gd name="connsiteY1600" fmla="*/ 195642 h 4490369"/>
              <a:gd name="connsiteX1601" fmla="*/ 2751520 w 6569151"/>
              <a:gd name="connsiteY1601" fmla="*/ 248999 h 4490369"/>
              <a:gd name="connsiteX1602" fmla="*/ 2745592 w 6569151"/>
              <a:gd name="connsiteY1602" fmla="*/ 308285 h 4490369"/>
              <a:gd name="connsiteX1603" fmla="*/ 2757449 w 6569151"/>
              <a:gd name="connsiteY1603" fmla="*/ 314213 h 4490369"/>
              <a:gd name="connsiteX1604" fmla="*/ 2775233 w 6569151"/>
              <a:gd name="connsiteY1604" fmla="*/ 290499 h 4490369"/>
              <a:gd name="connsiteX1605" fmla="*/ 2810800 w 6569151"/>
              <a:gd name="connsiteY1605" fmla="*/ 272714 h 4490369"/>
              <a:gd name="connsiteX1606" fmla="*/ 2816728 w 6569151"/>
              <a:gd name="connsiteY1606" fmla="*/ 278642 h 4490369"/>
              <a:gd name="connsiteX1607" fmla="*/ 2828585 w 6569151"/>
              <a:gd name="connsiteY1607" fmla="*/ 278642 h 4490369"/>
              <a:gd name="connsiteX1608" fmla="*/ 2822657 w 6569151"/>
              <a:gd name="connsiteY1608" fmla="*/ 266785 h 4490369"/>
              <a:gd name="connsiteX1609" fmla="*/ 2810800 w 6569151"/>
              <a:gd name="connsiteY1609" fmla="*/ 272714 h 4490369"/>
              <a:gd name="connsiteX1610" fmla="*/ 2810800 w 6569151"/>
              <a:gd name="connsiteY1610" fmla="*/ 254928 h 4490369"/>
              <a:gd name="connsiteX1611" fmla="*/ 2858224 w 6569151"/>
              <a:gd name="connsiteY1611" fmla="*/ 201571 h 4490369"/>
              <a:gd name="connsiteX1612" fmla="*/ 2864153 w 6569151"/>
              <a:gd name="connsiteY1612" fmla="*/ 213428 h 4490369"/>
              <a:gd name="connsiteX1613" fmla="*/ 2858224 w 6569151"/>
              <a:gd name="connsiteY1613" fmla="*/ 231214 h 4490369"/>
              <a:gd name="connsiteX1614" fmla="*/ 2887864 w 6569151"/>
              <a:gd name="connsiteY1614" fmla="*/ 231214 h 4490369"/>
              <a:gd name="connsiteX1615" fmla="*/ 2929360 w 6569151"/>
              <a:gd name="connsiteY1615" fmla="*/ 243071 h 4490369"/>
              <a:gd name="connsiteX1616" fmla="*/ 2905648 w 6569151"/>
              <a:gd name="connsiteY1616" fmla="*/ 260856 h 4490369"/>
              <a:gd name="connsiteX1617" fmla="*/ 2893792 w 6569151"/>
              <a:gd name="connsiteY1617" fmla="*/ 296428 h 4490369"/>
              <a:gd name="connsiteX1618" fmla="*/ 2834512 w 6569151"/>
              <a:gd name="connsiteY1618" fmla="*/ 349785 h 4490369"/>
              <a:gd name="connsiteX1619" fmla="*/ 2798945 w 6569151"/>
              <a:gd name="connsiteY1619" fmla="*/ 367570 h 4490369"/>
              <a:gd name="connsiteX1620" fmla="*/ 2798517 w 6569151"/>
              <a:gd name="connsiteY1620" fmla="*/ 363511 h 4490369"/>
              <a:gd name="connsiteX1621" fmla="*/ 2798945 w 6569151"/>
              <a:gd name="connsiteY1621" fmla="*/ 361642 h 4490369"/>
              <a:gd name="connsiteX1622" fmla="*/ 2798321 w 6569151"/>
              <a:gd name="connsiteY1622" fmla="*/ 361642 h 4490369"/>
              <a:gd name="connsiteX1623" fmla="*/ 2797463 w 6569151"/>
              <a:gd name="connsiteY1623" fmla="*/ 353490 h 4490369"/>
              <a:gd name="connsiteX1624" fmla="*/ 2787089 w 6569151"/>
              <a:gd name="connsiteY1624" fmla="*/ 343856 h 4490369"/>
              <a:gd name="connsiteX1625" fmla="*/ 2757449 w 6569151"/>
              <a:gd name="connsiteY1625" fmla="*/ 349785 h 4490369"/>
              <a:gd name="connsiteX1626" fmla="*/ 2715953 w 6569151"/>
              <a:gd name="connsiteY1626" fmla="*/ 397213 h 4490369"/>
              <a:gd name="connsiteX1627" fmla="*/ 2710025 w 6569151"/>
              <a:gd name="connsiteY1627" fmla="*/ 409070 h 4490369"/>
              <a:gd name="connsiteX1628" fmla="*/ 2627033 w 6569151"/>
              <a:gd name="connsiteY1628" fmla="*/ 414999 h 4490369"/>
              <a:gd name="connsiteX1629" fmla="*/ 2579609 w 6569151"/>
              <a:gd name="connsiteY1629" fmla="*/ 426856 h 4490369"/>
              <a:gd name="connsiteX1630" fmla="*/ 2579609 w 6569151"/>
              <a:gd name="connsiteY1630" fmla="*/ 456499 h 4490369"/>
              <a:gd name="connsiteX1631" fmla="*/ 2615176 w 6569151"/>
              <a:gd name="connsiteY1631" fmla="*/ 432784 h 4490369"/>
              <a:gd name="connsiteX1632" fmla="*/ 2638888 w 6569151"/>
              <a:gd name="connsiteY1632" fmla="*/ 438713 h 4490369"/>
              <a:gd name="connsiteX1633" fmla="*/ 2710025 w 6569151"/>
              <a:gd name="connsiteY1633" fmla="*/ 432784 h 4490369"/>
              <a:gd name="connsiteX1634" fmla="*/ 2710025 w 6569151"/>
              <a:gd name="connsiteY1634" fmla="*/ 409070 h 4490369"/>
              <a:gd name="connsiteX1635" fmla="*/ 2751520 w 6569151"/>
              <a:gd name="connsiteY1635" fmla="*/ 397213 h 4490369"/>
              <a:gd name="connsiteX1636" fmla="*/ 2757449 w 6569151"/>
              <a:gd name="connsiteY1636" fmla="*/ 391284 h 4490369"/>
              <a:gd name="connsiteX1637" fmla="*/ 2781161 w 6569151"/>
              <a:gd name="connsiteY1637" fmla="*/ 361642 h 4490369"/>
              <a:gd name="connsiteX1638" fmla="*/ 2798321 w 6569151"/>
              <a:gd name="connsiteY1638" fmla="*/ 361642 h 4490369"/>
              <a:gd name="connsiteX1639" fmla="*/ 2798517 w 6569151"/>
              <a:gd name="connsiteY1639" fmla="*/ 363511 h 4490369"/>
              <a:gd name="connsiteX1640" fmla="*/ 2793016 w 6569151"/>
              <a:gd name="connsiteY1640" fmla="*/ 387579 h 4490369"/>
              <a:gd name="connsiteX1641" fmla="*/ 2787089 w 6569151"/>
              <a:gd name="connsiteY1641" fmla="*/ 409070 h 4490369"/>
              <a:gd name="connsiteX1642" fmla="*/ 2763377 w 6569151"/>
              <a:gd name="connsiteY1642" fmla="*/ 432784 h 4490369"/>
              <a:gd name="connsiteX1643" fmla="*/ 2793016 w 6569151"/>
              <a:gd name="connsiteY1643" fmla="*/ 444641 h 4490369"/>
              <a:gd name="connsiteX1644" fmla="*/ 2834512 w 6569151"/>
              <a:gd name="connsiteY1644" fmla="*/ 420927 h 4490369"/>
              <a:gd name="connsiteX1645" fmla="*/ 2858224 w 6569151"/>
              <a:gd name="connsiteY1645" fmla="*/ 414999 h 4490369"/>
              <a:gd name="connsiteX1646" fmla="*/ 2864153 w 6569151"/>
              <a:gd name="connsiteY1646" fmla="*/ 420927 h 4490369"/>
              <a:gd name="connsiteX1647" fmla="*/ 2864153 w 6569151"/>
              <a:gd name="connsiteY1647" fmla="*/ 426856 h 4490369"/>
              <a:gd name="connsiteX1648" fmla="*/ 2887864 w 6569151"/>
              <a:gd name="connsiteY1648" fmla="*/ 438713 h 4490369"/>
              <a:gd name="connsiteX1649" fmla="*/ 2886382 w 6569151"/>
              <a:gd name="connsiteY1649" fmla="*/ 459463 h 4490369"/>
              <a:gd name="connsiteX1650" fmla="*/ 2878132 w 6569151"/>
              <a:gd name="connsiteY1650" fmla="*/ 475965 h 4490369"/>
              <a:gd name="connsiteX1651" fmla="*/ 2876008 w 6569151"/>
              <a:gd name="connsiteY1651" fmla="*/ 474284 h 4490369"/>
              <a:gd name="connsiteX1652" fmla="*/ 2876008 w 6569151"/>
              <a:gd name="connsiteY1652" fmla="*/ 480213 h 4490369"/>
              <a:gd name="connsiteX1653" fmla="*/ 2878132 w 6569151"/>
              <a:gd name="connsiteY1653" fmla="*/ 475965 h 4490369"/>
              <a:gd name="connsiteX1654" fmla="*/ 2893792 w 6569151"/>
              <a:gd name="connsiteY1654" fmla="*/ 488365 h 4490369"/>
              <a:gd name="connsiteX1655" fmla="*/ 2911576 w 6569151"/>
              <a:gd name="connsiteY1655" fmla="*/ 497998 h 4490369"/>
              <a:gd name="connsiteX1656" fmla="*/ 2959000 w 6569151"/>
              <a:gd name="connsiteY1656" fmla="*/ 480213 h 4490369"/>
              <a:gd name="connsiteX1657" fmla="*/ 2976784 w 6569151"/>
              <a:gd name="connsiteY1657" fmla="*/ 456499 h 4490369"/>
              <a:gd name="connsiteX1658" fmla="*/ 2988640 w 6569151"/>
              <a:gd name="connsiteY1658" fmla="*/ 456499 h 4490369"/>
              <a:gd name="connsiteX1659" fmla="*/ 3036064 w 6569151"/>
              <a:gd name="connsiteY1659" fmla="*/ 468356 h 4490369"/>
              <a:gd name="connsiteX1660" fmla="*/ 3053848 w 6569151"/>
              <a:gd name="connsiteY1660" fmla="*/ 462427 h 4490369"/>
              <a:gd name="connsiteX1661" fmla="*/ 3071632 w 6569151"/>
              <a:gd name="connsiteY1661" fmla="*/ 492070 h 4490369"/>
              <a:gd name="connsiteX1662" fmla="*/ 3053848 w 6569151"/>
              <a:gd name="connsiteY1662" fmla="*/ 503927 h 4490369"/>
              <a:gd name="connsiteX1663" fmla="*/ 3036064 w 6569151"/>
              <a:gd name="connsiteY1663" fmla="*/ 497998 h 4490369"/>
              <a:gd name="connsiteX1664" fmla="*/ 3018280 w 6569151"/>
              <a:gd name="connsiteY1664" fmla="*/ 503927 h 4490369"/>
              <a:gd name="connsiteX1665" fmla="*/ 3006424 w 6569151"/>
              <a:gd name="connsiteY1665" fmla="*/ 480213 h 4490369"/>
              <a:gd name="connsiteX1666" fmla="*/ 3000496 w 6569151"/>
              <a:gd name="connsiteY1666" fmla="*/ 474284 h 4490369"/>
              <a:gd name="connsiteX1667" fmla="*/ 2994568 w 6569151"/>
              <a:gd name="connsiteY1667" fmla="*/ 474284 h 4490369"/>
              <a:gd name="connsiteX1668" fmla="*/ 2994568 w 6569151"/>
              <a:gd name="connsiteY1668" fmla="*/ 515784 h 4490369"/>
              <a:gd name="connsiteX1669" fmla="*/ 3006424 w 6569151"/>
              <a:gd name="connsiteY1669" fmla="*/ 521713 h 4490369"/>
              <a:gd name="connsiteX1670" fmla="*/ 3030136 w 6569151"/>
              <a:gd name="connsiteY1670" fmla="*/ 521713 h 4490369"/>
              <a:gd name="connsiteX1671" fmla="*/ 3065704 w 6569151"/>
              <a:gd name="connsiteY1671" fmla="*/ 533570 h 4490369"/>
              <a:gd name="connsiteX1672" fmla="*/ 3101272 w 6569151"/>
              <a:gd name="connsiteY1672" fmla="*/ 527641 h 4490369"/>
              <a:gd name="connsiteX1673" fmla="*/ 3119056 w 6569151"/>
              <a:gd name="connsiteY1673" fmla="*/ 533570 h 4490369"/>
              <a:gd name="connsiteX1674" fmla="*/ 3124984 w 6569151"/>
              <a:gd name="connsiteY1674" fmla="*/ 515784 h 4490369"/>
              <a:gd name="connsiteX1675" fmla="*/ 3095344 w 6569151"/>
              <a:gd name="connsiteY1675" fmla="*/ 503927 h 4490369"/>
              <a:gd name="connsiteX1676" fmla="*/ 3095344 w 6569151"/>
              <a:gd name="connsiteY1676" fmla="*/ 486141 h 4490369"/>
              <a:gd name="connsiteX1677" fmla="*/ 3083488 w 6569151"/>
              <a:gd name="connsiteY1677" fmla="*/ 468356 h 4490369"/>
              <a:gd name="connsiteX1678" fmla="*/ 3089416 w 6569151"/>
              <a:gd name="connsiteY1678" fmla="*/ 420927 h 4490369"/>
              <a:gd name="connsiteX1679" fmla="*/ 3083488 w 6569151"/>
              <a:gd name="connsiteY1679" fmla="*/ 385356 h 4490369"/>
              <a:gd name="connsiteX1680" fmla="*/ 3101272 w 6569151"/>
              <a:gd name="connsiteY1680" fmla="*/ 379427 h 4490369"/>
              <a:gd name="connsiteX1681" fmla="*/ 3119056 w 6569151"/>
              <a:gd name="connsiteY1681" fmla="*/ 391284 h 4490369"/>
              <a:gd name="connsiteX1682" fmla="*/ 3113128 w 6569151"/>
              <a:gd name="connsiteY1682" fmla="*/ 432784 h 4490369"/>
              <a:gd name="connsiteX1683" fmla="*/ 3142768 w 6569151"/>
              <a:gd name="connsiteY1683" fmla="*/ 456499 h 4490369"/>
              <a:gd name="connsiteX1684" fmla="*/ 3196120 w 6569151"/>
              <a:gd name="connsiteY1684" fmla="*/ 438713 h 4490369"/>
              <a:gd name="connsiteX1685" fmla="*/ 3196120 w 6569151"/>
              <a:gd name="connsiteY1685" fmla="*/ 403142 h 4490369"/>
              <a:gd name="connsiteX1686" fmla="*/ 3172408 w 6569151"/>
              <a:gd name="connsiteY1686" fmla="*/ 397213 h 4490369"/>
              <a:gd name="connsiteX1687" fmla="*/ 3142768 w 6569151"/>
              <a:gd name="connsiteY1687" fmla="*/ 361642 h 4490369"/>
              <a:gd name="connsiteX1688" fmla="*/ 3148696 w 6569151"/>
              <a:gd name="connsiteY1688" fmla="*/ 355713 h 4490369"/>
              <a:gd name="connsiteX1689" fmla="*/ 3213904 w 6569151"/>
              <a:gd name="connsiteY1689" fmla="*/ 385356 h 4490369"/>
              <a:gd name="connsiteX1690" fmla="*/ 3237616 w 6569151"/>
              <a:gd name="connsiteY1690" fmla="*/ 414999 h 4490369"/>
              <a:gd name="connsiteX1691" fmla="*/ 3225760 w 6569151"/>
              <a:gd name="connsiteY1691" fmla="*/ 438713 h 4490369"/>
              <a:gd name="connsiteX1692" fmla="*/ 3237616 w 6569151"/>
              <a:gd name="connsiteY1692" fmla="*/ 450570 h 4490369"/>
              <a:gd name="connsiteX1693" fmla="*/ 3302824 w 6569151"/>
              <a:gd name="connsiteY1693" fmla="*/ 444641 h 4490369"/>
              <a:gd name="connsiteX1694" fmla="*/ 3350248 w 6569151"/>
              <a:gd name="connsiteY1694" fmla="*/ 450570 h 4490369"/>
              <a:gd name="connsiteX1695" fmla="*/ 3391744 w 6569151"/>
              <a:gd name="connsiteY1695" fmla="*/ 462427 h 4490369"/>
              <a:gd name="connsiteX1696" fmla="*/ 3451024 w 6569151"/>
              <a:gd name="connsiteY1696" fmla="*/ 450570 h 4490369"/>
              <a:gd name="connsiteX1697" fmla="*/ 3492520 w 6569151"/>
              <a:gd name="connsiteY1697" fmla="*/ 444641 h 4490369"/>
              <a:gd name="connsiteX1698" fmla="*/ 3528088 w 6569151"/>
              <a:gd name="connsiteY1698" fmla="*/ 444641 h 4490369"/>
              <a:gd name="connsiteX1699" fmla="*/ 3498448 w 6569151"/>
              <a:gd name="connsiteY1699" fmla="*/ 426856 h 4490369"/>
              <a:gd name="connsiteX1700" fmla="*/ 3474736 w 6569151"/>
              <a:gd name="connsiteY1700" fmla="*/ 385356 h 4490369"/>
              <a:gd name="connsiteX1701" fmla="*/ 3492520 w 6569151"/>
              <a:gd name="connsiteY1701" fmla="*/ 367570 h 4490369"/>
              <a:gd name="connsiteX1702" fmla="*/ 3522160 w 6569151"/>
              <a:gd name="connsiteY1702" fmla="*/ 373499 h 4490369"/>
              <a:gd name="connsiteX1703" fmla="*/ 3528088 w 6569151"/>
              <a:gd name="connsiteY1703" fmla="*/ 367570 h 4490369"/>
              <a:gd name="connsiteX1704" fmla="*/ 3528088 w 6569151"/>
              <a:gd name="connsiteY1704" fmla="*/ 343856 h 4490369"/>
              <a:gd name="connsiteX1705" fmla="*/ 3557728 w 6569151"/>
              <a:gd name="connsiteY1705" fmla="*/ 331999 h 4490369"/>
              <a:gd name="connsiteX1706" fmla="*/ 3563656 w 6569151"/>
              <a:gd name="connsiteY1706" fmla="*/ 343856 h 4490369"/>
              <a:gd name="connsiteX1707" fmla="*/ 3557728 w 6569151"/>
              <a:gd name="connsiteY1707" fmla="*/ 403142 h 4490369"/>
              <a:gd name="connsiteX1708" fmla="*/ 3563656 w 6569151"/>
              <a:gd name="connsiteY1708" fmla="*/ 409070 h 4490369"/>
              <a:gd name="connsiteX1709" fmla="*/ 3557728 w 6569151"/>
              <a:gd name="connsiteY1709" fmla="*/ 438713 h 4490369"/>
              <a:gd name="connsiteX1710" fmla="*/ 3569584 w 6569151"/>
              <a:gd name="connsiteY1710" fmla="*/ 444641 h 4490369"/>
              <a:gd name="connsiteX1711" fmla="*/ 3563656 w 6569151"/>
              <a:gd name="connsiteY1711" fmla="*/ 409070 h 4490369"/>
              <a:gd name="connsiteX1712" fmla="*/ 3569584 w 6569151"/>
              <a:gd name="connsiteY1712" fmla="*/ 391284 h 4490369"/>
              <a:gd name="connsiteX1713" fmla="*/ 3622936 w 6569151"/>
              <a:gd name="connsiteY1713" fmla="*/ 373499 h 4490369"/>
              <a:gd name="connsiteX1714" fmla="*/ 3640720 w 6569151"/>
              <a:gd name="connsiteY1714" fmla="*/ 391284 h 4490369"/>
              <a:gd name="connsiteX1715" fmla="*/ 3658504 w 6569151"/>
              <a:gd name="connsiteY1715" fmla="*/ 379427 h 4490369"/>
              <a:gd name="connsiteX1716" fmla="*/ 3652576 w 6569151"/>
              <a:gd name="connsiteY1716" fmla="*/ 367570 h 4490369"/>
              <a:gd name="connsiteX1717" fmla="*/ 3622936 w 6569151"/>
              <a:gd name="connsiteY1717" fmla="*/ 373499 h 4490369"/>
              <a:gd name="connsiteX1718" fmla="*/ 3617008 w 6569151"/>
              <a:gd name="connsiteY1718" fmla="*/ 337928 h 4490369"/>
              <a:gd name="connsiteX1719" fmla="*/ 3599224 w 6569151"/>
              <a:gd name="connsiteY1719" fmla="*/ 331999 h 4490369"/>
              <a:gd name="connsiteX1720" fmla="*/ 3581440 w 6569151"/>
              <a:gd name="connsiteY1720" fmla="*/ 326071 h 4490369"/>
              <a:gd name="connsiteX1721" fmla="*/ 3581440 w 6569151"/>
              <a:gd name="connsiteY1721" fmla="*/ 308285 h 4490369"/>
              <a:gd name="connsiteX1722" fmla="*/ 3628864 w 6569151"/>
              <a:gd name="connsiteY1722" fmla="*/ 296428 h 4490369"/>
              <a:gd name="connsiteX1723" fmla="*/ 3682216 w 6569151"/>
              <a:gd name="connsiteY1723" fmla="*/ 308285 h 4490369"/>
              <a:gd name="connsiteX1724" fmla="*/ 3682216 w 6569151"/>
              <a:gd name="connsiteY1724" fmla="*/ 314213 h 4490369"/>
              <a:gd name="connsiteX1725" fmla="*/ 3658504 w 6569151"/>
              <a:gd name="connsiteY1725" fmla="*/ 320142 h 4490369"/>
              <a:gd name="connsiteX1726" fmla="*/ 3652576 w 6569151"/>
              <a:gd name="connsiteY1726" fmla="*/ 326071 h 4490369"/>
              <a:gd name="connsiteX1727" fmla="*/ 3652576 w 6569151"/>
              <a:gd name="connsiteY1727" fmla="*/ 337928 h 4490369"/>
              <a:gd name="connsiteX1728" fmla="*/ 3717784 w 6569151"/>
              <a:gd name="connsiteY1728" fmla="*/ 337928 h 4490369"/>
              <a:gd name="connsiteX1729" fmla="*/ 3729640 w 6569151"/>
              <a:gd name="connsiteY1729" fmla="*/ 349785 h 4490369"/>
              <a:gd name="connsiteX1730" fmla="*/ 3723712 w 6569151"/>
              <a:gd name="connsiteY1730" fmla="*/ 373499 h 4490369"/>
              <a:gd name="connsiteX1731" fmla="*/ 3747424 w 6569151"/>
              <a:gd name="connsiteY1731" fmla="*/ 385356 h 4490369"/>
              <a:gd name="connsiteX1732" fmla="*/ 3747424 w 6569151"/>
              <a:gd name="connsiteY1732" fmla="*/ 391284 h 4490369"/>
              <a:gd name="connsiteX1733" fmla="*/ 3735568 w 6569151"/>
              <a:gd name="connsiteY1733" fmla="*/ 397213 h 4490369"/>
              <a:gd name="connsiteX1734" fmla="*/ 3688144 w 6569151"/>
              <a:gd name="connsiteY1734" fmla="*/ 403142 h 4490369"/>
              <a:gd name="connsiteX1735" fmla="*/ 3682216 w 6569151"/>
              <a:gd name="connsiteY1735" fmla="*/ 414999 h 4490369"/>
              <a:gd name="connsiteX1736" fmla="*/ 3688144 w 6569151"/>
              <a:gd name="connsiteY1736" fmla="*/ 456499 h 4490369"/>
              <a:gd name="connsiteX1737" fmla="*/ 3664432 w 6569151"/>
              <a:gd name="connsiteY1737" fmla="*/ 474284 h 4490369"/>
              <a:gd name="connsiteX1738" fmla="*/ 3652576 w 6569151"/>
              <a:gd name="connsiteY1738" fmla="*/ 438713 h 4490369"/>
              <a:gd name="connsiteX1739" fmla="*/ 3652576 w 6569151"/>
              <a:gd name="connsiteY1739" fmla="*/ 497998 h 4490369"/>
              <a:gd name="connsiteX1740" fmla="*/ 3634792 w 6569151"/>
              <a:gd name="connsiteY1740" fmla="*/ 521713 h 4490369"/>
              <a:gd name="connsiteX1741" fmla="*/ 3611080 w 6569151"/>
              <a:gd name="connsiteY1741" fmla="*/ 515784 h 4490369"/>
              <a:gd name="connsiteX1742" fmla="*/ 3605152 w 6569151"/>
              <a:gd name="connsiteY1742" fmla="*/ 515784 h 4490369"/>
              <a:gd name="connsiteX1743" fmla="*/ 3545872 w 6569151"/>
              <a:gd name="connsiteY1743" fmla="*/ 533570 h 4490369"/>
              <a:gd name="connsiteX1744" fmla="*/ 3403600 w 6569151"/>
              <a:gd name="connsiteY1744" fmla="*/ 527641 h 4490369"/>
              <a:gd name="connsiteX1745" fmla="*/ 3379888 w 6569151"/>
              <a:gd name="connsiteY1745" fmla="*/ 551355 h 4490369"/>
              <a:gd name="connsiteX1746" fmla="*/ 3362104 w 6569151"/>
              <a:gd name="connsiteY1746" fmla="*/ 551355 h 4490369"/>
              <a:gd name="connsiteX1747" fmla="*/ 3332464 w 6569151"/>
              <a:gd name="connsiteY1747" fmla="*/ 580998 h 4490369"/>
              <a:gd name="connsiteX1748" fmla="*/ 3320608 w 6569151"/>
              <a:gd name="connsiteY1748" fmla="*/ 551355 h 4490369"/>
              <a:gd name="connsiteX1749" fmla="*/ 3350248 w 6569151"/>
              <a:gd name="connsiteY1749" fmla="*/ 527641 h 4490369"/>
              <a:gd name="connsiteX1750" fmla="*/ 3344320 w 6569151"/>
              <a:gd name="connsiteY1750" fmla="*/ 521713 h 4490369"/>
              <a:gd name="connsiteX1751" fmla="*/ 3296896 w 6569151"/>
              <a:gd name="connsiteY1751" fmla="*/ 521713 h 4490369"/>
              <a:gd name="connsiteX1752" fmla="*/ 3279112 w 6569151"/>
              <a:gd name="connsiteY1752" fmla="*/ 515784 h 4490369"/>
              <a:gd name="connsiteX1753" fmla="*/ 3219832 w 6569151"/>
              <a:gd name="connsiteY1753" fmla="*/ 521713 h 4490369"/>
              <a:gd name="connsiteX1754" fmla="*/ 3190192 w 6569151"/>
              <a:gd name="connsiteY1754" fmla="*/ 497998 h 4490369"/>
              <a:gd name="connsiteX1755" fmla="*/ 3154624 w 6569151"/>
              <a:gd name="connsiteY1755" fmla="*/ 515784 h 4490369"/>
              <a:gd name="connsiteX1756" fmla="*/ 3154624 w 6569151"/>
              <a:gd name="connsiteY1756" fmla="*/ 527641 h 4490369"/>
              <a:gd name="connsiteX1757" fmla="*/ 3196120 w 6569151"/>
              <a:gd name="connsiteY1757" fmla="*/ 545427 h 4490369"/>
              <a:gd name="connsiteX1758" fmla="*/ 3190192 w 6569151"/>
              <a:gd name="connsiteY1758" fmla="*/ 557284 h 4490369"/>
              <a:gd name="connsiteX1759" fmla="*/ 3178336 w 6569151"/>
              <a:gd name="connsiteY1759" fmla="*/ 563213 h 4490369"/>
              <a:gd name="connsiteX1760" fmla="*/ 3148696 w 6569151"/>
              <a:gd name="connsiteY1760" fmla="*/ 545427 h 4490369"/>
              <a:gd name="connsiteX1761" fmla="*/ 3124984 w 6569151"/>
              <a:gd name="connsiteY1761" fmla="*/ 557284 h 4490369"/>
              <a:gd name="connsiteX1762" fmla="*/ 3107200 w 6569151"/>
              <a:gd name="connsiteY1762" fmla="*/ 580998 h 4490369"/>
              <a:gd name="connsiteX1763" fmla="*/ 3095344 w 6569151"/>
              <a:gd name="connsiteY1763" fmla="*/ 580998 h 4490369"/>
              <a:gd name="connsiteX1764" fmla="*/ 3083488 w 6569151"/>
              <a:gd name="connsiteY1764" fmla="*/ 569141 h 4490369"/>
              <a:gd name="connsiteX1765" fmla="*/ 3077560 w 6569151"/>
              <a:gd name="connsiteY1765" fmla="*/ 563213 h 4490369"/>
              <a:gd name="connsiteX1766" fmla="*/ 3083488 w 6569151"/>
              <a:gd name="connsiteY1766" fmla="*/ 569141 h 4490369"/>
              <a:gd name="connsiteX1767" fmla="*/ 3071632 w 6569151"/>
              <a:gd name="connsiteY1767" fmla="*/ 616570 h 4490369"/>
              <a:gd name="connsiteX1768" fmla="*/ 3000496 w 6569151"/>
              <a:gd name="connsiteY1768" fmla="*/ 663998 h 4490369"/>
              <a:gd name="connsiteX1769" fmla="*/ 2994568 w 6569151"/>
              <a:gd name="connsiteY1769" fmla="*/ 681784 h 4490369"/>
              <a:gd name="connsiteX1770" fmla="*/ 3036064 w 6569151"/>
              <a:gd name="connsiteY1770" fmla="*/ 699569 h 4490369"/>
              <a:gd name="connsiteX1771" fmla="*/ 3059776 w 6569151"/>
              <a:gd name="connsiteY1771" fmla="*/ 687712 h 4490369"/>
              <a:gd name="connsiteX1772" fmla="*/ 3065704 w 6569151"/>
              <a:gd name="connsiteY1772" fmla="*/ 705498 h 4490369"/>
              <a:gd name="connsiteX1773" fmla="*/ 3036064 w 6569151"/>
              <a:gd name="connsiteY1773" fmla="*/ 723283 h 4490369"/>
              <a:gd name="connsiteX1774" fmla="*/ 3012352 w 6569151"/>
              <a:gd name="connsiteY1774" fmla="*/ 752926 h 4490369"/>
              <a:gd name="connsiteX1775" fmla="*/ 2959000 w 6569151"/>
              <a:gd name="connsiteY1775" fmla="*/ 752926 h 4490369"/>
              <a:gd name="connsiteX1776" fmla="*/ 2959000 w 6569151"/>
              <a:gd name="connsiteY1776" fmla="*/ 735141 h 4490369"/>
              <a:gd name="connsiteX1777" fmla="*/ 3006424 w 6569151"/>
              <a:gd name="connsiteY1777" fmla="*/ 729212 h 4490369"/>
              <a:gd name="connsiteX1778" fmla="*/ 2994568 w 6569151"/>
              <a:gd name="connsiteY1778" fmla="*/ 717355 h 4490369"/>
              <a:gd name="connsiteX1779" fmla="*/ 2959000 w 6569151"/>
              <a:gd name="connsiteY1779" fmla="*/ 723283 h 4490369"/>
              <a:gd name="connsiteX1780" fmla="*/ 2959000 w 6569151"/>
              <a:gd name="connsiteY1780" fmla="*/ 735141 h 4490369"/>
              <a:gd name="connsiteX1781" fmla="*/ 2947144 w 6569151"/>
              <a:gd name="connsiteY1781" fmla="*/ 752926 h 4490369"/>
              <a:gd name="connsiteX1782" fmla="*/ 2941216 w 6569151"/>
              <a:gd name="connsiteY1782" fmla="*/ 794426 h 4490369"/>
              <a:gd name="connsiteX1783" fmla="*/ 2988640 w 6569151"/>
              <a:gd name="connsiteY1783" fmla="*/ 818140 h 4490369"/>
              <a:gd name="connsiteX1784" fmla="*/ 2994568 w 6569151"/>
              <a:gd name="connsiteY1784" fmla="*/ 877426 h 4490369"/>
              <a:gd name="connsiteX1785" fmla="*/ 3000496 w 6569151"/>
              <a:gd name="connsiteY1785" fmla="*/ 859640 h 4490369"/>
              <a:gd name="connsiteX1786" fmla="*/ 3006424 w 6569151"/>
              <a:gd name="connsiteY1786" fmla="*/ 841854 h 4490369"/>
              <a:gd name="connsiteX1787" fmla="*/ 3012352 w 6569151"/>
              <a:gd name="connsiteY1787" fmla="*/ 806283 h 4490369"/>
              <a:gd name="connsiteX1788" fmla="*/ 3006424 w 6569151"/>
              <a:gd name="connsiteY1788" fmla="*/ 782569 h 4490369"/>
              <a:gd name="connsiteX1789" fmla="*/ 3059776 w 6569151"/>
              <a:gd name="connsiteY1789" fmla="*/ 770712 h 4490369"/>
              <a:gd name="connsiteX1790" fmla="*/ 3059776 w 6569151"/>
              <a:gd name="connsiteY1790" fmla="*/ 794426 h 4490369"/>
              <a:gd name="connsiteX1791" fmla="*/ 3036064 w 6569151"/>
              <a:gd name="connsiteY1791" fmla="*/ 788497 h 4490369"/>
              <a:gd name="connsiteX1792" fmla="*/ 3030136 w 6569151"/>
              <a:gd name="connsiteY1792" fmla="*/ 794426 h 4490369"/>
              <a:gd name="connsiteX1793" fmla="*/ 3024208 w 6569151"/>
              <a:gd name="connsiteY1793" fmla="*/ 835926 h 4490369"/>
              <a:gd name="connsiteX1794" fmla="*/ 3053848 w 6569151"/>
              <a:gd name="connsiteY1794" fmla="*/ 835926 h 4490369"/>
              <a:gd name="connsiteX1795" fmla="*/ 3059776 w 6569151"/>
              <a:gd name="connsiteY1795" fmla="*/ 794426 h 4490369"/>
              <a:gd name="connsiteX1796" fmla="*/ 3089416 w 6569151"/>
              <a:gd name="connsiteY1796" fmla="*/ 829997 h 4490369"/>
              <a:gd name="connsiteX1797" fmla="*/ 3095344 w 6569151"/>
              <a:gd name="connsiteY1797" fmla="*/ 812212 h 4490369"/>
              <a:gd name="connsiteX1798" fmla="*/ 3113128 w 6569151"/>
              <a:gd name="connsiteY1798" fmla="*/ 782569 h 4490369"/>
              <a:gd name="connsiteX1799" fmla="*/ 3148696 w 6569151"/>
              <a:gd name="connsiteY1799" fmla="*/ 788497 h 4490369"/>
              <a:gd name="connsiteX1800" fmla="*/ 3160552 w 6569151"/>
              <a:gd name="connsiteY1800" fmla="*/ 764783 h 4490369"/>
              <a:gd name="connsiteX1801" fmla="*/ 3142768 w 6569151"/>
              <a:gd name="connsiteY1801" fmla="*/ 764783 h 4490369"/>
              <a:gd name="connsiteX1802" fmla="*/ 3107200 w 6569151"/>
              <a:gd name="connsiteY1802" fmla="*/ 746998 h 4490369"/>
              <a:gd name="connsiteX1803" fmla="*/ 3101272 w 6569151"/>
              <a:gd name="connsiteY1803" fmla="*/ 746998 h 4490369"/>
              <a:gd name="connsiteX1804" fmla="*/ 3083488 w 6569151"/>
              <a:gd name="connsiteY1804" fmla="*/ 705498 h 4490369"/>
              <a:gd name="connsiteX1805" fmla="*/ 3101272 w 6569151"/>
              <a:gd name="connsiteY1805" fmla="*/ 693641 h 4490369"/>
              <a:gd name="connsiteX1806" fmla="*/ 3124984 w 6569151"/>
              <a:gd name="connsiteY1806" fmla="*/ 699569 h 4490369"/>
              <a:gd name="connsiteX1807" fmla="*/ 3136840 w 6569151"/>
              <a:gd name="connsiteY1807" fmla="*/ 693641 h 4490369"/>
              <a:gd name="connsiteX1808" fmla="*/ 3142768 w 6569151"/>
              <a:gd name="connsiteY1808" fmla="*/ 669926 h 4490369"/>
              <a:gd name="connsiteX1809" fmla="*/ 3184264 w 6569151"/>
              <a:gd name="connsiteY1809" fmla="*/ 663998 h 4490369"/>
              <a:gd name="connsiteX1810" fmla="*/ 3184264 w 6569151"/>
              <a:gd name="connsiteY1810" fmla="*/ 681784 h 4490369"/>
              <a:gd name="connsiteX1811" fmla="*/ 3202048 w 6569151"/>
              <a:gd name="connsiteY1811" fmla="*/ 681784 h 4490369"/>
              <a:gd name="connsiteX1812" fmla="*/ 3202048 w 6569151"/>
              <a:gd name="connsiteY1812" fmla="*/ 646212 h 4490369"/>
              <a:gd name="connsiteX1813" fmla="*/ 3190192 w 6569151"/>
              <a:gd name="connsiteY1813" fmla="*/ 640284 h 4490369"/>
              <a:gd name="connsiteX1814" fmla="*/ 3142768 w 6569151"/>
              <a:gd name="connsiteY1814" fmla="*/ 628427 h 4490369"/>
              <a:gd name="connsiteX1815" fmla="*/ 3166480 w 6569151"/>
              <a:gd name="connsiteY1815" fmla="*/ 604712 h 4490369"/>
              <a:gd name="connsiteX1816" fmla="*/ 3190192 w 6569151"/>
              <a:gd name="connsiteY1816" fmla="*/ 616570 h 4490369"/>
              <a:gd name="connsiteX1817" fmla="*/ 3249472 w 6569151"/>
              <a:gd name="connsiteY1817" fmla="*/ 604712 h 4490369"/>
              <a:gd name="connsiteX1818" fmla="*/ 3273184 w 6569151"/>
              <a:gd name="connsiteY1818" fmla="*/ 610641 h 4490369"/>
              <a:gd name="connsiteX1819" fmla="*/ 3302824 w 6569151"/>
              <a:gd name="connsiteY1819" fmla="*/ 598784 h 4490369"/>
              <a:gd name="connsiteX1820" fmla="*/ 3332464 w 6569151"/>
              <a:gd name="connsiteY1820" fmla="*/ 616570 h 4490369"/>
              <a:gd name="connsiteX1821" fmla="*/ 3362104 w 6569151"/>
              <a:gd name="connsiteY1821" fmla="*/ 616570 h 4490369"/>
              <a:gd name="connsiteX1822" fmla="*/ 3433240 w 6569151"/>
              <a:gd name="connsiteY1822" fmla="*/ 616570 h 4490369"/>
              <a:gd name="connsiteX1823" fmla="*/ 3439168 w 6569151"/>
              <a:gd name="connsiteY1823" fmla="*/ 616570 h 4490369"/>
              <a:gd name="connsiteX1824" fmla="*/ 3451024 w 6569151"/>
              <a:gd name="connsiteY1824" fmla="*/ 604712 h 4490369"/>
              <a:gd name="connsiteX1825" fmla="*/ 3445096 w 6569151"/>
              <a:gd name="connsiteY1825" fmla="*/ 575070 h 4490369"/>
              <a:gd name="connsiteX1826" fmla="*/ 3445096 w 6569151"/>
              <a:gd name="connsiteY1826" fmla="*/ 569141 h 4490369"/>
              <a:gd name="connsiteX1827" fmla="*/ 3409528 w 6569151"/>
              <a:gd name="connsiteY1827" fmla="*/ 557284 h 4490369"/>
              <a:gd name="connsiteX1828" fmla="*/ 3421384 w 6569151"/>
              <a:gd name="connsiteY1828" fmla="*/ 545427 h 4490369"/>
              <a:gd name="connsiteX1829" fmla="*/ 3456952 w 6569151"/>
              <a:gd name="connsiteY1829" fmla="*/ 551355 h 4490369"/>
              <a:gd name="connsiteX1830" fmla="*/ 3468808 w 6569151"/>
              <a:gd name="connsiteY1830" fmla="*/ 610641 h 4490369"/>
              <a:gd name="connsiteX1831" fmla="*/ 3492520 w 6569151"/>
              <a:gd name="connsiteY1831" fmla="*/ 586927 h 4490369"/>
              <a:gd name="connsiteX1832" fmla="*/ 3480664 w 6569151"/>
              <a:gd name="connsiteY1832" fmla="*/ 551355 h 4490369"/>
              <a:gd name="connsiteX1833" fmla="*/ 3504376 w 6569151"/>
              <a:gd name="connsiteY1833" fmla="*/ 533570 h 4490369"/>
              <a:gd name="connsiteX1834" fmla="*/ 3545872 w 6569151"/>
              <a:gd name="connsiteY1834" fmla="*/ 551355 h 4490369"/>
              <a:gd name="connsiteX1835" fmla="*/ 3545872 w 6569151"/>
              <a:gd name="connsiteY1835" fmla="*/ 586927 h 4490369"/>
              <a:gd name="connsiteX1836" fmla="*/ 3516232 w 6569151"/>
              <a:gd name="connsiteY1836" fmla="*/ 598784 h 4490369"/>
              <a:gd name="connsiteX1837" fmla="*/ 3516232 w 6569151"/>
              <a:gd name="connsiteY1837" fmla="*/ 604712 h 4490369"/>
              <a:gd name="connsiteX1838" fmla="*/ 3534016 w 6569151"/>
              <a:gd name="connsiteY1838" fmla="*/ 634355 h 4490369"/>
              <a:gd name="connsiteX1839" fmla="*/ 3510304 w 6569151"/>
              <a:gd name="connsiteY1839" fmla="*/ 646212 h 4490369"/>
              <a:gd name="connsiteX1840" fmla="*/ 3486592 w 6569151"/>
              <a:gd name="connsiteY1840" fmla="*/ 658069 h 4490369"/>
              <a:gd name="connsiteX1841" fmla="*/ 3480664 w 6569151"/>
              <a:gd name="connsiteY1841" fmla="*/ 640284 h 4490369"/>
              <a:gd name="connsiteX1842" fmla="*/ 3474736 w 6569151"/>
              <a:gd name="connsiteY1842" fmla="*/ 640284 h 4490369"/>
              <a:gd name="connsiteX1843" fmla="*/ 3468808 w 6569151"/>
              <a:gd name="connsiteY1843" fmla="*/ 646212 h 4490369"/>
              <a:gd name="connsiteX1844" fmla="*/ 3486592 w 6569151"/>
              <a:gd name="connsiteY1844" fmla="*/ 658069 h 4490369"/>
              <a:gd name="connsiteX1845" fmla="*/ 3462880 w 6569151"/>
              <a:gd name="connsiteY1845" fmla="*/ 681784 h 4490369"/>
              <a:gd name="connsiteX1846" fmla="*/ 3427312 w 6569151"/>
              <a:gd name="connsiteY1846" fmla="*/ 663998 h 4490369"/>
              <a:gd name="connsiteX1847" fmla="*/ 3409528 w 6569151"/>
              <a:gd name="connsiteY1847" fmla="*/ 681784 h 4490369"/>
              <a:gd name="connsiteX1848" fmla="*/ 3421384 w 6569151"/>
              <a:gd name="connsiteY1848" fmla="*/ 681784 h 4490369"/>
              <a:gd name="connsiteX1849" fmla="*/ 3427312 w 6569151"/>
              <a:gd name="connsiteY1849" fmla="*/ 723283 h 4490369"/>
              <a:gd name="connsiteX1850" fmla="*/ 3397672 w 6569151"/>
              <a:gd name="connsiteY1850" fmla="*/ 717355 h 4490369"/>
              <a:gd name="connsiteX1851" fmla="*/ 3391744 w 6569151"/>
              <a:gd name="connsiteY1851" fmla="*/ 735141 h 4490369"/>
              <a:gd name="connsiteX1852" fmla="*/ 3403600 w 6569151"/>
              <a:gd name="connsiteY1852" fmla="*/ 741069 h 4490369"/>
              <a:gd name="connsiteX1853" fmla="*/ 3439168 w 6569151"/>
              <a:gd name="connsiteY1853" fmla="*/ 729212 h 4490369"/>
              <a:gd name="connsiteX1854" fmla="*/ 3456952 w 6569151"/>
              <a:gd name="connsiteY1854" fmla="*/ 699569 h 4490369"/>
              <a:gd name="connsiteX1855" fmla="*/ 3528088 w 6569151"/>
              <a:gd name="connsiteY1855" fmla="*/ 652141 h 4490369"/>
              <a:gd name="connsiteX1856" fmla="*/ 3534016 w 6569151"/>
              <a:gd name="connsiteY1856" fmla="*/ 634355 h 4490369"/>
              <a:gd name="connsiteX1857" fmla="*/ 3587368 w 6569151"/>
              <a:gd name="connsiteY1857" fmla="*/ 598784 h 4490369"/>
              <a:gd name="connsiteX1858" fmla="*/ 3688144 w 6569151"/>
              <a:gd name="connsiteY1858" fmla="*/ 539498 h 4490369"/>
              <a:gd name="connsiteX1859" fmla="*/ 3717784 w 6569151"/>
              <a:gd name="connsiteY1859" fmla="*/ 503927 h 4490369"/>
              <a:gd name="connsiteX1860" fmla="*/ 3729640 w 6569151"/>
              <a:gd name="connsiteY1860" fmla="*/ 503927 h 4490369"/>
              <a:gd name="connsiteX1861" fmla="*/ 3723712 w 6569151"/>
              <a:gd name="connsiteY1861" fmla="*/ 527641 h 4490369"/>
              <a:gd name="connsiteX1862" fmla="*/ 3741496 w 6569151"/>
              <a:gd name="connsiteY1862" fmla="*/ 527641 h 4490369"/>
              <a:gd name="connsiteX1863" fmla="*/ 3759280 w 6569151"/>
              <a:gd name="connsiteY1863" fmla="*/ 497998 h 4490369"/>
              <a:gd name="connsiteX1864" fmla="*/ 3788920 w 6569151"/>
              <a:gd name="connsiteY1864" fmla="*/ 497998 h 4490369"/>
              <a:gd name="connsiteX1865" fmla="*/ 3806704 w 6569151"/>
              <a:gd name="connsiteY1865" fmla="*/ 503927 h 4490369"/>
              <a:gd name="connsiteX1866" fmla="*/ 3800776 w 6569151"/>
              <a:gd name="connsiteY1866" fmla="*/ 515784 h 4490369"/>
              <a:gd name="connsiteX1867" fmla="*/ 3741496 w 6569151"/>
              <a:gd name="connsiteY1867" fmla="*/ 563213 h 4490369"/>
              <a:gd name="connsiteX1868" fmla="*/ 3729640 w 6569151"/>
              <a:gd name="connsiteY1868" fmla="*/ 598784 h 4490369"/>
              <a:gd name="connsiteX1869" fmla="*/ 3735568 w 6569151"/>
              <a:gd name="connsiteY1869" fmla="*/ 604712 h 4490369"/>
              <a:gd name="connsiteX1870" fmla="*/ 3759280 w 6569151"/>
              <a:gd name="connsiteY1870" fmla="*/ 569141 h 4490369"/>
              <a:gd name="connsiteX1871" fmla="*/ 3768913 w 6569151"/>
              <a:gd name="connsiteY1871" fmla="*/ 566918 h 4490369"/>
              <a:gd name="connsiteX1872" fmla="*/ 3777629 w 6569151"/>
              <a:gd name="connsiteY1872" fmla="*/ 568294 h 4490369"/>
              <a:gd name="connsiteX1873" fmla="*/ 3777064 w 6569151"/>
              <a:gd name="connsiteY1873" fmla="*/ 569141 h 4490369"/>
              <a:gd name="connsiteX1874" fmla="*/ 3782992 w 6569151"/>
              <a:gd name="connsiteY1874" fmla="*/ 569141 h 4490369"/>
              <a:gd name="connsiteX1875" fmla="*/ 3777629 w 6569151"/>
              <a:gd name="connsiteY1875" fmla="*/ 568294 h 4490369"/>
              <a:gd name="connsiteX1876" fmla="*/ 3788920 w 6569151"/>
              <a:gd name="connsiteY1876" fmla="*/ 551355 h 4490369"/>
              <a:gd name="connsiteX1877" fmla="*/ 3854128 w 6569151"/>
              <a:gd name="connsiteY1877" fmla="*/ 527641 h 4490369"/>
              <a:gd name="connsiteX1878" fmla="*/ 3860056 w 6569151"/>
              <a:gd name="connsiteY1878" fmla="*/ 509856 h 4490369"/>
              <a:gd name="connsiteX1879" fmla="*/ 3907480 w 6569151"/>
              <a:gd name="connsiteY1879" fmla="*/ 480213 h 4490369"/>
              <a:gd name="connsiteX1880" fmla="*/ 3913408 w 6569151"/>
              <a:gd name="connsiteY1880" fmla="*/ 492070 h 4490369"/>
              <a:gd name="connsiteX1881" fmla="*/ 3901552 w 6569151"/>
              <a:gd name="connsiteY1881" fmla="*/ 509856 h 4490369"/>
              <a:gd name="connsiteX1882" fmla="*/ 3907480 w 6569151"/>
              <a:gd name="connsiteY1882" fmla="*/ 509856 h 4490369"/>
              <a:gd name="connsiteX1883" fmla="*/ 3895624 w 6569151"/>
              <a:gd name="connsiteY1883" fmla="*/ 521713 h 4490369"/>
              <a:gd name="connsiteX1884" fmla="*/ 3889696 w 6569151"/>
              <a:gd name="connsiteY1884" fmla="*/ 545427 h 4490369"/>
              <a:gd name="connsiteX1885" fmla="*/ 3854128 w 6569151"/>
              <a:gd name="connsiteY1885" fmla="*/ 575070 h 4490369"/>
              <a:gd name="connsiteX1886" fmla="*/ 3818560 w 6569151"/>
              <a:gd name="connsiteY1886" fmla="*/ 616570 h 4490369"/>
              <a:gd name="connsiteX1887" fmla="*/ 3860056 w 6569151"/>
              <a:gd name="connsiteY1887" fmla="*/ 616570 h 4490369"/>
              <a:gd name="connsiteX1888" fmla="*/ 3865984 w 6569151"/>
              <a:gd name="connsiteY1888" fmla="*/ 592855 h 4490369"/>
              <a:gd name="connsiteX1889" fmla="*/ 3901552 w 6569151"/>
              <a:gd name="connsiteY1889" fmla="*/ 586927 h 4490369"/>
              <a:gd name="connsiteX1890" fmla="*/ 3919336 w 6569151"/>
              <a:gd name="connsiteY1890" fmla="*/ 569141 h 4490369"/>
              <a:gd name="connsiteX1891" fmla="*/ 3919336 w 6569151"/>
              <a:gd name="connsiteY1891" fmla="*/ 598784 h 4490369"/>
              <a:gd name="connsiteX1892" fmla="*/ 3895624 w 6569151"/>
              <a:gd name="connsiteY1892" fmla="*/ 610641 h 4490369"/>
              <a:gd name="connsiteX1893" fmla="*/ 3889696 w 6569151"/>
              <a:gd name="connsiteY1893" fmla="*/ 634355 h 4490369"/>
              <a:gd name="connsiteX1894" fmla="*/ 3871912 w 6569151"/>
              <a:gd name="connsiteY1894" fmla="*/ 658069 h 4490369"/>
              <a:gd name="connsiteX1895" fmla="*/ 3895624 w 6569151"/>
              <a:gd name="connsiteY1895" fmla="*/ 663998 h 4490369"/>
              <a:gd name="connsiteX1896" fmla="*/ 3895624 w 6569151"/>
              <a:gd name="connsiteY1896" fmla="*/ 675855 h 4490369"/>
              <a:gd name="connsiteX1897" fmla="*/ 3889696 w 6569151"/>
              <a:gd name="connsiteY1897" fmla="*/ 717355 h 4490369"/>
              <a:gd name="connsiteX1898" fmla="*/ 3865984 w 6569151"/>
              <a:gd name="connsiteY1898" fmla="*/ 735141 h 4490369"/>
              <a:gd name="connsiteX1899" fmla="*/ 3871912 w 6569151"/>
              <a:gd name="connsiteY1899" fmla="*/ 741069 h 4490369"/>
              <a:gd name="connsiteX1900" fmla="*/ 3895624 w 6569151"/>
              <a:gd name="connsiteY1900" fmla="*/ 735141 h 4490369"/>
              <a:gd name="connsiteX1901" fmla="*/ 3907480 w 6569151"/>
              <a:gd name="connsiteY1901" fmla="*/ 711426 h 4490369"/>
              <a:gd name="connsiteX1902" fmla="*/ 3948976 w 6569151"/>
              <a:gd name="connsiteY1902" fmla="*/ 681784 h 4490369"/>
              <a:gd name="connsiteX1903" fmla="*/ 3966760 w 6569151"/>
              <a:gd name="connsiteY1903" fmla="*/ 693641 h 4490369"/>
              <a:gd name="connsiteX1904" fmla="*/ 3960832 w 6569151"/>
              <a:gd name="connsiteY1904" fmla="*/ 705498 h 4490369"/>
              <a:gd name="connsiteX1905" fmla="*/ 3871912 w 6569151"/>
              <a:gd name="connsiteY1905" fmla="*/ 800355 h 4490369"/>
              <a:gd name="connsiteX1906" fmla="*/ 3800776 w 6569151"/>
              <a:gd name="connsiteY1906" fmla="*/ 871497 h 4490369"/>
              <a:gd name="connsiteX1907" fmla="*/ 3759280 w 6569151"/>
              <a:gd name="connsiteY1907" fmla="*/ 912997 h 4490369"/>
              <a:gd name="connsiteX1908" fmla="*/ 3670360 w 6569151"/>
              <a:gd name="connsiteY1908" fmla="*/ 1001925 h 4490369"/>
              <a:gd name="connsiteX1909" fmla="*/ 3617008 w 6569151"/>
              <a:gd name="connsiteY1909" fmla="*/ 1055282 h 4490369"/>
              <a:gd name="connsiteX1910" fmla="*/ 3569584 w 6569151"/>
              <a:gd name="connsiteY1910" fmla="*/ 1102711 h 4490369"/>
              <a:gd name="connsiteX1911" fmla="*/ 3516232 w 6569151"/>
              <a:gd name="connsiteY1911" fmla="*/ 1156068 h 4490369"/>
              <a:gd name="connsiteX1912" fmla="*/ 3498448 w 6569151"/>
              <a:gd name="connsiteY1912" fmla="*/ 1173853 h 4490369"/>
              <a:gd name="connsiteX1913" fmla="*/ 3474736 w 6569151"/>
              <a:gd name="connsiteY1913" fmla="*/ 1185710 h 4490369"/>
              <a:gd name="connsiteX1914" fmla="*/ 3373960 w 6569151"/>
              <a:gd name="connsiteY1914" fmla="*/ 1262782 h 4490369"/>
              <a:gd name="connsiteX1915" fmla="*/ 3273184 w 6569151"/>
              <a:gd name="connsiteY1915" fmla="*/ 1333924 h 4490369"/>
              <a:gd name="connsiteX1916" fmla="*/ 3255400 w 6569151"/>
              <a:gd name="connsiteY1916" fmla="*/ 1339853 h 4490369"/>
              <a:gd name="connsiteX1917" fmla="*/ 3249472 w 6569151"/>
              <a:gd name="connsiteY1917" fmla="*/ 1381353 h 4490369"/>
              <a:gd name="connsiteX1918" fmla="*/ 3231688 w 6569151"/>
              <a:gd name="connsiteY1918" fmla="*/ 1393210 h 4490369"/>
              <a:gd name="connsiteX1919" fmla="*/ 3225760 w 6569151"/>
              <a:gd name="connsiteY1919" fmla="*/ 1422853 h 4490369"/>
              <a:gd name="connsiteX1920" fmla="*/ 3190192 w 6569151"/>
              <a:gd name="connsiteY1920" fmla="*/ 1422853 h 4490369"/>
              <a:gd name="connsiteX1921" fmla="*/ 3172408 w 6569151"/>
              <a:gd name="connsiteY1921" fmla="*/ 1470281 h 4490369"/>
              <a:gd name="connsiteX1922" fmla="*/ 3184264 w 6569151"/>
              <a:gd name="connsiteY1922" fmla="*/ 1529566 h 4490369"/>
              <a:gd name="connsiteX1923" fmla="*/ 3166480 w 6569151"/>
              <a:gd name="connsiteY1923" fmla="*/ 1529566 h 4490369"/>
              <a:gd name="connsiteX1924" fmla="*/ 3154624 w 6569151"/>
              <a:gd name="connsiteY1924" fmla="*/ 1511781 h 4490369"/>
              <a:gd name="connsiteX1925" fmla="*/ 3124984 w 6569151"/>
              <a:gd name="connsiteY1925" fmla="*/ 1529566 h 4490369"/>
              <a:gd name="connsiteX1926" fmla="*/ 3101272 w 6569151"/>
              <a:gd name="connsiteY1926" fmla="*/ 1529566 h 4490369"/>
              <a:gd name="connsiteX1927" fmla="*/ 3083488 w 6569151"/>
              <a:gd name="connsiteY1927" fmla="*/ 1565138 h 4490369"/>
              <a:gd name="connsiteX1928" fmla="*/ 3071632 w 6569151"/>
              <a:gd name="connsiteY1928" fmla="*/ 1559209 h 4490369"/>
              <a:gd name="connsiteX1929" fmla="*/ 3059776 w 6569151"/>
              <a:gd name="connsiteY1929" fmla="*/ 1535495 h 4490369"/>
              <a:gd name="connsiteX1930" fmla="*/ 3053848 w 6569151"/>
              <a:gd name="connsiteY1930" fmla="*/ 1541424 h 4490369"/>
              <a:gd name="connsiteX1931" fmla="*/ 3059776 w 6569151"/>
              <a:gd name="connsiteY1931" fmla="*/ 1582923 h 4490369"/>
              <a:gd name="connsiteX1932" fmla="*/ 3071632 w 6569151"/>
              <a:gd name="connsiteY1932" fmla="*/ 1594781 h 4490369"/>
              <a:gd name="connsiteX1933" fmla="*/ 3095344 w 6569151"/>
              <a:gd name="connsiteY1933" fmla="*/ 1594781 h 4490369"/>
              <a:gd name="connsiteX1934" fmla="*/ 3107200 w 6569151"/>
              <a:gd name="connsiteY1934" fmla="*/ 1565138 h 4490369"/>
              <a:gd name="connsiteX1935" fmla="*/ 3148696 w 6569151"/>
              <a:gd name="connsiteY1935" fmla="*/ 1565138 h 4490369"/>
              <a:gd name="connsiteX1936" fmla="*/ 3178336 w 6569151"/>
              <a:gd name="connsiteY1936" fmla="*/ 1606638 h 4490369"/>
              <a:gd name="connsiteX1937" fmla="*/ 3202048 w 6569151"/>
              <a:gd name="connsiteY1937" fmla="*/ 1600709 h 4490369"/>
              <a:gd name="connsiteX1938" fmla="*/ 3207976 w 6569151"/>
              <a:gd name="connsiteY1938" fmla="*/ 1559209 h 4490369"/>
              <a:gd name="connsiteX1939" fmla="*/ 3231688 w 6569151"/>
              <a:gd name="connsiteY1939" fmla="*/ 1553281 h 4490369"/>
              <a:gd name="connsiteX1940" fmla="*/ 3249472 w 6569151"/>
              <a:gd name="connsiteY1940" fmla="*/ 1505852 h 4490369"/>
              <a:gd name="connsiteX1941" fmla="*/ 3237616 w 6569151"/>
              <a:gd name="connsiteY1941" fmla="*/ 1482138 h 4490369"/>
              <a:gd name="connsiteX1942" fmla="*/ 3243544 w 6569151"/>
              <a:gd name="connsiteY1942" fmla="*/ 1452495 h 4490369"/>
              <a:gd name="connsiteX1943" fmla="*/ 3243544 w 6569151"/>
              <a:gd name="connsiteY1943" fmla="*/ 1416924 h 4490369"/>
              <a:gd name="connsiteX1944" fmla="*/ 3308752 w 6569151"/>
              <a:gd name="connsiteY1944" fmla="*/ 1387281 h 4490369"/>
              <a:gd name="connsiteX1945" fmla="*/ 3344320 w 6569151"/>
              <a:gd name="connsiteY1945" fmla="*/ 1363567 h 4490369"/>
              <a:gd name="connsiteX1946" fmla="*/ 3356176 w 6569151"/>
              <a:gd name="connsiteY1946" fmla="*/ 1387281 h 4490369"/>
              <a:gd name="connsiteX1947" fmla="*/ 3368032 w 6569151"/>
              <a:gd name="connsiteY1947" fmla="*/ 1375424 h 4490369"/>
              <a:gd name="connsiteX1948" fmla="*/ 3356176 w 6569151"/>
              <a:gd name="connsiteY1948" fmla="*/ 1339853 h 4490369"/>
              <a:gd name="connsiteX1949" fmla="*/ 3379888 w 6569151"/>
              <a:gd name="connsiteY1949" fmla="*/ 1316139 h 4490369"/>
              <a:gd name="connsiteX1950" fmla="*/ 3415456 w 6569151"/>
              <a:gd name="connsiteY1950" fmla="*/ 1304282 h 4490369"/>
              <a:gd name="connsiteX1951" fmla="*/ 3445096 w 6569151"/>
              <a:gd name="connsiteY1951" fmla="*/ 1310210 h 4490369"/>
              <a:gd name="connsiteX1952" fmla="*/ 3456952 w 6569151"/>
              <a:gd name="connsiteY1952" fmla="*/ 1286496 h 4490369"/>
              <a:gd name="connsiteX1953" fmla="*/ 3474736 w 6569151"/>
              <a:gd name="connsiteY1953" fmla="*/ 1286496 h 4490369"/>
              <a:gd name="connsiteX1954" fmla="*/ 3474736 w 6569151"/>
              <a:gd name="connsiteY1954" fmla="*/ 1304282 h 4490369"/>
              <a:gd name="connsiteX1955" fmla="*/ 3498448 w 6569151"/>
              <a:gd name="connsiteY1955" fmla="*/ 1286496 h 4490369"/>
              <a:gd name="connsiteX1956" fmla="*/ 3492520 w 6569151"/>
              <a:gd name="connsiteY1956" fmla="*/ 1215353 h 4490369"/>
              <a:gd name="connsiteX1957" fmla="*/ 3516232 w 6569151"/>
              <a:gd name="connsiteY1957" fmla="*/ 1191639 h 4490369"/>
              <a:gd name="connsiteX1958" fmla="*/ 3528088 w 6569151"/>
              <a:gd name="connsiteY1958" fmla="*/ 1173853 h 4490369"/>
              <a:gd name="connsiteX1959" fmla="*/ 3575512 w 6569151"/>
              <a:gd name="connsiteY1959" fmla="*/ 1156068 h 4490369"/>
              <a:gd name="connsiteX1960" fmla="*/ 3628864 w 6569151"/>
              <a:gd name="connsiteY1960" fmla="*/ 1156068 h 4490369"/>
              <a:gd name="connsiteX1961" fmla="*/ 3634792 w 6569151"/>
              <a:gd name="connsiteY1961" fmla="*/ 1150139 h 4490369"/>
              <a:gd name="connsiteX1962" fmla="*/ 3634792 w 6569151"/>
              <a:gd name="connsiteY1962" fmla="*/ 1126425 h 4490369"/>
              <a:gd name="connsiteX1963" fmla="*/ 3670360 w 6569151"/>
              <a:gd name="connsiteY1963" fmla="*/ 1114568 h 4490369"/>
              <a:gd name="connsiteX1964" fmla="*/ 3688144 w 6569151"/>
              <a:gd name="connsiteY1964" fmla="*/ 1096782 h 4490369"/>
              <a:gd name="connsiteX1965" fmla="*/ 3723712 w 6569151"/>
              <a:gd name="connsiteY1965" fmla="*/ 1096782 h 4490369"/>
              <a:gd name="connsiteX1966" fmla="*/ 3729640 w 6569151"/>
              <a:gd name="connsiteY1966" fmla="*/ 1090854 h 4490369"/>
              <a:gd name="connsiteX1967" fmla="*/ 3735568 w 6569151"/>
              <a:gd name="connsiteY1967" fmla="*/ 1061211 h 4490369"/>
              <a:gd name="connsiteX1968" fmla="*/ 3759280 w 6569151"/>
              <a:gd name="connsiteY1968" fmla="*/ 1055282 h 4490369"/>
              <a:gd name="connsiteX1969" fmla="*/ 3782992 w 6569151"/>
              <a:gd name="connsiteY1969" fmla="*/ 1067139 h 4490369"/>
              <a:gd name="connsiteX1970" fmla="*/ 3806704 w 6569151"/>
              <a:gd name="connsiteY1970" fmla="*/ 1055282 h 4490369"/>
              <a:gd name="connsiteX1971" fmla="*/ 3830416 w 6569151"/>
              <a:gd name="connsiteY1971" fmla="*/ 1055282 h 4490369"/>
              <a:gd name="connsiteX1972" fmla="*/ 3830416 w 6569151"/>
              <a:gd name="connsiteY1972" fmla="*/ 1031568 h 4490369"/>
              <a:gd name="connsiteX1973" fmla="*/ 3842272 w 6569151"/>
              <a:gd name="connsiteY1973" fmla="*/ 984140 h 4490369"/>
              <a:gd name="connsiteX1974" fmla="*/ 3871912 w 6569151"/>
              <a:gd name="connsiteY1974" fmla="*/ 966354 h 4490369"/>
              <a:gd name="connsiteX1975" fmla="*/ 3883768 w 6569151"/>
              <a:gd name="connsiteY1975" fmla="*/ 948568 h 4490369"/>
              <a:gd name="connsiteX1976" fmla="*/ 3895624 w 6569151"/>
              <a:gd name="connsiteY1976" fmla="*/ 966354 h 4490369"/>
              <a:gd name="connsiteX1977" fmla="*/ 3907480 w 6569151"/>
              <a:gd name="connsiteY1977" fmla="*/ 990068 h 4490369"/>
              <a:gd name="connsiteX1978" fmla="*/ 3889696 w 6569151"/>
              <a:gd name="connsiteY1978" fmla="*/ 995997 h 4490369"/>
              <a:gd name="connsiteX1979" fmla="*/ 3865984 w 6569151"/>
              <a:gd name="connsiteY1979" fmla="*/ 1001925 h 4490369"/>
              <a:gd name="connsiteX1980" fmla="*/ 3854128 w 6569151"/>
              <a:gd name="connsiteY1980" fmla="*/ 1013782 h 4490369"/>
              <a:gd name="connsiteX1981" fmla="*/ 3883768 w 6569151"/>
              <a:gd name="connsiteY1981" fmla="*/ 1037497 h 4490369"/>
              <a:gd name="connsiteX1982" fmla="*/ 3913408 w 6569151"/>
              <a:gd name="connsiteY1982" fmla="*/ 1049354 h 4490369"/>
              <a:gd name="connsiteX1983" fmla="*/ 3937120 w 6569151"/>
              <a:gd name="connsiteY1983" fmla="*/ 1031568 h 4490369"/>
              <a:gd name="connsiteX1984" fmla="*/ 3954904 w 6569151"/>
              <a:gd name="connsiteY1984" fmla="*/ 1031568 h 4490369"/>
              <a:gd name="connsiteX1985" fmla="*/ 3954904 w 6569151"/>
              <a:gd name="connsiteY1985" fmla="*/ 990068 h 4490369"/>
              <a:gd name="connsiteX1986" fmla="*/ 3972688 w 6569151"/>
              <a:gd name="connsiteY1986" fmla="*/ 960425 h 4490369"/>
              <a:gd name="connsiteX1987" fmla="*/ 4002328 w 6569151"/>
              <a:gd name="connsiteY1987" fmla="*/ 978211 h 4490369"/>
              <a:gd name="connsiteX1988" fmla="*/ 4008256 w 6569151"/>
              <a:gd name="connsiteY1988" fmla="*/ 948568 h 4490369"/>
              <a:gd name="connsiteX1989" fmla="*/ 4049752 w 6569151"/>
              <a:gd name="connsiteY1989" fmla="*/ 918926 h 4490369"/>
              <a:gd name="connsiteX1990" fmla="*/ 4067536 w 6569151"/>
              <a:gd name="connsiteY1990" fmla="*/ 918926 h 4490369"/>
              <a:gd name="connsiteX1991" fmla="*/ 4079392 w 6569151"/>
              <a:gd name="connsiteY1991" fmla="*/ 942640 h 4490369"/>
              <a:gd name="connsiteX1992" fmla="*/ 4126816 w 6569151"/>
              <a:gd name="connsiteY1992" fmla="*/ 942640 h 4490369"/>
              <a:gd name="connsiteX1993" fmla="*/ 4126816 w 6569151"/>
              <a:gd name="connsiteY1993" fmla="*/ 912997 h 4490369"/>
              <a:gd name="connsiteX1994" fmla="*/ 4097176 w 6569151"/>
              <a:gd name="connsiteY1994" fmla="*/ 924854 h 4490369"/>
              <a:gd name="connsiteX1995" fmla="*/ 4085320 w 6569151"/>
              <a:gd name="connsiteY1995" fmla="*/ 912997 h 4490369"/>
              <a:gd name="connsiteX1996" fmla="*/ 4097176 w 6569151"/>
              <a:gd name="connsiteY1996" fmla="*/ 877426 h 4490369"/>
              <a:gd name="connsiteX1997" fmla="*/ 4085320 w 6569151"/>
              <a:gd name="connsiteY1997" fmla="*/ 847783 h 4490369"/>
              <a:gd name="connsiteX1998" fmla="*/ 4103104 w 6569151"/>
              <a:gd name="connsiteY1998" fmla="*/ 835926 h 4490369"/>
              <a:gd name="connsiteX1999" fmla="*/ 4109032 w 6569151"/>
              <a:gd name="connsiteY1999" fmla="*/ 859640 h 4490369"/>
              <a:gd name="connsiteX2000" fmla="*/ 4120888 w 6569151"/>
              <a:gd name="connsiteY2000" fmla="*/ 865569 h 4490369"/>
              <a:gd name="connsiteX2001" fmla="*/ 4156456 w 6569151"/>
              <a:gd name="connsiteY2001" fmla="*/ 865569 h 4490369"/>
              <a:gd name="connsiteX2002" fmla="*/ 4203880 w 6569151"/>
              <a:gd name="connsiteY2002" fmla="*/ 853712 h 4490369"/>
              <a:gd name="connsiteX2003" fmla="*/ 4209808 w 6569151"/>
              <a:gd name="connsiteY2003" fmla="*/ 824069 h 4490369"/>
              <a:gd name="connsiteX2004" fmla="*/ 4269088 w 6569151"/>
              <a:gd name="connsiteY2004" fmla="*/ 800355 h 4490369"/>
              <a:gd name="connsiteX2005" fmla="*/ 4269088 w 6569151"/>
              <a:gd name="connsiteY2005" fmla="*/ 806283 h 4490369"/>
              <a:gd name="connsiteX2006" fmla="*/ 4269088 w 6569151"/>
              <a:gd name="connsiteY2006" fmla="*/ 818140 h 4490369"/>
              <a:gd name="connsiteX2007" fmla="*/ 4280944 w 6569151"/>
              <a:gd name="connsiteY2007" fmla="*/ 818140 h 4490369"/>
              <a:gd name="connsiteX2008" fmla="*/ 4292800 w 6569151"/>
              <a:gd name="connsiteY2008" fmla="*/ 794426 h 4490369"/>
              <a:gd name="connsiteX2009" fmla="*/ 4275016 w 6569151"/>
              <a:gd name="connsiteY2009" fmla="*/ 770712 h 4490369"/>
              <a:gd name="connsiteX2010" fmla="*/ 4263160 w 6569151"/>
              <a:gd name="connsiteY2010" fmla="*/ 770712 h 4490369"/>
              <a:gd name="connsiteX2011" fmla="*/ 4251304 w 6569151"/>
              <a:gd name="connsiteY2011" fmla="*/ 764783 h 4490369"/>
              <a:gd name="connsiteX2012" fmla="*/ 4257232 w 6569151"/>
              <a:gd name="connsiteY2012" fmla="*/ 735141 h 4490369"/>
              <a:gd name="connsiteX2013" fmla="*/ 4269088 w 6569151"/>
              <a:gd name="connsiteY2013" fmla="*/ 746998 h 4490369"/>
              <a:gd name="connsiteX2014" fmla="*/ 4316512 w 6569151"/>
              <a:gd name="connsiteY2014" fmla="*/ 752926 h 4490369"/>
              <a:gd name="connsiteX2015" fmla="*/ 4352080 w 6569151"/>
              <a:gd name="connsiteY2015" fmla="*/ 746998 h 4490369"/>
              <a:gd name="connsiteX2016" fmla="*/ 4369864 w 6569151"/>
              <a:gd name="connsiteY2016" fmla="*/ 717355 h 4490369"/>
              <a:gd name="connsiteX2017" fmla="*/ 4399504 w 6569151"/>
              <a:gd name="connsiteY2017" fmla="*/ 699569 h 4490369"/>
              <a:gd name="connsiteX2018" fmla="*/ 4411360 w 6569151"/>
              <a:gd name="connsiteY2018" fmla="*/ 681784 h 4490369"/>
              <a:gd name="connsiteX2019" fmla="*/ 4446928 w 6569151"/>
              <a:gd name="connsiteY2019" fmla="*/ 652141 h 4490369"/>
              <a:gd name="connsiteX2020" fmla="*/ 4458784 w 6569151"/>
              <a:gd name="connsiteY2020" fmla="*/ 640284 h 4490369"/>
              <a:gd name="connsiteX2021" fmla="*/ 4518064 w 6569151"/>
              <a:gd name="connsiteY2021" fmla="*/ 586927 h 4490369"/>
              <a:gd name="connsiteX2022" fmla="*/ 4535848 w 6569151"/>
              <a:gd name="connsiteY2022" fmla="*/ 563213 h 4490369"/>
              <a:gd name="connsiteX2023" fmla="*/ 4577344 w 6569151"/>
              <a:gd name="connsiteY2023" fmla="*/ 551355 h 4490369"/>
              <a:gd name="connsiteX2024" fmla="*/ 4618840 w 6569151"/>
              <a:gd name="connsiteY2024" fmla="*/ 557284 h 4490369"/>
              <a:gd name="connsiteX2025" fmla="*/ 4654408 w 6569151"/>
              <a:gd name="connsiteY2025" fmla="*/ 551355 h 4490369"/>
              <a:gd name="connsiteX2026" fmla="*/ 4684048 w 6569151"/>
              <a:gd name="connsiteY2026" fmla="*/ 551355 h 4490369"/>
              <a:gd name="connsiteX2027" fmla="*/ 4772968 w 6569151"/>
              <a:gd name="connsiteY2027" fmla="*/ 486141 h 4490369"/>
              <a:gd name="connsiteX2028" fmla="*/ 4790752 w 6569151"/>
              <a:gd name="connsiteY2028" fmla="*/ 480213 h 4490369"/>
              <a:gd name="connsiteX2029" fmla="*/ 4814464 w 6569151"/>
              <a:gd name="connsiteY2029" fmla="*/ 450570 h 4490369"/>
              <a:gd name="connsiteX2030" fmla="*/ 4855960 w 6569151"/>
              <a:gd name="connsiteY2030" fmla="*/ 426856 h 4490369"/>
              <a:gd name="connsiteX2031" fmla="*/ 4867816 w 6569151"/>
              <a:gd name="connsiteY2031" fmla="*/ 438713 h 4490369"/>
              <a:gd name="connsiteX2032" fmla="*/ 4867816 w 6569151"/>
              <a:gd name="connsiteY2032" fmla="*/ 492070 h 4490369"/>
              <a:gd name="connsiteX2033" fmla="*/ 4885600 w 6569151"/>
              <a:gd name="connsiteY2033" fmla="*/ 497998 h 4490369"/>
              <a:gd name="connsiteX2034" fmla="*/ 4879672 w 6569151"/>
              <a:gd name="connsiteY2034" fmla="*/ 527641 h 4490369"/>
              <a:gd name="connsiteX2035" fmla="*/ 4885600 w 6569151"/>
              <a:gd name="connsiteY2035" fmla="*/ 533570 h 4490369"/>
              <a:gd name="connsiteX2036" fmla="*/ 4885600 w 6569151"/>
              <a:gd name="connsiteY2036" fmla="*/ 497998 h 4490369"/>
              <a:gd name="connsiteX2037" fmla="*/ 4879672 w 6569151"/>
              <a:gd name="connsiteY2037" fmla="*/ 397213 h 4490369"/>
              <a:gd name="connsiteX2038" fmla="*/ 4909312 w 6569151"/>
              <a:gd name="connsiteY2038" fmla="*/ 391284 h 4490369"/>
              <a:gd name="connsiteX2039" fmla="*/ 4909312 w 6569151"/>
              <a:gd name="connsiteY2039" fmla="*/ 456499 h 4490369"/>
              <a:gd name="connsiteX2040" fmla="*/ 4921168 w 6569151"/>
              <a:gd name="connsiteY2040" fmla="*/ 492070 h 4490369"/>
              <a:gd name="connsiteX2041" fmla="*/ 4944880 w 6569151"/>
              <a:gd name="connsiteY2041" fmla="*/ 480213 h 4490369"/>
              <a:gd name="connsiteX2042" fmla="*/ 4962664 w 6569151"/>
              <a:gd name="connsiteY2042" fmla="*/ 492070 h 4490369"/>
              <a:gd name="connsiteX2043" fmla="*/ 4968592 w 6569151"/>
              <a:gd name="connsiteY2043" fmla="*/ 486141 h 4490369"/>
              <a:gd name="connsiteX2044" fmla="*/ 4962664 w 6569151"/>
              <a:gd name="connsiteY2044" fmla="*/ 474284 h 4490369"/>
              <a:gd name="connsiteX2045" fmla="*/ 4986376 w 6569151"/>
              <a:gd name="connsiteY2045" fmla="*/ 414999 h 4490369"/>
              <a:gd name="connsiteX2046" fmla="*/ 4992304 w 6569151"/>
              <a:gd name="connsiteY2046" fmla="*/ 409070 h 4490369"/>
              <a:gd name="connsiteX2047" fmla="*/ 5004160 w 6569151"/>
              <a:gd name="connsiteY2047" fmla="*/ 426856 h 4490369"/>
              <a:gd name="connsiteX2048" fmla="*/ 5021944 w 6569151"/>
              <a:gd name="connsiteY2048" fmla="*/ 373499 h 4490369"/>
              <a:gd name="connsiteX2049" fmla="*/ 5057512 w 6569151"/>
              <a:gd name="connsiteY2049" fmla="*/ 361642 h 4490369"/>
              <a:gd name="connsiteX2050" fmla="*/ 5087152 w 6569151"/>
              <a:gd name="connsiteY2050" fmla="*/ 343856 h 4490369"/>
              <a:gd name="connsiteX2051" fmla="*/ 5099008 w 6569151"/>
              <a:gd name="connsiteY2051" fmla="*/ 379427 h 4490369"/>
              <a:gd name="connsiteX2052" fmla="*/ 5104936 w 6569151"/>
              <a:gd name="connsiteY2052" fmla="*/ 379427 h 4490369"/>
              <a:gd name="connsiteX2053" fmla="*/ 5116792 w 6569151"/>
              <a:gd name="connsiteY2053" fmla="*/ 355713 h 4490369"/>
              <a:gd name="connsiteX2054" fmla="*/ 5128648 w 6569151"/>
              <a:gd name="connsiteY2054" fmla="*/ 337928 h 4490369"/>
              <a:gd name="connsiteX2055" fmla="*/ 5104936 w 6569151"/>
              <a:gd name="connsiteY2055" fmla="*/ 326071 h 4490369"/>
              <a:gd name="connsiteX2056" fmla="*/ 5110864 w 6569151"/>
              <a:gd name="connsiteY2056" fmla="*/ 308285 h 4490369"/>
              <a:gd name="connsiteX2057" fmla="*/ 5170144 w 6569151"/>
              <a:gd name="connsiteY2057" fmla="*/ 302356 h 4490369"/>
              <a:gd name="connsiteX2058" fmla="*/ 5170144 w 6569151"/>
              <a:gd name="connsiteY2058" fmla="*/ 272714 h 4490369"/>
              <a:gd name="connsiteX2059" fmla="*/ 5199784 w 6569151"/>
              <a:gd name="connsiteY2059" fmla="*/ 254928 h 4490369"/>
              <a:gd name="connsiteX2060" fmla="*/ 5217568 w 6569151"/>
              <a:gd name="connsiteY2060" fmla="*/ 225285 h 4490369"/>
              <a:gd name="connsiteX2061" fmla="*/ 5241280 w 6569151"/>
              <a:gd name="connsiteY2061" fmla="*/ 243071 h 4490369"/>
              <a:gd name="connsiteX2062" fmla="*/ 5247208 w 6569151"/>
              <a:gd name="connsiteY2062" fmla="*/ 201571 h 4490369"/>
              <a:gd name="connsiteX2063" fmla="*/ 5259064 w 6569151"/>
              <a:gd name="connsiteY2063" fmla="*/ 189714 h 4490369"/>
              <a:gd name="connsiteX2064" fmla="*/ 5288704 w 6569151"/>
              <a:gd name="connsiteY2064" fmla="*/ 207499 h 4490369"/>
              <a:gd name="connsiteX2065" fmla="*/ 5288704 w 6569151"/>
              <a:gd name="connsiteY2065" fmla="*/ 166000 h 4490369"/>
              <a:gd name="connsiteX2066" fmla="*/ 5300560 w 6569151"/>
              <a:gd name="connsiteY2066" fmla="*/ 154143 h 4490369"/>
              <a:gd name="connsiteX2067" fmla="*/ 5318344 w 6569151"/>
              <a:gd name="connsiteY2067" fmla="*/ 154143 h 4490369"/>
              <a:gd name="connsiteX2068" fmla="*/ 5330200 w 6569151"/>
              <a:gd name="connsiteY2068" fmla="*/ 148214 h 4490369"/>
              <a:gd name="connsiteX2069" fmla="*/ 5324272 w 6569151"/>
              <a:gd name="connsiteY2069" fmla="*/ 106714 h 4490369"/>
              <a:gd name="connsiteX2070" fmla="*/ 5353912 w 6569151"/>
              <a:gd name="connsiteY2070" fmla="*/ 100786 h 4490369"/>
              <a:gd name="connsiteX2071" fmla="*/ 5371696 w 6569151"/>
              <a:gd name="connsiteY2071" fmla="*/ 59286 h 4490369"/>
              <a:gd name="connsiteX2072" fmla="*/ 5389480 w 6569151"/>
              <a:gd name="connsiteY2072" fmla="*/ 23714 h 4490369"/>
              <a:gd name="connsiteX2073" fmla="*/ 5401336 w 6569151"/>
              <a:gd name="connsiteY2073" fmla="*/ 35571 h 4490369"/>
              <a:gd name="connsiteX2074" fmla="*/ 5395408 w 6569151"/>
              <a:gd name="connsiteY2074" fmla="*/ 59286 h 4490369"/>
              <a:gd name="connsiteX2075" fmla="*/ 5401336 w 6569151"/>
              <a:gd name="connsiteY2075" fmla="*/ 65214 h 4490369"/>
              <a:gd name="connsiteX2076" fmla="*/ 5407264 w 6569151"/>
              <a:gd name="connsiteY2076" fmla="*/ 65214 h 4490369"/>
              <a:gd name="connsiteX2077" fmla="*/ 5419120 w 6569151"/>
              <a:gd name="connsiteY2077" fmla="*/ 41500 h 4490369"/>
              <a:gd name="connsiteX2078" fmla="*/ 5430976 w 6569151"/>
              <a:gd name="connsiteY2078" fmla="*/ 65214 h 4490369"/>
              <a:gd name="connsiteX2079" fmla="*/ 5442832 w 6569151"/>
              <a:gd name="connsiteY2079" fmla="*/ 53357 h 4490369"/>
              <a:gd name="connsiteX2080" fmla="*/ 5442832 w 6569151"/>
              <a:gd name="connsiteY2080" fmla="*/ 29643 h 4490369"/>
              <a:gd name="connsiteX2081" fmla="*/ 5442832 w 6569151"/>
              <a:gd name="connsiteY2081" fmla="*/ 0 h 449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6569151" h="4490369">
                <a:moveTo>
                  <a:pt x="1754135" y="4231504"/>
                </a:moveTo>
                <a:cubicBezTo>
                  <a:pt x="1749689" y="4230022"/>
                  <a:pt x="1743761" y="4230022"/>
                  <a:pt x="1737833" y="4232986"/>
                </a:cubicBezTo>
                <a:cubicBezTo>
                  <a:pt x="1737833" y="4238915"/>
                  <a:pt x="1731905" y="4244843"/>
                  <a:pt x="1731905" y="4250772"/>
                </a:cubicBezTo>
                <a:cubicBezTo>
                  <a:pt x="1731905" y="4262629"/>
                  <a:pt x="1731905" y="4268557"/>
                  <a:pt x="1725977" y="4280414"/>
                </a:cubicBezTo>
                <a:cubicBezTo>
                  <a:pt x="1737833" y="4280414"/>
                  <a:pt x="1743761" y="4280414"/>
                  <a:pt x="1749689" y="4292272"/>
                </a:cubicBezTo>
                <a:cubicBezTo>
                  <a:pt x="1737833" y="4304129"/>
                  <a:pt x="1737833" y="4321914"/>
                  <a:pt x="1731905" y="4339700"/>
                </a:cubicBezTo>
                <a:cubicBezTo>
                  <a:pt x="1725977" y="4339700"/>
                  <a:pt x="1731905" y="4345628"/>
                  <a:pt x="1731905" y="4345628"/>
                </a:cubicBezTo>
                <a:cubicBezTo>
                  <a:pt x="1731905" y="4357486"/>
                  <a:pt x="1731905" y="4369343"/>
                  <a:pt x="1743761" y="4375271"/>
                </a:cubicBezTo>
                <a:cubicBezTo>
                  <a:pt x="1755617" y="4369343"/>
                  <a:pt x="1755617" y="4357486"/>
                  <a:pt x="1761545" y="4345628"/>
                </a:cubicBezTo>
                <a:cubicBezTo>
                  <a:pt x="1755617" y="4339700"/>
                  <a:pt x="1749689" y="4327843"/>
                  <a:pt x="1749689" y="4321914"/>
                </a:cubicBezTo>
                <a:lnTo>
                  <a:pt x="1749689" y="4292272"/>
                </a:lnTo>
                <a:lnTo>
                  <a:pt x="1749689" y="4286343"/>
                </a:lnTo>
                <a:cubicBezTo>
                  <a:pt x="1755617" y="4286343"/>
                  <a:pt x="1755617" y="4280414"/>
                  <a:pt x="1761545" y="4274486"/>
                </a:cubicBezTo>
                <a:cubicBezTo>
                  <a:pt x="1761545" y="4268557"/>
                  <a:pt x="1761545" y="4256700"/>
                  <a:pt x="1761545" y="4250772"/>
                </a:cubicBezTo>
                <a:cubicBezTo>
                  <a:pt x="1761545" y="4244843"/>
                  <a:pt x="1761545" y="4244843"/>
                  <a:pt x="1761545" y="4238915"/>
                </a:cubicBezTo>
                <a:cubicBezTo>
                  <a:pt x="1761545" y="4235950"/>
                  <a:pt x="1758581" y="4232986"/>
                  <a:pt x="1754135" y="4231504"/>
                </a:cubicBezTo>
                <a:close/>
                <a:moveTo>
                  <a:pt x="5067808" y="3828284"/>
                </a:moveTo>
                <a:lnTo>
                  <a:pt x="5069368" y="3829844"/>
                </a:lnTo>
                <a:cubicBezTo>
                  <a:pt x="5069368" y="3829844"/>
                  <a:pt x="5069368" y="3829844"/>
                  <a:pt x="5063440" y="3829844"/>
                </a:cubicBezTo>
                <a:close/>
                <a:moveTo>
                  <a:pt x="2378056" y="545427"/>
                </a:moveTo>
                <a:cubicBezTo>
                  <a:pt x="2378056" y="545427"/>
                  <a:pt x="2378056" y="545427"/>
                  <a:pt x="2383985" y="545427"/>
                </a:cubicBezTo>
                <a:lnTo>
                  <a:pt x="2383795" y="545676"/>
                </a:lnTo>
                <a:close/>
                <a:moveTo>
                  <a:pt x="5442832" y="0"/>
                </a:moveTo>
                <a:cubicBezTo>
                  <a:pt x="5442832" y="0"/>
                  <a:pt x="5448760" y="0"/>
                  <a:pt x="5448760" y="0"/>
                </a:cubicBezTo>
                <a:cubicBezTo>
                  <a:pt x="5460616" y="0"/>
                  <a:pt x="5460616" y="17786"/>
                  <a:pt x="5472472" y="23714"/>
                </a:cubicBezTo>
                <a:cubicBezTo>
                  <a:pt x="5478400" y="23714"/>
                  <a:pt x="5484328" y="23714"/>
                  <a:pt x="5490256" y="17786"/>
                </a:cubicBezTo>
                <a:cubicBezTo>
                  <a:pt x="5502112" y="23714"/>
                  <a:pt x="5508040" y="29643"/>
                  <a:pt x="5513968" y="35571"/>
                </a:cubicBezTo>
                <a:cubicBezTo>
                  <a:pt x="5519896" y="41500"/>
                  <a:pt x="5513968" y="53357"/>
                  <a:pt x="5513968" y="59286"/>
                </a:cubicBezTo>
                <a:cubicBezTo>
                  <a:pt x="5513968" y="65214"/>
                  <a:pt x="5519896" y="65214"/>
                  <a:pt x="5519896" y="65214"/>
                </a:cubicBezTo>
                <a:cubicBezTo>
                  <a:pt x="5525824" y="65214"/>
                  <a:pt x="5525824" y="59286"/>
                  <a:pt x="5525824" y="53357"/>
                </a:cubicBezTo>
                <a:cubicBezTo>
                  <a:pt x="5531752" y="47429"/>
                  <a:pt x="5531752" y="41500"/>
                  <a:pt x="5537680" y="35571"/>
                </a:cubicBezTo>
                <a:cubicBezTo>
                  <a:pt x="5537680" y="29643"/>
                  <a:pt x="5543608" y="23714"/>
                  <a:pt x="5543608" y="11857"/>
                </a:cubicBezTo>
                <a:cubicBezTo>
                  <a:pt x="5549536" y="11857"/>
                  <a:pt x="5555464" y="17786"/>
                  <a:pt x="5567320" y="17786"/>
                </a:cubicBezTo>
                <a:cubicBezTo>
                  <a:pt x="5573248" y="17786"/>
                  <a:pt x="5579176" y="17786"/>
                  <a:pt x="5585104" y="17786"/>
                </a:cubicBezTo>
                <a:cubicBezTo>
                  <a:pt x="5596960" y="17786"/>
                  <a:pt x="5602888" y="23714"/>
                  <a:pt x="5608816" y="29643"/>
                </a:cubicBezTo>
                <a:cubicBezTo>
                  <a:pt x="5614744" y="35571"/>
                  <a:pt x="5614744" y="41500"/>
                  <a:pt x="5614744" y="53357"/>
                </a:cubicBezTo>
                <a:cubicBezTo>
                  <a:pt x="5620672" y="59286"/>
                  <a:pt x="5626600" y="65214"/>
                  <a:pt x="5638456" y="65214"/>
                </a:cubicBezTo>
                <a:cubicBezTo>
                  <a:pt x="5638456" y="77071"/>
                  <a:pt x="5632528" y="83000"/>
                  <a:pt x="5626600" y="88928"/>
                </a:cubicBezTo>
                <a:cubicBezTo>
                  <a:pt x="5620672" y="88928"/>
                  <a:pt x="5608816" y="88928"/>
                  <a:pt x="5602888" y="88928"/>
                </a:cubicBezTo>
                <a:cubicBezTo>
                  <a:pt x="5602888" y="88928"/>
                  <a:pt x="5602888" y="88928"/>
                  <a:pt x="5602888" y="94857"/>
                </a:cubicBezTo>
                <a:cubicBezTo>
                  <a:pt x="5602888" y="106714"/>
                  <a:pt x="5608816" y="118571"/>
                  <a:pt x="5608816" y="124500"/>
                </a:cubicBezTo>
                <a:cubicBezTo>
                  <a:pt x="5602888" y="154143"/>
                  <a:pt x="5585104" y="166000"/>
                  <a:pt x="5567320" y="177857"/>
                </a:cubicBezTo>
                <a:cubicBezTo>
                  <a:pt x="5561392" y="195642"/>
                  <a:pt x="5555464" y="213428"/>
                  <a:pt x="5549536" y="231214"/>
                </a:cubicBezTo>
                <a:cubicBezTo>
                  <a:pt x="5549536" y="231214"/>
                  <a:pt x="5543608" y="237142"/>
                  <a:pt x="5537680" y="243071"/>
                </a:cubicBezTo>
                <a:cubicBezTo>
                  <a:pt x="5531752" y="243071"/>
                  <a:pt x="5531752" y="243071"/>
                  <a:pt x="5519896" y="248999"/>
                </a:cubicBezTo>
                <a:cubicBezTo>
                  <a:pt x="5513968" y="254928"/>
                  <a:pt x="5508040" y="266785"/>
                  <a:pt x="5502112" y="278642"/>
                </a:cubicBezTo>
                <a:cubicBezTo>
                  <a:pt x="5496184" y="284571"/>
                  <a:pt x="5484328" y="284571"/>
                  <a:pt x="5478400" y="290499"/>
                </a:cubicBezTo>
                <a:cubicBezTo>
                  <a:pt x="5472472" y="296428"/>
                  <a:pt x="5472472" y="308285"/>
                  <a:pt x="5466544" y="314213"/>
                </a:cubicBezTo>
                <a:cubicBezTo>
                  <a:pt x="5460616" y="326071"/>
                  <a:pt x="5454688" y="331999"/>
                  <a:pt x="5448760" y="331999"/>
                </a:cubicBezTo>
                <a:cubicBezTo>
                  <a:pt x="5448760" y="331999"/>
                  <a:pt x="5442832" y="337928"/>
                  <a:pt x="5442832" y="337928"/>
                </a:cubicBezTo>
                <a:cubicBezTo>
                  <a:pt x="5436904" y="355713"/>
                  <a:pt x="5419120" y="361642"/>
                  <a:pt x="5407264" y="379427"/>
                </a:cubicBezTo>
                <a:cubicBezTo>
                  <a:pt x="5413192" y="391284"/>
                  <a:pt x="5419120" y="391284"/>
                  <a:pt x="5425048" y="397213"/>
                </a:cubicBezTo>
                <a:cubicBezTo>
                  <a:pt x="5419120" y="403142"/>
                  <a:pt x="5419120" y="409070"/>
                  <a:pt x="5407264" y="414999"/>
                </a:cubicBezTo>
                <a:cubicBezTo>
                  <a:pt x="5401336" y="432784"/>
                  <a:pt x="5395408" y="456499"/>
                  <a:pt x="5395408" y="480213"/>
                </a:cubicBezTo>
                <a:cubicBezTo>
                  <a:pt x="5383552" y="486141"/>
                  <a:pt x="5377624" y="492070"/>
                  <a:pt x="5365768" y="497998"/>
                </a:cubicBezTo>
                <a:cubicBezTo>
                  <a:pt x="5365768" y="503927"/>
                  <a:pt x="5365768" y="509856"/>
                  <a:pt x="5371696" y="521713"/>
                </a:cubicBezTo>
                <a:cubicBezTo>
                  <a:pt x="5365768" y="533570"/>
                  <a:pt x="5353912" y="545427"/>
                  <a:pt x="5347984" y="557284"/>
                </a:cubicBezTo>
                <a:cubicBezTo>
                  <a:pt x="5342056" y="557284"/>
                  <a:pt x="5342056" y="563213"/>
                  <a:pt x="5336128" y="569141"/>
                </a:cubicBezTo>
                <a:cubicBezTo>
                  <a:pt x="5324272" y="575070"/>
                  <a:pt x="5312416" y="580998"/>
                  <a:pt x="5300560" y="586927"/>
                </a:cubicBezTo>
                <a:cubicBezTo>
                  <a:pt x="5288704" y="604712"/>
                  <a:pt x="5282776" y="622498"/>
                  <a:pt x="5264992" y="640284"/>
                </a:cubicBezTo>
                <a:cubicBezTo>
                  <a:pt x="5259064" y="646212"/>
                  <a:pt x="5253136" y="646212"/>
                  <a:pt x="5241280" y="652141"/>
                </a:cubicBezTo>
                <a:cubicBezTo>
                  <a:pt x="5235352" y="663998"/>
                  <a:pt x="5229424" y="681784"/>
                  <a:pt x="5229424" y="693641"/>
                </a:cubicBezTo>
                <a:cubicBezTo>
                  <a:pt x="5235352" y="705498"/>
                  <a:pt x="5241280" y="705498"/>
                  <a:pt x="5247208" y="705498"/>
                </a:cubicBezTo>
                <a:cubicBezTo>
                  <a:pt x="5247208" y="705498"/>
                  <a:pt x="5253136" y="699569"/>
                  <a:pt x="5253136" y="699569"/>
                </a:cubicBezTo>
                <a:cubicBezTo>
                  <a:pt x="5253136" y="687712"/>
                  <a:pt x="5253136" y="681784"/>
                  <a:pt x="5253136" y="675855"/>
                </a:cubicBezTo>
                <a:cubicBezTo>
                  <a:pt x="5259064" y="663998"/>
                  <a:pt x="5276848" y="669926"/>
                  <a:pt x="5288704" y="663998"/>
                </a:cubicBezTo>
                <a:cubicBezTo>
                  <a:pt x="5294632" y="658069"/>
                  <a:pt x="5294632" y="652141"/>
                  <a:pt x="5294632" y="640284"/>
                </a:cubicBezTo>
                <a:cubicBezTo>
                  <a:pt x="5294632" y="634355"/>
                  <a:pt x="5300560" y="634355"/>
                  <a:pt x="5312416" y="628427"/>
                </a:cubicBezTo>
                <a:cubicBezTo>
                  <a:pt x="5324272" y="646212"/>
                  <a:pt x="5318344" y="663998"/>
                  <a:pt x="5312416" y="675855"/>
                </a:cubicBezTo>
                <a:cubicBezTo>
                  <a:pt x="5306488" y="687712"/>
                  <a:pt x="5294632" y="687712"/>
                  <a:pt x="5288704" y="687712"/>
                </a:cubicBezTo>
                <a:cubicBezTo>
                  <a:pt x="5282776" y="687712"/>
                  <a:pt x="5282776" y="693641"/>
                  <a:pt x="5282776" y="693641"/>
                </a:cubicBezTo>
                <a:cubicBezTo>
                  <a:pt x="5276848" y="705498"/>
                  <a:pt x="5276848" y="717355"/>
                  <a:pt x="5276848" y="723283"/>
                </a:cubicBezTo>
                <a:cubicBezTo>
                  <a:pt x="5270920" y="729212"/>
                  <a:pt x="5264992" y="735141"/>
                  <a:pt x="5259064" y="735141"/>
                </a:cubicBezTo>
                <a:cubicBezTo>
                  <a:pt x="5253136" y="735141"/>
                  <a:pt x="5247208" y="729212"/>
                  <a:pt x="5241280" y="729212"/>
                </a:cubicBezTo>
                <a:cubicBezTo>
                  <a:pt x="5241280" y="729212"/>
                  <a:pt x="5235352" y="735141"/>
                  <a:pt x="5229424" y="735141"/>
                </a:cubicBezTo>
                <a:cubicBezTo>
                  <a:pt x="5223496" y="735141"/>
                  <a:pt x="5217568" y="735141"/>
                  <a:pt x="5217568" y="735141"/>
                </a:cubicBezTo>
                <a:cubicBezTo>
                  <a:pt x="5211640" y="735141"/>
                  <a:pt x="5205712" y="729212"/>
                  <a:pt x="5199784" y="729212"/>
                </a:cubicBezTo>
                <a:cubicBezTo>
                  <a:pt x="5193856" y="741069"/>
                  <a:pt x="5205712" y="752926"/>
                  <a:pt x="5193856" y="764783"/>
                </a:cubicBezTo>
                <a:cubicBezTo>
                  <a:pt x="5187928" y="776640"/>
                  <a:pt x="5170144" y="764783"/>
                  <a:pt x="5158288" y="776640"/>
                </a:cubicBezTo>
                <a:cubicBezTo>
                  <a:pt x="5152360" y="794426"/>
                  <a:pt x="5176072" y="800355"/>
                  <a:pt x="5176072" y="818140"/>
                </a:cubicBezTo>
                <a:cubicBezTo>
                  <a:pt x="5164216" y="824069"/>
                  <a:pt x="5158288" y="812212"/>
                  <a:pt x="5152360" y="812212"/>
                </a:cubicBezTo>
                <a:cubicBezTo>
                  <a:pt x="5140504" y="812212"/>
                  <a:pt x="5128648" y="806283"/>
                  <a:pt x="5122720" y="806283"/>
                </a:cubicBezTo>
                <a:cubicBezTo>
                  <a:pt x="5116792" y="812212"/>
                  <a:pt x="5110864" y="818140"/>
                  <a:pt x="5110864" y="829997"/>
                </a:cubicBezTo>
                <a:cubicBezTo>
                  <a:pt x="5110864" y="824069"/>
                  <a:pt x="5110864" y="824069"/>
                  <a:pt x="5110864" y="824069"/>
                </a:cubicBezTo>
                <a:cubicBezTo>
                  <a:pt x="5104936" y="829997"/>
                  <a:pt x="5099008" y="835926"/>
                  <a:pt x="5093080" y="841854"/>
                </a:cubicBezTo>
                <a:cubicBezTo>
                  <a:pt x="5087152" y="853712"/>
                  <a:pt x="5087152" y="865569"/>
                  <a:pt x="5093080" y="877426"/>
                </a:cubicBezTo>
                <a:cubicBezTo>
                  <a:pt x="5099008" y="889283"/>
                  <a:pt x="5099008" y="901140"/>
                  <a:pt x="5099008" y="918926"/>
                </a:cubicBezTo>
                <a:cubicBezTo>
                  <a:pt x="5093080" y="918926"/>
                  <a:pt x="5087152" y="912997"/>
                  <a:pt x="5081224" y="912997"/>
                </a:cubicBezTo>
                <a:cubicBezTo>
                  <a:pt x="5081224" y="918926"/>
                  <a:pt x="5075296" y="924854"/>
                  <a:pt x="5075296" y="930783"/>
                </a:cubicBezTo>
                <a:cubicBezTo>
                  <a:pt x="5069368" y="930783"/>
                  <a:pt x="5063440" y="930783"/>
                  <a:pt x="5057512" y="936711"/>
                </a:cubicBezTo>
                <a:cubicBezTo>
                  <a:pt x="5045656" y="942640"/>
                  <a:pt x="5027872" y="954497"/>
                  <a:pt x="5016016" y="966354"/>
                </a:cubicBezTo>
                <a:cubicBezTo>
                  <a:pt x="5010088" y="972283"/>
                  <a:pt x="5016016" y="972283"/>
                  <a:pt x="5016016" y="978211"/>
                </a:cubicBezTo>
                <a:cubicBezTo>
                  <a:pt x="5027872" y="978211"/>
                  <a:pt x="5045656" y="978211"/>
                  <a:pt x="5051584" y="966354"/>
                </a:cubicBezTo>
                <a:cubicBezTo>
                  <a:pt x="5069368" y="954497"/>
                  <a:pt x="5087152" y="948568"/>
                  <a:pt x="5110864" y="942640"/>
                </a:cubicBezTo>
                <a:cubicBezTo>
                  <a:pt x="5122720" y="948568"/>
                  <a:pt x="5140504" y="948568"/>
                  <a:pt x="5158288" y="954497"/>
                </a:cubicBezTo>
                <a:cubicBezTo>
                  <a:pt x="5164216" y="960425"/>
                  <a:pt x="5170144" y="972283"/>
                  <a:pt x="5170144" y="978211"/>
                </a:cubicBezTo>
                <a:cubicBezTo>
                  <a:pt x="5176072" y="984140"/>
                  <a:pt x="5193856" y="984140"/>
                  <a:pt x="5193856" y="995997"/>
                </a:cubicBezTo>
                <a:cubicBezTo>
                  <a:pt x="5193856" y="995997"/>
                  <a:pt x="5193856" y="1001925"/>
                  <a:pt x="5193856" y="1001925"/>
                </a:cubicBezTo>
                <a:cubicBezTo>
                  <a:pt x="5170144" y="1013782"/>
                  <a:pt x="5158288" y="1031568"/>
                  <a:pt x="5158288" y="1055282"/>
                </a:cubicBezTo>
                <a:cubicBezTo>
                  <a:pt x="5158288" y="1061211"/>
                  <a:pt x="5152360" y="1061211"/>
                  <a:pt x="5152360" y="1067139"/>
                </a:cubicBezTo>
                <a:cubicBezTo>
                  <a:pt x="5134576" y="1061211"/>
                  <a:pt x="5122720" y="1055282"/>
                  <a:pt x="5104936" y="1055282"/>
                </a:cubicBezTo>
                <a:cubicBezTo>
                  <a:pt x="5099008" y="1073068"/>
                  <a:pt x="5093080" y="1090854"/>
                  <a:pt x="5087152" y="1102711"/>
                </a:cubicBezTo>
                <a:cubicBezTo>
                  <a:pt x="5087152" y="1126425"/>
                  <a:pt x="5087152" y="1144211"/>
                  <a:pt x="5087152" y="1167925"/>
                </a:cubicBezTo>
                <a:cubicBezTo>
                  <a:pt x="5087152" y="1185710"/>
                  <a:pt x="5087152" y="1203496"/>
                  <a:pt x="5087152" y="1221282"/>
                </a:cubicBezTo>
                <a:cubicBezTo>
                  <a:pt x="5099008" y="1221282"/>
                  <a:pt x="5104936" y="1221282"/>
                  <a:pt x="5104936" y="1221282"/>
                </a:cubicBezTo>
                <a:cubicBezTo>
                  <a:pt x="5110864" y="1221282"/>
                  <a:pt x="5116792" y="1215353"/>
                  <a:pt x="5116792" y="1215353"/>
                </a:cubicBezTo>
                <a:cubicBezTo>
                  <a:pt x="5122720" y="1221282"/>
                  <a:pt x="5128648" y="1221282"/>
                  <a:pt x="5140504" y="1227210"/>
                </a:cubicBezTo>
                <a:cubicBezTo>
                  <a:pt x="5140504" y="1221282"/>
                  <a:pt x="5146432" y="1221282"/>
                  <a:pt x="5146432" y="1215353"/>
                </a:cubicBezTo>
                <a:cubicBezTo>
                  <a:pt x="5140504" y="1209425"/>
                  <a:pt x="5140504" y="1203496"/>
                  <a:pt x="5140504" y="1191639"/>
                </a:cubicBezTo>
                <a:cubicBezTo>
                  <a:pt x="5140504" y="1185710"/>
                  <a:pt x="5146432" y="1185710"/>
                  <a:pt x="5152360" y="1179782"/>
                </a:cubicBezTo>
                <a:cubicBezTo>
                  <a:pt x="5158288" y="1185710"/>
                  <a:pt x="5170144" y="1191639"/>
                  <a:pt x="5176072" y="1197568"/>
                </a:cubicBezTo>
                <a:cubicBezTo>
                  <a:pt x="5187928" y="1191639"/>
                  <a:pt x="5205712" y="1185710"/>
                  <a:pt x="5217568" y="1173853"/>
                </a:cubicBezTo>
                <a:cubicBezTo>
                  <a:pt x="5217568" y="1167925"/>
                  <a:pt x="5217568" y="1161996"/>
                  <a:pt x="5217568" y="1156068"/>
                </a:cubicBezTo>
                <a:cubicBezTo>
                  <a:pt x="5223496" y="1150139"/>
                  <a:pt x="5229424" y="1150139"/>
                  <a:pt x="5235352" y="1156068"/>
                </a:cubicBezTo>
                <a:cubicBezTo>
                  <a:pt x="5235352" y="1161996"/>
                  <a:pt x="5235352" y="1173853"/>
                  <a:pt x="5241280" y="1185710"/>
                </a:cubicBezTo>
                <a:cubicBezTo>
                  <a:pt x="5241280" y="1185710"/>
                  <a:pt x="5247208" y="1191639"/>
                  <a:pt x="5247208" y="1191639"/>
                </a:cubicBezTo>
                <a:cubicBezTo>
                  <a:pt x="5264992" y="1191639"/>
                  <a:pt x="5276848" y="1185710"/>
                  <a:pt x="5294632" y="1185710"/>
                </a:cubicBezTo>
                <a:cubicBezTo>
                  <a:pt x="5306488" y="1185710"/>
                  <a:pt x="5318344" y="1191639"/>
                  <a:pt x="5330200" y="1191639"/>
                </a:cubicBezTo>
                <a:cubicBezTo>
                  <a:pt x="5336128" y="1191639"/>
                  <a:pt x="5342056" y="1185710"/>
                  <a:pt x="5342056" y="1179782"/>
                </a:cubicBezTo>
                <a:cubicBezTo>
                  <a:pt x="5342056" y="1173853"/>
                  <a:pt x="5336128" y="1167925"/>
                  <a:pt x="5336128" y="1161996"/>
                </a:cubicBezTo>
                <a:cubicBezTo>
                  <a:pt x="5318344" y="1150139"/>
                  <a:pt x="5306488" y="1144211"/>
                  <a:pt x="5294632" y="1132354"/>
                </a:cubicBezTo>
                <a:cubicBezTo>
                  <a:pt x="5276848" y="1132354"/>
                  <a:pt x="5264992" y="1132354"/>
                  <a:pt x="5247208" y="1126425"/>
                </a:cubicBezTo>
                <a:cubicBezTo>
                  <a:pt x="5247208" y="1120496"/>
                  <a:pt x="5259064" y="1114568"/>
                  <a:pt x="5259064" y="1114568"/>
                </a:cubicBezTo>
                <a:cubicBezTo>
                  <a:pt x="5276848" y="1114568"/>
                  <a:pt x="5288704" y="1114568"/>
                  <a:pt x="5306488" y="1108639"/>
                </a:cubicBezTo>
                <a:cubicBezTo>
                  <a:pt x="5312416" y="1108639"/>
                  <a:pt x="5324272" y="1108639"/>
                  <a:pt x="5330200" y="1114568"/>
                </a:cubicBezTo>
                <a:cubicBezTo>
                  <a:pt x="5347984" y="1102711"/>
                  <a:pt x="5342056" y="1084925"/>
                  <a:pt x="5342056" y="1067139"/>
                </a:cubicBezTo>
                <a:cubicBezTo>
                  <a:pt x="5347984" y="1067139"/>
                  <a:pt x="5353912" y="1067139"/>
                  <a:pt x="5353912" y="1067139"/>
                </a:cubicBezTo>
                <a:cubicBezTo>
                  <a:pt x="5365768" y="1067139"/>
                  <a:pt x="5371696" y="1073068"/>
                  <a:pt x="5377624" y="1073068"/>
                </a:cubicBezTo>
                <a:cubicBezTo>
                  <a:pt x="5383552" y="1073068"/>
                  <a:pt x="5395408" y="1073068"/>
                  <a:pt x="5401336" y="1073068"/>
                </a:cubicBezTo>
                <a:cubicBezTo>
                  <a:pt x="5407264" y="1084925"/>
                  <a:pt x="5413192" y="1090854"/>
                  <a:pt x="5419120" y="1102711"/>
                </a:cubicBezTo>
                <a:cubicBezTo>
                  <a:pt x="5425048" y="1102711"/>
                  <a:pt x="5425048" y="1102711"/>
                  <a:pt x="5430976" y="1102711"/>
                </a:cubicBezTo>
                <a:cubicBezTo>
                  <a:pt x="5436904" y="1102711"/>
                  <a:pt x="5448760" y="1102711"/>
                  <a:pt x="5454688" y="1102711"/>
                </a:cubicBezTo>
                <a:cubicBezTo>
                  <a:pt x="5484328" y="1108639"/>
                  <a:pt x="5508040" y="1108639"/>
                  <a:pt x="5537680" y="1102711"/>
                </a:cubicBezTo>
                <a:cubicBezTo>
                  <a:pt x="5537680" y="1102711"/>
                  <a:pt x="5543608" y="1096782"/>
                  <a:pt x="5543608" y="1090854"/>
                </a:cubicBezTo>
                <a:cubicBezTo>
                  <a:pt x="5525824" y="1073068"/>
                  <a:pt x="5502112" y="1073068"/>
                  <a:pt x="5484328" y="1084925"/>
                </a:cubicBezTo>
                <a:cubicBezTo>
                  <a:pt x="5466544" y="1084925"/>
                  <a:pt x="5472472" y="1067139"/>
                  <a:pt x="5448760" y="1055282"/>
                </a:cubicBezTo>
                <a:cubicBezTo>
                  <a:pt x="5448760" y="1055282"/>
                  <a:pt x="5436904" y="1049354"/>
                  <a:pt x="5425048" y="1043425"/>
                </a:cubicBezTo>
                <a:cubicBezTo>
                  <a:pt x="5430976" y="1037497"/>
                  <a:pt x="5430976" y="1037497"/>
                  <a:pt x="5436904" y="1031568"/>
                </a:cubicBezTo>
                <a:cubicBezTo>
                  <a:pt x="5448760" y="1031568"/>
                  <a:pt x="5460616" y="1025640"/>
                  <a:pt x="5478400" y="1025640"/>
                </a:cubicBezTo>
                <a:cubicBezTo>
                  <a:pt x="5490256" y="1025640"/>
                  <a:pt x="5502112" y="1031568"/>
                  <a:pt x="5513968" y="1037497"/>
                </a:cubicBezTo>
                <a:cubicBezTo>
                  <a:pt x="5519896" y="1031568"/>
                  <a:pt x="5531752" y="1025640"/>
                  <a:pt x="5549536" y="1019711"/>
                </a:cubicBezTo>
                <a:cubicBezTo>
                  <a:pt x="5573248" y="1031568"/>
                  <a:pt x="5602888" y="1031568"/>
                  <a:pt x="5632528" y="1031568"/>
                </a:cubicBezTo>
                <a:cubicBezTo>
                  <a:pt x="5644384" y="1031568"/>
                  <a:pt x="5656240" y="1031568"/>
                  <a:pt x="5662168" y="1025640"/>
                </a:cubicBezTo>
                <a:cubicBezTo>
                  <a:pt x="5674024" y="1019711"/>
                  <a:pt x="5685880" y="1025640"/>
                  <a:pt x="5697736" y="1013782"/>
                </a:cubicBezTo>
                <a:cubicBezTo>
                  <a:pt x="5685880" y="1001925"/>
                  <a:pt x="5668096" y="1007854"/>
                  <a:pt x="5656240" y="1007854"/>
                </a:cubicBezTo>
                <a:cubicBezTo>
                  <a:pt x="5638456" y="1007854"/>
                  <a:pt x="5626600" y="1007854"/>
                  <a:pt x="5608816" y="1007854"/>
                </a:cubicBezTo>
                <a:cubicBezTo>
                  <a:pt x="5608816" y="990068"/>
                  <a:pt x="5620672" y="990068"/>
                  <a:pt x="5626600" y="990068"/>
                </a:cubicBezTo>
                <a:cubicBezTo>
                  <a:pt x="5650312" y="978211"/>
                  <a:pt x="5668096" y="990068"/>
                  <a:pt x="5685880" y="978211"/>
                </a:cubicBezTo>
                <a:cubicBezTo>
                  <a:pt x="5697736" y="978211"/>
                  <a:pt x="5691808" y="966354"/>
                  <a:pt x="5697736" y="960425"/>
                </a:cubicBezTo>
                <a:cubicBezTo>
                  <a:pt x="5697736" y="954497"/>
                  <a:pt x="5703664" y="954497"/>
                  <a:pt x="5703664" y="948568"/>
                </a:cubicBezTo>
                <a:cubicBezTo>
                  <a:pt x="5715520" y="942640"/>
                  <a:pt x="5727376" y="948568"/>
                  <a:pt x="5739232" y="948568"/>
                </a:cubicBezTo>
                <a:cubicBezTo>
                  <a:pt x="5739232" y="942640"/>
                  <a:pt x="5745160" y="942640"/>
                  <a:pt x="5745160" y="936711"/>
                </a:cubicBezTo>
                <a:cubicBezTo>
                  <a:pt x="5745160" y="930783"/>
                  <a:pt x="5739232" y="924854"/>
                  <a:pt x="5739232" y="918926"/>
                </a:cubicBezTo>
                <a:cubicBezTo>
                  <a:pt x="5745160" y="918926"/>
                  <a:pt x="5745160" y="912997"/>
                  <a:pt x="5751087" y="912997"/>
                </a:cubicBezTo>
                <a:cubicBezTo>
                  <a:pt x="5762943" y="907068"/>
                  <a:pt x="5774799" y="907068"/>
                  <a:pt x="5786655" y="907068"/>
                </a:cubicBezTo>
                <a:cubicBezTo>
                  <a:pt x="5792583" y="895211"/>
                  <a:pt x="5780727" y="889283"/>
                  <a:pt x="5780727" y="883354"/>
                </a:cubicBezTo>
                <a:cubicBezTo>
                  <a:pt x="5798511" y="865569"/>
                  <a:pt x="5816295" y="877426"/>
                  <a:pt x="5828151" y="865569"/>
                </a:cubicBezTo>
                <a:cubicBezTo>
                  <a:pt x="5840007" y="859640"/>
                  <a:pt x="5851863" y="871497"/>
                  <a:pt x="5863719" y="859640"/>
                </a:cubicBezTo>
                <a:cubicBezTo>
                  <a:pt x="5857791" y="841854"/>
                  <a:pt x="5840007" y="853712"/>
                  <a:pt x="5828151" y="841854"/>
                </a:cubicBezTo>
                <a:cubicBezTo>
                  <a:pt x="5828151" y="835926"/>
                  <a:pt x="5828151" y="829997"/>
                  <a:pt x="5834079" y="829997"/>
                </a:cubicBezTo>
                <a:cubicBezTo>
                  <a:pt x="5851863" y="824069"/>
                  <a:pt x="5869647" y="824069"/>
                  <a:pt x="5887431" y="829997"/>
                </a:cubicBezTo>
                <a:cubicBezTo>
                  <a:pt x="5887431" y="829997"/>
                  <a:pt x="5893359" y="829997"/>
                  <a:pt x="5893359" y="829997"/>
                </a:cubicBezTo>
                <a:cubicBezTo>
                  <a:pt x="5899287" y="824069"/>
                  <a:pt x="5899287" y="818140"/>
                  <a:pt x="5893359" y="812212"/>
                </a:cubicBezTo>
                <a:cubicBezTo>
                  <a:pt x="5887431" y="812212"/>
                  <a:pt x="5881503" y="812212"/>
                  <a:pt x="5875575" y="812212"/>
                </a:cubicBezTo>
                <a:cubicBezTo>
                  <a:pt x="5869647" y="812212"/>
                  <a:pt x="5863719" y="806283"/>
                  <a:pt x="5863719" y="794426"/>
                </a:cubicBezTo>
                <a:cubicBezTo>
                  <a:pt x="5863719" y="794426"/>
                  <a:pt x="5869647" y="788497"/>
                  <a:pt x="5875575" y="788497"/>
                </a:cubicBezTo>
                <a:cubicBezTo>
                  <a:pt x="5887431" y="782569"/>
                  <a:pt x="5899287" y="788497"/>
                  <a:pt x="5911143" y="782569"/>
                </a:cubicBezTo>
                <a:cubicBezTo>
                  <a:pt x="5917071" y="782569"/>
                  <a:pt x="5917071" y="788497"/>
                  <a:pt x="5917071" y="788497"/>
                </a:cubicBezTo>
                <a:cubicBezTo>
                  <a:pt x="5922999" y="794426"/>
                  <a:pt x="5928927" y="788497"/>
                  <a:pt x="5928927" y="782569"/>
                </a:cubicBezTo>
                <a:cubicBezTo>
                  <a:pt x="5928927" y="782569"/>
                  <a:pt x="5922999" y="782569"/>
                  <a:pt x="5922999" y="782569"/>
                </a:cubicBezTo>
                <a:cubicBezTo>
                  <a:pt x="5917071" y="782569"/>
                  <a:pt x="5917071" y="782569"/>
                  <a:pt x="5911143" y="782569"/>
                </a:cubicBezTo>
                <a:cubicBezTo>
                  <a:pt x="5917071" y="758855"/>
                  <a:pt x="5917071" y="758855"/>
                  <a:pt x="5928927" y="752926"/>
                </a:cubicBezTo>
                <a:cubicBezTo>
                  <a:pt x="5940783" y="752926"/>
                  <a:pt x="5946711" y="752926"/>
                  <a:pt x="5958567" y="758855"/>
                </a:cubicBezTo>
                <a:cubicBezTo>
                  <a:pt x="5964495" y="752926"/>
                  <a:pt x="5964495" y="746998"/>
                  <a:pt x="5970423" y="746998"/>
                </a:cubicBezTo>
                <a:cubicBezTo>
                  <a:pt x="5976351" y="735141"/>
                  <a:pt x="5964495" y="729212"/>
                  <a:pt x="5976351" y="717355"/>
                </a:cubicBezTo>
                <a:cubicBezTo>
                  <a:pt x="5982279" y="717355"/>
                  <a:pt x="5994135" y="711426"/>
                  <a:pt x="6000063" y="711426"/>
                </a:cubicBezTo>
                <a:cubicBezTo>
                  <a:pt x="6017847" y="699569"/>
                  <a:pt x="6011919" y="687712"/>
                  <a:pt x="6017847" y="675855"/>
                </a:cubicBezTo>
                <a:cubicBezTo>
                  <a:pt x="6023775" y="675855"/>
                  <a:pt x="6029703" y="675855"/>
                  <a:pt x="6041559" y="675855"/>
                </a:cubicBezTo>
                <a:cubicBezTo>
                  <a:pt x="6047487" y="663998"/>
                  <a:pt x="6053415" y="652141"/>
                  <a:pt x="6059343" y="640284"/>
                </a:cubicBezTo>
                <a:cubicBezTo>
                  <a:pt x="6065271" y="640284"/>
                  <a:pt x="6071199" y="640284"/>
                  <a:pt x="6083055" y="640284"/>
                </a:cubicBezTo>
                <a:cubicBezTo>
                  <a:pt x="6088983" y="634355"/>
                  <a:pt x="6083055" y="622498"/>
                  <a:pt x="6088983" y="616570"/>
                </a:cubicBezTo>
                <a:cubicBezTo>
                  <a:pt x="6088983" y="610641"/>
                  <a:pt x="6094911" y="610641"/>
                  <a:pt x="6094911" y="604712"/>
                </a:cubicBezTo>
                <a:cubicBezTo>
                  <a:pt x="6112695" y="598784"/>
                  <a:pt x="6124551" y="592855"/>
                  <a:pt x="6136407" y="592855"/>
                </a:cubicBezTo>
                <a:lnTo>
                  <a:pt x="6136407" y="604712"/>
                </a:lnTo>
                <a:cubicBezTo>
                  <a:pt x="6112695" y="634355"/>
                  <a:pt x="6088983" y="663998"/>
                  <a:pt x="6071199" y="693641"/>
                </a:cubicBezTo>
                <a:cubicBezTo>
                  <a:pt x="6065271" y="699569"/>
                  <a:pt x="6059343" y="705498"/>
                  <a:pt x="6053415" y="711426"/>
                </a:cubicBezTo>
                <a:cubicBezTo>
                  <a:pt x="6041559" y="729212"/>
                  <a:pt x="6029703" y="746998"/>
                  <a:pt x="6023775" y="764783"/>
                </a:cubicBezTo>
                <a:cubicBezTo>
                  <a:pt x="6017847" y="770712"/>
                  <a:pt x="6005991" y="770712"/>
                  <a:pt x="6005991" y="776640"/>
                </a:cubicBezTo>
                <a:cubicBezTo>
                  <a:pt x="5982279" y="806283"/>
                  <a:pt x="5958567" y="829997"/>
                  <a:pt x="5946711" y="865569"/>
                </a:cubicBezTo>
                <a:cubicBezTo>
                  <a:pt x="5946711" y="871497"/>
                  <a:pt x="5946711" y="883354"/>
                  <a:pt x="5946711" y="895211"/>
                </a:cubicBezTo>
                <a:cubicBezTo>
                  <a:pt x="5940783" y="889283"/>
                  <a:pt x="5934855" y="889283"/>
                  <a:pt x="5928927" y="889283"/>
                </a:cubicBezTo>
                <a:cubicBezTo>
                  <a:pt x="5917071" y="901140"/>
                  <a:pt x="5917071" y="901140"/>
                  <a:pt x="5917071" y="912997"/>
                </a:cubicBezTo>
                <a:cubicBezTo>
                  <a:pt x="5928927" y="907068"/>
                  <a:pt x="5940783" y="907068"/>
                  <a:pt x="5946711" y="895211"/>
                </a:cubicBezTo>
                <a:cubicBezTo>
                  <a:pt x="5952639" y="901140"/>
                  <a:pt x="5958567" y="901140"/>
                  <a:pt x="5958567" y="907068"/>
                </a:cubicBezTo>
                <a:cubicBezTo>
                  <a:pt x="5970423" y="901140"/>
                  <a:pt x="5982279" y="895211"/>
                  <a:pt x="5988207" y="895211"/>
                </a:cubicBezTo>
                <a:cubicBezTo>
                  <a:pt x="5994135" y="889283"/>
                  <a:pt x="6000063" y="883354"/>
                  <a:pt x="6000063" y="883354"/>
                </a:cubicBezTo>
                <a:cubicBezTo>
                  <a:pt x="6005991" y="883354"/>
                  <a:pt x="6011919" y="883354"/>
                  <a:pt x="6017847" y="883354"/>
                </a:cubicBezTo>
                <a:cubicBezTo>
                  <a:pt x="6023775" y="883354"/>
                  <a:pt x="6029703" y="877426"/>
                  <a:pt x="6035631" y="871497"/>
                </a:cubicBezTo>
                <a:cubicBezTo>
                  <a:pt x="6041559" y="865569"/>
                  <a:pt x="6041559" y="865569"/>
                  <a:pt x="6035631" y="859640"/>
                </a:cubicBezTo>
                <a:cubicBezTo>
                  <a:pt x="6035631" y="853712"/>
                  <a:pt x="6041559" y="841854"/>
                  <a:pt x="6047487" y="835926"/>
                </a:cubicBezTo>
                <a:cubicBezTo>
                  <a:pt x="6053415" y="829997"/>
                  <a:pt x="6059343" y="829997"/>
                  <a:pt x="6071199" y="829997"/>
                </a:cubicBezTo>
                <a:cubicBezTo>
                  <a:pt x="6077127" y="818140"/>
                  <a:pt x="6083055" y="812212"/>
                  <a:pt x="6094911" y="800355"/>
                </a:cubicBezTo>
                <a:cubicBezTo>
                  <a:pt x="6106767" y="794426"/>
                  <a:pt x="6118623" y="794426"/>
                  <a:pt x="6130479" y="788497"/>
                </a:cubicBezTo>
                <a:cubicBezTo>
                  <a:pt x="6136407" y="782569"/>
                  <a:pt x="6136407" y="776640"/>
                  <a:pt x="6142335" y="770712"/>
                </a:cubicBezTo>
                <a:cubicBezTo>
                  <a:pt x="6154191" y="764783"/>
                  <a:pt x="6166047" y="764783"/>
                  <a:pt x="6171975" y="752926"/>
                </a:cubicBezTo>
                <a:cubicBezTo>
                  <a:pt x="6183831" y="735141"/>
                  <a:pt x="6201615" y="723283"/>
                  <a:pt x="6219399" y="711426"/>
                </a:cubicBezTo>
                <a:cubicBezTo>
                  <a:pt x="6231255" y="717355"/>
                  <a:pt x="6225327" y="723283"/>
                  <a:pt x="6225327" y="729212"/>
                </a:cubicBezTo>
                <a:cubicBezTo>
                  <a:pt x="6213471" y="746998"/>
                  <a:pt x="6207543" y="758855"/>
                  <a:pt x="6195687" y="770712"/>
                </a:cubicBezTo>
                <a:cubicBezTo>
                  <a:pt x="6177903" y="788497"/>
                  <a:pt x="6171975" y="806283"/>
                  <a:pt x="6160119" y="824069"/>
                </a:cubicBezTo>
                <a:cubicBezTo>
                  <a:pt x="6148263" y="835926"/>
                  <a:pt x="6142335" y="853712"/>
                  <a:pt x="6130479" y="859640"/>
                </a:cubicBezTo>
                <a:cubicBezTo>
                  <a:pt x="6112695" y="871497"/>
                  <a:pt x="6112695" y="889283"/>
                  <a:pt x="6100839" y="901140"/>
                </a:cubicBezTo>
                <a:cubicBezTo>
                  <a:pt x="6088983" y="912997"/>
                  <a:pt x="6083055" y="924854"/>
                  <a:pt x="6071199" y="942640"/>
                </a:cubicBezTo>
                <a:cubicBezTo>
                  <a:pt x="6071199" y="942640"/>
                  <a:pt x="6071199" y="948568"/>
                  <a:pt x="6065271" y="948568"/>
                </a:cubicBezTo>
                <a:cubicBezTo>
                  <a:pt x="6041559" y="972283"/>
                  <a:pt x="6023775" y="1001925"/>
                  <a:pt x="6011919" y="1037497"/>
                </a:cubicBezTo>
                <a:cubicBezTo>
                  <a:pt x="5994135" y="1043425"/>
                  <a:pt x="5982279" y="1061211"/>
                  <a:pt x="5976351" y="1078997"/>
                </a:cubicBezTo>
                <a:cubicBezTo>
                  <a:pt x="5964495" y="1084925"/>
                  <a:pt x="5958567" y="1090854"/>
                  <a:pt x="5952639" y="1096782"/>
                </a:cubicBezTo>
                <a:cubicBezTo>
                  <a:pt x="5946711" y="1108639"/>
                  <a:pt x="5940783" y="1120496"/>
                  <a:pt x="5940783" y="1132354"/>
                </a:cubicBezTo>
                <a:cubicBezTo>
                  <a:pt x="5928927" y="1138282"/>
                  <a:pt x="5917071" y="1150139"/>
                  <a:pt x="5905215" y="1161996"/>
                </a:cubicBezTo>
                <a:cubicBezTo>
                  <a:pt x="5905215" y="1161996"/>
                  <a:pt x="5899287" y="1167925"/>
                  <a:pt x="5899287" y="1167925"/>
                </a:cubicBezTo>
                <a:cubicBezTo>
                  <a:pt x="5875575" y="1215353"/>
                  <a:pt x="5845935" y="1256853"/>
                  <a:pt x="5810367" y="1298353"/>
                </a:cubicBezTo>
                <a:cubicBezTo>
                  <a:pt x="5786655" y="1322067"/>
                  <a:pt x="5768871" y="1345781"/>
                  <a:pt x="5745160" y="1375424"/>
                </a:cubicBezTo>
                <a:cubicBezTo>
                  <a:pt x="5721448" y="1405067"/>
                  <a:pt x="5697736" y="1440638"/>
                  <a:pt x="5668096" y="1470281"/>
                </a:cubicBezTo>
                <a:cubicBezTo>
                  <a:pt x="5650312" y="1488067"/>
                  <a:pt x="5638456" y="1511781"/>
                  <a:pt x="5626600" y="1529566"/>
                </a:cubicBezTo>
                <a:cubicBezTo>
                  <a:pt x="5608816" y="1576995"/>
                  <a:pt x="5579176" y="1618495"/>
                  <a:pt x="5543608" y="1654066"/>
                </a:cubicBezTo>
                <a:cubicBezTo>
                  <a:pt x="5543608" y="1671852"/>
                  <a:pt x="5537680" y="1683709"/>
                  <a:pt x="5537680" y="1695566"/>
                </a:cubicBezTo>
                <a:cubicBezTo>
                  <a:pt x="5543608" y="1701494"/>
                  <a:pt x="5549536" y="1707423"/>
                  <a:pt x="5555464" y="1701494"/>
                </a:cubicBezTo>
                <a:cubicBezTo>
                  <a:pt x="5561392" y="1701494"/>
                  <a:pt x="5567320" y="1695566"/>
                  <a:pt x="5573248" y="1689637"/>
                </a:cubicBezTo>
                <a:cubicBezTo>
                  <a:pt x="5585104" y="1677780"/>
                  <a:pt x="5602888" y="1659995"/>
                  <a:pt x="5626600" y="1659995"/>
                </a:cubicBezTo>
                <a:cubicBezTo>
                  <a:pt x="5632528" y="1648137"/>
                  <a:pt x="5638456" y="1642209"/>
                  <a:pt x="5638456" y="1636281"/>
                </a:cubicBezTo>
                <a:cubicBezTo>
                  <a:pt x="5656240" y="1630352"/>
                  <a:pt x="5674024" y="1624423"/>
                  <a:pt x="5691808" y="1612566"/>
                </a:cubicBezTo>
                <a:cubicBezTo>
                  <a:pt x="5703664" y="1594781"/>
                  <a:pt x="5715520" y="1576995"/>
                  <a:pt x="5727376" y="1559209"/>
                </a:cubicBezTo>
                <a:cubicBezTo>
                  <a:pt x="5739232" y="1547352"/>
                  <a:pt x="5757015" y="1547352"/>
                  <a:pt x="5768871" y="1547352"/>
                </a:cubicBezTo>
                <a:cubicBezTo>
                  <a:pt x="5774799" y="1541424"/>
                  <a:pt x="5786655" y="1541424"/>
                  <a:pt x="5798511" y="1535495"/>
                </a:cubicBezTo>
                <a:cubicBezTo>
                  <a:pt x="5810367" y="1541424"/>
                  <a:pt x="5828151" y="1553281"/>
                  <a:pt x="5840007" y="1559209"/>
                </a:cubicBezTo>
                <a:cubicBezTo>
                  <a:pt x="5845935" y="1559209"/>
                  <a:pt x="5851863" y="1559209"/>
                  <a:pt x="5857791" y="1559209"/>
                </a:cubicBezTo>
                <a:cubicBezTo>
                  <a:pt x="5869647" y="1559209"/>
                  <a:pt x="5887431" y="1559209"/>
                  <a:pt x="5899287" y="1553281"/>
                </a:cubicBezTo>
                <a:cubicBezTo>
                  <a:pt x="5911143" y="1547352"/>
                  <a:pt x="5922999" y="1547352"/>
                  <a:pt x="5934855" y="1541424"/>
                </a:cubicBezTo>
                <a:cubicBezTo>
                  <a:pt x="5952639" y="1547352"/>
                  <a:pt x="5958567" y="1559209"/>
                  <a:pt x="5958567" y="1571066"/>
                </a:cubicBezTo>
                <a:cubicBezTo>
                  <a:pt x="5946711" y="1588852"/>
                  <a:pt x="5934855" y="1612566"/>
                  <a:pt x="5928927" y="1630352"/>
                </a:cubicBezTo>
                <a:cubicBezTo>
                  <a:pt x="5922999" y="1642209"/>
                  <a:pt x="5917071" y="1648137"/>
                  <a:pt x="5911143" y="1659995"/>
                </a:cubicBezTo>
                <a:cubicBezTo>
                  <a:pt x="5893359" y="1683709"/>
                  <a:pt x="5869647" y="1725209"/>
                  <a:pt x="5857791" y="1748923"/>
                </a:cubicBezTo>
                <a:cubicBezTo>
                  <a:pt x="5851863" y="1754851"/>
                  <a:pt x="5851863" y="1760780"/>
                  <a:pt x="5845935" y="1766709"/>
                </a:cubicBezTo>
                <a:cubicBezTo>
                  <a:pt x="5828151" y="1790423"/>
                  <a:pt x="5816295" y="1825994"/>
                  <a:pt x="5798511" y="1849708"/>
                </a:cubicBezTo>
                <a:cubicBezTo>
                  <a:pt x="5786655" y="1867494"/>
                  <a:pt x="5780727" y="1879351"/>
                  <a:pt x="5774799" y="1897137"/>
                </a:cubicBezTo>
                <a:cubicBezTo>
                  <a:pt x="5774799" y="1903065"/>
                  <a:pt x="5768871" y="1903065"/>
                  <a:pt x="5762943" y="1908994"/>
                </a:cubicBezTo>
                <a:cubicBezTo>
                  <a:pt x="5757015" y="1914922"/>
                  <a:pt x="5751087" y="1926779"/>
                  <a:pt x="5751087" y="1932708"/>
                </a:cubicBezTo>
                <a:cubicBezTo>
                  <a:pt x="5745160" y="1938637"/>
                  <a:pt x="5739232" y="1950494"/>
                  <a:pt x="5733304" y="1962351"/>
                </a:cubicBezTo>
                <a:cubicBezTo>
                  <a:pt x="5709592" y="1986065"/>
                  <a:pt x="5691808" y="2015708"/>
                  <a:pt x="5674024" y="2045351"/>
                </a:cubicBezTo>
                <a:cubicBezTo>
                  <a:pt x="5674024" y="2045351"/>
                  <a:pt x="5674024" y="2045351"/>
                  <a:pt x="5668096" y="2045351"/>
                </a:cubicBezTo>
                <a:cubicBezTo>
                  <a:pt x="5656240" y="2080922"/>
                  <a:pt x="5632528" y="2110564"/>
                  <a:pt x="5614744" y="2140207"/>
                </a:cubicBezTo>
                <a:cubicBezTo>
                  <a:pt x="5608816" y="2152064"/>
                  <a:pt x="5608816" y="2157993"/>
                  <a:pt x="5608816" y="2169850"/>
                </a:cubicBezTo>
                <a:cubicBezTo>
                  <a:pt x="5614744" y="2175779"/>
                  <a:pt x="5620672" y="2181707"/>
                  <a:pt x="5626600" y="2187636"/>
                </a:cubicBezTo>
                <a:cubicBezTo>
                  <a:pt x="5632528" y="2181707"/>
                  <a:pt x="5638456" y="2181707"/>
                  <a:pt x="5650312" y="2175779"/>
                </a:cubicBezTo>
                <a:cubicBezTo>
                  <a:pt x="5662168" y="2181707"/>
                  <a:pt x="5679952" y="2181707"/>
                  <a:pt x="5691808" y="2181707"/>
                </a:cubicBezTo>
                <a:cubicBezTo>
                  <a:pt x="5697736" y="2187636"/>
                  <a:pt x="5703664" y="2193564"/>
                  <a:pt x="5703664" y="2193564"/>
                </a:cubicBezTo>
                <a:cubicBezTo>
                  <a:pt x="5703664" y="2205421"/>
                  <a:pt x="5703664" y="2211350"/>
                  <a:pt x="5703664" y="2217278"/>
                </a:cubicBezTo>
                <a:cubicBezTo>
                  <a:pt x="5709592" y="2223207"/>
                  <a:pt x="5709592" y="2223207"/>
                  <a:pt x="5715520" y="2217278"/>
                </a:cubicBezTo>
                <a:cubicBezTo>
                  <a:pt x="5721448" y="2199493"/>
                  <a:pt x="5715520" y="2175779"/>
                  <a:pt x="5715520" y="2157993"/>
                </a:cubicBezTo>
                <a:cubicBezTo>
                  <a:pt x="5727376" y="2152064"/>
                  <a:pt x="5727376" y="2152064"/>
                  <a:pt x="5733304" y="2157993"/>
                </a:cubicBezTo>
                <a:cubicBezTo>
                  <a:pt x="5739232" y="2163921"/>
                  <a:pt x="5745160" y="2169850"/>
                  <a:pt x="5751087" y="2175779"/>
                </a:cubicBezTo>
                <a:cubicBezTo>
                  <a:pt x="5757015" y="2169850"/>
                  <a:pt x="5762943" y="2157993"/>
                  <a:pt x="5768871" y="2152064"/>
                </a:cubicBezTo>
                <a:cubicBezTo>
                  <a:pt x="5774799" y="2146136"/>
                  <a:pt x="5786655" y="2140207"/>
                  <a:pt x="5792583" y="2134279"/>
                </a:cubicBezTo>
                <a:cubicBezTo>
                  <a:pt x="5798511" y="2128350"/>
                  <a:pt x="5798511" y="2122422"/>
                  <a:pt x="5798511" y="2116493"/>
                </a:cubicBezTo>
                <a:cubicBezTo>
                  <a:pt x="5798511" y="2116493"/>
                  <a:pt x="5804439" y="2110564"/>
                  <a:pt x="5804439" y="2110564"/>
                </a:cubicBezTo>
                <a:cubicBezTo>
                  <a:pt x="5810367" y="2110564"/>
                  <a:pt x="5810367" y="2116493"/>
                  <a:pt x="5816295" y="2116493"/>
                </a:cubicBezTo>
                <a:cubicBezTo>
                  <a:pt x="5816295" y="2122422"/>
                  <a:pt x="5816295" y="2128350"/>
                  <a:pt x="5816295" y="2134279"/>
                </a:cubicBezTo>
                <a:cubicBezTo>
                  <a:pt x="5816295" y="2134279"/>
                  <a:pt x="5822223" y="2134279"/>
                  <a:pt x="5822223" y="2140207"/>
                </a:cubicBezTo>
                <a:cubicBezTo>
                  <a:pt x="5834079" y="2128350"/>
                  <a:pt x="5828151" y="2110564"/>
                  <a:pt x="5840007" y="2104636"/>
                </a:cubicBezTo>
                <a:cubicBezTo>
                  <a:pt x="5851863" y="2104636"/>
                  <a:pt x="5863719" y="2104636"/>
                  <a:pt x="5869647" y="2104636"/>
                </a:cubicBezTo>
                <a:cubicBezTo>
                  <a:pt x="5881503" y="2098707"/>
                  <a:pt x="5875575" y="2080922"/>
                  <a:pt x="5887431" y="2069065"/>
                </a:cubicBezTo>
                <a:cubicBezTo>
                  <a:pt x="5893359" y="2069065"/>
                  <a:pt x="5905215" y="2069065"/>
                  <a:pt x="5911143" y="2069065"/>
                </a:cubicBezTo>
                <a:cubicBezTo>
                  <a:pt x="5917071" y="2074993"/>
                  <a:pt x="5928927" y="2069065"/>
                  <a:pt x="5934855" y="2063136"/>
                </a:cubicBezTo>
                <a:cubicBezTo>
                  <a:pt x="5934855" y="2063136"/>
                  <a:pt x="5934855" y="2057208"/>
                  <a:pt x="5928927" y="2057208"/>
                </a:cubicBezTo>
                <a:cubicBezTo>
                  <a:pt x="5922999" y="2051279"/>
                  <a:pt x="5917071" y="2051279"/>
                  <a:pt x="5911143" y="2045351"/>
                </a:cubicBezTo>
                <a:cubicBezTo>
                  <a:pt x="5917071" y="2039422"/>
                  <a:pt x="5917071" y="2033493"/>
                  <a:pt x="5922999" y="2027565"/>
                </a:cubicBezTo>
                <a:cubicBezTo>
                  <a:pt x="5922999" y="2015708"/>
                  <a:pt x="5917071" y="2009779"/>
                  <a:pt x="5917071" y="2003851"/>
                </a:cubicBezTo>
                <a:cubicBezTo>
                  <a:pt x="5928927" y="1991993"/>
                  <a:pt x="5946711" y="1997922"/>
                  <a:pt x="5958567" y="1991993"/>
                </a:cubicBezTo>
                <a:cubicBezTo>
                  <a:pt x="5964495" y="1997922"/>
                  <a:pt x="5970423" y="1997922"/>
                  <a:pt x="5976351" y="2003851"/>
                </a:cubicBezTo>
                <a:cubicBezTo>
                  <a:pt x="5976351" y="1997922"/>
                  <a:pt x="5982279" y="1997922"/>
                  <a:pt x="5982279" y="1991993"/>
                </a:cubicBezTo>
                <a:cubicBezTo>
                  <a:pt x="5994135" y="1991993"/>
                  <a:pt x="6005991" y="1991993"/>
                  <a:pt x="6017847" y="1991993"/>
                </a:cubicBezTo>
                <a:cubicBezTo>
                  <a:pt x="6017847" y="1991993"/>
                  <a:pt x="6023775" y="1986065"/>
                  <a:pt x="6023775" y="1980136"/>
                </a:cubicBezTo>
                <a:cubicBezTo>
                  <a:pt x="6023775" y="1974208"/>
                  <a:pt x="6017847" y="1974208"/>
                  <a:pt x="6017847" y="1968279"/>
                </a:cubicBezTo>
                <a:cubicBezTo>
                  <a:pt x="6005991" y="1968279"/>
                  <a:pt x="6000063" y="1974208"/>
                  <a:pt x="5994135" y="1974208"/>
                </a:cubicBezTo>
                <a:cubicBezTo>
                  <a:pt x="5988207" y="1968279"/>
                  <a:pt x="5982279" y="1962351"/>
                  <a:pt x="5976351" y="1962351"/>
                </a:cubicBezTo>
                <a:cubicBezTo>
                  <a:pt x="5976351" y="1950494"/>
                  <a:pt x="5988207" y="1944565"/>
                  <a:pt x="5994135" y="1944565"/>
                </a:cubicBezTo>
                <a:cubicBezTo>
                  <a:pt x="5994135" y="1944565"/>
                  <a:pt x="6000063" y="1950494"/>
                  <a:pt x="6005991" y="1950494"/>
                </a:cubicBezTo>
                <a:cubicBezTo>
                  <a:pt x="6005991" y="1950494"/>
                  <a:pt x="6011919" y="1944565"/>
                  <a:pt x="6017847" y="1944565"/>
                </a:cubicBezTo>
                <a:cubicBezTo>
                  <a:pt x="6023775" y="1938637"/>
                  <a:pt x="6029703" y="1926779"/>
                  <a:pt x="6029703" y="1920851"/>
                </a:cubicBezTo>
                <a:cubicBezTo>
                  <a:pt x="6041559" y="1908994"/>
                  <a:pt x="6053415" y="1914922"/>
                  <a:pt x="6065271" y="1908994"/>
                </a:cubicBezTo>
                <a:cubicBezTo>
                  <a:pt x="6071199" y="1903065"/>
                  <a:pt x="6065271" y="1891208"/>
                  <a:pt x="6077127" y="1885280"/>
                </a:cubicBezTo>
                <a:cubicBezTo>
                  <a:pt x="6094911" y="1885280"/>
                  <a:pt x="6088983" y="1903065"/>
                  <a:pt x="6094911" y="1914922"/>
                </a:cubicBezTo>
                <a:cubicBezTo>
                  <a:pt x="6100839" y="1914922"/>
                  <a:pt x="6106767" y="1914922"/>
                  <a:pt x="6112695" y="1908994"/>
                </a:cubicBezTo>
                <a:cubicBezTo>
                  <a:pt x="6106767" y="1897137"/>
                  <a:pt x="6106767" y="1891208"/>
                  <a:pt x="6100839" y="1885280"/>
                </a:cubicBezTo>
                <a:cubicBezTo>
                  <a:pt x="6112695" y="1861565"/>
                  <a:pt x="6112695" y="1861565"/>
                  <a:pt x="6142335" y="1873422"/>
                </a:cubicBezTo>
                <a:cubicBezTo>
                  <a:pt x="6154191" y="1867494"/>
                  <a:pt x="6166047" y="1867494"/>
                  <a:pt x="6171975" y="1861565"/>
                </a:cubicBezTo>
                <a:cubicBezTo>
                  <a:pt x="6171975" y="1855637"/>
                  <a:pt x="6171975" y="1849708"/>
                  <a:pt x="6166047" y="1843780"/>
                </a:cubicBezTo>
                <a:cubicBezTo>
                  <a:pt x="6171975" y="1837851"/>
                  <a:pt x="6183831" y="1843780"/>
                  <a:pt x="6183831" y="1831923"/>
                </a:cubicBezTo>
                <a:cubicBezTo>
                  <a:pt x="6177903" y="1825994"/>
                  <a:pt x="6171975" y="1820065"/>
                  <a:pt x="6166047" y="1814137"/>
                </a:cubicBezTo>
                <a:cubicBezTo>
                  <a:pt x="6177903" y="1802280"/>
                  <a:pt x="6189759" y="1808208"/>
                  <a:pt x="6195687" y="1802280"/>
                </a:cubicBezTo>
                <a:cubicBezTo>
                  <a:pt x="6213471" y="1802280"/>
                  <a:pt x="6225327" y="1814137"/>
                  <a:pt x="6231255" y="1825994"/>
                </a:cubicBezTo>
                <a:cubicBezTo>
                  <a:pt x="6243111" y="1808208"/>
                  <a:pt x="6243111" y="1790423"/>
                  <a:pt x="6243111" y="1772637"/>
                </a:cubicBezTo>
                <a:cubicBezTo>
                  <a:pt x="6249039" y="1772637"/>
                  <a:pt x="6249039" y="1766709"/>
                  <a:pt x="6254967" y="1766709"/>
                </a:cubicBezTo>
                <a:cubicBezTo>
                  <a:pt x="6254967" y="1772637"/>
                  <a:pt x="6260895" y="1772637"/>
                  <a:pt x="6260895" y="1778566"/>
                </a:cubicBezTo>
                <a:cubicBezTo>
                  <a:pt x="6260895" y="1784494"/>
                  <a:pt x="6260895" y="1790423"/>
                  <a:pt x="6266823" y="1796351"/>
                </a:cubicBezTo>
                <a:cubicBezTo>
                  <a:pt x="6272751" y="1802280"/>
                  <a:pt x="6278679" y="1796351"/>
                  <a:pt x="6278679" y="1790423"/>
                </a:cubicBezTo>
                <a:cubicBezTo>
                  <a:pt x="6272751" y="1778566"/>
                  <a:pt x="6278679" y="1760780"/>
                  <a:pt x="6284607" y="1748923"/>
                </a:cubicBezTo>
                <a:cubicBezTo>
                  <a:pt x="6284607" y="1742994"/>
                  <a:pt x="6284607" y="1737066"/>
                  <a:pt x="6278679" y="1731137"/>
                </a:cubicBezTo>
                <a:cubicBezTo>
                  <a:pt x="6278679" y="1725209"/>
                  <a:pt x="6278679" y="1719280"/>
                  <a:pt x="6278679" y="1719280"/>
                </a:cubicBezTo>
                <a:cubicBezTo>
                  <a:pt x="6284607" y="1713352"/>
                  <a:pt x="6290535" y="1713352"/>
                  <a:pt x="6290535" y="1719280"/>
                </a:cubicBezTo>
                <a:cubicBezTo>
                  <a:pt x="6296463" y="1725209"/>
                  <a:pt x="6302391" y="1731137"/>
                  <a:pt x="6302391" y="1737066"/>
                </a:cubicBezTo>
                <a:cubicBezTo>
                  <a:pt x="6302391" y="1742994"/>
                  <a:pt x="6302391" y="1748923"/>
                  <a:pt x="6302391" y="1754851"/>
                </a:cubicBezTo>
                <a:cubicBezTo>
                  <a:pt x="6320175" y="1766709"/>
                  <a:pt x="6337959" y="1766709"/>
                  <a:pt x="6349815" y="1766709"/>
                </a:cubicBezTo>
                <a:cubicBezTo>
                  <a:pt x="6361671" y="1748923"/>
                  <a:pt x="6361671" y="1748923"/>
                  <a:pt x="6349815" y="1737066"/>
                </a:cubicBezTo>
                <a:cubicBezTo>
                  <a:pt x="6343887" y="1737066"/>
                  <a:pt x="6337959" y="1742994"/>
                  <a:pt x="6332031" y="1742994"/>
                </a:cubicBezTo>
                <a:cubicBezTo>
                  <a:pt x="6326103" y="1742994"/>
                  <a:pt x="6320175" y="1737066"/>
                  <a:pt x="6320175" y="1731137"/>
                </a:cubicBezTo>
                <a:cubicBezTo>
                  <a:pt x="6320175" y="1719280"/>
                  <a:pt x="6320175" y="1707423"/>
                  <a:pt x="6337959" y="1689637"/>
                </a:cubicBezTo>
                <a:cubicBezTo>
                  <a:pt x="6343887" y="1689637"/>
                  <a:pt x="6355743" y="1695566"/>
                  <a:pt x="6361671" y="1695566"/>
                </a:cubicBezTo>
                <a:cubicBezTo>
                  <a:pt x="6367599" y="1701494"/>
                  <a:pt x="6373527" y="1701494"/>
                  <a:pt x="6379455" y="1701494"/>
                </a:cubicBezTo>
                <a:cubicBezTo>
                  <a:pt x="6385383" y="1701494"/>
                  <a:pt x="6391311" y="1695566"/>
                  <a:pt x="6397239" y="1695566"/>
                </a:cubicBezTo>
                <a:cubicBezTo>
                  <a:pt x="6397239" y="1695566"/>
                  <a:pt x="6397239" y="1701494"/>
                  <a:pt x="6397239" y="1707423"/>
                </a:cubicBezTo>
                <a:cubicBezTo>
                  <a:pt x="6397239" y="1707423"/>
                  <a:pt x="6397239" y="1707423"/>
                  <a:pt x="6403167" y="1707423"/>
                </a:cubicBezTo>
                <a:cubicBezTo>
                  <a:pt x="6403167" y="1707423"/>
                  <a:pt x="6409095" y="1707423"/>
                  <a:pt x="6403167" y="1701494"/>
                </a:cubicBezTo>
                <a:cubicBezTo>
                  <a:pt x="6403167" y="1701494"/>
                  <a:pt x="6397239" y="1695566"/>
                  <a:pt x="6397239" y="1695566"/>
                </a:cubicBezTo>
                <a:cubicBezTo>
                  <a:pt x="6409095" y="1677780"/>
                  <a:pt x="6420951" y="1683709"/>
                  <a:pt x="6438735" y="1689637"/>
                </a:cubicBezTo>
                <a:cubicBezTo>
                  <a:pt x="6438735" y="1695566"/>
                  <a:pt x="6438735" y="1701494"/>
                  <a:pt x="6444663" y="1707423"/>
                </a:cubicBezTo>
                <a:cubicBezTo>
                  <a:pt x="6438735" y="1707423"/>
                  <a:pt x="6438735" y="1707423"/>
                  <a:pt x="6438735" y="1713352"/>
                </a:cubicBezTo>
                <a:cubicBezTo>
                  <a:pt x="6438735" y="1713352"/>
                  <a:pt x="6438735" y="1707423"/>
                  <a:pt x="6444663" y="1707423"/>
                </a:cubicBezTo>
                <a:cubicBezTo>
                  <a:pt x="6444663" y="1701494"/>
                  <a:pt x="6450591" y="1695566"/>
                  <a:pt x="6462447" y="1689637"/>
                </a:cubicBezTo>
                <a:cubicBezTo>
                  <a:pt x="6468375" y="1683709"/>
                  <a:pt x="6480231" y="1683709"/>
                  <a:pt x="6486159" y="1677780"/>
                </a:cubicBezTo>
                <a:cubicBezTo>
                  <a:pt x="6498015" y="1671852"/>
                  <a:pt x="6486159" y="1659995"/>
                  <a:pt x="6492087" y="1648137"/>
                </a:cubicBezTo>
                <a:cubicBezTo>
                  <a:pt x="6498015" y="1642209"/>
                  <a:pt x="6503943" y="1648137"/>
                  <a:pt x="6515799" y="1648137"/>
                </a:cubicBezTo>
                <a:cubicBezTo>
                  <a:pt x="6521727" y="1642209"/>
                  <a:pt x="6527655" y="1636281"/>
                  <a:pt x="6533583" y="1636281"/>
                </a:cubicBezTo>
                <a:cubicBezTo>
                  <a:pt x="6539511" y="1636281"/>
                  <a:pt x="6539511" y="1642209"/>
                  <a:pt x="6539511" y="1642209"/>
                </a:cubicBezTo>
                <a:cubicBezTo>
                  <a:pt x="6527655" y="1659995"/>
                  <a:pt x="6515799" y="1671852"/>
                  <a:pt x="6515799" y="1689637"/>
                </a:cubicBezTo>
                <a:cubicBezTo>
                  <a:pt x="6515799" y="1695566"/>
                  <a:pt x="6515799" y="1707423"/>
                  <a:pt x="6515799" y="1713352"/>
                </a:cubicBezTo>
                <a:cubicBezTo>
                  <a:pt x="6527655" y="1719280"/>
                  <a:pt x="6533583" y="1719280"/>
                  <a:pt x="6539511" y="1713352"/>
                </a:cubicBezTo>
                <a:cubicBezTo>
                  <a:pt x="6551367" y="1713352"/>
                  <a:pt x="6557295" y="1713352"/>
                  <a:pt x="6569151" y="1719280"/>
                </a:cubicBezTo>
                <a:cubicBezTo>
                  <a:pt x="6563223" y="1719280"/>
                  <a:pt x="6563223" y="1719280"/>
                  <a:pt x="6563223" y="1719280"/>
                </a:cubicBezTo>
                <a:cubicBezTo>
                  <a:pt x="6563223" y="1725209"/>
                  <a:pt x="6563223" y="1725209"/>
                  <a:pt x="6557295" y="1731137"/>
                </a:cubicBezTo>
                <a:cubicBezTo>
                  <a:pt x="6551367" y="1737066"/>
                  <a:pt x="6539511" y="1737066"/>
                  <a:pt x="6527655" y="1742994"/>
                </a:cubicBezTo>
                <a:cubicBezTo>
                  <a:pt x="6521727" y="1742994"/>
                  <a:pt x="6509871" y="1754851"/>
                  <a:pt x="6503943" y="1748923"/>
                </a:cubicBezTo>
                <a:cubicBezTo>
                  <a:pt x="6492087" y="1748923"/>
                  <a:pt x="6486159" y="1742994"/>
                  <a:pt x="6480231" y="1737066"/>
                </a:cubicBezTo>
                <a:cubicBezTo>
                  <a:pt x="6474303" y="1737066"/>
                  <a:pt x="6468375" y="1742994"/>
                  <a:pt x="6456519" y="1742994"/>
                </a:cubicBezTo>
                <a:cubicBezTo>
                  <a:pt x="6450591" y="1742994"/>
                  <a:pt x="6444663" y="1742994"/>
                  <a:pt x="6438735" y="1742994"/>
                </a:cubicBezTo>
                <a:cubicBezTo>
                  <a:pt x="6435771" y="1742994"/>
                  <a:pt x="6432807" y="1744476"/>
                  <a:pt x="6429843" y="1746700"/>
                </a:cubicBezTo>
                <a:lnTo>
                  <a:pt x="6424508" y="1751591"/>
                </a:lnTo>
                <a:lnTo>
                  <a:pt x="6420951" y="1748923"/>
                </a:lnTo>
                <a:lnTo>
                  <a:pt x="6417892" y="1751983"/>
                </a:lnTo>
                <a:lnTo>
                  <a:pt x="6409095" y="1743735"/>
                </a:lnTo>
                <a:cubicBezTo>
                  <a:pt x="6406131" y="1740030"/>
                  <a:pt x="6403167" y="1737066"/>
                  <a:pt x="6397239" y="1737066"/>
                </a:cubicBezTo>
                <a:cubicBezTo>
                  <a:pt x="6391311" y="1737066"/>
                  <a:pt x="6391311" y="1742994"/>
                  <a:pt x="6391311" y="1742994"/>
                </a:cubicBezTo>
                <a:cubicBezTo>
                  <a:pt x="6391311" y="1748923"/>
                  <a:pt x="6391311" y="1754851"/>
                  <a:pt x="6391311" y="1754851"/>
                </a:cubicBezTo>
                <a:cubicBezTo>
                  <a:pt x="6397239" y="1760780"/>
                  <a:pt x="6403167" y="1760780"/>
                  <a:pt x="6409095" y="1760780"/>
                </a:cubicBezTo>
                <a:cubicBezTo>
                  <a:pt x="6409095" y="1760780"/>
                  <a:pt x="6410577" y="1759298"/>
                  <a:pt x="6412800" y="1757075"/>
                </a:cubicBezTo>
                <a:lnTo>
                  <a:pt x="6417892" y="1751983"/>
                </a:lnTo>
                <a:lnTo>
                  <a:pt x="6420951" y="1754851"/>
                </a:lnTo>
                <a:lnTo>
                  <a:pt x="6424508" y="1751591"/>
                </a:lnTo>
                <a:lnTo>
                  <a:pt x="6444663" y="1766709"/>
                </a:lnTo>
                <a:cubicBezTo>
                  <a:pt x="6468375" y="1766709"/>
                  <a:pt x="6492087" y="1754851"/>
                  <a:pt x="6515799" y="1772637"/>
                </a:cubicBezTo>
                <a:cubicBezTo>
                  <a:pt x="6509871" y="1790423"/>
                  <a:pt x="6509871" y="1802280"/>
                  <a:pt x="6509871" y="1814137"/>
                </a:cubicBezTo>
                <a:cubicBezTo>
                  <a:pt x="6509871" y="1820065"/>
                  <a:pt x="6503943" y="1825994"/>
                  <a:pt x="6503943" y="1825994"/>
                </a:cubicBezTo>
                <a:cubicBezTo>
                  <a:pt x="6498015" y="1825994"/>
                  <a:pt x="6492087" y="1825994"/>
                  <a:pt x="6486159" y="1820065"/>
                </a:cubicBezTo>
                <a:cubicBezTo>
                  <a:pt x="6486159" y="1814137"/>
                  <a:pt x="6486159" y="1808208"/>
                  <a:pt x="6480231" y="1802280"/>
                </a:cubicBezTo>
                <a:cubicBezTo>
                  <a:pt x="6474303" y="1802280"/>
                  <a:pt x="6474303" y="1802280"/>
                  <a:pt x="6474303" y="1808208"/>
                </a:cubicBezTo>
                <a:cubicBezTo>
                  <a:pt x="6474303" y="1808208"/>
                  <a:pt x="6474303" y="1814137"/>
                  <a:pt x="6474303" y="1814137"/>
                </a:cubicBezTo>
                <a:cubicBezTo>
                  <a:pt x="6480231" y="1831923"/>
                  <a:pt x="6462447" y="1843780"/>
                  <a:pt x="6462447" y="1855637"/>
                </a:cubicBezTo>
                <a:cubicBezTo>
                  <a:pt x="6462447" y="1867494"/>
                  <a:pt x="6468375" y="1879351"/>
                  <a:pt x="6462447" y="1891208"/>
                </a:cubicBezTo>
                <a:cubicBezTo>
                  <a:pt x="6456519" y="1897137"/>
                  <a:pt x="6456519" y="1897137"/>
                  <a:pt x="6450591" y="1903065"/>
                </a:cubicBezTo>
                <a:cubicBezTo>
                  <a:pt x="6444663" y="1897137"/>
                  <a:pt x="6438735" y="1897137"/>
                  <a:pt x="6432807" y="1891208"/>
                </a:cubicBezTo>
                <a:cubicBezTo>
                  <a:pt x="6426879" y="1897137"/>
                  <a:pt x="6420951" y="1903065"/>
                  <a:pt x="6420951" y="1908994"/>
                </a:cubicBezTo>
                <a:cubicBezTo>
                  <a:pt x="6426879" y="1914922"/>
                  <a:pt x="6426879" y="1920851"/>
                  <a:pt x="6432807" y="1926779"/>
                </a:cubicBezTo>
                <a:cubicBezTo>
                  <a:pt x="6432807" y="1938637"/>
                  <a:pt x="6426879" y="1938637"/>
                  <a:pt x="6420951" y="1944565"/>
                </a:cubicBezTo>
                <a:cubicBezTo>
                  <a:pt x="6420951" y="1938637"/>
                  <a:pt x="6415023" y="1938637"/>
                  <a:pt x="6415023" y="1938637"/>
                </a:cubicBezTo>
                <a:cubicBezTo>
                  <a:pt x="6415023" y="1938637"/>
                  <a:pt x="6420951" y="1944565"/>
                  <a:pt x="6420951" y="1944565"/>
                </a:cubicBezTo>
                <a:cubicBezTo>
                  <a:pt x="6415023" y="1956422"/>
                  <a:pt x="6397239" y="1956422"/>
                  <a:pt x="6385383" y="1968279"/>
                </a:cubicBezTo>
                <a:cubicBezTo>
                  <a:pt x="6385383" y="1974208"/>
                  <a:pt x="6379455" y="1980136"/>
                  <a:pt x="6379455" y="1980136"/>
                </a:cubicBezTo>
                <a:cubicBezTo>
                  <a:pt x="6373527" y="1997922"/>
                  <a:pt x="6373527" y="2015708"/>
                  <a:pt x="6391311" y="2027565"/>
                </a:cubicBezTo>
                <a:cubicBezTo>
                  <a:pt x="6385383" y="2039422"/>
                  <a:pt x="6373527" y="2039422"/>
                  <a:pt x="6361671" y="2039422"/>
                </a:cubicBezTo>
                <a:cubicBezTo>
                  <a:pt x="6355743" y="2039422"/>
                  <a:pt x="6361671" y="2015708"/>
                  <a:pt x="6343887" y="2027565"/>
                </a:cubicBezTo>
                <a:cubicBezTo>
                  <a:pt x="6337959" y="2039422"/>
                  <a:pt x="6332031" y="2051279"/>
                  <a:pt x="6326103" y="2057208"/>
                </a:cubicBezTo>
                <a:cubicBezTo>
                  <a:pt x="6302391" y="2063136"/>
                  <a:pt x="6302391" y="2063136"/>
                  <a:pt x="6290535" y="2080922"/>
                </a:cubicBezTo>
                <a:cubicBezTo>
                  <a:pt x="6284607" y="2092779"/>
                  <a:pt x="6284607" y="2104636"/>
                  <a:pt x="6278679" y="2116493"/>
                </a:cubicBezTo>
                <a:cubicBezTo>
                  <a:pt x="6272751" y="2122422"/>
                  <a:pt x="6266823" y="2122422"/>
                  <a:pt x="6260895" y="2110564"/>
                </a:cubicBezTo>
                <a:cubicBezTo>
                  <a:pt x="6254967" y="2116493"/>
                  <a:pt x="6249039" y="2128350"/>
                  <a:pt x="6254967" y="2140207"/>
                </a:cubicBezTo>
                <a:cubicBezTo>
                  <a:pt x="6260895" y="2152064"/>
                  <a:pt x="6272751" y="2140207"/>
                  <a:pt x="6278679" y="2140207"/>
                </a:cubicBezTo>
                <a:cubicBezTo>
                  <a:pt x="6284607" y="2152064"/>
                  <a:pt x="6290535" y="2163921"/>
                  <a:pt x="6290535" y="2175779"/>
                </a:cubicBezTo>
                <a:cubicBezTo>
                  <a:pt x="6296463" y="2193564"/>
                  <a:pt x="6296463" y="2205421"/>
                  <a:pt x="6284607" y="2217278"/>
                </a:cubicBezTo>
                <a:cubicBezTo>
                  <a:pt x="6278679" y="2223207"/>
                  <a:pt x="6266823" y="2211350"/>
                  <a:pt x="6260895" y="2217278"/>
                </a:cubicBezTo>
                <a:cubicBezTo>
                  <a:pt x="6249039" y="2223207"/>
                  <a:pt x="6243111" y="2223207"/>
                  <a:pt x="6243111" y="2235064"/>
                </a:cubicBezTo>
                <a:cubicBezTo>
                  <a:pt x="6243111" y="2240993"/>
                  <a:pt x="6243111" y="2252850"/>
                  <a:pt x="6249039" y="2258778"/>
                </a:cubicBezTo>
                <a:cubicBezTo>
                  <a:pt x="6243111" y="2264707"/>
                  <a:pt x="6237183" y="2270635"/>
                  <a:pt x="6231255" y="2270635"/>
                </a:cubicBezTo>
                <a:cubicBezTo>
                  <a:pt x="6231255" y="2264707"/>
                  <a:pt x="6225327" y="2264707"/>
                  <a:pt x="6219399" y="2258778"/>
                </a:cubicBezTo>
                <a:cubicBezTo>
                  <a:pt x="6219399" y="2252850"/>
                  <a:pt x="6219399" y="2246921"/>
                  <a:pt x="6219399" y="2235064"/>
                </a:cubicBezTo>
                <a:cubicBezTo>
                  <a:pt x="6231255" y="2223207"/>
                  <a:pt x="6231255" y="2205421"/>
                  <a:pt x="6225327" y="2187636"/>
                </a:cubicBezTo>
                <a:cubicBezTo>
                  <a:pt x="6213471" y="2199493"/>
                  <a:pt x="6207543" y="2205421"/>
                  <a:pt x="6201615" y="2217278"/>
                </a:cubicBezTo>
                <a:cubicBezTo>
                  <a:pt x="6207543" y="2258778"/>
                  <a:pt x="6207543" y="2258778"/>
                  <a:pt x="6195687" y="2329921"/>
                </a:cubicBezTo>
                <a:cubicBezTo>
                  <a:pt x="6183831" y="2341778"/>
                  <a:pt x="6166047" y="2335849"/>
                  <a:pt x="6154191" y="2353635"/>
                </a:cubicBezTo>
                <a:cubicBezTo>
                  <a:pt x="6154191" y="2359564"/>
                  <a:pt x="6148263" y="2359564"/>
                  <a:pt x="6148263" y="2359564"/>
                </a:cubicBezTo>
                <a:cubicBezTo>
                  <a:pt x="6130479" y="2359564"/>
                  <a:pt x="6118623" y="2371421"/>
                  <a:pt x="6112695" y="2389206"/>
                </a:cubicBezTo>
                <a:cubicBezTo>
                  <a:pt x="6112695" y="2395135"/>
                  <a:pt x="6106767" y="2395135"/>
                  <a:pt x="6106767" y="2401063"/>
                </a:cubicBezTo>
                <a:cubicBezTo>
                  <a:pt x="6088983" y="2401063"/>
                  <a:pt x="6094911" y="2383278"/>
                  <a:pt x="6083055" y="2377349"/>
                </a:cubicBezTo>
                <a:cubicBezTo>
                  <a:pt x="6083055" y="2377349"/>
                  <a:pt x="6077127" y="2377349"/>
                  <a:pt x="6077127" y="2377349"/>
                </a:cubicBezTo>
                <a:cubicBezTo>
                  <a:pt x="6077127" y="2383278"/>
                  <a:pt x="6071199" y="2383278"/>
                  <a:pt x="6071199" y="2383278"/>
                </a:cubicBezTo>
                <a:cubicBezTo>
                  <a:pt x="6077127" y="2389206"/>
                  <a:pt x="6077127" y="2395135"/>
                  <a:pt x="6083055" y="2406992"/>
                </a:cubicBezTo>
                <a:cubicBezTo>
                  <a:pt x="6077127" y="2418849"/>
                  <a:pt x="6071199" y="2430706"/>
                  <a:pt x="6065271" y="2442563"/>
                </a:cubicBezTo>
                <a:cubicBezTo>
                  <a:pt x="6059343" y="2436635"/>
                  <a:pt x="6053415" y="2430706"/>
                  <a:pt x="6047487" y="2424778"/>
                </a:cubicBezTo>
                <a:cubicBezTo>
                  <a:pt x="6041559" y="2436635"/>
                  <a:pt x="6041559" y="2448492"/>
                  <a:pt x="6035631" y="2460349"/>
                </a:cubicBezTo>
                <a:cubicBezTo>
                  <a:pt x="6041559" y="2466278"/>
                  <a:pt x="6035631" y="2466278"/>
                  <a:pt x="6041559" y="2466278"/>
                </a:cubicBezTo>
                <a:cubicBezTo>
                  <a:pt x="6053415" y="2466278"/>
                  <a:pt x="6059343" y="2466278"/>
                  <a:pt x="6071199" y="2472206"/>
                </a:cubicBezTo>
                <a:cubicBezTo>
                  <a:pt x="6077127" y="2478135"/>
                  <a:pt x="6077127" y="2489992"/>
                  <a:pt x="6065271" y="2489992"/>
                </a:cubicBezTo>
                <a:cubicBezTo>
                  <a:pt x="6059343" y="2495920"/>
                  <a:pt x="6047487" y="2495920"/>
                  <a:pt x="6035631" y="2501849"/>
                </a:cubicBezTo>
                <a:cubicBezTo>
                  <a:pt x="6041559" y="2513706"/>
                  <a:pt x="6041559" y="2525563"/>
                  <a:pt x="6029703" y="2537420"/>
                </a:cubicBezTo>
                <a:cubicBezTo>
                  <a:pt x="6029703" y="2537420"/>
                  <a:pt x="6017847" y="2543349"/>
                  <a:pt x="6017847" y="2543349"/>
                </a:cubicBezTo>
                <a:cubicBezTo>
                  <a:pt x="6005991" y="2531492"/>
                  <a:pt x="5988207" y="2537420"/>
                  <a:pt x="5976351" y="2531492"/>
                </a:cubicBezTo>
                <a:cubicBezTo>
                  <a:pt x="5970423" y="2525563"/>
                  <a:pt x="5964495" y="2519634"/>
                  <a:pt x="5958567" y="2501849"/>
                </a:cubicBezTo>
                <a:cubicBezTo>
                  <a:pt x="5958567" y="2537420"/>
                  <a:pt x="5952639" y="2567063"/>
                  <a:pt x="5952639" y="2596706"/>
                </a:cubicBezTo>
                <a:cubicBezTo>
                  <a:pt x="5946711" y="2602634"/>
                  <a:pt x="5940783" y="2608563"/>
                  <a:pt x="5928927" y="2608563"/>
                </a:cubicBezTo>
                <a:cubicBezTo>
                  <a:pt x="5928927" y="2608563"/>
                  <a:pt x="5922999" y="2608563"/>
                  <a:pt x="5917071" y="2608563"/>
                </a:cubicBezTo>
                <a:cubicBezTo>
                  <a:pt x="5911143" y="2602634"/>
                  <a:pt x="5905215" y="2602634"/>
                  <a:pt x="5899287" y="2602634"/>
                </a:cubicBezTo>
                <a:cubicBezTo>
                  <a:pt x="5899287" y="2602634"/>
                  <a:pt x="5893359" y="2608563"/>
                  <a:pt x="5893359" y="2608563"/>
                </a:cubicBezTo>
                <a:cubicBezTo>
                  <a:pt x="5887431" y="2620420"/>
                  <a:pt x="5893359" y="2626348"/>
                  <a:pt x="5893359" y="2638206"/>
                </a:cubicBezTo>
                <a:cubicBezTo>
                  <a:pt x="5887431" y="2650063"/>
                  <a:pt x="5881503" y="2661920"/>
                  <a:pt x="5875575" y="2679705"/>
                </a:cubicBezTo>
                <a:cubicBezTo>
                  <a:pt x="5869647" y="2679705"/>
                  <a:pt x="5863719" y="2685634"/>
                  <a:pt x="5857791" y="2685634"/>
                </a:cubicBezTo>
                <a:cubicBezTo>
                  <a:pt x="5851863" y="2691562"/>
                  <a:pt x="5851863" y="2703420"/>
                  <a:pt x="5851863" y="2703420"/>
                </a:cubicBezTo>
                <a:cubicBezTo>
                  <a:pt x="5851863" y="2715277"/>
                  <a:pt x="5857791" y="2727134"/>
                  <a:pt x="5863719" y="2733062"/>
                </a:cubicBezTo>
                <a:cubicBezTo>
                  <a:pt x="5863719" y="2727134"/>
                  <a:pt x="5869647" y="2715277"/>
                  <a:pt x="5869647" y="2709348"/>
                </a:cubicBezTo>
                <a:cubicBezTo>
                  <a:pt x="5881503" y="2709348"/>
                  <a:pt x="5881503" y="2721205"/>
                  <a:pt x="5887431" y="2727134"/>
                </a:cubicBezTo>
                <a:cubicBezTo>
                  <a:pt x="5893359" y="2738991"/>
                  <a:pt x="5887431" y="2750848"/>
                  <a:pt x="5887431" y="2750848"/>
                </a:cubicBezTo>
                <a:cubicBezTo>
                  <a:pt x="5875575" y="2774562"/>
                  <a:pt x="5863719" y="2762705"/>
                  <a:pt x="5851863" y="2774562"/>
                </a:cubicBezTo>
                <a:cubicBezTo>
                  <a:pt x="5845935" y="2780491"/>
                  <a:pt x="5845935" y="2792348"/>
                  <a:pt x="5840007" y="2798276"/>
                </a:cubicBezTo>
                <a:cubicBezTo>
                  <a:pt x="5840007" y="2798276"/>
                  <a:pt x="5834079" y="2804205"/>
                  <a:pt x="5834079" y="2804205"/>
                </a:cubicBezTo>
                <a:cubicBezTo>
                  <a:pt x="5816295" y="2804205"/>
                  <a:pt x="5804439" y="2804205"/>
                  <a:pt x="5792583" y="2798276"/>
                </a:cubicBezTo>
                <a:cubicBezTo>
                  <a:pt x="5786655" y="2792348"/>
                  <a:pt x="5792583" y="2780491"/>
                  <a:pt x="5786655" y="2768634"/>
                </a:cubicBezTo>
                <a:cubicBezTo>
                  <a:pt x="5786655" y="2762705"/>
                  <a:pt x="5780727" y="2756777"/>
                  <a:pt x="5774799" y="2762705"/>
                </a:cubicBezTo>
                <a:cubicBezTo>
                  <a:pt x="5762943" y="2774562"/>
                  <a:pt x="5768871" y="2786419"/>
                  <a:pt x="5762943" y="2804205"/>
                </a:cubicBezTo>
                <a:cubicBezTo>
                  <a:pt x="5762943" y="2804205"/>
                  <a:pt x="5757015" y="2810134"/>
                  <a:pt x="5751087" y="2821991"/>
                </a:cubicBezTo>
                <a:cubicBezTo>
                  <a:pt x="5774799" y="2827919"/>
                  <a:pt x="5792583" y="2816062"/>
                  <a:pt x="5810367" y="2827919"/>
                </a:cubicBezTo>
                <a:cubicBezTo>
                  <a:pt x="5822223" y="2827919"/>
                  <a:pt x="5834079" y="2821991"/>
                  <a:pt x="5845935" y="2816062"/>
                </a:cubicBezTo>
                <a:cubicBezTo>
                  <a:pt x="5857791" y="2810134"/>
                  <a:pt x="5851863" y="2786419"/>
                  <a:pt x="5875575" y="2780491"/>
                </a:cubicBezTo>
                <a:cubicBezTo>
                  <a:pt x="5875575" y="2780491"/>
                  <a:pt x="5881503" y="2780491"/>
                  <a:pt x="5887431" y="2786419"/>
                </a:cubicBezTo>
                <a:cubicBezTo>
                  <a:pt x="5893359" y="2792348"/>
                  <a:pt x="5893359" y="2792348"/>
                  <a:pt x="5899287" y="2798276"/>
                </a:cubicBezTo>
                <a:cubicBezTo>
                  <a:pt x="5899287" y="2804205"/>
                  <a:pt x="5899287" y="2810134"/>
                  <a:pt x="5893359" y="2816062"/>
                </a:cubicBezTo>
                <a:cubicBezTo>
                  <a:pt x="5893359" y="2821991"/>
                  <a:pt x="5893359" y="2827919"/>
                  <a:pt x="5899287" y="2833848"/>
                </a:cubicBezTo>
                <a:cubicBezTo>
                  <a:pt x="5899287" y="2839776"/>
                  <a:pt x="5899287" y="2845705"/>
                  <a:pt x="5899287" y="2845705"/>
                </a:cubicBezTo>
                <a:cubicBezTo>
                  <a:pt x="5899287" y="2851633"/>
                  <a:pt x="5899287" y="2851633"/>
                  <a:pt x="5899287" y="2851633"/>
                </a:cubicBezTo>
                <a:cubicBezTo>
                  <a:pt x="5905215" y="2851633"/>
                  <a:pt x="5905215" y="2851633"/>
                  <a:pt x="5905215" y="2845705"/>
                </a:cubicBezTo>
                <a:cubicBezTo>
                  <a:pt x="5905215" y="2845705"/>
                  <a:pt x="5905215" y="2839776"/>
                  <a:pt x="5899287" y="2833848"/>
                </a:cubicBezTo>
                <a:cubicBezTo>
                  <a:pt x="5905215" y="2827919"/>
                  <a:pt x="5905215" y="2821991"/>
                  <a:pt x="5905215" y="2821991"/>
                </a:cubicBezTo>
                <a:cubicBezTo>
                  <a:pt x="5911143" y="2810134"/>
                  <a:pt x="5905215" y="2804205"/>
                  <a:pt x="5899287" y="2798276"/>
                </a:cubicBezTo>
                <a:cubicBezTo>
                  <a:pt x="5905215" y="2792348"/>
                  <a:pt x="5905215" y="2780491"/>
                  <a:pt x="5917071" y="2774562"/>
                </a:cubicBezTo>
                <a:cubicBezTo>
                  <a:pt x="5911143" y="2768634"/>
                  <a:pt x="5911143" y="2762705"/>
                  <a:pt x="5905215" y="2756777"/>
                </a:cubicBezTo>
                <a:cubicBezTo>
                  <a:pt x="5905215" y="2733062"/>
                  <a:pt x="5911143" y="2715277"/>
                  <a:pt x="5911143" y="2697491"/>
                </a:cubicBezTo>
                <a:cubicBezTo>
                  <a:pt x="5911143" y="2673777"/>
                  <a:pt x="5911143" y="2655991"/>
                  <a:pt x="5911143" y="2644134"/>
                </a:cubicBezTo>
                <a:cubicBezTo>
                  <a:pt x="5922999" y="2632277"/>
                  <a:pt x="5928927" y="2626348"/>
                  <a:pt x="5940783" y="2632277"/>
                </a:cubicBezTo>
                <a:cubicBezTo>
                  <a:pt x="5940783" y="2644134"/>
                  <a:pt x="5934855" y="2655991"/>
                  <a:pt x="5934855" y="2667848"/>
                </a:cubicBezTo>
                <a:cubicBezTo>
                  <a:pt x="5964495" y="2667848"/>
                  <a:pt x="5994135" y="2661920"/>
                  <a:pt x="6023775" y="2661920"/>
                </a:cubicBezTo>
                <a:cubicBezTo>
                  <a:pt x="6035631" y="2667848"/>
                  <a:pt x="6035631" y="2679705"/>
                  <a:pt x="6041559" y="2691562"/>
                </a:cubicBezTo>
                <a:cubicBezTo>
                  <a:pt x="6047487" y="2691562"/>
                  <a:pt x="6047487" y="2679705"/>
                  <a:pt x="6053415" y="2673777"/>
                </a:cubicBezTo>
                <a:cubicBezTo>
                  <a:pt x="6053415" y="2655991"/>
                  <a:pt x="6041559" y="2638206"/>
                  <a:pt x="6047487" y="2620420"/>
                </a:cubicBezTo>
                <a:cubicBezTo>
                  <a:pt x="6059343" y="2632277"/>
                  <a:pt x="6071199" y="2638206"/>
                  <a:pt x="6088983" y="2650063"/>
                </a:cubicBezTo>
                <a:cubicBezTo>
                  <a:pt x="6088983" y="2638206"/>
                  <a:pt x="6094911" y="2632277"/>
                  <a:pt x="6100839" y="2626348"/>
                </a:cubicBezTo>
                <a:cubicBezTo>
                  <a:pt x="6100839" y="2626348"/>
                  <a:pt x="6106767" y="2626348"/>
                  <a:pt x="6106767" y="2626348"/>
                </a:cubicBezTo>
                <a:cubicBezTo>
                  <a:pt x="6112695" y="2644134"/>
                  <a:pt x="6112695" y="2655991"/>
                  <a:pt x="6124551" y="2667848"/>
                </a:cubicBezTo>
                <a:cubicBezTo>
                  <a:pt x="6124551" y="2679705"/>
                  <a:pt x="6118623" y="2697491"/>
                  <a:pt x="6118623" y="2715277"/>
                </a:cubicBezTo>
                <a:cubicBezTo>
                  <a:pt x="6118623" y="2721205"/>
                  <a:pt x="6124551" y="2727134"/>
                  <a:pt x="6124551" y="2733062"/>
                </a:cubicBezTo>
                <a:cubicBezTo>
                  <a:pt x="6130479" y="2727134"/>
                  <a:pt x="6136407" y="2721205"/>
                  <a:pt x="6148263" y="2709348"/>
                </a:cubicBezTo>
                <a:cubicBezTo>
                  <a:pt x="6148263" y="2709348"/>
                  <a:pt x="6166047" y="2715277"/>
                  <a:pt x="6166047" y="2697491"/>
                </a:cubicBezTo>
                <a:cubicBezTo>
                  <a:pt x="6160119" y="2697491"/>
                  <a:pt x="6148263" y="2691562"/>
                  <a:pt x="6142335" y="2691562"/>
                </a:cubicBezTo>
                <a:cubicBezTo>
                  <a:pt x="6130479" y="2685634"/>
                  <a:pt x="6136407" y="2667848"/>
                  <a:pt x="6124551" y="2667848"/>
                </a:cubicBezTo>
                <a:cubicBezTo>
                  <a:pt x="6124551" y="2650063"/>
                  <a:pt x="6124551" y="2638206"/>
                  <a:pt x="6124551" y="2620420"/>
                </a:cubicBezTo>
                <a:cubicBezTo>
                  <a:pt x="6118623" y="2614491"/>
                  <a:pt x="6112695" y="2608563"/>
                  <a:pt x="6106767" y="2602634"/>
                </a:cubicBezTo>
                <a:cubicBezTo>
                  <a:pt x="6112695" y="2584849"/>
                  <a:pt x="6124551" y="2596706"/>
                  <a:pt x="6124551" y="2596706"/>
                </a:cubicBezTo>
                <a:cubicBezTo>
                  <a:pt x="6154191" y="2578920"/>
                  <a:pt x="6166047" y="2561134"/>
                  <a:pt x="6177903" y="2537420"/>
                </a:cubicBezTo>
                <a:cubicBezTo>
                  <a:pt x="6195687" y="2531492"/>
                  <a:pt x="6195687" y="2549277"/>
                  <a:pt x="6207543" y="2555206"/>
                </a:cubicBezTo>
                <a:cubicBezTo>
                  <a:pt x="6213471" y="2555206"/>
                  <a:pt x="6225327" y="2555206"/>
                  <a:pt x="6231255" y="2549277"/>
                </a:cubicBezTo>
                <a:cubicBezTo>
                  <a:pt x="6243111" y="2555206"/>
                  <a:pt x="6249039" y="2561134"/>
                  <a:pt x="6254967" y="2567063"/>
                </a:cubicBezTo>
                <a:cubicBezTo>
                  <a:pt x="6260895" y="2567063"/>
                  <a:pt x="6272751" y="2555206"/>
                  <a:pt x="6284607" y="2567063"/>
                </a:cubicBezTo>
                <a:cubicBezTo>
                  <a:pt x="6284607" y="2567063"/>
                  <a:pt x="6284607" y="2578920"/>
                  <a:pt x="6284607" y="2584849"/>
                </a:cubicBezTo>
                <a:cubicBezTo>
                  <a:pt x="6290535" y="2590777"/>
                  <a:pt x="6290535" y="2590777"/>
                  <a:pt x="6296463" y="2596706"/>
                </a:cubicBezTo>
                <a:cubicBezTo>
                  <a:pt x="6296463" y="2584849"/>
                  <a:pt x="6290535" y="2572991"/>
                  <a:pt x="6296463" y="2561134"/>
                </a:cubicBezTo>
                <a:cubicBezTo>
                  <a:pt x="6302391" y="2555206"/>
                  <a:pt x="6302391" y="2549277"/>
                  <a:pt x="6302391" y="2543349"/>
                </a:cubicBezTo>
                <a:cubicBezTo>
                  <a:pt x="6296463" y="2519634"/>
                  <a:pt x="6308319" y="2501849"/>
                  <a:pt x="6320175" y="2484063"/>
                </a:cubicBezTo>
                <a:cubicBezTo>
                  <a:pt x="6332031" y="2478135"/>
                  <a:pt x="6337959" y="2466278"/>
                  <a:pt x="6349815" y="2466278"/>
                </a:cubicBezTo>
                <a:cubicBezTo>
                  <a:pt x="6355743" y="2472206"/>
                  <a:pt x="6355743" y="2472206"/>
                  <a:pt x="6361671" y="2472206"/>
                </a:cubicBezTo>
                <a:cubicBezTo>
                  <a:pt x="6361671" y="2484063"/>
                  <a:pt x="6361671" y="2489992"/>
                  <a:pt x="6355743" y="2501849"/>
                </a:cubicBezTo>
                <a:cubicBezTo>
                  <a:pt x="6343887" y="2501849"/>
                  <a:pt x="6343887" y="2501849"/>
                  <a:pt x="6337959" y="2507777"/>
                </a:cubicBezTo>
                <a:cubicBezTo>
                  <a:pt x="6343887" y="2519634"/>
                  <a:pt x="6361671" y="2507777"/>
                  <a:pt x="6367599" y="2519634"/>
                </a:cubicBezTo>
                <a:cubicBezTo>
                  <a:pt x="6373527" y="2537420"/>
                  <a:pt x="6367599" y="2543349"/>
                  <a:pt x="6367599" y="2549277"/>
                </a:cubicBezTo>
                <a:cubicBezTo>
                  <a:pt x="6367599" y="2555206"/>
                  <a:pt x="6373527" y="2555206"/>
                  <a:pt x="6373527" y="2555206"/>
                </a:cubicBezTo>
                <a:cubicBezTo>
                  <a:pt x="6379455" y="2549277"/>
                  <a:pt x="6385383" y="2543349"/>
                  <a:pt x="6385383" y="2531492"/>
                </a:cubicBezTo>
                <a:cubicBezTo>
                  <a:pt x="6379455" y="2519634"/>
                  <a:pt x="6379455" y="2507777"/>
                  <a:pt x="6373527" y="2489992"/>
                </a:cubicBezTo>
                <a:cubicBezTo>
                  <a:pt x="6379455" y="2472206"/>
                  <a:pt x="6385383" y="2448492"/>
                  <a:pt x="6391311" y="2424778"/>
                </a:cubicBezTo>
                <a:cubicBezTo>
                  <a:pt x="6409095" y="2424778"/>
                  <a:pt x="6403167" y="2424778"/>
                  <a:pt x="6415023" y="2448492"/>
                </a:cubicBezTo>
                <a:cubicBezTo>
                  <a:pt x="6409095" y="2460349"/>
                  <a:pt x="6409095" y="2466278"/>
                  <a:pt x="6403167" y="2478135"/>
                </a:cubicBezTo>
                <a:cubicBezTo>
                  <a:pt x="6409095" y="2484063"/>
                  <a:pt x="6409095" y="2484063"/>
                  <a:pt x="6432807" y="2478135"/>
                </a:cubicBezTo>
                <a:cubicBezTo>
                  <a:pt x="6432807" y="2472206"/>
                  <a:pt x="6432807" y="2466278"/>
                  <a:pt x="6432807" y="2460349"/>
                </a:cubicBezTo>
                <a:cubicBezTo>
                  <a:pt x="6444663" y="2448492"/>
                  <a:pt x="6456519" y="2442563"/>
                  <a:pt x="6468375" y="2436635"/>
                </a:cubicBezTo>
                <a:cubicBezTo>
                  <a:pt x="6480231" y="2424778"/>
                  <a:pt x="6480231" y="2406992"/>
                  <a:pt x="6503943" y="2412921"/>
                </a:cubicBezTo>
                <a:cubicBezTo>
                  <a:pt x="6515799" y="2430706"/>
                  <a:pt x="6492087" y="2442563"/>
                  <a:pt x="6498015" y="2454420"/>
                </a:cubicBezTo>
                <a:cubicBezTo>
                  <a:pt x="6486159" y="2466278"/>
                  <a:pt x="6474303" y="2454420"/>
                  <a:pt x="6468375" y="2460349"/>
                </a:cubicBezTo>
                <a:cubicBezTo>
                  <a:pt x="6462447" y="2460349"/>
                  <a:pt x="6456519" y="2466278"/>
                  <a:pt x="6456519" y="2478135"/>
                </a:cubicBezTo>
                <a:cubicBezTo>
                  <a:pt x="6456519" y="2489992"/>
                  <a:pt x="6450591" y="2507777"/>
                  <a:pt x="6462447" y="2525563"/>
                </a:cubicBezTo>
                <a:cubicBezTo>
                  <a:pt x="6462447" y="2528527"/>
                  <a:pt x="6462447" y="2532974"/>
                  <a:pt x="6462447" y="2538161"/>
                </a:cubicBezTo>
                <a:lnTo>
                  <a:pt x="6462447" y="2549277"/>
                </a:lnTo>
                <a:cubicBezTo>
                  <a:pt x="6462447" y="2555206"/>
                  <a:pt x="6456519" y="2561134"/>
                  <a:pt x="6456519" y="2567063"/>
                </a:cubicBezTo>
                <a:cubicBezTo>
                  <a:pt x="6456519" y="2578920"/>
                  <a:pt x="6450591" y="2590777"/>
                  <a:pt x="6450591" y="2596706"/>
                </a:cubicBezTo>
                <a:cubicBezTo>
                  <a:pt x="6450591" y="2602634"/>
                  <a:pt x="6444663" y="2608563"/>
                  <a:pt x="6438735" y="2608563"/>
                </a:cubicBezTo>
                <a:cubicBezTo>
                  <a:pt x="6426879" y="2608563"/>
                  <a:pt x="6432807" y="2596706"/>
                  <a:pt x="6426879" y="2596706"/>
                </a:cubicBezTo>
                <a:cubicBezTo>
                  <a:pt x="6420951" y="2596706"/>
                  <a:pt x="6415023" y="2596706"/>
                  <a:pt x="6415023" y="2596706"/>
                </a:cubicBezTo>
                <a:cubicBezTo>
                  <a:pt x="6415023" y="2602634"/>
                  <a:pt x="6409095" y="2614491"/>
                  <a:pt x="6409095" y="2620420"/>
                </a:cubicBezTo>
                <a:cubicBezTo>
                  <a:pt x="6403167" y="2626348"/>
                  <a:pt x="6409095" y="2638206"/>
                  <a:pt x="6403167" y="2644134"/>
                </a:cubicBezTo>
                <a:cubicBezTo>
                  <a:pt x="6397239" y="2650063"/>
                  <a:pt x="6391311" y="2655991"/>
                  <a:pt x="6385383" y="2650063"/>
                </a:cubicBezTo>
                <a:cubicBezTo>
                  <a:pt x="6379455" y="2638206"/>
                  <a:pt x="6397239" y="2632277"/>
                  <a:pt x="6391311" y="2620420"/>
                </a:cubicBezTo>
                <a:cubicBezTo>
                  <a:pt x="6391311" y="2614491"/>
                  <a:pt x="6385383" y="2614491"/>
                  <a:pt x="6379455" y="2614491"/>
                </a:cubicBezTo>
                <a:cubicBezTo>
                  <a:pt x="6373527" y="2620420"/>
                  <a:pt x="6367599" y="2620420"/>
                  <a:pt x="6361671" y="2626348"/>
                </a:cubicBezTo>
                <a:cubicBezTo>
                  <a:pt x="6355743" y="2626348"/>
                  <a:pt x="6349815" y="2626348"/>
                  <a:pt x="6337959" y="2626348"/>
                </a:cubicBezTo>
                <a:cubicBezTo>
                  <a:pt x="6326103" y="2638206"/>
                  <a:pt x="6337959" y="2650063"/>
                  <a:pt x="6332031" y="2661920"/>
                </a:cubicBezTo>
                <a:cubicBezTo>
                  <a:pt x="6326103" y="2673777"/>
                  <a:pt x="6320175" y="2685634"/>
                  <a:pt x="6320175" y="2691562"/>
                </a:cubicBezTo>
                <a:cubicBezTo>
                  <a:pt x="6308319" y="2703420"/>
                  <a:pt x="6290535" y="2697491"/>
                  <a:pt x="6278679" y="2703420"/>
                </a:cubicBezTo>
                <a:cubicBezTo>
                  <a:pt x="6278679" y="2721205"/>
                  <a:pt x="6278679" y="2727134"/>
                  <a:pt x="6302391" y="2733062"/>
                </a:cubicBezTo>
                <a:cubicBezTo>
                  <a:pt x="6308319" y="2727134"/>
                  <a:pt x="6314247" y="2721205"/>
                  <a:pt x="6320175" y="2715277"/>
                </a:cubicBezTo>
                <a:cubicBezTo>
                  <a:pt x="6332031" y="2715277"/>
                  <a:pt x="6337959" y="2721205"/>
                  <a:pt x="6332031" y="2733062"/>
                </a:cubicBezTo>
                <a:cubicBezTo>
                  <a:pt x="6314247" y="2750848"/>
                  <a:pt x="6296463" y="2768634"/>
                  <a:pt x="6278679" y="2786419"/>
                </a:cubicBezTo>
                <a:cubicBezTo>
                  <a:pt x="6272751" y="2786419"/>
                  <a:pt x="6272751" y="2786419"/>
                  <a:pt x="6272751" y="2786419"/>
                </a:cubicBezTo>
                <a:cubicBezTo>
                  <a:pt x="6254967" y="2780491"/>
                  <a:pt x="6254967" y="2762705"/>
                  <a:pt x="6249039" y="2756777"/>
                </a:cubicBezTo>
                <a:cubicBezTo>
                  <a:pt x="6254967" y="2750848"/>
                  <a:pt x="6254967" y="2750848"/>
                  <a:pt x="6254967" y="2750848"/>
                </a:cubicBezTo>
                <a:cubicBezTo>
                  <a:pt x="6249039" y="2756777"/>
                  <a:pt x="6249039" y="2756777"/>
                  <a:pt x="6249039" y="2756777"/>
                </a:cubicBezTo>
                <a:cubicBezTo>
                  <a:pt x="6237183" y="2756777"/>
                  <a:pt x="6225327" y="2756777"/>
                  <a:pt x="6213471" y="2750848"/>
                </a:cubicBezTo>
                <a:cubicBezTo>
                  <a:pt x="6207543" y="2756777"/>
                  <a:pt x="6207543" y="2756777"/>
                  <a:pt x="6207543" y="2762705"/>
                </a:cubicBezTo>
                <a:cubicBezTo>
                  <a:pt x="6201615" y="2768634"/>
                  <a:pt x="6201615" y="2780491"/>
                  <a:pt x="6201615" y="2786419"/>
                </a:cubicBezTo>
                <a:cubicBezTo>
                  <a:pt x="6201615" y="2792348"/>
                  <a:pt x="6201615" y="2798276"/>
                  <a:pt x="6207543" y="2804205"/>
                </a:cubicBezTo>
                <a:cubicBezTo>
                  <a:pt x="6213471" y="2810134"/>
                  <a:pt x="6219399" y="2798276"/>
                  <a:pt x="6231255" y="2798276"/>
                </a:cubicBezTo>
                <a:cubicBezTo>
                  <a:pt x="6237183" y="2798276"/>
                  <a:pt x="6243111" y="2804205"/>
                  <a:pt x="6243111" y="2821991"/>
                </a:cubicBezTo>
                <a:cubicBezTo>
                  <a:pt x="6237183" y="2821991"/>
                  <a:pt x="6225327" y="2827919"/>
                  <a:pt x="6213471" y="2827919"/>
                </a:cubicBezTo>
                <a:cubicBezTo>
                  <a:pt x="6213471" y="2833848"/>
                  <a:pt x="6207543" y="2833848"/>
                  <a:pt x="6207543" y="2833848"/>
                </a:cubicBezTo>
                <a:cubicBezTo>
                  <a:pt x="6189759" y="2857562"/>
                  <a:pt x="6183831" y="2881276"/>
                  <a:pt x="6177903" y="2899062"/>
                </a:cubicBezTo>
                <a:cubicBezTo>
                  <a:pt x="6166047" y="2916847"/>
                  <a:pt x="6148263" y="2910919"/>
                  <a:pt x="6130479" y="2916847"/>
                </a:cubicBezTo>
                <a:cubicBezTo>
                  <a:pt x="6124551" y="2922776"/>
                  <a:pt x="6112695" y="2934633"/>
                  <a:pt x="6100839" y="2940562"/>
                </a:cubicBezTo>
                <a:cubicBezTo>
                  <a:pt x="6088983" y="2940562"/>
                  <a:pt x="6083055" y="2928705"/>
                  <a:pt x="6077127" y="2922776"/>
                </a:cubicBezTo>
                <a:cubicBezTo>
                  <a:pt x="6071199" y="2922776"/>
                  <a:pt x="6071199" y="2922776"/>
                  <a:pt x="6071199" y="2922776"/>
                </a:cubicBezTo>
                <a:cubicBezTo>
                  <a:pt x="6065271" y="2922776"/>
                  <a:pt x="6065271" y="2928705"/>
                  <a:pt x="6065271" y="2934633"/>
                </a:cubicBezTo>
                <a:cubicBezTo>
                  <a:pt x="6071199" y="2940562"/>
                  <a:pt x="6077127" y="2952419"/>
                  <a:pt x="6083055" y="2958347"/>
                </a:cubicBezTo>
                <a:cubicBezTo>
                  <a:pt x="6088983" y="2958347"/>
                  <a:pt x="6094911" y="2958347"/>
                  <a:pt x="6100839" y="2958347"/>
                </a:cubicBezTo>
                <a:cubicBezTo>
                  <a:pt x="6118623" y="2970204"/>
                  <a:pt x="6118623" y="2976133"/>
                  <a:pt x="6100839" y="2999847"/>
                </a:cubicBezTo>
                <a:cubicBezTo>
                  <a:pt x="6094911" y="2999847"/>
                  <a:pt x="6083055" y="3005776"/>
                  <a:pt x="6077127" y="3005776"/>
                </a:cubicBezTo>
                <a:cubicBezTo>
                  <a:pt x="6077127" y="3011704"/>
                  <a:pt x="6071199" y="3011704"/>
                  <a:pt x="6071199" y="3017633"/>
                </a:cubicBezTo>
                <a:cubicBezTo>
                  <a:pt x="6071199" y="3023561"/>
                  <a:pt x="6071199" y="3029490"/>
                  <a:pt x="6065271" y="3041347"/>
                </a:cubicBezTo>
                <a:cubicBezTo>
                  <a:pt x="6065271" y="3047276"/>
                  <a:pt x="6059343" y="3053204"/>
                  <a:pt x="6053415" y="3059133"/>
                </a:cubicBezTo>
                <a:cubicBezTo>
                  <a:pt x="6047487" y="3053204"/>
                  <a:pt x="6041559" y="3053204"/>
                  <a:pt x="6035631" y="3047276"/>
                </a:cubicBezTo>
                <a:cubicBezTo>
                  <a:pt x="6035631" y="3029490"/>
                  <a:pt x="6047487" y="3011704"/>
                  <a:pt x="6047487" y="2987990"/>
                </a:cubicBezTo>
                <a:cubicBezTo>
                  <a:pt x="6047487" y="2970204"/>
                  <a:pt x="6041559" y="2952419"/>
                  <a:pt x="6041559" y="2934633"/>
                </a:cubicBezTo>
                <a:cubicBezTo>
                  <a:pt x="6029703" y="2940562"/>
                  <a:pt x="6023775" y="2952419"/>
                  <a:pt x="6023775" y="2964276"/>
                </a:cubicBezTo>
                <a:cubicBezTo>
                  <a:pt x="6023775" y="2993919"/>
                  <a:pt x="6023775" y="3023561"/>
                  <a:pt x="6023775" y="3047276"/>
                </a:cubicBezTo>
                <a:cubicBezTo>
                  <a:pt x="6023775" y="3053204"/>
                  <a:pt x="6023775" y="3065061"/>
                  <a:pt x="6023775" y="3070990"/>
                </a:cubicBezTo>
                <a:cubicBezTo>
                  <a:pt x="6023775" y="3076918"/>
                  <a:pt x="6017847" y="3076918"/>
                  <a:pt x="6017847" y="3076918"/>
                </a:cubicBezTo>
                <a:cubicBezTo>
                  <a:pt x="6011919" y="3082847"/>
                  <a:pt x="6005991" y="3082847"/>
                  <a:pt x="6005991" y="3082847"/>
                </a:cubicBezTo>
                <a:cubicBezTo>
                  <a:pt x="5988207" y="3076918"/>
                  <a:pt x="5970423" y="3076918"/>
                  <a:pt x="5952639" y="3070990"/>
                </a:cubicBezTo>
                <a:cubicBezTo>
                  <a:pt x="5940783" y="3076918"/>
                  <a:pt x="5934855" y="3082847"/>
                  <a:pt x="5928927" y="3088775"/>
                </a:cubicBezTo>
                <a:cubicBezTo>
                  <a:pt x="5928927" y="3094704"/>
                  <a:pt x="5928927" y="3106561"/>
                  <a:pt x="5928927" y="3112490"/>
                </a:cubicBezTo>
                <a:cubicBezTo>
                  <a:pt x="5922999" y="3130275"/>
                  <a:pt x="5899287" y="3124347"/>
                  <a:pt x="5887431" y="3130275"/>
                </a:cubicBezTo>
                <a:cubicBezTo>
                  <a:pt x="5887431" y="3142132"/>
                  <a:pt x="5881503" y="3153989"/>
                  <a:pt x="5881503" y="3159918"/>
                </a:cubicBezTo>
                <a:cubicBezTo>
                  <a:pt x="5881503" y="3171775"/>
                  <a:pt x="5887431" y="3177704"/>
                  <a:pt x="5893359" y="3177704"/>
                </a:cubicBezTo>
                <a:cubicBezTo>
                  <a:pt x="5899287" y="3183632"/>
                  <a:pt x="5911143" y="3183632"/>
                  <a:pt x="5911143" y="3183632"/>
                </a:cubicBezTo>
                <a:cubicBezTo>
                  <a:pt x="5922999" y="3189561"/>
                  <a:pt x="5922999" y="3195489"/>
                  <a:pt x="5917071" y="3201418"/>
                </a:cubicBezTo>
                <a:cubicBezTo>
                  <a:pt x="5911143" y="3236989"/>
                  <a:pt x="5881503" y="3254775"/>
                  <a:pt x="5863719" y="3278489"/>
                </a:cubicBezTo>
                <a:cubicBezTo>
                  <a:pt x="5857791" y="3296275"/>
                  <a:pt x="5845935" y="3302203"/>
                  <a:pt x="5834079" y="3308132"/>
                </a:cubicBezTo>
                <a:cubicBezTo>
                  <a:pt x="5822223" y="3314060"/>
                  <a:pt x="5816295" y="3319989"/>
                  <a:pt x="5804439" y="3325917"/>
                </a:cubicBezTo>
                <a:cubicBezTo>
                  <a:pt x="5804439" y="3331846"/>
                  <a:pt x="5798511" y="3337775"/>
                  <a:pt x="5798511" y="3349632"/>
                </a:cubicBezTo>
                <a:cubicBezTo>
                  <a:pt x="5792583" y="3355560"/>
                  <a:pt x="5780727" y="3355560"/>
                  <a:pt x="5768871" y="3361489"/>
                </a:cubicBezTo>
                <a:cubicBezTo>
                  <a:pt x="5762943" y="3373346"/>
                  <a:pt x="5762943" y="3385203"/>
                  <a:pt x="5757015" y="3397060"/>
                </a:cubicBezTo>
                <a:cubicBezTo>
                  <a:pt x="5751087" y="3402989"/>
                  <a:pt x="5745160" y="3414846"/>
                  <a:pt x="5739232" y="3426703"/>
                </a:cubicBezTo>
                <a:cubicBezTo>
                  <a:pt x="5721448" y="3432631"/>
                  <a:pt x="5709592" y="3444489"/>
                  <a:pt x="5691808" y="3450417"/>
                </a:cubicBezTo>
                <a:cubicBezTo>
                  <a:pt x="5679952" y="3468203"/>
                  <a:pt x="5674024" y="3480060"/>
                  <a:pt x="5650312" y="3491917"/>
                </a:cubicBezTo>
                <a:cubicBezTo>
                  <a:pt x="5650312" y="3485988"/>
                  <a:pt x="5650312" y="3485988"/>
                  <a:pt x="5650312" y="3485988"/>
                </a:cubicBezTo>
                <a:cubicBezTo>
                  <a:pt x="5650312" y="3503774"/>
                  <a:pt x="5644384" y="3521560"/>
                  <a:pt x="5632528" y="3539345"/>
                </a:cubicBezTo>
                <a:cubicBezTo>
                  <a:pt x="5626600" y="3545274"/>
                  <a:pt x="5614744" y="3551202"/>
                  <a:pt x="5602888" y="3557131"/>
                </a:cubicBezTo>
                <a:cubicBezTo>
                  <a:pt x="5602888" y="3563060"/>
                  <a:pt x="5596960" y="3574917"/>
                  <a:pt x="5585104" y="3580845"/>
                </a:cubicBezTo>
                <a:cubicBezTo>
                  <a:pt x="5567320" y="3598631"/>
                  <a:pt x="5555464" y="3622345"/>
                  <a:pt x="5549536" y="3646059"/>
                </a:cubicBezTo>
                <a:cubicBezTo>
                  <a:pt x="5549536" y="3651988"/>
                  <a:pt x="5543608" y="3651988"/>
                  <a:pt x="5543608" y="3657916"/>
                </a:cubicBezTo>
                <a:cubicBezTo>
                  <a:pt x="5537680" y="3663845"/>
                  <a:pt x="5531752" y="3663845"/>
                  <a:pt x="5519896" y="3663845"/>
                </a:cubicBezTo>
                <a:cubicBezTo>
                  <a:pt x="5519896" y="3675702"/>
                  <a:pt x="5513968" y="3687559"/>
                  <a:pt x="5508040" y="3699416"/>
                </a:cubicBezTo>
                <a:cubicBezTo>
                  <a:pt x="5496184" y="3699416"/>
                  <a:pt x="5490256" y="3705345"/>
                  <a:pt x="5478400" y="3711273"/>
                </a:cubicBezTo>
                <a:cubicBezTo>
                  <a:pt x="5466544" y="3717202"/>
                  <a:pt x="5472472" y="3734988"/>
                  <a:pt x="5466544" y="3746845"/>
                </a:cubicBezTo>
                <a:cubicBezTo>
                  <a:pt x="5460616" y="3758702"/>
                  <a:pt x="5448760" y="3752773"/>
                  <a:pt x="5442832" y="3758702"/>
                </a:cubicBezTo>
                <a:cubicBezTo>
                  <a:pt x="5436904" y="3764630"/>
                  <a:pt x="5430976" y="3776487"/>
                  <a:pt x="5430976" y="3782416"/>
                </a:cubicBezTo>
                <a:cubicBezTo>
                  <a:pt x="5413192" y="3794273"/>
                  <a:pt x="5401336" y="3788345"/>
                  <a:pt x="5389480" y="3788345"/>
                </a:cubicBezTo>
                <a:cubicBezTo>
                  <a:pt x="5383552" y="3788345"/>
                  <a:pt x="5377624" y="3794273"/>
                  <a:pt x="5365768" y="3794273"/>
                </a:cubicBezTo>
                <a:cubicBezTo>
                  <a:pt x="5353912" y="3806130"/>
                  <a:pt x="5347984" y="3823916"/>
                  <a:pt x="5330200" y="3829844"/>
                </a:cubicBezTo>
                <a:cubicBezTo>
                  <a:pt x="5318344" y="3835773"/>
                  <a:pt x="5312416" y="3847630"/>
                  <a:pt x="5306488" y="3853559"/>
                </a:cubicBezTo>
                <a:cubicBezTo>
                  <a:pt x="5288704" y="3853559"/>
                  <a:pt x="5288704" y="3823916"/>
                  <a:pt x="5264992" y="3829844"/>
                </a:cubicBezTo>
                <a:cubicBezTo>
                  <a:pt x="5259064" y="3823916"/>
                  <a:pt x="5264992" y="3817987"/>
                  <a:pt x="5270920" y="3817987"/>
                </a:cubicBezTo>
                <a:cubicBezTo>
                  <a:pt x="5276848" y="3812059"/>
                  <a:pt x="5276848" y="3812059"/>
                  <a:pt x="5276848" y="3800202"/>
                </a:cubicBezTo>
                <a:cubicBezTo>
                  <a:pt x="5276848" y="3800202"/>
                  <a:pt x="5276848" y="3800202"/>
                  <a:pt x="5270920" y="3800202"/>
                </a:cubicBezTo>
                <a:cubicBezTo>
                  <a:pt x="5264992" y="3800202"/>
                  <a:pt x="5253136" y="3794273"/>
                  <a:pt x="5241280" y="3794273"/>
                </a:cubicBezTo>
                <a:cubicBezTo>
                  <a:pt x="5235352" y="3806130"/>
                  <a:pt x="5235352" y="3812059"/>
                  <a:pt x="5229424" y="3817987"/>
                </a:cubicBezTo>
                <a:cubicBezTo>
                  <a:pt x="5223496" y="3823916"/>
                  <a:pt x="5217568" y="3829844"/>
                  <a:pt x="5205712" y="3823916"/>
                </a:cubicBezTo>
                <a:cubicBezTo>
                  <a:pt x="5199784" y="3812059"/>
                  <a:pt x="5211640" y="3806130"/>
                  <a:pt x="5205712" y="3794273"/>
                </a:cubicBezTo>
                <a:cubicBezTo>
                  <a:pt x="5205712" y="3794273"/>
                  <a:pt x="5199784" y="3788345"/>
                  <a:pt x="5199784" y="3788345"/>
                </a:cubicBezTo>
                <a:cubicBezTo>
                  <a:pt x="5182000" y="3794273"/>
                  <a:pt x="5164216" y="3806130"/>
                  <a:pt x="5146432" y="3812059"/>
                </a:cubicBezTo>
                <a:cubicBezTo>
                  <a:pt x="5140504" y="3806130"/>
                  <a:pt x="5128648" y="3800202"/>
                  <a:pt x="5122720" y="3794273"/>
                </a:cubicBezTo>
                <a:cubicBezTo>
                  <a:pt x="5110864" y="3800202"/>
                  <a:pt x="5116792" y="3817987"/>
                  <a:pt x="5104936" y="3823916"/>
                </a:cubicBezTo>
                <a:cubicBezTo>
                  <a:pt x="5099008" y="3823916"/>
                  <a:pt x="5091598" y="3822434"/>
                  <a:pt x="5084188" y="3822434"/>
                </a:cubicBezTo>
                <a:lnTo>
                  <a:pt x="5067808" y="3828284"/>
                </a:lnTo>
                <a:lnTo>
                  <a:pt x="5051584" y="3812059"/>
                </a:lnTo>
                <a:cubicBezTo>
                  <a:pt x="5039728" y="3806130"/>
                  <a:pt x="5021944" y="3800202"/>
                  <a:pt x="5010088" y="3800202"/>
                </a:cubicBezTo>
                <a:cubicBezTo>
                  <a:pt x="4998232" y="3782416"/>
                  <a:pt x="4992304" y="3770559"/>
                  <a:pt x="4980448" y="3752773"/>
                </a:cubicBezTo>
                <a:cubicBezTo>
                  <a:pt x="4968592" y="3740916"/>
                  <a:pt x="4956736" y="3734988"/>
                  <a:pt x="4950808" y="3717202"/>
                </a:cubicBezTo>
                <a:cubicBezTo>
                  <a:pt x="4938952" y="3717202"/>
                  <a:pt x="4944880" y="3729059"/>
                  <a:pt x="4938952" y="3729059"/>
                </a:cubicBezTo>
                <a:cubicBezTo>
                  <a:pt x="4927096" y="3746845"/>
                  <a:pt x="4909312" y="3752773"/>
                  <a:pt x="4897456" y="3770559"/>
                </a:cubicBezTo>
                <a:cubicBezTo>
                  <a:pt x="4885600" y="3782416"/>
                  <a:pt x="4867816" y="3794273"/>
                  <a:pt x="4850032" y="3812059"/>
                </a:cubicBezTo>
                <a:cubicBezTo>
                  <a:pt x="4838176" y="3823916"/>
                  <a:pt x="4826320" y="3835773"/>
                  <a:pt x="4814464" y="3859487"/>
                </a:cubicBezTo>
                <a:cubicBezTo>
                  <a:pt x="4790752" y="3865416"/>
                  <a:pt x="4778896" y="3883201"/>
                  <a:pt x="4772968" y="3906916"/>
                </a:cubicBezTo>
                <a:cubicBezTo>
                  <a:pt x="4767040" y="3924701"/>
                  <a:pt x="4761112" y="3936558"/>
                  <a:pt x="4761112" y="3954344"/>
                </a:cubicBezTo>
                <a:cubicBezTo>
                  <a:pt x="4755184" y="3948415"/>
                  <a:pt x="4749256" y="3948415"/>
                  <a:pt x="4743328" y="3948415"/>
                </a:cubicBezTo>
                <a:cubicBezTo>
                  <a:pt x="4731472" y="3948415"/>
                  <a:pt x="4719616" y="3954344"/>
                  <a:pt x="4707760" y="3966201"/>
                </a:cubicBezTo>
                <a:cubicBezTo>
                  <a:pt x="4707760" y="3983987"/>
                  <a:pt x="4707760" y="4001772"/>
                  <a:pt x="4701832" y="4019558"/>
                </a:cubicBezTo>
                <a:cubicBezTo>
                  <a:pt x="4695904" y="4025487"/>
                  <a:pt x="4689976" y="4031415"/>
                  <a:pt x="4689976" y="4031415"/>
                </a:cubicBezTo>
                <a:cubicBezTo>
                  <a:pt x="4672192" y="4025487"/>
                  <a:pt x="4660336" y="4043272"/>
                  <a:pt x="4642552" y="4037344"/>
                </a:cubicBezTo>
                <a:cubicBezTo>
                  <a:pt x="4630696" y="4025487"/>
                  <a:pt x="4612912" y="4037344"/>
                  <a:pt x="4601056" y="4037344"/>
                </a:cubicBezTo>
                <a:cubicBezTo>
                  <a:pt x="4595128" y="4037344"/>
                  <a:pt x="4595128" y="4037344"/>
                  <a:pt x="4589200" y="4037344"/>
                </a:cubicBezTo>
                <a:cubicBezTo>
                  <a:pt x="4583272" y="4043272"/>
                  <a:pt x="4583272" y="4055129"/>
                  <a:pt x="4577344" y="4061058"/>
                </a:cubicBezTo>
                <a:cubicBezTo>
                  <a:pt x="4571416" y="4066986"/>
                  <a:pt x="4571416" y="4066986"/>
                  <a:pt x="4565488" y="4066986"/>
                </a:cubicBezTo>
                <a:cubicBezTo>
                  <a:pt x="4553632" y="4061058"/>
                  <a:pt x="4559560" y="4043272"/>
                  <a:pt x="4547704" y="4037344"/>
                </a:cubicBezTo>
                <a:cubicBezTo>
                  <a:pt x="4541776" y="4037344"/>
                  <a:pt x="4541776" y="4037344"/>
                  <a:pt x="4541776" y="4043272"/>
                </a:cubicBezTo>
                <a:cubicBezTo>
                  <a:pt x="4541776" y="4049201"/>
                  <a:pt x="4541776" y="4055129"/>
                  <a:pt x="4541776" y="4061058"/>
                </a:cubicBezTo>
                <a:cubicBezTo>
                  <a:pt x="4535848" y="4066986"/>
                  <a:pt x="4529920" y="4072915"/>
                  <a:pt x="4523992" y="4066986"/>
                </a:cubicBezTo>
                <a:cubicBezTo>
                  <a:pt x="4518064" y="4055129"/>
                  <a:pt x="4523992" y="4049201"/>
                  <a:pt x="4523992" y="4037344"/>
                </a:cubicBezTo>
                <a:cubicBezTo>
                  <a:pt x="4518064" y="4031415"/>
                  <a:pt x="4512136" y="4025487"/>
                  <a:pt x="4506208" y="4025487"/>
                </a:cubicBezTo>
                <a:cubicBezTo>
                  <a:pt x="4494352" y="4031415"/>
                  <a:pt x="4482496" y="4031415"/>
                  <a:pt x="4476568" y="4043272"/>
                </a:cubicBezTo>
                <a:cubicBezTo>
                  <a:pt x="4476568" y="4049201"/>
                  <a:pt x="4482496" y="4049201"/>
                  <a:pt x="4482496" y="4055129"/>
                </a:cubicBezTo>
                <a:cubicBezTo>
                  <a:pt x="4488424" y="4055129"/>
                  <a:pt x="4488424" y="4061058"/>
                  <a:pt x="4488424" y="4066986"/>
                </a:cubicBezTo>
                <a:cubicBezTo>
                  <a:pt x="4488424" y="4066986"/>
                  <a:pt x="4482496" y="4072915"/>
                  <a:pt x="4482496" y="4072915"/>
                </a:cubicBezTo>
                <a:cubicBezTo>
                  <a:pt x="4470640" y="4072915"/>
                  <a:pt x="4458784" y="4061058"/>
                  <a:pt x="4446928" y="4072915"/>
                </a:cubicBezTo>
                <a:cubicBezTo>
                  <a:pt x="4441000" y="4066986"/>
                  <a:pt x="4441000" y="4066986"/>
                  <a:pt x="4441000" y="4066986"/>
                </a:cubicBezTo>
                <a:cubicBezTo>
                  <a:pt x="4435072" y="4061058"/>
                  <a:pt x="4441000" y="4049201"/>
                  <a:pt x="4441000" y="4037344"/>
                </a:cubicBezTo>
                <a:cubicBezTo>
                  <a:pt x="4441000" y="4031415"/>
                  <a:pt x="4435072" y="4031415"/>
                  <a:pt x="4429144" y="4025487"/>
                </a:cubicBezTo>
                <a:cubicBezTo>
                  <a:pt x="4405432" y="4031415"/>
                  <a:pt x="4381720" y="4031415"/>
                  <a:pt x="4358008" y="4037344"/>
                </a:cubicBezTo>
                <a:cubicBezTo>
                  <a:pt x="4334296" y="4025487"/>
                  <a:pt x="4310584" y="4019558"/>
                  <a:pt x="4280944" y="4007701"/>
                </a:cubicBezTo>
                <a:cubicBezTo>
                  <a:pt x="4280944" y="4007701"/>
                  <a:pt x="4275016" y="4007701"/>
                  <a:pt x="4269088" y="4013629"/>
                </a:cubicBezTo>
                <a:cubicBezTo>
                  <a:pt x="4239448" y="4025487"/>
                  <a:pt x="4215736" y="4043272"/>
                  <a:pt x="4186096" y="4066986"/>
                </a:cubicBezTo>
                <a:cubicBezTo>
                  <a:pt x="4162384" y="4090701"/>
                  <a:pt x="4132744" y="4108486"/>
                  <a:pt x="4109032" y="4132200"/>
                </a:cubicBezTo>
                <a:cubicBezTo>
                  <a:pt x="4043824" y="4144058"/>
                  <a:pt x="4002328" y="4114415"/>
                  <a:pt x="3960832" y="4066986"/>
                </a:cubicBezTo>
                <a:cubicBezTo>
                  <a:pt x="3954904" y="4025487"/>
                  <a:pt x="3966760" y="3995844"/>
                  <a:pt x="3996400" y="3978058"/>
                </a:cubicBezTo>
                <a:cubicBezTo>
                  <a:pt x="4014184" y="3966201"/>
                  <a:pt x="4026040" y="3954344"/>
                  <a:pt x="4037896" y="3936558"/>
                </a:cubicBezTo>
                <a:cubicBezTo>
                  <a:pt x="4067536" y="3924701"/>
                  <a:pt x="4085320" y="3895058"/>
                  <a:pt x="4109032" y="3877273"/>
                </a:cubicBezTo>
                <a:cubicBezTo>
                  <a:pt x="4126816" y="3865416"/>
                  <a:pt x="4138672" y="3853559"/>
                  <a:pt x="4150528" y="3841701"/>
                </a:cubicBezTo>
                <a:cubicBezTo>
                  <a:pt x="4168312" y="3823916"/>
                  <a:pt x="4180168" y="3806130"/>
                  <a:pt x="4180168" y="3782416"/>
                </a:cubicBezTo>
                <a:cubicBezTo>
                  <a:pt x="4186096" y="3776487"/>
                  <a:pt x="4180168" y="3782416"/>
                  <a:pt x="4180168" y="3776487"/>
                </a:cubicBezTo>
                <a:cubicBezTo>
                  <a:pt x="4150528" y="3788345"/>
                  <a:pt x="4126816" y="3806130"/>
                  <a:pt x="4109032" y="3823916"/>
                </a:cubicBezTo>
                <a:cubicBezTo>
                  <a:pt x="4067536" y="3853559"/>
                  <a:pt x="4026040" y="3889130"/>
                  <a:pt x="3984544" y="3918773"/>
                </a:cubicBezTo>
                <a:cubicBezTo>
                  <a:pt x="3960832" y="3936558"/>
                  <a:pt x="3937120" y="3948415"/>
                  <a:pt x="3913408" y="3966201"/>
                </a:cubicBezTo>
                <a:cubicBezTo>
                  <a:pt x="3895624" y="3983987"/>
                  <a:pt x="3871912" y="3995844"/>
                  <a:pt x="3854128" y="4013629"/>
                </a:cubicBezTo>
                <a:cubicBezTo>
                  <a:pt x="3830416" y="4031415"/>
                  <a:pt x="3806704" y="4049201"/>
                  <a:pt x="3788920" y="4066986"/>
                </a:cubicBezTo>
                <a:cubicBezTo>
                  <a:pt x="3747424" y="4090701"/>
                  <a:pt x="3717784" y="4120343"/>
                  <a:pt x="3688144" y="4149986"/>
                </a:cubicBezTo>
                <a:cubicBezTo>
                  <a:pt x="3676288" y="4161843"/>
                  <a:pt x="3670360" y="4167772"/>
                  <a:pt x="3652576" y="4167772"/>
                </a:cubicBezTo>
                <a:cubicBezTo>
                  <a:pt x="3640720" y="4167772"/>
                  <a:pt x="3634792" y="4155915"/>
                  <a:pt x="3628864" y="4149986"/>
                </a:cubicBezTo>
                <a:cubicBezTo>
                  <a:pt x="3622936" y="4138129"/>
                  <a:pt x="3617008" y="4120343"/>
                  <a:pt x="3605152" y="4108486"/>
                </a:cubicBezTo>
                <a:cubicBezTo>
                  <a:pt x="3593296" y="4102558"/>
                  <a:pt x="3587368" y="4084772"/>
                  <a:pt x="3581440" y="4072915"/>
                </a:cubicBezTo>
                <a:cubicBezTo>
                  <a:pt x="3569584" y="4061058"/>
                  <a:pt x="3557728" y="4049201"/>
                  <a:pt x="3551800" y="4043272"/>
                </a:cubicBezTo>
                <a:cubicBezTo>
                  <a:pt x="3545872" y="4031415"/>
                  <a:pt x="3545872" y="4019558"/>
                  <a:pt x="3551800" y="4007701"/>
                </a:cubicBezTo>
                <a:cubicBezTo>
                  <a:pt x="3551800" y="4001772"/>
                  <a:pt x="3557728" y="3995844"/>
                  <a:pt x="3557728" y="3995844"/>
                </a:cubicBezTo>
                <a:cubicBezTo>
                  <a:pt x="3575512" y="3983987"/>
                  <a:pt x="3587368" y="3972130"/>
                  <a:pt x="3587368" y="3948415"/>
                </a:cubicBezTo>
                <a:cubicBezTo>
                  <a:pt x="3599224" y="3948415"/>
                  <a:pt x="3605152" y="3948415"/>
                  <a:pt x="3611080" y="3942487"/>
                </a:cubicBezTo>
                <a:cubicBezTo>
                  <a:pt x="3628864" y="3936558"/>
                  <a:pt x="3628864" y="3912844"/>
                  <a:pt x="3646648" y="3906916"/>
                </a:cubicBezTo>
                <a:cubicBezTo>
                  <a:pt x="3658504" y="3900987"/>
                  <a:pt x="3664432" y="3883201"/>
                  <a:pt x="3676288" y="3877273"/>
                </a:cubicBezTo>
                <a:cubicBezTo>
                  <a:pt x="3682216" y="3871344"/>
                  <a:pt x="3688144" y="3871344"/>
                  <a:pt x="3694072" y="3865416"/>
                </a:cubicBezTo>
                <a:cubicBezTo>
                  <a:pt x="3705928" y="3859487"/>
                  <a:pt x="3705928" y="3841701"/>
                  <a:pt x="3711856" y="3835773"/>
                </a:cubicBezTo>
                <a:cubicBezTo>
                  <a:pt x="3705928" y="3823916"/>
                  <a:pt x="3700000" y="3823916"/>
                  <a:pt x="3700000" y="3823916"/>
                </a:cubicBezTo>
                <a:cubicBezTo>
                  <a:pt x="3688144" y="3835773"/>
                  <a:pt x="3682216" y="3841701"/>
                  <a:pt x="3676288" y="3847630"/>
                </a:cubicBezTo>
                <a:cubicBezTo>
                  <a:pt x="3670360" y="3853559"/>
                  <a:pt x="3664432" y="3853559"/>
                  <a:pt x="3664432" y="3853559"/>
                </a:cubicBezTo>
                <a:cubicBezTo>
                  <a:pt x="3664432" y="3847630"/>
                  <a:pt x="3658504" y="3841701"/>
                  <a:pt x="3664432" y="3841701"/>
                </a:cubicBezTo>
                <a:cubicBezTo>
                  <a:pt x="3664432" y="3835773"/>
                  <a:pt x="3670360" y="3829844"/>
                  <a:pt x="3676288" y="3823916"/>
                </a:cubicBezTo>
                <a:cubicBezTo>
                  <a:pt x="3682216" y="3817987"/>
                  <a:pt x="3694072" y="3812059"/>
                  <a:pt x="3700000" y="3806130"/>
                </a:cubicBezTo>
                <a:cubicBezTo>
                  <a:pt x="3711856" y="3794273"/>
                  <a:pt x="3717784" y="3788345"/>
                  <a:pt x="3723712" y="3776487"/>
                </a:cubicBezTo>
                <a:cubicBezTo>
                  <a:pt x="3729640" y="3770559"/>
                  <a:pt x="3741496" y="3764630"/>
                  <a:pt x="3747424" y="3758702"/>
                </a:cubicBezTo>
                <a:lnTo>
                  <a:pt x="3757096" y="3729683"/>
                </a:lnTo>
                <a:lnTo>
                  <a:pt x="3759280" y="3729059"/>
                </a:lnTo>
                <a:cubicBezTo>
                  <a:pt x="3759280" y="3723130"/>
                  <a:pt x="3765208" y="3717202"/>
                  <a:pt x="3771136" y="3717202"/>
                </a:cubicBezTo>
                <a:lnTo>
                  <a:pt x="3773407" y="3713195"/>
                </a:lnTo>
                <a:lnTo>
                  <a:pt x="3780769" y="3719425"/>
                </a:lnTo>
                <a:cubicBezTo>
                  <a:pt x="3784474" y="3721648"/>
                  <a:pt x="3788920" y="3723130"/>
                  <a:pt x="3794848" y="3723130"/>
                </a:cubicBezTo>
                <a:cubicBezTo>
                  <a:pt x="3794848" y="3729059"/>
                  <a:pt x="3794848" y="3734988"/>
                  <a:pt x="3794848" y="3740916"/>
                </a:cubicBezTo>
                <a:cubicBezTo>
                  <a:pt x="3806704" y="3740916"/>
                  <a:pt x="3812632" y="3734988"/>
                  <a:pt x="3818560" y="3729059"/>
                </a:cubicBezTo>
                <a:cubicBezTo>
                  <a:pt x="3824488" y="3723130"/>
                  <a:pt x="3830416" y="3711273"/>
                  <a:pt x="3836344" y="3705345"/>
                </a:cubicBezTo>
                <a:cubicBezTo>
                  <a:pt x="3842272" y="3705345"/>
                  <a:pt x="3848200" y="3705345"/>
                  <a:pt x="3854128" y="3711273"/>
                </a:cubicBezTo>
                <a:cubicBezTo>
                  <a:pt x="3860056" y="3705345"/>
                  <a:pt x="3860056" y="3705345"/>
                  <a:pt x="3860056" y="3705345"/>
                </a:cubicBezTo>
                <a:cubicBezTo>
                  <a:pt x="3865984" y="3693488"/>
                  <a:pt x="3865984" y="3681631"/>
                  <a:pt x="3871912" y="3669773"/>
                </a:cubicBezTo>
                <a:cubicBezTo>
                  <a:pt x="3877840" y="3669773"/>
                  <a:pt x="3877840" y="3663845"/>
                  <a:pt x="3871912" y="3663845"/>
                </a:cubicBezTo>
                <a:cubicBezTo>
                  <a:pt x="3871912" y="3663845"/>
                  <a:pt x="3871912" y="3669773"/>
                  <a:pt x="3871912" y="3669773"/>
                </a:cubicBezTo>
                <a:cubicBezTo>
                  <a:pt x="3860056" y="3675702"/>
                  <a:pt x="3848200" y="3675702"/>
                  <a:pt x="3836344" y="3681631"/>
                </a:cubicBezTo>
                <a:cubicBezTo>
                  <a:pt x="3836344" y="3669773"/>
                  <a:pt x="3842272" y="3657916"/>
                  <a:pt x="3854128" y="3646059"/>
                </a:cubicBezTo>
                <a:cubicBezTo>
                  <a:pt x="3865984" y="3640131"/>
                  <a:pt x="3871912" y="3628274"/>
                  <a:pt x="3883768" y="3622345"/>
                </a:cubicBezTo>
                <a:cubicBezTo>
                  <a:pt x="3889696" y="3616417"/>
                  <a:pt x="3901552" y="3604559"/>
                  <a:pt x="3913408" y="3598631"/>
                </a:cubicBezTo>
                <a:cubicBezTo>
                  <a:pt x="3919336" y="3580845"/>
                  <a:pt x="3919336" y="3568988"/>
                  <a:pt x="3925264" y="3557131"/>
                </a:cubicBezTo>
                <a:cubicBezTo>
                  <a:pt x="3943048" y="3557131"/>
                  <a:pt x="3954904" y="3557131"/>
                  <a:pt x="3972688" y="3557131"/>
                </a:cubicBezTo>
                <a:cubicBezTo>
                  <a:pt x="3978616" y="3563060"/>
                  <a:pt x="3978616" y="3563060"/>
                  <a:pt x="3984544" y="3557131"/>
                </a:cubicBezTo>
                <a:cubicBezTo>
                  <a:pt x="3984544" y="3551202"/>
                  <a:pt x="3990472" y="3551202"/>
                  <a:pt x="3996400" y="3545274"/>
                </a:cubicBezTo>
                <a:cubicBezTo>
                  <a:pt x="3996400" y="3521560"/>
                  <a:pt x="3996400" y="3497845"/>
                  <a:pt x="4002328" y="3480060"/>
                </a:cubicBezTo>
                <a:cubicBezTo>
                  <a:pt x="4002328" y="3480060"/>
                  <a:pt x="3996400" y="3474131"/>
                  <a:pt x="3996400" y="3474131"/>
                </a:cubicBezTo>
                <a:cubicBezTo>
                  <a:pt x="3984544" y="3474131"/>
                  <a:pt x="3978616" y="3491917"/>
                  <a:pt x="3972688" y="3497845"/>
                </a:cubicBezTo>
                <a:cubicBezTo>
                  <a:pt x="3948976" y="3509703"/>
                  <a:pt x="3937120" y="3533417"/>
                  <a:pt x="3925264" y="3557131"/>
                </a:cubicBezTo>
                <a:cubicBezTo>
                  <a:pt x="3919336" y="3557131"/>
                  <a:pt x="3913408" y="3563060"/>
                  <a:pt x="3907480" y="3563060"/>
                </a:cubicBezTo>
                <a:cubicBezTo>
                  <a:pt x="3889696" y="3586774"/>
                  <a:pt x="3865984" y="3604559"/>
                  <a:pt x="3848200" y="3628274"/>
                </a:cubicBezTo>
                <a:cubicBezTo>
                  <a:pt x="3836344" y="3634202"/>
                  <a:pt x="3830416" y="3634202"/>
                  <a:pt x="3824488" y="3640131"/>
                </a:cubicBezTo>
                <a:cubicBezTo>
                  <a:pt x="3818560" y="3651988"/>
                  <a:pt x="3806704" y="3669773"/>
                  <a:pt x="3800776" y="3681631"/>
                </a:cubicBezTo>
                <a:cubicBezTo>
                  <a:pt x="3794848" y="3684595"/>
                  <a:pt x="3788920" y="3689041"/>
                  <a:pt x="3783733" y="3694970"/>
                </a:cubicBezTo>
                <a:lnTo>
                  <a:pt x="3773407" y="3713195"/>
                </a:lnTo>
                <a:lnTo>
                  <a:pt x="3771136" y="3711273"/>
                </a:lnTo>
                <a:cubicBezTo>
                  <a:pt x="3765208" y="3717202"/>
                  <a:pt x="3759280" y="3723130"/>
                  <a:pt x="3759280" y="3723130"/>
                </a:cubicBezTo>
                <a:lnTo>
                  <a:pt x="3757096" y="3729683"/>
                </a:lnTo>
                <a:lnTo>
                  <a:pt x="3743719" y="3733506"/>
                </a:lnTo>
                <a:cubicBezTo>
                  <a:pt x="3738532" y="3736470"/>
                  <a:pt x="3732604" y="3740916"/>
                  <a:pt x="3723712" y="3746845"/>
                </a:cubicBezTo>
                <a:cubicBezTo>
                  <a:pt x="3670360" y="3770559"/>
                  <a:pt x="3605152" y="3764630"/>
                  <a:pt x="3539944" y="3758702"/>
                </a:cubicBezTo>
                <a:cubicBezTo>
                  <a:pt x="3516232" y="3776487"/>
                  <a:pt x="3492520" y="3788345"/>
                  <a:pt x="3468808" y="3812059"/>
                </a:cubicBezTo>
                <a:cubicBezTo>
                  <a:pt x="3421384" y="3847630"/>
                  <a:pt x="3379888" y="3877273"/>
                  <a:pt x="3332464" y="3900987"/>
                </a:cubicBezTo>
                <a:cubicBezTo>
                  <a:pt x="3302824" y="3906916"/>
                  <a:pt x="3279112" y="3906916"/>
                  <a:pt x="3249472" y="3906916"/>
                </a:cubicBezTo>
                <a:cubicBezTo>
                  <a:pt x="3237616" y="3912844"/>
                  <a:pt x="3219832" y="3918773"/>
                  <a:pt x="3207976" y="3924701"/>
                </a:cubicBezTo>
                <a:cubicBezTo>
                  <a:pt x="3160552" y="3930630"/>
                  <a:pt x="3119056" y="3930630"/>
                  <a:pt x="3083488" y="3930630"/>
                </a:cubicBezTo>
                <a:cubicBezTo>
                  <a:pt x="3041992" y="3948415"/>
                  <a:pt x="3024208" y="3978058"/>
                  <a:pt x="2994568" y="3995844"/>
                </a:cubicBezTo>
                <a:cubicBezTo>
                  <a:pt x="2953072" y="4037344"/>
                  <a:pt x="2911576" y="4072915"/>
                  <a:pt x="2870081" y="4108486"/>
                </a:cubicBezTo>
                <a:cubicBezTo>
                  <a:pt x="2846369" y="4132200"/>
                  <a:pt x="2822657" y="4144058"/>
                  <a:pt x="2804873" y="4167772"/>
                </a:cubicBezTo>
                <a:cubicBezTo>
                  <a:pt x="2781161" y="4179629"/>
                  <a:pt x="2781161" y="4179629"/>
                  <a:pt x="2769304" y="4179629"/>
                </a:cubicBezTo>
                <a:cubicBezTo>
                  <a:pt x="2769304" y="4167772"/>
                  <a:pt x="2787089" y="4167772"/>
                  <a:pt x="2787089" y="4155915"/>
                </a:cubicBezTo>
                <a:cubicBezTo>
                  <a:pt x="2793016" y="4144058"/>
                  <a:pt x="2798945" y="4138129"/>
                  <a:pt x="2798945" y="4126272"/>
                </a:cubicBezTo>
                <a:cubicBezTo>
                  <a:pt x="2810800" y="4108486"/>
                  <a:pt x="2822657" y="4096629"/>
                  <a:pt x="2840441" y="4090701"/>
                </a:cubicBezTo>
                <a:cubicBezTo>
                  <a:pt x="2846369" y="4078844"/>
                  <a:pt x="2852297" y="4066986"/>
                  <a:pt x="2858224" y="4055129"/>
                </a:cubicBezTo>
                <a:cubicBezTo>
                  <a:pt x="2864153" y="4055129"/>
                  <a:pt x="2876008" y="4049201"/>
                  <a:pt x="2881936" y="4043272"/>
                </a:cubicBezTo>
                <a:cubicBezTo>
                  <a:pt x="2887864" y="4031415"/>
                  <a:pt x="2893792" y="4019558"/>
                  <a:pt x="2899720" y="4007701"/>
                </a:cubicBezTo>
                <a:cubicBezTo>
                  <a:pt x="2911576" y="4001772"/>
                  <a:pt x="2917504" y="4001772"/>
                  <a:pt x="2923432" y="4001772"/>
                </a:cubicBezTo>
                <a:cubicBezTo>
                  <a:pt x="2935288" y="3989915"/>
                  <a:pt x="2929360" y="3972130"/>
                  <a:pt x="2941216" y="3960272"/>
                </a:cubicBezTo>
                <a:cubicBezTo>
                  <a:pt x="2947144" y="3960272"/>
                  <a:pt x="2953072" y="3954344"/>
                  <a:pt x="2964928" y="3954344"/>
                </a:cubicBezTo>
                <a:cubicBezTo>
                  <a:pt x="2964928" y="3942487"/>
                  <a:pt x="2970856" y="3936558"/>
                  <a:pt x="2976784" y="3924701"/>
                </a:cubicBezTo>
                <a:cubicBezTo>
                  <a:pt x="2982712" y="3924701"/>
                  <a:pt x="2988640" y="3918773"/>
                  <a:pt x="3000496" y="3918773"/>
                </a:cubicBezTo>
                <a:cubicBezTo>
                  <a:pt x="3000496" y="3900987"/>
                  <a:pt x="3006424" y="3883201"/>
                  <a:pt x="3012352" y="3865416"/>
                </a:cubicBezTo>
                <a:cubicBezTo>
                  <a:pt x="3012352" y="3859487"/>
                  <a:pt x="3012352" y="3847630"/>
                  <a:pt x="3012352" y="3841701"/>
                </a:cubicBezTo>
                <a:cubicBezTo>
                  <a:pt x="3012352" y="3835773"/>
                  <a:pt x="3006424" y="3835773"/>
                  <a:pt x="3006424" y="3829844"/>
                </a:cubicBezTo>
                <a:cubicBezTo>
                  <a:pt x="3000496" y="3829844"/>
                  <a:pt x="3000496" y="3835773"/>
                  <a:pt x="2994568" y="3835773"/>
                </a:cubicBezTo>
                <a:cubicBezTo>
                  <a:pt x="2994568" y="3841701"/>
                  <a:pt x="2994568" y="3847630"/>
                  <a:pt x="2994568" y="3853559"/>
                </a:cubicBezTo>
                <a:cubicBezTo>
                  <a:pt x="2982712" y="3883201"/>
                  <a:pt x="2964928" y="3912844"/>
                  <a:pt x="2935288" y="3930630"/>
                </a:cubicBezTo>
                <a:cubicBezTo>
                  <a:pt x="2929360" y="3924701"/>
                  <a:pt x="2929360" y="3918773"/>
                  <a:pt x="2923432" y="3912844"/>
                </a:cubicBezTo>
                <a:cubicBezTo>
                  <a:pt x="2917504" y="3912844"/>
                  <a:pt x="2917504" y="3912844"/>
                  <a:pt x="2917504" y="3918773"/>
                </a:cubicBezTo>
                <a:cubicBezTo>
                  <a:pt x="2911576" y="3918773"/>
                  <a:pt x="2917504" y="3918773"/>
                  <a:pt x="2917504" y="3924701"/>
                </a:cubicBezTo>
                <a:cubicBezTo>
                  <a:pt x="2923432" y="3924701"/>
                  <a:pt x="2929360" y="3924701"/>
                  <a:pt x="2935288" y="3930630"/>
                </a:cubicBezTo>
                <a:cubicBezTo>
                  <a:pt x="2923432" y="3942487"/>
                  <a:pt x="2911576" y="3954344"/>
                  <a:pt x="2899720" y="3972130"/>
                </a:cubicBezTo>
                <a:cubicBezTo>
                  <a:pt x="2893792" y="3972130"/>
                  <a:pt x="2893792" y="3972130"/>
                  <a:pt x="2887864" y="3972130"/>
                </a:cubicBezTo>
                <a:cubicBezTo>
                  <a:pt x="2887864" y="3954344"/>
                  <a:pt x="2893792" y="3936558"/>
                  <a:pt x="2881936" y="3918773"/>
                </a:cubicBezTo>
                <a:cubicBezTo>
                  <a:pt x="2876008" y="3918773"/>
                  <a:pt x="2876008" y="3918773"/>
                  <a:pt x="2870081" y="3924701"/>
                </a:cubicBezTo>
                <a:cubicBezTo>
                  <a:pt x="2864153" y="3936558"/>
                  <a:pt x="2864153" y="3948415"/>
                  <a:pt x="2876008" y="3960272"/>
                </a:cubicBezTo>
                <a:cubicBezTo>
                  <a:pt x="2876008" y="3966201"/>
                  <a:pt x="2881936" y="3972130"/>
                  <a:pt x="2887864" y="3972130"/>
                </a:cubicBezTo>
                <a:cubicBezTo>
                  <a:pt x="2887864" y="3983987"/>
                  <a:pt x="2881936" y="3995844"/>
                  <a:pt x="2870081" y="4001772"/>
                </a:cubicBezTo>
                <a:cubicBezTo>
                  <a:pt x="2864153" y="4001772"/>
                  <a:pt x="2864153" y="4001772"/>
                  <a:pt x="2858224" y="4001772"/>
                </a:cubicBezTo>
                <a:cubicBezTo>
                  <a:pt x="2858224" y="3983987"/>
                  <a:pt x="2852297" y="3966201"/>
                  <a:pt x="2852297" y="3948415"/>
                </a:cubicBezTo>
                <a:cubicBezTo>
                  <a:pt x="2852297" y="3948415"/>
                  <a:pt x="2846369" y="3948415"/>
                  <a:pt x="2846369" y="3948415"/>
                </a:cubicBezTo>
                <a:cubicBezTo>
                  <a:pt x="2840441" y="3942487"/>
                  <a:pt x="2834512" y="3948415"/>
                  <a:pt x="2828585" y="3954344"/>
                </a:cubicBezTo>
                <a:cubicBezTo>
                  <a:pt x="2822657" y="3966201"/>
                  <a:pt x="2822657" y="3978058"/>
                  <a:pt x="2822657" y="3989915"/>
                </a:cubicBezTo>
                <a:cubicBezTo>
                  <a:pt x="2828585" y="4001772"/>
                  <a:pt x="2834512" y="4019558"/>
                  <a:pt x="2840441" y="4031415"/>
                </a:cubicBezTo>
                <a:cubicBezTo>
                  <a:pt x="2828585" y="4049201"/>
                  <a:pt x="2822657" y="4061058"/>
                  <a:pt x="2804873" y="4066986"/>
                </a:cubicBezTo>
                <a:cubicBezTo>
                  <a:pt x="2798945" y="4061058"/>
                  <a:pt x="2798945" y="4055129"/>
                  <a:pt x="2798945" y="4049201"/>
                </a:cubicBezTo>
                <a:cubicBezTo>
                  <a:pt x="2804873" y="4037344"/>
                  <a:pt x="2810800" y="4031415"/>
                  <a:pt x="2816728" y="4025487"/>
                </a:cubicBezTo>
                <a:cubicBezTo>
                  <a:pt x="2810800" y="4019558"/>
                  <a:pt x="2810800" y="4013629"/>
                  <a:pt x="2810800" y="4013629"/>
                </a:cubicBezTo>
                <a:cubicBezTo>
                  <a:pt x="2804873" y="4007701"/>
                  <a:pt x="2798945" y="3995844"/>
                  <a:pt x="2793016" y="3989915"/>
                </a:cubicBezTo>
                <a:cubicBezTo>
                  <a:pt x="2781161" y="3995844"/>
                  <a:pt x="2769304" y="4007701"/>
                  <a:pt x="2763377" y="4013629"/>
                </a:cubicBezTo>
                <a:cubicBezTo>
                  <a:pt x="2751520" y="4025487"/>
                  <a:pt x="2745592" y="4031415"/>
                  <a:pt x="2739665" y="4037344"/>
                </a:cubicBezTo>
                <a:cubicBezTo>
                  <a:pt x="2733737" y="4043272"/>
                  <a:pt x="2727808" y="4049201"/>
                  <a:pt x="2721880" y="4049201"/>
                </a:cubicBezTo>
                <a:cubicBezTo>
                  <a:pt x="2692241" y="4072915"/>
                  <a:pt x="2656672" y="4096629"/>
                  <a:pt x="2627033" y="4126272"/>
                </a:cubicBezTo>
                <a:cubicBezTo>
                  <a:pt x="2609249" y="4138129"/>
                  <a:pt x="2597392" y="4149986"/>
                  <a:pt x="2579609" y="4167772"/>
                </a:cubicBezTo>
                <a:cubicBezTo>
                  <a:pt x="2567753" y="4179629"/>
                  <a:pt x="2549968" y="4191486"/>
                  <a:pt x="2532184" y="4203343"/>
                </a:cubicBezTo>
                <a:cubicBezTo>
                  <a:pt x="2526256" y="4221129"/>
                  <a:pt x="2508472" y="4227057"/>
                  <a:pt x="2496617" y="4238915"/>
                </a:cubicBezTo>
                <a:cubicBezTo>
                  <a:pt x="2461048" y="4268557"/>
                  <a:pt x="2425481" y="4304129"/>
                  <a:pt x="2389913" y="4327843"/>
                </a:cubicBezTo>
                <a:cubicBezTo>
                  <a:pt x="2383985" y="4333771"/>
                  <a:pt x="2378056" y="4333771"/>
                  <a:pt x="2378056" y="4339700"/>
                </a:cubicBezTo>
                <a:cubicBezTo>
                  <a:pt x="2342489" y="4369343"/>
                  <a:pt x="2312848" y="4393057"/>
                  <a:pt x="2271352" y="4416771"/>
                </a:cubicBezTo>
                <a:cubicBezTo>
                  <a:pt x="2253569" y="4434557"/>
                  <a:pt x="2229857" y="4446414"/>
                  <a:pt x="2212073" y="4464199"/>
                </a:cubicBezTo>
                <a:cubicBezTo>
                  <a:pt x="2200216" y="4476057"/>
                  <a:pt x="2182432" y="4487914"/>
                  <a:pt x="2164649" y="4487914"/>
                </a:cubicBezTo>
                <a:cubicBezTo>
                  <a:pt x="2158720" y="4493842"/>
                  <a:pt x="2158720" y="4487914"/>
                  <a:pt x="2152793" y="4481985"/>
                </a:cubicBezTo>
                <a:cubicBezTo>
                  <a:pt x="2158720" y="4476057"/>
                  <a:pt x="2158720" y="4470128"/>
                  <a:pt x="2164649" y="4458271"/>
                </a:cubicBezTo>
                <a:cubicBezTo>
                  <a:pt x="2164649" y="4440485"/>
                  <a:pt x="2164649" y="4422700"/>
                  <a:pt x="2170577" y="4404914"/>
                </a:cubicBezTo>
                <a:cubicBezTo>
                  <a:pt x="2170577" y="4398985"/>
                  <a:pt x="2170577" y="4398985"/>
                  <a:pt x="2170577" y="4398985"/>
                </a:cubicBezTo>
                <a:cubicBezTo>
                  <a:pt x="2182432" y="4398985"/>
                  <a:pt x="2188361" y="4393057"/>
                  <a:pt x="2200216" y="4393057"/>
                </a:cubicBezTo>
                <a:cubicBezTo>
                  <a:pt x="2194289" y="4387128"/>
                  <a:pt x="2194289" y="4381200"/>
                  <a:pt x="2194289" y="4369343"/>
                </a:cubicBezTo>
                <a:cubicBezTo>
                  <a:pt x="2200216" y="4363414"/>
                  <a:pt x="2200216" y="4351557"/>
                  <a:pt x="2206144" y="4345628"/>
                </a:cubicBezTo>
                <a:cubicBezTo>
                  <a:pt x="2206144" y="4333771"/>
                  <a:pt x="2206144" y="4327843"/>
                  <a:pt x="2194289" y="4321914"/>
                </a:cubicBezTo>
                <a:cubicBezTo>
                  <a:pt x="2188361" y="4333771"/>
                  <a:pt x="2194289" y="4351557"/>
                  <a:pt x="2170577" y="4363414"/>
                </a:cubicBezTo>
                <a:cubicBezTo>
                  <a:pt x="2170577" y="4357486"/>
                  <a:pt x="2158720" y="4357486"/>
                  <a:pt x="2152793" y="4357486"/>
                </a:cubicBezTo>
                <a:cubicBezTo>
                  <a:pt x="2146865" y="4327843"/>
                  <a:pt x="2158720" y="4310057"/>
                  <a:pt x="2164649" y="4286343"/>
                </a:cubicBezTo>
                <a:cubicBezTo>
                  <a:pt x="2152793" y="4250772"/>
                  <a:pt x="2146865" y="4221129"/>
                  <a:pt x="2170577" y="4185557"/>
                </a:cubicBezTo>
                <a:cubicBezTo>
                  <a:pt x="2182432" y="4203343"/>
                  <a:pt x="2176504" y="4221129"/>
                  <a:pt x="2176504" y="4238915"/>
                </a:cubicBezTo>
                <a:cubicBezTo>
                  <a:pt x="2182432" y="4250772"/>
                  <a:pt x="2176504" y="4268557"/>
                  <a:pt x="2182432" y="4280414"/>
                </a:cubicBezTo>
                <a:cubicBezTo>
                  <a:pt x="2188361" y="4280414"/>
                  <a:pt x="2194289" y="4274486"/>
                  <a:pt x="2194289" y="4274486"/>
                </a:cubicBezTo>
                <a:cubicBezTo>
                  <a:pt x="2200216" y="4268557"/>
                  <a:pt x="2200216" y="4262629"/>
                  <a:pt x="2200216" y="4256700"/>
                </a:cubicBezTo>
                <a:cubicBezTo>
                  <a:pt x="2200216" y="4221129"/>
                  <a:pt x="2200216" y="4185557"/>
                  <a:pt x="2200216" y="4155915"/>
                </a:cubicBezTo>
                <a:cubicBezTo>
                  <a:pt x="2200216" y="4126272"/>
                  <a:pt x="2200216" y="4096629"/>
                  <a:pt x="2212073" y="4066986"/>
                </a:cubicBezTo>
                <a:cubicBezTo>
                  <a:pt x="2206144" y="4049201"/>
                  <a:pt x="2200216" y="4031415"/>
                  <a:pt x="2200216" y="4013629"/>
                </a:cubicBezTo>
                <a:cubicBezTo>
                  <a:pt x="2200216" y="4007701"/>
                  <a:pt x="2200216" y="4001772"/>
                  <a:pt x="2194289" y="3995844"/>
                </a:cubicBezTo>
                <a:cubicBezTo>
                  <a:pt x="2194289" y="3995844"/>
                  <a:pt x="2188361" y="3995844"/>
                  <a:pt x="2188361" y="3995844"/>
                </a:cubicBezTo>
                <a:cubicBezTo>
                  <a:pt x="2170577" y="4019558"/>
                  <a:pt x="2188361" y="4049201"/>
                  <a:pt x="2170577" y="4078844"/>
                </a:cubicBezTo>
                <a:cubicBezTo>
                  <a:pt x="2164649" y="4084772"/>
                  <a:pt x="2152793" y="4090701"/>
                  <a:pt x="2146865" y="4096629"/>
                </a:cubicBezTo>
                <a:cubicBezTo>
                  <a:pt x="2140936" y="4102558"/>
                  <a:pt x="2135008" y="4108486"/>
                  <a:pt x="2129081" y="4114415"/>
                </a:cubicBezTo>
                <a:cubicBezTo>
                  <a:pt x="2111296" y="4114415"/>
                  <a:pt x="2111296" y="4108486"/>
                  <a:pt x="2111296" y="4096629"/>
                </a:cubicBezTo>
                <a:cubicBezTo>
                  <a:pt x="2123153" y="4090701"/>
                  <a:pt x="2117224" y="4084772"/>
                  <a:pt x="2117224" y="4072915"/>
                </a:cubicBezTo>
                <a:cubicBezTo>
                  <a:pt x="2117224" y="4072915"/>
                  <a:pt x="2111296" y="4066986"/>
                  <a:pt x="2111296" y="4066986"/>
                </a:cubicBezTo>
                <a:cubicBezTo>
                  <a:pt x="2105369" y="4072915"/>
                  <a:pt x="2105369" y="4072915"/>
                  <a:pt x="2105369" y="4078844"/>
                </a:cubicBezTo>
                <a:cubicBezTo>
                  <a:pt x="2105369" y="4084772"/>
                  <a:pt x="2111296" y="4090701"/>
                  <a:pt x="2111296" y="4096629"/>
                </a:cubicBezTo>
                <a:cubicBezTo>
                  <a:pt x="2105369" y="4102558"/>
                  <a:pt x="2105369" y="4108486"/>
                  <a:pt x="2105369" y="4120343"/>
                </a:cubicBezTo>
                <a:cubicBezTo>
                  <a:pt x="2099441" y="4138129"/>
                  <a:pt x="2093512" y="4149986"/>
                  <a:pt x="2075729" y="4155915"/>
                </a:cubicBezTo>
                <a:cubicBezTo>
                  <a:pt x="2069801" y="4161843"/>
                  <a:pt x="2063873" y="4167772"/>
                  <a:pt x="2052017" y="4167772"/>
                </a:cubicBezTo>
                <a:cubicBezTo>
                  <a:pt x="2040161" y="4155915"/>
                  <a:pt x="2046089" y="4144058"/>
                  <a:pt x="2046089" y="4126272"/>
                </a:cubicBezTo>
                <a:cubicBezTo>
                  <a:pt x="2052017" y="4120343"/>
                  <a:pt x="2063873" y="4114415"/>
                  <a:pt x="2069801" y="4108486"/>
                </a:cubicBezTo>
                <a:cubicBezTo>
                  <a:pt x="2069801" y="4096629"/>
                  <a:pt x="2057945" y="4102558"/>
                  <a:pt x="2052017" y="4102558"/>
                </a:cubicBezTo>
                <a:cubicBezTo>
                  <a:pt x="2046089" y="4102558"/>
                  <a:pt x="2040161" y="4096629"/>
                  <a:pt x="2034233" y="4096629"/>
                </a:cubicBezTo>
                <a:cubicBezTo>
                  <a:pt x="2034233" y="4114415"/>
                  <a:pt x="2028305" y="4126272"/>
                  <a:pt x="2028305" y="4144058"/>
                </a:cubicBezTo>
                <a:cubicBezTo>
                  <a:pt x="2028305" y="4155915"/>
                  <a:pt x="2034233" y="4173700"/>
                  <a:pt x="2028305" y="4197415"/>
                </a:cubicBezTo>
                <a:cubicBezTo>
                  <a:pt x="2028305" y="4197415"/>
                  <a:pt x="2022377" y="4209272"/>
                  <a:pt x="2016449" y="4215200"/>
                </a:cubicBezTo>
                <a:cubicBezTo>
                  <a:pt x="2010521" y="4221129"/>
                  <a:pt x="1998665" y="4221129"/>
                  <a:pt x="1992737" y="4227057"/>
                </a:cubicBezTo>
                <a:cubicBezTo>
                  <a:pt x="1986809" y="4232986"/>
                  <a:pt x="1980881" y="4238915"/>
                  <a:pt x="1974953" y="4244843"/>
                </a:cubicBezTo>
                <a:cubicBezTo>
                  <a:pt x="1963097" y="4244843"/>
                  <a:pt x="1963097" y="4232986"/>
                  <a:pt x="1957169" y="4227057"/>
                </a:cubicBezTo>
                <a:cubicBezTo>
                  <a:pt x="1951241" y="4227057"/>
                  <a:pt x="1945313" y="4227057"/>
                  <a:pt x="1945313" y="4232986"/>
                </a:cubicBezTo>
                <a:cubicBezTo>
                  <a:pt x="1945313" y="4244843"/>
                  <a:pt x="1951241" y="4262629"/>
                  <a:pt x="1939385" y="4274486"/>
                </a:cubicBezTo>
                <a:cubicBezTo>
                  <a:pt x="1939385" y="4274486"/>
                  <a:pt x="1933457" y="4280414"/>
                  <a:pt x="1933457" y="4280414"/>
                </a:cubicBezTo>
                <a:cubicBezTo>
                  <a:pt x="1927529" y="4262629"/>
                  <a:pt x="1927529" y="4250772"/>
                  <a:pt x="1927529" y="4232986"/>
                </a:cubicBezTo>
                <a:cubicBezTo>
                  <a:pt x="1921601" y="4221129"/>
                  <a:pt x="1921601" y="4203343"/>
                  <a:pt x="1921601" y="4191486"/>
                </a:cubicBezTo>
                <a:cubicBezTo>
                  <a:pt x="1921601" y="4179629"/>
                  <a:pt x="1921601" y="4161843"/>
                  <a:pt x="1921601" y="4149986"/>
                </a:cubicBezTo>
                <a:cubicBezTo>
                  <a:pt x="1921601" y="4138129"/>
                  <a:pt x="1921601" y="4120343"/>
                  <a:pt x="1915673" y="4108486"/>
                </a:cubicBezTo>
                <a:cubicBezTo>
                  <a:pt x="1903817" y="4120343"/>
                  <a:pt x="1909745" y="4132200"/>
                  <a:pt x="1909745" y="4149986"/>
                </a:cubicBezTo>
                <a:cubicBezTo>
                  <a:pt x="1903817" y="4161843"/>
                  <a:pt x="1903817" y="4173700"/>
                  <a:pt x="1903817" y="4185557"/>
                </a:cubicBezTo>
                <a:cubicBezTo>
                  <a:pt x="1903817" y="4197415"/>
                  <a:pt x="1909745" y="4209272"/>
                  <a:pt x="1909745" y="4227057"/>
                </a:cubicBezTo>
                <a:cubicBezTo>
                  <a:pt x="1909745" y="4238915"/>
                  <a:pt x="1903817" y="4250772"/>
                  <a:pt x="1903817" y="4262629"/>
                </a:cubicBezTo>
                <a:cubicBezTo>
                  <a:pt x="1903817" y="4274486"/>
                  <a:pt x="1909745" y="4286343"/>
                  <a:pt x="1915673" y="4292272"/>
                </a:cubicBezTo>
                <a:cubicBezTo>
                  <a:pt x="1909745" y="4321914"/>
                  <a:pt x="1891961" y="4333771"/>
                  <a:pt x="1868249" y="4339700"/>
                </a:cubicBezTo>
                <a:cubicBezTo>
                  <a:pt x="1850465" y="4357486"/>
                  <a:pt x="1838609" y="4381200"/>
                  <a:pt x="1814897" y="4393057"/>
                </a:cubicBezTo>
                <a:cubicBezTo>
                  <a:pt x="1803041" y="4387128"/>
                  <a:pt x="1808969" y="4375271"/>
                  <a:pt x="1808969" y="4363414"/>
                </a:cubicBezTo>
                <a:cubicBezTo>
                  <a:pt x="1820825" y="4357486"/>
                  <a:pt x="1826753" y="4357486"/>
                  <a:pt x="1838609" y="4351557"/>
                </a:cubicBezTo>
                <a:cubicBezTo>
                  <a:pt x="1838609" y="4345628"/>
                  <a:pt x="1844537" y="4333771"/>
                  <a:pt x="1850465" y="4327843"/>
                </a:cubicBezTo>
                <a:cubicBezTo>
                  <a:pt x="1856393" y="4321914"/>
                  <a:pt x="1862321" y="4315986"/>
                  <a:pt x="1868249" y="4310057"/>
                </a:cubicBezTo>
                <a:cubicBezTo>
                  <a:pt x="1874177" y="4304129"/>
                  <a:pt x="1874177" y="4304129"/>
                  <a:pt x="1874177" y="4298200"/>
                </a:cubicBezTo>
                <a:cubicBezTo>
                  <a:pt x="1874177" y="4280414"/>
                  <a:pt x="1874177" y="4262629"/>
                  <a:pt x="1886033" y="4244843"/>
                </a:cubicBezTo>
                <a:cubicBezTo>
                  <a:pt x="1874177" y="4215200"/>
                  <a:pt x="1874177" y="4191486"/>
                  <a:pt x="1880105" y="4167772"/>
                </a:cubicBezTo>
                <a:cubicBezTo>
                  <a:pt x="1886033" y="4155915"/>
                  <a:pt x="1880105" y="4138129"/>
                  <a:pt x="1880105" y="4126272"/>
                </a:cubicBezTo>
                <a:cubicBezTo>
                  <a:pt x="1886033" y="4120343"/>
                  <a:pt x="1886033" y="4108486"/>
                  <a:pt x="1891961" y="4102558"/>
                </a:cubicBezTo>
                <a:cubicBezTo>
                  <a:pt x="1880105" y="4090701"/>
                  <a:pt x="1880105" y="4090701"/>
                  <a:pt x="1868249" y="4096629"/>
                </a:cubicBezTo>
                <a:cubicBezTo>
                  <a:pt x="1862321" y="4102558"/>
                  <a:pt x="1862321" y="4114415"/>
                  <a:pt x="1862321" y="4120343"/>
                </a:cubicBezTo>
                <a:cubicBezTo>
                  <a:pt x="1862321" y="4138129"/>
                  <a:pt x="1862321" y="4149986"/>
                  <a:pt x="1862321" y="4161843"/>
                </a:cubicBezTo>
                <a:cubicBezTo>
                  <a:pt x="1862321" y="4167772"/>
                  <a:pt x="1856393" y="4173700"/>
                  <a:pt x="1850465" y="4173700"/>
                </a:cubicBezTo>
                <a:cubicBezTo>
                  <a:pt x="1850465" y="4167772"/>
                  <a:pt x="1844537" y="4167772"/>
                  <a:pt x="1844537" y="4161843"/>
                </a:cubicBezTo>
                <a:cubicBezTo>
                  <a:pt x="1838609" y="4155915"/>
                  <a:pt x="1850465" y="4144058"/>
                  <a:pt x="1838609" y="4138129"/>
                </a:cubicBezTo>
                <a:cubicBezTo>
                  <a:pt x="1826753" y="4144058"/>
                  <a:pt x="1826753" y="4144058"/>
                  <a:pt x="1820825" y="4173700"/>
                </a:cubicBezTo>
                <a:cubicBezTo>
                  <a:pt x="1820825" y="4185557"/>
                  <a:pt x="1826753" y="4197415"/>
                  <a:pt x="1838609" y="4209272"/>
                </a:cubicBezTo>
                <a:cubicBezTo>
                  <a:pt x="1844537" y="4203343"/>
                  <a:pt x="1850465" y="4203343"/>
                  <a:pt x="1856393" y="4203343"/>
                </a:cubicBezTo>
                <a:cubicBezTo>
                  <a:pt x="1862321" y="4209272"/>
                  <a:pt x="1862321" y="4209272"/>
                  <a:pt x="1856393" y="4215200"/>
                </a:cubicBezTo>
                <a:cubicBezTo>
                  <a:pt x="1850465" y="4221129"/>
                  <a:pt x="1844537" y="4221129"/>
                  <a:pt x="1838609" y="4227057"/>
                </a:cubicBezTo>
                <a:cubicBezTo>
                  <a:pt x="1838609" y="4227057"/>
                  <a:pt x="1832681" y="4232986"/>
                  <a:pt x="1832681" y="4238915"/>
                </a:cubicBezTo>
                <a:cubicBezTo>
                  <a:pt x="1832681" y="4250772"/>
                  <a:pt x="1832681" y="4268557"/>
                  <a:pt x="1826753" y="4286343"/>
                </a:cubicBezTo>
                <a:cubicBezTo>
                  <a:pt x="1826753" y="4304129"/>
                  <a:pt x="1826753" y="4321914"/>
                  <a:pt x="1814897" y="4339700"/>
                </a:cubicBezTo>
                <a:cubicBezTo>
                  <a:pt x="1803041" y="4345628"/>
                  <a:pt x="1797113" y="4333771"/>
                  <a:pt x="1785257" y="4333771"/>
                </a:cubicBezTo>
                <a:cubicBezTo>
                  <a:pt x="1779329" y="4363414"/>
                  <a:pt x="1767473" y="4393057"/>
                  <a:pt x="1779329" y="4422700"/>
                </a:cubicBezTo>
                <a:cubicBezTo>
                  <a:pt x="1773401" y="4422700"/>
                  <a:pt x="1767473" y="4428628"/>
                  <a:pt x="1767473" y="4428628"/>
                </a:cubicBezTo>
                <a:cubicBezTo>
                  <a:pt x="1761545" y="4422700"/>
                  <a:pt x="1755617" y="4422700"/>
                  <a:pt x="1749689" y="4416771"/>
                </a:cubicBezTo>
                <a:cubicBezTo>
                  <a:pt x="1743761" y="4416771"/>
                  <a:pt x="1737833" y="4416771"/>
                  <a:pt x="1737833" y="4416771"/>
                </a:cubicBezTo>
                <a:cubicBezTo>
                  <a:pt x="1725977" y="4428628"/>
                  <a:pt x="1731905" y="4446414"/>
                  <a:pt x="1725977" y="4458271"/>
                </a:cubicBezTo>
                <a:cubicBezTo>
                  <a:pt x="1725977" y="4464199"/>
                  <a:pt x="1720049" y="4464199"/>
                  <a:pt x="1714121" y="4470128"/>
                </a:cubicBezTo>
                <a:cubicBezTo>
                  <a:pt x="1714121" y="4440485"/>
                  <a:pt x="1714121" y="4416771"/>
                  <a:pt x="1714121" y="4387128"/>
                </a:cubicBezTo>
                <a:cubicBezTo>
                  <a:pt x="1708193" y="4381200"/>
                  <a:pt x="1714121" y="4375271"/>
                  <a:pt x="1714121" y="4363414"/>
                </a:cubicBezTo>
                <a:cubicBezTo>
                  <a:pt x="1714121" y="4339700"/>
                  <a:pt x="1720049" y="4315986"/>
                  <a:pt x="1714121" y="4292272"/>
                </a:cubicBezTo>
                <a:cubicBezTo>
                  <a:pt x="1714121" y="4286343"/>
                  <a:pt x="1708193" y="4280414"/>
                  <a:pt x="1702265" y="4280414"/>
                </a:cubicBezTo>
                <a:cubicBezTo>
                  <a:pt x="1708193" y="4262629"/>
                  <a:pt x="1708193" y="4250772"/>
                  <a:pt x="1708193" y="4232986"/>
                </a:cubicBezTo>
                <a:cubicBezTo>
                  <a:pt x="1708193" y="4227057"/>
                  <a:pt x="1702265" y="4227057"/>
                  <a:pt x="1702265" y="4221129"/>
                </a:cubicBezTo>
                <a:cubicBezTo>
                  <a:pt x="1696337" y="4221129"/>
                  <a:pt x="1696337" y="4221129"/>
                  <a:pt x="1690409" y="4221129"/>
                </a:cubicBezTo>
                <a:cubicBezTo>
                  <a:pt x="1690409" y="4227057"/>
                  <a:pt x="1690409" y="4232986"/>
                  <a:pt x="1690409" y="4238915"/>
                </a:cubicBezTo>
                <a:cubicBezTo>
                  <a:pt x="1690409" y="4244843"/>
                  <a:pt x="1696337" y="4250772"/>
                  <a:pt x="1690409" y="4256700"/>
                </a:cubicBezTo>
                <a:cubicBezTo>
                  <a:pt x="1672625" y="4256700"/>
                  <a:pt x="1660769" y="4250772"/>
                  <a:pt x="1648913" y="4244843"/>
                </a:cubicBezTo>
                <a:cubicBezTo>
                  <a:pt x="1642985" y="4232986"/>
                  <a:pt x="1637057" y="4227057"/>
                  <a:pt x="1619273" y="4227057"/>
                </a:cubicBezTo>
                <a:cubicBezTo>
                  <a:pt x="1613345" y="4238915"/>
                  <a:pt x="1607417" y="4256700"/>
                  <a:pt x="1601489" y="4268557"/>
                </a:cubicBezTo>
                <a:cubicBezTo>
                  <a:pt x="1595561" y="4262629"/>
                  <a:pt x="1589633" y="4262629"/>
                  <a:pt x="1583705" y="4256700"/>
                </a:cubicBezTo>
                <a:cubicBezTo>
                  <a:pt x="1559993" y="4268557"/>
                  <a:pt x="1577777" y="4286343"/>
                  <a:pt x="1565921" y="4304129"/>
                </a:cubicBezTo>
                <a:cubicBezTo>
                  <a:pt x="1559993" y="4298200"/>
                  <a:pt x="1559993" y="4292272"/>
                  <a:pt x="1554065" y="4286343"/>
                </a:cubicBezTo>
                <a:cubicBezTo>
                  <a:pt x="1554065" y="4268557"/>
                  <a:pt x="1559993" y="4256700"/>
                  <a:pt x="1548137" y="4250772"/>
                </a:cubicBezTo>
                <a:cubicBezTo>
                  <a:pt x="1554065" y="4232986"/>
                  <a:pt x="1559993" y="4221129"/>
                  <a:pt x="1559993" y="4209272"/>
                </a:cubicBezTo>
                <a:cubicBezTo>
                  <a:pt x="1548137" y="4197415"/>
                  <a:pt x="1542209" y="4185557"/>
                  <a:pt x="1548137" y="4167772"/>
                </a:cubicBezTo>
                <a:cubicBezTo>
                  <a:pt x="1554065" y="4155915"/>
                  <a:pt x="1554065" y="4144058"/>
                  <a:pt x="1554065" y="4126272"/>
                </a:cubicBezTo>
                <a:cubicBezTo>
                  <a:pt x="1554065" y="4126272"/>
                  <a:pt x="1559993" y="4120343"/>
                  <a:pt x="1559993" y="4114415"/>
                </a:cubicBezTo>
                <a:cubicBezTo>
                  <a:pt x="1571849" y="4114415"/>
                  <a:pt x="1577777" y="4120343"/>
                  <a:pt x="1571849" y="4132200"/>
                </a:cubicBezTo>
                <a:cubicBezTo>
                  <a:pt x="1565921" y="4149986"/>
                  <a:pt x="1577777" y="4167772"/>
                  <a:pt x="1577777" y="4191486"/>
                </a:cubicBezTo>
                <a:cubicBezTo>
                  <a:pt x="1577777" y="4197415"/>
                  <a:pt x="1583705" y="4203343"/>
                  <a:pt x="1589633" y="4197415"/>
                </a:cubicBezTo>
                <a:cubicBezTo>
                  <a:pt x="1595561" y="4132200"/>
                  <a:pt x="1595561" y="4114415"/>
                  <a:pt x="1583705" y="4072915"/>
                </a:cubicBezTo>
                <a:cubicBezTo>
                  <a:pt x="1583705" y="4072915"/>
                  <a:pt x="1577777" y="4072915"/>
                  <a:pt x="1571849" y="4072915"/>
                </a:cubicBezTo>
                <a:cubicBezTo>
                  <a:pt x="1571849" y="4078844"/>
                  <a:pt x="1565921" y="4078844"/>
                  <a:pt x="1565921" y="4078844"/>
                </a:cubicBezTo>
                <a:cubicBezTo>
                  <a:pt x="1565921" y="4078844"/>
                  <a:pt x="1559993" y="4078844"/>
                  <a:pt x="1559993" y="4078844"/>
                </a:cubicBezTo>
                <a:cubicBezTo>
                  <a:pt x="1554065" y="4066986"/>
                  <a:pt x="1548137" y="4055129"/>
                  <a:pt x="1542209" y="4037344"/>
                </a:cubicBezTo>
                <a:cubicBezTo>
                  <a:pt x="1536281" y="4055129"/>
                  <a:pt x="1536281" y="4066986"/>
                  <a:pt x="1536281" y="4078844"/>
                </a:cubicBezTo>
                <a:cubicBezTo>
                  <a:pt x="1536281" y="4090701"/>
                  <a:pt x="1530353" y="4102558"/>
                  <a:pt x="1536281" y="4120343"/>
                </a:cubicBezTo>
                <a:cubicBezTo>
                  <a:pt x="1542209" y="4132200"/>
                  <a:pt x="1530353" y="4144058"/>
                  <a:pt x="1530353" y="4155915"/>
                </a:cubicBezTo>
                <a:cubicBezTo>
                  <a:pt x="1524425" y="4161843"/>
                  <a:pt x="1536281" y="4173700"/>
                  <a:pt x="1524425" y="4179629"/>
                </a:cubicBezTo>
                <a:cubicBezTo>
                  <a:pt x="1524425" y="4173700"/>
                  <a:pt x="1518497" y="4167772"/>
                  <a:pt x="1512569" y="4161843"/>
                </a:cubicBezTo>
                <a:cubicBezTo>
                  <a:pt x="1512569" y="4144058"/>
                  <a:pt x="1512569" y="4120343"/>
                  <a:pt x="1512569" y="4102558"/>
                </a:cubicBezTo>
                <a:cubicBezTo>
                  <a:pt x="1512569" y="4090701"/>
                  <a:pt x="1506641" y="4084772"/>
                  <a:pt x="1506641" y="4078844"/>
                </a:cubicBezTo>
                <a:cubicBezTo>
                  <a:pt x="1506641" y="4066986"/>
                  <a:pt x="1512569" y="4055129"/>
                  <a:pt x="1512569" y="4037344"/>
                </a:cubicBezTo>
                <a:cubicBezTo>
                  <a:pt x="1512569" y="4031415"/>
                  <a:pt x="1506641" y="4019558"/>
                  <a:pt x="1506641" y="4007701"/>
                </a:cubicBezTo>
                <a:cubicBezTo>
                  <a:pt x="1512569" y="3983987"/>
                  <a:pt x="1524425" y="3966201"/>
                  <a:pt x="1524425" y="3942487"/>
                </a:cubicBezTo>
                <a:cubicBezTo>
                  <a:pt x="1518497" y="3936558"/>
                  <a:pt x="1512569" y="3930630"/>
                  <a:pt x="1506641" y="3924701"/>
                </a:cubicBezTo>
                <a:cubicBezTo>
                  <a:pt x="1506641" y="3912844"/>
                  <a:pt x="1512569" y="3900987"/>
                  <a:pt x="1524425" y="3895058"/>
                </a:cubicBezTo>
                <a:cubicBezTo>
                  <a:pt x="1536281" y="3906916"/>
                  <a:pt x="1536281" y="3924701"/>
                  <a:pt x="1536281" y="3942487"/>
                </a:cubicBezTo>
                <a:cubicBezTo>
                  <a:pt x="1536281" y="3960272"/>
                  <a:pt x="1536281" y="3972130"/>
                  <a:pt x="1536281" y="3989915"/>
                </a:cubicBezTo>
                <a:cubicBezTo>
                  <a:pt x="1554065" y="3983987"/>
                  <a:pt x="1542209" y="3966201"/>
                  <a:pt x="1554065" y="3954344"/>
                </a:cubicBezTo>
                <a:cubicBezTo>
                  <a:pt x="1559993" y="3942487"/>
                  <a:pt x="1559993" y="3930630"/>
                  <a:pt x="1559993" y="3918773"/>
                </a:cubicBezTo>
                <a:cubicBezTo>
                  <a:pt x="1571849" y="3912844"/>
                  <a:pt x="1577777" y="3912844"/>
                  <a:pt x="1583705" y="3912844"/>
                </a:cubicBezTo>
                <a:cubicBezTo>
                  <a:pt x="1595561" y="3889130"/>
                  <a:pt x="1595561" y="3889130"/>
                  <a:pt x="1583705" y="3847630"/>
                </a:cubicBezTo>
                <a:cubicBezTo>
                  <a:pt x="1583705" y="3841701"/>
                  <a:pt x="1589633" y="3835773"/>
                  <a:pt x="1589633" y="3823916"/>
                </a:cubicBezTo>
                <a:cubicBezTo>
                  <a:pt x="1589633" y="3817987"/>
                  <a:pt x="1589633" y="3812059"/>
                  <a:pt x="1595561" y="3800202"/>
                </a:cubicBezTo>
                <a:cubicBezTo>
                  <a:pt x="1589633" y="3788345"/>
                  <a:pt x="1583705" y="3782416"/>
                  <a:pt x="1583705" y="3770559"/>
                </a:cubicBezTo>
                <a:cubicBezTo>
                  <a:pt x="1577777" y="3758702"/>
                  <a:pt x="1577777" y="3746845"/>
                  <a:pt x="1577777" y="3734988"/>
                </a:cubicBezTo>
                <a:cubicBezTo>
                  <a:pt x="1571849" y="3734988"/>
                  <a:pt x="1565921" y="3729059"/>
                  <a:pt x="1559993" y="3723130"/>
                </a:cubicBezTo>
                <a:cubicBezTo>
                  <a:pt x="1559993" y="3693488"/>
                  <a:pt x="1559993" y="3663845"/>
                  <a:pt x="1559993" y="3634202"/>
                </a:cubicBezTo>
                <a:cubicBezTo>
                  <a:pt x="1559993" y="3628274"/>
                  <a:pt x="1559993" y="3616417"/>
                  <a:pt x="1571849" y="3610488"/>
                </a:cubicBezTo>
                <a:cubicBezTo>
                  <a:pt x="1571849" y="3622345"/>
                  <a:pt x="1571849" y="3634202"/>
                  <a:pt x="1577777" y="3646059"/>
                </a:cubicBezTo>
                <a:cubicBezTo>
                  <a:pt x="1583705" y="3663845"/>
                  <a:pt x="1583705" y="3681631"/>
                  <a:pt x="1571849" y="3699416"/>
                </a:cubicBezTo>
                <a:cubicBezTo>
                  <a:pt x="1571849" y="3699416"/>
                  <a:pt x="1571849" y="3705345"/>
                  <a:pt x="1571849" y="3711273"/>
                </a:cubicBezTo>
                <a:cubicBezTo>
                  <a:pt x="1577777" y="3717202"/>
                  <a:pt x="1583705" y="3717202"/>
                  <a:pt x="1589633" y="3717202"/>
                </a:cubicBezTo>
                <a:cubicBezTo>
                  <a:pt x="1595561" y="3711273"/>
                  <a:pt x="1589633" y="3693488"/>
                  <a:pt x="1601489" y="3687559"/>
                </a:cubicBezTo>
                <a:cubicBezTo>
                  <a:pt x="1601489" y="3687559"/>
                  <a:pt x="1607417" y="3687559"/>
                  <a:pt x="1607417" y="3693488"/>
                </a:cubicBezTo>
                <a:cubicBezTo>
                  <a:pt x="1613345" y="3711273"/>
                  <a:pt x="1613345" y="3723130"/>
                  <a:pt x="1619273" y="3740916"/>
                </a:cubicBezTo>
                <a:cubicBezTo>
                  <a:pt x="1619273" y="3746845"/>
                  <a:pt x="1625201" y="3752773"/>
                  <a:pt x="1625201" y="3752773"/>
                </a:cubicBezTo>
                <a:cubicBezTo>
                  <a:pt x="1637057" y="3746845"/>
                  <a:pt x="1654841" y="3758702"/>
                  <a:pt x="1666697" y="3746845"/>
                </a:cubicBezTo>
                <a:cubicBezTo>
                  <a:pt x="1672625" y="3729059"/>
                  <a:pt x="1672625" y="3711273"/>
                  <a:pt x="1672625" y="3699416"/>
                </a:cubicBezTo>
                <a:cubicBezTo>
                  <a:pt x="1672625" y="3693488"/>
                  <a:pt x="1666697" y="3693488"/>
                  <a:pt x="1666697" y="3687559"/>
                </a:cubicBezTo>
                <a:cubicBezTo>
                  <a:pt x="1660769" y="3687559"/>
                  <a:pt x="1654841" y="3693488"/>
                  <a:pt x="1654841" y="3699416"/>
                </a:cubicBezTo>
                <a:cubicBezTo>
                  <a:pt x="1648913" y="3705345"/>
                  <a:pt x="1654841" y="3717202"/>
                  <a:pt x="1654841" y="3723130"/>
                </a:cubicBezTo>
                <a:cubicBezTo>
                  <a:pt x="1654841" y="3729059"/>
                  <a:pt x="1654841" y="3729059"/>
                  <a:pt x="1648913" y="3734988"/>
                </a:cubicBezTo>
                <a:cubicBezTo>
                  <a:pt x="1642985" y="3734988"/>
                  <a:pt x="1637057" y="3734988"/>
                  <a:pt x="1637057" y="3729059"/>
                </a:cubicBezTo>
                <a:cubicBezTo>
                  <a:pt x="1631129" y="3723130"/>
                  <a:pt x="1631129" y="3717202"/>
                  <a:pt x="1631129" y="3717202"/>
                </a:cubicBezTo>
                <a:cubicBezTo>
                  <a:pt x="1631129" y="3699416"/>
                  <a:pt x="1637057" y="3687559"/>
                  <a:pt x="1631129" y="3675702"/>
                </a:cubicBezTo>
                <a:cubicBezTo>
                  <a:pt x="1631129" y="3657916"/>
                  <a:pt x="1631129" y="3646059"/>
                  <a:pt x="1637057" y="3634202"/>
                </a:cubicBezTo>
                <a:cubicBezTo>
                  <a:pt x="1637057" y="3628274"/>
                  <a:pt x="1637057" y="3616417"/>
                  <a:pt x="1637057" y="3610488"/>
                </a:cubicBezTo>
                <a:cubicBezTo>
                  <a:pt x="1637057" y="3592702"/>
                  <a:pt x="1625201" y="3574917"/>
                  <a:pt x="1625201" y="3551202"/>
                </a:cubicBezTo>
                <a:cubicBezTo>
                  <a:pt x="1625201" y="3545274"/>
                  <a:pt x="1619273" y="3545274"/>
                  <a:pt x="1619273" y="3545274"/>
                </a:cubicBezTo>
                <a:cubicBezTo>
                  <a:pt x="1613345" y="3557131"/>
                  <a:pt x="1613345" y="3568988"/>
                  <a:pt x="1613345" y="3580845"/>
                </a:cubicBezTo>
                <a:cubicBezTo>
                  <a:pt x="1607417" y="3592702"/>
                  <a:pt x="1607417" y="3598631"/>
                  <a:pt x="1595561" y="3610488"/>
                </a:cubicBezTo>
                <a:cubicBezTo>
                  <a:pt x="1589633" y="3610488"/>
                  <a:pt x="1577777" y="3610488"/>
                  <a:pt x="1571849" y="3610488"/>
                </a:cubicBezTo>
                <a:cubicBezTo>
                  <a:pt x="1565921" y="3604559"/>
                  <a:pt x="1559993" y="3598631"/>
                  <a:pt x="1559993" y="3586774"/>
                </a:cubicBezTo>
                <a:cubicBezTo>
                  <a:pt x="1559993" y="3580845"/>
                  <a:pt x="1565921" y="3574917"/>
                  <a:pt x="1565921" y="3568988"/>
                </a:cubicBezTo>
                <a:cubicBezTo>
                  <a:pt x="1571849" y="3574917"/>
                  <a:pt x="1577777" y="3574917"/>
                  <a:pt x="1583705" y="3580845"/>
                </a:cubicBezTo>
                <a:cubicBezTo>
                  <a:pt x="1589633" y="3574917"/>
                  <a:pt x="1589633" y="3586774"/>
                  <a:pt x="1589633" y="3574917"/>
                </a:cubicBezTo>
                <a:cubicBezTo>
                  <a:pt x="1589633" y="3563060"/>
                  <a:pt x="1589633" y="3551202"/>
                  <a:pt x="1589633" y="3545274"/>
                </a:cubicBezTo>
                <a:cubicBezTo>
                  <a:pt x="1583705" y="3521560"/>
                  <a:pt x="1589633" y="3497845"/>
                  <a:pt x="1595561" y="3480060"/>
                </a:cubicBezTo>
                <a:cubicBezTo>
                  <a:pt x="1601489" y="3468203"/>
                  <a:pt x="1613345" y="3480060"/>
                  <a:pt x="1619273" y="3474131"/>
                </a:cubicBezTo>
                <a:cubicBezTo>
                  <a:pt x="1631129" y="3468203"/>
                  <a:pt x="1637057" y="3456346"/>
                  <a:pt x="1637057" y="3444489"/>
                </a:cubicBezTo>
                <a:cubicBezTo>
                  <a:pt x="1631129" y="3432631"/>
                  <a:pt x="1631129" y="3426703"/>
                  <a:pt x="1625201" y="3414846"/>
                </a:cubicBezTo>
                <a:cubicBezTo>
                  <a:pt x="1625201" y="3408917"/>
                  <a:pt x="1625201" y="3402989"/>
                  <a:pt x="1631129" y="3397060"/>
                </a:cubicBezTo>
                <a:cubicBezTo>
                  <a:pt x="1642985" y="3397060"/>
                  <a:pt x="1660769" y="3397060"/>
                  <a:pt x="1672625" y="3397060"/>
                </a:cubicBezTo>
                <a:cubicBezTo>
                  <a:pt x="1672625" y="3391132"/>
                  <a:pt x="1666697" y="3379274"/>
                  <a:pt x="1666697" y="3373346"/>
                </a:cubicBezTo>
                <a:cubicBezTo>
                  <a:pt x="1672625" y="3367417"/>
                  <a:pt x="1678553" y="3361489"/>
                  <a:pt x="1684481" y="3361489"/>
                </a:cubicBezTo>
                <a:cubicBezTo>
                  <a:pt x="1690409" y="3349632"/>
                  <a:pt x="1678553" y="3337775"/>
                  <a:pt x="1678553" y="3325917"/>
                </a:cubicBezTo>
                <a:cubicBezTo>
                  <a:pt x="1672625" y="3319989"/>
                  <a:pt x="1672625" y="3308132"/>
                  <a:pt x="1672625" y="3296275"/>
                </a:cubicBezTo>
                <a:cubicBezTo>
                  <a:pt x="1678553" y="3296275"/>
                  <a:pt x="1684481" y="3302203"/>
                  <a:pt x="1690409" y="3302203"/>
                </a:cubicBezTo>
                <a:cubicBezTo>
                  <a:pt x="1696337" y="3308132"/>
                  <a:pt x="1702265" y="3314060"/>
                  <a:pt x="1702265" y="3314060"/>
                </a:cubicBezTo>
                <a:cubicBezTo>
                  <a:pt x="1714121" y="3314060"/>
                  <a:pt x="1714121" y="3308132"/>
                  <a:pt x="1714121" y="3302203"/>
                </a:cubicBezTo>
                <a:cubicBezTo>
                  <a:pt x="1714121" y="3284418"/>
                  <a:pt x="1714121" y="3266632"/>
                  <a:pt x="1714121" y="3248846"/>
                </a:cubicBezTo>
                <a:cubicBezTo>
                  <a:pt x="1714121" y="3236989"/>
                  <a:pt x="1720049" y="3231061"/>
                  <a:pt x="1720049" y="3225132"/>
                </a:cubicBezTo>
                <a:cubicBezTo>
                  <a:pt x="1737833" y="3219204"/>
                  <a:pt x="1749689" y="3231061"/>
                  <a:pt x="1761545" y="3225132"/>
                </a:cubicBezTo>
                <a:cubicBezTo>
                  <a:pt x="1773401" y="3219204"/>
                  <a:pt x="1785257" y="3231061"/>
                  <a:pt x="1791185" y="3225132"/>
                </a:cubicBezTo>
                <a:cubicBezTo>
                  <a:pt x="1803041" y="3219204"/>
                  <a:pt x="1808969" y="3207346"/>
                  <a:pt x="1808969" y="3195489"/>
                </a:cubicBezTo>
                <a:cubicBezTo>
                  <a:pt x="1808969" y="3165847"/>
                  <a:pt x="1808969" y="3130275"/>
                  <a:pt x="1808969" y="3094704"/>
                </a:cubicBezTo>
                <a:cubicBezTo>
                  <a:pt x="1808969" y="3088775"/>
                  <a:pt x="1808969" y="3082847"/>
                  <a:pt x="1814897" y="3070990"/>
                </a:cubicBezTo>
                <a:cubicBezTo>
                  <a:pt x="1814897" y="3065061"/>
                  <a:pt x="1814897" y="3053204"/>
                  <a:pt x="1820825" y="3047276"/>
                </a:cubicBezTo>
                <a:cubicBezTo>
                  <a:pt x="1826753" y="3059133"/>
                  <a:pt x="1832681" y="3070990"/>
                  <a:pt x="1838609" y="3088775"/>
                </a:cubicBezTo>
                <a:cubicBezTo>
                  <a:pt x="1838609" y="3094704"/>
                  <a:pt x="1838609" y="3106561"/>
                  <a:pt x="1832681" y="3112490"/>
                </a:cubicBezTo>
                <a:cubicBezTo>
                  <a:pt x="1832681" y="3124347"/>
                  <a:pt x="1838609" y="3136204"/>
                  <a:pt x="1850465" y="3148061"/>
                </a:cubicBezTo>
                <a:cubicBezTo>
                  <a:pt x="1880105" y="3148061"/>
                  <a:pt x="1880105" y="3148061"/>
                  <a:pt x="1891961" y="3112490"/>
                </a:cubicBezTo>
                <a:cubicBezTo>
                  <a:pt x="1886033" y="3106561"/>
                  <a:pt x="1886033" y="3100633"/>
                  <a:pt x="1880105" y="3106561"/>
                </a:cubicBezTo>
                <a:cubicBezTo>
                  <a:pt x="1874177" y="3112490"/>
                  <a:pt x="1874177" y="3118418"/>
                  <a:pt x="1868249" y="3124347"/>
                </a:cubicBezTo>
                <a:cubicBezTo>
                  <a:pt x="1868249" y="3124347"/>
                  <a:pt x="1862321" y="3130275"/>
                  <a:pt x="1862321" y="3130275"/>
                </a:cubicBezTo>
                <a:cubicBezTo>
                  <a:pt x="1862321" y="3130275"/>
                  <a:pt x="1856393" y="3130275"/>
                  <a:pt x="1856393" y="3130275"/>
                </a:cubicBezTo>
                <a:cubicBezTo>
                  <a:pt x="1856393" y="3130275"/>
                  <a:pt x="1856393" y="3124347"/>
                  <a:pt x="1856393" y="3124347"/>
                </a:cubicBezTo>
                <a:cubicBezTo>
                  <a:pt x="1850465" y="3106561"/>
                  <a:pt x="1862321" y="3094704"/>
                  <a:pt x="1868249" y="3076918"/>
                </a:cubicBezTo>
                <a:cubicBezTo>
                  <a:pt x="1874177" y="3065061"/>
                  <a:pt x="1886033" y="3059133"/>
                  <a:pt x="1891961" y="3053204"/>
                </a:cubicBezTo>
                <a:cubicBezTo>
                  <a:pt x="1897889" y="3035418"/>
                  <a:pt x="1891961" y="3017633"/>
                  <a:pt x="1891961" y="3005776"/>
                </a:cubicBezTo>
                <a:cubicBezTo>
                  <a:pt x="1891961" y="2999847"/>
                  <a:pt x="1897889" y="2993919"/>
                  <a:pt x="1897889" y="2993919"/>
                </a:cubicBezTo>
                <a:cubicBezTo>
                  <a:pt x="1903817" y="2993919"/>
                  <a:pt x="1903817" y="2993919"/>
                  <a:pt x="1903817" y="2993919"/>
                </a:cubicBezTo>
                <a:cubicBezTo>
                  <a:pt x="1915673" y="2999847"/>
                  <a:pt x="1909745" y="3017633"/>
                  <a:pt x="1921601" y="3017633"/>
                </a:cubicBezTo>
                <a:cubicBezTo>
                  <a:pt x="1933457" y="3005776"/>
                  <a:pt x="1933457" y="2993919"/>
                  <a:pt x="1933457" y="2976133"/>
                </a:cubicBezTo>
                <a:cubicBezTo>
                  <a:pt x="1933457" y="2970204"/>
                  <a:pt x="1927529" y="2964276"/>
                  <a:pt x="1933457" y="2958347"/>
                </a:cubicBezTo>
                <a:cubicBezTo>
                  <a:pt x="1933457" y="2946490"/>
                  <a:pt x="1939385" y="2928705"/>
                  <a:pt x="1945313" y="2910919"/>
                </a:cubicBezTo>
                <a:cubicBezTo>
                  <a:pt x="1945313" y="2904990"/>
                  <a:pt x="1951241" y="2893133"/>
                  <a:pt x="1957169" y="2887205"/>
                </a:cubicBezTo>
                <a:cubicBezTo>
                  <a:pt x="1969025" y="2869419"/>
                  <a:pt x="1986809" y="2869419"/>
                  <a:pt x="2004593" y="2857562"/>
                </a:cubicBezTo>
                <a:cubicBezTo>
                  <a:pt x="2010521" y="2845705"/>
                  <a:pt x="2004593" y="2827919"/>
                  <a:pt x="2004593" y="2816062"/>
                </a:cubicBezTo>
                <a:cubicBezTo>
                  <a:pt x="1998665" y="2804205"/>
                  <a:pt x="1986809" y="2792348"/>
                  <a:pt x="1980881" y="2786419"/>
                </a:cubicBezTo>
                <a:cubicBezTo>
                  <a:pt x="1969025" y="2774562"/>
                  <a:pt x="1974953" y="2756777"/>
                  <a:pt x="1957169" y="2738991"/>
                </a:cubicBezTo>
                <a:cubicBezTo>
                  <a:pt x="1957169" y="2738991"/>
                  <a:pt x="1945313" y="2733062"/>
                  <a:pt x="1939385" y="2727134"/>
                </a:cubicBezTo>
                <a:cubicBezTo>
                  <a:pt x="1933457" y="2715277"/>
                  <a:pt x="1939385" y="2703420"/>
                  <a:pt x="1933457" y="2691562"/>
                </a:cubicBezTo>
                <a:cubicBezTo>
                  <a:pt x="1933457" y="2685634"/>
                  <a:pt x="1933457" y="2673777"/>
                  <a:pt x="1933457" y="2661920"/>
                </a:cubicBezTo>
                <a:cubicBezTo>
                  <a:pt x="1933457" y="2655991"/>
                  <a:pt x="1933457" y="2644134"/>
                  <a:pt x="1927529" y="2632277"/>
                </a:cubicBezTo>
                <a:cubicBezTo>
                  <a:pt x="1915673" y="2644134"/>
                  <a:pt x="1921601" y="2661920"/>
                  <a:pt x="1915673" y="2679705"/>
                </a:cubicBezTo>
                <a:cubicBezTo>
                  <a:pt x="1909745" y="2691562"/>
                  <a:pt x="1909745" y="2709348"/>
                  <a:pt x="1903817" y="2721205"/>
                </a:cubicBezTo>
                <a:cubicBezTo>
                  <a:pt x="1903817" y="2721205"/>
                  <a:pt x="1897889" y="2721205"/>
                  <a:pt x="1897889" y="2721205"/>
                </a:cubicBezTo>
                <a:cubicBezTo>
                  <a:pt x="1897889" y="2709348"/>
                  <a:pt x="1891961" y="2697491"/>
                  <a:pt x="1891961" y="2685634"/>
                </a:cubicBezTo>
                <a:cubicBezTo>
                  <a:pt x="1897889" y="2673777"/>
                  <a:pt x="1897889" y="2661920"/>
                  <a:pt x="1903817" y="2650063"/>
                </a:cubicBezTo>
                <a:cubicBezTo>
                  <a:pt x="1903817" y="2644134"/>
                  <a:pt x="1897889" y="2632277"/>
                  <a:pt x="1886033" y="2632277"/>
                </a:cubicBezTo>
                <a:cubicBezTo>
                  <a:pt x="1880105" y="2644134"/>
                  <a:pt x="1874177" y="2661920"/>
                  <a:pt x="1874177" y="2679705"/>
                </a:cubicBezTo>
                <a:cubicBezTo>
                  <a:pt x="1862321" y="2691562"/>
                  <a:pt x="1850465" y="2691562"/>
                  <a:pt x="1850465" y="2709348"/>
                </a:cubicBezTo>
                <a:cubicBezTo>
                  <a:pt x="1838609" y="2727134"/>
                  <a:pt x="1838609" y="2744919"/>
                  <a:pt x="1844537" y="2768634"/>
                </a:cubicBezTo>
                <a:cubicBezTo>
                  <a:pt x="1856393" y="2762705"/>
                  <a:pt x="1862321" y="2750848"/>
                  <a:pt x="1862321" y="2738991"/>
                </a:cubicBezTo>
                <a:cubicBezTo>
                  <a:pt x="1856393" y="2733062"/>
                  <a:pt x="1856393" y="2721205"/>
                  <a:pt x="1850465" y="2709348"/>
                </a:cubicBezTo>
                <a:cubicBezTo>
                  <a:pt x="1856393" y="2709348"/>
                  <a:pt x="1868249" y="2709348"/>
                  <a:pt x="1874177" y="2709348"/>
                </a:cubicBezTo>
                <a:cubicBezTo>
                  <a:pt x="1880105" y="2738991"/>
                  <a:pt x="1868249" y="2762705"/>
                  <a:pt x="1862321" y="2792348"/>
                </a:cubicBezTo>
                <a:cubicBezTo>
                  <a:pt x="1862321" y="2786419"/>
                  <a:pt x="1862321" y="2786419"/>
                  <a:pt x="1862321" y="2786419"/>
                </a:cubicBezTo>
                <a:cubicBezTo>
                  <a:pt x="1856393" y="2792348"/>
                  <a:pt x="1850465" y="2792348"/>
                  <a:pt x="1838609" y="2792348"/>
                </a:cubicBezTo>
                <a:cubicBezTo>
                  <a:pt x="1832681" y="2798276"/>
                  <a:pt x="1826753" y="2798276"/>
                  <a:pt x="1826753" y="2804205"/>
                </a:cubicBezTo>
                <a:cubicBezTo>
                  <a:pt x="1820825" y="2810134"/>
                  <a:pt x="1814897" y="2810134"/>
                  <a:pt x="1808969" y="2810134"/>
                </a:cubicBezTo>
                <a:cubicBezTo>
                  <a:pt x="1797113" y="2816062"/>
                  <a:pt x="1791185" y="2821991"/>
                  <a:pt x="1779329" y="2827919"/>
                </a:cubicBezTo>
                <a:cubicBezTo>
                  <a:pt x="1773401" y="2833848"/>
                  <a:pt x="1773401" y="2827919"/>
                  <a:pt x="1767473" y="2821991"/>
                </a:cubicBezTo>
                <a:cubicBezTo>
                  <a:pt x="1761545" y="2821991"/>
                  <a:pt x="1761545" y="2821991"/>
                  <a:pt x="1755617" y="2821991"/>
                </a:cubicBezTo>
                <a:cubicBezTo>
                  <a:pt x="1755617" y="2833848"/>
                  <a:pt x="1749689" y="2851633"/>
                  <a:pt x="1743761" y="2863490"/>
                </a:cubicBezTo>
                <a:cubicBezTo>
                  <a:pt x="1743761" y="2869419"/>
                  <a:pt x="1743761" y="2875348"/>
                  <a:pt x="1737833" y="2881276"/>
                </a:cubicBezTo>
                <a:cubicBezTo>
                  <a:pt x="1731905" y="2881276"/>
                  <a:pt x="1720049" y="2887205"/>
                  <a:pt x="1714121" y="2887205"/>
                </a:cubicBezTo>
                <a:cubicBezTo>
                  <a:pt x="1696337" y="2910919"/>
                  <a:pt x="1702265" y="2940562"/>
                  <a:pt x="1684481" y="2958347"/>
                </a:cubicBezTo>
                <a:cubicBezTo>
                  <a:pt x="1684481" y="2964276"/>
                  <a:pt x="1678553" y="2964276"/>
                  <a:pt x="1678553" y="2964276"/>
                </a:cubicBezTo>
                <a:cubicBezTo>
                  <a:pt x="1672625" y="2958347"/>
                  <a:pt x="1666697" y="2958347"/>
                  <a:pt x="1660769" y="2952419"/>
                </a:cubicBezTo>
                <a:cubicBezTo>
                  <a:pt x="1654841" y="2952419"/>
                  <a:pt x="1648913" y="2952419"/>
                  <a:pt x="1648913" y="2958347"/>
                </a:cubicBezTo>
                <a:cubicBezTo>
                  <a:pt x="1642985" y="2964276"/>
                  <a:pt x="1642985" y="2976133"/>
                  <a:pt x="1648913" y="2982062"/>
                </a:cubicBezTo>
                <a:cubicBezTo>
                  <a:pt x="1648913" y="2987990"/>
                  <a:pt x="1648913" y="2993919"/>
                  <a:pt x="1648913" y="2993919"/>
                </a:cubicBezTo>
                <a:cubicBezTo>
                  <a:pt x="1637057" y="3005776"/>
                  <a:pt x="1625201" y="3005776"/>
                  <a:pt x="1619273" y="3017633"/>
                </a:cubicBezTo>
                <a:cubicBezTo>
                  <a:pt x="1619273" y="3023561"/>
                  <a:pt x="1613345" y="3035418"/>
                  <a:pt x="1613345" y="3041347"/>
                </a:cubicBezTo>
                <a:cubicBezTo>
                  <a:pt x="1601489" y="3047276"/>
                  <a:pt x="1595561" y="3041347"/>
                  <a:pt x="1589633" y="3035418"/>
                </a:cubicBezTo>
                <a:cubicBezTo>
                  <a:pt x="1571849" y="3053204"/>
                  <a:pt x="1554065" y="3070990"/>
                  <a:pt x="1536281" y="3088775"/>
                </a:cubicBezTo>
                <a:cubicBezTo>
                  <a:pt x="1518497" y="3112490"/>
                  <a:pt x="1500713" y="3130275"/>
                  <a:pt x="1477001" y="3136204"/>
                </a:cubicBezTo>
                <a:cubicBezTo>
                  <a:pt x="1465145" y="3159918"/>
                  <a:pt x="1459217" y="3183632"/>
                  <a:pt x="1453289" y="3201418"/>
                </a:cubicBezTo>
                <a:cubicBezTo>
                  <a:pt x="1447361" y="3201418"/>
                  <a:pt x="1441433" y="3207346"/>
                  <a:pt x="1441433" y="3207346"/>
                </a:cubicBezTo>
                <a:cubicBezTo>
                  <a:pt x="1417721" y="3207346"/>
                  <a:pt x="1394009" y="3207346"/>
                  <a:pt x="1376225" y="3213275"/>
                </a:cubicBezTo>
                <a:cubicBezTo>
                  <a:pt x="1364369" y="3207346"/>
                  <a:pt x="1364369" y="3195489"/>
                  <a:pt x="1370297" y="3189561"/>
                </a:cubicBezTo>
                <a:cubicBezTo>
                  <a:pt x="1376225" y="3183632"/>
                  <a:pt x="1382153" y="3177704"/>
                  <a:pt x="1388081" y="3171775"/>
                </a:cubicBezTo>
                <a:cubicBezTo>
                  <a:pt x="1388081" y="3177704"/>
                  <a:pt x="1388081" y="3177704"/>
                  <a:pt x="1388081" y="3183632"/>
                </a:cubicBezTo>
                <a:cubicBezTo>
                  <a:pt x="1394009" y="3189561"/>
                  <a:pt x="1394009" y="3189561"/>
                  <a:pt x="1399937" y="3183632"/>
                </a:cubicBezTo>
                <a:cubicBezTo>
                  <a:pt x="1399937" y="3183632"/>
                  <a:pt x="1399937" y="3177704"/>
                  <a:pt x="1399937" y="3177704"/>
                </a:cubicBezTo>
                <a:cubicBezTo>
                  <a:pt x="1394009" y="3177704"/>
                  <a:pt x="1394009" y="3177704"/>
                  <a:pt x="1388081" y="3171775"/>
                </a:cubicBezTo>
                <a:cubicBezTo>
                  <a:pt x="1394009" y="3165847"/>
                  <a:pt x="1399937" y="3159918"/>
                  <a:pt x="1394009" y="3148061"/>
                </a:cubicBezTo>
                <a:cubicBezTo>
                  <a:pt x="1382153" y="3142132"/>
                  <a:pt x="1376225" y="3153989"/>
                  <a:pt x="1364369" y="3153989"/>
                </a:cubicBezTo>
                <a:cubicBezTo>
                  <a:pt x="1352513" y="3171775"/>
                  <a:pt x="1358441" y="3183632"/>
                  <a:pt x="1352513" y="3201418"/>
                </a:cubicBezTo>
                <a:cubicBezTo>
                  <a:pt x="1352513" y="3213275"/>
                  <a:pt x="1346585" y="3225132"/>
                  <a:pt x="1352513" y="3236989"/>
                </a:cubicBezTo>
                <a:cubicBezTo>
                  <a:pt x="1352513" y="3242918"/>
                  <a:pt x="1352513" y="3242918"/>
                  <a:pt x="1352513" y="3242918"/>
                </a:cubicBezTo>
                <a:cubicBezTo>
                  <a:pt x="1346585" y="3272561"/>
                  <a:pt x="1340657" y="3302203"/>
                  <a:pt x="1340657" y="3331846"/>
                </a:cubicBezTo>
                <a:cubicBezTo>
                  <a:pt x="1328801" y="3343703"/>
                  <a:pt x="1311017" y="3337775"/>
                  <a:pt x="1293233" y="3349632"/>
                </a:cubicBezTo>
                <a:cubicBezTo>
                  <a:pt x="1293233" y="3355560"/>
                  <a:pt x="1287305" y="3361489"/>
                  <a:pt x="1281377" y="3373346"/>
                </a:cubicBezTo>
                <a:cubicBezTo>
                  <a:pt x="1275449" y="3379274"/>
                  <a:pt x="1269521" y="3367417"/>
                  <a:pt x="1257665" y="3361489"/>
                </a:cubicBezTo>
                <a:cubicBezTo>
                  <a:pt x="1257665" y="3367417"/>
                  <a:pt x="1251737" y="3367417"/>
                  <a:pt x="1245809" y="3367417"/>
                </a:cubicBezTo>
                <a:cubicBezTo>
                  <a:pt x="1228025" y="3349632"/>
                  <a:pt x="1233953" y="3331846"/>
                  <a:pt x="1222097" y="3314060"/>
                </a:cubicBezTo>
                <a:cubicBezTo>
                  <a:pt x="1222097" y="3314060"/>
                  <a:pt x="1216169" y="3314060"/>
                  <a:pt x="1216169" y="3314060"/>
                </a:cubicBezTo>
                <a:cubicBezTo>
                  <a:pt x="1204313" y="3325917"/>
                  <a:pt x="1192457" y="3337775"/>
                  <a:pt x="1180601" y="3349632"/>
                </a:cubicBezTo>
                <a:cubicBezTo>
                  <a:pt x="1174673" y="3355560"/>
                  <a:pt x="1174673" y="3367417"/>
                  <a:pt x="1168745" y="3379274"/>
                </a:cubicBezTo>
                <a:cubicBezTo>
                  <a:pt x="1168745" y="3385203"/>
                  <a:pt x="1174673" y="3391132"/>
                  <a:pt x="1174673" y="3397060"/>
                </a:cubicBezTo>
                <a:cubicBezTo>
                  <a:pt x="1174673" y="3402989"/>
                  <a:pt x="1168745" y="3414846"/>
                  <a:pt x="1162817" y="3420774"/>
                </a:cubicBezTo>
                <a:cubicBezTo>
                  <a:pt x="1156889" y="3426703"/>
                  <a:pt x="1162817" y="3438560"/>
                  <a:pt x="1150961" y="3438560"/>
                </a:cubicBezTo>
                <a:cubicBezTo>
                  <a:pt x="1150961" y="3438560"/>
                  <a:pt x="1145033" y="3432631"/>
                  <a:pt x="1145033" y="3432631"/>
                </a:cubicBezTo>
                <a:cubicBezTo>
                  <a:pt x="1145033" y="3426703"/>
                  <a:pt x="1145033" y="3414846"/>
                  <a:pt x="1139105" y="3408917"/>
                </a:cubicBezTo>
                <a:cubicBezTo>
                  <a:pt x="1145033" y="3402989"/>
                  <a:pt x="1145033" y="3402989"/>
                  <a:pt x="1139105" y="3397060"/>
                </a:cubicBezTo>
                <a:cubicBezTo>
                  <a:pt x="1145033" y="3391132"/>
                  <a:pt x="1145033" y="3391132"/>
                  <a:pt x="1145033" y="3385203"/>
                </a:cubicBezTo>
                <a:cubicBezTo>
                  <a:pt x="1139105" y="3379274"/>
                  <a:pt x="1139105" y="3379274"/>
                  <a:pt x="1133177" y="3379274"/>
                </a:cubicBezTo>
                <a:cubicBezTo>
                  <a:pt x="1127249" y="3379274"/>
                  <a:pt x="1121321" y="3385203"/>
                  <a:pt x="1115393" y="3385203"/>
                </a:cubicBezTo>
                <a:cubicBezTo>
                  <a:pt x="1109465" y="3385203"/>
                  <a:pt x="1103537" y="3379274"/>
                  <a:pt x="1097609" y="3379274"/>
                </a:cubicBezTo>
                <a:lnTo>
                  <a:pt x="1097453" y="3378182"/>
                </a:lnTo>
                <a:lnTo>
                  <a:pt x="1097609" y="3373346"/>
                </a:lnTo>
                <a:cubicBezTo>
                  <a:pt x="1091681" y="3373346"/>
                  <a:pt x="1091681" y="3373346"/>
                  <a:pt x="1091681" y="3373346"/>
                </a:cubicBezTo>
                <a:cubicBezTo>
                  <a:pt x="1094645" y="3373346"/>
                  <a:pt x="1096127" y="3373346"/>
                  <a:pt x="1096868" y="3374087"/>
                </a:cubicBezTo>
                <a:lnTo>
                  <a:pt x="1097453" y="3378182"/>
                </a:lnTo>
                <a:lnTo>
                  <a:pt x="1096868" y="3396319"/>
                </a:lnTo>
                <a:cubicBezTo>
                  <a:pt x="1096127" y="3402989"/>
                  <a:pt x="1094645" y="3408917"/>
                  <a:pt x="1091681" y="3414846"/>
                </a:cubicBezTo>
                <a:cubicBezTo>
                  <a:pt x="1085753" y="3432631"/>
                  <a:pt x="1085753" y="3444489"/>
                  <a:pt x="1091681" y="3462274"/>
                </a:cubicBezTo>
                <a:cubicBezTo>
                  <a:pt x="1097609" y="3474131"/>
                  <a:pt x="1115393" y="3474131"/>
                  <a:pt x="1121321" y="3480060"/>
                </a:cubicBezTo>
                <a:cubicBezTo>
                  <a:pt x="1121321" y="3503774"/>
                  <a:pt x="1133177" y="3527488"/>
                  <a:pt x="1109465" y="3551202"/>
                </a:cubicBezTo>
                <a:cubicBezTo>
                  <a:pt x="1097609" y="3545274"/>
                  <a:pt x="1097609" y="3533417"/>
                  <a:pt x="1097609" y="3521560"/>
                </a:cubicBezTo>
                <a:cubicBezTo>
                  <a:pt x="1097609" y="3521560"/>
                  <a:pt x="1103537" y="3515631"/>
                  <a:pt x="1103537" y="3515631"/>
                </a:cubicBezTo>
                <a:cubicBezTo>
                  <a:pt x="1103537" y="3509703"/>
                  <a:pt x="1103537" y="3509703"/>
                  <a:pt x="1097609" y="3509703"/>
                </a:cubicBezTo>
                <a:cubicBezTo>
                  <a:pt x="1097609" y="3509703"/>
                  <a:pt x="1097609" y="3509703"/>
                  <a:pt x="1097609" y="3515631"/>
                </a:cubicBezTo>
                <a:cubicBezTo>
                  <a:pt x="1097609" y="3515631"/>
                  <a:pt x="1097609" y="3521560"/>
                  <a:pt x="1097609" y="3521560"/>
                </a:cubicBezTo>
                <a:cubicBezTo>
                  <a:pt x="1091681" y="3527488"/>
                  <a:pt x="1085753" y="3533417"/>
                  <a:pt x="1085753" y="3539345"/>
                </a:cubicBezTo>
                <a:cubicBezTo>
                  <a:pt x="1085753" y="3551202"/>
                  <a:pt x="1085753" y="3563060"/>
                  <a:pt x="1085753" y="3574917"/>
                </a:cubicBezTo>
                <a:cubicBezTo>
                  <a:pt x="1079825" y="3580845"/>
                  <a:pt x="1073897" y="3580845"/>
                  <a:pt x="1067969" y="3580845"/>
                </a:cubicBezTo>
                <a:cubicBezTo>
                  <a:pt x="1056113" y="3574917"/>
                  <a:pt x="1067969" y="3563060"/>
                  <a:pt x="1067969" y="3551202"/>
                </a:cubicBezTo>
                <a:cubicBezTo>
                  <a:pt x="1062041" y="3545274"/>
                  <a:pt x="1056113" y="3545274"/>
                  <a:pt x="1050185" y="3551202"/>
                </a:cubicBezTo>
                <a:cubicBezTo>
                  <a:pt x="1038329" y="3557131"/>
                  <a:pt x="1038329" y="3574917"/>
                  <a:pt x="1020545" y="3574917"/>
                </a:cubicBezTo>
                <a:cubicBezTo>
                  <a:pt x="1014617" y="3568988"/>
                  <a:pt x="1020545" y="3545274"/>
                  <a:pt x="1002761" y="3539345"/>
                </a:cubicBezTo>
                <a:cubicBezTo>
                  <a:pt x="990905" y="3545274"/>
                  <a:pt x="979049" y="3545274"/>
                  <a:pt x="967193" y="3551202"/>
                </a:cubicBezTo>
                <a:cubicBezTo>
                  <a:pt x="961265" y="3557131"/>
                  <a:pt x="961265" y="3563060"/>
                  <a:pt x="955337" y="3574917"/>
                </a:cubicBezTo>
                <a:cubicBezTo>
                  <a:pt x="949409" y="3574917"/>
                  <a:pt x="937553" y="3580845"/>
                  <a:pt x="931625" y="3586774"/>
                </a:cubicBezTo>
                <a:cubicBezTo>
                  <a:pt x="925697" y="3598631"/>
                  <a:pt x="925697" y="3610488"/>
                  <a:pt x="919769" y="3616417"/>
                </a:cubicBezTo>
                <a:cubicBezTo>
                  <a:pt x="919769" y="3628274"/>
                  <a:pt x="925697" y="3634202"/>
                  <a:pt x="925697" y="3640131"/>
                </a:cubicBezTo>
                <a:cubicBezTo>
                  <a:pt x="919769" y="3651988"/>
                  <a:pt x="919769" y="3663845"/>
                  <a:pt x="907913" y="3669773"/>
                </a:cubicBezTo>
                <a:cubicBezTo>
                  <a:pt x="901985" y="3669773"/>
                  <a:pt x="896057" y="3669773"/>
                  <a:pt x="890129" y="3663845"/>
                </a:cubicBezTo>
                <a:cubicBezTo>
                  <a:pt x="872345" y="3669773"/>
                  <a:pt x="890129" y="3693488"/>
                  <a:pt x="872345" y="3693488"/>
                </a:cubicBezTo>
                <a:cubicBezTo>
                  <a:pt x="866417" y="3693488"/>
                  <a:pt x="860489" y="3693488"/>
                  <a:pt x="860489" y="3693488"/>
                </a:cubicBezTo>
                <a:cubicBezTo>
                  <a:pt x="860489" y="3681631"/>
                  <a:pt x="860489" y="3675702"/>
                  <a:pt x="854561" y="3669773"/>
                </a:cubicBezTo>
                <a:cubicBezTo>
                  <a:pt x="854561" y="3669773"/>
                  <a:pt x="854561" y="3663845"/>
                  <a:pt x="854561" y="3663845"/>
                </a:cubicBezTo>
                <a:cubicBezTo>
                  <a:pt x="842705" y="3669773"/>
                  <a:pt x="836777" y="3669773"/>
                  <a:pt x="830849" y="3669773"/>
                </a:cubicBezTo>
                <a:cubicBezTo>
                  <a:pt x="818993" y="3669773"/>
                  <a:pt x="813065" y="3663845"/>
                  <a:pt x="801209" y="3663845"/>
                </a:cubicBezTo>
                <a:cubicBezTo>
                  <a:pt x="795281" y="3663845"/>
                  <a:pt x="795281" y="3675702"/>
                  <a:pt x="789353" y="3681631"/>
                </a:cubicBezTo>
                <a:cubicBezTo>
                  <a:pt x="783425" y="3687559"/>
                  <a:pt x="777497" y="3699416"/>
                  <a:pt x="771569" y="3705345"/>
                </a:cubicBezTo>
                <a:cubicBezTo>
                  <a:pt x="771569" y="3705345"/>
                  <a:pt x="771569" y="3705345"/>
                  <a:pt x="765641" y="3705345"/>
                </a:cubicBezTo>
                <a:cubicBezTo>
                  <a:pt x="765641" y="3699416"/>
                  <a:pt x="765641" y="3699416"/>
                  <a:pt x="765641" y="3693488"/>
                </a:cubicBezTo>
                <a:cubicBezTo>
                  <a:pt x="765641" y="3681631"/>
                  <a:pt x="771569" y="3669773"/>
                  <a:pt x="777497" y="3657916"/>
                </a:cubicBezTo>
                <a:cubicBezTo>
                  <a:pt x="777497" y="3651988"/>
                  <a:pt x="777497" y="3640131"/>
                  <a:pt x="777497" y="3628274"/>
                </a:cubicBezTo>
                <a:cubicBezTo>
                  <a:pt x="783425" y="3622345"/>
                  <a:pt x="777497" y="3616417"/>
                  <a:pt x="783425" y="3610488"/>
                </a:cubicBezTo>
                <a:cubicBezTo>
                  <a:pt x="789353" y="3604559"/>
                  <a:pt x="789353" y="3604559"/>
                  <a:pt x="795281" y="3610488"/>
                </a:cubicBezTo>
                <a:cubicBezTo>
                  <a:pt x="795281" y="3622345"/>
                  <a:pt x="789353" y="3634202"/>
                  <a:pt x="807137" y="3640131"/>
                </a:cubicBezTo>
                <a:cubicBezTo>
                  <a:pt x="818993" y="3628274"/>
                  <a:pt x="824921" y="3610488"/>
                  <a:pt x="824921" y="3598631"/>
                </a:cubicBezTo>
                <a:cubicBezTo>
                  <a:pt x="824921" y="3580845"/>
                  <a:pt x="813065" y="3563060"/>
                  <a:pt x="818993" y="3545274"/>
                </a:cubicBezTo>
                <a:cubicBezTo>
                  <a:pt x="818993" y="3533417"/>
                  <a:pt x="824921" y="3527488"/>
                  <a:pt x="830849" y="3527488"/>
                </a:cubicBezTo>
                <a:cubicBezTo>
                  <a:pt x="842705" y="3521560"/>
                  <a:pt x="848633" y="3509703"/>
                  <a:pt x="854561" y="3491917"/>
                </a:cubicBezTo>
                <a:cubicBezTo>
                  <a:pt x="854561" y="3480060"/>
                  <a:pt x="860489" y="3462274"/>
                  <a:pt x="848633" y="3450417"/>
                </a:cubicBezTo>
                <a:cubicBezTo>
                  <a:pt x="830849" y="3450417"/>
                  <a:pt x="818993" y="3450417"/>
                  <a:pt x="807137" y="3462274"/>
                </a:cubicBezTo>
                <a:cubicBezTo>
                  <a:pt x="801209" y="3474131"/>
                  <a:pt x="795281" y="3491917"/>
                  <a:pt x="783425" y="3503774"/>
                </a:cubicBezTo>
                <a:cubicBezTo>
                  <a:pt x="777497" y="3521560"/>
                  <a:pt x="783425" y="3533417"/>
                  <a:pt x="777497" y="3539345"/>
                </a:cubicBezTo>
                <a:cubicBezTo>
                  <a:pt x="765641" y="3545274"/>
                  <a:pt x="753785" y="3545274"/>
                  <a:pt x="747857" y="3539345"/>
                </a:cubicBezTo>
                <a:cubicBezTo>
                  <a:pt x="741929" y="3527488"/>
                  <a:pt x="736001" y="3515631"/>
                  <a:pt x="730073" y="3509703"/>
                </a:cubicBezTo>
                <a:cubicBezTo>
                  <a:pt x="736001" y="3468203"/>
                  <a:pt x="741929" y="3432631"/>
                  <a:pt x="759713" y="3397060"/>
                </a:cubicBezTo>
                <a:cubicBezTo>
                  <a:pt x="771569" y="3385203"/>
                  <a:pt x="777497" y="3373346"/>
                  <a:pt x="771569" y="3361489"/>
                </a:cubicBezTo>
                <a:cubicBezTo>
                  <a:pt x="807137" y="3331846"/>
                  <a:pt x="818993" y="3296275"/>
                  <a:pt x="824921" y="3260703"/>
                </a:cubicBezTo>
                <a:cubicBezTo>
                  <a:pt x="824921" y="3248846"/>
                  <a:pt x="830849" y="3236989"/>
                  <a:pt x="830849" y="3225132"/>
                </a:cubicBezTo>
                <a:cubicBezTo>
                  <a:pt x="824921" y="3201418"/>
                  <a:pt x="824921" y="3177704"/>
                  <a:pt x="830849" y="3153989"/>
                </a:cubicBezTo>
                <a:cubicBezTo>
                  <a:pt x="836777" y="3136204"/>
                  <a:pt x="830849" y="3112490"/>
                  <a:pt x="830849" y="3094704"/>
                </a:cubicBezTo>
                <a:cubicBezTo>
                  <a:pt x="830849" y="3088775"/>
                  <a:pt x="836777" y="3082847"/>
                  <a:pt x="842705" y="3088775"/>
                </a:cubicBezTo>
                <a:cubicBezTo>
                  <a:pt x="848633" y="3094704"/>
                  <a:pt x="860489" y="3100633"/>
                  <a:pt x="866417" y="3112490"/>
                </a:cubicBezTo>
                <a:cubicBezTo>
                  <a:pt x="866417" y="3100633"/>
                  <a:pt x="872345" y="3094704"/>
                  <a:pt x="878273" y="3088775"/>
                </a:cubicBezTo>
                <a:cubicBezTo>
                  <a:pt x="878273" y="3088775"/>
                  <a:pt x="884201" y="3088775"/>
                  <a:pt x="890129" y="3088775"/>
                </a:cubicBezTo>
                <a:cubicBezTo>
                  <a:pt x="901985" y="3082847"/>
                  <a:pt x="901985" y="3070990"/>
                  <a:pt x="901985" y="3065061"/>
                </a:cubicBezTo>
                <a:cubicBezTo>
                  <a:pt x="907913" y="3041347"/>
                  <a:pt x="901985" y="3023561"/>
                  <a:pt x="896057" y="3005776"/>
                </a:cubicBezTo>
                <a:cubicBezTo>
                  <a:pt x="901985" y="2987990"/>
                  <a:pt x="907913" y="2970204"/>
                  <a:pt x="913841" y="2958347"/>
                </a:cubicBezTo>
                <a:cubicBezTo>
                  <a:pt x="919769" y="2940562"/>
                  <a:pt x="907913" y="2922776"/>
                  <a:pt x="919769" y="2910919"/>
                </a:cubicBezTo>
                <a:cubicBezTo>
                  <a:pt x="937553" y="2910919"/>
                  <a:pt x="943481" y="2922776"/>
                  <a:pt x="943481" y="2934633"/>
                </a:cubicBezTo>
                <a:cubicBezTo>
                  <a:pt x="943481" y="2946490"/>
                  <a:pt x="937553" y="2958347"/>
                  <a:pt x="931625" y="2976133"/>
                </a:cubicBezTo>
                <a:cubicBezTo>
                  <a:pt x="931625" y="2982062"/>
                  <a:pt x="931625" y="2987990"/>
                  <a:pt x="937553" y="2993919"/>
                </a:cubicBezTo>
                <a:cubicBezTo>
                  <a:pt x="937553" y="2999847"/>
                  <a:pt x="937553" y="3011704"/>
                  <a:pt x="943481" y="3017633"/>
                </a:cubicBezTo>
                <a:cubicBezTo>
                  <a:pt x="955337" y="3011704"/>
                  <a:pt x="961265" y="2999847"/>
                  <a:pt x="967193" y="2987990"/>
                </a:cubicBezTo>
                <a:cubicBezTo>
                  <a:pt x="961265" y="2976133"/>
                  <a:pt x="979049" y="2970204"/>
                  <a:pt x="979049" y="2952419"/>
                </a:cubicBezTo>
                <a:cubicBezTo>
                  <a:pt x="973121" y="2946490"/>
                  <a:pt x="967193" y="2934633"/>
                  <a:pt x="961265" y="2928705"/>
                </a:cubicBezTo>
                <a:cubicBezTo>
                  <a:pt x="961265" y="2916847"/>
                  <a:pt x="955337" y="2910919"/>
                  <a:pt x="967193" y="2904990"/>
                </a:cubicBezTo>
                <a:cubicBezTo>
                  <a:pt x="984977" y="2899062"/>
                  <a:pt x="1002761" y="2910919"/>
                  <a:pt x="1020545" y="2910919"/>
                </a:cubicBezTo>
                <a:cubicBezTo>
                  <a:pt x="1020545" y="2904990"/>
                  <a:pt x="1020545" y="2904990"/>
                  <a:pt x="1026473" y="2899062"/>
                </a:cubicBezTo>
                <a:cubicBezTo>
                  <a:pt x="1020545" y="2887205"/>
                  <a:pt x="1020545" y="2881276"/>
                  <a:pt x="1014617" y="2869419"/>
                </a:cubicBezTo>
                <a:cubicBezTo>
                  <a:pt x="1020545" y="2869419"/>
                  <a:pt x="1020545" y="2869419"/>
                  <a:pt x="1020545" y="2869419"/>
                </a:cubicBezTo>
                <a:cubicBezTo>
                  <a:pt x="1020545" y="2863490"/>
                  <a:pt x="1020545" y="2863490"/>
                  <a:pt x="1020545" y="2863490"/>
                </a:cubicBezTo>
                <a:cubicBezTo>
                  <a:pt x="1020545" y="2863490"/>
                  <a:pt x="1020545" y="2869419"/>
                  <a:pt x="1014617" y="2869419"/>
                </a:cubicBezTo>
                <a:cubicBezTo>
                  <a:pt x="1014617" y="2869419"/>
                  <a:pt x="1008689" y="2863490"/>
                  <a:pt x="1002761" y="2863490"/>
                </a:cubicBezTo>
                <a:cubicBezTo>
                  <a:pt x="990905" y="2857562"/>
                  <a:pt x="990905" y="2851633"/>
                  <a:pt x="984977" y="2839776"/>
                </a:cubicBezTo>
                <a:cubicBezTo>
                  <a:pt x="984977" y="2827919"/>
                  <a:pt x="990905" y="2810134"/>
                  <a:pt x="996833" y="2798276"/>
                </a:cubicBezTo>
                <a:cubicBezTo>
                  <a:pt x="1002761" y="2798276"/>
                  <a:pt x="1008689" y="2792348"/>
                  <a:pt x="1014617" y="2792348"/>
                </a:cubicBezTo>
                <a:cubicBezTo>
                  <a:pt x="1020545" y="2792348"/>
                  <a:pt x="1020545" y="2792348"/>
                  <a:pt x="1026473" y="2792348"/>
                </a:cubicBezTo>
                <a:cubicBezTo>
                  <a:pt x="1038329" y="2780491"/>
                  <a:pt x="1038329" y="2780491"/>
                  <a:pt x="1038329" y="2750848"/>
                </a:cubicBezTo>
                <a:cubicBezTo>
                  <a:pt x="1032401" y="2744919"/>
                  <a:pt x="1026473" y="2733062"/>
                  <a:pt x="1020545" y="2727134"/>
                </a:cubicBezTo>
                <a:cubicBezTo>
                  <a:pt x="1020545" y="2709348"/>
                  <a:pt x="1026473" y="2691562"/>
                  <a:pt x="1044257" y="2685634"/>
                </a:cubicBezTo>
                <a:cubicBezTo>
                  <a:pt x="1056113" y="2697491"/>
                  <a:pt x="1050185" y="2715277"/>
                  <a:pt x="1050185" y="2727134"/>
                </a:cubicBezTo>
                <a:cubicBezTo>
                  <a:pt x="1050185" y="2727134"/>
                  <a:pt x="1056113" y="2727134"/>
                  <a:pt x="1056113" y="2727134"/>
                </a:cubicBezTo>
                <a:cubicBezTo>
                  <a:pt x="1067969" y="2709348"/>
                  <a:pt x="1073897" y="2697491"/>
                  <a:pt x="1085753" y="2679705"/>
                </a:cubicBezTo>
                <a:cubicBezTo>
                  <a:pt x="1091681" y="2667848"/>
                  <a:pt x="1073897" y="2655991"/>
                  <a:pt x="1073897" y="2632277"/>
                </a:cubicBezTo>
                <a:cubicBezTo>
                  <a:pt x="1073897" y="2620420"/>
                  <a:pt x="1097609" y="2608563"/>
                  <a:pt x="1091681" y="2590777"/>
                </a:cubicBezTo>
                <a:cubicBezTo>
                  <a:pt x="1103537" y="2590777"/>
                  <a:pt x="1109465" y="2596706"/>
                  <a:pt x="1109465" y="2602634"/>
                </a:cubicBezTo>
                <a:cubicBezTo>
                  <a:pt x="1103537" y="2620420"/>
                  <a:pt x="1103537" y="2644134"/>
                  <a:pt x="1103537" y="2661920"/>
                </a:cubicBezTo>
                <a:cubicBezTo>
                  <a:pt x="1115393" y="2679705"/>
                  <a:pt x="1133177" y="2685634"/>
                  <a:pt x="1150961" y="2697491"/>
                </a:cubicBezTo>
                <a:cubicBezTo>
                  <a:pt x="1150961" y="2679705"/>
                  <a:pt x="1156889" y="2661920"/>
                  <a:pt x="1162817" y="2644134"/>
                </a:cubicBezTo>
                <a:cubicBezTo>
                  <a:pt x="1162817" y="2638206"/>
                  <a:pt x="1162817" y="2632277"/>
                  <a:pt x="1150961" y="2626348"/>
                </a:cubicBezTo>
                <a:cubicBezTo>
                  <a:pt x="1139105" y="2632277"/>
                  <a:pt x="1145033" y="2644134"/>
                  <a:pt x="1139105" y="2655991"/>
                </a:cubicBezTo>
                <a:cubicBezTo>
                  <a:pt x="1139105" y="2655991"/>
                  <a:pt x="1133177" y="2655991"/>
                  <a:pt x="1133177" y="2655991"/>
                </a:cubicBezTo>
                <a:cubicBezTo>
                  <a:pt x="1127249" y="2650063"/>
                  <a:pt x="1127249" y="2644134"/>
                  <a:pt x="1127249" y="2638206"/>
                </a:cubicBezTo>
                <a:cubicBezTo>
                  <a:pt x="1127249" y="2626348"/>
                  <a:pt x="1127249" y="2620420"/>
                  <a:pt x="1127249" y="2614491"/>
                </a:cubicBezTo>
                <a:cubicBezTo>
                  <a:pt x="1127249" y="2602634"/>
                  <a:pt x="1127249" y="2590777"/>
                  <a:pt x="1121321" y="2578920"/>
                </a:cubicBezTo>
                <a:cubicBezTo>
                  <a:pt x="1127249" y="2567063"/>
                  <a:pt x="1127249" y="2549277"/>
                  <a:pt x="1133177" y="2537420"/>
                </a:cubicBezTo>
                <a:cubicBezTo>
                  <a:pt x="1145033" y="2537420"/>
                  <a:pt x="1150961" y="2537420"/>
                  <a:pt x="1156889" y="2537420"/>
                </a:cubicBezTo>
                <a:cubicBezTo>
                  <a:pt x="1156889" y="2531492"/>
                  <a:pt x="1162817" y="2531492"/>
                  <a:pt x="1162817" y="2525563"/>
                </a:cubicBezTo>
                <a:cubicBezTo>
                  <a:pt x="1162817" y="2507777"/>
                  <a:pt x="1162817" y="2495920"/>
                  <a:pt x="1162817" y="2478135"/>
                </a:cubicBezTo>
                <a:cubicBezTo>
                  <a:pt x="1162817" y="2466278"/>
                  <a:pt x="1162817" y="2448492"/>
                  <a:pt x="1162817" y="2436635"/>
                </a:cubicBezTo>
                <a:cubicBezTo>
                  <a:pt x="1162817" y="2430706"/>
                  <a:pt x="1168745" y="2424778"/>
                  <a:pt x="1168745" y="2424778"/>
                </a:cubicBezTo>
                <a:cubicBezTo>
                  <a:pt x="1180601" y="2418849"/>
                  <a:pt x="1186529" y="2424778"/>
                  <a:pt x="1186529" y="2430706"/>
                </a:cubicBezTo>
                <a:cubicBezTo>
                  <a:pt x="1192457" y="2430706"/>
                  <a:pt x="1192457" y="2436635"/>
                  <a:pt x="1192457" y="2442563"/>
                </a:cubicBezTo>
                <a:cubicBezTo>
                  <a:pt x="1186529" y="2460349"/>
                  <a:pt x="1180601" y="2478135"/>
                  <a:pt x="1180601" y="2495920"/>
                </a:cubicBezTo>
                <a:cubicBezTo>
                  <a:pt x="1192457" y="2507777"/>
                  <a:pt x="1192457" y="2507777"/>
                  <a:pt x="1204313" y="2495920"/>
                </a:cubicBezTo>
                <a:cubicBezTo>
                  <a:pt x="1204313" y="2489992"/>
                  <a:pt x="1198385" y="2484063"/>
                  <a:pt x="1198385" y="2472206"/>
                </a:cubicBezTo>
                <a:cubicBezTo>
                  <a:pt x="1198385" y="2460349"/>
                  <a:pt x="1204313" y="2448492"/>
                  <a:pt x="1216169" y="2442563"/>
                </a:cubicBezTo>
                <a:cubicBezTo>
                  <a:pt x="1222097" y="2436635"/>
                  <a:pt x="1228025" y="2442563"/>
                  <a:pt x="1228025" y="2448492"/>
                </a:cubicBezTo>
                <a:cubicBezTo>
                  <a:pt x="1228025" y="2460349"/>
                  <a:pt x="1233953" y="2472206"/>
                  <a:pt x="1233953" y="2484063"/>
                </a:cubicBezTo>
                <a:cubicBezTo>
                  <a:pt x="1233953" y="2501849"/>
                  <a:pt x="1233953" y="2513706"/>
                  <a:pt x="1233953" y="2531492"/>
                </a:cubicBezTo>
                <a:cubicBezTo>
                  <a:pt x="1245809" y="2519634"/>
                  <a:pt x="1245809" y="2507777"/>
                  <a:pt x="1251737" y="2495920"/>
                </a:cubicBezTo>
                <a:cubicBezTo>
                  <a:pt x="1257665" y="2495920"/>
                  <a:pt x="1263593" y="2495920"/>
                  <a:pt x="1269521" y="2489992"/>
                </a:cubicBezTo>
                <a:cubicBezTo>
                  <a:pt x="1275449" y="2484063"/>
                  <a:pt x="1269521" y="2478135"/>
                  <a:pt x="1263593" y="2472206"/>
                </a:cubicBezTo>
                <a:cubicBezTo>
                  <a:pt x="1269521" y="2466278"/>
                  <a:pt x="1269521" y="2460349"/>
                  <a:pt x="1269521" y="2460349"/>
                </a:cubicBezTo>
                <a:cubicBezTo>
                  <a:pt x="1263593" y="2448492"/>
                  <a:pt x="1245809" y="2454420"/>
                  <a:pt x="1245809" y="2430706"/>
                </a:cubicBezTo>
                <a:cubicBezTo>
                  <a:pt x="1245809" y="2424778"/>
                  <a:pt x="1251737" y="2418849"/>
                  <a:pt x="1251737" y="2401063"/>
                </a:cubicBezTo>
                <a:cubicBezTo>
                  <a:pt x="1251737" y="2395135"/>
                  <a:pt x="1245809" y="2383278"/>
                  <a:pt x="1245809" y="2371421"/>
                </a:cubicBezTo>
                <a:cubicBezTo>
                  <a:pt x="1245809" y="2365492"/>
                  <a:pt x="1251737" y="2365492"/>
                  <a:pt x="1251737" y="2365492"/>
                </a:cubicBezTo>
                <a:cubicBezTo>
                  <a:pt x="1263593" y="2365492"/>
                  <a:pt x="1269521" y="2371421"/>
                  <a:pt x="1281377" y="2377349"/>
                </a:cubicBezTo>
                <a:cubicBezTo>
                  <a:pt x="1287305" y="2365492"/>
                  <a:pt x="1287305" y="2359564"/>
                  <a:pt x="1287305" y="2347706"/>
                </a:cubicBezTo>
                <a:cubicBezTo>
                  <a:pt x="1281377" y="2335849"/>
                  <a:pt x="1269521" y="2323992"/>
                  <a:pt x="1263593" y="2312135"/>
                </a:cubicBezTo>
                <a:cubicBezTo>
                  <a:pt x="1263593" y="2312135"/>
                  <a:pt x="1263593" y="2306207"/>
                  <a:pt x="1263593" y="2306207"/>
                </a:cubicBezTo>
                <a:cubicBezTo>
                  <a:pt x="1269521" y="2306207"/>
                  <a:pt x="1275449" y="2300278"/>
                  <a:pt x="1281377" y="2300278"/>
                </a:cubicBezTo>
                <a:cubicBezTo>
                  <a:pt x="1287305" y="2288421"/>
                  <a:pt x="1275449" y="2282492"/>
                  <a:pt x="1275449" y="2270635"/>
                </a:cubicBezTo>
                <a:cubicBezTo>
                  <a:pt x="1275449" y="2264707"/>
                  <a:pt x="1281377" y="2252850"/>
                  <a:pt x="1281377" y="2246921"/>
                </a:cubicBezTo>
                <a:cubicBezTo>
                  <a:pt x="1275449" y="2240993"/>
                  <a:pt x="1275449" y="2240993"/>
                  <a:pt x="1263593" y="2246921"/>
                </a:cubicBezTo>
                <a:cubicBezTo>
                  <a:pt x="1257665" y="2258778"/>
                  <a:pt x="1263593" y="2264707"/>
                  <a:pt x="1263593" y="2276564"/>
                </a:cubicBezTo>
                <a:cubicBezTo>
                  <a:pt x="1251737" y="2288421"/>
                  <a:pt x="1228025" y="2276564"/>
                  <a:pt x="1216169" y="2294350"/>
                </a:cubicBezTo>
                <a:cubicBezTo>
                  <a:pt x="1216169" y="2300278"/>
                  <a:pt x="1216169" y="2312135"/>
                  <a:pt x="1216169" y="2318064"/>
                </a:cubicBezTo>
                <a:cubicBezTo>
                  <a:pt x="1204313" y="2329921"/>
                  <a:pt x="1192457" y="2318064"/>
                  <a:pt x="1186529" y="2318064"/>
                </a:cubicBezTo>
                <a:cubicBezTo>
                  <a:pt x="1180601" y="2323992"/>
                  <a:pt x="1174673" y="2329921"/>
                  <a:pt x="1180601" y="2335849"/>
                </a:cubicBezTo>
                <a:cubicBezTo>
                  <a:pt x="1180601" y="2335849"/>
                  <a:pt x="1186529" y="2341778"/>
                  <a:pt x="1192457" y="2347706"/>
                </a:cubicBezTo>
                <a:cubicBezTo>
                  <a:pt x="1198385" y="2347706"/>
                  <a:pt x="1204313" y="2347706"/>
                  <a:pt x="1216169" y="2347706"/>
                </a:cubicBezTo>
                <a:cubicBezTo>
                  <a:pt x="1222097" y="2365492"/>
                  <a:pt x="1228025" y="2383278"/>
                  <a:pt x="1216169" y="2395135"/>
                </a:cubicBezTo>
                <a:cubicBezTo>
                  <a:pt x="1210241" y="2401063"/>
                  <a:pt x="1204313" y="2401063"/>
                  <a:pt x="1198385" y="2395135"/>
                </a:cubicBezTo>
                <a:cubicBezTo>
                  <a:pt x="1204313" y="2389206"/>
                  <a:pt x="1204313" y="2383278"/>
                  <a:pt x="1204313" y="2371421"/>
                </a:cubicBezTo>
                <a:cubicBezTo>
                  <a:pt x="1198385" y="2365492"/>
                  <a:pt x="1210241" y="2365492"/>
                  <a:pt x="1198385" y="2371421"/>
                </a:cubicBezTo>
                <a:cubicBezTo>
                  <a:pt x="1192457" y="2371421"/>
                  <a:pt x="1180601" y="2377349"/>
                  <a:pt x="1174673" y="2383278"/>
                </a:cubicBezTo>
                <a:cubicBezTo>
                  <a:pt x="1156889" y="2377349"/>
                  <a:pt x="1156889" y="2365492"/>
                  <a:pt x="1145033" y="2359564"/>
                </a:cubicBezTo>
                <a:cubicBezTo>
                  <a:pt x="1139105" y="2365492"/>
                  <a:pt x="1127249" y="2377349"/>
                  <a:pt x="1115393" y="2377349"/>
                </a:cubicBezTo>
                <a:cubicBezTo>
                  <a:pt x="1109465" y="2389206"/>
                  <a:pt x="1103537" y="2395135"/>
                  <a:pt x="1097609" y="2406992"/>
                </a:cubicBezTo>
                <a:cubicBezTo>
                  <a:pt x="1091681" y="2412921"/>
                  <a:pt x="1079825" y="2406992"/>
                  <a:pt x="1073897" y="2406992"/>
                </a:cubicBezTo>
                <a:cubicBezTo>
                  <a:pt x="1062041" y="2412921"/>
                  <a:pt x="1056113" y="2418849"/>
                  <a:pt x="1056113" y="2424778"/>
                </a:cubicBezTo>
                <a:cubicBezTo>
                  <a:pt x="1050185" y="2442563"/>
                  <a:pt x="1050185" y="2460349"/>
                  <a:pt x="1050185" y="2484063"/>
                </a:cubicBezTo>
                <a:cubicBezTo>
                  <a:pt x="1050185" y="2489992"/>
                  <a:pt x="1044257" y="2495920"/>
                  <a:pt x="1038329" y="2489992"/>
                </a:cubicBezTo>
                <a:cubicBezTo>
                  <a:pt x="1038329" y="2489992"/>
                  <a:pt x="1038329" y="2489992"/>
                  <a:pt x="1032401" y="2484063"/>
                </a:cubicBezTo>
                <a:cubicBezTo>
                  <a:pt x="1032401" y="2478135"/>
                  <a:pt x="1032401" y="2472206"/>
                  <a:pt x="1032401" y="2472206"/>
                </a:cubicBezTo>
                <a:cubicBezTo>
                  <a:pt x="1032401" y="2460349"/>
                  <a:pt x="1032401" y="2460349"/>
                  <a:pt x="1020545" y="2460349"/>
                </a:cubicBezTo>
                <a:cubicBezTo>
                  <a:pt x="1014617" y="2472206"/>
                  <a:pt x="1008689" y="2478135"/>
                  <a:pt x="1002761" y="2489992"/>
                </a:cubicBezTo>
                <a:cubicBezTo>
                  <a:pt x="973121" y="2501849"/>
                  <a:pt x="961265" y="2525563"/>
                  <a:pt x="943481" y="2537420"/>
                </a:cubicBezTo>
                <a:cubicBezTo>
                  <a:pt x="931625" y="2555206"/>
                  <a:pt x="913841" y="2572991"/>
                  <a:pt x="896057" y="2578920"/>
                </a:cubicBezTo>
                <a:cubicBezTo>
                  <a:pt x="890129" y="2596706"/>
                  <a:pt x="890129" y="2608563"/>
                  <a:pt x="884201" y="2620420"/>
                </a:cubicBezTo>
                <a:cubicBezTo>
                  <a:pt x="890129" y="2626348"/>
                  <a:pt x="890129" y="2638206"/>
                  <a:pt x="890129" y="2644134"/>
                </a:cubicBezTo>
                <a:cubicBezTo>
                  <a:pt x="890129" y="2655991"/>
                  <a:pt x="890129" y="2667848"/>
                  <a:pt x="878273" y="2667848"/>
                </a:cubicBezTo>
                <a:cubicBezTo>
                  <a:pt x="866417" y="2661920"/>
                  <a:pt x="866417" y="2650063"/>
                  <a:pt x="848633" y="2650063"/>
                </a:cubicBezTo>
                <a:cubicBezTo>
                  <a:pt x="842705" y="2655991"/>
                  <a:pt x="836777" y="2655991"/>
                  <a:pt x="824921" y="2661920"/>
                </a:cubicBezTo>
                <a:cubicBezTo>
                  <a:pt x="818993" y="2667848"/>
                  <a:pt x="813065" y="2679705"/>
                  <a:pt x="813065" y="2685634"/>
                </a:cubicBezTo>
                <a:cubicBezTo>
                  <a:pt x="813065" y="2697491"/>
                  <a:pt x="818993" y="2709348"/>
                  <a:pt x="818993" y="2721205"/>
                </a:cubicBezTo>
                <a:cubicBezTo>
                  <a:pt x="795281" y="2733062"/>
                  <a:pt x="795281" y="2733062"/>
                  <a:pt x="783425" y="2709348"/>
                </a:cubicBezTo>
                <a:cubicBezTo>
                  <a:pt x="783425" y="2709348"/>
                  <a:pt x="783425" y="2703420"/>
                  <a:pt x="777497" y="2703420"/>
                </a:cubicBezTo>
                <a:cubicBezTo>
                  <a:pt x="765641" y="2709348"/>
                  <a:pt x="771569" y="2733062"/>
                  <a:pt x="753785" y="2738991"/>
                </a:cubicBezTo>
                <a:cubicBezTo>
                  <a:pt x="741929" y="2744919"/>
                  <a:pt x="736001" y="2744919"/>
                  <a:pt x="724145" y="2750848"/>
                </a:cubicBezTo>
                <a:cubicBezTo>
                  <a:pt x="712289" y="2762705"/>
                  <a:pt x="712289" y="2780491"/>
                  <a:pt x="712289" y="2792348"/>
                </a:cubicBezTo>
                <a:cubicBezTo>
                  <a:pt x="700433" y="2798276"/>
                  <a:pt x="694505" y="2798276"/>
                  <a:pt x="682649" y="2792348"/>
                </a:cubicBezTo>
                <a:cubicBezTo>
                  <a:pt x="676721" y="2798276"/>
                  <a:pt x="664865" y="2804205"/>
                  <a:pt x="658937" y="2810134"/>
                </a:cubicBezTo>
                <a:cubicBezTo>
                  <a:pt x="653009" y="2810134"/>
                  <a:pt x="647081" y="2810134"/>
                  <a:pt x="641153" y="2804205"/>
                </a:cubicBezTo>
                <a:cubicBezTo>
                  <a:pt x="629297" y="2810134"/>
                  <a:pt x="623369" y="2816062"/>
                  <a:pt x="617441" y="2816062"/>
                </a:cubicBezTo>
                <a:cubicBezTo>
                  <a:pt x="605585" y="2816062"/>
                  <a:pt x="599657" y="2810134"/>
                  <a:pt x="593729" y="2798276"/>
                </a:cubicBezTo>
                <a:cubicBezTo>
                  <a:pt x="593729" y="2786419"/>
                  <a:pt x="611513" y="2792348"/>
                  <a:pt x="617441" y="2780491"/>
                </a:cubicBezTo>
                <a:cubicBezTo>
                  <a:pt x="629297" y="2774562"/>
                  <a:pt x="635225" y="2768634"/>
                  <a:pt x="641153" y="2762705"/>
                </a:cubicBezTo>
                <a:cubicBezTo>
                  <a:pt x="647081" y="2756777"/>
                  <a:pt x="647081" y="2750848"/>
                  <a:pt x="647081" y="2744919"/>
                </a:cubicBezTo>
                <a:cubicBezTo>
                  <a:pt x="653009" y="2733062"/>
                  <a:pt x="653009" y="2727134"/>
                  <a:pt x="653009" y="2715277"/>
                </a:cubicBezTo>
                <a:cubicBezTo>
                  <a:pt x="650045" y="2709348"/>
                  <a:pt x="645599" y="2703420"/>
                  <a:pt x="641894" y="2696750"/>
                </a:cubicBezTo>
                <a:lnTo>
                  <a:pt x="636145" y="2676946"/>
                </a:lnTo>
                <a:lnTo>
                  <a:pt x="637342" y="2673353"/>
                </a:lnTo>
                <a:lnTo>
                  <a:pt x="638930" y="2673036"/>
                </a:lnTo>
                <a:cubicBezTo>
                  <a:pt x="641153" y="2672295"/>
                  <a:pt x="644117" y="2670813"/>
                  <a:pt x="647081" y="2667848"/>
                </a:cubicBezTo>
                <a:cubicBezTo>
                  <a:pt x="647081" y="2661920"/>
                  <a:pt x="647081" y="2661920"/>
                  <a:pt x="641153" y="2661920"/>
                </a:cubicBezTo>
                <a:lnTo>
                  <a:pt x="637342" y="2673353"/>
                </a:lnTo>
                <a:lnTo>
                  <a:pt x="635225" y="2673777"/>
                </a:lnTo>
                <a:lnTo>
                  <a:pt x="636145" y="2676946"/>
                </a:lnTo>
                <a:lnTo>
                  <a:pt x="635225" y="2679705"/>
                </a:lnTo>
                <a:cubicBezTo>
                  <a:pt x="617441" y="2685634"/>
                  <a:pt x="605585" y="2697491"/>
                  <a:pt x="587801" y="2709348"/>
                </a:cubicBezTo>
                <a:cubicBezTo>
                  <a:pt x="575945" y="2709348"/>
                  <a:pt x="570017" y="2715277"/>
                  <a:pt x="564089" y="2715277"/>
                </a:cubicBezTo>
                <a:cubicBezTo>
                  <a:pt x="552233" y="2715277"/>
                  <a:pt x="546305" y="2715277"/>
                  <a:pt x="540377" y="2709348"/>
                </a:cubicBezTo>
                <a:cubicBezTo>
                  <a:pt x="534449" y="2697491"/>
                  <a:pt x="534449" y="2697491"/>
                  <a:pt x="552233" y="2673777"/>
                </a:cubicBezTo>
                <a:cubicBezTo>
                  <a:pt x="558161" y="2667848"/>
                  <a:pt x="564089" y="2673777"/>
                  <a:pt x="570017" y="2679705"/>
                </a:cubicBezTo>
                <a:cubicBezTo>
                  <a:pt x="581873" y="2679705"/>
                  <a:pt x="593729" y="2673777"/>
                  <a:pt x="605585" y="2673777"/>
                </a:cubicBezTo>
                <a:cubicBezTo>
                  <a:pt x="605585" y="2667848"/>
                  <a:pt x="605585" y="2661920"/>
                  <a:pt x="605585" y="2661920"/>
                </a:cubicBezTo>
                <a:cubicBezTo>
                  <a:pt x="599657" y="2655991"/>
                  <a:pt x="599657" y="2655991"/>
                  <a:pt x="593729" y="2655991"/>
                </a:cubicBezTo>
                <a:cubicBezTo>
                  <a:pt x="587801" y="2650063"/>
                  <a:pt x="581873" y="2650063"/>
                  <a:pt x="570017" y="2650063"/>
                </a:cubicBezTo>
                <a:cubicBezTo>
                  <a:pt x="546305" y="2655991"/>
                  <a:pt x="546305" y="2655991"/>
                  <a:pt x="522593" y="2650063"/>
                </a:cubicBezTo>
                <a:cubicBezTo>
                  <a:pt x="510737" y="2650063"/>
                  <a:pt x="498881" y="2655991"/>
                  <a:pt x="487025" y="2661920"/>
                </a:cubicBezTo>
                <a:cubicBezTo>
                  <a:pt x="475169" y="2673777"/>
                  <a:pt x="475169" y="2691562"/>
                  <a:pt x="481097" y="2703420"/>
                </a:cubicBezTo>
                <a:cubicBezTo>
                  <a:pt x="492953" y="2715277"/>
                  <a:pt x="510737" y="2709348"/>
                  <a:pt x="510737" y="2721205"/>
                </a:cubicBezTo>
                <a:cubicBezTo>
                  <a:pt x="510737" y="2727134"/>
                  <a:pt x="510737" y="2733062"/>
                  <a:pt x="504809" y="2733062"/>
                </a:cubicBezTo>
                <a:cubicBezTo>
                  <a:pt x="498881" y="2733062"/>
                  <a:pt x="492953" y="2727134"/>
                  <a:pt x="492953" y="2727134"/>
                </a:cubicBezTo>
                <a:cubicBezTo>
                  <a:pt x="475169" y="2738991"/>
                  <a:pt x="469241" y="2750848"/>
                  <a:pt x="487025" y="2762705"/>
                </a:cubicBezTo>
                <a:cubicBezTo>
                  <a:pt x="504809" y="2762705"/>
                  <a:pt x="528521" y="2762705"/>
                  <a:pt x="552233" y="2762705"/>
                </a:cubicBezTo>
                <a:cubicBezTo>
                  <a:pt x="558161" y="2774562"/>
                  <a:pt x="558161" y="2786419"/>
                  <a:pt x="564089" y="2798276"/>
                </a:cubicBezTo>
                <a:cubicBezTo>
                  <a:pt x="558161" y="2810134"/>
                  <a:pt x="558161" y="2816062"/>
                  <a:pt x="546305" y="2821991"/>
                </a:cubicBezTo>
                <a:cubicBezTo>
                  <a:pt x="534449" y="2821991"/>
                  <a:pt x="528521" y="2810134"/>
                  <a:pt x="516665" y="2816062"/>
                </a:cubicBezTo>
                <a:cubicBezTo>
                  <a:pt x="510737" y="2827919"/>
                  <a:pt x="510737" y="2833848"/>
                  <a:pt x="516665" y="2845705"/>
                </a:cubicBezTo>
                <a:cubicBezTo>
                  <a:pt x="522593" y="2851633"/>
                  <a:pt x="534449" y="2851633"/>
                  <a:pt x="546305" y="2851633"/>
                </a:cubicBezTo>
                <a:cubicBezTo>
                  <a:pt x="552233" y="2851633"/>
                  <a:pt x="558161" y="2857562"/>
                  <a:pt x="558161" y="2857562"/>
                </a:cubicBezTo>
                <a:cubicBezTo>
                  <a:pt x="570017" y="2863490"/>
                  <a:pt x="575945" y="2851633"/>
                  <a:pt x="587801" y="2851633"/>
                </a:cubicBezTo>
                <a:cubicBezTo>
                  <a:pt x="593729" y="2845705"/>
                  <a:pt x="605585" y="2845705"/>
                  <a:pt x="611513" y="2845705"/>
                </a:cubicBezTo>
                <a:cubicBezTo>
                  <a:pt x="623369" y="2851633"/>
                  <a:pt x="611513" y="2863490"/>
                  <a:pt x="617441" y="2875348"/>
                </a:cubicBezTo>
                <a:cubicBezTo>
                  <a:pt x="575945" y="2887205"/>
                  <a:pt x="575945" y="2887205"/>
                  <a:pt x="558161" y="2910919"/>
                </a:cubicBezTo>
                <a:cubicBezTo>
                  <a:pt x="564089" y="2910919"/>
                  <a:pt x="564089" y="2916847"/>
                  <a:pt x="570017" y="2922776"/>
                </a:cubicBezTo>
                <a:cubicBezTo>
                  <a:pt x="575945" y="2922776"/>
                  <a:pt x="581873" y="2928705"/>
                  <a:pt x="581873" y="2928705"/>
                </a:cubicBezTo>
                <a:cubicBezTo>
                  <a:pt x="587801" y="2940562"/>
                  <a:pt x="581873" y="2946490"/>
                  <a:pt x="570017" y="2946490"/>
                </a:cubicBezTo>
                <a:cubicBezTo>
                  <a:pt x="570017" y="2946490"/>
                  <a:pt x="564089" y="2952419"/>
                  <a:pt x="558161" y="2952419"/>
                </a:cubicBezTo>
                <a:cubicBezTo>
                  <a:pt x="558161" y="2958347"/>
                  <a:pt x="552233" y="2970204"/>
                  <a:pt x="552233" y="2976133"/>
                </a:cubicBezTo>
                <a:cubicBezTo>
                  <a:pt x="546305" y="2982062"/>
                  <a:pt x="540377" y="2993919"/>
                  <a:pt x="528521" y="2993919"/>
                </a:cubicBezTo>
                <a:cubicBezTo>
                  <a:pt x="522593" y="2982062"/>
                  <a:pt x="516665" y="2970204"/>
                  <a:pt x="510737" y="2964276"/>
                </a:cubicBezTo>
                <a:cubicBezTo>
                  <a:pt x="504809" y="2958347"/>
                  <a:pt x="504809" y="2958347"/>
                  <a:pt x="498881" y="2952419"/>
                </a:cubicBezTo>
                <a:cubicBezTo>
                  <a:pt x="492953" y="2958347"/>
                  <a:pt x="481097" y="2958347"/>
                  <a:pt x="475169" y="2964276"/>
                </a:cubicBezTo>
                <a:cubicBezTo>
                  <a:pt x="475169" y="2964276"/>
                  <a:pt x="475169" y="2964276"/>
                  <a:pt x="469241" y="2964276"/>
                </a:cubicBezTo>
                <a:cubicBezTo>
                  <a:pt x="463313" y="2952419"/>
                  <a:pt x="445529" y="2946490"/>
                  <a:pt x="433673" y="2940562"/>
                </a:cubicBezTo>
                <a:cubicBezTo>
                  <a:pt x="421817" y="2928705"/>
                  <a:pt x="421817" y="2910919"/>
                  <a:pt x="409961" y="2893133"/>
                </a:cubicBezTo>
                <a:cubicBezTo>
                  <a:pt x="404033" y="2887205"/>
                  <a:pt x="386249" y="2875348"/>
                  <a:pt x="380321" y="2869419"/>
                </a:cubicBezTo>
                <a:cubicBezTo>
                  <a:pt x="368465" y="2851633"/>
                  <a:pt x="380321" y="2833848"/>
                  <a:pt x="368465" y="2821991"/>
                </a:cubicBezTo>
                <a:cubicBezTo>
                  <a:pt x="356609" y="2821991"/>
                  <a:pt x="356609" y="2821991"/>
                  <a:pt x="350681" y="2833848"/>
                </a:cubicBezTo>
                <a:cubicBezTo>
                  <a:pt x="344753" y="2827919"/>
                  <a:pt x="338825" y="2821991"/>
                  <a:pt x="332897" y="2816062"/>
                </a:cubicBezTo>
                <a:cubicBezTo>
                  <a:pt x="326969" y="2816062"/>
                  <a:pt x="321041" y="2816062"/>
                  <a:pt x="321041" y="2821991"/>
                </a:cubicBezTo>
                <a:cubicBezTo>
                  <a:pt x="315113" y="2833848"/>
                  <a:pt x="321041" y="2839776"/>
                  <a:pt x="309185" y="2845705"/>
                </a:cubicBezTo>
                <a:cubicBezTo>
                  <a:pt x="303257" y="2833848"/>
                  <a:pt x="297329" y="2816062"/>
                  <a:pt x="291401" y="2804205"/>
                </a:cubicBezTo>
                <a:cubicBezTo>
                  <a:pt x="285473" y="2810134"/>
                  <a:pt x="285473" y="2810134"/>
                  <a:pt x="285473" y="2839776"/>
                </a:cubicBezTo>
                <a:cubicBezTo>
                  <a:pt x="279545" y="2857562"/>
                  <a:pt x="273617" y="2869419"/>
                  <a:pt x="261761" y="2875348"/>
                </a:cubicBezTo>
                <a:cubicBezTo>
                  <a:pt x="243977" y="2869419"/>
                  <a:pt x="232121" y="2857562"/>
                  <a:pt x="220265" y="2845705"/>
                </a:cubicBezTo>
                <a:cubicBezTo>
                  <a:pt x="214337" y="2833848"/>
                  <a:pt x="208409" y="2821991"/>
                  <a:pt x="202481" y="2810134"/>
                </a:cubicBezTo>
                <a:cubicBezTo>
                  <a:pt x="196553" y="2804205"/>
                  <a:pt x="190625" y="2798276"/>
                  <a:pt x="178769" y="2792348"/>
                </a:cubicBezTo>
                <a:cubicBezTo>
                  <a:pt x="172841" y="2780491"/>
                  <a:pt x="166913" y="2762705"/>
                  <a:pt x="155057" y="2744919"/>
                </a:cubicBezTo>
                <a:cubicBezTo>
                  <a:pt x="131345" y="2727134"/>
                  <a:pt x="113561" y="2691562"/>
                  <a:pt x="95777" y="2661920"/>
                </a:cubicBezTo>
                <a:cubicBezTo>
                  <a:pt x="72065" y="2632277"/>
                  <a:pt x="54281" y="2602634"/>
                  <a:pt x="48353" y="2561134"/>
                </a:cubicBezTo>
                <a:cubicBezTo>
                  <a:pt x="42425" y="2543349"/>
                  <a:pt x="36497" y="2525563"/>
                  <a:pt x="36497" y="2507777"/>
                </a:cubicBezTo>
                <a:cubicBezTo>
                  <a:pt x="18713" y="2472206"/>
                  <a:pt x="-4999" y="2442563"/>
                  <a:pt x="929" y="2401063"/>
                </a:cubicBezTo>
                <a:cubicBezTo>
                  <a:pt x="6857" y="2389206"/>
                  <a:pt x="12785" y="2377349"/>
                  <a:pt x="18713" y="2371421"/>
                </a:cubicBezTo>
                <a:cubicBezTo>
                  <a:pt x="24641" y="2365492"/>
                  <a:pt x="30569" y="2365492"/>
                  <a:pt x="30569" y="2365492"/>
                </a:cubicBezTo>
                <a:cubicBezTo>
                  <a:pt x="36497" y="2359564"/>
                  <a:pt x="36497" y="2359564"/>
                  <a:pt x="42425" y="2359564"/>
                </a:cubicBezTo>
                <a:cubicBezTo>
                  <a:pt x="77993" y="2347706"/>
                  <a:pt x="77993" y="2347706"/>
                  <a:pt x="107633" y="2323992"/>
                </a:cubicBezTo>
                <a:cubicBezTo>
                  <a:pt x="113561" y="2323992"/>
                  <a:pt x="119489" y="2329921"/>
                  <a:pt x="125417" y="2335849"/>
                </a:cubicBezTo>
                <a:cubicBezTo>
                  <a:pt x="131345" y="2329921"/>
                  <a:pt x="137273" y="2329921"/>
                  <a:pt x="137273" y="2323992"/>
                </a:cubicBezTo>
                <a:cubicBezTo>
                  <a:pt x="131345" y="2312135"/>
                  <a:pt x="125417" y="2306207"/>
                  <a:pt x="119489" y="2294350"/>
                </a:cubicBezTo>
                <a:cubicBezTo>
                  <a:pt x="131345" y="2246921"/>
                  <a:pt x="137273" y="2193564"/>
                  <a:pt x="149129" y="2140207"/>
                </a:cubicBezTo>
                <a:cubicBezTo>
                  <a:pt x="166913" y="2110564"/>
                  <a:pt x="184697" y="2074993"/>
                  <a:pt x="202481" y="2039422"/>
                </a:cubicBezTo>
                <a:cubicBezTo>
                  <a:pt x="214337" y="2015708"/>
                  <a:pt x="232121" y="1991993"/>
                  <a:pt x="249905" y="1968279"/>
                </a:cubicBezTo>
                <a:cubicBezTo>
                  <a:pt x="273617" y="1944565"/>
                  <a:pt x="291401" y="1920851"/>
                  <a:pt x="309185" y="1891208"/>
                </a:cubicBezTo>
                <a:cubicBezTo>
                  <a:pt x="321041" y="1885280"/>
                  <a:pt x="332897" y="1873422"/>
                  <a:pt x="344753" y="1867494"/>
                </a:cubicBezTo>
                <a:cubicBezTo>
                  <a:pt x="350681" y="1867494"/>
                  <a:pt x="356609" y="1867494"/>
                  <a:pt x="362537" y="1867494"/>
                </a:cubicBezTo>
                <a:cubicBezTo>
                  <a:pt x="380321" y="1867494"/>
                  <a:pt x="392177" y="1867494"/>
                  <a:pt x="404033" y="1855637"/>
                </a:cubicBezTo>
                <a:cubicBezTo>
                  <a:pt x="415889" y="1849708"/>
                  <a:pt x="415889" y="1843780"/>
                  <a:pt x="415889" y="1831923"/>
                </a:cubicBezTo>
                <a:cubicBezTo>
                  <a:pt x="415889" y="1825994"/>
                  <a:pt x="415889" y="1814137"/>
                  <a:pt x="409961" y="1802280"/>
                </a:cubicBezTo>
                <a:cubicBezTo>
                  <a:pt x="415889" y="1790423"/>
                  <a:pt x="427745" y="1772637"/>
                  <a:pt x="433673" y="1760780"/>
                </a:cubicBezTo>
                <a:cubicBezTo>
                  <a:pt x="451457" y="1748923"/>
                  <a:pt x="463313" y="1742994"/>
                  <a:pt x="481097" y="1737066"/>
                </a:cubicBezTo>
                <a:cubicBezTo>
                  <a:pt x="487025" y="1737066"/>
                  <a:pt x="492953" y="1737066"/>
                  <a:pt x="498881" y="1742994"/>
                </a:cubicBezTo>
                <a:cubicBezTo>
                  <a:pt x="522593" y="1731137"/>
                  <a:pt x="522593" y="1731137"/>
                  <a:pt x="528521" y="1719280"/>
                </a:cubicBezTo>
                <a:cubicBezTo>
                  <a:pt x="528521" y="1701494"/>
                  <a:pt x="516665" y="1701494"/>
                  <a:pt x="510737" y="1689637"/>
                </a:cubicBezTo>
                <a:cubicBezTo>
                  <a:pt x="510737" y="1677780"/>
                  <a:pt x="504809" y="1659995"/>
                  <a:pt x="504809" y="1648137"/>
                </a:cubicBezTo>
                <a:cubicBezTo>
                  <a:pt x="510737" y="1636281"/>
                  <a:pt x="528521" y="1642209"/>
                  <a:pt x="534449" y="1636281"/>
                </a:cubicBezTo>
                <a:cubicBezTo>
                  <a:pt x="546305" y="1624423"/>
                  <a:pt x="540377" y="1612566"/>
                  <a:pt x="546305" y="1600709"/>
                </a:cubicBezTo>
                <a:cubicBezTo>
                  <a:pt x="552233" y="1600709"/>
                  <a:pt x="552233" y="1594781"/>
                  <a:pt x="558161" y="1594781"/>
                </a:cubicBezTo>
                <a:cubicBezTo>
                  <a:pt x="570017" y="1594781"/>
                  <a:pt x="587801" y="1588852"/>
                  <a:pt x="605585" y="1576995"/>
                </a:cubicBezTo>
                <a:cubicBezTo>
                  <a:pt x="623369" y="1582923"/>
                  <a:pt x="641153" y="1582923"/>
                  <a:pt x="658937" y="1588852"/>
                </a:cubicBezTo>
                <a:cubicBezTo>
                  <a:pt x="676721" y="1588852"/>
                  <a:pt x="688577" y="1582923"/>
                  <a:pt x="706361" y="1582923"/>
                </a:cubicBezTo>
                <a:cubicBezTo>
                  <a:pt x="712289" y="1576995"/>
                  <a:pt x="712289" y="1571066"/>
                  <a:pt x="718217" y="1565138"/>
                </a:cubicBezTo>
                <a:cubicBezTo>
                  <a:pt x="712289" y="1559209"/>
                  <a:pt x="712289" y="1553281"/>
                  <a:pt x="712289" y="1547352"/>
                </a:cubicBezTo>
                <a:cubicBezTo>
                  <a:pt x="700433" y="1535495"/>
                  <a:pt x="688577" y="1541424"/>
                  <a:pt x="676721" y="1535495"/>
                </a:cubicBezTo>
                <a:cubicBezTo>
                  <a:pt x="676721" y="1529566"/>
                  <a:pt x="676721" y="1523638"/>
                  <a:pt x="682649" y="1517709"/>
                </a:cubicBezTo>
                <a:cubicBezTo>
                  <a:pt x="694505" y="1505852"/>
                  <a:pt x="694505" y="1505852"/>
                  <a:pt x="724145" y="1493995"/>
                </a:cubicBezTo>
                <a:cubicBezTo>
                  <a:pt x="736001" y="1499924"/>
                  <a:pt x="736001" y="1505852"/>
                  <a:pt x="741929" y="1517709"/>
                </a:cubicBezTo>
                <a:cubicBezTo>
                  <a:pt x="736001" y="1523638"/>
                  <a:pt x="736001" y="1529566"/>
                  <a:pt x="730073" y="1535495"/>
                </a:cubicBezTo>
                <a:cubicBezTo>
                  <a:pt x="736001" y="1547352"/>
                  <a:pt x="730073" y="1565138"/>
                  <a:pt x="741929" y="1576995"/>
                </a:cubicBezTo>
                <a:cubicBezTo>
                  <a:pt x="759713" y="1582923"/>
                  <a:pt x="765641" y="1571066"/>
                  <a:pt x="771569" y="1565138"/>
                </a:cubicBezTo>
                <a:cubicBezTo>
                  <a:pt x="777497" y="1559209"/>
                  <a:pt x="789353" y="1565138"/>
                  <a:pt x="795281" y="1553281"/>
                </a:cubicBezTo>
                <a:cubicBezTo>
                  <a:pt x="795281" y="1547352"/>
                  <a:pt x="795281" y="1547352"/>
                  <a:pt x="795281" y="1541424"/>
                </a:cubicBezTo>
                <a:cubicBezTo>
                  <a:pt x="783425" y="1541424"/>
                  <a:pt x="771569" y="1535495"/>
                  <a:pt x="765641" y="1529566"/>
                </a:cubicBezTo>
                <a:cubicBezTo>
                  <a:pt x="759713" y="1517709"/>
                  <a:pt x="765641" y="1499924"/>
                  <a:pt x="753785" y="1488067"/>
                </a:cubicBezTo>
                <a:cubicBezTo>
                  <a:pt x="753785" y="1476209"/>
                  <a:pt x="765641" y="1470281"/>
                  <a:pt x="777497" y="1464352"/>
                </a:cubicBezTo>
                <a:cubicBezTo>
                  <a:pt x="789353" y="1470281"/>
                  <a:pt x="789353" y="1488067"/>
                  <a:pt x="795281" y="1493995"/>
                </a:cubicBezTo>
                <a:cubicBezTo>
                  <a:pt x="807137" y="1499924"/>
                  <a:pt x="813065" y="1493995"/>
                  <a:pt x="813065" y="1488067"/>
                </a:cubicBezTo>
                <a:cubicBezTo>
                  <a:pt x="813065" y="1482138"/>
                  <a:pt x="813065" y="1476209"/>
                  <a:pt x="813065" y="1470281"/>
                </a:cubicBezTo>
                <a:cubicBezTo>
                  <a:pt x="807137" y="1464352"/>
                  <a:pt x="801209" y="1446567"/>
                  <a:pt x="795281" y="1434710"/>
                </a:cubicBezTo>
                <a:cubicBezTo>
                  <a:pt x="789353" y="1416924"/>
                  <a:pt x="795281" y="1405067"/>
                  <a:pt x="813065" y="1399138"/>
                </a:cubicBezTo>
                <a:cubicBezTo>
                  <a:pt x="830849" y="1405067"/>
                  <a:pt x="824921" y="1428781"/>
                  <a:pt x="830849" y="1434710"/>
                </a:cubicBezTo>
                <a:cubicBezTo>
                  <a:pt x="830849" y="1452495"/>
                  <a:pt x="818993" y="1464352"/>
                  <a:pt x="836777" y="1476209"/>
                </a:cubicBezTo>
                <a:cubicBezTo>
                  <a:pt x="848633" y="1476209"/>
                  <a:pt x="860489" y="1470281"/>
                  <a:pt x="878273" y="1464352"/>
                </a:cubicBezTo>
                <a:cubicBezTo>
                  <a:pt x="878273" y="1458424"/>
                  <a:pt x="878273" y="1452495"/>
                  <a:pt x="878273" y="1452495"/>
                </a:cubicBezTo>
                <a:cubicBezTo>
                  <a:pt x="872345" y="1446567"/>
                  <a:pt x="866417" y="1446567"/>
                  <a:pt x="854561" y="1440638"/>
                </a:cubicBezTo>
                <a:cubicBezTo>
                  <a:pt x="854561" y="1434710"/>
                  <a:pt x="848633" y="1422853"/>
                  <a:pt x="842705" y="1416924"/>
                </a:cubicBezTo>
                <a:cubicBezTo>
                  <a:pt x="842705" y="1416924"/>
                  <a:pt x="842705" y="1410995"/>
                  <a:pt x="842705" y="1410995"/>
                </a:cubicBezTo>
                <a:cubicBezTo>
                  <a:pt x="848633" y="1393210"/>
                  <a:pt x="842705" y="1375424"/>
                  <a:pt x="842705" y="1357638"/>
                </a:cubicBezTo>
                <a:cubicBezTo>
                  <a:pt x="842705" y="1339853"/>
                  <a:pt x="848633" y="1327996"/>
                  <a:pt x="854561" y="1316139"/>
                </a:cubicBezTo>
                <a:cubicBezTo>
                  <a:pt x="860489" y="1316139"/>
                  <a:pt x="866417" y="1316139"/>
                  <a:pt x="872345" y="1316139"/>
                </a:cubicBezTo>
                <a:cubicBezTo>
                  <a:pt x="884201" y="1327996"/>
                  <a:pt x="872345" y="1333924"/>
                  <a:pt x="872345" y="1345781"/>
                </a:cubicBezTo>
                <a:cubicBezTo>
                  <a:pt x="872345" y="1357638"/>
                  <a:pt x="872345" y="1363567"/>
                  <a:pt x="872345" y="1375424"/>
                </a:cubicBezTo>
                <a:cubicBezTo>
                  <a:pt x="884201" y="1381353"/>
                  <a:pt x="890129" y="1393210"/>
                  <a:pt x="896057" y="1399138"/>
                </a:cubicBezTo>
                <a:cubicBezTo>
                  <a:pt x="896057" y="1410995"/>
                  <a:pt x="890129" y="1416924"/>
                  <a:pt x="890129" y="1428781"/>
                </a:cubicBezTo>
                <a:cubicBezTo>
                  <a:pt x="901985" y="1440638"/>
                  <a:pt x="907913" y="1422853"/>
                  <a:pt x="919769" y="1422853"/>
                </a:cubicBezTo>
                <a:cubicBezTo>
                  <a:pt x="925697" y="1410995"/>
                  <a:pt x="925697" y="1399138"/>
                  <a:pt x="919769" y="1387281"/>
                </a:cubicBezTo>
                <a:cubicBezTo>
                  <a:pt x="913841" y="1375424"/>
                  <a:pt x="907913" y="1369496"/>
                  <a:pt x="896057" y="1363567"/>
                </a:cubicBezTo>
                <a:cubicBezTo>
                  <a:pt x="896057" y="1345781"/>
                  <a:pt x="901985" y="1345781"/>
                  <a:pt x="919769" y="1351710"/>
                </a:cubicBezTo>
                <a:cubicBezTo>
                  <a:pt x="931625" y="1363567"/>
                  <a:pt x="937553" y="1375424"/>
                  <a:pt x="943481" y="1387281"/>
                </a:cubicBezTo>
                <a:cubicBezTo>
                  <a:pt x="949409" y="1393210"/>
                  <a:pt x="949409" y="1393210"/>
                  <a:pt x="955337" y="1393210"/>
                </a:cubicBezTo>
                <a:cubicBezTo>
                  <a:pt x="955337" y="1405067"/>
                  <a:pt x="937553" y="1405067"/>
                  <a:pt x="943481" y="1416924"/>
                </a:cubicBezTo>
                <a:cubicBezTo>
                  <a:pt x="955337" y="1416924"/>
                  <a:pt x="967193" y="1410995"/>
                  <a:pt x="979049" y="1399138"/>
                </a:cubicBezTo>
                <a:cubicBezTo>
                  <a:pt x="984977" y="1393210"/>
                  <a:pt x="996833" y="1381353"/>
                  <a:pt x="1002761" y="1375424"/>
                </a:cubicBezTo>
                <a:cubicBezTo>
                  <a:pt x="1008689" y="1363567"/>
                  <a:pt x="1008689" y="1351710"/>
                  <a:pt x="996833" y="1339853"/>
                </a:cubicBezTo>
                <a:cubicBezTo>
                  <a:pt x="996833" y="1339853"/>
                  <a:pt x="990905" y="1339853"/>
                  <a:pt x="990905" y="1345781"/>
                </a:cubicBezTo>
                <a:cubicBezTo>
                  <a:pt x="979049" y="1351710"/>
                  <a:pt x="979049" y="1363567"/>
                  <a:pt x="961265" y="1363567"/>
                </a:cubicBezTo>
                <a:cubicBezTo>
                  <a:pt x="961265" y="1363567"/>
                  <a:pt x="955337" y="1363567"/>
                  <a:pt x="949409" y="1357638"/>
                </a:cubicBezTo>
                <a:cubicBezTo>
                  <a:pt x="943481" y="1351710"/>
                  <a:pt x="931625" y="1339853"/>
                  <a:pt x="925697" y="1327996"/>
                </a:cubicBezTo>
                <a:cubicBezTo>
                  <a:pt x="913841" y="1322067"/>
                  <a:pt x="907913" y="1316139"/>
                  <a:pt x="896057" y="1310210"/>
                </a:cubicBezTo>
                <a:cubicBezTo>
                  <a:pt x="896057" y="1298353"/>
                  <a:pt x="896057" y="1286496"/>
                  <a:pt x="896057" y="1274639"/>
                </a:cubicBezTo>
                <a:cubicBezTo>
                  <a:pt x="896057" y="1268710"/>
                  <a:pt x="907913" y="1262782"/>
                  <a:pt x="907913" y="1256853"/>
                </a:cubicBezTo>
                <a:cubicBezTo>
                  <a:pt x="913841" y="1239067"/>
                  <a:pt x="919769" y="1221282"/>
                  <a:pt x="925697" y="1203496"/>
                </a:cubicBezTo>
                <a:cubicBezTo>
                  <a:pt x="925697" y="1191639"/>
                  <a:pt x="925697" y="1179782"/>
                  <a:pt x="925697" y="1167925"/>
                </a:cubicBezTo>
                <a:cubicBezTo>
                  <a:pt x="925697" y="1161996"/>
                  <a:pt x="931625" y="1161996"/>
                  <a:pt x="937553" y="1161996"/>
                </a:cubicBezTo>
                <a:cubicBezTo>
                  <a:pt x="943481" y="1179782"/>
                  <a:pt x="931625" y="1197568"/>
                  <a:pt x="943481" y="1215353"/>
                </a:cubicBezTo>
                <a:cubicBezTo>
                  <a:pt x="949409" y="1215353"/>
                  <a:pt x="955337" y="1215353"/>
                  <a:pt x="955337" y="1209425"/>
                </a:cubicBezTo>
                <a:cubicBezTo>
                  <a:pt x="955337" y="1191639"/>
                  <a:pt x="955337" y="1173853"/>
                  <a:pt x="967193" y="1156068"/>
                </a:cubicBezTo>
                <a:cubicBezTo>
                  <a:pt x="973121" y="1161996"/>
                  <a:pt x="973121" y="1161996"/>
                  <a:pt x="979049" y="1161996"/>
                </a:cubicBezTo>
                <a:cubicBezTo>
                  <a:pt x="979049" y="1167925"/>
                  <a:pt x="979049" y="1173853"/>
                  <a:pt x="979049" y="1179782"/>
                </a:cubicBezTo>
                <a:cubicBezTo>
                  <a:pt x="990905" y="1179782"/>
                  <a:pt x="990905" y="1179782"/>
                  <a:pt x="990905" y="1179782"/>
                </a:cubicBezTo>
                <a:cubicBezTo>
                  <a:pt x="996833" y="1161996"/>
                  <a:pt x="990905" y="1150139"/>
                  <a:pt x="990905" y="1138282"/>
                </a:cubicBezTo>
                <a:cubicBezTo>
                  <a:pt x="984977" y="1132354"/>
                  <a:pt x="979049" y="1120496"/>
                  <a:pt x="973121" y="1114568"/>
                </a:cubicBezTo>
                <a:cubicBezTo>
                  <a:pt x="973121" y="1108639"/>
                  <a:pt x="973121" y="1102711"/>
                  <a:pt x="973121" y="1096782"/>
                </a:cubicBezTo>
                <a:cubicBezTo>
                  <a:pt x="973121" y="1096782"/>
                  <a:pt x="979049" y="1096782"/>
                  <a:pt x="984977" y="1096782"/>
                </a:cubicBezTo>
                <a:cubicBezTo>
                  <a:pt x="990905" y="1084925"/>
                  <a:pt x="990905" y="1073068"/>
                  <a:pt x="996833" y="1061211"/>
                </a:cubicBezTo>
                <a:cubicBezTo>
                  <a:pt x="996833" y="1037497"/>
                  <a:pt x="996833" y="1019711"/>
                  <a:pt x="984977" y="995997"/>
                </a:cubicBezTo>
                <a:cubicBezTo>
                  <a:pt x="990905" y="978211"/>
                  <a:pt x="996833" y="960425"/>
                  <a:pt x="1008689" y="936711"/>
                </a:cubicBezTo>
                <a:cubicBezTo>
                  <a:pt x="1008689" y="936711"/>
                  <a:pt x="1014617" y="930783"/>
                  <a:pt x="1014617" y="930783"/>
                </a:cubicBezTo>
                <a:cubicBezTo>
                  <a:pt x="1014617" y="936711"/>
                  <a:pt x="1020545" y="936711"/>
                  <a:pt x="1020545" y="936711"/>
                </a:cubicBezTo>
                <a:cubicBezTo>
                  <a:pt x="1026473" y="960425"/>
                  <a:pt x="1026473" y="978211"/>
                  <a:pt x="1026473" y="995997"/>
                </a:cubicBezTo>
                <a:cubicBezTo>
                  <a:pt x="1020545" y="1025640"/>
                  <a:pt x="1014617" y="1055282"/>
                  <a:pt x="1026473" y="1084925"/>
                </a:cubicBezTo>
                <a:cubicBezTo>
                  <a:pt x="1020545" y="1102711"/>
                  <a:pt x="1014617" y="1114568"/>
                  <a:pt x="1026473" y="1126425"/>
                </a:cubicBezTo>
                <a:cubicBezTo>
                  <a:pt x="1032401" y="1126425"/>
                  <a:pt x="1032401" y="1126425"/>
                  <a:pt x="1032401" y="1120496"/>
                </a:cubicBezTo>
                <a:cubicBezTo>
                  <a:pt x="1038329" y="1108639"/>
                  <a:pt x="1050185" y="1096782"/>
                  <a:pt x="1050185" y="1084925"/>
                </a:cubicBezTo>
                <a:cubicBezTo>
                  <a:pt x="1062041" y="1078997"/>
                  <a:pt x="1067969" y="1073068"/>
                  <a:pt x="1079825" y="1067139"/>
                </a:cubicBezTo>
                <a:cubicBezTo>
                  <a:pt x="1079825" y="1067139"/>
                  <a:pt x="1085753" y="1061211"/>
                  <a:pt x="1085753" y="1061211"/>
                </a:cubicBezTo>
                <a:cubicBezTo>
                  <a:pt x="1085753" y="1013782"/>
                  <a:pt x="1085753" y="972283"/>
                  <a:pt x="1073897" y="936711"/>
                </a:cubicBezTo>
                <a:cubicBezTo>
                  <a:pt x="1079825" y="912997"/>
                  <a:pt x="1085753" y="889283"/>
                  <a:pt x="1097609" y="871497"/>
                </a:cubicBezTo>
                <a:cubicBezTo>
                  <a:pt x="1103537" y="871497"/>
                  <a:pt x="1109465" y="865569"/>
                  <a:pt x="1109465" y="859640"/>
                </a:cubicBezTo>
                <a:cubicBezTo>
                  <a:pt x="1121321" y="853712"/>
                  <a:pt x="1133177" y="847783"/>
                  <a:pt x="1145033" y="841854"/>
                </a:cubicBezTo>
                <a:cubicBezTo>
                  <a:pt x="1150961" y="835926"/>
                  <a:pt x="1150961" y="835926"/>
                  <a:pt x="1156889" y="824069"/>
                </a:cubicBezTo>
                <a:cubicBezTo>
                  <a:pt x="1156889" y="818140"/>
                  <a:pt x="1156889" y="812212"/>
                  <a:pt x="1156889" y="800355"/>
                </a:cubicBezTo>
                <a:cubicBezTo>
                  <a:pt x="1156889" y="788497"/>
                  <a:pt x="1156889" y="782569"/>
                  <a:pt x="1156889" y="770712"/>
                </a:cubicBezTo>
                <a:cubicBezTo>
                  <a:pt x="1156889" y="758855"/>
                  <a:pt x="1162817" y="752926"/>
                  <a:pt x="1168745" y="741069"/>
                </a:cubicBezTo>
                <a:cubicBezTo>
                  <a:pt x="1186529" y="752926"/>
                  <a:pt x="1180601" y="770712"/>
                  <a:pt x="1186529" y="788497"/>
                </a:cubicBezTo>
                <a:cubicBezTo>
                  <a:pt x="1186529" y="788497"/>
                  <a:pt x="1192457" y="788497"/>
                  <a:pt x="1192457" y="788497"/>
                </a:cubicBezTo>
                <a:cubicBezTo>
                  <a:pt x="1198385" y="770712"/>
                  <a:pt x="1204313" y="758855"/>
                  <a:pt x="1210241" y="746998"/>
                </a:cubicBezTo>
                <a:cubicBezTo>
                  <a:pt x="1210241" y="735141"/>
                  <a:pt x="1210241" y="729212"/>
                  <a:pt x="1210241" y="717355"/>
                </a:cubicBezTo>
                <a:cubicBezTo>
                  <a:pt x="1210241" y="717355"/>
                  <a:pt x="1210241" y="711426"/>
                  <a:pt x="1210241" y="711426"/>
                </a:cubicBezTo>
                <a:cubicBezTo>
                  <a:pt x="1228025" y="705498"/>
                  <a:pt x="1233953" y="681784"/>
                  <a:pt x="1245809" y="675855"/>
                </a:cubicBezTo>
                <a:cubicBezTo>
                  <a:pt x="1257665" y="675855"/>
                  <a:pt x="1257665" y="681784"/>
                  <a:pt x="1257665" y="693641"/>
                </a:cubicBezTo>
                <a:cubicBezTo>
                  <a:pt x="1257665" y="699569"/>
                  <a:pt x="1263593" y="705498"/>
                  <a:pt x="1269521" y="711426"/>
                </a:cubicBezTo>
                <a:cubicBezTo>
                  <a:pt x="1281377" y="705498"/>
                  <a:pt x="1299161" y="699569"/>
                  <a:pt x="1311017" y="693641"/>
                </a:cubicBezTo>
                <a:cubicBezTo>
                  <a:pt x="1316945" y="687712"/>
                  <a:pt x="1322873" y="681784"/>
                  <a:pt x="1328801" y="675855"/>
                </a:cubicBezTo>
                <a:cubicBezTo>
                  <a:pt x="1352513" y="663998"/>
                  <a:pt x="1376225" y="658069"/>
                  <a:pt x="1399937" y="652141"/>
                </a:cubicBezTo>
                <a:cubicBezTo>
                  <a:pt x="1399937" y="646212"/>
                  <a:pt x="1405865" y="640284"/>
                  <a:pt x="1405865" y="640284"/>
                </a:cubicBezTo>
                <a:cubicBezTo>
                  <a:pt x="1411793" y="628427"/>
                  <a:pt x="1405865" y="616570"/>
                  <a:pt x="1405865" y="604712"/>
                </a:cubicBezTo>
                <a:cubicBezTo>
                  <a:pt x="1405865" y="598784"/>
                  <a:pt x="1411793" y="592855"/>
                  <a:pt x="1417721" y="592855"/>
                </a:cubicBezTo>
                <a:cubicBezTo>
                  <a:pt x="1423649" y="592855"/>
                  <a:pt x="1429577" y="592855"/>
                  <a:pt x="1435505" y="598784"/>
                </a:cubicBezTo>
                <a:cubicBezTo>
                  <a:pt x="1435505" y="610641"/>
                  <a:pt x="1429577" y="616570"/>
                  <a:pt x="1429577" y="634355"/>
                </a:cubicBezTo>
                <a:cubicBezTo>
                  <a:pt x="1429577" y="640284"/>
                  <a:pt x="1435505" y="652141"/>
                  <a:pt x="1441433" y="658069"/>
                </a:cubicBezTo>
                <a:cubicBezTo>
                  <a:pt x="1453289" y="669926"/>
                  <a:pt x="1459217" y="669926"/>
                  <a:pt x="1471073" y="675855"/>
                </a:cubicBezTo>
                <a:cubicBezTo>
                  <a:pt x="1488857" y="669926"/>
                  <a:pt x="1506641" y="663998"/>
                  <a:pt x="1518497" y="652141"/>
                </a:cubicBezTo>
                <a:cubicBezTo>
                  <a:pt x="1524425" y="646212"/>
                  <a:pt x="1530353" y="634355"/>
                  <a:pt x="1530353" y="628427"/>
                </a:cubicBezTo>
                <a:cubicBezTo>
                  <a:pt x="1530353" y="616570"/>
                  <a:pt x="1530353" y="610641"/>
                  <a:pt x="1524425" y="598784"/>
                </a:cubicBezTo>
                <a:cubicBezTo>
                  <a:pt x="1524425" y="580998"/>
                  <a:pt x="1530353" y="563213"/>
                  <a:pt x="1530353" y="545427"/>
                </a:cubicBezTo>
                <a:cubicBezTo>
                  <a:pt x="1524425" y="533570"/>
                  <a:pt x="1506641" y="539498"/>
                  <a:pt x="1506641" y="527641"/>
                </a:cubicBezTo>
                <a:cubicBezTo>
                  <a:pt x="1506641" y="521713"/>
                  <a:pt x="1506641" y="515784"/>
                  <a:pt x="1506641" y="515784"/>
                </a:cubicBezTo>
                <a:cubicBezTo>
                  <a:pt x="1518497" y="509856"/>
                  <a:pt x="1536281" y="509856"/>
                  <a:pt x="1548137" y="503927"/>
                </a:cubicBezTo>
                <a:cubicBezTo>
                  <a:pt x="1554065" y="503927"/>
                  <a:pt x="1565921" y="503927"/>
                  <a:pt x="1583705" y="497998"/>
                </a:cubicBezTo>
                <a:cubicBezTo>
                  <a:pt x="1595561" y="497998"/>
                  <a:pt x="1613345" y="497998"/>
                  <a:pt x="1631129" y="509856"/>
                </a:cubicBezTo>
                <a:cubicBezTo>
                  <a:pt x="1637057" y="527641"/>
                  <a:pt x="1637057" y="539498"/>
                  <a:pt x="1637057" y="551355"/>
                </a:cubicBezTo>
                <a:cubicBezTo>
                  <a:pt x="1631129" y="575070"/>
                  <a:pt x="1631129" y="592855"/>
                  <a:pt x="1631129" y="610641"/>
                </a:cubicBezTo>
                <a:cubicBezTo>
                  <a:pt x="1637057" y="634355"/>
                  <a:pt x="1625201" y="658069"/>
                  <a:pt x="1625201" y="675855"/>
                </a:cubicBezTo>
                <a:cubicBezTo>
                  <a:pt x="1619273" y="687712"/>
                  <a:pt x="1613345" y="693641"/>
                  <a:pt x="1607417" y="699569"/>
                </a:cubicBezTo>
                <a:cubicBezTo>
                  <a:pt x="1607417" y="705498"/>
                  <a:pt x="1613345" y="711426"/>
                  <a:pt x="1619273" y="717355"/>
                </a:cubicBezTo>
                <a:cubicBezTo>
                  <a:pt x="1619273" y="735141"/>
                  <a:pt x="1601489" y="735141"/>
                  <a:pt x="1595561" y="746998"/>
                </a:cubicBezTo>
                <a:cubicBezTo>
                  <a:pt x="1595561" y="746998"/>
                  <a:pt x="1595561" y="752926"/>
                  <a:pt x="1595561" y="752926"/>
                </a:cubicBezTo>
                <a:cubicBezTo>
                  <a:pt x="1589633" y="770712"/>
                  <a:pt x="1589633" y="788497"/>
                  <a:pt x="1589633" y="806283"/>
                </a:cubicBezTo>
                <a:cubicBezTo>
                  <a:pt x="1577777" y="806283"/>
                  <a:pt x="1565921" y="806283"/>
                  <a:pt x="1554065" y="812212"/>
                </a:cubicBezTo>
                <a:cubicBezTo>
                  <a:pt x="1542209" y="829997"/>
                  <a:pt x="1548137" y="847783"/>
                  <a:pt x="1548137" y="865569"/>
                </a:cubicBezTo>
                <a:cubicBezTo>
                  <a:pt x="1554065" y="859640"/>
                  <a:pt x="1559993" y="865569"/>
                  <a:pt x="1559993" y="859640"/>
                </a:cubicBezTo>
                <a:cubicBezTo>
                  <a:pt x="1565921" y="853712"/>
                  <a:pt x="1571849" y="847783"/>
                  <a:pt x="1577777" y="841854"/>
                </a:cubicBezTo>
                <a:cubicBezTo>
                  <a:pt x="1577777" y="841854"/>
                  <a:pt x="1583705" y="841854"/>
                  <a:pt x="1583705" y="847783"/>
                </a:cubicBezTo>
                <a:cubicBezTo>
                  <a:pt x="1577777" y="859640"/>
                  <a:pt x="1577777" y="877426"/>
                  <a:pt x="1571849" y="889283"/>
                </a:cubicBezTo>
                <a:cubicBezTo>
                  <a:pt x="1565921" y="895211"/>
                  <a:pt x="1554065" y="895211"/>
                  <a:pt x="1548137" y="901140"/>
                </a:cubicBezTo>
                <a:cubicBezTo>
                  <a:pt x="1542209" y="907068"/>
                  <a:pt x="1536281" y="918926"/>
                  <a:pt x="1530353" y="924854"/>
                </a:cubicBezTo>
                <a:cubicBezTo>
                  <a:pt x="1518497" y="942640"/>
                  <a:pt x="1494785" y="948568"/>
                  <a:pt x="1488857" y="966354"/>
                </a:cubicBezTo>
                <a:cubicBezTo>
                  <a:pt x="1488857" y="978211"/>
                  <a:pt x="1494785" y="984140"/>
                  <a:pt x="1506641" y="978211"/>
                </a:cubicBezTo>
                <a:cubicBezTo>
                  <a:pt x="1512569" y="972283"/>
                  <a:pt x="1518497" y="966354"/>
                  <a:pt x="1524425" y="954497"/>
                </a:cubicBezTo>
                <a:cubicBezTo>
                  <a:pt x="1524425" y="954497"/>
                  <a:pt x="1530353" y="954497"/>
                  <a:pt x="1536281" y="954497"/>
                </a:cubicBezTo>
                <a:cubicBezTo>
                  <a:pt x="1548137" y="960425"/>
                  <a:pt x="1548137" y="978211"/>
                  <a:pt x="1565921" y="978211"/>
                </a:cubicBezTo>
                <a:cubicBezTo>
                  <a:pt x="1577777" y="960425"/>
                  <a:pt x="1559993" y="936711"/>
                  <a:pt x="1571849" y="918926"/>
                </a:cubicBezTo>
                <a:cubicBezTo>
                  <a:pt x="1577777" y="918926"/>
                  <a:pt x="1577777" y="918926"/>
                  <a:pt x="1577777" y="918926"/>
                </a:cubicBezTo>
                <a:cubicBezTo>
                  <a:pt x="1583705" y="924854"/>
                  <a:pt x="1583705" y="930783"/>
                  <a:pt x="1583705" y="936711"/>
                </a:cubicBezTo>
                <a:cubicBezTo>
                  <a:pt x="1583705" y="936711"/>
                  <a:pt x="1589633" y="942640"/>
                  <a:pt x="1589633" y="942640"/>
                </a:cubicBezTo>
                <a:cubicBezTo>
                  <a:pt x="1595561" y="942640"/>
                  <a:pt x="1601489" y="936711"/>
                  <a:pt x="1601489" y="930783"/>
                </a:cubicBezTo>
                <a:cubicBezTo>
                  <a:pt x="1607417" y="907068"/>
                  <a:pt x="1595561" y="871497"/>
                  <a:pt x="1619273" y="847783"/>
                </a:cubicBezTo>
                <a:cubicBezTo>
                  <a:pt x="1619273" y="847783"/>
                  <a:pt x="1637057" y="865569"/>
                  <a:pt x="1637057" y="865569"/>
                </a:cubicBezTo>
                <a:cubicBezTo>
                  <a:pt x="1648913" y="865569"/>
                  <a:pt x="1654841" y="865569"/>
                  <a:pt x="1666697" y="865569"/>
                </a:cubicBezTo>
                <a:cubicBezTo>
                  <a:pt x="1672625" y="865569"/>
                  <a:pt x="1678553" y="871497"/>
                  <a:pt x="1684481" y="865569"/>
                </a:cubicBezTo>
                <a:cubicBezTo>
                  <a:pt x="1690409" y="859640"/>
                  <a:pt x="1690409" y="859640"/>
                  <a:pt x="1690409" y="853712"/>
                </a:cubicBezTo>
                <a:cubicBezTo>
                  <a:pt x="1690409" y="835926"/>
                  <a:pt x="1690409" y="818140"/>
                  <a:pt x="1690409" y="788497"/>
                </a:cubicBezTo>
                <a:cubicBezTo>
                  <a:pt x="1690409" y="782569"/>
                  <a:pt x="1690409" y="770712"/>
                  <a:pt x="1690409" y="758855"/>
                </a:cubicBezTo>
                <a:cubicBezTo>
                  <a:pt x="1690409" y="746998"/>
                  <a:pt x="1684481" y="735141"/>
                  <a:pt x="1684481" y="723283"/>
                </a:cubicBezTo>
                <a:cubicBezTo>
                  <a:pt x="1690409" y="717355"/>
                  <a:pt x="1696337" y="705498"/>
                  <a:pt x="1702265" y="699569"/>
                </a:cubicBezTo>
                <a:cubicBezTo>
                  <a:pt x="1702265" y="681784"/>
                  <a:pt x="1690409" y="669926"/>
                  <a:pt x="1696337" y="652141"/>
                </a:cubicBezTo>
                <a:cubicBezTo>
                  <a:pt x="1696337" y="640284"/>
                  <a:pt x="1696337" y="622498"/>
                  <a:pt x="1690409" y="610641"/>
                </a:cubicBezTo>
                <a:cubicBezTo>
                  <a:pt x="1684481" y="604712"/>
                  <a:pt x="1678553" y="604712"/>
                  <a:pt x="1672625" y="610641"/>
                </a:cubicBezTo>
                <a:cubicBezTo>
                  <a:pt x="1666697" y="622498"/>
                  <a:pt x="1660769" y="634355"/>
                  <a:pt x="1660769" y="646212"/>
                </a:cubicBezTo>
                <a:cubicBezTo>
                  <a:pt x="1660769" y="646212"/>
                  <a:pt x="1654841" y="646212"/>
                  <a:pt x="1654841" y="640284"/>
                </a:cubicBezTo>
                <a:cubicBezTo>
                  <a:pt x="1642985" y="616570"/>
                  <a:pt x="1642985" y="604712"/>
                  <a:pt x="1654841" y="575070"/>
                </a:cubicBezTo>
                <a:cubicBezTo>
                  <a:pt x="1666697" y="569141"/>
                  <a:pt x="1672625" y="586927"/>
                  <a:pt x="1684481" y="586927"/>
                </a:cubicBezTo>
                <a:cubicBezTo>
                  <a:pt x="1684481" y="580998"/>
                  <a:pt x="1690409" y="580998"/>
                  <a:pt x="1690409" y="575070"/>
                </a:cubicBezTo>
                <a:cubicBezTo>
                  <a:pt x="1690409" y="563213"/>
                  <a:pt x="1696337" y="545427"/>
                  <a:pt x="1696337" y="527641"/>
                </a:cubicBezTo>
                <a:cubicBezTo>
                  <a:pt x="1708193" y="521713"/>
                  <a:pt x="1714121" y="539498"/>
                  <a:pt x="1725977" y="533570"/>
                </a:cubicBezTo>
                <a:cubicBezTo>
                  <a:pt x="1731905" y="521713"/>
                  <a:pt x="1743761" y="503927"/>
                  <a:pt x="1749689" y="486141"/>
                </a:cubicBezTo>
                <a:cubicBezTo>
                  <a:pt x="1755617" y="492070"/>
                  <a:pt x="1761545" y="497998"/>
                  <a:pt x="1761545" y="515784"/>
                </a:cubicBezTo>
                <a:cubicBezTo>
                  <a:pt x="1755617" y="521713"/>
                  <a:pt x="1749689" y="533570"/>
                  <a:pt x="1743761" y="545427"/>
                </a:cubicBezTo>
                <a:cubicBezTo>
                  <a:pt x="1737833" y="551355"/>
                  <a:pt x="1731905" y="557284"/>
                  <a:pt x="1725977" y="563213"/>
                </a:cubicBezTo>
                <a:cubicBezTo>
                  <a:pt x="1708193" y="575070"/>
                  <a:pt x="1702265" y="592855"/>
                  <a:pt x="1708193" y="616570"/>
                </a:cubicBezTo>
                <a:cubicBezTo>
                  <a:pt x="1708193" y="622498"/>
                  <a:pt x="1714121" y="634355"/>
                  <a:pt x="1714121" y="640284"/>
                </a:cubicBezTo>
                <a:cubicBezTo>
                  <a:pt x="1714121" y="646212"/>
                  <a:pt x="1714121" y="658069"/>
                  <a:pt x="1708193" y="663998"/>
                </a:cubicBezTo>
                <a:cubicBezTo>
                  <a:pt x="1714121" y="675855"/>
                  <a:pt x="1714121" y="687712"/>
                  <a:pt x="1720049" y="693641"/>
                </a:cubicBezTo>
                <a:cubicBezTo>
                  <a:pt x="1743761" y="640284"/>
                  <a:pt x="1743761" y="658069"/>
                  <a:pt x="1731905" y="598784"/>
                </a:cubicBezTo>
                <a:cubicBezTo>
                  <a:pt x="1731905" y="592855"/>
                  <a:pt x="1737833" y="586927"/>
                  <a:pt x="1743761" y="580998"/>
                </a:cubicBezTo>
                <a:cubicBezTo>
                  <a:pt x="1755617" y="580998"/>
                  <a:pt x="1755617" y="586927"/>
                  <a:pt x="1761545" y="592855"/>
                </a:cubicBezTo>
                <a:cubicBezTo>
                  <a:pt x="1755617" y="616570"/>
                  <a:pt x="1743761" y="640284"/>
                  <a:pt x="1755617" y="663998"/>
                </a:cubicBezTo>
                <a:cubicBezTo>
                  <a:pt x="1773401" y="669926"/>
                  <a:pt x="1791185" y="669926"/>
                  <a:pt x="1808969" y="675855"/>
                </a:cubicBezTo>
                <a:cubicBezTo>
                  <a:pt x="1820825" y="675855"/>
                  <a:pt x="1826753" y="669926"/>
                  <a:pt x="1832681" y="669926"/>
                </a:cubicBezTo>
                <a:cubicBezTo>
                  <a:pt x="1850465" y="658069"/>
                  <a:pt x="1850465" y="628427"/>
                  <a:pt x="1874177" y="628427"/>
                </a:cubicBezTo>
                <a:cubicBezTo>
                  <a:pt x="1880105" y="640284"/>
                  <a:pt x="1880105" y="640284"/>
                  <a:pt x="1868249" y="675855"/>
                </a:cubicBezTo>
                <a:cubicBezTo>
                  <a:pt x="1856393" y="687712"/>
                  <a:pt x="1838609" y="699569"/>
                  <a:pt x="1826753" y="717355"/>
                </a:cubicBezTo>
                <a:cubicBezTo>
                  <a:pt x="1803041" y="723283"/>
                  <a:pt x="1785257" y="729212"/>
                  <a:pt x="1767473" y="735141"/>
                </a:cubicBezTo>
                <a:cubicBezTo>
                  <a:pt x="1761545" y="752926"/>
                  <a:pt x="1755617" y="770712"/>
                  <a:pt x="1749689" y="794426"/>
                </a:cubicBezTo>
                <a:cubicBezTo>
                  <a:pt x="1737833" y="788497"/>
                  <a:pt x="1737833" y="770712"/>
                  <a:pt x="1725977" y="770712"/>
                </a:cubicBezTo>
                <a:cubicBezTo>
                  <a:pt x="1731905" y="758855"/>
                  <a:pt x="1731905" y="746998"/>
                  <a:pt x="1737833" y="735141"/>
                </a:cubicBezTo>
                <a:cubicBezTo>
                  <a:pt x="1731905" y="735141"/>
                  <a:pt x="1731905" y="729212"/>
                  <a:pt x="1725977" y="729212"/>
                </a:cubicBezTo>
                <a:cubicBezTo>
                  <a:pt x="1725977" y="729212"/>
                  <a:pt x="1720049" y="735141"/>
                  <a:pt x="1720049" y="735141"/>
                </a:cubicBezTo>
                <a:cubicBezTo>
                  <a:pt x="1714121" y="746998"/>
                  <a:pt x="1714121" y="758855"/>
                  <a:pt x="1725977" y="770712"/>
                </a:cubicBezTo>
                <a:cubicBezTo>
                  <a:pt x="1720049" y="788497"/>
                  <a:pt x="1714121" y="800355"/>
                  <a:pt x="1708193" y="818140"/>
                </a:cubicBezTo>
                <a:cubicBezTo>
                  <a:pt x="1714121" y="824069"/>
                  <a:pt x="1714121" y="824069"/>
                  <a:pt x="1714121" y="829997"/>
                </a:cubicBezTo>
                <a:cubicBezTo>
                  <a:pt x="1725977" y="829997"/>
                  <a:pt x="1737833" y="829997"/>
                  <a:pt x="1743761" y="829997"/>
                </a:cubicBezTo>
                <a:cubicBezTo>
                  <a:pt x="1749689" y="841854"/>
                  <a:pt x="1743761" y="847783"/>
                  <a:pt x="1743761" y="853712"/>
                </a:cubicBezTo>
                <a:cubicBezTo>
                  <a:pt x="1749689" y="859640"/>
                  <a:pt x="1749689" y="865569"/>
                  <a:pt x="1755617" y="877426"/>
                </a:cubicBezTo>
                <a:cubicBezTo>
                  <a:pt x="1755617" y="883354"/>
                  <a:pt x="1749689" y="889283"/>
                  <a:pt x="1749689" y="901140"/>
                </a:cubicBezTo>
                <a:cubicBezTo>
                  <a:pt x="1749689" y="907068"/>
                  <a:pt x="1755617" y="912997"/>
                  <a:pt x="1761545" y="918926"/>
                </a:cubicBezTo>
                <a:cubicBezTo>
                  <a:pt x="1761545" y="924854"/>
                  <a:pt x="1761545" y="930783"/>
                  <a:pt x="1761545" y="936711"/>
                </a:cubicBezTo>
                <a:cubicBezTo>
                  <a:pt x="1767473" y="942640"/>
                  <a:pt x="1767473" y="942640"/>
                  <a:pt x="1767473" y="942640"/>
                </a:cubicBezTo>
                <a:cubicBezTo>
                  <a:pt x="1779329" y="942640"/>
                  <a:pt x="1791185" y="942640"/>
                  <a:pt x="1808969" y="948568"/>
                </a:cubicBezTo>
                <a:cubicBezTo>
                  <a:pt x="1820825" y="942640"/>
                  <a:pt x="1832681" y="942640"/>
                  <a:pt x="1844537" y="936711"/>
                </a:cubicBezTo>
                <a:cubicBezTo>
                  <a:pt x="1838609" y="924854"/>
                  <a:pt x="1826753" y="924854"/>
                  <a:pt x="1826753" y="912997"/>
                </a:cubicBezTo>
                <a:cubicBezTo>
                  <a:pt x="1832681" y="901140"/>
                  <a:pt x="1844537" y="912997"/>
                  <a:pt x="1850465" y="907068"/>
                </a:cubicBezTo>
                <a:cubicBezTo>
                  <a:pt x="1856393" y="907068"/>
                  <a:pt x="1856393" y="907068"/>
                  <a:pt x="1856393" y="901140"/>
                </a:cubicBezTo>
                <a:cubicBezTo>
                  <a:pt x="1868249" y="889283"/>
                  <a:pt x="1874177" y="877426"/>
                  <a:pt x="1874177" y="859640"/>
                </a:cubicBezTo>
                <a:cubicBezTo>
                  <a:pt x="1886033" y="859640"/>
                  <a:pt x="1891961" y="859640"/>
                  <a:pt x="1903817" y="859640"/>
                </a:cubicBezTo>
                <a:cubicBezTo>
                  <a:pt x="1909745" y="859640"/>
                  <a:pt x="1915673" y="865569"/>
                  <a:pt x="1921601" y="871497"/>
                </a:cubicBezTo>
                <a:cubicBezTo>
                  <a:pt x="1939385" y="871497"/>
                  <a:pt x="1951241" y="859640"/>
                  <a:pt x="1969025" y="859640"/>
                </a:cubicBezTo>
                <a:cubicBezTo>
                  <a:pt x="1974953" y="847783"/>
                  <a:pt x="1980881" y="841854"/>
                  <a:pt x="1986809" y="835926"/>
                </a:cubicBezTo>
                <a:cubicBezTo>
                  <a:pt x="1992737" y="835926"/>
                  <a:pt x="2004593" y="829997"/>
                  <a:pt x="2016449" y="829997"/>
                </a:cubicBezTo>
                <a:cubicBezTo>
                  <a:pt x="2016449" y="818140"/>
                  <a:pt x="2022377" y="812212"/>
                  <a:pt x="2022377" y="800355"/>
                </a:cubicBezTo>
                <a:cubicBezTo>
                  <a:pt x="2034233" y="794426"/>
                  <a:pt x="2040161" y="788497"/>
                  <a:pt x="2052017" y="782569"/>
                </a:cubicBezTo>
                <a:cubicBezTo>
                  <a:pt x="2057945" y="776640"/>
                  <a:pt x="2057945" y="770712"/>
                  <a:pt x="2063873" y="764783"/>
                </a:cubicBezTo>
                <a:cubicBezTo>
                  <a:pt x="2063873" y="764783"/>
                  <a:pt x="2069801" y="764783"/>
                  <a:pt x="2069801" y="764783"/>
                </a:cubicBezTo>
                <a:cubicBezTo>
                  <a:pt x="2081657" y="770712"/>
                  <a:pt x="2081657" y="782569"/>
                  <a:pt x="2093512" y="788497"/>
                </a:cubicBezTo>
                <a:cubicBezTo>
                  <a:pt x="2117224" y="782569"/>
                  <a:pt x="2129081" y="764783"/>
                  <a:pt x="2146865" y="752926"/>
                </a:cubicBezTo>
                <a:cubicBezTo>
                  <a:pt x="2152793" y="752926"/>
                  <a:pt x="2164649" y="752926"/>
                  <a:pt x="2170577" y="752926"/>
                </a:cubicBezTo>
                <a:cubicBezTo>
                  <a:pt x="2176504" y="746998"/>
                  <a:pt x="2182432" y="735141"/>
                  <a:pt x="2182432" y="723283"/>
                </a:cubicBezTo>
                <a:cubicBezTo>
                  <a:pt x="2194289" y="717355"/>
                  <a:pt x="2206144" y="711426"/>
                  <a:pt x="2212073" y="711426"/>
                </a:cubicBezTo>
                <a:cubicBezTo>
                  <a:pt x="2223928" y="705498"/>
                  <a:pt x="2218001" y="693641"/>
                  <a:pt x="2223928" y="681784"/>
                </a:cubicBezTo>
                <a:cubicBezTo>
                  <a:pt x="2253569" y="669926"/>
                  <a:pt x="2283209" y="669926"/>
                  <a:pt x="2318777" y="669926"/>
                </a:cubicBezTo>
                <a:cubicBezTo>
                  <a:pt x="2324705" y="658069"/>
                  <a:pt x="2324705" y="658069"/>
                  <a:pt x="2318777" y="634355"/>
                </a:cubicBezTo>
                <a:cubicBezTo>
                  <a:pt x="2312848" y="634355"/>
                  <a:pt x="2300993" y="634355"/>
                  <a:pt x="2295065" y="640284"/>
                </a:cubicBezTo>
                <a:cubicBezTo>
                  <a:pt x="2289136" y="634355"/>
                  <a:pt x="2283209" y="634355"/>
                  <a:pt x="2283209" y="628427"/>
                </a:cubicBezTo>
                <a:cubicBezTo>
                  <a:pt x="2283209" y="622498"/>
                  <a:pt x="2283209" y="610641"/>
                  <a:pt x="2289136" y="610641"/>
                </a:cubicBezTo>
                <a:cubicBezTo>
                  <a:pt x="2300993" y="604712"/>
                  <a:pt x="2306920" y="604712"/>
                  <a:pt x="2312848" y="598784"/>
                </a:cubicBezTo>
                <a:cubicBezTo>
                  <a:pt x="2318777" y="598784"/>
                  <a:pt x="2330632" y="592855"/>
                  <a:pt x="2336560" y="592855"/>
                </a:cubicBezTo>
                <a:cubicBezTo>
                  <a:pt x="2348417" y="586927"/>
                  <a:pt x="2354344" y="586927"/>
                  <a:pt x="2360273" y="586927"/>
                </a:cubicBezTo>
                <a:cubicBezTo>
                  <a:pt x="2363237" y="578034"/>
                  <a:pt x="2366201" y="570623"/>
                  <a:pt x="2369905" y="563954"/>
                </a:cubicBezTo>
                <a:lnTo>
                  <a:pt x="2383795" y="545676"/>
                </a:lnTo>
                <a:lnTo>
                  <a:pt x="2395100" y="546168"/>
                </a:lnTo>
                <a:cubicBezTo>
                  <a:pt x="2400286" y="546909"/>
                  <a:pt x="2404733" y="548391"/>
                  <a:pt x="2407697" y="551355"/>
                </a:cubicBezTo>
                <a:cubicBezTo>
                  <a:pt x="2425481" y="557284"/>
                  <a:pt x="2425481" y="575070"/>
                  <a:pt x="2431409" y="586927"/>
                </a:cubicBezTo>
                <a:cubicBezTo>
                  <a:pt x="2437337" y="586927"/>
                  <a:pt x="2437337" y="586927"/>
                  <a:pt x="2443264" y="580998"/>
                </a:cubicBezTo>
                <a:cubicBezTo>
                  <a:pt x="2443264" y="575070"/>
                  <a:pt x="2443264" y="563213"/>
                  <a:pt x="2443264" y="545427"/>
                </a:cubicBezTo>
                <a:cubicBezTo>
                  <a:pt x="2437337" y="539498"/>
                  <a:pt x="2437337" y="533570"/>
                  <a:pt x="2431409" y="527641"/>
                </a:cubicBezTo>
                <a:cubicBezTo>
                  <a:pt x="2437337" y="515784"/>
                  <a:pt x="2443264" y="515784"/>
                  <a:pt x="2449193" y="509856"/>
                </a:cubicBezTo>
                <a:cubicBezTo>
                  <a:pt x="2455121" y="509856"/>
                  <a:pt x="2466976" y="509856"/>
                  <a:pt x="2472905" y="509856"/>
                </a:cubicBezTo>
                <a:cubicBezTo>
                  <a:pt x="2472905" y="515784"/>
                  <a:pt x="2472905" y="515784"/>
                  <a:pt x="2478833" y="515784"/>
                </a:cubicBezTo>
                <a:cubicBezTo>
                  <a:pt x="2478833" y="515784"/>
                  <a:pt x="2472905" y="509856"/>
                  <a:pt x="2472905" y="509856"/>
                </a:cubicBezTo>
                <a:cubicBezTo>
                  <a:pt x="2472905" y="503927"/>
                  <a:pt x="2466976" y="497998"/>
                  <a:pt x="2466976" y="497998"/>
                </a:cubicBezTo>
                <a:cubicBezTo>
                  <a:pt x="2455121" y="486141"/>
                  <a:pt x="2437337" y="497998"/>
                  <a:pt x="2425481" y="480213"/>
                </a:cubicBezTo>
                <a:cubicBezTo>
                  <a:pt x="2425481" y="468356"/>
                  <a:pt x="2437337" y="462427"/>
                  <a:pt x="2443264" y="450570"/>
                </a:cubicBezTo>
                <a:cubicBezTo>
                  <a:pt x="2455121" y="438713"/>
                  <a:pt x="2472905" y="438713"/>
                  <a:pt x="2484760" y="438713"/>
                </a:cubicBezTo>
                <a:cubicBezTo>
                  <a:pt x="2484760" y="438713"/>
                  <a:pt x="2490689" y="438713"/>
                  <a:pt x="2490689" y="438713"/>
                </a:cubicBezTo>
                <a:cubicBezTo>
                  <a:pt x="2484760" y="444641"/>
                  <a:pt x="2478833" y="450570"/>
                  <a:pt x="2472905" y="456499"/>
                </a:cubicBezTo>
                <a:cubicBezTo>
                  <a:pt x="2472905" y="462427"/>
                  <a:pt x="2478833" y="462427"/>
                  <a:pt x="2478833" y="468356"/>
                </a:cubicBezTo>
                <a:cubicBezTo>
                  <a:pt x="2484761" y="468356"/>
                  <a:pt x="2489207" y="465391"/>
                  <a:pt x="2493653" y="462427"/>
                </a:cubicBezTo>
                <a:lnTo>
                  <a:pt x="2507061" y="457063"/>
                </a:lnTo>
                <a:lnTo>
                  <a:pt x="2508472" y="457240"/>
                </a:lnTo>
                <a:lnTo>
                  <a:pt x="2508472" y="459463"/>
                </a:lnTo>
                <a:cubicBezTo>
                  <a:pt x="2508472" y="460945"/>
                  <a:pt x="2508472" y="462427"/>
                  <a:pt x="2508472" y="462427"/>
                </a:cubicBezTo>
                <a:cubicBezTo>
                  <a:pt x="2508472" y="468356"/>
                  <a:pt x="2508472" y="468356"/>
                  <a:pt x="2514401" y="462427"/>
                </a:cubicBezTo>
                <a:cubicBezTo>
                  <a:pt x="2511437" y="459463"/>
                  <a:pt x="2509954" y="457981"/>
                  <a:pt x="2508472" y="457240"/>
                </a:cubicBezTo>
                <a:lnTo>
                  <a:pt x="2508472" y="456499"/>
                </a:lnTo>
                <a:lnTo>
                  <a:pt x="2507061" y="457063"/>
                </a:lnTo>
                <a:lnTo>
                  <a:pt x="2502545" y="456499"/>
                </a:lnTo>
                <a:cubicBezTo>
                  <a:pt x="2508472" y="450570"/>
                  <a:pt x="2514401" y="444641"/>
                  <a:pt x="2514401" y="444641"/>
                </a:cubicBezTo>
                <a:cubicBezTo>
                  <a:pt x="2526256" y="432784"/>
                  <a:pt x="2544041" y="450570"/>
                  <a:pt x="2555896" y="426856"/>
                </a:cubicBezTo>
                <a:cubicBezTo>
                  <a:pt x="2555896" y="426856"/>
                  <a:pt x="2561825" y="420927"/>
                  <a:pt x="2561825" y="414999"/>
                </a:cubicBezTo>
                <a:cubicBezTo>
                  <a:pt x="2555896" y="397213"/>
                  <a:pt x="2555896" y="397213"/>
                  <a:pt x="2567753" y="373499"/>
                </a:cubicBezTo>
                <a:cubicBezTo>
                  <a:pt x="2573680" y="379427"/>
                  <a:pt x="2573680" y="391284"/>
                  <a:pt x="2585537" y="391284"/>
                </a:cubicBezTo>
                <a:cubicBezTo>
                  <a:pt x="2597392" y="391284"/>
                  <a:pt x="2591464" y="379427"/>
                  <a:pt x="2597392" y="373499"/>
                </a:cubicBezTo>
                <a:cubicBezTo>
                  <a:pt x="2603321" y="361642"/>
                  <a:pt x="2615176" y="361642"/>
                  <a:pt x="2621104" y="361642"/>
                </a:cubicBezTo>
                <a:cubicBezTo>
                  <a:pt x="2632961" y="367570"/>
                  <a:pt x="2627033" y="379427"/>
                  <a:pt x="2638888" y="391284"/>
                </a:cubicBezTo>
                <a:cubicBezTo>
                  <a:pt x="2644817" y="391284"/>
                  <a:pt x="2656672" y="385356"/>
                  <a:pt x="2668529" y="379427"/>
                </a:cubicBezTo>
                <a:cubicBezTo>
                  <a:pt x="2668529" y="379427"/>
                  <a:pt x="2674457" y="367570"/>
                  <a:pt x="2680384" y="361642"/>
                </a:cubicBezTo>
                <a:cubicBezTo>
                  <a:pt x="2692241" y="355713"/>
                  <a:pt x="2698169" y="349785"/>
                  <a:pt x="2704096" y="343856"/>
                </a:cubicBezTo>
                <a:cubicBezTo>
                  <a:pt x="2710025" y="337928"/>
                  <a:pt x="2715953" y="326071"/>
                  <a:pt x="2715953" y="320142"/>
                </a:cubicBezTo>
                <a:cubicBezTo>
                  <a:pt x="2715953" y="308285"/>
                  <a:pt x="2715953" y="302356"/>
                  <a:pt x="2704096" y="296428"/>
                </a:cubicBezTo>
                <a:cubicBezTo>
                  <a:pt x="2698169" y="296428"/>
                  <a:pt x="2692241" y="296428"/>
                  <a:pt x="2686312" y="290499"/>
                </a:cubicBezTo>
                <a:cubicBezTo>
                  <a:pt x="2680384" y="284571"/>
                  <a:pt x="2686312" y="278642"/>
                  <a:pt x="2692241" y="278642"/>
                </a:cubicBezTo>
                <a:cubicBezTo>
                  <a:pt x="2698169" y="278642"/>
                  <a:pt x="2704096" y="278642"/>
                  <a:pt x="2715953" y="278642"/>
                </a:cubicBezTo>
                <a:cubicBezTo>
                  <a:pt x="2715953" y="272714"/>
                  <a:pt x="2715953" y="272714"/>
                  <a:pt x="2715953" y="272714"/>
                </a:cubicBezTo>
                <a:cubicBezTo>
                  <a:pt x="2715953" y="254928"/>
                  <a:pt x="2721880" y="237142"/>
                  <a:pt x="2721880" y="219357"/>
                </a:cubicBezTo>
                <a:cubicBezTo>
                  <a:pt x="2727808" y="213428"/>
                  <a:pt x="2727808" y="207499"/>
                  <a:pt x="2727808" y="201571"/>
                </a:cubicBezTo>
                <a:cubicBezTo>
                  <a:pt x="2727808" y="195642"/>
                  <a:pt x="2727808" y="189714"/>
                  <a:pt x="2721880" y="183785"/>
                </a:cubicBezTo>
                <a:cubicBezTo>
                  <a:pt x="2727808" y="166000"/>
                  <a:pt x="2745592" y="166000"/>
                  <a:pt x="2757449" y="166000"/>
                </a:cubicBezTo>
                <a:cubicBezTo>
                  <a:pt x="2763377" y="166000"/>
                  <a:pt x="2769304" y="171928"/>
                  <a:pt x="2769304" y="177857"/>
                </a:cubicBezTo>
                <a:cubicBezTo>
                  <a:pt x="2769304" y="189714"/>
                  <a:pt x="2757449" y="189714"/>
                  <a:pt x="2751520" y="195642"/>
                </a:cubicBezTo>
                <a:cubicBezTo>
                  <a:pt x="2745592" y="213428"/>
                  <a:pt x="2751520" y="231214"/>
                  <a:pt x="2751520" y="248999"/>
                </a:cubicBezTo>
                <a:cubicBezTo>
                  <a:pt x="2745592" y="266785"/>
                  <a:pt x="2745592" y="284571"/>
                  <a:pt x="2745592" y="308285"/>
                </a:cubicBezTo>
                <a:cubicBezTo>
                  <a:pt x="2745592" y="314213"/>
                  <a:pt x="2751520" y="314213"/>
                  <a:pt x="2757449" y="314213"/>
                </a:cubicBezTo>
                <a:cubicBezTo>
                  <a:pt x="2763377" y="308285"/>
                  <a:pt x="2769304" y="296428"/>
                  <a:pt x="2775233" y="290499"/>
                </a:cubicBezTo>
                <a:cubicBezTo>
                  <a:pt x="2787089" y="278642"/>
                  <a:pt x="2798945" y="272714"/>
                  <a:pt x="2810800" y="272714"/>
                </a:cubicBezTo>
                <a:cubicBezTo>
                  <a:pt x="2810800" y="272714"/>
                  <a:pt x="2810800" y="278642"/>
                  <a:pt x="2816728" y="278642"/>
                </a:cubicBezTo>
                <a:cubicBezTo>
                  <a:pt x="2822657" y="278642"/>
                  <a:pt x="2828585" y="278642"/>
                  <a:pt x="2828585" y="278642"/>
                </a:cubicBezTo>
                <a:cubicBezTo>
                  <a:pt x="2834512" y="272714"/>
                  <a:pt x="2828585" y="272714"/>
                  <a:pt x="2822657" y="266785"/>
                </a:cubicBezTo>
                <a:cubicBezTo>
                  <a:pt x="2816728" y="272714"/>
                  <a:pt x="2816728" y="272714"/>
                  <a:pt x="2810800" y="272714"/>
                </a:cubicBezTo>
                <a:cubicBezTo>
                  <a:pt x="2810800" y="266785"/>
                  <a:pt x="2810800" y="260856"/>
                  <a:pt x="2810800" y="254928"/>
                </a:cubicBezTo>
                <a:cubicBezTo>
                  <a:pt x="2834512" y="213428"/>
                  <a:pt x="2834512" y="213428"/>
                  <a:pt x="2858224" y="201571"/>
                </a:cubicBezTo>
                <a:cubicBezTo>
                  <a:pt x="2864153" y="207499"/>
                  <a:pt x="2864153" y="207499"/>
                  <a:pt x="2864153" y="213428"/>
                </a:cubicBezTo>
                <a:cubicBezTo>
                  <a:pt x="2864153" y="219357"/>
                  <a:pt x="2864153" y="225285"/>
                  <a:pt x="2858224" y="231214"/>
                </a:cubicBezTo>
                <a:cubicBezTo>
                  <a:pt x="2870081" y="237142"/>
                  <a:pt x="2870081" y="237142"/>
                  <a:pt x="2887864" y="231214"/>
                </a:cubicBezTo>
                <a:cubicBezTo>
                  <a:pt x="2899720" y="237142"/>
                  <a:pt x="2917504" y="237142"/>
                  <a:pt x="2929360" y="243071"/>
                </a:cubicBezTo>
                <a:cubicBezTo>
                  <a:pt x="2923432" y="254928"/>
                  <a:pt x="2923432" y="254928"/>
                  <a:pt x="2905648" y="260856"/>
                </a:cubicBezTo>
                <a:cubicBezTo>
                  <a:pt x="2905648" y="266785"/>
                  <a:pt x="2899720" y="278642"/>
                  <a:pt x="2893792" y="296428"/>
                </a:cubicBezTo>
                <a:cubicBezTo>
                  <a:pt x="2876008" y="314213"/>
                  <a:pt x="2846369" y="326071"/>
                  <a:pt x="2834512" y="349785"/>
                </a:cubicBezTo>
                <a:cubicBezTo>
                  <a:pt x="2822657" y="361642"/>
                  <a:pt x="2810800" y="361642"/>
                  <a:pt x="2798945" y="367570"/>
                </a:cubicBezTo>
                <a:lnTo>
                  <a:pt x="2798517" y="363511"/>
                </a:lnTo>
                <a:lnTo>
                  <a:pt x="2798945" y="361642"/>
                </a:lnTo>
                <a:lnTo>
                  <a:pt x="2798321" y="361642"/>
                </a:lnTo>
                <a:lnTo>
                  <a:pt x="2797463" y="353490"/>
                </a:lnTo>
                <a:cubicBezTo>
                  <a:pt x="2795981" y="349785"/>
                  <a:pt x="2793017" y="346820"/>
                  <a:pt x="2787089" y="343856"/>
                </a:cubicBezTo>
                <a:cubicBezTo>
                  <a:pt x="2781161" y="343856"/>
                  <a:pt x="2769304" y="343856"/>
                  <a:pt x="2757449" y="349785"/>
                </a:cubicBezTo>
                <a:cubicBezTo>
                  <a:pt x="2745592" y="361642"/>
                  <a:pt x="2733737" y="385356"/>
                  <a:pt x="2715953" y="397213"/>
                </a:cubicBezTo>
                <a:cubicBezTo>
                  <a:pt x="2710025" y="397213"/>
                  <a:pt x="2710025" y="403142"/>
                  <a:pt x="2710025" y="409070"/>
                </a:cubicBezTo>
                <a:cubicBezTo>
                  <a:pt x="2680384" y="426856"/>
                  <a:pt x="2656672" y="420927"/>
                  <a:pt x="2627033" y="414999"/>
                </a:cubicBezTo>
                <a:cubicBezTo>
                  <a:pt x="2615176" y="426856"/>
                  <a:pt x="2597392" y="414999"/>
                  <a:pt x="2579609" y="426856"/>
                </a:cubicBezTo>
                <a:cubicBezTo>
                  <a:pt x="2573680" y="438713"/>
                  <a:pt x="2573680" y="444641"/>
                  <a:pt x="2579609" y="456499"/>
                </a:cubicBezTo>
                <a:cubicBezTo>
                  <a:pt x="2591464" y="450570"/>
                  <a:pt x="2597392" y="432784"/>
                  <a:pt x="2615176" y="432784"/>
                </a:cubicBezTo>
                <a:cubicBezTo>
                  <a:pt x="2621104" y="432784"/>
                  <a:pt x="2632961" y="438713"/>
                  <a:pt x="2638888" y="438713"/>
                </a:cubicBezTo>
                <a:cubicBezTo>
                  <a:pt x="2662600" y="438713"/>
                  <a:pt x="2686312" y="438713"/>
                  <a:pt x="2710025" y="432784"/>
                </a:cubicBezTo>
                <a:cubicBezTo>
                  <a:pt x="2715953" y="426856"/>
                  <a:pt x="2710025" y="414999"/>
                  <a:pt x="2710025" y="409070"/>
                </a:cubicBezTo>
                <a:cubicBezTo>
                  <a:pt x="2721880" y="397213"/>
                  <a:pt x="2733737" y="397213"/>
                  <a:pt x="2751520" y="397213"/>
                </a:cubicBezTo>
                <a:cubicBezTo>
                  <a:pt x="2751520" y="397213"/>
                  <a:pt x="2757449" y="391284"/>
                  <a:pt x="2757449" y="391284"/>
                </a:cubicBezTo>
                <a:cubicBezTo>
                  <a:pt x="2769304" y="385356"/>
                  <a:pt x="2763377" y="367570"/>
                  <a:pt x="2781161" y="361642"/>
                </a:cubicBezTo>
                <a:lnTo>
                  <a:pt x="2798321" y="361642"/>
                </a:lnTo>
                <a:lnTo>
                  <a:pt x="2798517" y="363511"/>
                </a:lnTo>
                <a:lnTo>
                  <a:pt x="2793016" y="387579"/>
                </a:lnTo>
                <a:cubicBezTo>
                  <a:pt x="2791534" y="395731"/>
                  <a:pt x="2790052" y="403142"/>
                  <a:pt x="2787089" y="409070"/>
                </a:cubicBezTo>
                <a:cubicBezTo>
                  <a:pt x="2781161" y="420927"/>
                  <a:pt x="2763377" y="420927"/>
                  <a:pt x="2763377" y="432784"/>
                </a:cubicBezTo>
                <a:cubicBezTo>
                  <a:pt x="2769304" y="438713"/>
                  <a:pt x="2769304" y="438713"/>
                  <a:pt x="2793016" y="444641"/>
                </a:cubicBezTo>
                <a:cubicBezTo>
                  <a:pt x="2804873" y="438713"/>
                  <a:pt x="2822657" y="432784"/>
                  <a:pt x="2834512" y="420927"/>
                </a:cubicBezTo>
                <a:cubicBezTo>
                  <a:pt x="2840441" y="420927"/>
                  <a:pt x="2846369" y="409070"/>
                  <a:pt x="2858224" y="414999"/>
                </a:cubicBezTo>
                <a:cubicBezTo>
                  <a:pt x="2858224" y="414999"/>
                  <a:pt x="2864153" y="420927"/>
                  <a:pt x="2864153" y="420927"/>
                </a:cubicBezTo>
                <a:cubicBezTo>
                  <a:pt x="2864153" y="420927"/>
                  <a:pt x="2864153" y="426856"/>
                  <a:pt x="2864153" y="426856"/>
                </a:cubicBezTo>
                <a:cubicBezTo>
                  <a:pt x="2870081" y="432784"/>
                  <a:pt x="2881936" y="432784"/>
                  <a:pt x="2887864" y="438713"/>
                </a:cubicBezTo>
                <a:cubicBezTo>
                  <a:pt x="2890828" y="447606"/>
                  <a:pt x="2889346" y="453534"/>
                  <a:pt x="2886382" y="459463"/>
                </a:cubicBezTo>
                <a:lnTo>
                  <a:pt x="2878132" y="475965"/>
                </a:lnTo>
                <a:lnTo>
                  <a:pt x="2876008" y="474284"/>
                </a:lnTo>
                <a:cubicBezTo>
                  <a:pt x="2876008" y="474284"/>
                  <a:pt x="2876008" y="474284"/>
                  <a:pt x="2876008" y="480213"/>
                </a:cubicBezTo>
                <a:lnTo>
                  <a:pt x="2878132" y="475965"/>
                </a:lnTo>
                <a:lnTo>
                  <a:pt x="2893792" y="488365"/>
                </a:lnTo>
                <a:cubicBezTo>
                  <a:pt x="2899720" y="492070"/>
                  <a:pt x="2905648" y="495034"/>
                  <a:pt x="2911576" y="497998"/>
                </a:cubicBezTo>
                <a:cubicBezTo>
                  <a:pt x="2929360" y="492070"/>
                  <a:pt x="2941216" y="486141"/>
                  <a:pt x="2959000" y="480213"/>
                </a:cubicBezTo>
                <a:cubicBezTo>
                  <a:pt x="2964928" y="474284"/>
                  <a:pt x="2970856" y="462427"/>
                  <a:pt x="2976784" y="456499"/>
                </a:cubicBezTo>
                <a:cubicBezTo>
                  <a:pt x="2982712" y="456499"/>
                  <a:pt x="2982712" y="456499"/>
                  <a:pt x="2988640" y="456499"/>
                </a:cubicBezTo>
                <a:cubicBezTo>
                  <a:pt x="3006424" y="450570"/>
                  <a:pt x="3018280" y="456499"/>
                  <a:pt x="3036064" y="468356"/>
                </a:cubicBezTo>
                <a:cubicBezTo>
                  <a:pt x="3041992" y="468356"/>
                  <a:pt x="3047920" y="462427"/>
                  <a:pt x="3053848" y="462427"/>
                </a:cubicBezTo>
                <a:cubicBezTo>
                  <a:pt x="3065704" y="468356"/>
                  <a:pt x="3065704" y="480213"/>
                  <a:pt x="3071632" y="492070"/>
                </a:cubicBezTo>
                <a:cubicBezTo>
                  <a:pt x="3065704" y="497998"/>
                  <a:pt x="3059776" y="503927"/>
                  <a:pt x="3053848" y="503927"/>
                </a:cubicBezTo>
                <a:cubicBezTo>
                  <a:pt x="3047920" y="503927"/>
                  <a:pt x="3041992" y="497998"/>
                  <a:pt x="3036064" y="497998"/>
                </a:cubicBezTo>
                <a:cubicBezTo>
                  <a:pt x="3030136" y="497998"/>
                  <a:pt x="3024208" y="497998"/>
                  <a:pt x="3018280" y="503927"/>
                </a:cubicBezTo>
                <a:cubicBezTo>
                  <a:pt x="3012352" y="492070"/>
                  <a:pt x="3012352" y="486141"/>
                  <a:pt x="3006424" y="480213"/>
                </a:cubicBezTo>
                <a:cubicBezTo>
                  <a:pt x="3006424" y="480213"/>
                  <a:pt x="3000496" y="474284"/>
                  <a:pt x="3000496" y="474284"/>
                </a:cubicBezTo>
                <a:cubicBezTo>
                  <a:pt x="2994568" y="474284"/>
                  <a:pt x="2994568" y="474284"/>
                  <a:pt x="2994568" y="474284"/>
                </a:cubicBezTo>
                <a:cubicBezTo>
                  <a:pt x="2988640" y="492070"/>
                  <a:pt x="2988640" y="503927"/>
                  <a:pt x="2994568" y="515784"/>
                </a:cubicBezTo>
                <a:cubicBezTo>
                  <a:pt x="3000496" y="515784"/>
                  <a:pt x="3000496" y="521713"/>
                  <a:pt x="3006424" y="521713"/>
                </a:cubicBezTo>
                <a:cubicBezTo>
                  <a:pt x="3012352" y="521713"/>
                  <a:pt x="3024208" y="521713"/>
                  <a:pt x="3030136" y="521713"/>
                </a:cubicBezTo>
                <a:cubicBezTo>
                  <a:pt x="3041992" y="527641"/>
                  <a:pt x="3053848" y="533570"/>
                  <a:pt x="3065704" y="533570"/>
                </a:cubicBezTo>
                <a:cubicBezTo>
                  <a:pt x="3077560" y="533570"/>
                  <a:pt x="3089416" y="527641"/>
                  <a:pt x="3101272" y="527641"/>
                </a:cubicBezTo>
                <a:cubicBezTo>
                  <a:pt x="3107200" y="527641"/>
                  <a:pt x="3113128" y="533570"/>
                  <a:pt x="3119056" y="533570"/>
                </a:cubicBezTo>
                <a:cubicBezTo>
                  <a:pt x="3130912" y="533570"/>
                  <a:pt x="3124984" y="527641"/>
                  <a:pt x="3124984" y="515784"/>
                </a:cubicBezTo>
                <a:cubicBezTo>
                  <a:pt x="3113128" y="515784"/>
                  <a:pt x="3107200" y="509856"/>
                  <a:pt x="3095344" y="503927"/>
                </a:cubicBezTo>
                <a:cubicBezTo>
                  <a:pt x="3095344" y="497998"/>
                  <a:pt x="3095344" y="492070"/>
                  <a:pt x="3095344" y="486141"/>
                </a:cubicBezTo>
                <a:cubicBezTo>
                  <a:pt x="3095344" y="480213"/>
                  <a:pt x="3089416" y="474284"/>
                  <a:pt x="3083488" y="468356"/>
                </a:cubicBezTo>
                <a:cubicBezTo>
                  <a:pt x="3077560" y="450570"/>
                  <a:pt x="3095344" y="438713"/>
                  <a:pt x="3089416" y="420927"/>
                </a:cubicBezTo>
                <a:cubicBezTo>
                  <a:pt x="3089416" y="409070"/>
                  <a:pt x="3089416" y="397213"/>
                  <a:pt x="3083488" y="385356"/>
                </a:cubicBezTo>
                <a:cubicBezTo>
                  <a:pt x="3089416" y="379427"/>
                  <a:pt x="3095344" y="379427"/>
                  <a:pt x="3101272" y="379427"/>
                </a:cubicBezTo>
                <a:cubicBezTo>
                  <a:pt x="3107200" y="385356"/>
                  <a:pt x="3113128" y="385356"/>
                  <a:pt x="3119056" y="391284"/>
                </a:cubicBezTo>
                <a:cubicBezTo>
                  <a:pt x="3119056" y="409070"/>
                  <a:pt x="3113128" y="420927"/>
                  <a:pt x="3113128" y="432784"/>
                </a:cubicBezTo>
                <a:cubicBezTo>
                  <a:pt x="3113128" y="450570"/>
                  <a:pt x="3130912" y="450570"/>
                  <a:pt x="3142768" y="456499"/>
                </a:cubicBezTo>
                <a:cubicBezTo>
                  <a:pt x="3160552" y="450570"/>
                  <a:pt x="3178336" y="444641"/>
                  <a:pt x="3196120" y="438713"/>
                </a:cubicBezTo>
                <a:cubicBezTo>
                  <a:pt x="3202048" y="426856"/>
                  <a:pt x="3202048" y="426856"/>
                  <a:pt x="3196120" y="403142"/>
                </a:cubicBezTo>
                <a:cubicBezTo>
                  <a:pt x="3190192" y="397213"/>
                  <a:pt x="3178336" y="403142"/>
                  <a:pt x="3172408" y="397213"/>
                </a:cubicBezTo>
                <a:cubicBezTo>
                  <a:pt x="3154624" y="391284"/>
                  <a:pt x="3142768" y="379427"/>
                  <a:pt x="3142768" y="361642"/>
                </a:cubicBezTo>
                <a:cubicBezTo>
                  <a:pt x="3142768" y="355713"/>
                  <a:pt x="3148696" y="355713"/>
                  <a:pt x="3148696" y="355713"/>
                </a:cubicBezTo>
                <a:cubicBezTo>
                  <a:pt x="3166480" y="373499"/>
                  <a:pt x="3190192" y="379427"/>
                  <a:pt x="3213904" y="385356"/>
                </a:cubicBezTo>
                <a:cubicBezTo>
                  <a:pt x="3219832" y="391284"/>
                  <a:pt x="3231688" y="403142"/>
                  <a:pt x="3237616" y="414999"/>
                </a:cubicBezTo>
                <a:cubicBezTo>
                  <a:pt x="3231688" y="420927"/>
                  <a:pt x="3225760" y="432784"/>
                  <a:pt x="3225760" y="438713"/>
                </a:cubicBezTo>
                <a:cubicBezTo>
                  <a:pt x="3225760" y="444641"/>
                  <a:pt x="3231688" y="450570"/>
                  <a:pt x="3237616" y="450570"/>
                </a:cubicBezTo>
                <a:cubicBezTo>
                  <a:pt x="3255400" y="450570"/>
                  <a:pt x="3279112" y="444641"/>
                  <a:pt x="3302824" y="444641"/>
                </a:cubicBezTo>
                <a:cubicBezTo>
                  <a:pt x="3314680" y="450570"/>
                  <a:pt x="3332464" y="450570"/>
                  <a:pt x="3350248" y="450570"/>
                </a:cubicBezTo>
                <a:cubicBezTo>
                  <a:pt x="3362104" y="456499"/>
                  <a:pt x="3379888" y="450570"/>
                  <a:pt x="3391744" y="462427"/>
                </a:cubicBezTo>
                <a:cubicBezTo>
                  <a:pt x="3415456" y="450570"/>
                  <a:pt x="3433240" y="450570"/>
                  <a:pt x="3451024" y="450570"/>
                </a:cubicBezTo>
                <a:cubicBezTo>
                  <a:pt x="3462880" y="450570"/>
                  <a:pt x="3480664" y="444641"/>
                  <a:pt x="3492520" y="444641"/>
                </a:cubicBezTo>
                <a:cubicBezTo>
                  <a:pt x="3504376" y="438713"/>
                  <a:pt x="3516232" y="456499"/>
                  <a:pt x="3528088" y="444641"/>
                </a:cubicBezTo>
                <a:cubicBezTo>
                  <a:pt x="3528088" y="426856"/>
                  <a:pt x="3504376" y="432784"/>
                  <a:pt x="3498448" y="426856"/>
                </a:cubicBezTo>
                <a:cubicBezTo>
                  <a:pt x="3486592" y="409070"/>
                  <a:pt x="3474736" y="397213"/>
                  <a:pt x="3474736" y="385356"/>
                </a:cubicBezTo>
                <a:cubicBezTo>
                  <a:pt x="3474736" y="373499"/>
                  <a:pt x="3480664" y="373499"/>
                  <a:pt x="3492520" y="367570"/>
                </a:cubicBezTo>
                <a:cubicBezTo>
                  <a:pt x="3498448" y="367570"/>
                  <a:pt x="3510304" y="379427"/>
                  <a:pt x="3522160" y="373499"/>
                </a:cubicBezTo>
                <a:cubicBezTo>
                  <a:pt x="3522160" y="373499"/>
                  <a:pt x="3528088" y="367570"/>
                  <a:pt x="3528088" y="367570"/>
                </a:cubicBezTo>
                <a:cubicBezTo>
                  <a:pt x="3528088" y="361642"/>
                  <a:pt x="3528088" y="355713"/>
                  <a:pt x="3528088" y="343856"/>
                </a:cubicBezTo>
                <a:cubicBezTo>
                  <a:pt x="3534016" y="331999"/>
                  <a:pt x="3545872" y="331999"/>
                  <a:pt x="3557728" y="331999"/>
                </a:cubicBezTo>
                <a:cubicBezTo>
                  <a:pt x="3557728" y="337928"/>
                  <a:pt x="3563656" y="337928"/>
                  <a:pt x="3563656" y="343856"/>
                </a:cubicBezTo>
                <a:cubicBezTo>
                  <a:pt x="3569584" y="361642"/>
                  <a:pt x="3545872" y="379427"/>
                  <a:pt x="3557728" y="403142"/>
                </a:cubicBezTo>
                <a:cubicBezTo>
                  <a:pt x="3557728" y="403142"/>
                  <a:pt x="3563656" y="403142"/>
                  <a:pt x="3563656" y="409070"/>
                </a:cubicBezTo>
                <a:cubicBezTo>
                  <a:pt x="3563656" y="420927"/>
                  <a:pt x="3557728" y="426856"/>
                  <a:pt x="3557728" y="438713"/>
                </a:cubicBezTo>
                <a:cubicBezTo>
                  <a:pt x="3557728" y="444641"/>
                  <a:pt x="3563656" y="450570"/>
                  <a:pt x="3569584" y="444641"/>
                </a:cubicBezTo>
                <a:cubicBezTo>
                  <a:pt x="3575512" y="432784"/>
                  <a:pt x="3575512" y="420927"/>
                  <a:pt x="3563656" y="409070"/>
                </a:cubicBezTo>
                <a:cubicBezTo>
                  <a:pt x="3569584" y="403142"/>
                  <a:pt x="3569584" y="397213"/>
                  <a:pt x="3569584" y="391284"/>
                </a:cubicBezTo>
                <a:cubicBezTo>
                  <a:pt x="3581440" y="379427"/>
                  <a:pt x="3599224" y="373499"/>
                  <a:pt x="3622936" y="373499"/>
                </a:cubicBezTo>
                <a:cubicBezTo>
                  <a:pt x="3628864" y="385356"/>
                  <a:pt x="3628864" y="391284"/>
                  <a:pt x="3640720" y="391284"/>
                </a:cubicBezTo>
                <a:cubicBezTo>
                  <a:pt x="3652576" y="391284"/>
                  <a:pt x="3658504" y="385356"/>
                  <a:pt x="3658504" y="379427"/>
                </a:cubicBezTo>
                <a:cubicBezTo>
                  <a:pt x="3664432" y="373499"/>
                  <a:pt x="3658504" y="367570"/>
                  <a:pt x="3652576" y="367570"/>
                </a:cubicBezTo>
                <a:cubicBezTo>
                  <a:pt x="3640720" y="367570"/>
                  <a:pt x="3634792" y="373499"/>
                  <a:pt x="3622936" y="373499"/>
                </a:cubicBezTo>
                <a:cubicBezTo>
                  <a:pt x="3622936" y="361642"/>
                  <a:pt x="3617008" y="349785"/>
                  <a:pt x="3617008" y="337928"/>
                </a:cubicBezTo>
                <a:cubicBezTo>
                  <a:pt x="3611080" y="331999"/>
                  <a:pt x="3605152" y="331999"/>
                  <a:pt x="3599224" y="331999"/>
                </a:cubicBezTo>
                <a:cubicBezTo>
                  <a:pt x="3593296" y="331999"/>
                  <a:pt x="3587368" y="326071"/>
                  <a:pt x="3581440" y="326071"/>
                </a:cubicBezTo>
                <a:cubicBezTo>
                  <a:pt x="3581440" y="320142"/>
                  <a:pt x="3581440" y="314213"/>
                  <a:pt x="3581440" y="308285"/>
                </a:cubicBezTo>
                <a:cubicBezTo>
                  <a:pt x="3599224" y="296428"/>
                  <a:pt x="3611080" y="296428"/>
                  <a:pt x="3628864" y="296428"/>
                </a:cubicBezTo>
                <a:cubicBezTo>
                  <a:pt x="3646648" y="302356"/>
                  <a:pt x="3664432" y="308285"/>
                  <a:pt x="3682216" y="308285"/>
                </a:cubicBezTo>
                <a:cubicBezTo>
                  <a:pt x="3682216" y="308285"/>
                  <a:pt x="3682216" y="314213"/>
                  <a:pt x="3682216" y="314213"/>
                </a:cubicBezTo>
                <a:cubicBezTo>
                  <a:pt x="3676288" y="326071"/>
                  <a:pt x="3664432" y="320142"/>
                  <a:pt x="3658504" y="320142"/>
                </a:cubicBezTo>
                <a:cubicBezTo>
                  <a:pt x="3652576" y="320142"/>
                  <a:pt x="3652576" y="326071"/>
                  <a:pt x="3652576" y="326071"/>
                </a:cubicBezTo>
                <a:cubicBezTo>
                  <a:pt x="3646648" y="331999"/>
                  <a:pt x="3652576" y="337928"/>
                  <a:pt x="3652576" y="337928"/>
                </a:cubicBezTo>
                <a:cubicBezTo>
                  <a:pt x="3676288" y="331999"/>
                  <a:pt x="3694072" y="349785"/>
                  <a:pt x="3717784" y="337928"/>
                </a:cubicBezTo>
                <a:cubicBezTo>
                  <a:pt x="3723712" y="337928"/>
                  <a:pt x="3729640" y="343856"/>
                  <a:pt x="3729640" y="349785"/>
                </a:cubicBezTo>
                <a:cubicBezTo>
                  <a:pt x="3729640" y="361642"/>
                  <a:pt x="3729640" y="367570"/>
                  <a:pt x="3723712" y="373499"/>
                </a:cubicBezTo>
                <a:cubicBezTo>
                  <a:pt x="3729640" y="385356"/>
                  <a:pt x="3741496" y="373499"/>
                  <a:pt x="3747424" y="385356"/>
                </a:cubicBezTo>
                <a:cubicBezTo>
                  <a:pt x="3753352" y="385356"/>
                  <a:pt x="3753352" y="391284"/>
                  <a:pt x="3747424" y="391284"/>
                </a:cubicBezTo>
                <a:cubicBezTo>
                  <a:pt x="3747424" y="397213"/>
                  <a:pt x="3741496" y="397213"/>
                  <a:pt x="3735568" y="397213"/>
                </a:cubicBezTo>
                <a:cubicBezTo>
                  <a:pt x="3717784" y="397213"/>
                  <a:pt x="3705928" y="397213"/>
                  <a:pt x="3688144" y="403142"/>
                </a:cubicBezTo>
                <a:cubicBezTo>
                  <a:pt x="3688144" y="409070"/>
                  <a:pt x="3682216" y="414999"/>
                  <a:pt x="3682216" y="414999"/>
                </a:cubicBezTo>
                <a:cubicBezTo>
                  <a:pt x="3676288" y="432784"/>
                  <a:pt x="3682216" y="444641"/>
                  <a:pt x="3688144" y="456499"/>
                </a:cubicBezTo>
                <a:cubicBezTo>
                  <a:pt x="3682216" y="468356"/>
                  <a:pt x="3682216" y="468356"/>
                  <a:pt x="3664432" y="474284"/>
                </a:cubicBezTo>
                <a:cubicBezTo>
                  <a:pt x="3658504" y="462427"/>
                  <a:pt x="3658504" y="450570"/>
                  <a:pt x="3652576" y="438713"/>
                </a:cubicBezTo>
                <a:cubicBezTo>
                  <a:pt x="3640720" y="462427"/>
                  <a:pt x="3646648" y="480213"/>
                  <a:pt x="3652576" y="497998"/>
                </a:cubicBezTo>
                <a:cubicBezTo>
                  <a:pt x="3652576" y="509856"/>
                  <a:pt x="3646648" y="515784"/>
                  <a:pt x="3634792" y="521713"/>
                </a:cubicBezTo>
                <a:cubicBezTo>
                  <a:pt x="3628864" y="515784"/>
                  <a:pt x="3617008" y="515784"/>
                  <a:pt x="3611080" y="515784"/>
                </a:cubicBezTo>
                <a:cubicBezTo>
                  <a:pt x="3611080" y="515784"/>
                  <a:pt x="3611080" y="515784"/>
                  <a:pt x="3605152" y="515784"/>
                </a:cubicBezTo>
                <a:cubicBezTo>
                  <a:pt x="3587368" y="521713"/>
                  <a:pt x="3569584" y="527641"/>
                  <a:pt x="3545872" y="533570"/>
                </a:cubicBezTo>
                <a:cubicBezTo>
                  <a:pt x="3498448" y="515784"/>
                  <a:pt x="3451024" y="527641"/>
                  <a:pt x="3403600" y="527641"/>
                </a:cubicBezTo>
                <a:cubicBezTo>
                  <a:pt x="3397672" y="533570"/>
                  <a:pt x="3385816" y="539498"/>
                  <a:pt x="3379888" y="551355"/>
                </a:cubicBezTo>
                <a:cubicBezTo>
                  <a:pt x="3373960" y="551355"/>
                  <a:pt x="3373960" y="551355"/>
                  <a:pt x="3362104" y="551355"/>
                </a:cubicBezTo>
                <a:cubicBezTo>
                  <a:pt x="3356176" y="557284"/>
                  <a:pt x="3344320" y="569141"/>
                  <a:pt x="3332464" y="580998"/>
                </a:cubicBezTo>
                <a:cubicBezTo>
                  <a:pt x="3326536" y="569141"/>
                  <a:pt x="3326536" y="557284"/>
                  <a:pt x="3320608" y="551355"/>
                </a:cubicBezTo>
                <a:cubicBezTo>
                  <a:pt x="3326536" y="533570"/>
                  <a:pt x="3344320" y="539498"/>
                  <a:pt x="3350248" y="527641"/>
                </a:cubicBezTo>
                <a:cubicBezTo>
                  <a:pt x="3350248" y="527641"/>
                  <a:pt x="3350248" y="521713"/>
                  <a:pt x="3344320" y="521713"/>
                </a:cubicBezTo>
                <a:cubicBezTo>
                  <a:pt x="3326536" y="521713"/>
                  <a:pt x="3314680" y="521713"/>
                  <a:pt x="3296896" y="521713"/>
                </a:cubicBezTo>
                <a:cubicBezTo>
                  <a:pt x="3290968" y="521713"/>
                  <a:pt x="3285040" y="521713"/>
                  <a:pt x="3279112" y="515784"/>
                </a:cubicBezTo>
                <a:cubicBezTo>
                  <a:pt x="3261328" y="515784"/>
                  <a:pt x="3237616" y="515784"/>
                  <a:pt x="3219832" y="521713"/>
                </a:cubicBezTo>
                <a:cubicBezTo>
                  <a:pt x="3207976" y="515784"/>
                  <a:pt x="3202048" y="503927"/>
                  <a:pt x="3190192" y="497998"/>
                </a:cubicBezTo>
                <a:cubicBezTo>
                  <a:pt x="3178336" y="503927"/>
                  <a:pt x="3166480" y="509856"/>
                  <a:pt x="3154624" y="515784"/>
                </a:cubicBezTo>
                <a:cubicBezTo>
                  <a:pt x="3154624" y="515784"/>
                  <a:pt x="3154624" y="521713"/>
                  <a:pt x="3154624" y="527641"/>
                </a:cubicBezTo>
                <a:cubicBezTo>
                  <a:pt x="3166480" y="539498"/>
                  <a:pt x="3190192" y="527641"/>
                  <a:pt x="3196120" y="545427"/>
                </a:cubicBezTo>
                <a:cubicBezTo>
                  <a:pt x="3196120" y="551355"/>
                  <a:pt x="3196120" y="557284"/>
                  <a:pt x="3190192" y="557284"/>
                </a:cubicBezTo>
                <a:cubicBezTo>
                  <a:pt x="3190192" y="557284"/>
                  <a:pt x="3184264" y="563213"/>
                  <a:pt x="3178336" y="563213"/>
                </a:cubicBezTo>
                <a:cubicBezTo>
                  <a:pt x="3166480" y="557284"/>
                  <a:pt x="3160552" y="551355"/>
                  <a:pt x="3148696" y="545427"/>
                </a:cubicBezTo>
                <a:cubicBezTo>
                  <a:pt x="3142768" y="551355"/>
                  <a:pt x="3136840" y="551355"/>
                  <a:pt x="3124984" y="557284"/>
                </a:cubicBezTo>
                <a:cubicBezTo>
                  <a:pt x="3119056" y="569141"/>
                  <a:pt x="3113128" y="575070"/>
                  <a:pt x="3107200" y="580998"/>
                </a:cubicBezTo>
                <a:cubicBezTo>
                  <a:pt x="3101272" y="580998"/>
                  <a:pt x="3095344" y="580998"/>
                  <a:pt x="3095344" y="580998"/>
                </a:cubicBezTo>
                <a:cubicBezTo>
                  <a:pt x="3089416" y="575070"/>
                  <a:pt x="3083488" y="569141"/>
                  <a:pt x="3083488" y="569141"/>
                </a:cubicBezTo>
                <a:cubicBezTo>
                  <a:pt x="3083488" y="569141"/>
                  <a:pt x="3083488" y="569141"/>
                  <a:pt x="3077560" y="563213"/>
                </a:cubicBezTo>
                <a:cubicBezTo>
                  <a:pt x="3077560" y="563213"/>
                  <a:pt x="3077560" y="563213"/>
                  <a:pt x="3083488" y="569141"/>
                </a:cubicBezTo>
                <a:cubicBezTo>
                  <a:pt x="3077560" y="586927"/>
                  <a:pt x="3065704" y="598784"/>
                  <a:pt x="3071632" y="616570"/>
                </a:cubicBezTo>
                <a:cubicBezTo>
                  <a:pt x="3047920" y="640284"/>
                  <a:pt x="3024208" y="652141"/>
                  <a:pt x="3000496" y="663998"/>
                </a:cubicBezTo>
                <a:cubicBezTo>
                  <a:pt x="2994568" y="669926"/>
                  <a:pt x="2994568" y="675855"/>
                  <a:pt x="2994568" y="681784"/>
                </a:cubicBezTo>
                <a:cubicBezTo>
                  <a:pt x="3012352" y="687712"/>
                  <a:pt x="3024208" y="693641"/>
                  <a:pt x="3036064" y="699569"/>
                </a:cubicBezTo>
                <a:cubicBezTo>
                  <a:pt x="3047920" y="693641"/>
                  <a:pt x="3053848" y="693641"/>
                  <a:pt x="3059776" y="687712"/>
                </a:cubicBezTo>
                <a:cubicBezTo>
                  <a:pt x="3071632" y="693641"/>
                  <a:pt x="3071632" y="699569"/>
                  <a:pt x="3065704" y="705498"/>
                </a:cubicBezTo>
                <a:cubicBezTo>
                  <a:pt x="3059776" y="711426"/>
                  <a:pt x="3047920" y="717355"/>
                  <a:pt x="3036064" y="723283"/>
                </a:cubicBezTo>
                <a:cubicBezTo>
                  <a:pt x="3030136" y="729212"/>
                  <a:pt x="3024208" y="741069"/>
                  <a:pt x="3012352" y="752926"/>
                </a:cubicBezTo>
                <a:cubicBezTo>
                  <a:pt x="2994568" y="758855"/>
                  <a:pt x="2976784" y="764783"/>
                  <a:pt x="2959000" y="752926"/>
                </a:cubicBezTo>
                <a:cubicBezTo>
                  <a:pt x="2959000" y="746998"/>
                  <a:pt x="2959000" y="741069"/>
                  <a:pt x="2959000" y="735141"/>
                </a:cubicBezTo>
                <a:cubicBezTo>
                  <a:pt x="2970856" y="735141"/>
                  <a:pt x="2988640" y="735141"/>
                  <a:pt x="3006424" y="729212"/>
                </a:cubicBezTo>
                <a:cubicBezTo>
                  <a:pt x="3006424" y="723283"/>
                  <a:pt x="3000496" y="717355"/>
                  <a:pt x="2994568" y="717355"/>
                </a:cubicBezTo>
                <a:cubicBezTo>
                  <a:pt x="2982712" y="711426"/>
                  <a:pt x="2970856" y="717355"/>
                  <a:pt x="2959000" y="723283"/>
                </a:cubicBezTo>
                <a:cubicBezTo>
                  <a:pt x="2959000" y="729212"/>
                  <a:pt x="2959000" y="729212"/>
                  <a:pt x="2959000" y="735141"/>
                </a:cubicBezTo>
                <a:cubicBezTo>
                  <a:pt x="2953072" y="741069"/>
                  <a:pt x="2953072" y="746998"/>
                  <a:pt x="2947144" y="752926"/>
                </a:cubicBezTo>
                <a:cubicBezTo>
                  <a:pt x="2947144" y="764783"/>
                  <a:pt x="2947144" y="782569"/>
                  <a:pt x="2941216" y="794426"/>
                </a:cubicBezTo>
                <a:cubicBezTo>
                  <a:pt x="2953072" y="812212"/>
                  <a:pt x="2976784" y="794426"/>
                  <a:pt x="2988640" y="818140"/>
                </a:cubicBezTo>
                <a:cubicBezTo>
                  <a:pt x="2988640" y="829997"/>
                  <a:pt x="2994568" y="853712"/>
                  <a:pt x="2994568" y="877426"/>
                </a:cubicBezTo>
                <a:cubicBezTo>
                  <a:pt x="3000496" y="865569"/>
                  <a:pt x="3000496" y="859640"/>
                  <a:pt x="3000496" y="859640"/>
                </a:cubicBezTo>
                <a:cubicBezTo>
                  <a:pt x="3006424" y="853712"/>
                  <a:pt x="3006424" y="847783"/>
                  <a:pt x="3006424" y="841854"/>
                </a:cubicBezTo>
                <a:cubicBezTo>
                  <a:pt x="3012352" y="829997"/>
                  <a:pt x="3012352" y="818140"/>
                  <a:pt x="3012352" y="806283"/>
                </a:cubicBezTo>
                <a:cubicBezTo>
                  <a:pt x="3012352" y="800355"/>
                  <a:pt x="3012352" y="788497"/>
                  <a:pt x="3006424" y="782569"/>
                </a:cubicBezTo>
                <a:cubicBezTo>
                  <a:pt x="3024208" y="764783"/>
                  <a:pt x="3041992" y="770712"/>
                  <a:pt x="3059776" y="770712"/>
                </a:cubicBezTo>
                <a:cubicBezTo>
                  <a:pt x="3065704" y="782569"/>
                  <a:pt x="3059776" y="788497"/>
                  <a:pt x="3059776" y="794426"/>
                </a:cubicBezTo>
                <a:cubicBezTo>
                  <a:pt x="3053848" y="794426"/>
                  <a:pt x="3047920" y="788497"/>
                  <a:pt x="3036064" y="788497"/>
                </a:cubicBezTo>
                <a:cubicBezTo>
                  <a:pt x="3036064" y="788497"/>
                  <a:pt x="3036064" y="794426"/>
                  <a:pt x="3030136" y="794426"/>
                </a:cubicBezTo>
                <a:cubicBezTo>
                  <a:pt x="3030136" y="806283"/>
                  <a:pt x="3030136" y="824069"/>
                  <a:pt x="3024208" y="835926"/>
                </a:cubicBezTo>
                <a:cubicBezTo>
                  <a:pt x="3036064" y="847783"/>
                  <a:pt x="3036064" y="847783"/>
                  <a:pt x="3053848" y="835926"/>
                </a:cubicBezTo>
                <a:cubicBezTo>
                  <a:pt x="3053848" y="818140"/>
                  <a:pt x="3053848" y="806283"/>
                  <a:pt x="3059776" y="794426"/>
                </a:cubicBezTo>
                <a:cubicBezTo>
                  <a:pt x="3065704" y="806283"/>
                  <a:pt x="3077560" y="818140"/>
                  <a:pt x="3089416" y="829997"/>
                </a:cubicBezTo>
                <a:cubicBezTo>
                  <a:pt x="3095344" y="829997"/>
                  <a:pt x="3095344" y="829997"/>
                  <a:pt x="3095344" y="812212"/>
                </a:cubicBezTo>
                <a:cubicBezTo>
                  <a:pt x="3101272" y="800355"/>
                  <a:pt x="3101272" y="794426"/>
                  <a:pt x="3113128" y="782569"/>
                </a:cubicBezTo>
                <a:cubicBezTo>
                  <a:pt x="3124984" y="776640"/>
                  <a:pt x="3136840" y="782569"/>
                  <a:pt x="3148696" y="788497"/>
                </a:cubicBezTo>
                <a:cubicBezTo>
                  <a:pt x="3172408" y="776640"/>
                  <a:pt x="3172408" y="776640"/>
                  <a:pt x="3160552" y="764783"/>
                </a:cubicBezTo>
                <a:cubicBezTo>
                  <a:pt x="3154624" y="764783"/>
                  <a:pt x="3148696" y="764783"/>
                  <a:pt x="3142768" y="764783"/>
                </a:cubicBezTo>
                <a:cubicBezTo>
                  <a:pt x="3130912" y="758855"/>
                  <a:pt x="3119056" y="752926"/>
                  <a:pt x="3107200" y="746998"/>
                </a:cubicBezTo>
                <a:cubicBezTo>
                  <a:pt x="3101272" y="746998"/>
                  <a:pt x="3101272" y="746998"/>
                  <a:pt x="3101272" y="746998"/>
                </a:cubicBezTo>
                <a:cubicBezTo>
                  <a:pt x="3107200" y="729212"/>
                  <a:pt x="3089416" y="717355"/>
                  <a:pt x="3083488" y="705498"/>
                </a:cubicBezTo>
                <a:cubicBezTo>
                  <a:pt x="3083488" y="699569"/>
                  <a:pt x="3089416" y="693641"/>
                  <a:pt x="3101272" y="693641"/>
                </a:cubicBezTo>
                <a:cubicBezTo>
                  <a:pt x="3107200" y="693641"/>
                  <a:pt x="3119056" y="699569"/>
                  <a:pt x="3124984" y="699569"/>
                </a:cubicBezTo>
                <a:cubicBezTo>
                  <a:pt x="3130912" y="693641"/>
                  <a:pt x="3136840" y="693641"/>
                  <a:pt x="3136840" y="693641"/>
                </a:cubicBezTo>
                <a:cubicBezTo>
                  <a:pt x="3142768" y="681784"/>
                  <a:pt x="3136840" y="675855"/>
                  <a:pt x="3142768" y="669926"/>
                </a:cubicBezTo>
                <a:cubicBezTo>
                  <a:pt x="3148696" y="663998"/>
                  <a:pt x="3166480" y="663998"/>
                  <a:pt x="3184264" y="663998"/>
                </a:cubicBezTo>
                <a:cubicBezTo>
                  <a:pt x="3184264" y="669926"/>
                  <a:pt x="3184264" y="675855"/>
                  <a:pt x="3184264" y="681784"/>
                </a:cubicBezTo>
                <a:cubicBezTo>
                  <a:pt x="3190192" y="687712"/>
                  <a:pt x="3196120" y="687712"/>
                  <a:pt x="3202048" y="681784"/>
                </a:cubicBezTo>
                <a:cubicBezTo>
                  <a:pt x="3207976" y="669926"/>
                  <a:pt x="3202048" y="663998"/>
                  <a:pt x="3202048" y="646212"/>
                </a:cubicBezTo>
                <a:cubicBezTo>
                  <a:pt x="3196120" y="646212"/>
                  <a:pt x="3196120" y="640284"/>
                  <a:pt x="3190192" y="640284"/>
                </a:cubicBezTo>
                <a:cubicBezTo>
                  <a:pt x="3172408" y="640284"/>
                  <a:pt x="3154624" y="634355"/>
                  <a:pt x="3142768" y="628427"/>
                </a:cubicBezTo>
                <a:cubicBezTo>
                  <a:pt x="3142768" y="610641"/>
                  <a:pt x="3154624" y="610641"/>
                  <a:pt x="3166480" y="604712"/>
                </a:cubicBezTo>
                <a:cubicBezTo>
                  <a:pt x="3178336" y="604712"/>
                  <a:pt x="3184264" y="616570"/>
                  <a:pt x="3190192" y="616570"/>
                </a:cubicBezTo>
                <a:cubicBezTo>
                  <a:pt x="3213904" y="610641"/>
                  <a:pt x="3231688" y="610641"/>
                  <a:pt x="3249472" y="604712"/>
                </a:cubicBezTo>
                <a:cubicBezTo>
                  <a:pt x="3261328" y="604712"/>
                  <a:pt x="3267256" y="610641"/>
                  <a:pt x="3273184" y="610641"/>
                </a:cubicBezTo>
                <a:cubicBezTo>
                  <a:pt x="3285040" y="604712"/>
                  <a:pt x="3290968" y="604712"/>
                  <a:pt x="3302824" y="598784"/>
                </a:cubicBezTo>
                <a:cubicBezTo>
                  <a:pt x="3308752" y="604712"/>
                  <a:pt x="3320608" y="610641"/>
                  <a:pt x="3332464" y="616570"/>
                </a:cubicBezTo>
                <a:cubicBezTo>
                  <a:pt x="3344320" y="622498"/>
                  <a:pt x="3356176" y="622498"/>
                  <a:pt x="3362104" y="616570"/>
                </a:cubicBezTo>
                <a:cubicBezTo>
                  <a:pt x="3385816" y="610641"/>
                  <a:pt x="3409528" y="610641"/>
                  <a:pt x="3433240" y="616570"/>
                </a:cubicBezTo>
                <a:cubicBezTo>
                  <a:pt x="3433240" y="616570"/>
                  <a:pt x="3439168" y="616570"/>
                  <a:pt x="3439168" y="616570"/>
                </a:cubicBezTo>
                <a:cubicBezTo>
                  <a:pt x="3445096" y="610641"/>
                  <a:pt x="3445096" y="610641"/>
                  <a:pt x="3451024" y="604712"/>
                </a:cubicBezTo>
                <a:cubicBezTo>
                  <a:pt x="3451024" y="592855"/>
                  <a:pt x="3445096" y="586927"/>
                  <a:pt x="3445096" y="575070"/>
                </a:cubicBezTo>
                <a:cubicBezTo>
                  <a:pt x="3445096" y="575070"/>
                  <a:pt x="3445096" y="569141"/>
                  <a:pt x="3445096" y="569141"/>
                </a:cubicBezTo>
                <a:cubicBezTo>
                  <a:pt x="3433240" y="563213"/>
                  <a:pt x="3421384" y="569141"/>
                  <a:pt x="3409528" y="557284"/>
                </a:cubicBezTo>
                <a:cubicBezTo>
                  <a:pt x="3409528" y="551355"/>
                  <a:pt x="3415456" y="545427"/>
                  <a:pt x="3421384" y="545427"/>
                </a:cubicBezTo>
                <a:cubicBezTo>
                  <a:pt x="3433240" y="545427"/>
                  <a:pt x="3445096" y="545427"/>
                  <a:pt x="3456952" y="551355"/>
                </a:cubicBezTo>
                <a:cubicBezTo>
                  <a:pt x="3468808" y="569141"/>
                  <a:pt x="3462880" y="592855"/>
                  <a:pt x="3468808" y="610641"/>
                </a:cubicBezTo>
                <a:cubicBezTo>
                  <a:pt x="3480664" y="610641"/>
                  <a:pt x="3480664" y="610641"/>
                  <a:pt x="3492520" y="586927"/>
                </a:cubicBezTo>
                <a:cubicBezTo>
                  <a:pt x="3486592" y="575070"/>
                  <a:pt x="3486592" y="563213"/>
                  <a:pt x="3480664" y="551355"/>
                </a:cubicBezTo>
                <a:cubicBezTo>
                  <a:pt x="3486592" y="539498"/>
                  <a:pt x="3492520" y="539498"/>
                  <a:pt x="3504376" y="533570"/>
                </a:cubicBezTo>
                <a:cubicBezTo>
                  <a:pt x="3516232" y="539498"/>
                  <a:pt x="3534016" y="545427"/>
                  <a:pt x="3545872" y="551355"/>
                </a:cubicBezTo>
                <a:cubicBezTo>
                  <a:pt x="3551800" y="569141"/>
                  <a:pt x="3551800" y="569141"/>
                  <a:pt x="3545872" y="586927"/>
                </a:cubicBezTo>
                <a:cubicBezTo>
                  <a:pt x="3539944" y="592855"/>
                  <a:pt x="3522160" y="586927"/>
                  <a:pt x="3516232" y="598784"/>
                </a:cubicBezTo>
                <a:cubicBezTo>
                  <a:pt x="3516232" y="598784"/>
                  <a:pt x="3516232" y="604712"/>
                  <a:pt x="3516232" y="604712"/>
                </a:cubicBezTo>
                <a:cubicBezTo>
                  <a:pt x="3522160" y="616570"/>
                  <a:pt x="3528088" y="628427"/>
                  <a:pt x="3534016" y="634355"/>
                </a:cubicBezTo>
                <a:cubicBezTo>
                  <a:pt x="3522160" y="634355"/>
                  <a:pt x="3516232" y="640284"/>
                  <a:pt x="3510304" y="646212"/>
                </a:cubicBezTo>
                <a:cubicBezTo>
                  <a:pt x="3504376" y="652141"/>
                  <a:pt x="3498448" y="658069"/>
                  <a:pt x="3486592" y="658069"/>
                </a:cubicBezTo>
                <a:cubicBezTo>
                  <a:pt x="3486592" y="652141"/>
                  <a:pt x="3486592" y="646212"/>
                  <a:pt x="3480664" y="640284"/>
                </a:cubicBezTo>
                <a:cubicBezTo>
                  <a:pt x="3480664" y="640284"/>
                  <a:pt x="3474736" y="640284"/>
                  <a:pt x="3474736" y="640284"/>
                </a:cubicBezTo>
                <a:cubicBezTo>
                  <a:pt x="3474736" y="640284"/>
                  <a:pt x="3468808" y="646212"/>
                  <a:pt x="3468808" y="646212"/>
                </a:cubicBezTo>
                <a:cubicBezTo>
                  <a:pt x="3474736" y="652141"/>
                  <a:pt x="3480664" y="658069"/>
                  <a:pt x="3486592" y="658069"/>
                </a:cubicBezTo>
                <a:cubicBezTo>
                  <a:pt x="3480664" y="675855"/>
                  <a:pt x="3468808" y="681784"/>
                  <a:pt x="3462880" y="681784"/>
                </a:cubicBezTo>
                <a:cubicBezTo>
                  <a:pt x="3439168" y="675855"/>
                  <a:pt x="3439168" y="658069"/>
                  <a:pt x="3427312" y="663998"/>
                </a:cubicBezTo>
                <a:cubicBezTo>
                  <a:pt x="3415456" y="663998"/>
                  <a:pt x="3415456" y="669926"/>
                  <a:pt x="3409528" y="681784"/>
                </a:cubicBezTo>
                <a:cubicBezTo>
                  <a:pt x="3415456" y="681784"/>
                  <a:pt x="3421384" y="681784"/>
                  <a:pt x="3421384" y="681784"/>
                </a:cubicBezTo>
                <a:cubicBezTo>
                  <a:pt x="3433240" y="693641"/>
                  <a:pt x="3433240" y="705498"/>
                  <a:pt x="3427312" y="723283"/>
                </a:cubicBezTo>
                <a:cubicBezTo>
                  <a:pt x="3415456" y="723283"/>
                  <a:pt x="3409528" y="711426"/>
                  <a:pt x="3397672" y="717355"/>
                </a:cubicBezTo>
                <a:cubicBezTo>
                  <a:pt x="3391744" y="723283"/>
                  <a:pt x="3391744" y="729212"/>
                  <a:pt x="3391744" y="735141"/>
                </a:cubicBezTo>
                <a:cubicBezTo>
                  <a:pt x="3397672" y="735141"/>
                  <a:pt x="3403600" y="741069"/>
                  <a:pt x="3403600" y="741069"/>
                </a:cubicBezTo>
                <a:cubicBezTo>
                  <a:pt x="3415456" y="741069"/>
                  <a:pt x="3427312" y="735141"/>
                  <a:pt x="3439168" y="729212"/>
                </a:cubicBezTo>
                <a:cubicBezTo>
                  <a:pt x="3445096" y="717355"/>
                  <a:pt x="3451024" y="705498"/>
                  <a:pt x="3456952" y="699569"/>
                </a:cubicBezTo>
                <a:cubicBezTo>
                  <a:pt x="3486592" y="687712"/>
                  <a:pt x="3510304" y="669926"/>
                  <a:pt x="3528088" y="652141"/>
                </a:cubicBezTo>
                <a:cubicBezTo>
                  <a:pt x="3528088" y="646212"/>
                  <a:pt x="3528088" y="640284"/>
                  <a:pt x="3534016" y="634355"/>
                </a:cubicBezTo>
                <a:cubicBezTo>
                  <a:pt x="3551800" y="622498"/>
                  <a:pt x="3569584" y="616570"/>
                  <a:pt x="3587368" y="598784"/>
                </a:cubicBezTo>
                <a:cubicBezTo>
                  <a:pt x="3622936" y="575070"/>
                  <a:pt x="3652576" y="545427"/>
                  <a:pt x="3688144" y="539498"/>
                </a:cubicBezTo>
                <a:cubicBezTo>
                  <a:pt x="3700000" y="527641"/>
                  <a:pt x="3705928" y="515784"/>
                  <a:pt x="3717784" y="503927"/>
                </a:cubicBezTo>
                <a:cubicBezTo>
                  <a:pt x="3717784" y="503927"/>
                  <a:pt x="3723712" y="503927"/>
                  <a:pt x="3729640" y="503927"/>
                </a:cubicBezTo>
                <a:cubicBezTo>
                  <a:pt x="3723712" y="515784"/>
                  <a:pt x="3723712" y="521713"/>
                  <a:pt x="3723712" y="527641"/>
                </a:cubicBezTo>
                <a:cubicBezTo>
                  <a:pt x="3729640" y="533570"/>
                  <a:pt x="3735568" y="533570"/>
                  <a:pt x="3741496" y="527641"/>
                </a:cubicBezTo>
                <a:cubicBezTo>
                  <a:pt x="3753352" y="521713"/>
                  <a:pt x="3753352" y="509856"/>
                  <a:pt x="3759280" y="497998"/>
                </a:cubicBezTo>
                <a:cubicBezTo>
                  <a:pt x="3771136" y="497998"/>
                  <a:pt x="3777064" y="497998"/>
                  <a:pt x="3788920" y="497998"/>
                </a:cubicBezTo>
                <a:cubicBezTo>
                  <a:pt x="3794848" y="497998"/>
                  <a:pt x="3800776" y="503927"/>
                  <a:pt x="3806704" y="503927"/>
                </a:cubicBezTo>
                <a:cubicBezTo>
                  <a:pt x="3800776" y="509856"/>
                  <a:pt x="3800776" y="515784"/>
                  <a:pt x="3800776" y="515784"/>
                </a:cubicBezTo>
                <a:cubicBezTo>
                  <a:pt x="3782992" y="533570"/>
                  <a:pt x="3759280" y="545427"/>
                  <a:pt x="3741496" y="563213"/>
                </a:cubicBezTo>
                <a:cubicBezTo>
                  <a:pt x="3729640" y="575070"/>
                  <a:pt x="3723712" y="586927"/>
                  <a:pt x="3729640" y="598784"/>
                </a:cubicBezTo>
                <a:cubicBezTo>
                  <a:pt x="3729640" y="604712"/>
                  <a:pt x="3735568" y="604712"/>
                  <a:pt x="3735568" y="604712"/>
                </a:cubicBezTo>
                <a:cubicBezTo>
                  <a:pt x="3753352" y="598784"/>
                  <a:pt x="3747424" y="580998"/>
                  <a:pt x="3759280" y="569141"/>
                </a:cubicBezTo>
                <a:cubicBezTo>
                  <a:pt x="3762244" y="566177"/>
                  <a:pt x="3765208" y="566177"/>
                  <a:pt x="3768913" y="566918"/>
                </a:cubicBezTo>
                <a:lnTo>
                  <a:pt x="3777629" y="568294"/>
                </a:lnTo>
                <a:lnTo>
                  <a:pt x="3777064" y="569141"/>
                </a:lnTo>
                <a:cubicBezTo>
                  <a:pt x="3782992" y="569141"/>
                  <a:pt x="3782992" y="569141"/>
                  <a:pt x="3782992" y="569141"/>
                </a:cubicBezTo>
                <a:lnTo>
                  <a:pt x="3777629" y="568294"/>
                </a:lnTo>
                <a:lnTo>
                  <a:pt x="3788920" y="551355"/>
                </a:lnTo>
                <a:cubicBezTo>
                  <a:pt x="3806704" y="545427"/>
                  <a:pt x="3830416" y="539498"/>
                  <a:pt x="3854128" y="527641"/>
                </a:cubicBezTo>
                <a:cubicBezTo>
                  <a:pt x="3854128" y="521713"/>
                  <a:pt x="3860056" y="515784"/>
                  <a:pt x="3860056" y="509856"/>
                </a:cubicBezTo>
                <a:cubicBezTo>
                  <a:pt x="3871912" y="492070"/>
                  <a:pt x="3895624" y="492070"/>
                  <a:pt x="3907480" y="480213"/>
                </a:cubicBezTo>
                <a:cubicBezTo>
                  <a:pt x="3913408" y="486141"/>
                  <a:pt x="3913408" y="486141"/>
                  <a:pt x="3913408" y="492070"/>
                </a:cubicBezTo>
                <a:cubicBezTo>
                  <a:pt x="3907480" y="497998"/>
                  <a:pt x="3907480" y="503927"/>
                  <a:pt x="3901552" y="509856"/>
                </a:cubicBezTo>
                <a:cubicBezTo>
                  <a:pt x="3907480" y="509856"/>
                  <a:pt x="3907480" y="509856"/>
                  <a:pt x="3907480" y="509856"/>
                </a:cubicBezTo>
                <a:cubicBezTo>
                  <a:pt x="3901552" y="515784"/>
                  <a:pt x="3895624" y="515784"/>
                  <a:pt x="3895624" y="521713"/>
                </a:cubicBezTo>
                <a:cubicBezTo>
                  <a:pt x="3889696" y="527641"/>
                  <a:pt x="3889696" y="539498"/>
                  <a:pt x="3889696" y="545427"/>
                </a:cubicBezTo>
                <a:cubicBezTo>
                  <a:pt x="3883768" y="563213"/>
                  <a:pt x="3860056" y="563213"/>
                  <a:pt x="3854128" y="575070"/>
                </a:cubicBezTo>
                <a:cubicBezTo>
                  <a:pt x="3842272" y="592855"/>
                  <a:pt x="3830416" y="598784"/>
                  <a:pt x="3818560" y="616570"/>
                </a:cubicBezTo>
                <a:cubicBezTo>
                  <a:pt x="3836344" y="622498"/>
                  <a:pt x="3836344" y="622498"/>
                  <a:pt x="3860056" y="616570"/>
                </a:cubicBezTo>
                <a:cubicBezTo>
                  <a:pt x="3860056" y="616570"/>
                  <a:pt x="3865984" y="592855"/>
                  <a:pt x="3865984" y="592855"/>
                </a:cubicBezTo>
                <a:cubicBezTo>
                  <a:pt x="3871912" y="575070"/>
                  <a:pt x="3889696" y="586927"/>
                  <a:pt x="3901552" y="586927"/>
                </a:cubicBezTo>
                <a:cubicBezTo>
                  <a:pt x="3907480" y="580998"/>
                  <a:pt x="3907480" y="569141"/>
                  <a:pt x="3919336" y="569141"/>
                </a:cubicBezTo>
                <a:cubicBezTo>
                  <a:pt x="3925264" y="580998"/>
                  <a:pt x="3925264" y="580998"/>
                  <a:pt x="3919336" y="598784"/>
                </a:cubicBezTo>
                <a:cubicBezTo>
                  <a:pt x="3913408" y="604712"/>
                  <a:pt x="3907480" y="604712"/>
                  <a:pt x="3895624" y="610641"/>
                </a:cubicBezTo>
                <a:cubicBezTo>
                  <a:pt x="3895624" y="616570"/>
                  <a:pt x="3889696" y="628427"/>
                  <a:pt x="3889696" y="634355"/>
                </a:cubicBezTo>
                <a:cubicBezTo>
                  <a:pt x="3883768" y="640284"/>
                  <a:pt x="3877840" y="652141"/>
                  <a:pt x="3871912" y="658069"/>
                </a:cubicBezTo>
                <a:cubicBezTo>
                  <a:pt x="3877840" y="663998"/>
                  <a:pt x="3889696" y="658069"/>
                  <a:pt x="3895624" y="663998"/>
                </a:cubicBezTo>
                <a:cubicBezTo>
                  <a:pt x="3895624" y="669926"/>
                  <a:pt x="3895624" y="675855"/>
                  <a:pt x="3895624" y="675855"/>
                </a:cubicBezTo>
                <a:cubicBezTo>
                  <a:pt x="3895624" y="693641"/>
                  <a:pt x="3889696" y="705498"/>
                  <a:pt x="3889696" y="717355"/>
                </a:cubicBezTo>
                <a:cubicBezTo>
                  <a:pt x="3877840" y="723283"/>
                  <a:pt x="3871912" y="729212"/>
                  <a:pt x="3865984" y="735141"/>
                </a:cubicBezTo>
                <a:cubicBezTo>
                  <a:pt x="3865984" y="735141"/>
                  <a:pt x="3865984" y="741069"/>
                  <a:pt x="3871912" y="741069"/>
                </a:cubicBezTo>
                <a:cubicBezTo>
                  <a:pt x="3877840" y="741069"/>
                  <a:pt x="3889696" y="735141"/>
                  <a:pt x="3895624" y="735141"/>
                </a:cubicBezTo>
                <a:cubicBezTo>
                  <a:pt x="3901552" y="723283"/>
                  <a:pt x="3907480" y="717355"/>
                  <a:pt x="3907480" y="711426"/>
                </a:cubicBezTo>
                <a:cubicBezTo>
                  <a:pt x="3919336" y="699569"/>
                  <a:pt x="3943048" y="693641"/>
                  <a:pt x="3948976" y="681784"/>
                </a:cubicBezTo>
                <a:cubicBezTo>
                  <a:pt x="3954904" y="681784"/>
                  <a:pt x="3960832" y="687712"/>
                  <a:pt x="3966760" y="693641"/>
                </a:cubicBezTo>
                <a:cubicBezTo>
                  <a:pt x="3966760" y="699569"/>
                  <a:pt x="3966760" y="705498"/>
                  <a:pt x="3960832" y="705498"/>
                </a:cubicBezTo>
                <a:cubicBezTo>
                  <a:pt x="3931192" y="735141"/>
                  <a:pt x="3901552" y="764783"/>
                  <a:pt x="3871912" y="800355"/>
                </a:cubicBezTo>
                <a:cubicBezTo>
                  <a:pt x="3848200" y="818140"/>
                  <a:pt x="3824488" y="847783"/>
                  <a:pt x="3800776" y="871497"/>
                </a:cubicBezTo>
                <a:cubicBezTo>
                  <a:pt x="3788920" y="883354"/>
                  <a:pt x="3777064" y="901140"/>
                  <a:pt x="3759280" y="912997"/>
                </a:cubicBezTo>
                <a:cubicBezTo>
                  <a:pt x="3729640" y="942640"/>
                  <a:pt x="3700000" y="972283"/>
                  <a:pt x="3670360" y="1001925"/>
                </a:cubicBezTo>
                <a:cubicBezTo>
                  <a:pt x="3652576" y="1013782"/>
                  <a:pt x="3640720" y="1037497"/>
                  <a:pt x="3617008" y="1055282"/>
                </a:cubicBezTo>
                <a:cubicBezTo>
                  <a:pt x="3599224" y="1067139"/>
                  <a:pt x="3581440" y="1084925"/>
                  <a:pt x="3569584" y="1102711"/>
                </a:cubicBezTo>
                <a:cubicBezTo>
                  <a:pt x="3551800" y="1120496"/>
                  <a:pt x="3534016" y="1138282"/>
                  <a:pt x="3516232" y="1156068"/>
                </a:cubicBezTo>
                <a:cubicBezTo>
                  <a:pt x="3510304" y="1161996"/>
                  <a:pt x="3504376" y="1167925"/>
                  <a:pt x="3498448" y="1173853"/>
                </a:cubicBezTo>
                <a:cubicBezTo>
                  <a:pt x="3492520" y="1179782"/>
                  <a:pt x="3480664" y="1179782"/>
                  <a:pt x="3474736" y="1185710"/>
                </a:cubicBezTo>
                <a:cubicBezTo>
                  <a:pt x="3439168" y="1215353"/>
                  <a:pt x="3409528" y="1239067"/>
                  <a:pt x="3373960" y="1262782"/>
                </a:cubicBezTo>
                <a:cubicBezTo>
                  <a:pt x="3338392" y="1286496"/>
                  <a:pt x="3308752" y="1310210"/>
                  <a:pt x="3273184" y="1333924"/>
                </a:cubicBezTo>
                <a:cubicBezTo>
                  <a:pt x="3267256" y="1333924"/>
                  <a:pt x="3261328" y="1339853"/>
                  <a:pt x="3255400" y="1339853"/>
                </a:cubicBezTo>
                <a:cubicBezTo>
                  <a:pt x="3255400" y="1357638"/>
                  <a:pt x="3249472" y="1369496"/>
                  <a:pt x="3249472" y="1381353"/>
                </a:cubicBezTo>
                <a:cubicBezTo>
                  <a:pt x="3243544" y="1381353"/>
                  <a:pt x="3237616" y="1387281"/>
                  <a:pt x="3231688" y="1393210"/>
                </a:cubicBezTo>
                <a:cubicBezTo>
                  <a:pt x="3225760" y="1405067"/>
                  <a:pt x="3225760" y="1410995"/>
                  <a:pt x="3225760" y="1422853"/>
                </a:cubicBezTo>
                <a:cubicBezTo>
                  <a:pt x="3213904" y="1434710"/>
                  <a:pt x="3202048" y="1434710"/>
                  <a:pt x="3190192" y="1422853"/>
                </a:cubicBezTo>
                <a:cubicBezTo>
                  <a:pt x="3178336" y="1440638"/>
                  <a:pt x="3184264" y="1458424"/>
                  <a:pt x="3172408" y="1470281"/>
                </a:cubicBezTo>
                <a:cubicBezTo>
                  <a:pt x="3184264" y="1488067"/>
                  <a:pt x="3178336" y="1511781"/>
                  <a:pt x="3184264" y="1529566"/>
                </a:cubicBezTo>
                <a:cubicBezTo>
                  <a:pt x="3172408" y="1535495"/>
                  <a:pt x="3166480" y="1535495"/>
                  <a:pt x="3166480" y="1529566"/>
                </a:cubicBezTo>
                <a:cubicBezTo>
                  <a:pt x="3160552" y="1523638"/>
                  <a:pt x="3160552" y="1517709"/>
                  <a:pt x="3154624" y="1511781"/>
                </a:cubicBezTo>
                <a:cubicBezTo>
                  <a:pt x="3142768" y="1505852"/>
                  <a:pt x="3136840" y="1523638"/>
                  <a:pt x="3124984" y="1529566"/>
                </a:cubicBezTo>
                <a:cubicBezTo>
                  <a:pt x="3119056" y="1529566"/>
                  <a:pt x="3107200" y="1529566"/>
                  <a:pt x="3101272" y="1529566"/>
                </a:cubicBezTo>
                <a:cubicBezTo>
                  <a:pt x="3089416" y="1535495"/>
                  <a:pt x="3095344" y="1553281"/>
                  <a:pt x="3083488" y="1565138"/>
                </a:cubicBezTo>
                <a:cubicBezTo>
                  <a:pt x="3077560" y="1565138"/>
                  <a:pt x="3077560" y="1565138"/>
                  <a:pt x="3071632" y="1559209"/>
                </a:cubicBezTo>
                <a:cubicBezTo>
                  <a:pt x="3071632" y="1553281"/>
                  <a:pt x="3065704" y="1547352"/>
                  <a:pt x="3059776" y="1535495"/>
                </a:cubicBezTo>
                <a:cubicBezTo>
                  <a:pt x="3059776" y="1535495"/>
                  <a:pt x="3053848" y="1535495"/>
                  <a:pt x="3053848" y="1541424"/>
                </a:cubicBezTo>
                <a:cubicBezTo>
                  <a:pt x="3053848" y="1553281"/>
                  <a:pt x="3059776" y="1571066"/>
                  <a:pt x="3059776" y="1582923"/>
                </a:cubicBezTo>
                <a:cubicBezTo>
                  <a:pt x="3065704" y="1588852"/>
                  <a:pt x="3071632" y="1588852"/>
                  <a:pt x="3071632" y="1594781"/>
                </a:cubicBezTo>
                <a:cubicBezTo>
                  <a:pt x="3083488" y="1594781"/>
                  <a:pt x="3089416" y="1594781"/>
                  <a:pt x="3095344" y="1594781"/>
                </a:cubicBezTo>
                <a:cubicBezTo>
                  <a:pt x="3107200" y="1588852"/>
                  <a:pt x="3101272" y="1576995"/>
                  <a:pt x="3107200" y="1565138"/>
                </a:cubicBezTo>
                <a:cubicBezTo>
                  <a:pt x="3119056" y="1559209"/>
                  <a:pt x="3130912" y="1559209"/>
                  <a:pt x="3148696" y="1565138"/>
                </a:cubicBezTo>
                <a:cubicBezTo>
                  <a:pt x="3154624" y="1576995"/>
                  <a:pt x="3166480" y="1594781"/>
                  <a:pt x="3178336" y="1606638"/>
                </a:cubicBezTo>
                <a:cubicBezTo>
                  <a:pt x="3190192" y="1612566"/>
                  <a:pt x="3196120" y="1612566"/>
                  <a:pt x="3202048" y="1600709"/>
                </a:cubicBezTo>
                <a:cubicBezTo>
                  <a:pt x="3202048" y="1588852"/>
                  <a:pt x="3190192" y="1571066"/>
                  <a:pt x="3207976" y="1559209"/>
                </a:cubicBezTo>
                <a:cubicBezTo>
                  <a:pt x="3213904" y="1553281"/>
                  <a:pt x="3225760" y="1559209"/>
                  <a:pt x="3231688" y="1553281"/>
                </a:cubicBezTo>
                <a:cubicBezTo>
                  <a:pt x="3237616" y="1541424"/>
                  <a:pt x="3243544" y="1523638"/>
                  <a:pt x="3249472" y="1505852"/>
                </a:cubicBezTo>
                <a:cubicBezTo>
                  <a:pt x="3243544" y="1499924"/>
                  <a:pt x="3243544" y="1488067"/>
                  <a:pt x="3237616" y="1482138"/>
                </a:cubicBezTo>
                <a:cubicBezTo>
                  <a:pt x="3237616" y="1470281"/>
                  <a:pt x="3237616" y="1458424"/>
                  <a:pt x="3243544" y="1452495"/>
                </a:cubicBezTo>
                <a:cubicBezTo>
                  <a:pt x="3249472" y="1440638"/>
                  <a:pt x="3243544" y="1428781"/>
                  <a:pt x="3243544" y="1416924"/>
                </a:cubicBezTo>
                <a:cubicBezTo>
                  <a:pt x="3267256" y="1405067"/>
                  <a:pt x="3290968" y="1393210"/>
                  <a:pt x="3308752" y="1387281"/>
                </a:cubicBezTo>
                <a:cubicBezTo>
                  <a:pt x="3320608" y="1375424"/>
                  <a:pt x="3326536" y="1357638"/>
                  <a:pt x="3344320" y="1363567"/>
                </a:cubicBezTo>
                <a:cubicBezTo>
                  <a:pt x="3350248" y="1369496"/>
                  <a:pt x="3356176" y="1375424"/>
                  <a:pt x="3356176" y="1387281"/>
                </a:cubicBezTo>
                <a:cubicBezTo>
                  <a:pt x="3362104" y="1387281"/>
                  <a:pt x="3368032" y="1387281"/>
                  <a:pt x="3368032" y="1375424"/>
                </a:cubicBezTo>
                <a:cubicBezTo>
                  <a:pt x="3368032" y="1363567"/>
                  <a:pt x="3362104" y="1351710"/>
                  <a:pt x="3356176" y="1339853"/>
                </a:cubicBezTo>
                <a:cubicBezTo>
                  <a:pt x="3362104" y="1333924"/>
                  <a:pt x="3368032" y="1322067"/>
                  <a:pt x="3379888" y="1316139"/>
                </a:cubicBezTo>
                <a:cubicBezTo>
                  <a:pt x="3391744" y="1310210"/>
                  <a:pt x="3403600" y="1310210"/>
                  <a:pt x="3415456" y="1304282"/>
                </a:cubicBezTo>
                <a:cubicBezTo>
                  <a:pt x="3427312" y="1304282"/>
                  <a:pt x="3433240" y="1304282"/>
                  <a:pt x="3445096" y="1310210"/>
                </a:cubicBezTo>
                <a:cubicBezTo>
                  <a:pt x="3456952" y="1304282"/>
                  <a:pt x="3451024" y="1292424"/>
                  <a:pt x="3456952" y="1286496"/>
                </a:cubicBezTo>
                <a:cubicBezTo>
                  <a:pt x="3462880" y="1280567"/>
                  <a:pt x="3468808" y="1280567"/>
                  <a:pt x="3474736" y="1286496"/>
                </a:cubicBezTo>
                <a:cubicBezTo>
                  <a:pt x="3474736" y="1292424"/>
                  <a:pt x="3474736" y="1298353"/>
                  <a:pt x="3474736" y="1304282"/>
                </a:cubicBezTo>
                <a:cubicBezTo>
                  <a:pt x="3492520" y="1304282"/>
                  <a:pt x="3486592" y="1286496"/>
                  <a:pt x="3498448" y="1286496"/>
                </a:cubicBezTo>
                <a:cubicBezTo>
                  <a:pt x="3492520" y="1262782"/>
                  <a:pt x="3486592" y="1239067"/>
                  <a:pt x="3492520" y="1215353"/>
                </a:cubicBezTo>
                <a:cubicBezTo>
                  <a:pt x="3498448" y="1203496"/>
                  <a:pt x="3510304" y="1197568"/>
                  <a:pt x="3516232" y="1191639"/>
                </a:cubicBezTo>
                <a:cubicBezTo>
                  <a:pt x="3522160" y="1185710"/>
                  <a:pt x="3522160" y="1179782"/>
                  <a:pt x="3528088" y="1173853"/>
                </a:cubicBezTo>
                <a:cubicBezTo>
                  <a:pt x="3545872" y="1167925"/>
                  <a:pt x="3563656" y="1161996"/>
                  <a:pt x="3575512" y="1156068"/>
                </a:cubicBezTo>
                <a:cubicBezTo>
                  <a:pt x="3593296" y="1156068"/>
                  <a:pt x="3611080" y="1156068"/>
                  <a:pt x="3628864" y="1156068"/>
                </a:cubicBezTo>
                <a:cubicBezTo>
                  <a:pt x="3628864" y="1150139"/>
                  <a:pt x="3634792" y="1150139"/>
                  <a:pt x="3634792" y="1150139"/>
                </a:cubicBezTo>
                <a:cubicBezTo>
                  <a:pt x="3634792" y="1138282"/>
                  <a:pt x="3634792" y="1132354"/>
                  <a:pt x="3634792" y="1126425"/>
                </a:cubicBezTo>
                <a:cubicBezTo>
                  <a:pt x="3640720" y="1108639"/>
                  <a:pt x="3652576" y="1108639"/>
                  <a:pt x="3670360" y="1114568"/>
                </a:cubicBezTo>
                <a:cubicBezTo>
                  <a:pt x="3676288" y="1108639"/>
                  <a:pt x="3682216" y="1102711"/>
                  <a:pt x="3688144" y="1096782"/>
                </a:cubicBezTo>
                <a:cubicBezTo>
                  <a:pt x="3700000" y="1096782"/>
                  <a:pt x="3711856" y="1096782"/>
                  <a:pt x="3723712" y="1096782"/>
                </a:cubicBezTo>
                <a:cubicBezTo>
                  <a:pt x="3723712" y="1090854"/>
                  <a:pt x="3729640" y="1090854"/>
                  <a:pt x="3729640" y="1090854"/>
                </a:cubicBezTo>
                <a:cubicBezTo>
                  <a:pt x="3729640" y="1078997"/>
                  <a:pt x="3735568" y="1073068"/>
                  <a:pt x="3735568" y="1061211"/>
                </a:cubicBezTo>
                <a:cubicBezTo>
                  <a:pt x="3741496" y="1055282"/>
                  <a:pt x="3747424" y="1055282"/>
                  <a:pt x="3759280" y="1055282"/>
                </a:cubicBezTo>
                <a:cubicBezTo>
                  <a:pt x="3765208" y="1061211"/>
                  <a:pt x="3771136" y="1061211"/>
                  <a:pt x="3782992" y="1067139"/>
                </a:cubicBezTo>
                <a:cubicBezTo>
                  <a:pt x="3788920" y="1061211"/>
                  <a:pt x="3794848" y="1061211"/>
                  <a:pt x="3806704" y="1055282"/>
                </a:cubicBezTo>
                <a:cubicBezTo>
                  <a:pt x="3812632" y="1055282"/>
                  <a:pt x="3824488" y="1055282"/>
                  <a:pt x="3830416" y="1055282"/>
                </a:cubicBezTo>
                <a:cubicBezTo>
                  <a:pt x="3836344" y="1043425"/>
                  <a:pt x="3830416" y="1037497"/>
                  <a:pt x="3830416" y="1031568"/>
                </a:cubicBezTo>
                <a:cubicBezTo>
                  <a:pt x="3830416" y="1013782"/>
                  <a:pt x="3836344" y="1001925"/>
                  <a:pt x="3842272" y="984140"/>
                </a:cubicBezTo>
                <a:cubicBezTo>
                  <a:pt x="3854128" y="978211"/>
                  <a:pt x="3865984" y="972283"/>
                  <a:pt x="3871912" y="966354"/>
                </a:cubicBezTo>
                <a:cubicBezTo>
                  <a:pt x="3877840" y="966354"/>
                  <a:pt x="3883768" y="960425"/>
                  <a:pt x="3883768" y="948568"/>
                </a:cubicBezTo>
                <a:cubicBezTo>
                  <a:pt x="3895624" y="954497"/>
                  <a:pt x="3889696" y="966354"/>
                  <a:pt x="3895624" y="966354"/>
                </a:cubicBezTo>
                <a:cubicBezTo>
                  <a:pt x="3901552" y="978211"/>
                  <a:pt x="3901552" y="984140"/>
                  <a:pt x="3907480" y="990068"/>
                </a:cubicBezTo>
                <a:cubicBezTo>
                  <a:pt x="3901552" y="990068"/>
                  <a:pt x="3895624" y="995997"/>
                  <a:pt x="3889696" y="995997"/>
                </a:cubicBezTo>
                <a:cubicBezTo>
                  <a:pt x="3883768" y="995997"/>
                  <a:pt x="3871912" y="995997"/>
                  <a:pt x="3865984" y="1001925"/>
                </a:cubicBezTo>
                <a:cubicBezTo>
                  <a:pt x="3860056" y="1001925"/>
                  <a:pt x="3860056" y="1007854"/>
                  <a:pt x="3854128" y="1013782"/>
                </a:cubicBezTo>
                <a:cubicBezTo>
                  <a:pt x="3865984" y="1019711"/>
                  <a:pt x="3871912" y="1031568"/>
                  <a:pt x="3883768" y="1037497"/>
                </a:cubicBezTo>
                <a:cubicBezTo>
                  <a:pt x="3895624" y="1037497"/>
                  <a:pt x="3895624" y="1055282"/>
                  <a:pt x="3913408" y="1049354"/>
                </a:cubicBezTo>
                <a:cubicBezTo>
                  <a:pt x="3919336" y="1043425"/>
                  <a:pt x="3925264" y="1037497"/>
                  <a:pt x="3937120" y="1031568"/>
                </a:cubicBezTo>
                <a:cubicBezTo>
                  <a:pt x="3943048" y="1031568"/>
                  <a:pt x="3948976" y="1031568"/>
                  <a:pt x="3954904" y="1031568"/>
                </a:cubicBezTo>
                <a:cubicBezTo>
                  <a:pt x="3966760" y="1019711"/>
                  <a:pt x="3954904" y="1007854"/>
                  <a:pt x="3954904" y="990068"/>
                </a:cubicBezTo>
                <a:cubicBezTo>
                  <a:pt x="3960832" y="978211"/>
                  <a:pt x="3966760" y="972283"/>
                  <a:pt x="3972688" y="960425"/>
                </a:cubicBezTo>
                <a:cubicBezTo>
                  <a:pt x="3984544" y="966354"/>
                  <a:pt x="3990472" y="978211"/>
                  <a:pt x="4002328" y="978211"/>
                </a:cubicBezTo>
                <a:cubicBezTo>
                  <a:pt x="4002328" y="966354"/>
                  <a:pt x="4008256" y="960425"/>
                  <a:pt x="4008256" y="948568"/>
                </a:cubicBezTo>
                <a:cubicBezTo>
                  <a:pt x="4020112" y="936711"/>
                  <a:pt x="4037896" y="930783"/>
                  <a:pt x="4049752" y="918926"/>
                </a:cubicBezTo>
                <a:cubicBezTo>
                  <a:pt x="4055680" y="918926"/>
                  <a:pt x="4061608" y="918926"/>
                  <a:pt x="4067536" y="918926"/>
                </a:cubicBezTo>
                <a:cubicBezTo>
                  <a:pt x="4073464" y="924854"/>
                  <a:pt x="4073464" y="930783"/>
                  <a:pt x="4079392" y="942640"/>
                </a:cubicBezTo>
                <a:cubicBezTo>
                  <a:pt x="4091248" y="942640"/>
                  <a:pt x="4109032" y="936711"/>
                  <a:pt x="4126816" y="942640"/>
                </a:cubicBezTo>
                <a:cubicBezTo>
                  <a:pt x="4132744" y="930783"/>
                  <a:pt x="4132744" y="924854"/>
                  <a:pt x="4126816" y="912997"/>
                </a:cubicBezTo>
                <a:cubicBezTo>
                  <a:pt x="4114960" y="918926"/>
                  <a:pt x="4103104" y="924854"/>
                  <a:pt x="4097176" y="924854"/>
                </a:cubicBezTo>
                <a:cubicBezTo>
                  <a:pt x="4091248" y="924854"/>
                  <a:pt x="4085320" y="918926"/>
                  <a:pt x="4085320" y="912997"/>
                </a:cubicBezTo>
                <a:cubicBezTo>
                  <a:pt x="4091248" y="901140"/>
                  <a:pt x="4091248" y="889283"/>
                  <a:pt x="4097176" y="877426"/>
                </a:cubicBezTo>
                <a:cubicBezTo>
                  <a:pt x="4091248" y="865569"/>
                  <a:pt x="4091248" y="859640"/>
                  <a:pt x="4085320" y="847783"/>
                </a:cubicBezTo>
                <a:cubicBezTo>
                  <a:pt x="4091248" y="841854"/>
                  <a:pt x="4091248" y="835926"/>
                  <a:pt x="4103104" y="835926"/>
                </a:cubicBezTo>
                <a:cubicBezTo>
                  <a:pt x="4103104" y="841854"/>
                  <a:pt x="4109032" y="853712"/>
                  <a:pt x="4109032" y="859640"/>
                </a:cubicBezTo>
                <a:cubicBezTo>
                  <a:pt x="4114960" y="865569"/>
                  <a:pt x="4114960" y="865569"/>
                  <a:pt x="4120888" y="865569"/>
                </a:cubicBezTo>
                <a:cubicBezTo>
                  <a:pt x="4132744" y="871497"/>
                  <a:pt x="4144600" y="871497"/>
                  <a:pt x="4156456" y="865569"/>
                </a:cubicBezTo>
                <a:cubicBezTo>
                  <a:pt x="4174240" y="865569"/>
                  <a:pt x="4186096" y="859640"/>
                  <a:pt x="4203880" y="853712"/>
                </a:cubicBezTo>
                <a:cubicBezTo>
                  <a:pt x="4209808" y="841854"/>
                  <a:pt x="4209808" y="829997"/>
                  <a:pt x="4209808" y="824069"/>
                </a:cubicBezTo>
                <a:cubicBezTo>
                  <a:pt x="4233520" y="794426"/>
                  <a:pt x="4239448" y="794426"/>
                  <a:pt x="4269088" y="800355"/>
                </a:cubicBezTo>
                <a:cubicBezTo>
                  <a:pt x="4269088" y="800355"/>
                  <a:pt x="4269088" y="806283"/>
                  <a:pt x="4269088" y="806283"/>
                </a:cubicBezTo>
                <a:cubicBezTo>
                  <a:pt x="4269088" y="812212"/>
                  <a:pt x="4269088" y="818140"/>
                  <a:pt x="4269088" y="818140"/>
                </a:cubicBezTo>
                <a:cubicBezTo>
                  <a:pt x="4275016" y="824069"/>
                  <a:pt x="4275016" y="824069"/>
                  <a:pt x="4280944" y="818140"/>
                </a:cubicBezTo>
                <a:cubicBezTo>
                  <a:pt x="4286872" y="812212"/>
                  <a:pt x="4292800" y="806283"/>
                  <a:pt x="4292800" y="794426"/>
                </a:cubicBezTo>
                <a:cubicBezTo>
                  <a:pt x="4298728" y="782569"/>
                  <a:pt x="4286872" y="776640"/>
                  <a:pt x="4275016" y="770712"/>
                </a:cubicBezTo>
                <a:cubicBezTo>
                  <a:pt x="4269088" y="770712"/>
                  <a:pt x="4263160" y="770712"/>
                  <a:pt x="4263160" y="770712"/>
                </a:cubicBezTo>
                <a:cubicBezTo>
                  <a:pt x="4257232" y="770712"/>
                  <a:pt x="4251304" y="764783"/>
                  <a:pt x="4251304" y="764783"/>
                </a:cubicBezTo>
                <a:cubicBezTo>
                  <a:pt x="4245376" y="752926"/>
                  <a:pt x="4251304" y="741069"/>
                  <a:pt x="4257232" y="735141"/>
                </a:cubicBezTo>
                <a:cubicBezTo>
                  <a:pt x="4263160" y="735141"/>
                  <a:pt x="4269088" y="741069"/>
                  <a:pt x="4269088" y="746998"/>
                </a:cubicBezTo>
                <a:cubicBezTo>
                  <a:pt x="4286872" y="746998"/>
                  <a:pt x="4298728" y="752926"/>
                  <a:pt x="4316512" y="752926"/>
                </a:cubicBezTo>
                <a:cubicBezTo>
                  <a:pt x="4328368" y="752926"/>
                  <a:pt x="4340224" y="746998"/>
                  <a:pt x="4352080" y="746998"/>
                </a:cubicBezTo>
                <a:cubicBezTo>
                  <a:pt x="4358008" y="735141"/>
                  <a:pt x="4363936" y="729212"/>
                  <a:pt x="4369864" y="717355"/>
                </a:cubicBezTo>
                <a:cubicBezTo>
                  <a:pt x="4375792" y="717355"/>
                  <a:pt x="4387648" y="711426"/>
                  <a:pt x="4399504" y="699569"/>
                </a:cubicBezTo>
                <a:cubicBezTo>
                  <a:pt x="4399504" y="693641"/>
                  <a:pt x="4405432" y="687712"/>
                  <a:pt x="4411360" y="681784"/>
                </a:cubicBezTo>
                <a:cubicBezTo>
                  <a:pt x="4423216" y="669926"/>
                  <a:pt x="4441000" y="663998"/>
                  <a:pt x="4446928" y="652141"/>
                </a:cubicBezTo>
                <a:cubicBezTo>
                  <a:pt x="4446928" y="646212"/>
                  <a:pt x="4452856" y="640284"/>
                  <a:pt x="4458784" y="640284"/>
                </a:cubicBezTo>
                <a:cubicBezTo>
                  <a:pt x="4482496" y="628427"/>
                  <a:pt x="4494352" y="604712"/>
                  <a:pt x="4518064" y="586927"/>
                </a:cubicBezTo>
                <a:cubicBezTo>
                  <a:pt x="4523992" y="580998"/>
                  <a:pt x="4529920" y="569141"/>
                  <a:pt x="4535848" y="563213"/>
                </a:cubicBezTo>
                <a:cubicBezTo>
                  <a:pt x="4547704" y="563213"/>
                  <a:pt x="4565488" y="557284"/>
                  <a:pt x="4577344" y="551355"/>
                </a:cubicBezTo>
                <a:cubicBezTo>
                  <a:pt x="4589200" y="551355"/>
                  <a:pt x="4606984" y="557284"/>
                  <a:pt x="4618840" y="557284"/>
                </a:cubicBezTo>
                <a:cubicBezTo>
                  <a:pt x="4636624" y="557284"/>
                  <a:pt x="4648480" y="551355"/>
                  <a:pt x="4654408" y="551355"/>
                </a:cubicBezTo>
                <a:cubicBezTo>
                  <a:pt x="4666264" y="551355"/>
                  <a:pt x="4678120" y="551355"/>
                  <a:pt x="4684048" y="551355"/>
                </a:cubicBezTo>
                <a:cubicBezTo>
                  <a:pt x="4719616" y="539498"/>
                  <a:pt x="4743328" y="509856"/>
                  <a:pt x="4772968" y="486141"/>
                </a:cubicBezTo>
                <a:cubicBezTo>
                  <a:pt x="4778896" y="486141"/>
                  <a:pt x="4784824" y="480213"/>
                  <a:pt x="4790752" y="480213"/>
                </a:cubicBezTo>
                <a:cubicBezTo>
                  <a:pt x="4796680" y="468356"/>
                  <a:pt x="4808536" y="462427"/>
                  <a:pt x="4814464" y="450570"/>
                </a:cubicBezTo>
                <a:cubicBezTo>
                  <a:pt x="4832248" y="444641"/>
                  <a:pt x="4844104" y="432784"/>
                  <a:pt x="4855960" y="426856"/>
                </a:cubicBezTo>
                <a:cubicBezTo>
                  <a:pt x="4867816" y="426856"/>
                  <a:pt x="4867816" y="432784"/>
                  <a:pt x="4867816" y="438713"/>
                </a:cubicBezTo>
                <a:cubicBezTo>
                  <a:pt x="4861888" y="456499"/>
                  <a:pt x="4861888" y="474284"/>
                  <a:pt x="4867816" y="492070"/>
                </a:cubicBezTo>
                <a:cubicBezTo>
                  <a:pt x="4873744" y="497998"/>
                  <a:pt x="4879672" y="497998"/>
                  <a:pt x="4885600" y="497998"/>
                </a:cubicBezTo>
                <a:cubicBezTo>
                  <a:pt x="4885600" y="509856"/>
                  <a:pt x="4879672" y="521713"/>
                  <a:pt x="4879672" y="527641"/>
                </a:cubicBezTo>
                <a:cubicBezTo>
                  <a:pt x="4879672" y="533570"/>
                  <a:pt x="4879672" y="533570"/>
                  <a:pt x="4885600" y="533570"/>
                </a:cubicBezTo>
                <a:cubicBezTo>
                  <a:pt x="4897456" y="521713"/>
                  <a:pt x="4897456" y="521713"/>
                  <a:pt x="4885600" y="497998"/>
                </a:cubicBezTo>
                <a:cubicBezTo>
                  <a:pt x="4885600" y="462427"/>
                  <a:pt x="4885600" y="426856"/>
                  <a:pt x="4879672" y="397213"/>
                </a:cubicBezTo>
                <a:cubicBezTo>
                  <a:pt x="4891528" y="379427"/>
                  <a:pt x="4891528" y="379427"/>
                  <a:pt x="4909312" y="391284"/>
                </a:cubicBezTo>
                <a:cubicBezTo>
                  <a:pt x="4909312" y="414999"/>
                  <a:pt x="4909312" y="438713"/>
                  <a:pt x="4909312" y="456499"/>
                </a:cubicBezTo>
                <a:cubicBezTo>
                  <a:pt x="4915240" y="468356"/>
                  <a:pt x="4921168" y="480213"/>
                  <a:pt x="4921168" y="492070"/>
                </a:cubicBezTo>
                <a:cubicBezTo>
                  <a:pt x="4933024" y="486141"/>
                  <a:pt x="4938952" y="486141"/>
                  <a:pt x="4944880" y="480213"/>
                </a:cubicBezTo>
                <a:cubicBezTo>
                  <a:pt x="4950808" y="486141"/>
                  <a:pt x="4956736" y="492070"/>
                  <a:pt x="4962664" y="492070"/>
                </a:cubicBezTo>
                <a:cubicBezTo>
                  <a:pt x="4962664" y="492070"/>
                  <a:pt x="4968592" y="492070"/>
                  <a:pt x="4968592" y="486141"/>
                </a:cubicBezTo>
                <a:cubicBezTo>
                  <a:pt x="4968592" y="486141"/>
                  <a:pt x="4962664" y="480213"/>
                  <a:pt x="4962664" y="474284"/>
                </a:cubicBezTo>
                <a:cubicBezTo>
                  <a:pt x="4968592" y="456499"/>
                  <a:pt x="4974520" y="432784"/>
                  <a:pt x="4986376" y="414999"/>
                </a:cubicBezTo>
                <a:cubicBezTo>
                  <a:pt x="4986376" y="409070"/>
                  <a:pt x="4986376" y="409070"/>
                  <a:pt x="4992304" y="409070"/>
                </a:cubicBezTo>
                <a:cubicBezTo>
                  <a:pt x="4998232" y="414999"/>
                  <a:pt x="4998232" y="420927"/>
                  <a:pt x="5004160" y="426856"/>
                </a:cubicBezTo>
                <a:cubicBezTo>
                  <a:pt x="5010088" y="409070"/>
                  <a:pt x="5021944" y="391284"/>
                  <a:pt x="5021944" y="373499"/>
                </a:cubicBezTo>
                <a:cubicBezTo>
                  <a:pt x="5033800" y="361642"/>
                  <a:pt x="5051584" y="367570"/>
                  <a:pt x="5057512" y="361642"/>
                </a:cubicBezTo>
                <a:cubicBezTo>
                  <a:pt x="5069368" y="355713"/>
                  <a:pt x="5069368" y="343856"/>
                  <a:pt x="5087152" y="343856"/>
                </a:cubicBezTo>
                <a:cubicBezTo>
                  <a:pt x="5093080" y="355713"/>
                  <a:pt x="5081224" y="373499"/>
                  <a:pt x="5099008" y="379427"/>
                </a:cubicBezTo>
                <a:cubicBezTo>
                  <a:pt x="5099008" y="379427"/>
                  <a:pt x="5104936" y="379427"/>
                  <a:pt x="5104936" y="379427"/>
                </a:cubicBezTo>
                <a:cubicBezTo>
                  <a:pt x="5110864" y="373499"/>
                  <a:pt x="5110864" y="361642"/>
                  <a:pt x="5116792" y="355713"/>
                </a:cubicBezTo>
                <a:cubicBezTo>
                  <a:pt x="5122720" y="349785"/>
                  <a:pt x="5128648" y="349785"/>
                  <a:pt x="5128648" y="337928"/>
                </a:cubicBezTo>
                <a:cubicBezTo>
                  <a:pt x="5122720" y="331999"/>
                  <a:pt x="5116792" y="331999"/>
                  <a:pt x="5104936" y="326071"/>
                </a:cubicBezTo>
                <a:cubicBezTo>
                  <a:pt x="5104936" y="320142"/>
                  <a:pt x="5110864" y="314213"/>
                  <a:pt x="5110864" y="308285"/>
                </a:cubicBezTo>
                <a:cubicBezTo>
                  <a:pt x="5128648" y="302356"/>
                  <a:pt x="5152360" y="302356"/>
                  <a:pt x="5170144" y="302356"/>
                </a:cubicBezTo>
                <a:cubicBezTo>
                  <a:pt x="5182000" y="290499"/>
                  <a:pt x="5164216" y="278642"/>
                  <a:pt x="5170144" y="272714"/>
                </a:cubicBezTo>
                <a:cubicBezTo>
                  <a:pt x="5176072" y="254928"/>
                  <a:pt x="5187928" y="254928"/>
                  <a:pt x="5199784" y="254928"/>
                </a:cubicBezTo>
                <a:cubicBezTo>
                  <a:pt x="5205712" y="248999"/>
                  <a:pt x="5199784" y="225285"/>
                  <a:pt x="5217568" y="225285"/>
                </a:cubicBezTo>
                <a:cubicBezTo>
                  <a:pt x="5223496" y="231214"/>
                  <a:pt x="5235352" y="237142"/>
                  <a:pt x="5241280" y="243071"/>
                </a:cubicBezTo>
                <a:cubicBezTo>
                  <a:pt x="5247208" y="225285"/>
                  <a:pt x="5247208" y="213428"/>
                  <a:pt x="5247208" y="201571"/>
                </a:cubicBezTo>
                <a:cubicBezTo>
                  <a:pt x="5253136" y="195642"/>
                  <a:pt x="5259064" y="189714"/>
                  <a:pt x="5259064" y="189714"/>
                </a:cubicBezTo>
                <a:cubicBezTo>
                  <a:pt x="5276848" y="183785"/>
                  <a:pt x="5276848" y="201571"/>
                  <a:pt x="5288704" y="207499"/>
                </a:cubicBezTo>
                <a:cubicBezTo>
                  <a:pt x="5294632" y="195642"/>
                  <a:pt x="5288704" y="183785"/>
                  <a:pt x="5288704" y="166000"/>
                </a:cubicBezTo>
                <a:cubicBezTo>
                  <a:pt x="5288704" y="160071"/>
                  <a:pt x="5288704" y="160071"/>
                  <a:pt x="5300560" y="154143"/>
                </a:cubicBezTo>
                <a:cubicBezTo>
                  <a:pt x="5306488" y="154143"/>
                  <a:pt x="5312416" y="154143"/>
                  <a:pt x="5318344" y="154143"/>
                </a:cubicBezTo>
                <a:cubicBezTo>
                  <a:pt x="5324272" y="154143"/>
                  <a:pt x="5324272" y="154143"/>
                  <a:pt x="5330200" y="148214"/>
                </a:cubicBezTo>
                <a:cubicBezTo>
                  <a:pt x="5330200" y="136357"/>
                  <a:pt x="5318344" y="118571"/>
                  <a:pt x="5324272" y="106714"/>
                </a:cubicBezTo>
                <a:cubicBezTo>
                  <a:pt x="5330200" y="94857"/>
                  <a:pt x="5342056" y="100786"/>
                  <a:pt x="5353912" y="100786"/>
                </a:cubicBezTo>
                <a:cubicBezTo>
                  <a:pt x="5359840" y="88928"/>
                  <a:pt x="5365768" y="71143"/>
                  <a:pt x="5371696" y="59286"/>
                </a:cubicBezTo>
                <a:cubicBezTo>
                  <a:pt x="5383552" y="53357"/>
                  <a:pt x="5377624" y="35571"/>
                  <a:pt x="5389480" y="23714"/>
                </a:cubicBezTo>
                <a:cubicBezTo>
                  <a:pt x="5395408" y="23714"/>
                  <a:pt x="5395408" y="29643"/>
                  <a:pt x="5401336" y="35571"/>
                </a:cubicBezTo>
                <a:cubicBezTo>
                  <a:pt x="5395408" y="41500"/>
                  <a:pt x="5395408" y="53357"/>
                  <a:pt x="5395408" y="59286"/>
                </a:cubicBezTo>
                <a:cubicBezTo>
                  <a:pt x="5395408" y="59286"/>
                  <a:pt x="5401336" y="65214"/>
                  <a:pt x="5401336" y="65214"/>
                </a:cubicBezTo>
                <a:cubicBezTo>
                  <a:pt x="5407264" y="65214"/>
                  <a:pt x="5407264" y="65214"/>
                  <a:pt x="5407264" y="65214"/>
                </a:cubicBezTo>
                <a:cubicBezTo>
                  <a:pt x="5413192" y="59286"/>
                  <a:pt x="5419120" y="53357"/>
                  <a:pt x="5419120" y="41500"/>
                </a:cubicBezTo>
                <a:cubicBezTo>
                  <a:pt x="5425048" y="47429"/>
                  <a:pt x="5430976" y="59286"/>
                  <a:pt x="5430976" y="65214"/>
                </a:cubicBezTo>
                <a:cubicBezTo>
                  <a:pt x="5436904" y="65214"/>
                  <a:pt x="5442832" y="59286"/>
                  <a:pt x="5442832" y="53357"/>
                </a:cubicBezTo>
                <a:cubicBezTo>
                  <a:pt x="5442832" y="47429"/>
                  <a:pt x="5436904" y="35571"/>
                  <a:pt x="5442832" y="29643"/>
                </a:cubicBezTo>
                <a:cubicBezTo>
                  <a:pt x="5442832" y="17786"/>
                  <a:pt x="5442832" y="11857"/>
                  <a:pt x="5442832" y="0"/>
                </a:cubicBezTo>
                <a:close/>
              </a:path>
            </a:pathLst>
          </a:custGeom>
        </p:spPr>
        <p:txBody>
          <a:bodyPr wrap="square">
            <a:noAutofit/>
          </a:bodyPr>
          <a:lstStyle/>
          <a:p>
            <a:endParaRPr lang="en-US"/>
          </a:p>
        </p:txBody>
      </p:sp>
      <p:sp>
        <p:nvSpPr>
          <p:cNvPr id="9" name="Title 1"/>
          <p:cNvSpPr>
            <a:spLocks noGrp="1"/>
          </p:cNvSpPr>
          <p:nvPr>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0" name="Text Placeholder 3"/>
          <p:cNvSpPr>
            <a:spLocks noGrp="1"/>
          </p:cNvSpPr>
          <p:nvPr>
            <p:ph type="body" sz="quarter" idx="11"/>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80_Custom Layout">
    <p:spTree>
      <p:nvGrpSpPr>
        <p:cNvPr id="1" name=""/>
        <p:cNvGrpSpPr/>
        <p:nvPr/>
      </p:nvGrpSpPr>
      <p:grpSpPr>
        <a:xfrm>
          <a:off x="0" y="0"/>
          <a:ext cx="0" cy="0"/>
          <a:chOff x="0" y="0"/>
          <a:chExt cx="0" cy="0"/>
        </a:xfrm>
      </p:grpSpPr>
      <p:sp>
        <p:nvSpPr>
          <p:cNvPr id="17" name="Picture Placeholder 16"/>
          <p:cNvSpPr>
            <a:spLocks noGrp="1"/>
          </p:cNvSpPr>
          <p:nvPr>
            <p:ph type="pic" sz="quarter" idx="10" hasCustomPrompt="1"/>
          </p:nvPr>
        </p:nvSpPr>
        <p:spPr>
          <a:xfrm>
            <a:off x="4487635" y="3429000"/>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2" name="Picture Placeholder 31"/>
          <p:cNvSpPr>
            <a:spLocks noGrp="1"/>
          </p:cNvSpPr>
          <p:nvPr>
            <p:ph type="pic" sz="quarter" idx="11" hasCustomPrompt="1"/>
          </p:nvPr>
        </p:nvSpPr>
        <p:spPr>
          <a:xfrm>
            <a:off x="1693635" y="2333172"/>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3" name="Picture Placeholder 32"/>
          <p:cNvSpPr>
            <a:spLocks noGrp="1"/>
          </p:cNvSpPr>
          <p:nvPr>
            <p:ph type="pic" sz="quarter" idx="12" hasCustomPrompt="1"/>
          </p:nvPr>
        </p:nvSpPr>
        <p:spPr>
          <a:xfrm>
            <a:off x="-926193" y="1063172"/>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4" name="Picture Placeholder 33"/>
          <p:cNvSpPr>
            <a:spLocks noGrp="1"/>
          </p:cNvSpPr>
          <p:nvPr>
            <p:ph type="pic" sz="quarter" idx="13" hasCustomPrompt="1"/>
          </p:nvPr>
        </p:nvSpPr>
        <p:spPr>
          <a:xfrm>
            <a:off x="7281635" y="2333172"/>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5" name="Picture Placeholder 34"/>
          <p:cNvSpPr>
            <a:spLocks noGrp="1"/>
          </p:cNvSpPr>
          <p:nvPr>
            <p:ph type="pic" sz="quarter" idx="14" hasCustomPrompt="1"/>
          </p:nvPr>
        </p:nvSpPr>
        <p:spPr>
          <a:xfrm>
            <a:off x="9901463" y="1063172"/>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5"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6" name="Text Placeholder 3"/>
          <p:cNvSpPr>
            <a:spLocks noGrp="1"/>
          </p:cNvSpPr>
          <p:nvPr>
            <p:ph type="body" sz="quarter" idx="15"/>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47" name="Group 46"/>
          <p:cNvGrpSpPr/>
          <p:nvPr userDrawn="1"/>
        </p:nvGrpSpPr>
        <p:grpSpPr>
          <a:xfrm>
            <a:off x="5853256" y="1296887"/>
            <a:ext cx="514063" cy="131413"/>
            <a:chOff x="795585" y="3421097"/>
            <a:chExt cx="1066015" cy="272510"/>
          </a:xfrm>
        </p:grpSpPr>
        <p:sp>
          <p:nvSpPr>
            <p:cNvPr id="48"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49"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50"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81_Custom Layout">
    <p:spTree>
      <p:nvGrpSpPr>
        <p:cNvPr id="1" name=""/>
        <p:cNvGrpSpPr/>
        <p:nvPr/>
      </p:nvGrpSpPr>
      <p:grpSpPr>
        <a:xfrm>
          <a:off x="0" y="0"/>
          <a:ext cx="0" cy="0"/>
          <a:chOff x="0" y="0"/>
          <a:chExt cx="0" cy="0"/>
        </a:xfrm>
      </p:grpSpPr>
      <p:sp>
        <p:nvSpPr>
          <p:cNvPr id="26" name="Picture Placeholder 25"/>
          <p:cNvSpPr>
            <a:spLocks noGrp="1"/>
          </p:cNvSpPr>
          <p:nvPr>
            <p:ph type="pic" sz="quarter" idx="10" hasCustomPrompt="1"/>
          </p:nvPr>
        </p:nvSpPr>
        <p:spPr>
          <a:xfrm>
            <a:off x="0" y="160011"/>
            <a:ext cx="5753100" cy="6697989"/>
          </a:xfrm>
          <a:custGeom>
            <a:avLst/>
            <a:gdLst>
              <a:gd name="connsiteX0" fmla="*/ 4909190 w 5451476"/>
              <a:gd name="connsiteY0" fmla="*/ 2760663 h 6346826"/>
              <a:gd name="connsiteX1" fmla="*/ 4921870 w 5451476"/>
              <a:gd name="connsiteY1" fmla="*/ 2761297 h 6346826"/>
              <a:gd name="connsiteX2" fmla="*/ 4934551 w 5451476"/>
              <a:gd name="connsiteY2" fmla="*/ 2761931 h 6346826"/>
              <a:gd name="connsiteX3" fmla="*/ 4947232 w 5451476"/>
              <a:gd name="connsiteY3" fmla="*/ 2763833 h 6346826"/>
              <a:gd name="connsiteX4" fmla="*/ 4959278 w 5451476"/>
              <a:gd name="connsiteY4" fmla="*/ 2766370 h 6346826"/>
              <a:gd name="connsiteX5" fmla="*/ 4971642 w 5451476"/>
              <a:gd name="connsiteY5" fmla="*/ 2769857 h 6346826"/>
              <a:gd name="connsiteX6" fmla="*/ 4977982 w 5451476"/>
              <a:gd name="connsiteY6" fmla="*/ 2771442 h 6346826"/>
              <a:gd name="connsiteX7" fmla="*/ 4984005 w 5451476"/>
              <a:gd name="connsiteY7" fmla="*/ 2773978 h 6346826"/>
              <a:gd name="connsiteX8" fmla="*/ 4990029 w 5451476"/>
              <a:gd name="connsiteY8" fmla="*/ 2776197 h 6346826"/>
              <a:gd name="connsiteX9" fmla="*/ 4995735 w 5451476"/>
              <a:gd name="connsiteY9" fmla="*/ 2778733 h 6346826"/>
              <a:gd name="connsiteX10" fmla="*/ 5001124 w 5451476"/>
              <a:gd name="connsiteY10" fmla="*/ 2780952 h 6346826"/>
              <a:gd name="connsiteX11" fmla="*/ 5006514 w 5451476"/>
              <a:gd name="connsiteY11" fmla="*/ 2783806 h 6346826"/>
              <a:gd name="connsiteX12" fmla="*/ 5011586 w 5451476"/>
              <a:gd name="connsiteY12" fmla="*/ 2786659 h 6346826"/>
              <a:gd name="connsiteX13" fmla="*/ 5016975 w 5451476"/>
              <a:gd name="connsiteY13" fmla="*/ 2789195 h 6346826"/>
              <a:gd name="connsiteX14" fmla="*/ 5020779 w 5451476"/>
              <a:gd name="connsiteY14" fmla="*/ 2791731 h 6346826"/>
              <a:gd name="connsiteX15" fmla="*/ 5024266 w 5451476"/>
              <a:gd name="connsiteY15" fmla="*/ 2793950 h 6346826"/>
              <a:gd name="connsiteX16" fmla="*/ 5028388 w 5451476"/>
              <a:gd name="connsiteY16" fmla="*/ 2796486 h 6346826"/>
              <a:gd name="connsiteX17" fmla="*/ 5031875 w 5451476"/>
              <a:gd name="connsiteY17" fmla="*/ 2799339 h 6346826"/>
              <a:gd name="connsiteX18" fmla="*/ 5035045 w 5451476"/>
              <a:gd name="connsiteY18" fmla="*/ 2801241 h 6346826"/>
              <a:gd name="connsiteX19" fmla="*/ 5038215 w 5451476"/>
              <a:gd name="connsiteY19" fmla="*/ 2803460 h 6346826"/>
              <a:gd name="connsiteX20" fmla="*/ 5041068 w 5451476"/>
              <a:gd name="connsiteY20" fmla="*/ 2805997 h 6346826"/>
              <a:gd name="connsiteX21" fmla="*/ 5044238 w 5451476"/>
              <a:gd name="connsiteY21" fmla="*/ 2808216 h 6346826"/>
              <a:gd name="connsiteX22" fmla="*/ 5048994 w 5451476"/>
              <a:gd name="connsiteY22" fmla="*/ 2812654 h 6346826"/>
              <a:gd name="connsiteX23" fmla="*/ 5054066 w 5451476"/>
              <a:gd name="connsiteY23" fmla="*/ 2817092 h 6346826"/>
              <a:gd name="connsiteX24" fmla="*/ 5056602 w 5451476"/>
              <a:gd name="connsiteY24" fmla="*/ 2819311 h 6346826"/>
              <a:gd name="connsiteX25" fmla="*/ 5058821 w 5451476"/>
              <a:gd name="connsiteY25" fmla="*/ 2821847 h 6346826"/>
              <a:gd name="connsiteX26" fmla="*/ 5060723 w 5451476"/>
              <a:gd name="connsiteY26" fmla="*/ 2823749 h 6346826"/>
              <a:gd name="connsiteX27" fmla="*/ 5062942 w 5451476"/>
              <a:gd name="connsiteY27" fmla="*/ 2825651 h 6346826"/>
              <a:gd name="connsiteX28" fmla="*/ 5066747 w 5451476"/>
              <a:gd name="connsiteY28" fmla="*/ 2830090 h 6346826"/>
              <a:gd name="connsiteX29" fmla="*/ 5070234 w 5451476"/>
              <a:gd name="connsiteY29" fmla="*/ 2834528 h 6346826"/>
              <a:gd name="connsiteX30" fmla="*/ 5074038 w 5451476"/>
              <a:gd name="connsiteY30" fmla="*/ 2838332 h 6346826"/>
              <a:gd name="connsiteX31" fmla="*/ 5077208 w 5451476"/>
              <a:gd name="connsiteY31" fmla="*/ 2842771 h 6346826"/>
              <a:gd name="connsiteX32" fmla="*/ 5080378 w 5451476"/>
              <a:gd name="connsiteY32" fmla="*/ 2846891 h 6346826"/>
              <a:gd name="connsiteX33" fmla="*/ 5082914 w 5451476"/>
              <a:gd name="connsiteY33" fmla="*/ 2850696 h 6346826"/>
              <a:gd name="connsiteX34" fmla="*/ 5085768 w 5451476"/>
              <a:gd name="connsiteY34" fmla="*/ 2854817 h 6346826"/>
              <a:gd name="connsiteX35" fmla="*/ 5088621 w 5451476"/>
              <a:gd name="connsiteY35" fmla="*/ 2858938 h 6346826"/>
              <a:gd name="connsiteX36" fmla="*/ 5090840 w 5451476"/>
              <a:gd name="connsiteY36" fmla="*/ 2863060 h 6346826"/>
              <a:gd name="connsiteX37" fmla="*/ 5092742 w 5451476"/>
              <a:gd name="connsiteY37" fmla="*/ 2866864 h 6346826"/>
              <a:gd name="connsiteX38" fmla="*/ 5095278 w 5451476"/>
              <a:gd name="connsiteY38" fmla="*/ 2870985 h 6346826"/>
              <a:gd name="connsiteX39" fmla="*/ 5097180 w 5451476"/>
              <a:gd name="connsiteY39" fmla="*/ 2874472 h 6346826"/>
              <a:gd name="connsiteX40" fmla="*/ 5099082 w 5451476"/>
              <a:gd name="connsiteY40" fmla="*/ 2878276 h 6346826"/>
              <a:gd name="connsiteX41" fmla="*/ 5101301 w 5451476"/>
              <a:gd name="connsiteY41" fmla="*/ 2882398 h 6346826"/>
              <a:gd name="connsiteX42" fmla="*/ 5102886 w 5451476"/>
              <a:gd name="connsiteY42" fmla="*/ 2886202 h 6346826"/>
              <a:gd name="connsiteX43" fmla="*/ 5104471 w 5451476"/>
              <a:gd name="connsiteY43" fmla="*/ 2890323 h 6346826"/>
              <a:gd name="connsiteX44" fmla="*/ 5106057 w 5451476"/>
              <a:gd name="connsiteY44" fmla="*/ 2893810 h 6346826"/>
              <a:gd name="connsiteX45" fmla="*/ 5107008 w 5451476"/>
              <a:gd name="connsiteY45" fmla="*/ 2897931 h 6346826"/>
              <a:gd name="connsiteX46" fmla="*/ 5108593 w 5451476"/>
              <a:gd name="connsiteY46" fmla="*/ 2901735 h 6346826"/>
              <a:gd name="connsiteX47" fmla="*/ 5109861 w 5451476"/>
              <a:gd name="connsiteY47" fmla="*/ 2905222 h 6346826"/>
              <a:gd name="connsiteX48" fmla="*/ 5111129 w 5451476"/>
              <a:gd name="connsiteY48" fmla="*/ 2909344 h 6346826"/>
              <a:gd name="connsiteX49" fmla="*/ 5112397 w 5451476"/>
              <a:gd name="connsiteY49" fmla="*/ 2912831 h 6346826"/>
              <a:gd name="connsiteX50" fmla="*/ 5113031 w 5451476"/>
              <a:gd name="connsiteY50" fmla="*/ 2916952 h 6346826"/>
              <a:gd name="connsiteX51" fmla="*/ 5114299 w 5451476"/>
              <a:gd name="connsiteY51" fmla="*/ 2920439 h 6346826"/>
              <a:gd name="connsiteX52" fmla="*/ 5114933 w 5451476"/>
              <a:gd name="connsiteY52" fmla="*/ 2923926 h 6346826"/>
              <a:gd name="connsiteX53" fmla="*/ 5115884 w 5451476"/>
              <a:gd name="connsiteY53" fmla="*/ 2928048 h 6346826"/>
              <a:gd name="connsiteX54" fmla="*/ 5116201 w 5451476"/>
              <a:gd name="connsiteY54" fmla="*/ 2931535 h 6346826"/>
              <a:gd name="connsiteX55" fmla="*/ 5117152 w 5451476"/>
              <a:gd name="connsiteY55" fmla="*/ 2935022 h 6346826"/>
              <a:gd name="connsiteX56" fmla="*/ 5117469 w 5451476"/>
              <a:gd name="connsiteY56" fmla="*/ 2939143 h 6346826"/>
              <a:gd name="connsiteX57" fmla="*/ 5118103 w 5451476"/>
              <a:gd name="connsiteY57" fmla="*/ 2942630 h 6346826"/>
              <a:gd name="connsiteX58" fmla="*/ 5118737 w 5451476"/>
              <a:gd name="connsiteY58" fmla="*/ 2946117 h 6346826"/>
              <a:gd name="connsiteX59" fmla="*/ 5119054 w 5451476"/>
              <a:gd name="connsiteY59" fmla="*/ 2949605 h 6346826"/>
              <a:gd name="connsiteX60" fmla="*/ 5119054 w 5451476"/>
              <a:gd name="connsiteY60" fmla="*/ 2953409 h 6346826"/>
              <a:gd name="connsiteX61" fmla="*/ 5119371 w 5451476"/>
              <a:gd name="connsiteY61" fmla="*/ 2957213 h 6346826"/>
              <a:gd name="connsiteX62" fmla="*/ 5119371 w 5451476"/>
              <a:gd name="connsiteY62" fmla="*/ 2960700 h 6346826"/>
              <a:gd name="connsiteX63" fmla="*/ 5119688 w 5451476"/>
              <a:gd name="connsiteY63" fmla="*/ 2964504 h 6346826"/>
              <a:gd name="connsiteX64" fmla="*/ 5119688 w 5451476"/>
              <a:gd name="connsiteY64" fmla="*/ 2967992 h 6346826"/>
              <a:gd name="connsiteX65" fmla="*/ 5119688 w 5451476"/>
              <a:gd name="connsiteY65" fmla="*/ 2971479 h 6346826"/>
              <a:gd name="connsiteX66" fmla="*/ 5119688 w 5451476"/>
              <a:gd name="connsiteY66" fmla="*/ 2974966 h 6346826"/>
              <a:gd name="connsiteX67" fmla="*/ 5119371 w 5451476"/>
              <a:gd name="connsiteY67" fmla="*/ 2978770 h 6346826"/>
              <a:gd name="connsiteX68" fmla="*/ 5119371 w 5451476"/>
              <a:gd name="connsiteY68" fmla="*/ 2982257 h 6346826"/>
              <a:gd name="connsiteX69" fmla="*/ 5119054 w 5451476"/>
              <a:gd name="connsiteY69" fmla="*/ 2985744 h 6346826"/>
              <a:gd name="connsiteX70" fmla="*/ 5118737 w 5451476"/>
              <a:gd name="connsiteY70" fmla="*/ 2988915 h 6346826"/>
              <a:gd name="connsiteX71" fmla="*/ 5118103 w 5451476"/>
              <a:gd name="connsiteY71" fmla="*/ 2992402 h 6346826"/>
              <a:gd name="connsiteX72" fmla="*/ 5117786 w 5451476"/>
              <a:gd name="connsiteY72" fmla="*/ 2996206 h 6346826"/>
              <a:gd name="connsiteX73" fmla="*/ 5117469 w 5451476"/>
              <a:gd name="connsiteY73" fmla="*/ 2999693 h 6346826"/>
              <a:gd name="connsiteX74" fmla="*/ 5117152 w 5451476"/>
              <a:gd name="connsiteY74" fmla="*/ 3003180 h 6346826"/>
              <a:gd name="connsiteX75" fmla="*/ 5116201 w 5451476"/>
              <a:gd name="connsiteY75" fmla="*/ 3006668 h 6346826"/>
              <a:gd name="connsiteX76" fmla="*/ 5115567 w 5451476"/>
              <a:gd name="connsiteY76" fmla="*/ 3009838 h 6346826"/>
              <a:gd name="connsiteX77" fmla="*/ 5114933 w 5451476"/>
              <a:gd name="connsiteY77" fmla="*/ 3013642 h 6346826"/>
              <a:gd name="connsiteX78" fmla="*/ 5114299 w 5451476"/>
              <a:gd name="connsiteY78" fmla="*/ 3017129 h 6346826"/>
              <a:gd name="connsiteX79" fmla="*/ 5113348 w 5451476"/>
              <a:gd name="connsiteY79" fmla="*/ 3020299 h 6346826"/>
              <a:gd name="connsiteX80" fmla="*/ 5112397 w 5451476"/>
              <a:gd name="connsiteY80" fmla="*/ 3023786 h 6346826"/>
              <a:gd name="connsiteX81" fmla="*/ 5111446 w 5451476"/>
              <a:gd name="connsiteY81" fmla="*/ 3027274 h 6346826"/>
              <a:gd name="connsiteX82" fmla="*/ 5110178 w 5451476"/>
              <a:gd name="connsiteY82" fmla="*/ 3030444 h 6346826"/>
              <a:gd name="connsiteX83" fmla="*/ 5109544 w 5451476"/>
              <a:gd name="connsiteY83" fmla="*/ 3033931 h 6346826"/>
              <a:gd name="connsiteX84" fmla="*/ 5108276 w 5451476"/>
              <a:gd name="connsiteY84" fmla="*/ 3037101 h 6346826"/>
              <a:gd name="connsiteX85" fmla="*/ 5107008 w 5451476"/>
              <a:gd name="connsiteY85" fmla="*/ 3040905 h 6346826"/>
              <a:gd name="connsiteX86" fmla="*/ 5105423 w 5451476"/>
              <a:gd name="connsiteY86" fmla="*/ 3044075 h 6346826"/>
              <a:gd name="connsiteX87" fmla="*/ 5104471 w 5451476"/>
              <a:gd name="connsiteY87" fmla="*/ 3047563 h 6346826"/>
              <a:gd name="connsiteX88" fmla="*/ 5103203 w 5451476"/>
              <a:gd name="connsiteY88" fmla="*/ 3050733 h 6346826"/>
              <a:gd name="connsiteX89" fmla="*/ 5101618 w 5451476"/>
              <a:gd name="connsiteY89" fmla="*/ 3053903 h 6346826"/>
              <a:gd name="connsiteX90" fmla="*/ 5100033 w 5451476"/>
              <a:gd name="connsiteY90" fmla="*/ 3057390 h 6346826"/>
              <a:gd name="connsiteX91" fmla="*/ 5098448 w 5451476"/>
              <a:gd name="connsiteY91" fmla="*/ 3060561 h 6346826"/>
              <a:gd name="connsiteX92" fmla="*/ 5096863 w 5451476"/>
              <a:gd name="connsiteY92" fmla="*/ 3063731 h 6346826"/>
              <a:gd name="connsiteX93" fmla="*/ 5094961 w 5451476"/>
              <a:gd name="connsiteY93" fmla="*/ 3067218 h 6346826"/>
              <a:gd name="connsiteX94" fmla="*/ 5093376 w 5451476"/>
              <a:gd name="connsiteY94" fmla="*/ 3070388 h 6346826"/>
              <a:gd name="connsiteX95" fmla="*/ 5091157 w 5451476"/>
              <a:gd name="connsiteY95" fmla="*/ 3073558 h 6346826"/>
              <a:gd name="connsiteX96" fmla="*/ 5089255 w 5451476"/>
              <a:gd name="connsiteY96" fmla="*/ 3076728 h 6346826"/>
              <a:gd name="connsiteX97" fmla="*/ 5087353 w 5451476"/>
              <a:gd name="connsiteY97" fmla="*/ 3079898 h 6346826"/>
              <a:gd name="connsiteX98" fmla="*/ 5085451 w 5451476"/>
              <a:gd name="connsiteY98" fmla="*/ 3083702 h 6346826"/>
              <a:gd name="connsiteX99" fmla="*/ 5083548 w 5451476"/>
              <a:gd name="connsiteY99" fmla="*/ 3086873 h 6346826"/>
              <a:gd name="connsiteX100" fmla="*/ 5081012 w 5451476"/>
              <a:gd name="connsiteY100" fmla="*/ 3090043 h 6346826"/>
              <a:gd name="connsiteX101" fmla="*/ 5078793 w 5451476"/>
              <a:gd name="connsiteY101" fmla="*/ 3093213 h 6346826"/>
              <a:gd name="connsiteX102" fmla="*/ 5076257 w 5451476"/>
              <a:gd name="connsiteY102" fmla="*/ 3096383 h 6346826"/>
              <a:gd name="connsiteX103" fmla="*/ 5074038 w 5451476"/>
              <a:gd name="connsiteY103" fmla="*/ 3099553 h 6346826"/>
              <a:gd name="connsiteX104" fmla="*/ 5071185 w 5451476"/>
              <a:gd name="connsiteY104" fmla="*/ 3102723 h 6346826"/>
              <a:gd name="connsiteX105" fmla="*/ 5068332 w 5451476"/>
              <a:gd name="connsiteY105" fmla="*/ 3105260 h 6346826"/>
              <a:gd name="connsiteX106" fmla="*/ 5065478 w 5451476"/>
              <a:gd name="connsiteY106" fmla="*/ 3108430 h 6346826"/>
              <a:gd name="connsiteX107" fmla="*/ 5062942 w 5451476"/>
              <a:gd name="connsiteY107" fmla="*/ 3111600 h 6346826"/>
              <a:gd name="connsiteX108" fmla="*/ 5060723 w 5451476"/>
              <a:gd name="connsiteY108" fmla="*/ 3113819 h 6346826"/>
              <a:gd name="connsiteX109" fmla="*/ 5058821 w 5451476"/>
              <a:gd name="connsiteY109" fmla="*/ 3115721 h 6346826"/>
              <a:gd name="connsiteX110" fmla="*/ 5058187 w 5451476"/>
              <a:gd name="connsiteY110" fmla="*/ 3116989 h 6346826"/>
              <a:gd name="connsiteX111" fmla="*/ 5056919 w 5451476"/>
              <a:gd name="connsiteY111" fmla="*/ 3117623 h 6346826"/>
              <a:gd name="connsiteX112" fmla="*/ 5053749 w 5451476"/>
              <a:gd name="connsiteY112" fmla="*/ 3120793 h 6346826"/>
              <a:gd name="connsiteX113" fmla="*/ 5050579 w 5451476"/>
              <a:gd name="connsiteY113" fmla="*/ 3123963 h 6346826"/>
              <a:gd name="connsiteX114" fmla="*/ 5047092 w 5451476"/>
              <a:gd name="connsiteY114" fmla="*/ 3126817 h 6346826"/>
              <a:gd name="connsiteX115" fmla="*/ 5043287 w 5451476"/>
              <a:gd name="connsiteY115" fmla="*/ 3129987 h 6346826"/>
              <a:gd name="connsiteX116" fmla="*/ 5039800 w 5451476"/>
              <a:gd name="connsiteY116" fmla="*/ 3132840 h 6346826"/>
              <a:gd name="connsiteX117" fmla="*/ 5035996 w 5451476"/>
              <a:gd name="connsiteY117" fmla="*/ 3135376 h 6346826"/>
              <a:gd name="connsiteX118" fmla="*/ 5031875 w 5451476"/>
              <a:gd name="connsiteY118" fmla="*/ 3138546 h 6346826"/>
              <a:gd name="connsiteX119" fmla="*/ 5028071 w 5451476"/>
              <a:gd name="connsiteY119" fmla="*/ 3141399 h 6346826"/>
              <a:gd name="connsiteX120" fmla="*/ 5023632 w 5451476"/>
              <a:gd name="connsiteY120" fmla="*/ 3144253 h 6346826"/>
              <a:gd name="connsiteX121" fmla="*/ 5019194 w 5451476"/>
              <a:gd name="connsiteY121" fmla="*/ 3147106 h 6346826"/>
              <a:gd name="connsiteX122" fmla="*/ 5014122 w 5451476"/>
              <a:gd name="connsiteY122" fmla="*/ 3149642 h 6346826"/>
              <a:gd name="connsiteX123" fmla="*/ 5009367 w 5451476"/>
              <a:gd name="connsiteY123" fmla="*/ 3152495 h 6346826"/>
              <a:gd name="connsiteX124" fmla="*/ 5004294 w 5451476"/>
              <a:gd name="connsiteY124" fmla="*/ 3155348 h 6346826"/>
              <a:gd name="connsiteX125" fmla="*/ 4998588 w 5451476"/>
              <a:gd name="connsiteY125" fmla="*/ 3157567 h 6346826"/>
              <a:gd name="connsiteX126" fmla="*/ 4995735 w 5451476"/>
              <a:gd name="connsiteY126" fmla="*/ 3159152 h 6346826"/>
              <a:gd name="connsiteX127" fmla="*/ 4992565 w 5451476"/>
              <a:gd name="connsiteY127" fmla="*/ 3160420 h 6346826"/>
              <a:gd name="connsiteX128" fmla="*/ 4989395 w 5451476"/>
              <a:gd name="connsiteY128" fmla="*/ 3161688 h 6346826"/>
              <a:gd name="connsiteX129" fmla="*/ 4986859 w 5451476"/>
              <a:gd name="connsiteY129" fmla="*/ 3162957 h 6346826"/>
              <a:gd name="connsiteX130" fmla="*/ 4983054 w 5451476"/>
              <a:gd name="connsiteY130" fmla="*/ 3163908 h 6346826"/>
              <a:gd name="connsiteX131" fmla="*/ 4979567 w 5451476"/>
              <a:gd name="connsiteY131" fmla="*/ 3165176 h 6346826"/>
              <a:gd name="connsiteX132" fmla="*/ 4976397 w 5451476"/>
              <a:gd name="connsiteY132" fmla="*/ 3166444 h 6346826"/>
              <a:gd name="connsiteX133" fmla="*/ 4972910 w 5451476"/>
              <a:gd name="connsiteY133" fmla="*/ 3167712 h 6346826"/>
              <a:gd name="connsiteX134" fmla="*/ 4968472 w 5451476"/>
              <a:gd name="connsiteY134" fmla="*/ 3168663 h 6346826"/>
              <a:gd name="connsiteX135" fmla="*/ 4964667 w 5451476"/>
              <a:gd name="connsiteY135" fmla="*/ 3169931 h 6346826"/>
              <a:gd name="connsiteX136" fmla="*/ 4960546 w 5451476"/>
              <a:gd name="connsiteY136" fmla="*/ 3171199 h 6346826"/>
              <a:gd name="connsiteX137" fmla="*/ 4956108 w 5451476"/>
              <a:gd name="connsiteY137" fmla="*/ 3171833 h 6346826"/>
              <a:gd name="connsiteX138" fmla="*/ 4951036 w 5451476"/>
              <a:gd name="connsiteY138" fmla="*/ 3173101 h 6346826"/>
              <a:gd name="connsiteX139" fmla="*/ 4945963 w 5451476"/>
              <a:gd name="connsiteY139" fmla="*/ 3173735 h 6346826"/>
              <a:gd name="connsiteX140" fmla="*/ 4940257 w 5451476"/>
              <a:gd name="connsiteY140" fmla="*/ 3174686 h 6346826"/>
              <a:gd name="connsiteX141" fmla="*/ 4935185 w 5451476"/>
              <a:gd name="connsiteY141" fmla="*/ 3175320 h 6346826"/>
              <a:gd name="connsiteX142" fmla="*/ 4925991 w 5451476"/>
              <a:gd name="connsiteY142" fmla="*/ 3176271 h 6346826"/>
              <a:gd name="connsiteX143" fmla="*/ 4917115 w 5451476"/>
              <a:gd name="connsiteY143" fmla="*/ 3176588 h 6346826"/>
              <a:gd name="connsiteX144" fmla="*/ 4907922 w 5451476"/>
              <a:gd name="connsiteY144" fmla="*/ 3176588 h 6346826"/>
              <a:gd name="connsiteX145" fmla="*/ 4898728 w 5451476"/>
              <a:gd name="connsiteY145" fmla="*/ 3176271 h 6346826"/>
              <a:gd name="connsiteX146" fmla="*/ 4887633 w 5451476"/>
              <a:gd name="connsiteY146" fmla="*/ 3175320 h 6346826"/>
              <a:gd name="connsiteX147" fmla="*/ 4876220 w 5451476"/>
              <a:gd name="connsiteY147" fmla="*/ 3173418 h 6346826"/>
              <a:gd name="connsiteX148" fmla="*/ 4865124 w 5451476"/>
              <a:gd name="connsiteY148" fmla="*/ 3171516 h 6346826"/>
              <a:gd name="connsiteX149" fmla="*/ 4854346 w 5451476"/>
              <a:gd name="connsiteY149" fmla="*/ 3168663 h 6346826"/>
              <a:gd name="connsiteX150" fmla="*/ 4845786 w 5451476"/>
              <a:gd name="connsiteY150" fmla="*/ 3166127 h 6346826"/>
              <a:gd name="connsiteX151" fmla="*/ 4837227 w 5451476"/>
              <a:gd name="connsiteY151" fmla="*/ 3162957 h 6346826"/>
              <a:gd name="connsiteX152" fmla="*/ 4828668 w 5451476"/>
              <a:gd name="connsiteY152" fmla="*/ 3159786 h 6346826"/>
              <a:gd name="connsiteX153" fmla="*/ 4820742 w 5451476"/>
              <a:gd name="connsiteY153" fmla="*/ 3155665 h 6346826"/>
              <a:gd name="connsiteX154" fmla="*/ 4815987 w 5451476"/>
              <a:gd name="connsiteY154" fmla="*/ 3153446 h 6346826"/>
              <a:gd name="connsiteX155" fmla="*/ 4811232 w 5451476"/>
              <a:gd name="connsiteY155" fmla="*/ 3150910 h 6346826"/>
              <a:gd name="connsiteX156" fmla="*/ 4806476 w 5451476"/>
              <a:gd name="connsiteY156" fmla="*/ 3148057 h 6346826"/>
              <a:gd name="connsiteX157" fmla="*/ 4801721 w 5451476"/>
              <a:gd name="connsiteY157" fmla="*/ 3145521 h 6346826"/>
              <a:gd name="connsiteX158" fmla="*/ 4798234 w 5451476"/>
              <a:gd name="connsiteY158" fmla="*/ 3142984 h 6346826"/>
              <a:gd name="connsiteX159" fmla="*/ 4794430 w 5451476"/>
              <a:gd name="connsiteY159" fmla="*/ 3140766 h 6346826"/>
              <a:gd name="connsiteX160" fmla="*/ 4791260 w 5451476"/>
              <a:gd name="connsiteY160" fmla="*/ 3138229 h 6346826"/>
              <a:gd name="connsiteX161" fmla="*/ 4787772 w 5451476"/>
              <a:gd name="connsiteY161" fmla="*/ 3136010 h 6346826"/>
              <a:gd name="connsiteX162" fmla="*/ 4781749 w 5451476"/>
              <a:gd name="connsiteY162" fmla="*/ 3131255 h 6346826"/>
              <a:gd name="connsiteX163" fmla="*/ 4776360 w 5451476"/>
              <a:gd name="connsiteY163" fmla="*/ 3126817 h 6346826"/>
              <a:gd name="connsiteX164" fmla="*/ 4771605 w 5451476"/>
              <a:gd name="connsiteY164" fmla="*/ 3122379 h 6346826"/>
              <a:gd name="connsiteX165" fmla="*/ 4766849 w 5451476"/>
              <a:gd name="connsiteY165" fmla="*/ 3117623 h 6346826"/>
              <a:gd name="connsiteX166" fmla="*/ 4765581 w 5451476"/>
              <a:gd name="connsiteY166" fmla="*/ 3116989 h 6346826"/>
              <a:gd name="connsiteX167" fmla="*/ 4764947 w 5451476"/>
              <a:gd name="connsiteY167" fmla="*/ 3115721 h 6346826"/>
              <a:gd name="connsiteX168" fmla="*/ 4761777 w 5451476"/>
              <a:gd name="connsiteY168" fmla="*/ 3112551 h 6346826"/>
              <a:gd name="connsiteX169" fmla="*/ 4758607 w 5451476"/>
              <a:gd name="connsiteY169" fmla="*/ 3109381 h 6346826"/>
              <a:gd name="connsiteX170" fmla="*/ 4754803 w 5451476"/>
              <a:gd name="connsiteY170" fmla="*/ 3104943 h 6346826"/>
              <a:gd name="connsiteX171" fmla="*/ 4750999 w 5451476"/>
              <a:gd name="connsiteY171" fmla="*/ 3101139 h 6346826"/>
              <a:gd name="connsiteX172" fmla="*/ 4747828 w 5451476"/>
              <a:gd name="connsiteY172" fmla="*/ 3096700 h 6346826"/>
              <a:gd name="connsiteX173" fmla="*/ 4744658 w 5451476"/>
              <a:gd name="connsiteY173" fmla="*/ 3092579 h 6346826"/>
              <a:gd name="connsiteX174" fmla="*/ 4741805 w 5451476"/>
              <a:gd name="connsiteY174" fmla="*/ 3088458 h 6346826"/>
              <a:gd name="connsiteX175" fmla="*/ 4738952 w 5451476"/>
              <a:gd name="connsiteY175" fmla="*/ 3084336 h 6346826"/>
              <a:gd name="connsiteX176" fmla="*/ 4736416 w 5451476"/>
              <a:gd name="connsiteY176" fmla="*/ 3080532 h 6346826"/>
              <a:gd name="connsiteX177" fmla="*/ 4733880 w 5451476"/>
              <a:gd name="connsiteY177" fmla="*/ 3076411 h 6346826"/>
              <a:gd name="connsiteX178" fmla="*/ 4731661 w 5451476"/>
              <a:gd name="connsiteY178" fmla="*/ 3072607 h 6346826"/>
              <a:gd name="connsiteX179" fmla="*/ 4729125 w 5451476"/>
              <a:gd name="connsiteY179" fmla="*/ 3068486 h 6346826"/>
              <a:gd name="connsiteX180" fmla="*/ 4727222 w 5451476"/>
              <a:gd name="connsiteY180" fmla="*/ 3064682 h 6346826"/>
              <a:gd name="connsiteX181" fmla="*/ 4725320 w 5451476"/>
              <a:gd name="connsiteY181" fmla="*/ 3060561 h 6346826"/>
              <a:gd name="connsiteX182" fmla="*/ 4723418 w 5451476"/>
              <a:gd name="connsiteY182" fmla="*/ 3056756 h 6346826"/>
              <a:gd name="connsiteX183" fmla="*/ 4721833 w 5451476"/>
              <a:gd name="connsiteY183" fmla="*/ 3052635 h 6346826"/>
              <a:gd name="connsiteX184" fmla="*/ 4720248 w 5451476"/>
              <a:gd name="connsiteY184" fmla="*/ 3049148 h 6346826"/>
              <a:gd name="connsiteX185" fmla="*/ 4718663 w 5451476"/>
              <a:gd name="connsiteY185" fmla="*/ 3045026 h 6346826"/>
              <a:gd name="connsiteX186" fmla="*/ 4717078 w 5451476"/>
              <a:gd name="connsiteY186" fmla="*/ 3041222 h 6346826"/>
              <a:gd name="connsiteX187" fmla="*/ 4715493 w 5451476"/>
              <a:gd name="connsiteY187" fmla="*/ 3037735 h 6346826"/>
              <a:gd name="connsiteX188" fmla="*/ 4714225 w 5451476"/>
              <a:gd name="connsiteY188" fmla="*/ 3033614 h 6346826"/>
              <a:gd name="connsiteX189" fmla="*/ 4712957 w 5451476"/>
              <a:gd name="connsiteY189" fmla="*/ 3030127 h 6346826"/>
              <a:gd name="connsiteX190" fmla="*/ 4711689 w 5451476"/>
              <a:gd name="connsiteY190" fmla="*/ 3026006 h 6346826"/>
              <a:gd name="connsiteX191" fmla="*/ 4711055 w 5451476"/>
              <a:gd name="connsiteY191" fmla="*/ 3022518 h 6346826"/>
              <a:gd name="connsiteX192" fmla="*/ 4709787 w 5451476"/>
              <a:gd name="connsiteY192" fmla="*/ 3018714 h 6346826"/>
              <a:gd name="connsiteX193" fmla="*/ 4709153 w 5451476"/>
              <a:gd name="connsiteY193" fmla="*/ 3014910 h 6346826"/>
              <a:gd name="connsiteX194" fmla="*/ 4708201 w 5451476"/>
              <a:gd name="connsiteY194" fmla="*/ 3011106 h 6346826"/>
              <a:gd name="connsiteX195" fmla="*/ 4707567 w 5451476"/>
              <a:gd name="connsiteY195" fmla="*/ 3007619 h 6346826"/>
              <a:gd name="connsiteX196" fmla="*/ 4706933 w 5451476"/>
              <a:gd name="connsiteY196" fmla="*/ 3004131 h 6346826"/>
              <a:gd name="connsiteX197" fmla="*/ 4706299 w 5451476"/>
              <a:gd name="connsiteY197" fmla="*/ 3000010 h 6346826"/>
              <a:gd name="connsiteX198" fmla="*/ 4705982 w 5451476"/>
              <a:gd name="connsiteY198" fmla="*/ 2996523 h 6346826"/>
              <a:gd name="connsiteX199" fmla="*/ 4705348 w 5451476"/>
              <a:gd name="connsiteY199" fmla="*/ 2993036 h 6346826"/>
              <a:gd name="connsiteX200" fmla="*/ 4705031 w 5451476"/>
              <a:gd name="connsiteY200" fmla="*/ 2989232 h 6346826"/>
              <a:gd name="connsiteX201" fmla="*/ 4704714 w 5451476"/>
              <a:gd name="connsiteY201" fmla="*/ 2985744 h 6346826"/>
              <a:gd name="connsiteX202" fmla="*/ 4704397 w 5451476"/>
              <a:gd name="connsiteY202" fmla="*/ 2982257 h 6346826"/>
              <a:gd name="connsiteX203" fmla="*/ 4704397 w 5451476"/>
              <a:gd name="connsiteY203" fmla="*/ 2978136 h 6346826"/>
              <a:gd name="connsiteX204" fmla="*/ 4703763 w 5451476"/>
              <a:gd name="connsiteY204" fmla="*/ 2974649 h 6346826"/>
              <a:gd name="connsiteX205" fmla="*/ 4703763 w 5451476"/>
              <a:gd name="connsiteY205" fmla="*/ 2971162 h 6346826"/>
              <a:gd name="connsiteX206" fmla="*/ 4703763 w 5451476"/>
              <a:gd name="connsiteY206" fmla="*/ 2967675 h 6346826"/>
              <a:gd name="connsiteX207" fmla="*/ 4703763 w 5451476"/>
              <a:gd name="connsiteY207" fmla="*/ 2963870 h 6346826"/>
              <a:gd name="connsiteX208" fmla="*/ 4703763 w 5451476"/>
              <a:gd name="connsiteY208" fmla="*/ 2960383 h 6346826"/>
              <a:gd name="connsiteX209" fmla="*/ 4704397 w 5451476"/>
              <a:gd name="connsiteY209" fmla="*/ 2956896 h 6346826"/>
              <a:gd name="connsiteX210" fmla="*/ 4704714 w 5451476"/>
              <a:gd name="connsiteY210" fmla="*/ 2953409 h 6346826"/>
              <a:gd name="connsiteX211" fmla="*/ 4704714 w 5451476"/>
              <a:gd name="connsiteY211" fmla="*/ 2949605 h 6346826"/>
              <a:gd name="connsiteX212" fmla="*/ 4705031 w 5451476"/>
              <a:gd name="connsiteY212" fmla="*/ 2946435 h 6346826"/>
              <a:gd name="connsiteX213" fmla="*/ 4705348 w 5451476"/>
              <a:gd name="connsiteY213" fmla="*/ 2942948 h 6346826"/>
              <a:gd name="connsiteX214" fmla="*/ 4705982 w 5451476"/>
              <a:gd name="connsiteY214" fmla="*/ 2939460 h 6346826"/>
              <a:gd name="connsiteX215" fmla="*/ 4706616 w 5451476"/>
              <a:gd name="connsiteY215" fmla="*/ 2935973 h 6346826"/>
              <a:gd name="connsiteX216" fmla="*/ 4706933 w 5451476"/>
              <a:gd name="connsiteY216" fmla="*/ 2932169 h 6346826"/>
              <a:gd name="connsiteX217" fmla="*/ 4707884 w 5451476"/>
              <a:gd name="connsiteY217" fmla="*/ 2928999 h 6346826"/>
              <a:gd name="connsiteX218" fmla="*/ 4708518 w 5451476"/>
              <a:gd name="connsiteY218" fmla="*/ 2925512 h 6346826"/>
              <a:gd name="connsiteX219" fmla="*/ 4709153 w 5451476"/>
              <a:gd name="connsiteY219" fmla="*/ 2922024 h 6346826"/>
              <a:gd name="connsiteX220" fmla="*/ 4710104 w 5451476"/>
              <a:gd name="connsiteY220" fmla="*/ 2918854 h 6346826"/>
              <a:gd name="connsiteX221" fmla="*/ 4711055 w 5451476"/>
              <a:gd name="connsiteY221" fmla="*/ 2915367 h 6346826"/>
              <a:gd name="connsiteX222" fmla="*/ 4711689 w 5451476"/>
              <a:gd name="connsiteY222" fmla="*/ 2911563 h 6346826"/>
              <a:gd name="connsiteX223" fmla="*/ 4712957 w 5451476"/>
              <a:gd name="connsiteY223" fmla="*/ 2908393 h 6346826"/>
              <a:gd name="connsiteX224" fmla="*/ 4713908 w 5451476"/>
              <a:gd name="connsiteY224" fmla="*/ 2904905 h 6346826"/>
              <a:gd name="connsiteX225" fmla="*/ 4714859 w 5451476"/>
              <a:gd name="connsiteY225" fmla="*/ 2901735 h 6346826"/>
              <a:gd name="connsiteX226" fmla="*/ 4716127 w 5451476"/>
              <a:gd name="connsiteY226" fmla="*/ 2898248 h 6346826"/>
              <a:gd name="connsiteX227" fmla="*/ 4717395 w 5451476"/>
              <a:gd name="connsiteY227" fmla="*/ 2895078 h 6346826"/>
              <a:gd name="connsiteX228" fmla="*/ 4718980 w 5451476"/>
              <a:gd name="connsiteY228" fmla="*/ 2891591 h 6346826"/>
              <a:gd name="connsiteX229" fmla="*/ 4720248 w 5451476"/>
              <a:gd name="connsiteY229" fmla="*/ 2888421 h 6346826"/>
              <a:gd name="connsiteX230" fmla="*/ 4721833 w 5451476"/>
              <a:gd name="connsiteY230" fmla="*/ 2884616 h 6346826"/>
              <a:gd name="connsiteX231" fmla="*/ 4722784 w 5451476"/>
              <a:gd name="connsiteY231" fmla="*/ 2881446 h 6346826"/>
              <a:gd name="connsiteX232" fmla="*/ 4724369 w 5451476"/>
              <a:gd name="connsiteY232" fmla="*/ 2878276 h 6346826"/>
              <a:gd name="connsiteX233" fmla="*/ 4725954 w 5451476"/>
              <a:gd name="connsiteY233" fmla="*/ 2874789 h 6346826"/>
              <a:gd name="connsiteX234" fmla="*/ 4727856 w 5451476"/>
              <a:gd name="connsiteY234" fmla="*/ 2871619 h 6346826"/>
              <a:gd name="connsiteX235" fmla="*/ 4729442 w 5451476"/>
              <a:gd name="connsiteY235" fmla="*/ 2868449 h 6346826"/>
              <a:gd name="connsiteX236" fmla="*/ 4731661 w 5451476"/>
              <a:gd name="connsiteY236" fmla="*/ 2865278 h 6346826"/>
              <a:gd name="connsiteX237" fmla="*/ 4733563 w 5451476"/>
              <a:gd name="connsiteY237" fmla="*/ 2861791 h 6346826"/>
              <a:gd name="connsiteX238" fmla="*/ 4735465 w 5451476"/>
              <a:gd name="connsiteY238" fmla="*/ 2858621 h 6346826"/>
              <a:gd name="connsiteX239" fmla="*/ 4737367 w 5451476"/>
              <a:gd name="connsiteY239" fmla="*/ 2855451 h 6346826"/>
              <a:gd name="connsiteX240" fmla="*/ 4739586 w 5451476"/>
              <a:gd name="connsiteY240" fmla="*/ 2852281 h 6346826"/>
              <a:gd name="connsiteX241" fmla="*/ 4741805 w 5451476"/>
              <a:gd name="connsiteY241" fmla="*/ 2849111 h 6346826"/>
              <a:gd name="connsiteX242" fmla="*/ 4744341 w 5451476"/>
              <a:gd name="connsiteY242" fmla="*/ 2845940 h 6346826"/>
              <a:gd name="connsiteX243" fmla="*/ 4746243 w 5451476"/>
              <a:gd name="connsiteY243" fmla="*/ 2842771 h 6346826"/>
              <a:gd name="connsiteX244" fmla="*/ 4749097 w 5451476"/>
              <a:gd name="connsiteY244" fmla="*/ 2839600 h 6346826"/>
              <a:gd name="connsiteX245" fmla="*/ 4751316 w 5451476"/>
              <a:gd name="connsiteY245" fmla="*/ 2836430 h 6346826"/>
              <a:gd name="connsiteX246" fmla="*/ 4754169 w 5451476"/>
              <a:gd name="connsiteY246" fmla="*/ 2833260 h 6346826"/>
              <a:gd name="connsiteX247" fmla="*/ 4757022 w 5451476"/>
              <a:gd name="connsiteY247" fmla="*/ 2830090 h 6346826"/>
              <a:gd name="connsiteX248" fmla="*/ 4759558 w 5451476"/>
              <a:gd name="connsiteY248" fmla="*/ 2827237 h 6346826"/>
              <a:gd name="connsiteX249" fmla="*/ 4762411 w 5451476"/>
              <a:gd name="connsiteY249" fmla="*/ 2824066 h 6346826"/>
              <a:gd name="connsiteX250" fmla="*/ 4763679 w 5451476"/>
              <a:gd name="connsiteY250" fmla="*/ 2823115 h 6346826"/>
              <a:gd name="connsiteX251" fmla="*/ 4764947 w 5451476"/>
              <a:gd name="connsiteY251" fmla="*/ 2821847 h 6346826"/>
              <a:gd name="connsiteX252" fmla="*/ 4766849 w 5451476"/>
              <a:gd name="connsiteY252" fmla="*/ 2819945 h 6346826"/>
              <a:gd name="connsiteX253" fmla="*/ 4768752 w 5451476"/>
              <a:gd name="connsiteY253" fmla="*/ 2817726 h 6346826"/>
              <a:gd name="connsiteX254" fmla="*/ 4771922 w 5451476"/>
              <a:gd name="connsiteY254" fmla="*/ 2815190 h 6346826"/>
              <a:gd name="connsiteX255" fmla="*/ 4775092 w 5451476"/>
              <a:gd name="connsiteY255" fmla="*/ 2812020 h 6346826"/>
              <a:gd name="connsiteX256" fmla="*/ 4778579 w 5451476"/>
              <a:gd name="connsiteY256" fmla="*/ 2809167 h 6346826"/>
              <a:gd name="connsiteX257" fmla="*/ 4782383 w 5451476"/>
              <a:gd name="connsiteY257" fmla="*/ 2805997 h 6346826"/>
              <a:gd name="connsiteX258" fmla="*/ 4786187 w 5451476"/>
              <a:gd name="connsiteY258" fmla="*/ 2803144 h 6346826"/>
              <a:gd name="connsiteX259" fmla="*/ 4790309 w 5451476"/>
              <a:gd name="connsiteY259" fmla="*/ 2800290 h 6346826"/>
              <a:gd name="connsiteX260" fmla="*/ 4794113 w 5451476"/>
              <a:gd name="connsiteY260" fmla="*/ 2797120 h 6346826"/>
              <a:gd name="connsiteX261" fmla="*/ 4798551 w 5451476"/>
              <a:gd name="connsiteY261" fmla="*/ 2794584 h 6346826"/>
              <a:gd name="connsiteX262" fmla="*/ 4802989 w 5451476"/>
              <a:gd name="connsiteY262" fmla="*/ 2791731 h 6346826"/>
              <a:gd name="connsiteX263" fmla="*/ 4807110 w 5451476"/>
              <a:gd name="connsiteY263" fmla="*/ 2788878 h 6346826"/>
              <a:gd name="connsiteX264" fmla="*/ 4812500 w 5451476"/>
              <a:gd name="connsiteY264" fmla="*/ 2786024 h 6346826"/>
              <a:gd name="connsiteX265" fmla="*/ 4817572 w 5451476"/>
              <a:gd name="connsiteY265" fmla="*/ 2783488 h 6346826"/>
              <a:gd name="connsiteX266" fmla="*/ 4822644 w 5451476"/>
              <a:gd name="connsiteY266" fmla="*/ 2780952 h 6346826"/>
              <a:gd name="connsiteX267" fmla="*/ 4828668 w 5451476"/>
              <a:gd name="connsiteY267" fmla="*/ 2778099 h 6346826"/>
              <a:gd name="connsiteX268" fmla="*/ 4831521 w 5451476"/>
              <a:gd name="connsiteY268" fmla="*/ 2777148 h 6346826"/>
              <a:gd name="connsiteX269" fmla="*/ 4834691 w 5451476"/>
              <a:gd name="connsiteY269" fmla="*/ 2775880 h 6346826"/>
              <a:gd name="connsiteX270" fmla="*/ 4837861 w 5451476"/>
              <a:gd name="connsiteY270" fmla="*/ 2774612 h 6346826"/>
              <a:gd name="connsiteX271" fmla="*/ 4841031 w 5451476"/>
              <a:gd name="connsiteY271" fmla="*/ 2773344 h 6346826"/>
              <a:gd name="connsiteX272" fmla="*/ 4844518 w 5451476"/>
              <a:gd name="connsiteY272" fmla="*/ 2771759 h 6346826"/>
              <a:gd name="connsiteX273" fmla="*/ 4848006 w 5451476"/>
              <a:gd name="connsiteY273" fmla="*/ 2770808 h 6346826"/>
              <a:gd name="connsiteX274" fmla="*/ 4852127 w 5451476"/>
              <a:gd name="connsiteY274" fmla="*/ 2769857 h 6346826"/>
              <a:gd name="connsiteX275" fmla="*/ 4855614 w 5451476"/>
              <a:gd name="connsiteY275" fmla="*/ 2768589 h 6346826"/>
              <a:gd name="connsiteX276" fmla="*/ 4860052 w 5451476"/>
              <a:gd name="connsiteY276" fmla="*/ 2767637 h 6346826"/>
              <a:gd name="connsiteX277" fmla="*/ 4864173 w 5451476"/>
              <a:gd name="connsiteY277" fmla="*/ 2766370 h 6346826"/>
              <a:gd name="connsiteX278" fmla="*/ 4868612 w 5451476"/>
              <a:gd name="connsiteY278" fmla="*/ 2765419 h 6346826"/>
              <a:gd name="connsiteX279" fmla="*/ 4873050 w 5451476"/>
              <a:gd name="connsiteY279" fmla="*/ 2764468 h 6346826"/>
              <a:gd name="connsiteX280" fmla="*/ 4879073 w 5451476"/>
              <a:gd name="connsiteY280" fmla="*/ 2763517 h 6346826"/>
              <a:gd name="connsiteX281" fmla="*/ 4884779 w 5451476"/>
              <a:gd name="connsiteY281" fmla="*/ 2762882 h 6346826"/>
              <a:gd name="connsiteX282" fmla="*/ 4890803 w 5451476"/>
              <a:gd name="connsiteY282" fmla="*/ 2761931 h 6346826"/>
              <a:gd name="connsiteX283" fmla="*/ 4896826 w 5451476"/>
              <a:gd name="connsiteY283" fmla="*/ 2761615 h 6346826"/>
              <a:gd name="connsiteX284" fmla="*/ 5234126 w 5451476"/>
              <a:gd name="connsiteY284" fmla="*/ 1250950 h 6346826"/>
              <a:gd name="connsiteX285" fmla="*/ 5237299 w 5451476"/>
              <a:gd name="connsiteY285" fmla="*/ 1250950 h 6346826"/>
              <a:gd name="connsiteX286" fmla="*/ 5240789 w 5451476"/>
              <a:gd name="connsiteY286" fmla="*/ 1250950 h 6346826"/>
              <a:gd name="connsiteX287" fmla="*/ 5243962 w 5451476"/>
              <a:gd name="connsiteY287" fmla="*/ 1250950 h 6346826"/>
              <a:gd name="connsiteX288" fmla="*/ 5247770 w 5451476"/>
              <a:gd name="connsiteY288" fmla="*/ 1250950 h 6346826"/>
              <a:gd name="connsiteX289" fmla="*/ 5250943 w 5451476"/>
              <a:gd name="connsiteY289" fmla="*/ 1250950 h 6346826"/>
              <a:gd name="connsiteX290" fmla="*/ 5254433 w 5451476"/>
              <a:gd name="connsiteY290" fmla="*/ 1251268 h 6346826"/>
              <a:gd name="connsiteX291" fmla="*/ 5257923 w 5451476"/>
              <a:gd name="connsiteY291" fmla="*/ 1251268 h 6346826"/>
              <a:gd name="connsiteX292" fmla="*/ 5261414 w 5451476"/>
              <a:gd name="connsiteY292" fmla="*/ 1251586 h 6346826"/>
              <a:gd name="connsiteX293" fmla="*/ 5265221 w 5451476"/>
              <a:gd name="connsiteY293" fmla="*/ 1252222 h 6346826"/>
              <a:gd name="connsiteX294" fmla="*/ 5269029 w 5451476"/>
              <a:gd name="connsiteY294" fmla="*/ 1252540 h 6346826"/>
              <a:gd name="connsiteX295" fmla="*/ 5273154 w 5451476"/>
              <a:gd name="connsiteY295" fmla="*/ 1252858 h 6346826"/>
              <a:gd name="connsiteX296" fmla="*/ 5276644 w 5451476"/>
              <a:gd name="connsiteY296" fmla="*/ 1253811 h 6346826"/>
              <a:gd name="connsiteX297" fmla="*/ 5280452 w 5451476"/>
              <a:gd name="connsiteY297" fmla="*/ 1254129 h 6346826"/>
              <a:gd name="connsiteX298" fmla="*/ 5284894 w 5451476"/>
              <a:gd name="connsiteY298" fmla="*/ 1254765 h 6346826"/>
              <a:gd name="connsiteX299" fmla="*/ 5289336 w 5451476"/>
              <a:gd name="connsiteY299" fmla="*/ 1256037 h 6346826"/>
              <a:gd name="connsiteX300" fmla="*/ 5293778 w 5451476"/>
              <a:gd name="connsiteY300" fmla="*/ 1256990 h 6346826"/>
              <a:gd name="connsiteX301" fmla="*/ 5297586 w 5451476"/>
              <a:gd name="connsiteY301" fmla="*/ 1257944 h 6346826"/>
              <a:gd name="connsiteX302" fmla="*/ 5302663 w 5451476"/>
              <a:gd name="connsiteY302" fmla="*/ 1259534 h 6346826"/>
              <a:gd name="connsiteX303" fmla="*/ 5307422 w 5451476"/>
              <a:gd name="connsiteY303" fmla="*/ 1260805 h 6346826"/>
              <a:gd name="connsiteX304" fmla="*/ 5312816 w 5451476"/>
              <a:gd name="connsiteY304" fmla="*/ 1262713 h 6346826"/>
              <a:gd name="connsiteX305" fmla="*/ 5317576 w 5451476"/>
              <a:gd name="connsiteY305" fmla="*/ 1264302 h 6346826"/>
              <a:gd name="connsiteX306" fmla="*/ 5323922 w 5451476"/>
              <a:gd name="connsiteY306" fmla="*/ 1266845 h 6346826"/>
              <a:gd name="connsiteX307" fmla="*/ 5329633 w 5451476"/>
              <a:gd name="connsiteY307" fmla="*/ 1269388 h 6346826"/>
              <a:gd name="connsiteX308" fmla="*/ 5335979 w 5451476"/>
              <a:gd name="connsiteY308" fmla="*/ 1272250 h 6346826"/>
              <a:gd name="connsiteX309" fmla="*/ 5342008 w 5451476"/>
              <a:gd name="connsiteY309" fmla="*/ 1275429 h 6346826"/>
              <a:gd name="connsiteX310" fmla="*/ 5348354 w 5451476"/>
              <a:gd name="connsiteY310" fmla="*/ 1279561 h 6346826"/>
              <a:gd name="connsiteX311" fmla="*/ 5354700 w 5451476"/>
              <a:gd name="connsiteY311" fmla="*/ 1283058 h 6346826"/>
              <a:gd name="connsiteX312" fmla="*/ 5361046 w 5451476"/>
              <a:gd name="connsiteY312" fmla="*/ 1287509 h 6346826"/>
              <a:gd name="connsiteX313" fmla="*/ 5367392 w 5451476"/>
              <a:gd name="connsiteY313" fmla="*/ 1291642 h 6346826"/>
              <a:gd name="connsiteX314" fmla="*/ 5373421 w 5451476"/>
              <a:gd name="connsiteY314" fmla="*/ 1296410 h 6346826"/>
              <a:gd name="connsiteX315" fmla="*/ 5379449 w 5451476"/>
              <a:gd name="connsiteY315" fmla="*/ 1301179 h 6346826"/>
              <a:gd name="connsiteX316" fmla="*/ 5384843 w 5451476"/>
              <a:gd name="connsiteY316" fmla="*/ 1306583 h 6346826"/>
              <a:gd name="connsiteX317" fmla="*/ 5390555 w 5451476"/>
              <a:gd name="connsiteY317" fmla="*/ 1311987 h 6346826"/>
              <a:gd name="connsiteX318" fmla="*/ 5395949 w 5451476"/>
              <a:gd name="connsiteY318" fmla="*/ 1317710 h 6346826"/>
              <a:gd name="connsiteX319" fmla="*/ 5401026 w 5451476"/>
              <a:gd name="connsiteY319" fmla="*/ 1323114 h 6346826"/>
              <a:gd name="connsiteX320" fmla="*/ 5405785 w 5451476"/>
              <a:gd name="connsiteY320" fmla="*/ 1329154 h 6346826"/>
              <a:gd name="connsiteX321" fmla="*/ 5410545 w 5451476"/>
              <a:gd name="connsiteY321" fmla="*/ 1335194 h 6346826"/>
              <a:gd name="connsiteX322" fmla="*/ 5414987 w 5451476"/>
              <a:gd name="connsiteY322" fmla="*/ 1341552 h 6346826"/>
              <a:gd name="connsiteX323" fmla="*/ 5419112 w 5451476"/>
              <a:gd name="connsiteY323" fmla="*/ 1347910 h 6346826"/>
              <a:gd name="connsiteX324" fmla="*/ 5422919 w 5451476"/>
              <a:gd name="connsiteY324" fmla="*/ 1354268 h 6346826"/>
              <a:gd name="connsiteX325" fmla="*/ 5427044 w 5451476"/>
              <a:gd name="connsiteY325" fmla="*/ 1360626 h 6346826"/>
              <a:gd name="connsiteX326" fmla="*/ 5429583 w 5451476"/>
              <a:gd name="connsiteY326" fmla="*/ 1366348 h 6346826"/>
              <a:gd name="connsiteX327" fmla="*/ 5432756 w 5451476"/>
              <a:gd name="connsiteY327" fmla="*/ 1372706 h 6346826"/>
              <a:gd name="connsiteX328" fmla="*/ 5435294 w 5451476"/>
              <a:gd name="connsiteY328" fmla="*/ 1378746 h 6346826"/>
              <a:gd name="connsiteX329" fmla="*/ 5438150 w 5451476"/>
              <a:gd name="connsiteY329" fmla="*/ 1385104 h 6346826"/>
              <a:gd name="connsiteX330" fmla="*/ 5439736 w 5451476"/>
              <a:gd name="connsiteY330" fmla="*/ 1389873 h 6346826"/>
              <a:gd name="connsiteX331" fmla="*/ 5441323 w 5451476"/>
              <a:gd name="connsiteY331" fmla="*/ 1394960 h 6346826"/>
              <a:gd name="connsiteX332" fmla="*/ 5442909 w 5451476"/>
              <a:gd name="connsiteY332" fmla="*/ 1399728 h 6346826"/>
              <a:gd name="connsiteX333" fmla="*/ 5444496 w 5451476"/>
              <a:gd name="connsiteY333" fmla="*/ 1404497 h 6346826"/>
              <a:gd name="connsiteX334" fmla="*/ 5445448 w 5451476"/>
              <a:gd name="connsiteY334" fmla="*/ 1408947 h 6346826"/>
              <a:gd name="connsiteX335" fmla="*/ 5446399 w 5451476"/>
              <a:gd name="connsiteY335" fmla="*/ 1413398 h 6346826"/>
              <a:gd name="connsiteX336" fmla="*/ 5447034 w 5451476"/>
              <a:gd name="connsiteY336" fmla="*/ 1417848 h 6346826"/>
              <a:gd name="connsiteX337" fmla="*/ 5448303 w 5451476"/>
              <a:gd name="connsiteY337" fmla="*/ 1421981 h 6346826"/>
              <a:gd name="connsiteX338" fmla="*/ 5448621 w 5451476"/>
              <a:gd name="connsiteY338" fmla="*/ 1425796 h 6346826"/>
              <a:gd name="connsiteX339" fmla="*/ 5449572 w 5451476"/>
              <a:gd name="connsiteY339" fmla="*/ 1429611 h 6346826"/>
              <a:gd name="connsiteX340" fmla="*/ 5449890 w 5451476"/>
              <a:gd name="connsiteY340" fmla="*/ 1433426 h 6346826"/>
              <a:gd name="connsiteX341" fmla="*/ 5450207 w 5451476"/>
              <a:gd name="connsiteY341" fmla="*/ 1437558 h 6346826"/>
              <a:gd name="connsiteX342" fmla="*/ 5450842 w 5451476"/>
              <a:gd name="connsiteY342" fmla="*/ 1441055 h 6346826"/>
              <a:gd name="connsiteX343" fmla="*/ 5451159 w 5451476"/>
              <a:gd name="connsiteY343" fmla="*/ 1444552 h 6346826"/>
              <a:gd name="connsiteX344" fmla="*/ 5451159 w 5451476"/>
              <a:gd name="connsiteY344" fmla="*/ 1448367 h 6346826"/>
              <a:gd name="connsiteX345" fmla="*/ 5451476 w 5451476"/>
              <a:gd name="connsiteY345" fmla="*/ 1451864 h 6346826"/>
              <a:gd name="connsiteX346" fmla="*/ 5451476 w 5451476"/>
              <a:gd name="connsiteY346" fmla="*/ 1455043 h 6346826"/>
              <a:gd name="connsiteX347" fmla="*/ 5451476 w 5451476"/>
              <a:gd name="connsiteY347" fmla="*/ 1458540 h 6346826"/>
              <a:gd name="connsiteX348" fmla="*/ 5451476 w 5451476"/>
              <a:gd name="connsiteY348" fmla="*/ 1461719 h 6346826"/>
              <a:gd name="connsiteX349" fmla="*/ 5451476 w 5451476"/>
              <a:gd name="connsiteY349" fmla="*/ 1464898 h 6346826"/>
              <a:gd name="connsiteX350" fmla="*/ 5451476 w 5451476"/>
              <a:gd name="connsiteY350" fmla="*/ 1468077 h 6346826"/>
              <a:gd name="connsiteX351" fmla="*/ 5451159 w 5451476"/>
              <a:gd name="connsiteY351" fmla="*/ 1471256 h 6346826"/>
              <a:gd name="connsiteX352" fmla="*/ 5451159 w 5451476"/>
              <a:gd name="connsiteY352" fmla="*/ 1474435 h 6346826"/>
              <a:gd name="connsiteX353" fmla="*/ 5450842 w 5451476"/>
              <a:gd name="connsiteY353" fmla="*/ 1477614 h 6346826"/>
              <a:gd name="connsiteX354" fmla="*/ 5450207 w 5451476"/>
              <a:gd name="connsiteY354" fmla="*/ 1480793 h 6346826"/>
              <a:gd name="connsiteX355" fmla="*/ 5449890 w 5451476"/>
              <a:gd name="connsiteY355" fmla="*/ 1483654 h 6346826"/>
              <a:gd name="connsiteX356" fmla="*/ 5449572 w 5451476"/>
              <a:gd name="connsiteY356" fmla="*/ 1486833 h 6346826"/>
              <a:gd name="connsiteX357" fmla="*/ 5449255 w 5451476"/>
              <a:gd name="connsiteY357" fmla="*/ 1489694 h 6346826"/>
              <a:gd name="connsiteX358" fmla="*/ 5448303 w 5451476"/>
              <a:gd name="connsiteY358" fmla="*/ 1495098 h 6346826"/>
              <a:gd name="connsiteX359" fmla="*/ 5447034 w 5451476"/>
              <a:gd name="connsiteY359" fmla="*/ 1501139 h 6346826"/>
              <a:gd name="connsiteX360" fmla="*/ 5446399 w 5451476"/>
              <a:gd name="connsiteY360" fmla="*/ 1506225 h 6346826"/>
              <a:gd name="connsiteX361" fmla="*/ 5444813 w 5451476"/>
              <a:gd name="connsiteY361" fmla="*/ 1511947 h 6346826"/>
              <a:gd name="connsiteX362" fmla="*/ 5443544 w 5451476"/>
              <a:gd name="connsiteY362" fmla="*/ 1517034 h 6346826"/>
              <a:gd name="connsiteX363" fmla="*/ 5441957 w 5451476"/>
              <a:gd name="connsiteY363" fmla="*/ 1522120 h 6346826"/>
              <a:gd name="connsiteX364" fmla="*/ 5440371 w 5451476"/>
              <a:gd name="connsiteY364" fmla="*/ 1526889 h 6346826"/>
              <a:gd name="connsiteX365" fmla="*/ 5438467 w 5451476"/>
              <a:gd name="connsiteY365" fmla="*/ 1531975 h 6346826"/>
              <a:gd name="connsiteX366" fmla="*/ 5436880 w 5451476"/>
              <a:gd name="connsiteY366" fmla="*/ 1536743 h 6346826"/>
              <a:gd name="connsiteX367" fmla="*/ 5434977 w 5451476"/>
              <a:gd name="connsiteY367" fmla="*/ 1541512 h 6346826"/>
              <a:gd name="connsiteX368" fmla="*/ 5432438 w 5451476"/>
              <a:gd name="connsiteY368" fmla="*/ 1545963 h 6346826"/>
              <a:gd name="connsiteX369" fmla="*/ 5430534 w 5451476"/>
              <a:gd name="connsiteY369" fmla="*/ 1550731 h 6346826"/>
              <a:gd name="connsiteX370" fmla="*/ 5427996 w 5451476"/>
              <a:gd name="connsiteY370" fmla="*/ 1555182 h 6346826"/>
              <a:gd name="connsiteX371" fmla="*/ 5426092 w 5451476"/>
              <a:gd name="connsiteY371" fmla="*/ 1559632 h 6346826"/>
              <a:gd name="connsiteX372" fmla="*/ 5423871 w 5451476"/>
              <a:gd name="connsiteY372" fmla="*/ 1563765 h 6346826"/>
              <a:gd name="connsiteX373" fmla="*/ 5421015 w 5451476"/>
              <a:gd name="connsiteY373" fmla="*/ 1567898 h 6346826"/>
              <a:gd name="connsiteX374" fmla="*/ 5418477 w 5451476"/>
              <a:gd name="connsiteY374" fmla="*/ 1571713 h 6346826"/>
              <a:gd name="connsiteX375" fmla="*/ 5415939 w 5451476"/>
              <a:gd name="connsiteY375" fmla="*/ 1575845 h 6346826"/>
              <a:gd name="connsiteX376" fmla="*/ 5413083 w 5451476"/>
              <a:gd name="connsiteY376" fmla="*/ 1579660 h 6346826"/>
              <a:gd name="connsiteX377" fmla="*/ 5410227 w 5451476"/>
              <a:gd name="connsiteY377" fmla="*/ 1583793 h 6346826"/>
              <a:gd name="connsiteX378" fmla="*/ 5407372 w 5451476"/>
              <a:gd name="connsiteY378" fmla="*/ 1587608 h 6346826"/>
              <a:gd name="connsiteX379" fmla="*/ 5404833 w 5451476"/>
              <a:gd name="connsiteY379" fmla="*/ 1591105 h 6346826"/>
              <a:gd name="connsiteX380" fmla="*/ 5401660 w 5451476"/>
              <a:gd name="connsiteY380" fmla="*/ 1594919 h 6346826"/>
              <a:gd name="connsiteX381" fmla="*/ 5398487 w 5451476"/>
              <a:gd name="connsiteY381" fmla="*/ 1598416 h 6346826"/>
              <a:gd name="connsiteX382" fmla="*/ 5395314 w 5451476"/>
              <a:gd name="connsiteY382" fmla="*/ 1601913 h 6346826"/>
              <a:gd name="connsiteX383" fmla="*/ 5392141 w 5451476"/>
              <a:gd name="connsiteY383" fmla="*/ 1605092 h 6346826"/>
              <a:gd name="connsiteX384" fmla="*/ 5390555 w 5451476"/>
              <a:gd name="connsiteY384" fmla="*/ 1606682 h 6346826"/>
              <a:gd name="connsiteX385" fmla="*/ 5385161 w 5451476"/>
              <a:gd name="connsiteY385" fmla="*/ 1611768 h 6346826"/>
              <a:gd name="connsiteX386" fmla="*/ 5378497 w 5451476"/>
              <a:gd name="connsiteY386" fmla="*/ 1618762 h 6346826"/>
              <a:gd name="connsiteX387" fmla="*/ 5372151 w 5451476"/>
              <a:gd name="connsiteY387" fmla="*/ 1625120 h 6346826"/>
              <a:gd name="connsiteX388" fmla="*/ 5365488 w 5451476"/>
              <a:gd name="connsiteY388" fmla="*/ 1631796 h 6346826"/>
              <a:gd name="connsiteX389" fmla="*/ 5358825 w 5451476"/>
              <a:gd name="connsiteY389" fmla="*/ 1638472 h 6346826"/>
              <a:gd name="connsiteX390" fmla="*/ 5351844 w 5451476"/>
              <a:gd name="connsiteY390" fmla="*/ 1645148 h 6346826"/>
              <a:gd name="connsiteX391" fmla="*/ 5345498 w 5451476"/>
              <a:gd name="connsiteY391" fmla="*/ 1651506 h 6346826"/>
              <a:gd name="connsiteX392" fmla="*/ 5338835 w 5451476"/>
              <a:gd name="connsiteY392" fmla="*/ 1658500 h 6346826"/>
              <a:gd name="connsiteX393" fmla="*/ 5332172 w 5451476"/>
              <a:gd name="connsiteY393" fmla="*/ 1665175 h 6346826"/>
              <a:gd name="connsiteX394" fmla="*/ 5325508 w 5451476"/>
              <a:gd name="connsiteY394" fmla="*/ 1671851 h 6346826"/>
              <a:gd name="connsiteX395" fmla="*/ 5319162 w 5451476"/>
              <a:gd name="connsiteY395" fmla="*/ 1678209 h 6346826"/>
              <a:gd name="connsiteX396" fmla="*/ 5312182 w 5451476"/>
              <a:gd name="connsiteY396" fmla="*/ 1684885 h 6346826"/>
              <a:gd name="connsiteX397" fmla="*/ 5305518 w 5451476"/>
              <a:gd name="connsiteY397" fmla="*/ 1691879 h 6346826"/>
              <a:gd name="connsiteX398" fmla="*/ 5298855 w 5451476"/>
              <a:gd name="connsiteY398" fmla="*/ 1698555 h 6346826"/>
              <a:gd name="connsiteX399" fmla="*/ 5292509 w 5451476"/>
              <a:gd name="connsiteY399" fmla="*/ 1705231 h 6346826"/>
              <a:gd name="connsiteX400" fmla="*/ 5285846 w 5451476"/>
              <a:gd name="connsiteY400" fmla="*/ 1711589 h 6346826"/>
              <a:gd name="connsiteX401" fmla="*/ 5278865 w 5451476"/>
              <a:gd name="connsiteY401" fmla="*/ 1718265 h 6346826"/>
              <a:gd name="connsiteX402" fmla="*/ 5272202 w 5451476"/>
              <a:gd name="connsiteY402" fmla="*/ 1725259 h 6346826"/>
              <a:gd name="connsiteX403" fmla="*/ 5265856 w 5451476"/>
              <a:gd name="connsiteY403" fmla="*/ 1731935 h 6346826"/>
              <a:gd name="connsiteX404" fmla="*/ 5259193 w 5451476"/>
              <a:gd name="connsiteY404" fmla="*/ 1738293 h 6346826"/>
              <a:gd name="connsiteX405" fmla="*/ 5252529 w 5451476"/>
              <a:gd name="connsiteY405" fmla="*/ 1744969 h 6346826"/>
              <a:gd name="connsiteX406" fmla="*/ 5245549 w 5451476"/>
              <a:gd name="connsiteY406" fmla="*/ 1751645 h 6346826"/>
              <a:gd name="connsiteX407" fmla="*/ 5239203 w 5451476"/>
              <a:gd name="connsiteY407" fmla="*/ 1758320 h 6346826"/>
              <a:gd name="connsiteX408" fmla="*/ 5232539 w 5451476"/>
              <a:gd name="connsiteY408" fmla="*/ 1764678 h 6346826"/>
              <a:gd name="connsiteX409" fmla="*/ 5225876 w 5451476"/>
              <a:gd name="connsiteY409" fmla="*/ 1771672 h 6346826"/>
              <a:gd name="connsiteX410" fmla="*/ 5219213 w 5451476"/>
              <a:gd name="connsiteY410" fmla="*/ 1778348 h 6346826"/>
              <a:gd name="connsiteX411" fmla="*/ 5212867 w 5451476"/>
              <a:gd name="connsiteY411" fmla="*/ 1785024 h 6346826"/>
              <a:gd name="connsiteX412" fmla="*/ 5205886 w 5451476"/>
              <a:gd name="connsiteY412" fmla="*/ 1791382 h 6346826"/>
              <a:gd name="connsiteX413" fmla="*/ 5199223 w 5451476"/>
              <a:gd name="connsiteY413" fmla="*/ 1798058 h 6346826"/>
              <a:gd name="connsiteX414" fmla="*/ 5192560 w 5451476"/>
              <a:gd name="connsiteY414" fmla="*/ 1805052 h 6346826"/>
              <a:gd name="connsiteX415" fmla="*/ 5186214 w 5451476"/>
              <a:gd name="connsiteY415" fmla="*/ 1811728 h 6346826"/>
              <a:gd name="connsiteX416" fmla="*/ 5179550 w 5451476"/>
              <a:gd name="connsiteY416" fmla="*/ 1818086 h 6346826"/>
              <a:gd name="connsiteX417" fmla="*/ 5172570 w 5451476"/>
              <a:gd name="connsiteY417" fmla="*/ 1824762 h 6346826"/>
              <a:gd name="connsiteX418" fmla="*/ 5165907 w 5451476"/>
              <a:gd name="connsiteY418" fmla="*/ 1831438 h 6346826"/>
              <a:gd name="connsiteX419" fmla="*/ 5159561 w 5451476"/>
              <a:gd name="connsiteY419" fmla="*/ 1838431 h 6346826"/>
              <a:gd name="connsiteX420" fmla="*/ 5152897 w 5451476"/>
              <a:gd name="connsiteY420" fmla="*/ 1844789 h 6346826"/>
              <a:gd name="connsiteX421" fmla="*/ 5146234 w 5451476"/>
              <a:gd name="connsiteY421" fmla="*/ 1851466 h 6346826"/>
              <a:gd name="connsiteX422" fmla="*/ 5139253 w 5451476"/>
              <a:gd name="connsiteY422" fmla="*/ 1858141 h 6346826"/>
              <a:gd name="connsiteX423" fmla="*/ 5132907 w 5451476"/>
              <a:gd name="connsiteY423" fmla="*/ 1864817 h 6346826"/>
              <a:gd name="connsiteX424" fmla="*/ 5126244 w 5451476"/>
              <a:gd name="connsiteY424" fmla="*/ 1871175 h 6346826"/>
              <a:gd name="connsiteX425" fmla="*/ 5119581 w 5451476"/>
              <a:gd name="connsiteY425" fmla="*/ 1878169 h 6346826"/>
              <a:gd name="connsiteX426" fmla="*/ 5112917 w 5451476"/>
              <a:gd name="connsiteY426" fmla="*/ 1884845 h 6346826"/>
              <a:gd name="connsiteX427" fmla="*/ 5106571 w 5451476"/>
              <a:gd name="connsiteY427" fmla="*/ 1891521 h 6346826"/>
              <a:gd name="connsiteX428" fmla="*/ 5099591 w 5451476"/>
              <a:gd name="connsiteY428" fmla="*/ 1897879 h 6346826"/>
              <a:gd name="connsiteX429" fmla="*/ 5092928 w 5451476"/>
              <a:gd name="connsiteY429" fmla="*/ 1904555 h 6346826"/>
              <a:gd name="connsiteX430" fmla="*/ 5086264 w 5451476"/>
              <a:gd name="connsiteY430" fmla="*/ 1911231 h 6346826"/>
              <a:gd name="connsiteX431" fmla="*/ 5079918 w 5451476"/>
              <a:gd name="connsiteY431" fmla="*/ 1918225 h 6346826"/>
              <a:gd name="connsiteX432" fmla="*/ 5073255 w 5451476"/>
              <a:gd name="connsiteY432" fmla="*/ 1924583 h 6346826"/>
              <a:gd name="connsiteX433" fmla="*/ 5066592 w 5451476"/>
              <a:gd name="connsiteY433" fmla="*/ 1931259 h 6346826"/>
              <a:gd name="connsiteX434" fmla="*/ 5059611 w 5451476"/>
              <a:gd name="connsiteY434" fmla="*/ 1937935 h 6346826"/>
              <a:gd name="connsiteX435" fmla="*/ 5053265 w 5451476"/>
              <a:gd name="connsiteY435" fmla="*/ 1944611 h 6346826"/>
              <a:gd name="connsiteX436" fmla="*/ 5046602 w 5451476"/>
              <a:gd name="connsiteY436" fmla="*/ 1950969 h 6346826"/>
              <a:gd name="connsiteX437" fmla="*/ 5039939 w 5451476"/>
              <a:gd name="connsiteY437" fmla="*/ 1957962 h 6346826"/>
              <a:gd name="connsiteX438" fmla="*/ 5033275 w 5451476"/>
              <a:gd name="connsiteY438" fmla="*/ 1964638 h 6346826"/>
              <a:gd name="connsiteX439" fmla="*/ 5026929 w 5451476"/>
              <a:gd name="connsiteY439" fmla="*/ 1971314 h 6346826"/>
              <a:gd name="connsiteX440" fmla="*/ 5019949 w 5451476"/>
              <a:gd name="connsiteY440" fmla="*/ 1977672 h 6346826"/>
              <a:gd name="connsiteX441" fmla="*/ 5013285 w 5451476"/>
              <a:gd name="connsiteY441" fmla="*/ 1984348 h 6346826"/>
              <a:gd name="connsiteX442" fmla="*/ 5006622 w 5451476"/>
              <a:gd name="connsiteY442" fmla="*/ 1991342 h 6346826"/>
              <a:gd name="connsiteX443" fmla="*/ 5000276 w 5451476"/>
              <a:gd name="connsiteY443" fmla="*/ 1998018 h 6346826"/>
              <a:gd name="connsiteX444" fmla="*/ 4993613 w 5451476"/>
              <a:gd name="connsiteY444" fmla="*/ 2004376 h 6346826"/>
              <a:gd name="connsiteX445" fmla="*/ 4986632 w 5451476"/>
              <a:gd name="connsiteY445" fmla="*/ 2011052 h 6346826"/>
              <a:gd name="connsiteX446" fmla="*/ 4979969 w 5451476"/>
              <a:gd name="connsiteY446" fmla="*/ 2017728 h 6346826"/>
              <a:gd name="connsiteX447" fmla="*/ 4973623 w 5451476"/>
              <a:gd name="connsiteY447" fmla="*/ 2024722 h 6346826"/>
              <a:gd name="connsiteX448" fmla="*/ 4966960 w 5451476"/>
              <a:gd name="connsiteY448" fmla="*/ 2031080 h 6346826"/>
              <a:gd name="connsiteX449" fmla="*/ 4960296 w 5451476"/>
              <a:gd name="connsiteY449" fmla="*/ 2037756 h 6346826"/>
              <a:gd name="connsiteX450" fmla="*/ 4953316 w 5451476"/>
              <a:gd name="connsiteY450" fmla="*/ 2044432 h 6346826"/>
              <a:gd name="connsiteX451" fmla="*/ 4946970 w 5451476"/>
              <a:gd name="connsiteY451" fmla="*/ 2051107 h 6346826"/>
              <a:gd name="connsiteX452" fmla="*/ 4940306 w 5451476"/>
              <a:gd name="connsiteY452" fmla="*/ 2057465 h 6346826"/>
              <a:gd name="connsiteX453" fmla="*/ 4933643 w 5451476"/>
              <a:gd name="connsiteY453" fmla="*/ 2064141 h 6346826"/>
              <a:gd name="connsiteX454" fmla="*/ 4926980 w 5451476"/>
              <a:gd name="connsiteY454" fmla="*/ 2071136 h 6346826"/>
              <a:gd name="connsiteX455" fmla="*/ 4920634 w 5451476"/>
              <a:gd name="connsiteY455" fmla="*/ 2077811 h 6346826"/>
              <a:gd name="connsiteX456" fmla="*/ 4913653 w 5451476"/>
              <a:gd name="connsiteY456" fmla="*/ 2084169 h 6346826"/>
              <a:gd name="connsiteX457" fmla="*/ 4906990 w 5451476"/>
              <a:gd name="connsiteY457" fmla="*/ 2090845 h 6346826"/>
              <a:gd name="connsiteX458" fmla="*/ 4900327 w 5451476"/>
              <a:gd name="connsiteY458" fmla="*/ 2097521 h 6346826"/>
              <a:gd name="connsiteX459" fmla="*/ 4893981 w 5451476"/>
              <a:gd name="connsiteY459" fmla="*/ 2104515 h 6346826"/>
              <a:gd name="connsiteX460" fmla="*/ 4887317 w 5451476"/>
              <a:gd name="connsiteY460" fmla="*/ 2110873 h 6346826"/>
              <a:gd name="connsiteX461" fmla="*/ 4880337 w 5451476"/>
              <a:gd name="connsiteY461" fmla="*/ 2117549 h 6346826"/>
              <a:gd name="connsiteX462" fmla="*/ 4873674 w 5451476"/>
              <a:gd name="connsiteY462" fmla="*/ 2124225 h 6346826"/>
              <a:gd name="connsiteX463" fmla="*/ 4867328 w 5451476"/>
              <a:gd name="connsiteY463" fmla="*/ 2130901 h 6346826"/>
              <a:gd name="connsiteX464" fmla="*/ 4860664 w 5451476"/>
              <a:gd name="connsiteY464" fmla="*/ 2137259 h 6346826"/>
              <a:gd name="connsiteX465" fmla="*/ 4854001 w 5451476"/>
              <a:gd name="connsiteY465" fmla="*/ 2144252 h 6346826"/>
              <a:gd name="connsiteX466" fmla="*/ 4847020 w 5451476"/>
              <a:gd name="connsiteY466" fmla="*/ 2150928 h 6346826"/>
              <a:gd name="connsiteX467" fmla="*/ 4840674 w 5451476"/>
              <a:gd name="connsiteY467" fmla="*/ 2157604 h 6346826"/>
              <a:gd name="connsiteX468" fmla="*/ 4834011 w 5451476"/>
              <a:gd name="connsiteY468" fmla="*/ 2163962 h 6346826"/>
              <a:gd name="connsiteX469" fmla="*/ 4827348 w 5451476"/>
              <a:gd name="connsiteY469" fmla="*/ 2170639 h 6346826"/>
              <a:gd name="connsiteX470" fmla="*/ 4820685 w 5451476"/>
              <a:gd name="connsiteY470" fmla="*/ 2177632 h 6346826"/>
              <a:gd name="connsiteX471" fmla="*/ 4814339 w 5451476"/>
              <a:gd name="connsiteY471" fmla="*/ 2184308 h 6346826"/>
              <a:gd name="connsiteX472" fmla="*/ 4807358 w 5451476"/>
              <a:gd name="connsiteY472" fmla="*/ 2190666 h 6346826"/>
              <a:gd name="connsiteX473" fmla="*/ 4801964 w 5451476"/>
              <a:gd name="connsiteY473" fmla="*/ 2196706 h 6346826"/>
              <a:gd name="connsiteX474" fmla="*/ 4800695 w 5451476"/>
              <a:gd name="connsiteY474" fmla="*/ 2197342 h 6346826"/>
              <a:gd name="connsiteX475" fmla="*/ 4797204 w 5451476"/>
              <a:gd name="connsiteY475" fmla="*/ 2200521 h 6346826"/>
              <a:gd name="connsiteX476" fmla="*/ 4794031 w 5451476"/>
              <a:gd name="connsiteY476" fmla="*/ 2203700 h 6346826"/>
              <a:gd name="connsiteX477" fmla="*/ 4790541 w 5451476"/>
              <a:gd name="connsiteY477" fmla="*/ 2206879 h 6346826"/>
              <a:gd name="connsiteX478" fmla="*/ 4786733 w 5451476"/>
              <a:gd name="connsiteY478" fmla="*/ 2210058 h 6346826"/>
              <a:gd name="connsiteX479" fmla="*/ 4782926 w 5451476"/>
              <a:gd name="connsiteY479" fmla="*/ 2212919 h 6346826"/>
              <a:gd name="connsiteX480" fmla="*/ 4779436 w 5451476"/>
              <a:gd name="connsiteY480" fmla="*/ 2216098 h 6346826"/>
              <a:gd name="connsiteX481" fmla="*/ 4775311 w 5451476"/>
              <a:gd name="connsiteY481" fmla="*/ 2218959 h 6346826"/>
              <a:gd name="connsiteX482" fmla="*/ 4771503 w 5451476"/>
              <a:gd name="connsiteY482" fmla="*/ 2221502 h 6346826"/>
              <a:gd name="connsiteX483" fmla="*/ 4767378 w 5451476"/>
              <a:gd name="connsiteY483" fmla="*/ 2224046 h 6346826"/>
              <a:gd name="connsiteX484" fmla="*/ 4763571 w 5451476"/>
              <a:gd name="connsiteY484" fmla="*/ 2226589 h 6346826"/>
              <a:gd name="connsiteX485" fmla="*/ 4759446 w 5451476"/>
              <a:gd name="connsiteY485" fmla="*/ 2229132 h 6346826"/>
              <a:gd name="connsiteX486" fmla="*/ 4755003 w 5451476"/>
              <a:gd name="connsiteY486" fmla="*/ 2231358 h 6346826"/>
              <a:gd name="connsiteX487" fmla="*/ 4750879 w 5451476"/>
              <a:gd name="connsiteY487" fmla="*/ 2233900 h 6346826"/>
              <a:gd name="connsiteX488" fmla="*/ 4746436 w 5451476"/>
              <a:gd name="connsiteY488" fmla="*/ 2236126 h 6346826"/>
              <a:gd name="connsiteX489" fmla="*/ 4741994 w 5451476"/>
              <a:gd name="connsiteY489" fmla="*/ 2238351 h 6346826"/>
              <a:gd name="connsiteX490" fmla="*/ 4737235 w 5451476"/>
              <a:gd name="connsiteY490" fmla="*/ 2240258 h 6346826"/>
              <a:gd name="connsiteX491" fmla="*/ 4732475 w 5451476"/>
              <a:gd name="connsiteY491" fmla="*/ 2242166 h 6346826"/>
              <a:gd name="connsiteX492" fmla="*/ 4727716 w 5451476"/>
              <a:gd name="connsiteY492" fmla="*/ 2244073 h 6346826"/>
              <a:gd name="connsiteX493" fmla="*/ 4722956 w 5451476"/>
              <a:gd name="connsiteY493" fmla="*/ 2245663 h 6346826"/>
              <a:gd name="connsiteX494" fmla="*/ 4717879 w 5451476"/>
              <a:gd name="connsiteY494" fmla="*/ 2247252 h 6346826"/>
              <a:gd name="connsiteX495" fmla="*/ 4712803 w 5451476"/>
              <a:gd name="connsiteY495" fmla="*/ 2248842 h 6346826"/>
              <a:gd name="connsiteX496" fmla="*/ 4707726 w 5451476"/>
              <a:gd name="connsiteY496" fmla="*/ 2250431 h 6346826"/>
              <a:gd name="connsiteX497" fmla="*/ 4702332 w 5451476"/>
              <a:gd name="connsiteY497" fmla="*/ 2251703 h 6346826"/>
              <a:gd name="connsiteX498" fmla="*/ 4696938 w 5451476"/>
              <a:gd name="connsiteY498" fmla="*/ 2252975 h 6346826"/>
              <a:gd name="connsiteX499" fmla="*/ 4691226 w 5451476"/>
              <a:gd name="connsiteY499" fmla="*/ 2254246 h 6346826"/>
              <a:gd name="connsiteX500" fmla="*/ 4685832 w 5451476"/>
              <a:gd name="connsiteY500" fmla="*/ 2254882 h 6346826"/>
              <a:gd name="connsiteX501" fmla="*/ 4679803 w 5451476"/>
              <a:gd name="connsiteY501" fmla="*/ 2255836 h 6346826"/>
              <a:gd name="connsiteX502" fmla="*/ 4673775 w 5451476"/>
              <a:gd name="connsiteY502" fmla="*/ 2256471 h 6346826"/>
              <a:gd name="connsiteX503" fmla="*/ 4670602 w 5451476"/>
              <a:gd name="connsiteY503" fmla="*/ 2256789 h 6346826"/>
              <a:gd name="connsiteX504" fmla="*/ 4667429 w 5451476"/>
              <a:gd name="connsiteY504" fmla="*/ 2256789 h 6346826"/>
              <a:gd name="connsiteX505" fmla="*/ 4664256 w 5451476"/>
              <a:gd name="connsiteY505" fmla="*/ 2257425 h 6346826"/>
              <a:gd name="connsiteX506" fmla="*/ 4661083 w 5451476"/>
              <a:gd name="connsiteY506" fmla="*/ 2257425 h 6346826"/>
              <a:gd name="connsiteX507" fmla="*/ 4657910 w 5451476"/>
              <a:gd name="connsiteY507" fmla="*/ 2257425 h 6346826"/>
              <a:gd name="connsiteX508" fmla="*/ 4654737 w 5451476"/>
              <a:gd name="connsiteY508" fmla="*/ 2257425 h 6346826"/>
              <a:gd name="connsiteX509" fmla="*/ 4651247 w 5451476"/>
              <a:gd name="connsiteY509" fmla="*/ 2257425 h 6346826"/>
              <a:gd name="connsiteX510" fmla="*/ 4648074 w 5451476"/>
              <a:gd name="connsiteY510" fmla="*/ 2257425 h 6346826"/>
              <a:gd name="connsiteX511" fmla="*/ 4644583 w 5451476"/>
              <a:gd name="connsiteY511" fmla="*/ 2257425 h 6346826"/>
              <a:gd name="connsiteX512" fmla="*/ 4641093 w 5451476"/>
              <a:gd name="connsiteY512" fmla="*/ 2256789 h 6346826"/>
              <a:gd name="connsiteX513" fmla="*/ 4637285 w 5451476"/>
              <a:gd name="connsiteY513" fmla="*/ 2256789 h 6346826"/>
              <a:gd name="connsiteX514" fmla="*/ 4633795 w 5451476"/>
              <a:gd name="connsiteY514" fmla="*/ 2256471 h 6346826"/>
              <a:gd name="connsiteX515" fmla="*/ 4629987 w 5451476"/>
              <a:gd name="connsiteY515" fmla="*/ 2256154 h 6346826"/>
              <a:gd name="connsiteX516" fmla="*/ 4626180 w 5451476"/>
              <a:gd name="connsiteY516" fmla="*/ 2255200 h 6346826"/>
              <a:gd name="connsiteX517" fmla="*/ 4622372 w 5451476"/>
              <a:gd name="connsiteY517" fmla="*/ 2254882 h 6346826"/>
              <a:gd name="connsiteX518" fmla="*/ 4618247 w 5451476"/>
              <a:gd name="connsiteY518" fmla="*/ 2254246 h 6346826"/>
              <a:gd name="connsiteX519" fmla="*/ 4614122 w 5451476"/>
              <a:gd name="connsiteY519" fmla="*/ 2253292 h 6346826"/>
              <a:gd name="connsiteX520" fmla="*/ 4609998 w 5451476"/>
              <a:gd name="connsiteY520" fmla="*/ 2252657 h 6346826"/>
              <a:gd name="connsiteX521" fmla="*/ 4605555 w 5451476"/>
              <a:gd name="connsiteY521" fmla="*/ 2251703 h 6346826"/>
              <a:gd name="connsiteX522" fmla="*/ 4601430 w 5451476"/>
              <a:gd name="connsiteY522" fmla="*/ 2250431 h 6346826"/>
              <a:gd name="connsiteX523" fmla="*/ 4596671 w 5451476"/>
              <a:gd name="connsiteY523" fmla="*/ 2249478 h 6346826"/>
              <a:gd name="connsiteX524" fmla="*/ 4591911 w 5451476"/>
              <a:gd name="connsiteY524" fmla="*/ 2247888 h 6346826"/>
              <a:gd name="connsiteX525" fmla="*/ 4586517 w 5451476"/>
              <a:gd name="connsiteY525" fmla="*/ 2246299 h 6346826"/>
              <a:gd name="connsiteX526" fmla="*/ 4581758 w 5451476"/>
              <a:gd name="connsiteY526" fmla="*/ 2244073 h 6346826"/>
              <a:gd name="connsiteX527" fmla="*/ 4576047 w 5451476"/>
              <a:gd name="connsiteY527" fmla="*/ 2241848 h 6346826"/>
              <a:gd name="connsiteX528" fmla="*/ 4570018 w 5451476"/>
              <a:gd name="connsiteY528" fmla="*/ 2239305 h 6346826"/>
              <a:gd name="connsiteX529" fmla="*/ 4563989 w 5451476"/>
              <a:gd name="connsiteY529" fmla="*/ 2236762 h 6346826"/>
              <a:gd name="connsiteX530" fmla="*/ 4557960 w 5451476"/>
              <a:gd name="connsiteY530" fmla="*/ 2233900 h 6346826"/>
              <a:gd name="connsiteX531" fmla="*/ 4470068 w 5451476"/>
              <a:gd name="connsiteY531" fmla="*/ 2145842 h 6346826"/>
              <a:gd name="connsiteX532" fmla="*/ 4467213 w 5451476"/>
              <a:gd name="connsiteY532" fmla="*/ 2139802 h 6346826"/>
              <a:gd name="connsiteX533" fmla="*/ 4464357 w 5451476"/>
              <a:gd name="connsiteY533" fmla="*/ 2133762 h 6346826"/>
              <a:gd name="connsiteX534" fmla="*/ 4461819 w 5451476"/>
              <a:gd name="connsiteY534" fmla="*/ 2127722 h 6346826"/>
              <a:gd name="connsiteX535" fmla="*/ 4459280 w 5451476"/>
              <a:gd name="connsiteY535" fmla="*/ 2121999 h 6346826"/>
              <a:gd name="connsiteX536" fmla="*/ 4457694 w 5451476"/>
              <a:gd name="connsiteY536" fmla="*/ 2117231 h 6346826"/>
              <a:gd name="connsiteX537" fmla="*/ 4456107 w 5451476"/>
              <a:gd name="connsiteY537" fmla="*/ 2111826 h 6346826"/>
              <a:gd name="connsiteX538" fmla="*/ 4454521 w 5451476"/>
              <a:gd name="connsiteY538" fmla="*/ 2107058 h 6346826"/>
              <a:gd name="connsiteX539" fmla="*/ 4453252 w 5451476"/>
              <a:gd name="connsiteY539" fmla="*/ 2102290 h 6346826"/>
              <a:gd name="connsiteX540" fmla="*/ 4452300 w 5451476"/>
              <a:gd name="connsiteY540" fmla="*/ 2098157 h 6346826"/>
              <a:gd name="connsiteX541" fmla="*/ 4451348 w 5451476"/>
              <a:gd name="connsiteY541" fmla="*/ 2093707 h 6346826"/>
              <a:gd name="connsiteX542" fmla="*/ 4450713 w 5451476"/>
              <a:gd name="connsiteY542" fmla="*/ 2089573 h 6346826"/>
              <a:gd name="connsiteX543" fmla="*/ 4449761 w 5451476"/>
              <a:gd name="connsiteY543" fmla="*/ 2085441 h 6346826"/>
              <a:gd name="connsiteX544" fmla="*/ 4449127 w 5451476"/>
              <a:gd name="connsiteY544" fmla="*/ 2081308 h 6346826"/>
              <a:gd name="connsiteX545" fmla="*/ 4448175 w 5451476"/>
              <a:gd name="connsiteY545" fmla="*/ 2077494 h 6346826"/>
              <a:gd name="connsiteX546" fmla="*/ 4447857 w 5451476"/>
              <a:gd name="connsiteY546" fmla="*/ 2073678 h 6346826"/>
              <a:gd name="connsiteX547" fmla="*/ 4447540 w 5451476"/>
              <a:gd name="connsiteY547" fmla="*/ 2069864 h 6346826"/>
              <a:gd name="connsiteX548" fmla="*/ 4446906 w 5451476"/>
              <a:gd name="connsiteY548" fmla="*/ 2066367 h 6346826"/>
              <a:gd name="connsiteX549" fmla="*/ 4446906 w 5451476"/>
              <a:gd name="connsiteY549" fmla="*/ 2062870 h 6346826"/>
              <a:gd name="connsiteX550" fmla="*/ 4446588 w 5451476"/>
              <a:gd name="connsiteY550" fmla="*/ 2059055 h 6346826"/>
              <a:gd name="connsiteX551" fmla="*/ 4446588 w 5451476"/>
              <a:gd name="connsiteY551" fmla="*/ 2055558 h 6346826"/>
              <a:gd name="connsiteX552" fmla="*/ 4446588 w 5451476"/>
              <a:gd name="connsiteY552" fmla="*/ 2052379 h 6346826"/>
              <a:gd name="connsiteX553" fmla="*/ 4446588 w 5451476"/>
              <a:gd name="connsiteY553" fmla="*/ 2048882 h 6346826"/>
              <a:gd name="connsiteX554" fmla="*/ 4446588 w 5451476"/>
              <a:gd name="connsiteY554" fmla="*/ 2045703 h 6346826"/>
              <a:gd name="connsiteX555" fmla="*/ 4446588 w 5451476"/>
              <a:gd name="connsiteY555" fmla="*/ 2042524 h 6346826"/>
              <a:gd name="connsiteX556" fmla="*/ 4446588 w 5451476"/>
              <a:gd name="connsiteY556" fmla="*/ 2039345 h 6346826"/>
              <a:gd name="connsiteX557" fmla="*/ 4446906 w 5451476"/>
              <a:gd name="connsiteY557" fmla="*/ 2036166 h 6346826"/>
              <a:gd name="connsiteX558" fmla="*/ 4446906 w 5451476"/>
              <a:gd name="connsiteY558" fmla="*/ 2032987 h 6346826"/>
              <a:gd name="connsiteX559" fmla="*/ 4447540 w 5451476"/>
              <a:gd name="connsiteY559" fmla="*/ 2029808 h 6346826"/>
              <a:gd name="connsiteX560" fmla="*/ 4447857 w 5451476"/>
              <a:gd name="connsiteY560" fmla="*/ 2023768 h 6346826"/>
              <a:gd name="connsiteX561" fmla="*/ 4448492 w 5451476"/>
              <a:gd name="connsiteY561" fmla="*/ 2017728 h 6346826"/>
              <a:gd name="connsiteX562" fmla="*/ 4449761 w 5451476"/>
              <a:gd name="connsiteY562" fmla="*/ 2012323 h 6346826"/>
              <a:gd name="connsiteX563" fmla="*/ 4450713 w 5451476"/>
              <a:gd name="connsiteY563" fmla="*/ 2006601 h 6346826"/>
              <a:gd name="connsiteX564" fmla="*/ 4451665 w 5451476"/>
              <a:gd name="connsiteY564" fmla="*/ 2001197 h 6346826"/>
              <a:gd name="connsiteX565" fmla="*/ 4453252 w 5451476"/>
              <a:gd name="connsiteY565" fmla="*/ 1996111 h 6346826"/>
              <a:gd name="connsiteX566" fmla="*/ 4454521 w 5451476"/>
              <a:gd name="connsiteY566" fmla="*/ 1990706 h 6346826"/>
              <a:gd name="connsiteX567" fmla="*/ 4456107 w 5451476"/>
              <a:gd name="connsiteY567" fmla="*/ 1985620 h 6346826"/>
              <a:gd name="connsiteX568" fmla="*/ 4458011 w 5451476"/>
              <a:gd name="connsiteY568" fmla="*/ 1980533 h 6346826"/>
              <a:gd name="connsiteX569" fmla="*/ 4459598 w 5451476"/>
              <a:gd name="connsiteY569" fmla="*/ 1975765 h 6346826"/>
              <a:gd name="connsiteX570" fmla="*/ 4461819 w 5451476"/>
              <a:gd name="connsiteY570" fmla="*/ 1970996 h 6346826"/>
              <a:gd name="connsiteX571" fmla="*/ 4463722 w 5451476"/>
              <a:gd name="connsiteY571" fmla="*/ 1966228 h 6346826"/>
              <a:gd name="connsiteX572" fmla="*/ 4465626 w 5451476"/>
              <a:gd name="connsiteY572" fmla="*/ 1961459 h 6346826"/>
              <a:gd name="connsiteX573" fmla="*/ 4467530 w 5451476"/>
              <a:gd name="connsiteY573" fmla="*/ 1957009 h 6346826"/>
              <a:gd name="connsiteX574" fmla="*/ 4470068 w 5451476"/>
              <a:gd name="connsiteY574" fmla="*/ 1952558 h 6346826"/>
              <a:gd name="connsiteX575" fmla="*/ 4472290 w 5451476"/>
              <a:gd name="connsiteY575" fmla="*/ 1948425 h 6346826"/>
              <a:gd name="connsiteX576" fmla="*/ 4474828 w 5451476"/>
              <a:gd name="connsiteY576" fmla="*/ 1943975 h 6346826"/>
              <a:gd name="connsiteX577" fmla="*/ 4477049 w 5451476"/>
              <a:gd name="connsiteY577" fmla="*/ 1939842 h 6346826"/>
              <a:gd name="connsiteX578" fmla="*/ 4479905 w 5451476"/>
              <a:gd name="connsiteY578" fmla="*/ 1935709 h 6346826"/>
              <a:gd name="connsiteX579" fmla="*/ 4482443 w 5451476"/>
              <a:gd name="connsiteY579" fmla="*/ 1931576 h 6346826"/>
              <a:gd name="connsiteX580" fmla="*/ 4484982 w 5451476"/>
              <a:gd name="connsiteY580" fmla="*/ 1928080 h 6346826"/>
              <a:gd name="connsiteX581" fmla="*/ 4487837 w 5451476"/>
              <a:gd name="connsiteY581" fmla="*/ 1923947 h 6346826"/>
              <a:gd name="connsiteX582" fmla="*/ 4490693 w 5451476"/>
              <a:gd name="connsiteY582" fmla="*/ 1920132 h 6346826"/>
              <a:gd name="connsiteX583" fmla="*/ 4493866 w 5451476"/>
              <a:gd name="connsiteY583" fmla="*/ 1916635 h 6346826"/>
              <a:gd name="connsiteX584" fmla="*/ 4497039 w 5451476"/>
              <a:gd name="connsiteY584" fmla="*/ 1912820 h 6346826"/>
              <a:gd name="connsiteX585" fmla="*/ 4499895 w 5451476"/>
              <a:gd name="connsiteY585" fmla="*/ 1909324 h 6346826"/>
              <a:gd name="connsiteX586" fmla="*/ 4503068 w 5451476"/>
              <a:gd name="connsiteY586" fmla="*/ 1905827 h 6346826"/>
              <a:gd name="connsiteX587" fmla="*/ 4506558 w 5451476"/>
              <a:gd name="connsiteY587" fmla="*/ 1902647 h 6346826"/>
              <a:gd name="connsiteX588" fmla="*/ 4507192 w 5451476"/>
              <a:gd name="connsiteY588" fmla="*/ 1901376 h 6346826"/>
              <a:gd name="connsiteX589" fmla="*/ 4512904 w 5451476"/>
              <a:gd name="connsiteY589" fmla="*/ 1895972 h 6346826"/>
              <a:gd name="connsiteX590" fmla="*/ 4519567 w 5451476"/>
              <a:gd name="connsiteY590" fmla="*/ 1889296 h 6346826"/>
              <a:gd name="connsiteX591" fmla="*/ 4526230 w 5451476"/>
              <a:gd name="connsiteY591" fmla="*/ 1882938 h 6346826"/>
              <a:gd name="connsiteX592" fmla="*/ 4533211 w 5451476"/>
              <a:gd name="connsiteY592" fmla="*/ 1875944 h 6346826"/>
              <a:gd name="connsiteX593" fmla="*/ 4539557 w 5451476"/>
              <a:gd name="connsiteY593" fmla="*/ 1869268 h 6346826"/>
              <a:gd name="connsiteX594" fmla="*/ 4546220 w 5451476"/>
              <a:gd name="connsiteY594" fmla="*/ 1862592 h 6346826"/>
              <a:gd name="connsiteX595" fmla="*/ 4552884 w 5451476"/>
              <a:gd name="connsiteY595" fmla="*/ 1856234 h 6346826"/>
              <a:gd name="connsiteX596" fmla="*/ 4559547 w 5451476"/>
              <a:gd name="connsiteY596" fmla="*/ 1849558 h 6346826"/>
              <a:gd name="connsiteX597" fmla="*/ 4565893 w 5451476"/>
              <a:gd name="connsiteY597" fmla="*/ 1842564 h 6346826"/>
              <a:gd name="connsiteX598" fmla="*/ 4572874 w 5451476"/>
              <a:gd name="connsiteY598" fmla="*/ 1835888 h 6346826"/>
              <a:gd name="connsiteX599" fmla="*/ 4579537 w 5451476"/>
              <a:gd name="connsiteY599" fmla="*/ 1829530 h 6346826"/>
              <a:gd name="connsiteX600" fmla="*/ 4586200 w 5451476"/>
              <a:gd name="connsiteY600" fmla="*/ 1822854 h 6346826"/>
              <a:gd name="connsiteX601" fmla="*/ 4592546 w 5451476"/>
              <a:gd name="connsiteY601" fmla="*/ 1816179 h 6346826"/>
              <a:gd name="connsiteX602" fmla="*/ 4599209 w 5451476"/>
              <a:gd name="connsiteY602" fmla="*/ 1809185 h 6346826"/>
              <a:gd name="connsiteX603" fmla="*/ 4606190 w 5451476"/>
              <a:gd name="connsiteY603" fmla="*/ 1802827 h 6346826"/>
              <a:gd name="connsiteX604" fmla="*/ 4612853 w 5451476"/>
              <a:gd name="connsiteY604" fmla="*/ 1796151 h 6346826"/>
              <a:gd name="connsiteX605" fmla="*/ 4619199 w 5451476"/>
              <a:gd name="connsiteY605" fmla="*/ 1789475 h 6346826"/>
              <a:gd name="connsiteX606" fmla="*/ 4625863 w 5451476"/>
              <a:gd name="connsiteY606" fmla="*/ 1782799 h 6346826"/>
              <a:gd name="connsiteX607" fmla="*/ 4632526 w 5451476"/>
              <a:gd name="connsiteY607" fmla="*/ 1776441 h 6346826"/>
              <a:gd name="connsiteX608" fmla="*/ 4639506 w 5451476"/>
              <a:gd name="connsiteY608" fmla="*/ 1769447 h 6346826"/>
              <a:gd name="connsiteX609" fmla="*/ 4645852 w 5451476"/>
              <a:gd name="connsiteY609" fmla="*/ 1762771 h 6346826"/>
              <a:gd name="connsiteX610" fmla="*/ 4652516 w 5451476"/>
              <a:gd name="connsiteY610" fmla="*/ 1756095 h 6346826"/>
              <a:gd name="connsiteX611" fmla="*/ 4659179 w 5451476"/>
              <a:gd name="connsiteY611" fmla="*/ 1749737 h 6346826"/>
              <a:gd name="connsiteX612" fmla="*/ 4665842 w 5451476"/>
              <a:gd name="connsiteY612" fmla="*/ 1743061 h 6346826"/>
              <a:gd name="connsiteX613" fmla="*/ 4672823 w 5451476"/>
              <a:gd name="connsiteY613" fmla="*/ 1736385 h 6346826"/>
              <a:gd name="connsiteX614" fmla="*/ 4679169 w 5451476"/>
              <a:gd name="connsiteY614" fmla="*/ 1729391 h 6346826"/>
              <a:gd name="connsiteX615" fmla="*/ 4685832 w 5451476"/>
              <a:gd name="connsiteY615" fmla="*/ 1723033 h 6346826"/>
              <a:gd name="connsiteX616" fmla="*/ 4692495 w 5451476"/>
              <a:gd name="connsiteY616" fmla="*/ 1716358 h 6346826"/>
              <a:gd name="connsiteX617" fmla="*/ 4699159 w 5451476"/>
              <a:gd name="connsiteY617" fmla="*/ 1709682 h 6346826"/>
              <a:gd name="connsiteX618" fmla="*/ 4705505 w 5451476"/>
              <a:gd name="connsiteY618" fmla="*/ 1703006 h 6346826"/>
              <a:gd name="connsiteX619" fmla="*/ 4712485 w 5451476"/>
              <a:gd name="connsiteY619" fmla="*/ 1696648 h 6346826"/>
              <a:gd name="connsiteX620" fmla="*/ 4719149 w 5451476"/>
              <a:gd name="connsiteY620" fmla="*/ 1689654 h 6346826"/>
              <a:gd name="connsiteX621" fmla="*/ 4725812 w 5451476"/>
              <a:gd name="connsiteY621" fmla="*/ 1682978 h 6346826"/>
              <a:gd name="connsiteX622" fmla="*/ 4732158 w 5451476"/>
              <a:gd name="connsiteY622" fmla="*/ 1676302 h 6346826"/>
              <a:gd name="connsiteX623" fmla="*/ 4738821 w 5451476"/>
              <a:gd name="connsiteY623" fmla="*/ 1669944 h 6346826"/>
              <a:gd name="connsiteX624" fmla="*/ 4745485 w 5451476"/>
              <a:gd name="connsiteY624" fmla="*/ 1663268 h 6346826"/>
              <a:gd name="connsiteX625" fmla="*/ 4752465 w 5451476"/>
              <a:gd name="connsiteY625" fmla="*/ 1656274 h 6346826"/>
              <a:gd name="connsiteX626" fmla="*/ 4758811 w 5451476"/>
              <a:gd name="connsiteY626" fmla="*/ 1649598 h 6346826"/>
              <a:gd name="connsiteX627" fmla="*/ 4765474 w 5451476"/>
              <a:gd name="connsiteY627" fmla="*/ 1643240 h 6346826"/>
              <a:gd name="connsiteX628" fmla="*/ 4772138 w 5451476"/>
              <a:gd name="connsiteY628" fmla="*/ 1636564 h 6346826"/>
              <a:gd name="connsiteX629" fmla="*/ 4778801 w 5451476"/>
              <a:gd name="connsiteY629" fmla="*/ 1629888 h 6346826"/>
              <a:gd name="connsiteX630" fmla="*/ 4785147 w 5451476"/>
              <a:gd name="connsiteY630" fmla="*/ 1622895 h 6346826"/>
              <a:gd name="connsiteX631" fmla="*/ 4792128 w 5451476"/>
              <a:gd name="connsiteY631" fmla="*/ 1616219 h 6346826"/>
              <a:gd name="connsiteX632" fmla="*/ 4798791 w 5451476"/>
              <a:gd name="connsiteY632" fmla="*/ 1609861 h 6346826"/>
              <a:gd name="connsiteX633" fmla="*/ 4805454 w 5451476"/>
              <a:gd name="connsiteY633" fmla="*/ 1603185 h 6346826"/>
              <a:gd name="connsiteX634" fmla="*/ 4811800 w 5451476"/>
              <a:gd name="connsiteY634" fmla="*/ 1596509 h 6346826"/>
              <a:gd name="connsiteX635" fmla="*/ 4818463 w 5451476"/>
              <a:gd name="connsiteY635" fmla="*/ 1589515 h 6346826"/>
              <a:gd name="connsiteX636" fmla="*/ 4825444 w 5451476"/>
              <a:gd name="connsiteY636" fmla="*/ 1583475 h 6346826"/>
              <a:gd name="connsiteX637" fmla="*/ 4832107 w 5451476"/>
              <a:gd name="connsiteY637" fmla="*/ 1576481 h 6346826"/>
              <a:gd name="connsiteX638" fmla="*/ 4838453 w 5451476"/>
              <a:gd name="connsiteY638" fmla="*/ 1569805 h 6346826"/>
              <a:gd name="connsiteX639" fmla="*/ 4845117 w 5451476"/>
              <a:gd name="connsiteY639" fmla="*/ 1563129 h 6346826"/>
              <a:gd name="connsiteX640" fmla="*/ 4851780 w 5451476"/>
              <a:gd name="connsiteY640" fmla="*/ 1556771 h 6346826"/>
              <a:gd name="connsiteX641" fmla="*/ 4858760 w 5451476"/>
              <a:gd name="connsiteY641" fmla="*/ 1550095 h 6346826"/>
              <a:gd name="connsiteX642" fmla="*/ 4865106 w 5451476"/>
              <a:gd name="connsiteY642" fmla="*/ 1543101 h 6346826"/>
              <a:gd name="connsiteX643" fmla="*/ 4871770 w 5451476"/>
              <a:gd name="connsiteY643" fmla="*/ 1536426 h 6346826"/>
              <a:gd name="connsiteX644" fmla="*/ 4878433 w 5451476"/>
              <a:gd name="connsiteY644" fmla="*/ 1530068 h 6346826"/>
              <a:gd name="connsiteX645" fmla="*/ 4885096 w 5451476"/>
              <a:gd name="connsiteY645" fmla="*/ 1523392 h 6346826"/>
              <a:gd name="connsiteX646" fmla="*/ 4891442 w 5451476"/>
              <a:gd name="connsiteY646" fmla="*/ 1516716 h 6346826"/>
              <a:gd name="connsiteX647" fmla="*/ 4898423 w 5451476"/>
              <a:gd name="connsiteY647" fmla="*/ 1509722 h 6346826"/>
              <a:gd name="connsiteX648" fmla="*/ 4905086 w 5451476"/>
              <a:gd name="connsiteY648" fmla="*/ 1503364 h 6346826"/>
              <a:gd name="connsiteX649" fmla="*/ 4911750 w 5451476"/>
              <a:gd name="connsiteY649" fmla="*/ 1496688 h 6346826"/>
              <a:gd name="connsiteX650" fmla="*/ 4918096 w 5451476"/>
              <a:gd name="connsiteY650" fmla="*/ 1490012 h 6346826"/>
              <a:gd name="connsiteX651" fmla="*/ 4924759 w 5451476"/>
              <a:gd name="connsiteY651" fmla="*/ 1483336 h 6346826"/>
              <a:gd name="connsiteX652" fmla="*/ 4931739 w 5451476"/>
              <a:gd name="connsiteY652" fmla="*/ 1476978 h 6346826"/>
              <a:gd name="connsiteX653" fmla="*/ 4938403 w 5451476"/>
              <a:gd name="connsiteY653" fmla="*/ 1469984 h 6346826"/>
              <a:gd name="connsiteX654" fmla="*/ 4944749 w 5451476"/>
              <a:gd name="connsiteY654" fmla="*/ 1463308 h 6346826"/>
              <a:gd name="connsiteX655" fmla="*/ 4951412 w 5451476"/>
              <a:gd name="connsiteY655" fmla="*/ 1456632 h 6346826"/>
              <a:gd name="connsiteX656" fmla="*/ 4958075 w 5451476"/>
              <a:gd name="connsiteY656" fmla="*/ 1450274 h 6346826"/>
              <a:gd name="connsiteX657" fmla="*/ 4965056 w 5451476"/>
              <a:gd name="connsiteY657" fmla="*/ 1443598 h 6346826"/>
              <a:gd name="connsiteX658" fmla="*/ 4971402 w 5451476"/>
              <a:gd name="connsiteY658" fmla="*/ 1436605 h 6346826"/>
              <a:gd name="connsiteX659" fmla="*/ 4978065 w 5451476"/>
              <a:gd name="connsiteY659" fmla="*/ 1429929 h 6346826"/>
              <a:gd name="connsiteX660" fmla="*/ 4984728 w 5451476"/>
              <a:gd name="connsiteY660" fmla="*/ 1423571 h 6346826"/>
              <a:gd name="connsiteX661" fmla="*/ 4991392 w 5451476"/>
              <a:gd name="connsiteY661" fmla="*/ 1416895 h 6346826"/>
              <a:gd name="connsiteX662" fmla="*/ 4997738 w 5451476"/>
              <a:gd name="connsiteY662" fmla="*/ 1410219 h 6346826"/>
              <a:gd name="connsiteX663" fmla="*/ 5004718 w 5451476"/>
              <a:gd name="connsiteY663" fmla="*/ 1403543 h 6346826"/>
              <a:gd name="connsiteX664" fmla="*/ 5011382 w 5451476"/>
              <a:gd name="connsiteY664" fmla="*/ 1397185 h 6346826"/>
              <a:gd name="connsiteX665" fmla="*/ 5018045 w 5451476"/>
              <a:gd name="connsiteY665" fmla="*/ 1390191 h 6346826"/>
              <a:gd name="connsiteX666" fmla="*/ 5024391 w 5451476"/>
              <a:gd name="connsiteY666" fmla="*/ 1383515 h 6346826"/>
              <a:gd name="connsiteX667" fmla="*/ 5031054 w 5451476"/>
              <a:gd name="connsiteY667" fmla="*/ 1376839 h 6346826"/>
              <a:gd name="connsiteX668" fmla="*/ 5038035 w 5451476"/>
              <a:gd name="connsiteY668" fmla="*/ 1370481 h 6346826"/>
              <a:gd name="connsiteX669" fmla="*/ 5044698 w 5451476"/>
              <a:gd name="connsiteY669" fmla="*/ 1363805 h 6346826"/>
              <a:gd name="connsiteX670" fmla="*/ 5051044 w 5451476"/>
              <a:gd name="connsiteY670" fmla="*/ 1356811 h 6346826"/>
              <a:gd name="connsiteX671" fmla="*/ 5057707 w 5451476"/>
              <a:gd name="connsiteY671" fmla="*/ 1350135 h 6346826"/>
              <a:gd name="connsiteX672" fmla="*/ 5064371 w 5451476"/>
              <a:gd name="connsiteY672" fmla="*/ 1343778 h 6346826"/>
              <a:gd name="connsiteX673" fmla="*/ 5071351 w 5451476"/>
              <a:gd name="connsiteY673" fmla="*/ 1337101 h 6346826"/>
              <a:gd name="connsiteX674" fmla="*/ 5077697 w 5451476"/>
              <a:gd name="connsiteY674" fmla="*/ 1330425 h 6346826"/>
              <a:gd name="connsiteX675" fmla="*/ 5084361 w 5451476"/>
              <a:gd name="connsiteY675" fmla="*/ 1323432 h 6346826"/>
              <a:gd name="connsiteX676" fmla="*/ 5091024 w 5451476"/>
              <a:gd name="connsiteY676" fmla="*/ 1317074 h 6346826"/>
              <a:gd name="connsiteX677" fmla="*/ 5096101 w 5451476"/>
              <a:gd name="connsiteY677" fmla="*/ 1311987 h 6346826"/>
              <a:gd name="connsiteX678" fmla="*/ 5097687 w 5451476"/>
              <a:gd name="connsiteY678" fmla="*/ 1310398 h 6346826"/>
              <a:gd name="connsiteX679" fmla="*/ 5100860 w 5451476"/>
              <a:gd name="connsiteY679" fmla="*/ 1307219 h 6346826"/>
              <a:gd name="connsiteX680" fmla="*/ 5104350 w 5451476"/>
              <a:gd name="connsiteY680" fmla="*/ 1304040 h 6346826"/>
              <a:gd name="connsiteX681" fmla="*/ 5108158 w 5451476"/>
              <a:gd name="connsiteY681" fmla="*/ 1300861 h 6346826"/>
              <a:gd name="connsiteX682" fmla="*/ 5111648 w 5451476"/>
              <a:gd name="connsiteY682" fmla="*/ 1297682 h 6346826"/>
              <a:gd name="connsiteX683" fmla="*/ 5115139 w 5451476"/>
              <a:gd name="connsiteY683" fmla="*/ 1294821 h 6346826"/>
              <a:gd name="connsiteX684" fmla="*/ 5119263 w 5451476"/>
              <a:gd name="connsiteY684" fmla="*/ 1292277 h 6346826"/>
              <a:gd name="connsiteX685" fmla="*/ 5123071 w 5451476"/>
              <a:gd name="connsiteY685" fmla="*/ 1289098 h 6346826"/>
              <a:gd name="connsiteX686" fmla="*/ 5126561 w 5451476"/>
              <a:gd name="connsiteY686" fmla="*/ 1286555 h 6346826"/>
              <a:gd name="connsiteX687" fmla="*/ 5131004 w 5451476"/>
              <a:gd name="connsiteY687" fmla="*/ 1283694 h 6346826"/>
              <a:gd name="connsiteX688" fmla="*/ 5135128 w 5451476"/>
              <a:gd name="connsiteY688" fmla="*/ 1281469 h 6346826"/>
              <a:gd name="connsiteX689" fmla="*/ 5138936 w 5451476"/>
              <a:gd name="connsiteY689" fmla="*/ 1278608 h 6346826"/>
              <a:gd name="connsiteX690" fmla="*/ 5143378 w 5451476"/>
              <a:gd name="connsiteY690" fmla="*/ 1276382 h 6346826"/>
              <a:gd name="connsiteX691" fmla="*/ 5147820 w 5451476"/>
              <a:gd name="connsiteY691" fmla="*/ 1273839 h 6346826"/>
              <a:gd name="connsiteX692" fmla="*/ 5151945 w 5451476"/>
              <a:gd name="connsiteY692" fmla="*/ 1271932 h 6346826"/>
              <a:gd name="connsiteX693" fmla="*/ 5156705 w 5451476"/>
              <a:gd name="connsiteY693" fmla="*/ 1269388 h 6346826"/>
              <a:gd name="connsiteX694" fmla="*/ 5161147 w 5451476"/>
              <a:gd name="connsiteY694" fmla="*/ 1267481 h 6346826"/>
              <a:gd name="connsiteX695" fmla="*/ 5165907 w 5451476"/>
              <a:gd name="connsiteY695" fmla="*/ 1265574 h 6346826"/>
              <a:gd name="connsiteX696" fmla="*/ 5170666 w 5451476"/>
              <a:gd name="connsiteY696" fmla="*/ 1263984 h 6346826"/>
              <a:gd name="connsiteX697" fmla="*/ 5175426 w 5451476"/>
              <a:gd name="connsiteY697" fmla="*/ 1262077 h 6346826"/>
              <a:gd name="connsiteX698" fmla="*/ 5180502 w 5451476"/>
              <a:gd name="connsiteY698" fmla="*/ 1260487 h 6346826"/>
              <a:gd name="connsiteX699" fmla="*/ 5185896 w 5451476"/>
              <a:gd name="connsiteY699" fmla="*/ 1258898 h 6346826"/>
              <a:gd name="connsiteX700" fmla="*/ 5190973 w 5451476"/>
              <a:gd name="connsiteY700" fmla="*/ 1257626 h 6346826"/>
              <a:gd name="connsiteX701" fmla="*/ 5196367 w 5451476"/>
              <a:gd name="connsiteY701" fmla="*/ 1256037 h 6346826"/>
              <a:gd name="connsiteX702" fmla="*/ 5201761 w 5451476"/>
              <a:gd name="connsiteY702" fmla="*/ 1254765 h 6346826"/>
              <a:gd name="connsiteX703" fmla="*/ 5207155 w 5451476"/>
              <a:gd name="connsiteY703" fmla="*/ 1254129 h 6346826"/>
              <a:gd name="connsiteX704" fmla="*/ 5213184 w 5451476"/>
              <a:gd name="connsiteY704" fmla="*/ 1252858 h 6346826"/>
              <a:gd name="connsiteX705" fmla="*/ 5216040 w 5451476"/>
              <a:gd name="connsiteY705" fmla="*/ 1252540 h 6346826"/>
              <a:gd name="connsiteX706" fmla="*/ 5219213 w 5451476"/>
              <a:gd name="connsiteY706" fmla="*/ 1252222 h 6346826"/>
              <a:gd name="connsiteX707" fmla="*/ 5221751 w 5451476"/>
              <a:gd name="connsiteY707" fmla="*/ 1252222 h 6346826"/>
              <a:gd name="connsiteX708" fmla="*/ 5224924 w 5451476"/>
              <a:gd name="connsiteY708" fmla="*/ 1251586 h 6346826"/>
              <a:gd name="connsiteX709" fmla="*/ 5228097 w 5451476"/>
              <a:gd name="connsiteY709" fmla="*/ 1251268 h 6346826"/>
              <a:gd name="connsiteX710" fmla="*/ 5231270 w 5451476"/>
              <a:gd name="connsiteY710" fmla="*/ 1251268 h 6346826"/>
              <a:gd name="connsiteX711" fmla="*/ 3760291 w 5451476"/>
              <a:gd name="connsiteY711" fmla="*/ 368300 h 6346826"/>
              <a:gd name="connsiteX712" fmla="*/ 3763464 w 5451476"/>
              <a:gd name="connsiteY712" fmla="*/ 368300 h 6346826"/>
              <a:gd name="connsiteX713" fmla="*/ 3766955 w 5451476"/>
              <a:gd name="connsiteY713" fmla="*/ 368300 h 6346826"/>
              <a:gd name="connsiteX714" fmla="*/ 3770128 w 5451476"/>
              <a:gd name="connsiteY714" fmla="*/ 368300 h 6346826"/>
              <a:gd name="connsiteX715" fmla="*/ 3773618 w 5451476"/>
              <a:gd name="connsiteY715" fmla="*/ 368300 h 6346826"/>
              <a:gd name="connsiteX716" fmla="*/ 3777108 w 5451476"/>
              <a:gd name="connsiteY716" fmla="*/ 368300 h 6346826"/>
              <a:gd name="connsiteX717" fmla="*/ 3780916 w 5451476"/>
              <a:gd name="connsiteY717" fmla="*/ 368935 h 6346826"/>
              <a:gd name="connsiteX718" fmla="*/ 3784406 w 5451476"/>
              <a:gd name="connsiteY718" fmla="*/ 368935 h 6346826"/>
              <a:gd name="connsiteX719" fmla="*/ 3788214 w 5451476"/>
              <a:gd name="connsiteY719" fmla="*/ 369252 h 6346826"/>
              <a:gd name="connsiteX720" fmla="*/ 3792339 w 5451476"/>
              <a:gd name="connsiteY720" fmla="*/ 369570 h 6346826"/>
              <a:gd name="connsiteX721" fmla="*/ 3795829 w 5451476"/>
              <a:gd name="connsiteY721" fmla="*/ 369887 h 6346826"/>
              <a:gd name="connsiteX722" fmla="*/ 3799954 w 5451476"/>
              <a:gd name="connsiteY722" fmla="*/ 370522 h 6346826"/>
              <a:gd name="connsiteX723" fmla="*/ 3804079 w 5451476"/>
              <a:gd name="connsiteY723" fmla="*/ 371157 h 6346826"/>
              <a:gd name="connsiteX724" fmla="*/ 3808204 w 5451476"/>
              <a:gd name="connsiteY724" fmla="*/ 372109 h 6346826"/>
              <a:gd name="connsiteX725" fmla="*/ 3812646 w 5451476"/>
              <a:gd name="connsiteY725" fmla="*/ 372744 h 6346826"/>
              <a:gd name="connsiteX726" fmla="*/ 3816771 w 5451476"/>
              <a:gd name="connsiteY726" fmla="*/ 373696 h 6346826"/>
              <a:gd name="connsiteX727" fmla="*/ 3821530 w 5451476"/>
              <a:gd name="connsiteY727" fmla="*/ 374648 h 6346826"/>
              <a:gd name="connsiteX728" fmla="*/ 3826290 w 5451476"/>
              <a:gd name="connsiteY728" fmla="*/ 375918 h 6346826"/>
              <a:gd name="connsiteX729" fmla="*/ 3831049 w 5451476"/>
              <a:gd name="connsiteY729" fmla="*/ 377505 h 6346826"/>
              <a:gd name="connsiteX730" fmla="*/ 3836443 w 5451476"/>
              <a:gd name="connsiteY730" fmla="*/ 379092 h 6346826"/>
              <a:gd name="connsiteX731" fmla="*/ 3841520 w 5451476"/>
              <a:gd name="connsiteY731" fmla="*/ 380679 h 6346826"/>
              <a:gd name="connsiteX732" fmla="*/ 3846914 w 5451476"/>
              <a:gd name="connsiteY732" fmla="*/ 383218 h 6346826"/>
              <a:gd name="connsiteX733" fmla="*/ 3852943 w 5451476"/>
              <a:gd name="connsiteY733" fmla="*/ 385440 h 6346826"/>
              <a:gd name="connsiteX734" fmla="*/ 3856116 w 5451476"/>
              <a:gd name="connsiteY734" fmla="*/ 387027 h 6346826"/>
              <a:gd name="connsiteX735" fmla="*/ 3859289 w 5451476"/>
              <a:gd name="connsiteY735" fmla="*/ 388296 h 6346826"/>
              <a:gd name="connsiteX736" fmla="*/ 3862462 w 5451476"/>
              <a:gd name="connsiteY736" fmla="*/ 389883 h 6346826"/>
              <a:gd name="connsiteX737" fmla="*/ 3865952 w 5451476"/>
              <a:gd name="connsiteY737" fmla="*/ 391788 h 6346826"/>
              <a:gd name="connsiteX738" fmla="*/ 3870077 w 5451476"/>
              <a:gd name="connsiteY738" fmla="*/ 393692 h 6346826"/>
              <a:gd name="connsiteX739" fmla="*/ 3873885 w 5451476"/>
              <a:gd name="connsiteY739" fmla="*/ 396231 h 6346826"/>
              <a:gd name="connsiteX740" fmla="*/ 3878327 w 5451476"/>
              <a:gd name="connsiteY740" fmla="*/ 398453 h 6346826"/>
              <a:gd name="connsiteX741" fmla="*/ 3882452 w 5451476"/>
              <a:gd name="connsiteY741" fmla="*/ 400992 h 6346826"/>
              <a:gd name="connsiteX742" fmla="*/ 3891336 w 5451476"/>
              <a:gd name="connsiteY742" fmla="*/ 407340 h 6346826"/>
              <a:gd name="connsiteX743" fmla="*/ 3900538 w 5451476"/>
              <a:gd name="connsiteY743" fmla="*/ 414006 h 6346826"/>
              <a:gd name="connsiteX744" fmla="*/ 3908788 w 5451476"/>
              <a:gd name="connsiteY744" fmla="*/ 421623 h 6346826"/>
              <a:gd name="connsiteX745" fmla="*/ 3917672 w 5451476"/>
              <a:gd name="connsiteY745" fmla="*/ 429558 h 6346826"/>
              <a:gd name="connsiteX746" fmla="*/ 3925287 w 5451476"/>
              <a:gd name="connsiteY746" fmla="*/ 437811 h 6346826"/>
              <a:gd name="connsiteX747" fmla="*/ 3932585 w 5451476"/>
              <a:gd name="connsiteY747" fmla="*/ 446063 h 6346826"/>
              <a:gd name="connsiteX748" fmla="*/ 3939566 w 5451476"/>
              <a:gd name="connsiteY748" fmla="*/ 455268 h 6346826"/>
              <a:gd name="connsiteX749" fmla="*/ 3945912 w 5451476"/>
              <a:gd name="connsiteY749" fmla="*/ 464472 h 6346826"/>
              <a:gd name="connsiteX750" fmla="*/ 3948133 w 5451476"/>
              <a:gd name="connsiteY750" fmla="*/ 468281 h 6346826"/>
              <a:gd name="connsiteX751" fmla="*/ 3950671 w 5451476"/>
              <a:gd name="connsiteY751" fmla="*/ 472725 h 6346826"/>
              <a:gd name="connsiteX752" fmla="*/ 3952892 w 5451476"/>
              <a:gd name="connsiteY752" fmla="*/ 476534 h 6346826"/>
              <a:gd name="connsiteX753" fmla="*/ 3955431 w 5451476"/>
              <a:gd name="connsiteY753" fmla="*/ 480660 h 6346826"/>
              <a:gd name="connsiteX754" fmla="*/ 3957017 w 5451476"/>
              <a:gd name="connsiteY754" fmla="*/ 484151 h 6346826"/>
              <a:gd name="connsiteX755" fmla="*/ 3958604 w 5451476"/>
              <a:gd name="connsiteY755" fmla="*/ 487325 h 6346826"/>
              <a:gd name="connsiteX756" fmla="*/ 3960190 w 5451476"/>
              <a:gd name="connsiteY756" fmla="*/ 490499 h 6346826"/>
              <a:gd name="connsiteX757" fmla="*/ 3961142 w 5451476"/>
              <a:gd name="connsiteY757" fmla="*/ 493990 h 6346826"/>
              <a:gd name="connsiteX758" fmla="*/ 3963680 w 5451476"/>
              <a:gd name="connsiteY758" fmla="*/ 499704 h 6346826"/>
              <a:gd name="connsiteX759" fmla="*/ 3965902 w 5451476"/>
              <a:gd name="connsiteY759" fmla="*/ 505099 h 6346826"/>
              <a:gd name="connsiteX760" fmla="*/ 3967488 w 5451476"/>
              <a:gd name="connsiteY760" fmla="*/ 510495 h 6346826"/>
              <a:gd name="connsiteX761" fmla="*/ 3969075 w 5451476"/>
              <a:gd name="connsiteY761" fmla="*/ 515891 h 6346826"/>
              <a:gd name="connsiteX762" fmla="*/ 3970661 w 5451476"/>
              <a:gd name="connsiteY762" fmla="*/ 520652 h 6346826"/>
              <a:gd name="connsiteX763" fmla="*/ 3971930 w 5451476"/>
              <a:gd name="connsiteY763" fmla="*/ 525413 h 6346826"/>
              <a:gd name="connsiteX764" fmla="*/ 3973199 w 5451476"/>
              <a:gd name="connsiteY764" fmla="*/ 529857 h 6346826"/>
              <a:gd name="connsiteX765" fmla="*/ 3973834 w 5451476"/>
              <a:gd name="connsiteY765" fmla="*/ 534300 h 6346826"/>
              <a:gd name="connsiteX766" fmla="*/ 3974786 w 5451476"/>
              <a:gd name="connsiteY766" fmla="*/ 538426 h 6346826"/>
              <a:gd name="connsiteX767" fmla="*/ 3975421 w 5451476"/>
              <a:gd name="connsiteY767" fmla="*/ 542870 h 6346826"/>
              <a:gd name="connsiteX768" fmla="*/ 3976372 w 5451476"/>
              <a:gd name="connsiteY768" fmla="*/ 546996 h 6346826"/>
              <a:gd name="connsiteX769" fmla="*/ 3976690 w 5451476"/>
              <a:gd name="connsiteY769" fmla="*/ 550805 h 6346826"/>
              <a:gd name="connsiteX770" fmla="*/ 3977007 w 5451476"/>
              <a:gd name="connsiteY770" fmla="*/ 554931 h 6346826"/>
              <a:gd name="connsiteX771" fmla="*/ 3977642 w 5451476"/>
              <a:gd name="connsiteY771" fmla="*/ 558423 h 6346826"/>
              <a:gd name="connsiteX772" fmla="*/ 3977959 w 5451476"/>
              <a:gd name="connsiteY772" fmla="*/ 562231 h 6346826"/>
              <a:gd name="connsiteX773" fmla="*/ 3978276 w 5451476"/>
              <a:gd name="connsiteY773" fmla="*/ 566040 h 6346826"/>
              <a:gd name="connsiteX774" fmla="*/ 3978276 w 5451476"/>
              <a:gd name="connsiteY774" fmla="*/ 569532 h 6346826"/>
              <a:gd name="connsiteX775" fmla="*/ 3978276 w 5451476"/>
              <a:gd name="connsiteY775" fmla="*/ 573023 h 6346826"/>
              <a:gd name="connsiteX776" fmla="*/ 3978276 w 5451476"/>
              <a:gd name="connsiteY776" fmla="*/ 576514 h 6346826"/>
              <a:gd name="connsiteX777" fmla="*/ 3978276 w 5451476"/>
              <a:gd name="connsiteY777" fmla="*/ 579688 h 6346826"/>
              <a:gd name="connsiteX778" fmla="*/ 3978276 w 5451476"/>
              <a:gd name="connsiteY778" fmla="*/ 583497 h 6346826"/>
              <a:gd name="connsiteX779" fmla="*/ 3978276 w 5451476"/>
              <a:gd name="connsiteY779" fmla="*/ 586671 h 6346826"/>
              <a:gd name="connsiteX780" fmla="*/ 3977959 w 5451476"/>
              <a:gd name="connsiteY780" fmla="*/ 589845 h 6346826"/>
              <a:gd name="connsiteX781" fmla="*/ 3977959 w 5451476"/>
              <a:gd name="connsiteY781" fmla="*/ 593337 h 6346826"/>
              <a:gd name="connsiteX782" fmla="*/ 3977642 w 5451476"/>
              <a:gd name="connsiteY782" fmla="*/ 596511 h 6346826"/>
              <a:gd name="connsiteX783" fmla="*/ 3977007 w 5451476"/>
              <a:gd name="connsiteY783" fmla="*/ 599367 h 6346826"/>
              <a:gd name="connsiteX784" fmla="*/ 3976690 w 5451476"/>
              <a:gd name="connsiteY784" fmla="*/ 602541 h 6346826"/>
              <a:gd name="connsiteX785" fmla="*/ 3976372 w 5451476"/>
              <a:gd name="connsiteY785" fmla="*/ 605715 h 6346826"/>
              <a:gd name="connsiteX786" fmla="*/ 3976055 w 5451476"/>
              <a:gd name="connsiteY786" fmla="*/ 608889 h 6346826"/>
              <a:gd name="connsiteX787" fmla="*/ 3975421 w 5451476"/>
              <a:gd name="connsiteY787" fmla="*/ 611428 h 6346826"/>
              <a:gd name="connsiteX788" fmla="*/ 3975103 w 5451476"/>
              <a:gd name="connsiteY788" fmla="*/ 614285 h 6346826"/>
              <a:gd name="connsiteX789" fmla="*/ 3974469 w 5451476"/>
              <a:gd name="connsiteY789" fmla="*/ 617459 h 6346826"/>
              <a:gd name="connsiteX790" fmla="*/ 3973834 w 5451476"/>
              <a:gd name="connsiteY790" fmla="*/ 620316 h 6346826"/>
              <a:gd name="connsiteX791" fmla="*/ 3973199 w 5451476"/>
              <a:gd name="connsiteY791" fmla="*/ 623172 h 6346826"/>
              <a:gd name="connsiteX792" fmla="*/ 3972248 w 5451476"/>
              <a:gd name="connsiteY792" fmla="*/ 625711 h 6346826"/>
              <a:gd name="connsiteX793" fmla="*/ 3971930 w 5451476"/>
              <a:gd name="connsiteY793" fmla="*/ 628568 h 6346826"/>
              <a:gd name="connsiteX794" fmla="*/ 3971296 w 5451476"/>
              <a:gd name="connsiteY794" fmla="*/ 631425 h 6346826"/>
              <a:gd name="connsiteX795" fmla="*/ 3970344 w 5451476"/>
              <a:gd name="connsiteY795" fmla="*/ 634281 h 6346826"/>
              <a:gd name="connsiteX796" fmla="*/ 3969709 w 5451476"/>
              <a:gd name="connsiteY796" fmla="*/ 636503 h 6346826"/>
              <a:gd name="connsiteX797" fmla="*/ 3968757 w 5451476"/>
              <a:gd name="connsiteY797" fmla="*/ 639360 h 6346826"/>
              <a:gd name="connsiteX798" fmla="*/ 3968123 w 5451476"/>
              <a:gd name="connsiteY798" fmla="*/ 641899 h 6346826"/>
              <a:gd name="connsiteX799" fmla="*/ 3967171 w 5451476"/>
              <a:gd name="connsiteY799" fmla="*/ 644438 h 6346826"/>
              <a:gd name="connsiteX800" fmla="*/ 3965902 w 5451476"/>
              <a:gd name="connsiteY800" fmla="*/ 647295 h 6346826"/>
              <a:gd name="connsiteX801" fmla="*/ 3965267 w 5451476"/>
              <a:gd name="connsiteY801" fmla="*/ 649516 h 6346826"/>
              <a:gd name="connsiteX802" fmla="*/ 3964315 w 5451476"/>
              <a:gd name="connsiteY802" fmla="*/ 652056 h 6346826"/>
              <a:gd name="connsiteX803" fmla="*/ 3963363 w 5451476"/>
              <a:gd name="connsiteY803" fmla="*/ 654595 h 6346826"/>
              <a:gd name="connsiteX804" fmla="*/ 3962411 w 5451476"/>
              <a:gd name="connsiteY804" fmla="*/ 657134 h 6346826"/>
              <a:gd name="connsiteX805" fmla="*/ 3961142 w 5451476"/>
              <a:gd name="connsiteY805" fmla="*/ 659356 h 6346826"/>
              <a:gd name="connsiteX806" fmla="*/ 3960190 w 5451476"/>
              <a:gd name="connsiteY806" fmla="*/ 661895 h 6346826"/>
              <a:gd name="connsiteX807" fmla="*/ 3959238 w 5451476"/>
              <a:gd name="connsiteY807" fmla="*/ 664117 h 6346826"/>
              <a:gd name="connsiteX808" fmla="*/ 3957969 w 5451476"/>
              <a:gd name="connsiteY808" fmla="*/ 666656 h 6346826"/>
              <a:gd name="connsiteX809" fmla="*/ 3957017 w 5451476"/>
              <a:gd name="connsiteY809" fmla="*/ 668878 h 6346826"/>
              <a:gd name="connsiteX810" fmla="*/ 3955748 w 5451476"/>
              <a:gd name="connsiteY810" fmla="*/ 671100 h 6346826"/>
              <a:gd name="connsiteX811" fmla="*/ 3954479 w 5451476"/>
              <a:gd name="connsiteY811" fmla="*/ 673321 h 6346826"/>
              <a:gd name="connsiteX812" fmla="*/ 3953210 w 5451476"/>
              <a:gd name="connsiteY812" fmla="*/ 675861 h 6346826"/>
              <a:gd name="connsiteX813" fmla="*/ 3952258 w 5451476"/>
              <a:gd name="connsiteY813" fmla="*/ 677765 h 6346826"/>
              <a:gd name="connsiteX814" fmla="*/ 3950988 w 5451476"/>
              <a:gd name="connsiteY814" fmla="*/ 679987 h 6346826"/>
              <a:gd name="connsiteX815" fmla="*/ 3949719 w 5451476"/>
              <a:gd name="connsiteY815" fmla="*/ 682209 h 6346826"/>
              <a:gd name="connsiteX816" fmla="*/ 3948133 w 5451476"/>
              <a:gd name="connsiteY816" fmla="*/ 684430 h 6346826"/>
              <a:gd name="connsiteX817" fmla="*/ 3946864 w 5451476"/>
              <a:gd name="connsiteY817" fmla="*/ 686335 h 6346826"/>
              <a:gd name="connsiteX818" fmla="*/ 3945912 w 5451476"/>
              <a:gd name="connsiteY818" fmla="*/ 688874 h 6346826"/>
              <a:gd name="connsiteX819" fmla="*/ 3944325 w 5451476"/>
              <a:gd name="connsiteY819" fmla="*/ 690778 h 6346826"/>
              <a:gd name="connsiteX820" fmla="*/ 3943056 w 5451476"/>
              <a:gd name="connsiteY820" fmla="*/ 692683 h 6346826"/>
              <a:gd name="connsiteX821" fmla="*/ 3941469 w 5451476"/>
              <a:gd name="connsiteY821" fmla="*/ 694905 h 6346826"/>
              <a:gd name="connsiteX822" fmla="*/ 3940200 w 5451476"/>
              <a:gd name="connsiteY822" fmla="*/ 696809 h 6346826"/>
              <a:gd name="connsiteX823" fmla="*/ 3938614 w 5451476"/>
              <a:gd name="connsiteY823" fmla="*/ 698713 h 6346826"/>
              <a:gd name="connsiteX824" fmla="*/ 3937027 w 5451476"/>
              <a:gd name="connsiteY824" fmla="*/ 700618 h 6346826"/>
              <a:gd name="connsiteX825" fmla="*/ 3935758 w 5451476"/>
              <a:gd name="connsiteY825" fmla="*/ 702840 h 6346826"/>
              <a:gd name="connsiteX826" fmla="*/ 3934172 w 5451476"/>
              <a:gd name="connsiteY826" fmla="*/ 704744 h 6346826"/>
              <a:gd name="connsiteX827" fmla="*/ 3932585 w 5451476"/>
              <a:gd name="connsiteY827" fmla="*/ 706648 h 6346826"/>
              <a:gd name="connsiteX828" fmla="*/ 3930999 w 5451476"/>
              <a:gd name="connsiteY828" fmla="*/ 708553 h 6346826"/>
              <a:gd name="connsiteX829" fmla="*/ 3929412 w 5451476"/>
              <a:gd name="connsiteY829" fmla="*/ 710775 h 6346826"/>
              <a:gd name="connsiteX830" fmla="*/ 3927826 w 5451476"/>
              <a:gd name="connsiteY830" fmla="*/ 712362 h 6346826"/>
              <a:gd name="connsiteX831" fmla="*/ 3926239 w 5451476"/>
              <a:gd name="connsiteY831" fmla="*/ 714266 h 6346826"/>
              <a:gd name="connsiteX832" fmla="*/ 3924653 w 5451476"/>
              <a:gd name="connsiteY832" fmla="*/ 716170 h 6346826"/>
              <a:gd name="connsiteX833" fmla="*/ 3923066 w 5451476"/>
              <a:gd name="connsiteY833" fmla="*/ 717757 h 6346826"/>
              <a:gd name="connsiteX834" fmla="*/ 3921480 w 5451476"/>
              <a:gd name="connsiteY834" fmla="*/ 719662 h 6346826"/>
              <a:gd name="connsiteX835" fmla="*/ 3919576 w 5451476"/>
              <a:gd name="connsiteY835" fmla="*/ 721249 h 6346826"/>
              <a:gd name="connsiteX836" fmla="*/ 3918307 w 5451476"/>
              <a:gd name="connsiteY836" fmla="*/ 722518 h 6346826"/>
              <a:gd name="connsiteX837" fmla="*/ 3917355 w 5451476"/>
              <a:gd name="connsiteY837" fmla="*/ 723788 h 6346826"/>
              <a:gd name="connsiteX838" fmla="*/ 3916403 w 5451476"/>
              <a:gd name="connsiteY838" fmla="*/ 725058 h 6346826"/>
              <a:gd name="connsiteX839" fmla="*/ 3912912 w 5451476"/>
              <a:gd name="connsiteY839" fmla="*/ 728232 h 6346826"/>
              <a:gd name="connsiteX840" fmla="*/ 3909422 w 5451476"/>
              <a:gd name="connsiteY840" fmla="*/ 731723 h 6346826"/>
              <a:gd name="connsiteX841" fmla="*/ 3906249 w 5451476"/>
              <a:gd name="connsiteY841" fmla="*/ 735214 h 6346826"/>
              <a:gd name="connsiteX842" fmla="*/ 3902442 w 5451476"/>
              <a:gd name="connsiteY842" fmla="*/ 738706 h 6346826"/>
              <a:gd name="connsiteX843" fmla="*/ 3898951 w 5451476"/>
              <a:gd name="connsiteY843" fmla="*/ 741880 h 6346826"/>
              <a:gd name="connsiteX844" fmla="*/ 3895461 w 5451476"/>
              <a:gd name="connsiteY844" fmla="*/ 745689 h 6346826"/>
              <a:gd name="connsiteX845" fmla="*/ 3892288 w 5451476"/>
              <a:gd name="connsiteY845" fmla="*/ 749180 h 6346826"/>
              <a:gd name="connsiteX846" fmla="*/ 3888798 w 5451476"/>
              <a:gd name="connsiteY846" fmla="*/ 752354 h 6346826"/>
              <a:gd name="connsiteX847" fmla="*/ 3884990 w 5451476"/>
              <a:gd name="connsiteY847" fmla="*/ 755845 h 6346826"/>
              <a:gd name="connsiteX848" fmla="*/ 3881817 w 5451476"/>
              <a:gd name="connsiteY848" fmla="*/ 759337 h 6346826"/>
              <a:gd name="connsiteX849" fmla="*/ 3878327 w 5451476"/>
              <a:gd name="connsiteY849" fmla="*/ 762511 h 6346826"/>
              <a:gd name="connsiteX850" fmla="*/ 3874836 w 5451476"/>
              <a:gd name="connsiteY850" fmla="*/ 766320 h 6346826"/>
              <a:gd name="connsiteX851" fmla="*/ 3871663 w 5451476"/>
              <a:gd name="connsiteY851" fmla="*/ 769811 h 6346826"/>
              <a:gd name="connsiteX852" fmla="*/ 3868173 w 5451476"/>
              <a:gd name="connsiteY852" fmla="*/ 773302 h 6346826"/>
              <a:gd name="connsiteX853" fmla="*/ 3864366 w 5451476"/>
              <a:gd name="connsiteY853" fmla="*/ 776476 h 6346826"/>
              <a:gd name="connsiteX854" fmla="*/ 3860875 w 5451476"/>
              <a:gd name="connsiteY854" fmla="*/ 779968 h 6346826"/>
              <a:gd name="connsiteX855" fmla="*/ 3857702 w 5451476"/>
              <a:gd name="connsiteY855" fmla="*/ 783777 h 6346826"/>
              <a:gd name="connsiteX856" fmla="*/ 3854212 w 5451476"/>
              <a:gd name="connsiteY856" fmla="*/ 786951 h 6346826"/>
              <a:gd name="connsiteX857" fmla="*/ 3850722 w 5451476"/>
              <a:gd name="connsiteY857" fmla="*/ 790442 h 6346826"/>
              <a:gd name="connsiteX858" fmla="*/ 3847549 w 5451476"/>
              <a:gd name="connsiteY858" fmla="*/ 793933 h 6346826"/>
              <a:gd name="connsiteX859" fmla="*/ 3843741 w 5451476"/>
              <a:gd name="connsiteY859" fmla="*/ 797107 h 6346826"/>
              <a:gd name="connsiteX860" fmla="*/ 3840251 w 5451476"/>
              <a:gd name="connsiteY860" fmla="*/ 800599 h 6346826"/>
              <a:gd name="connsiteX861" fmla="*/ 3837078 w 5451476"/>
              <a:gd name="connsiteY861" fmla="*/ 804090 h 6346826"/>
              <a:gd name="connsiteX862" fmla="*/ 3833588 w 5451476"/>
              <a:gd name="connsiteY862" fmla="*/ 807899 h 6346826"/>
              <a:gd name="connsiteX863" fmla="*/ 3830097 w 5451476"/>
              <a:gd name="connsiteY863" fmla="*/ 811073 h 6346826"/>
              <a:gd name="connsiteX864" fmla="*/ 3826290 w 5451476"/>
              <a:gd name="connsiteY864" fmla="*/ 814564 h 6346826"/>
              <a:gd name="connsiteX865" fmla="*/ 3823117 w 5451476"/>
              <a:gd name="connsiteY865" fmla="*/ 818056 h 6346826"/>
              <a:gd name="connsiteX866" fmla="*/ 3819626 w 5451476"/>
              <a:gd name="connsiteY866" fmla="*/ 821230 h 6346826"/>
              <a:gd name="connsiteX867" fmla="*/ 3816136 w 5451476"/>
              <a:gd name="connsiteY867" fmla="*/ 824721 h 6346826"/>
              <a:gd name="connsiteX868" fmla="*/ 3812963 w 5451476"/>
              <a:gd name="connsiteY868" fmla="*/ 828530 h 6346826"/>
              <a:gd name="connsiteX869" fmla="*/ 3809473 w 5451476"/>
              <a:gd name="connsiteY869" fmla="*/ 831704 h 6346826"/>
              <a:gd name="connsiteX870" fmla="*/ 3805665 w 5451476"/>
              <a:gd name="connsiteY870" fmla="*/ 835195 h 6346826"/>
              <a:gd name="connsiteX871" fmla="*/ 3802492 w 5451476"/>
              <a:gd name="connsiteY871" fmla="*/ 838687 h 6346826"/>
              <a:gd name="connsiteX872" fmla="*/ 3799002 w 5451476"/>
              <a:gd name="connsiteY872" fmla="*/ 842178 h 6346826"/>
              <a:gd name="connsiteX873" fmla="*/ 3795512 w 5451476"/>
              <a:gd name="connsiteY873" fmla="*/ 845352 h 6346826"/>
              <a:gd name="connsiteX874" fmla="*/ 3792021 w 5451476"/>
              <a:gd name="connsiteY874" fmla="*/ 849161 h 6346826"/>
              <a:gd name="connsiteX875" fmla="*/ 3788848 w 5451476"/>
              <a:gd name="connsiteY875" fmla="*/ 852652 h 6346826"/>
              <a:gd name="connsiteX876" fmla="*/ 3785041 w 5451476"/>
              <a:gd name="connsiteY876" fmla="*/ 855826 h 6346826"/>
              <a:gd name="connsiteX877" fmla="*/ 3781550 w 5451476"/>
              <a:gd name="connsiteY877" fmla="*/ 859318 h 6346826"/>
              <a:gd name="connsiteX878" fmla="*/ 3778377 w 5451476"/>
              <a:gd name="connsiteY878" fmla="*/ 862809 h 6346826"/>
              <a:gd name="connsiteX879" fmla="*/ 3774887 w 5451476"/>
              <a:gd name="connsiteY879" fmla="*/ 865983 h 6346826"/>
              <a:gd name="connsiteX880" fmla="*/ 3771397 w 5451476"/>
              <a:gd name="connsiteY880" fmla="*/ 869792 h 6346826"/>
              <a:gd name="connsiteX881" fmla="*/ 3768224 w 5451476"/>
              <a:gd name="connsiteY881" fmla="*/ 873283 h 6346826"/>
              <a:gd name="connsiteX882" fmla="*/ 3764416 w 5451476"/>
              <a:gd name="connsiteY882" fmla="*/ 876775 h 6346826"/>
              <a:gd name="connsiteX883" fmla="*/ 3760926 w 5451476"/>
              <a:gd name="connsiteY883" fmla="*/ 879949 h 6346826"/>
              <a:gd name="connsiteX884" fmla="*/ 3757436 w 5451476"/>
              <a:gd name="connsiteY884" fmla="*/ 883440 h 6346826"/>
              <a:gd name="connsiteX885" fmla="*/ 3754263 w 5451476"/>
              <a:gd name="connsiteY885" fmla="*/ 887249 h 6346826"/>
              <a:gd name="connsiteX886" fmla="*/ 3750772 w 5451476"/>
              <a:gd name="connsiteY886" fmla="*/ 890423 h 6346826"/>
              <a:gd name="connsiteX887" fmla="*/ 3746965 w 5451476"/>
              <a:gd name="connsiteY887" fmla="*/ 893914 h 6346826"/>
              <a:gd name="connsiteX888" fmla="*/ 3743792 w 5451476"/>
              <a:gd name="connsiteY888" fmla="*/ 897406 h 6346826"/>
              <a:gd name="connsiteX889" fmla="*/ 3740301 w 5451476"/>
              <a:gd name="connsiteY889" fmla="*/ 900580 h 6346826"/>
              <a:gd name="connsiteX890" fmla="*/ 3736811 w 5451476"/>
              <a:gd name="connsiteY890" fmla="*/ 904071 h 6346826"/>
              <a:gd name="connsiteX891" fmla="*/ 3733638 w 5451476"/>
              <a:gd name="connsiteY891" fmla="*/ 907880 h 6346826"/>
              <a:gd name="connsiteX892" fmla="*/ 3730148 w 5451476"/>
              <a:gd name="connsiteY892" fmla="*/ 911371 h 6346826"/>
              <a:gd name="connsiteX893" fmla="*/ 3726340 w 5451476"/>
              <a:gd name="connsiteY893" fmla="*/ 914545 h 6346826"/>
              <a:gd name="connsiteX894" fmla="*/ 3722850 w 5451476"/>
              <a:gd name="connsiteY894" fmla="*/ 918037 h 6346826"/>
              <a:gd name="connsiteX895" fmla="*/ 3719677 w 5451476"/>
              <a:gd name="connsiteY895" fmla="*/ 921528 h 6346826"/>
              <a:gd name="connsiteX896" fmla="*/ 3716187 w 5451476"/>
              <a:gd name="connsiteY896" fmla="*/ 924702 h 6346826"/>
              <a:gd name="connsiteX897" fmla="*/ 3712696 w 5451476"/>
              <a:gd name="connsiteY897" fmla="*/ 928511 h 6346826"/>
              <a:gd name="connsiteX898" fmla="*/ 3709523 w 5451476"/>
              <a:gd name="connsiteY898" fmla="*/ 932002 h 6346826"/>
              <a:gd name="connsiteX899" fmla="*/ 3705716 w 5451476"/>
              <a:gd name="connsiteY899" fmla="*/ 935176 h 6346826"/>
              <a:gd name="connsiteX900" fmla="*/ 3702225 w 5451476"/>
              <a:gd name="connsiteY900" fmla="*/ 938668 h 6346826"/>
              <a:gd name="connsiteX901" fmla="*/ 3699052 w 5451476"/>
              <a:gd name="connsiteY901" fmla="*/ 942159 h 6346826"/>
              <a:gd name="connsiteX902" fmla="*/ 3695562 w 5451476"/>
              <a:gd name="connsiteY902" fmla="*/ 945968 h 6346826"/>
              <a:gd name="connsiteX903" fmla="*/ 3692072 w 5451476"/>
              <a:gd name="connsiteY903" fmla="*/ 949142 h 6346826"/>
              <a:gd name="connsiteX904" fmla="*/ 3688264 w 5451476"/>
              <a:gd name="connsiteY904" fmla="*/ 952633 h 6346826"/>
              <a:gd name="connsiteX905" fmla="*/ 3685091 w 5451476"/>
              <a:gd name="connsiteY905" fmla="*/ 956125 h 6346826"/>
              <a:gd name="connsiteX906" fmla="*/ 3681601 w 5451476"/>
              <a:gd name="connsiteY906" fmla="*/ 959299 h 6346826"/>
              <a:gd name="connsiteX907" fmla="*/ 3678111 w 5451476"/>
              <a:gd name="connsiteY907" fmla="*/ 962790 h 6346826"/>
              <a:gd name="connsiteX908" fmla="*/ 3674938 w 5451476"/>
              <a:gd name="connsiteY908" fmla="*/ 966282 h 6346826"/>
              <a:gd name="connsiteX909" fmla="*/ 3671447 w 5451476"/>
              <a:gd name="connsiteY909" fmla="*/ 969456 h 6346826"/>
              <a:gd name="connsiteX910" fmla="*/ 3667640 w 5451476"/>
              <a:gd name="connsiteY910" fmla="*/ 973264 h 6346826"/>
              <a:gd name="connsiteX911" fmla="*/ 3664467 w 5451476"/>
              <a:gd name="connsiteY911" fmla="*/ 976756 h 6346826"/>
              <a:gd name="connsiteX912" fmla="*/ 3660977 w 5451476"/>
              <a:gd name="connsiteY912" fmla="*/ 980247 h 6346826"/>
              <a:gd name="connsiteX913" fmla="*/ 3657486 w 5451476"/>
              <a:gd name="connsiteY913" fmla="*/ 983421 h 6346826"/>
              <a:gd name="connsiteX914" fmla="*/ 3654313 w 5451476"/>
              <a:gd name="connsiteY914" fmla="*/ 986913 h 6346826"/>
              <a:gd name="connsiteX915" fmla="*/ 3650823 w 5451476"/>
              <a:gd name="connsiteY915" fmla="*/ 990721 h 6346826"/>
              <a:gd name="connsiteX916" fmla="*/ 3647015 w 5451476"/>
              <a:gd name="connsiteY916" fmla="*/ 993895 h 6346826"/>
              <a:gd name="connsiteX917" fmla="*/ 3643525 w 5451476"/>
              <a:gd name="connsiteY917" fmla="*/ 997387 h 6346826"/>
              <a:gd name="connsiteX918" fmla="*/ 3640352 w 5451476"/>
              <a:gd name="connsiteY918" fmla="*/ 1000878 h 6346826"/>
              <a:gd name="connsiteX919" fmla="*/ 3636862 w 5451476"/>
              <a:gd name="connsiteY919" fmla="*/ 1004052 h 6346826"/>
              <a:gd name="connsiteX920" fmla="*/ 3633371 w 5451476"/>
              <a:gd name="connsiteY920" fmla="*/ 1007543 h 6346826"/>
              <a:gd name="connsiteX921" fmla="*/ 3630198 w 5451476"/>
              <a:gd name="connsiteY921" fmla="*/ 1011352 h 6346826"/>
              <a:gd name="connsiteX922" fmla="*/ 3626708 w 5451476"/>
              <a:gd name="connsiteY922" fmla="*/ 1014844 h 6346826"/>
              <a:gd name="connsiteX923" fmla="*/ 3622901 w 5451476"/>
              <a:gd name="connsiteY923" fmla="*/ 1018018 h 6346826"/>
              <a:gd name="connsiteX924" fmla="*/ 3619728 w 5451476"/>
              <a:gd name="connsiteY924" fmla="*/ 1021509 h 6346826"/>
              <a:gd name="connsiteX925" fmla="*/ 3616237 w 5451476"/>
              <a:gd name="connsiteY925" fmla="*/ 1025000 h 6346826"/>
              <a:gd name="connsiteX926" fmla="*/ 3612747 w 5451476"/>
              <a:gd name="connsiteY926" fmla="*/ 1028174 h 6346826"/>
              <a:gd name="connsiteX927" fmla="*/ 3609257 w 5451476"/>
              <a:gd name="connsiteY927" fmla="*/ 1031983 h 6346826"/>
              <a:gd name="connsiteX928" fmla="*/ 3606084 w 5451476"/>
              <a:gd name="connsiteY928" fmla="*/ 1035475 h 6346826"/>
              <a:gd name="connsiteX929" fmla="*/ 3602276 w 5451476"/>
              <a:gd name="connsiteY929" fmla="*/ 1038649 h 6346826"/>
              <a:gd name="connsiteX930" fmla="*/ 3598786 w 5451476"/>
              <a:gd name="connsiteY930" fmla="*/ 1042140 h 6346826"/>
              <a:gd name="connsiteX931" fmla="*/ 3595613 w 5451476"/>
              <a:gd name="connsiteY931" fmla="*/ 1045631 h 6346826"/>
              <a:gd name="connsiteX932" fmla="*/ 3592122 w 5451476"/>
              <a:gd name="connsiteY932" fmla="*/ 1049440 h 6346826"/>
              <a:gd name="connsiteX933" fmla="*/ 3588632 w 5451476"/>
              <a:gd name="connsiteY933" fmla="*/ 1052614 h 6346826"/>
              <a:gd name="connsiteX934" fmla="*/ 3585459 w 5451476"/>
              <a:gd name="connsiteY934" fmla="*/ 1056106 h 6346826"/>
              <a:gd name="connsiteX935" fmla="*/ 3581652 w 5451476"/>
              <a:gd name="connsiteY935" fmla="*/ 1059597 h 6346826"/>
              <a:gd name="connsiteX936" fmla="*/ 3578161 w 5451476"/>
              <a:gd name="connsiteY936" fmla="*/ 1062771 h 6346826"/>
              <a:gd name="connsiteX937" fmla="*/ 3574671 w 5451476"/>
              <a:gd name="connsiteY937" fmla="*/ 1066262 h 6346826"/>
              <a:gd name="connsiteX938" fmla="*/ 3571498 w 5451476"/>
              <a:gd name="connsiteY938" fmla="*/ 1070071 h 6346826"/>
              <a:gd name="connsiteX939" fmla="*/ 3568008 w 5451476"/>
              <a:gd name="connsiteY939" fmla="*/ 1073245 h 6346826"/>
              <a:gd name="connsiteX940" fmla="*/ 3564200 w 5451476"/>
              <a:gd name="connsiteY940" fmla="*/ 1076737 h 6346826"/>
              <a:gd name="connsiteX941" fmla="*/ 3561027 w 5451476"/>
              <a:gd name="connsiteY941" fmla="*/ 1080228 h 6346826"/>
              <a:gd name="connsiteX942" fmla="*/ 3557537 w 5451476"/>
              <a:gd name="connsiteY942" fmla="*/ 1083719 h 6346826"/>
              <a:gd name="connsiteX943" fmla="*/ 3554047 w 5451476"/>
              <a:gd name="connsiteY943" fmla="*/ 1086893 h 6346826"/>
              <a:gd name="connsiteX944" fmla="*/ 3550874 w 5451476"/>
              <a:gd name="connsiteY944" fmla="*/ 1090702 h 6346826"/>
              <a:gd name="connsiteX945" fmla="*/ 3547383 w 5451476"/>
              <a:gd name="connsiteY945" fmla="*/ 1094194 h 6346826"/>
              <a:gd name="connsiteX946" fmla="*/ 3543576 w 5451476"/>
              <a:gd name="connsiteY946" fmla="*/ 1097368 h 6346826"/>
              <a:gd name="connsiteX947" fmla="*/ 3540085 w 5451476"/>
              <a:gd name="connsiteY947" fmla="*/ 1100859 h 6346826"/>
              <a:gd name="connsiteX948" fmla="*/ 3536912 w 5451476"/>
              <a:gd name="connsiteY948" fmla="*/ 1104350 h 6346826"/>
              <a:gd name="connsiteX949" fmla="*/ 3533422 w 5451476"/>
              <a:gd name="connsiteY949" fmla="*/ 1107524 h 6346826"/>
              <a:gd name="connsiteX950" fmla="*/ 3529932 w 5451476"/>
              <a:gd name="connsiteY950" fmla="*/ 1111016 h 6346826"/>
              <a:gd name="connsiteX951" fmla="*/ 3526759 w 5451476"/>
              <a:gd name="connsiteY951" fmla="*/ 1114825 h 6346826"/>
              <a:gd name="connsiteX952" fmla="*/ 3522951 w 5451476"/>
              <a:gd name="connsiteY952" fmla="*/ 1118316 h 6346826"/>
              <a:gd name="connsiteX953" fmla="*/ 3519461 w 5451476"/>
              <a:gd name="connsiteY953" fmla="*/ 1121490 h 6346826"/>
              <a:gd name="connsiteX954" fmla="*/ 3516288 w 5451476"/>
              <a:gd name="connsiteY954" fmla="*/ 1124981 h 6346826"/>
              <a:gd name="connsiteX955" fmla="*/ 3512798 w 5451476"/>
              <a:gd name="connsiteY955" fmla="*/ 1128473 h 6346826"/>
              <a:gd name="connsiteX956" fmla="*/ 3509307 w 5451476"/>
              <a:gd name="connsiteY956" fmla="*/ 1131647 h 6346826"/>
              <a:gd name="connsiteX957" fmla="*/ 3505500 w 5451476"/>
              <a:gd name="connsiteY957" fmla="*/ 1135456 h 6346826"/>
              <a:gd name="connsiteX958" fmla="*/ 3502327 w 5451476"/>
              <a:gd name="connsiteY958" fmla="*/ 1138947 h 6346826"/>
              <a:gd name="connsiteX959" fmla="*/ 3498836 w 5451476"/>
              <a:gd name="connsiteY959" fmla="*/ 1142121 h 6346826"/>
              <a:gd name="connsiteX960" fmla="*/ 3495346 w 5451476"/>
              <a:gd name="connsiteY960" fmla="*/ 1145612 h 6346826"/>
              <a:gd name="connsiteX961" fmla="*/ 3492173 w 5451476"/>
              <a:gd name="connsiteY961" fmla="*/ 1149104 h 6346826"/>
              <a:gd name="connsiteX962" fmla="*/ 3488683 w 5451476"/>
              <a:gd name="connsiteY962" fmla="*/ 1152913 h 6346826"/>
              <a:gd name="connsiteX963" fmla="*/ 3484875 w 5451476"/>
              <a:gd name="connsiteY963" fmla="*/ 1156087 h 6346826"/>
              <a:gd name="connsiteX964" fmla="*/ 3481702 w 5451476"/>
              <a:gd name="connsiteY964" fmla="*/ 1159578 h 6346826"/>
              <a:gd name="connsiteX965" fmla="*/ 3478212 w 5451476"/>
              <a:gd name="connsiteY965" fmla="*/ 1163069 h 6346826"/>
              <a:gd name="connsiteX966" fmla="*/ 3474722 w 5451476"/>
              <a:gd name="connsiteY966" fmla="*/ 1166243 h 6346826"/>
              <a:gd name="connsiteX967" fmla="*/ 3471231 w 5451476"/>
              <a:gd name="connsiteY967" fmla="*/ 1169735 h 6346826"/>
              <a:gd name="connsiteX968" fmla="*/ 3468058 w 5451476"/>
              <a:gd name="connsiteY968" fmla="*/ 1173544 h 6346826"/>
              <a:gd name="connsiteX969" fmla="*/ 3464251 w 5451476"/>
              <a:gd name="connsiteY969" fmla="*/ 1176718 h 6346826"/>
              <a:gd name="connsiteX970" fmla="*/ 3460760 w 5451476"/>
              <a:gd name="connsiteY970" fmla="*/ 1180209 h 6346826"/>
              <a:gd name="connsiteX971" fmla="*/ 3457587 w 5451476"/>
              <a:gd name="connsiteY971" fmla="*/ 1183700 h 6346826"/>
              <a:gd name="connsiteX972" fmla="*/ 3454097 w 5451476"/>
              <a:gd name="connsiteY972" fmla="*/ 1186874 h 6346826"/>
              <a:gd name="connsiteX973" fmla="*/ 3450607 w 5451476"/>
              <a:gd name="connsiteY973" fmla="*/ 1190366 h 6346826"/>
              <a:gd name="connsiteX974" fmla="*/ 3447434 w 5451476"/>
              <a:gd name="connsiteY974" fmla="*/ 1194175 h 6346826"/>
              <a:gd name="connsiteX975" fmla="*/ 3443626 w 5451476"/>
              <a:gd name="connsiteY975" fmla="*/ 1197666 h 6346826"/>
              <a:gd name="connsiteX976" fmla="*/ 3440136 w 5451476"/>
              <a:gd name="connsiteY976" fmla="*/ 1200840 h 6346826"/>
              <a:gd name="connsiteX977" fmla="*/ 3436646 w 5451476"/>
              <a:gd name="connsiteY977" fmla="*/ 1204331 h 6346826"/>
              <a:gd name="connsiteX978" fmla="*/ 3433473 w 5451476"/>
              <a:gd name="connsiteY978" fmla="*/ 1207823 h 6346826"/>
              <a:gd name="connsiteX979" fmla="*/ 3429982 w 5451476"/>
              <a:gd name="connsiteY979" fmla="*/ 1210997 h 6346826"/>
              <a:gd name="connsiteX980" fmla="*/ 3426175 w 5451476"/>
              <a:gd name="connsiteY980" fmla="*/ 1214806 h 6346826"/>
              <a:gd name="connsiteX981" fmla="*/ 3423002 w 5451476"/>
              <a:gd name="connsiteY981" fmla="*/ 1218297 h 6346826"/>
              <a:gd name="connsiteX982" fmla="*/ 3419511 w 5451476"/>
              <a:gd name="connsiteY982" fmla="*/ 1221471 h 6346826"/>
              <a:gd name="connsiteX983" fmla="*/ 3416021 w 5451476"/>
              <a:gd name="connsiteY983" fmla="*/ 1224962 h 6346826"/>
              <a:gd name="connsiteX984" fmla="*/ 3412848 w 5451476"/>
              <a:gd name="connsiteY984" fmla="*/ 1228454 h 6346826"/>
              <a:gd name="connsiteX985" fmla="*/ 3409358 w 5451476"/>
              <a:gd name="connsiteY985" fmla="*/ 1232263 h 6346826"/>
              <a:gd name="connsiteX986" fmla="*/ 3405550 w 5451476"/>
              <a:gd name="connsiteY986" fmla="*/ 1235437 h 6346826"/>
              <a:gd name="connsiteX987" fmla="*/ 3402060 w 5451476"/>
              <a:gd name="connsiteY987" fmla="*/ 1238928 h 6346826"/>
              <a:gd name="connsiteX988" fmla="*/ 3398887 w 5451476"/>
              <a:gd name="connsiteY988" fmla="*/ 1242419 h 6346826"/>
              <a:gd name="connsiteX989" fmla="*/ 3395397 w 5451476"/>
              <a:gd name="connsiteY989" fmla="*/ 1245593 h 6346826"/>
              <a:gd name="connsiteX990" fmla="*/ 3391906 w 5451476"/>
              <a:gd name="connsiteY990" fmla="*/ 1249085 h 6346826"/>
              <a:gd name="connsiteX991" fmla="*/ 3388733 w 5451476"/>
              <a:gd name="connsiteY991" fmla="*/ 1252894 h 6346826"/>
              <a:gd name="connsiteX992" fmla="*/ 3384926 w 5451476"/>
              <a:gd name="connsiteY992" fmla="*/ 1256068 h 6346826"/>
              <a:gd name="connsiteX993" fmla="*/ 3381435 w 5451476"/>
              <a:gd name="connsiteY993" fmla="*/ 1259559 h 6346826"/>
              <a:gd name="connsiteX994" fmla="*/ 3378262 w 5451476"/>
              <a:gd name="connsiteY994" fmla="*/ 1263050 h 6346826"/>
              <a:gd name="connsiteX995" fmla="*/ 3374772 w 5451476"/>
              <a:gd name="connsiteY995" fmla="*/ 1266542 h 6346826"/>
              <a:gd name="connsiteX996" fmla="*/ 3371282 w 5451476"/>
              <a:gd name="connsiteY996" fmla="*/ 1269716 h 6346826"/>
              <a:gd name="connsiteX997" fmla="*/ 3367474 w 5451476"/>
              <a:gd name="connsiteY997" fmla="*/ 1273207 h 6346826"/>
              <a:gd name="connsiteX998" fmla="*/ 3364301 w 5451476"/>
              <a:gd name="connsiteY998" fmla="*/ 1277016 h 6346826"/>
              <a:gd name="connsiteX999" fmla="*/ 3360811 w 5451476"/>
              <a:gd name="connsiteY999" fmla="*/ 1280190 h 6346826"/>
              <a:gd name="connsiteX1000" fmla="*/ 3357321 w 5451476"/>
              <a:gd name="connsiteY1000" fmla="*/ 1283681 h 6346826"/>
              <a:gd name="connsiteX1001" fmla="*/ 3354148 w 5451476"/>
              <a:gd name="connsiteY1001" fmla="*/ 1287173 h 6346826"/>
              <a:gd name="connsiteX1002" fmla="*/ 3350657 w 5451476"/>
              <a:gd name="connsiteY1002" fmla="*/ 1290347 h 6346826"/>
              <a:gd name="connsiteX1003" fmla="*/ 3346850 w 5451476"/>
              <a:gd name="connsiteY1003" fmla="*/ 1293838 h 6346826"/>
              <a:gd name="connsiteX1004" fmla="*/ 3343677 w 5451476"/>
              <a:gd name="connsiteY1004" fmla="*/ 1297647 h 6346826"/>
              <a:gd name="connsiteX1005" fmla="*/ 3340187 w 5451476"/>
              <a:gd name="connsiteY1005" fmla="*/ 1301138 h 6346826"/>
              <a:gd name="connsiteX1006" fmla="*/ 3336696 w 5451476"/>
              <a:gd name="connsiteY1006" fmla="*/ 1304312 h 6346826"/>
              <a:gd name="connsiteX1007" fmla="*/ 3333206 w 5451476"/>
              <a:gd name="connsiteY1007" fmla="*/ 1307804 h 6346826"/>
              <a:gd name="connsiteX1008" fmla="*/ 3330033 w 5451476"/>
              <a:gd name="connsiteY1008" fmla="*/ 1311295 h 6346826"/>
              <a:gd name="connsiteX1009" fmla="*/ 3328764 w 5451476"/>
              <a:gd name="connsiteY1009" fmla="*/ 1312565 h 6346826"/>
              <a:gd name="connsiteX1010" fmla="*/ 3327495 w 5451476"/>
              <a:gd name="connsiteY1010" fmla="*/ 1313517 h 6346826"/>
              <a:gd name="connsiteX1011" fmla="*/ 3326225 w 5451476"/>
              <a:gd name="connsiteY1011" fmla="*/ 1314469 h 6346826"/>
              <a:gd name="connsiteX1012" fmla="*/ 3324639 w 5451476"/>
              <a:gd name="connsiteY1012" fmla="*/ 1316691 h 6346826"/>
              <a:gd name="connsiteX1013" fmla="*/ 3322735 w 5451476"/>
              <a:gd name="connsiteY1013" fmla="*/ 1318278 h 6346826"/>
              <a:gd name="connsiteX1014" fmla="*/ 3321149 w 5451476"/>
              <a:gd name="connsiteY1014" fmla="*/ 1319865 h 6346826"/>
              <a:gd name="connsiteX1015" fmla="*/ 3319245 w 5451476"/>
              <a:gd name="connsiteY1015" fmla="*/ 1321452 h 6346826"/>
              <a:gd name="connsiteX1016" fmla="*/ 3317341 w 5451476"/>
              <a:gd name="connsiteY1016" fmla="*/ 1323039 h 6346826"/>
              <a:gd name="connsiteX1017" fmla="*/ 3315754 w 5451476"/>
              <a:gd name="connsiteY1017" fmla="*/ 1324626 h 6346826"/>
              <a:gd name="connsiteX1018" fmla="*/ 3313533 w 5451476"/>
              <a:gd name="connsiteY1018" fmla="*/ 1326213 h 6346826"/>
              <a:gd name="connsiteX1019" fmla="*/ 3311630 w 5451476"/>
              <a:gd name="connsiteY1019" fmla="*/ 1327800 h 6346826"/>
              <a:gd name="connsiteX1020" fmla="*/ 3309726 w 5451476"/>
              <a:gd name="connsiteY1020" fmla="*/ 1329387 h 6346826"/>
              <a:gd name="connsiteX1021" fmla="*/ 3307822 w 5451476"/>
              <a:gd name="connsiteY1021" fmla="*/ 1330974 h 6346826"/>
              <a:gd name="connsiteX1022" fmla="*/ 3305601 w 5451476"/>
              <a:gd name="connsiteY1022" fmla="*/ 1331926 h 6346826"/>
              <a:gd name="connsiteX1023" fmla="*/ 3303697 w 5451476"/>
              <a:gd name="connsiteY1023" fmla="*/ 1333513 h 6346826"/>
              <a:gd name="connsiteX1024" fmla="*/ 3301793 w 5451476"/>
              <a:gd name="connsiteY1024" fmla="*/ 1335100 h 6346826"/>
              <a:gd name="connsiteX1025" fmla="*/ 3299889 w 5451476"/>
              <a:gd name="connsiteY1025" fmla="*/ 1336370 h 6346826"/>
              <a:gd name="connsiteX1026" fmla="*/ 3297668 w 5451476"/>
              <a:gd name="connsiteY1026" fmla="*/ 1337957 h 6346826"/>
              <a:gd name="connsiteX1027" fmla="*/ 3295765 w 5451476"/>
              <a:gd name="connsiteY1027" fmla="*/ 1339226 h 6346826"/>
              <a:gd name="connsiteX1028" fmla="*/ 3293861 w 5451476"/>
              <a:gd name="connsiteY1028" fmla="*/ 1340813 h 6346826"/>
              <a:gd name="connsiteX1029" fmla="*/ 3291322 w 5451476"/>
              <a:gd name="connsiteY1029" fmla="*/ 1342083 h 6346826"/>
              <a:gd name="connsiteX1030" fmla="*/ 3287197 w 5451476"/>
              <a:gd name="connsiteY1030" fmla="*/ 1344622 h 6346826"/>
              <a:gd name="connsiteX1031" fmla="*/ 3284976 w 5451476"/>
              <a:gd name="connsiteY1031" fmla="*/ 1345892 h 6346826"/>
              <a:gd name="connsiteX1032" fmla="*/ 3282755 w 5451476"/>
              <a:gd name="connsiteY1032" fmla="*/ 1347161 h 6346826"/>
              <a:gd name="connsiteX1033" fmla="*/ 3280852 w 5451476"/>
              <a:gd name="connsiteY1033" fmla="*/ 1348431 h 6346826"/>
              <a:gd name="connsiteX1034" fmla="*/ 3278313 w 5451476"/>
              <a:gd name="connsiteY1034" fmla="*/ 1349383 h 6346826"/>
              <a:gd name="connsiteX1035" fmla="*/ 3276092 w 5451476"/>
              <a:gd name="connsiteY1035" fmla="*/ 1350653 h 6346826"/>
              <a:gd name="connsiteX1036" fmla="*/ 3273871 w 5451476"/>
              <a:gd name="connsiteY1036" fmla="*/ 1351922 h 6346826"/>
              <a:gd name="connsiteX1037" fmla="*/ 3271650 w 5451476"/>
              <a:gd name="connsiteY1037" fmla="*/ 1353192 h 6346826"/>
              <a:gd name="connsiteX1038" fmla="*/ 3269429 w 5451476"/>
              <a:gd name="connsiteY1038" fmla="*/ 1354144 h 6346826"/>
              <a:gd name="connsiteX1039" fmla="*/ 3266890 w 5451476"/>
              <a:gd name="connsiteY1039" fmla="*/ 1355096 h 6346826"/>
              <a:gd name="connsiteX1040" fmla="*/ 3264669 w 5451476"/>
              <a:gd name="connsiteY1040" fmla="*/ 1356366 h 6346826"/>
              <a:gd name="connsiteX1041" fmla="*/ 3262131 w 5451476"/>
              <a:gd name="connsiteY1041" fmla="*/ 1357318 h 6346826"/>
              <a:gd name="connsiteX1042" fmla="*/ 3259910 w 5451476"/>
              <a:gd name="connsiteY1042" fmla="*/ 1358270 h 6346826"/>
              <a:gd name="connsiteX1043" fmla="*/ 3257054 w 5451476"/>
              <a:gd name="connsiteY1043" fmla="*/ 1359540 h 6346826"/>
              <a:gd name="connsiteX1044" fmla="*/ 3254516 w 5451476"/>
              <a:gd name="connsiteY1044" fmla="*/ 1360175 h 6346826"/>
              <a:gd name="connsiteX1045" fmla="*/ 3252295 w 5451476"/>
              <a:gd name="connsiteY1045" fmla="*/ 1361127 h 6346826"/>
              <a:gd name="connsiteX1046" fmla="*/ 3249439 w 5451476"/>
              <a:gd name="connsiteY1046" fmla="*/ 1362079 h 6346826"/>
              <a:gd name="connsiteX1047" fmla="*/ 3247218 w 5451476"/>
              <a:gd name="connsiteY1047" fmla="*/ 1363031 h 6346826"/>
              <a:gd name="connsiteX1048" fmla="*/ 3244362 w 5451476"/>
              <a:gd name="connsiteY1048" fmla="*/ 1363666 h 6346826"/>
              <a:gd name="connsiteX1049" fmla="*/ 3241506 w 5451476"/>
              <a:gd name="connsiteY1049" fmla="*/ 1364618 h 6346826"/>
              <a:gd name="connsiteX1050" fmla="*/ 3239285 w 5451476"/>
              <a:gd name="connsiteY1050" fmla="*/ 1365253 h 6346826"/>
              <a:gd name="connsiteX1051" fmla="*/ 3236430 w 5451476"/>
              <a:gd name="connsiteY1051" fmla="*/ 1366205 h 6346826"/>
              <a:gd name="connsiteX1052" fmla="*/ 3233574 w 5451476"/>
              <a:gd name="connsiteY1052" fmla="*/ 1366840 h 6346826"/>
              <a:gd name="connsiteX1053" fmla="*/ 3230718 w 5451476"/>
              <a:gd name="connsiteY1053" fmla="*/ 1367475 h 6346826"/>
              <a:gd name="connsiteX1054" fmla="*/ 3228180 w 5451476"/>
              <a:gd name="connsiteY1054" fmla="*/ 1368110 h 6346826"/>
              <a:gd name="connsiteX1055" fmla="*/ 3225324 w 5451476"/>
              <a:gd name="connsiteY1055" fmla="*/ 1369062 h 6346826"/>
              <a:gd name="connsiteX1056" fmla="*/ 3222468 w 5451476"/>
              <a:gd name="connsiteY1056" fmla="*/ 1369379 h 6346826"/>
              <a:gd name="connsiteX1057" fmla="*/ 3219295 w 5451476"/>
              <a:gd name="connsiteY1057" fmla="*/ 1370014 h 6346826"/>
              <a:gd name="connsiteX1058" fmla="*/ 3216440 w 5451476"/>
              <a:gd name="connsiteY1058" fmla="*/ 1370649 h 6346826"/>
              <a:gd name="connsiteX1059" fmla="*/ 3213901 w 5451476"/>
              <a:gd name="connsiteY1059" fmla="*/ 1370966 h 6346826"/>
              <a:gd name="connsiteX1060" fmla="*/ 3210728 w 5451476"/>
              <a:gd name="connsiteY1060" fmla="*/ 1371284 h 6346826"/>
              <a:gd name="connsiteX1061" fmla="*/ 3207555 w 5451476"/>
              <a:gd name="connsiteY1061" fmla="*/ 1371601 h 6346826"/>
              <a:gd name="connsiteX1062" fmla="*/ 3204700 w 5451476"/>
              <a:gd name="connsiteY1062" fmla="*/ 1372236 h 6346826"/>
              <a:gd name="connsiteX1063" fmla="*/ 3201527 w 5451476"/>
              <a:gd name="connsiteY1063" fmla="*/ 1372553 h 6346826"/>
              <a:gd name="connsiteX1064" fmla="*/ 3198354 w 5451476"/>
              <a:gd name="connsiteY1064" fmla="*/ 1372871 h 6346826"/>
              <a:gd name="connsiteX1065" fmla="*/ 3194863 w 5451476"/>
              <a:gd name="connsiteY1065" fmla="*/ 1372871 h 6346826"/>
              <a:gd name="connsiteX1066" fmla="*/ 3191690 w 5451476"/>
              <a:gd name="connsiteY1066" fmla="*/ 1373188 h 6346826"/>
              <a:gd name="connsiteX1067" fmla="*/ 3188517 w 5451476"/>
              <a:gd name="connsiteY1067" fmla="*/ 1373188 h 6346826"/>
              <a:gd name="connsiteX1068" fmla="*/ 3184710 w 5451476"/>
              <a:gd name="connsiteY1068" fmla="*/ 1373188 h 6346826"/>
              <a:gd name="connsiteX1069" fmla="*/ 3181537 w 5451476"/>
              <a:gd name="connsiteY1069" fmla="*/ 1373188 h 6346826"/>
              <a:gd name="connsiteX1070" fmla="*/ 3178046 w 5451476"/>
              <a:gd name="connsiteY1070" fmla="*/ 1373188 h 6346826"/>
              <a:gd name="connsiteX1071" fmla="*/ 3174556 w 5451476"/>
              <a:gd name="connsiteY1071" fmla="*/ 1373188 h 6346826"/>
              <a:gd name="connsiteX1072" fmla="*/ 3171066 w 5451476"/>
              <a:gd name="connsiteY1072" fmla="*/ 1373188 h 6346826"/>
              <a:gd name="connsiteX1073" fmla="*/ 3167258 w 5451476"/>
              <a:gd name="connsiteY1073" fmla="*/ 1372871 h 6346826"/>
              <a:gd name="connsiteX1074" fmla="*/ 3163451 w 5451476"/>
              <a:gd name="connsiteY1074" fmla="*/ 1372553 h 6346826"/>
              <a:gd name="connsiteX1075" fmla="*/ 3159960 w 5451476"/>
              <a:gd name="connsiteY1075" fmla="*/ 1372236 h 6346826"/>
              <a:gd name="connsiteX1076" fmla="*/ 3155835 w 5451476"/>
              <a:gd name="connsiteY1076" fmla="*/ 1371601 h 6346826"/>
              <a:gd name="connsiteX1077" fmla="*/ 3152028 w 5451476"/>
              <a:gd name="connsiteY1077" fmla="*/ 1371284 h 6346826"/>
              <a:gd name="connsiteX1078" fmla="*/ 3147903 w 5451476"/>
              <a:gd name="connsiteY1078" fmla="*/ 1370649 h 6346826"/>
              <a:gd name="connsiteX1079" fmla="*/ 3143461 w 5451476"/>
              <a:gd name="connsiteY1079" fmla="*/ 1370014 h 6346826"/>
              <a:gd name="connsiteX1080" fmla="*/ 3139336 w 5451476"/>
              <a:gd name="connsiteY1080" fmla="*/ 1369062 h 6346826"/>
              <a:gd name="connsiteX1081" fmla="*/ 3134894 w 5451476"/>
              <a:gd name="connsiteY1081" fmla="*/ 1368110 h 6346826"/>
              <a:gd name="connsiteX1082" fmla="*/ 3130451 w 5451476"/>
              <a:gd name="connsiteY1082" fmla="*/ 1366840 h 6346826"/>
              <a:gd name="connsiteX1083" fmla="*/ 3125692 w 5451476"/>
              <a:gd name="connsiteY1083" fmla="*/ 1365888 h 6346826"/>
              <a:gd name="connsiteX1084" fmla="*/ 3120932 w 5451476"/>
              <a:gd name="connsiteY1084" fmla="*/ 1364618 h 6346826"/>
              <a:gd name="connsiteX1085" fmla="*/ 3115856 w 5451476"/>
              <a:gd name="connsiteY1085" fmla="*/ 1362714 h 6346826"/>
              <a:gd name="connsiteX1086" fmla="*/ 3110144 w 5451476"/>
              <a:gd name="connsiteY1086" fmla="*/ 1361127 h 6346826"/>
              <a:gd name="connsiteX1087" fmla="*/ 3104750 w 5451476"/>
              <a:gd name="connsiteY1087" fmla="*/ 1358588 h 6346826"/>
              <a:gd name="connsiteX1088" fmla="*/ 3099039 w 5451476"/>
              <a:gd name="connsiteY1088" fmla="*/ 1356683 h 6346826"/>
              <a:gd name="connsiteX1089" fmla="*/ 3095548 w 5451476"/>
              <a:gd name="connsiteY1089" fmla="*/ 1355096 h 6346826"/>
              <a:gd name="connsiteX1090" fmla="*/ 3092375 w 5451476"/>
              <a:gd name="connsiteY1090" fmla="*/ 1353509 h 6346826"/>
              <a:gd name="connsiteX1091" fmla="*/ 3089203 w 5451476"/>
              <a:gd name="connsiteY1091" fmla="*/ 1351922 h 6346826"/>
              <a:gd name="connsiteX1092" fmla="*/ 3086030 w 5451476"/>
              <a:gd name="connsiteY1092" fmla="*/ 1350335 h 6346826"/>
              <a:gd name="connsiteX1093" fmla="*/ 3081587 w 5451476"/>
              <a:gd name="connsiteY1093" fmla="*/ 1347796 h 6346826"/>
              <a:gd name="connsiteX1094" fmla="*/ 3077780 w 5451476"/>
              <a:gd name="connsiteY1094" fmla="*/ 1345892 h 6346826"/>
              <a:gd name="connsiteX1095" fmla="*/ 3073655 w 5451476"/>
              <a:gd name="connsiteY1095" fmla="*/ 1343035 h 6346826"/>
              <a:gd name="connsiteX1096" fmla="*/ 3069847 w 5451476"/>
              <a:gd name="connsiteY1096" fmla="*/ 1340813 h 6346826"/>
              <a:gd name="connsiteX1097" fmla="*/ 3060646 w 5451476"/>
              <a:gd name="connsiteY1097" fmla="*/ 1334783 h 6346826"/>
              <a:gd name="connsiteX1098" fmla="*/ 3052078 w 5451476"/>
              <a:gd name="connsiteY1098" fmla="*/ 1328117 h 6346826"/>
              <a:gd name="connsiteX1099" fmla="*/ 3043511 w 5451476"/>
              <a:gd name="connsiteY1099" fmla="*/ 1321452 h 6346826"/>
              <a:gd name="connsiteX1100" fmla="*/ 3035262 w 5451476"/>
              <a:gd name="connsiteY1100" fmla="*/ 1313517 h 6346826"/>
              <a:gd name="connsiteX1101" fmla="*/ 3033358 w 5451476"/>
              <a:gd name="connsiteY1101" fmla="*/ 1311295 h 6346826"/>
              <a:gd name="connsiteX1102" fmla="*/ 3025743 w 5451476"/>
              <a:gd name="connsiteY1102" fmla="*/ 1303043 h 6346826"/>
              <a:gd name="connsiteX1103" fmla="*/ 3018762 w 5451476"/>
              <a:gd name="connsiteY1103" fmla="*/ 1294790 h 6346826"/>
              <a:gd name="connsiteX1104" fmla="*/ 3011781 w 5451476"/>
              <a:gd name="connsiteY1104" fmla="*/ 1285903 h 6346826"/>
              <a:gd name="connsiteX1105" fmla="*/ 3006070 w 5451476"/>
              <a:gd name="connsiteY1105" fmla="*/ 1277333 h 6346826"/>
              <a:gd name="connsiteX1106" fmla="*/ 3003532 w 5451476"/>
              <a:gd name="connsiteY1106" fmla="*/ 1272890 h 6346826"/>
              <a:gd name="connsiteX1107" fmla="*/ 3001310 w 5451476"/>
              <a:gd name="connsiteY1107" fmla="*/ 1269081 h 6346826"/>
              <a:gd name="connsiteX1108" fmla="*/ 2998772 w 5451476"/>
              <a:gd name="connsiteY1108" fmla="*/ 1264955 h 6346826"/>
              <a:gd name="connsiteX1109" fmla="*/ 2996551 w 5451476"/>
              <a:gd name="connsiteY1109" fmla="*/ 1260829 h 6346826"/>
              <a:gd name="connsiteX1110" fmla="*/ 2994965 w 5451476"/>
              <a:gd name="connsiteY1110" fmla="*/ 1257655 h 6346826"/>
              <a:gd name="connsiteX1111" fmla="*/ 2993378 w 5451476"/>
              <a:gd name="connsiteY1111" fmla="*/ 1254481 h 6346826"/>
              <a:gd name="connsiteX1112" fmla="*/ 2991792 w 5451476"/>
              <a:gd name="connsiteY1112" fmla="*/ 1251307 h 6346826"/>
              <a:gd name="connsiteX1113" fmla="*/ 2990522 w 5451476"/>
              <a:gd name="connsiteY1113" fmla="*/ 1247498 h 6346826"/>
              <a:gd name="connsiteX1114" fmla="*/ 2987984 w 5451476"/>
              <a:gd name="connsiteY1114" fmla="*/ 1242102 h 6346826"/>
              <a:gd name="connsiteX1115" fmla="*/ 2985763 w 5451476"/>
              <a:gd name="connsiteY1115" fmla="*/ 1236389 h 6346826"/>
              <a:gd name="connsiteX1116" fmla="*/ 2984176 w 5451476"/>
              <a:gd name="connsiteY1116" fmla="*/ 1231310 h 6346826"/>
              <a:gd name="connsiteX1117" fmla="*/ 2982590 w 5451476"/>
              <a:gd name="connsiteY1117" fmla="*/ 1226232 h 6346826"/>
              <a:gd name="connsiteX1118" fmla="*/ 2981003 w 5451476"/>
              <a:gd name="connsiteY1118" fmla="*/ 1221471 h 6346826"/>
              <a:gd name="connsiteX1119" fmla="*/ 2979734 w 5451476"/>
              <a:gd name="connsiteY1119" fmla="*/ 1216393 h 6346826"/>
              <a:gd name="connsiteX1120" fmla="*/ 2978465 w 5451476"/>
              <a:gd name="connsiteY1120" fmla="*/ 1211949 h 6346826"/>
              <a:gd name="connsiteX1121" fmla="*/ 2977830 w 5451476"/>
              <a:gd name="connsiteY1121" fmla="*/ 1207505 h 6346826"/>
              <a:gd name="connsiteX1122" fmla="*/ 2976878 w 5451476"/>
              <a:gd name="connsiteY1122" fmla="*/ 1203062 h 6346826"/>
              <a:gd name="connsiteX1123" fmla="*/ 2976244 w 5451476"/>
              <a:gd name="connsiteY1123" fmla="*/ 1199253 h 6346826"/>
              <a:gd name="connsiteX1124" fmla="*/ 2975292 w 5451476"/>
              <a:gd name="connsiteY1124" fmla="*/ 1194809 h 6346826"/>
              <a:gd name="connsiteX1125" fmla="*/ 2974975 w 5451476"/>
              <a:gd name="connsiteY1125" fmla="*/ 1191001 h 6346826"/>
              <a:gd name="connsiteX1126" fmla="*/ 2974657 w 5451476"/>
              <a:gd name="connsiteY1126" fmla="*/ 1186874 h 6346826"/>
              <a:gd name="connsiteX1127" fmla="*/ 2974340 w 5451476"/>
              <a:gd name="connsiteY1127" fmla="*/ 1183383 h 6346826"/>
              <a:gd name="connsiteX1128" fmla="*/ 2973705 w 5451476"/>
              <a:gd name="connsiteY1128" fmla="*/ 1179257 h 6346826"/>
              <a:gd name="connsiteX1129" fmla="*/ 2973388 w 5451476"/>
              <a:gd name="connsiteY1129" fmla="*/ 1175765 h 6346826"/>
              <a:gd name="connsiteX1130" fmla="*/ 2973388 w 5451476"/>
              <a:gd name="connsiteY1130" fmla="*/ 1172274 h 6346826"/>
              <a:gd name="connsiteX1131" fmla="*/ 2973388 w 5451476"/>
              <a:gd name="connsiteY1131" fmla="*/ 1168783 h 6346826"/>
              <a:gd name="connsiteX1132" fmla="*/ 2973388 w 5451476"/>
              <a:gd name="connsiteY1132" fmla="*/ 1164974 h 6346826"/>
              <a:gd name="connsiteX1133" fmla="*/ 2973388 w 5451476"/>
              <a:gd name="connsiteY1133" fmla="*/ 1161800 h 6346826"/>
              <a:gd name="connsiteX1134" fmla="*/ 2973388 w 5451476"/>
              <a:gd name="connsiteY1134" fmla="*/ 1158308 h 6346826"/>
              <a:gd name="connsiteX1135" fmla="*/ 2973388 w 5451476"/>
              <a:gd name="connsiteY1135" fmla="*/ 1155134 h 6346826"/>
              <a:gd name="connsiteX1136" fmla="*/ 2973705 w 5451476"/>
              <a:gd name="connsiteY1136" fmla="*/ 1151960 h 6346826"/>
              <a:gd name="connsiteX1137" fmla="*/ 2973705 w 5451476"/>
              <a:gd name="connsiteY1137" fmla="*/ 1148786 h 6346826"/>
              <a:gd name="connsiteX1138" fmla="*/ 2974340 w 5451476"/>
              <a:gd name="connsiteY1138" fmla="*/ 1145612 h 6346826"/>
              <a:gd name="connsiteX1139" fmla="*/ 2974657 w 5451476"/>
              <a:gd name="connsiteY1139" fmla="*/ 1142438 h 6346826"/>
              <a:gd name="connsiteX1140" fmla="*/ 2974975 w 5451476"/>
              <a:gd name="connsiteY1140" fmla="*/ 1139264 h 6346826"/>
              <a:gd name="connsiteX1141" fmla="*/ 2975292 w 5451476"/>
              <a:gd name="connsiteY1141" fmla="*/ 1136090 h 6346826"/>
              <a:gd name="connsiteX1142" fmla="*/ 2975927 w 5451476"/>
              <a:gd name="connsiteY1142" fmla="*/ 1133234 h 6346826"/>
              <a:gd name="connsiteX1143" fmla="*/ 2976244 w 5451476"/>
              <a:gd name="connsiteY1143" fmla="*/ 1130060 h 6346826"/>
              <a:gd name="connsiteX1144" fmla="*/ 2976878 w 5451476"/>
              <a:gd name="connsiteY1144" fmla="*/ 1127521 h 6346826"/>
              <a:gd name="connsiteX1145" fmla="*/ 2977513 w 5451476"/>
              <a:gd name="connsiteY1145" fmla="*/ 1124347 h 6346826"/>
              <a:gd name="connsiteX1146" fmla="*/ 2977830 w 5451476"/>
              <a:gd name="connsiteY1146" fmla="*/ 1121490 h 6346826"/>
              <a:gd name="connsiteX1147" fmla="*/ 2978465 w 5451476"/>
              <a:gd name="connsiteY1147" fmla="*/ 1118633 h 6346826"/>
              <a:gd name="connsiteX1148" fmla="*/ 2979417 w 5451476"/>
              <a:gd name="connsiteY1148" fmla="*/ 1115777 h 6346826"/>
              <a:gd name="connsiteX1149" fmla="*/ 2979734 w 5451476"/>
              <a:gd name="connsiteY1149" fmla="*/ 1113238 h 6346826"/>
              <a:gd name="connsiteX1150" fmla="*/ 2980686 w 5451476"/>
              <a:gd name="connsiteY1150" fmla="*/ 1110381 h 6346826"/>
              <a:gd name="connsiteX1151" fmla="*/ 2981321 w 5451476"/>
              <a:gd name="connsiteY1151" fmla="*/ 1107524 h 6346826"/>
              <a:gd name="connsiteX1152" fmla="*/ 2982273 w 5451476"/>
              <a:gd name="connsiteY1152" fmla="*/ 1105303 h 6346826"/>
              <a:gd name="connsiteX1153" fmla="*/ 2982907 w 5451476"/>
              <a:gd name="connsiteY1153" fmla="*/ 1102446 h 6346826"/>
              <a:gd name="connsiteX1154" fmla="*/ 2983859 w 5451476"/>
              <a:gd name="connsiteY1154" fmla="*/ 1099589 h 6346826"/>
              <a:gd name="connsiteX1155" fmla="*/ 2984494 w 5451476"/>
              <a:gd name="connsiteY1155" fmla="*/ 1097368 h 6346826"/>
              <a:gd name="connsiteX1156" fmla="*/ 2985763 w 5451476"/>
              <a:gd name="connsiteY1156" fmla="*/ 1094828 h 6346826"/>
              <a:gd name="connsiteX1157" fmla="*/ 2986397 w 5451476"/>
              <a:gd name="connsiteY1157" fmla="*/ 1092289 h 6346826"/>
              <a:gd name="connsiteX1158" fmla="*/ 2987349 w 5451476"/>
              <a:gd name="connsiteY1158" fmla="*/ 1089750 h 6346826"/>
              <a:gd name="connsiteX1159" fmla="*/ 2988619 w 5451476"/>
              <a:gd name="connsiteY1159" fmla="*/ 1087528 h 6346826"/>
              <a:gd name="connsiteX1160" fmla="*/ 2989253 w 5451476"/>
              <a:gd name="connsiteY1160" fmla="*/ 1084672 h 6346826"/>
              <a:gd name="connsiteX1161" fmla="*/ 2990522 w 5451476"/>
              <a:gd name="connsiteY1161" fmla="*/ 1082132 h 6346826"/>
              <a:gd name="connsiteX1162" fmla="*/ 2991792 w 5451476"/>
              <a:gd name="connsiteY1162" fmla="*/ 1079911 h 6346826"/>
              <a:gd name="connsiteX1163" fmla="*/ 2992426 w 5451476"/>
              <a:gd name="connsiteY1163" fmla="*/ 1077371 h 6346826"/>
              <a:gd name="connsiteX1164" fmla="*/ 2993695 w 5451476"/>
              <a:gd name="connsiteY1164" fmla="*/ 1075150 h 6346826"/>
              <a:gd name="connsiteX1165" fmla="*/ 2994965 w 5451476"/>
              <a:gd name="connsiteY1165" fmla="*/ 1073245 h 6346826"/>
              <a:gd name="connsiteX1166" fmla="*/ 2995916 w 5451476"/>
              <a:gd name="connsiteY1166" fmla="*/ 1070706 h 6346826"/>
              <a:gd name="connsiteX1167" fmla="*/ 2997186 w 5451476"/>
              <a:gd name="connsiteY1167" fmla="*/ 1068484 h 6346826"/>
              <a:gd name="connsiteX1168" fmla="*/ 2998455 w 5451476"/>
              <a:gd name="connsiteY1168" fmla="*/ 1065945 h 6346826"/>
              <a:gd name="connsiteX1169" fmla="*/ 2999724 w 5451476"/>
              <a:gd name="connsiteY1169" fmla="*/ 1064041 h 6346826"/>
              <a:gd name="connsiteX1170" fmla="*/ 3000676 w 5451476"/>
              <a:gd name="connsiteY1170" fmla="*/ 1061501 h 6346826"/>
              <a:gd name="connsiteX1171" fmla="*/ 3001945 w 5451476"/>
              <a:gd name="connsiteY1171" fmla="*/ 1059597 h 6346826"/>
              <a:gd name="connsiteX1172" fmla="*/ 3002262 w 5451476"/>
              <a:gd name="connsiteY1172" fmla="*/ 1059597 h 6346826"/>
              <a:gd name="connsiteX1173" fmla="*/ 3002262 w 5451476"/>
              <a:gd name="connsiteY1173" fmla="*/ 1059280 h 6346826"/>
              <a:gd name="connsiteX1174" fmla="*/ 3004801 w 5451476"/>
              <a:gd name="connsiteY1174" fmla="*/ 1055788 h 6346826"/>
              <a:gd name="connsiteX1175" fmla="*/ 3004801 w 5451476"/>
              <a:gd name="connsiteY1175" fmla="*/ 1055153 h 6346826"/>
              <a:gd name="connsiteX1176" fmla="*/ 3006070 w 5451476"/>
              <a:gd name="connsiteY1176" fmla="*/ 1053249 h 6346826"/>
              <a:gd name="connsiteX1177" fmla="*/ 3007656 w 5451476"/>
              <a:gd name="connsiteY1177" fmla="*/ 1051027 h 6346826"/>
              <a:gd name="connsiteX1178" fmla="*/ 3008608 w 5451476"/>
              <a:gd name="connsiteY1178" fmla="*/ 1048805 h 6346826"/>
              <a:gd name="connsiteX1179" fmla="*/ 3010195 w 5451476"/>
              <a:gd name="connsiteY1179" fmla="*/ 1046901 h 6346826"/>
              <a:gd name="connsiteX1180" fmla="*/ 3011464 w 5451476"/>
              <a:gd name="connsiteY1180" fmla="*/ 1044997 h 6346826"/>
              <a:gd name="connsiteX1181" fmla="*/ 3013051 w 5451476"/>
              <a:gd name="connsiteY1181" fmla="*/ 1043092 h 6346826"/>
              <a:gd name="connsiteX1182" fmla="*/ 3014637 w 5451476"/>
              <a:gd name="connsiteY1182" fmla="*/ 1040870 h 6346826"/>
              <a:gd name="connsiteX1183" fmla="*/ 3016224 w 5451476"/>
              <a:gd name="connsiteY1183" fmla="*/ 1038966 h 6346826"/>
              <a:gd name="connsiteX1184" fmla="*/ 3017493 w 5451476"/>
              <a:gd name="connsiteY1184" fmla="*/ 1037062 h 6346826"/>
              <a:gd name="connsiteX1185" fmla="*/ 3019079 w 5451476"/>
              <a:gd name="connsiteY1185" fmla="*/ 1035157 h 6346826"/>
              <a:gd name="connsiteX1186" fmla="*/ 3020666 w 5451476"/>
              <a:gd name="connsiteY1186" fmla="*/ 1032935 h 6346826"/>
              <a:gd name="connsiteX1187" fmla="*/ 3022252 w 5451476"/>
              <a:gd name="connsiteY1187" fmla="*/ 1031348 h 6346826"/>
              <a:gd name="connsiteX1188" fmla="*/ 3023839 w 5451476"/>
              <a:gd name="connsiteY1188" fmla="*/ 1029444 h 6346826"/>
              <a:gd name="connsiteX1189" fmla="*/ 3025425 w 5451476"/>
              <a:gd name="connsiteY1189" fmla="*/ 1027540 h 6346826"/>
              <a:gd name="connsiteX1190" fmla="*/ 3027012 w 5451476"/>
              <a:gd name="connsiteY1190" fmla="*/ 1025953 h 6346826"/>
              <a:gd name="connsiteX1191" fmla="*/ 3028598 w 5451476"/>
              <a:gd name="connsiteY1191" fmla="*/ 1024048 h 6346826"/>
              <a:gd name="connsiteX1192" fmla="*/ 3030502 w 5451476"/>
              <a:gd name="connsiteY1192" fmla="*/ 1022461 h 6346826"/>
              <a:gd name="connsiteX1193" fmla="*/ 3032089 w 5451476"/>
              <a:gd name="connsiteY1193" fmla="*/ 1020239 h 6346826"/>
              <a:gd name="connsiteX1194" fmla="*/ 3033358 w 5451476"/>
              <a:gd name="connsiteY1194" fmla="*/ 1019287 h 6346826"/>
              <a:gd name="connsiteX1195" fmla="*/ 3034627 w 5451476"/>
              <a:gd name="connsiteY1195" fmla="*/ 1018018 h 6346826"/>
              <a:gd name="connsiteX1196" fmla="*/ 3035262 w 5451476"/>
              <a:gd name="connsiteY1196" fmla="*/ 1016748 h 6346826"/>
              <a:gd name="connsiteX1197" fmla="*/ 3038752 w 5451476"/>
              <a:gd name="connsiteY1197" fmla="*/ 1013574 h 6346826"/>
              <a:gd name="connsiteX1198" fmla="*/ 3042559 w 5451476"/>
              <a:gd name="connsiteY1198" fmla="*/ 1010083 h 6346826"/>
              <a:gd name="connsiteX1199" fmla="*/ 3046050 w 5451476"/>
              <a:gd name="connsiteY1199" fmla="*/ 1006591 h 6346826"/>
              <a:gd name="connsiteX1200" fmla="*/ 3049223 w 5451476"/>
              <a:gd name="connsiteY1200" fmla="*/ 1003417 h 6346826"/>
              <a:gd name="connsiteX1201" fmla="*/ 3052713 w 5451476"/>
              <a:gd name="connsiteY1201" fmla="*/ 999609 h 6346826"/>
              <a:gd name="connsiteX1202" fmla="*/ 3056203 w 5451476"/>
              <a:gd name="connsiteY1202" fmla="*/ 996117 h 6346826"/>
              <a:gd name="connsiteX1203" fmla="*/ 3059376 w 5451476"/>
              <a:gd name="connsiteY1203" fmla="*/ 992626 h 6346826"/>
              <a:gd name="connsiteX1204" fmla="*/ 3063184 w 5451476"/>
              <a:gd name="connsiteY1204" fmla="*/ 989452 h 6346826"/>
              <a:gd name="connsiteX1205" fmla="*/ 3066674 w 5451476"/>
              <a:gd name="connsiteY1205" fmla="*/ 985960 h 6346826"/>
              <a:gd name="connsiteX1206" fmla="*/ 3069847 w 5451476"/>
              <a:gd name="connsiteY1206" fmla="*/ 982152 h 6346826"/>
              <a:gd name="connsiteX1207" fmla="*/ 3073338 w 5451476"/>
              <a:gd name="connsiteY1207" fmla="*/ 978978 h 6346826"/>
              <a:gd name="connsiteX1208" fmla="*/ 3076828 w 5451476"/>
              <a:gd name="connsiteY1208" fmla="*/ 975486 h 6346826"/>
              <a:gd name="connsiteX1209" fmla="*/ 3080635 w 5451476"/>
              <a:gd name="connsiteY1209" fmla="*/ 971995 h 6346826"/>
              <a:gd name="connsiteX1210" fmla="*/ 3083808 w 5451476"/>
              <a:gd name="connsiteY1210" fmla="*/ 968821 h 6346826"/>
              <a:gd name="connsiteX1211" fmla="*/ 3087299 w 5451476"/>
              <a:gd name="connsiteY1211" fmla="*/ 965329 h 6346826"/>
              <a:gd name="connsiteX1212" fmla="*/ 3090789 w 5451476"/>
              <a:gd name="connsiteY1212" fmla="*/ 961521 h 6346826"/>
              <a:gd name="connsiteX1213" fmla="*/ 3093962 w 5451476"/>
              <a:gd name="connsiteY1213" fmla="*/ 958029 h 6346826"/>
              <a:gd name="connsiteX1214" fmla="*/ 3097452 w 5451476"/>
              <a:gd name="connsiteY1214" fmla="*/ 954855 h 6346826"/>
              <a:gd name="connsiteX1215" fmla="*/ 3101260 w 5451476"/>
              <a:gd name="connsiteY1215" fmla="*/ 951364 h 6346826"/>
              <a:gd name="connsiteX1216" fmla="*/ 3104433 w 5451476"/>
              <a:gd name="connsiteY1216" fmla="*/ 947872 h 6346826"/>
              <a:gd name="connsiteX1217" fmla="*/ 3107923 w 5451476"/>
              <a:gd name="connsiteY1217" fmla="*/ 944698 h 6346826"/>
              <a:gd name="connsiteX1218" fmla="*/ 3111413 w 5451476"/>
              <a:gd name="connsiteY1218" fmla="*/ 941207 h 6346826"/>
              <a:gd name="connsiteX1219" fmla="*/ 3114904 w 5451476"/>
              <a:gd name="connsiteY1219" fmla="*/ 937398 h 6346826"/>
              <a:gd name="connsiteX1220" fmla="*/ 3118077 w 5451476"/>
              <a:gd name="connsiteY1220" fmla="*/ 934224 h 6346826"/>
              <a:gd name="connsiteX1221" fmla="*/ 3121884 w 5451476"/>
              <a:gd name="connsiteY1221" fmla="*/ 930733 h 6346826"/>
              <a:gd name="connsiteX1222" fmla="*/ 3125375 w 5451476"/>
              <a:gd name="connsiteY1222" fmla="*/ 927241 h 6346826"/>
              <a:gd name="connsiteX1223" fmla="*/ 3128548 w 5451476"/>
              <a:gd name="connsiteY1223" fmla="*/ 923750 h 6346826"/>
              <a:gd name="connsiteX1224" fmla="*/ 3132038 w 5451476"/>
              <a:gd name="connsiteY1224" fmla="*/ 920576 h 6346826"/>
              <a:gd name="connsiteX1225" fmla="*/ 3135528 w 5451476"/>
              <a:gd name="connsiteY1225" fmla="*/ 916767 h 6346826"/>
              <a:gd name="connsiteX1226" fmla="*/ 3138701 w 5451476"/>
              <a:gd name="connsiteY1226" fmla="*/ 913276 h 6346826"/>
              <a:gd name="connsiteX1227" fmla="*/ 3142509 w 5451476"/>
              <a:gd name="connsiteY1227" fmla="*/ 910102 h 6346826"/>
              <a:gd name="connsiteX1228" fmla="*/ 3145999 w 5451476"/>
              <a:gd name="connsiteY1228" fmla="*/ 906610 h 6346826"/>
              <a:gd name="connsiteX1229" fmla="*/ 3149489 w 5451476"/>
              <a:gd name="connsiteY1229" fmla="*/ 903119 h 6346826"/>
              <a:gd name="connsiteX1230" fmla="*/ 3152662 w 5451476"/>
              <a:gd name="connsiteY1230" fmla="*/ 899945 h 6346826"/>
              <a:gd name="connsiteX1231" fmla="*/ 3156153 w 5451476"/>
              <a:gd name="connsiteY1231" fmla="*/ 896136 h 6346826"/>
              <a:gd name="connsiteX1232" fmla="*/ 3159960 w 5451476"/>
              <a:gd name="connsiteY1232" fmla="*/ 892645 h 6346826"/>
              <a:gd name="connsiteX1233" fmla="*/ 3163133 w 5451476"/>
              <a:gd name="connsiteY1233" fmla="*/ 889153 h 6346826"/>
              <a:gd name="connsiteX1234" fmla="*/ 3166624 w 5451476"/>
              <a:gd name="connsiteY1234" fmla="*/ 885979 h 6346826"/>
              <a:gd name="connsiteX1235" fmla="*/ 3170114 w 5451476"/>
              <a:gd name="connsiteY1235" fmla="*/ 882488 h 6346826"/>
              <a:gd name="connsiteX1236" fmla="*/ 3173287 w 5451476"/>
              <a:gd name="connsiteY1236" fmla="*/ 878679 h 6346826"/>
              <a:gd name="connsiteX1237" fmla="*/ 3176777 w 5451476"/>
              <a:gd name="connsiteY1237" fmla="*/ 875505 h 6346826"/>
              <a:gd name="connsiteX1238" fmla="*/ 3180585 w 5451476"/>
              <a:gd name="connsiteY1238" fmla="*/ 872014 h 6346826"/>
              <a:gd name="connsiteX1239" fmla="*/ 3184075 w 5451476"/>
              <a:gd name="connsiteY1239" fmla="*/ 868522 h 6346826"/>
              <a:gd name="connsiteX1240" fmla="*/ 3187248 w 5451476"/>
              <a:gd name="connsiteY1240" fmla="*/ 865348 h 6346826"/>
              <a:gd name="connsiteX1241" fmla="*/ 3190738 w 5451476"/>
              <a:gd name="connsiteY1241" fmla="*/ 861857 h 6346826"/>
              <a:gd name="connsiteX1242" fmla="*/ 3194229 w 5451476"/>
              <a:gd name="connsiteY1242" fmla="*/ 858048 h 6346826"/>
              <a:gd name="connsiteX1243" fmla="*/ 3197402 w 5451476"/>
              <a:gd name="connsiteY1243" fmla="*/ 854557 h 6346826"/>
              <a:gd name="connsiteX1244" fmla="*/ 3201209 w 5451476"/>
              <a:gd name="connsiteY1244" fmla="*/ 851383 h 6346826"/>
              <a:gd name="connsiteX1245" fmla="*/ 3204700 w 5451476"/>
              <a:gd name="connsiteY1245" fmla="*/ 847891 h 6346826"/>
              <a:gd name="connsiteX1246" fmla="*/ 3207873 w 5451476"/>
              <a:gd name="connsiteY1246" fmla="*/ 844400 h 6346826"/>
              <a:gd name="connsiteX1247" fmla="*/ 3211363 w 5451476"/>
              <a:gd name="connsiteY1247" fmla="*/ 841226 h 6346826"/>
              <a:gd name="connsiteX1248" fmla="*/ 3214853 w 5451476"/>
              <a:gd name="connsiteY1248" fmla="*/ 837417 h 6346826"/>
              <a:gd name="connsiteX1249" fmla="*/ 3218661 w 5451476"/>
              <a:gd name="connsiteY1249" fmla="*/ 833926 h 6346826"/>
              <a:gd name="connsiteX1250" fmla="*/ 3221834 w 5451476"/>
              <a:gd name="connsiteY1250" fmla="*/ 830752 h 6346826"/>
              <a:gd name="connsiteX1251" fmla="*/ 3225324 w 5451476"/>
              <a:gd name="connsiteY1251" fmla="*/ 827260 h 6346826"/>
              <a:gd name="connsiteX1252" fmla="*/ 3228814 w 5451476"/>
              <a:gd name="connsiteY1252" fmla="*/ 823769 h 6346826"/>
              <a:gd name="connsiteX1253" fmla="*/ 3231987 w 5451476"/>
              <a:gd name="connsiteY1253" fmla="*/ 820595 h 6346826"/>
              <a:gd name="connsiteX1254" fmla="*/ 3235478 w 5451476"/>
              <a:gd name="connsiteY1254" fmla="*/ 816786 h 6346826"/>
              <a:gd name="connsiteX1255" fmla="*/ 3239285 w 5451476"/>
              <a:gd name="connsiteY1255" fmla="*/ 813295 h 6346826"/>
              <a:gd name="connsiteX1256" fmla="*/ 3242458 w 5451476"/>
              <a:gd name="connsiteY1256" fmla="*/ 809803 h 6346826"/>
              <a:gd name="connsiteX1257" fmla="*/ 3245949 w 5451476"/>
              <a:gd name="connsiteY1257" fmla="*/ 806629 h 6346826"/>
              <a:gd name="connsiteX1258" fmla="*/ 3249439 w 5451476"/>
              <a:gd name="connsiteY1258" fmla="*/ 803138 h 6346826"/>
              <a:gd name="connsiteX1259" fmla="*/ 3252929 w 5451476"/>
              <a:gd name="connsiteY1259" fmla="*/ 799329 h 6346826"/>
              <a:gd name="connsiteX1260" fmla="*/ 3256102 w 5451476"/>
              <a:gd name="connsiteY1260" fmla="*/ 796155 h 6346826"/>
              <a:gd name="connsiteX1261" fmla="*/ 3259910 w 5451476"/>
              <a:gd name="connsiteY1261" fmla="*/ 792664 h 6346826"/>
              <a:gd name="connsiteX1262" fmla="*/ 3263400 w 5451476"/>
              <a:gd name="connsiteY1262" fmla="*/ 789172 h 6346826"/>
              <a:gd name="connsiteX1263" fmla="*/ 3266573 w 5451476"/>
              <a:gd name="connsiteY1263" fmla="*/ 785998 h 6346826"/>
              <a:gd name="connsiteX1264" fmla="*/ 3270063 w 5451476"/>
              <a:gd name="connsiteY1264" fmla="*/ 782507 h 6346826"/>
              <a:gd name="connsiteX1265" fmla="*/ 3273554 w 5451476"/>
              <a:gd name="connsiteY1265" fmla="*/ 779016 h 6346826"/>
              <a:gd name="connsiteX1266" fmla="*/ 3276727 w 5451476"/>
              <a:gd name="connsiteY1266" fmla="*/ 775207 h 6346826"/>
              <a:gd name="connsiteX1267" fmla="*/ 3280217 w 5451476"/>
              <a:gd name="connsiteY1267" fmla="*/ 772033 h 6346826"/>
              <a:gd name="connsiteX1268" fmla="*/ 3284025 w 5451476"/>
              <a:gd name="connsiteY1268" fmla="*/ 768541 h 6346826"/>
              <a:gd name="connsiteX1269" fmla="*/ 3287515 w 5451476"/>
              <a:gd name="connsiteY1269" fmla="*/ 765050 h 6346826"/>
              <a:gd name="connsiteX1270" fmla="*/ 3290688 w 5451476"/>
              <a:gd name="connsiteY1270" fmla="*/ 761876 h 6346826"/>
              <a:gd name="connsiteX1271" fmla="*/ 3294178 w 5451476"/>
              <a:gd name="connsiteY1271" fmla="*/ 758385 h 6346826"/>
              <a:gd name="connsiteX1272" fmla="*/ 3297668 w 5451476"/>
              <a:gd name="connsiteY1272" fmla="*/ 754576 h 6346826"/>
              <a:gd name="connsiteX1273" fmla="*/ 3300841 w 5451476"/>
              <a:gd name="connsiteY1273" fmla="*/ 751402 h 6346826"/>
              <a:gd name="connsiteX1274" fmla="*/ 3304649 w 5451476"/>
              <a:gd name="connsiteY1274" fmla="*/ 747910 h 6346826"/>
              <a:gd name="connsiteX1275" fmla="*/ 3308139 w 5451476"/>
              <a:gd name="connsiteY1275" fmla="*/ 744419 h 6346826"/>
              <a:gd name="connsiteX1276" fmla="*/ 3311312 w 5451476"/>
              <a:gd name="connsiteY1276" fmla="*/ 740928 h 6346826"/>
              <a:gd name="connsiteX1277" fmla="*/ 3314803 w 5451476"/>
              <a:gd name="connsiteY1277" fmla="*/ 737754 h 6346826"/>
              <a:gd name="connsiteX1278" fmla="*/ 3318293 w 5451476"/>
              <a:gd name="connsiteY1278" fmla="*/ 733945 h 6346826"/>
              <a:gd name="connsiteX1279" fmla="*/ 3322100 w 5451476"/>
              <a:gd name="connsiteY1279" fmla="*/ 730453 h 6346826"/>
              <a:gd name="connsiteX1280" fmla="*/ 3325273 w 5451476"/>
              <a:gd name="connsiteY1280" fmla="*/ 727279 h 6346826"/>
              <a:gd name="connsiteX1281" fmla="*/ 3328764 w 5451476"/>
              <a:gd name="connsiteY1281" fmla="*/ 723788 h 6346826"/>
              <a:gd name="connsiteX1282" fmla="*/ 3332254 w 5451476"/>
              <a:gd name="connsiteY1282" fmla="*/ 720297 h 6346826"/>
              <a:gd name="connsiteX1283" fmla="*/ 3335427 w 5451476"/>
              <a:gd name="connsiteY1283" fmla="*/ 717123 h 6346826"/>
              <a:gd name="connsiteX1284" fmla="*/ 3338917 w 5451476"/>
              <a:gd name="connsiteY1284" fmla="*/ 713314 h 6346826"/>
              <a:gd name="connsiteX1285" fmla="*/ 3342725 w 5451476"/>
              <a:gd name="connsiteY1285" fmla="*/ 709822 h 6346826"/>
              <a:gd name="connsiteX1286" fmla="*/ 3345898 w 5451476"/>
              <a:gd name="connsiteY1286" fmla="*/ 706331 h 6346826"/>
              <a:gd name="connsiteX1287" fmla="*/ 3349388 w 5451476"/>
              <a:gd name="connsiteY1287" fmla="*/ 703157 h 6346826"/>
              <a:gd name="connsiteX1288" fmla="*/ 3352879 w 5451476"/>
              <a:gd name="connsiteY1288" fmla="*/ 699666 h 6346826"/>
              <a:gd name="connsiteX1289" fmla="*/ 3356052 w 5451476"/>
              <a:gd name="connsiteY1289" fmla="*/ 695857 h 6346826"/>
              <a:gd name="connsiteX1290" fmla="*/ 3359542 w 5451476"/>
              <a:gd name="connsiteY1290" fmla="*/ 692683 h 6346826"/>
              <a:gd name="connsiteX1291" fmla="*/ 3363349 w 5451476"/>
              <a:gd name="connsiteY1291" fmla="*/ 689191 h 6346826"/>
              <a:gd name="connsiteX1292" fmla="*/ 3366840 w 5451476"/>
              <a:gd name="connsiteY1292" fmla="*/ 685700 h 6346826"/>
              <a:gd name="connsiteX1293" fmla="*/ 3370013 w 5451476"/>
              <a:gd name="connsiteY1293" fmla="*/ 682526 h 6346826"/>
              <a:gd name="connsiteX1294" fmla="*/ 3373503 w 5451476"/>
              <a:gd name="connsiteY1294" fmla="*/ 679035 h 6346826"/>
              <a:gd name="connsiteX1295" fmla="*/ 3376993 w 5451476"/>
              <a:gd name="connsiteY1295" fmla="*/ 675226 h 6346826"/>
              <a:gd name="connsiteX1296" fmla="*/ 3380166 w 5451476"/>
              <a:gd name="connsiteY1296" fmla="*/ 671734 h 6346826"/>
              <a:gd name="connsiteX1297" fmla="*/ 3383974 w 5451476"/>
              <a:gd name="connsiteY1297" fmla="*/ 668560 h 6346826"/>
              <a:gd name="connsiteX1298" fmla="*/ 3387464 w 5451476"/>
              <a:gd name="connsiteY1298" fmla="*/ 665069 h 6346826"/>
              <a:gd name="connsiteX1299" fmla="*/ 3390637 w 5451476"/>
              <a:gd name="connsiteY1299" fmla="*/ 661578 h 6346826"/>
              <a:gd name="connsiteX1300" fmla="*/ 3394127 w 5451476"/>
              <a:gd name="connsiteY1300" fmla="*/ 658404 h 6346826"/>
              <a:gd name="connsiteX1301" fmla="*/ 3397618 w 5451476"/>
              <a:gd name="connsiteY1301" fmla="*/ 654595 h 6346826"/>
              <a:gd name="connsiteX1302" fmla="*/ 3401425 w 5451476"/>
              <a:gd name="connsiteY1302" fmla="*/ 651103 h 6346826"/>
              <a:gd name="connsiteX1303" fmla="*/ 3404598 w 5451476"/>
              <a:gd name="connsiteY1303" fmla="*/ 647929 h 6346826"/>
              <a:gd name="connsiteX1304" fmla="*/ 3408089 w 5451476"/>
              <a:gd name="connsiteY1304" fmla="*/ 644438 h 6346826"/>
              <a:gd name="connsiteX1305" fmla="*/ 3411579 w 5451476"/>
              <a:gd name="connsiteY1305" fmla="*/ 640947 h 6346826"/>
              <a:gd name="connsiteX1306" fmla="*/ 3414752 w 5451476"/>
              <a:gd name="connsiteY1306" fmla="*/ 637138 h 6346826"/>
              <a:gd name="connsiteX1307" fmla="*/ 3418242 w 5451476"/>
              <a:gd name="connsiteY1307" fmla="*/ 634281 h 6346826"/>
              <a:gd name="connsiteX1308" fmla="*/ 3422050 w 5451476"/>
              <a:gd name="connsiteY1308" fmla="*/ 630472 h 6346826"/>
              <a:gd name="connsiteX1309" fmla="*/ 3425223 w 5451476"/>
              <a:gd name="connsiteY1309" fmla="*/ 626981 h 6346826"/>
              <a:gd name="connsiteX1310" fmla="*/ 3428713 w 5451476"/>
              <a:gd name="connsiteY1310" fmla="*/ 623807 h 6346826"/>
              <a:gd name="connsiteX1311" fmla="*/ 3432203 w 5451476"/>
              <a:gd name="connsiteY1311" fmla="*/ 620316 h 6346826"/>
              <a:gd name="connsiteX1312" fmla="*/ 3435694 w 5451476"/>
              <a:gd name="connsiteY1312" fmla="*/ 616824 h 6346826"/>
              <a:gd name="connsiteX1313" fmla="*/ 3438867 w 5451476"/>
              <a:gd name="connsiteY1313" fmla="*/ 613650 h 6346826"/>
              <a:gd name="connsiteX1314" fmla="*/ 3442674 w 5451476"/>
              <a:gd name="connsiteY1314" fmla="*/ 609841 h 6346826"/>
              <a:gd name="connsiteX1315" fmla="*/ 3446165 w 5451476"/>
              <a:gd name="connsiteY1315" fmla="*/ 606350 h 6346826"/>
              <a:gd name="connsiteX1316" fmla="*/ 3449338 w 5451476"/>
              <a:gd name="connsiteY1316" fmla="*/ 602859 h 6346826"/>
              <a:gd name="connsiteX1317" fmla="*/ 3452828 w 5451476"/>
              <a:gd name="connsiteY1317" fmla="*/ 599685 h 6346826"/>
              <a:gd name="connsiteX1318" fmla="*/ 3456318 w 5451476"/>
              <a:gd name="connsiteY1318" fmla="*/ 596193 h 6346826"/>
              <a:gd name="connsiteX1319" fmla="*/ 3459491 w 5451476"/>
              <a:gd name="connsiteY1319" fmla="*/ 592384 h 6346826"/>
              <a:gd name="connsiteX1320" fmla="*/ 3463299 w 5451476"/>
              <a:gd name="connsiteY1320" fmla="*/ 589210 h 6346826"/>
              <a:gd name="connsiteX1321" fmla="*/ 3466789 w 5451476"/>
              <a:gd name="connsiteY1321" fmla="*/ 585719 h 6346826"/>
              <a:gd name="connsiteX1322" fmla="*/ 3470279 w 5451476"/>
              <a:gd name="connsiteY1322" fmla="*/ 582228 h 6346826"/>
              <a:gd name="connsiteX1323" fmla="*/ 3473452 w 5451476"/>
              <a:gd name="connsiteY1323" fmla="*/ 579054 h 6346826"/>
              <a:gd name="connsiteX1324" fmla="*/ 3476943 w 5451476"/>
              <a:gd name="connsiteY1324" fmla="*/ 575562 h 6346826"/>
              <a:gd name="connsiteX1325" fmla="*/ 3480750 w 5451476"/>
              <a:gd name="connsiteY1325" fmla="*/ 571753 h 6346826"/>
              <a:gd name="connsiteX1326" fmla="*/ 3483923 w 5451476"/>
              <a:gd name="connsiteY1326" fmla="*/ 568262 h 6346826"/>
              <a:gd name="connsiteX1327" fmla="*/ 3487414 w 5451476"/>
              <a:gd name="connsiteY1327" fmla="*/ 565088 h 6346826"/>
              <a:gd name="connsiteX1328" fmla="*/ 3490904 w 5451476"/>
              <a:gd name="connsiteY1328" fmla="*/ 561597 h 6346826"/>
              <a:gd name="connsiteX1329" fmla="*/ 3494077 w 5451476"/>
              <a:gd name="connsiteY1329" fmla="*/ 558105 h 6346826"/>
              <a:gd name="connsiteX1330" fmla="*/ 3497567 w 5451476"/>
              <a:gd name="connsiteY1330" fmla="*/ 554931 h 6346826"/>
              <a:gd name="connsiteX1331" fmla="*/ 3501375 w 5451476"/>
              <a:gd name="connsiteY1331" fmla="*/ 551122 h 6346826"/>
              <a:gd name="connsiteX1332" fmla="*/ 3504865 w 5451476"/>
              <a:gd name="connsiteY1332" fmla="*/ 547631 h 6346826"/>
              <a:gd name="connsiteX1333" fmla="*/ 3508038 w 5451476"/>
              <a:gd name="connsiteY1333" fmla="*/ 544457 h 6346826"/>
              <a:gd name="connsiteX1334" fmla="*/ 3511528 w 5451476"/>
              <a:gd name="connsiteY1334" fmla="*/ 540966 h 6346826"/>
              <a:gd name="connsiteX1335" fmla="*/ 3515019 w 5451476"/>
              <a:gd name="connsiteY1335" fmla="*/ 537474 h 6346826"/>
              <a:gd name="connsiteX1336" fmla="*/ 3518192 w 5451476"/>
              <a:gd name="connsiteY1336" fmla="*/ 533665 h 6346826"/>
              <a:gd name="connsiteX1337" fmla="*/ 3521999 w 5451476"/>
              <a:gd name="connsiteY1337" fmla="*/ 530491 h 6346826"/>
              <a:gd name="connsiteX1338" fmla="*/ 3525490 w 5451476"/>
              <a:gd name="connsiteY1338" fmla="*/ 527000 h 6346826"/>
              <a:gd name="connsiteX1339" fmla="*/ 3528663 w 5451476"/>
              <a:gd name="connsiteY1339" fmla="*/ 523509 h 6346826"/>
              <a:gd name="connsiteX1340" fmla="*/ 3532153 w 5451476"/>
              <a:gd name="connsiteY1340" fmla="*/ 520335 h 6346826"/>
              <a:gd name="connsiteX1341" fmla="*/ 3535643 w 5451476"/>
              <a:gd name="connsiteY1341" fmla="*/ 516843 h 6346826"/>
              <a:gd name="connsiteX1342" fmla="*/ 3539451 w 5451476"/>
              <a:gd name="connsiteY1342" fmla="*/ 513035 h 6346826"/>
              <a:gd name="connsiteX1343" fmla="*/ 3542624 w 5451476"/>
              <a:gd name="connsiteY1343" fmla="*/ 509860 h 6346826"/>
              <a:gd name="connsiteX1344" fmla="*/ 3546114 w 5451476"/>
              <a:gd name="connsiteY1344" fmla="*/ 506369 h 6346826"/>
              <a:gd name="connsiteX1345" fmla="*/ 3549604 w 5451476"/>
              <a:gd name="connsiteY1345" fmla="*/ 502878 h 6346826"/>
              <a:gd name="connsiteX1346" fmla="*/ 3552777 w 5451476"/>
              <a:gd name="connsiteY1346" fmla="*/ 499386 h 6346826"/>
              <a:gd name="connsiteX1347" fmla="*/ 3556268 w 5451476"/>
              <a:gd name="connsiteY1347" fmla="*/ 496212 h 6346826"/>
              <a:gd name="connsiteX1348" fmla="*/ 3560075 w 5451476"/>
              <a:gd name="connsiteY1348" fmla="*/ 492404 h 6346826"/>
              <a:gd name="connsiteX1349" fmla="*/ 3563248 w 5451476"/>
              <a:gd name="connsiteY1349" fmla="*/ 488912 h 6346826"/>
              <a:gd name="connsiteX1350" fmla="*/ 3566739 w 5451476"/>
              <a:gd name="connsiteY1350" fmla="*/ 485738 h 6346826"/>
              <a:gd name="connsiteX1351" fmla="*/ 3570229 w 5451476"/>
              <a:gd name="connsiteY1351" fmla="*/ 482247 h 6346826"/>
              <a:gd name="connsiteX1352" fmla="*/ 3573719 w 5451476"/>
              <a:gd name="connsiteY1352" fmla="*/ 478755 h 6346826"/>
              <a:gd name="connsiteX1353" fmla="*/ 3576892 w 5451476"/>
              <a:gd name="connsiteY1353" fmla="*/ 475581 h 6346826"/>
              <a:gd name="connsiteX1354" fmla="*/ 3580700 w 5451476"/>
              <a:gd name="connsiteY1354" fmla="*/ 472090 h 6346826"/>
              <a:gd name="connsiteX1355" fmla="*/ 3584190 w 5451476"/>
              <a:gd name="connsiteY1355" fmla="*/ 468281 h 6346826"/>
              <a:gd name="connsiteX1356" fmla="*/ 3587363 w 5451476"/>
              <a:gd name="connsiteY1356" fmla="*/ 465107 h 6346826"/>
              <a:gd name="connsiteX1357" fmla="*/ 3590853 w 5451476"/>
              <a:gd name="connsiteY1357" fmla="*/ 461616 h 6346826"/>
              <a:gd name="connsiteX1358" fmla="*/ 3594344 w 5451476"/>
              <a:gd name="connsiteY1358" fmla="*/ 458124 h 6346826"/>
              <a:gd name="connsiteX1359" fmla="*/ 3597517 w 5451476"/>
              <a:gd name="connsiteY1359" fmla="*/ 454633 h 6346826"/>
              <a:gd name="connsiteX1360" fmla="*/ 3601324 w 5451476"/>
              <a:gd name="connsiteY1360" fmla="*/ 451459 h 6346826"/>
              <a:gd name="connsiteX1361" fmla="*/ 3604814 w 5451476"/>
              <a:gd name="connsiteY1361" fmla="*/ 447650 h 6346826"/>
              <a:gd name="connsiteX1362" fmla="*/ 3608305 w 5451476"/>
              <a:gd name="connsiteY1362" fmla="*/ 444159 h 6346826"/>
              <a:gd name="connsiteX1363" fmla="*/ 3611478 w 5451476"/>
              <a:gd name="connsiteY1363" fmla="*/ 440985 h 6346826"/>
              <a:gd name="connsiteX1364" fmla="*/ 3614968 w 5451476"/>
              <a:gd name="connsiteY1364" fmla="*/ 437493 h 6346826"/>
              <a:gd name="connsiteX1365" fmla="*/ 3618776 w 5451476"/>
              <a:gd name="connsiteY1365" fmla="*/ 434002 h 6346826"/>
              <a:gd name="connsiteX1366" fmla="*/ 3621949 w 5451476"/>
              <a:gd name="connsiteY1366" fmla="*/ 430828 h 6346826"/>
              <a:gd name="connsiteX1367" fmla="*/ 3622901 w 5451476"/>
              <a:gd name="connsiteY1367" fmla="*/ 429558 h 6346826"/>
              <a:gd name="connsiteX1368" fmla="*/ 3624170 w 5451476"/>
              <a:gd name="connsiteY1368" fmla="*/ 428289 h 6346826"/>
              <a:gd name="connsiteX1369" fmla="*/ 3625439 w 5451476"/>
              <a:gd name="connsiteY1369" fmla="*/ 427019 h 6346826"/>
              <a:gd name="connsiteX1370" fmla="*/ 3627343 w 5451476"/>
              <a:gd name="connsiteY1370" fmla="*/ 425432 h 6346826"/>
              <a:gd name="connsiteX1371" fmla="*/ 3628929 w 5451476"/>
              <a:gd name="connsiteY1371" fmla="*/ 423528 h 6346826"/>
              <a:gd name="connsiteX1372" fmla="*/ 3630833 w 5451476"/>
              <a:gd name="connsiteY1372" fmla="*/ 421941 h 6346826"/>
              <a:gd name="connsiteX1373" fmla="*/ 3632420 w 5451476"/>
              <a:gd name="connsiteY1373" fmla="*/ 420354 h 6346826"/>
              <a:gd name="connsiteX1374" fmla="*/ 3634323 w 5451476"/>
              <a:gd name="connsiteY1374" fmla="*/ 418767 h 6346826"/>
              <a:gd name="connsiteX1375" fmla="*/ 3636544 w 5451476"/>
              <a:gd name="connsiteY1375" fmla="*/ 417180 h 6346826"/>
              <a:gd name="connsiteX1376" fmla="*/ 3638131 w 5451476"/>
              <a:gd name="connsiteY1376" fmla="*/ 415593 h 6346826"/>
              <a:gd name="connsiteX1377" fmla="*/ 3640035 w 5451476"/>
              <a:gd name="connsiteY1377" fmla="*/ 414006 h 6346826"/>
              <a:gd name="connsiteX1378" fmla="*/ 3641939 w 5451476"/>
              <a:gd name="connsiteY1378" fmla="*/ 412419 h 6346826"/>
              <a:gd name="connsiteX1379" fmla="*/ 3643842 w 5451476"/>
              <a:gd name="connsiteY1379" fmla="*/ 411149 h 6346826"/>
              <a:gd name="connsiteX1380" fmla="*/ 3646063 w 5451476"/>
              <a:gd name="connsiteY1380" fmla="*/ 409562 h 6346826"/>
              <a:gd name="connsiteX1381" fmla="*/ 3647967 w 5451476"/>
              <a:gd name="connsiteY1381" fmla="*/ 407975 h 6346826"/>
              <a:gd name="connsiteX1382" fmla="*/ 3649871 w 5451476"/>
              <a:gd name="connsiteY1382" fmla="*/ 406388 h 6346826"/>
              <a:gd name="connsiteX1383" fmla="*/ 3651775 w 5451476"/>
              <a:gd name="connsiteY1383" fmla="*/ 405436 h 6346826"/>
              <a:gd name="connsiteX1384" fmla="*/ 3653996 w 5451476"/>
              <a:gd name="connsiteY1384" fmla="*/ 403849 h 6346826"/>
              <a:gd name="connsiteX1385" fmla="*/ 3655900 w 5451476"/>
              <a:gd name="connsiteY1385" fmla="*/ 402579 h 6346826"/>
              <a:gd name="connsiteX1386" fmla="*/ 3658121 w 5451476"/>
              <a:gd name="connsiteY1386" fmla="*/ 400992 h 6346826"/>
              <a:gd name="connsiteX1387" fmla="*/ 3660342 w 5451476"/>
              <a:gd name="connsiteY1387" fmla="*/ 399723 h 6346826"/>
              <a:gd name="connsiteX1388" fmla="*/ 3662246 w 5451476"/>
              <a:gd name="connsiteY1388" fmla="*/ 398453 h 6346826"/>
              <a:gd name="connsiteX1389" fmla="*/ 3664467 w 5451476"/>
              <a:gd name="connsiteY1389" fmla="*/ 397501 h 6346826"/>
              <a:gd name="connsiteX1390" fmla="*/ 3666688 w 5451476"/>
              <a:gd name="connsiteY1390" fmla="*/ 395914 h 6346826"/>
              <a:gd name="connsiteX1391" fmla="*/ 3668909 w 5451476"/>
              <a:gd name="connsiteY1391" fmla="*/ 394644 h 6346826"/>
              <a:gd name="connsiteX1392" fmla="*/ 3670813 w 5451476"/>
              <a:gd name="connsiteY1392" fmla="*/ 393375 h 6346826"/>
              <a:gd name="connsiteX1393" fmla="*/ 3673351 w 5451476"/>
              <a:gd name="connsiteY1393" fmla="*/ 392105 h 6346826"/>
              <a:gd name="connsiteX1394" fmla="*/ 3675572 w 5451476"/>
              <a:gd name="connsiteY1394" fmla="*/ 391153 h 6346826"/>
              <a:gd name="connsiteX1395" fmla="*/ 3678111 w 5451476"/>
              <a:gd name="connsiteY1395" fmla="*/ 389883 h 6346826"/>
              <a:gd name="connsiteX1396" fmla="*/ 3680014 w 5451476"/>
              <a:gd name="connsiteY1396" fmla="*/ 388614 h 6346826"/>
              <a:gd name="connsiteX1397" fmla="*/ 3682553 w 5451476"/>
              <a:gd name="connsiteY1397" fmla="*/ 387979 h 6346826"/>
              <a:gd name="connsiteX1398" fmla="*/ 3684774 w 5451476"/>
              <a:gd name="connsiteY1398" fmla="*/ 386709 h 6346826"/>
              <a:gd name="connsiteX1399" fmla="*/ 3687312 w 5451476"/>
              <a:gd name="connsiteY1399" fmla="*/ 385440 h 6346826"/>
              <a:gd name="connsiteX1400" fmla="*/ 3689533 w 5451476"/>
              <a:gd name="connsiteY1400" fmla="*/ 384805 h 6346826"/>
              <a:gd name="connsiteX1401" fmla="*/ 3692389 w 5451476"/>
              <a:gd name="connsiteY1401" fmla="*/ 383535 h 6346826"/>
              <a:gd name="connsiteX1402" fmla="*/ 3694610 w 5451476"/>
              <a:gd name="connsiteY1402" fmla="*/ 382583 h 6346826"/>
              <a:gd name="connsiteX1403" fmla="*/ 3697149 w 5451476"/>
              <a:gd name="connsiteY1403" fmla="*/ 381631 h 6346826"/>
              <a:gd name="connsiteX1404" fmla="*/ 3700004 w 5451476"/>
              <a:gd name="connsiteY1404" fmla="*/ 380679 h 6346826"/>
              <a:gd name="connsiteX1405" fmla="*/ 3702225 w 5451476"/>
              <a:gd name="connsiteY1405" fmla="*/ 380044 h 6346826"/>
              <a:gd name="connsiteX1406" fmla="*/ 3704764 w 5451476"/>
              <a:gd name="connsiteY1406" fmla="*/ 378774 h 6346826"/>
              <a:gd name="connsiteX1407" fmla="*/ 3707302 w 5451476"/>
              <a:gd name="connsiteY1407" fmla="*/ 377822 h 6346826"/>
              <a:gd name="connsiteX1408" fmla="*/ 3710158 w 5451476"/>
              <a:gd name="connsiteY1408" fmla="*/ 377187 h 6346826"/>
              <a:gd name="connsiteX1409" fmla="*/ 3712696 w 5451476"/>
              <a:gd name="connsiteY1409" fmla="*/ 376235 h 6346826"/>
              <a:gd name="connsiteX1410" fmla="*/ 3715235 w 5451476"/>
              <a:gd name="connsiteY1410" fmla="*/ 375600 h 6346826"/>
              <a:gd name="connsiteX1411" fmla="*/ 3718090 w 5451476"/>
              <a:gd name="connsiteY1411" fmla="*/ 374648 h 6346826"/>
              <a:gd name="connsiteX1412" fmla="*/ 3720946 w 5451476"/>
              <a:gd name="connsiteY1412" fmla="*/ 374331 h 6346826"/>
              <a:gd name="connsiteX1413" fmla="*/ 3723802 w 5451476"/>
              <a:gd name="connsiteY1413" fmla="*/ 373696 h 6346826"/>
              <a:gd name="connsiteX1414" fmla="*/ 3726340 w 5451476"/>
              <a:gd name="connsiteY1414" fmla="*/ 373061 h 6346826"/>
              <a:gd name="connsiteX1415" fmla="*/ 3729196 w 5451476"/>
              <a:gd name="connsiteY1415" fmla="*/ 372426 h 6346826"/>
              <a:gd name="connsiteX1416" fmla="*/ 3732369 w 5451476"/>
              <a:gd name="connsiteY1416" fmla="*/ 372109 h 6346826"/>
              <a:gd name="connsiteX1417" fmla="*/ 3735225 w 5451476"/>
              <a:gd name="connsiteY1417" fmla="*/ 371157 h 6346826"/>
              <a:gd name="connsiteX1418" fmla="*/ 3738398 w 5451476"/>
              <a:gd name="connsiteY1418" fmla="*/ 370839 h 6346826"/>
              <a:gd name="connsiteX1419" fmla="*/ 3741253 w 5451476"/>
              <a:gd name="connsiteY1419" fmla="*/ 370522 h 6346826"/>
              <a:gd name="connsiteX1420" fmla="*/ 3744426 w 5451476"/>
              <a:gd name="connsiteY1420" fmla="*/ 369887 h 6346826"/>
              <a:gd name="connsiteX1421" fmla="*/ 3747599 w 5451476"/>
              <a:gd name="connsiteY1421" fmla="*/ 369570 h 6346826"/>
              <a:gd name="connsiteX1422" fmla="*/ 3750772 w 5451476"/>
              <a:gd name="connsiteY1422" fmla="*/ 369252 h 6346826"/>
              <a:gd name="connsiteX1423" fmla="*/ 3753945 w 5451476"/>
              <a:gd name="connsiteY1423" fmla="*/ 369252 h 6346826"/>
              <a:gd name="connsiteX1424" fmla="*/ 3757118 w 5451476"/>
              <a:gd name="connsiteY1424" fmla="*/ 368935 h 6346826"/>
              <a:gd name="connsiteX1425" fmla="*/ 2608899 w 5451476"/>
              <a:gd name="connsiteY1425" fmla="*/ 328613 h 6346826"/>
              <a:gd name="connsiteX1426" fmla="*/ 2615885 w 5451476"/>
              <a:gd name="connsiteY1426" fmla="*/ 328613 h 6346826"/>
              <a:gd name="connsiteX1427" fmla="*/ 2623824 w 5451476"/>
              <a:gd name="connsiteY1427" fmla="*/ 328613 h 6346826"/>
              <a:gd name="connsiteX1428" fmla="*/ 2631445 w 5451476"/>
              <a:gd name="connsiteY1428" fmla="*/ 328931 h 6346826"/>
              <a:gd name="connsiteX1429" fmla="*/ 2639383 w 5451476"/>
              <a:gd name="connsiteY1429" fmla="*/ 329566 h 6346826"/>
              <a:gd name="connsiteX1430" fmla="*/ 2647322 w 5451476"/>
              <a:gd name="connsiteY1430" fmla="*/ 330836 h 6346826"/>
              <a:gd name="connsiteX1431" fmla="*/ 2656848 w 5451476"/>
              <a:gd name="connsiteY1431" fmla="*/ 332423 h 6346826"/>
              <a:gd name="connsiteX1432" fmla="*/ 2666691 w 5451476"/>
              <a:gd name="connsiteY1432" fmla="*/ 334328 h 6346826"/>
              <a:gd name="connsiteX1433" fmla="*/ 2676218 w 5451476"/>
              <a:gd name="connsiteY1433" fmla="*/ 337186 h 6346826"/>
              <a:gd name="connsiteX1434" fmla="*/ 2685744 w 5451476"/>
              <a:gd name="connsiteY1434" fmla="*/ 340044 h 6346826"/>
              <a:gd name="connsiteX1435" fmla="*/ 2696540 w 5451476"/>
              <a:gd name="connsiteY1435" fmla="*/ 344489 h 6346826"/>
              <a:gd name="connsiteX1436" fmla="*/ 2707336 w 5451476"/>
              <a:gd name="connsiteY1436" fmla="*/ 348617 h 6346826"/>
              <a:gd name="connsiteX1437" fmla="*/ 2717498 w 5451476"/>
              <a:gd name="connsiteY1437" fmla="*/ 354332 h 6346826"/>
              <a:gd name="connsiteX1438" fmla="*/ 2727341 w 5451476"/>
              <a:gd name="connsiteY1438" fmla="*/ 359730 h 6346826"/>
              <a:gd name="connsiteX1439" fmla="*/ 2736868 w 5451476"/>
              <a:gd name="connsiteY1439" fmla="*/ 366715 h 6346826"/>
              <a:gd name="connsiteX1440" fmla="*/ 2746394 w 5451476"/>
              <a:gd name="connsiteY1440" fmla="*/ 373701 h 6346826"/>
              <a:gd name="connsiteX1441" fmla="*/ 2755603 w 5451476"/>
              <a:gd name="connsiteY1441" fmla="*/ 381321 h 6346826"/>
              <a:gd name="connsiteX1442" fmla="*/ 2764811 w 5451476"/>
              <a:gd name="connsiteY1442" fmla="*/ 389576 h 6346826"/>
              <a:gd name="connsiteX1443" fmla="*/ 2772750 w 5451476"/>
              <a:gd name="connsiteY1443" fmla="*/ 398467 h 6346826"/>
              <a:gd name="connsiteX1444" fmla="*/ 2780688 w 5451476"/>
              <a:gd name="connsiteY1444" fmla="*/ 407357 h 6346826"/>
              <a:gd name="connsiteX1445" fmla="*/ 2787674 w 5451476"/>
              <a:gd name="connsiteY1445" fmla="*/ 416883 h 6346826"/>
              <a:gd name="connsiteX1446" fmla="*/ 2794025 w 5451476"/>
              <a:gd name="connsiteY1446" fmla="*/ 427043 h 6346826"/>
              <a:gd name="connsiteX1447" fmla="*/ 2800058 w 5451476"/>
              <a:gd name="connsiteY1447" fmla="*/ 436886 h 6346826"/>
              <a:gd name="connsiteX1448" fmla="*/ 2805139 w 5451476"/>
              <a:gd name="connsiteY1448" fmla="*/ 447047 h 6346826"/>
              <a:gd name="connsiteX1449" fmla="*/ 2809902 w 5451476"/>
              <a:gd name="connsiteY1449" fmla="*/ 457525 h 6346826"/>
              <a:gd name="connsiteX1450" fmla="*/ 2814030 w 5451476"/>
              <a:gd name="connsiteY1450" fmla="*/ 468321 h 6346826"/>
              <a:gd name="connsiteX1451" fmla="*/ 2817205 w 5451476"/>
              <a:gd name="connsiteY1451" fmla="*/ 477529 h 6346826"/>
              <a:gd name="connsiteX1452" fmla="*/ 2819428 w 5451476"/>
              <a:gd name="connsiteY1452" fmla="*/ 487689 h 6346826"/>
              <a:gd name="connsiteX1453" fmla="*/ 2821968 w 5451476"/>
              <a:gd name="connsiteY1453" fmla="*/ 497215 h 6346826"/>
              <a:gd name="connsiteX1454" fmla="*/ 2823556 w 5451476"/>
              <a:gd name="connsiteY1454" fmla="*/ 507058 h 6346826"/>
              <a:gd name="connsiteX1455" fmla="*/ 2824191 w 5451476"/>
              <a:gd name="connsiteY1455" fmla="*/ 514678 h 6346826"/>
              <a:gd name="connsiteX1456" fmla="*/ 2825144 w 5451476"/>
              <a:gd name="connsiteY1456" fmla="*/ 522616 h 6346826"/>
              <a:gd name="connsiteX1457" fmla="*/ 2825461 w 5451476"/>
              <a:gd name="connsiteY1457" fmla="*/ 530554 h 6346826"/>
              <a:gd name="connsiteX1458" fmla="*/ 2825461 w 5451476"/>
              <a:gd name="connsiteY1458" fmla="*/ 538492 h 6346826"/>
              <a:gd name="connsiteX1459" fmla="*/ 2825461 w 5451476"/>
              <a:gd name="connsiteY1459" fmla="*/ 545160 h 6346826"/>
              <a:gd name="connsiteX1460" fmla="*/ 2825144 w 5451476"/>
              <a:gd name="connsiteY1460" fmla="*/ 551828 h 6346826"/>
              <a:gd name="connsiteX1461" fmla="*/ 2824826 w 5451476"/>
              <a:gd name="connsiteY1461" fmla="*/ 558495 h 6346826"/>
              <a:gd name="connsiteX1462" fmla="*/ 2823556 w 5451476"/>
              <a:gd name="connsiteY1462" fmla="*/ 565798 h 6346826"/>
              <a:gd name="connsiteX1463" fmla="*/ 2822603 w 5451476"/>
              <a:gd name="connsiteY1463" fmla="*/ 571831 h 6346826"/>
              <a:gd name="connsiteX1464" fmla="*/ 2821651 w 5451476"/>
              <a:gd name="connsiteY1464" fmla="*/ 577546 h 6346826"/>
              <a:gd name="connsiteX1465" fmla="*/ 2820381 w 5451476"/>
              <a:gd name="connsiteY1465" fmla="*/ 583897 h 6346826"/>
              <a:gd name="connsiteX1466" fmla="*/ 2818793 w 5451476"/>
              <a:gd name="connsiteY1466" fmla="*/ 589930 h 6346826"/>
              <a:gd name="connsiteX1467" fmla="*/ 2817205 w 5451476"/>
              <a:gd name="connsiteY1467" fmla="*/ 595645 h 6346826"/>
              <a:gd name="connsiteX1468" fmla="*/ 2815617 w 5451476"/>
              <a:gd name="connsiteY1468" fmla="*/ 601043 h 6346826"/>
              <a:gd name="connsiteX1469" fmla="*/ 2813712 w 5451476"/>
              <a:gd name="connsiteY1469" fmla="*/ 606758 h 6346826"/>
              <a:gd name="connsiteX1470" fmla="*/ 2811489 w 5451476"/>
              <a:gd name="connsiteY1470" fmla="*/ 612156 h 6346826"/>
              <a:gd name="connsiteX1471" fmla="*/ 2809584 w 5451476"/>
              <a:gd name="connsiteY1471" fmla="*/ 617236 h 6346826"/>
              <a:gd name="connsiteX1472" fmla="*/ 2807679 w 5451476"/>
              <a:gd name="connsiteY1472" fmla="*/ 621999 h 6346826"/>
              <a:gd name="connsiteX1473" fmla="*/ 2805139 w 5451476"/>
              <a:gd name="connsiteY1473" fmla="*/ 627396 h 6346826"/>
              <a:gd name="connsiteX1474" fmla="*/ 2802916 w 5451476"/>
              <a:gd name="connsiteY1474" fmla="*/ 632477 h 6346826"/>
              <a:gd name="connsiteX1475" fmla="*/ 2800058 w 5451476"/>
              <a:gd name="connsiteY1475" fmla="*/ 636604 h 6346826"/>
              <a:gd name="connsiteX1476" fmla="*/ 2797835 w 5451476"/>
              <a:gd name="connsiteY1476" fmla="*/ 641367 h 6346826"/>
              <a:gd name="connsiteX1477" fmla="*/ 2794977 w 5451476"/>
              <a:gd name="connsiteY1477" fmla="*/ 646130 h 6346826"/>
              <a:gd name="connsiteX1478" fmla="*/ 2791802 w 5451476"/>
              <a:gd name="connsiteY1478" fmla="*/ 650575 h 6346826"/>
              <a:gd name="connsiteX1479" fmla="*/ 2788944 w 5451476"/>
              <a:gd name="connsiteY1479" fmla="*/ 655020 h 6346826"/>
              <a:gd name="connsiteX1480" fmla="*/ 2786086 w 5451476"/>
              <a:gd name="connsiteY1480" fmla="*/ 659466 h 6346826"/>
              <a:gd name="connsiteX1481" fmla="*/ 2782911 w 5451476"/>
              <a:gd name="connsiteY1481" fmla="*/ 663276 h 6346826"/>
              <a:gd name="connsiteX1482" fmla="*/ 2779418 w 5451476"/>
              <a:gd name="connsiteY1482" fmla="*/ 667721 h 6346826"/>
              <a:gd name="connsiteX1483" fmla="*/ 2776243 w 5451476"/>
              <a:gd name="connsiteY1483" fmla="*/ 671531 h 6346826"/>
              <a:gd name="connsiteX1484" fmla="*/ 2773067 w 5451476"/>
              <a:gd name="connsiteY1484" fmla="*/ 675659 h 6346826"/>
              <a:gd name="connsiteX1485" fmla="*/ 2769574 w 5451476"/>
              <a:gd name="connsiteY1485" fmla="*/ 679152 h 6346826"/>
              <a:gd name="connsiteX1486" fmla="*/ 2766081 w 5451476"/>
              <a:gd name="connsiteY1486" fmla="*/ 683279 h 6346826"/>
              <a:gd name="connsiteX1487" fmla="*/ 2764811 w 5451476"/>
              <a:gd name="connsiteY1487" fmla="*/ 684232 h 6346826"/>
              <a:gd name="connsiteX1488" fmla="*/ 2751157 w 5451476"/>
              <a:gd name="connsiteY1488" fmla="*/ 697885 h 6346826"/>
              <a:gd name="connsiteX1489" fmla="*/ 2736550 w 5451476"/>
              <a:gd name="connsiteY1489" fmla="*/ 712173 h 6346826"/>
              <a:gd name="connsiteX1490" fmla="*/ 2721943 w 5451476"/>
              <a:gd name="connsiteY1490" fmla="*/ 726779 h 6346826"/>
              <a:gd name="connsiteX1491" fmla="*/ 2707336 w 5451476"/>
              <a:gd name="connsiteY1491" fmla="*/ 741385 h 6346826"/>
              <a:gd name="connsiteX1492" fmla="*/ 2693047 w 5451476"/>
              <a:gd name="connsiteY1492" fmla="*/ 756308 h 6346826"/>
              <a:gd name="connsiteX1493" fmla="*/ 2678123 w 5451476"/>
              <a:gd name="connsiteY1493" fmla="*/ 770914 h 6346826"/>
              <a:gd name="connsiteX1494" fmla="*/ 2663516 w 5451476"/>
              <a:gd name="connsiteY1494" fmla="*/ 785520 h 6346826"/>
              <a:gd name="connsiteX1495" fmla="*/ 2648909 w 5451476"/>
              <a:gd name="connsiteY1495" fmla="*/ 799808 h 6346826"/>
              <a:gd name="connsiteX1496" fmla="*/ 2634303 w 5451476"/>
              <a:gd name="connsiteY1496" fmla="*/ 814414 h 6346826"/>
              <a:gd name="connsiteX1497" fmla="*/ 2620013 w 5451476"/>
              <a:gd name="connsiteY1497" fmla="*/ 829020 h 6346826"/>
              <a:gd name="connsiteX1498" fmla="*/ 2605089 w 5451476"/>
              <a:gd name="connsiteY1498" fmla="*/ 843943 h 6346826"/>
              <a:gd name="connsiteX1499" fmla="*/ 2590482 w 5451476"/>
              <a:gd name="connsiteY1499" fmla="*/ 858549 h 6346826"/>
              <a:gd name="connsiteX1500" fmla="*/ 2575875 w 5451476"/>
              <a:gd name="connsiteY1500" fmla="*/ 873154 h 6346826"/>
              <a:gd name="connsiteX1501" fmla="*/ 2561269 w 5451476"/>
              <a:gd name="connsiteY1501" fmla="*/ 887443 h 6346826"/>
              <a:gd name="connsiteX1502" fmla="*/ 2546344 w 5451476"/>
              <a:gd name="connsiteY1502" fmla="*/ 902048 h 6346826"/>
              <a:gd name="connsiteX1503" fmla="*/ 2532373 w 5451476"/>
              <a:gd name="connsiteY1503" fmla="*/ 916972 h 6346826"/>
              <a:gd name="connsiteX1504" fmla="*/ 2517448 w 5451476"/>
              <a:gd name="connsiteY1504" fmla="*/ 931578 h 6346826"/>
              <a:gd name="connsiteX1505" fmla="*/ 2502841 w 5451476"/>
              <a:gd name="connsiteY1505" fmla="*/ 946183 h 6346826"/>
              <a:gd name="connsiteX1506" fmla="*/ 2488235 w 5451476"/>
              <a:gd name="connsiteY1506" fmla="*/ 960789 h 6346826"/>
              <a:gd name="connsiteX1507" fmla="*/ 2473628 w 5451476"/>
              <a:gd name="connsiteY1507" fmla="*/ 975078 h 6346826"/>
              <a:gd name="connsiteX1508" fmla="*/ 2458704 w 5451476"/>
              <a:gd name="connsiteY1508" fmla="*/ 989683 h 6346826"/>
              <a:gd name="connsiteX1509" fmla="*/ 2444414 w 5451476"/>
              <a:gd name="connsiteY1509" fmla="*/ 1004607 h 6346826"/>
              <a:gd name="connsiteX1510" fmla="*/ 2429807 w 5451476"/>
              <a:gd name="connsiteY1510" fmla="*/ 1019212 h 6346826"/>
              <a:gd name="connsiteX1511" fmla="*/ 2415201 w 5451476"/>
              <a:gd name="connsiteY1511" fmla="*/ 1033818 h 6346826"/>
              <a:gd name="connsiteX1512" fmla="*/ 2400594 w 5451476"/>
              <a:gd name="connsiteY1512" fmla="*/ 1048106 h 6346826"/>
              <a:gd name="connsiteX1513" fmla="*/ 2385670 w 5451476"/>
              <a:gd name="connsiteY1513" fmla="*/ 1062712 h 6346826"/>
              <a:gd name="connsiteX1514" fmla="*/ 2371063 w 5451476"/>
              <a:gd name="connsiteY1514" fmla="*/ 1077635 h 6346826"/>
              <a:gd name="connsiteX1515" fmla="*/ 2356774 w 5451476"/>
              <a:gd name="connsiteY1515" fmla="*/ 1092241 h 6346826"/>
              <a:gd name="connsiteX1516" fmla="*/ 2342167 w 5451476"/>
              <a:gd name="connsiteY1516" fmla="*/ 1106847 h 6346826"/>
              <a:gd name="connsiteX1517" fmla="*/ 2327560 w 5451476"/>
              <a:gd name="connsiteY1517" fmla="*/ 1121453 h 6346826"/>
              <a:gd name="connsiteX1518" fmla="*/ 2312636 w 5451476"/>
              <a:gd name="connsiteY1518" fmla="*/ 1135741 h 6346826"/>
              <a:gd name="connsiteX1519" fmla="*/ 2298029 w 5451476"/>
              <a:gd name="connsiteY1519" fmla="*/ 1150347 h 6346826"/>
              <a:gd name="connsiteX1520" fmla="*/ 2283422 w 5451476"/>
              <a:gd name="connsiteY1520" fmla="*/ 1165270 h 6346826"/>
              <a:gd name="connsiteX1521" fmla="*/ 2269133 w 5451476"/>
              <a:gd name="connsiteY1521" fmla="*/ 1179876 h 6346826"/>
              <a:gd name="connsiteX1522" fmla="*/ 2254526 w 5451476"/>
              <a:gd name="connsiteY1522" fmla="*/ 1194481 h 6346826"/>
              <a:gd name="connsiteX1523" fmla="*/ 2239602 w 5451476"/>
              <a:gd name="connsiteY1523" fmla="*/ 1209087 h 6346826"/>
              <a:gd name="connsiteX1524" fmla="*/ 2224995 w 5451476"/>
              <a:gd name="connsiteY1524" fmla="*/ 1223375 h 6346826"/>
              <a:gd name="connsiteX1525" fmla="*/ 2210388 w 5451476"/>
              <a:gd name="connsiteY1525" fmla="*/ 1238299 h 6346826"/>
              <a:gd name="connsiteX1526" fmla="*/ 2195781 w 5451476"/>
              <a:gd name="connsiteY1526" fmla="*/ 1252905 h 6346826"/>
              <a:gd name="connsiteX1527" fmla="*/ 2181492 w 5451476"/>
              <a:gd name="connsiteY1527" fmla="*/ 1267510 h 6346826"/>
              <a:gd name="connsiteX1528" fmla="*/ 2166885 w 5451476"/>
              <a:gd name="connsiteY1528" fmla="*/ 1282116 h 6346826"/>
              <a:gd name="connsiteX1529" fmla="*/ 2151961 w 5451476"/>
              <a:gd name="connsiteY1529" fmla="*/ 1296722 h 6346826"/>
              <a:gd name="connsiteX1530" fmla="*/ 2137354 w 5451476"/>
              <a:gd name="connsiteY1530" fmla="*/ 1311010 h 6346826"/>
              <a:gd name="connsiteX1531" fmla="*/ 2122747 w 5451476"/>
              <a:gd name="connsiteY1531" fmla="*/ 1325934 h 6346826"/>
              <a:gd name="connsiteX1532" fmla="*/ 2108458 w 5451476"/>
              <a:gd name="connsiteY1532" fmla="*/ 1340539 h 6346826"/>
              <a:gd name="connsiteX1533" fmla="*/ 2093851 w 5451476"/>
              <a:gd name="connsiteY1533" fmla="*/ 1355145 h 6346826"/>
              <a:gd name="connsiteX1534" fmla="*/ 2078927 w 5451476"/>
              <a:gd name="connsiteY1534" fmla="*/ 1369751 h 6346826"/>
              <a:gd name="connsiteX1535" fmla="*/ 2064320 w 5451476"/>
              <a:gd name="connsiteY1535" fmla="*/ 1384039 h 6346826"/>
              <a:gd name="connsiteX1536" fmla="*/ 2049713 w 5451476"/>
              <a:gd name="connsiteY1536" fmla="*/ 1398962 h 6346826"/>
              <a:gd name="connsiteX1537" fmla="*/ 2035107 w 5451476"/>
              <a:gd name="connsiteY1537" fmla="*/ 1413568 h 6346826"/>
              <a:gd name="connsiteX1538" fmla="*/ 2020817 w 5451476"/>
              <a:gd name="connsiteY1538" fmla="*/ 1428174 h 6346826"/>
              <a:gd name="connsiteX1539" fmla="*/ 2005893 w 5451476"/>
              <a:gd name="connsiteY1539" fmla="*/ 1442780 h 6346826"/>
              <a:gd name="connsiteX1540" fmla="*/ 1991286 w 5451476"/>
              <a:gd name="connsiteY1540" fmla="*/ 1457385 h 6346826"/>
              <a:gd name="connsiteX1541" fmla="*/ 1976679 w 5451476"/>
              <a:gd name="connsiteY1541" fmla="*/ 1471674 h 6346826"/>
              <a:gd name="connsiteX1542" fmla="*/ 1962073 w 5451476"/>
              <a:gd name="connsiteY1542" fmla="*/ 1486597 h 6346826"/>
              <a:gd name="connsiteX1543" fmla="*/ 1947148 w 5451476"/>
              <a:gd name="connsiteY1543" fmla="*/ 1501203 h 6346826"/>
              <a:gd name="connsiteX1544" fmla="*/ 1932859 w 5451476"/>
              <a:gd name="connsiteY1544" fmla="*/ 1515809 h 6346826"/>
              <a:gd name="connsiteX1545" fmla="*/ 1918252 w 5451476"/>
              <a:gd name="connsiteY1545" fmla="*/ 1530414 h 6346826"/>
              <a:gd name="connsiteX1546" fmla="*/ 1903645 w 5451476"/>
              <a:gd name="connsiteY1546" fmla="*/ 1545338 h 6346826"/>
              <a:gd name="connsiteX1547" fmla="*/ 1889039 w 5451476"/>
              <a:gd name="connsiteY1547" fmla="*/ 1559626 h 6346826"/>
              <a:gd name="connsiteX1548" fmla="*/ 1874114 w 5451476"/>
              <a:gd name="connsiteY1548" fmla="*/ 1574232 h 6346826"/>
              <a:gd name="connsiteX1549" fmla="*/ 1859508 w 5451476"/>
              <a:gd name="connsiteY1549" fmla="*/ 1588837 h 6346826"/>
              <a:gd name="connsiteX1550" fmla="*/ 1845218 w 5451476"/>
              <a:gd name="connsiteY1550" fmla="*/ 1603443 h 6346826"/>
              <a:gd name="connsiteX1551" fmla="*/ 1830612 w 5451476"/>
              <a:gd name="connsiteY1551" fmla="*/ 1618049 h 6346826"/>
              <a:gd name="connsiteX1552" fmla="*/ 1816005 w 5451476"/>
              <a:gd name="connsiteY1552" fmla="*/ 1632972 h 6346826"/>
              <a:gd name="connsiteX1553" fmla="*/ 1801398 w 5451476"/>
              <a:gd name="connsiteY1553" fmla="*/ 1647260 h 6346826"/>
              <a:gd name="connsiteX1554" fmla="*/ 1786474 w 5451476"/>
              <a:gd name="connsiteY1554" fmla="*/ 1661866 h 6346826"/>
              <a:gd name="connsiteX1555" fmla="*/ 1771867 w 5451476"/>
              <a:gd name="connsiteY1555" fmla="*/ 1676472 h 6346826"/>
              <a:gd name="connsiteX1556" fmla="*/ 1757578 w 5451476"/>
              <a:gd name="connsiteY1556" fmla="*/ 1691078 h 6346826"/>
              <a:gd name="connsiteX1557" fmla="*/ 1742971 w 5451476"/>
              <a:gd name="connsiteY1557" fmla="*/ 1706001 h 6346826"/>
              <a:gd name="connsiteX1558" fmla="*/ 1728364 w 5451476"/>
              <a:gd name="connsiteY1558" fmla="*/ 1720607 h 6346826"/>
              <a:gd name="connsiteX1559" fmla="*/ 1713440 w 5451476"/>
              <a:gd name="connsiteY1559" fmla="*/ 1734895 h 6346826"/>
              <a:gd name="connsiteX1560" fmla="*/ 1698833 w 5451476"/>
              <a:gd name="connsiteY1560" fmla="*/ 1749501 h 6346826"/>
              <a:gd name="connsiteX1561" fmla="*/ 1684544 w 5451476"/>
              <a:gd name="connsiteY1561" fmla="*/ 1764107 h 6346826"/>
              <a:gd name="connsiteX1562" fmla="*/ 1669937 w 5451476"/>
              <a:gd name="connsiteY1562" fmla="*/ 1778712 h 6346826"/>
              <a:gd name="connsiteX1563" fmla="*/ 1655330 w 5451476"/>
              <a:gd name="connsiteY1563" fmla="*/ 1793636 h 6346826"/>
              <a:gd name="connsiteX1564" fmla="*/ 1640406 w 5451476"/>
              <a:gd name="connsiteY1564" fmla="*/ 1807924 h 6346826"/>
              <a:gd name="connsiteX1565" fmla="*/ 1625799 w 5451476"/>
              <a:gd name="connsiteY1565" fmla="*/ 1822530 h 6346826"/>
              <a:gd name="connsiteX1566" fmla="*/ 1611192 w 5451476"/>
              <a:gd name="connsiteY1566" fmla="*/ 1837135 h 6346826"/>
              <a:gd name="connsiteX1567" fmla="*/ 1596903 w 5451476"/>
              <a:gd name="connsiteY1567" fmla="*/ 1851741 h 6346826"/>
              <a:gd name="connsiteX1568" fmla="*/ 1582296 w 5451476"/>
              <a:gd name="connsiteY1568" fmla="*/ 1866665 h 6346826"/>
              <a:gd name="connsiteX1569" fmla="*/ 1567372 w 5451476"/>
              <a:gd name="connsiteY1569" fmla="*/ 1881270 h 6346826"/>
              <a:gd name="connsiteX1570" fmla="*/ 1552765 w 5451476"/>
              <a:gd name="connsiteY1570" fmla="*/ 1895558 h 6346826"/>
              <a:gd name="connsiteX1571" fmla="*/ 1538159 w 5451476"/>
              <a:gd name="connsiteY1571" fmla="*/ 1910164 h 6346826"/>
              <a:gd name="connsiteX1572" fmla="*/ 1523552 w 5451476"/>
              <a:gd name="connsiteY1572" fmla="*/ 1924770 h 6346826"/>
              <a:gd name="connsiteX1573" fmla="*/ 1509263 w 5451476"/>
              <a:gd name="connsiteY1573" fmla="*/ 1939376 h 6346826"/>
              <a:gd name="connsiteX1574" fmla="*/ 1494338 w 5451476"/>
              <a:gd name="connsiteY1574" fmla="*/ 1954299 h 6346826"/>
              <a:gd name="connsiteX1575" fmla="*/ 1492750 w 5451476"/>
              <a:gd name="connsiteY1575" fmla="*/ 1955887 h 6346826"/>
              <a:gd name="connsiteX1576" fmla="*/ 1479731 w 5451476"/>
              <a:gd name="connsiteY1576" fmla="*/ 1968905 h 6346826"/>
              <a:gd name="connsiteX1577" fmla="*/ 1465125 w 5451476"/>
              <a:gd name="connsiteY1577" fmla="*/ 1983193 h 6346826"/>
              <a:gd name="connsiteX1578" fmla="*/ 1450518 w 5451476"/>
              <a:gd name="connsiteY1578" fmla="*/ 1997799 h 6346826"/>
              <a:gd name="connsiteX1579" fmla="*/ 1435911 w 5451476"/>
              <a:gd name="connsiteY1579" fmla="*/ 2012405 h 6346826"/>
              <a:gd name="connsiteX1580" fmla="*/ 1421622 w 5451476"/>
              <a:gd name="connsiteY1580" fmla="*/ 2027328 h 6346826"/>
              <a:gd name="connsiteX1581" fmla="*/ 1406697 w 5451476"/>
              <a:gd name="connsiteY1581" fmla="*/ 2041934 h 6346826"/>
              <a:gd name="connsiteX1582" fmla="*/ 1392091 w 5451476"/>
              <a:gd name="connsiteY1582" fmla="*/ 2056539 h 6346826"/>
              <a:gd name="connsiteX1583" fmla="*/ 1377484 w 5451476"/>
              <a:gd name="connsiteY1583" fmla="*/ 2070828 h 6346826"/>
              <a:gd name="connsiteX1584" fmla="*/ 1362877 w 5451476"/>
              <a:gd name="connsiteY1584" fmla="*/ 2085434 h 6346826"/>
              <a:gd name="connsiteX1585" fmla="*/ 1347953 w 5451476"/>
              <a:gd name="connsiteY1585" fmla="*/ 2100039 h 6346826"/>
              <a:gd name="connsiteX1586" fmla="*/ 1333663 w 5451476"/>
              <a:gd name="connsiteY1586" fmla="*/ 2114963 h 6346826"/>
              <a:gd name="connsiteX1587" fmla="*/ 1319057 w 5451476"/>
              <a:gd name="connsiteY1587" fmla="*/ 2129568 h 6346826"/>
              <a:gd name="connsiteX1588" fmla="*/ 1304450 w 5451476"/>
              <a:gd name="connsiteY1588" fmla="*/ 2143857 h 6346826"/>
              <a:gd name="connsiteX1589" fmla="*/ 1289843 w 5451476"/>
              <a:gd name="connsiteY1589" fmla="*/ 2158462 h 6346826"/>
              <a:gd name="connsiteX1590" fmla="*/ 1274919 w 5451476"/>
              <a:gd name="connsiteY1590" fmla="*/ 2173068 h 6346826"/>
              <a:gd name="connsiteX1591" fmla="*/ 1260630 w 5451476"/>
              <a:gd name="connsiteY1591" fmla="*/ 2187991 h 6346826"/>
              <a:gd name="connsiteX1592" fmla="*/ 1246023 w 5451476"/>
              <a:gd name="connsiteY1592" fmla="*/ 2202598 h 6346826"/>
              <a:gd name="connsiteX1593" fmla="*/ 1231416 w 5451476"/>
              <a:gd name="connsiteY1593" fmla="*/ 2217203 h 6346826"/>
              <a:gd name="connsiteX1594" fmla="*/ 1216809 w 5451476"/>
              <a:gd name="connsiteY1594" fmla="*/ 2231491 h 6346826"/>
              <a:gd name="connsiteX1595" fmla="*/ 1201885 w 5451476"/>
              <a:gd name="connsiteY1595" fmla="*/ 2246098 h 6346826"/>
              <a:gd name="connsiteX1596" fmla="*/ 1187278 w 5451476"/>
              <a:gd name="connsiteY1596" fmla="*/ 2260703 h 6346826"/>
              <a:gd name="connsiteX1597" fmla="*/ 1172989 w 5451476"/>
              <a:gd name="connsiteY1597" fmla="*/ 2275626 h 6346826"/>
              <a:gd name="connsiteX1598" fmla="*/ 1158382 w 5451476"/>
              <a:gd name="connsiteY1598" fmla="*/ 2290232 h 6346826"/>
              <a:gd name="connsiteX1599" fmla="*/ 1143775 w 5451476"/>
              <a:gd name="connsiteY1599" fmla="*/ 2304838 h 6346826"/>
              <a:gd name="connsiteX1600" fmla="*/ 1128851 w 5451476"/>
              <a:gd name="connsiteY1600" fmla="*/ 2319126 h 6346826"/>
              <a:gd name="connsiteX1601" fmla="*/ 1114244 w 5451476"/>
              <a:gd name="connsiteY1601" fmla="*/ 2333732 h 6346826"/>
              <a:gd name="connsiteX1602" fmla="*/ 1099637 w 5451476"/>
              <a:gd name="connsiteY1602" fmla="*/ 2348655 h 6346826"/>
              <a:gd name="connsiteX1603" fmla="*/ 1085348 w 5451476"/>
              <a:gd name="connsiteY1603" fmla="*/ 2363261 h 6346826"/>
              <a:gd name="connsiteX1604" fmla="*/ 1070741 w 5451476"/>
              <a:gd name="connsiteY1604" fmla="*/ 2377866 h 6346826"/>
              <a:gd name="connsiteX1605" fmla="*/ 1056135 w 5451476"/>
              <a:gd name="connsiteY1605" fmla="*/ 2392472 h 6346826"/>
              <a:gd name="connsiteX1606" fmla="*/ 1041210 w 5451476"/>
              <a:gd name="connsiteY1606" fmla="*/ 2406761 h 6346826"/>
              <a:gd name="connsiteX1607" fmla="*/ 1026603 w 5451476"/>
              <a:gd name="connsiteY1607" fmla="*/ 2421366 h 6346826"/>
              <a:gd name="connsiteX1608" fmla="*/ 1013584 w 5451476"/>
              <a:gd name="connsiteY1608" fmla="*/ 2434702 h 6346826"/>
              <a:gd name="connsiteX1609" fmla="*/ 1011997 w 5451476"/>
              <a:gd name="connsiteY1609" fmla="*/ 2436289 h 6346826"/>
              <a:gd name="connsiteX1610" fmla="*/ 1008504 w 5451476"/>
              <a:gd name="connsiteY1610" fmla="*/ 2440100 h 6346826"/>
              <a:gd name="connsiteX1611" fmla="*/ 1005328 w 5451476"/>
              <a:gd name="connsiteY1611" fmla="*/ 2443592 h 6346826"/>
              <a:gd name="connsiteX1612" fmla="*/ 1001518 w 5451476"/>
              <a:gd name="connsiteY1612" fmla="*/ 2447720 h 6346826"/>
              <a:gd name="connsiteX1613" fmla="*/ 998342 w 5451476"/>
              <a:gd name="connsiteY1613" fmla="*/ 2451530 h 6346826"/>
              <a:gd name="connsiteX1614" fmla="*/ 995167 w 5451476"/>
              <a:gd name="connsiteY1614" fmla="*/ 2455976 h 6346826"/>
              <a:gd name="connsiteX1615" fmla="*/ 991992 w 5451476"/>
              <a:gd name="connsiteY1615" fmla="*/ 2460103 h 6346826"/>
              <a:gd name="connsiteX1616" fmla="*/ 988816 w 5451476"/>
              <a:gd name="connsiteY1616" fmla="*/ 2464231 h 6346826"/>
              <a:gd name="connsiteX1617" fmla="*/ 986276 w 5451476"/>
              <a:gd name="connsiteY1617" fmla="*/ 2468676 h 6346826"/>
              <a:gd name="connsiteX1618" fmla="*/ 983418 w 5451476"/>
              <a:gd name="connsiteY1618" fmla="*/ 2473122 h 6346826"/>
              <a:gd name="connsiteX1619" fmla="*/ 980560 w 5451476"/>
              <a:gd name="connsiteY1619" fmla="*/ 2477884 h 6346826"/>
              <a:gd name="connsiteX1620" fmla="*/ 977702 w 5451476"/>
              <a:gd name="connsiteY1620" fmla="*/ 2482647 h 6346826"/>
              <a:gd name="connsiteX1621" fmla="*/ 975480 w 5451476"/>
              <a:gd name="connsiteY1621" fmla="*/ 2487092 h 6346826"/>
              <a:gd name="connsiteX1622" fmla="*/ 972939 w 5451476"/>
              <a:gd name="connsiteY1622" fmla="*/ 2492172 h 6346826"/>
              <a:gd name="connsiteX1623" fmla="*/ 970716 w 5451476"/>
              <a:gd name="connsiteY1623" fmla="*/ 2497253 h 6346826"/>
              <a:gd name="connsiteX1624" fmla="*/ 968176 w 5451476"/>
              <a:gd name="connsiteY1624" fmla="*/ 2502333 h 6346826"/>
              <a:gd name="connsiteX1625" fmla="*/ 966271 w 5451476"/>
              <a:gd name="connsiteY1625" fmla="*/ 2507096 h 6346826"/>
              <a:gd name="connsiteX1626" fmla="*/ 964366 w 5451476"/>
              <a:gd name="connsiteY1626" fmla="*/ 2512812 h 6346826"/>
              <a:gd name="connsiteX1627" fmla="*/ 962778 w 5451476"/>
              <a:gd name="connsiteY1627" fmla="*/ 2518209 h 6346826"/>
              <a:gd name="connsiteX1628" fmla="*/ 960873 w 5451476"/>
              <a:gd name="connsiteY1628" fmla="*/ 2523924 h 6346826"/>
              <a:gd name="connsiteX1629" fmla="*/ 959285 w 5451476"/>
              <a:gd name="connsiteY1629" fmla="*/ 2529322 h 6346826"/>
              <a:gd name="connsiteX1630" fmla="*/ 958015 w 5451476"/>
              <a:gd name="connsiteY1630" fmla="*/ 2535672 h 6346826"/>
              <a:gd name="connsiteX1631" fmla="*/ 956427 w 5451476"/>
              <a:gd name="connsiteY1631" fmla="*/ 2541705 h 6346826"/>
              <a:gd name="connsiteX1632" fmla="*/ 955475 w 5451476"/>
              <a:gd name="connsiteY1632" fmla="*/ 2547738 h 6346826"/>
              <a:gd name="connsiteX1633" fmla="*/ 954522 w 5451476"/>
              <a:gd name="connsiteY1633" fmla="*/ 2554088 h 6346826"/>
              <a:gd name="connsiteX1634" fmla="*/ 953569 w 5451476"/>
              <a:gd name="connsiteY1634" fmla="*/ 2560756 h 6346826"/>
              <a:gd name="connsiteX1635" fmla="*/ 953252 w 5451476"/>
              <a:gd name="connsiteY1635" fmla="*/ 2567424 h 6346826"/>
              <a:gd name="connsiteX1636" fmla="*/ 952934 w 5451476"/>
              <a:gd name="connsiteY1636" fmla="*/ 2574092 h 6346826"/>
              <a:gd name="connsiteX1637" fmla="*/ 952934 w 5451476"/>
              <a:gd name="connsiteY1637" fmla="*/ 2581395 h 6346826"/>
              <a:gd name="connsiteX1638" fmla="*/ 952934 w 5451476"/>
              <a:gd name="connsiteY1638" fmla="*/ 2589333 h 6346826"/>
              <a:gd name="connsiteX1639" fmla="*/ 953252 w 5451476"/>
              <a:gd name="connsiteY1639" fmla="*/ 2596953 h 6346826"/>
              <a:gd name="connsiteX1640" fmla="*/ 953887 w 5451476"/>
              <a:gd name="connsiteY1640" fmla="*/ 2604891 h 6346826"/>
              <a:gd name="connsiteX1641" fmla="*/ 954840 w 5451476"/>
              <a:gd name="connsiteY1641" fmla="*/ 2612829 h 6346826"/>
              <a:gd name="connsiteX1642" fmla="*/ 956745 w 5451476"/>
              <a:gd name="connsiteY1642" fmla="*/ 2622672 h 6346826"/>
              <a:gd name="connsiteX1643" fmla="*/ 958650 w 5451476"/>
              <a:gd name="connsiteY1643" fmla="*/ 2632515 h 6346826"/>
              <a:gd name="connsiteX1644" fmla="*/ 961508 w 5451476"/>
              <a:gd name="connsiteY1644" fmla="*/ 2642040 h 6346826"/>
              <a:gd name="connsiteX1645" fmla="*/ 964683 w 5451476"/>
              <a:gd name="connsiteY1645" fmla="*/ 2651566 h 6346826"/>
              <a:gd name="connsiteX1646" fmla="*/ 968811 w 5451476"/>
              <a:gd name="connsiteY1646" fmla="*/ 2662362 h 6346826"/>
              <a:gd name="connsiteX1647" fmla="*/ 973574 w 5451476"/>
              <a:gd name="connsiteY1647" fmla="*/ 2672522 h 6346826"/>
              <a:gd name="connsiteX1648" fmla="*/ 978655 w 5451476"/>
              <a:gd name="connsiteY1648" fmla="*/ 2682683 h 6346826"/>
              <a:gd name="connsiteX1649" fmla="*/ 984053 w 5451476"/>
              <a:gd name="connsiteY1649" fmla="*/ 2692526 h 6346826"/>
              <a:gd name="connsiteX1650" fmla="*/ 991039 w 5451476"/>
              <a:gd name="connsiteY1650" fmla="*/ 2702369 h 6346826"/>
              <a:gd name="connsiteX1651" fmla="*/ 997707 w 5451476"/>
              <a:gd name="connsiteY1651" fmla="*/ 2711577 h 6346826"/>
              <a:gd name="connsiteX1652" fmla="*/ 1005646 w 5451476"/>
              <a:gd name="connsiteY1652" fmla="*/ 2720467 h 6346826"/>
              <a:gd name="connsiteX1653" fmla="*/ 1013584 w 5451476"/>
              <a:gd name="connsiteY1653" fmla="*/ 2729357 h 6346826"/>
              <a:gd name="connsiteX1654" fmla="*/ 1022158 w 5451476"/>
              <a:gd name="connsiteY1654" fmla="*/ 2737613 h 6346826"/>
              <a:gd name="connsiteX1655" fmla="*/ 1031366 w 5451476"/>
              <a:gd name="connsiteY1655" fmla="*/ 2745233 h 6346826"/>
              <a:gd name="connsiteX1656" fmla="*/ 1040893 w 5451476"/>
              <a:gd name="connsiteY1656" fmla="*/ 2752219 h 6346826"/>
              <a:gd name="connsiteX1657" fmla="*/ 1050419 w 5451476"/>
              <a:gd name="connsiteY1657" fmla="*/ 2758569 h 6346826"/>
              <a:gd name="connsiteX1658" fmla="*/ 1060262 w 5451476"/>
              <a:gd name="connsiteY1658" fmla="*/ 2764602 h 6346826"/>
              <a:gd name="connsiteX1659" fmla="*/ 1070741 w 5451476"/>
              <a:gd name="connsiteY1659" fmla="*/ 2769682 h 6346826"/>
              <a:gd name="connsiteX1660" fmla="*/ 1080902 w 5451476"/>
              <a:gd name="connsiteY1660" fmla="*/ 2774445 h 6346826"/>
              <a:gd name="connsiteX1661" fmla="*/ 1091381 w 5451476"/>
              <a:gd name="connsiteY1661" fmla="*/ 2778573 h 6346826"/>
              <a:gd name="connsiteX1662" fmla="*/ 1101225 w 5451476"/>
              <a:gd name="connsiteY1662" fmla="*/ 2781748 h 6346826"/>
              <a:gd name="connsiteX1663" fmla="*/ 1110751 w 5451476"/>
              <a:gd name="connsiteY1663" fmla="*/ 2784606 h 6346826"/>
              <a:gd name="connsiteX1664" fmla="*/ 1120595 w 5451476"/>
              <a:gd name="connsiteY1664" fmla="*/ 2786510 h 6346826"/>
              <a:gd name="connsiteX1665" fmla="*/ 1130121 w 5451476"/>
              <a:gd name="connsiteY1665" fmla="*/ 2788098 h 6346826"/>
              <a:gd name="connsiteX1666" fmla="*/ 1138059 w 5451476"/>
              <a:gd name="connsiteY1666" fmla="*/ 2789368 h 6346826"/>
              <a:gd name="connsiteX1667" fmla="*/ 1145998 w 5451476"/>
              <a:gd name="connsiteY1667" fmla="*/ 2790003 h 6346826"/>
              <a:gd name="connsiteX1668" fmla="*/ 1153937 w 5451476"/>
              <a:gd name="connsiteY1668" fmla="*/ 2790321 h 6346826"/>
              <a:gd name="connsiteX1669" fmla="*/ 1161875 w 5451476"/>
              <a:gd name="connsiteY1669" fmla="*/ 2790321 h 6346826"/>
              <a:gd name="connsiteX1670" fmla="*/ 1168543 w 5451476"/>
              <a:gd name="connsiteY1670" fmla="*/ 2790321 h 6346826"/>
              <a:gd name="connsiteX1671" fmla="*/ 1175529 w 5451476"/>
              <a:gd name="connsiteY1671" fmla="*/ 2790003 h 6346826"/>
              <a:gd name="connsiteX1672" fmla="*/ 1182515 w 5451476"/>
              <a:gd name="connsiteY1672" fmla="*/ 2789368 h 6346826"/>
              <a:gd name="connsiteX1673" fmla="*/ 1189183 w 5451476"/>
              <a:gd name="connsiteY1673" fmla="*/ 2788416 h 6346826"/>
              <a:gd name="connsiteX1674" fmla="*/ 1195217 w 5451476"/>
              <a:gd name="connsiteY1674" fmla="*/ 2787781 h 6346826"/>
              <a:gd name="connsiteX1675" fmla="*/ 1201567 w 5451476"/>
              <a:gd name="connsiteY1675" fmla="*/ 2786510 h 6346826"/>
              <a:gd name="connsiteX1676" fmla="*/ 1207600 w 5451476"/>
              <a:gd name="connsiteY1676" fmla="*/ 2785240 h 6346826"/>
              <a:gd name="connsiteX1677" fmla="*/ 1213634 w 5451476"/>
              <a:gd name="connsiteY1677" fmla="*/ 2783653 h 6346826"/>
              <a:gd name="connsiteX1678" fmla="*/ 1219032 w 5451476"/>
              <a:gd name="connsiteY1678" fmla="*/ 2782066 h 6346826"/>
              <a:gd name="connsiteX1679" fmla="*/ 1224748 w 5451476"/>
              <a:gd name="connsiteY1679" fmla="*/ 2780478 h 6346826"/>
              <a:gd name="connsiteX1680" fmla="*/ 1230146 w 5451476"/>
              <a:gd name="connsiteY1680" fmla="*/ 2778573 h 6346826"/>
              <a:gd name="connsiteX1681" fmla="*/ 1235861 w 5451476"/>
              <a:gd name="connsiteY1681" fmla="*/ 2776667 h 6346826"/>
              <a:gd name="connsiteX1682" fmla="*/ 1240942 w 5451476"/>
              <a:gd name="connsiteY1682" fmla="*/ 2774445 h 6346826"/>
              <a:gd name="connsiteX1683" fmla="*/ 1246023 w 5451476"/>
              <a:gd name="connsiteY1683" fmla="*/ 2772540 h 6346826"/>
              <a:gd name="connsiteX1684" fmla="*/ 1250786 w 5451476"/>
              <a:gd name="connsiteY1684" fmla="*/ 2770317 h 6346826"/>
              <a:gd name="connsiteX1685" fmla="*/ 1255866 w 5451476"/>
              <a:gd name="connsiteY1685" fmla="*/ 2767777 h 6346826"/>
              <a:gd name="connsiteX1686" fmla="*/ 1260630 w 5451476"/>
              <a:gd name="connsiteY1686" fmla="*/ 2764919 h 6346826"/>
              <a:gd name="connsiteX1687" fmla="*/ 1265393 w 5451476"/>
              <a:gd name="connsiteY1687" fmla="*/ 2762697 h 6346826"/>
              <a:gd name="connsiteX1688" fmla="*/ 1269838 w 5451476"/>
              <a:gd name="connsiteY1688" fmla="*/ 2759839 h 6346826"/>
              <a:gd name="connsiteX1689" fmla="*/ 1274601 w 5451476"/>
              <a:gd name="connsiteY1689" fmla="*/ 2756982 h 6346826"/>
              <a:gd name="connsiteX1690" fmla="*/ 1279047 w 5451476"/>
              <a:gd name="connsiteY1690" fmla="*/ 2753806 h 6346826"/>
              <a:gd name="connsiteX1691" fmla="*/ 1282857 w 5451476"/>
              <a:gd name="connsiteY1691" fmla="*/ 2751266 h 6346826"/>
              <a:gd name="connsiteX1692" fmla="*/ 1287303 w 5451476"/>
              <a:gd name="connsiteY1692" fmla="*/ 2748091 h 6346826"/>
              <a:gd name="connsiteX1693" fmla="*/ 1291431 w 5451476"/>
              <a:gd name="connsiteY1693" fmla="*/ 2744916 h 6346826"/>
              <a:gd name="connsiteX1694" fmla="*/ 1295241 w 5451476"/>
              <a:gd name="connsiteY1694" fmla="*/ 2741106 h 6346826"/>
              <a:gd name="connsiteX1695" fmla="*/ 1299369 w 5451476"/>
              <a:gd name="connsiteY1695" fmla="*/ 2737930 h 6346826"/>
              <a:gd name="connsiteX1696" fmla="*/ 1303180 w 5451476"/>
              <a:gd name="connsiteY1696" fmla="*/ 2734438 h 6346826"/>
              <a:gd name="connsiteX1697" fmla="*/ 1306673 w 5451476"/>
              <a:gd name="connsiteY1697" fmla="*/ 2730945 h 6346826"/>
              <a:gd name="connsiteX1698" fmla="*/ 1308895 w 5451476"/>
              <a:gd name="connsiteY1698" fmla="*/ 2729357 h 6346826"/>
              <a:gd name="connsiteX1699" fmla="*/ 1321597 w 5451476"/>
              <a:gd name="connsiteY1699" fmla="*/ 2716339 h 6346826"/>
              <a:gd name="connsiteX1700" fmla="*/ 1336204 w 5451476"/>
              <a:gd name="connsiteY1700" fmla="*/ 2701416 h 6346826"/>
              <a:gd name="connsiteX1701" fmla="*/ 1350811 w 5451476"/>
              <a:gd name="connsiteY1701" fmla="*/ 2687446 h 6346826"/>
              <a:gd name="connsiteX1702" fmla="*/ 1365417 w 5451476"/>
              <a:gd name="connsiteY1702" fmla="*/ 2672522 h 6346826"/>
              <a:gd name="connsiteX1703" fmla="*/ 1380342 w 5451476"/>
              <a:gd name="connsiteY1703" fmla="*/ 2657916 h 6346826"/>
              <a:gd name="connsiteX1704" fmla="*/ 1394631 w 5451476"/>
              <a:gd name="connsiteY1704" fmla="*/ 2643310 h 6346826"/>
              <a:gd name="connsiteX1705" fmla="*/ 1409238 w 5451476"/>
              <a:gd name="connsiteY1705" fmla="*/ 2628705 h 6346826"/>
              <a:gd name="connsiteX1706" fmla="*/ 1423844 w 5451476"/>
              <a:gd name="connsiteY1706" fmla="*/ 2613782 h 6346826"/>
              <a:gd name="connsiteX1707" fmla="*/ 1438451 w 5451476"/>
              <a:gd name="connsiteY1707" fmla="*/ 2599493 h 6346826"/>
              <a:gd name="connsiteX1708" fmla="*/ 1453376 w 5451476"/>
              <a:gd name="connsiteY1708" fmla="*/ 2584887 h 6346826"/>
              <a:gd name="connsiteX1709" fmla="*/ 1467982 w 5451476"/>
              <a:gd name="connsiteY1709" fmla="*/ 2570282 h 6346826"/>
              <a:gd name="connsiteX1710" fmla="*/ 1482272 w 5451476"/>
              <a:gd name="connsiteY1710" fmla="*/ 2555676 h 6346826"/>
              <a:gd name="connsiteX1711" fmla="*/ 1496879 w 5451476"/>
              <a:gd name="connsiteY1711" fmla="*/ 2540753 h 6346826"/>
              <a:gd name="connsiteX1712" fmla="*/ 1511485 w 5451476"/>
              <a:gd name="connsiteY1712" fmla="*/ 2526782 h 6346826"/>
              <a:gd name="connsiteX1713" fmla="*/ 1526092 w 5451476"/>
              <a:gd name="connsiteY1713" fmla="*/ 2511859 h 6346826"/>
              <a:gd name="connsiteX1714" fmla="*/ 1541016 w 5451476"/>
              <a:gd name="connsiteY1714" fmla="*/ 2497253 h 6346826"/>
              <a:gd name="connsiteX1715" fmla="*/ 1555623 w 5451476"/>
              <a:gd name="connsiteY1715" fmla="*/ 2482647 h 6346826"/>
              <a:gd name="connsiteX1716" fmla="*/ 1569912 w 5451476"/>
              <a:gd name="connsiteY1716" fmla="*/ 2468041 h 6346826"/>
              <a:gd name="connsiteX1717" fmla="*/ 1584519 w 5451476"/>
              <a:gd name="connsiteY1717" fmla="*/ 2453118 h 6346826"/>
              <a:gd name="connsiteX1718" fmla="*/ 1599126 w 5451476"/>
              <a:gd name="connsiteY1718" fmla="*/ 2438830 h 6346826"/>
              <a:gd name="connsiteX1719" fmla="*/ 1614050 w 5451476"/>
              <a:gd name="connsiteY1719" fmla="*/ 2424224 h 6346826"/>
              <a:gd name="connsiteX1720" fmla="*/ 1628657 w 5451476"/>
              <a:gd name="connsiteY1720" fmla="*/ 2409618 h 6346826"/>
              <a:gd name="connsiteX1721" fmla="*/ 1643264 w 5451476"/>
              <a:gd name="connsiteY1721" fmla="*/ 2395012 h 6346826"/>
              <a:gd name="connsiteX1722" fmla="*/ 1657553 w 5451476"/>
              <a:gd name="connsiteY1722" fmla="*/ 2380089 h 6346826"/>
              <a:gd name="connsiteX1723" fmla="*/ 1672160 w 5451476"/>
              <a:gd name="connsiteY1723" fmla="*/ 2365483 h 6346826"/>
              <a:gd name="connsiteX1724" fmla="*/ 1687084 w 5451476"/>
              <a:gd name="connsiteY1724" fmla="*/ 2351195 h 6346826"/>
              <a:gd name="connsiteX1725" fmla="*/ 1701691 w 5451476"/>
              <a:gd name="connsiteY1725" fmla="*/ 2336589 h 6346826"/>
              <a:gd name="connsiteX1726" fmla="*/ 1716298 w 5451476"/>
              <a:gd name="connsiteY1726" fmla="*/ 2321984 h 6346826"/>
              <a:gd name="connsiteX1727" fmla="*/ 1730905 w 5451476"/>
              <a:gd name="connsiteY1727" fmla="*/ 2307378 h 6346826"/>
              <a:gd name="connsiteX1728" fmla="*/ 1745194 w 5451476"/>
              <a:gd name="connsiteY1728" fmla="*/ 2292455 h 6346826"/>
              <a:gd name="connsiteX1729" fmla="*/ 1760118 w 5451476"/>
              <a:gd name="connsiteY1729" fmla="*/ 2277849 h 6346826"/>
              <a:gd name="connsiteX1730" fmla="*/ 1774725 w 5451476"/>
              <a:gd name="connsiteY1730" fmla="*/ 2263561 h 6346826"/>
              <a:gd name="connsiteX1731" fmla="*/ 1787744 w 5451476"/>
              <a:gd name="connsiteY1731" fmla="*/ 2250542 h 6346826"/>
              <a:gd name="connsiteX1732" fmla="*/ 1789331 w 5451476"/>
              <a:gd name="connsiteY1732" fmla="*/ 2248955 h 6346826"/>
              <a:gd name="connsiteX1733" fmla="*/ 1803938 w 5451476"/>
              <a:gd name="connsiteY1733" fmla="*/ 2234349 h 6346826"/>
              <a:gd name="connsiteX1734" fmla="*/ 1818545 w 5451476"/>
              <a:gd name="connsiteY1734" fmla="*/ 2219743 h 6346826"/>
              <a:gd name="connsiteX1735" fmla="*/ 1832834 w 5451476"/>
              <a:gd name="connsiteY1735" fmla="*/ 2204820 h 6346826"/>
              <a:gd name="connsiteX1736" fmla="*/ 1847759 w 5451476"/>
              <a:gd name="connsiteY1736" fmla="*/ 2190532 h 6346826"/>
              <a:gd name="connsiteX1737" fmla="*/ 1862365 w 5451476"/>
              <a:gd name="connsiteY1737" fmla="*/ 2175926 h 6346826"/>
              <a:gd name="connsiteX1738" fmla="*/ 1876972 w 5451476"/>
              <a:gd name="connsiteY1738" fmla="*/ 2161320 h 6346826"/>
              <a:gd name="connsiteX1739" fmla="*/ 1891579 w 5451476"/>
              <a:gd name="connsiteY1739" fmla="*/ 2146715 h 6346826"/>
              <a:gd name="connsiteX1740" fmla="*/ 1905868 w 5451476"/>
              <a:gd name="connsiteY1740" fmla="*/ 2131791 h 6346826"/>
              <a:gd name="connsiteX1741" fmla="*/ 1920793 w 5451476"/>
              <a:gd name="connsiteY1741" fmla="*/ 2117185 h 6346826"/>
              <a:gd name="connsiteX1742" fmla="*/ 1935399 w 5451476"/>
              <a:gd name="connsiteY1742" fmla="*/ 2102897 h 6346826"/>
              <a:gd name="connsiteX1743" fmla="*/ 1950006 w 5451476"/>
              <a:gd name="connsiteY1743" fmla="*/ 2088291 h 6346826"/>
              <a:gd name="connsiteX1744" fmla="*/ 1964613 w 5451476"/>
              <a:gd name="connsiteY1744" fmla="*/ 2073685 h 6346826"/>
              <a:gd name="connsiteX1745" fmla="*/ 1979537 w 5451476"/>
              <a:gd name="connsiteY1745" fmla="*/ 2059080 h 6346826"/>
              <a:gd name="connsiteX1746" fmla="*/ 1993827 w 5451476"/>
              <a:gd name="connsiteY1746" fmla="*/ 2044156 h 6346826"/>
              <a:gd name="connsiteX1747" fmla="*/ 2008433 w 5451476"/>
              <a:gd name="connsiteY1747" fmla="*/ 2029551 h 6346826"/>
              <a:gd name="connsiteX1748" fmla="*/ 2023040 w 5451476"/>
              <a:gd name="connsiteY1748" fmla="*/ 2015262 h 6346826"/>
              <a:gd name="connsiteX1749" fmla="*/ 2037647 w 5451476"/>
              <a:gd name="connsiteY1749" fmla="*/ 2000657 h 6346826"/>
              <a:gd name="connsiteX1750" fmla="*/ 2052571 w 5451476"/>
              <a:gd name="connsiteY1750" fmla="*/ 1986051 h 6346826"/>
              <a:gd name="connsiteX1751" fmla="*/ 2067178 w 5451476"/>
              <a:gd name="connsiteY1751" fmla="*/ 1971128 h 6346826"/>
              <a:gd name="connsiteX1752" fmla="*/ 2081467 w 5451476"/>
              <a:gd name="connsiteY1752" fmla="*/ 1956522 h 6346826"/>
              <a:gd name="connsiteX1753" fmla="*/ 2096074 w 5451476"/>
              <a:gd name="connsiteY1753" fmla="*/ 1941916 h 6346826"/>
              <a:gd name="connsiteX1754" fmla="*/ 2110681 w 5451476"/>
              <a:gd name="connsiteY1754" fmla="*/ 1927628 h 6346826"/>
              <a:gd name="connsiteX1755" fmla="*/ 2125605 w 5451476"/>
              <a:gd name="connsiteY1755" fmla="*/ 1913022 h 6346826"/>
              <a:gd name="connsiteX1756" fmla="*/ 2140212 w 5451476"/>
              <a:gd name="connsiteY1756" fmla="*/ 1898416 h 6346826"/>
              <a:gd name="connsiteX1757" fmla="*/ 2154819 w 5451476"/>
              <a:gd name="connsiteY1757" fmla="*/ 1883493 h 6346826"/>
              <a:gd name="connsiteX1758" fmla="*/ 2169108 w 5451476"/>
              <a:gd name="connsiteY1758" fmla="*/ 1868887 h 6346826"/>
              <a:gd name="connsiteX1759" fmla="*/ 2183715 w 5451476"/>
              <a:gd name="connsiteY1759" fmla="*/ 1854281 h 6346826"/>
              <a:gd name="connsiteX1760" fmla="*/ 2198322 w 5451476"/>
              <a:gd name="connsiteY1760" fmla="*/ 1839993 h 6346826"/>
              <a:gd name="connsiteX1761" fmla="*/ 2213246 w 5451476"/>
              <a:gd name="connsiteY1761" fmla="*/ 1825387 h 6346826"/>
              <a:gd name="connsiteX1762" fmla="*/ 2227853 w 5451476"/>
              <a:gd name="connsiteY1762" fmla="*/ 1810464 h 6346826"/>
              <a:gd name="connsiteX1763" fmla="*/ 2242460 w 5451476"/>
              <a:gd name="connsiteY1763" fmla="*/ 1795858 h 6346826"/>
              <a:gd name="connsiteX1764" fmla="*/ 2256749 w 5451476"/>
              <a:gd name="connsiteY1764" fmla="*/ 1781252 h 6346826"/>
              <a:gd name="connsiteX1765" fmla="*/ 2271356 w 5451476"/>
              <a:gd name="connsiteY1765" fmla="*/ 1766964 h 6346826"/>
              <a:gd name="connsiteX1766" fmla="*/ 2286280 w 5451476"/>
              <a:gd name="connsiteY1766" fmla="*/ 1752358 h 6346826"/>
              <a:gd name="connsiteX1767" fmla="*/ 2300887 w 5451476"/>
              <a:gd name="connsiteY1767" fmla="*/ 1737753 h 6346826"/>
              <a:gd name="connsiteX1768" fmla="*/ 2315493 w 5451476"/>
              <a:gd name="connsiteY1768" fmla="*/ 1722829 h 6346826"/>
              <a:gd name="connsiteX1769" fmla="*/ 2329783 w 5451476"/>
              <a:gd name="connsiteY1769" fmla="*/ 1708224 h 6346826"/>
              <a:gd name="connsiteX1770" fmla="*/ 2344390 w 5451476"/>
              <a:gd name="connsiteY1770" fmla="*/ 1693618 h 6346826"/>
              <a:gd name="connsiteX1771" fmla="*/ 2359314 w 5451476"/>
              <a:gd name="connsiteY1771" fmla="*/ 1679330 h 6346826"/>
              <a:gd name="connsiteX1772" fmla="*/ 2373921 w 5451476"/>
              <a:gd name="connsiteY1772" fmla="*/ 1664724 h 6346826"/>
              <a:gd name="connsiteX1773" fmla="*/ 2388527 w 5451476"/>
              <a:gd name="connsiteY1773" fmla="*/ 1649801 h 6346826"/>
              <a:gd name="connsiteX1774" fmla="*/ 2403134 w 5451476"/>
              <a:gd name="connsiteY1774" fmla="*/ 1635195 h 6346826"/>
              <a:gd name="connsiteX1775" fmla="*/ 2417423 w 5451476"/>
              <a:gd name="connsiteY1775" fmla="*/ 1620589 h 6346826"/>
              <a:gd name="connsiteX1776" fmla="*/ 2432348 w 5451476"/>
              <a:gd name="connsiteY1776" fmla="*/ 1605983 h 6346826"/>
              <a:gd name="connsiteX1777" fmla="*/ 2446955 w 5451476"/>
              <a:gd name="connsiteY1777" fmla="*/ 1591695 h 6346826"/>
              <a:gd name="connsiteX1778" fmla="*/ 2461561 w 5451476"/>
              <a:gd name="connsiteY1778" fmla="*/ 1577089 h 6346826"/>
              <a:gd name="connsiteX1779" fmla="*/ 2476168 w 5451476"/>
              <a:gd name="connsiteY1779" fmla="*/ 1562166 h 6346826"/>
              <a:gd name="connsiteX1780" fmla="*/ 2491092 w 5451476"/>
              <a:gd name="connsiteY1780" fmla="*/ 1547560 h 6346826"/>
              <a:gd name="connsiteX1781" fmla="*/ 2505382 w 5451476"/>
              <a:gd name="connsiteY1781" fmla="*/ 1532954 h 6346826"/>
              <a:gd name="connsiteX1782" fmla="*/ 2519989 w 5451476"/>
              <a:gd name="connsiteY1782" fmla="*/ 1518349 h 6346826"/>
              <a:gd name="connsiteX1783" fmla="*/ 2534595 w 5451476"/>
              <a:gd name="connsiteY1783" fmla="*/ 1504060 h 6346826"/>
              <a:gd name="connsiteX1784" fmla="*/ 2549202 w 5451476"/>
              <a:gd name="connsiteY1784" fmla="*/ 1489137 h 6346826"/>
              <a:gd name="connsiteX1785" fmla="*/ 2563809 w 5451476"/>
              <a:gd name="connsiteY1785" fmla="*/ 1474531 h 6346826"/>
              <a:gd name="connsiteX1786" fmla="*/ 2578733 w 5451476"/>
              <a:gd name="connsiteY1786" fmla="*/ 1459925 h 6346826"/>
              <a:gd name="connsiteX1787" fmla="*/ 2593022 w 5451476"/>
              <a:gd name="connsiteY1787" fmla="*/ 1445320 h 6346826"/>
              <a:gd name="connsiteX1788" fmla="*/ 2607629 w 5451476"/>
              <a:gd name="connsiteY1788" fmla="*/ 1431032 h 6346826"/>
              <a:gd name="connsiteX1789" fmla="*/ 2622236 w 5451476"/>
              <a:gd name="connsiteY1789" fmla="*/ 1416426 h 6346826"/>
              <a:gd name="connsiteX1790" fmla="*/ 2635255 w 5451476"/>
              <a:gd name="connsiteY1790" fmla="*/ 1402773 h 6346826"/>
              <a:gd name="connsiteX1791" fmla="*/ 2636843 w 5451476"/>
              <a:gd name="connsiteY1791" fmla="*/ 1401502 h 6346826"/>
              <a:gd name="connsiteX1792" fmla="*/ 2640653 w 5451476"/>
              <a:gd name="connsiteY1792" fmla="*/ 1398010 h 6346826"/>
              <a:gd name="connsiteX1793" fmla="*/ 2644464 w 5451476"/>
              <a:gd name="connsiteY1793" fmla="*/ 1394517 h 6346826"/>
              <a:gd name="connsiteX1794" fmla="*/ 2648592 w 5451476"/>
              <a:gd name="connsiteY1794" fmla="*/ 1391024 h 6346826"/>
              <a:gd name="connsiteX1795" fmla="*/ 2652402 w 5451476"/>
              <a:gd name="connsiteY1795" fmla="*/ 1387849 h 6346826"/>
              <a:gd name="connsiteX1796" fmla="*/ 2656530 w 5451476"/>
              <a:gd name="connsiteY1796" fmla="*/ 1384674 h 6346826"/>
              <a:gd name="connsiteX1797" fmla="*/ 2660658 w 5451476"/>
              <a:gd name="connsiteY1797" fmla="*/ 1381499 h 6346826"/>
              <a:gd name="connsiteX1798" fmla="*/ 2665104 w 5451476"/>
              <a:gd name="connsiteY1798" fmla="*/ 1378641 h 6346826"/>
              <a:gd name="connsiteX1799" fmla="*/ 2669549 w 5451476"/>
              <a:gd name="connsiteY1799" fmla="*/ 1375466 h 6346826"/>
              <a:gd name="connsiteX1800" fmla="*/ 2673995 w 5451476"/>
              <a:gd name="connsiteY1800" fmla="*/ 1372609 h 6346826"/>
              <a:gd name="connsiteX1801" fmla="*/ 2678758 w 5451476"/>
              <a:gd name="connsiteY1801" fmla="*/ 1369751 h 6346826"/>
              <a:gd name="connsiteX1802" fmla="*/ 2682886 w 5451476"/>
              <a:gd name="connsiteY1802" fmla="*/ 1367211 h 6346826"/>
              <a:gd name="connsiteX1803" fmla="*/ 2687649 w 5451476"/>
              <a:gd name="connsiteY1803" fmla="*/ 1364671 h 6346826"/>
              <a:gd name="connsiteX1804" fmla="*/ 2693047 w 5451476"/>
              <a:gd name="connsiteY1804" fmla="*/ 1362448 h 6346826"/>
              <a:gd name="connsiteX1805" fmla="*/ 2697810 w 5451476"/>
              <a:gd name="connsiteY1805" fmla="*/ 1359908 h 6346826"/>
              <a:gd name="connsiteX1806" fmla="*/ 2702891 w 5451476"/>
              <a:gd name="connsiteY1806" fmla="*/ 1358003 h 6346826"/>
              <a:gd name="connsiteX1807" fmla="*/ 2707972 w 5451476"/>
              <a:gd name="connsiteY1807" fmla="*/ 1355462 h 6346826"/>
              <a:gd name="connsiteX1808" fmla="*/ 2713687 w 5451476"/>
              <a:gd name="connsiteY1808" fmla="*/ 1353558 h 6346826"/>
              <a:gd name="connsiteX1809" fmla="*/ 2719085 w 5451476"/>
              <a:gd name="connsiteY1809" fmla="*/ 1351970 h 6346826"/>
              <a:gd name="connsiteX1810" fmla="*/ 2724801 w 5451476"/>
              <a:gd name="connsiteY1810" fmla="*/ 1350065 h 6346826"/>
              <a:gd name="connsiteX1811" fmla="*/ 2730199 w 5451476"/>
              <a:gd name="connsiteY1811" fmla="*/ 1348795 h 6346826"/>
              <a:gd name="connsiteX1812" fmla="*/ 2736232 w 5451476"/>
              <a:gd name="connsiteY1812" fmla="*/ 1347207 h 6346826"/>
              <a:gd name="connsiteX1813" fmla="*/ 2742266 w 5451476"/>
              <a:gd name="connsiteY1813" fmla="*/ 1345619 h 6346826"/>
              <a:gd name="connsiteX1814" fmla="*/ 2748617 w 5451476"/>
              <a:gd name="connsiteY1814" fmla="*/ 1344985 h 6346826"/>
              <a:gd name="connsiteX1815" fmla="*/ 2754332 w 5451476"/>
              <a:gd name="connsiteY1815" fmla="*/ 1343714 h 6346826"/>
              <a:gd name="connsiteX1816" fmla="*/ 2761318 w 5451476"/>
              <a:gd name="connsiteY1816" fmla="*/ 1342762 h 6346826"/>
              <a:gd name="connsiteX1817" fmla="*/ 2768304 w 5451476"/>
              <a:gd name="connsiteY1817" fmla="*/ 1342444 h 6346826"/>
              <a:gd name="connsiteX1818" fmla="*/ 2774972 w 5451476"/>
              <a:gd name="connsiteY1818" fmla="*/ 1342127 h 6346826"/>
              <a:gd name="connsiteX1819" fmla="*/ 2781958 w 5451476"/>
              <a:gd name="connsiteY1819" fmla="*/ 1341809 h 6346826"/>
              <a:gd name="connsiteX1820" fmla="*/ 2789897 w 5451476"/>
              <a:gd name="connsiteY1820" fmla="*/ 1342127 h 6346826"/>
              <a:gd name="connsiteX1821" fmla="*/ 2797835 w 5451476"/>
              <a:gd name="connsiteY1821" fmla="*/ 1342444 h 6346826"/>
              <a:gd name="connsiteX1822" fmla="*/ 2805139 w 5451476"/>
              <a:gd name="connsiteY1822" fmla="*/ 1342762 h 6346826"/>
              <a:gd name="connsiteX1823" fmla="*/ 2813077 w 5451476"/>
              <a:gd name="connsiteY1823" fmla="*/ 1344032 h 6346826"/>
              <a:gd name="connsiteX1824" fmla="*/ 2823238 w 5451476"/>
              <a:gd name="connsiteY1824" fmla="*/ 1345619 h 6346826"/>
              <a:gd name="connsiteX1825" fmla="*/ 2832765 w 5451476"/>
              <a:gd name="connsiteY1825" fmla="*/ 1348160 h 6346826"/>
              <a:gd name="connsiteX1826" fmla="*/ 2842608 w 5451476"/>
              <a:gd name="connsiteY1826" fmla="*/ 1350382 h 6346826"/>
              <a:gd name="connsiteX1827" fmla="*/ 2852134 w 5451476"/>
              <a:gd name="connsiteY1827" fmla="*/ 1353558 h 6346826"/>
              <a:gd name="connsiteX1828" fmla="*/ 2862931 w 5451476"/>
              <a:gd name="connsiteY1828" fmla="*/ 1357685 h 6346826"/>
              <a:gd name="connsiteX1829" fmla="*/ 2873092 w 5451476"/>
              <a:gd name="connsiteY1829" fmla="*/ 1362448 h 6346826"/>
              <a:gd name="connsiteX1830" fmla="*/ 2883571 w 5451476"/>
              <a:gd name="connsiteY1830" fmla="*/ 1367528 h 6346826"/>
              <a:gd name="connsiteX1831" fmla="*/ 2893414 w 5451476"/>
              <a:gd name="connsiteY1831" fmla="*/ 1373561 h 6346826"/>
              <a:gd name="connsiteX1832" fmla="*/ 2903258 w 5451476"/>
              <a:gd name="connsiteY1832" fmla="*/ 1379911 h 6346826"/>
              <a:gd name="connsiteX1833" fmla="*/ 2912467 w 5451476"/>
              <a:gd name="connsiteY1833" fmla="*/ 1386897 h 6346826"/>
              <a:gd name="connsiteX1834" fmla="*/ 2921358 w 5451476"/>
              <a:gd name="connsiteY1834" fmla="*/ 1394517 h 6346826"/>
              <a:gd name="connsiteX1835" fmla="*/ 2930567 w 5451476"/>
              <a:gd name="connsiteY1835" fmla="*/ 1402773 h 6346826"/>
              <a:gd name="connsiteX1836" fmla="*/ 2938505 w 5451476"/>
              <a:gd name="connsiteY1836" fmla="*/ 1411663 h 6346826"/>
              <a:gd name="connsiteX1837" fmla="*/ 2946443 w 5451476"/>
              <a:gd name="connsiteY1837" fmla="*/ 1420554 h 6346826"/>
              <a:gd name="connsiteX1838" fmla="*/ 2953747 w 5451476"/>
              <a:gd name="connsiteY1838" fmla="*/ 1430079 h 6346826"/>
              <a:gd name="connsiteX1839" fmla="*/ 2960098 w 5451476"/>
              <a:gd name="connsiteY1839" fmla="*/ 1439922 h 6346826"/>
              <a:gd name="connsiteX1840" fmla="*/ 2965813 w 5451476"/>
              <a:gd name="connsiteY1840" fmla="*/ 1450082 h 6346826"/>
              <a:gd name="connsiteX1841" fmla="*/ 2971212 w 5451476"/>
              <a:gd name="connsiteY1841" fmla="*/ 1460243 h 6346826"/>
              <a:gd name="connsiteX1842" fmla="*/ 2975975 w 5451476"/>
              <a:gd name="connsiteY1842" fmla="*/ 1470721 h 6346826"/>
              <a:gd name="connsiteX1843" fmla="*/ 2979785 w 5451476"/>
              <a:gd name="connsiteY1843" fmla="*/ 1481199 h 6346826"/>
              <a:gd name="connsiteX1844" fmla="*/ 2982960 w 5451476"/>
              <a:gd name="connsiteY1844" fmla="*/ 1490725 h 6346826"/>
              <a:gd name="connsiteX1845" fmla="*/ 2985501 w 5451476"/>
              <a:gd name="connsiteY1845" fmla="*/ 1500250 h 6346826"/>
              <a:gd name="connsiteX1846" fmla="*/ 2987724 w 5451476"/>
              <a:gd name="connsiteY1846" fmla="*/ 1510411 h 6346826"/>
              <a:gd name="connsiteX1847" fmla="*/ 2989311 w 5451476"/>
              <a:gd name="connsiteY1847" fmla="*/ 1520254 h 6346826"/>
              <a:gd name="connsiteX1848" fmla="*/ 2990264 w 5451476"/>
              <a:gd name="connsiteY1848" fmla="*/ 1527874 h 6346826"/>
              <a:gd name="connsiteX1849" fmla="*/ 2990899 w 5451476"/>
              <a:gd name="connsiteY1849" fmla="*/ 1535812 h 6346826"/>
              <a:gd name="connsiteX1850" fmla="*/ 2991216 w 5451476"/>
              <a:gd name="connsiteY1850" fmla="*/ 1543750 h 6346826"/>
              <a:gd name="connsiteX1851" fmla="*/ 2991216 w 5451476"/>
              <a:gd name="connsiteY1851" fmla="*/ 1551688 h 6346826"/>
              <a:gd name="connsiteX1852" fmla="*/ 2991216 w 5451476"/>
              <a:gd name="connsiteY1852" fmla="*/ 1558356 h 6346826"/>
              <a:gd name="connsiteX1853" fmla="*/ 2990899 w 5451476"/>
              <a:gd name="connsiteY1853" fmla="*/ 1565024 h 6346826"/>
              <a:gd name="connsiteX1854" fmla="*/ 2990581 w 5451476"/>
              <a:gd name="connsiteY1854" fmla="*/ 1571691 h 6346826"/>
              <a:gd name="connsiteX1855" fmla="*/ 2989311 w 5451476"/>
              <a:gd name="connsiteY1855" fmla="*/ 1578994 h 6346826"/>
              <a:gd name="connsiteX1856" fmla="*/ 2988676 w 5451476"/>
              <a:gd name="connsiteY1856" fmla="*/ 1585027 h 6346826"/>
              <a:gd name="connsiteX1857" fmla="*/ 2987406 w 5451476"/>
              <a:gd name="connsiteY1857" fmla="*/ 1590742 h 6346826"/>
              <a:gd name="connsiteX1858" fmla="*/ 2986136 w 5451476"/>
              <a:gd name="connsiteY1858" fmla="*/ 1597093 h 6346826"/>
              <a:gd name="connsiteX1859" fmla="*/ 2984548 w 5451476"/>
              <a:gd name="connsiteY1859" fmla="*/ 1603126 h 6346826"/>
              <a:gd name="connsiteX1860" fmla="*/ 2982960 w 5451476"/>
              <a:gd name="connsiteY1860" fmla="*/ 1608523 h 6346826"/>
              <a:gd name="connsiteX1861" fmla="*/ 2981373 w 5451476"/>
              <a:gd name="connsiteY1861" fmla="*/ 1614239 h 6346826"/>
              <a:gd name="connsiteX1862" fmla="*/ 2979468 w 5451476"/>
              <a:gd name="connsiteY1862" fmla="*/ 1619636 h 6346826"/>
              <a:gd name="connsiteX1863" fmla="*/ 2977562 w 5451476"/>
              <a:gd name="connsiteY1863" fmla="*/ 1625352 h 6346826"/>
              <a:gd name="connsiteX1864" fmla="*/ 2975340 w 5451476"/>
              <a:gd name="connsiteY1864" fmla="*/ 1630432 h 6346826"/>
              <a:gd name="connsiteX1865" fmla="*/ 2973434 w 5451476"/>
              <a:gd name="connsiteY1865" fmla="*/ 1635195 h 6346826"/>
              <a:gd name="connsiteX1866" fmla="*/ 2971212 w 5451476"/>
              <a:gd name="connsiteY1866" fmla="*/ 1640275 h 6346826"/>
              <a:gd name="connsiteX1867" fmla="*/ 2968671 w 5451476"/>
              <a:gd name="connsiteY1867" fmla="*/ 1645673 h 6346826"/>
              <a:gd name="connsiteX1868" fmla="*/ 2965813 w 5451476"/>
              <a:gd name="connsiteY1868" fmla="*/ 1649801 h 6346826"/>
              <a:gd name="connsiteX1869" fmla="*/ 2963591 w 5451476"/>
              <a:gd name="connsiteY1869" fmla="*/ 1654563 h 6346826"/>
              <a:gd name="connsiteX1870" fmla="*/ 2960733 w 5451476"/>
              <a:gd name="connsiteY1870" fmla="*/ 1659326 h 6346826"/>
              <a:gd name="connsiteX1871" fmla="*/ 2957875 w 5451476"/>
              <a:gd name="connsiteY1871" fmla="*/ 1663771 h 6346826"/>
              <a:gd name="connsiteX1872" fmla="*/ 2954699 w 5451476"/>
              <a:gd name="connsiteY1872" fmla="*/ 1668216 h 6346826"/>
              <a:gd name="connsiteX1873" fmla="*/ 2952159 w 5451476"/>
              <a:gd name="connsiteY1873" fmla="*/ 1672662 h 6346826"/>
              <a:gd name="connsiteX1874" fmla="*/ 2948984 w 5451476"/>
              <a:gd name="connsiteY1874" fmla="*/ 1676472 h 6346826"/>
              <a:gd name="connsiteX1875" fmla="*/ 2945808 w 5451476"/>
              <a:gd name="connsiteY1875" fmla="*/ 1680917 h 6346826"/>
              <a:gd name="connsiteX1876" fmla="*/ 2941998 w 5451476"/>
              <a:gd name="connsiteY1876" fmla="*/ 1684727 h 6346826"/>
              <a:gd name="connsiteX1877" fmla="*/ 2938823 w 5451476"/>
              <a:gd name="connsiteY1877" fmla="*/ 1688855 h 6346826"/>
              <a:gd name="connsiteX1878" fmla="*/ 2935330 w 5451476"/>
              <a:gd name="connsiteY1878" fmla="*/ 1692348 h 6346826"/>
              <a:gd name="connsiteX1879" fmla="*/ 2931837 w 5451476"/>
              <a:gd name="connsiteY1879" fmla="*/ 1696475 h 6346826"/>
              <a:gd name="connsiteX1880" fmla="*/ 2930567 w 5451476"/>
              <a:gd name="connsiteY1880" fmla="*/ 1697428 h 6346826"/>
              <a:gd name="connsiteX1881" fmla="*/ 2917230 w 5451476"/>
              <a:gd name="connsiteY1881" fmla="*/ 1711081 h 6346826"/>
              <a:gd name="connsiteX1882" fmla="*/ 2902623 w 5451476"/>
              <a:gd name="connsiteY1882" fmla="*/ 1725687 h 6346826"/>
              <a:gd name="connsiteX1883" fmla="*/ 2887699 w 5451476"/>
              <a:gd name="connsiteY1883" fmla="*/ 1739975 h 6346826"/>
              <a:gd name="connsiteX1884" fmla="*/ 2873410 w 5451476"/>
              <a:gd name="connsiteY1884" fmla="*/ 1754581 h 6346826"/>
              <a:gd name="connsiteX1885" fmla="*/ 2858803 w 5451476"/>
              <a:gd name="connsiteY1885" fmla="*/ 1769187 h 6346826"/>
              <a:gd name="connsiteX1886" fmla="*/ 2844196 w 5451476"/>
              <a:gd name="connsiteY1886" fmla="*/ 1784110 h 6346826"/>
              <a:gd name="connsiteX1887" fmla="*/ 2829589 w 5451476"/>
              <a:gd name="connsiteY1887" fmla="*/ 1798716 h 6346826"/>
              <a:gd name="connsiteX1888" fmla="*/ 2814665 w 5451476"/>
              <a:gd name="connsiteY1888" fmla="*/ 1813322 h 6346826"/>
              <a:gd name="connsiteX1889" fmla="*/ 2800376 w 5451476"/>
              <a:gd name="connsiteY1889" fmla="*/ 1827610 h 6346826"/>
              <a:gd name="connsiteX1890" fmla="*/ 2785769 w 5451476"/>
              <a:gd name="connsiteY1890" fmla="*/ 1842216 h 6346826"/>
              <a:gd name="connsiteX1891" fmla="*/ 2771162 w 5451476"/>
              <a:gd name="connsiteY1891" fmla="*/ 1857139 h 6346826"/>
              <a:gd name="connsiteX1892" fmla="*/ 2756555 w 5451476"/>
              <a:gd name="connsiteY1892" fmla="*/ 1871745 h 6346826"/>
              <a:gd name="connsiteX1893" fmla="*/ 2741631 w 5451476"/>
              <a:gd name="connsiteY1893" fmla="*/ 1886351 h 6346826"/>
              <a:gd name="connsiteX1894" fmla="*/ 2727024 w 5451476"/>
              <a:gd name="connsiteY1894" fmla="*/ 1900956 h 6346826"/>
              <a:gd name="connsiteX1895" fmla="*/ 2712735 w 5451476"/>
              <a:gd name="connsiteY1895" fmla="*/ 1915245 h 6346826"/>
              <a:gd name="connsiteX1896" fmla="*/ 2698128 w 5451476"/>
              <a:gd name="connsiteY1896" fmla="*/ 1929850 h 6346826"/>
              <a:gd name="connsiteX1897" fmla="*/ 2683521 w 5451476"/>
              <a:gd name="connsiteY1897" fmla="*/ 1944774 h 6346826"/>
              <a:gd name="connsiteX1898" fmla="*/ 2668597 w 5451476"/>
              <a:gd name="connsiteY1898" fmla="*/ 1959379 h 6346826"/>
              <a:gd name="connsiteX1899" fmla="*/ 2653990 w 5451476"/>
              <a:gd name="connsiteY1899" fmla="*/ 1973985 h 6346826"/>
              <a:gd name="connsiteX1900" fmla="*/ 2639383 w 5451476"/>
              <a:gd name="connsiteY1900" fmla="*/ 1988273 h 6346826"/>
              <a:gd name="connsiteX1901" fmla="*/ 2625094 w 5451476"/>
              <a:gd name="connsiteY1901" fmla="*/ 2002879 h 6346826"/>
              <a:gd name="connsiteX1902" fmla="*/ 2610487 w 5451476"/>
              <a:gd name="connsiteY1902" fmla="*/ 2017802 h 6346826"/>
              <a:gd name="connsiteX1903" fmla="*/ 2595563 w 5451476"/>
              <a:gd name="connsiteY1903" fmla="*/ 2032408 h 6346826"/>
              <a:gd name="connsiteX1904" fmla="*/ 2580956 w 5451476"/>
              <a:gd name="connsiteY1904" fmla="*/ 2047014 h 6346826"/>
              <a:gd name="connsiteX1905" fmla="*/ 2566349 w 5451476"/>
              <a:gd name="connsiteY1905" fmla="*/ 2061620 h 6346826"/>
              <a:gd name="connsiteX1906" fmla="*/ 2561904 w 5451476"/>
              <a:gd name="connsiteY1906" fmla="*/ 2066065 h 6346826"/>
              <a:gd name="connsiteX1907" fmla="*/ 2556823 w 5451476"/>
              <a:gd name="connsiteY1907" fmla="*/ 2071145 h 6346826"/>
              <a:gd name="connsiteX1908" fmla="*/ 2552060 w 5451476"/>
              <a:gd name="connsiteY1908" fmla="*/ 2076226 h 6346826"/>
              <a:gd name="connsiteX1909" fmla="*/ 2548885 w 5451476"/>
              <a:gd name="connsiteY1909" fmla="*/ 2080353 h 6346826"/>
              <a:gd name="connsiteX1910" fmla="*/ 2545392 w 5451476"/>
              <a:gd name="connsiteY1910" fmla="*/ 2084798 h 6346826"/>
              <a:gd name="connsiteX1911" fmla="*/ 2542216 w 5451476"/>
              <a:gd name="connsiteY1911" fmla="*/ 2088609 h 6346826"/>
              <a:gd name="connsiteX1912" fmla="*/ 2539358 w 5451476"/>
              <a:gd name="connsiteY1912" fmla="*/ 2092736 h 6346826"/>
              <a:gd name="connsiteX1913" fmla="*/ 2536183 w 5451476"/>
              <a:gd name="connsiteY1913" fmla="*/ 2096864 h 6346826"/>
              <a:gd name="connsiteX1914" fmla="*/ 2533325 w 5451476"/>
              <a:gd name="connsiteY1914" fmla="*/ 2101627 h 6346826"/>
              <a:gd name="connsiteX1915" fmla="*/ 2530785 w 5451476"/>
              <a:gd name="connsiteY1915" fmla="*/ 2106072 h 6346826"/>
              <a:gd name="connsiteX1916" fmla="*/ 2527927 w 5451476"/>
              <a:gd name="connsiteY1916" fmla="*/ 2110518 h 6346826"/>
              <a:gd name="connsiteX1917" fmla="*/ 2525069 w 5451476"/>
              <a:gd name="connsiteY1917" fmla="*/ 2115281 h 6346826"/>
              <a:gd name="connsiteX1918" fmla="*/ 2522846 w 5451476"/>
              <a:gd name="connsiteY1918" fmla="*/ 2120361 h 6346826"/>
              <a:gd name="connsiteX1919" fmla="*/ 2520306 w 5451476"/>
              <a:gd name="connsiteY1919" fmla="*/ 2125123 h 6346826"/>
              <a:gd name="connsiteX1920" fmla="*/ 2518401 w 5451476"/>
              <a:gd name="connsiteY1920" fmla="*/ 2129886 h 6346826"/>
              <a:gd name="connsiteX1921" fmla="*/ 2515861 w 5451476"/>
              <a:gd name="connsiteY1921" fmla="*/ 2135601 h 6346826"/>
              <a:gd name="connsiteX1922" fmla="*/ 2513955 w 5451476"/>
              <a:gd name="connsiteY1922" fmla="*/ 2140682 h 6346826"/>
              <a:gd name="connsiteX1923" fmla="*/ 2512050 w 5451476"/>
              <a:gd name="connsiteY1923" fmla="*/ 2146079 h 6346826"/>
              <a:gd name="connsiteX1924" fmla="*/ 2510462 w 5451476"/>
              <a:gd name="connsiteY1924" fmla="*/ 2151478 h 6346826"/>
              <a:gd name="connsiteX1925" fmla="*/ 2508557 w 5451476"/>
              <a:gd name="connsiteY1925" fmla="*/ 2157192 h 6346826"/>
              <a:gd name="connsiteX1926" fmla="*/ 2506969 w 5451476"/>
              <a:gd name="connsiteY1926" fmla="*/ 2162908 h 6346826"/>
              <a:gd name="connsiteX1927" fmla="*/ 2505699 w 5451476"/>
              <a:gd name="connsiteY1927" fmla="*/ 2168941 h 6346826"/>
              <a:gd name="connsiteX1928" fmla="*/ 2504429 w 5451476"/>
              <a:gd name="connsiteY1928" fmla="*/ 2174656 h 6346826"/>
              <a:gd name="connsiteX1929" fmla="*/ 2503159 w 5451476"/>
              <a:gd name="connsiteY1929" fmla="*/ 2181006 h 6346826"/>
              <a:gd name="connsiteX1930" fmla="*/ 2502524 w 5451476"/>
              <a:gd name="connsiteY1930" fmla="*/ 2187991 h 6346826"/>
              <a:gd name="connsiteX1931" fmla="*/ 2501571 w 5451476"/>
              <a:gd name="connsiteY1931" fmla="*/ 2194342 h 6346826"/>
              <a:gd name="connsiteX1932" fmla="*/ 2501254 w 5451476"/>
              <a:gd name="connsiteY1932" fmla="*/ 2201010 h 6346826"/>
              <a:gd name="connsiteX1933" fmla="*/ 2500936 w 5451476"/>
              <a:gd name="connsiteY1933" fmla="*/ 2207995 h 6346826"/>
              <a:gd name="connsiteX1934" fmla="*/ 2500936 w 5451476"/>
              <a:gd name="connsiteY1934" fmla="*/ 2215615 h 6346826"/>
              <a:gd name="connsiteX1935" fmla="*/ 2500936 w 5451476"/>
              <a:gd name="connsiteY1935" fmla="*/ 2222601 h 6346826"/>
              <a:gd name="connsiteX1936" fmla="*/ 2501254 w 5451476"/>
              <a:gd name="connsiteY1936" fmla="*/ 2230221 h 6346826"/>
              <a:gd name="connsiteX1937" fmla="*/ 2502524 w 5451476"/>
              <a:gd name="connsiteY1937" fmla="*/ 2239112 h 6346826"/>
              <a:gd name="connsiteX1938" fmla="*/ 2503794 w 5451476"/>
              <a:gd name="connsiteY1938" fmla="*/ 2248002 h 6346826"/>
              <a:gd name="connsiteX1939" fmla="*/ 2505382 w 5451476"/>
              <a:gd name="connsiteY1939" fmla="*/ 2256893 h 6346826"/>
              <a:gd name="connsiteX1940" fmla="*/ 2507287 w 5451476"/>
              <a:gd name="connsiteY1940" fmla="*/ 2265148 h 6346826"/>
              <a:gd name="connsiteX1941" fmla="*/ 2509192 w 5451476"/>
              <a:gd name="connsiteY1941" fmla="*/ 2271498 h 6346826"/>
              <a:gd name="connsiteX1942" fmla="*/ 2510780 w 5451476"/>
              <a:gd name="connsiteY1942" fmla="*/ 2277849 h 6346826"/>
              <a:gd name="connsiteX1943" fmla="*/ 2513320 w 5451476"/>
              <a:gd name="connsiteY1943" fmla="*/ 2283882 h 6346826"/>
              <a:gd name="connsiteX1944" fmla="*/ 2515225 w 5451476"/>
              <a:gd name="connsiteY1944" fmla="*/ 2289915 h 6346826"/>
              <a:gd name="connsiteX1945" fmla="*/ 2518083 w 5451476"/>
              <a:gd name="connsiteY1945" fmla="*/ 2296265 h 6346826"/>
              <a:gd name="connsiteX1946" fmla="*/ 2520306 w 5451476"/>
              <a:gd name="connsiteY1946" fmla="*/ 2301980 h 6346826"/>
              <a:gd name="connsiteX1947" fmla="*/ 2523164 w 5451476"/>
              <a:gd name="connsiteY1947" fmla="*/ 2307695 h 6346826"/>
              <a:gd name="connsiteX1948" fmla="*/ 2526339 w 5451476"/>
              <a:gd name="connsiteY1948" fmla="*/ 2313728 h 6346826"/>
              <a:gd name="connsiteX1949" fmla="*/ 2529832 w 5451476"/>
              <a:gd name="connsiteY1949" fmla="*/ 2320079 h 6346826"/>
              <a:gd name="connsiteX1950" fmla="*/ 2533960 w 5451476"/>
              <a:gd name="connsiteY1950" fmla="*/ 2326429 h 6346826"/>
              <a:gd name="connsiteX1951" fmla="*/ 2537771 w 5451476"/>
              <a:gd name="connsiteY1951" fmla="*/ 2332144 h 6346826"/>
              <a:gd name="connsiteX1952" fmla="*/ 2542216 w 5451476"/>
              <a:gd name="connsiteY1952" fmla="*/ 2338177 h 6346826"/>
              <a:gd name="connsiteX1953" fmla="*/ 2546979 w 5451476"/>
              <a:gd name="connsiteY1953" fmla="*/ 2344210 h 6346826"/>
              <a:gd name="connsiteX1954" fmla="*/ 2551742 w 5451476"/>
              <a:gd name="connsiteY1954" fmla="*/ 2349608 h 6346826"/>
              <a:gd name="connsiteX1955" fmla="*/ 2556505 w 5451476"/>
              <a:gd name="connsiteY1955" fmla="*/ 2355323 h 6346826"/>
              <a:gd name="connsiteX1956" fmla="*/ 2561904 w 5451476"/>
              <a:gd name="connsiteY1956" fmla="*/ 2360721 h 6346826"/>
              <a:gd name="connsiteX1957" fmla="*/ 2566984 w 5451476"/>
              <a:gd name="connsiteY1957" fmla="*/ 2366436 h 6346826"/>
              <a:gd name="connsiteX1958" fmla="*/ 2573018 w 5451476"/>
              <a:gd name="connsiteY1958" fmla="*/ 2371199 h 6346826"/>
              <a:gd name="connsiteX1959" fmla="*/ 2578733 w 5451476"/>
              <a:gd name="connsiteY1959" fmla="*/ 2375961 h 6346826"/>
              <a:gd name="connsiteX1960" fmla="*/ 2584449 w 5451476"/>
              <a:gd name="connsiteY1960" fmla="*/ 2380724 h 6346826"/>
              <a:gd name="connsiteX1961" fmla="*/ 2590482 w 5451476"/>
              <a:gd name="connsiteY1961" fmla="*/ 2384852 h 6346826"/>
              <a:gd name="connsiteX1962" fmla="*/ 2596515 w 5451476"/>
              <a:gd name="connsiteY1962" fmla="*/ 2388980 h 6346826"/>
              <a:gd name="connsiteX1963" fmla="*/ 2602866 w 5451476"/>
              <a:gd name="connsiteY1963" fmla="*/ 2392790 h 6346826"/>
              <a:gd name="connsiteX1964" fmla="*/ 2609217 w 5451476"/>
              <a:gd name="connsiteY1964" fmla="*/ 2396600 h 6346826"/>
              <a:gd name="connsiteX1965" fmla="*/ 2614615 w 5451476"/>
              <a:gd name="connsiteY1965" fmla="*/ 2399140 h 6346826"/>
              <a:gd name="connsiteX1966" fmla="*/ 2620648 w 5451476"/>
              <a:gd name="connsiteY1966" fmla="*/ 2402315 h 6346826"/>
              <a:gd name="connsiteX1967" fmla="*/ 2626682 w 5451476"/>
              <a:gd name="connsiteY1967" fmla="*/ 2404856 h 6346826"/>
              <a:gd name="connsiteX1968" fmla="*/ 2632715 w 5451476"/>
              <a:gd name="connsiteY1968" fmla="*/ 2407713 h 6346826"/>
              <a:gd name="connsiteX1969" fmla="*/ 2639066 w 5451476"/>
              <a:gd name="connsiteY1969" fmla="*/ 2409618 h 6346826"/>
              <a:gd name="connsiteX1970" fmla="*/ 2644781 w 5451476"/>
              <a:gd name="connsiteY1970" fmla="*/ 2411841 h 6346826"/>
              <a:gd name="connsiteX1971" fmla="*/ 2651132 w 5451476"/>
              <a:gd name="connsiteY1971" fmla="*/ 2413428 h 6346826"/>
              <a:gd name="connsiteX1972" fmla="*/ 2657165 w 5451476"/>
              <a:gd name="connsiteY1972" fmla="*/ 2415651 h 6346826"/>
              <a:gd name="connsiteX1973" fmla="*/ 2666056 w 5451476"/>
              <a:gd name="connsiteY1973" fmla="*/ 2417556 h 6346826"/>
              <a:gd name="connsiteX1974" fmla="*/ 2674630 w 5451476"/>
              <a:gd name="connsiteY1974" fmla="*/ 2419144 h 6346826"/>
              <a:gd name="connsiteX1975" fmla="*/ 2683839 w 5451476"/>
              <a:gd name="connsiteY1975" fmla="*/ 2420414 h 6346826"/>
              <a:gd name="connsiteX1976" fmla="*/ 2692412 w 5451476"/>
              <a:gd name="connsiteY1976" fmla="*/ 2421049 h 6346826"/>
              <a:gd name="connsiteX1977" fmla="*/ 2699716 w 5451476"/>
              <a:gd name="connsiteY1977" fmla="*/ 2422001 h 6346826"/>
              <a:gd name="connsiteX1978" fmla="*/ 2707336 w 5451476"/>
              <a:gd name="connsiteY1978" fmla="*/ 2422001 h 6346826"/>
              <a:gd name="connsiteX1979" fmla="*/ 2714640 w 5451476"/>
              <a:gd name="connsiteY1979" fmla="*/ 2422001 h 6346826"/>
              <a:gd name="connsiteX1980" fmla="*/ 2721943 w 5451476"/>
              <a:gd name="connsiteY1980" fmla="*/ 2421366 h 6346826"/>
              <a:gd name="connsiteX1981" fmla="*/ 2728612 w 5451476"/>
              <a:gd name="connsiteY1981" fmla="*/ 2421049 h 6346826"/>
              <a:gd name="connsiteX1982" fmla="*/ 2734962 w 5451476"/>
              <a:gd name="connsiteY1982" fmla="*/ 2420414 h 6346826"/>
              <a:gd name="connsiteX1983" fmla="*/ 2741631 w 5451476"/>
              <a:gd name="connsiteY1983" fmla="*/ 2419461 h 6346826"/>
              <a:gd name="connsiteX1984" fmla="*/ 2747981 w 5451476"/>
              <a:gd name="connsiteY1984" fmla="*/ 2418192 h 6346826"/>
              <a:gd name="connsiteX1985" fmla="*/ 2754015 w 5451476"/>
              <a:gd name="connsiteY1985" fmla="*/ 2417239 h 6346826"/>
              <a:gd name="connsiteX1986" fmla="*/ 2759731 w 5451476"/>
              <a:gd name="connsiteY1986" fmla="*/ 2415968 h 6346826"/>
              <a:gd name="connsiteX1987" fmla="*/ 2765446 w 5451476"/>
              <a:gd name="connsiteY1987" fmla="*/ 2414381 h 6346826"/>
              <a:gd name="connsiteX1988" fmla="*/ 2771480 w 5451476"/>
              <a:gd name="connsiteY1988" fmla="*/ 2412476 h 6346826"/>
              <a:gd name="connsiteX1989" fmla="*/ 2776560 w 5451476"/>
              <a:gd name="connsiteY1989" fmla="*/ 2410888 h 6346826"/>
              <a:gd name="connsiteX1990" fmla="*/ 2782276 w 5451476"/>
              <a:gd name="connsiteY1990" fmla="*/ 2408666 h 6346826"/>
              <a:gd name="connsiteX1991" fmla="*/ 2787357 w 5451476"/>
              <a:gd name="connsiteY1991" fmla="*/ 2406761 h 6346826"/>
              <a:gd name="connsiteX1992" fmla="*/ 2792437 w 5451476"/>
              <a:gd name="connsiteY1992" fmla="*/ 2404538 h 6346826"/>
              <a:gd name="connsiteX1993" fmla="*/ 2797835 w 5451476"/>
              <a:gd name="connsiteY1993" fmla="*/ 2402315 h 6346826"/>
              <a:gd name="connsiteX1994" fmla="*/ 2802598 w 5451476"/>
              <a:gd name="connsiteY1994" fmla="*/ 2400093 h 6346826"/>
              <a:gd name="connsiteX1995" fmla="*/ 2807361 w 5451476"/>
              <a:gd name="connsiteY1995" fmla="*/ 2397553 h 6346826"/>
              <a:gd name="connsiteX1996" fmla="*/ 2812442 w 5451476"/>
              <a:gd name="connsiteY1996" fmla="*/ 2395012 h 6346826"/>
              <a:gd name="connsiteX1997" fmla="*/ 2816888 w 5451476"/>
              <a:gd name="connsiteY1997" fmla="*/ 2392155 h 6346826"/>
              <a:gd name="connsiteX1998" fmla="*/ 2821016 w 5451476"/>
              <a:gd name="connsiteY1998" fmla="*/ 2389297 h 6346826"/>
              <a:gd name="connsiteX1999" fmla="*/ 2825461 w 5451476"/>
              <a:gd name="connsiteY1999" fmla="*/ 2386439 h 6346826"/>
              <a:gd name="connsiteX2000" fmla="*/ 2830224 w 5451476"/>
              <a:gd name="connsiteY2000" fmla="*/ 2383264 h 6346826"/>
              <a:gd name="connsiteX2001" fmla="*/ 2834352 w 5451476"/>
              <a:gd name="connsiteY2001" fmla="*/ 2380089 h 6346826"/>
              <a:gd name="connsiteX2002" fmla="*/ 2838163 w 5451476"/>
              <a:gd name="connsiteY2002" fmla="*/ 2377232 h 6346826"/>
              <a:gd name="connsiteX2003" fmla="*/ 2842608 w 5451476"/>
              <a:gd name="connsiteY2003" fmla="*/ 2374056 h 6346826"/>
              <a:gd name="connsiteX2004" fmla="*/ 2846419 w 5451476"/>
              <a:gd name="connsiteY2004" fmla="*/ 2370881 h 6346826"/>
              <a:gd name="connsiteX2005" fmla="*/ 2851817 w 5451476"/>
              <a:gd name="connsiteY2005" fmla="*/ 2366118 h 6346826"/>
              <a:gd name="connsiteX2006" fmla="*/ 2856898 w 5451476"/>
              <a:gd name="connsiteY2006" fmla="*/ 2360721 h 6346826"/>
              <a:gd name="connsiteX2007" fmla="*/ 2861343 w 5451476"/>
              <a:gd name="connsiteY2007" fmla="*/ 2356593 h 6346826"/>
              <a:gd name="connsiteX2008" fmla="*/ 2875950 w 5451476"/>
              <a:gd name="connsiteY2008" fmla="*/ 2341670 h 6346826"/>
              <a:gd name="connsiteX2009" fmla="*/ 2890557 w 5451476"/>
              <a:gd name="connsiteY2009" fmla="*/ 2327064 h 6346826"/>
              <a:gd name="connsiteX2010" fmla="*/ 2905163 w 5451476"/>
              <a:gd name="connsiteY2010" fmla="*/ 2312458 h 6346826"/>
              <a:gd name="connsiteX2011" fmla="*/ 2919770 w 5451476"/>
              <a:gd name="connsiteY2011" fmla="*/ 2297852 h 6346826"/>
              <a:gd name="connsiteX2012" fmla="*/ 2934059 w 5451476"/>
              <a:gd name="connsiteY2012" fmla="*/ 2283564 h 6346826"/>
              <a:gd name="connsiteX2013" fmla="*/ 2948984 w 5451476"/>
              <a:gd name="connsiteY2013" fmla="*/ 2268641 h 6346826"/>
              <a:gd name="connsiteX2014" fmla="*/ 2963591 w 5451476"/>
              <a:gd name="connsiteY2014" fmla="*/ 2254035 h 6346826"/>
              <a:gd name="connsiteX2015" fmla="*/ 2978197 w 5451476"/>
              <a:gd name="connsiteY2015" fmla="*/ 2239429 h 6346826"/>
              <a:gd name="connsiteX2016" fmla="*/ 2992804 w 5451476"/>
              <a:gd name="connsiteY2016" fmla="*/ 2224823 h 6346826"/>
              <a:gd name="connsiteX2017" fmla="*/ 3007728 w 5451476"/>
              <a:gd name="connsiteY2017" fmla="*/ 2210218 h 6346826"/>
              <a:gd name="connsiteX2018" fmla="*/ 3022018 w 5451476"/>
              <a:gd name="connsiteY2018" fmla="*/ 2195929 h 6346826"/>
              <a:gd name="connsiteX2019" fmla="*/ 3036625 w 5451476"/>
              <a:gd name="connsiteY2019" fmla="*/ 2181006 h 6346826"/>
              <a:gd name="connsiteX2020" fmla="*/ 3051231 w 5451476"/>
              <a:gd name="connsiteY2020" fmla="*/ 2166401 h 6346826"/>
              <a:gd name="connsiteX2021" fmla="*/ 3065838 w 5451476"/>
              <a:gd name="connsiteY2021" fmla="*/ 2151795 h 6346826"/>
              <a:gd name="connsiteX2022" fmla="*/ 3080762 w 5451476"/>
              <a:gd name="connsiteY2022" fmla="*/ 2137189 h 6346826"/>
              <a:gd name="connsiteX2023" fmla="*/ 3095369 w 5451476"/>
              <a:gd name="connsiteY2023" fmla="*/ 2122265 h 6346826"/>
              <a:gd name="connsiteX2024" fmla="*/ 3109658 w 5451476"/>
              <a:gd name="connsiteY2024" fmla="*/ 2107978 h 6346826"/>
              <a:gd name="connsiteX2025" fmla="*/ 3124265 w 5451476"/>
              <a:gd name="connsiteY2025" fmla="*/ 2093371 h 6346826"/>
              <a:gd name="connsiteX2026" fmla="*/ 3133156 w 5451476"/>
              <a:gd name="connsiteY2026" fmla="*/ 2084798 h 6346826"/>
              <a:gd name="connsiteX2027" fmla="*/ 3136332 w 5451476"/>
              <a:gd name="connsiteY2027" fmla="*/ 2081624 h 6346826"/>
              <a:gd name="connsiteX2028" fmla="*/ 3138872 w 5451476"/>
              <a:gd name="connsiteY2028" fmla="*/ 2078766 h 6346826"/>
              <a:gd name="connsiteX2029" fmla="*/ 3143000 w 5451476"/>
              <a:gd name="connsiteY2029" fmla="*/ 2075273 h 6346826"/>
              <a:gd name="connsiteX2030" fmla="*/ 3146811 w 5451476"/>
              <a:gd name="connsiteY2030" fmla="*/ 2072098 h 6346826"/>
              <a:gd name="connsiteX2031" fmla="*/ 3150939 w 5451476"/>
              <a:gd name="connsiteY2031" fmla="*/ 2068923 h 6346826"/>
              <a:gd name="connsiteX2032" fmla="*/ 3154749 w 5451476"/>
              <a:gd name="connsiteY2032" fmla="*/ 2065748 h 6346826"/>
              <a:gd name="connsiteX2033" fmla="*/ 3159195 w 5451476"/>
              <a:gd name="connsiteY2033" fmla="*/ 2062572 h 6346826"/>
              <a:gd name="connsiteX2034" fmla="*/ 3163640 w 5451476"/>
              <a:gd name="connsiteY2034" fmla="*/ 2059398 h 6346826"/>
              <a:gd name="connsiteX2035" fmla="*/ 3168086 w 5451476"/>
              <a:gd name="connsiteY2035" fmla="*/ 2056539 h 6346826"/>
              <a:gd name="connsiteX2036" fmla="*/ 3172214 w 5451476"/>
              <a:gd name="connsiteY2036" fmla="*/ 2053682 h 6346826"/>
              <a:gd name="connsiteX2037" fmla="*/ 3176977 w 5451476"/>
              <a:gd name="connsiteY2037" fmla="*/ 2051142 h 6346826"/>
              <a:gd name="connsiteX2038" fmla="*/ 3181740 w 5451476"/>
              <a:gd name="connsiteY2038" fmla="*/ 2048284 h 6346826"/>
              <a:gd name="connsiteX2039" fmla="*/ 3186503 w 5451476"/>
              <a:gd name="connsiteY2039" fmla="*/ 2045744 h 6346826"/>
              <a:gd name="connsiteX2040" fmla="*/ 3191266 w 5451476"/>
              <a:gd name="connsiteY2040" fmla="*/ 2043521 h 6346826"/>
              <a:gd name="connsiteX2041" fmla="*/ 3196664 w 5451476"/>
              <a:gd name="connsiteY2041" fmla="*/ 2040981 h 6346826"/>
              <a:gd name="connsiteX2042" fmla="*/ 3201745 w 5451476"/>
              <a:gd name="connsiteY2042" fmla="*/ 2039076 h 6346826"/>
              <a:gd name="connsiteX2043" fmla="*/ 3206825 w 5451476"/>
              <a:gd name="connsiteY2043" fmla="*/ 2037171 h 6346826"/>
              <a:gd name="connsiteX2044" fmla="*/ 3211906 w 5451476"/>
              <a:gd name="connsiteY2044" fmla="*/ 2035266 h 6346826"/>
              <a:gd name="connsiteX2045" fmla="*/ 3217939 w 5451476"/>
              <a:gd name="connsiteY2045" fmla="*/ 2033044 h 6346826"/>
              <a:gd name="connsiteX2046" fmla="*/ 3223655 w 5451476"/>
              <a:gd name="connsiteY2046" fmla="*/ 2031456 h 6346826"/>
              <a:gd name="connsiteX2047" fmla="*/ 3229053 w 5451476"/>
              <a:gd name="connsiteY2047" fmla="*/ 2029868 h 6346826"/>
              <a:gd name="connsiteX2048" fmla="*/ 3235086 w 5451476"/>
              <a:gd name="connsiteY2048" fmla="*/ 2028281 h 6346826"/>
              <a:gd name="connsiteX2049" fmla="*/ 3241437 w 5451476"/>
              <a:gd name="connsiteY2049" fmla="*/ 2027328 h 6346826"/>
              <a:gd name="connsiteX2050" fmla="*/ 3247470 w 5451476"/>
              <a:gd name="connsiteY2050" fmla="*/ 2026058 h 6346826"/>
              <a:gd name="connsiteX2051" fmla="*/ 3253821 w 5451476"/>
              <a:gd name="connsiteY2051" fmla="*/ 2025105 h 6346826"/>
              <a:gd name="connsiteX2052" fmla="*/ 3260172 w 5451476"/>
              <a:gd name="connsiteY2052" fmla="*/ 2024470 h 6346826"/>
              <a:gd name="connsiteX2053" fmla="*/ 3267158 w 5451476"/>
              <a:gd name="connsiteY2053" fmla="*/ 2024153 h 6346826"/>
              <a:gd name="connsiteX2054" fmla="*/ 3274144 w 5451476"/>
              <a:gd name="connsiteY2054" fmla="*/ 2023518 h 6346826"/>
              <a:gd name="connsiteX2055" fmla="*/ 3281447 w 5451476"/>
              <a:gd name="connsiteY2055" fmla="*/ 2023518 h 6346826"/>
              <a:gd name="connsiteX2056" fmla="*/ 3288433 w 5451476"/>
              <a:gd name="connsiteY2056" fmla="*/ 2023518 h 6346826"/>
              <a:gd name="connsiteX2057" fmla="*/ 3297006 w 5451476"/>
              <a:gd name="connsiteY2057" fmla="*/ 2024153 h 6346826"/>
              <a:gd name="connsiteX2058" fmla="*/ 3305262 w 5451476"/>
              <a:gd name="connsiteY2058" fmla="*/ 2024788 h 6346826"/>
              <a:gd name="connsiteX2059" fmla="*/ 3313518 w 5451476"/>
              <a:gd name="connsiteY2059" fmla="*/ 2026058 h 6346826"/>
              <a:gd name="connsiteX2060" fmla="*/ 3321457 w 5451476"/>
              <a:gd name="connsiteY2060" fmla="*/ 2027645 h 6346826"/>
              <a:gd name="connsiteX2061" fmla="*/ 3332571 w 5451476"/>
              <a:gd name="connsiteY2061" fmla="*/ 2029868 h 6346826"/>
              <a:gd name="connsiteX2062" fmla="*/ 3343367 w 5451476"/>
              <a:gd name="connsiteY2062" fmla="*/ 2033044 h 6346826"/>
              <a:gd name="connsiteX2063" fmla="*/ 3354163 w 5451476"/>
              <a:gd name="connsiteY2063" fmla="*/ 2036853 h 6346826"/>
              <a:gd name="connsiteX2064" fmla="*/ 3364325 w 5451476"/>
              <a:gd name="connsiteY2064" fmla="*/ 2040981 h 6346826"/>
              <a:gd name="connsiteX2065" fmla="*/ 3372581 w 5451476"/>
              <a:gd name="connsiteY2065" fmla="*/ 2045109 h 6346826"/>
              <a:gd name="connsiteX2066" fmla="*/ 3381472 w 5451476"/>
              <a:gd name="connsiteY2066" fmla="*/ 2049555 h 6346826"/>
              <a:gd name="connsiteX2067" fmla="*/ 3389728 w 5451476"/>
              <a:gd name="connsiteY2067" fmla="*/ 2054317 h 6346826"/>
              <a:gd name="connsiteX2068" fmla="*/ 3397666 w 5451476"/>
              <a:gd name="connsiteY2068" fmla="*/ 2059398 h 6346826"/>
              <a:gd name="connsiteX2069" fmla="*/ 3405605 w 5451476"/>
              <a:gd name="connsiteY2069" fmla="*/ 2065112 h 6346826"/>
              <a:gd name="connsiteX2070" fmla="*/ 3413226 w 5451476"/>
              <a:gd name="connsiteY2070" fmla="*/ 2071145 h 6346826"/>
              <a:gd name="connsiteX2071" fmla="*/ 3420847 w 5451476"/>
              <a:gd name="connsiteY2071" fmla="*/ 2077496 h 6346826"/>
              <a:gd name="connsiteX2072" fmla="*/ 3427832 w 5451476"/>
              <a:gd name="connsiteY2072" fmla="*/ 2084798 h 6346826"/>
              <a:gd name="connsiteX2073" fmla="*/ 3435136 w 5451476"/>
              <a:gd name="connsiteY2073" fmla="*/ 2091784 h 6346826"/>
              <a:gd name="connsiteX2074" fmla="*/ 3441487 w 5451476"/>
              <a:gd name="connsiteY2074" fmla="*/ 2099404 h 6346826"/>
              <a:gd name="connsiteX2075" fmla="*/ 3447202 w 5451476"/>
              <a:gd name="connsiteY2075" fmla="*/ 2107025 h 6346826"/>
              <a:gd name="connsiteX2076" fmla="*/ 3453236 w 5451476"/>
              <a:gd name="connsiteY2076" fmla="*/ 2114963 h 6346826"/>
              <a:gd name="connsiteX2077" fmla="*/ 3458316 w 5451476"/>
              <a:gd name="connsiteY2077" fmla="*/ 2122901 h 6346826"/>
              <a:gd name="connsiteX2078" fmla="*/ 3463079 w 5451476"/>
              <a:gd name="connsiteY2078" fmla="*/ 2131156 h 6346826"/>
              <a:gd name="connsiteX2079" fmla="*/ 3467525 w 5451476"/>
              <a:gd name="connsiteY2079" fmla="*/ 2139729 h 6346826"/>
              <a:gd name="connsiteX2080" fmla="*/ 3471653 w 5451476"/>
              <a:gd name="connsiteY2080" fmla="*/ 2148302 h 6346826"/>
              <a:gd name="connsiteX2081" fmla="*/ 3475781 w 5451476"/>
              <a:gd name="connsiteY2081" fmla="*/ 2158780 h 6346826"/>
              <a:gd name="connsiteX2082" fmla="*/ 3479591 w 5451476"/>
              <a:gd name="connsiteY2082" fmla="*/ 2169258 h 6346826"/>
              <a:gd name="connsiteX2083" fmla="*/ 3482767 w 5451476"/>
              <a:gd name="connsiteY2083" fmla="*/ 2180054 h 6346826"/>
              <a:gd name="connsiteX2084" fmla="*/ 3484989 w 5451476"/>
              <a:gd name="connsiteY2084" fmla="*/ 2191167 h 6346826"/>
              <a:gd name="connsiteX2085" fmla="*/ 3486577 w 5451476"/>
              <a:gd name="connsiteY2085" fmla="*/ 2199105 h 6346826"/>
              <a:gd name="connsiteX2086" fmla="*/ 3487847 w 5451476"/>
              <a:gd name="connsiteY2086" fmla="*/ 2207360 h 6346826"/>
              <a:gd name="connsiteX2087" fmla="*/ 3488482 w 5451476"/>
              <a:gd name="connsiteY2087" fmla="*/ 2215615 h 6346826"/>
              <a:gd name="connsiteX2088" fmla="*/ 3489117 w 5451476"/>
              <a:gd name="connsiteY2088" fmla="*/ 2223871 h 6346826"/>
              <a:gd name="connsiteX2089" fmla="*/ 3489117 w 5451476"/>
              <a:gd name="connsiteY2089" fmla="*/ 2231174 h 6346826"/>
              <a:gd name="connsiteX2090" fmla="*/ 3489117 w 5451476"/>
              <a:gd name="connsiteY2090" fmla="*/ 2238159 h 6346826"/>
              <a:gd name="connsiteX2091" fmla="*/ 3488482 w 5451476"/>
              <a:gd name="connsiteY2091" fmla="*/ 2245462 h 6346826"/>
              <a:gd name="connsiteX2092" fmla="*/ 3488165 w 5451476"/>
              <a:gd name="connsiteY2092" fmla="*/ 2252447 h 6346826"/>
              <a:gd name="connsiteX2093" fmla="*/ 3487530 w 5451476"/>
              <a:gd name="connsiteY2093" fmla="*/ 2258798 h 6346826"/>
              <a:gd name="connsiteX2094" fmla="*/ 3486577 w 5451476"/>
              <a:gd name="connsiteY2094" fmla="*/ 2265148 h 6346826"/>
              <a:gd name="connsiteX2095" fmla="*/ 3485307 w 5451476"/>
              <a:gd name="connsiteY2095" fmla="*/ 2271181 h 6346826"/>
              <a:gd name="connsiteX2096" fmla="*/ 3484354 w 5451476"/>
              <a:gd name="connsiteY2096" fmla="*/ 2277531 h 6346826"/>
              <a:gd name="connsiteX2097" fmla="*/ 3482767 w 5451476"/>
              <a:gd name="connsiteY2097" fmla="*/ 2283564 h 6346826"/>
              <a:gd name="connsiteX2098" fmla="*/ 3481179 w 5451476"/>
              <a:gd name="connsiteY2098" fmla="*/ 2288962 h 6346826"/>
              <a:gd name="connsiteX2099" fmla="*/ 3479591 w 5451476"/>
              <a:gd name="connsiteY2099" fmla="*/ 2294678 h 6346826"/>
              <a:gd name="connsiteX2100" fmla="*/ 3477369 w 5451476"/>
              <a:gd name="connsiteY2100" fmla="*/ 2300392 h 6346826"/>
              <a:gd name="connsiteX2101" fmla="*/ 3475781 w 5451476"/>
              <a:gd name="connsiteY2101" fmla="*/ 2305790 h 6346826"/>
              <a:gd name="connsiteX2102" fmla="*/ 3473558 w 5451476"/>
              <a:gd name="connsiteY2102" fmla="*/ 2310870 h 6346826"/>
              <a:gd name="connsiteX2103" fmla="*/ 3471653 w 5451476"/>
              <a:gd name="connsiteY2103" fmla="*/ 2315951 h 6346826"/>
              <a:gd name="connsiteX2104" fmla="*/ 3469113 w 5451476"/>
              <a:gd name="connsiteY2104" fmla="*/ 2321031 h 6346826"/>
              <a:gd name="connsiteX2105" fmla="*/ 3466890 w 5451476"/>
              <a:gd name="connsiteY2105" fmla="*/ 2325794 h 6346826"/>
              <a:gd name="connsiteX2106" fmla="*/ 3464349 w 5451476"/>
              <a:gd name="connsiteY2106" fmla="*/ 2330556 h 6346826"/>
              <a:gd name="connsiteX2107" fmla="*/ 3461492 w 5451476"/>
              <a:gd name="connsiteY2107" fmla="*/ 2335319 h 6346826"/>
              <a:gd name="connsiteX2108" fmla="*/ 3458951 w 5451476"/>
              <a:gd name="connsiteY2108" fmla="*/ 2340082 h 6346826"/>
              <a:gd name="connsiteX2109" fmla="*/ 3456093 w 5451476"/>
              <a:gd name="connsiteY2109" fmla="*/ 2344527 h 6346826"/>
              <a:gd name="connsiteX2110" fmla="*/ 3453236 w 5451476"/>
              <a:gd name="connsiteY2110" fmla="*/ 2348972 h 6346826"/>
              <a:gd name="connsiteX2111" fmla="*/ 3450060 w 5451476"/>
              <a:gd name="connsiteY2111" fmla="*/ 2353418 h 6346826"/>
              <a:gd name="connsiteX2112" fmla="*/ 3446885 w 5451476"/>
              <a:gd name="connsiteY2112" fmla="*/ 2357545 h 6346826"/>
              <a:gd name="connsiteX2113" fmla="*/ 3443709 w 5451476"/>
              <a:gd name="connsiteY2113" fmla="*/ 2361673 h 6346826"/>
              <a:gd name="connsiteX2114" fmla="*/ 3440534 w 5451476"/>
              <a:gd name="connsiteY2114" fmla="*/ 2365483 h 6346826"/>
              <a:gd name="connsiteX2115" fmla="*/ 3437359 w 5451476"/>
              <a:gd name="connsiteY2115" fmla="*/ 2369612 h 6346826"/>
              <a:gd name="connsiteX2116" fmla="*/ 3433866 w 5451476"/>
              <a:gd name="connsiteY2116" fmla="*/ 2373421 h 6346826"/>
              <a:gd name="connsiteX2117" fmla="*/ 3431008 w 5451476"/>
              <a:gd name="connsiteY2117" fmla="*/ 2376279 h 6346826"/>
              <a:gd name="connsiteX2118" fmla="*/ 3427832 w 5451476"/>
              <a:gd name="connsiteY2118" fmla="*/ 2379455 h 6346826"/>
              <a:gd name="connsiteX2119" fmla="*/ 3419259 w 5451476"/>
              <a:gd name="connsiteY2119" fmla="*/ 2388027 h 6346826"/>
              <a:gd name="connsiteX2120" fmla="*/ 3404970 w 5451476"/>
              <a:gd name="connsiteY2120" fmla="*/ 2402950 h 6346826"/>
              <a:gd name="connsiteX2121" fmla="*/ 3390045 w 5451476"/>
              <a:gd name="connsiteY2121" fmla="*/ 2417556 h 6346826"/>
              <a:gd name="connsiteX2122" fmla="*/ 3375439 w 5451476"/>
              <a:gd name="connsiteY2122" fmla="*/ 2431845 h 6346826"/>
              <a:gd name="connsiteX2123" fmla="*/ 3360832 w 5451476"/>
              <a:gd name="connsiteY2123" fmla="*/ 2446450 h 6346826"/>
              <a:gd name="connsiteX2124" fmla="*/ 3346225 w 5451476"/>
              <a:gd name="connsiteY2124" fmla="*/ 2461056 h 6346826"/>
              <a:gd name="connsiteX2125" fmla="*/ 3331301 w 5451476"/>
              <a:gd name="connsiteY2125" fmla="*/ 2475979 h 6346826"/>
              <a:gd name="connsiteX2126" fmla="*/ 3317011 w 5451476"/>
              <a:gd name="connsiteY2126" fmla="*/ 2490585 h 6346826"/>
              <a:gd name="connsiteX2127" fmla="*/ 3302405 w 5451476"/>
              <a:gd name="connsiteY2127" fmla="*/ 2504873 h 6346826"/>
              <a:gd name="connsiteX2128" fmla="*/ 3287798 w 5451476"/>
              <a:gd name="connsiteY2128" fmla="*/ 2519479 h 6346826"/>
              <a:gd name="connsiteX2129" fmla="*/ 3273191 w 5451476"/>
              <a:gd name="connsiteY2129" fmla="*/ 2534085 h 6346826"/>
              <a:gd name="connsiteX2130" fmla="*/ 3258584 w 5451476"/>
              <a:gd name="connsiteY2130" fmla="*/ 2548690 h 6346826"/>
              <a:gd name="connsiteX2131" fmla="*/ 3243660 w 5451476"/>
              <a:gd name="connsiteY2131" fmla="*/ 2563614 h 6346826"/>
              <a:gd name="connsiteX2132" fmla="*/ 3229371 w 5451476"/>
              <a:gd name="connsiteY2132" fmla="*/ 2578219 h 6346826"/>
              <a:gd name="connsiteX2133" fmla="*/ 3214764 w 5451476"/>
              <a:gd name="connsiteY2133" fmla="*/ 2592508 h 6346826"/>
              <a:gd name="connsiteX2134" fmla="*/ 3200157 w 5451476"/>
              <a:gd name="connsiteY2134" fmla="*/ 2607114 h 6346826"/>
              <a:gd name="connsiteX2135" fmla="*/ 3185550 w 5451476"/>
              <a:gd name="connsiteY2135" fmla="*/ 2621719 h 6346826"/>
              <a:gd name="connsiteX2136" fmla="*/ 3170626 w 5451476"/>
              <a:gd name="connsiteY2136" fmla="*/ 2636643 h 6346826"/>
              <a:gd name="connsiteX2137" fmla="*/ 3156019 w 5451476"/>
              <a:gd name="connsiteY2137" fmla="*/ 2651249 h 6346826"/>
              <a:gd name="connsiteX2138" fmla="*/ 3141730 w 5451476"/>
              <a:gd name="connsiteY2138" fmla="*/ 2665854 h 6346826"/>
              <a:gd name="connsiteX2139" fmla="*/ 3127123 w 5451476"/>
              <a:gd name="connsiteY2139" fmla="*/ 2680142 h 6346826"/>
              <a:gd name="connsiteX2140" fmla="*/ 3112516 w 5451476"/>
              <a:gd name="connsiteY2140" fmla="*/ 2694748 h 6346826"/>
              <a:gd name="connsiteX2141" fmla="*/ 3097592 w 5451476"/>
              <a:gd name="connsiteY2141" fmla="*/ 2709354 h 6346826"/>
              <a:gd name="connsiteX2142" fmla="*/ 3082985 w 5451476"/>
              <a:gd name="connsiteY2142" fmla="*/ 2724277 h 6346826"/>
              <a:gd name="connsiteX2143" fmla="*/ 3068378 w 5451476"/>
              <a:gd name="connsiteY2143" fmla="*/ 2738883 h 6346826"/>
              <a:gd name="connsiteX2144" fmla="*/ 3054089 w 5451476"/>
              <a:gd name="connsiteY2144" fmla="*/ 2753489 h 6346826"/>
              <a:gd name="connsiteX2145" fmla="*/ 3039482 w 5451476"/>
              <a:gd name="connsiteY2145" fmla="*/ 2767777 h 6346826"/>
              <a:gd name="connsiteX2146" fmla="*/ 3024558 w 5451476"/>
              <a:gd name="connsiteY2146" fmla="*/ 2782383 h 6346826"/>
              <a:gd name="connsiteX2147" fmla="*/ 3009951 w 5451476"/>
              <a:gd name="connsiteY2147" fmla="*/ 2797306 h 6346826"/>
              <a:gd name="connsiteX2148" fmla="*/ 2995344 w 5451476"/>
              <a:gd name="connsiteY2148" fmla="*/ 2811912 h 6346826"/>
              <a:gd name="connsiteX2149" fmla="*/ 2981055 w 5451476"/>
              <a:gd name="connsiteY2149" fmla="*/ 2826518 h 6346826"/>
              <a:gd name="connsiteX2150" fmla="*/ 2966448 w 5451476"/>
              <a:gd name="connsiteY2150" fmla="*/ 2841123 h 6346826"/>
              <a:gd name="connsiteX2151" fmla="*/ 2951524 w 5451476"/>
              <a:gd name="connsiteY2151" fmla="*/ 2855412 h 6346826"/>
              <a:gd name="connsiteX2152" fmla="*/ 2936917 w 5451476"/>
              <a:gd name="connsiteY2152" fmla="*/ 2870017 h 6346826"/>
              <a:gd name="connsiteX2153" fmla="*/ 2922311 w 5451476"/>
              <a:gd name="connsiteY2153" fmla="*/ 2884941 h 6346826"/>
              <a:gd name="connsiteX2154" fmla="*/ 2907704 w 5451476"/>
              <a:gd name="connsiteY2154" fmla="*/ 2899546 h 6346826"/>
              <a:gd name="connsiteX2155" fmla="*/ 2893414 w 5451476"/>
              <a:gd name="connsiteY2155" fmla="*/ 2914152 h 6346826"/>
              <a:gd name="connsiteX2156" fmla="*/ 2878808 w 5451476"/>
              <a:gd name="connsiteY2156" fmla="*/ 2928758 h 6346826"/>
              <a:gd name="connsiteX2157" fmla="*/ 2863883 w 5451476"/>
              <a:gd name="connsiteY2157" fmla="*/ 2943046 h 6346826"/>
              <a:gd name="connsiteX2158" fmla="*/ 2849277 w 5451476"/>
              <a:gd name="connsiteY2158" fmla="*/ 2957970 h 6346826"/>
              <a:gd name="connsiteX2159" fmla="*/ 2838163 w 5451476"/>
              <a:gd name="connsiteY2159" fmla="*/ 2969083 h 6346826"/>
              <a:gd name="connsiteX2160" fmla="*/ 2836575 w 5451476"/>
              <a:gd name="connsiteY2160" fmla="*/ 2970670 h 6346826"/>
              <a:gd name="connsiteX2161" fmla="*/ 2834670 w 5451476"/>
              <a:gd name="connsiteY2161" fmla="*/ 2972576 h 6346826"/>
              <a:gd name="connsiteX2162" fmla="*/ 2831177 w 5451476"/>
              <a:gd name="connsiteY2162" fmla="*/ 2976386 h 6346826"/>
              <a:gd name="connsiteX2163" fmla="*/ 2828001 w 5451476"/>
              <a:gd name="connsiteY2163" fmla="*/ 2980513 h 6346826"/>
              <a:gd name="connsiteX2164" fmla="*/ 2824191 w 5451476"/>
              <a:gd name="connsiteY2164" fmla="*/ 2984323 h 6346826"/>
              <a:gd name="connsiteX2165" fmla="*/ 2821016 w 5451476"/>
              <a:gd name="connsiteY2165" fmla="*/ 2988451 h 6346826"/>
              <a:gd name="connsiteX2166" fmla="*/ 2817840 w 5451476"/>
              <a:gd name="connsiteY2166" fmla="*/ 2992262 h 6346826"/>
              <a:gd name="connsiteX2167" fmla="*/ 2814665 w 5451476"/>
              <a:gd name="connsiteY2167" fmla="*/ 2996707 h 6346826"/>
              <a:gd name="connsiteX2168" fmla="*/ 2812125 w 5451476"/>
              <a:gd name="connsiteY2168" fmla="*/ 3001152 h 6346826"/>
              <a:gd name="connsiteX2169" fmla="*/ 2809267 w 5451476"/>
              <a:gd name="connsiteY2169" fmla="*/ 3005597 h 6346826"/>
              <a:gd name="connsiteX2170" fmla="*/ 2806409 w 5451476"/>
              <a:gd name="connsiteY2170" fmla="*/ 3009725 h 6346826"/>
              <a:gd name="connsiteX2171" fmla="*/ 2803551 w 5451476"/>
              <a:gd name="connsiteY2171" fmla="*/ 3014488 h 6346826"/>
              <a:gd name="connsiteX2172" fmla="*/ 2801328 w 5451476"/>
              <a:gd name="connsiteY2172" fmla="*/ 3019250 h 6346826"/>
              <a:gd name="connsiteX2173" fmla="*/ 2798470 w 5451476"/>
              <a:gd name="connsiteY2173" fmla="*/ 3024013 h 6346826"/>
              <a:gd name="connsiteX2174" fmla="*/ 2796248 w 5451476"/>
              <a:gd name="connsiteY2174" fmla="*/ 3029093 h 6346826"/>
              <a:gd name="connsiteX2175" fmla="*/ 2794025 w 5451476"/>
              <a:gd name="connsiteY2175" fmla="*/ 3034491 h 6346826"/>
              <a:gd name="connsiteX2176" fmla="*/ 2791802 w 5451476"/>
              <a:gd name="connsiteY2176" fmla="*/ 3039571 h 6346826"/>
              <a:gd name="connsiteX2177" fmla="*/ 2789897 w 5451476"/>
              <a:gd name="connsiteY2177" fmla="*/ 3044652 h 6346826"/>
              <a:gd name="connsiteX2178" fmla="*/ 2787674 w 5451476"/>
              <a:gd name="connsiteY2178" fmla="*/ 3050367 h 6346826"/>
              <a:gd name="connsiteX2179" fmla="*/ 2786086 w 5451476"/>
              <a:gd name="connsiteY2179" fmla="*/ 3055765 h 6346826"/>
              <a:gd name="connsiteX2180" fmla="*/ 2784499 w 5451476"/>
              <a:gd name="connsiteY2180" fmla="*/ 3061480 h 6346826"/>
              <a:gd name="connsiteX2181" fmla="*/ 2782911 w 5451476"/>
              <a:gd name="connsiteY2181" fmla="*/ 3066878 h 6346826"/>
              <a:gd name="connsiteX2182" fmla="*/ 2781958 w 5451476"/>
              <a:gd name="connsiteY2182" fmla="*/ 3073228 h 6346826"/>
              <a:gd name="connsiteX2183" fmla="*/ 2780688 w 5451476"/>
              <a:gd name="connsiteY2183" fmla="*/ 3079261 h 6346826"/>
              <a:gd name="connsiteX2184" fmla="*/ 2779418 w 5451476"/>
              <a:gd name="connsiteY2184" fmla="*/ 3085611 h 6346826"/>
              <a:gd name="connsiteX2185" fmla="*/ 2778783 w 5451476"/>
              <a:gd name="connsiteY2185" fmla="*/ 3091962 h 6346826"/>
              <a:gd name="connsiteX2186" fmla="*/ 2777830 w 5451476"/>
              <a:gd name="connsiteY2186" fmla="*/ 3098629 h 6346826"/>
              <a:gd name="connsiteX2187" fmla="*/ 2777513 w 5451476"/>
              <a:gd name="connsiteY2187" fmla="*/ 3105933 h 6346826"/>
              <a:gd name="connsiteX2188" fmla="*/ 2777513 w 5451476"/>
              <a:gd name="connsiteY2188" fmla="*/ 3112600 h 6346826"/>
              <a:gd name="connsiteX2189" fmla="*/ 2777513 w 5451476"/>
              <a:gd name="connsiteY2189" fmla="*/ 3119586 h 6346826"/>
              <a:gd name="connsiteX2190" fmla="*/ 2777513 w 5451476"/>
              <a:gd name="connsiteY2190" fmla="*/ 3127524 h 6346826"/>
              <a:gd name="connsiteX2191" fmla="*/ 2778148 w 5451476"/>
              <a:gd name="connsiteY2191" fmla="*/ 3136096 h 6346826"/>
              <a:gd name="connsiteX2192" fmla="*/ 2779100 w 5451476"/>
              <a:gd name="connsiteY2192" fmla="*/ 3144034 h 6346826"/>
              <a:gd name="connsiteX2193" fmla="*/ 2780371 w 5451476"/>
              <a:gd name="connsiteY2193" fmla="*/ 3151973 h 6346826"/>
              <a:gd name="connsiteX2194" fmla="*/ 2782276 w 5451476"/>
              <a:gd name="connsiteY2194" fmla="*/ 3162133 h 6346826"/>
              <a:gd name="connsiteX2195" fmla="*/ 2785134 w 5451476"/>
              <a:gd name="connsiteY2195" fmla="*/ 3172611 h 6346826"/>
              <a:gd name="connsiteX2196" fmla="*/ 2787674 w 5451476"/>
              <a:gd name="connsiteY2196" fmla="*/ 3182454 h 6346826"/>
              <a:gd name="connsiteX2197" fmla="*/ 2791802 w 5451476"/>
              <a:gd name="connsiteY2197" fmla="*/ 3192297 h 6346826"/>
              <a:gd name="connsiteX2198" fmla="*/ 2795613 w 5451476"/>
              <a:gd name="connsiteY2198" fmla="*/ 3201822 h 6346826"/>
              <a:gd name="connsiteX2199" fmla="*/ 2800058 w 5451476"/>
              <a:gd name="connsiteY2199" fmla="*/ 3211348 h 6346826"/>
              <a:gd name="connsiteX2200" fmla="*/ 2805139 w 5451476"/>
              <a:gd name="connsiteY2200" fmla="*/ 3220873 h 6346826"/>
              <a:gd name="connsiteX2201" fmla="*/ 2810854 w 5451476"/>
              <a:gd name="connsiteY2201" fmla="*/ 3230081 h 6346826"/>
              <a:gd name="connsiteX2202" fmla="*/ 2817205 w 5451476"/>
              <a:gd name="connsiteY2202" fmla="*/ 3238654 h 6346826"/>
              <a:gd name="connsiteX2203" fmla="*/ 2823556 w 5451476"/>
              <a:gd name="connsiteY2203" fmla="*/ 3247545 h 6346826"/>
              <a:gd name="connsiteX2204" fmla="*/ 2830542 w 5451476"/>
              <a:gd name="connsiteY2204" fmla="*/ 3255800 h 6346826"/>
              <a:gd name="connsiteX2205" fmla="*/ 2838163 w 5451476"/>
              <a:gd name="connsiteY2205" fmla="*/ 3263738 h 6346826"/>
              <a:gd name="connsiteX2206" fmla="*/ 2846419 w 5451476"/>
              <a:gd name="connsiteY2206" fmla="*/ 3271359 h 6346826"/>
              <a:gd name="connsiteX2207" fmla="*/ 2854992 w 5451476"/>
              <a:gd name="connsiteY2207" fmla="*/ 3278344 h 6346826"/>
              <a:gd name="connsiteX2208" fmla="*/ 2863248 w 5451476"/>
              <a:gd name="connsiteY2208" fmla="*/ 3285012 h 6346826"/>
              <a:gd name="connsiteX2209" fmla="*/ 2872457 w 5451476"/>
              <a:gd name="connsiteY2209" fmla="*/ 3291045 h 6346826"/>
              <a:gd name="connsiteX2210" fmla="*/ 2881030 w 5451476"/>
              <a:gd name="connsiteY2210" fmla="*/ 3296760 h 6346826"/>
              <a:gd name="connsiteX2211" fmla="*/ 2890557 w 5451476"/>
              <a:gd name="connsiteY2211" fmla="*/ 3301840 h 6346826"/>
              <a:gd name="connsiteX2212" fmla="*/ 2900083 w 5451476"/>
              <a:gd name="connsiteY2212" fmla="*/ 3306603 h 6346826"/>
              <a:gd name="connsiteX2213" fmla="*/ 2909609 w 5451476"/>
              <a:gd name="connsiteY2213" fmla="*/ 3310413 h 6346826"/>
              <a:gd name="connsiteX2214" fmla="*/ 2919453 w 5451476"/>
              <a:gd name="connsiteY2214" fmla="*/ 3314223 h 6346826"/>
              <a:gd name="connsiteX2215" fmla="*/ 2929931 w 5451476"/>
              <a:gd name="connsiteY2215" fmla="*/ 3317399 h 6346826"/>
              <a:gd name="connsiteX2216" fmla="*/ 2939775 w 5451476"/>
              <a:gd name="connsiteY2216" fmla="*/ 3319621 h 6346826"/>
              <a:gd name="connsiteX2217" fmla="*/ 2949936 w 5451476"/>
              <a:gd name="connsiteY2217" fmla="*/ 3321526 h 6346826"/>
              <a:gd name="connsiteX2218" fmla="*/ 2957875 w 5451476"/>
              <a:gd name="connsiteY2218" fmla="*/ 3322796 h 6346826"/>
              <a:gd name="connsiteX2219" fmla="*/ 2966448 w 5451476"/>
              <a:gd name="connsiteY2219" fmla="*/ 3324066 h 6346826"/>
              <a:gd name="connsiteX2220" fmla="*/ 2974387 w 5451476"/>
              <a:gd name="connsiteY2220" fmla="*/ 3324384 h 6346826"/>
              <a:gd name="connsiteX2221" fmla="*/ 2982325 w 5451476"/>
              <a:gd name="connsiteY2221" fmla="*/ 3324701 h 6346826"/>
              <a:gd name="connsiteX2222" fmla="*/ 2989311 w 5451476"/>
              <a:gd name="connsiteY2222" fmla="*/ 3324701 h 6346826"/>
              <a:gd name="connsiteX2223" fmla="*/ 2996615 w 5451476"/>
              <a:gd name="connsiteY2223" fmla="*/ 3324384 h 6346826"/>
              <a:gd name="connsiteX2224" fmla="*/ 3003283 w 5451476"/>
              <a:gd name="connsiteY2224" fmla="*/ 3324066 h 6346826"/>
              <a:gd name="connsiteX2225" fmla="*/ 3010269 w 5451476"/>
              <a:gd name="connsiteY2225" fmla="*/ 3323114 h 6346826"/>
              <a:gd name="connsiteX2226" fmla="*/ 3016302 w 5451476"/>
              <a:gd name="connsiteY2226" fmla="*/ 3322479 h 6346826"/>
              <a:gd name="connsiteX2227" fmla="*/ 3022653 w 5451476"/>
              <a:gd name="connsiteY2227" fmla="*/ 3321526 h 6346826"/>
              <a:gd name="connsiteX2228" fmla="*/ 3029004 w 5451476"/>
              <a:gd name="connsiteY2228" fmla="*/ 3320574 h 6346826"/>
              <a:gd name="connsiteX2229" fmla="*/ 3035037 w 5451476"/>
              <a:gd name="connsiteY2229" fmla="*/ 3318986 h 6346826"/>
              <a:gd name="connsiteX2230" fmla="*/ 3040435 w 5451476"/>
              <a:gd name="connsiteY2230" fmla="*/ 3317399 h 6346826"/>
              <a:gd name="connsiteX2231" fmla="*/ 3046151 w 5451476"/>
              <a:gd name="connsiteY2231" fmla="*/ 3315811 h 6346826"/>
              <a:gd name="connsiteX2232" fmla="*/ 3052184 w 5451476"/>
              <a:gd name="connsiteY2232" fmla="*/ 3314223 h 6346826"/>
              <a:gd name="connsiteX2233" fmla="*/ 3057582 w 5451476"/>
              <a:gd name="connsiteY2233" fmla="*/ 3312001 h 6346826"/>
              <a:gd name="connsiteX2234" fmla="*/ 3062663 w 5451476"/>
              <a:gd name="connsiteY2234" fmla="*/ 3310096 h 6346826"/>
              <a:gd name="connsiteX2235" fmla="*/ 3068061 w 5451476"/>
              <a:gd name="connsiteY2235" fmla="*/ 3308191 h 6346826"/>
              <a:gd name="connsiteX2236" fmla="*/ 3072824 w 5451476"/>
              <a:gd name="connsiteY2236" fmla="*/ 3305650 h 6346826"/>
              <a:gd name="connsiteX2237" fmla="*/ 3077905 w 5451476"/>
              <a:gd name="connsiteY2237" fmla="*/ 3303428 h 6346826"/>
              <a:gd name="connsiteX2238" fmla="*/ 3082668 w 5451476"/>
              <a:gd name="connsiteY2238" fmla="*/ 3300888 h 6346826"/>
              <a:gd name="connsiteX2239" fmla="*/ 3087431 w 5451476"/>
              <a:gd name="connsiteY2239" fmla="*/ 3298348 h 6346826"/>
              <a:gd name="connsiteX2240" fmla="*/ 3092194 w 5451476"/>
              <a:gd name="connsiteY2240" fmla="*/ 3295807 h 6346826"/>
              <a:gd name="connsiteX2241" fmla="*/ 3096639 w 5451476"/>
              <a:gd name="connsiteY2241" fmla="*/ 3292632 h 6346826"/>
              <a:gd name="connsiteX2242" fmla="*/ 3100767 w 5451476"/>
              <a:gd name="connsiteY2242" fmla="*/ 3289775 h 6346826"/>
              <a:gd name="connsiteX2243" fmla="*/ 3105213 w 5451476"/>
              <a:gd name="connsiteY2243" fmla="*/ 3287234 h 6346826"/>
              <a:gd name="connsiteX2244" fmla="*/ 3109658 w 5451476"/>
              <a:gd name="connsiteY2244" fmla="*/ 3284059 h 6346826"/>
              <a:gd name="connsiteX2245" fmla="*/ 3114104 w 5451476"/>
              <a:gd name="connsiteY2245" fmla="*/ 3280884 h 6346826"/>
              <a:gd name="connsiteX2246" fmla="*/ 3117914 w 5451476"/>
              <a:gd name="connsiteY2246" fmla="*/ 3277709 h 6346826"/>
              <a:gd name="connsiteX2247" fmla="*/ 3122042 w 5451476"/>
              <a:gd name="connsiteY2247" fmla="*/ 3274534 h 6346826"/>
              <a:gd name="connsiteX2248" fmla="*/ 3125853 w 5451476"/>
              <a:gd name="connsiteY2248" fmla="*/ 3270724 h 6346826"/>
              <a:gd name="connsiteX2249" fmla="*/ 3129346 w 5451476"/>
              <a:gd name="connsiteY2249" fmla="*/ 3267231 h 6346826"/>
              <a:gd name="connsiteX2250" fmla="*/ 3131569 w 5451476"/>
              <a:gd name="connsiteY2250" fmla="*/ 3265326 h 6346826"/>
              <a:gd name="connsiteX2251" fmla="*/ 3133156 w 5451476"/>
              <a:gd name="connsiteY2251" fmla="*/ 3263738 h 6346826"/>
              <a:gd name="connsiteX2252" fmla="*/ 3144270 w 5451476"/>
              <a:gd name="connsiteY2252" fmla="*/ 3252625 h 6346826"/>
              <a:gd name="connsiteX2253" fmla="*/ 3158877 w 5451476"/>
              <a:gd name="connsiteY2253" fmla="*/ 3238019 h 6346826"/>
              <a:gd name="connsiteX2254" fmla="*/ 3173484 w 5451476"/>
              <a:gd name="connsiteY2254" fmla="*/ 3223731 h 6346826"/>
              <a:gd name="connsiteX2255" fmla="*/ 3188091 w 5451476"/>
              <a:gd name="connsiteY2255" fmla="*/ 3208808 h 6346826"/>
              <a:gd name="connsiteX2256" fmla="*/ 3202380 w 5451476"/>
              <a:gd name="connsiteY2256" fmla="*/ 3194202 h 6346826"/>
              <a:gd name="connsiteX2257" fmla="*/ 3217304 w 5451476"/>
              <a:gd name="connsiteY2257" fmla="*/ 3179596 h 6346826"/>
              <a:gd name="connsiteX2258" fmla="*/ 3231911 w 5451476"/>
              <a:gd name="connsiteY2258" fmla="*/ 3164990 h 6346826"/>
              <a:gd name="connsiteX2259" fmla="*/ 3246518 w 5451476"/>
              <a:gd name="connsiteY2259" fmla="*/ 3150385 h 6346826"/>
              <a:gd name="connsiteX2260" fmla="*/ 3261125 w 5451476"/>
              <a:gd name="connsiteY2260" fmla="*/ 3136096 h 6346826"/>
              <a:gd name="connsiteX2261" fmla="*/ 3275731 w 5451476"/>
              <a:gd name="connsiteY2261" fmla="*/ 3121173 h 6346826"/>
              <a:gd name="connsiteX2262" fmla="*/ 3290021 w 5451476"/>
              <a:gd name="connsiteY2262" fmla="*/ 3106567 h 6346826"/>
              <a:gd name="connsiteX2263" fmla="*/ 3304945 w 5451476"/>
              <a:gd name="connsiteY2263" fmla="*/ 3091962 h 6346826"/>
              <a:gd name="connsiteX2264" fmla="*/ 3319552 w 5451476"/>
              <a:gd name="connsiteY2264" fmla="*/ 3077356 h 6346826"/>
              <a:gd name="connsiteX2265" fmla="*/ 3334158 w 5451476"/>
              <a:gd name="connsiteY2265" fmla="*/ 3062433 h 6346826"/>
              <a:gd name="connsiteX2266" fmla="*/ 3348765 w 5451476"/>
              <a:gd name="connsiteY2266" fmla="*/ 3048144 h 6346826"/>
              <a:gd name="connsiteX2267" fmla="*/ 3363690 w 5451476"/>
              <a:gd name="connsiteY2267" fmla="*/ 3033539 h 6346826"/>
              <a:gd name="connsiteX2268" fmla="*/ 3377979 w 5451476"/>
              <a:gd name="connsiteY2268" fmla="*/ 3018933 h 6346826"/>
              <a:gd name="connsiteX2269" fmla="*/ 3392586 w 5451476"/>
              <a:gd name="connsiteY2269" fmla="*/ 3004327 h 6346826"/>
              <a:gd name="connsiteX2270" fmla="*/ 3407192 w 5451476"/>
              <a:gd name="connsiteY2270" fmla="*/ 2989721 h 6346826"/>
              <a:gd name="connsiteX2271" fmla="*/ 3421799 w 5451476"/>
              <a:gd name="connsiteY2271" fmla="*/ 2974798 h 6346826"/>
              <a:gd name="connsiteX2272" fmla="*/ 3436724 w 5451476"/>
              <a:gd name="connsiteY2272" fmla="*/ 2960510 h 6346826"/>
              <a:gd name="connsiteX2273" fmla="*/ 3451330 w 5451476"/>
              <a:gd name="connsiteY2273" fmla="*/ 2945904 h 6346826"/>
              <a:gd name="connsiteX2274" fmla="*/ 3465620 w 5451476"/>
              <a:gd name="connsiteY2274" fmla="*/ 2931298 h 6346826"/>
              <a:gd name="connsiteX2275" fmla="*/ 3480226 w 5451476"/>
              <a:gd name="connsiteY2275" fmla="*/ 2916692 h 6346826"/>
              <a:gd name="connsiteX2276" fmla="*/ 3494833 w 5451476"/>
              <a:gd name="connsiteY2276" fmla="*/ 2901769 h 6346826"/>
              <a:gd name="connsiteX2277" fmla="*/ 3509757 w 5451476"/>
              <a:gd name="connsiteY2277" fmla="*/ 2887163 h 6346826"/>
              <a:gd name="connsiteX2278" fmla="*/ 3524364 w 5451476"/>
              <a:gd name="connsiteY2278" fmla="*/ 2872875 h 6346826"/>
              <a:gd name="connsiteX2279" fmla="*/ 3538654 w 5451476"/>
              <a:gd name="connsiteY2279" fmla="*/ 2858269 h 6346826"/>
              <a:gd name="connsiteX2280" fmla="*/ 3553260 w 5451476"/>
              <a:gd name="connsiteY2280" fmla="*/ 2843664 h 6346826"/>
              <a:gd name="connsiteX2281" fmla="*/ 3567867 w 5451476"/>
              <a:gd name="connsiteY2281" fmla="*/ 2829058 h 6346826"/>
              <a:gd name="connsiteX2282" fmla="*/ 3582791 w 5451476"/>
              <a:gd name="connsiteY2282" fmla="*/ 2814135 h 6346826"/>
              <a:gd name="connsiteX2283" fmla="*/ 3597398 w 5451476"/>
              <a:gd name="connsiteY2283" fmla="*/ 2799846 h 6346826"/>
              <a:gd name="connsiteX2284" fmla="*/ 3612005 w 5451476"/>
              <a:gd name="connsiteY2284" fmla="*/ 2785240 h 6346826"/>
              <a:gd name="connsiteX2285" fmla="*/ 3626294 w 5451476"/>
              <a:gd name="connsiteY2285" fmla="*/ 2770635 h 6346826"/>
              <a:gd name="connsiteX2286" fmla="*/ 3640901 w 5451476"/>
              <a:gd name="connsiteY2286" fmla="*/ 2756029 h 6346826"/>
              <a:gd name="connsiteX2287" fmla="*/ 3655508 w 5451476"/>
              <a:gd name="connsiteY2287" fmla="*/ 2741106 h 6346826"/>
              <a:gd name="connsiteX2288" fmla="*/ 3670432 w 5451476"/>
              <a:gd name="connsiteY2288" fmla="*/ 2726500 h 6346826"/>
              <a:gd name="connsiteX2289" fmla="*/ 3685039 w 5451476"/>
              <a:gd name="connsiteY2289" fmla="*/ 2712212 h 6346826"/>
              <a:gd name="connsiteX2290" fmla="*/ 3699646 w 5451476"/>
              <a:gd name="connsiteY2290" fmla="*/ 2697606 h 6346826"/>
              <a:gd name="connsiteX2291" fmla="*/ 3713935 w 5451476"/>
              <a:gd name="connsiteY2291" fmla="*/ 2683000 h 6346826"/>
              <a:gd name="connsiteX2292" fmla="*/ 3728542 w 5451476"/>
              <a:gd name="connsiteY2292" fmla="*/ 2668395 h 6346826"/>
              <a:gd name="connsiteX2293" fmla="*/ 3743466 w 5451476"/>
              <a:gd name="connsiteY2293" fmla="*/ 2653471 h 6346826"/>
              <a:gd name="connsiteX2294" fmla="*/ 3758073 w 5451476"/>
              <a:gd name="connsiteY2294" fmla="*/ 2638865 h 6346826"/>
              <a:gd name="connsiteX2295" fmla="*/ 3772680 w 5451476"/>
              <a:gd name="connsiteY2295" fmla="*/ 2624577 h 6346826"/>
              <a:gd name="connsiteX2296" fmla="*/ 3787286 w 5451476"/>
              <a:gd name="connsiteY2296" fmla="*/ 2609972 h 6346826"/>
              <a:gd name="connsiteX2297" fmla="*/ 3801576 w 5451476"/>
              <a:gd name="connsiteY2297" fmla="*/ 2595365 h 6346826"/>
              <a:gd name="connsiteX2298" fmla="*/ 3816500 w 5451476"/>
              <a:gd name="connsiteY2298" fmla="*/ 2580442 h 6346826"/>
              <a:gd name="connsiteX2299" fmla="*/ 3831107 w 5451476"/>
              <a:gd name="connsiteY2299" fmla="*/ 2565836 h 6346826"/>
              <a:gd name="connsiteX2300" fmla="*/ 3845714 w 5451476"/>
              <a:gd name="connsiteY2300" fmla="*/ 2551231 h 6346826"/>
              <a:gd name="connsiteX2301" fmla="*/ 3860320 w 5451476"/>
              <a:gd name="connsiteY2301" fmla="*/ 2536942 h 6346826"/>
              <a:gd name="connsiteX2302" fmla="*/ 3875245 w 5451476"/>
              <a:gd name="connsiteY2302" fmla="*/ 2522337 h 6346826"/>
              <a:gd name="connsiteX2303" fmla="*/ 3889534 w 5451476"/>
              <a:gd name="connsiteY2303" fmla="*/ 2507731 h 6346826"/>
              <a:gd name="connsiteX2304" fmla="*/ 3904141 w 5451476"/>
              <a:gd name="connsiteY2304" fmla="*/ 2492808 h 6346826"/>
              <a:gd name="connsiteX2305" fmla="*/ 3918748 w 5451476"/>
              <a:gd name="connsiteY2305" fmla="*/ 2478202 h 6346826"/>
              <a:gd name="connsiteX2306" fmla="*/ 3933354 w 5451476"/>
              <a:gd name="connsiteY2306" fmla="*/ 2463913 h 6346826"/>
              <a:gd name="connsiteX2307" fmla="*/ 3948279 w 5451476"/>
              <a:gd name="connsiteY2307" fmla="*/ 2449308 h 6346826"/>
              <a:gd name="connsiteX2308" fmla="*/ 3962568 w 5451476"/>
              <a:gd name="connsiteY2308" fmla="*/ 2434702 h 6346826"/>
              <a:gd name="connsiteX2309" fmla="*/ 3977175 w 5451476"/>
              <a:gd name="connsiteY2309" fmla="*/ 2419779 h 6346826"/>
              <a:gd name="connsiteX2310" fmla="*/ 3991782 w 5451476"/>
              <a:gd name="connsiteY2310" fmla="*/ 2405173 h 6346826"/>
              <a:gd name="connsiteX2311" fmla="*/ 4006388 w 5451476"/>
              <a:gd name="connsiteY2311" fmla="*/ 2390567 h 6346826"/>
              <a:gd name="connsiteX2312" fmla="*/ 4020995 w 5451476"/>
              <a:gd name="connsiteY2312" fmla="*/ 2376279 h 6346826"/>
              <a:gd name="connsiteX2313" fmla="*/ 4035919 w 5451476"/>
              <a:gd name="connsiteY2313" fmla="*/ 2361673 h 6346826"/>
              <a:gd name="connsiteX2314" fmla="*/ 4050209 w 5451476"/>
              <a:gd name="connsiteY2314" fmla="*/ 2347067 h 6346826"/>
              <a:gd name="connsiteX2315" fmla="*/ 4064815 w 5451476"/>
              <a:gd name="connsiteY2315" fmla="*/ 2332144 h 6346826"/>
              <a:gd name="connsiteX2316" fmla="*/ 4079422 w 5451476"/>
              <a:gd name="connsiteY2316" fmla="*/ 2317538 h 6346826"/>
              <a:gd name="connsiteX2317" fmla="*/ 4094029 w 5451476"/>
              <a:gd name="connsiteY2317" fmla="*/ 2302933 h 6346826"/>
              <a:gd name="connsiteX2318" fmla="*/ 4108953 w 5451476"/>
              <a:gd name="connsiteY2318" fmla="*/ 2288644 h 6346826"/>
              <a:gd name="connsiteX2319" fmla="*/ 4123560 w 5451476"/>
              <a:gd name="connsiteY2319" fmla="*/ 2274039 h 6346826"/>
              <a:gd name="connsiteX2320" fmla="*/ 4128323 w 5451476"/>
              <a:gd name="connsiteY2320" fmla="*/ 2268641 h 6346826"/>
              <a:gd name="connsiteX2321" fmla="*/ 4133404 w 5451476"/>
              <a:gd name="connsiteY2321" fmla="*/ 2263878 h 6346826"/>
              <a:gd name="connsiteX2322" fmla="*/ 4138167 w 5451476"/>
              <a:gd name="connsiteY2322" fmla="*/ 2259750 h 6346826"/>
              <a:gd name="connsiteX2323" fmla="*/ 4142295 w 5451476"/>
              <a:gd name="connsiteY2323" fmla="*/ 2255940 h 6346826"/>
              <a:gd name="connsiteX2324" fmla="*/ 4146105 w 5451476"/>
              <a:gd name="connsiteY2324" fmla="*/ 2252765 h 6346826"/>
              <a:gd name="connsiteX2325" fmla="*/ 4150551 w 5451476"/>
              <a:gd name="connsiteY2325" fmla="*/ 2249590 h 6346826"/>
              <a:gd name="connsiteX2326" fmla="*/ 4154361 w 5451476"/>
              <a:gd name="connsiteY2326" fmla="*/ 2246415 h 6346826"/>
              <a:gd name="connsiteX2327" fmla="*/ 4158807 w 5451476"/>
              <a:gd name="connsiteY2327" fmla="*/ 2243239 h 6346826"/>
              <a:gd name="connsiteX2328" fmla="*/ 4163253 w 5451476"/>
              <a:gd name="connsiteY2328" fmla="*/ 2240699 h 6346826"/>
              <a:gd name="connsiteX2329" fmla="*/ 4168016 w 5451476"/>
              <a:gd name="connsiteY2329" fmla="*/ 2237842 h 6346826"/>
              <a:gd name="connsiteX2330" fmla="*/ 4172461 w 5451476"/>
              <a:gd name="connsiteY2330" fmla="*/ 2234984 h 6346826"/>
              <a:gd name="connsiteX2331" fmla="*/ 4177224 w 5451476"/>
              <a:gd name="connsiteY2331" fmla="*/ 2232761 h 6346826"/>
              <a:gd name="connsiteX2332" fmla="*/ 4181987 w 5451476"/>
              <a:gd name="connsiteY2332" fmla="*/ 2229904 h 6346826"/>
              <a:gd name="connsiteX2333" fmla="*/ 4187068 w 5451476"/>
              <a:gd name="connsiteY2333" fmla="*/ 2227364 h 6346826"/>
              <a:gd name="connsiteX2334" fmla="*/ 4191831 w 5451476"/>
              <a:gd name="connsiteY2334" fmla="*/ 2225459 h 6346826"/>
              <a:gd name="connsiteX2335" fmla="*/ 4196912 w 5451476"/>
              <a:gd name="connsiteY2335" fmla="*/ 2223236 h 6346826"/>
              <a:gd name="connsiteX2336" fmla="*/ 4202627 w 5451476"/>
              <a:gd name="connsiteY2336" fmla="*/ 2221331 h 6346826"/>
              <a:gd name="connsiteX2337" fmla="*/ 4207708 w 5451476"/>
              <a:gd name="connsiteY2337" fmla="*/ 2219108 h 6346826"/>
              <a:gd name="connsiteX2338" fmla="*/ 4213106 w 5451476"/>
              <a:gd name="connsiteY2338" fmla="*/ 2217203 h 6346826"/>
              <a:gd name="connsiteX2339" fmla="*/ 4218822 w 5451476"/>
              <a:gd name="connsiteY2339" fmla="*/ 2215615 h 6346826"/>
              <a:gd name="connsiteX2340" fmla="*/ 4224855 w 5451476"/>
              <a:gd name="connsiteY2340" fmla="*/ 2214028 h 6346826"/>
              <a:gd name="connsiteX2341" fmla="*/ 4230571 w 5451476"/>
              <a:gd name="connsiteY2341" fmla="*/ 2212758 h 6346826"/>
              <a:gd name="connsiteX2342" fmla="*/ 4236287 w 5451476"/>
              <a:gd name="connsiteY2342" fmla="*/ 2211805 h 6346826"/>
              <a:gd name="connsiteX2343" fmla="*/ 4242955 w 5451476"/>
              <a:gd name="connsiteY2343" fmla="*/ 2210535 h 6346826"/>
              <a:gd name="connsiteX2344" fmla="*/ 4249306 w 5451476"/>
              <a:gd name="connsiteY2344" fmla="*/ 2209265 h 6346826"/>
              <a:gd name="connsiteX2345" fmla="*/ 4255656 w 5451476"/>
              <a:gd name="connsiteY2345" fmla="*/ 2208948 h 6346826"/>
              <a:gd name="connsiteX2346" fmla="*/ 4262325 w 5451476"/>
              <a:gd name="connsiteY2346" fmla="*/ 2207995 h 6346826"/>
              <a:gd name="connsiteX2347" fmla="*/ 4269628 w 5451476"/>
              <a:gd name="connsiteY2347" fmla="*/ 2207678 h 6346826"/>
              <a:gd name="connsiteX2348" fmla="*/ 4277249 w 5451476"/>
              <a:gd name="connsiteY2348" fmla="*/ 2207678 h 6346826"/>
              <a:gd name="connsiteX2349" fmla="*/ 4284235 w 5451476"/>
              <a:gd name="connsiteY2349" fmla="*/ 2207995 h 6346826"/>
              <a:gd name="connsiteX2350" fmla="*/ 4291856 w 5451476"/>
              <a:gd name="connsiteY2350" fmla="*/ 2208630 h 6346826"/>
              <a:gd name="connsiteX2351" fmla="*/ 4300429 w 5451476"/>
              <a:gd name="connsiteY2351" fmla="*/ 2209265 h 6346826"/>
              <a:gd name="connsiteX2352" fmla="*/ 4309321 w 5451476"/>
              <a:gd name="connsiteY2352" fmla="*/ 2210535 h 6346826"/>
              <a:gd name="connsiteX2353" fmla="*/ 4317894 w 5451476"/>
              <a:gd name="connsiteY2353" fmla="*/ 2212123 h 6346826"/>
              <a:gd name="connsiteX2354" fmla="*/ 4326785 w 5451476"/>
              <a:gd name="connsiteY2354" fmla="*/ 2214028 h 6346826"/>
              <a:gd name="connsiteX2355" fmla="*/ 4338534 w 5451476"/>
              <a:gd name="connsiteY2355" fmla="*/ 2217521 h 6346826"/>
              <a:gd name="connsiteX2356" fmla="*/ 4350918 w 5451476"/>
              <a:gd name="connsiteY2356" fmla="*/ 2221648 h 6346826"/>
              <a:gd name="connsiteX2357" fmla="*/ 4356951 w 5451476"/>
              <a:gd name="connsiteY2357" fmla="*/ 2223871 h 6346826"/>
              <a:gd name="connsiteX2358" fmla="*/ 4362350 w 5451476"/>
              <a:gd name="connsiteY2358" fmla="*/ 2226728 h 6346826"/>
              <a:gd name="connsiteX2359" fmla="*/ 4368383 w 5451476"/>
              <a:gd name="connsiteY2359" fmla="*/ 2229586 h 6346826"/>
              <a:gd name="connsiteX2360" fmla="*/ 4373781 w 5451476"/>
              <a:gd name="connsiteY2360" fmla="*/ 2232126 h 6346826"/>
              <a:gd name="connsiteX2361" fmla="*/ 4380767 w 5451476"/>
              <a:gd name="connsiteY2361" fmla="*/ 2235936 h 6346826"/>
              <a:gd name="connsiteX2362" fmla="*/ 4387118 w 5451476"/>
              <a:gd name="connsiteY2362" fmla="*/ 2239747 h 6346826"/>
              <a:gd name="connsiteX2363" fmla="*/ 4393468 w 5451476"/>
              <a:gd name="connsiteY2363" fmla="*/ 2244192 h 6346826"/>
              <a:gd name="connsiteX2364" fmla="*/ 4399819 w 5451476"/>
              <a:gd name="connsiteY2364" fmla="*/ 2248638 h 6346826"/>
              <a:gd name="connsiteX2365" fmla="*/ 4405535 w 5451476"/>
              <a:gd name="connsiteY2365" fmla="*/ 2253400 h 6346826"/>
              <a:gd name="connsiteX2366" fmla="*/ 4411568 w 5451476"/>
              <a:gd name="connsiteY2366" fmla="*/ 2258163 h 6346826"/>
              <a:gd name="connsiteX2367" fmla="*/ 4417601 w 5451476"/>
              <a:gd name="connsiteY2367" fmla="*/ 2263243 h 6346826"/>
              <a:gd name="connsiteX2368" fmla="*/ 4422999 w 5451476"/>
              <a:gd name="connsiteY2368" fmla="*/ 2268641 h 6346826"/>
              <a:gd name="connsiteX2369" fmla="*/ 4428715 w 5451476"/>
              <a:gd name="connsiteY2369" fmla="*/ 2274356 h 6346826"/>
              <a:gd name="connsiteX2370" fmla="*/ 4433796 w 5451476"/>
              <a:gd name="connsiteY2370" fmla="*/ 2280389 h 6346826"/>
              <a:gd name="connsiteX2371" fmla="*/ 4438876 w 5451476"/>
              <a:gd name="connsiteY2371" fmla="*/ 2286104 h 6346826"/>
              <a:gd name="connsiteX2372" fmla="*/ 4443639 w 5451476"/>
              <a:gd name="connsiteY2372" fmla="*/ 2292137 h 6346826"/>
              <a:gd name="connsiteX2373" fmla="*/ 4448085 w 5451476"/>
              <a:gd name="connsiteY2373" fmla="*/ 2298487 h 6346826"/>
              <a:gd name="connsiteX2374" fmla="*/ 4452213 w 5451476"/>
              <a:gd name="connsiteY2374" fmla="*/ 2304838 h 6346826"/>
              <a:gd name="connsiteX2375" fmla="*/ 4456023 w 5451476"/>
              <a:gd name="connsiteY2375" fmla="*/ 2311188 h 6346826"/>
              <a:gd name="connsiteX2376" fmla="*/ 4459516 w 5451476"/>
              <a:gd name="connsiteY2376" fmla="*/ 2317856 h 6346826"/>
              <a:gd name="connsiteX2377" fmla="*/ 4462692 w 5451476"/>
              <a:gd name="connsiteY2377" fmla="*/ 2323572 h 6346826"/>
              <a:gd name="connsiteX2378" fmla="*/ 4465550 w 5451476"/>
              <a:gd name="connsiteY2378" fmla="*/ 2329604 h 6346826"/>
              <a:gd name="connsiteX2379" fmla="*/ 4468090 w 5451476"/>
              <a:gd name="connsiteY2379" fmla="*/ 2335319 h 6346826"/>
              <a:gd name="connsiteX2380" fmla="*/ 4470313 w 5451476"/>
              <a:gd name="connsiteY2380" fmla="*/ 2341352 h 6346826"/>
              <a:gd name="connsiteX2381" fmla="*/ 4474758 w 5451476"/>
              <a:gd name="connsiteY2381" fmla="*/ 2353418 h 6346826"/>
              <a:gd name="connsiteX2382" fmla="*/ 4478251 w 5451476"/>
              <a:gd name="connsiteY2382" fmla="*/ 2365483 h 6346826"/>
              <a:gd name="connsiteX2383" fmla="*/ 4480156 w 5451476"/>
              <a:gd name="connsiteY2383" fmla="*/ 2374374 h 6346826"/>
              <a:gd name="connsiteX2384" fmla="*/ 4481744 w 5451476"/>
              <a:gd name="connsiteY2384" fmla="*/ 2382947 h 6346826"/>
              <a:gd name="connsiteX2385" fmla="*/ 4483014 w 5451476"/>
              <a:gd name="connsiteY2385" fmla="*/ 2391838 h 6346826"/>
              <a:gd name="connsiteX2386" fmla="*/ 4483967 w 5451476"/>
              <a:gd name="connsiteY2386" fmla="*/ 2400410 h 6346826"/>
              <a:gd name="connsiteX2387" fmla="*/ 4484284 w 5451476"/>
              <a:gd name="connsiteY2387" fmla="*/ 2407713 h 6346826"/>
              <a:gd name="connsiteX2388" fmla="*/ 4484284 w 5451476"/>
              <a:gd name="connsiteY2388" fmla="*/ 2415016 h 6346826"/>
              <a:gd name="connsiteX2389" fmla="*/ 4484284 w 5451476"/>
              <a:gd name="connsiteY2389" fmla="*/ 2422319 h 6346826"/>
              <a:gd name="connsiteX2390" fmla="*/ 4483967 w 5451476"/>
              <a:gd name="connsiteY2390" fmla="*/ 2429939 h 6346826"/>
              <a:gd name="connsiteX2391" fmla="*/ 4483332 w 5451476"/>
              <a:gd name="connsiteY2391" fmla="*/ 2436289 h 6346826"/>
              <a:gd name="connsiteX2392" fmla="*/ 4482697 w 5451476"/>
              <a:gd name="connsiteY2392" fmla="*/ 2442958 h 6346826"/>
              <a:gd name="connsiteX2393" fmla="*/ 4481744 w 5451476"/>
              <a:gd name="connsiteY2393" fmla="*/ 2449308 h 6346826"/>
              <a:gd name="connsiteX2394" fmla="*/ 4480792 w 5451476"/>
              <a:gd name="connsiteY2394" fmla="*/ 2455658 h 6346826"/>
              <a:gd name="connsiteX2395" fmla="*/ 4479521 w 5451476"/>
              <a:gd name="connsiteY2395" fmla="*/ 2461691 h 6346826"/>
              <a:gd name="connsiteX2396" fmla="*/ 4477934 w 5451476"/>
              <a:gd name="connsiteY2396" fmla="*/ 2467406 h 6346826"/>
              <a:gd name="connsiteX2397" fmla="*/ 4476346 w 5451476"/>
              <a:gd name="connsiteY2397" fmla="*/ 2473122 h 6346826"/>
              <a:gd name="connsiteX2398" fmla="*/ 4474758 w 5451476"/>
              <a:gd name="connsiteY2398" fmla="*/ 2479155 h 6346826"/>
              <a:gd name="connsiteX2399" fmla="*/ 4473171 w 5451476"/>
              <a:gd name="connsiteY2399" fmla="*/ 2484235 h 6346826"/>
              <a:gd name="connsiteX2400" fmla="*/ 4471265 w 5451476"/>
              <a:gd name="connsiteY2400" fmla="*/ 2489632 h 6346826"/>
              <a:gd name="connsiteX2401" fmla="*/ 4468725 w 5451476"/>
              <a:gd name="connsiteY2401" fmla="*/ 2495030 h 6346826"/>
              <a:gd name="connsiteX2402" fmla="*/ 4466820 w 5451476"/>
              <a:gd name="connsiteY2402" fmla="*/ 2500110 h 6346826"/>
              <a:gd name="connsiteX2403" fmla="*/ 4464280 w 5451476"/>
              <a:gd name="connsiteY2403" fmla="*/ 2505191 h 6346826"/>
              <a:gd name="connsiteX2404" fmla="*/ 4462057 w 5451476"/>
              <a:gd name="connsiteY2404" fmla="*/ 2509953 h 6346826"/>
              <a:gd name="connsiteX2405" fmla="*/ 4459516 w 5451476"/>
              <a:gd name="connsiteY2405" fmla="*/ 2514716 h 6346826"/>
              <a:gd name="connsiteX2406" fmla="*/ 4456976 w 5451476"/>
              <a:gd name="connsiteY2406" fmla="*/ 2519479 h 6346826"/>
              <a:gd name="connsiteX2407" fmla="*/ 4454118 w 5451476"/>
              <a:gd name="connsiteY2407" fmla="*/ 2524242 h 6346826"/>
              <a:gd name="connsiteX2408" fmla="*/ 4451260 w 5451476"/>
              <a:gd name="connsiteY2408" fmla="*/ 2528687 h 6346826"/>
              <a:gd name="connsiteX2409" fmla="*/ 4448403 w 5451476"/>
              <a:gd name="connsiteY2409" fmla="*/ 2533132 h 6346826"/>
              <a:gd name="connsiteX2410" fmla="*/ 4445227 w 5451476"/>
              <a:gd name="connsiteY2410" fmla="*/ 2537260 h 6346826"/>
              <a:gd name="connsiteX2411" fmla="*/ 4442687 w 5451476"/>
              <a:gd name="connsiteY2411" fmla="*/ 2541705 h 6346826"/>
              <a:gd name="connsiteX2412" fmla="*/ 4439511 w 5451476"/>
              <a:gd name="connsiteY2412" fmla="*/ 2545516 h 6346826"/>
              <a:gd name="connsiteX2413" fmla="*/ 4435701 w 5451476"/>
              <a:gd name="connsiteY2413" fmla="*/ 2549643 h 6346826"/>
              <a:gd name="connsiteX2414" fmla="*/ 4432526 w 5451476"/>
              <a:gd name="connsiteY2414" fmla="*/ 2553453 h 6346826"/>
              <a:gd name="connsiteX2415" fmla="*/ 4427763 w 5451476"/>
              <a:gd name="connsiteY2415" fmla="*/ 2558851 h 6346826"/>
              <a:gd name="connsiteX2416" fmla="*/ 4422999 w 5451476"/>
              <a:gd name="connsiteY2416" fmla="*/ 2563614 h 6346826"/>
              <a:gd name="connsiteX2417" fmla="*/ 4418236 w 5451476"/>
              <a:gd name="connsiteY2417" fmla="*/ 2568694 h 6346826"/>
              <a:gd name="connsiteX2418" fmla="*/ 4403630 w 5451476"/>
              <a:gd name="connsiteY2418" fmla="*/ 2583300 h 6346826"/>
              <a:gd name="connsiteX2419" fmla="*/ 4389023 w 5451476"/>
              <a:gd name="connsiteY2419" fmla="*/ 2597906 h 6346826"/>
              <a:gd name="connsiteX2420" fmla="*/ 4374416 w 5451476"/>
              <a:gd name="connsiteY2420" fmla="*/ 2612194 h 6346826"/>
              <a:gd name="connsiteX2421" fmla="*/ 4359809 w 5451476"/>
              <a:gd name="connsiteY2421" fmla="*/ 2627117 h 6346826"/>
              <a:gd name="connsiteX2422" fmla="*/ 4345520 w 5451476"/>
              <a:gd name="connsiteY2422" fmla="*/ 2641723 h 6346826"/>
              <a:gd name="connsiteX2423" fmla="*/ 4330596 w 5451476"/>
              <a:gd name="connsiteY2423" fmla="*/ 2656329 h 6346826"/>
              <a:gd name="connsiteX2424" fmla="*/ 4315989 w 5451476"/>
              <a:gd name="connsiteY2424" fmla="*/ 2670935 h 6346826"/>
              <a:gd name="connsiteX2425" fmla="*/ 4301382 w 5451476"/>
              <a:gd name="connsiteY2425" fmla="*/ 2685223 h 6346826"/>
              <a:gd name="connsiteX2426" fmla="*/ 4286775 w 5451476"/>
              <a:gd name="connsiteY2426" fmla="*/ 2699829 h 6346826"/>
              <a:gd name="connsiteX2427" fmla="*/ 4271851 w 5451476"/>
              <a:gd name="connsiteY2427" fmla="*/ 2714752 h 6346826"/>
              <a:gd name="connsiteX2428" fmla="*/ 4257562 w 5451476"/>
              <a:gd name="connsiteY2428" fmla="*/ 2729357 h 6346826"/>
              <a:gd name="connsiteX2429" fmla="*/ 4242955 w 5451476"/>
              <a:gd name="connsiteY2429" fmla="*/ 2743963 h 6346826"/>
              <a:gd name="connsiteX2430" fmla="*/ 4228348 w 5451476"/>
              <a:gd name="connsiteY2430" fmla="*/ 2758569 h 6346826"/>
              <a:gd name="connsiteX2431" fmla="*/ 4213741 w 5451476"/>
              <a:gd name="connsiteY2431" fmla="*/ 2772857 h 6346826"/>
              <a:gd name="connsiteX2432" fmla="*/ 4198817 w 5451476"/>
              <a:gd name="connsiteY2432" fmla="*/ 2787781 h 6346826"/>
              <a:gd name="connsiteX2433" fmla="*/ 4184210 w 5451476"/>
              <a:gd name="connsiteY2433" fmla="*/ 2802386 h 6346826"/>
              <a:gd name="connsiteX2434" fmla="*/ 4169921 w 5451476"/>
              <a:gd name="connsiteY2434" fmla="*/ 2816992 h 6346826"/>
              <a:gd name="connsiteX2435" fmla="*/ 4155314 w 5451476"/>
              <a:gd name="connsiteY2435" fmla="*/ 2831598 h 6346826"/>
              <a:gd name="connsiteX2436" fmla="*/ 4140707 w 5451476"/>
              <a:gd name="connsiteY2436" fmla="*/ 2846521 h 6346826"/>
              <a:gd name="connsiteX2437" fmla="*/ 4125783 w 5451476"/>
              <a:gd name="connsiteY2437" fmla="*/ 2860492 h 6346826"/>
              <a:gd name="connsiteX2438" fmla="*/ 4111176 w 5451476"/>
              <a:gd name="connsiteY2438" fmla="*/ 2875415 h 6346826"/>
              <a:gd name="connsiteX2439" fmla="*/ 4096569 w 5451476"/>
              <a:gd name="connsiteY2439" fmla="*/ 2890021 h 6346826"/>
              <a:gd name="connsiteX2440" fmla="*/ 4082280 w 5451476"/>
              <a:gd name="connsiteY2440" fmla="*/ 2904627 h 6346826"/>
              <a:gd name="connsiteX2441" fmla="*/ 4067673 w 5451476"/>
              <a:gd name="connsiteY2441" fmla="*/ 2919233 h 6346826"/>
              <a:gd name="connsiteX2442" fmla="*/ 4052749 w 5451476"/>
              <a:gd name="connsiteY2442" fmla="*/ 2934156 h 6346826"/>
              <a:gd name="connsiteX2443" fmla="*/ 4038142 w 5451476"/>
              <a:gd name="connsiteY2443" fmla="*/ 2948444 h 6346826"/>
              <a:gd name="connsiteX2444" fmla="*/ 4023535 w 5451476"/>
              <a:gd name="connsiteY2444" fmla="*/ 2963050 h 6346826"/>
              <a:gd name="connsiteX2445" fmla="*/ 4009246 w 5451476"/>
              <a:gd name="connsiteY2445" fmla="*/ 2977656 h 6346826"/>
              <a:gd name="connsiteX2446" fmla="*/ 3994639 w 5451476"/>
              <a:gd name="connsiteY2446" fmla="*/ 2992262 h 6346826"/>
              <a:gd name="connsiteX2447" fmla="*/ 3980033 w 5451476"/>
              <a:gd name="connsiteY2447" fmla="*/ 3007185 h 6346826"/>
              <a:gd name="connsiteX2448" fmla="*/ 3965108 w 5451476"/>
              <a:gd name="connsiteY2448" fmla="*/ 3021790 h 6346826"/>
              <a:gd name="connsiteX2449" fmla="*/ 3950501 w 5451476"/>
              <a:gd name="connsiteY2449" fmla="*/ 3036079 h 6346826"/>
              <a:gd name="connsiteX2450" fmla="*/ 3935895 w 5451476"/>
              <a:gd name="connsiteY2450" fmla="*/ 3050684 h 6346826"/>
              <a:gd name="connsiteX2451" fmla="*/ 3921605 w 5451476"/>
              <a:gd name="connsiteY2451" fmla="*/ 3065290 h 6346826"/>
              <a:gd name="connsiteX2452" fmla="*/ 3906999 w 5451476"/>
              <a:gd name="connsiteY2452" fmla="*/ 3079896 h 6346826"/>
              <a:gd name="connsiteX2453" fmla="*/ 3892074 w 5451476"/>
              <a:gd name="connsiteY2453" fmla="*/ 3094820 h 6346826"/>
              <a:gd name="connsiteX2454" fmla="*/ 3877468 w 5451476"/>
              <a:gd name="connsiteY2454" fmla="*/ 3109108 h 6346826"/>
              <a:gd name="connsiteX2455" fmla="*/ 3862861 w 5451476"/>
              <a:gd name="connsiteY2455" fmla="*/ 3123713 h 6346826"/>
              <a:gd name="connsiteX2456" fmla="*/ 3848254 w 5451476"/>
              <a:gd name="connsiteY2456" fmla="*/ 3138319 h 6346826"/>
              <a:gd name="connsiteX2457" fmla="*/ 3833965 w 5451476"/>
              <a:gd name="connsiteY2457" fmla="*/ 3152925 h 6346826"/>
              <a:gd name="connsiteX2458" fmla="*/ 3819040 w 5451476"/>
              <a:gd name="connsiteY2458" fmla="*/ 3167848 h 6346826"/>
              <a:gd name="connsiteX2459" fmla="*/ 3804434 w 5451476"/>
              <a:gd name="connsiteY2459" fmla="*/ 3182454 h 6346826"/>
              <a:gd name="connsiteX2460" fmla="*/ 3789827 w 5451476"/>
              <a:gd name="connsiteY2460" fmla="*/ 3196742 h 6346826"/>
              <a:gd name="connsiteX2461" fmla="*/ 3775220 w 5451476"/>
              <a:gd name="connsiteY2461" fmla="*/ 3211348 h 6346826"/>
              <a:gd name="connsiteX2462" fmla="*/ 3760296 w 5451476"/>
              <a:gd name="connsiteY2462" fmla="*/ 3225954 h 6346826"/>
              <a:gd name="connsiteX2463" fmla="*/ 3746006 w 5451476"/>
              <a:gd name="connsiteY2463" fmla="*/ 3240559 h 6346826"/>
              <a:gd name="connsiteX2464" fmla="*/ 3731400 w 5451476"/>
              <a:gd name="connsiteY2464" fmla="*/ 3255483 h 6346826"/>
              <a:gd name="connsiteX2465" fmla="*/ 3716793 w 5451476"/>
              <a:gd name="connsiteY2465" fmla="*/ 3270089 h 6346826"/>
              <a:gd name="connsiteX2466" fmla="*/ 3702186 w 5451476"/>
              <a:gd name="connsiteY2466" fmla="*/ 3284377 h 6346826"/>
              <a:gd name="connsiteX2467" fmla="*/ 3687262 w 5451476"/>
              <a:gd name="connsiteY2467" fmla="*/ 3298983 h 6346826"/>
              <a:gd name="connsiteX2468" fmla="*/ 3672655 w 5451476"/>
              <a:gd name="connsiteY2468" fmla="*/ 3313588 h 6346826"/>
              <a:gd name="connsiteX2469" fmla="*/ 3658366 w 5451476"/>
              <a:gd name="connsiteY2469" fmla="*/ 3328512 h 6346826"/>
              <a:gd name="connsiteX2470" fmla="*/ 3643759 w 5451476"/>
              <a:gd name="connsiteY2470" fmla="*/ 3343117 h 6346826"/>
              <a:gd name="connsiteX2471" fmla="*/ 3629152 w 5451476"/>
              <a:gd name="connsiteY2471" fmla="*/ 3357723 h 6346826"/>
              <a:gd name="connsiteX2472" fmla="*/ 3614545 w 5451476"/>
              <a:gd name="connsiteY2472" fmla="*/ 3372011 h 6346826"/>
              <a:gd name="connsiteX2473" fmla="*/ 3612323 w 5451476"/>
              <a:gd name="connsiteY2473" fmla="*/ 3374234 h 6346826"/>
              <a:gd name="connsiteX2474" fmla="*/ 3609147 w 5451476"/>
              <a:gd name="connsiteY2474" fmla="*/ 3377409 h 6346826"/>
              <a:gd name="connsiteX2475" fmla="*/ 3605972 w 5451476"/>
              <a:gd name="connsiteY2475" fmla="*/ 3380584 h 6346826"/>
              <a:gd name="connsiteX2476" fmla="*/ 3603431 w 5451476"/>
              <a:gd name="connsiteY2476" fmla="*/ 3383760 h 6346826"/>
              <a:gd name="connsiteX2477" fmla="*/ 3600574 w 5451476"/>
              <a:gd name="connsiteY2477" fmla="*/ 3387570 h 6346826"/>
              <a:gd name="connsiteX2478" fmla="*/ 3597081 w 5451476"/>
              <a:gd name="connsiteY2478" fmla="*/ 3391380 h 6346826"/>
              <a:gd name="connsiteX2479" fmla="*/ 3593905 w 5451476"/>
              <a:gd name="connsiteY2479" fmla="*/ 3395508 h 6346826"/>
              <a:gd name="connsiteX2480" fmla="*/ 3590730 w 5451476"/>
              <a:gd name="connsiteY2480" fmla="*/ 3399635 h 6346826"/>
              <a:gd name="connsiteX2481" fmla="*/ 3587872 w 5451476"/>
              <a:gd name="connsiteY2481" fmla="*/ 3403763 h 6346826"/>
              <a:gd name="connsiteX2482" fmla="*/ 3584697 w 5451476"/>
              <a:gd name="connsiteY2482" fmla="*/ 3408526 h 6346826"/>
              <a:gd name="connsiteX2483" fmla="*/ 3581839 w 5451476"/>
              <a:gd name="connsiteY2483" fmla="*/ 3412971 h 6346826"/>
              <a:gd name="connsiteX2484" fmla="*/ 3578981 w 5451476"/>
              <a:gd name="connsiteY2484" fmla="*/ 3417099 h 6346826"/>
              <a:gd name="connsiteX2485" fmla="*/ 3576758 w 5451476"/>
              <a:gd name="connsiteY2485" fmla="*/ 3421862 h 6346826"/>
              <a:gd name="connsiteX2486" fmla="*/ 3573900 w 5451476"/>
              <a:gd name="connsiteY2486" fmla="*/ 3426624 h 6346826"/>
              <a:gd name="connsiteX2487" fmla="*/ 3571678 w 5451476"/>
              <a:gd name="connsiteY2487" fmla="*/ 3432022 h 6346826"/>
              <a:gd name="connsiteX2488" fmla="*/ 3569137 w 5451476"/>
              <a:gd name="connsiteY2488" fmla="*/ 3436785 h 6346826"/>
              <a:gd name="connsiteX2489" fmla="*/ 3567232 w 5451476"/>
              <a:gd name="connsiteY2489" fmla="*/ 3441865 h 6346826"/>
              <a:gd name="connsiteX2490" fmla="*/ 3565327 w 5451476"/>
              <a:gd name="connsiteY2490" fmla="*/ 3446945 h 6346826"/>
              <a:gd name="connsiteX2491" fmla="*/ 3563104 w 5451476"/>
              <a:gd name="connsiteY2491" fmla="*/ 3452661 h 6346826"/>
              <a:gd name="connsiteX2492" fmla="*/ 3561199 w 5451476"/>
              <a:gd name="connsiteY2492" fmla="*/ 3458058 h 6346826"/>
              <a:gd name="connsiteX2493" fmla="*/ 3559611 w 5451476"/>
              <a:gd name="connsiteY2493" fmla="*/ 3463139 h 6346826"/>
              <a:gd name="connsiteX2494" fmla="*/ 3558023 w 5451476"/>
              <a:gd name="connsiteY2494" fmla="*/ 3469172 h 6346826"/>
              <a:gd name="connsiteX2495" fmla="*/ 3556436 w 5451476"/>
              <a:gd name="connsiteY2495" fmla="*/ 3475204 h 6346826"/>
              <a:gd name="connsiteX2496" fmla="*/ 3555166 w 5451476"/>
              <a:gd name="connsiteY2496" fmla="*/ 3481237 h 6346826"/>
              <a:gd name="connsiteX2497" fmla="*/ 3554213 w 5451476"/>
              <a:gd name="connsiteY2497" fmla="*/ 3486953 h 6346826"/>
              <a:gd name="connsiteX2498" fmla="*/ 3553260 w 5451476"/>
              <a:gd name="connsiteY2498" fmla="*/ 3493620 h 6346826"/>
              <a:gd name="connsiteX2499" fmla="*/ 3552625 w 5451476"/>
              <a:gd name="connsiteY2499" fmla="*/ 3500606 h 6346826"/>
              <a:gd name="connsiteX2500" fmla="*/ 3551673 w 5451476"/>
              <a:gd name="connsiteY2500" fmla="*/ 3506956 h 6346826"/>
              <a:gd name="connsiteX2501" fmla="*/ 3551355 w 5451476"/>
              <a:gd name="connsiteY2501" fmla="*/ 3513624 h 6346826"/>
              <a:gd name="connsiteX2502" fmla="*/ 3551355 w 5451476"/>
              <a:gd name="connsiteY2502" fmla="*/ 3521244 h 6346826"/>
              <a:gd name="connsiteX2503" fmla="*/ 3551355 w 5451476"/>
              <a:gd name="connsiteY2503" fmla="*/ 3528547 h 6346826"/>
              <a:gd name="connsiteX2504" fmla="*/ 3551673 w 5451476"/>
              <a:gd name="connsiteY2504" fmla="*/ 3536168 h 6346826"/>
              <a:gd name="connsiteX2505" fmla="*/ 3552625 w 5451476"/>
              <a:gd name="connsiteY2505" fmla="*/ 3543788 h 6346826"/>
              <a:gd name="connsiteX2506" fmla="*/ 3553578 w 5451476"/>
              <a:gd name="connsiteY2506" fmla="*/ 3553314 h 6346826"/>
              <a:gd name="connsiteX2507" fmla="*/ 3555166 w 5451476"/>
              <a:gd name="connsiteY2507" fmla="*/ 3562522 h 6346826"/>
              <a:gd name="connsiteX2508" fmla="*/ 3557388 w 5451476"/>
              <a:gd name="connsiteY2508" fmla="*/ 3571412 h 6346826"/>
              <a:gd name="connsiteX2509" fmla="*/ 3559611 w 5451476"/>
              <a:gd name="connsiteY2509" fmla="*/ 3580302 h 6346826"/>
              <a:gd name="connsiteX2510" fmla="*/ 3562151 w 5451476"/>
              <a:gd name="connsiteY2510" fmla="*/ 3587288 h 6346826"/>
              <a:gd name="connsiteX2511" fmla="*/ 3564374 w 5451476"/>
              <a:gd name="connsiteY2511" fmla="*/ 3594273 h 6346826"/>
              <a:gd name="connsiteX2512" fmla="*/ 3567232 w 5451476"/>
              <a:gd name="connsiteY2512" fmla="*/ 3601259 h 6346826"/>
              <a:gd name="connsiteX2513" fmla="*/ 3570090 w 5451476"/>
              <a:gd name="connsiteY2513" fmla="*/ 3607926 h 6346826"/>
              <a:gd name="connsiteX2514" fmla="*/ 3573265 w 5451476"/>
              <a:gd name="connsiteY2514" fmla="*/ 3614912 h 6346826"/>
              <a:gd name="connsiteX2515" fmla="*/ 3576758 w 5451476"/>
              <a:gd name="connsiteY2515" fmla="*/ 3621262 h 6346826"/>
              <a:gd name="connsiteX2516" fmla="*/ 3580251 w 5451476"/>
              <a:gd name="connsiteY2516" fmla="*/ 3627930 h 6346826"/>
              <a:gd name="connsiteX2517" fmla="*/ 3584379 w 5451476"/>
              <a:gd name="connsiteY2517" fmla="*/ 3634280 h 6346826"/>
              <a:gd name="connsiteX2518" fmla="*/ 3590730 w 5451476"/>
              <a:gd name="connsiteY2518" fmla="*/ 3643488 h 6346826"/>
              <a:gd name="connsiteX2519" fmla="*/ 3597398 w 5451476"/>
              <a:gd name="connsiteY2519" fmla="*/ 3652061 h 6346826"/>
              <a:gd name="connsiteX2520" fmla="*/ 3604384 w 5451476"/>
              <a:gd name="connsiteY2520" fmla="*/ 3660634 h 6346826"/>
              <a:gd name="connsiteX2521" fmla="*/ 3612323 w 5451476"/>
              <a:gd name="connsiteY2521" fmla="*/ 3669207 h 6346826"/>
              <a:gd name="connsiteX2522" fmla="*/ 3620896 w 5451476"/>
              <a:gd name="connsiteY2522" fmla="*/ 3677145 h 6346826"/>
              <a:gd name="connsiteX2523" fmla="*/ 3629152 w 5451476"/>
              <a:gd name="connsiteY2523" fmla="*/ 3684130 h 6346826"/>
              <a:gd name="connsiteX2524" fmla="*/ 3638043 w 5451476"/>
              <a:gd name="connsiteY2524" fmla="*/ 3690798 h 6346826"/>
              <a:gd name="connsiteX2525" fmla="*/ 3647252 w 5451476"/>
              <a:gd name="connsiteY2525" fmla="*/ 3697149 h 6346826"/>
              <a:gd name="connsiteX2526" fmla="*/ 3653603 w 5451476"/>
              <a:gd name="connsiteY2526" fmla="*/ 3701276 h 6346826"/>
              <a:gd name="connsiteX2527" fmla="*/ 3659953 w 5451476"/>
              <a:gd name="connsiteY2527" fmla="*/ 3704769 h 6346826"/>
              <a:gd name="connsiteX2528" fmla="*/ 3666622 w 5451476"/>
              <a:gd name="connsiteY2528" fmla="*/ 3708262 h 6346826"/>
              <a:gd name="connsiteX2529" fmla="*/ 3673608 w 5451476"/>
              <a:gd name="connsiteY2529" fmla="*/ 3711437 h 6346826"/>
              <a:gd name="connsiteX2530" fmla="*/ 3680276 w 5451476"/>
              <a:gd name="connsiteY2530" fmla="*/ 3714295 h 6346826"/>
              <a:gd name="connsiteX2531" fmla="*/ 3686944 w 5451476"/>
              <a:gd name="connsiteY2531" fmla="*/ 3717152 h 6346826"/>
              <a:gd name="connsiteX2532" fmla="*/ 3694248 w 5451476"/>
              <a:gd name="connsiteY2532" fmla="*/ 3719375 h 6346826"/>
              <a:gd name="connsiteX2533" fmla="*/ 3700916 w 5451476"/>
              <a:gd name="connsiteY2533" fmla="*/ 3721597 h 6346826"/>
              <a:gd name="connsiteX2534" fmla="*/ 3710125 w 5451476"/>
              <a:gd name="connsiteY2534" fmla="*/ 3723820 h 6346826"/>
              <a:gd name="connsiteX2535" fmla="*/ 3719016 w 5451476"/>
              <a:gd name="connsiteY2535" fmla="*/ 3726360 h 6346826"/>
              <a:gd name="connsiteX2536" fmla="*/ 3728224 w 5451476"/>
              <a:gd name="connsiteY2536" fmla="*/ 3727948 h 6346826"/>
              <a:gd name="connsiteX2537" fmla="*/ 3737433 w 5451476"/>
              <a:gd name="connsiteY2537" fmla="*/ 3728900 h 6346826"/>
              <a:gd name="connsiteX2538" fmla="*/ 3745054 w 5451476"/>
              <a:gd name="connsiteY2538" fmla="*/ 3729535 h 6346826"/>
              <a:gd name="connsiteX2539" fmla="*/ 3752357 w 5451476"/>
              <a:gd name="connsiteY2539" fmla="*/ 3729853 h 6346826"/>
              <a:gd name="connsiteX2540" fmla="*/ 3759978 w 5451476"/>
              <a:gd name="connsiteY2540" fmla="*/ 3730170 h 6346826"/>
              <a:gd name="connsiteX2541" fmla="*/ 3767599 w 5451476"/>
              <a:gd name="connsiteY2541" fmla="*/ 3729853 h 6346826"/>
              <a:gd name="connsiteX2542" fmla="*/ 3774267 w 5451476"/>
              <a:gd name="connsiteY2542" fmla="*/ 3729535 h 6346826"/>
              <a:gd name="connsiteX2543" fmla="*/ 3780936 w 5451476"/>
              <a:gd name="connsiteY2543" fmla="*/ 3728900 h 6346826"/>
              <a:gd name="connsiteX2544" fmla="*/ 3787922 w 5451476"/>
              <a:gd name="connsiteY2544" fmla="*/ 3728265 h 6346826"/>
              <a:gd name="connsiteX2545" fmla="*/ 3794272 w 5451476"/>
              <a:gd name="connsiteY2545" fmla="*/ 3726995 h 6346826"/>
              <a:gd name="connsiteX2546" fmla="*/ 3799988 w 5451476"/>
              <a:gd name="connsiteY2546" fmla="*/ 3726360 h 6346826"/>
              <a:gd name="connsiteX2547" fmla="*/ 3806021 w 5451476"/>
              <a:gd name="connsiteY2547" fmla="*/ 3724773 h 6346826"/>
              <a:gd name="connsiteX2548" fmla="*/ 3812055 w 5451476"/>
              <a:gd name="connsiteY2548" fmla="*/ 3723503 h 6346826"/>
              <a:gd name="connsiteX2549" fmla="*/ 3818088 w 5451476"/>
              <a:gd name="connsiteY2549" fmla="*/ 3721915 h 6346826"/>
              <a:gd name="connsiteX2550" fmla="*/ 3823486 w 5451476"/>
              <a:gd name="connsiteY2550" fmla="*/ 3720327 h 6346826"/>
              <a:gd name="connsiteX2551" fmla="*/ 3829202 w 5451476"/>
              <a:gd name="connsiteY2551" fmla="*/ 3718422 h 6346826"/>
              <a:gd name="connsiteX2552" fmla="*/ 3834282 w 5451476"/>
              <a:gd name="connsiteY2552" fmla="*/ 3716200 h 6346826"/>
              <a:gd name="connsiteX2553" fmla="*/ 3839680 w 5451476"/>
              <a:gd name="connsiteY2553" fmla="*/ 3714295 h 6346826"/>
              <a:gd name="connsiteX2554" fmla="*/ 3844443 w 5451476"/>
              <a:gd name="connsiteY2554" fmla="*/ 3712072 h 6346826"/>
              <a:gd name="connsiteX2555" fmla="*/ 3849842 w 5451476"/>
              <a:gd name="connsiteY2555" fmla="*/ 3709532 h 6346826"/>
              <a:gd name="connsiteX2556" fmla="*/ 3854605 w 5451476"/>
              <a:gd name="connsiteY2556" fmla="*/ 3707309 h 6346826"/>
              <a:gd name="connsiteX2557" fmla="*/ 3859685 w 5451476"/>
              <a:gd name="connsiteY2557" fmla="*/ 3704769 h 6346826"/>
              <a:gd name="connsiteX2558" fmla="*/ 3864131 w 5451476"/>
              <a:gd name="connsiteY2558" fmla="*/ 3701911 h 6346826"/>
              <a:gd name="connsiteX2559" fmla="*/ 3868894 w 5451476"/>
              <a:gd name="connsiteY2559" fmla="*/ 3699371 h 6346826"/>
              <a:gd name="connsiteX2560" fmla="*/ 3873022 w 5451476"/>
              <a:gd name="connsiteY2560" fmla="*/ 3696514 h 6346826"/>
              <a:gd name="connsiteX2561" fmla="*/ 3877468 w 5451476"/>
              <a:gd name="connsiteY2561" fmla="*/ 3693656 h 6346826"/>
              <a:gd name="connsiteX2562" fmla="*/ 3881913 w 5451476"/>
              <a:gd name="connsiteY2562" fmla="*/ 3690481 h 6346826"/>
              <a:gd name="connsiteX2563" fmla="*/ 3886359 w 5451476"/>
              <a:gd name="connsiteY2563" fmla="*/ 3687306 h 6346826"/>
              <a:gd name="connsiteX2564" fmla="*/ 3890169 w 5451476"/>
              <a:gd name="connsiteY2564" fmla="*/ 3684130 h 6346826"/>
              <a:gd name="connsiteX2565" fmla="*/ 3894297 w 5451476"/>
              <a:gd name="connsiteY2565" fmla="*/ 3680955 h 6346826"/>
              <a:gd name="connsiteX2566" fmla="*/ 3897790 w 5451476"/>
              <a:gd name="connsiteY2566" fmla="*/ 3678098 h 6346826"/>
              <a:gd name="connsiteX2567" fmla="*/ 3900965 w 5451476"/>
              <a:gd name="connsiteY2567" fmla="*/ 3674922 h 6346826"/>
              <a:gd name="connsiteX2568" fmla="*/ 3904141 w 5451476"/>
              <a:gd name="connsiteY2568" fmla="*/ 3672382 h 6346826"/>
              <a:gd name="connsiteX2569" fmla="*/ 3907316 w 5451476"/>
              <a:gd name="connsiteY2569" fmla="*/ 3669207 h 6346826"/>
              <a:gd name="connsiteX2570" fmla="*/ 3909221 w 5451476"/>
              <a:gd name="connsiteY2570" fmla="*/ 3666667 h 6346826"/>
              <a:gd name="connsiteX2571" fmla="*/ 3923828 w 5451476"/>
              <a:gd name="connsiteY2571" fmla="*/ 3652379 h 6346826"/>
              <a:gd name="connsiteX2572" fmla="*/ 3938753 w 5451476"/>
              <a:gd name="connsiteY2572" fmla="*/ 3637773 h 6346826"/>
              <a:gd name="connsiteX2573" fmla="*/ 3953359 w 5451476"/>
              <a:gd name="connsiteY2573" fmla="*/ 3623167 h 6346826"/>
              <a:gd name="connsiteX2574" fmla="*/ 3967966 w 5451476"/>
              <a:gd name="connsiteY2574" fmla="*/ 3608561 h 6346826"/>
              <a:gd name="connsiteX2575" fmla="*/ 3982255 w 5451476"/>
              <a:gd name="connsiteY2575" fmla="*/ 3593638 h 6346826"/>
              <a:gd name="connsiteX2576" fmla="*/ 3996862 w 5451476"/>
              <a:gd name="connsiteY2576" fmla="*/ 3579032 h 6346826"/>
              <a:gd name="connsiteX2577" fmla="*/ 4011469 w 5451476"/>
              <a:gd name="connsiteY2577" fmla="*/ 3564744 h 6346826"/>
              <a:gd name="connsiteX2578" fmla="*/ 4026393 w 5451476"/>
              <a:gd name="connsiteY2578" fmla="*/ 3550138 h 6346826"/>
              <a:gd name="connsiteX2579" fmla="*/ 4041000 w 5451476"/>
              <a:gd name="connsiteY2579" fmla="*/ 3535533 h 6346826"/>
              <a:gd name="connsiteX2580" fmla="*/ 4055607 w 5451476"/>
              <a:gd name="connsiteY2580" fmla="*/ 3520609 h 6346826"/>
              <a:gd name="connsiteX2581" fmla="*/ 4069896 w 5451476"/>
              <a:gd name="connsiteY2581" fmla="*/ 3506004 h 6346826"/>
              <a:gd name="connsiteX2582" fmla="*/ 4084503 w 5451476"/>
              <a:gd name="connsiteY2582" fmla="*/ 3491715 h 6346826"/>
              <a:gd name="connsiteX2583" fmla="*/ 4099427 w 5451476"/>
              <a:gd name="connsiteY2583" fmla="*/ 3477109 h 6346826"/>
              <a:gd name="connsiteX2584" fmla="*/ 4114034 w 5451476"/>
              <a:gd name="connsiteY2584" fmla="*/ 3462504 h 6346826"/>
              <a:gd name="connsiteX2585" fmla="*/ 4128641 w 5451476"/>
              <a:gd name="connsiteY2585" fmla="*/ 3447898 h 6346826"/>
              <a:gd name="connsiteX2586" fmla="*/ 4143248 w 5451476"/>
              <a:gd name="connsiteY2586" fmla="*/ 3432975 h 6346826"/>
              <a:gd name="connsiteX2587" fmla="*/ 4157537 w 5451476"/>
              <a:gd name="connsiteY2587" fmla="*/ 3418369 h 6346826"/>
              <a:gd name="connsiteX2588" fmla="*/ 4172461 w 5451476"/>
              <a:gd name="connsiteY2588" fmla="*/ 3404081 h 6346826"/>
              <a:gd name="connsiteX2589" fmla="*/ 4187068 w 5451476"/>
              <a:gd name="connsiteY2589" fmla="*/ 3389475 h 6346826"/>
              <a:gd name="connsiteX2590" fmla="*/ 4201675 w 5451476"/>
              <a:gd name="connsiteY2590" fmla="*/ 3374869 h 6346826"/>
              <a:gd name="connsiteX2591" fmla="*/ 4216282 w 5451476"/>
              <a:gd name="connsiteY2591" fmla="*/ 3359946 h 6346826"/>
              <a:gd name="connsiteX2592" fmla="*/ 4230571 w 5451476"/>
              <a:gd name="connsiteY2592" fmla="*/ 3345340 h 6346826"/>
              <a:gd name="connsiteX2593" fmla="*/ 4245495 w 5451476"/>
              <a:gd name="connsiteY2593" fmla="*/ 3330734 h 6346826"/>
              <a:gd name="connsiteX2594" fmla="*/ 4260102 w 5451476"/>
              <a:gd name="connsiteY2594" fmla="*/ 3316446 h 6346826"/>
              <a:gd name="connsiteX2595" fmla="*/ 4274709 w 5451476"/>
              <a:gd name="connsiteY2595" fmla="*/ 3301840 h 6346826"/>
              <a:gd name="connsiteX2596" fmla="*/ 4289316 w 5451476"/>
              <a:gd name="connsiteY2596" fmla="*/ 3287234 h 6346826"/>
              <a:gd name="connsiteX2597" fmla="*/ 4304240 w 5451476"/>
              <a:gd name="connsiteY2597" fmla="*/ 3272311 h 6346826"/>
              <a:gd name="connsiteX2598" fmla="*/ 4318529 w 5451476"/>
              <a:gd name="connsiteY2598" fmla="*/ 3257705 h 6346826"/>
              <a:gd name="connsiteX2599" fmla="*/ 4333136 w 5451476"/>
              <a:gd name="connsiteY2599" fmla="*/ 3243100 h 6346826"/>
              <a:gd name="connsiteX2600" fmla="*/ 4347743 w 5451476"/>
              <a:gd name="connsiteY2600" fmla="*/ 3228811 h 6346826"/>
              <a:gd name="connsiteX2601" fmla="*/ 4362350 w 5451476"/>
              <a:gd name="connsiteY2601" fmla="*/ 3214206 h 6346826"/>
              <a:gd name="connsiteX2602" fmla="*/ 4376956 w 5451476"/>
              <a:gd name="connsiteY2602" fmla="*/ 3199282 h 6346826"/>
              <a:gd name="connsiteX2603" fmla="*/ 4391881 w 5451476"/>
              <a:gd name="connsiteY2603" fmla="*/ 3184677 h 6346826"/>
              <a:gd name="connsiteX2604" fmla="*/ 4406170 w 5451476"/>
              <a:gd name="connsiteY2604" fmla="*/ 3170071 h 6346826"/>
              <a:gd name="connsiteX2605" fmla="*/ 4420777 w 5451476"/>
              <a:gd name="connsiteY2605" fmla="*/ 3155465 h 6346826"/>
              <a:gd name="connsiteX2606" fmla="*/ 4422999 w 5451476"/>
              <a:gd name="connsiteY2606" fmla="*/ 3152925 h 6346826"/>
              <a:gd name="connsiteX2607" fmla="*/ 4426175 w 5451476"/>
              <a:gd name="connsiteY2607" fmla="*/ 3150385 h 6346826"/>
              <a:gd name="connsiteX2608" fmla="*/ 4429350 w 5451476"/>
              <a:gd name="connsiteY2608" fmla="*/ 3147210 h 6346826"/>
              <a:gd name="connsiteX2609" fmla="*/ 4432526 w 5451476"/>
              <a:gd name="connsiteY2609" fmla="*/ 3144352 h 6346826"/>
              <a:gd name="connsiteX2610" fmla="*/ 4435701 w 5451476"/>
              <a:gd name="connsiteY2610" fmla="*/ 3141494 h 6346826"/>
              <a:gd name="connsiteX2611" fmla="*/ 4440147 w 5451476"/>
              <a:gd name="connsiteY2611" fmla="*/ 3138002 h 6346826"/>
              <a:gd name="connsiteX2612" fmla="*/ 4444275 w 5451476"/>
              <a:gd name="connsiteY2612" fmla="*/ 3134826 h 6346826"/>
              <a:gd name="connsiteX2613" fmla="*/ 4448085 w 5451476"/>
              <a:gd name="connsiteY2613" fmla="*/ 3131969 h 6346826"/>
              <a:gd name="connsiteX2614" fmla="*/ 4452531 w 5451476"/>
              <a:gd name="connsiteY2614" fmla="*/ 3128794 h 6346826"/>
              <a:gd name="connsiteX2615" fmla="*/ 4456976 w 5451476"/>
              <a:gd name="connsiteY2615" fmla="*/ 3125619 h 6346826"/>
              <a:gd name="connsiteX2616" fmla="*/ 4461739 w 5451476"/>
              <a:gd name="connsiteY2616" fmla="*/ 3122761 h 6346826"/>
              <a:gd name="connsiteX2617" fmla="*/ 4465867 w 5451476"/>
              <a:gd name="connsiteY2617" fmla="*/ 3120221 h 6346826"/>
              <a:gd name="connsiteX2618" fmla="*/ 4470630 w 5451476"/>
              <a:gd name="connsiteY2618" fmla="*/ 3117680 h 6346826"/>
              <a:gd name="connsiteX2619" fmla="*/ 4475393 w 5451476"/>
              <a:gd name="connsiteY2619" fmla="*/ 3114823 h 6346826"/>
              <a:gd name="connsiteX2620" fmla="*/ 4480156 w 5451476"/>
              <a:gd name="connsiteY2620" fmla="*/ 3112600 h 6346826"/>
              <a:gd name="connsiteX2621" fmla="*/ 4485555 w 5451476"/>
              <a:gd name="connsiteY2621" fmla="*/ 3110060 h 6346826"/>
              <a:gd name="connsiteX2622" fmla="*/ 4490318 w 5451476"/>
              <a:gd name="connsiteY2622" fmla="*/ 3108155 h 6346826"/>
              <a:gd name="connsiteX2623" fmla="*/ 4495716 w 5451476"/>
              <a:gd name="connsiteY2623" fmla="*/ 3106250 h 6346826"/>
              <a:gd name="connsiteX2624" fmla="*/ 4500796 w 5451476"/>
              <a:gd name="connsiteY2624" fmla="*/ 3104345 h 6346826"/>
              <a:gd name="connsiteX2625" fmla="*/ 4506512 w 5451476"/>
              <a:gd name="connsiteY2625" fmla="*/ 3102122 h 6346826"/>
              <a:gd name="connsiteX2626" fmla="*/ 4511910 w 5451476"/>
              <a:gd name="connsiteY2626" fmla="*/ 3100535 h 6346826"/>
              <a:gd name="connsiteX2627" fmla="*/ 4517944 w 5451476"/>
              <a:gd name="connsiteY2627" fmla="*/ 3098947 h 6346826"/>
              <a:gd name="connsiteX2628" fmla="*/ 4523659 w 5451476"/>
              <a:gd name="connsiteY2628" fmla="*/ 3097359 h 6346826"/>
              <a:gd name="connsiteX2629" fmla="*/ 4529375 w 5451476"/>
              <a:gd name="connsiteY2629" fmla="*/ 3096407 h 6346826"/>
              <a:gd name="connsiteX2630" fmla="*/ 4535726 w 5451476"/>
              <a:gd name="connsiteY2630" fmla="*/ 3095137 h 6346826"/>
              <a:gd name="connsiteX2631" fmla="*/ 4542077 w 5451476"/>
              <a:gd name="connsiteY2631" fmla="*/ 3093867 h 6346826"/>
              <a:gd name="connsiteX2632" fmla="*/ 4549062 w 5451476"/>
              <a:gd name="connsiteY2632" fmla="*/ 3093232 h 6346826"/>
              <a:gd name="connsiteX2633" fmla="*/ 4555731 w 5451476"/>
              <a:gd name="connsiteY2633" fmla="*/ 3092597 h 6346826"/>
              <a:gd name="connsiteX2634" fmla="*/ 4562081 w 5451476"/>
              <a:gd name="connsiteY2634" fmla="*/ 3092279 h 6346826"/>
              <a:gd name="connsiteX2635" fmla="*/ 4569702 w 5451476"/>
              <a:gd name="connsiteY2635" fmla="*/ 3091962 h 6346826"/>
              <a:gd name="connsiteX2636" fmla="*/ 4577006 w 5451476"/>
              <a:gd name="connsiteY2636" fmla="*/ 3092279 h 6346826"/>
              <a:gd name="connsiteX2637" fmla="*/ 4584627 w 5451476"/>
              <a:gd name="connsiteY2637" fmla="*/ 3092597 h 6346826"/>
              <a:gd name="connsiteX2638" fmla="*/ 4592248 w 5451476"/>
              <a:gd name="connsiteY2638" fmla="*/ 3093232 h 6346826"/>
              <a:gd name="connsiteX2639" fmla="*/ 4601456 w 5451476"/>
              <a:gd name="connsiteY2639" fmla="*/ 3094184 h 6346826"/>
              <a:gd name="connsiteX2640" fmla="*/ 4610347 w 5451476"/>
              <a:gd name="connsiteY2640" fmla="*/ 3095772 h 6346826"/>
              <a:gd name="connsiteX2641" fmla="*/ 4619556 w 5451476"/>
              <a:gd name="connsiteY2641" fmla="*/ 3097994 h 6346826"/>
              <a:gd name="connsiteX2642" fmla="*/ 4628765 w 5451476"/>
              <a:gd name="connsiteY2642" fmla="*/ 3100217 h 6346826"/>
              <a:gd name="connsiteX2643" fmla="*/ 4635433 w 5451476"/>
              <a:gd name="connsiteY2643" fmla="*/ 3102122 h 6346826"/>
              <a:gd name="connsiteX2644" fmla="*/ 4642101 w 5451476"/>
              <a:gd name="connsiteY2644" fmla="*/ 3104663 h 6346826"/>
              <a:gd name="connsiteX2645" fmla="*/ 4649087 w 5451476"/>
              <a:gd name="connsiteY2645" fmla="*/ 3107520 h 6346826"/>
              <a:gd name="connsiteX2646" fmla="*/ 4655755 w 5451476"/>
              <a:gd name="connsiteY2646" fmla="*/ 3110060 h 6346826"/>
              <a:gd name="connsiteX2647" fmla="*/ 4662106 w 5451476"/>
              <a:gd name="connsiteY2647" fmla="*/ 3112918 h 6346826"/>
              <a:gd name="connsiteX2648" fmla="*/ 4668775 w 5451476"/>
              <a:gd name="connsiteY2648" fmla="*/ 3116410 h 6346826"/>
              <a:gd name="connsiteX2649" fmla="*/ 4675125 w 5451476"/>
              <a:gd name="connsiteY2649" fmla="*/ 3120221 h 6346826"/>
              <a:gd name="connsiteX2650" fmla="*/ 4681159 w 5451476"/>
              <a:gd name="connsiteY2650" fmla="*/ 3123713 h 6346826"/>
              <a:gd name="connsiteX2651" fmla="*/ 4691002 w 5451476"/>
              <a:gd name="connsiteY2651" fmla="*/ 3130064 h 6346826"/>
              <a:gd name="connsiteX2652" fmla="*/ 4700528 w 5451476"/>
              <a:gd name="connsiteY2652" fmla="*/ 3137049 h 6346826"/>
              <a:gd name="connsiteX2653" fmla="*/ 4709420 w 5451476"/>
              <a:gd name="connsiteY2653" fmla="*/ 3144987 h 6346826"/>
              <a:gd name="connsiteX2654" fmla="*/ 4718311 w 5451476"/>
              <a:gd name="connsiteY2654" fmla="*/ 3152925 h 6346826"/>
              <a:gd name="connsiteX2655" fmla="*/ 4726249 w 5451476"/>
              <a:gd name="connsiteY2655" fmla="*/ 3161816 h 6346826"/>
              <a:gd name="connsiteX2656" fmla="*/ 4734188 w 5451476"/>
              <a:gd name="connsiteY2656" fmla="*/ 3171023 h 6346826"/>
              <a:gd name="connsiteX2657" fmla="*/ 4740856 w 5451476"/>
              <a:gd name="connsiteY2657" fmla="*/ 3180231 h 6346826"/>
              <a:gd name="connsiteX2658" fmla="*/ 4747842 w 5451476"/>
              <a:gd name="connsiteY2658" fmla="*/ 3189757 h 6346826"/>
              <a:gd name="connsiteX2659" fmla="*/ 4751335 w 5451476"/>
              <a:gd name="connsiteY2659" fmla="*/ 3196107 h 6346826"/>
              <a:gd name="connsiteX2660" fmla="*/ 4754828 w 5451476"/>
              <a:gd name="connsiteY2660" fmla="*/ 3202457 h 6346826"/>
              <a:gd name="connsiteX2661" fmla="*/ 4758003 w 5451476"/>
              <a:gd name="connsiteY2661" fmla="*/ 3209443 h 6346826"/>
              <a:gd name="connsiteX2662" fmla="*/ 4761178 w 5451476"/>
              <a:gd name="connsiteY2662" fmla="*/ 3215793 h 6346826"/>
              <a:gd name="connsiteX2663" fmla="*/ 4764036 w 5451476"/>
              <a:gd name="connsiteY2663" fmla="*/ 3222461 h 6346826"/>
              <a:gd name="connsiteX2664" fmla="*/ 4766894 w 5451476"/>
              <a:gd name="connsiteY2664" fmla="*/ 3229129 h 6346826"/>
              <a:gd name="connsiteX2665" fmla="*/ 4769117 w 5451476"/>
              <a:gd name="connsiteY2665" fmla="*/ 3235797 h 6346826"/>
              <a:gd name="connsiteX2666" fmla="*/ 4771022 w 5451476"/>
              <a:gd name="connsiteY2666" fmla="*/ 3242782 h 6346826"/>
              <a:gd name="connsiteX2667" fmla="*/ 4773562 w 5451476"/>
              <a:gd name="connsiteY2667" fmla="*/ 3251673 h 6346826"/>
              <a:gd name="connsiteX2668" fmla="*/ 4775468 w 5451476"/>
              <a:gd name="connsiteY2668" fmla="*/ 3260881 h 6346826"/>
              <a:gd name="connsiteX2669" fmla="*/ 4777055 w 5451476"/>
              <a:gd name="connsiteY2669" fmla="*/ 3270089 h 6346826"/>
              <a:gd name="connsiteX2670" fmla="*/ 4778325 w 5451476"/>
              <a:gd name="connsiteY2670" fmla="*/ 3279297 h 6346826"/>
              <a:gd name="connsiteX2671" fmla="*/ 4778643 w 5451476"/>
              <a:gd name="connsiteY2671" fmla="*/ 3286599 h 6346826"/>
              <a:gd name="connsiteX2672" fmla="*/ 4778961 w 5451476"/>
              <a:gd name="connsiteY2672" fmla="*/ 3294220 h 6346826"/>
              <a:gd name="connsiteX2673" fmla="*/ 4778961 w 5451476"/>
              <a:gd name="connsiteY2673" fmla="*/ 3301840 h 6346826"/>
              <a:gd name="connsiteX2674" fmla="*/ 4778961 w 5451476"/>
              <a:gd name="connsiteY2674" fmla="*/ 3309461 h 6346826"/>
              <a:gd name="connsiteX2675" fmla="*/ 4778643 w 5451476"/>
              <a:gd name="connsiteY2675" fmla="*/ 3315811 h 6346826"/>
              <a:gd name="connsiteX2676" fmla="*/ 4778325 w 5451476"/>
              <a:gd name="connsiteY2676" fmla="*/ 3322479 h 6346826"/>
              <a:gd name="connsiteX2677" fmla="*/ 4777373 w 5451476"/>
              <a:gd name="connsiteY2677" fmla="*/ 3329147 h 6346826"/>
              <a:gd name="connsiteX2678" fmla="*/ 4776420 w 5451476"/>
              <a:gd name="connsiteY2678" fmla="*/ 3335497 h 6346826"/>
              <a:gd name="connsiteX2679" fmla="*/ 4775150 w 5451476"/>
              <a:gd name="connsiteY2679" fmla="*/ 3341530 h 6346826"/>
              <a:gd name="connsiteX2680" fmla="*/ 4773880 w 5451476"/>
              <a:gd name="connsiteY2680" fmla="*/ 3347245 h 6346826"/>
              <a:gd name="connsiteX2681" fmla="*/ 4772292 w 5451476"/>
              <a:gd name="connsiteY2681" fmla="*/ 3353278 h 6346826"/>
              <a:gd name="connsiteX2682" fmla="*/ 4770705 w 5451476"/>
              <a:gd name="connsiteY2682" fmla="*/ 3359311 h 6346826"/>
              <a:gd name="connsiteX2683" fmla="*/ 4769117 w 5451476"/>
              <a:gd name="connsiteY2683" fmla="*/ 3364709 h 6346826"/>
              <a:gd name="connsiteX2684" fmla="*/ 4767212 w 5451476"/>
              <a:gd name="connsiteY2684" fmla="*/ 3370424 h 6346826"/>
              <a:gd name="connsiteX2685" fmla="*/ 4765306 w 5451476"/>
              <a:gd name="connsiteY2685" fmla="*/ 3375504 h 6346826"/>
              <a:gd name="connsiteX2686" fmla="*/ 4763084 w 5451476"/>
              <a:gd name="connsiteY2686" fmla="*/ 3380584 h 6346826"/>
              <a:gd name="connsiteX2687" fmla="*/ 4760861 w 5451476"/>
              <a:gd name="connsiteY2687" fmla="*/ 3385982 h 6346826"/>
              <a:gd name="connsiteX2688" fmla="*/ 4758956 w 5451476"/>
              <a:gd name="connsiteY2688" fmla="*/ 3391062 h 6346826"/>
              <a:gd name="connsiteX2689" fmla="*/ 4756098 w 5451476"/>
              <a:gd name="connsiteY2689" fmla="*/ 3395825 h 6346826"/>
              <a:gd name="connsiteX2690" fmla="*/ 4753557 w 5451476"/>
              <a:gd name="connsiteY2690" fmla="*/ 3400588 h 6346826"/>
              <a:gd name="connsiteX2691" fmla="*/ 4751017 w 5451476"/>
              <a:gd name="connsiteY2691" fmla="*/ 3405351 h 6346826"/>
              <a:gd name="connsiteX2692" fmla="*/ 4748477 w 5451476"/>
              <a:gd name="connsiteY2692" fmla="*/ 3409796 h 6346826"/>
              <a:gd name="connsiteX2693" fmla="*/ 4745301 w 5451476"/>
              <a:gd name="connsiteY2693" fmla="*/ 3414559 h 6346826"/>
              <a:gd name="connsiteX2694" fmla="*/ 4742444 w 5451476"/>
              <a:gd name="connsiteY2694" fmla="*/ 3418686 h 6346826"/>
              <a:gd name="connsiteX2695" fmla="*/ 4739268 w 5451476"/>
              <a:gd name="connsiteY2695" fmla="*/ 3422814 h 6346826"/>
              <a:gd name="connsiteX2696" fmla="*/ 4736093 w 5451476"/>
              <a:gd name="connsiteY2696" fmla="*/ 3427259 h 6346826"/>
              <a:gd name="connsiteX2697" fmla="*/ 4732917 w 5451476"/>
              <a:gd name="connsiteY2697" fmla="*/ 3431070 h 6346826"/>
              <a:gd name="connsiteX2698" fmla="*/ 4729742 w 5451476"/>
              <a:gd name="connsiteY2698" fmla="*/ 3435515 h 6346826"/>
              <a:gd name="connsiteX2699" fmla="*/ 4727202 w 5451476"/>
              <a:gd name="connsiteY2699" fmla="*/ 3438690 h 6346826"/>
              <a:gd name="connsiteX2700" fmla="*/ 4724344 w 5451476"/>
              <a:gd name="connsiteY2700" fmla="*/ 3441865 h 6346826"/>
              <a:gd name="connsiteX2701" fmla="*/ 4721168 w 5451476"/>
              <a:gd name="connsiteY2701" fmla="*/ 3445040 h 6346826"/>
              <a:gd name="connsiteX2702" fmla="*/ 4718311 w 5451476"/>
              <a:gd name="connsiteY2702" fmla="*/ 3447898 h 6346826"/>
              <a:gd name="connsiteX2703" fmla="*/ 4715770 w 5451476"/>
              <a:gd name="connsiteY2703" fmla="*/ 3450438 h 6346826"/>
              <a:gd name="connsiteX2704" fmla="*/ 4701481 w 5451476"/>
              <a:gd name="connsiteY2704" fmla="*/ 3464726 h 6346826"/>
              <a:gd name="connsiteX2705" fmla="*/ 4686557 w 5451476"/>
              <a:gd name="connsiteY2705" fmla="*/ 3479650 h 6346826"/>
              <a:gd name="connsiteX2706" fmla="*/ 4671950 w 5451476"/>
              <a:gd name="connsiteY2706" fmla="*/ 3494255 h 6346826"/>
              <a:gd name="connsiteX2707" fmla="*/ 4657343 w 5451476"/>
              <a:gd name="connsiteY2707" fmla="*/ 3508861 h 6346826"/>
              <a:gd name="connsiteX2708" fmla="*/ 4642736 w 5451476"/>
              <a:gd name="connsiteY2708" fmla="*/ 3523467 h 6346826"/>
              <a:gd name="connsiteX2709" fmla="*/ 4627812 w 5451476"/>
              <a:gd name="connsiteY2709" fmla="*/ 3538073 h 6346826"/>
              <a:gd name="connsiteX2710" fmla="*/ 4613523 w 5451476"/>
              <a:gd name="connsiteY2710" fmla="*/ 3552361 h 6346826"/>
              <a:gd name="connsiteX2711" fmla="*/ 4598916 w 5451476"/>
              <a:gd name="connsiteY2711" fmla="*/ 3567284 h 6346826"/>
              <a:gd name="connsiteX2712" fmla="*/ 4584309 w 5451476"/>
              <a:gd name="connsiteY2712" fmla="*/ 3581890 h 6346826"/>
              <a:gd name="connsiteX2713" fmla="*/ 4569702 w 5451476"/>
              <a:gd name="connsiteY2713" fmla="*/ 3596496 h 6346826"/>
              <a:gd name="connsiteX2714" fmla="*/ 4554778 w 5451476"/>
              <a:gd name="connsiteY2714" fmla="*/ 3611102 h 6346826"/>
              <a:gd name="connsiteX2715" fmla="*/ 4540171 w 5451476"/>
              <a:gd name="connsiteY2715" fmla="*/ 3626025 h 6346826"/>
              <a:gd name="connsiteX2716" fmla="*/ 4525882 w 5451476"/>
              <a:gd name="connsiteY2716" fmla="*/ 3640313 h 6346826"/>
              <a:gd name="connsiteX2717" fmla="*/ 4511275 w 5451476"/>
              <a:gd name="connsiteY2717" fmla="*/ 3654919 h 6346826"/>
              <a:gd name="connsiteX2718" fmla="*/ 4496668 w 5451476"/>
              <a:gd name="connsiteY2718" fmla="*/ 3669525 h 6346826"/>
              <a:gd name="connsiteX2719" fmla="*/ 4481744 w 5451476"/>
              <a:gd name="connsiteY2719" fmla="*/ 3684130 h 6346826"/>
              <a:gd name="connsiteX2720" fmla="*/ 4467137 w 5451476"/>
              <a:gd name="connsiteY2720" fmla="*/ 3698736 h 6346826"/>
              <a:gd name="connsiteX2721" fmla="*/ 4452531 w 5451476"/>
              <a:gd name="connsiteY2721" fmla="*/ 3713024 h 6346826"/>
              <a:gd name="connsiteX2722" fmla="*/ 4438241 w 5451476"/>
              <a:gd name="connsiteY2722" fmla="*/ 3727948 h 6346826"/>
              <a:gd name="connsiteX2723" fmla="*/ 4423635 w 5451476"/>
              <a:gd name="connsiteY2723" fmla="*/ 3742554 h 6346826"/>
              <a:gd name="connsiteX2724" fmla="*/ 4408710 w 5451476"/>
              <a:gd name="connsiteY2724" fmla="*/ 3757159 h 6346826"/>
              <a:gd name="connsiteX2725" fmla="*/ 4394103 w 5451476"/>
              <a:gd name="connsiteY2725" fmla="*/ 3771765 h 6346826"/>
              <a:gd name="connsiteX2726" fmla="*/ 4379497 w 5451476"/>
              <a:gd name="connsiteY2726" fmla="*/ 3786688 h 6346826"/>
              <a:gd name="connsiteX2727" fmla="*/ 4364890 w 5451476"/>
              <a:gd name="connsiteY2727" fmla="*/ 3800977 h 6346826"/>
              <a:gd name="connsiteX2728" fmla="*/ 4350601 w 5451476"/>
              <a:gd name="connsiteY2728" fmla="*/ 3815582 h 6346826"/>
              <a:gd name="connsiteX2729" fmla="*/ 4335994 w 5451476"/>
              <a:gd name="connsiteY2729" fmla="*/ 3830188 h 6346826"/>
              <a:gd name="connsiteX2730" fmla="*/ 4321069 w 5451476"/>
              <a:gd name="connsiteY2730" fmla="*/ 3844794 h 6346826"/>
              <a:gd name="connsiteX2731" fmla="*/ 4306463 w 5451476"/>
              <a:gd name="connsiteY2731" fmla="*/ 3859400 h 6346826"/>
              <a:gd name="connsiteX2732" fmla="*/ 4291856 w 5451476"/>
              <a:gd name="connsiteY2732" fmla="*/ 3874323 h 6346826"/>
              <a:gd name="connsiteX2733" fmla="*/ 4277567 w 5451476"/>
              <a:gd name="connsiteY2733" fmla="*/ 3888611 h 6346826"/>
              <a:gd name="connsiteX2734" fmla="*/ 4262960 w 5451476"/>
              <a:gd name="connsiteY2734" fmla="*/ 3903217 h 6346826"/>
              <a:gd name="connsiteX2735" fmla="*/ 4248036 w 5451476"/>
              <a:gd name="connsiteY2735" fmla="*/ 3917823 h 6346826"/>
              <a:gd name="connsiteX2736" fmla="*/ 4233429 w 5451476"/>
              <a:gd name="connsiteY2736" fmla="*/ 3932429 h 6346826"/>
              <a:gd name="connsiteX2737" fmla="*/ 4218822 w 5451476"/>
              <a:gd name="connsiteY2737" fmla="*/ 3947352 h 6346826"/>
              <a:gd name="connsiteX2738" fmla="*/ 4204215 w 5451476"/>
              <a:gd name="connsiteY2738" fmla="*/ 3961958 h 6346826"/>
              <a:gd name="connsiteX2739" fmla="*/ 4189926 w 5451476"/>
              <a:gd name="connsiteY2739" fmla="*/ 3976246 h 6346826"/>
              <a:gd name="connsiteX2740" fmla="*/ 4175001 w 5451476"/>
              <a:gd name="connsiteY2740" fmla="*/ 3990852 h 6346826"/>
              <a:gd name="connsiteX2741" fmla="*/ 4160395 w 5451476"/>
              <a:gd name="connsiteY2741" fmla="*/ 4005457 h 6346826"/>
              <a:gd name="connsiteX2742" fmla="*/ 4145788 w 5451476"/>
              <a:gd name="connsiteY2742" fmla="*/ 4020063 h 6346826"/>
              <a:gd name="connsiteX2743" fmla="*/ 4131181 w 5451476"/>
              <a:gd name="connsiteY2743" fmla="*/ 4034986 h 6346826"/>
              <a:gd name="connsiteX2744" fmla="*/ 4116257 w 5451476"/>
              <a:gd name="connsiteY2744" fmla="*/ 4049592 h 6346826"/>
              <a:gd name="connsiteX2745" fmla="*/ 4101968 w 5451476"/>
              <a:gd name="connsiteY2745" fmla="*/ 4063880 h 6346826"/>
              <a:gd name="connsiteX2746" fmla="*/ 4087361 w 5451476"/>
              <a:gd name="connsiteY2746" fmla="*/ 4078486 h 6346826"/>
              <a:gd name="connsiteX2747" fmla="*/ 4072754 w 5451476"/>
              <a:gd name="connsiteY2747" fmla="*/ 4093092 h 6346826"/>
              <a:gd name="connsiteX2748" fmla="*/ 4058147 w 5451476"/>
              <a:gd name="connsiteY2748" fmla="*/ 4108015 h 6346826"/>
              <a:gd name="connsiteX2749" fmla="*/ 4043223 w 5451476"/>
              <a:gd name="connsiteY2749" fmla="*/ 4122621 h 6346826"/>
              <a:gd name="connsiteX2750" fmla="*/ 4028616 w 5451476"/>
              <a:gd name="connsiteY2750" fmla="*/ 4136909 h 6346826"/>
              <a:gd name="connsiteX2751" fmla="*/ 4014327 w 5451476"/>
              <a:gd name="connsiteY2751" fmla="*/ 4151515 h 6346826"/>
              <a:gd name="connsiteX2752" fmla="*/ 3999720 w 5451476"/>
              <a:gd name="connsiteY2752" fmla="*/ 4166121 h 6346826"/>
              <a:gd name="connsiteX2753" fmla="*/ 3985113 w 5451476"/>
              <a:gd name="connsiteY2753" fmla="*/ 4180727 h 6346826"/>
              <a:gd name="connsiteX2754" fmla="*/ 3970506 w 5451476"/>
              <a:gd name="connsiteY2754" fmla="*/ 4195650 h 6346826"/>
              <a:gd name="connsiteX2755" fmla="*/ 3955582 w 5451476"/>
              <a:gd name="connsiteY2755" fmla="*/ 4210256 h 6346826"/>
              <a:gd name="connsiteX2756" fmla="*/ 3940975 w 5451476"/>
              <a:gd name="connsiteY2756" fmla="*/ 4224544 h 6346826"/>
              <a:gd name="connsiteX2757" fmla="*/ 3926686 w 5451476"/>
              <a:gd name="connsiteY2757" fmla="*/ 4239150 h 6346826"/>
              <a:gd name="connsiteX2758" fmla="*/ 3912079 w 5451476"/>
              <a:gd name="connsiteY2758" fmla="*/ 4253756 h 6346826"/>
              <a:gd name="connsiteX2759" fmla="*/ 3897472 w 5451476"/>
              <a:gd name="connsiteY2759" fmla="*/ 4268679 h 6346826"/>
              <a:gd name="connsiteX2760" fmla="*/ 3888899 w 5451476"/>
              <a:gd name="connsiteY2760" fmla="*/ 4276934 h 6346826"/>
              <a:gd name="connsiteX2761" fmla="*/ 3885724 w 5451476"/>
              <a:gd name="connsiteY2761" fmla="*/ 4280109 h 6346826"/>
              <a:gd name="connsiteX2762" fmla="*/ 3882548 w 5451476"/>
              <a:gd name="connsiteY2762" fmla="*/ 4283285 h 6346826"/>
              <a:gd name="connsiteX2763" fmla="*/ 3879373 w 5451476"/>
              <a:gd name="connsiteY2763" fmla="*/ 4287095 h 6346826"/>
              <a:gd name="connsiteX2764" fmla="*/ 3875880 w 5451476"/>
              <a:gd name="connsiteY2764" fmla="*/ 4291223 h 6346826"/>
              <a:gd name="connsiteX2765" fmla="*/ 3872704 w 5451476"/>
              <a:gd name="connsiteY2765" fmla="*/ 4295033 h 6346826"/>
              <a:gd name="connsiteX2766" fmla="*/ 3869529 w 5451476"/>
              <a:gd name="connsiteY2766" fmla="*/ 4299160 h 6346826"/>
              <a:gd name="connsiteX2767" fmla="*/ 3866354 w 5451476"/>
              <a:gd name="connsiteY2767" fmla="*/ 4303288 h 6346826"/>
              <a:gd name="connsiteX2768" fmla="*/ 3863496 w 5451476"/>
              <a:gd name="connsiteY2768" fmla="*/ 4307733 h 6346826"/>
              <a:gd name="connsiteX2769" fmla="*/ 3860320 w 5451476"/>
              <a:gd name="connsiteY2769" fmla="*/ 4312179 h 6346826"/>
              <a:gd name="connsiteX2770" fmla="*/ 3857780 w 5451476"/>
              <a:gd name="connsiteY2770" fmla="*/ 4316624 h 6346826"/>
              <a:gd name="connsiteX2771" fmla="*/ 3854922 w 5451476"/>
              <a:gd name="connsiteY2771" fmla="*/ 4321387 h 6346826"/>
              <a:gd name="connsiteX2772" fmla="*/ 3852382 w 5451476"/>
              <a:gd name="connsiteY2772" fmla="*/ 4326149 h 6346826"/>
              <a:gd name="connsiteX2773" fmla="*/ 3849842 w 5451476"/>
              <a:gd name="connsiteY2773" fmla="*/ 4330912 h 6346826"/>
              <a:gd name="connsiteX2774" fmla="*/ 3847619 w 5451476"/>
              <a:gd name="connsiteY2774" fmla="*/ 4335675 h 6346826"/>
              <a:gd name="connsiteX2775" fmla="*/ 3845396 w 5451476"/>
              <a:gd name="connsiteY2775" fmla="*/ 4340755 h 6346826"/>
              <a:gd name="connsiteX2776" fmla="*/ 3842856 w 5451476"/>
              <a:gd name="connsiteY2776" fmla="*/ 4345835 h 6346826"/>
              <a:gd name="connsiteX2777" fmla="*/ 3840951 w 5451476"/>
              <a:gd name="connsiteY2777" fmla="*/ 4350916 h 6346826"/>
              <a:gd name="connsiteX2778" fmla="*/ 3839045 w 5451476"/>
              <a:gd name="connsiteY2778" fmla="*/ 4356313 h 6346826"/>
              <a:gd name="connsiteX2779" fmla="*/ 3837458 w 5451476"/>
              <a:gd name="connsiteY2779" fmla="*/ 4362029 h 6346826"/>
              <a:gd name="connsiteX2780" fmla="*/ 3835552 w 5451476"/>
              <a:gd name="connsiteY2780" fmla="*/ 4367744 h 6346826"/>
              <a:gd name="connsiteX2781" fmla="*/ 3834282 w 5451476"/>
              <a:gd name="connsiteY2781" fmla="*/ 4373142 h 6346826"/>
              <a:gd name="connsiteX2782" fmla="*/ 3832695 w 5451476"/>
              <a:gd name="connsiteY2782" fmla="*/ 4379175 h 6346826"/>
              <a:gd name="connsiteX2783" fmla="*/ 3831424 w 5451476"/>
              <a:gd name="connsiteY2783" fmla="*/ 4385525 h 6346826"/>
              <a:gd name="connsiteX2784" fmla="*/ 3830154 w 5451476"/>
              <a:gd name="connsiteY2784" fmla="*/ 4391875 h 6346826"/>
              <a:gd name="connsiteX2785" fmla="*/ 3829519 w 5451476"/>
              <a:gd name="connsiteY2785" fmla="*/ 4398226 h 6346826"/>
              <a:gd name="connsiteX2786" fmla="*/ 3828567 w 5451476"/>
              <a:gd name="connsiteY2786" fmla="*/ 4404576 h 6346826"/>
              <a:gd name="connsiteX2787" fmla="*/ 3828249 w 5451476"/>
              <a:gd name="connsiteY2787" fmla="*/ 4411244 h 6346826"/>
              <a:gd name="connsiteX2788" fmla="*/ 3827931 w 5451476"/>
              <a:gd name="connsiteY2788" fmla="*/ 4418547 h 6346826"/>
              <a:gd name="connsiteX2789" fmla="*/ 3827931 w 5451476"/>
              <a:gd name="connsiteY2789" fmla="*/ 4425532 h 6346826"/>
              <a:gd name="connsiteX2790" fmla="*/ 3827931 w 5451476"/>
              <a:gd name="connsiteY2790" fmla="*/ 4432835 h 6346826"/>
              <a:gd name="connsiteX2791" fmla="*/ 3828249 w 5451476"/>
              <a:gd name="connsiteY2791" fmla="*/ 4441090 h 6346826"/>
              <a:gd name="connsiteX2792" fmla="*/ 3829519 w 5451476"/>
              <a:gd name="connsiteY2792" fmla="*/ 4449346 h 6346826"/>
              <a:gd name="connsiteX2793" fmla="*/ 3830154 w 5451476"/>
              <a:gd name="connsiteY2793" fmla="*/ 4457601 h 6346826"/>
              <a:gd name="connsiteX2794" fmla="*/ 3831742 w 5451476"/>
              <a:gd name="connsiteY2794" fmla="*/ 4466174 h 6346826"/>
              <a:gd name="connsiteX2795" fmla="*/ 3834600 w 5451476"/>
              <a:gd name="connsiteY2795" fmla="*/ 4477287 h 6346826"/>
              <a:gd name="connsiteX2796" fmla="*/ 3837775 w 5451476"/>
              <a:gd name="connsiteY2796" fmla="*/ 4487765 h 6346826"/>
              <a:gd name="connsiteX2797" fmla="*/ 3841268 w 5451476"/>
              <a:gd name="connsiteY2797" fmla="*/ 4498561 h 6346826"/>
              <a:gd name="connsiteX2798" fmla="*/ 3845714 w 5451476"/>
              <a:gd name="connsiteY2798" fmla="*/ 4509039 h 6346826"/>
              <a:gd name="connsiteX2799" fmla="*/ 3849842 w 5451476"/>
              <a:gd name="connsiteY2799" fmla="*/ 4517612 h 6346826"/>
              <a:gd name="connsiteX2800" fmla="*/ 3853970 w 5451476"/>
              <a:gd name="connsiteY2800" fmla="*/ 4525868 h 6346826"/>
              <a:gd name="connsiteX2801" fmla="*/ 3858733 w 5451476"/>
              <a:gd name="connsiteY2801" fmla="*/ 4533805 h 6346826"/>
              <a:gd name="connsiteX2802" fmla="*/ 3864131 w 5451476"/>
              <a:gd name="connsiteY2802" fmla="*/ 4541743 h 6346826"/>
              <a:gd name="connsiteX2803" fmla="*/ 3869529 w 5451476"/>
              <a:gd name="connsiteY2803" fmla="*/ 4549681 h 6346826"/>
              <a:gd name="connsiteX2804" fmla="*/ 3875562 w 5451476"/>
              <a:gd name="connsiteY2804" fmla="*/ 4557302 h 6346826"/>
              <a:gd name="connsiteX2805" fmla="*/ 3881913 w 5451476"/>
              <a:gd name="connsiteY2805" fmla="*/ 4564605 h 6346826"/>
              <a:gd name="connsiteX2806" fmla="*/ 3888899 w 5451476"/>
              <a:gd name="connsiteY2806" fmla="*/ 4571590 h 6346826"/>
              <a:gd name="connsiteX2807" fmla="*/ 3896202 w 5451476"/>
              <a:gd name="connsiteY2807" fmla="*/ 4578893 h 6346826"/>
              <a:gd name="connsiteX2808" fmla="*/ 3903188 w 5451476"/>
              <a:gd name="connsiteY2808" fmla="*/ 4585243 h 6346826"/>
              <a:gd name="connsiteX2809" fmla="*/ 3910809 w 5451476"/>
              <a:gd name="connsiteY2809" fmla="*/ 4590958 h 6346826"/>
              <a:gd name="connsiteX2810" fmla="*/ 3918748 w 5451476"/>
              <a:gd name="connsiteY2810" fmla="*/ 4596674 h 6346826"/>
              <a:gd name="connsiteX2811" fmla="*/ 3926686 w 5451476"/>
              <a:gd name="connsiteY2811" fmla="*/ 4601754 h 6346826"/>
              <a:gd name="connsiteX2812" fmla="*/ 3934625 w 5451476"/>
              <a:gd name="connsiteY2812" fmla="*/ 4606517 h 6346826"/>
              <a:gd name="connsiteX2813" fmla="*/ 3942881 w 5451476"/>
              <a:gd name="connsiteY2813" fmla="*/ 4610962 h 6346826"/>
              <a:gd name="connsiteX2814" fmla="*/ 3951772 w 5451476"/>
              <a:gd name="connsiteY2814" fmla="*/ 4614772 h 6346826"/>
              <a:gd name="connsiteX2815" fmla="*/ 3961933 w 5451476"/>
              <a:gd name="connsiteY2815" fmla="*/ 4619217 h 6346826"/>
              <a:gd name="connsiteX2816" fmla="*/ 3972729 w 5451476"/>
              <a:gd name="connsiteY2816" fmla="*/ 4622710 h 6346826"/>
              <a:gd name="connsiteX2817" fmla="*/ 3983526 w 5451476"/>
              <a:gd name="connsiteY2817" fmla="*/ 4625885 h 6346826"/>
              <a:gd name="connsiteX2818" fmla="*/ 3994639 w 5451476"/>
              <a:gd name="connsiteY2818" fmla="*/ 4628743 h 6346826"/>
              <a:gd name="connsiteX2819" fmla="*/ 4002895 w 5451476"/>
              <a:gd name="connsiteY2819" fmla="*/ 4630013 h 6346826"/>
              <a:gd name="connsiteX2820" fmla="*/ 4011151 w 5451476"/>
              <a:gd name="connsiteY2820" fmla="*/ 4630966 h 6346826"/>
              <a:gd name="connsiteX2821" fmla="*/ 4019407 w 5451476"/>
              <a:gd name="connsiteY2821" fmla="*/ 4632236 h 6346826"/>
              <a:gd name="connsiteX2822" fmla="*/ 4027981 w 5451476"/>
              <a:gd name="connsiteY2822" fmla="*/ 4632553 h 6346826"/>
              <a:gd name="connsiteX2823" fmla="*/ 4034967 w 5451476"/>
              <a:gd name="connsiteY2823" fmla="*/ 4632553 h 6346826"/>
              <a:gd name="connsiteX2824" fmla="*/ 4042270 w 5451476"/>
              <a:gd name="connsiteY2824" fmla="*/ 4632553 h 6346826"/>
              <a:gd name="connsiteX2825" fmla="*/ 4049256 w 5451476"/>
              <a:gd name="connsiteY2825" fmla="*/ 4632236 h 6346826"/>
              <a:gd name="connsiteX2826" fmla="*/ 4055924 w 5451476"/>
              <a:gd name="connsiteY2826" fmla="*/ 4631918 h 6346826"/>
              <a:gd name="connsiteX2827" fmla="*/ 4062275 w 5451476"/>
              <a:gd name="connsiteY2827" fmla="*/ 4630966 h 6346826"/>
              <a:gd name="connsiteX2828" fmla="*/ 4068626 w 5451476"/>
              <a:gd name="connsiteY2828" fmla="*/ 4630331 h 6346826"/>
              <a:gd name="connsiteX2829" fmla="*/ 4074977 w 5451476"/>
              <a:gd name="connsiteY2829" fmla="*/ 4629060 h 6346826"/>
              <a:gd name="connsiteX2830" fmla="*/ 4081327 w 5451476"/>
              <a:gd name="connsiteY2830" fmla="*/ 4627790 h 6346826"/>
              <a:gd name="connsiteX2831" fmla="*/ 4087361 w 5451476"/>
              <a:gd name="connsiteY2831" fmla="*/ 4626203 h 6346826"/>
              <a:gd name="connsiteX2832" fmla="*/ 4093076 w 5451476"/>
              <a:gd name="connsiteY2832" fmla="*/ 4625250 h 6346826"/>
              <a:gd name="connsiteX2833" fmla="*/ 4098475 w 5451476"/>
              <a:gd name="connsiteY2833" fmla="*/ 4623028 h 6346826"/>
              <a:gd name="connsiteX2834" fmla="*/ 4104190 w 5451476"/>
              <a:gd name="connsiteY2834" fmla="*/ 4621440 h 6346826"/>
              <a:gd name="connsiteX2835" fmla="*/ 4109588 w 5451476"/>
              <a:gd name="connsiteY2835" fmla="*/ 4619535 h 6346826"/>
              <a:gd name="connsiteX2836" fmla="*/ 4114669 w 5451476"/>
              <a:gd name="connsiteY2836" fmla="*/ 4617630 h 6346826"/>
              <a:gd name="connsiteX2837" fmla="*/ 4120067 w 5451476"/>
              <a:gd name="connsiteY2837" fmla="*/ 4615090 h 6346826"/>
              <a:gd name="connsiteX2838" fmla="*/ 4125148 w 5451476"/>
              <a:gd name="connsiteY2838" fmla="*/ 4612867 h 6346826"/>
              <a:gd name="connsiteX2839" fmla="*/ 4129911 w 5451476"/>
              <a:gd name="connsiteY2839" fmla="*/ 4610327 h 6346826"/>
              <a:gd name="connsiteX2840" fmla="*/ 4134674 w 5451476"/>
              <a:gd name="connsiteY2840" fmla="*/ 4608104 h 6346826"/>
              <a:gd name="connsiteX2841" fmla="*/ 4139437 w 5451476"/>
              <a:gd name="connsiteY2841" fmla="*/ 4605564 h 6346826"/>
              <a:gd name="connsiteX2842" fmla="*/ 4144200 w 5451476"/>
              <a:gd name="connsiteY2842" fmla="*/ 4603024 h 6346826"/>
              <a:gd name="connsiteX2843" fmla="*/ 4148646 w 5451476"/>
              <a:gd name="connsiteY2843" fmla="*/ 4600166 h 6346826"/>
              <a:gd name="connsiteX2844" fmla="*/ 4152774 w 5451476"/>
              <a:gd name="connsiteY2844" fmla="*/ 4596991 h 6346826"/>
              <a:gd name="connsiteX2845" fmla="*/ 4157219 w 5451476"/>
              <a:gd name="connsiteY2845" fmla="*/ 4594134 h 6346826"/>
              <a:gd name="connsiteX2846" fmla="*/ 4161665 w 5451476"/>
              <a:gd name="connsiteY2846" fmla="*/ 4590958 h 6346826"/>
              <a:gd name="connsiteX2847" fmla="*/ 4165475 w 5451476"/>
              <a:gd name="connsiteY2847" fmla="*/ 4587783 h 6346826"/>
              <a:gd name="connsiteX2848" fmla="*/ 4169603 w 5451476"/>
              <a:gd name="connsiteY2848" fmla="*/ 4584608 h 6346826"/>
              <a:gd name="connsiteX2849" fmla="*/ 4173414 w 5451476"/>
              <a:gd name="connsiteY2849" fmla="*/ 4581115 h 6346826"/>
              <a:gd name="connsiteX2850" fmla="*/ 4177542 w 5451476"/>
              <a:gd name="connsiteY2850" fmla="*/ 4577623 h 6346826"/>
              <a:gd name="connsiteX2851" fmla="*/ 4180717 w 5451476"/>
              <a:gd name="connsiteY2851" fmla="*/ 4574765 h 6346826"/>
              <a:gd name="connsiteX2852" fmla="*/ 4183893 w 5451476"/>
              <a:gd name="connsiteY2852" fmla="*/ 4571590 h 6346826"/>
              <a:gd name="connsiteX2853" fmla="*/ 4192149 w 5451476"/>
              <a:gd name="connsiteY2853" fmla="*/ 4563335 h 6346826"/>
              <a:gd name="connsiteX2854" fmla="*/ 4206755 w 5451476"/>
              <a:gd name="connsiteY2854" fmla="*/ 4548729 h 6346826"/>
              <a:gd name="connsiteX2855" fmla="*/ 4221680 w 5451476"/>
              <a:gd name="connsiteY2855" fmla="*/ 4533805 h 6346826"/>
              <a:gd name="connsiteX2856" fmla="*/ 4236287 w 5451476"/>
              <a:gd name="connsiteY2856" fmla="*/ 4519517 h 6346826"/>
              <a:gd name="connsiteX2857" fmla="*/ 4250576 w 5451476"/>
              <a:gd name="connsiteY2857" fmla="*/ 4504911 h 6346826"/>
              <a:gd name="connsiteX2858" fmla="*/ 4265183 w 5451476"/>
              <a:gd name="connsiteY2858" fmla="*/ 4490306 h 6346826"/>
              <a:gd name="connsiteX2859" fmla="*/ 4279789 w 5451476"/>
              <a:gd name="connsiteY2859" fmla="*/ 4475700 h 6346826"/>
              <a:gd name="connsiteX2860" fmla="*/ 4294714 w 5451476"/>
              <a:gd name="connsiteY2860" fmla="*/ 4460776 h 6346826"/>
              <a:gd name="connsiteX2861" fmla="*/ 4309321 w 5451476"/>
              <a:gd name="connsiteY2861" fmla="*/ 4446171 h 6346826"/>
              <a:gd name="connsiteX2862" fmla="*/ 4323927 w 5451476"/>
              <a:gd name="connsiteY2862" fmla="*/ 4431882 h 6346826"/>
              <a:gd name="connsiteX2863" fmla="*/ 4338217 w 5451476"/>
              <a:gd name="connsiteY2863" fmla="*/ 4417277 h 6346826"/>
              <a:gd name="connsiteX2864" fmla="*/ 4352823 w 5451476"/>
              <a:gd name="connsiteY2864" fmla="*/ 4402671 h 6346826"/>
              <a:gd name="connsiteX2865" fmla="*/ 4367430 w 5451476"/>
              <a:gd name="connsiteY2865" fmla="*/ 4388065 h 6346826"/>
              <a:gd name="connsiteX2866" fmla="*/ 4382354 w 5451476"/>
              <a:gd name="connsiteY2866" fmla="*/ 4373142 h 6346826"/>
              <a:gd name="connsiteX2867" fmla="*/ 4396961 w 5451476"/>
              <a:gd name="connsiteY2867" fmla="*/ 4358536 h 6346826"/>
              <a:gd name="connsiteX2868" fmla="*/ 4411251 w 5451476"/>
              <a:gd name="connsiteY2868" fmla="*/ 4344248 h 6346826"/>
              <a:gd name="connsiteX2869" fmla="*/ 4425857 w 5451476"/>
              <a:gd name="connsiteY2869" fmla="*/ 4329642 h 6346826"/>
              <a:gd name="connsiteX2870" fmla="*/ 4440464 w 5451476"/>
              <a:gd name="connsiteY2870" fmla="*/ 4315036 h 6346826"/>
              <a:gd name="connsiteX2871" fmla="*/ 4455388 w 5451476"/>
              <a:gd name="connsiteY2871" fmla="*/ 4300113 h 6346826"/>
              <a:gd name="connsiteX2872" fmla="*/ 4469995 w 5451476"/>
              <a:gd name="connsiteY2872" fmla="*/ 4285507 h 6346826"/>
              <a:gd name="connsiteX2873" fmla="*/ 4484602 w 5451476"/>
              <a:gd name="connsiteY2873" fmla="*/ 4270901 h 6346826"/>
              <a:gd name="connsiteX2874" fmla="*/ 4498891 w 5451476"/>
              <a:gd name="connsiteY2874" fmla="*/ 4256613 h 6346826"/>
              <a:gd name="connsiteX2875" fmla="*/ 4513498 w 5451476"/>
              <a:gd name="connsiteY2875" fmla="*/ 4242007 h 6346826"/>
              <a:gd name="connsiteX2876" fmla="*/ 4528422 w 5451476"/>
              <a:gd name="connsiteY2876" fmla="*/ 4227402 h 6346826"/>
              <a:gd name="connsiteX2877" fmla="*/ 4543029 w 5451476"/>
              <a:gd name="connsiteY2877" fmla="*/ 4212478 h 6346826"/>
              <a:gd name="connsiteX2878" fmla="*/ 4557636 w 5451476"/>
              <a:gd name="connsiteY2878" fmla="*/ 4197873 h 6346826"/>
              <a:gd name="connsiteX2879" fmla="*/ 4572243 w 5451476"/>
              <a:gd name="connsiteY2879" fmla="*/ 4183267 h 6346826"/>
              <a:gd name="connsiteX2880" fmla="*/ 4586532 w 5451476"/>
              <a:gd name="connsiteY2880" fmla="*/ 4168979 h 6346826"/>
              <a:gd name="connsiteX2881" fmla="*/ 4601456 w 5451476"/>
              <a:gd name="connsiteY2881" fmla="*/ 4154373 h 6346826"/>
              <a:gd name="connsiteX2882" fmla="*/ 4616063 w 5451476"/>
              <a:gd name="connsiteY2882" fmla="*/ 4139449 h 6346826"/>
              <a:gd name="connsiteX2883" fmla="*/ 4630670 w 5451476"/>
              <a:gd name="connsiteY2883" fmla="*/ 4124844 h 6346826"/>
              <a:gd name="connsiteX2884" fmla="*/ 4645277 w 5451476"/>
              <a:gd name="connsiteY2884" fmla="*/ 4110238 h 6346826"/>
              <a:gd name="connsiteX2885" fmla="*/ 4660201 w 5451476"/>
              <a:gd name="connsiteY2885" fmla="*/ 4095632 h 6346826"/>
              <a:gd name="connsiteX2886" fmla="*/ 4674490 w 5451476"/>
              <a:gd name="connsiteY2886" fmla="*/ 4081344 h 6346826"/>
              <a:gd name="connsiteX2887" fmla="*/ 4689097 w 5451476"/>
              <a:gd name="connsiteY2887" fmla="*/ 4066738 h 6346826"/>
              <a:gd name="connsiteX2888" fmla="*/ 4703704 w 5451476"/>
              <a:gd name="connsiteY2888" fmla="*/ 4051815 h 6346826"/>
              <a:gd name="connsiteX2889" fmla="*/ 4718311 w 5451476"/>
              <a:gd name="connsiteY2889" fmla="*/ 4037209 h 6346826"/>
              <a:gd name="connsiteX2890" fmla="*/ 4732917 w 5451476"/>
              <a:gd name="connsiteY2890" fmla="*/ 4022603 h 6346826"/>
              <a:gd name="connsiteX2891" fmla="*/ 4747207 w 5451476"/>
              <a:gd name="connsiteY2891" fmla="*/ 4008315 h 6346826"/>
              <a:gd name="connsiteX2892" fmla="*/ 4762131 w 5451476"/>
              <a:gd name="connsiteY2892" fmla="*/ 3993709 h 6346826"/>
              <a:gd name="connsiteX2893" fmla="*/ 4776738 w 5451476"/>
              <a:gd name="connsiteY2893" fmla="*/ 3978786 h 6346826"/>
              <a:gd name="connsiteX2894" fmla="*/ 4791345 w 5451476"/>
              <a:gd name="connsiteY2894" fmla="*/ 3964180 h 6346826"/>
              <a:gd name="connsiteX2895" fmla="*/ 4805951 w 5451476"/>
              <a:gd name="connsiteY2895" fmla="*/ 3949574 h 6346826"/>
              <a:gd name="connsiteX2896" fmla="*/ 4820876 w 5451476"/>
              <a:gd name="connsiteY2896" fmla="*/ 3934969 h 6346826"/>
              <a:gd name="connsiteX2897" fmla="*/ 4828814 w 5451476"/>
              <a:gd name="connsiteY2897" fmla="*/ 3927031 h 6346826"/>
              <a:gd name="connsiteX2898" fmla="*/ 4831990 w 5451476"/>
              <a:gd name="connsiteY2898" fmla="*/ 3923856 h 6346826"/>
              <a:gd name="connsiteX2899" fmla="*/ 4835482 w 5451476"/>
              <a:gd name="connsiteY2899" fmla="*/ 3920680 h 6346826"/>
              <a:gd name="connsiteX2900" fmla="*/ 4839293 w 5451476"/>
              <a:gd name="connsiteY2900" fmla="*/ 3917188 h 6346826"/>
              <a:gd name="connsiteX2901" fmla="*/ 4843421 w 5451476"/>
              <a:gd name="connsiteY2901" fmla="*/ 3914013 h 6346826"/>
              <a:gd name="connsiteX2902" fmla="*/ 4847231 w 5451476"/>
              <a:gd name="connsiteY2902" fmla="*/ 3910202 h 6346826"/>
              <a:gd name="connsiteX2903" fmla="*/ 4851359 w 5451476"/>
              <a:gd name="connsiteY2903" fmla="*/ 3907662 h 6346826"/>
              <a:gd name="connsiteX2904" fmla="*/ 4855805 w 5451476"/>
              <a:gd name="connsiteY2904" fmla="*/ 3904487 h 6346826"/>
              <a:gd name="connsiteX2905" fmla="*/ 4859933 w 5451476"/>
              <a:gd name="connsiteY2905" fmla="*/ 3901312 h 6346826"/>
              <a:gd name="connsiteX2906" fmla="*/ 4864379 w 5451476"/>
              <a:gd name="connsiteY2906" fmla="*/ 3898454 h 6346826"/>
              <a:gd name="connsiteX2907" fmla="*/ 4868824 w 5451476"/>
              <a:gd name="connsiteY2907" fmla="*/ 3895597 h 6346826"/>
              <a:gd name="connsiteX2908" fmla="*/ 4873587 w 5451476"/>
              <a:gd name="connsiteY2908" fmla="*/ 3892739 h 6346826"/>
              <a:gd name="connsiteX2909" fmla="*/ 4878350 w 5451476"/>
              <a:gd name="connsiteY2909" fmla="*/ 3890199 h 6346826"/>
              <a:gd name="connsiteX2910" fmla="*/ 4883113 w 5451476"/>
              <a:gd name="connsiteY2910" fmla="*/ 3887659 h 6346826"/>
              <a:gd name="connsiteX2911" fmla="*/ 4887876 w 5451476"/>
              <a:gd name="connsiteY2911" fmla="*/ 3885436 h 6346826"/>
              <a:gd name="connsiteX2912" fmla="*/ 4892957 w 5451476"/>
              <a:gd name="connsiteY2912" fmla="*/ 3882896 h 6346826"/>
              <a:gd name="connsiteX2913" fmla="*/ 4898038 w 5451476"/>
              <a:gd name="connsiteY2913" fmla="*/ 3880991 h 6346826"/>
              <a:gd name="connsiteX2914" fmla="*/ 4903436 w 5451476"/>
              <a:gd name="connsiteY2914" fmla="*/ 3879086 h 6346826"/>
              <a:gd name="connsiteX2915" fmla="*/ 4908834 w 5451476"/>
              <a:gd name="connsiteY2915" fmla="*/ 3876863 h 6346826"/>
              <a:gd name="connsiteX2916" fmla="*/ 4914550 w 5451476"/>
              <a:gd name="connsiteY2916" fmla="*/ 3875276 h 6346826"/>
              <a:gd name="connsiteX2917" fmla="*/ 4919948 w 5451476"/>
              <a:gd name="connsiteY2917" fmla="*/ 3873370 h 6346826"/>
              <a:gd name="connsiteX2918" fmla="*/ 4925981 w 5451476"/>
              <a:gd name="connsiteY2918" fmla="*/ 3871783 h 6346826"/>
              <a:gd name="connsiteX2919" fmla="*/ 4931379 w 5451476"/>
              <a:gd name="connsiteY2919" fmla="*/ 3870513 h 6346826"/>
              <a:gd name="connsiteX2920" fmla="*/ 4937730 w 5451476"/>
              <a:gd name="connsiteY2920" fmla="*/ 3869560 h 6346826"/>
              <a:gd name="connsiteX2921" fmla="*/ 4944081 w 5451476"/>
              <a:gd name="connsiteY2921" fmla="*/ 3868290 h 6346826"/>
              <a:gd name="connsiteX2922" fmla="*/ 4950432 w 5451476"/>
              <a:gd name="connsiteY2922" fmla="*/ 3867338 h 6346826"/>
              <a:gd name="connsiteX2923" fmla="*/ 4956782 w 5451476"/>
              <a:gd name="connsiteY2923" fmla="*/ 3866703 h 6346826"/>
              <a:gd name="connsiteX2924" fmla="*/ 4964086 w 5451476"/>
              <a:gd name="connsiteY2924" fmla="*/ 3866385 h 6346826"/>
              <a:gd name="connsiteX2925" fmla="*/ 4971072 w 5451476"/>
              <a:gd name="connsiteY2925" fmla="*/ 3865750 h 6346826"/>
              <a:gd name="connsiteX2926" fmla="*/ 4978375 w 5451476"/>
              <a:gd name="connsiteY2926" fmla="*/ 3865750 h 6346826"/>
              <a:gd name="connsiteX2927" fmla="*/ 4985361 w 5451476"/>
              <a:gd name="connsiteY2927" fmla="*/ 3866385 h 6346826"/>
              <a:gd name="connsiteX2928" fmla="*/ 4993934 w 5451476"/>
              <a:gd name="connsiteY2928" fmla="*/ 3866703 h 6346826"/>
              <a:gd name="connsiteX2929" fmla="*/ 5002190 w 5451476"/>
              <a:gd name="connsiteY2929" fmla="*/ 3867338 h 6346826"/>
              <a:gd name="connsiteX2930" fmla="*/ 5010446 w 5451476"/>
              <a:gd name="connsiteY2930" fmla="*/ 3868608 h 6346826"/>
              <a:gd name="connsiteX2931" fmla="*/ 5018702 w 5451476"/>
              <a:gd name="connsiteY2931" fmla="*/ 3870195 h 6346826"/>
              <a:gd name="connsiteX2932" fmla="*/ 5029816 w 5451476"/>
              <a:gd name="connsiteY2932" fmla="*/ 3873053 h 6346826"/>
              <a:gd name="connsiteX2933" fmla="*/ 5040930 w 5451476"/>
              <a:gd name="connsiteY2933" fmla="*/ 3876228 h 6346826"/>
              <a:gd name="connsiteX2934" fmla="*/ 5051726 w 5451476"/>
              <a:gd name="connsiteY2934" fmla="*/ 3880038 h 6346826"/>
              <a:gd name="connsiteX2935" fmla="*/ 5062523 w 5451476"/>
              <a:gd name="connsiteY2935" fmla="*/ 3884484 h 6346826"/>
              <a:gd name="connsiteX2936" fmla="*/ 5070461 w 5451476"/>
              <a:gd name="connsiteY2936" fmla="*/ 3888611 h 6346826"/>
              <a:gd name="connsiteX2937" fmla="*/ 5078717 w 5451476"/>
              <a:gd name="connsiteY2937" fmla="*/ 3892739 h 6346826"/>
              <a:gd name="connsiteX2938" fmla="*/ 5086656 w 5451476"/>
              <a:gd name="connsiteY2938" fmla="*/ 3897502 h 6346826"/>
              <a:gd name="connsiteX2939" fmla="*/ 5094594 w 5451476"/>
              <a:gd name="connsiteY2939" fmla="*/ 3902899 h 6346826"/>
              <a:gd name="connsiteX2940" fmla="*/ 5102215 w 5451476"/>
              <a:gd name="connsiteY2940" fmla="*/ 3907980 h 6346826"/>
              <a:gd name="connsiteX2941" fmla="*/ 5109201 w 5451476"/>
              <a:gd name="connsiteY2941" fmla="*/ 3914013 h 6346826"/>
              <a:gd name="connsiteX2942" fmla="*/ 5116822 w 5451476"/>
              <a:gd name="connsiteY2942" fmla="*/ 3920363 h 6346826"/>
              <a:gd name="connsiteX2943" fmla="*/ 5123490 w 5451476"/>
              <a:gd name="connsiteY2943" fmla="*/ 3927031 h 6346826"/>
              <a:gd name="connsiteX2944" fmla="*/ 5130159 w 5451476"/>
              <a:gd name="connsiteY2944" fmla="*/ 3934016 h 6346826"/>
              <a:gd name="connsiteX2945" fmla="*/ 5136509 w 5451476"/>
              <a:gd name="connsiteY2945" fmla="*/ 3941319 h 6346826"/>
              <a:gd name="connsiteX2946" fmla="*/ 5142543 w 5451476"/>
              <a:gd name="connsiteY2946" fmla="*/ 3948304 h 6346826"/>
              <a:gd name="connsiteX2947" fmla="*/ 5148258 w 5451476"/>
              <a:gd name="connsiteY2947" fmla="*/ 3956242 h 6346826"/>
              <a:gd name="connsiteX2948" fmla="*/ 5153021 w 5451476"/>
              <a:gd name="connsiteY2948" fmla="*/ 3963863 h 6346826"/>
              <a:gd name="connsiteX2949" fmla="*/ 5157784 w 5451476"/>
              <a:gd name="connsiteY2949" fmla="*/ 3971801 h 6346826"/>
              <a:gd name="connsiteX2950" fmla="*/ 5161912 w 5451476"/>
              <a:gd name="connsiteY2950" fmla="*/ 3980056 h 6346826"/>
              <a:gd name="connsiteX2951" fmla="*/ 5166040 w 5451476"/>
              <a:gd name="connsiteY2951" fmla="*/ 3988312 h 6346826"/>
              <a:gd name="connsiteX2952" fmla="*/ 5170804 w 5451476"/>
              <a:gd name="connsiteY2952" fmla="*/ 3998790 h 6346826"/>
              <a:gd name="connsiteX2953" fmla="*/ 5174296 w 5451476"/>
              <a:gd name="connsiteY2953" fmla="*/ 4009585 h 6346826"/>
              <a:gd name="connsiteX2954" fmla="*/ 5177472 w 5451476"/>
              <a:gd name="connsiteY2954" fmla="*/ 4020698 h 6346826"/>
              <a:gd name="connsiteX2955" fmla="*/ 5180330 w 5451476"/>
              <a:gd name="connsiteY2955" fmla="*/ 4031811 h 6346826"/>
              <a:gd name="connsiteX2956" fmla="*/ 5181917 w 5451476"/>
              <a:gd name="connsiteY2956" fmla="*/ 4040067 h 6346826"/>
              <a:gd name="connsiteX2957" fmla="*/ 5183188 w 5451476"/>
              <a:gd name="connsiteY2957" fmla="*/ 4048322 h 6346826"/>
              <a:gd name="connsiteX2958" fmla="*/ 5183823 w 5451476"/>
              <a:gd name="connsiteY2958" fmla="*/ 4056578 h 6346826"/>
              <a:gd name="connsiteX2959" fmla="*/ 5184775 w 5451476"/>
              <a:gd name="connsiteY2959" fmla="*/ 4065151 h 6346826"/>
              <a:gd name="connsiteX2960" fmla="*/ 5184775 w 5451476"/>
              <a:gd name="connsiteY2960" fmla="*/ 4072136 h 6346826"/>
              <a:gd name="connsiteX2961" fmla="*/ 5184775 w 5451476"/>
              <a:gd name="connsiteY2961" fmla="*/ 4079439 h 6346826"/>
              <a:gd name="connsiteX2962" fmla="*/ 5184140 w 5451476"/>
              <a:gd name="connsiteY2962" fmla="*/ 4086424 h 6346826"/>
              <a:gd name="connsiteX2963" fmla="*/ 5183823 w 5451476"/>
              <a:gd name="connsiteY2963" fmla="*/ 4093727 h 6346826"/>
              <a:gd name="connsiteX2964" fmla="*/ 5183188 w 5451476"/>
              <a:gd name="connsiteY2964" fmla="*/ 4100077 h 6346826"/>
              <a:gd name="connsiteX2965" fmla="*/ 5182235 w 5451476"/>
              <a:gd name="connsiteY2965" fmla="*/ 4106428 h 6346826"/>
              <a:gd name="connsiteX2966" fmla="*/ 5180965 w 5451476"/>
              <a:gd name="connsiteY2966" fmla="*/ 4112778 h 6346826"/>
              <a:gd name="connsiteX2967" fmla="*/ 5180012 w 5451476"/>
              <a:gd name="connsiteY2967" fmla="*/ 4119128 h 6346826"/>
              <a:gd name="connsiteX2968" fmla="*/ 5178742 w 5451476"/>
              <a:gd name="connsiteY2968" fmla="*/ 4124526 h 6346826"/>
              <a:gd name="connsiteX2969" fmla="*/ 5177154 w 5451476"/>
              <a:gd name="connsiteY2969" fmla="*/ 4130559 h 6346826"/>
              <a:gd name="connsiteX2970" fmla="*/ 5175567 w 5451476"/>
              <a:gd name="connsiteY2970" fmla="*/ 4135957 h 6346826"/>
              <a:gd name="connsiteX2971" fmla="*/ 5173661 w 5451476"/>
              <a:gd name="connsiteY2971" fmla="*/ 4141672 h 6346826"/>
              <a:gd name="connsiteX2972" fmla="*/ 5171439 w 5451476"/>
              <a:gd name="connsiteY2972" fmla="*/ 4147070 h 6346826"/>
              <a:gd name="connsiteX2973" fmla="*/ 5169533 w 5451476"/>
              <a:gd name="connsiteY2973" fmla="*/ 4152150 h 6346826"/>
              <a:gd name="connsiteX2974" fmla="*/ 5167628 w 5451476"/>
              <a:gd name="connsiteY2974" fmla="*/ 4157548 h 6346826"/>
              <a:gd name="connsiteX2975" fmla="*/ 5165088 w 5451476"/>
              <a:gd name="connsiteY2975" fmla="*/ 4162628 h 6346826"/>
              <a:gd name="connsiteX2976" fmla="*/ 5162865 w 5451476"/>
              <a:gd name="connsiteY2976" fmla="*/ 4167391 h 6346826"/>
              <a:gd name="connsiteX2977" fmla="*/ 5160325 w 5451476"/>
              <a:gd name="connsiteY2977" fmla="*/ 4172154 h 6346826"/>
              <a:gd name="connsiteX2978" fmla="*/ 5157784 w 5451476"/>
              <a:gd name="connsiteY2978" fmla="*/ 4176916 h 6346826"/>
              <a:gd name="connsiteX2979" fmla="*/ 5154927 w 5451476"/>
              <a:gd name="connsiteY2979" fmla="*/ 4181679 h 6346826"/>
              <a:gd name="connsiteX2980" fmla="*/ 5152069 w 5451476"/>
              <a:gd name="connsiteY2980" fmla="*/ 4186124 h 6346826"/>
              <a:gd name="connsiteX2981" fmla="*/ 5149211 w 5451476"/>
              <a:gd name="connsiteY2981" fmla="*/ 4190252 h 6346826"/>
              <a:gd name="connsiteX2982" fmla="*/ 5146036 w 5451476"/>
              <a:gd name="connsiteY2982" fmla="*/ 4194697 h 6346826"/>
              <a:gd name="connsiteX2983" fmla="*/ 5143495 w 5451476"/>
              <a:gd name="connsiteY2983" fmla="*/ 4199143 h 6346826"/>
              <a:gd name="connsiteX2984" fmla="*/ 5140320 w 5451476"/>
              <a:gd name="connsiteY2984" fmla="*/ 4202953 h 6346826"/>
              <a:gd name="connsiteX2985" fmla="*/ 5136509 w 5451476"/>
              <a:gd name="connsiteY2985" fmla="*/ 4207081 h 6346826"/>
              <a:gd name="connsiteX2986" fmla="*/ 5133334 w 5451476"/>
              <a:gd name="connsiteY2986" fmla="*/ 4210891 h 6346826"/>
              <a:gd name="connsiteX2987" fmla="*/ 5129841 w 5451476"/>
              <a:gd name="connsiteY2987" fmla="*/ 4215018 h 6346826"/>
              <a:gd name="connsiteX2988" fmla="*/ 5126666 w 5451476"/>
              <a:gd name="connsiteY2988" fmla="*/ 4218511 h 6346826"/>
              <a:gd name="connsiteX2989" fmla="*/ 5123490 w 5451476"/>
              <a:gd name="connsiteY2989" fmla="*/ 4221686 h 6346826"/>
              <a:gd name="connsiteX2990" fmla="*/ 5115552 w 5451476"/>
              <a:gd name="connsiteY2990" fmla="*/ 4229624 h 6346826"/>
              <a:gd name="connsiteX2991" fmla="*/ 5100945 w 5451476"/>
              <a:gd name="connsiteY2991" fmla="*/ 4244230 h 6346826"/>
              <a:gd name="connsiteX2992" fmla="*/ 5086338 w 5451476"/>
              <a:gd name="connsiteY2992" fmla="*/ 4259153 h 6346826"/>
              <a:gd name="connsiteX2993" fmla="*/ 5071731 w 5451476"/>
              <a:gd name="connsiteY2993" fmla="*/ 4273759 h 6346826"/>
              <a:gd name="connsiteX2994" fmla="*/ 5056807 w 5451476"/>
              <a:gd name="connsiteY2994" fmla="*/ 4288365 h 6346826"/>
              <a:gd name="connsiteX2995" fmla="*/ 5042518 w 5451476"/>
              <a:gd name="connsiteY2995" fmla="*/ 4302971 h 6346826"/>
              <a:gd name="connsiteX2996" fmla="*/ 5027911 w 5451476"/>
              <a:gd name="connsiteY2996" fmla="*/ 4317259 h 6346826"/>
              <a:gd name="connsiteX2997" fmla="*/ 5013304 w 5451476"/>
              <a:gd name="connsiteY2997" fmla="*/ 4331865 h 6346826"/>
              <a:gd name="connsiteX2998" fmla="*/ 4998697 w 5451476"/>
              <a:gd name="connsiteY2998" fmla="*/ 4346788 h 6346826"/>
              <a:gd name="connsiteX2999" fmla="*/ 4983773 w 5451476"/>
              <a:gd name="connsiteY2999" fmla="*/ 4361394 h 6346826"/>
              <a:gd name="connsiteX3000" fmla="*/ 4969166 w 5451476"/>
              <a:gd name="connsiteY3000" fmla="*/ 4375999 h 6346826"/>
              <a:gd name="connsiteX3001" fmla="*/ 4954877 w 5451476"/>
              <a:gd name="connsiteY3001" fmla="*/ 4390605 h 6346826"/>
              <a:gd name="connsiteX3002" fmla="*/ 4940270 w 5451476"/>
              <a:gd name="connsiteY3002" fmla="*/ 4404894 h 6346826"/>
              <a:gd name="connsiteX3003" fmla="*/ 4925664 w 5451476"/>
              <a:gd name="connsiteY3003" fmla="*/ 4419817 h 6346826"/>
              <a:gd name="connsiteX3004" fmla="*/ 4910739 w 5451476"/>
              <a:gd name="connsiteY3004" fmla="*/ 4434423 h 6346826"/>
              <a:gd name="connsiteX3005" fmla="*/ 4896132 w 5451476"/>
              <a:gd name="connsiteY3005" fmla="*/ 4449028 h 6346826"/>
              <a:gd name="connsiteX3006" fmla="*/ 4881843 w 5451476"/>
              <a:gd name="connsiteY3006" fmla="*/ 4463634 h 6346826"/>
              <a:gd name="connsiteX3007" fmla="*/ 4867236 w 5451476"/>
              <a:gd name="connsiteY3007" fmla="*/ 4478240 h 6346826"/>
              <a:gd name="connsiteX3008" fmla="*/ 4852630 w 5451476"/>
              <a:gd name="connsiteY3008" fmla="*/ 4492528 h 6346826"/>
              <a:gd name="connsiteX3009" fmla="*/ 4837705 w 5451476"/>
              <a:gd name="connsiteY3009" fmla="*/ 4507451 h 6346826"/>
              <a:gd name="connsiteX3010" fmla="*/ 4823098 w 5451476"/>
              <a:gd name="connsiteY3010" fmla="*/ 4522057 h 6346826"/>
              <a:gd name="connsiteX3011" fmla="*/ 4808492 w 5451476"/>
              <a:gd name="connsiteY3011" fmla="*/ 4536663 h 6346826"/>
              <a:gd name="connsiteX3012" fmla="*/ 4794202 w 5451476"/>
              <a:gd name="connsiteY3012" fmla="*/ 4551269 h 6346826"/>
              <a:gd name="connsiteX3013" fmla="*/ 4779596 w 5451476"/>
              <a:gd name="connsiteY3013" fmla="*/ 4566192 h 6346826"/>
              <a:gd name="connsiteX3014" fmla="*/ 4764671 w 5451476"/>
              <a:gd name="connsiteY3014" fmla="*/ 4580480 h 6346826"/>
              <a:gd name="connsiteX3015" fmla="*/ 4750065 w 5451476"/>
              <a:gd name="connsiteY3015" fmla="*/ 4595086 h 6346826"/>
              <a:gd name="connsiteX3016" fmla="*/ 4735458 w 5451476"/>
              <a:gd name="connsiteY3016" fmla="*/ 4609692 h 6346826"/>
              <a:gd name="connsiteX3017" fmla="*/ 4720851 w 5451476"/>
              <a:gd name="connsiteY3017" fmla="*/ 4624298 h 6346826"/>
              <a:gd name="connsiteX3018" fmla="*/ 4706562 w 5451476"/>
              <a:gd name="connsiteY3018" fmla="*/ 4638904 h 6346826"/>
              <a:gd name="connsiteX3019" fmla="*/ 4691955 w 5451476"/>
              <a:gd name="connsiteY3019" fmla="*/ 4653192 h 6346826"/>
              <a:gd name="connsiteX3020" fmla="*/ 4677031 w 5451476"/>
              <a:gd name="connsiteY3020" fmla="*/ 4668115 h 6346826"/>
              <a:gd name="connsiteX3021" fmla="*/ 4662424 w 5451476"/>
              <a:gd name="connsiteY3021" fmla="*/ 4682721 h 6346826"/>
              <a:gd name="connsiteX3022" fmla="*/ 4647817 w 5451476"/>
              <a:gd name="connsiteY3022" fmla="*/ 4697327 h 6346826"/>
              <a:gd name="connsiteX3023" fmla="*/ 4633210 w 5451476"/>
              <a:gd name="connsiteY3023" fmla="*/ 4711932 h 6346826"/>
              <a:gd name="connsiteX3024" fmla="*/ 4618921 w 5451476"/>
              <a:gd name="connsiteY3024" fmla="*/ 4726856 h 6346826"/>
              <a:gd name="connsiteX3025" fmla="*/ 4603997 w 5451476"/>
              <a:gd name="connsiteY3025" fmla="*/ 4741144 h 6346826"/>
              <a:gd name="connsiteX3026" fmla="*/ 4589390 w 5451476"/>
              <a:gd name="connsiteY3026" fmla="*/ 4755750 h 6346826"/>
              <a:gd name="connsiteX3027" fmla="*/ 4574783 w 5451476"/>
              <a:gd name="connsiteY3027" fmla="*/ 4770355 h 6346826"/>
              <a:gd name="connsiteX3028" fmla="*/ 4560176 w 5451476"/>
              <a:gd name="connsiteY3028" fmla="*/ 4784961 h 6346826"/>
              <a:gd name="connsiteX3029" fmla="*/ 4545252 w 5451476"/>
              <a:gd name="connsiteY3029" fmla="*/ 4799567 h 6346826"/>
              <a:gd name="connsiteX3030" fmla="*/ 4530963 w 5451476"/>
              <a:gd name="connsiteY3030" fmla="*/ 4814490 h 6346826"/>
              <a:gd name="connsiteX3031" fmla="*/ 4516356 w 5451476"/>
              <a:gd name="connsiteY3031" fmla="*/ 4828779 h 6346826"/>
              <a:gd name="connsiteX3032" fmla="*/ 4501749 w 5451476"/>
              <a:gd name="connsiteY3032" fmla="*/ 4843384 h 6346826"/>
              <a:gd name="connsiteX3033" fmla="*/ 4487142 w 5451476"/>
              <a:gd name="connsiteY3033" fmla="*/ 4857990 h 6346826"/>
              <a:gd name="connsiteX3034" fmla="*/ 4472218 w 5451476"/>
              <a:gd name="connsiteY3034" fmla="*/ 4872596 h 6346826"/>
              <a:gd name="connsiteX3035" fmla="*/ 4457611 w 5451476"/>
              <a:gd name="connsiteY3035" fmla="*/ 4887519 h 6346826"/>
              <a:gd name="connsiteX3036" fmla="*/ 4443322 w 5451476"/>
              <a:gd name="connsiteY3036" fmla="*/ 4902125 h 6346826"/>
              <a:gd name="connsiteX3037" fmla="*/ 4428715 w 5451476"/>
              <a:gd name="connsiteY3037" fmla="*/ 4916413 h 6346826"/>
              <a:gd name="connsiteX3038" fmla="*/ 4414108 w 5451476"/>
              <a:gd name="connsiteY3038" fmla="*/ 4931019 h 6346826"/>
              <a:gd name="connsiteX3039" fmla="*/ 4399184 w 5451476"/>
              <a:gd name="connsiteY3039" fmla="*/ 4945625 h 6346826"/>
              <a:gd name="connsiteX3040" fmla="*/ 4384577 w 5451476"/>
              <a:gd name="connsiteY3040" fmla="*/ 4960230 h 6346826"/>
              <a:gd name="connsiteX3041" fmla="*/ 4370288 w 5451476"/>
              <a:gd name="connsiteY3041" fmla="*/ 4975154 h 6346826"/>
              <a:gd name="connsiteX3042" fmla="*/ 4355681 w 5451476"/>
              <a:gd name="connsiteY3042" fmla="*/ 4989442 h 6346826"/>
              <a:gd name="connsiteX3043" fmla="*/ 4341074 w 5451476"/>
              <a:gd name="connsiteY3043" fmla="*/ 5004048 h 6346826"/>
              <a:gd name="connsiteX3044" fmla="*/ 4326468 w 5451476"/>
              <a:gd name="connsiteY3044" fmla="*/ 5018654 h 6346826"/>
              <a:gd name="connsiteX3045" fmla="*/ 4311543 w 5451476"/>
              <a:gd name="connsiteY3045" fmla="*/ 5033259 h 6346826"/>
              <a:gd name="connsiteX3046" fmla="*/ 4296937 w 5451476"/>
              <a:gd name="connsiteY3046" fmla="*/ 5048183 h 6346826"/>
              <a:gd name="connsiteX3047" fmla="*/ 4282647 w 5451476"/>
              <a:gd name="connsiteY3047" fmla="*/ 5062788 h 6346826"/>
              <a:gd name="connsiteX3048" fmla="*/ 4268040 w 5451476"/>
              <a:gd name="connsiteY3048" fmla="*/ 5077077 h 6346826"/>
              <a:gd name="connsiteX3049" fmla="*/ 4253434 w 5451476"/>
              <a:gd name="connsiteY3049" fmla="*/ 5091682 h 6346826"/>
              <a:gd name="connsiteX3050" fmla="*/ 4238509 w 5451476"/>
              <a:gd name="connsiteY3050" fmla="*/ 5106288 h 6346826"/>
              <a:gd name="connsiteX3051" fmla="*/ 4223903 w 5451476"/>
              <a:gd name="connsiteY3051" fmla="*/ 5120894 h 6346826"/>
              <a:gd name="connsiteX3052" fmla="*/ 4209296 w 5451476"/>
              <a:gd name="connsiteY3052" fmla="*/ 5135817 h 6346826"/>
              <a:gd name="connsiteX3053" fmla="*/ 4195007 w 5451476"/>
              <a:gd name="connsiteY3053" fmla="*/ 5150423 h 6346826"/>
              <a:gd name="connsiteX3054" fmla="*/ 4180400 w 5451476"/>
              <a:gd name="connsiteY3054" fmla="*/ 5164711 h 6346826"/>
              <a:gd name="connsiteX3055" fmla="*/ 4165475 w 5451476"/>
              <a:gd name="connsiteY3055" fmla="*/ 5179317 h 6346826"/>
              <a:gd name="connsiteX3056" fmla="*/ 4150868 w 5451476"/>
              <a:gd name="connsiteY3056" fmla="*/ 5193923 h 6346826"/>
              <a:gd name="connsiteX3057" fmla="*/ 4136262 w 5451476"/>
              <a:gd name="connsiteY3057" fmla="*/ 5208846 h 6346826"/>
              <a:gd name="connsiteX3058" fmla="*/ 4121655 w 5451476"/>
              <a:gd name="connsiteY3058" fmla="*/ 5223452 h 6346826"/>
              <a:gd name="connsiteX3059" fmla="*/ 4107366 w 5451476"/>
              <a:gd name="connsiteY3059" fmla="*/ 5238058 h 6346826"/>
              <a:gd name="connsiteX3060" fmla="*/ 4092441 w 5451476"/>
              <a:gd name="connsiteY3060" fmla="*/ 5252346 h 6346826"/>
              <a:gd name="connsiteX3061" fmla="*/ 4077835 w 5451476"/>
              <a:gd name="connsiteY3061" fmla="*/ 5266952 h 6346826"/>
              <a:gd name="connsiteX3062" fmla="*/ 4063228 w 5451476"/>
              <a:gd name="connsiteY3062" fmla="*/ 5281557 h 6346826"/>
              <a:gd name="connsiteX3063" fmla="*/ 4048621 w 5451476"/>
              <a:gd name="connsiteY3063" fmla="*/ 5296481 h 6346826"/>
              <a:gd name="connsiteX3064" fmla="*/ 4033697 w 5451476"/>
              <a:gd name="connsiteY3064" fmla="*/ 5311087 h 6346826"/>
              <a:gd name="connsiteX3065" fmla="*/ 4019407 w 5451476"/>
              <a:gd name="connsiteY3065" fmla="*/ 5325692 h 6346826"/>
              <a:gd name="connsiteX3066" fmla="*/ 4004801 w 5451476"/>
              <a:gd name="connsiteY3066" fmla="*/ 5339981 h 6346826"/>
              <a:gd name="connsiteX3067" fmla="*/ 3990194 w 5451476"/>
              <a:gd name="connsiteY3067" fmla="*/ 5354586 h 6346826"/>
              <a:gd name="connsiteX3068" fmla="*/ 3975587 w 5451476"/>
              <a:gd name="connsiteY3068" fmla="*/ 5369510 h 6346826"/>
              <a:gd name="connsiteX3069" fmla="*/ 3960980 w 5451476"/>
              <a:gd name="connsiteY3069" fmla="*/ 5384115 h 6346826"/>
              <a:gd name="connsiteX3070" fmla="*/ 3946691 w 5451476"/>
              <a:gd name="connsiteY3070" fmla="*/ 5398721 h 6346826"/>
              <a:gd name="connsiteX3071" fmla="*/ 3931767 w 5451476"/>
              <a:gd name="connsiteY3071" fmla="*/ 5413009 h 6346826"/>
              <a:gd name="connsiteX3072" fmla="*/ 3917160 w 5451476"/>
              <a:gd name="connsiteY3072" fmla="*/ 5427615 h 6346826"/>
              <a:gd name="connsiteX3073" fmla="*/ 3902553 w 5451476"/>
              <a:gd name="connsiteY3073" fmla="*/ 5442221 h 6346826"/>
              <a:gd name="connsiteX3074" fmla="*/ 3887946 w 5451476"/>
              <a:gd name="connsiteY3074" fmla="*/ 5457144 h 6346826"/>
              <a:gd name="connsiteX3075" fmla="*/ 3873022 w 5451476"/>
              <a:gd name="connsiteY3075" fmla="*/ 5471750 h 6346826"/>
              <a:gd name="connsiteX3076" fmla="*/ 3858733 w 5451476"/>
              <a:gd name="connsiteY3076" fmla="*/ 5486356 h 6346826"/>
              <a:gd name="connsiteX3077" fmla="*/ 3844126 w 5451476"/>
              <a:gd name="connsiteY3077" fmla="*/ 5500644 h 6346826"/>
              <a:gd name="connsiteX3078" fmla="*/ 3829519 w 5451476"/>
              <a:gd name="connsiteY3078" fmla="*/ 5515250 h 6346826"/>
              <a:gd name="connsiteX3079" fmla="*/ 3814912 w 5451476"/>
              <a:gd name="connsiteY3079" fmla="*/ 5530173 h 6346826"/>
              <a:gd name="connsiteX3080" fmla="*/ 3799988 w 5451476"/>
              <a:gd name="connsiteY3080" fmla="*/ 5544779 h 6346826"/>
              <a:gd name="connsiteX3081" fmla="*/ 3785381 w 5451476"/>
              <a:gd name="connsiteY3081" fmla="*/ 5559385 h 6346826"/>
              <a:gd name="connsiteX3082" fmla="*/ 3771092 w 5451476"/>
              <a:gd name="connsiteY3082" fmla="*/ 5573990 h 6346826"/>
              <a:gd name="connsiteX3083" fmla="*/ 3756485 w 5451476"/>
              <a:gd name="connsiteY3083" fmla="*/ 5588279 h 6346826"/>
              <a:gd name="connsiteX3084" fmla="*/ 3741878 w 5451476"/>
              <a:gd name="connsiteY3084" fmla="*/ 5602884 h 6346826"/>
              <a:gd name="connsiteX3085" fmla="*/ 3726954 w 5451476"/>
              <a:gd name="connsiteY3085" fmla="*/ 5617808 h 6346826"/>
              <a:gd name="connsiteX3086" fmla="*/ 3712347 w 5451476"/>
              <a:gd name="connsiteY3086" fmla="*/ 5632414 h 6346826"/>
              <a:gd name="connsiteX3087" fmla="*/ 3697741 w 5451476"/>
              <a:gd name="connsiteY3087" fmla="*/ 5647019 h 6346826"/>
              <a:gd name="connsiteX3088" fmla="*/ 3683451 w 5451476"/>
              <a:gd name="connsiteY3088" fmla="*/ 5661625 h 6346826"/>
              <a:gd name="connsiteX3089" fmla="*/ 3668844 w 5451476"/>
              <a:gd name="connsiteY3089" fmla="*/ 5675913 h 6346826"/>
              <a:gd name="connsiteX3090" fmla="*/ 3653920 w 5451476"/>
              <a:gd name="connsiteY3090" fmla="*/ 5690837 h 6346826"/>
              <a:gd name="connsiteX3091" fmla="*/ 3639313 w 5451476"/>
              <a:gd name="connsiteY3091" fmla="*/ 5705442 h 6346826"/>
              <a:gd name="connsiteX3092" fmla="*/ 3624707 w 5451476"/>
              <a:gd name="connsiteY3092" fmla="*/ 5720048 h 6346826"/>
              <a:gd name="connsiteX3093" fmla="*/ 3610100 w 5451476"/>
              <a:gd name="connsiteY3093" fmla="*/ 5734654 h 6346826"/>
              <a:gd name="connsiteX3094" fmla="*/ 3595811 w 5451476"/>
              <a:gd name="connsiteY3094" fmla="*/ 5748942 h 6346826"/>
              <a:gd name="connsiteX3095" fmla="*/ 3581204 w 5451476"/>
              <a:gd name="connsiteY3095" fmla="*/ 5763548 h 6346826"/>
              <a:gd name="connsiteX3096" fmla="*/ 3566279 w 5451476"/>
              <a:gd name="connsiteY3096" fmla="*/ 5778471 h 6346826"/>
              <a:gd name="connsiteX3097" fmla="*/ 3551673 w 5451476"/>
              <a:gd name="connsiteY3097" fmla="*/ 5793077 h 6346826"/>
              <a:gd name="connsiteX3098" fmla="*/ 3537066 w 5451476"/>
              <a:gd name="connsiteY3098" fmla="*/ 5807683 h 6346826"/>
              <a:gd name="connsiteX3099" fmla="*/ 3522777 w 5451476"/>
              <a:gd name="connsiteY3099" fmla="*/ 5822289 h 6346826"/>
              <a:gd name="connsiteX3100" fmla="*/ 3508170 w 5451476"/>
              <a:gd name="connsiteY3100" fmla="*/ 5836577 h 6346826"/>
              <a:gd name="connsiteX3101" fmla="*/ 3493245 w 5451476"/>
              <a:gd name="connsiteY3101" fmla="*/ 5851500 h 6346826"/>
              <a:gd name="connsiteX3102" fmla="*/ 3478639 w 5451476"/>
              <a:gd name="connsiteY3102" fmla="*/ 5866106 h 6346826"/>
              <a:gd name="connsiteX3103" fmla="*/ 3464032 w 5451476"/>
              <a:gd name="connsiteY3103" fmla="*/ 5880712 h 6346826"/>
              <a:gd name="connsiteX3104" fmla="*/ 3449425 w 5451476"/>
              <a:gd name="connsiteY3104" fmla="*/ 5895317 h 6346826"/>
              <a:gd name="connsiteX3105" fmla="*/ 3435136 w 5451476"/>
              <a:gd name="connsiteY3105" fmla="*/ 5909923 h 6346826"/>
              <a:gd name="connsiteX3106" fmla="*/ 3420212 w 5451476"/>
              <a:gd name="connsiteY3106" fmla="*/ 5924211 h 6346826"/>
              <a:gd name="connsiteX3107" fmla="*/ 3405605 w 5451476"/>
              <a:gd name="connsiteY3107" fmla="*/ 5939135 h 6346826"/>
              <a:gd name="connsiteX3108" fmla="*/ 3390998 w 5451476"/>
              <a:gd name="connsiteY3108" fmla="*/ 5953740 h 6346826"/>
              <a:gd name="connsiteX3109" fmla="*/ 3376391 w 5451476"/>
              <a:gd name="connsiteY3109" fmla="*/ 5968346 h 6346826"/>
              <a:gd name="connsiteX3110" fmla="*/ 3361467 w 5451476"/>
              <a:gd name="connsiteY3110" fmla="*/ 5982952 h 6346826"/>
              <a:gd name="connsiteX3111" fmla="*/ 3347178 w 5451476"/>
              <a:gd name="connsiteY3111" fmla="*/ 5997875 h 6346826"/>
              <a:gd name="connsiteX3112" fmla="*/ 3332571 w 5451476"/>
              <a:gd name="connsiteY3112" fmla="*/ 6012164 h 6346826"/>
              <a:gd name="connsiteX3113" fmla="*/ 3317964 w 5451476"/>
              <a:gd name="connsiteY3113" fmla="*/ 6026769 h 6346826"/>
              <a:gd name="connsiteX3114" fmla="*/ 3303357 w 5451476"/>
              <a:gd name="connsiteY3114" fmla="*/ 6041375 h 6346826"/>
              <a:gd name="connsiteX3115" fmla="*/ 3288433 w 5451476"/>
              <a:gd name="connsiteY3115" fmla="*/ 6055981 h 6346826"/>
              <a:gd name="connsiteX3116" fmla="*/ 3273826 w 5451476"/>
              <a:gd name="connsiteY3116" fmla="*/ 6070587 h 6346826"/>
              <a:gd name="connsiteX3117" fmla="*/ 3259537 w 5451476"/>
              <a:gd name="connsiteY3117" fmla="*/ 6085510 h 6346826"/>
              <a:gd name="connsiteX3118" fmla="*/ 3244930 w 5451476"/>
              <a:gd name="connsiteY3118" fmla="*/ 6099798 h 6346826"/>
              <a:gd name="connsiteX3119" fmla="*/ 3230323 w 5451476"/>
              <a:gd name="connsiteY3119" fmla="*/ 6114404 h 6346826"/>
              <a:gd name="connsiteX3120" fmla="*/ 3215716 w 5451476"/>
              <a:gd name="connsiteY3120" fmla="*/ 6129010 h 6346826"/>
              <a:gd name="connsiteX3121" fmla="*/ 3200792 w 5451476"/>
              <a:gd name="connsiteY3121" fmla="*/ 6143616 h 6346826"/>
              <a:gd name="connsiteX3122" fmla="*/ 3186185 w 5451476"/>
              <a:gd name="connsiteY3122" fmla="*/ 6158539 h 6346826"/>
              <a:gd name="connsiteX3123" fmla="*/ 3171896 w 5451476"/>
              <a:gd name="connsiteY3123" fmla="*/ 6172827 h 6346826"/>
              <a:gd name="connsiteX3124" fmla="*/ 3157289 w 5451476"/>
              <a:gd name="connsiteY3124" fmla="*/ 6187433 h 6346826"/>
              <a:gd name="connsiteX3125" fmla="*/ 3142683 w 5451476"/>
              <a:gd name="connsiteY3125" fmla="*/ 6202039 h 6346826"/>
              <a:gd name="connsiteX3126" fmla="*/ 3127758 w 5451476"/>
              <a:gd name="connsiteY3126" fmla="*/ 6216644 h 6346826"/>
              <a:gd name="connsiteX3127" fmla="*/ 3113151 w 5451476"/>
              <a:gd name="connsiteY3127" fmla="*/ 6231250 h 6346826"/>
              <a:gd name="connsiteX3128" fmla="*/ 3098545 w 5451476"/>
              <a:gd name="connsiteY3128" fmla="*/ 6246173 h 6346826"/>
              <a:gd name="connsiteX3129" fmla="*/ 3084255 w 5451476"/>
              <a:gd name="connsiteY3129" fmla="*/ 6260462 h 6346826"/>
              <a:gd name="connsiteX3130" fmla="*/ 3069649 w 5451476"/>
              <a:gd name="connsiteY3130" fmla="*/ 6275067 h 6346826"/>
              <a:gd name="connsiteX3131" fmla="*/ 3054724 w 5451476"/>
              <a:gd name="connsiteY3131" fmla="*/ 6289673 h 6346826"/>
              <a:gd name="connsiteX3132" fmla="*/ 3040117 w 5451476"/>
              <a:gd name="connsiteY3132" fmla="*/ 6304279 h 6346826"/>
              <a:gd name="connsiteX3133" fmla="*/ 3025511 w 5451476"/>
              <a:gd name="connsiteY3133" fmla="*/ 6319202 h 6346826"/>
              <a:gd name="connsiteX3134" fmla="*/ 3011221 w 5451476"/>
              <a:gd name="connsiteY3134" fmla="*/ 6333808 h 6346826"/>
              <a:gd name="connsiteX3135" fmla="*/ 2997567 w 5451476"/>
              <a:gd name="connsiteY3135" fmla="*/ 6346826 h 6346826"/>
              <a:gd name="connsiteX3136" fmla="*/ 2995027 w 5451476"/>
              <a:gd name="connsiteY3136" fmla="*/ 6346826 h 6346826"/>
              <a:gd name="connsiteX3137" fmla="*/ 2965813 w 5451476"/>
              <a:gd name="connsiteY3137" fmla="*/ 6346826 h 6346826"/>
              <a:gd name="connsiteX3138" fmla="*/ 2936600 w 5451476"/>
              <a:gd name="connsiteY3138" fmla="*/ 6346826 h 6346826"/>
              <a:gd name="connsiteX3139" fmla="*/ 2907386 w 5451476"/>
              <a:gd name="connsiteY3139" fmla="*/ 6346826 h 6346826"/>
              <a:gd name="connsiteX3140" fmla="*/ 2878173 w 5451476"/>
              <a:gd name="connsiteY3140" fmla="*/ 6346826 h 6346826"/>
              <a:gd name="connsiteX3141" fmla="*/ 2848959 w 5451476"/>
              <a:gd name="connsiteY3141" fmla="*/ 6346826 h 6346826"/>
              <a:gd name="connsiteX3142" fmla="*/ 2819428 w 5451476"/>
              <a:gd name="connsiteY3142" fmla="*/ 6346826 h 6346826"/>
              <a:gd name="connsiteX3143" fmla="*/ 2790532 w 5451476"/>
              <a:gd name="connsiteY3143" fmla="*/ 6346826 h 6346826"/>
              <a:gd name="connsiteX3144" fmla="*/ 2761318 w 5451476"/>
              <a:gd name="connsiteY3144" fmla="*/ 6346826 h 6346826"/>
              <a:gd name="connsiteX3145" fmla="*/ 2731787 w 5451476"/>
              <a:gd name="connsiteY3145" fmla="*/ 6346826 h 6346826"/>
              <a:gd name="connsiteX3146" fmla="*/ 2702891 w 5451476"/>
              <a:gd name="connsiteY3146" fmla="*/ 6346826 h 6346826"/>
              <a:gd name="connsiteX3147" fmla="*/ 2673360 w 5451476"/>
              <a:gd name="connsiteY3147" fmla="*/ 6346826 h 6346826"/>
              <a:gd name="connsiteX3148" fmla="*/ 2644146 w 5451476"/>
              <a:gd name="connsiteY3148" fmla="*/ 6346826 h 6346826"/>
              <a:gd name="connsiteX3149" fmla="*/ 2615250 w 5451476"/>
              <a:gd name="connsiteY3149" fmla="*/ 6346826 h 6346826"/>
              <a:gd name="connsiteX3150" fmla="*/ 2585719 w 5451476"/>
              <a:gd name="connsiteY3150" fmla="*/ 6346826 h 6346826"/>
              <a:gd name="connsiteX3151" fmla="*/ 2556505 w 5451476"/>
              <a:gd name="connsiteY3151" fmla="*/ 6346826 h 6346826"/>
              <a:gd name="connsiteX3152" fmla="*/ 2527609 w 5451476"/>
              <a:gd name="connsiteY3152" fmla="*/ 6346826 h 6346826"/>
              <a:gd name="connsiteX3153" fmla="*/ 2498078 w 5451476"/>
              <a:gd name="connsiteY3153" fmla="*/ 6346826 h 6346826"/>
              <a:gd name="connsiteX3154" fmla="*/ 2468865 w 5451476"/>
              <a:gd name="connsiteY3154" fmla="*/ 6346826 h 6346826"/>
              <a:gd name="connsiteX3155" fmla="*/ 2439651 w 5451476"/>
              <a:gd name="connsiteY3155" fmla="*/ 6346826 h 6346826"/>
              <a:gd name="connsiteX3156" fmla="*/ 2410438 w 5451476"/>
              <a:gd name="connsiteY3156" fmla="*/ 6346826 h 6346826"/>
              <a:gd name="connsiteX3157" fmla="*/ 2408532 w 5451476"/>
              <a:gd name="connsiteY3157" fmla="*/ 6346826 h 6346826"/>
              <a:gd name="connsiteX3158" fmla="*/ 2409485 w 5451476"/>
              <a:gd name="connsiteY3158" fmla="*/ 6346191 h 6346826"/>
              <a:gd name="connsiteX3159" fmla="*/ 2424409 w 5451476"/>
              <a:gd name="connsiteY3159" fmla="*/ 6331268 h 6346826"/>
              <a:gd name="connsiteX3160" fmla="*/ 2438699 w 5451476"/>
              <a:gd name="connsiteY3160" fmla="*/ 6316662 h 6346826"/>
              <a:gd name="connsiteX3161" fmla="*/ 2453305 w 5451476"/>
              <a:gd name="connsiteY3161" fmla="*/ 6302056 h 6346826"/>
              <a:gd name="connsiteX3162" fmla="*/ 2467912 w 5451476"/>
              <a:gd name="connsiteY3162" fmla="*/ 6287451 h 6346826"/>
              <a:gd name="connsiteX3163" fmla="*/ 2482519 w 5451476"/>
              <a:gd name="connsiteY3163" fmla="*/ 6272527 h 6346826"/>
              <a:gd name="connsiteX3164" fmla="*/ 2497443 w 5451476"/>
              <a:gd name="connsiteY3164" fmla="*/ 6258239 h 6346826"/>
              <a:gd name="connsiteX3165" fmla="*/ 2512050 w 5451476"/>
              <a:gd name="connsiteY3165" fmla="*/ 6243633 h 6346826"/>
              <a:gd name="connsiteX3166" fmla="*/ 2526339 w 5451476"/>
              <a:gd name="connsiteY3166" fmla="*/ 6229028 h 6346826"/>
              <a:gd name="connsiteX3167" fmla="*/ 2540946 w 5451476"/>
              <a:gd name="connsiteY3167" fmla="*/ 6214422 h 6346826"/>
              <a:gd name="connsiteX3168" fmla="*/ 2555553 w 5451476"/>
              <a:gd name="connsiteY3168" fmla="*/ 6199498 h 6346826"/>
              <a:gd name="connsiteX3169" fmla="*/ 2570160 w 5451476"/>
              <a:gd name="connsiteY3169" fmla="*/ 6185528 h 6346826"/>
              <a:gd name="connsiteX3170" fmla="*/ 2585084 w 5451476"/>
              <a:gd name="connsiteY3170" fmla="*/ 6170604 h 6346826"/>
              <a:gd name="connsiteX3171" fmla="*/ 2599691 w 5451476"/>
              <a:gd name="connsiteY3171" fmla="*/ 6155999 h 6346826"/>
              <a:gd name="connsiteX3172" fmla="*/ 2613980 w 5451476"/>
              <a:gd name="connsiteY3172" fmla="*/ 6141393 h 6346826"/>
              <a:gd name="connsiteX3173" fmla="*/ 2628587 w 5451476"/>
              <a:gd name="connsiteY3173" fmla="*/ 6126787 h 6346826"/>
              <a:gd name="connsiteX3174" fmla="*/ 2643194 w 5451476"/>
              <a:gd name="connsiteY3174" fmla="*/ 6111864 h 6346826"/>
              <a:gd name="connsiteX3175" fmla="*/ 2658118 w 5451476"/>
              <a:gd name="connsiteY3175" fmla="*/ 6097576 h 6346826"/>
              <a:gd name="connsiteX3176" fmla="*/ 2672725 w 5451476"/>
              <a:gd name="connsiteY3176" fmla="*/ 6082970 h 6346826"/>
              <a:gd name="connsiteX3177" fmla="*/ 2687332 w 5451476"/>
              <a:gd name="connsiteY3177" fmla="*/ 6068364 h 6346826"/>
              <a:gd name="connsiteX3178" fmla="*/ 2701621 w 5451476"/>
              <a:gd name="connsiteY3178" fmla="*/ 6053758 h 6346826"/>
              <a:gd name="connsiteX3179" fmla="*/ 2716228 w 5451476"/>
              <a:gd name="connsiteY3179" fmla="*/ 6038835 h 6346826"/>
              <a:gd name="connsiteX3180" fmla="*/ 2731152 w 5451476"/>
              <a:gd name="connsiteY3180" fmla="*/ 6024229 h 6346826"/>
              <a:gd name="connsiteX3181" fmla="*/ 2745759 w 5451476"/>
              <a:gd name="connsiteY3181" fmla="*/ 6009941 h 6346826"/>
              <a:gd name="connsiteX3182" fmla="*/ 2760366 w 5451476"/>
              <a:gd name="connsiteY3182" fmla="*/ 5995335 h 6346826"/>
              <a:gd name="connsiteX3183" fmla="*/ 2774655 w 5451476"/>
              <a:gd name="connsiteY3183" fmla="*/ 5980729 h 6346826"/>
              <a:gd name="connsiteX3184" fmla="*/ 2789262 w 5451476"/>
              <a:gd name="connsiteY3184" fmla="*/ 5966124 h 6346826"/>
              <a:gd name="connsiteX3185" fmla="*/ 2804186 w 5451476"/>
              <a:gd name="connsiteY3185" fmla="*/ 5951200 h 6346826"/>
              <a:gd name="connsiteX3186" fmla="*/ 2818793 w 5451476"/>
              <a:gd name="connsiteY3186" fmla="*/ 5936595 h 6346826"/>
              <a:gd name="connsiteX3187" fmla="*/ 2833400 w 5451476"/>
              <a:gd name="connsiteY3187" fmla="*/ 5922306 h 6346826"/>
              <a:gd name="connsiteX3188" fmla="*/ 2848006 w 5451476"/>
              <a:gd name="connsiteY3188" fmla="*/ 5907701 h 6346826"/>
              <a:gd name="connsiteX3189" fmla="*/ 2862296 w 5451476"/>
              <a:gd name="connsiteY3189" fmla="*/ 5893095 h 6346826"/>
              <a:gd name="connsiteX3190" fmla="*/ 2877220 w 5451476"/>
              <a:gd name="connsiteY3190" fmla="*/ 5878171 h 6346826"/>
              <a:gd name="connsiteX3191" fmla="*/ 2891827 w 5451476"/>
              <a:gd name="connsiteY3191" fmla="*/ 5863566 h 6346826"/>
              <a:gd name="connsiteX3192" fmla="*/ 2906434 w 5451476"/>
              <a:gd name="connsiteY3192" fmla="*/ 5848960 h 6346826"/>
              <a:gd name="connsiteX3193" fmla="*/ 2921040 w 5451476"/>
              <a:gd name="connsiteY3193" fmla="*/ 5834672 h 6346826"/>
              <a:gd name="connsiteX3194" fmla="*/ 2935647 w 5451476"/>
              <a:gd name="connsiteY3194" fmla="*/ 5820066 h 6346826"/>
              <a:gd name="connsiteX3195" fmla="*/ 2949936 w 5451476"/>
              <a:gd name="connsiteY3195" fmla="*/ 5805460 h 6346826"/>
              <a:gd name="connsiteX3196" fmla="*/ 2964861 w 5451476"/>
              <a:gd name="connsiteY3196" fmla="*/ 5790537 h 6346826"/>
              <a:gd name="connsiteX3197" fmla="*/ 2979468 w 5451476"/>
              <a:gd name="connsiteY3197" fmla="*/ 5775931 h 6346826"/>
              <a:gd name="connsiteX3198" fmla="*/ 2994074 w 5451476"/>
              <a:gd name="connsiteY3198" fmla="*/ 5761643 h 6346826"/>
              <a:gd name="connsiteX3199" fmla="*/ 3008681 w 5451476"/>
              <a:gd name="connsiteY3199" fmla="*/ 5747037 h 6346826"/>
              <a:gd name="connsiteX3200" fmla="*/ 3023605 w 5451476"/>
              <a:gd name="connsiteY3200" fmla="*/ 5732431 h 6346826"/>
              <a:gd name="connsiteX3201" fmla="*/ 3037895 w 5451476"/>
              <a:gd name="connsiteY3201" fmla="*/ 5717508 h 6346826"/>
              <a:gd name="connsiteX3202" fmla="*/ 3052501 w 5451476"/>
              <a:gd name="connsiteY3202" fmla="*/ 5702902 h 6346826"/>
              <a:gd name="connsiteX3203" fmla="*/ 3067108 w 5451476"/>
              <a:gd name="connsiteY3203" fmla="*/ 5688296 h 6346826"/>
              <a:gd name="connsiteX3204" fmla="*/ 3081715 w 5451476"/>
              <a:gd name="connsiteY3204" fmla="*/ 5674008 h 6346826"/>
              <a:gd name="connsiteX3205" fmla="*/ 3096639 w 5451476"/>
              <a:gd name="connsiteY3205" fmla="*/ 5659402 h 6346826"/>
              <a:gd name="connsiteX3206" fmla="*/ 3111246 w 5451476"/>
              <a:gd name="connsiteY3206" fmla="*/ 5644797 h 6346826"/>
              <a:gd name="connsiteX3207" fmla="*/ 3125535 w 5451476"/>
              <a:gd name="connsiteY3207" fmla="*/ 5629873 h 6346826"/>
              <a:gd name="connsiteX3208" fmla="*/ 3140142 w 5451476"/>
              <a:gd name="connsiteY3208" fmla="*/ 5615268 h 6346826"/>
              <a:gd name="connsiteX3209" fmla="*/ 3154749 w 5451476"/>
              <a:gd name="connsiteY3209" fmla="*/ 5600662 h 6346826"/>
              <a:gd name="connsiteX3210" fmla="*/ 3169673 w 5451476"/>
              <a:gd name="connsiteY3210" fmla="*/ 5586374 h 6346826"/>
              <a:gd name="connsiteX3211" fmla="*/ 3184280 w 5451476"/>
              <a:gd name="connsiteY3211" fmla="*/ 5571768 h 6346826"/>
              <a:gd name="connsiteX3212" fmla="*/ 3198569 w 5451476"/>
              <a:gd name="connsiteY3212" fmla="*/ 5556845 h 6346826"/>
              <a:gd name="connsiteX3213" fmla="*/ 3213176 w 5451476"/>
              <a:gd name="connsiteY3213" fmla="*/ 5542239 h 6346826"/>
              <a:gd name="connsiteX3214" fmla="*/ 3227783 w 5451476"/>
              <a:gd name="connsiteY3214" fmla="*/ 5527633 h 6346826"/>
              <a:gd name="connsiteX3215" fmla="*/ 3242707 w 5451476"/>
              <a:gd name="connsiteY3215" fmla="*/ 5513027 h 6346826"/>
              <a:gd name="connsiteX3216" fmla="*/ 3257314 w 5451476"/>
              <a:gd name="connsiteY3216" fmla="*/ 5498739 h 6346826"/>
              <a:gd name="connsiteX3217" fmla="*/ 3271921 w 5451476"/>
              <a:gd name="connsiteY3217" fmla="*/ 5484133 h 6346826"/>
              <a:gd name="connsiteX3218" fmla="*/ 3286210 w 5451476"/>
              <a:gd name="connsiteY3218" fmla="*/ 5469210 h 6346826"/>
              <a:gd name="connsiteX3219" fmla="*/ 3300817 w 5451476"/>
              <a:gd name="connsiteY3219" fmla="*/ 5454604 h 6346826"/>
              <a:gd name="connsiteX3220" fmla="*/ 3315424 w 5451476"/>
              <a:gd name="connsiteY3220" fmla="*/ 5439998 h 6346826"/>
              <a:gd name="connsiteX3221" fmla="*/ 3330348 w 5451476"/>
              <a:gd name="connsiteY3221" fmla="*/ 5425393 h 6346826"/>
              <a:gd name="connsiteX3222" fmla="*/ 3344955 w 5451476"/>
              <a:gd name="connsiteY3222" fmla="*/ 5411104 h 6346826"/>
              <a:gd name="connsiteX3223" fmla="*/ 3359562 w 5451476"/>
              <a:gd name="connsiteY3223" fmla="*/ 5396181 h 6346826"/>
              <a:gd name="connsiteX3224" fmla="*/ 3373851 w 5451476"/>
              <a:gd name="connsiteY3224" fmla="*/ 5381575 h 6346826"/>
              <a:gd name="connsiteX3225" fmla="*/ 3388458 w 5451476"/>
              <a:gd name="connsiteY3225" fmla="*/ 5366969 h 6346826"/>
              <a:gd name="connsiteX3226" fmla="*/ 3403382 w 5451476"/>
              <a:gd name="connsiteY3226" fmla="*/ 5352364 h 6346826"/>
              <a:gd name="connsiteX3227" fmla="*/ 3417989 w 5451476"/>
              <a:gd name="connsiteY3227" fmla="*/ 5338075 h 6346826"/>
              <a:gd name="connsiteX3228" fmla="*/ 3432596 w 5451476"/>
              <a:gd name="connsiteY3228" fmla="*/ 5323470 h 6346826"/>
              <a:gd name="connsiteX3229" fmla="*/ 3447202 w 5451476"/>
              <a:gd name="connsiteY3229" fmla="*/ 5308546 h 6346826"/>
              <a:gd name="connsiteX3230" fmla="*/ 3461492 w 5451476"/>
              <a:gd name="connsiteY3230" fmla="*/ 5293941 h 6346826"/>
              <a:gd name="connsiteX3231" fmla="*/ 3467207 w 5451476"/>
              <a:gd name="connsiteY3231" fmla="*/ 5288543 h 6346826"/>
              <a:gd name="connsiteX3232" fmla="*/ 3471970 w 5451476"/>
              <a:gd name="connsiteY3232" fmla="*/ 5283780 h 6346826"/>
              <a:gd name="connsiteX3233" fmla="*/ 3475781 w 5451476"/>
              <a:gd name="connsiteY3233" fmla="*/ 5279335 h 6346826"/>
              <a:gd name="connsiteX3234" fmla="*/ 3479591 w 5451476"/>
              <a:gd name="connsiteY3234" fmla="*/ 5275207 h 6346826"/>
              <a:gd name="connsiteX3235" fmla="*/ 3482767 w 5451476"/>
              <a:gd name="connsiteY3235" fmla="*/ 5271079 h 6346826"/>
              <a:gd name="connsiteX3236" fmla="*/ 3485942 w 5451476"/>
              <a:gd name="connsiteY3236" fmla="*/ 5266952 h 6346826"/>
              <a:gd name="connsiteX3237" fmla="*/ 3489117 w 5451476"/>
              <a:gd name="connsiteY3237" fmla="*/ 5263141 h 6346826"/>
              <a:gd name="connsiteX3238" fmla="*/ 3492293 w 5451476"/>
              <a:gd name="connsiteY3238" fmla="*/ 5258696 h 6346826"/>
              <a:gd name="connsiteX3239" fmla="*/ 3494833 w 5451476"/>
              <a:gd name="connsiteY3239" fmla="*/ 5254251 h 6346826"/>
              <a:gd name="connsiteX3240" fmla="*/ 3497691 w 5451476"/>
              <a:gd name="connsiteY3240" fmla="*/ 5249488 h 6346826"/>
              <a:gd name="connsiteX3241" fmla="*/ 3500549 w 5451476"/>
              <a:gd name="connsiteY3241" fmla="*/ 5245043 h 6346826"/>
              <a:gd name="connsiteX3242" fmla="*/ 3503407 w 5451476"/>
              <a:gd name="connsiteY3242" fmla="*/ 5240280 h 6346826"/>
              <a:gd name="connsiteX3243" fmla="*/ 3505629 w 5451476"/>
              <a:gd name="connsiteY3243" fmla="*/ 5235835 h 6346826"/>
              <a:gd name="connsiteX3244" fmla="*/ 3508170 w 5451476"/>
              <a:gd name="connsiteY3244" fmla="*/ 5230437 h 6346826"/>
              <a:gd name="connsiteX3245" fmla="*/ 3510393 w 5451476"/>
              <a:gd name="connsiteY3245" fmla="*/ 5225675 h 6346826"/>
              <a:gd name="connsiteX3246" fmla="*/ 3512933 w 5451476"/>
              <a:gd name="connsiteY3246" fmla="*/ 5220594 h 6346826"/>
              <a:gd name="connsiteX3247" fmla="*/ 3514838 w 5451476"/>
              <a:gd name="connsiteY3247" fmla="*/ 5215514 h 6346826"/>
              <a:gd name="connsiteX3248" fmla="*/ 3516743 w 5451476"/>
              <a:gd name="connsiteY3248" fmla="*/ 5209799 h 6346826"/>
              <a:gd name="connsiteX3249" fmla="*/ 3518331 w 5451476"/>
              <a:gd name="connsiteY3249" fmla="*/ 5204718 h 6346826"/>
              <a:gd name="connsiteX3250" fmla="*/ 3520236 w 5451476"/>
              <a:gd name="connsiteY3250" fmla="*/ 5198686 h 6346826"/>
              <a:gd name="connsiteX3251" fmla="*/ 3521824 w 5451476"/>
              <a:gd name="connsiteY3251" fmla="*/ 5193288 h 6346826"/>
              <a:gd name="connsiteX3252" fmla="*/ 3523094 w 5451476"/>
              <a:gd name="connsiteY3252" fmla="*/ 5187255 h 6346826"/>
              <a:gd name="connsiteX3253" fmla="*/ 3524364 w 5451476"/>
              <a:gd name="connsiteY3253" fmla="*/ 5181222 h 6346826"/>
              <a:gd name="connsiteX3254" fmla="*/ 3525634 w 5451476"/>
              <a:gd name="connsiteY3254" fmla="*/ 5174872 h 6346826"/>
              <a:gd name="connsiteX3255" fmla="*/ 3526587 w 5451476"/>
              <a:gd name="connsiteY3255" fmla="*/ 5168521 h 6346826"/>
              <a:gd name="connsiteX3256" fmla="*/ 3527540 w 5451476"/>
              <a:gd name="connsiteY3256" fmla="*/ 5161854 h 6346826"/>
              <a:gd name="connsiteX3257" fmla="*/ 3527857 w 5451476"/>
              <a:gd name="connsiteY3257" fmla="*/ 5155503 h 6346826"/>
              <a:gd name="connsiteX3258" fmla="*/ 3528175 w 5451476"/>
              <a:gd name="connsiteY3258" fmla="*/ 5148518 h 6346826"/>
              <a:gd name="connsiteX3259" fmla="*/ 3528175 w 5451476"/>
              <a:gd name="connsiteY3259" fmla="*/ 5140898 h 6346826"/>
              <a:gd name="connsiteX3260" fmla="*/ 3528175 w 5451476"/>
              <a:gd name="connsiteY3260" fmla="*/ 5133595 h 6346826"/>
              <a:gd name="connsiteX3261" fmla="*/ 3527857 w 5451476"/>
              <a:gd name="connsiteY3261" fmla="*/ 5126292 h 6346826"/>
              <a:gd name="connsiteX3262" fmla="*/ 3527222 w 5451476"/>
              <a:gd name="connsiteY3262" fmla="*/ 5117401 h 6346826"/>
              <a:gd name="connsiteX3263" fmla="*/ 3525952 w 5451476"/>
              <a:gd name="connsiteY3263" fmla="*/ 5108828 h 6346826"/>
              <a:gd name="connsiteX3264" fmla="*/ 3524364 w 5451476"/>
              <a:gd name="connsiteY3264" fmla="*/ 5100255 h 6346826"/>
              <a:gd name="connsiteX3265" fmla="*/ 3522459 w 5451476"/>
              <a:gd name="connsiteY3265" fmla="*/ 5091682 h 6346826"/>
              <a:gd name="connsiteX3266" fmla="*/ 3519284 w 5451476"/>
              <a:gd name="connsiteY3266" fmla="*/ 5079617 h 6346826"/>
              <a:gd name="connsiteX3267" fmla="*/ 3515156 w 5451476"/>
              <a:gd name="connsiteY3267" fmla="*/ 5067869 h 6346826"/>
              <a:gd name="connsiteX3268" fmla="*/ 3510075 w 5451476"/>
              <a:gd name="connsiteY3268" fmla="*/ 5056121 h 6346826"/>
              <a:gd name="connsiteX3269" fmla="*/ 3504994 w 5451476"/>
              <a:gd name="connsiteY3269" fmla="*/ 5045007 h 6346826"/>
              <a:gd name="connsiteX3270" fmla="*/ 3500866 w 5451476"/>
              <a:gd name="connsiteY3270" fmla="*/ 5038022 h 6346826"/>
              <a:gd name="connsiteX3271" fmla="*/ 3497056 w 5451476"/>
              <a:gd name="connsiteY3271" fmla="*/ 5031354 h 6346826"/>
              <a:gd name="connsiteX3272" fmla="*/ 3492610 w 5451476"/>
              <a:gd name="connsiteY3272" fmla="*/ 5024686 h 6346826"/>
              <a:gd name="connsiteX3273" fmla="*/ 3488165 w 5451476"/>
              <a:gd name="connsiteY3273" fmla="*/ 5018336 h 6346826"/>
              <a:gd name="connsiteX3274" fmla="*/ 3483402 w 5451476"/>
              <a:gd name="connsiteY3274" fmla="*/ 5011986 h 6346826"/>
              <a:gd name="connsiteX3275" fmla="*/ 3478321 w 5451476"/>
              <a:gd name="connsiteY3275" fmla="*/ 5005953 h 6346826"/>
              <a:gd name="connsiteX3276" fmla="*/ 3473241 w 5451476"/>
              <a:gd name="connsiteY3276" fmla="*/ 4999603 h 6346826"/>
              <a:gd name="connsiteX3277" fmla="*/ 3467207 w 5451476"/>
              <a:gd name="connsiteY3277" fmla="*/ 4994205 h 6346826"/>
              <a:gd name="connsiteX3278" fmla="*/ 3461492 w 5451476"/>
              <a:gd name="connsiteY3278" fmla="*/ 4988489 h 6346826"/>
              <a:gd name="connsiteX3279" fmla="*/ 3455776 w 5451476"/>
              <a:gd name="connsiteY3279" fmla="*/ 4983092 h 6346826"/>
              <a:gd name="connsiteX3280" fmla="*/ 3449425 w 5451476"/>
              <a:gd name="connsiteY3280" fmla="*/ 4977694 h 6346826"/>
              <a:gd name="connsiteX3281" fmla="*/ 3443074 w 5451476"/>
              <a:gd name="connsiteY3281" fmla="*/ 4972931 h 6346826"/>
              <a:gd name="connsiteX3282" fmla="*/ 3436724 w 5451476"/>
              <a:gd name="connsiteY3282" fmla="*/ 4968803 h 6346826"/>
              <a:gd name="connsiteX3283" fmla="*/ 3429738 w 5451476"/>
              <a:gd name="connsiteY3283" fmla="*/ 4964358 h 6346826"/>
              <a:gd name="connsiteX3284" fmla="*/ 3423387 w 5451476"/>
              <a:gd name="connsiteY3284" fmla="*/ 4960230 h 6346826"/>
              <a:gd name="connsiteX3285" fmla="*/ 3416401 w 5451476"/>
              <a:gd name="connsiteY3285" fmla="*/ 4956738 h 6346826"/>
              <a:gd name="connsiteX3286" fmla="*/ 3405287 w 5451476"/>
              <a:gd name="connsiteY3286" fmla="*/ 4951340 h 6346826"/>
              <a:gd name="connsiteX3287" fmla="*/ 3393221 w 5451476"/>
              <a:gd name="connsiteY3287" fmla="*/ 4946577 h 6346826"/>
              <a:gd name="connsiteX3288" fmla="*/ 3381789 w 5451476"/>
              <a:gd name="connsiteY3288" fmla="*/ 4942132 h 6346826"/>
              <a:gd name="connsiteX3289" fmla="*/ 3369405 w 5451476"/>
              <a:gd name="connsiteY3289" fmla="*/ 4938957 h 6346826"/>
              <a:gd name="connsiteX3290" fmla="*/ 3361149 w 5451476"/>
              <a:gd name="connsiteY3290" fmla="*/ 4937052 h 6346826"/>
              <a:gd name="connsiteX3291" fmla="*/ 3352576 w 5451476"/>
              <a:gd name="connsiteY3291" fmla="*/ 4935464 h 6346826"/>
              <a:gd name="connsiteX3292" fmla="*/ 3343685 w 5451476"/>
              <a:gd name="connsiteY3292" fmla="*/ 4934194 h 6346826"/>
              <a:gd name="connsiteX3293" fmla="*/ 3335111 w 5451476"/>
              <a:gd name="connsiteY3293" fmla="*/ 4933242 h 6346826"/>
              <a:gd name="connsiteX3294" fmla="*/ 3327490 w 5451476"/>
              <a:gd name="connsiteY3294" fmla="*/ 4932924 h 6346826"/>
              <a:gd name="connsiteX3295" fmla="*/ 3320187 w 5451476"/>
              <a:gd name="connsiteY3295" fmla="*/ 4932924 h 6346826"/>
              <a:gd name="connsiteX3296" fmla="*/ 3313201 w 5451476"/>
              <a:gd name="connsiteY3296" fmla="*/ 4932924 h 6346826"/>
              <a:gd name="connsiteX3297" fmla="*/ 3305580 w 5451476"/>
              <a:gd name="connsiteY3297" fmla="*/ 4933242 h 6346826"/>
              <a:gd name="connsiteX3298" fmla="*/ 3299229 w 5451476"/>
              <a:gd name="connsiteY3298" fmla="*/ 4934194 h 6346826"/>
              <a:gd name="connsiteX3299" fmla="*/ 3292561 w 5451476"/>
              <a:gd name="connsiteY3299" fmla="*/ 4934512 h 6346826"/>
              <a:gd name="connsiteX3300" fmla="*/ 3286210 w 5451476"/>
              <a:gd name="connsiteY3300" fmla="*/ 4935782 h 6346826"/>
              <a:gd name="connsiteX3301" fmla="*/ 3279859 w 5451476"/>
              <a:gd name="connsiteY3301" fmla="*/ 4937052 h 6346826"/>
              <a:gd name="connsiteX3302" fmla="*/ 3273826 w 5451476"/>
              <a:gd name="connsiteY3302" fmla="*/ 4938004 h 6346826"/>
              <a:gd name="connsiteX3303" fmla="*/ 3268428 w 5451476"/>
              <a:gd name="connsiteY3303" fmla="*/ 4939274 h 6346826"/>
              <a:gd name="connsiteX3304" fmla="*/ 3262395 w 5451476"/>
              <a:gd name="connsiteY3304" fmla="*/ 4940862 h 6346826"/>
              <a:gd name="connsiteX3305" fmla="*/ 3256361 w 5451476"/>
              <a:gd name="connsiteY3305" fmla="*/ 4942767 h 6346826"/>
              <a:gd name="connsiteX3306" fmla="*/ 3251281 w 5451476"/>
              <a:gd name="connsiteY3306" fmla="*/ 4944355 h 6346826"/>
              <a:gd name="connsiteX3307" fmla="*/ 3246200 w 5451476"/>
              <a:gd name="connsiteY3307" fmla="*/ 4946577 h 6346826"/>
              <a:gd name="connsiteX3308" fmla="*/ 3240485 w 5451476"/>
              <a:gd name="connsiteY3308" fmla="*/ 4948482 h 6346826"/>
              <a:gd name="connsiteX3309" fmla="*/ 3235404 w 5451476"/>
              <a:gd name="connsiteY3309" fmla="*/ 4950705 h 6346826"/>
              <a:gd name="connsiteX3310" fmla="*/ 3230641 w 5451476"/>
              <a:gd name="connsiteY3310" fmla="*/ 4953245 h 6346826"/>
              <a:gd name="connsiteX3311" fmla="*/ 3225560 w 5451476"/>
              <a:gd name="connsiteY3311" fmla="*/ 4955468 h 6346826"/>
              <a:gd name="connsiteX3312" fmla="*/ 3220797 w 5451476"/>
              <a:gd name="connsiteY3312" fmla="*/ 4958008 h 6346826"/>
              <a:gd name="connsiteX3313" fmla="*/ 3216034 w 5451476"/>
              <a:gd name="connsiteY3313" fmla="*/ 4960866 h 6346826"/>
              <a:gd name="connsiteX3314" fmla="*/ 3211588 w 5451476"/>
              <a:gd name="connsiteY3314" fmla="*/ 4963406 h 6346826"/>
              <a:gd name="connsiteX3315" fmla="*/ 3207143 w 5451476"/>
              <a:gd name="connsiteY3315" fmla="*/ 4966263 h 6346826"/>
              <a:gd name="connsiteX3316" fmla="*/ 3202380 w 5451476"/>
              <a:gd name="connsiteY3316" fmla="*/ 4969121 h 6346826"/>
              <a:gd name="connsiteX3317" fmla="*/ 3198569 w 5451476"/>
              <a:gd name="connsiteY3317" fmla="*/ 4972296 h 6346826"/>
              <a:gd name="connsiteX3318" fmla="*/ 3194124 w 5451476"/>
              <a:gd name="connsiteY3318" fmla="*/ 4975471 h 6346826"/>
              <a:gd name="connsiteX3319" fmla="*/ 3190313 w 5451476"/>
              <a:gd name="connsiteY3319" fmla="*/ 4978646 h 6346826"/>
              <a:gd name="connsiteX3320" fmla="*/ 3186185 w 5451476"/>
              <a:gd name="connsiteY3320" fmla="*/ 4981822 h 6346826"/>
              <a:gd name="connsiteX3321" fmla="*/ 3182375 w 5451476"/>
              <a:gd name="connsiteY3321" fmla="*/ 4985314 h 6346826"/>
              <a:gd name="connsiteX3322" fmla="*/ 3177612 w 5451476"/>
              <a:gd name="connsiteY3322" fmla="*/ 4989442 h 6346826"/>
              <a:gd name="connsiteX3323" fmla="*/ 3172849 w 5451476"/>
              <a:gd name="connsiteY3323" fmla="*/ 4994205 h 6346826"/>
              <a:gd name="connsiteX3324" fmla="*/ 3167133 w 5451476"/>
              <a:gd name="connsiteY3324" fmla="*/ 4999603 h 6346826"/>
              <a:gd name="connsiteX3325" fmla="*/ 3152526 w 5451476"/>
              <a:gd name="connsiteY3325" fmla="*/ 5013891 h 6346826"/>
              <a:gd name="connsiteX3326" fmla="*/ 3137919 w 5451476"/>
              <a:gd name="connsiteY3326" fmla="*/ 5028497 h 6346826"/>
              <a:gd name="connsiteX3327" fmla="*/ 3122995 w 5451476"/>
              <a:gd name="connsiteY3327" fmla="*/ 5043420 h 6346826"/>
              <a:gd name="connsiteX3328" fmla="*/ 3108388 w 5451476"/>
              <a:gd name="connsiteY3328" fmla="*/ 5058026 h 6346826"/>
              <a:gd name="connsiteX3329" fmla="*/ 3093782 w 5451476"/>
              <a:gd name="connsiteY3329" fmla="*/ 5072314 h 6346826"/>
              <a:gd name="connsiteX3330" fmla="*/ 3079175 w 5451476"/>
              <a:gd name="connsiteY3330" fmla="*/ 5086920 h 6346826"/>
              <a:gd name="connsiteX3331" fmla="*/ 3064885 w 5451476"/>
              <a:gd name="connsiteY3331" fmla="*/ 5101525 h 6346826"/>
              <a:gd name="connsiteX3332" fmla="*/ 3049961 w 5451476"/>
              <a:gd name="connsiteY3332" fmla="*/ 5116131 h 6346826"/>
              <a:gd name="connsiteX3333" fmla="*/ 3035354 w 5451476"/>
              <a:gd name="connsiteY3333" fmla="*/ 5130419 h 6346826"/>
              <a:gd name="connsiteX3334" fmla="*/ 3020748 w 5451476"/>
              <a:gd name="connsiteY3334" fmla="*/ 5145343 h 6346826"/>
              <a:gd name="connsiteX3335" fmla="*/ 3006141 w 5451476"/>
              <a:gd name="connsiteY3335" fmla="*/ 5159949 h 6346826"/>
              <a:gd name="connsiteX3336" fmla="*/ 2991216 w 5451476"/>
              <a:gd name="connsiteY3336" fmla="*/ 5174237 h 6346826"/>
              <a:gd name="connsiteX3337" fmla="*/ 2976610 w 5451476"/>
              <a:gd name="connsiteY3337" fmla="*/ 5188843 h 6346826"/>
              <a:gd name="connsiteX3338" fmla="*/ 2962003 w 5451476"/>
              <a:gd name="connsiteY3338" fmla="*/ 5203448 h 6346826"/>
              <a:gd name="connsiteX3339" fmla="*/ 2948984 w 5451476"/>
              <a:gd name="connsiteY3339" fmla="*/ 5216784 h 6346826"/>
              <a:gd name="connsiteX3340" fmla="*/ 2947396 w 5451476"/>
              <a:gd name="connsiteY3340" fmla="*/ 5218372 h 6346826"/>
              <a:gd name="connsiteX3341" fmla="*/ 2943586 w 5451476"/>
              <a:gd name="connsiteY3341" fmla="*/ 5221864 h 6346826"/>
              <a:gd name="connsiteX3342" fmla="*/ 2939775 w 5451476"/>
              <a:gd name="connsiteY3342" fmla="*/ 5225357 h 6346826"/>
              <a:gd name="connsiteX3343" fmla="*/ 2935647 w 5451476"/>
              <a:gd name="connsiteY3343" fmla="*/ 5228532 h 6346826"/>
              <a:gd name="connsiteX3344" fmla="*/ 2931837 w 5451476"/>
              <a:gd name="connsiteY3344" fmla="*/ 5231707 h 6346826"/>
              <a:gd name="connsiteX3345" fmla="*/ 2927709 w 5451476"/>
              <a:gd name="connsiteY3345" fmla="*/ 5234882 h 6346826"/>
              <a:gd name="connsiteX3346" fmla="*/ 2923581 w 5451476"/>
              <a:gd name="connsiteY3346" fmla="*/ 5238058 h 6346826"/>
              <a:gd name="connsiteX3347" fmla="*/ 2919135 w 5451476"/>
              <a:gd name="connsiteY3347" fmla="*/ 5241233 h 6346826"/>
              <a:gd name="connsiteX3348" fmla="*/ 2914690 w 5451476"/>
              <a:gd name="connsiteY3348" fmla="*/ 5244090 h 6346826"/>
              <a:gd name="connsiteX3349" fmla="*/ 2910244 w 5451476"/>
              <a:gd name="connsiteY3349" fmla="*/ 5246631 h 6346826"/>
              <a:gd name="connsiteX3350" fmla="*/ 2905799 w 5451476"/>
              <a:gd name="connsiteY3350" fmla="*/ 5249488 h 6346826"/>
              <a:gd name="connsiteX3351" fmla="*/ 2901353 w 5451476"/>
              <a:gd name="connsiteY3351" fmla="*/ 5252346 h 6346826"/>
              <a:gd name="connsiteX3352" fmla="*/ 2896590 w 5451476"/>
              <a:gd name="connsiteY3352" fmla="*/ 5254569 h 6346826"/>
              <a:gd name="connsiteX3353" fmla="*/ 2891509 w 5451476"/>
              <a:gd name="connsiteY3353" fmla="*/ 5257109 h 6346826"/>
              <a:gd name="connsiteX3354" fmla="*/ 2886746 w 5451476"/>
              <a:gd name="connsiteY3354" fmla="*/ 5259331 h 6346826"/>
              <a:gd name="connsiteX3355" fmla="*/ 2881348 w 5451476"/>
              <a:gd name="connsiteY3355" fmla="*/ 5261871 h 6346826"/>
              <a:gd name="connsiteX3356" fmla="*/ 2876267 w 5451476"/>
              <a:gd name="connsiteY3356" fmla="*/ 5263777 h 6346826"/>
              <a:gd name="connsiteX3357" fmla="*/ 2870869 w 5451476"/>
              <a:gd name="connsiteY3357" fmla="*/ 5265682 h 6346826"/>
              <a:gd name="connsiteX3358" fmla="*/ 2865154 w 5451476"/>
              <a:gd name="connsiteY3358" fmla="*/ 5267904 h 6346826"/>
              <a:gd name="connsiteX3359" fmla="*/ 2859755 w 5451476"/>
              <a:gd name="connsiteY3359" fmla="*/ 5269492 h 6346826"/>
              <a:gd name="connsiteX3360" fmla="*/ 2854040 w 5451476"/>
              <a:gd name="connsiteY3360" fmla="*/ 5271079 h 6346826"/>
              <a:gd name="connsiteX3361" fmla="*/ 2848006 w 5451476"/>
              <a:gd name="connsiteY3361" fmla="*/ 5272667 h 6346826"/>
              <a:gd name="connsiteX3362" fmla="*/ 2841656 w 5451476"/>
              <a:gd name="connsiteY3362" fmla="*/ 5273620 h 6346826"/>
              <a:gd name="connsiteX3363" fmla="*/ 2835940 w 5451476"/>
              <a:gd name="connsiteY3363" fmla="*/ 5274890 h 6346826"/>
              <a:gd name="connsiteX3364" fmla="*/ 2829589 w 5451476"/>
              <a:gd name="connsiteY3364" fmla="*/ 5275842 h 6346826"/>
              <a:gd name="connsiteX3365" fmla="*/ 2822603 w 5451476"/>
              <a:gd name="connsiteY3365" fmla="*/ 5276477 h 6346826"/>
              <a:gd name="connsiteX3366" fmla="*/ 2815935 w 5451476"/>
              <a:gd name="connsiteY3366" fmla="*/ 5276795 h 6346826"/>
              <a:gd name="connsiteX3367" fmla="*/ 2809267 w 5451476"/>
              <a:gd name="connsiteY3367" fmla="*/ 5277430 h 6346826"/>
              <a:gd name="connsiteX3368" fmla="*/ 2802598 w 5451476"/>
              <a:gd name="connsiteY3368" fmla="*/ 5277747 h 6346826"/>
              <a:gd name="connsiteX3369" fmla="*/ 2794660 w 5451476"/>
              <a:gd name="connsiteY3369" fmla="*/ 5277430 h 6346826"/>
              <a:gd name="connsiteX3370" fmla="*/ 2786721 w 5451476"/>
              <a:gd name="connsiteY3370" fmla="*/ 5276795 h 6346826"/>
              <a:gd name="connsiteX3371" fmla="*/ 2778783 w 5451476"/>
              <a:gd name="connsiteY3371" fmla="*/ 5276477 h 6346826"/>
              <a:gd name="connsiteX3372" fmla="*/ 2770844 w 5451476"/>
              <a:gd name="connsiteY3372" fmla="*/ 5275207 h 6346826"/>
              <a:gd name="connsiteX3373" fmla="*/ 2761318 w 5451476"/>
              <a:gd name="connsiteY3373" fmla="*/ 5273620 h 6346826"/>
              <a:gd name="connsiteX3374" fmla="*/ 2751157 w 5451476"/>
              <a:gd name="connsiteY3374" fmla="*/ 5271397 h 6346826"/>
              <a:gd name="connsiteX3375" fmla="*/ 2741631 w 5451476"/>
              <a:gd name="connsiteY3375" fmla="*/ 5268857 h 6346826"/>
              <a:gd name="connsiteX3376" fmla="*/ 2732104 w 5451476"/>
              <a:gd name="connsiteY3376" fmla="*/ 5265682 h 6346826"/>
              <a:gd name="connsiteX3377" fmla="*/ 2721626 w 5451476"/>
              <a:gd name="connsiteY3377" fmla="*/ 5261871 h 6346826"/>
              <a:gd name="connsiteX3378" fmla="*/ 2711147 w 5451476"/>
              <a:gd name="connsiteY3378" fmla="*/ 5257109 h 6346826"/>
              <a:gd name="connsiteX3379" fmla="*/ 2700986 w 5451476"/>
              <a:gd name="connsiteY3379" fmla="*/ 5252028 h 6346826"/>
              <a:gd name="connsiteX3380" fmla="*/ 2690824 w 5451476"/>
              <a:gd name="connsiteY3380" fmla="*/ 5245996 h 6346826"/>
              <a:gd name="connsiteX3381" fmla="*/ 2680981 w 5451476"/>
              <a:gd name="connsiteY3381" fmla="*/ 5239645 h 6346826"/>
              <a:gd name="connsiteX3382" fmla="*/ 2671772 w 5451476"/>
              <a:gd name="connsiteY3382" fmla="*/ 5232660 h 6346826"/>
              <a:gd name="connsiteX3383" fmla="*/ 2662881 w 5451476"/>
              <a:gd name="connsiteY3383" fmla="*/ 5225039 h 6346826"/>
              <a:gd name="connsiteX3384" fmla="*/ 2653990 w 5451476"/>
              <a:gd name="connsiteY3384" fmla="*/ 5216784 h 6346826"/>
              <a:gd name="connsiteX3385" fmla="*/ 2645734 w 5451476"/>
              <a:gd name="connsiteY3385" fmla="*/ 5207894 h 6346826"/>
              <a:gd name="connsiteX3386" fmla="*/ 2638113 w 5451476"/>
              <a:gd name="connsiteY3386" fmla="*/ 5198686 h 6346826"/>
              <a:gd name="connsiteX3387" fmla="*/ 2631127 w 5451476"/>
              <a:gd name="connsiteY3387" fmla="*/ 5189160 h 6346826"/>
              <a:gd name="connsiteX3388" fmla="*/ 2624776 w 5451476"/>
              <a:gd name="connsiteY3388" fmla="*/ 5179635 h 6346826"/>
              <a:gd name="connsiteX3389" fmla="*/ 2618743 w 5451476"/>
              <a:gd name="connsiteY3389" fmla="*/ 5169792 h 6346826"/>
              <a:gd name="connsiteX3390" fmla="*/ 2613662 w 5451476"/>
              <a:gd name="connsiteY3390" fmla="*/ 5159631 h 6346826"/>
              <a:gd name="connsiteX3391" fmla="*/ 2608899 w 5451476"/>
              <a:gd name="connsiteY3391" fmla="*/ 5149153 h 6346826"/>
              <a:gd name="connsiteX3392" fmla="*/ 2604771 w 5451476"/>
              <a:gd name="connsiteY3392" fmla="*/ 5138357 h 6346826"/>
              <a:gd name="connsiteX3393" fmla="*/ 2601596 w 5451476"/>
              <a:gd name="connsiteY3393" fmla="*/ 5128832 h 6346826"/>
              <a:gd name="connsiteX3394" fmla="*/ 2598738 w 5451476"/>
              <a:gd name="connsiteY3394" fmla="*/ 5119306 h 6346826"/>
              <a:gd name="connsiteX3395" fmla="*/ 2596833 w 5451476"/>
              <a:gd name="connsiteY3395" fmla="*/ 5109463 h 6346826"/>
              <a:gd name="connsiteX3396" fmla="*/ 2595245 w 5451476"/>
              <a:gd name="connsiteY3396" fmla="*/ 5099620 h 6346826"/>
              <a:gd name="connsiteX3397" fmla="*/ 2593975 w 5451476"/>
              <a:gd name="connsiteY3397" fmla="*/ 5092000 h 6346826"/>
              <a:gd name="connsiteX3398" fmla="*/ 2593340 w 5451476"/>
              <a:gd name="connsiteY3398" fmla="*/ 5084062 h 6346826"/>
              <a:gd name="connsiteX3399" fmla="*/ 2593022 w 5451476"/>
              <a:gd name="connsiteY3399" fmla="*/ 5076124 h 6346826"/>
              <a:gd name="connsiteX3400" fmla="*/ 2593022 w 5451476"/>
              <a:gd name="connsiteY3400" fmla="*/ 5068186 h 6346826"/>
              <a:gd name="connsiteX3401" fmla="*/ 2593022 w 5451476"/>
              <a:gd name="connsiteY3401" fmla="*/ 5061518 h 6346826"/>
              <a:gd name="connsiteX3402" fmla="*/ 2593340 w 5451476"/>
              <a:gd name="connsiteY3402" fmla="*/ 5054850 h 6346826"/>
              <a:gd name="connsiteX3403" fmla="*/ 2593975 w 5451476"/>
              <a:gd name="connsiteY3403" fmla="*/ 5047548 h 6346826"/>
              <a:gd name="connsiteX3404" fmla="*/ 2594928 w 5451476"/>
              <a:gd name="connsiteY3404" fmla="*/ 5040880 h 6346826"/>
              <a:gd name="connsiteX3405" fmla="*/ 2595563 w 5451476"/>
              <a:gd name="connsiteY3405" fmla="*/ 5034847 h 6346826"/>
              <a:gd name="connsiteX3406" fmla="*/ 2596833 w 5451476"/>
              <a:gd name="connsiteY3406" fmla="*/ 5028497 h 6346826"/>
              <a:gd name="connsiteX3407" fmla="*/ 2598103 w 5451476"/>
              <a:gd name="connsiteY3407" fmla="*/ 5022781 h 6346826"/>
              <a:gd name="connsiteX3408" fmla="*/ 2599691 w 5451476"/>
              <a:gd name="connsiteY3408" fmla="*/ 5016748 h 6346826"/>
              <a:gd name="connsiteX3409" fmla="*/ 2601278 w 5451476"/>
              <a:gd name="connsiteY3409" fmla="*/ 5011033 h 6346826"/>
              <a:gd name="connsiteX3410" fmla="*/ 2602866 w 5451476"/>
              <a:gd name="connsiteY3410" fmla="*/ 5005635 h 6346826"/>
              <a:gd name="connsiteX3411" fmla="*/ 2604771 w 5451476"/>
              <a:gd name="connsiteY3411" fmla="*/ 4999920 h 6346826"/>
              <a:gd name="connsiteX3412" fmla="*/ 2606677 w 5451476"/>
              <a:gd name="connsiteY3412" fmla="*/ 4994522 h 6346826"/>
              <a:gd name="connsiteX3413" fmla="*/ 2608899 w 5451476"/>
              <a:gd name="connsiteY3413" fmla="*/ 4989442 h 6346826"/>
              <a:gd name="connsiteX3414" fmla="*/ 2610805 w 5451476"/>
              <a:gd name="connsiteY3414" fmla="*/ 4984044 h 6346826"/>
              <a:gd name="connsiteX3415" fmla="*/ 2613027 w 5451476"/>
              <a:gd name="connsiteY3415" fmla="*/ 4979281 h 6346826"/>
              <a:gd name="connsiteX3416" fmla="*/ 2615885 w 5451476"/>
              <a:gd name="connsiteY3416" fmla="*/ 4974201 h 6346826"/>
              <a:gd name="connsiteX3417" fmla="*/ 2618426 w 5451476"/>
              <a:gd name="connsiteY3417" fmla="*/ 4969438 h 6346826"/>
              <a:gd name="connsiteX3418" fmla="*/ 2620648 w 5451476"/>
              <a:gd name="connsiteY3418" fmla="*/ 4964676 h 6346826"/>
              <a:gd name="connsiteX3419" fmla="*/ 2623506 w 5451476"/>
              <a:gd name="connsiteY3419" fmla="*/ 4960230 h 6346826"/>
              <a:gd name="connsiteX3420" fmla="*/ 2626682 w 5451476"/>
              <a:gd name="connsiteY3420" fmla="*/ 4955468 h 6346826"/>
              <a:gd name="connsiteX3421" fmla="*/ 2629539 w 5451476"/>
              <a:gd name="connsiteY3421" fmla="*/ 4951340 h 6346826"/>
              <a:gd name="connsiteX3422" fmla="*/ 2632080 w 5451476"/>
              <a:gd name="connsiteY3422" fmla="*/ 4947212 h 6346826"/>
              <a:gd name="connsiteX3423" fmla="*/ 2635255 w 5451476"/>
              <a:gd name="connsiteY3423" fmla="*/ 4942767 h 6346826"/>
              <a:gd name="connsiteX3424" fmla="*/ 2638431 w 5451476"/>
              <a:gd name="connsiteY3424" fmla="*/ 4938957 h 6346826"/>
              <a:gd name="connsiteX3425" fmla="*/ 2639066 w 5451476"/>
              <a:gd name="connsiteY3425" fmla="*/ 4938957 h 6346826"/>
              <a:gd name="connsiteX3426" fmla="*/ 2653355 w 5451476"/>
              <a:gd name="connsiteY3426" fmla="*/ 4924351 h 6346826"/>
              <a:gd name="connsiteX3427" fmla="*/ 2667962 w 5451476"/>
              <a:gd name="connsiteY3427" fmla="*/ 4909745 h 6346826"/>
              <a:gd name="connsiteX3428" fmla="*/ 2682568 w 5451476"/>
              <a:gd name="connsiteY3428" fmla="*/ 4894822 h 6346826"/>
              <a:gd name="connsiteX3429" fmla="*/ 2697175 w 5451476"/>
              <a:gd name="connsiteY3429" fmla="*/ 4880216 h 6346826"/>
              <a:gd name="connsiteX3430" fmla="*/ 2712100 w 5451476"/>
              <a:gd name="connsiteY3430" fmla="*/ 4865928 h 6346826"/>
              <a:gd name="connsiteX3431" fmla="*/ 2726389 w 5451476"/>
              <a:gd name="connsiteY3431" fmla="*/ 4851322 h 6346826"/>
              <a:gd name="connsiteX3432" fmla="*/ 2740996 w 5451476"/>
              <a:gd name="connsiteY3432" fmla="*/ 4836716 h 6346826"/>
              <a:gd name="connsiteX3433" fmla="*/ 2755603 w 5451476"/>
              <a:gd name="connsiteY3433" fmla="*/ 4821793 h 6346826"/>
              <a:gd name="connsiteX3434" fmla="*/ 2770209 w 5451476"/>
              <a:gd name="connsiteY3434" fmla="*/ 4807187 h 6346826"/>
              <a:gd name="connsiteX3435" fmla="*/ 2785134 w 5451476"/>
              <a:gd name="connsiteY3435" fmla="*/ 4792582 h 6346826"/>
              <a:gd name="connsiteX3436" fmla="*/ 2799741 w 5451476"/>
              <a:gd name="connsiteY3436" fmla="*/ 4778293 h 6346826"/>
              <a:gd name="connsiteX3437" fmla="*/ 2814030 w 5451476"/>
              <a:gd name="connsiteY3437" fmla="*/ 4763688 h 6346826"/>
              <a:gd name="connsiteX3438" fmla="*/ 2828637 w 5451476"/>
              <a:gd name="connsiteY3438" fmla="*/ 4749082 h 6346826"/>
              <a:gd name="connsiteX3439" fmla="*/ 2843243 w 5451476"/>
              <a:gd name="connsiteY3439" fmla="*/ 4734159 h 6346826"/>
              <a:gd name="connsiteX3440" fmla="*/ 2858168 w 5451476"/>
              <a:gd name="connsiteY3440" fmla="*/ 4719553 h 6346826"/>
              <a:gd name="connsiteX3441" fmla="*/ 2872774 w 5451476"/>
              <a:gd name="connsiteY3441" fmla="*/ 4704947 h 6346826"/>
              <a:gd name="connsiteX3442" fmla="*/ 2887381 w 5451476"/>
              <a:gd name="connsiteY3442" fmla="*/ 4690659 h 6346826"/>
              <a:gd name="connsiteX3443" fmla="*/ 2901671 w 5451476"/>
              <a:gd name="connsiteY3443" fmla="*/ 4676053 h 6346826"/>
              <a:gd name="connsiteX3444" fmla="*/ 2916277 w 5451476"/>
              <a:gd name="connsiteY3444" fmla="*/ 4661130 h 6346826"/>
              <a:gd name="connsiteX3445" fmla="*/ 2930884 w 5451476"/>
              <a:gd name="connsiteY3445" fmla="*/ 4646524 h 6346826"/>
              <a:gd name="connsiteX3446" fmla="*/ 2945808 w 5451476"/>
              <a:gd name="connsiteY3446" fmla="*/ 4631918 h 6346826"/>
              <a:gd name="connsiteX3447" fmla="*/ 2960415 w 5451476"/>
              <a:gd name="connsiteY3447" fmla="*/ 4617312 h 6346826"/>
              <a:gd name="connsiteX3448" fmla="*/ 2975022 w 5451476"/>
              <a:gd name="connsiteY3448" fmla="*/ 4603024 h 6346826"/>
              <a:gd name="connsiteX3449" fmla="*/ 2989311 w 5451476"/>
              <a:gd name="connsiteY3449" fmla="*/ 4588418 h 6346826"/>
              <a:gd name="connsiteX3450" fmla="*/ 3003918 w 5451476"/>
              <a:gd name="connsiteY3450" fmla="*/ 4573495 h 6346826"/>
              <a:gd name="connsiteX3451" fmla="*/ 3018842 w 5451476"/>
              <a:gd name="connsiteY3451" fmla="*/ 4558889 h 6346826"/>
              <a:gd name="connsiteX3452" fmla="*/ 3033449 w 5451476"/>
              <a:gd name="connsiteY3452" fmla="*/ 4544284 h 6346826"/>
              <a:gd name="connsiteX3453" fmla="*/ 3048056 w 5451476"/>
              <a:gd name="connsiteY3453" fmla="*/ 4529678 h 6346826"/>
              <a:gd name="connsiteX3454" fmla="*/ 3062345 w 5451476"/>
              <a:gd name="connsiteY3454" fmla="*/ 4515389 h 6346826"/>
              <a:gd name="connsiteX3455" fmla="*/ 3076952 w 5451476"/>
              <a:gd name="connsiteY3455" fmla="*/ 4500466 h 6346826"/>
              <a:gd name="connsiteX3456" fmla="*/ 3091876 w 5451476"/>
              <a:gd name="connsiteY3456" fmla="*/ 4485860 h 6346826"/>
              <a:gd name="connsiteX3457" fmla="*/ 3106483 w 5451476"/>
              <a:gd name="connsiteY3457" fmla="*/ 4471255 h 6346826"/>
              <a:gd name="connsiteX3458" fmla="*/ 3121090 w 5451476"/>
              <a:gd name="connsiteY3458" fmla="*/ 4456649 h 6346826"/>
              <a:gd name="connsiteX3459" fmla="*/ 3135697 w 5451476"/>
              <a:gd name="connsiteY3459" fmla="*/ 4442360 h 6346826"/>
              <a:gd name="connsiteX3460" fmla="*/ 3135697 w 5451476"/>
              <a:gd name="connsiteY3460" fmla="*/ 4442043 h 6346826"/>
              <a:gd name="connsiteX3461" fmla="*/ 3139507 w 5451476"/>
              <a:gd name="connsiteY3461" fmla="*/ 4438233 h 6346826"/>
              <a:gd name="connsiteX3462" fmla="*/ 3143000 w 5451476"/>
              <a:gd name="connsiteY3462" fmla="*/ 4434423 h 6346826"/>
              <a:gd name="connsiteX3463" fmla="*/ 3146493 w 5451476"/>
              <a:gd name="connsiteY3463" fmla="*/ 4430930 h 6346826"/>
              <a:gd name="connsiteX3464" fmla="*/ 3149668 w 5451476"/>
              <a:gd name="connsiteY3464" fmla="*/ 4426802 h 6346826"/>
              <a:gd name="connsiteX3465" fmla="*/ 3152844 w 5451476"/>
              <a:gd name="connsiteY3465" fmla="*/ 4422992 h 6346826"/>
              <a:gd name="connsiteX3466" fmla="*/ 3156019 w 5451476"/>
              <a:gd name="connsiteY3466" fmla="*/ 4418547 h 6346826"/>
              <a:gd name="connsiteX3467" fmla="*/ 3159195 w 5451476"/>
              <a:gd name="connsiteY3467" fmla="*/ 4414102 h 6346826"/>
              <a:gd name="connsiteX3468" fmla="*/ 3162052 w 5451476"/>
              <a:gd name="connsiteY3468" fmla="*/ 4410291 h 6346826"/>
              <a:gd name="connsiteX3469" fmla="*/ 3164910 w 5451476"/>
              <a:gd name="connsiteY3469" fmla="*/ 4405529 h 6346826"/>
              <a:gd name="connsiteX3470" fmla="*/ 3167451 w 5451476"/>
              <a:gd name="connsiteY3470" fmla="*/ 4401083 h 6346826"/>
              <a:gd name="connsiteX3471" fmla="*/ 3170308 w 5451476"/>
              <a:gd name="connsiteY3471" fmla="*/ 4396321 h 6346826"/>
              <a:gd name="connsiteX3472" fmla="*/ 3173166 w 5451476"/>
              <a:gd name="connsiteY3472" fmla="*/ 4391875 h 6346826"/>
              <a:gd name="connsiteX3473" fmla="*/ 3175389 w 5451476"/>
              <a:gd name="connsiteY3473" fmla="*/ 4386795 h 6346826"/>
              <a:gd name="connsiteX3474" fmla="*/ 3177929 w 5451476"/>
              <a:gd name="connsiteY3474" fmla="*/ 4382032 h 6346826"/>
              <a:gd name="connsiteX3475" fmla="*/ 3180152 w 5451476"/>
              <a:gd name="connsiteY3475" fmla="*/ 4376952 h 6346826"/>
              <a:gd name="connsiteX3476" fmla="*/ 3182375 w 5451476"/>
              <a:gd name="connsiteY3476" fmla="*/ 4371554 h 6346826"/>
              <a:gd name="connsiteX3477" fmla="*/ 3184280 w 5451476"/>
              <a:gd name="connsiteY3477" fmla="*/ 4366156 h 6346826"/>
              <a:gd name="connsiteX3478" fmla="*/ 3186185 w 5451476"/>
              <a:gd name="connsiteY3478" fmla="*/ 4361076 h 6346826"/>
              <a:gd name="connsiteX3479" fmla="*/ 3187773 w 5451476"/>
              <a:gd name="connsiteY3479" fmla="*/ 4355361 h 6346826"/>
              <a:gd name="connsiteX3480" fmla="*/ 3189361 w 5451476"/>
              <a:gd name="connsiteY3480" fmla="*/ 4349963 h 6346826"/>
              <a:gd name="connsiteX3481" fmla="*/ 3190948 w 5451476"/>
              <a:gd name="connsiteY3481" fmla="*/ 4343930 h 6346826"/>
              <a:gd name="connsiteX3482" fmla="*/ 3192536 w 5451476"/>
              <a:gd name="connsiteY3482" fmla="*/ 4337897 h 6346826"/>
              <a:gd name="connsiteX3483" fmla="*/ 3193806 w 5451476"/>
              <a:gd name="connsiteY3483" fmla="*/ 4331547 h 6346826"/>
              <a:gd name="connsiteX3484" fmla="*/ 3194441 w 5451476"/>
              <a:gd name="connsiteY3484" fmla="*/ 4325514 h 6346826"/>
              <a:gd name="connsiteX3485" fmla="*/ 3195394 w 5451476"/>
              <a:gd name="connsiteY3485" fmla="*/ 4318846 h 6346826"/>
              <a:gd name="connsiteX3486" fmla="*/ 3196029 w 5451476"/>
              <a:gd name="connsiteY3486" fmla="*/ 4312179 h 6346826"/>
              <a:gd name="connsiteX3487" fmla="*/ 3196664 w 5451476"/>
              <a:gd name="connsiteY3487" fmla="*/ 4305511 h 6346826"/>
              <a:gd name="connsiteX3488" fmla="*/ 3196982 w 5451476"/>
              <a:gd name="connsiteY3488" fmla="*/ 4298525 h 6346826"/>
              <a:gd name="connsiteX3489" fmla="*/ 3196982 w 5451476"/>
              <a:gd name="connsiteY3489" fmla="*/ 4291223 h 6346826"/>
              <a:gd name="connsiteX3490" fmla="*/ 3196664 w 5451476"/>
              <a:gd name="connsiteY3490" fmla="*/ 4283285 h 6346826"/>
              <a:gd name="connsiteX3491" fmla="*/ 3196029 w 5451476"/>
              <a:gd name="connsiteY3491" fmla="*/ 4275664 h 6346826"/>
              <a:gd name="connsiteX3492" fmla="*/ 3195394 w 5451476"/>
              <a:gd name="connsiteY3492" fmla="*/ 4267726 h 6346826"/>
              <a:gd name="connsiteX3493" fmla="*/ 3193806 w 5451476"/>
              <a:gd name="connsiteY3493" fmla="*/ 4258201 h 6346826"/>
              <a:gd name="connsiteX3494" fmla="*/ 3191901 w 5451476"/>
              <a:gd name="connsiteY3494" fmla="*/ 4248993 h 6346826"/>
              <a:gd name="connsiteX3495" fmla="*/ 3189361 w 5451476"/>
              <a:gd name="connsiteY3495" fmla="*/ 4239467 h 6346826"/>
              <a:gd name="connsiteX3496" fmla="*/ 3186503 w 5451476"/>
              <a:gd name="connsiteY3496" fmla="*/ 4230577 h 6346826"/>
              <a:gd name="connsiteX3497" fmla="*/ 3183963 w 5451476"/>
              <a:gd name="connsiteY3497" fmla="*/ 4222004 h 6346826"/>
              <a:gd name="connsiteX3498" fmla="*/ 3181105 w 5451476"/>
              <a:gd name="connsiteY3498" fmla="*/ 4214066 h 6346826"/>
              <a:gd name="connsiteX3499" fmla="*/ 3177612 w 5451476"/>
              <a:gd name="connsiteY3499" fmla="*/ 4206128 h 6346826"/>
              <a:gd name="connsiteX3500" fmla="*/ 3173484 w 5451476"/>
              <a:gd name="connsiteY3500" fmla="*/ 4198825 h 6346826"/>
              <a:gd name="connsiteX3501" fmla="*/ 3169673 w 5451476"/>
              <a:gd name="connsiteY3501" fmla="*/ 4191205 h 6346826"/>
              <a:gd name="connsiteX3502" fmla="*/ 3165228 w 5451476"/>
              <a:gd name="connsiteY3502" fmla="*/ 4183584 h 6346826"/>
              <a:gd name="connsiteX3503" fmla="*/ 3160147 w 5451476"/>
              <a:gd name="connsiteY3503" fmla="*/ 4176599 h 6346826"/>
              <a:gd name="connsiteX3504" fmla="*/ 3154749 w 5451476"/>
              <a:gd name="connsiteY3504" fmla="*/ 4169296 h 6346826"/>
              <a:gd name="connsiteX3505" fmla="*/ 3150621 w 5451476"/>
              <a:gd name="connsiteY3505" fmla="*/ 4163263 h 6346826"/>
              <a:gd name="connsiteX3506" fmla="*/ 3145858 w 5451476"/>
              <a:gd name="connsiteY3506" fmla="*/ 4157865 h 6346826"/>
              <a:gd name="connsiteX3507" fmla="*/ 3141095 w 5451476"/>
              <a:gd name="connsiteY3507" fmla="*/ 4152785 h 6346826"/>
              <a:gd name="connsiteX3508" fmla="*/ 3135697 w 5451476"/>
              <a:gd name="connsiteY3508" fmla="*/ 4147070 h 6346826"/>
              <a:gd name="connsiteX3509" fmla="*/ 3130616 w 5451476"/>
              <a:gd name="connsiteY3509" fmla="*/ 4142307 h 6346826"/>
              <a:gd name="connsiteX3510" fmla="*/ 3125218 w 5451476"/>
              <a:gd name="connsiteY3510" fmla="*/ 4137227 h 6346826"/>
              <a:gd name="connsiteX3511" fmla="*/ 3119502 w 5451476"/>
              <a:gd name="connsiteY3511" fmla="*/ 4132782 h 6346826"/>
              <a:gd name="connsiteX3512" fmla="*/ 3114104 w 5451476"/>
              <a:gd name="connsiteY3512" fmla="*/ 4128019 h 6346826"/>
              <a:gd name="connsiteX3513" fmla="*/ 3106801 w 5451476"/>
              <a:gd name="connsiteY3513" fmla="*/ 4122939 h 6346826"/>
              <a:gd name="connsiteX3514" fmla="*/ 3099815 w 5451476"/>
              <a:gd name="connsiteY3514" fmla="*/ 4118176 h 6346826"/>
              <a:gd name="connsiteX3515" fmla="*/ 3092194 w 5451476"/>
              <a:gd name="connsiteY3515" fmla="*/ 4113731 h 6346826"/>
              <a:gd name="connsiteX3516" fmla="*/ 3084573 w 5451476"/>
              <a:gd name="connsiteY3516" fmla="*/ 4109920 h 6346826"/>
              <a:gd name="connsiteX3517" fmla="*/ 3076634 w 5451476"/>
              <a:gd name="connsiteY3517" fmla="*/ 4105793 h 6346826"/>
              <a:gd name="connsiteX3518" fmla="*/ 3069013 w 5451476"/>
              <a:gd name="connsiteY3518" fmla="*/ 4102300 h 6346826"/>
              <a:gd name="connsiteX3519" fmla="*/ 3061075 w 5451476"/>
              <a:gd name="connsiteY3519" fmla="*/ 4099125 h 6346826"/>
              <a:gd name="connsiteX3520" fmla="*/ 3052819 w 5451476"/>
              <a:gd name="connsiteY3520" fmla="*/ 4096267 h 6346826"/>
              <a:gd name="connsiteX3521" fmla="*/ 3043610 w 5451476"/>
              <a:gd name="connsiteY3521" fmla="*/ 4093727 h 6346826"/>
              <a:gd name="connsiteX3522" fmla="*/ 3034084 w 5451476"/>
              <a:gd name="connsiteY3522" fmla="*/ 4091187 h 6346826"/>
              <a:gd name="connsiteX3523" fmla="*/ 3024558 w 5451476"/>
              <a:gd name="connsiteY3523" fmla="*/ 4089599 h 6346826"/>
              <a:gd name="connsiteX3524" fmla="*/ 3015032 w 5451476"/>
              <a:gd name="connsiteY3524" fmla="*/ 4088012 h 6346826"/>
              <a:gd name="connsiteX3525" fmla="*/ 3007728 w 5451476"/>
              <a:gd name="connsiteY3525" fmla="*/ 4087377 h 6346826"/>
              <a:gd name="connsiteX3526" fmla="*/ 3000108 w 5451476"/>
              <a:gd name="connsiteY3526" fmla="*/ 4086742 h 6346826"/>
              <a:gd name="connsiteX3527" fmla="*/ 2992169 w 5451476"/>
              <a:gd name="connsiteY3527" fmla="*/ 4086424 h 6346826"/>
              <a:gd name="connsiteX3528" fmla="*/ 2984548 w 5451476"/>
              <a:gd name="connsiteY3528" fmla="*/ 4086424 h 6346826"/>
              <a:gd name="connsiteX3529" fmla="*/ 2977880 w 5451476"/>
              <a:gd name="connsiteY3529" fmla="*/ 4086424 h 6346826"/>
              <a:gd name="connsiteX3530" fmla="*/ 2971212 w 5451476"/>
              <a:gd name="connsiteY3530" fmla="*/ 4087377 h 6346826"/>
              <a:gd name="connsiteX3531" fmla="*/ 2964226 w 5451476"/>
              <a:gd name="connsiteY3531" fmla="*/ 4087694 h 6346826"/>
              <a:gd name="connsiteX3532" fmla="*/ 2957557 w 5451476"/>
              <a:gd name="connsiteY3532" fmla="*/ 4088964 h 6346826"/>
              <a:gd name="connsiteX3533" fmla="*/ 2951207 w 5451476"/>
              <a:gd name="connsiteY3533" fmla="*/ 4089599 h 6346826"/>
              <a:gd name="connsiteX3534" fmla="*/ 2945173 w 5451476"/>
              <a:gd name="connsiteY3534" fmla="*/ 4090869 h 6346826"/>
              <a:gd name="connsiteX3535" fmla="*/ 2939458 w 5451476"/>
              <a:gd name="connsiteY3535" fmla="*/ 4092457 h 6346826"/>
              <a:gd name="connsiteX3536" fmla="*/ 2933424 w 5451476"/>
              <a:gd name="connsiteY3536" fmla="*/ 4093727 h 6346826"/>
              <a:gd name="connsiteX3537" fmla="*/ 2927709 w 5451476"/>
              <a:gd name="connsiteY3537" fmla="*/ 4095632 h 6346826"/>
              <a:gd name="connsiteX3538" fmla="*/ 2922311 w 5451476"/>
              <a:gd name="connsiteY3538" fmla="*/ 4097220 h 6346826"/>
              <a:gd name="connsiteX3539" fmla="*/ 2916595 w 5451476"/>
              <a:gd name="connsiteY3539" fmla="*/ 4099125 h 6346826"/>
              <a:gd name="connsiteX3540" fmla="*/ 2911514 w 5451476"/>
              <a:gd name="connsiteY3540" fmla="*/ 4101030 h 6346826"/>
              <a:gd name="connsiteX3541" fmla="*/ 2906434 w 5451476"/>
              <a:gd name="connsiteY3541" fmla="*/ 4103253 h 6346826"/>
              <a:gd name="connsiteX3542" fmla="*/ 2901353 w 5451476"/>
              <a:gd name="connsiteY3542" fmla="*/ 4105475 h 6346826"/>
              <a:gd name="connsiteX3543" fmla="*/ 2896590 w 5451476"/>
              <a:gd name="connsiteY3543" fmla="*/ 4108015 h 6346826"/>
              <a:gd name="connsiteX3544" fmla="*/ 2891509 w 5451476"/>
              <a:gd name="connsiteY3544" fmla="*/ 4110238 h 6346826"/>
              <a:gd name="connsiteX3545" fmla="*/ 2887064 w 5451476"/>
              <a:gd name="connsiteY3545" fmla="*/ 4113096 h 6346826"/>
              <a:gd name="connsiteX3546" fmla="*/ 2882301 w 5451476"/>
              <a:gd name="connsiteY3546" fmla="*/ 4115318 h 6346826"/>
              <a:gd name="connsiteX3547" fmla="*/ 2877538 w 5451476"/>
              <a:gd name="connsiteY3547" fmla="*/ 4118176 h 6346826"/>
              <a:gd name="connsiteX3548" fmla="*/ 2873092 w 5451476"/>
              <a:gd name="connsiteY3548" fmla="*/ 4121351 h 6346826"/>
              <a:gd name="connsiteX3549" fmla="*/ 2868646 w 5451476"/>
              <a:gd name="connsiteY3549" fmla="*/ 4124209 h 6346826"/>
              <a:gd name="connsiteX3550" fmla="*/ 2864836 w 5451476"/>
              <a:gd name="connsiteY3550" fmla="*/ 4127384 h 6346826"/>
              <a:gd name="connsiteX3551" fmla="*/ 2860390 w 5451476"/>
              <a:gd name="connsiteY3551" fmla="*/ 4130559 h 6346826"/>
              <a:gd name="connsiteX3552" fmla="*/ 2856580 w 5451476"/>
              <a:gd name="connsiteY3552" fmla="*/ 4133734 h 6346826"/>
              <a:gd name="connsiteX3553" fmla="*/ 2852452 w 5451476"/>
              <a:gd name="connsiteY3553" fmla="*/ 4136909 h 6346826"/>
              <a:gd name="connsiteX3554" fmla="*/ 2848959 w 5451476"/>
              <a:gd name="connsiteY3554" fmla="*/ 4140402 h 6346826"/>
              <a:gd name="connsiteX3555" fmla="*/ 2844831 w 5451476"/>
              <a:gd name="connsiteY3555" fmla="*/ 4143577 h 6346826"/>
              <a:gd name="connsiteX3556" fmla="*/ 2841338 w 5451476"/>
              <a:gd name="connsiteY3556" fmla="*/ 4147070 h 6346826"/>
              <a:gd name="connsiteX3557" fmla="*/ 2841021 w 5451476"/>
              <a:gd name="connsiteY3557" fmla="*/ 4147387 h 6346826"/>
              <a:gd name="connsiteX3558" fmla="*/ 2826414 w 5451476"/>
              <a:gd name="connsiteY3558" fmla="*/ 4162311 h 6346826"/>
              <a:gd name="connsiteX3559" fmla="*/ 2812125 w 5451476"/>
              <a:gd name="connsiteY3559" fmla="*/ 4176916 h 6346826"/>
              <a:gd name="connsiteX3560" fmla="*/ 2797200 w 5451476"/>
              <a:gd name="connsiteY3560" fmla="*/ 4191522 h 6346826"/>
              <a:gd name="connsiteX3561" fmla="*/ 2782593 w 5451476"/>
              <a:gd name="connsiteY3561" fmla="*/ 4205810 h 6346826"/>
              <a:gd name="connsiteX3562" fmla="*/ 2767987 w 5451476"/>
              <a:gd name="connsiteY3562" fmla="*/ 4220416 h 6346826"/>
              <a:gd name="connsiteX3563" fmla="*/ 2753380 w 5451476"/>
              <a:gd name="connsiteY3563" fmla="*/ 4235340 h 6346826"/>
              <a:gd name="connsiteX3564" fmla="*/ 2738455 w 5451476"/>
              <a:gd name="connsiteY3564" fmla="*/ 4249945 h 6346826"/>
              <a:gd name="connsiteX3565" fmla="*/ 2724166 w 5451476"/>
              <a:gd name="connsiteY3565" fmla="*/ 4264551 h 6346826"/>
              <a:gd name="connsiteX3566" fmla="*/ 2709559 w 5451476"/>
              <a:gd name="connsiteY3566" fmla="*/ 4279157 h 6346826"/>
              <a:gd name="connsiteX3567" fmla="*/ 2694952 w 5451476"/>
              <a:gd name="connsiteY3567" fmla="*/ 4293445 h 6346826"/>
              <a:gd name="connsiteX3568" fmla="*/ 2680346 w 5451476"/>
              <a:gd name="connsiteY3568" fmla="*/ 4308051 h 6346826"/>
              <a:gd name="connsiteX3569" fmla="*/ 2665421 w 5451476"/>
              <a:gd name="connsiteY3569" fmla="*/ 4322974 h 6346826"/>
              <a:gd name="connsiteX3570" fmla="*/ 2650815 w 5451476"/>
              <a:gd name="connsiteY3570" fmla="*/ 4337580 h 6346826"/>
              <a:gd name="connsiteX3571" fmla="*/ 2636525 w 5451476"/>
              <a:gd name="connsiteY3571" fmla="*/ 4352186 h 6346826"/>
              <a:gd name="connsiteX3572" fmla="*/ 2621918 w 5451476"/>
              <a:gd name="connsiteY3572" fmla="*/ 4366792 h 6346826"/>
              <a:gd name="connsiteX3573" fmla="*/ 2607312 w 5451476"/>
              <a:gd name="connsiteY3573" fmla="*/ 4381080 h 6346826"/>
              <a:gd name="connsiteX3574" fmla="*/ 2592387 w 5451476"/>
              <a:gd name="connsiteY3574" fmla="*/ 4396003 h 6346826"/>
              <a:gd name="connsiteX3575" fmla="*/ 2577781 w 5451476"/>
              <a:gd name="connsiteY3575" fmla="*/ 4410609 h 6346826"/>
              <a:gd name="connsiteX3576" fmla="*/ 2563491 w 5451476"/>
              <a:gd name="connsiteY3576" fmla="*/ 4425215 h 6346826"/>
              <a:gd name="connsiteX3577" fmla="*/ 2548885 w 5451476"/>
              <a:gd name="connsiteY3577" fmla="*/ 4439820 h 6346826"/>
              <a:gd name="connsiteX3578" fmla="*/ 2534278 w 5451476"/>
              <a:gd name="connsiteY3578" fmla="*/ 4454426 h 6346826"/>
              <a:gd name="connsiteX3579" fmla="*/ 2519671 w 5451476"/>
              <a:gd name="connsiteY3579" fmla="*/ 4468714 h 6346826"/>
              <a:gd name="connsiteX3580" fmla="*/ 2504747 w 5451476"/>
              <a:gd name="connsiteY3580" fmla="*/ 4483638 h 6346826"/>
              <a:gd name="connsiteX3581" fmla="*/ 2490140 w 5451476"/>
              <a:gd name="connsiteY3581" fmla="*/ 4498243 h 6346826"/>
              <a:gd name="connsiteX3582" fmla="*/ 2475851 w 5451476"/>
              <a:gd name="connsiteY3582" fmla="*/ 4512849 h 6346826"/>
              <a:gd name="connsiteX3583" fmla="*/ 2461244 w 5451476"/>
              <a:gd name="connsiteY3583" fmla="*/ 4527455 h 6346826"/>
              <a:gd name="connsiteX3584" fmla="*/ 2446637 w 5451476"/>
              <a:gd name="connsiteY3584" fmla="*/ 4542378 h 6346826"/>
              <a:gd name="connsiteX3585" fmla="*/ 2431713 w 5451476"/>
              <a:gd name="connsiteY3585" fmla="*/ 4556667 h 6346826"/>
              <a:gd name="connsiteX3586" fmla="*/ 2417106 w 5451476"/>
              <a:gd name="connsiteY3586" fmla="*/ 4571272 h 6346826"/>
              <a:gd name="connsiteX3587" fmla="*/ 2402499 w 5451476"/>
              <a:gd name="connsiteY3587" fmla="*/ 4585878 h 6346826"/>
              <a:gd name="connsiteX3588" fmla="*/ 2388210 w 5451476"/>
              <a:gd name="connsiteY3588" fmla="*/ 4600484 h 6346826"/>
              <a:gd name="connsiteX3589" fmla="*/ 2373603 w 5451476"/>
              <a:gd name="connsiteY3589" fmla="*/ 4615090 h 6346826"/>
              <a:gd name="connsiteX3590" fmla="*/ 2358679 w 5451476"/>
              <a:gd name="connsiteY3590" fmla="*/ 4629378 h 6346826"/>
              <a:gd name="connsiteX3591" fmla="*/ 2344072 w 5451476"/>
              <a:gd name="connsiteY3591" fmla="*/ 4644301 h 6346826"/>
              <a:gd name="connsiteX3592" fmla="*/ 2329465 w 5451476"/>
              <a:gd name="connsiteY3592" fmla="*/ 4658907 h 6346826"/>
              <a:gd name="connsiteX3593" fmla="*/ 2314858 w 5451476"/>
              <a:gd name="connsiteY3593" fmla="*/ 4673513 h 6346826"/>
              <a:gd name="connsiteX3594" fmla="*/ 2300569 w 5451476"/>
              <a:gd name="connsiteY3594" fmla="*/ 4688119 h 6346826"/>
              <a:gd name="connsiteX3595" fmla="*/ 2285645 w 5451476"/>
              <a:gd name="connsiteY3595" fmla="*/ 4703042 h 6346826"/>
              <a:gd name="connsiteX3596" fmla="*/ 2271038 w 5451476"/>
              <a:gd name="connsiteY3596" fmla="*/ 4717330 h 6346826"/>
              <a:gd name="connsiteX3597" fmla="*/ 2256431 w 5451476"/>
              <a:gd name="connsiteY3597" fmla="*/ 4731936 h 6346826"/>
              <a:gd name="connsiteX3598" fmla="*/ 2241824 w 5451476"/>
              <a:gd name="connsiteY3598" fmla="*/ 4746542 h 6346826"/>
              <a:gd name="connsiteX3599" fmla="*/ 2226900 w 5451476"/>
              <a:gd name="connsiteY3599" fmla="*/ 4761147 h 6346826"/>
              <a:gd name="connsiteX3600" fmla="*/ 2212611 w 5451476"/>
              <a:gd name="connsiteY3600" fmla="*/ 4775753 h 6346826"/>
              <a:gd name="connsiteX3601" fmla="*/ 2198004 w 5451476"/>
              <a:gd name="connsiteY3601" fmla="*/ 4790677 h 6346826"/>
              <a:gd name="connsiteX3602" fmla="*/ 2183397 w 5451476"/>
              <a:gd name="connsiteY3602" fmla="*/ 4804965 h 6346826"/>
              <a:gd name="connsiteX3603" fmla="*/ 2168790 w 5451476"/>
              <a:gd name="connsiteY3603" fmla="*/ 4819571 h 6346826"/>
              <a:gd name="connsiteX3604" fmla="*/ 2154184 w 5451476"/>
              <a:gd name="connsiteY3604" fmla="*/ 4834176 h 6346826"/>
              <a:gd name="connsiteX3605" fmla="*/ 2139894 w 5451476"/>
              <a:gd name="connsiteY3605" fmla="*/ 4848782 h 6346826"/>
              <a:gd name="connsiteX3606" fmla="*/ 2124970 w 5451476"/>
              <a:gd name="connsiteY3606" fmla="*/ 4863705 h 6346826"/>
              <a:gd name="connsiteX3607" fmla="*/ 2110363 w 5451476"/>
              <a:gd name="connsiteY3607" fmla="*/ 4878311 h 6346826"/>
              <a:gd name="connsiteX3608" fmla="*/ 2095756 w 5451476"/>
              <a:gd name="connsiteY3608" fmla="*/ 4892599 h 6346826"/>
              <a:gd name="connsiteX3609" fmla="*/ 2081150 w 5451476"/>
              <a:gd name="connsiteY3609" fmla="*/ 4907205 h 6346826"/>
              <a:gd name="connsiteX3610" fmla="*/ 2066225 w 5451476"/>
              <a:gd name="connsiteY3610" fmla="*/ 4921811 h 6346826"/>
              <a:gd name="connsiteX3611" fmla="*/ 2051936 w 5451476"/>
              <a:gd name="connsiteY3611" fmla="*/ 4936417 h 6346826"/>
              <a:gd name="connsiteX3612" fmla="*/ 2037329 w 5451476"/>
              <a:gd name="connsiteY3612" fmla="*/ 4951340 h 6346826"/>
              <a:gd name="connsiteX3613" fmla="*/ 2022723 w 5451476"/>
              <a:gd name="connsiteY3613" fmla="*/ 4965628 h 6346826"/>
              <a:gd name="connsiteX3614" fmla="*/ 2008116 w 5451476"/>
              <a:gd name="connsiteY3614" fmla="*/ 4980234 h 6346826"/>
              <a:gd name="connsiteX3615" fmla="*/ 1993191 w 5451476"/>
              <a:gd name="connsiteY3615" fmla="*/ 4994840 h 6346826"/>
              <a:gd name="connsiteX3616" fmla="*/ 1978585 w 5451476"/>
              <a:gd name="connsiteY3616" fmla="*/ 5009446 h 6346826"/>
              <a:gd name="connsiteX3617" fmla="*/ 1973186 w 5451476"/>
              <a:gd name="connsiteY3617" fmla="*/ 5015161 h 6346826"/>
              <a:gd name="connsiteX3618" fmla="*/ 1975727 w 5451476"/>
              <a:gd name="connsiteY3618" fmla="*/ 5011986 h 6346826"/>
              <a:gd name="connsiteX3619" fmla="*/ 1978267 w 5451476"/>
              <a:gd name="connsiteY3619" fmla="*/ 5008811 h 6346826"/>
              <a:gd name="connsiteX3620" fmla="*/ 1981125 w 5451476"/>
              <a:gd name="connsiteY3620" fmla="*/ 5005635 h 6346826"/>
              <a:gd name="connsiteX3621" fmla="*/ 1984300 w 5451476"/>
              <a:gd name="connsiteY3621" fmla="*/ 5002143 h 6346826"/>
              <a:gd name="connsiteX3622" fmla="*/ 1987476 w 5451476"/>
              <a:gd name="connsiteY3622" fmla="*/ 4998968 h 6346826"/>
              <a:gd name="connsiteX3623" fmla="*/ 1990651 w 5451476"/>
              <a:gd name="connsiteY3623" fmla="*/ 4995792 h 6346826"/>
              <a:gd name="connsiteX3624" fmla="*/ 1977314 w 5451476"/>
              <a:gd name="connsiteY3624" fmla="*/ 5008493 h 6346826"/>
              <a:gd name="connsiteX3625" fmla="*/ 1963025 w 5451476"/>
              <a:gd name="connsiteY3625" fmla="*/ 5023099 h 6346826"/>
              <a:gd name="connsiteX3626" fmla="*/ 1948418 w 5451476"/>
              <a:gd name="connsiteY3626" fmla="*/ 5037705 h 6346826"/>
              <a:gd name="connsiteX3627" fmla="*/ 1933812 w 5451476"/>
              <a:gd name="connsiteY3627" fmla="*/ 5051993 h 6346826"/>
              <a:gd name="connsiteX3628" fmla="*/ 1919205 w 5451476"/>
              <a:gd name="connsiteY3628" fmla="*/ 5066599 h 6346826"/>
              <a:gd name="connsiteX3629" fmla="*/ 1904281 w 5451476"/>
              <a:gd name="connsiteY3629" fmla="*/ 5081204 h 6346826"/>
              <a:gd name="connsiteX3630" fmla="*/ 1889674 w 5451476"/>
              <a:gd name="connsiteY3630" fmla="*/ 5096128 h 6346826"/>
              <a:gd name="connsiteX3631" fmla="*/ 1875384 w 5451476"/>
              <a:gd name="connsiteY3631" fmla="*/ 5110733 h 6346826"/>
              <a:gd name="connsiteX3632" fmla="*/ 1860778 w 5451476"/>
              <a:gd name="connsiteY3632" fmla="*/ 5125339 h 6346826"/>
              <a:gd name="connsiteX3633" fmla="*/ 1846171 w 5451476"/>
              <a:gd name="connsiteY3633" fmla="*/ 5139627 h 6346826"/>
              <a:gd name="connsiteX3634" fmla="*/ 1831247 w 5451476"/>
              <a:gd name="connsiteY3634" fmla="*/ 5154233 h 6346826"/>
              <a:gd name="connsiteX3635" fmla="*/ 1816640 w 5451476"/>
              <a:gd name="connsiteY3635" fmla="*/ 5169157 h 6346826"/>
              <a:gd name="connsiteX3636" fmla="*/ 1802351 w 5451476"/>
              <a:gd name="connsiteY3636" fmla="*/ 5183762 h 6346826"/>
              <a:gd name="connsiteX3637" fmla="*/ 1787744 w 5451476"/>
              <a:gd name="connsiteY3637" fmla="*/ 5198368 h 6346826"/>
              <a:gd name="connsiteX3638" fmla="*/ 1773137 w 5451476"/>
              <a:gd name="connsiteY3638" fmla="*/ 5212974 h 6346826"/>
              <a:gd name="connsiteX3639" fmla="*/ 1769644 w 5451476"/>
              <a:gd name="connsiteY3639" fmla="*/ 5216784 h 6346826"/>
              <a:gd name="connsiteX3640" fmla="*/ 1763929 w 5451476"/>
              <a:gd name="connsiteY3640" fmla="*/ 5221864 h 6346826"/>
              <a:gd name="connsiteX3641" fmla="*/ 1757895 w 5451476"/>
              <a:gd name="connsiteY3641" fmla="*/ 5226945 h 6346826"/>
              <a:gd name="connsiteX3642" fmla="*/ 1754085 w 5451476"/>
              <a:gd name="connsiteY3642" fmla="*/ 5230437 h 6346826"/>
              <a:gd name="connsiteX3643" fmla="*/ 1749957 w 5451476"/>
              <a:gd name="connsiteY3643" fmla="*/ 5233612 h 6346826"/>
              <a:gd name="connsiteX3644" fmla="*/ 1745829 w 5451476"/>
              <a:gd name="connsiteY3644" fmla="*/ 5236788 h 6346826"/>
              <a:gd name="connsiteX3645" fmla="*/ 1741701 w 5451476"/>
              <a:gd name="connsiteY3645" fmla="*/ 5239963 h 6346826"/>
              <a:gd name="connsiteX3646" fmla="*/ 1737255 w 5451476"/>
              <a:gd name="connsiteY3646" fmla="*/ 5242820 h 6346826"/>
              <a:gd name="connsiteX3647" fmla="*/ 1732492 w 5451476"/>
              <a:gd name="connsiteY3647" fmla="*/ 5245996 h 6346826"/>
              <a:gd name="connsiteX3648" fmla="*/ 1728364 w 5451476"/>
              <a:gd name="connsiteY3648" fmla="*/ 5248218 h 6346826"/>
              <a:gd name="connsiteX3649" fmla="*/ 1723601 w 5451476"/>
              <a:gd name="connsiteY3649" fmla="*/ 5251076 h 6346826"/>
              <a:gd name="connsiteX3650" fmla="*/ 1718838 w 5451476"/>
              <a:gd name="connsiteY3650" fmla="*/ 5253934 h 6346826"/>
              <a:gd name="connsiteX3651" fmla="*/ 1714075 w 5451476"/>
              <a:gd name="connsiteY3651" fmla="*/ 5256156 h 6346826"/>
              <a:gd name="connsiteX3652" fmla="*/ 1709312 w 5451476"/>
              <a:gd name="connsiteY3652" fmla="*/ 5258696 h 6346826"/>
              <a:gd name="connsiteX3653" fmla="*/ 1703914 w 5451476"/>
              <a:gd name="connsiteY3653" fmla="*/ 5260601 h 6346826"/>
              <a:gd name="connsiteX3654" fmla="*/ 1698833 w 5451476"/>
              <a:gd name="connsiteY3654" fmla="*/ 5263141 h 6346826"/>
              <a:gd name="connsiteX3655" fmla="*/ 1693435 w 5451476"/>
              <a:gd name="connsiteY3655" fmla="*/ 5265047 h 6346826"/>
              <a:gd name="connsiteX3656" fmla="*/ 1688037 w 5451476"/>
              <a:gd name="connsiteY3656" fmla="*/ 5266952 h 6346826"/>
              <a:gd name="connsiteX3657" fmla="*/ 1682639 w 5451476"/>
              <a:gd name="connsiteY3657" fmla="*/ 5268539 h 6346826"/>
              <a:gd name="connsiteX3658" fmla="*/ 1676606 w 5451476"/>
              <a:gd name="connsiteY3658" fmla="*/ 5270127 h 6346826"/>
              <a:gd name="connsiteX3659" fmla="*/ 1671207 w 5451476"/>
              <a:gd name="connsiteY3659" fmla="*/ 5271714 h 6346826"/>
              <a:gd name="connsiteX3660" fmla="*/ 1665174 w 5451476"/>
              <a:gd name="connsiteY3660" fmla="*/ 5272985 h 6346826"/>
              <a:gd name="connsiteX3661" fmla="*/ 1659141 w 5451476"/>
              <a:gd name="connsiteY3661" fmla="*/ 5274255 h 6346826"/>
              <a:gd name="connsiteX3662" fmla="*/ 1652472 w 5451476"/>
              <a:gd name="connsiteY3662" fmla="*/ 5275207 h 6346826"/>
              <a:gd name="connsiteX3663" fmla="*/ 1646122 w 5451476"/>
              <a:gd name="connsiteY3663" fmla="*/ 5276160 h 6346826"/>
              <a:gd name="connsiteX3664" fmla="*/ 1639453 w 5451476"/>
              <a:gd name="connsiteY3664" fmla="*/ 5276795 h 6346826"/>
              <a:gd name="connsiteX3665" fmla="*/ 1633103 w 5451476"/>
              <a:gd name="connsiteY3665" fmla="*/ 5277430 h 6346826"/>
              <a:gd name="connsiteX3666" fmla="*/ 1625482 w 5451476"/>
              <a:gd name="connsiteY3666" fmla="*/ 5277747 h 6346826"/>
              <a:gd name="connsiteX3667" fmla="*/ 1617861 w 5451476"/>
              <a:gd name="connsiteY3667" fmla="*/ 5277747 h 6346826"/>
              <a:gd name="connsiteX3668" fmla="*/ 1610240 w 5451476"/>
              <a:gd name="connsiteY3668" fmla="*/ 5277430 h 6346826"/>
              <a:gd name="connsiteX3669" fmla="*/ 1603254 w 5451476"/>
              <a:gd name="connsiteY3669" fmla="*/ 5276795 h 6346826"/>
              <a:gd name="connsiteX3670" fmla="*/ 1594045 w 5451476"/>
              <a:gd name="connsiteY3670" fmla="*/ 5275842 h 6346826"/>
              <a:gd name="connsiteX3671" fmla="*/ 1585472 w 5451476"/>
              <a:gd name="connsiteY3671" fmla="*/ 5274572 h 6346826"/>
              <a:gd name="connsiteX3672" fmla="*/ 1576263 w 5451476"/>
              <a:gd name="connsiteY3672" fmla="*/ 5272667 h 6346826"/>
              <a:gd name="connsiteX3673" fmla="*/ 1567372 w 5451476"/>
              <a:gd name="connsiteY3673" fmla="*/ 5270444 h 6346826"/>
              <a:gd name="connsiteX3674" fmla="*/ 1561021 w 5451476"/>
              <a:gd name="connsiteY3674" fmla="*/ 5268539 h 6346826"/>
              <a:gd name="connsiteX3675" fmla="*/ 1554670 w 5451476"/>
              <a:gd name="connsiteY3675" fmla="*/ 5266634 h 6346826"/>
              <a:gd name="connsiteX3676" fmla="*/ 1548320 w 5451476"/>
              <a:gd name="connsiteY3676" fmla="*/ 5264094 h 6346826"/>
              <a:gd name="connsiteX3677" fmla="*/ 1541969 w 5451476"/>
              <a:gd name="connsiteY3677" fmla="*/ 5261871 h 6346826"/>
              <a:gd name="connsiteX3678" fmla="*/ 1535618 w 5451476"/>
              <a:gd name="connsiteY3678" fmla="*/ 5259014 h 6346826"/>
              <a:gd name="connsiteX3679" fmla="*/ 1529267 w 5451476"/>
              <a:gd name="connsiteY3679" fmla="*/ 5256156 h 6346826"/>
              <a:gd name="connsiteX3680" fmla="*/ 1523552 w 5451476"/>
              <a:gd name="connsiteY3680" fmla="*/ 5252981 h 6346826"/>
              <a:gd name="connsiteX3681" fmla="*/ 1517519 w 5451476"/>
              <a:gd name="connsiteY3681" fmla="*/ 5249488 h 6346826"/>
              <a:gd name="connsiteX3682" fmla="*/ 1511803 w 5451476"/>
              <a:gd name="connsiteY3682" fmla="*/ 5246313 h 6346826"/>
              <a:gd name="connsiteX3683" fmla="*/ 1506087 w 5451476"/>
              <a:gd name="connsiteY3683" fmla="*/ 5242503 h 6346826"/>
              <a:gd name="connsiteX3684" fmla="*/ 1500371 w 5451476"/>
              <a:gd name="connsiteY3684" fmla="*/ 5238693 h 6346826"/>
              <a:gd name="connsiteX3685" fmla="*/ 1495291 w 5451476"/>
              <a:gd name="connsiteY3685" fmla="*/ 5234882 h 6346826"/>
              <a:gd name="connsiteX3686" fmla="*/ 1489575 w 5451476"/>
              <a:gd name="connsiteY3686" fmla="*/ 5230437 h 6346826"/>
              <a:gd name="connsiteX3687" fmla="*/ 1484494 w 5451476"/>
              <a:gd name="connsiteY3687" fmla="*/ 5226310 h 6346826"/>
              <a:gd name="connsiteX3688" fmla="*/ 1479414 w 5451476"/>
              <a:gd name="connsiteY3688" fmla="*/ 5221547 h 6346826"/>
              <a:gd name="connsiteX3689" fmla="*/ 1474651 w 5451476"/>
              <a:gd name="connsiteY3689" fmla="*/ 5216784 h 6346826"/>
              <a:gd name="connsiteX3690" fmla="*/ 1469570 w 5451476"/>
              <a:gd name="connsiteY3690" fmla="*/ 5211386 h 6346826"/>
              <a:gd name="connsiteX3691" fmla="*/ 1465125 w 5451476"/>
              <a:gd name="connsiteY3691" fmla="*/ 5206306 h 6346826"/>
              <a:gd name="connsiteX3692" fmla="*/ 1460362 w 5451476"/>
              <a:gd name="connsiteY3692" fmla="*/ 5201226 h 6346826"/>
              <a:gd name="connsiteX3693" fmla="*/ 1456233 w 5451476"/>
              <a:gd name="connsiteY3693" fmla="*/ 5196145 h 6346826"/>
              <a:gd name="connsiteX3694" fmla="*/ 1452423 w 5451476"/>
              <a:gd name="connsiteY3694" fmla="*/ 5190430 h 6346826"/>
              <a:gd name="connsiteX3695" fmla="*/ 1448613 w 5451476"/>
              <a:gd name="connsiteY3695" fmla="*/ 5185032 h 6346826"/>
              <a:gd name="connsiteX3696" fmla="*/ 1444802 w 5451476"/>
              <a:gd name="connsiteY3696" fmla="*/ 5179317 h 6346826"/>
              <a:gd name="connsiteX3697" fmla="*/ 1441309 w 5451476"/>
              <a:gd name="connsiteY3697" fmla="*/ 5173284 h 6346826"/>
              <a:gd name="connsiteX3698" fmla="*/ 1438134 w 5451476"/>
              <a:gd name="connsiteY3698" fmla="*/ 5167569 h 6346826"/>
              <a:gd name="connsiteX3699" fmla="*/ 1434958 w 5451476"/>
              <a:gd name="connsiteY3699" fmla="*/ 5161536 h 6346826"/>
              <a:gd name="connsiteX3700" fmla="*/ 1431783 w 5451476"/>
              <a:gd name="connsiteY3700" fmla="*/ 5155186 h 6346826"/>
              <a:gd name="connsiteX3701" fmla="*/ 1429560 w 5451476"/>
              <a:gd name="connsiteY3701" fmla="*/ 5149153 h 6346826"/>
              <a:gd name="connsiteX3702" fmla="*/ 1426702 w 5451476"/>
              <a:gd name="connsiteY3702" fmla="*/ 5142803 h 6346826"/>
              <a:gd name="connsiteX3703" fmla="*/ 1424797 w 5451476"/>
              <a:gd name="connsiteY3703" fmla="*/ 5136452 h 6346826"/>
              <a:gd name="connsiteX3704" fmla="*/ 1422257 w 5451476"/>
              <a:gd name="connsiteY3704" fmla="*/ 5130102 h 6346826"/>
              <a:gd name="connsiteX3705" fmla="*/ 1420669 w 5451476"/>
              <a:gd name="connsiteY3705" fmla="*/ 5123434 h 6346826"/>
              <a:gd name="connsiteX3706" fmla="*/ 1418446 w 5451476"/>
              <a:gd name="connsiteY3706" fmla="*/ 5114544 h 6346826"/>
              <a:gd name="connsiteX3707" fmla="*/ 1416859 w 5451476"/>
              <a:gd name="connsiteY3707" fmla="*/ 5105971 h 6346826"/>
              <a:gd name="connsiteX3708" fmla="*/ 1415271 w 5451476"/>
              <a:gd name="connsiteY3708" fmla="*/ 5096763 h 6346826"/>
              <a:gd name="connsiteX3709" fmla="*/ 1414318 w 5451476"/>
              <a:gd name="connsiteY3709" fmla="*/ 5088190 h 6346826"/>
              <a:gd name="connsiteX3710" fmla="*/ 1413683 w 5451476"/>
              <a:gd name="connsiteY3710" fmla="*/ 5080569 h 6346826"/>
              <a:gd name="connsiteX3711" fmla="*/ 1413683 w 5451476"/>
              <a:gd name="connsiteY3711" fmla="*/ 5072949 h 6346826"/>
              <a:gd name="connsiteX3712" fmla="*/ 1413683 w 5451476"/>
              <a:gd name="connsiteY3712" fmla="*/ 5065646 h 6346826"/>
              <a:gd name="connsiteX3713" fmla="*/ 1413683 w 5451476"/>
              <a:gd name="connsiteY3713" fmla="*/ 5058343 h 6346826"/>
              <a:gd name="connsiteX3714" fmla="*/ 1414318 w 5451476"/>
              <a:gd name="connsiteY3714" fmla="*/ 5051675 h 6346826"/>
              <a:gd name="connsiteX3715" fmla="*/ 1414636 w 5451476"/>
              <a:gd name="connsiteY3715" fmla="*/ 5045325 h 6346826"/>
              <a:gd name="connsiteX3716" fmla="*/ 1415588 w 5451476"/>
              <a:gd name="connsiteY3716" fmla="*/ 5038657 h 6346826"/>
              <a:gd name="connsiteX3717" fmla="*/ 1416859 w 5451476"/>
              <a:gd name="connsiteY3717" fmla="*/ 5032307 h 6346826"/>
              <a:gd name="connsiteX3718" fmla="*/ 1417811 w 5451476"/>
              <a:gd name="connsiteY3718" fmla="*/ 5026274 h 6346826"/>
              <a:gd name="connsiteX3719" fmla="*/ 1419081 w 5451476"/>
              <a:gd name="connsiteY3719" fmla="*/ 5020241 h 6346826"/>
              <a:gd name="connsiteX3720" fmla="*/ 1420669 w 5451476"/>
              <a:gd name="connsiteY3720" fmla="*/ 5014208 h 6346826"/>
              <a:gd name="connsiteX3721" fmla="*/ 1422257 w 5451476"/>
              <a:gd name="connsiteY3721" fmla="*/ 5008493 h 6346826"/>
              <a:gd name="connsiteX3722" fmla="*/ 1424162 w 5451476"/>
              <a:gd name="connsiteY3722" fmla="*/ 5003095 h 6346826"/>
              <a:gd name="connsiteX3723" fmla="*/ 1425750 w 5451476"/>
              <a:gd name="connsiteY3723" fmla="*/ 4997697 h 6346826"/>
              <a:gd name="connsiteX3724" fmla="*/ 1428290 w 5451476"/>
              <a:gd name="connsiteY3724" fmla="*/ 4992617 h 6346826"/>
              <a:gd name="connsiteX3725" fmla="*/ 1430195 w 5451476"/>
              <a:gd name="connsiteY3725" fmla="*/ 4986902 h 6346826"/>
              <a:gd name="connsiteX3726" fmla="*/ 1432736 w 5451476"/>
              <a:gd name="connsiteY3726" fmla="*/ 4982139 h 6346826"/>
              <a:gd name="connsiteX3727" fmla="*/ 1434641 w 5451476"/>
              <a:gd name="connsiteY3727" fmla="*/ 4977059 h 6346826"/>
              <a:gd name="connsiteX3728" fmla="*/ 1437499 w 5451476"/>
              <a:gd name="connsiteY3728" fmla="*/ 4972296 h 6346826"/>
              <a:gd name="connsiteX3729" fmla="*/ 1439722 w 5451476"/>
              <a:gd name="connsiteY3729" fmla="*/ 4967533 h 6346826"/>
              <a:gd name="connsiteX3730" fmla="*/ 1442579 w 5451476"/>
              <a:gd name="connsiteY3730" fmla="*/ 4962771 h 6346826"/>
              <a:gd name="connsiteX3731" fmla="*/ 1445437 w 5451476"/>
              <a:gd name="connsiteY3731" fmla="*/ 4958325 h 6346826"/>
              <a:gd name="connsiteX3732" fmla="*/ 1447978 w 5451476"/>
              <a:gd name="connsiteY3732" fmla="*/ 4953880 h 6346826"/>
              <a:gd name="connsiteX3733" fmla="*/ 1451153 w 5451476"/>
              <a:gd name="connsiteY3733" fmla="*/ 4949752 h 6346826"/>
              <a:gd name="connsiteX3734" fmla="*/ 1453376 w 5451476"/>
              <a:gd name="connsiteY3734" fmla="*/ 4946895 h 6346826"/>
              <a:gd name="connsiteX3735" fmla="*/ 1455281 w 5451476"/>
              <a:gd name="connsiteY3735" fmla="*/ 4944037 h 6346826"/>
              <a:gd name="connsiteX3736" fmla="*/ 1465125 w 5451476"/>
              <a:gd name="connsiteY3736" fmla="*/ 4934194 h 6346826"/>
              <a:gd name="connsiteX3737" fmla="*/ 1479414 w 5451476"/>
              <a:gd name="connsiteY3737" fmla="*/ 4919588 h 6346826"/>
              <a:gd name="connsiteX3738" fmla="*/ 1494021 w 5451476"/>
              <a:gd name="connsiteY3738" fmla="*/ 4904983 h 6346826"/>
              <a:gd name="connsiteX3739" fmla="*/ 1508627 w 5451476"/>
              <a:gd name="connsiteY3739" fmla="*/ 4890694 h 6346826"/>
              <a:gd name="connsiteX3740" fmla="*/ 1523552 w 5451476"/>
              <a:gd name="connsiteY3740" fmla="*/ 4875771 h 6346826"/>
              <a:gd name="connsiteX3741" fmla="*/ 1538159 w 5451476"/>
              <a:gd name="connsiteY3741" fmla="*/ 4861165 h 6346826"/>
              <a:gd name="connsiteX3742" fmla="*/ 1552765 w 5451476"/>
              <a:gd name="connsiteY3742" fmla="*/ 4846559 h 6346826"/>
              <a:gd name="connsiteX3743" fmla="*/ 1567055 w 5451476"/>
              <a:gd name="connsiteY3743" fmla="*/ 4831954 h 6346826"/>
              <a:gd name="connsiteX3744" fmla="*/ 1581661 w 5451476"/>
              <a:gd name="connsiteY3744" fmla="*/ 4817030 h 6346826"/>
              <a:gd name="connsiteX3745" fmla="*/ 1596586 w 5451476"/>
              <a:gd name="connsiteY3745" fmla="*/ 4802742 h 6346826"/>
              <a:gd name="connsiteX3746" fmla="*/ 1611192 w 5451476"/>
              <a:gd name="connsiteY3746" fmla="*/ 4788136 h 6346826"/>
              <a:gd name="connsiteX3747" fmla="*/ 1625799 w 5451476"/>
              <a:gd name="connsiteY3747" fmla="*/ 4773531 h 6346826"/>
              <a:gd name="connsiteX3748" fmla="*/ 1640406 w 5451476"/>
              <a:gd name="connsiteY3748" fmla="*/ 4758925 h 6346826"/>
              <a:gd name="connsiteX3749" fmla="*/ 1654695 w 5451476"/>
              <a:gd name="connsiteY3749" fmla="*/ 4744319 h 6346826"/>
              <a:gd name="connsiteX3750" fmla="*/ 1669620 w 5451476"/>
              <a:gd name="connsiteY3750" fmla="*/ 4729396 h 6346826"/>
              <a:gd name="connsiteX3751" fmla="*/ 1684226 w 5451476"/>
              <a:gd name="connsiteY3751" fmla="*/ 4715108 h 6346826"/>
              <a:gd name="connsiteX3752" fmla="*/ 1698833 w 5451476"/>
              <a:gd name="connsiteY3752" fmla="*/ 4700502 h 6346826"/>
              <a:gd name="connsiteX3753" fmla="*/ 1713440 w 5451476"/>
              <a:gd name="connsiteY3753" fmla="*/ 4685896 h 6346826"/>
              <a:gd name="connsiteX3754" fmla="*/ 1728364 w 5451476"/>
              <a:gd name="connsiteY3754" fmla="*/ 4671290 h 6346826"/>
              <a:gd name="connsiteX3755" fmla="*/ 1742654 w 5451476"/>
              <a:gd name="connsiteY3755" fmla="*/ 4656367 h 6346826"/>
              <a:gd name="connsiteX3756" fmla="*/ 1757260 w 5451476"/>
              <a:gd name="connsiteY3756" fmla="*/ 4642079 h 6346826"/>
              <a:gd name="connsiteX3757" fmla="*/ 1771867 w 5451476"/>
              <a:gd name="connsiteY3757" fmla="*/ 4627473 h 6346826"/>
              <a:gd name="connsiteX3758" fmla="*/ 1786474 w 5451476"/>
              <a:gd name="connsiteY3758" fmla="*/ 4612867 h 6346826"/>
              <a:gd name="connsiteX3759" fmla="*/ 1801398 w 5451476"/>
              <a:gd name="connsiteY3759" fmla="*/ 4598261 h 6346826"/>
              <a:gd name="connsiteX3760" fmla="*/ 1816005 w 5451476"/>
              <a:gd name="connsiteY3760" fmla="*/ 4583656 h 6346826"/>
              <a:gd name="connsiteX3761" fmla="*/ 1830294 w 5451476"/>
              <a:gd name="connsiteY3761" fmla="*/ 4568732 h 6346826"/>
              <a:gd name="connsiteX3762" fmla="*/ 1844901 w 5451476"/>
              <a:gd name="connsiteY3762" fmla="*/ 4554444 h 6346826"/>
              <a:gd name="connsiteX3763" fmla="*/ 1859508 w 5451476"/>
              <a:gd name="connsiteY3763" fmla="*/ 4539838 h 6346826"/>
              <a:gd name="connsiteX3764" fmla="*/ 1874114 w 5451476"/>
              <a:gd name="connsiteY3764" fmla="*/ 4525232 h 6346826"/>
              <a:gd name="connsiteX3765" fmla="*/ 1889039 w 5451476"/>
              <a:gd name="connsiteY3765" fmla="*/ 4510627 h 6346826"/>
              <a:gd name="connsiteX3766" fmla="*/ 1903645 w 5451476"/>
              <a:gd name="connsiteY3766" fmla="*/ 4495703 h 6346826"/>
              <a:gd name="connsiteX3767" fmla="*/ 1917935 w 5451476"/>
              <a:gd name="connsiteY3767" fmla="*/ 4481098 h 6346826"/>
              <a:gd name="connsiteX3768" fmla="*/ 1932541 w 5451476"/>
              <a:gd name="connsiteY3768" fmla="*/ 4466809 h 6346826"/>
              <a:gd name="connsiteX3769" fmla="*/ 1947148 w 5451476"/>
              <a:gd name="connsiteY3769" fmla="*/ 4452204 h 6346826"/>
              <a:gd name="connsiteX3770" fmla="*/ 1962073 w 5451476"/>
              <a:gd name="connsiteY3770" fmla="*/ 4437598 h 6346826"/>
              <a:gd name="connsiteX3771" fmla="*/ 1976679 w 5451476"/>
              <a:gd name="connsiteY3771" fmla="*/ 4422992 h 6346826"/>
              <a:gd name="connsiteX3772" fmla="*/ 1990969 w 5451476"/>
              <a:gd name="connsiteY3772" fmla="*/ 4408069 h 6346826"/>
              <a:gd name="connsiteX3773" fmla="*/ 2005575 w 5451476"/>
              <a:gd name="connsiteY3773" fmla="*/ 4393463 h 6346826"/>
              <a:gd name="connsiteX3774" fmla="*/ 2020182 w 5451476"/>
              <a:gd name="connsiteY3774" fmla="*/ 4379175 h 6346826"/>
              <a:gd name="connsiteX3775" fmla="*/ 2031296 w 5451476"/>
              <a:gd name="connsiteY3775" fmla="*/ 4368062 h 6346826"/>
              <a:gd name="connsiteX3776" fmla="*/ 2032884 w 5451476"/>
              <a:gd name="connsiteY3776" fmla="*/ 4366474 h 6346826"/>
              <a:gd name="connsiteX3777" fmla="*/ 2035107 w 5451476"/>
              <a:gd name="connsiteY3777" fmla="*/ 4364569 h 6346826"/>
              <a:gd name="connsiteX3778" fmla="*/ 2038599 w 5451476"/>
              <a:gd name="connsiteY3778" fmla="*/ 4360441 h 6346826"/>
              <a:gd name="connsiteX3779" fmla="*/ 2041775 w 5451476"/>
              <a:gd name="connsiteY3779" fmla="*/ 4356631 h 6346826"/>
              <a:gd name="connsiteX3780" fmla="*/ 2045268 w 5451476"/>
              <a:gd name="connsiteY3780" fmla="*/ 4352503 h 6346826"/>
              <a:gd name="connsiteX3781" fmla="*/ 2048443 w 5451476"/>
              <a:gd name="connsiteY3781" fmla="*/ 4348693 h 6346826"/>
              <a:gd name="connsiteX3782" fmla="*/ 2051619 w 5451476"/>
              <a:gd name="connsiteY3782" fmla="*/ 4344565 h 6346826"/>
              <a:gd name="connsiteX3783" fmla="*/ 2054794 w 5451476"/>
              <a:gd name="connsiteY3783" fmla="*/ 4340438 h 6346826"/>
              <a:gd name="connsiteX3784" fmla="*/ 2057652 w 5451476"/>
              <a:gd name="connsiteY3784" fmla="*/ 4335992 h 6346826"/>
              <a:gd name="connsiteX3785" fmla="*/ 2060510 w 5451476"/>
              <a:gd name="connsiteY3785" fmla="*/ 4331547 h 6346826"/>
              <a:gd name="connsiteX3786" fmla="*/ 2063050 w 5451476"/>
              <a:gd name="connsiteY3786" fmla="*/ 4326784 h 6346826"/>
              <a:gd name="connsiteX3787" fmla="*/ 2065908 w 5451476"/>
              <a:gd name="connsiteY3787" fmla="*/ 4322022 h 6346826"/>
              <a:gd name="connsiteX3788" fmla="*/ 2068766 w 5451476"/>
              <a:gd name="connsiteY3788" fmla="*/ 4317576 h 6346826"/>
              <a:gd name="connsiteX3789" fmla="*/ 2070988 w 5451476"/>
              <a:gd name="connsiteY3789" fmla="*/ 4312814 h 6346826"/>
              <a:gd name="connsiteX3790" fmla="*/ 2073529 w 5451476"/>
              <a:gd name="connsiteY3790" fmla="*/ 4307733 h 6346826"/>
              <a:gd name="connsiteX3791" fmla="*/ 2075434 w 5451476"/>
              <a:gd name="connsiteY3791" fmla="*/ 4302653 h 6346826"/>
              <a:gd name="connsiteX3792" fmla="*/ 2077974 w 5451476"/>
              <a:gd name="connsiteY3792" fmla="*/ 4297573 h 6346826"/>
              <a:gd name="connsiteX3793" fmla="*/ 2079880 w 5451476"/>
              <a:gd name="connsiteY3793" fmla="*/ 4292175 h 6346826"/>
              <a:gd name="connsiteX3794" fmla="*/ 2081467 w 5451476"/>
              <a:gd name="connsiteY3794" fmla="*/ 4286777 h 6346826"/>
              <a:gd name="connsiteX3795" fmla="*/ 2083372 w 5451476"/>
              <a:gd name="connsiteY3795" fmla="*/ 4281379 h 6346826"/>
              <a:gd name="connsiteX3796" fmla="*/ 2084960 w 5451476"/>
              <a:gd name="connsiteY3796" fmla="*/ 4275664 h 6346826"/>
              <a:gd name="connsiteX3797" fmla="*/ 2086548 w 5451476"/>
              <a:gd name="connsiteY3797" fmla="*/ 4269631 h 6346826"/>
              <a:gd name="connsiteX3798" fmla="*/ 2087818 w 5451476"/>
              <a:gd name="connsiteY3798" fmla="*/ 4263916 h 6346826"/>
              <a:gd name="connsiteX3799" fmla="*/ 2089088 w 5451476"/>
              <a:gd name="connsiteY3799" fmla="*/ 4257566 h 6346826"/>
              <a:gd name="connsiteX3800" fmla="*/ 2090041 w 5451476"/>
              <a:gd name="connsiteY3800" fmla="*/ 4251215 h 6346826"/>
              <a:gd name="connsiteX3801" fmla="*/ 2090993 w 5451476"/>
              <a:gd name="connsiteY3801" fmla="*/ 4245183 h 6346826"/>
              <a:gd name="connsiteX3802" fmla="*/ 2091311 w 5451476"/>
              <a:gd name="connsiteY3802" fmla="*/ 4237880 h 6346826"/>
              <a:gd name="connsiteX3803" fmla="*/ 2092264 w 5451476"/>
              <a:gd name="connsiteY3803" fmla="*/ 4231212 h 6346826"/>
              <a:gd name="connsiteX3804" fmla="*/ 2092264 w 5451476"/>
              <a:gd name="connsiteY3804" fmla="*/ 4224226 h 6346826"/>
              <a:gd name="connsiteX3805" fmla="*/ 2092264 w 5451476"/>
              <a:gd name="connsiteY3805" fmla="*/ 4216924 h 6346826"/>
              <a:gd name="connsiteX3806" fmla="*/ 2091628 w 5451476"/>
              <a:gd name="connsiteY3806" fmla="*/ 4208986 h 6346826"/>
              <a:gd name="connsiteX3807" fmla="*/ 2091311 w 5451476"/>
              <a:gd name="connsiteY3807" fmla="*/ 4201048 h 6346826"/>
              <a:gd name="connsiteX3808" fmla="*/ 2090041 w 5451476"/>
              <a:gd name="connsiteY3808" fmla="*/ 4192792 h 6346826"/>
              <a:gd name="connsiteX3809" fmla="*/ 2089088 w 5451476"/>
              <a:gd name="connsiteY3809" fmla="*/ 4184854 h 6346826"/>
              <a:gd name="connsiteX3810" fmla="*/ 2086865 w 5451476"/>
              <a:gd name="connsiteY3810" fmla="*/ 4174376 h 6346826"/>
              <a:gd name="connsiteX3811" fmla="*/ 2084325 w 5451476"/>
              <a:gd name="connsiteY3811" fmla="*/ 4164216 h 6346826"/>
              <a:gd name="connsiteX3812" fmla="*/ 2081467 w 5451476"/>
              <a:gd name="connsiteY3812" fmla="*/ 4153738 h 6346826"/>
              <a:gd name="connsiteX3813" fmla="*/ 2077339 w 5451476"/>
              <a:gd name="connsiteY3813" fmla="*/ 4143895 h 6346826"/>
              <a:gd name="connsiteX3814" fmla="*/ 2073529 w 5451476"/>
              <a:gd name="connsiteY3814" fmla="*/ 4134369 h 6346826"/>
              <a:gd name="connsiteX3815" fmla="*/ 2069083 w 5451476"/>
              <a:gd name="connsiteY3815" fmla="*/ 4125479 h 6346826"/>
              <a:gd name="connsiteX3816" fmla="*/ 2064003 w 5451476"/>
              <a:gd name="connsiteY3816" fmla="*/ 4115953 h 6346826"/>
              <a:gd name="connsiteX3817" fmla="*/ 2058287 w 5451476"/>
              <a:gd name="connsiteY3817" fmla="*/ 4107063 h 6346826"/>
              <a:gd name="connsiteX3818" fmla="*/ 2052571 w 5451476"/>
              <a:gd name="connsiteY3818" fmla="*/ 4098490 h 6346826"/>
              <a:gd name="connsiteX3819" fmla="*/ 2045585 w 5451476"/>
              <a:gd name="connsiteY3819" fmla="*/ 4089917 h 6346826"/>
              <a:gd name="connsiteX3820" fmla="*/ 2038599 w 5451476"/>
              <a:gd name="connsiteY3820" fmla="*/ 4081661 h 6346826"/>
              <a:gd name="connsiteX3821" fmla="*/ 2031296 w 5451476"/>
              <a:gd name="connsiteY3821" fmla="*/ 4073724 h 6346826"/>
              <a:gd name="connsiteX3822" fmla="*/ 2023358 w 5451476"/>
              <a:gd name="connsiteY3822" fmla="*/ 4066103 h 6346826"/>
              <a:gd name="connsiteX3823" fmla="*/ 2015102 w 5451476"/>
              <a:gd name="connsiteY3823" fmla="*/ 4059118 h 6346826"/>
              <a:gd name="connsiteX3824" fmla="*/ 2006528 w 5451476"/>
              <a:gd name="connsiteY3824" fmla="*/ 4052767 h 6346826"/>
              <a:gd name="connsiteX3825" fmla="*/ 1997637 w 5451476"/>
              <a:gd name="connsiteY3825" fmla="*/ 4046735 h 6346826"/>
              <a:gd name="connsiteX3826" fmla="*/ 1989063 w 5451476"/>
              <a:gd name="connsiteY3826" fmla="*/ 4041337 h 6346826"/>
              <a:gd name="connsiteX3827" fmla="*/ 1979855 w 5451476"/>
              <a:gd name="connsiteY3827" fmla="*/ 4035939 h 6346826"/>
              <a:gd name="connsiteX3828" fmla="*/ 1970329 w 5451476"/>
              <a:gd name="connsiteY3828" fmla="*/ 4031176 h 6346826"/>
              <a:gd name="connsiteX3829" fmla="*/ 1960802 w 5451476"/>
              <a:gd name="connsiteY3829" fmla="*/ 4027366 h 6346826"/>
              <a:gd name="connsiteX3830" fmla="*/ 1950959 w 5451476"/>
              <a:gd name="connsiteY3830" fmla="*/ 4023873 h 6346826"/>
              <a:gd name="connsiteX3831" fmla="*/ 1940480 w 5451476"/>
              <a:gd name="connsiteY3831" fmla="*/ 4020698 h 6346826"/>
              <a:gd name="connsiteX3832" fmla="*/ 1930636 w 5451476"/>
              <a:gd name="connsiteY3832" fmla="*/ 4017841 h 6346826"/>
              <a:gd name="connsiteX3833" fmla="*/ 1920157 w 5451476"/>
              <a:gd name="connsiteY3833" fmla="*/ 4015935 h 6346826"/>
              <a:gd name="connsiteX3834" fmla="*/ 1911901 w 5451476"/>
              <a:gd name="connsiteY3834" fmla="*/ 4014665 h 6346826"/>
              <a:gd name="connsiteX3835" fmla="*/ 1903963 w 5451476"/>
              <a:gd name="connsiteY3835" fmla="*/ 4013713 h 6346826"/>
              <a:gd name="connsiteX3836" fmla="*/ 1895707 w 5451476"/>
              <a:gd name="connsiteY3836" fmla="*/ 4013078 h 6346826"/>
              <a:gd name="connsiteX3837" fmla="*/ 1887769 w 5451476"/>
              <a:gd name="connsiteY3837" fmla="*/ 4012760 h 6346826"/>
              <a:gd name="connsiteX3838" fmla="*/ 1880465 w 5451476"/>
              <a:gd name="connsiteY3838" fmla="*/ 4012760 h 6346826"/>
              <a:gd name="connsiteX3839" fmla="*/ 1873797 w 5451476"/>
              <a:gd name="connsiteY3839" fmla="*/ 4013078 h 6346826"/>
              <a:gd name="connsiteX3840" fmla="*/ 1866811 w 5451476"/>
              <a:gd name="connsiteY3840" fmla="*/ 4013395 h 6346826"/>
              <a:gd name="connsiteX3841" fmla="*/ 1859825 w 5451476"/>
              <a:gd name="connsiteY3841" fmla="*/ 4014348 h 6346826"/>
              <a:gd name="connsiteX3842" fmla="*/ 1853474 w 5451476"/>
              <a:gd name="connsiteY3842" fmla="*/ 4014983 h 6346826"/>
              <a:gd name="connsiteX3843" fmla="*/ 1847124 w 5451476"/>
              <a:gd name="connsiteY3843" fmla="*/ 4015935 h 6346826"/>
              <a:gd name="connsiteX3844" fmla="*/ 1841408 w 5451476"/>
              <a:gd name="connsiteY3844" fmla="*/ 4016888 h 6346826"/>
              <a:gd name="connsiteX3845" fmla="*/ 1835057 w 5451476"/>
              <a:gd name="connsiteY3845" fmla="*/ 4018476 h 6346826"/>
              <a:gd name="connsiteX3846" fmla="*/ 1829341 w 5451476"/>
              <a:gd name="connsiteY3846" fmla="*/ 4019746 h 6346826"/>
              <a:gd name="connsiteX3847" fmla="*/ 1823943 w 5451476"/>
              <a:gd name="connsiteY3847" fmla="*/ 4021333 h 6346826"/>
              <a:gd name="connsiteX3848" fmla="*/ 1818227 w 5451476"/>
              <a:gd name="connsiteY3848" fmla="*/ 4023238 h 6346826"/>
              <a:gd name="connsiteX3849" fmla="*/ 1812829 w 5451476"/>
              <a:gd name="connsiteY3849" fmla="*/ 4025461 h 6346826"/>
              <a:gd name="connsiteX3850" fmla="*/ 1807114 w 5451476"/>
              <a:gd name="connsiteY3850" fmla="*/ 4027366 h 6346826"/>
              <a:gd name="connsiteX3851" fmla="*/ 1802351 w 5451476"/>
              <a:gd name="connsiteY3851" fmla="*/ 4029271 h 6346826"/>
              <a:gd name="connsiteX3852" fmla="*/ 1797270 w 5451476"/>
              <a:gd name="connsiteY3852" fmla="*/ 4031811 h 6346826"/>
              <a:gd name="connsiteX3853" fmla="*/ 1792189 w 5451476"/>
              <a:gd name="connsiteY3853" fmla="*/ 4034034 h 6346826"/>
              <a:gd name="connsiteX3854" fmla="*/ 1787426 w 5451476"/>
              <a:gd name="connsiteY3854" fmla="*/ 4036574 h 6346826"/>
              <a:gd name="connsiteX3855" fmla="*/ 1782664 w 5451476"/>
              <a:gd name="connsiteY3855" fmla="*/ 4038797 h 6346826"/>
              <a:gd name="connsiteX3856" fmla="*/ 1777900 w 5451476"/>
              <a:gd name="connsiteY3856" fmla="*/ 4041654 h 6346826"/>
              <a:gd name="connsiteX3857" fmla="*/ 1773455 w 5451476"/>
              <a:gd name="connsiteY3857" fmla="*/ 4044512 h 6346826"/>
              <a:gd name="connsiteX3858" fmla="*/ 1769009 w 5451476"/>
              <a:gd name="connsiteY3858" fmla="*/ 4047052 h 6346826"/>
              <a:gd name="connsiteX3859" fmla="*/ 1764881 w 5451476"/>
              <a:gd name="connsiteY3859" fmla="*/ 4050227 h 6346826"/>
              <a:gd name="connsiteX3860" fmla="*/ 1760436 w 5451476"/>
              <a:gd name="connsiteY3860" fmla="*/ 4053085 h 6346826"/>
              <a:gd name="connsiteX3861" fmla="*/ 1755990 w 5451476"/>
              <a:gd name="connsiteY3861" fmla="*/ 4056578 h 6346826"/>
              <a:gd name="connsiteX3862" fmla="*/ 1752180 w 5451476"/>
              <a:gd name="connsiteY3862" fmla="*/ 4059753 h 6346826"/>
              <a:gd name="connsiteX3863" fmla="*/ 1748052 w 5451476"/>
              <a:gd name="connsiteY3863" fmla="*/ 4062928 h 6346826"/>
              <a:gd name="connsiteX3864" fmla="*/ 1744241 w 5451476"/>
              <a:gd name="connsiteY3864" fmla="*/ 4066738 h 6346826"/>
              <a:gd name="connsiteX3865" fmla="*/ 1740431 w 5451476"/>
              <a:gd name="connsiteY3865" fmla="*/ 4070231 h 6346826"/>
              <a:gd name="connsiteX3866" fmla="*/ 1738525 w 5451476"/>
              <a:gd name="connsiteY3866" fmla="*/ 4071818 h 6346826"/>
              <a:gd name="connsiteX3867" fmla="*/ 1736620 w 5451476"/>
              <a:gd name="connsiteY3867" fmla="*/ 4073724 h 6346826"/>
              <a:gd name="connsiteX3868" fmla="*/ 1725507 w 5451476"/>
              <a:gd name="connsiteY3868" fmla="*/ 4084519 h 6346826"/>
              <a:gd name="connsiteX3869" fmla="*/ 1710900 w 5451476"/>
              <a:gd name="connsiteY3869" fmla="*/ 4098807 h 6346826"/>
              <a:gd name="connsiteX3870" fmla="*/ 1695658 w 5451476"/>
              <a:gd name="connsiteY3870" fmla="*/ 4113096 h 6346826"/>
              <a:gd name="connsiteX3871" fmla="*/ 1681051 w 5451476"/>
              <a:gd name="connsiteY3871" fmla="*/ 4127384 h 6346826"/>
              <a:gd name="connsiteX3872" fmla="*/ 1665809 w 5451476"/>
              <a:gd name="connsiteY3872" fmla="*/ 4141672 h 6346826"/>
              <a:gd name="connsiteX3873" fmla="*/ 1651202 w 5451476"/>
              <a:gd name="connsiteY3873" fmla="*/ 4155960 h 6346826"/>
              <a:gd name="connsiteX3874" fmla="*/ 1640406 w 5451476"/>
              <a:gd name="connsiteY3874" fmla="*/ 4166438 h 6346826"/>
              <a:gd name="connsiteX3875" fmla="*/ 1638183 w 5451476"/>
              <a:gd name="connsiteY3875" fmla="*/ 4168661 h 6346826"/>
              <a:gd name="connsiteX3876" fmla="*/ 1636278 w 5451476"/>
              <a:gd name="connsiteY3876" fmla="*/ 4170566 h 6346826"/>
              <a:gd name="connsiteX3877" fmla="*/ 1632467 w 5451476"/>
              <a:gd name="connsiteY3877" fmla="*/ 4174059 h 6346826"/>
              <a:gd name="connsiteX3878" fmla="*/ 1628657 w 5451476"/>
              <a:gd name="connsiteY3878" fmla="*/ 4177234 h 6346826"/>
              <a:gd name="connsiteX3879" fmla="*/ 1624529 w 5451476"/>
              <a:gd name="connsiteY3879" fmla="*/ 4180727 h 6346826"/>
              <a:gd name="connsiteX3880" fmla="*/ 1620719 w 5451476"/>
              <a:gd name="connsiteY3880" fmla="*/ 4183902 h 6346826"/>
              <a:gd name="connsiteX3881" fmla="*/ 1616273 w 5451476"/>
              <a:gd name="connsiteY3881" fmla="*/ 4187077 h 6346826"/>
              <a:gd name="connsiteX3882" fmla="*/ 1611827 w 5451476"/>
              <a:gd name="connsiteY3882" fmla="*/ 4189935 h 6346826"/>
              <a:gd name="connsiteX3883" fmla="*/ 1607700 w 5451476"/>
              <a:gd name="connsiteY3883" fmla="*/ 4193110 h 6346826"/>
              <a:gd name="connsiteX3884" fmla="*/ 1603254 w 5451476"/>
              <a:gd name="connsiteY3884" fmla="*/ 4195967 h 6346826"/>
              <a:gd name="connsiteX3885" fmla="*/ 1598808 w 5451476"/>
              <a:gd name="connsiteY3885" fmla="*/ 4198825 h 6346826"/>
              <a:gd name="connsiteX3886" fmla="*/ 1594045 w 5451476"/>
              <a:gd name="connsiteY3886" fmla="*/ 4201365 h 6346826"/>
              <a:gd name="connsiteX3887" fmla="*/ 1589282 w 5451476"/>
              <a:gd name="connsiteY3887" fmla="*/ 4203905 h 6346826"/>
              <a:gd name="connsiteX3888" fmla="*/ 1584519 w 5451476"/>
              <a:gd name="connsiteY3888" fmla="*/ 4206128 h 6346826"/>
              <a:gd name="connsiteX3889" fmla="*/ 1579439 w 5451476"/>
              <a:gd name="connsiteY3889" fmla="*/ 4208668 h 6346826"/>
              <a:gd name="connsiteX3890" fmla="*/ 1574358 w 5451476"/>
              <a:gd name="connsiteY3890" fmla="*/ 4210891 h 6346826"/>
              <a:gd name="connsiteX3891" fmla="*/ 1568960 w 5451476"/>
              <a:gd name="connsiteY3891" fmla="*/ 4213113 h 6346826"/>
              <a:gd name="connsiteX3892" fmla="*/ 1563879 w 5451476"/>
              <a:gd name="connsiteY3892" fmla="*/ 4215018 h 6346826"/>
              <a:gd name="connsiteX3893" fmla="*/ 1558481 w 5451476"/>
              <a:gd name="connsiteY3893" fmla="*/ 4216924 h 6346826"/>
              <a:gd name="connsiteX3894" fmla="*/ 1552765 w 5451476"/>
              <a:gd name="connsiteY3894" fmla="*/ 4218511 h 6346826"/>
              <a:gd name="connsiteX3895" fmla="*/ 1547367 w 5451476"/>
              <a:gd name="connsiteY3895" fmla="*/ 4220099 h 6346826"/>
              <a:gd name="connsiteX3896" fmla="*/ 1541334 w 5451476"/>
              <a:gd name="connsiteY3896" fmla="*/ 4221686 h 6346826"/>
              <a:gd name="connsiteX3897" fmla="*/ 1535301 w 5451476"/>
              <a:gd name="connsiteY3897" fmla="*/ 4223274 h 6346826"/>
              <a:gd name="connsiteX3898" fmla="*/ 1528950 w 5451476"/>
              <a:gd name="connsiteY3898" fmla="*/ 4224544 h 6346826"/>
              <a:gd name="connsiteX3899" fmla="*/ 1522917 w 5451476"/>
              <a:gd name="connsiteY3899" fmla="*/ 4225179 h 6346826"/>
              <a:gd name="connsiteX3900" fmla="*/ 1516566 w 5451476"/>
              <a:gd name="connsiteY3900" fmla="*/ 4226132 h 6346826"/>
              <a:gd name="connsiteX3901" fmla="*/ 1509580 w 5451476"/>
              <a:gd name="connsiteY3901" fmla="*/ 4226767 h 6346826"/>
              <a:gd name="connsiteX3902" fmla="*/ 1502912 w 5451476"/>
              <a:gd name="connsiteY3902" fmla="*/ 4227402 h 6346826"/>
              <a:gd name="connsiteX3903" fmla="*/ 1495608 w 5451476"/>
              <a:gd name="connsiteY3903" fmla="*/ 4227402 h 6346826"/>
              <a:gd name="connsiteX3904" fmla="*/ 1488623 w 5451476"/>
              <a:gd name="connsiteY3904" fmla="*/ 4227402 h 6346826"/>
              <a:gd name="connsiteX3905" fmla="*/ 1480684 w 5451476"/>
              <a:gd name="connsiteY3905" fmla="*/ 4227402 h 6346826"/>
              <a:gd name="connsiteX3906" fmla="*/ 1472110 w 5451476"/>
              <a:gd name="connsiteY3906" fmla="*/ 4226449 h 6346826"/>
              <a:gd name="connsiteX3907" fmla="*/ 1464172 w 5451476"/>
              <a:gd name="connsiteY3907" fmla="*/ 4225814 h 6346826"/>
              <a:gd name="connsiteX3908" fmla="*/ 1456233 w 5451476"/>
              <a:gd name="connsiteY3908" fmla="*/ 4224226 h 6346826"/>
              <a:gd name="connsiteX3909" fmla="*/ 1446072 w 5451476"/>
              <a:gd name="connsiteY3909" fmla="*/ 4222004 h 6346826"/>
              <a:gd name="connsiteX3910" fmla="*/ 1435911 w 5451476"/>
              <a:gd name="connsiteY3910" fmla="*/ 4219464 h 6346826"/>
              <a:gd name="connsiteX3911" fmla="*/ 1425432 w 5451476"/>
              <a:gd name="connsiteY3911" fmla="*/ 4216289 h 6346826"/>
              <a:gd name="connsiteX3912" fmla="*/ 1415588 w 5451476"/>
              <a:gd name="connsiteY3912" fmla="*/ 4212478 h 6346826"/>
              <a:gd name="connsiteX3913" fmla="*/ 1406062 w 5451476"/>
              <a:gd name="connsiteY3913" fmla="*/ 4208668 h 6346826"/>
              <a:gd name="connsiteX3914" fmla="*/ 1396536 w 5451476"/>
              <a:gd name="connsiteY3914" fmla="*/ 4203905 h 6346826"/>
              <a:gd name="connsiteX3915" fmla="*/ 1387327 w 5451476"/>
              <a:gd name="connsiteY3915" fmla="*/ 4199143 h 6346826"/>
              <a:gd name="connsiteX3916" fmla="*/ 1378754 w 5451476"/>
              <a:gd name="connsiteY3916" fmla="*/ 4193427 h 6346826"/>
              <a:gd name="connsiteX3917" fmla="*/ 1369863 w 5451476"/>
              <a:gd name="connsiteY3917" fmla="*/ 4187077 h 6346826"/>
              <a:gd name="connsiteX3918" fmla="*/ 1361607 w 5451476"/>
              <a:gd name="connsiteY3918" fmla="*/ 4180727 h 6346826"/>
              <a:gd name="connsiteX3919" fmla="*/ 1353351 w 5451476"/>
              <a:gd name="connsiteY3919" fmla="*/ 4173741 h 6346826"/>
              <a:gd name="connsiteX3920" fmla="*/ 1345412 w 5451476"/>
              <a:gd name="connsiteY3920" fmla="*/ 4166438 h 6346826"/>
              <a:gd name="connsiteX3921" fmla="*/ 1338109 w 5451476"/>
              <a:gd name="connsiteY3921" fmla="*/ 4158500 h 6346826"/>
              <a:gd name="connsiteX3922" fmla="*/ 1331123 w 5451476"/>
              <a:gd name="connsiteY3922" fmla="*/ 4150245 h 6346826"/>
              <a:gd name="connsiteX3923" fmla="*/ 1324137 w 5451476"/>
              <a:gd name="connsiteY3923" fmla="*/ 4141990 h 6346826"/>
              <a:gd name="connsiteX3924" fmla="*/ 1318422 w 5451476"/>
              <a:gd name="connsiteY3924" fmla="*/ 4133099 h 6346826"/>
              <a:gd name="connsiteX3925" fmla="*/ 1312706 w 5451476"/>
              <a:gd name="connsiteY3925" fmla="*/ 4124526 h 6346826"/>
              <a:gd name="connsiteX3926" fmla="*/ 1307943 w 5451476"/>
              <a:gd name="connsiteY3926" fmla="*/ 4115318 h 6346826"/>
              <a:gd name="connsiteX3927" fmla="*/ 1303180 w 5451476"/>
              <a:gd name="connsiteY3927" fmla="*/ 4105793 h 6346826"/>
              <a:gd name="connsiteX3928" fmla="*/ 1299369 w 5451476"/>
              <a:gd name="connsiteY3928" fmla="*/ 4096267 h 6346826"/>
              <a:gd name="connsiteX3929" fmla="*/ 1295559 w 5451476"/>
              <a:gd name="connsiteY3929" fmla="*/ 4086424 h 6346826"/>
              <a:gd name="connsiteX3930" fmla="*/ 1292383 w 5451476"/>
              <a:gd name="connsiteY3930" fmla="*/ 4076264 h 6346826"/>
              <a:gd name="connsiteX3931" fmla="*/ 1289843 w 5451476"/>
              <a:gd name="connsiteY3931" fmla="*/ 4066103 h 6346826"/>
              <a:gd name="connsiteX3932" fmla="*/ 1287620 w 5451476"/>
              <a:gd name="connsiteY3932" fmla="*/ 4055625 h 6346826"/>
              <a:gd name="connsiteX3933" fmla="*/ 1286033 w 5451476"/>
              <a:gd name="connsiteY3933" fmla="*/ 4047687 h 6346826"/>
              <a:gd name="connsiteX3934" fmla="*/ 1285397 w 5451476"/>
              <a:gd name="connsiteY3934" fmla="*/ 4039749 h 6346826"/>
              <a:gd name="connsiteX3935" fmla="*/ 1284445 w 5451476"/>
              <a:gd name="connsiteY3935" fmla="*/ 4031176 h 6346826"/>
              <a:gd name="connsiteX3936" fmla="*/ 1284445 w 5451476"/>
              <a:gd name="connsiteY3936" fmla="*/ 4023238 h 6346826"/>
              <a:gd name="connsiteX3937" fmla="*/ 1284445 w 5451476"/>
              <a:gd name="connsiteY3937" fmla="*/ 4016253 h 6346826"/>
              <a:gd name="connsiteX3938" fmla="*/ 1284445 w 5451476"/>
              <a:gd name="connsiteY3938" fmla="*/ 4008950 h 6346826"/>
              <a:gd name="connsiteX3939" fmla="*/ 1285080 w 5451476"/>
              <a:gd name="connsiteY3939" fmla="*/ 4002282 h 6346826"/>
              <a:gd name="connsiteX3940" fmla="*/ 1285715 w 5451476"/>
              <a:gd name="connsiteY3940" fmla="*/ 3995297 h 6346826"/>
              <a:gd name="connsiteX3941" fmla="*/ 1286668 w 5451476"/>
              <a:gd name="connsiteY3941" fmla="*/ 3989264 h 6346826"/>
              <a:gd name="connsiteX3942" fmla="*/ 1287620 w 5451476"/>
              <a:gd name="connsiteY3942" fmla="*/ 3982914 h 6346826"/>
              <a:gd name="connsiteX3943" fmla="*/ 1288890 w 5451476"/>
              <a:gd name="connsiteY3943" fmla="*/ 3976563 h 6346826"/>
              <a:gd name="connsiteX3944" fmla="*/ 1290161 w 5451476"/>
              <a:gd name="connsiteY3944" fmla="*/ 3970531 h 6346826"/>
              <a:gd name="connsiteX3945" fmla="*/ 1291748 w 5451476"/>
              <a:gd name="connsiteY3945" fmla="*/ 3964815 h 6346826"/>
              <a:gd name="connsiteX3946" fmla="*/ 1293336 w 5451476"/>
              <a:gd name="connsiteY3946" fmla="*/ 3959100 h 6346826"/>
              <a:gd name="connsiteX3947" fmla="*/ 1294924 w 5451476"/>
              <a:gd name="connsiteY3947" fmla="*/ 3953702 h 6346826"/>
              <a:gd name="connsiteX3948" fmla="*/ 1296829 w 5451476"/>
              <a:gd name="connsiteY3948" fmla="*/ 3947987 h 6346826"/>
              <a:gd name="connsiteX3949" fmla="*/ 1298734 w 5451476"/>
              <a:gd name="connsiteY3949" fmla="*/ 3942907 h 6346826"/>
              <a:gd name="connsiteX3950" fmla="*/ 1300957 w 5451476"/>
              <a:gd name="connsiteY3950" fmla="*/ 3937826 h 6346826"/>
              <a:gd name="connsiteX3951" fmla="*/ 1303180 w 5451476"/>
              <a:gd name="connsiteY3951" fmla="*/ 3932429 h 6346826"/>
              <a:gd name="connsiteX3952" fmla="*/ 1305720 w 5451476"/>
              <a:gd name="connsiteY3952" fmla="*/ 3927348 h 6346826"/>
              <a:gd name="connsiteX3953" fmla="*/ 1307943 w 5451476"/>
              <a:gd name="connsiteY3953" fmla="*/ 3922586 h 6346826"/>
              <a:gd name="connsiteX3954" fmla="*/ 1310483 w 5451476"/>
              <a:gd name="connsiteY3954" fmla="*/ 3917823 h 6346826"/>
              <a:gd name="connsiteX3955" fmla="*/ 1313023 w 5451476"/>
              <a:gd name="connsiteY3955" fmla="*/ 3913378 h 6346826"/>
              <a:gd name="connsiteX3956" fmla="*/ 1315881 w 5451476"/>
              <a:gd name="connsiteY3956" fmla="*/ 3908615 h 6346826"/>
              <a:gd name="connsiteX3957" fmla="*/ 1319374 w 5451476"/>
              <a:gd name="connsiteY3957" fmla="*/ 3903535 h 6346826"/>
              <a:gd name="connsiteX3958" fmla="*/ 1323185 w 5451476"/>
              <a:gd name="connsiteY3958" fmla="*/ 3898454 h 6346826"/>
              <a:gd name="connsiteX3959" fmla="*/ 1328900 w 5451476"/>
              <a:gd name="connsiteY3959" fmla="*/ 3892421 h 6346826"/>
              <a:gd name="connsiteX3960" fmla="*/ 1343825 w 5451476"/>
              <a:gd name="connsiteY3960" fmla="*/ 3877816 h 6346826"/>
              <a:gd name="connsiteX3961" fmla="*/ 1358114 w 5451476"/>
              <a:gd name="connsiteY3961" fmla="*/ 3863210 h 6346826"/>
              <a:gd name="connsiteX3962" fmla="*/ 1372721 w 5451476"/>
              <a:gd name="connsiteY3962" fmla="*/ 3848287 h 6346826"/>
              <a:gd name="connsiteX3963" fmla="*/ 1387327 w 5451476"/>
              <a:gd name="connsiteY3963" fmla="*/ 3833681 h 6346826"/>
              <a:gd name="connsiteX3964" fmla="*/ 1401934 w 5451476"/>
              <a:gd name="connsiteY3964" fmla="*/ 3819393 h 6346826"/>
              <a:gd name="connsiteX3965" fmla="*/ 1405110 w 5451476"/>
              <a:gd name="connsiteY3965" fmla="*/ 3815900 h 6346826"/>
              <a:gd name="connsiteX3966" fmla="*/ 1410825 w 5451476"/>
              <a:gd name="connsiteY3966" fmla="*/ 3810185 h 6346826"/>
              <a:gd name="connsiteX3967" fmla="*/ 1416224 w 5451476"/>
              <a:gd name="connsiteY3967" fmla="*/ 3804469 h 6346826"/>
              <a:gd name="connsiteX3968" fmla="*/ 1419399 w 5451476"/>
              <a:gd name="connsiteY3968" fmla="*/ 3800342 h 6346826"/>
              <a:gd name="connsiteX3969" fmla="*/ 1422574 w 5451476"/>
              <a:gd name="connsiteY3969" fmla="*/ 3796214 h 6346826"/>
              <a:gd name="connsiteX3970" fmla="*/ 1425750 w 5451476"/>
              <a:gd name="connsiteY3970" fmla="*/ 3792086 h 6346826"/>
              <a:gd name="connsiteX3971" fmla="*/ 1428925 w 5451476"/>
              <a:gd name="connsiteY3971" fmla="*/ 3787641 h 6346826"/>
              <a:gd name="connsiteX3972" fmla="*/ 1431783 w 5451476"/>
              <a:gd name="connsiteY3972" fmla="*/ 3783513 h 6346826"/>
              <a:gd name="connsiteX3973" fmla="*/ 1434958 w 5451476"/>
              <a:gd name="connsiteY3973" fmla="*/ 3779068 h 6346826"/>
              <a:gd name="connsiteX3974" fmla="*/ 1437499 w 5451476"/>
              <a:gd name="connsiteY3974" fmla="*/ 3774305 h 6346826"/>
              <a:gd name="connsiteX3975" fmla="*/ 1440039 w 5451476"/>
              <a:gd name="connsiteY3975" fmla="*/ 3769860 h 6346826"/>
              <a:gd name="connsiteX3976" fmla="*/ 1442897 w 5451476"/>
              <a:gd name="connsiteY3976" fmla="*/ 3765097 h 6346826"/>
              <a:gd name="connsiteX3977" fmla="*/ 1445437 w 5451476"/>
              <a:gd name="connsiteY3977" fmla="*/ 3760017 h 6346826"/>
              <a:gd name="connsiteX3978" fmla="*/ 1447660 w 5451476"/>
              <a:gd name="connsiteY3978" fmla="*/ 3755254 h 6346826"/>
              <a:gd name="connsiteX3979" fmla="*/ 1449565 w 5451476"/>
              <a:gd name="connsiteY3979" fmla="*/ 3750174 h 6346826"/>
              <a:gd name="connsiteX3980" fmla="*/ 1452105 w 5451476"/>
              <a:gd name="connsiteY3980" fmla="*/ 3744776 h 6346826"/>
              <a:gd name="connsiteX3981" fmla="*/ 1454011 w 5451476"/>
              <a:gd name="connsiteY3981" fmla="*/ 3739696 h 6346826"/>
              <a:gd name="connsiteX3982" fmla="*/ 1455598 w 5451476"/>
              <a:gd name="connsiteY3982" fmla="*/ 3734298 h 6346826"/>
              <a:gd name="connsiteX3983" fmla="*/ 1457504 w 5451476"/>
              <a:gd name="connsiteY3983" fmla="*/ 3728583 h 6346826"/>
              <a:gd name="connsiteX3984" fmla="*/ 1459091 w 5451476"/>
              <a:gd name="connsiteY3984" fmla="*/ 3722550 h 6346826"/>
              <a:gd name="connsiteX3985" fmla="*/ 1460679 w 5451476"/>
              <a:gd name="connsiteY3985" fmla="*/ 3717152 h 6346826"/>
              <a:gd name="connsiteX3986" fmla="*/ 1461949 w 5451476"/>
              <a:gd name="connsiteY3986" fmla="*/ 3711119 h 6346826"/>
              <a:gd name="connsiteX3987" fmla="*/ 1463219 w 5451476"/>
              <a:gd name="connsiteY3987" fmla="*/ 3705087 h 6346826"/>
              <a:gd name="connsiteX3988" fmla="*/ 1463854 w 5451476"/>
              <a:gd name="connsiteY3988" fmla="*/ 3698419 h 6346826"/>
              <a:gd name="connsiteX3989" fmla="*/ 1465125 w 5451476"/>
              <a:gd name="connsiteY3989" fmla="*/ 3692068 h 6346826"/>
              <a:gd name="connsiteX3990" fmla="*/ 1465442 w 5451476"/>
              <a:gd name="connsiteY3990" fmla="*/ 3685400 h 6346826"/>
              <a:gd name="connsiteX3991" fmla="*/ 1465760 w 5451476"/>
              <a:gd name="connsiteY3991" fmla="*/ 3678733 h 6346826"/>
              <a:gd name="connsiteX3992" fmla="*/ 1466395 w 5451476"/>
              <a:gd name="connsiteY3992" fmla="*/ 3671430 h 6346826"/>
              <a:gd name="connsiteX3993" fmla="*/ 1466395 w 5451476"/>
              <a:gd name="connsiteY3993" fmla="*/ 3663809 h 6346826"/>
              <a:gd name="connsiteX3994" fmla="*/ 1465760 w 5451476"/>
              <a:gd name="connsiteY3994" fmla="*/ 3656506 h 6346826"/>
              <a:gd name="connsiteX3995" fmla="*/ 1465125 w 5451476"/>
              <a:gd name="connsiteY3995" fmla="*/ 3648886 h 6346826"/>
              <a:gd name="connsiteX3996" fmla="*/ 1464172 w 5451476"/>
              <a:gd name="connsiteY3996" fmla="*/ 3639678 h 6346826"/>
              <a:gd name="connsiteX3997" fmla="*/ 1462584 w 5451476"/>
              <a:gd name="connsiteY3997" fmla="*/ 3631105 h 6346826"/>
              <a:gd name="connsiteX3998" fmla="*/ 1460679 w 5451476"/>
              <a:gd name="connsiteY3998" fmla="*/ 3621897 h 6346826"/>
              <a:gd name="connsiteX3999" fmla="*/ 1458774 w 5451476"/>
              <a:gd name="connsiteY3999" fmla="*/ 3613324 h 6346826"/>
              <a:gd name="connsiteX4000" fmla="*/ 1456868 w 5451476"/>
              <a:gd name="connsiteY4000" fmla="*/ 3606339 h 6346826"/>
              <a:gd name="connsiteX4001" fmla="*/ 1454328 w 5451476"/>
              <a:gd name="connsiteY4001" fmla="*/ 3599671 h 6346826"/>
              <a:gd name="connsiteX4002" fmla="*/ 1452105 w 5451476"/>
              <a:gd name="connsiteY4002" fmla="*/ 3593321 h 6346826"/>
              <a:gd name="connsiteX4003" fmla="*/ 1449565 w 5451476"/>
              <a:gd name="connsiteY4003" fmla="*/ 3586970 h 6346826"/>
              <a:gd name="connsiteX4004" fmla="*/ 1446390 w 5451476"/>
              <a:gd name="connsiteY4004" fmla="*/ 3580620 h 6346826"/>
              <a:gd name="connsiteX4005" fmla="*/ 1443849 w 5451476"/>
              <a:gd name="connsiteY4005" fmla="*/ 3574270 h 6346826"/>
              <a:gd name="connsiteX4006" fmla="*/ 1440039 w 5451476"/>
              <a:gd name="connsiteY4006" fmla="*/ 3567919 h 6346826"/>
              <a:gd name="connsiteX4007" fmla="*/ 1436546 w 5451476"/>
              <a:gd name="connsiteY4007" fmla="*/ 3561886 h 6346826"/>
              <a:gd name="connsiteX4008" fmla="*/ 1429878 w 5451476"/>
              <a:gd name="connsiteY4008" fmla="*/ 3551408 h 6346826"/>
              <a:gd name="connsiteX4009" fmla="*/ 1422257 w 5451476"/>
              <a:gd name="connsiteY4009" fmla="*/ 3540930 h 6346826"/>
              <a:gd name="connsiteX4010" fmla="*/ 1418446 w 5451476"/>
              <a:gd name="connsiteY4010" fmla="*/ 3535850 h 6346826"/>
              <a:gd name="connsiteX4011" fmla="*/ 1414318 w 5451476"/>
              <a:gd name="connsiteY4011" fmla="*/ 3531087 h 6346826"/>
              <a:gd name="connsiteX4012" fmla="*/ 1409873 w 5451476"/>
              <a:gd name="connsiteY4012" fmla="*/ 3526325 h 6346826"/>
              <a:gd name="connsiteX4013" fmla="*/ 1405110 w 5451476"/>
              <a:gd name="connsiteY4013" fmla="*/ 3521562 h 6346826"/>
              <a:gd name="connsiteX4014" fmla="*/ 1400347 w 5451476"/>
              <a:gd name="connsiteY4014" fmla="*/ 3517117 h 6346826"/>
              <a:gd name="connsiteX4015" fmla="*/ 1395583 w 5451476"/>
              <a:gd name="connsiteY4015" fmla="*/ 3512671 h 6346826"/>
              <a:gd name="connsiteX4016" fmla="*/ 1390821 w 5451476"/>
              <a:gd name="connsiteY4016" fmla="*/ 3508544 h 6346826"/>
              <a:gd name="connsiteX4017" fmla="*/ 1385740 w 5451476"/>
              <a:gd name="connsiteY4017" fmla="*/ 3504416 h 6346826"/>
              <a:gd name="connsiteX4018" fmla="*/ 1375579 w 5451476"/>
              <a:gd name="connsiteY4018" fmla="*/ 3496796 h 6346826"/>
              <a:gd name="connsiteX4019" fmla="*/ 1364782 w 5451476"/>
              <a:gd name="connsiteY4019" fmla="*/ 3490128 h 6346826"/>
              <a:gd name="connsiteX4020" fmla="*/ 1358749 w 5451476"/>
              <a:gd name="connsiteY4020" fmla="*/ 3486635 h 6346826"/>
              <a:gd name="connsiteX4021" fmla="*/ 1352398 w 5451476"/>
              <a:gd name="connsiteY4021" fmla="*/ 3483142 h 6346826"/>
              <a:gd name="connsiteX4022" fmla="*/ 1346047 w 5451476"/>
              <a:gd name="connsiteY4022" fmla="*/ 3480285 h 6346826"/>
              <a:gd name="connsiteX4023" fmla="*/ 1339697 w 5451476"/>
              <a:gd name="connsiteY4023" fmla="*/ 3477427 h 6346826"/>
              <a:gd name="connsiteX4024" fmla="*/ 1333346 w 5451476"/>
              <a:gd name="connsiteY4024" fmla="*/ 3474887 h 6346826"/>
              <a:gd name="connsiteX4025" fmla="*/ 1326995 w 5451476"/>
              <a:gd name="connsiteY4025" fmla="*/ 3472347 h 6346826"/>
              <a:gd name="connsiteX4026" fmla="*/ 1320327 w 5451476"/>
              <a:gd name="connsiteY4026" fmla="*/ 3470124 h 6346826"/>
              <a:gd name="connsiteX4027" fmla="*/ 1313976 w 5451476"/>
              <a:gd name="connsiteY4027" fmla="*/ 3467902 h 6346826"/>
              <a:gd name="connsiteX4028" fmla="*/ 1304767 w 5451476"/>
              <a:gd name="connsiteY4028" fmla="*/ 3465996 h 6346826"/>
              <a:gd name="connsiteX4029" fmla="*/ 1296194 w 5451476"/>
              <a:gd name="connsiteY4029" fmla="*/ 3464091 h 6346826"/>
              <a:gd name="connsiteX4030" fmla="*/ 1286985 w 5451476"/>
              <a:gd name="connsiteY4030" fmla="*/ 3462504 h 6346826"/>
              <a:gd name="connsiteX4031" fmla="*/ 1277777 w 5451476"/>
              <a:gd name="connsiteY4031" fmla="*/ 3461551 h 6346826"/>
              <a:gd name="connsiteX4032" fmla="*/ 1270156 w 5451476"/>
              <a:gd name="connsiteY4032" fmla="*/ 3460916 h 6346826"/>
              <a:gd name="connsiteX4033" fmla="*/ 1262852 w 5451476"/>
              <a:gd name="connsiteY4033" fmla="*/ 3460599 h 6346826"/>
              <a:gd name="connsiteX4034" fmla="*/ 1255549 w 5451476"/>
              <a:gd name="connsiteY4034" fmla="*/ 3460599 h 6346826"/>
              <a:gd name="connsiteX4035" fmla="*/ 1247928 w 5451476"/>
              <a:gd name="connsiteY4035" fmla="*/ 3460916 h 6346826"/>
              <a:gd name="connsiteX4036" fmla="*/ 1241260 w 5451476"/>
              <a:gd name="connsiteY4036" fmla="*/ 3461234 h 6346826"/>
              <a:gd name="connsiteX4037" fmla="*/ 1234591 w 5451476"/>
              <a:gd name="connsiteY4037" fmla="*/ 3462186 h 6346826"/>
              <a:gd name="connsiteX4038" fmla="*/ 1228240 w 5451476"/>
              <a:gd name="connsiteY4038" fmla="*/ 3462821 h 6346826"/>
              <a:gd name="connsiteX4039" fmla="*/ 1221572 w 5451476"/>
              <a:gd name="connsiteY4039" fmla="*/ 3463774 h 6346826"/>
              <a:gd name="connsiteX4040" fmla="*/ 1215539 w 5451476"/>
              <a:gd name="connsiteY4040" fmla="*/ 3464726 h 6346826"/>
              <a:gd name="connsiteX4041" fmla="*/ 1209506 w 5451476"/>
              <a:gd name="connsiteY4041" fmla="*/ 3466314 h 6346826"/>
              <a:gd name="connsiteX4042" fmla="*/ 1204108 w 5451476"/>
              <a:gd name="connsiteY4042" fmla="*/ 3467584 h 6346826"/>
              <a:gd name="connsiteX4043" fmla="*/ 1198074 w 5451476"/>
              <a:gd name="connsiteY4043" fmla="*/ 3469172 h 6346826"/>
              <a:gd name="connsiteX4044" fmla="*/ 1192359 w 5451476"/>
              <a:gd name="connsiteY4044" fmla="*/ 3471077 h 6346826"/>
              <a:gd name="connsiteX4045" fmla="*/ 1187278 w 5451476"/>
              <a:gd name="connsiteY4045" fmla="*/ 3472664 h 6346826"/>
              <a:gd name="connsiteX4046" fmla="*/ 1181880 w 5451476"/>
              <a:gd name="connsiteY4046" fmla="*/ 3474887 h 6346826"/>
              <a:gd name="connsiteX4047" fmla="*/ 1176482 w 5451476"/>
              <a:gd name="connsiteY4047" fmla="*/ 3477109 h 6346826"/>
              <a:gd name="connsiteX4048" fmla="*/ 1171401 w 5451476"/>
              <a:gd name="connsiteY4048" fmla="*/ 3479015 h 6346826"/>
              <a:gd name="connsiteX4049" fmla="*/ 1166638 w 5451476"/>
              <a:gd name="connsiteY4049" fmla="*/ 3481555 h 6346826"/>
              <a:gd name="connsiteX4050" fmla="*/ 1161557 w 5451476"/>
              <a:gd name="connsiteY4050" fmla="*/ 3484412 h 6346826"/>
              <a:gd name="connsiteX4051" fmla="*/ 1156794 w 5451476"/>
              <a:gd name="connsiteY4051" fmla="*/ 3486635 h 6346826"/>
              <a:gd name="connsiteX4052" fmla="*/ 1152349 w 5451476"/>
              <a:gd name="connsiteY4052" fmla="*/ 3489493 h 6346826"/>
              <a:gd name="connsiteX4053" fmla="*/ 1147586 w 5451476"/>
              <a:gd name="connsiteY4053" fmla="*/ 3492033 h 6346826"/>
              <a:gd name="connsiteX4054" fmla="*/ 1143140 w 5451476"/>
              <a:gd name="connsiteY4054" fmla="*/ 3494890 h 6346826"/>
              <a:gd name="connsiteX4055" fmla="*/ 1139012 w 5451476"/>
              <a:gd name="connsiteY4055" fmla="*/ 3497748 h 6346826"/>
              <a:gd name="connsiteX4056" fmla="*/ 1134567 w 5451476"/>
              <a:gd name="connsiteY4056" fmla="*/ 3500923 h 6346826"/>
              <a:gd name="connsiteX4057" fmla="*/ 1130439 w 5451476"/>
              <a:gd name="connsiteY4057" fmla="*/ 3504098 h 6346826"/>
              <a:gd name="connsiteX4058" fmla="*/ 1126628 w 5451476"/>
              <a:gd name="connsiteY4058" fmla="*/ 3507274 h 6346826"/>
              <a:gd name="connsiteX4059" fmla="*/ 1122183 w 5451476"/>
              <a:gd name="connsiteY4059" fmla="*/ 3510766 h 6346826"/>
              <a:gd name="connsiteX4060" fmla="*/ 1116149 w 5451476"/>
              <a:gd name="connsiteY4060" fmla="*/ 3515847 h 6346826"/>
              <a:gd name="connsiteX4061" fmla="*/ 1110751 w 5451476"/>
              <a:gd name="connsiteY4061" fmla="*/ 3521562 h 6346826"/>
              <a:gd name="connsiteX4062" fmla="*/ 1107258 w 5451476"/>
              <a:gd name="connsiteY4062" fmla="*/ 3524737 h 6346826"/>
              <a:gd name="connsiteX4063" fmla="*/ 1092969 w 5451476"/>
              <a:gd name="connsiteY4063" fmla="*/ 3539343 h 6346826"/>
              <a:gd name="connsiteX4064" fmla="*/ 1078362 w 5451476"/>
              <a:gd name="connsiteY4064" fmla="*/ 3553949 h 6346826"/>
              <a:gd name="connsiteX4065" fmla="*/ 1063438 w 5451476"/>
              <a:gd name="connsiteY4065" fmla="*/ 3568872 h 6346826"/>
              <a:gd name="connsiteX4066" fmla="*/ 1048831 w 5451476"/>
              <a:gd name="connsiteY4066" fmla="*/ 3583478 h 6346826"/>
              <a:gd name="connsiteX4067" fmla="*/ 1034224 w 5451476"/>
              <a:gd name="connsiteY4067" fmla="*/ 3597766 h 6346826"/>
              <a:gd name="connsiteX4068" fmla="*/ 1019935 w 5451476"/>
              <a:gd name="connsiteY4068" fmla="*/ 3612372 h 6346826"/>
              <a:gd name="connsiteX4069" fmla="*/ 1005328 w 5451476"/>
              <a:gd name="connsiteY4069" fmla="*/ 3626977 h 6346826"/>
              <a:gd name="connsiteX4070" fmla="*/ 990404 w 5451476"/>
              <a:gd name="connsiteY4070" fmla="*/ 3641901 h 6346826"/>
              <a:gd name="connsiteX4071" fmla="*/ 975797 w 5451476"/>
              <a:gd name="connsiteY4071" fmla="*/ 3656506 h 6346826"/>
              <a:gd name="connsiteX4072" fmla="*/ 961190 w 5451476"/>
              <a:gd name="connsiteY4072" fmla="*/ 3671112 h 6346826"/>
              <a:gd name="connsiteX4073" fmla="*/ 946584 w 5451476"/>
              <a:gd name="connsiteY4073" fmla="*/ 3685400 h 6346826"/>
              <a:gd name="connsiteX4074" fmla="*/ 932294 w 5451476"/>
              <a:gd name="connsiteY4074" fmla="*/ 3700006 h 6346826"/>
              <a:gd name="connsiteX4075" fmla="*/ 917370 w 5451476"/>
              <a:gd name="connsiteY4075" fmla="*/ 3714612 h 6346826"/>
              <a:gd name="connsiteX4076" fmla="*/ 902763 w 5451476"/>
              <a:gd name="connsiteY4076" fmla="*/ 3729535 h 6346826"/>
              <a:gd name="connsiteX4077" fmla="*/ 888156 w 5451476"/>
              <a:gd name="connsiteY4077" fmla="*/ 3744141 h 6346826"/>
              <a:gd name="connsiteX4078" fmla="*/ 873550 w 5451476"/>
              <a:gd name="connsiteY4078" fmla="*/ 3758747 h 6346826"/>
              <a:gd name="connsiteX4079" fmla="*/ 858625 w 5451476"/>
              <a:gd name="connsiteY4079" fmla="*/ 3773035 h 6346826"/>
              <a:gd name="connsiteX4080" fmla="*/ 844336 w 5451476"/>
              <a:gd name="connsiteY4080" fmla="*/ 3787641 h 6346826"/>
              <a:gd name="connsiteX4081" fmla="*/ 842431 w 5451476"/>
              <a:gd name="connsiteY4081" fmla="*/ 3789864 h 6346826"/>
              <a:gd name="connsiteX4082" fmla="*/ 844018 w 5451476"/>
              <a:gd name="connsiteY4082" fmla="*/ 3787323 h 6346826"/>
              <a:gd name="connsiteX4083" fmla="*/ 846876 w 5451476"/>
              <a:gd name="connsiteY4083" fmla="*/ 3783513 h 6346826"/>
              <a:gd name="connsiteX4084" fmla="*/ 850052 w 5451476"/>
              <a:gd name="connsiteY4084" fmla="*/ 3779068 h 6346826"/>
              <a:gd name="connsiteX4085" fmla="*/ 853545 w 5451476"/>
              <a:gd name="connsiteY4085" fmla="*/ 3774940 h 6346826"/>
              <a:gd name="connsiteX4086" fmla="*/ 856720 w 5451476"/>
              <a:gd name="connsiteY4086" fmla="*/ 3771130 h 6346826"/>
              <a:gd name="connsiteX4087" fmla="*/ 861483 w 5451476"/>
              <a:gd name="connsiteY4087" fmla="*/ 3766050 h 6346826"/>
              <a:gd name="connsiteX4088" fmla="*/ 866246 w 5451476"/>
              <a:gd name="connsiteY4088" fmla="*/ 3761287 h 6346826"/>
              <a:gd name="connsiteX4089" fmla="*/ 856402 w 5451476"/>
              <a:gd name="connsiteY4089" fmla="*/ 3770813 h 6346826"/>
              <a:gd name="connsiteX4090" fmla="*/ 842113 w 5451476"/>
              <a:gd name="connsiteY4090" fmla="*/ 3785418 h 6346826"/>
              <a:gd name="connsiteX4091" fmla="*/ 827507 w 5451476"/>
              <a:gd name="connsiteY4091" fmla="*/ 3800024 h 6346826"/>
              <a:gd name="connsiteX4092" fmla="*/ 812582 w 5451476"/>
              <a:gd name="connsiteY4092" fmla="*/ 3814630 h 6346826"/>
              <a:gd name="connsiteX4093" fmla="*/ 797975 w 5451476"/>
              <a:gd name="connsiteY4093" fmla="*/ 3829236 h 6346826"/>
              <a:gd name="connsiteX4094" fmla="*/ 783368 w 5451476"/>
              <a:gd name="connsiteY4094" fmla="*/ 3843524 h 6346826"/>
              <a:gd name="connsiteX4095" fmla="*/ 768762 w 5451476"/>
              <a:gd name="connsiteY4095" fmla="*/ 3858447 h 6346826"/>
              <a:gd name="connsiteX4096" fmla="*/ 754472 w 5451476"/>
              <a:gd name="connsiteY4096" fmla="*/ 3873053 h 6346826"/>
              <a:gd name="connsiteX4097" fmla="*/ 739548 w 5451476"/>
              <a:gd name="connsiteY4097" fmla="*/ 3887659 h 6346826"/>
              <a:gd name="connsiteX4098" fmla="*/ 724941 w 5451476"/>
              <a:gd name="connsiteY4098" fmla="*/ 3902264 h 6346826"/>
              <a:gd name="connsiteX4099" fmla="*/ 710335 w 5451476"/>
              <a:gd name="connsiteY4099" fmla="*/ 3917188 h 6346826"/>
              <a:gd name="connsiteX4100" fmla="*/ 695728 w 5451476"/>
              <a:gd name="connsiteY4100" fmla="*/ 3931476 h 6346826"/>
              <a:gd name="connsiteX4101" fmla="*/ 681121 w 5451476"/>
              <a:gd name="connsiteY4101" fmla="*/ 3946082 h 6346826"/>
              <a:gd name="connsiteX4102" fmla="*/ 666832 w 5451476"/>
              <a:gd name="connsiteY4102" fmla="*/ 3960688 h 6346826"/>
              <a:gd name="connsiteX4103" fmla="*/ 651907 w 5451476"/>
              <a:gd name="connsiteY4103" fmla="*/ 3975293 h 6346826"/>
              <a:gd name="connsiteX4104" fmla="*/ 637301 w 5451476"/>
              <a:gd name="connsiteY4104" fmla="*/ 3989899 h 6346826"/>
              <a:gd name="connsiteX4105" fmla="*/ 622694 w 5451476"/>
              <a:gd name="connsiteY4105" fmla="*/ 4004822 h 6346826"/>
              <a:gd name="connsiteX4106" fmla="*/ 608087 w 5451476"/>
              <a:gd name="connsiteY4106" fmla="*/ 4019111 h 6346826"/>
              <a:gd name="connsiteX4107" fmla="*/ 593163 w 5451476"/>
              <a:gd name="connsiteY4107" fmla="*/ 4033716 h 6346826"/>
              <a:gd name="connsiteX4108" fmla="*/ 578873 w 5451476"/>
              <a:gd name="connsiteY4108" fmla="*/ 4048322 h 6346826"/>
              <a:gd name="connsiteX4109" fmla="*/ 564267 w 5451476"/>
              <a:gd name="connsiteY4109" fmla="*/ 4062928 h 6346826"/>
              <a:gd name="connsiteX4110" fmla="*/ 549660 w 5451476"/>
              <a:gd name="connsiteY4110" fmla="*/ 4077851 h 6346826"/>
              <a:gd name="connsiteX4111" fmla="*/ 535053 w 5451476"/>
              <a:gd name="connsiteY4111" fmla="*/ 4092457 h 6346826"/>
              <a:gd name="connsiteX4112" fmla="*/ 520129 w 5451476"/>
              <a:gd name="connsiteY4112" fmla="*/ 4106745 h 6346826"/>
              <a:gd name="connsiteX4113" fmla="*/ 505840 w 5451476"/>
              <a:gd name="connsiteY4113" fmla="*/ 4121351 h 6346826"/>
              <a:gd name="connsiteX4114" fmla="*/ 491233 w 5451476"/>
              <a:gd name="connsiteY4114" fmla="*/ 4135957 h 6346826"/>
              <a:gd name="connsiteX4115" fmla="*/ 476626 w 5451476"/>
              <a:gd name="connsiteY4115" fmla="*/ 4150563 h 6346826"/>
              <a:gd name="connsiteX4116" fmla="*/ 462019 w 5451476"/>
              <a:gd name="connsiteY4116" fmla="*/ 4165486 h 6346826"/>
              <a:gd name="connsiteX4117" fmla="*/ 447095 w 5451476"/>
              <a:gd name="connsiteY4117" fmla="*/ 4180092 h 6346826"/>
              <a:gd name="connsiteX4118" fmla="*/ 432488 w 5451476"/>
              <a:gd name="connsiteY4118" fmla="*/ 4194380 h 6346826"/>
              <a:gd name="connsiteX4119" fmla="*/ 418199 w 5451476"/>
              <a:gd name="connsiteY4119" fmla="*/ 4208986 h 6346826"/>
              <a:gd name="connsiteX4120" fmla="*/ 403592 w 5451476"/>
              <a:gd name="connsiteY4120" fmla="*/ 4223591 h 6346826"/>
              <a:gd name="connsiteX4121" fmla="*/ 388985 w 5451476"/>
              <a:gd name="connsiteY4121" fmla="*/ 4238515 h 6346826"/>
              <a:gd name="connsiteX4122" fmla="*/ 374061 w 5451476"/>
              <a:gd name="connsiteY4122" fmla="*/ 4253120 h 6346826"/>
              <a:gd name="connsiteX4123" fmla="*/ 359454 w 5451476"/>
              <a:gd name="connsiteY4123" fmla="*/ 4267726 h 6346826"/>
              <a:gd name="connsiteX4124" fmla="*/ 344847 w 5451476"/>
              <a:gd name="connsiteY4124" fmla="*/ 4282015 h 6346826"/>
              <a:gd name="connsiteX4125" fmla="*/ 330558 w 5451476"/>
              <a:gd name="connsiteY4125" fmla="*/ 4296620 h 6346826"/>
              <a:gd name="connsiteX4126" fmla="*/ 38105 w 5451476"/>
              <a:gd name="connsiteY4126" fmla="*/ 4004822 h 6346826"/>
              <a:gd name="connsiteX4127" fmla="*/ 52712 w 5451476"/>
              <a:gd name="connsiteY4127" fmla="*/ 3989899 h 6346826"/>
              <a:gd name="connsiteX4128" fmla="*/ 67318 w 5451476"/>
              <a:gd name="connsiteY4128" fmla="*/ 3975293 h 6346826"/>
              <a:gd name="connsiteX4129" fmla="*/ 82243 w 5451476"/>
              <a:gd name="connsiteY4129" fmla="*/ 3960688 h 6346826"/>
              <a:gd name="connsiteX4130" fmla="*/ 96849 w 5451476"/>
              <a:gd name="connsiteY4130" fmla="*/ 3946399 h 6346826"/>
              <a:gd name="connsiteX4131" fmla="*/ 111139 w 5451476"/>
              <a:gd name="connsiteY4131" fmla="*/ 3931794 h 6346826"/>
              <a:gd name="connsiteX4132" fmla="*/ 125746 w 5451476"/>
              <a:gd name="connsiteY4132" fmla="*/ 3917188 h 6346826"/>
              <a:gd name="connsiteX4133" fmla="*/ 140352 w 5451476"/>
              <a:gd name="connsiteY4133" fmla="*/ 3902264 h 6346826"/>
              <a:gd name="connsiteX4134" fmla="*/ 155277 w 5451476"/>
              <a:gd name="connsiteY4134" fmla="*/ 3887659 h 6346826"/>
              <a:gd name="connsiteX4135" fmla="*/ 169883 w 5451476"/>
              <a:gd name="connsiteY4135" fmla="*/ 3873053 h 6346826"/>
              <a:gd name="connsiteX4136" fmla="*/ 184490 w 5451476"/>
              <a:gd name="connsiteY4136" fmla="*/ 3858765 h 6346826"/>
              <a:gd name="connsiteX4137" fmla="*/ 190206 w 5451476"/>
              <a:gd name="connsiteY4137" fmla="*/ 3852732 h 6346826"/>
              <a:gd name="connsiteX4138" fmla="*/ 194334 w 5451476"/>
              <a:gd name="connsiteY4138" fmla="*/ 3848287 h 6346826"/>
              <a:gd name="connsiteX4139" fmla="*/ 198780 w 5451476"/>
              <a:gd name="connsiteY4139" fmla="*/ 3843524 h 6346826"/>
              <a:gd name="connsiteX4140" fmla="*/ 201955 w 5451476"/>
              <a:gd name="connsiteY4140" fmla="*/ 3839714 h 6346826"/>
              <a:gd name="connsiteX4141" fmla="*/ 205448 w 5451476"/>
              <a:gd name="connsiteY4141" fmla="*/ 3835586 h 6346826"/>
              <a:gd name="connsiteX4142" fmla="*/ 208623 w 5451476"/>
              <a:gd name="connsiteY4142" fmla="*/ 3831776 h 6346826"/>
              <a:gd name="connsiteX4143" fmla="*/ 211481 w 5451476"/>
              <a:gd name="connsiteY4143" fmla="*/ 3827330 h 6346826"/>
              <a:gd name="connsiteX4144" fmla="*/ 214656 w 5451476"/>
              <a:gd name="connsiteY4144" fmla="*/ 3822885 h 6346826"/>
              <a:gd name="connsiteX4145" fmla="*/ 217832 w 5451476"/>
              <a:gd name="connsiteY4145" fmla="*/ 3818758 h 6346826"/>
              <a:gd name="connsiteX4146" fmla="*/ 220690 w 5451476"/>
              <a:gd name="connsiteY4146" fmla="*/ 3814312 h 6346826"/>
              <a:gd name="connsiteX4147" fmla="*/ 222912 w 5451476"/>
              <a:gd name="connsiteY4147" fmla="*/ 3809550 h 6346826"/>
              <a:gd name="connsiteX4148" fmla="*/ 225770 w 5451476"/>
              <a:gd name="connsiteY4148" fmla="*/ 3804787 h 6346826"/>
              <a:gd name="connsiteX4149" fmla="*/ 228628 w 5451476"/>
              <a:gd name="connsiteY4149" fmla="*/ 3800024 h 6346826"/>
              <a:gd name="connsiteX4150" fmla="*/ 230851 w 5451476"/>
              <a:gd name="connsiteY4150" fmla="*/ 3795261 h 6346826"/>
              <a:gd name="connsiteX4151" fmla="*/ 233074 w 5451476"/>
              <a:gd name="connsiteY4151" fmla="*/ 3790499 h 6346826"/>
              <a:gd name="connsiteX4152" fmla="*/ 235296 w 5451476"/>
              <a:gd name="connsiteY4152" fmla="*/ 3785418 h 6346826"/>
              <a:gd name="connsiteX4153" fmla="*/ 237202 w 5451476"/>
              <a:gd name="connsiteY4153" fmla="*/ 3779703 h 6346826"/>
              <a:gd name="connsiteX4154" fmla="*/ 239424 w 5451476"/>
              <a:gd name="connsiteY4154" fmla="*/ 3774623 h 6346826"/>
              <a:gd name="connsiteX4155" fmla="*/ 241330 w 5451476"/>
              <a:gd name="connsiteY4155" fmla="*/ 3769225 h 6346826"/>
              <a:gd name="connsiteX4156" fmla="*/ 242917 w 5451476"/>
              <a:gd name="connsiteY4156" fmla="*/ 3763510 h 6346826"/>
              <a:gd name="connsiteX4157" fmla="*/ 244505 w 5451476"/>
              <a:gd name="connsiteY4157" fmla="*/ 3757477 h 6346826"/>
              <a:gd name="connsiteX4158" fmla="*/ 246093 w 5451476"/>
              <a:gd name="connsiteY4158" fmla="*/ 3752079 h 6346826"/>
              <a:gd name="connsiteX4159" fmla="*/ 247363 w 5451476"/>
              <a:gd name="connsiteY4159" fmla="*/ 3746046 h 6346826"/>
              <a:gd name="connsiteX4160" fmla="*/ 248315 w 5451476"/>
              <a:gd name="connsiteY4160" fmla="*/ 3739696 h 6346826"/>
              <a:gd name="connsiteX4161" fmla="*/ 249268 w 5451476"/>
              <a:gd name="connsiteY4161" fmla="*/ 3733028 h 6346826"/>
              <a:gd name="connsiteX4162" fmla="*/ 249903 w 5451476"/>
              <a:gd name="connsiteY4162" fmla="*/ 3726678 h 6346826"/>
              <a:gd name="connsiteX4163" fmla="*/ 250538 w 5451476"/>
              <a:gd name="connsiteY4163" fmla="*/ 3720327 h 6346826"/>
              <a:gd name="connsiteX4164" fmla="*/ 250856 w 5451476"/>
              <a:gd name="connsiteY4164" fmla="*/ 3712707 h 6346826"/>
              <a:gd name="connsiteX4165" fmla="*/ 251173 w 5451476"/>
              <a:gd name="connsiteY4165" fmla="*/ 3705722 h 6346826"/>
              <a:gd name="connsiteX4166" fmla="*/ 250856 w 5451476"/>
              <a:gd name="connsiteY4166" fmla="*/ 3698419 h 6346826"/>
              <a:gd name="connsiteX4167" fmla="*/ 250538 w 5451476"/>
              <a:gd name="connsiteY4167" fmla="*/ 3690798 h 6346826"/>
              <a:gd name="connsiteX4168" fmla="*/ 249586 w 5451476"/>
              <a:gd name="connsiteY4168" fmla="*/ 3682225 h 6346826"/>
              <a:gd name="connsiteX4169" fmla="*/ 248315 w 5451476"/>
              <a:gd name="connsiteY4169" fmla="*/ 3673335 h 6346826"/>
              <a:gd name="connsiteX4170" fmla="*/ 247363 w 5451476"/>
              <a:gd name="connsiteY4170" fmla="*/ 3665079 h 6346826"/>
              <a:gd name="connsiteX4171" fmla="*/ 245140 w 5451476"/>
              <a:gd name="connsiteY4171" fmla="*/ 3656506 h 6346826"/>
              <a:gd name="connsiteX4172" fmla="*/ 241965 w 5451476"/>
              <a:gd name="connsiteY4172" fmla="*/ 3644441 h 6346826"/>
              <a:gd name="connsiteX4173" fmla="*/ 237837 w 5451476"/>
              <a:gd name="connsiteY4173" fmla="*/ 3632693 h 6346826"/>
              <a:gd name="connsiteX4174" fmla="*/ 233391 w 5451476"/>
              <a:gd name="connsiteY4174" fmla="*/ 3621262 h 6346826"/>
              <a:gd name="connsiteX4175" fmla="*/ 227675 w 5451476"/>
              <a:gd name="connsiteY4175" fmla="*/ 3609514 h 6346826"/>
              <a:gd name="connsiteX4176" fmla="*/ 223865 w 5451476"/>
              <a:gd name="connsiteY4176" fmla="*/ 3602846 h 6346826"/>
              <a:gd name="connsiteX4177" fmla="*/ 219737 w 5451476"/>
              <a:gd name="connsiteY4177" fmla="*/ 3596178 h 6346826"/>
              <a:gd name="connsiteX4178" fmla="*/ 215609 w 5451476"/>
              <a:gd name="connsiteY4178" fmla="*/ 3589510 h 6346826"/>
              <a:gd name="connsiteX4179" fmla="*/ 211164 w 5451476"/>
              <a:gd name="connsiteY4179" fmla="*/ 3583160 h 6346826"/>
              <a:gd name="connsiteX4180" fmla="*/ 206400 w 5451476"/>
              <a:gd name="connsiteY4180" fmla="*/ 3576810 h 6346826"/>
              <a:gd name="connsiteX4181" fmla="*/ 201320 w 5451476"/>
              <a:gd name="connsiteY4181" fmla="*/ 3570459 h 6346826"/>
              <a:gd name="connsiteX4182" fmla="*/ 195604 w 5451476"/>
              <a:gd name="connsiteY4182" fmla="*/ 3564427 h 6346826"/>
              <a:gd name="connsiteX4183" fmla="*/ 190206 w 5451476"/>
              <a:gd name="connsiteY4183" fmla="*/ 3558394 h 6346826"/>
              <a:gd name="connsiteX4184" fmla="*/ 184173 w 5451476"/>
              <a:gd name="connsiteY4184" fmla="*/ 3552996 h 6346826"/>
              <a:gd name="connsiteX4185" fmla="*/ 178139 w 5451476"/>
              <a:gd name="connsiteY4185" fmla="*/ 3547281 h 6346826"/>
              <a:gd name="connsiteX4186" fmla="*/ 171789 w 5451476"/>
              <a:gd name="connsiteY4186" fmla="*/ 3542200 h 6346826"/>
              <a:gd name="connsiteX4187" fmla="*/ 165438 w 5451476"/>
              <a:gd name="connsiteY4187" fmla="*/ 3537438 h 6346826"/>
              <a:gd name="connsiteX4188" fmla="*/ 159087 w 5451476"/>
              <a:gd name="connsiteY4188" fmla="*/ 3532675 h 6346826"/>
              <a:gd name="connsiteX4189" fmla="*/ 152419 w 5451476"/>
              <a:gd name="connsiteY4189" fmla="*/ 3528230 h 6346826"/>
              <a:gd name="connsiteX4190" fmla="*/ 145750 w 5451476"/>
              <a:gd name="connsiteY4190" fmla="*/ 3524419 h 6346826"/>
              <a:gd name="connsiteX4191" fmla="*/ 138447 w 5451476"/>
              <a:gd name="connsiteY4191" fmla="*/ 3520609 h 6346826"/>
              <a:gd name="connsiteX4192" fmla="*/ 127333 w 5451476"/>
              <a:gd name="connsiteY4192" fmla="*/ 3515212 h 6346826"/>
              <a:gd name="connsiteX4193" fmla="*/ 115902 w 5451476"/>
              <a:gd name="connsiteY4193" fmla="*/ 3510449 h 6346826"/>
              <a:gd name="connsiteX4194" fmla="*/ 103835 w 5451476"/>
              <a:gd name="connsiteY4194" fmla="*/ 3506321 h 6346826"/>
              <a:gd name="connsiteX4195" fmla="*/ 92086 w 5451476"/>
              <a:gd name="connsiteY4195" fmla="*/ 3503146 h 6346826"/>
              <a:gd name="connsiteX4196" fmla="*/ 83195 w 5451476"/>
              <a:gd name="connsiteY4196" fmla="*/ 3501241 h 6346826"/>
              <a:gd name="connsiteX4197" fmla="*/ 74622 w 5451476"/>
              <a:gd name="connsiteY4197" fmla="*/ 3499653 h 6346826"/>
              <a:gd name="connsiteX4198" fmla="*/ 66366 w 5451476"/>
              <a:gd name="connsiteY4198" fmla="*/ 3498383 h 6346826"/>
              <a:gd name="connsiteX4199" fmla="*/ 57475 w 5451476"/>
              <a:gd name="connsiteY4199" fmla="*/ 3497748 h 6346826"/>
              <a:gd name="connsiteX4200" fmla="*/ 49854 w 5451476"/>
              <a:gd name="connsiteY4200" fmla="*/ 3497431 h 6346826"/>
              <a:gd name="connsiteX4201" fmla="*/ 42868 w 5451476"/>
              <a:gd name="connsiteY4201" fmla="*/ 3497431 h 6346826"/>
              <a:gd name="connsiteX4202" fmla="*/ 35247 w 5451476"/>
              <a:gd name="connsiteY4202" fmla="*/ 3497431 h 6346826"/>
              <a:gd name="connsiteX4203" fmla="*/ 28261 w 5451476"/>
              <a:gd name="connsiteY4203" fmla="*/ 3497748 h 6346826"/>
              <a:gd name="connsiteX4204" fmla="*/ 21910 w 5451476"/>
              <a:gd name="connsiteY4204" fmla="*/ 3498383 h 6346826"/>
              <a:gd name="connsiteX4205" fmla="*/ 14924 w 5451476"/>
              <a:gd name="connsiteY4205" fmla="*/ 3499336 h 6346826"/>
              <a:gd name="connsiteX4206" fmla="*/ 8574 w 5451476"/>
              <a:gd name="connsiteY4206" fmla="*/ 3499971 h 6346826"/>
              <a:gd name="connsiteX4207" fmla="*/ 2223 w 5451476"/>
              <a:gd name="connsiteY4207" fmla="*/ 3501241 h 6346826"/>
              <a:gd name="connsiteX4208" fmla="*/ 0 w 5451476"/>
              <a:gd name="connsiteY4208" fmla="*/ 3501558 h 6346826"/>
              <a:gd name="connsiteX4209" fmla="*/ 0 w 5451476"/>
              <a:gd name="connsiteY4209" fmla="*/ 3499018 h 6346826"/>
              <a:gd name="connsiteX4210" fmla="*/ 0 w 5451476"/>
              <a:gd name="connsiteY4210" fmla="*/ 3469489 h 6346826"/>
              <a:gd name="connsiteX4211" fmla="*/ 0 w 5451476"/>
              <a:gd name="connsiteY4211" fmla="*/ 3440595 h 6346826"/>
              <a:gd name="connsiteX4212" fmla="*/ 0 w 5451476"/>
              <a:gd name="connsiteY4212" fmla="*/ 3411384 h 6346826"/>
              <a:gd name="connsiteX4213" fmla="*/ 0 w 5451476"/>
              <a:gd name="connsiteY4213" fmla="*/ 3381854 h 6346826"/>
              <a:gd name="connsiteX4214" fmla="*/ 0 w 5451476"/>
              <a:gd name="connsiteY4214" fmla="*/ 3352960 h 6346826"/>
              <a:gd name="connsiteX4215" fmla="*/ 0 w 5451476"/>
              <a:gd name="connsiteY4215" fmla="*/ 3323749 h 6346826"/>
              <a:gd name="connsiteX4216" fmla="*/ 0 w 5451476"/>
              <a:gd name="connsiteY4216" fmla="*/ 3294537 h 6346826"/>
              <a:gd name="connsiteX4217" fmla="*/ 0 w 5451476"/>
              <a:gd name="connsiteY4217" fmla="*/ 3265326 h 6346826"/>
              <a:gd name="connsiteX4218" fmla="*/ 0 w 5451476"/>
              <a:gd name="connsiteY4218" fmla="*/ 3235797 h 6346826"/>
              <a:gd name="connsiteX4219" fmla="*/ 0 w 5451476"/>
              <a:gd name="connsiteY4219" fmla="*/ 3206903 h 6346826"/>
              <a:gd name="connsiteX4220" fmla="*/ 0 w 5451476"/>
              <a:gd name="connsiteY4220" fmla="*/ 3177691 h 6346826"/>
              <a:gd name="connsiteX4221" fmla="*/ 0 w 5451476"/>
              <a:gd name="connsiteY4221" fmla="*/ 3148162 h 6346826"/>
              <a:gd name="connsiteX4222" fmla="*/ 0 w 5451476"/>
              <a:gd name="connsiteY4222" fmla="*/ 3119268 h 6346826"/>
              <a:gd name="connsiteX4223" fmla="*/ 0 w 5451476"/>
              <a:gd name="connsiteY4223" fmla="*/ 3090057 h 6346826"/>
              <a:gd name="connsiteX4224" fmla="*/ 0 w 5451476"/>
              <a:gd name="connsiteY4224" fmla="*/ 3060527 h 6346826"/>
              <a:gd name="connsiteX4225" fmla="*/ 0 w 5451476"/>
              <a:gd name="connsiteY4225" fmla="*/ 3031633 h 6346826"/>
              <a:gd name="connsiteX4226" fmla="*/ 0 w 5451476"/>
              <a:gd name="connsiteY4226" fmla="*/ 3002422 h 6346826"/>
              <a:gd name="connsiteX4227" fmla="*/ 0 w 5451476"/>
              <a:gd name="connsiteY4227" fmla="*/ 2972893 h 6346826"/>
              <a:gd name="connsiteX4228" fmla="*/ 0 w 5451476"/>
              <a:gd name="connsiteY4228" fmla="*/ 2943999 h 6346826"/>
              <a:gd name="connsiteX4229" fmla="*/ 0 w 5451476"/>
              <a:gd name="connsiteY4229" fmla="*/ 2914470 h 6346826"/>
              <a:gd name="connsiteX4230" fmla="*/ 0 w 5451476"/>
              <a:gd name="connsiteY4230" fmla="*/ 2885258 h 6346826"/>
              <a:gd name="connsiteX4231" fmla="*/ 0 w 5451476"/>
              <a:gd name="connsiteY4231" fmla="*/ 2858269 h 6346826"/>
              <a:gd name="connsiteX4232" fmla="*/ 1270 w 5451476"/>
              <a:gd name="connsiteY4232" fmla="*/ 2856999 h 6346826"/>
              <a:gd name="connsiteX4233" fmla="*/ 15877 w 5451476"/>
              <a:gd name="connsiteY4233" fmla="*/ 2842711 h 6346826"/>
              <a:gd name="connsiteX4234" fmla="*/ 30166 w 5451476"/>
              <a:gd name="connsiteY4234" fmla="*/ 2828105 h 6346826"/>
              <a:gd name="connsiteX4235" fmla="*/ 44773 w 5451476"/>
              <a:gd name="connsiteY4235" fmla="*/ 2813499 h 6346826"/>
              <a:gd name="connsiteX4236" fmla="*/ 59380 w 5451476"/>
              <a:gd name="connsiteY4236" fmla="*/ 2798894 h 6346826"/>
              <a:gd name="connsiteX4237" fmla="*/ 74304 w 5451476"/>
              <a:gd name="connsiteY4237" fmla="*/ 2783970 h 6346826"/>
              <a:gd name="connsiteX4238" fmla="*/ 88911 w 5451476"/>
              <a:gd name="connsiteY4238" fmla="*/ 2769682 h 6346826"/>
              <a:gd name="connsiteX4239" fmla="*/ 103518 w 5451476"/>
              <a:gd name="connsiteY4239" fmla="*/ 2755076 h 6346826"/>
              <a:gd name="connsiteX4240" fmla="*/ 117807 w 5451476"/>
              <a:gd name="connsiteY4240" fmla="*/ 2740471 h 6346826"/>
              <a:gd name="connsiteX4241" fmla="*/ 132414 w 5451476"/>
              <a:gd name="connsiteY4241" fmla="*/ 2725865 h 6346826"/>
              <a:gd name="connsiteX4242" fmla="*/ 147338 w 5451476"/>
              <a:gd name="connsiteY4242" fmla="*/ 2710942 h 6346826"/>
              <a:gd name="connsiteX4243" fmla="*/ 161945 w 5451476"/>
              <a:gd name="connsiteY4243" fmla="*/ 2696336 h 6346826"/>
              <a:gd name="connsiteX4244" fmla="*/ 176552 w 5451476"/>
              <a:gd name="connsiteY4244" fmla="*/ 2682047 h 6346826"/>
              <a:gd name="connsiteX4245" fmla="*/ 191159 w 5451476"/>
              <a:gd name="connsiteY4245" fmla="*/ 2667442 h 6346826"/>
              <a:gd name="connsiteX4246" fmla="*/ 205448 w 5451476"/>
              <a:gd name="connsiteY4246" fmla="*/ 2652836 h 6346826"/>
              <a:gd name="connsiteX4247" fmla="*/ 220372 w 5451476"/>
              <a:gd name="connsiteY4247" fmla="*/ 2638230 h 6346826"/>
              <a:gd name="connsiteX4248" fmla="*/ 234979 w 5451476"/>
              <a:gd name="connsiteY4248" fmla="*/ 2623307 h 6346826"/>
              <a:gd name="connsiteX4249" fmla="*/ 249586 w 5451476"/>
              <a:gd name="connsiteY4249" fmla="*/ 2608701 h 6346826"/>
              <a:gd name="connsiteX4250" fmla="*/ 264192 w 5451476"/>
              <a:gd name="connsiteY4250" fmla="*/ 2594413 h 6346826"/>
              <a:gd name="connsiteX4251" fmla="*/ 279117 w 5451476"/>
              <a:gd name="connsiteY4251" fmla="*/ 2579807 h 6346826"/>
              <a:gd name="connsiteX4252" fmla="*/ 293406 w 5451476"/>
              <a:gd name="connsiteY4252" fmla="*/ 2565202 h 6346826"/>
              <a:gd name="connsiteX4253" fmla="*/ 308013 w 5451476"/>
              <a:gd name="connsiteY4253" fmla="*/ 2550278 h 6346826"/>
              <a:gd name="connsiteX4254" fmla="*/ 322620 w 5451476"/>
              <a:gd name="connsiteY4254" fmla="*/ 2535672 h 6346826"/>
              <a:gd name="connsiteX4255" fmla="*/ 337226 w 5451476"/>
              <a:gd name="connsiteY4255" fmla="*/ 2521066 h 6346826"/>
              <a:gd name="connsiteX4256" fmla="*/ 352151 w 5451476"/>
              <a:gd name="connsiteY4256" fmla="*/ 2506778 h 6346826"/>
              <a:gd name="connsiteX4257" fmla="*/ 366122 w 5451476"/>
              <a:gd name="connsiteY4257" fmla="*/ 2492172 h 6346826"/>
              <a:gd name="connsiteX4258" fmla="*/ 381047 w 5451476"/>
              <a:gd name="connsiteY4258" fmla="*/ 2477567 h 6346826"/>
              <a:gd name="connsiteX4259" fmla="*/ 395654 w 5451476"/>
              <a:gd name="connsiteY4259" fmla="*/ 2462643 h 6346826"/>
              <a:gd name="connsiteX4260" fmla="*/ 410260 w 5451476"/>
              <a:gd name="connsiteY4260" fmla="*/ 2448038 h 6346826"/>
              <a:gd name="connsiteX4261" fmla="*/ 424867 w 5451476"/>
              <a:gd name="connsiteY4261" fmla="*/ 2433432 h 6346826"/>
              <a:gd name="connsiteX4262" fmla="*/ 439792 w 5451476"/>
              <a:gd name="connsiteY4262" fmla="*/ 2419144 h 6346826"/>
              <a:gd name="connsiteX4263" fmla="*/ 454081 w 5451476"/>
              <a:gd name="connsiteY4263" fmla="*/ 2404538 h 6346826"/>
              <a:gd name="connsiteX4264" fmla="*/ 468688 w 5451476"/>
              <a:gd name="connsiteY4264" fmla="*/ 2389615 h 6346826"/>
              <a:gd name="connsiteX4265" fmla="*/ 483294 w 5451476"/>
              <a:gd name="connsiteY4265" fmla="*/ 2375009 h 6346826"/>
              <a:gd name="connsiteX4266" fmla="*/ 497901 w 5451476"/>
              <a:gd name="connsiteY4266" fmla="*/ 2360403 h 6346826"/>
              <a:gd name="connsiteX4267" fmla="*/ 512825 w 5451476"/>
              <a:gd name="connsiteY4267" fmla="*/ 2346115 h 6346826"/>
              <a:gd name="connsiteX4268" fmla="*/ 527432 w 5451476"/>
              <a:gd name="connsiteY4268" fmla="*/ 2331509 h 6346826"/>
              <a:gd name="connsiteX4269" fmla="*/ 541721 w 5451476"/>
              <a:gd name="connsiteY4269" fmla="*/ 2316903 h 6346826"/>
              <a:gd name="connsiteX4270" fmla="*/ 556328 w 5451476"/>
              <a:gd name="connsiteY4270" fmla="*/ 2301980 h 6346826"/>
              <a:gd name="connsiteX4271" fmla="*/ 570935 w 5451476"/>
              <a:gd name="connsiteY4271" fmla="*/ 2287375 h 6346826"/>
              <a:gd name="connsiteX4272" fmla="*/ 585859 w 5451476"/>
              <a:gd name="connsiteY4272" fmla="*/ 2272768 h 6346826"/>
              <a:gd name="connsiteX4273" fmla="*/ 600466 w 5451476"/>
              <a:gd name="connsiteY4273" fmla="*/ 2258480 h 6346826"/>
              <a:gd name="connsiteX4274" fmla="*/ 615073 w 5451476"/>
              <a:gd name="connsiteY4274" fmla="*/ 2243875 h 6346826"/>
              <a:gd name="connsiteX4275" fmla="*/ 629362 w 5451476"/>
              <a:gd name="connsiteY4275" fmla="*/ 2228952 h 6346826"/>
              <a:gd name="connsiteX4276" fmla="*/ 643969 w 5451476"/>
              <a:gd name="connsiteY4276" fmla="*/ 2214345 h 6346826"/>
              <a:gd name="connsiteX4277" fmla="*/ 658893 w 5451476"/>
              <a:gd name="connsiteY4277" fmla="*/ 2199740 h 6346826"/>
              <a:gd name="connsiteX4278" fmla="*/ 673500 w 5451476"/>
              <a:gd name="connsiteY4278" fmla="*/ 2185134 h 6346826"/>
              <a:gd name="connsiteX4279" fmla="*/ 688107 w 5451476"/>
              <a:gd name="connsiteY4279" fmla="*/ 2170846 h 6346826"/>
              <a:gd name="connsiteX4280" fmla="*/ 702714 w 5451476"/>
              <a:gd name="connsiteY4280" fmla="*/ 2156240 h 6346826"/>
              <a:gd name="connsiteX4281" fmla="*/ 717003 w 5451476"/>
              <a:gd name="connsiteY4281" fmla="*/ 2141316 h 6346826"/>
              <a:gd name="connsiteX4282" fmla="*/ 731610 w 5451476"/>
              <a:gd name="connsiteY4282" fmla="*/ 2126711 h 6346826"/>
              <a:gd name="connsiteX4283" fmla="*/ 746534 w 5451476"/>
              <a:gd name="connsiteY4283" fmla="*/ 2112105 h 6346826"/>
              <a:gd name="connsiteX4284" fmla="*/ 761141 w 5451476"/>
              <a:gd name="connsiteY4284" fmla="*/ 2097499 h 6346826"/>
              <a:gd name="connsiteX4285" fmla="*/ 775748 w 5451476"/>
              <a:gd name="connsiteY4285" fmla="*/ 2083211 h 6346826"/>
              <a:gd name="connsiteX4286" fmla="*/ 790037 w 5451476"/>
              <a:gd name="connsiteY4286" fmla="*/ 2068288 h 6346826"/>
              <a:gd name="connsiteX4287" fmla="*/ 804644 w 5451476"/>
              <a:gd name="connsiteY4287" fmla="*/ 2053682 h 6346826"/>
              <a:gd name="connsiteX4288" fmla="*/ 819568 w 5451476"/>
              <a:gd name="connsiteY4288" fmla="*/ 2039076 h 6346826"/>
              <a:gd name="connsiteX4289" fmla="*/ 834175 w 5451476"/>
              <a:gd name="connsiteY4289" fmla="*/ 2024470 h 6346826"/>
              <a:gd name="connsiteX4290" fmla="*/ 848782 w 5451476"/>
              <a:gd name="connsiteY4290" fmla="*/ 2010182 h 6346826"/>
              <a:gd name="connsiteX4291" fmla="*/ 863388 w 5451476"/>
              <a:gd name="connsiteY4291" fmla="*/ 1995576 h 6346826"/>
              <a:gd name="connsiteX4292" fmla="*/ 877678 w 5451476"/>
              <a:gd name="connsiteY4292" fmla="*/ 1980653 h 6346826"/>
              <a:gd name="connsiteX4293" fmla="*/ 892602 w 5451476"/>
              <a:gd name="connsiteY4293" fmla="*/ 1966047 h 6346826"/>
              <a:gd name="connsiteX4294" fmla="*/ 907209 w 5451476"/>
              <a:gd name="connsiteY4294" fmla="*/ 1951442 h 6346826"/>
              <a:gd name="connsiteX4295" fmla="*/ 921815 w 5451476"/>
              <a:gd name="connsiteY4295" fmla="*/ 1936836 h 6346826"/>
              <a:gd name="connsiteX4296" fmla="*/ 936422 w 5451476"/>
              <a:gd name="connsiteY4296" fmla="*/ 1922548 h 6346826"/>
              <a:gd name="connsiteX4297" fmla="*/ 951347 w 5451476"/>
              <a:gd name="connsiteY4297" fmla="*/ 1907624 h 6346826"/>
              <a:gd name="connsiteX4298" fmla="*/ 965636 w 5451476"/>
              <a:gd name="connsiteY4298" fmla="*/ 1893018 h 6346826"/>
              <a:gd name="connsiteX4299" fmla="*/ 980242 w 5451476"/>
              <a:gd name="connsiteY4299" fmla="*/ 1878413 h 6346826"/>
              <a:gd name="connsiteX4300" fmla="*/ 994849 w 5451476"/>
              <a:gd name="connsiteY4300" fmla="*/ 1863807 h 6346826"/>
              <a:gd name="connsiteX4301" fmla="*/ 1009456 w 5451476"/>
              <a:gd name="connsiteY4301" fmla="*/ 1849201 h 6346826"/>
              <a:gd name="connsiteX4302" fmla="*/ 1024381 w 5451476"/>
              <a:gd name="connsiteY4302" fmla="*/ 1834913 h 6346826"/>
              <a:gd name="connsiteX4303" fmla="*/ 1038987 w 5451476"/>
              <a:gd name="connsiteY4303" fmla="*/ 1819990 h 6346826"/>
              <a:gd name="connsiteX4304" fmla="*/ 1053277 w 5451476"/>
              <a:gd name="connsiteY4304" fmla="*/ 1805384 h 6346826"/>
              <a:gd name="connsiteX4305" fmla="*/ 1067883 w 5451476"/>
              <a:gd name="connsiteY4305" fmla="*/ 1790778 h 6346826"/>
              <a:gd name="connsiteX4306" fmla="*/ 1082490 w 5451476"/>
              <a:gd name="connsiteY4306" fmla="*/ 1776172 h 6346826"/>
              <a:gd name="connsiteX4307" fmla="*/ 1097097 w 5451476"/>
              <a:gd name="connsiteY4307" fmla="*/ 1761249 h 6346826"/>
              <a:gd name="connsiteX4308" fmla="*/ 1112021 w 5451476"/>
              <a:gd name="connsiteY4308" fmla="*/ 1746961 h 6346826"/>
              <a:gd name="connsiteX4309" fmla="*/ 1126628 w 5451476"/>
              <a:gd name="connsiteY4309" fmla="*/ 1732355 h 6346826"/>
              <a:gd name="connsiteX4310" fmla="*/ 1140917 w 5451476"/>
              <a:gd name="connsiteY4310" fmla="*/ 1717749 h 6346826"/>
              <a:gd name="connsiteX4311" fmla="*/ 1155524 w 5451476"/>
              <a:gd name="connsiteY4311" fmla="*/ 1703143 h 6346826"/>
              <a:gd name="connsiteX4312" fmla="*/ 1170131 w 5451476"/>
              <a:gd name="connsiteY4312" fmla="*/ 1688538 h 6346826"/>
              <a:gd name="connsiteX4313" fmla="*/ 1185055 w 5451476"/>
              <a:gd name="connsiteY4313" fmla="*/ 1673614 h 6346826"/>
              <a:gd name="connsiteX4314" fmla="*/ 1199662 w 5451476"/>
              <a:gd name="connsiteY4314" fmla="*/ 1659326 h 6346826"/>
              <a:gd name="connsiteX4315" fmla="*/ 1213951 w 5451476"/>
              <a:gd name="connsiteY4315" fmla="*/ 1644720 h 6346826"/>
              <a:gd name="connsiteX4316" fmla="*/ 1228558 w 5451476"/>
              <a:gd name="connsiteY4316" fmla="*/ 1630115 h 6346826"/>
              <a:gd name="connsiteX4317" fmla="*/ 1243165 w 5451476"/>
              <a:gd name="connsiteY4317" fmla="*/ 1615509 h 6346826"/>
              <a:gd name="connsiteX4318" fmla="*/ 1258089 w 5451476"/>
              <a:gd name="connsiteY4318" fmla="*/ 1600586 h 6346826"/>
              <a:gd name="connsiteX4319" fmla="*/ 1272696 w 5451476"/>
              <a:gd name="connsiteY4319" fmla="*/ 1586615 h 6346826"/>
              <a:gd name="connsiteX4320" fmla="*/ 1287303 w 5451476"/>
              <a:gd name="connsiteY4320" fmla="*/ 1571691 h 6346826"/>
              <a:gd name="connsiteX4321" fmla="*/ 1301592 w 5451476"/>
              <a:gd name="connsiteY4321" fmla="*/ 1557086 h 6346826"/>
              <a:gd name="connsiteX4322" fmla="*/ 1316199 w 5451476"/>
              <a:gd name="connsiteY4322" fmla="*/ 1542480 h 6346826"/>
              <a:gd name="connsiteX4323" fmla="*/ 1331123 w 5451476"/>
              <a:gd name="connsiteY4323" fmla="*/ 1527874 h 6346826"/>
              <a:gd name="connsiteX4324" fmla="*/ 1345730 w 5451476"/>
              <a:gd name="connsiteY4324" fmla="*/ 1512951 h 6346826"/>
              <a:gd name="connsiteX4325" fmla="*/ 1360337 w 5451476"/>
              <a:gd name="connsiteY4325" fmla="*/ 1498663 h 6346826"/>
              <a:gd name="connsiteX4326" fmla="*/ 1374943 w 5451476"/>
              <a:gd name="connsiteY4326" fmla="*/ 1484057 h 6346826"/>
              <a:gd name="connsiteX4327" fmla="*/ 1389233 w 5451476"/>
              <a:gd name="connsiteY4327" fmla="*/ 1469451 h 6346826"/>
              <a:gd name="connsiteX4328" fmla="*/ 1404157 w 5451476"/>
              <a:gd name="connsiteY4328" fmla="*/ 1454845 h 6346826"/>
              <a:gd name="connsiteX4329" fmla="*/ 1418764 w 5451476"/>
              <a:gd name="connsiteY4329" fmla="*/ 1439922 h 6346826"/>
              <a:gd name="connsiteX4330" fmla="*/ 1433371 w 5451476"/>
              <a:gd name="connsiteY4330" fmla="*/ 1425316 h 6346826"/>
              <a:gd name="connsiteX4331" fmla="*/ 1447978 w 5451476"/>
              <a:gd name="connsiteY4331" fmla="*/ 1411028 h 6346826"/>
              <a:gd name="connsiteX4332" fmla="*/ 1462584 w 5451476"/>
              <a:gd name="connsiteY4332" fmla="*/ 1396422 h 6346826"/>
              <a:gd name="connsiteX4333" fmla="*/ 1476874 w 5451476"/>
              <a:gd name="connsiteY4333" fmla="*/ 1381816 h 6346826"/>
              <a:gd name="connsiteX4334" fmla="*/ 1491798 w 5451476"/>
              <a:gd name="connsiteY4334" fmla="*/ 1367211 h 6346826"/>
              <a:gd name="connsiteX4335" fmla="*/ 1506405 w 5451476"/>
              <a:gd name="connsiteY4335" fmla="*/ 1352287 h 6346826"/>
              <a:gd name="connsiteX4336" fmla="*/ 1521011 w 5451476"/>
              <a:gd name="connsiteY4336" fmla="*/ 1337681 h 6346826"/>
              <a:gd name="connsiteX4337" fmla="*/ 1535618 w 5451476"/>
              <a:gd name="connsiteY4337" fmla="*/ 1323393 h 6346826"/>
              <a:gd name="connsiteX4338" fmla="*/ 1550543 w 5451476"/>
              <a:gd name="connsiteY4338" fmla="*/ 1308788 h 6346826"/>
              <a:gd name="connsiteX4339" fmla="*/ 1564832 w 5451476"/>
              <a:gd name="connsiteY4339" fmla="*/ 1294182 h 6346826"/>
              <a:gd name="connsiteX4340" fmla="*/ 1579439 w 5451476"/>
              <a:gd name="connsiteY4340" fmla="*/ 1279258 h 6346826"/>
              <a:gd name="connsiteX4341" fmla="*/ 1594045 w 5451476"/>
              <a:gd name="connsiteY4341" fmla="*/ 1264653 h 6346826"/>
              <a:gd name="connsiteX4342" fmla="*/ 1608652 w 5451476"/>
              <a:gd name="connsiteY4342" fmla="*/ 1250047 h 6346826"/>
              <a:gd name="connsiteX4343" fmla="*/ 1623576 w 5451476"/>
              <a:gd name="connsiteY4343" fmla="*/ 1235759 h 6346826"/>
              <a:gd name="connsiteX4344" fmla="*/ 1637866 w 5451476"/>
              <a:gd name="connsiteY4344" fmla="*/ 1221153 h 6346826"/>
              <a:gd name="connsiteX4345" fmla="*/ 1652472 w 5451476"/>
              <a:gd name="connsiteY4345" fmla="*/ 1206547 h 6346826"/>
              <a:gd name="connsiteX4346" fmla="*/ 1667079 w 5451476"/>
              <a:gd name="connsiteY4346" fmla="*/ 1191624 h 6346826"/>
              <a:gd name="connsiteX4347" fmla="*/ 1681686 w 5451476"/>
              <a:gd name="connsiteY4347" fmla="*/ 1177018 h 6346826"/>
              <a:gd name="connsiteX4348" fmla="*/ 1696610 w 5451476"/>
              <a:gd name="connsiteY4348" fmla="*/ 1162730 h 6346826"/>
              <a:gd name="connsiteX4349" fmla="*/ 1711217 w 5451476"/>
              <a:gd name="connsiteY4349" fmla="*/ 1148124 h 6346826"/>
              <a:gd name="connsiteX4350" fmla="*/ 1725507 w 5451476"/>
              <a:gd name="connsiteY4350" fmla="*/ 1133518 h 6346826"/>
              <a:gd name="connsiteX4351" fmla="*/ 1740113 w 5451476"/>
              <a:gd name="connsiteY4351" fmla="*/ 1118595 h 6346826"/>
              <a:gd name="connsiteX4352" fmla="*/ 1754720 w 5451476"/>
              <a:gd name="connsiteY4352" fmla="*/ 1103989 h 6346826"/>
              <a:gd name="connsiteX4353" fmla="*/ 1769644 w 5451476"/>
              <a:gd name="connsiteY4353" fmla="*/ 1089384 h 6346826"/>
              <a:gd name="connsiteX4354" fmla="*/ 1784251 w 5451476"/>
              <a:gd name="connsiteY4354" fmla="*/ 1075095 h 6346826"/>
              <a:gd name="connsiteX4355" fmla="*/ 1798858 w 5451476"/>
              <a:gd name="connsiteY4355" fmla="*/ 1060490 h 6346826"/>
              <a:gd name="connsiteX4356" fmla="*/ 1813147 w 5451476"/>
              <a:gd name="connsiteY4356" fmla="*/ 1045884 h 6346826"/>
              <a:gd name="connsiteX4357" fmla="*/ 1827754 w 5451476"/>
              <a:gd name="connsiteY4357" fmla="*/ 1030960 h 6346826"/>
              <a:gd name="connsiteX4358" fmla="*/ 1842360 w 5451476"/>
              <a:gd name="connsiteY4358" fmla="*/ 1016355 h 6346826"/>
              <a:gd name="connsiteX4359" fmla="*/ 1857285 w 5451476"/>
              <a:gd name="connsiteY4359" fmla="*/ 1001749 h 6346826"/>
              <a:gd name="connsiteX4360" fmla="*/ 1871892 w 5451476"/>
              <a:gd name="connsiteY4360" fmla="*/ 987461 h 6346826"/>
              <a:gd name="connsiteX4361" fmla="*/ 1886498 w 5451476"/>
              <a:gd name="connsiteY4361" fmla="*/ 972855 h 6346826"/>
              <a:gd name="connsiteX4362" fmla="*/ 1900788 w 5451476"/>
              <a:gd name="connsiteY4362" fmla="*/ 957931 h 6346826"/>
              <a:gd name="connsiteX4363" fmla="*/ 1915394 w 5451476"/>
              <a:gd name="connsiteY4363" fmla="*/ 943326 h 6346826"/>
              <a:gd name="connsiteX4364" fmla="*/ 1930319 w 5451476"/>
              <a:gd name="connsiteY4364" fmla="*/ 928720 h 6346826"/>
              <a:gd name="connsiteX4365" fmla="*/ 1944926 w 5451476"/>
              <a:gd name="connsiteY4365" fmla="*/ 914114 h 6346826"/>
              <a:gd name="connsiteX4366" fmla="*/ 1959532 w 5451476"/>
              <a:gd name="connsiteY4366" fmla="*/ 899826 h 6346826"/>
              <a:gd name="connsiteX4367" fmla="*/ 1974139 w 5451476"/>
              <a:gd name="connsiteY4367" fmla="*/ 885220 h 6346826"/>
              <a:gd name="connsiteX4368" fmla="*/ 1988428 w 5451476"/>
              <a:gd name="connsiteY4368" fmla="*/ 870297 h 6346826"/>
              <a:gd name="connsiteX4369" fmla="*/ 2003353 w 5451476"/>
              <a:gd name="connsiteY4369" fmla="*/ 855691 h 6346826"/>
              <a:gd name="connsiteX4370" fmla="*/ 2017959 w 5451476"/>
              <a:gd name="connsiteY4370" fmla="*/ 841085 h 6346826"/>
              <a:gd name="connsiteX4371" fmla="*/ 2032566 w 5451476"/>
              <a:gd name="connsiteY4371" fmla="*/ 826797 h 6346826"/>
              <a:gd name="connsiteX4372" fmla="*/ 2047173 w 5451476"/>
              <a:gd name="connsiteY4372" fmla="*/ 812191 h 6346826"/>
              <a:gd name="connsiteX4373" fmla="*/ 2062097 w 5451476"/>
              <a:gd name="connsiteY4373" fmla="*/ 797268 h 6346826"/>
              <a:gd name="connsiteX4374" fmla="*/ 2076387 w 5451476"/>
              <a:gd name="connsiteY4374" fmla="*/ 782662 h 6346826"/>
              <a:gd name="connsiteX4375" fmla="*/ 2090993 w 5451476"/>
              <a:gd name="connsiteY4375" fmla="*/ 768057 h 6346826"/>
              <a:gd name="connsiteX4376" fmla="*/ 2105600 w 5451476"/>
              <a:gd name="connsiteY4376" fmla="*/ 753451 h 6346826"/>
              <a:gd name="connsiteX4377" fmla="*/ 2120207 w 5451476"/>
              <a:gd name="connsiteY4377" fmla="*/ 739163 h 6346826"/>
              <a:gd name="connsiteX4378" fmla="*/ 2135131 w 5451476"/>
              <a:gd name="connsiteY4378" fmla="*/ 724557 h 6346826"/>
              <a:gd name="connsiteX4379" fmla="*/ 2149421 w 5451476"/>
              <a:gd name="connsiteY4379" fmla="*/ 709633 h 6346826"/>
              <a:gd name="connsiteX4380" fmla="*/ 2164027 w 5451476"/>
              <a:gd name="connsiteY4380" fmla="*/ 695028 h 6346826"/>
              <a:gd name="connsiteX4381" fmla="*/ 2178634 w 5451476"/>
              <a:gd name="connsiteY4381" fmla="*/ 680422 h 6346826"/>
              <a:gd name="connsiteX4382" fmla="*/ 2193241 w 5451476"/>
              <a:gd name="connsiteY4382" fmla="*/ 665816 h 6346826"/>
              <a:gd name="connsiteX4383" fmla="*/ 2207848 w 5451476"/>
              <a:gd name="connsiteY4383" fmla="*/ 651528 h 6346826"/>
              <a:gd name="connsiteX4384" fmla="*/ 2222772 w 5451476"/>
              <a:gd name="connsiteY4384" fmla="*/ 636604 h 6346826"/>
              <a:gd name="connsiteX4385" fmla="*/ 2237061 w 5451476"/>
              <a:gd name="connsiteY4385" fmla="*/ 621999 h 6346826"/>
              <a:gd name="connsiteX4386" fmla="*/ 2251668 w 5451476"/>
              <a:gd name="connsiteY4386" fmla="*/ 607393 h 6346826"/>
              <a:gd name="connsiteX4387" fmla="*/ 2266275 w 5451476"/>
              <a:gd name="connsiteY4387" fmla="*/ 592787 h 6346826"/>
              <a:gd name="connsiteX4388" fmla="*/ 2280882 w 5451476"/>
              <a:gd name="connsiteY4388" fmla="*/ 578181 h 6346826"/>
              <a:gd name="connsiteX4389" fmla="*/ 2295806 w 5451476"/>
              <a:gd name="connsiteY4389" fmla="*/ 563893 h 6346826"/>
              <a:gd name="connsiteX4390" fmla="*/ 2310413 w 5451476"/>
              <a:gd name="connsiteY4390" fmla="*/ 548970 h 6346826"/>
              <a:gd name="connsiteX4391" fmla="*/ 2324702 w 5451476"/>
              <a:gd name="connsiteY4391" fmla="*/ 534364 h 6346826"/>
              <a:gd name="connsiteX4392" fmla="*/ 2339309 w 5451476"/>
              <a:gd name="connsiteY4392" fmla="*/ 519758 h 6346826"/>
              <a:gd name="connsiteX4393" fmla="*/ 2353916 w 5451476"/>
              <a:gd name="connsiteY4393" fmla="*/ 505153 h 6346826"/>
              <a:gd name="connsiteX4394" fmla="*/ 2368840 w 5451476"/>
              <a:gd name="connsiteY4394" fmla="*/ 490229 h 6346826"/>
              <a:gd name="connsiteX4395" fmla="*/ 2383447 w 5451476"/>
              <a:gd name="connsiteY4395" fmla="*/ 475941 h 6346826"/>
              <a:gd name="connsiteX4396" fmla="*/ 2398054 w 5451476"/>
              <a:gd name="connsiteY4396" fmla="*/ 461335 h 6346826"/>
              <a:gd name="connsiteX4397" fmla="*/ 2412343 w 5451476"/>
              <a:gd name="connsiteY4397" fmla="*/ 446729 h 6346826"/>
              <a:gd name="connsiteX4398" fmla="*/ 2426950 w 5451476"/>
              <a:gd name="connsiteY4398" fmla="*/ 432124 h 6346826"/>
              <a:gd name="connsiteX4399" fmla="*/ 2441874 w 5451476"/>
              <a:gd name="connsiteY4399" fmla="*/ 417518 h 6346826"/>
              <a:gd name="connsiteX4400" fmla="*/ 2456481 w 5451476"/>
              <a:gd name="connsiteY4400" fmla="*/ 403230 h 6346826"/>
              <a:gd name="connsiteX4401" fmla="*/ 2469500 w 5451476"/>
              <a:gd name="connsiteY4401" fmla="*/ 389576 h 6346826"/>
              <a:gd name="connsiteX4402" fmla="*/ 2471088 w 5451476"/>
              <a:gd name="connsiteY4402" fmla="*/ 388306 h 6346826"/>
              <a:gd name="connsiteX4403" fmla="*/ 2474580 w 5451476"/>
              <a:gd name="connsiteY4403" fmla="*/ 384814 h 6346826"/>
              <a:gd name="connsiteX4404" fmla="*/ 2478708 w 5451476"/>
              <a:gd name="connsiteY4404" fmla="*/ 381321 h 6346826"/>
              <a:gd name="connsiteX4405" fmla="*/ 2482519 w 5451476"/>
              <a:gd name="connsiteY4405" fmla="*/ 377828 h 6346826"/>
              <a:gd name="connsiteX4406" fmla="*/ 2486647 w 5451476"/>
              <a:gd name="connsiteY4406" fmla="*/ 374653 h 6346826"/>
              <a:gd name="connsiteX4407" fmla="*/ 2490457 w 5451476"/>
              <a:gd name="connsiteY4407" fmla="*/ 371478 h 6346826"/>
              <a:gd name="connsiteX4408" fmla="*/ 2494903 w 5451476"/>
              <a:gd name="connsiteY4408" fmla="*/ 368303 h 6346826"/>
              <a:gd name="connsiteX4409" fmla="*/ 2499031 w 5451476"/>
              <a:gd name="connsiteY4409" fmla="*/ 365128 h 6346826"/>
              <a:gd name="connsiteX4410" fmla="*/ 2503159 w 5451476"/>
              <a:gd name="connsiteY4410" fmla="*/ 362270 h 6346826"/>
              <a:gd name="connsiteX4411" fmla="*/ 2507922 w 5451476"/>
              <a:gd name="connsiteY4411" fmla="*/ 359412 h 6346826"/>
              <a:gd name="connsiteX4412" fmla="*/ 2512368 w 5451476"/>
              <a:gd name="connsiteY4412" fmla="*/ 356555 h 6346826"/>
              <a:gd name="connsiteX4413" fmla="*/ 2517131 w 5451476"/>
              <a:gd name="connsiteY4413" fmla="*/ 354015 h 6346826"/>
              <a:gd name="connsiteX4414" fmla="*/ 2521894 w 5451476"/>
              <a:gd name="connsiteY4414" fmla="*/ 351474 h 6346826"/>
              <a:gd name="connsiteX4415" fmla="*/ 2526657 w 5451476"/>
              <a:gd name="connsiteY4415" fmla="*/ 349252 h 6346826"/>
              <a:gd name="connsiteX4416" fmla="*/ 2531737 w 5451476"/>
              <a:gd name="connsiteY4416" fmla="*/ 346712 h 6346826"/>
              <a:gd name="connsiteX4417" fmla="*/ 2537136 w 5451476"/>
              <a:gd name="connsiteY4417" fmla="*/ 344489 h 6346826"/>
              <a:gd name="connsiteX4418" fmla="*/ 2542216 w 5451476"/>
              <a:gd name="connsiteY4418" fmla="*/ 342266 h 6346826"/>
              <a:gd name="connsiteX4419" fmla="*/ 2547614 w 5451476"/>
              <a:gd name="connsiteY4419" fmla="*/ 340361 h 6346826"/>
              <a:gd name="connsiteX4420" fmla="*/ 2552695 w 5451476"/>
              <a:gd name="connsiteY4420" fmla="*/ 338456 h 6346826"/>
              <a:gd name="connsiteX4421" fmla="*/ 2558411 w 5451476"/>
              <a:gd name="connsiteY4421" fmla="*/ 336869 h 6346826"/>
              <a:gd name="connsiteX4422" fmla="*/ 2564444 w 5451476"/>
              <a:gd name="connsiteY4422" fmla="*/ 335281 h 6346826"/>
              <a:gd name="connsiteX4423" fmla="*/ 2570160 w 5451476"/>
              <a:gd name="connsiteY4423" fmla="*/ 333694 h 6346826"/>
              <a:gd name="connsiteX4424" fmla="*/ 2576193 w 5451476"/>
              <a:gd name="connsiteY4424" fmla="*/ 332423 h 6346826"/>
              <a:gd name="connsiteX4425" fmla="*/ 2582226 w 5451476"/>
              <a:gd name="connsiteY4425" fmla="*/ 331153 h 6346826"/>
              <a:gd name="connsiteX4426" fmla="*/ 2588577 w 5451476"/>
              <a:gd name="connsiteY4426" fmla="*/ 330518 h 6346826"/>
              <a:gd name="connsiteX4427" fmla="*/ 2595245 w 5451476"/>
              <a:gd name="connsiteY4427" fmla="*/ 329566 h 6346826"/>
              <a:gd name="connsiteX4428" fmla="*/ 2601914 w 5451476"/>
              <a:gd name="connsiteY4428" fmla="*/ 328931 h 6346826"/>
              <a:gd name="connsiteX4429" fmla="*/ 2952128 w 5451476"/>
              <a:gd name="connsiteY4429" fmla="*/ 0 h 6346826"/>
              <a:gd name="connsiteX4430" fmla="*/ 2961956 w 5451476"/>
              <a:gd name="connsiteY4430" fmla="*/ 0 h 6346826"/>
              <a:gd name="connsiteX4431" fmla="*/ 2971466 w 5451476"/>
              <a:gd name="connsiteY4431" fmla="*/ 317 h 6346826"/>
              <a:gd name="connsiteX4432" fmla="*/ 2977489 w 5451476"/>
              <a:gd name="connsiteY4432" fmla="*/ 634 h 6346826"/>
              <a:gd name="connsiteX4433" fmla="*/ 2983196 w 5451476"/>
              <a:gd name="connsiteY4433" fmla="*/ 1268 h 6346826"/>
              <a:gd name="connsiteX4434" fmla="*/ 2989219 w 5451476"/>
              <a:gd name="connsiteY4434" fmla="*/ 1902 h 6346826"/>
              <a:gd name="connsiteX4435" fmla="*/ 2995242 w 5451476"/>
              <a:gd name="connsiteY4435" fmla="*/ 2853 h 6346826"/>
              <a:gd name="connsiteX4436" fmla="*/ 2999047 w 5451476"/>
              <a:gd name="connsiteY4436" fmla="*/ 3487 h 6346826"/>
              <a:gd name="connsiteX4437" fmla="*/ 3003485 w 5451476"/>
              <a:gd name="connsiteY4437" fmla="*/ 4438 h 6346826"/>
              <a:gd name="connsiteX4438" fmla="*/ 3007606 w 5451476"/>
              <a:gd name="connsiteY4438" fmla="*/ 5073 h 6346826"/>
              <a:gd name="connsiteX4439" fmla="*/ 3011727 w 5451476"/>
              <a:gd name="connsiteY4439" fmla="*/ 6341 h 6346826"/>
              <a:gd name="connsiteX4440" fmla="*/ 3014897 w 5451476"/>
              <a:gd name="connsiteY4440" fmla="*/ 6975 h 6346826"/>
              <a:gd name="connsiteX4441" fmla="*/ 3018702 w 5451476"/>
              <a:gd name="connsiteY4441" fmla="*/ 8243 h 6346826"/>
              <a:gd name="connsiteX4442" fmla="*/ 3021872 w 5451476"/>
              <a:gd name="connsiteY4442" fmla="*/ 9194 h 6346826"/>
              <a:gd name="connsiteX4443" fmla="*/ 3025359 w 5451476"/>
              <a:gd name="connsiteY4443" fmla="*/ 10145 h 6346826"/>
              <a:gd name="connsiteX4444" fmla="*/ 3031382 w 5451476"/>
              <a:gd name="connsiteY4444" fmla="*/ 12364 h 6346826"/>
              <a:gd name="connsiteX4445" fmla="*/ 3036771 w 5451476"/>
              <a:gd name="connsiteY4445" fmla="*/ 14266 h 6346826"/>
              <a:gd name="connsiteX4446" fmla="*/ 3041844 w 5451476"/>
              <a:gd name="connsiteY4446" fmla="*/ 16485 h 6346826"/>
              <a:gd name="connsiteX4447" fmla="*/ 3047233 w 5451476"/>
              <a:gd name="connsiteY4447" fmla="*/ 18704 h 6346826"/>
              <a:gd name="connsiteX4448" fmla="*/ 3051988 w 5451476"/>
              <a:gd name="connsiteY4448" fmla="*/ 20923 h 6346826"/>
              <a:gd name="connsiteX4449" fmla="*/ 3056743 w 5451476"/>
              <a:gd name="connsiteY4449" fmla="*/ 23459 h 6346826"/>
              <a:gd name="connsiteX4450" fmla="*/ 3060548 w 5451476"/>
              <a:gd name="connsiteY4450" fmla="*/ 25362 h 6346826"/>
              <a:gd name="connsiteX4451" fmla="*/ 3064986 w 5451476"/>
              <a:gd name="connsiteY4451" fmla="*/ 27581 h 6346826"/>
              <a:gd name="connsiteX4452" fmla="*/ 3068790 w 5451476"/>
              <a:gd name="connsiteY4452" fmla="*/ 30117 h 6346826"/>
              <a:gd name="connsiteX4453" fmla="*/ 3072594 w 5451476"/>
              <a:gd name="connsiteY4453" fmla="*/ 32336 h 6346826"/>
              <a:gd name="connsiteX4454" fmla="*/ 3076081 w 5451476"/>
              <a:gd name="connsiteY4454" fmla="*/ 34872 h 6346826"/>
              <a:gd name="connsiteX4455" fmla="*/ 3079569 w 5451476"/>
              <a:gd name="connsiteY4455" fmla="*/ 37091 h 6346826"/>
              <a:gd name="connsiteX4456" fmla="*/ 3083056 w 5451476"/>
              <a:gd name="connsiteY4456" fmla="*/ 39627 h 6346826"/>
              <a:gd name="connsiteX4457" fmla="*/ 3086226 w 5451476"/>
              <a:gd name="connsiteY4457" fmla="*/ 42480 h 6346826"/>
              <a:gd name="connsiteX4458" fmla="*/ 3089396 w 5451476"/>
              <a:gd name="connsiteY4458" fmla="*/ 44700 h 6346826"/>
              <a:gd name="connsiteX4459" fmla="*/ 3092566 w 5451476"/>
              <a:gd name="connsiteY4459" fmla="*/ 47236 h 6346826"/>
              <a:gd name="connsiteX4460" fmla="*/ 3095419 w 5451476"/>
              <a:gd name="connsiteY4460" fmla="*/ 49455 h 6346826"/>
              <a:gd name="connsiteX4461" fmla="*/ 3098273 w 5451476"/>
              <a:gd name="connsiteY4461" fmla="*/ 52308 h 6346826"/>
              <a:gd name="connsiteX4462" fmla="*/ 3101126 w 5451476"/>
              <a:gd name="connsiteY4462" fmla="*/ 54527 h 6346826"/>
              <a:gd name="connsiteX4463" fmla="*/ 3103662 w 5451476"/>
              <a:gd name="connsiteY4463" fmla="*/ 57063 h 6346826"/>
              <a:gd name="connsiteX4464" fmla="*/ 3105881 w 5451476"/>
              <a:gd name="connsiteY4464" fmla="*/ 58965 h 6346826"/>
              <a:gd name="connsiteX4465" fmla="*/ 3107783 w 5451476"/>
              <a:gd name="connsiteY4465" fmla="*/ 60867 h 6346826"/>
              <a:gd name="connsiteX4466" fmla="*/ 3109051 w 5451476"/>
              <a:gd name="connsiteY4466" fmla="*/ 62135 h 6346826"/>
              <a:gd name="connsiteX4467" fmla="*/ 3111270 w 5451476"/>
              <a:gd name="connsiteY4467" fmla="*/ 64672 h 6346826"/>
              <a:gd name="connsiteX4468" fmla="*/ 3113806 w 5451476"/>
              <a:gd name="connsiteY4468" fmla="*/ 67208 h 6346826"/>
              <a:gd name="connsiteX4469" fmla="*/ 3116025 w 5451476"/>
              <a:gd name="connsiteY4469" fmla="*/ 69744 h 6346826"/>
              <a:gd name="connsiteX4470" fmla="*/ 3118562 w 5451476"/>
              <a:gd name="connsiteY4470" fmla="*/ 72597 h 6346826"/>
              <a:gd name="connsiteX4471" fmla="*/ 3120781 w 5451476"/>
              <a:gd name="connsiteY4471" fmla="*/ 74816 h 6346826"/>
              <a:gd name="connsiteX4472" fmla="*/ 3122683 w 5451476"/>
              <a:gd name="connsiteY4472" fmla="*/ 77669 h 6346826"/>
              <a:gd name="connsiteX4473" fmla="*/ 3124902 w 5451476"/>
              <a:gd name="connsiteY4473" fmla="*/ 79888 h 6346826"/>
              <a:gd name="connsiteX4474" fmla="*/ 3126804 w 5451476"/>
              <a:gd name="connsiteY4474" fmla="*/ 82741 h 6346826"/>
              <a:gd name="connsiteX4475" fmla="*/ 3128706 w 5451476"/>
              <a:gd name="connsiteY4475" fmla="*/ 85278 h 6346826"/>
              <a:gd name="connsiteX4476" fmla="*/ 3130608 w 5451476"/>
              <a:gd name="connsiteY4476" fmla="*/ 87814 h 6346826"/>
              <a:gd name="connsiteX4477" fmla="*/ 3132193 w 5451476"/>
              <a:gd name="connsiteY4477" fmla="*/ 90667 h 6346826"/>
              <a:gd name="connsiteX4478" fmla="*/ 3134412 w 5451476"/>
              <a:gd name="connsiteY4478" fmla="*/ 93203 h 6346826"/>
              <a:gd name="connsiteX4479" fmla="*/ 3135997 w 5451476"/>
              <a:gd name="connsiteY4479" fmla="*/ 95739 h 6346826"/>
              <a:gd name="connsiteX4480" fmla="*/ 3137583 w 5451476"/>
              <a:gd name="connsiteY4480" fmla="*/ 98592 h 6346826"/>
              <a:gd name="connsiteX4481" fmla="*/ 3139485 w 5451476"/>
              <a:gd name="connsiteY4481" fmla="*/ 101128 h 6346826"/>
              <a:gd name="connsiteX4482" fmla="*/ 3141070 w 5451476"/>
              <a:gd name="connsiteY4482" fmla="*/ 103664 h 6346826"/>
              <a:gd name="connsiteX4483" fmla="*/ 3142338 w 5451476"/>
              <a:gd name="connsiteY4483" fmla="*/ 106518 h 6346826"/>
              <a:gd name="connsiteX4484" fmla="*/ 3143923 w 5451476"/>
              <a:gd name="connsiteY4484" fmla="*/ 109371 h 6346826"/>
              <a:gd name="connsiteX4485" fmla="*/ 3145508 w 5451476"/>
              <a:gd name="connsiteY4485" fmla="*/ 111590 h 6346826"/>
              <a:gd name="connsiteX4486" fmla="*/ 3146459 w 5451476"/>
              <a:gd name="connsiteY4486" fmla="*/ 114443 h 6346826"/>
              <a:gd name="connsiteX4487" fmla="*/ 3147727 w 5451476"/>
              <a:gd name="connsiteY4487" fmla="*/ 117296 h 6346826"/>
              <a:gd name="connsiteX4488" fmla="*/ 3149312 w 5451476"/>
              <a:gd name="connsiteY4488" fmla="*/ 120149 h 6346826"/>
              <a:gd name="connsiteX4489" fmla="*/ 3150580 w 5451476"/>
              <a:gd name="connsiteY4489" fmla="*/ 122685 h 6346826"/>
              <a:gd name="connsiteX4490" fmla="*/ 3151848 w 5451476"/>
              <a:gd name="connsiteY4490" fmla="*/ 125539 h 6346826"/>
              <a:gd name="connsiteX4491" fmla="*/ 3152799 w 5451476"/>
              <a:gd name="connsiteY4491" fmla="*/ 128075 h 6346826"/>
              <a:gd name="connsiteX4492" fmla="*/ 3154067 w 5451476"/>
              <a:gd name="connsiteY4492" fmla="*/ 130611 h 6346826"/>
              <a:gd name="connsiteX4493" fmla="*/ 3155018 w 5451476"/>
              <a:gd name="connsiteY4493" fmla="*/ 133464 h 6346826"/>
              <a:gd name="connsiteX4494" fmla="*/ 3155970 w 5451476"/>
              <a:gd name="connsiteY4494" fmla="*/ 136317 h 6346826"/>
              <a:gd name="connsiteX4495" fmla="*/ 3156921 w 5451476"/>
              <a:gd name="connsiteY4495" fmla="*/ 139170 h 6346826"/>
              <a:gd name="connsiteX4496" fmla="*/ 3158189 w 5451476"/>
              <a:gd name="connsiteY4496" fmla="*/ 141706 h 6346826"/>
              <a:gd name="connsiteX4497" fmla="*/ 3158823 w 5451476"/>
              <a:gd name="connsiteY4497" fmla="*/ 144560 h 6346826"/>
              <a:gd name="connsiteX4498" fmla="*/ 3159774 w 5451476"/>
              <a:gd name="connsiteY4498" fmla="*/ 147413 h 6346826"/>
              <a:gd name="connsiteX4499" fmla="*/ 3160408 w 5451476"/>
              <a:gd name="connsiteY4499" fmla="*/ 150266 h 6346826"/>
              <a:gd name="connsiteX4500" fmla="*/ 3161359 w 5451476"/>
              <a:gd name="connsiteY4500" fmla="*/ 152802 h 6346826"/>
              <a:gd name="connsiteX4501" fmla="*/ 3161993 w 5451476"/>
              <a:gd name="connsiteY4501" fmla="*/ 155655 h 6346826"/>
              <a:gd name="connsiteX4502" fmla="*/ 3162944 w 5451476"/>
              <a:gd name="connsiteY4502" fmla="*/ 158508 h 6346826"/>
              <a:gd name="connsiteX4503" fmla="*/ 3163578 w 5451476"/>
              <a:gd name="connsiteY4503" fmla="*/ 161044 h 6346826"/>
              <a:gd name="connsiteX4504" fmla="*/ 3163895 w 5451476"/>
              <a:gd name="connsiteY4504" fmla="*/ 163898 h 6346826"/>
              <a:gd name="connsiteX4505" fmla="*/ 3164846 w 5451476"/>
              <a:gd name="connsiteY4505" fmla="*/ 166751 h 6346826"/>
              <a:gd name="connsiteX4506" fmla="*/ 3165163 w 5451476"/>
              <a:gd name="connsiteY4506" fmla="*/ 169604 h 6346826"/>
              <a:gd name="connsiteX4507" fmla="*/ 3165480 w 5451476"/>
              <a:gd name="connsiteY4507" fmla="*/ 172140 h 6346826"/>
              <a:gd name="connsiteX4508" fmla="*/ 3166114 w 5451476"/>
              <a:gd name="connsiteY4508" fmla="*/ 174993 h 6346826"/>
              <a:gd name="connsiteX4509" fmla="*/ 3166431 w 5451476"/>
              <a:gd name="connsiteY4509" fmla="*/ 177846 h 6346826"/>
              <a:gd name="connsiteX4510" fmla="*/ 3166748 w 5451476"/>
              <a:gd name="connsiteY4510" fmla="*/ 181016 h 6346826"/>
              <a:gd name="connsiteX4511" fmla="*/ 3167065 w 5451476"/>
              <a:gd name="connsiteY4511" fmla="*/ 183870 h 6346826"/>
              <a:gd name="connsiteX4512" fmla="*/ 3167699 w 5451476"/>
              <a:gd name="connsiteY4512" fmla="*/ 186406 h 6346826"/>
              <a:gd name="connsiteX4513" fmla="*/ 3168016 w 5451476"/>
              <a:gd name="connsiteY4513" fmla="*/ 189259 h 6346826"/>
              <a:gd name="connsiteX4514" fmla="*/ 3168016 w 5451476"/>
              <a:gd name="connsiteY4514" fmla="*/ 192112 h 6346826"/>
              <a:gd name="connsiteX4515" fmla="*/ 3168333 w 5451476"/>
              <a:gd name="connsiteY4515" fmla="*/ 194965 h 6346826"/>
              <a:gd name="connsiteX4516" fmla="*/ 3168333 w 5451476"/>
              <a:gd name="connsiteY4516" fmla="*/ 198135 h 6346826"/>
              <a:gd name="connsiteX4517" fmla="*/ 3168650 w 5451476"/>
              <a:gd name="connsiteY4517" fmla="*/ 200671 h 6346826"/>
              <a:gd name="connsiteX4518" fmla="*/ 3168650 w 5451476"/>
              <a:gd name="connsiteY4518" fmla="*/ 203525 h 6346826"/>
              <a:gd name="connsiteX4519" fmla="*/ 3168650 w 5451476"/>
              <a:gd name="connsiteY4519" fmla="*/ 206378 h 6346826"/>
              <a:gd name="connsiteX4520" fmla="*/ 3168650 w 5451476"/>
              <a:gd name="connsiteY4520" fmla="*/ 209548 h 6346826"/>
              <a:gd name="connsiteX4521" fmla="*/ 3168650 w 5451476"/>
              <a:gd name="connsiteY4521" fmla="*/ 212401 h 6346826"/>
              <a:gd name="connsiteX4522" fmla="*/ 3168650 w 5451476"/>
              <a:gd name="connsiteY4522" fmla="*/ 214937 h 6346826"/>
              <a:gd name="connsiteX4523" fmla="*/ 3168333 w 5451476"/>
              <a:gd name="connsiteY4523" fmla="*/ 217790 h 6346826"/>
              <a:gd name="connsiteX4524" fmla="*/ 3168333 w 5451476"/>
              <a:gd name="connsiteY4524" fmla="*/ 220960 h 6346826"/>
              <a:gd name="connsiteX4525" fmla="*/ 3168016 w 5451476"/>
              <a:gd name="connsiteY4525" fmla="*/ 223814 h 6346826"/>
              <a:gd name="connsiteX4526" fmla="*/ 3168016 w 5451476"/>
              <a:gd name="connsiteY4526" fmla="*/ 226667 h 6346826"/>
              <a:gd name="connsiteX4527" fmla="*/ 3167699 w 5451476"/>
              <a:gd name="connsiteY4527" fmla="*/ 229837 h 6346826"/>
              <a:gd name="connsiteX4528" fmla="*/ 3167065 w 5451476"/>
              <a:gd name="connsiteY4528" fmla="*/ 232373 h 6346826"/>
              <a:gd name="connsiteX4529" fmla="*/ 3166748 w 5451476"/>
              <a:gd name="connsiteY4529" fmla="*/ 235543 h 6346826"/>
              <a:gd name="connsiteX4530" fmla="*/ 3166431 w 5451476"/>
              <a:gd name="connsiteY4530" fmla="*/ 238396 h 6346826"/>
              <a:gd name="connsiteX4531" fmla="*/ 3166114 w 5451476"/>
              <a:gd name="connsiteY4531" fmla="*/ 241249 h 6346826"/>
              <a:gd name="connsiteX4532" fmla="*/ 3165480 w 5451476"/>
              <a:gd name="connsiteY4532" fmla="*/ 244420 h 6346826"/>
              <a:gd name="connsiteX4533" fmla="*/ 3164846 w 5451476"/>
              <a:gd name="connsiteY4533" fmla="*/ 247273 h 6346826"/>
              <a:gd name="connsiteX4534" fmla="*/ 3164529 w 5451476"/>
              <a:gd name="connsiteY4534" fmla="*/ 250443 h 6346826"/>
              <a:gd name="connsiteX4535" fmla="*/ 3163578 w 5451476"/>
              <a:gd name="connsiteY4535" fmla="*/ 252979 h 6346826"/>
              <a:gd name="connsiteX4536" fmla="*/ 3163261 w 5451476"/>
              <a:gd name="connsiteY4536" fmla="*/ 256149 h 6346826"/>
              <a:gd name="connsiteX4537" fmla="*/ 3162310 w 5451476"/>
              <a:gd name="connsiteY4537" fmla="*/ 259002 h 6346826"/>
              <a:gd name="connsiteX4538" fmla="*/ 3161676 w 5451476"/>
              <a:gd name="connsiteY4538" fmla="*/ 262173 h 6346826"/>
              <a:gd name="connsiteX4539" fmla="*/ 3160725 w 5451476"/>
              <a:gd name="connsiteY4539" fmla="*/ 265026 h 6346826"/>
              <a:gd name="connsiteX4540" fmla="*/ 3159774 w 5451476"/>
              <a:gd name="connsiteY4540" fmla="*/ 268196 h 6346826"/>
              <a:gd name="connsiteX4541" fmla="*/ 3158823 w 5451476"/>
              <a:gd name="connsiteY4541" fmla="*/ 271049 h 6346826"/>
              <a:gd name="connsiteX4542" fmla="*/ 3158189 w 5451476"/>
              <a:gd name="connsiteY4542" fmla="*/ 274219 h 6346826"/>
              <a:gd name="connsiteX4543" fmla="*/ 3156921 w 5451476"/>
              <a:gd name="connsiteY4543" fmla="*/ 277389 h 6346826"/>
              <a:gd name="connsiteX4544" fmla="*/ 3155652 w 5451476"/>
              <a:gd name="connsiteY4544" fmla="*/ 279925 h 6346826"/>
              <a:gd name="connsiteX4545" fmla="*/ 3154384 w 5451476"/>
              <a:gd name="connsiteY4545" fmla="*/ 283096 h 6346826"/>
              <a:gd name="connsiteX4546" fmla="*/ 3153433 w 5451476"/>
              <a:gd name="connsiteY4546" fmla="*/ 286266 h 6346826"/>
              <a:gd name="connsiteX4547" fmla="*/ 3152165 w 5451476"/>
              <a:gd name="connsiteY4547" fmla="*/ 289119 h 6346826"/>
              <a:gd name="connsiteX4548" fmla="*/ 3150897 w 5451476"/>
              <a:gd name="connsiteY4548" fmla="*/ 292289 h 6346826"/>
              <a:gd name="connsiteX4549" fmla="*/ 3149312 w 5451476"/>
              <a:gd name="connsiteY4549" fmla="*/ 295459 h 6346826"/>
              <a:gd name="connsiteX4550" fmla="*/ 3148044 w 5451476"/>
              <a:gd name="connsiteY4550" fmla="*/ 298312 h 6346826"/>
              <a:gd name="connsiteX4551" fmla="*/ 3146459 w 5451476"/>
              <a:gd name="connsiteY4551" fmla="*/ 301483 h 6346826"/>
              <a:gd name="connsiteX4552" fmla="*/ 3144874 w 5451476"/>
              <a:gd name="connsiteY4552" fmla="*/ 304653 h 6346826"/>
              <a:gd name="connsiteX4553" fmla="*/ 3143289 w 5451476"/>
              <a:gd name="connsiteY4553" fmla="*/ 307823 h 6346826"/>
              <a:gd name="connsiteX4554" fmla="*/ 3141387 w 5451476"/>
              <a:gd name="connsiteY4554" fmla="*/ 310993 h 6346826"/>
              <a:gd name="connsiteX4555" fmla="*/ 3139802 w 5451476"/>
              <a:gd name="connsiteY4555" fmla="*/ 314163 h 6346826"/>
              <a:gd name="connsiteX4556" fmla="*/ 3137900 w 5451476"/>
              <a:gd name="connsiteY4556" fmla="*/ 317016 h 6346826"/>
              <a:gd name="connsiteX4557" fmla="*/ 3135997 w 5451476"/>
              <a:gd name="connsiteY4557" fmla="*/ 319869 h 6346826"/>
              <a:gd name="connsiteX4558" fmla="*/ 3133778 w 5451476"/>
              <a:gd name="connsiteY4558" fmla="*/ 323040 h 6346826"/>
              <a:gd name="connsiteX4559" fmla="*/ 3131559 w 5451476"/>
              <a:gd name="connsiteY4559" fmla="*/ 326210 h 6346826"/>
              <a:gd name="connsiteX4560" fmla="*/ 3129023 w 5451476"/>
              <a:gd name="connsiteY4560" fmla="*/ 329380 h 6346826"/>
              <a:gd name="connsiteX4561" fmla="*/ 3126804 w 5451476"/>
              <a:gd name="connsiteY4561" fmla="*/ 333184 h 6346826"/>
              <a:gd name="connsiteX4562" fmla="*/ 3124268 w 5451476"/>
              <a:gd name="connsiteY4562" fmla="*/ 336354 h 6346826"/>
              <a:gd name="connsiteX4563" fmla="*/ 3122049 w 5451476"/>
              <a:gd name="connsiteY4563" fmla="*/ 339524 h 6346826"/>
              <a:gd name="connsiteX4564" fmla="*/ 3119196 w 5451476"/>
              <a:gd name="connsiteY4564" fmla="*/ 342695 h 6346826"/>
              <a:gd name="connsiteX4565" fmla="*/ 3116342 w 5451476"/>
              <a:gd name="connsiteY4565" fmla="*/ 345865 h 6346826"/>
              <a:gd name="connsiteX4566" fmla="*/ 3113172 w 5451476"/>
              <a:gd name="connsiteY4566" fmla="*/ 349035 h 6346826"/>
              <a:gd name="connsiteX4567" fmla="*/ 3110636 w 5451476"/>
              <a:gd name="connsiteY4567" fmla="*/ 352205 h 6346826"/>
              <a:gd name="connsiteX4568" fmla="*/ 3107783 w 5451476"/>
              <a:gd name="connsiteY4568" fmla="*/ 354741 h 6346826"/>
              <a:gd name="connsiteX4569" fmla="*/ 3106832 w 5451476"/>
              <a:gd name="connsiteY4569" fmla="*/ 355692 h 6346826"/>
              <a:gd name="connsiteX4570" fmla="*/ 3103345 w 5451476"/>
              <a:gd name="connsiteY4570" fmla="*/ 359179 h 6346826"/>
              <a:gd name="connsiteX4571" fmla="*/ 3099858 w 5451476"/>
              <a:gd name="connsiteY4571" fmla="*/ 362350 h 6346826"/>
              <a:gd name="connsiteX4572" fmla="*/ 3095736 w 5451476"/>
              <a:gd name="connsiteY4572" fmla="*/ 365837 h 6346826"/>
              <a:gd name="connsiteX4573" fmla="*/ 3091932 w 5451476"/>
              <a:gd name="connsiteY4573" fmla="*/ 369007 h 6346826"/>
              <a:gd name="connsiteX4574" fmla="*/ 3087177 w 5451476"/>
              <a:gd name="connsiteY4574" fmla="*/ 372811 h 6346826"/>
              <a:gd name="connsiteX4575" fmla="*/ 3082739 w 5451476"/>
              <a:gd name="connsiteY4575" fmla="*/ 376298 h 6346826"/>
              <a:gd name="connsiteX4576" fmla="*/ 3077667 w 5451476"/>
              <a:gd name="connsiteY4576" fmla="*/ 379785 h 6346826"/>
              <a:gd name="connsiteX4577" fmla="*/ 3071960 w 5451476"/>
              <a:gd name="connsiteY4577" fmla="*/ 383273 h 6346826"/>
              <a:gd name="connsiteX4578" fmla="*/ 3068790 w 5451476"/>
              <a:gd name="connsiteY4578" fmla="*/ 385492 h 6346826"/>
              <a:gd name="connsiteX4579" fmla="*/ 3065620 w 5451476"/>
              <a:gd name="connsiteY4579" fmla="*/ 387394 h 6346826"/>
              <a:gd name="connsiteX4580" fmla="*/ 3062450 w 5451476"/>
              <a:gd name="connsiteY4580" fmla="*/ 389296 h 6346826"/>
              <a:gd name="connsiteX4581" fmla="*/ 3059280 w 5451476"/>
              <a:gd name="connsiteY4581" fmla="*/ 390881 h 6346826"/>
              <a:gd name="connsiteX4582" fmla="*/ 3055475 w 5451476"/>
              <a:gd name="connsiteY4582" fmla="*/ 392783 h 6346826"/>
              <a:gd name="connsiteX4583" fmla="*/ 3051037 w 5451476"/>
              <a:gd name="connsiteY4583" fmla="*/ 395319 h 6346826"/>
              <a:gd name="connsiteX4584" fmla="*/ 3047233 w 5451476"/>
              <a:gd name="connsiteY4584" fmla="*/ 397221 h 6346826"/>
              <a:gd name="connsiteX4585" fmla="*/ 3042795 w 5451476"/>
              <a:gd name="connsiteY4585" fmla="*/ 398806 h 6346826"/>
              <a:gd name="connsiteX4586" fmla="*/ 3036454 w 5451476"/>
              <a:gd name="connsiteY4586" fmla="*/ 401660 h 6346826"/>
              <a:gd name="connsiteX4587" fmla="*/ 3029797 w 5451476"/>
              <a:gd name="connsiteY4587" fmla="*/ 403879 h 6346826"/>
              <a:gd name="connsiteX4588" fmla="*/ 3022823 w 5451476"/>
              <a:gd name="connsiteY4588" fmla="*/ 406415 h 6346826"/>
              <a:gd name="connsiteX4589" fmla="*/ 3016165 w 5451476"/>
              <a:gd name="connsiteY4589" fmla="*/ 408317 h 6346826"/>
              <a:gd name="connsiteX4590" fmla="*/ 3009508 w 5451476"/>
              <a:gd name="connsiteY4590" fmla="*/ 409902 h 6346826"/>
              <a:gd name="connsiteX4591" fmla="*/ 3002217 w 5451476"/>
              <a:gd name="connsiteY4591" fmla="*/ 411487 h 6346826"/>
              <a:gd name="connsiteX4592" fmla="*/ 2995559 w 5451476"/>
              <a:gd name="connsiteY4592" fmla="*/ 412755 h 6346826"/>
              <a:gd name="connsiteX4593" fmla="*/ 2988902 w 5451476"/>
              <a:gd name="connsiteY4593" fmla="*/ 414023 h 6346826"/>
              <a:gd name="connsiteX4594" fmla="*/ 2981611 w 5451476"/>
              <a:gd name="connsiteY4594" fmla="*/ 414657 h 6346826"/>
              <a:gd name="connsiteX4595" fmla="*/ 2974953 w 5451476"/>
              <a:gd name="connsiteY4595" fmla="*/ 415608 h 6346826"/>
              <a:gd name="connsiteX4596" fmla="*/ 2967979 w 5451476"/>
              <a:gd name="connsiteY4596" fmla="*/ 415608 h 6346826"/>
              <a:gd name="connsiteX4597" fmla="*/ 2960688 w 5451476"/>
              <a:gd name="connsiteY4597" fmla="*/ 415925 h 6346826"/>
              <a:gd name="connsiteX4598" fmla="*/ 2954030 w 5451476"/>
              <a:gd name="connsiteY4598" fmla="*/ 415608 h 6346826"/>
              <a:gd name="connsiteX4599" fmla="*/ 2946739 w 5451476"/>
              <a:gd name="connsiteY4599" fmla="*/ 415608 h 6346826"/>
              <a:gd name="connsiteX4600" fmla="*/ 2939765 w 5451476"/>
              <a:gd name="connsiteY4600" fmla="*/ 414657 h 6346826"/>
              <a:gd name="connsiteX4601" fmla="*/ 2932473 w 5451476"/>
              <a:gd name="connsiteY4601" fmla="*/ 414023 h 6346826"/>
              <a:gd name="connsiteX4602" fmla="*/ 2927718 w 5451476"/>
              <a:gd name="connsiteY4602" fmla="*/ 413072 h 6346826"/>
              <a:gd name="connsiteX4603" fmla="*/ 2923597 w 5451476"/>
              <a:gd name="connsiteY4603" fmla="*/ 412438 h 6346826"/>
              <a:gd name="connsiteX4604" fmla="*/ 2918842 w 5451476"/>
              <a:gd name="connsiteY4604" fmla="*/ 411487 h 6346826"/>
              <a:gd name="connsiteX4605" fmla="*/ 2914403 w 5451476"/>
              <a:gd name="connsiteY4605" fmla="*/ 410853 h 6346826"/>
              <a:gd name="connsiteX4606" fmla="*/ 2910916 w 5451476"/>
              <a:gd name="connsiteY4606" fmla="*/ 409585 h 6346826"/>
              <a:gd name="connsiteX4607" fmla="*/ 2907429 w 5451476"/>
              <a:gd name="connsiteY4607" fmla="*/ 408634 h 6346826"/>
              <a:gd name="connsiteX4608" fmla="*/ 2903625 w 5451476"/>
              <a:gd name="connsiteY4608" fmla="*/ 408000 h 6346826"/>
              <a:gd name="connsiteX4609" fmla="*/ 2900138 w 5451476"/>
              <a:gd name="connsiteY4609" fmla="*/ 406732 h 6346826"/>
              <a:gd name="connsiteX4610" fmla="*/ 2896967 w 5451476"/>
              <a:gd name="connsiteY4610" fmla="*/ 406098 h 6346826"/>
              <a:gd name="connsiteX4611" fmla="*/ 2893797 w 5451476"/>
              <a:gd name="connsiteY4611" fmla="*/ 404830 h 6346826"/>
              <a:gd name="connsiteX4612" fmla="*/ 2890944 w 5451476"/>
              <a:gd name="connsiteY4612" fmla="*/ 403562 h 6346826"/>
              <a:gd name="connsiteX4613" fmla="*/ 2887774 w 5451476"/>
              <a:gd name="connsiteY4613" fmla="*/ 402928 h 6346826"/>
              <a:gd name="connsiteX4614" fmla="*/ 2882702 w 5451476"/>
              <a:gd name="connsiteY4614" fmla="*/ 400392 h 6346826"/>
              <a:gd name="connsiteX4615" fmla="*/ 2877312 w 5451476"/>
              <a:gd name="connsiteY4615" fmla="*/ 398489 h 6346826"/>
              <a:gd name="connsiteX4616" fmla="*/ 2872557 w 5451476"/>
              <a:gd name="connsiteY4616" fmla="*/ 395953 h 6346826"/>
              <a:gd name="connsiteX4617" fmla="*/ 2867802 w 5451476"/>
              <a:gd name="connsiteY4617" fmla="*/ 394051 h 6346826"/>
              <a:gd name="connsiteX4618" fmla="*/ 2863364 w 5451476"/>
              <a:gd name="connsiteY4618" fmla="*/ 391832 h 6346826"/>
              <a:gd name="connsiteX4619" fmla="*/ 2858925 w 5451476"/>
              <a:gd name="connsiteY4619" fmla="*/ 389296 h 6346826"/>
              <a:gd name="connsiteX4620" fmla="*/ 2855121 w 5451476"/>
              <a:gd name="connsiteY4620" fmla="*/ 387077 h 6346826"/>
              <a:gd name="connsiteX4621" fmla="*/ 2851000 w 5451476"/>
              <a:gd name="connsiteY4621" fmla="*/ 384541 h 6346826"/>
              <a:gd name="connsiteX4622" fmla="*/ 2847513 w 5451476"/>
              <a:gd name="connsiteY4622" fmla="*/ 382322 h 6346826"/>
              <a:gd name="connsiteX4623" fmla="*/ 2844026 w 5451476"/>
              <a:gd name="connsiteY4623" fmla="*/ 379785 h 6346826"/>
              <a:gd name="connsiteX4624" fmla="*/ 2840222 w 5451476"/>
              <a:gd name="connsiteY4624" fmla="*/ 377566 h 6346826"/>
              <a:gd name="connsiteX4625" fmla="*/ 2837051 w 5451476"/>
              <a:gd name="connsiteY4625" fmla="*/ 375030 h 6346826"/>
              <a:gd name="connsiteX4626" fmla="*/ 2833881 w 5451476"/>
              <a:gd name="connsiteY4626" fmla="*/ 372811 h 6346826"/>
              <a:gd name="connsiteX4627" fmla="*/ 2830711 w 5451476"/>
              <a:gd name="connsiteY4627" fmla="*/ 370275 h 6346826"/>
              <a:gd name="connsiteX4628" fmla="*/ 2827541 w 5451476"/>
              <a:gd name="connsiteY4628" fmla="*/ 367422 h 6346826"/>
              <a:gd name="connsiteX4629" fmla="*/ 2825005 w 5451476"/>
              <a:gd name="connsiteY4629" fmla="*/ 365203 h 6346826"/>
              <a:gd name="connsiteX4630" fmla="*/ 2822152 w 5451476"/>
              <a:gd name="connsiteY4630" fmla="*/ 362667 h 6346826"/>
              <a:gd name="connsiteX4631" fmla="*/ 2819298 w 5451476"/>
              <a:gd name="connsiteY4631" fmla="*/ 360448 h 6346826"/>
              <a:gd name="connsiteX4632" fmla="*/ 2816445 w 5451476"/>
              <a:gd name="connsiteY4632" fmla="*/ 357594 h 6346826"/>
              <a:gd name="connsiteX4633" fmla="*/ 2814226 w 5451476"/>
              <a:gd name="connsiteY4633" fmla="*/ 355375 h 6346826"/>
              <a:gd name="connsiteX4634" fmla="*/ 2813909 w 5451476"/>
              <a:gd name="connsiteY4634" fmla="*/ 354741 h 6346826"/>
              <a:gd name="connsiteX4635" fmla="*/ 2811373 w 5451476"/>
              <a:gd name="connsiteY4635" fmla="*/ 352522 h 6346826"/>
              <a:gd name="connsiteX4636" fmla="*/ 2809154 w 5451476"/>
              <a:gd name="connsiteY4636" fmla="*/ 349986 h 6346826"/>
              <a:gd name="connsiteX4637" fmla="*/ 2806618 w 5451476"/>
              <a:gd name="connsiteY4637" fmla="*/ 347767 h 6346826"/>
              <a:gd name="connsiteX4638" fmla="*/ 2804399 w 5451476"/>
              <a:gd name="connsiteY4638" fmla="*/ 344914 h 6346826"/>
              <a:gd name="connsiteX4639" fmla="*/ 2802180 w 5451476"/>
              <a:gd name="connsiteY4639" fmla="*/ 342695 h 6346826"/>
              <a:gd name="connsiteX4640" fmla="*/ 2799961 w 5451476"/>
              <a:gd name="connsiteY4640" fmla="*/ 339841 h 6346826"/>
              <a:gd name="connsiteX4641" fmla="*/ 2798058 w 5451476"/>
              <a:gd name="connsiteY4641" fmla="*/ 336988 h 6346826"/>
              <a:gd name="connsiteX4642" fmla="*/ 2795839 w 5451476"/>
              <a:gd name="connsiteY4642" fmla="*/ 334769 h 6346826"/>
              <a:gd name="connsiteX4643" fmla="*/ 2793937 w 5451476"/>
              <a:gd name="connsiteY4643" fmla="*/ 331916 h 6346826"/>
              <a:gd name="connsiteX4644" fmla="*/ 2792035 w 5451476"/>
              <a:gd name="connsiteY4644" fmla="*/ 329380 h 6346826"/>
              <a:gd name="connsiteX4645" fmla="*/ 2790133 w 5451476"/>
              <a:gd name="connsiteY4645" fmla="*/ 326844 h 6346826"/>
              <a:gd name="connsiteX4646" fmla="*/ 2788548 w 5451476"/>
              <a:gd name="connsiteY4646" fmla="*/ 323991 h 6346826"/>
              <a:gd name="connsiteX4647" fmla="*/ 2786329 w 5451476"/>
              <a:gd name="connsiteY4647" fmla="*/ 321455 h 6346826"/>
              <a:gd name="connsiteX4648" fmla="*/ 2784744 w 5451476"/>
              <a:gd name="connsiteY4648" fmla="*/ 318918 h 6346826"/>
              <a:gd name="connsiteX4649" fmla="*/ 2783159 w 5451476"/>
              <a:gd name="connsiteY4649" fmla="*/ 316065 h 6346826"/>
              <a:gd name="connsiteX4650" fmla="*/ 2781574 w 5451476"/>
              <a:gd name="connsiteY4650" fmla="*/ 313846 h 6346826"/>
              <a:gd name="connsiteX4651" fmla="*/ 2779989 w 5451476"/>
              <a:gd name="connsiteY4651" fmla="*/ 310993 h 6346826"/>
              <a:gd name="connsiteX4652" fmla="*/ 2778403 w 5451476"/>
              <a:gd name="connsiteY4652" fmla="*/ 308140 h 6346826"/>
              <a:gd name="connsiteX4653" fmla="*/ 2776818 w 5451476"/>
              <a:gd name="connsiteY4653" fmla="*/ 305287 h 6346826"/>
              <a:gd name="connsiteX4654" fmla="*/ 2775867 w 5451476"/>
              <a:gd name="connsiteY4654" fmla="*/ 303068 h 6346826"/>
              <a:gd name="connsiteX4655" fmla="*/ 2774282 w 5451476"/>
              <a:gd name="connsiteY4655" fmla="*/ 300214 h 6346826"/>
              <a:gd name="connsiteX4656" fmla="*/ 2773014 w 5451476"/>
              <a:gd name="connsiteY4656" fmla="*/ 297361 h 6346826"/>
              <a:gd name="connsiteX4657" fmla="*/ 2771746 w 5451476"/>
              <a:gd name="connsiteY4657" fmla="*/ 294825 h 6346826"/>
              <a:gd name="connsiteX4658" fmla="*/ 2770478 w 5451476"/>
              <a:gd name="connsiteY4658" fmla="*/ 291972 h 6346826"/>
              <a:gd name="connsiteX4659" fmla="*/ 2769527 w 5451476"/>
              <a:gd name="connsiteY4659" fmla="*/ 289436 h 6346826"/>
              <a:gd name="connsiteX4660" fmla="*/ 2768259 w 5451476"/>
              <a:gd name="connsiteY4660" fmla="*/ 286900 h 6346826"/>
              <a:gd name="connsiteX4661" fmla="*/ 2766991 w 5451476"/>
              <a:gd name="connsiteY4661" fmla="*/ 284047 h 6346826"/>
              <a:gd name="connsiteX4662" fmla="*/ 2766357 w 5451476"/>
              <a:gd name="connsiteY4662" fmla="*/ 281194 h 6346826"/>
              <a:gd name="connsiteX4663" fmla="*/ 2765089 w 5451476"/>
              <a:gd name="connsiteY4663" fmla="*/ 278340 h 6346826"/>
              <a:gd name="connsiteX4664" fmla="*/ 2764138 w 5451476"/>
              <a:gd name="connsiteY4664" fmla="*/ 275804 h 6346826"/>
              <a:gd name="connsiteX4665" fmla="*/ 2763187 w 5451476"/>
              <a:gd name="connsiteY4665" fmla="*/ 272951 h 6346826"/>
              <a:gd name="connsiteX4666" fmla="*/ 2762236 w 5451476"/>
              <a:gd name="connsiteY4666" fmla="*/ 270098 h 6346826"/>
              <a:gd name="connsiteX4667" fmla="*/ 2761602 w 5451476"/>
              <a:gd name="connsiteY4667" fmla="*/ 267245 h 6346826"/>
              <a:gd name="connsiteX4668" fmla="*/ 2760651 w 5451476"/>
              <a:gd name="connsiteY4668" fmla="*/ 264709 h 6346826"/>
              <a:gd name="connsiteX4669" fmla="*/ 2760016 w 5451476"/>
              <a:gd name="connsiteY4669" fmla="*/ 261856 h 6346826"/>
              <a:gd name="connsiteX4670" fmla="*/ 2759065 w 5451476"/>
              <a:gd name="connsiteY4670" fmla="*/ 259002 h 6346826"/>
              <a:gd name="connsiteX4671" fmla="*/ 2758431 w 5451476"/>
              <a:gd name="connsiteY4671" fmla="*/ 256149 h 6346826"/>
              <a:gd name="connsiteX4672" fmla="*/ 2757797 w 5451476"/>
              <a:gd name="connsiteY4672" fmla="*/ 253613 h 6346826"/>
              <a:gd name="connsiteX4673" fmla="*/ 2757163 w 5451476"/>
              <a:gd name="connsiteY4673" fmla="*/ 250760 h 6346826"/>
              <a:gd name="connsiteX4674" fmla="*/ 2756846 w 5451476"/>
              <a:gd name="connsiteY4674" fmla="*/ 247907 h 6346826"/>
              <a:gd name="connsiteX4675" fmla="*/ 2756212 w 5451476"/>
              <a:gd name="connsiteY4675" fmla="*/ 245054 h 6346826"/>
              <a:gd name="connsiteX4676" fmla="*/ 2755578 w 5451476"/>
              <a:gd name="connsiteY4676" fmla="*/ 242518 h 6346826"/>
              <a:gd name="connsiteX4677" fmla="*/ 2755261 w 5451476"/>
              <a:gd name="connsiteY4677" fmla="*/ 239665 h 6346826"/>
              <a:gd name="connsiteX4678" fmla="*/ 2754627 w 5451476"/>
              <a:gd name="connsiteY4678" fmla="*/ 236811 h 6346826"/>
              <a:gd name="connsiteX4679" fmla="*/ 2754310 w 5451476"/>
              <a:gd name="connsiteY4679" fmla="*/ 233641 h 6346826"/>
              <a:gd name="connsiteX4680" fmla="*/ 2753993 w 5451476"/>
              <a:gd name="connsiteY4680" fmla="*/ 230788 h 6346826"/>
              <a:gd name="connsiteX4681" fmla="*/ 2753993 w 5451476"/>
              <a:gd name="connsiteY4681" fmla="*/ 228252 h 6346826"/>
              <a:gd name="connsiteX4682" fmla="*/ 2753676 w 5451476"/>
              <a:gd name="connsiteY4682" fmla="*/ 225399 h 6346826"/>
              <a:gd name="connsiteX4683" fmla="*/ 2753042 w 5451476"/>
              <a:gd name="connsiteY4683" fmla="*/ 222546 h 6346826"/>
              <a:gd name="connsiteX4684" fmla="*/ 2753042 w 5451476"/>
              <a:gd name="connsiteY4684" fmla="*/ 219692 h 6346826"/>
              <a:gd name="connsiteX4685" fmla="*/ 2753042 w 5451476"/>
              <a:gd name="connsiteY4685" fmla="*/ 216522 h 6346826"/>
              <a:gd name="connsiteX4686" fmla="*/ 2752725 w 5451476"/>
              <a:gd name="connsiteY4686" fmla="*/ 213986 h 6346826"/>
              <a:gd name="connsiteX4687" fmla="*/ 2752725 w 5451476"/>
              <a:gd name="connsiteY4687" fmla="*/ 211133 h 6346826"/>
              <a:gd name="connsiteX4688" fmla="*/ 2752725 w 5451476"/>
              <a:gd name="connsiteY4688" fmla="*/ 208280 h 6346826"/>
              <a:gd name="connsiteX4689" fmla="*/ 2752725 w 5451476"/>
              <a:gd name="connsiteY4689" fmla="*/ 205110 h 6346826"/>
              <a:gd name="connsiteX4690" fmla="*/ 2752725 w 5451476"/>
              <a:gd name="connsiteY4690" fmla="*/ 202257 h 6346826"/>
              <a:gd name="connsiteX4691" fmla="*/ 2752725 w 5451476"/>
              <a:gd name="connsiteY4691" fmla="*/ 199720 h 6346826"/>
              <a:gd name="connsiteX4692" fmla="*/ 2753042 w 5451476"/>
              <a:gd name="connsiteY4692" fmla="*/ 196867 h 6346826"/>
              <a:gd name="connsiteX4693" fmla="*/ 2753042 w 5451476"/>
              <a:gd name="connsiteY4693" fmla="*/ 193697 h 6346826"/>
              <a:gd name="connsiteX4694" fmla="*/ 2753676 w 5451476"/>
              <a:gd name="connsiteY4694" fmla="*/ 190844 h 6346826"/>
              <a:gd name="connsiteX4695" fmla="*/ 2753676 w 5451476"/>
              <a:gd name="connsiteY4695" fmla="*/ 187991 h 6346826"/>
              <a:gd name="connsiteX4696" fmla="*/ 2753993 w 5451476"/>
              <a:gd name="connsiteY4696" fmla="*/ 184821 h 6346826"/>
              <a:gd name="connsiteX4697" fmla="*/ 2754310 w 5451476"/>
              <a:gd name="connsiteY4697" fmla="*/ 182284 h 6346826"/>
              <a:gd name="connsiteX4698" fmla="*/ 2754627 w 5451476"/>
              <a:gd name="connsiteY4698" fmla="*/ 179114 h 6346826"/>
              <a:gd name="connsiteX4699" fmla="*/ 2755261 w 5451476"/>
              <a:gd name="connsiteY4699" fmla="*/ 176261 h 6346826"/>
              <a:gd name="connsiteX4700" fmla="*/ 2755578 w 5451476"/>
              <a:gd name="connsiteY4700" fmla="*/ 173408 h 6346826"/>
              <a:gd name="connsiteX4701" fmla="*/ 2756212 w 5451476"/>
              <a:gd name="connsiteY4701" fmla="*/ 170238 h 6346826"/>
              <a:gd name="connsiteX4702" fmla="*/ 2756846 w 5451476"/>
              <a:gd name="connsiteY4702" fmla="*/ 167385 h 6346826"/>
              <a:gd name="connsiteX4703" fmla="*/ 2757480 w 5451476"/>
              <a:gd name="connsiteY4703" fmla="*/ 164215 h 6346826"/>
              <a:gd name="connsiteX4704" fmla="*/ 2757797 w 5451476"/>
              <a:gd name="connsiteY4704" fmla="*/ 161678 h 6346826"/>
              <a:gd name="connsiteX4705" fmla="*/ 2758748 w 5451476"/>
              <a:gd name="connsiteY4705" fmla="*/ 158508 h 6346826"/>
              <a:gd name="connsiteX4706" fmla="*/ 2759382 w 5451476"/>
              <a:gd name="connsiteY4706" fmla="*/ 155655 h 6346826"/>
              <a:gd name="connsiteX4707" fmla="*/ 2760334 w 5451476"/>
              <a:gd name="connsiteY4707" fmla="*/ 152485 h 6346826"/>
              <a:gd name="connsiteX4708" fmla="*/ 2760968 w 5451476"/>
              <a:gd name="connsiteY4708" fmla="*/ 149632 h 6346826"/>
              <a:gd name="connsiteX4709" fmla="*/ 2761919 w 5451476"/>
              <a:gd name="connsiteY4709" fmla="*/ 146462 h 6346826"/>
              <a:gd name="connsiteX4710" fmla="*/ 2763187 w 5451476"/>
              <a:gd name="connsiteY4710" fmla="*/ 143292 h 6346826"/>
              <a:gd name="connsiteX4711" fmla="*/ 2763821 w 5451476"/>
              <a:gd name="connsiteY4711" fmla="*/ 140755 h 6346826"/>
              <a:gd name="connsiteX4712" fmla="*/ 2765089 w 5451476"/>
              <a:gd name="connsiteY4712" fmla="*/ 137585 h 6346826"/>
              <a:gd name="connsiteX4713" fmla="*/ 2766357 w 5451476"/>
              <a:gd name="connsiteY4713" fmla="*/ 134732 h 6346826"/>
              <a:gd name="connsiteX4714" fmla="*/ 2767308 w 5451476"/>
              <a:gd name="connsiteY4714" fmla="*/ 131562 h 6346826"/>
              <a:gd name="connsiteX4715" fmla="*/ 2768576 w 5451476"/>
              <a:gd name="connsiteY4715" fmla="*/ 128392 h 6346826"/>
              <a:gd name="connsiteX4716" fmla="*/ 2769844 w 5451476"/>
              <a:gd name="connsiteY4716" fmla="*/ 125539 h 6346826"/>
              <a:gd name="connsiteX4717" fmla="*/ 2771112 w 5451476"/>
              <a:gd name="connsiteY4717" fmla="*/ 122368 h 6346826"/>
              <a:gd name="connsiteX4718" fmla="*/ 2772697 w 5451476"/>
              <a:gd name="connsiteY4718" fmla="*/ 119198 h 6346826"/>
              <a:gd name="connsiteX4719" fmla="*/ 2774282 w 5451476"/>
              <a:gd name="connsiteY4719" fmla="*/ 116028 h 6346826"/>
              <a:gd name="connsiteX4720" fmla="*/ 2775867 w 5451476"/>
              <a:gd name="connsiteY4720" fmla="*/ 113175 h 6346826"/>
              <a:gd name="connsiteX4721" fmla="*/ 2777452 w 5451476"/>
              <a:gd name="connsiteY4721" fmla="*/ 110005 h 6346826"/>
              <a:gd name="connsiteX4722" fmla="*/ 2779037 w 5451476"/>
              <a:gd name="connsiteY4722" fmla="*/ 106835 h 6346826"/>
              <a:gd name="connsiteX4723" fmla="*/ 2780623 w 5451476"/>
              <a:gd name="connsiteY4723" fmla="*/ 103664 h 6346826"/>
              <a:gd name="connsiteX4724" fmla="*/ 2782525 w 5451476"/>
              <a:gd name="connsiteY4724" fmla="*/ 100494 h 6346826"/>
              <a:gd name="connsiteX4725" fmla="*/ 2784427 w 5451476"/>
              <a:gd name="connsiteY4725" fmla="*/ 97324 h 6346826"/>
              <a:gd name="connsiteX4726" fmla="*/ 2786329 w 5451476"/>
              <a:gd name="connsiteY4726" fmla="*/ 94154 h 6346826"/>
              <a:gd name="connsiteX4727" fmla="*/ 2788548 w 5451476"/>
              <a:gd name="connsiteY4727" fmla="*/ 90984 h 6346826"/>
              <a:gd name="connsiteX4728" fmla="*/ 2790767 w 5451476"/>
              <a:gd name="connsiteY4728" fmla="*/ 87814 h 6346826"/>
              <a:gd name="connsiteX4729" fmla="*/ 2793303 w 5451476"/>
              <a:gd name="connsiteY4729" fmla="*/ 84644 h 6346826"/>
              <a:gd name="connsiteX4730" fmla="*/ 2795522 w 5451476"/>
              <a:gd name="connsiteY4730" fmla="*/ 81473 h 6346826"/>
              <a:gd name="connsiteX4731" fmla="*/ 2798058 w 5451476"/>
              <a:gd name="connsiteY4731" fmla="*/ 78303 h 6346826"/>
              <a:gd name="connsiteX4732" fmla="*/ 2800595 w 5451476"/>
              <a:gd name="connsiteY4732" fmla="*/ 75133 h 6346826"/>
              <a:gd name="connsiteX4733" fmla="*/ 2803448 w 5451476"/>
              <a:gd name="connsiteY4733" fmla="*/ 71963 h 6346826"/>
              <a:gd name="connsiteX4734" fmla="*/ 2806301 w 5451476"/>
              <a:gd name="connsiteY4734" fmla="*/ 68476 h 6346826"/>
              <a:gd name="connsiteX4735" fmla="*/ 2809471 w 5451476"/>
              <a:gd name="connsiteY4735" fmla="*/ 65306 h 6346826"/>
              <a:gd name="connsiteX4736" fmla="*/ 2812641 w 5451476"/>
              <a:gd name="connsiteY4736" fmla="*/ 62135 h 6346826"/>
              <a:gd name="connsiteX4737" fmla="*/ 2813909 w 5451476"/>
              <a:gd name="connsiteY4737" fmla="*/ 60867 h 6346826"/>
              <a:gd name="connsiteX4738" fmla="*/ 2816445 w 5451476"/>
              <a:gd name="connsiteY4738" fmla="*/ 58331 h 6346826"/>
              <a:gd name="connsiteX4739" fmla="*/ 2819298 w 5451476"/>
              <a:gd name="connsiteY4739" fmla="*/ 55478 h 6346826"/>
              <a:gd name="connsiteX4740" fmla="*/ 2823420 w 5451476"/>
              <a:gd name="connsiteY4740" fmla="*/ 51991 h 6346826"/>
              <a:gd name="connsiteX4741" fmla="*/ 2827224 w 5451476"/>
              <a:gd name="connsiteY4741" fmla="*/ 48821 h 6346826"/>
              <a:gd name="connsiteX4742" fmla="*/ 2831662 w 5451476"/>
              <a:gd name="connsiteY4742" fmla="*/ 45017 h 6346826"/>
              <a:gd name="connsiteX4743" fmla="*/ 2836100 w 5451476"/>
              <a:gd name="connsiteY4743" fmla="*/ 41529 h 6346826"/>
              <a:gd name="connsiteX4744" fmla="*/ 2840856 w 5451476"/>
              <a:gd name="connsiteY4744" fmla="*/ 38042 h 6346826"/>
              <a:gd name="connsiteX4745" fmla="*/ 2845928 w 5451476"/>
              <a:gd name="connsiteY4745" fmla="*/ 34555 h 6346826"/>
              <a:gd name="connsiteX4746" fmla="*/ 2848781 w 5451476"/>
              <a:gd name="connsiteY4746" fmla="*/ 32336 h 6346826"/>
              <a:gd name="connsiteX4747" fmla="*/ 2851951 w 5451476"/>
              <a:gd name="connsiteY4747" fmla="*/ 30751 h 6346826"/>
              <a:gd name="connsiteX4748" fmla="*/ 2855121 w 5451476"/>
              <a:gd name="connsiteY4748" fmla="*/ 28849 h 6346826"/>
              <a:gd name="connsiteX4749" fmla="*/ 2857657 w 5451476"/>
              <a:gd name="connsiteY4749" fmla="*/ 27264 h 6346826"/>
              <a:gd name="connsiteX4750" fmla="*/ 2861779 w 5451476"/>
              <a:gd name="connsiteY4750" fmla="*/ 25045 h 6346826"/>
              <a:gd name="connsiteX4751" fmla="*/ 2865266 w 5451476"/>
              <a:gd name="connsiteY4751" fmla="*/ 22825 h 6346826"/>
              <a:gd name="connsiteX4752" fmla="*/ 2869387 w 5451476"/>
              <a:gd name="connsiteY4752" fmla="*/ 21240 h 6346826"/>
              <a:gd name="connsiteX4753" fmla="*/ 2872874 w 5451476"/>
              <a:gd name="connsiteY4753" fmla="*/ 19338 h 6346826"/>
              <a:gd name="connsiteX4754" fmla="*/ 2878263 w 5451476"/>
              <a:gd name="connsiteY4754" fmla="*/ 17119 h 6346826"/>
              <a:gd name="connsiteX4755" fmla="*/ 2883970 w 5451476"/>
              <a:gd name="connsiteY4755" fmla="*/ 14583 h 6346826"/>
              <a:gd name="connsiteX4756" fmla="*/ 2889359 w 5451476"/>
              <a:gd name="connsiteY4756" fmla="*/ 12681 h 6346826"/>
              <a:gd name="connsiteX4757" fmla="*/ 2895065 w 5451476"/>
              <a:gd name="connsiteY4757" fmla="*/ 10779 h 6346826"/>
              <a:gd name="connsiteX4758" fmla="*/ 2904259 w 5451476"/>
              <a:gd name="connsiteY4758" fmla="*/ 7926 h 6346826"/>
              <a:gd name="connsiteX4759" fmla="*/ 2913452 w 5451476"/>
              <a:gd name="connsiteY4759" fmla="*/ 5390 h 6346826"/>
              <a:gd name="connsiteX4760" fmla="*/ 2922963 w 5451476"/>
              <a:gd name="connsiteY4760" fmla="*/ 3487 h 6346826"/>
              <a:gd name="connsiteX4761" fmla="*/ 2932473 w 5451476"/>
              <a:gd name="connsiteY4761" fmla="*/ 1902 h 6346826"/>
              <a:gd name="connsiteX4762" fmla="*/ 2942618 w 5451476"/>
              <a:gd name="connsiteY4762" fmla="*/ 634 h 634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Lst>
            <a:rect l="l" t="t" r="r" b="b"/>
            <a:pathLst>
              <a:path w="5451476" h="6346826">
                <a:moveTo>
                  <a:pt x="4909190" y="2760663"/>
                </a:moveTo>
                <a:lnTo>
                  <a:pt x="4921870" y="2761297"/>
                </a:lnTo>
                <a:lnTo>
                  <a:pt x="4934551" y="2761931"/>
                </a:lnTo>
                <a:lnTo>
                  <a:pt x="4947232" y="2763833"/>
                </a:lnTo>
                <a:lnTo>
                  <a:pt x="4959278" y="2766370"/>
                </a:lnTo>
                <a:lnTo>
                  <a:pt x="4971642" y="2769857"/>
                </a:lnTo>
                <a:lnTo>
                  <a:pt x="4977982" y="2771442"/>
                </a:lnTo>
                <a:lnTo>
                  <a:pt x="4984005" y="2773978"/>
                </a:lnTo>
                <a:lnTo>
                  <a:pt x="4990029" y="2776197"/>
                </a:lnTo>
                <a:lnTo>
                  <a:pt x="4995735" y="2778733"/>
                </a:lnTo>
                <a:lnTo>
                  <a:pt x="5001124" y="2780952"/>
                </a:lnTo>
                <a:lnTo>
                  <a:pt x="5006514" y="2783806"/>
                </a:lnTo>
                <a:lnTo>
                  <a:pt x="5011586" y="2786659"/>
                </a:lnTo>
                <a:lnTo>
                  <a:pt x="5016975" y="2789195"/>
                </a:lnTo>
                <a:lnTo>
                  <a:pt x="5020779" y="2791731"/>
                </a:lnTo>
                <a:lnTo>
                  <a:pt x="5024266" y="2793950"/>
                </a:lnTo>
                <a:lnTo>
                  <a:pt x="5028388" y="2796486"/>
                </a:lnTo>
                <a:lnTo>
                  <a:pt x="5031875" y="2799339"/>
                </a:lnTo>
                <a:lnTo>
                  <a:pt x="5035045" y="2801241"/>
                </a:lnTo>
                <a:lnTo>
                  <a:pt x="5038215" y="2803460"/>
                </a:lnTo>
                <a:lnTo>
                  <a:pt x="5041068" y="2805997"/>
                </a:lnTo>
                <a:lnTo>
                  <a:pt x="5044238" y="2808216"/>
                </a:lnTo>
                <a:lnTo>
                  <a:pt x="5048994" y="2812654"/>
                </a:lnTo>
                <a:lnTo>
                  <a:pt x="5054066" y="2817092"/>
                </a:lnTo>
                <a:lnTo>
                  <a:pt x="5056602" y="2819311"/>
                </a:lnTo>
                <a:lnTo>
                  <a:pt x="5058821" y="2821847"/>
                </a:lnTo>
                <a:lnTo>
                  <a:pt x="5060723" y="2823749"/>
                </a:lnTo>
                <a:lnTo>
                  <a:pt x="5062942" y="2825651"/>
                </a:lnTo>
                <a:lnTo>
                  <a:pt x="5066747" y="2830090"/>
                </a:lnTo>
                <a:lnTo>
                  <a:pt x="5070234" y="2834528"/>
                </a:lnTo>
                <a:lnTo>
                  <a:pt x="5074038" y="2838332"/>
                </a:lnTo>
                <a:lnTo>
                  <a:pt x="5077208" y="2842771"/>
                </a:lnTo>
                <a:lnTo>
                  <a:pt x="5080378" y="2846891"/>
                </a:lnTo>
                <a:lnTo>
                  <a:pt x="5082914" y="2850696"/>
                </a:lnTo>
                <a:lnTo>
                  <a:pt x="5085768" y="2854817"/>
                </a:lnTo>
                <a:lnTo>
                  <a:pt x="5088621" y="2858938"/>
                </a:lnTo>
                <a:lnTo>
                  <a:pt x="5090840" y="2863060"/>
                </a:lnTo>
                <a:lnTo>
                  <a:pt x="5092742" y="2866864"/>
                </a:lnTo>
                <a:lnTo>
                  <a:pt x="5095278" y="2870985"/>
                </a:lnTo>
                <a:lnTo>
                  <a:pt x="5097180" y="2874472"/>
                </a:lnTo>
                <a:lnTo>
                  <a:pt x="5099082" y="2878276"/>
                </a:lnTo>
                <a:lnTo>
                  <a:pt x="5101301" y="2882398"/>
                </a:lnTo>
                <a:lnTo>
                  <a:pt x="5102886" y="2886202"/>
                </a:lnTo>
                <a:lnTo>
                  <a:pt x="5104471" y="2890323"/>
                </a:lnTo>
                <a:lnTo>
                  <a:pt x="5106057" y="2893810"/>
                </a:lnTo>
                <a:lnTo>
                  <a:pt x="5107008" y="2897931"/>
                </a:lnTo>
                <a:lnTo>
                  <a:pt x="5108593" y="2901735"/>
                </a:lnTo>
                <a:lnTo>
                  <a:pt x="5109861" y="2905222"/>
                </a:lnTo>
                <a:lnTo>
                  <a:pt x="5111129" y="2909344"/>
                </a:lnTo>
                <a:lnTo>
                  <a:pt x="5112397" y="2912831"/>
                </a:lnTo>
                <a:lnTo>
                  <a:pt x="5113031" y="2916952"/>
                </a:lnTo>
                <a:lnTo>
                  <a:pt x="5114299" y="2920439"/>
                </a:lnTo>
                <a:lnTo>
                  <a:pt x="5114933" y="2923926"/>
                </a:lnTo>
                <a:lnTo>
                  <a:pt x="5115884" y="2928048"/>
                </a:lnTo>
                <a:lnTo>
                  <a:pt x="5116201" y="2931535"/>
                </a:lnTo>
                <a:lnTo>
                  <a:pt x="5117152" y="2935022"/>
                </a:lnTo>
                <a:lnTo>
                  <a:pt x="5117469" y="2939143"/>
                </a:lnTo>
                <a:lnTo>
                  <a:pt x="5118103" y="2942630"/>
                </a:lnTo>
                <a:lnTo>
                  <a:pt x="5118737" y="2946117"/>
                </a:lnTo>
                <a:lnTo>
                  <a:pt x="5119054" y="2949605"/>
                </a:lnTo>
                <a:lnTo>
                  <a:pt x="5119054" y="2953409"/>
                </a:lnTo>
                <a:lnTo>
                  <a:pt x="5119371" y="2957213"/>
                </a:lnTo>
                <a:lnTo>
                  <a:pt x="5119371" y="2960700"/>
                </a:lnTo>
                <a:lnTo>
                  <a:pt x="5119688" y="2964504"/>
                </a:lnTo>
                <a:lnTo>
                  <a:pt x="5119688" y="2967992"/>
                </a:lnTo>
                <a:lnTo>
                  <a:pt x="5119688" y="2971479"/>
                </a:lnTo>
                <a:lnTo>
                  <a:pt x="5119688" y="2974966"/>
                </a:lnTo>
                <a:lnTo>
                  <a:pt x="5119371" y="2978770"/>
                </a:lnTo>
                <a:lnTo>
                  <a:pt x="5119371" y="2982257"/>
                </a:lnTo>
                <a:lnTo>
                  <a:pt x="5119054" y="2985744"/>
                </a:lnTo>
                <a:lnTo>
                  <a:pt x="5118737" y="2988915"/>
                </a:lnTo>
                <a:lnTo>
                  <a:pt x="5118103" y="2992402"/>
                </a:lnTo>
                <a:lnTo>
                  <a:pt x="5117786" y="2996206"/>
                </a:lnTo>
                <a:lnTo>
                  <a:pt x="5117469" y="2999693"/>
                </a:lnTo>
                <a:lnTo>
                  <a:pt x="5117152" y="3003180"/>
                </a:lnTo>
                <a:lnTo>
                  <a:pt x="5116201" y="3006668"/>
                </a:lnTo>
                <a:lnTo>
                  <a:pt x="5115567" y="3009838"/>
                </a:lnTo>
                <a:lnTo>
                  <a:pt x="5114933" y="3013642"/>
                </a:lnTo>
                <a:lnTo>
                  <a:pt x="5114299" y="3017129"/>
                </a:lnTo>
                <a:lnTo>
                  <a:pt x="5113348" y="3020299"/>
                </a:lnTo>
                <a:lnTo>
                  <a:pt x="5112397" y="3023786"/>
                </a:lnTo>
                <a:lnTo>
                  <a:pt x="5111446" y="3027274"/>
                </a:lnTo>
                <a:lnTo>
                  <a:pt x="5110178" y="3030444"/>
                </a:lnTo>
                <a:lnTo>
                  <a:pt x="5109544" y="3033931"/>
                </a:lnTo>
                <a:lnTo>
                  <a:pt x="5108276" y="3037101"/>
                </a:lnTo>
                <a:lnTo>
                  <a:pt x="5107008" y="3040905"/>
                </a:lnTo>
                <a:lnTo>
                  <a:pt x="5105423" y="3044075"/>
                </a:lnTo>
                <a:lnTo>
                  <a:pt x="5104471" y="3047563"/>
                </a:lnTo>
                <a:lnTo>
                  <a:pt x="5103203" y="3050733"/>
                </a:lnTo>
                <a:lnTo>
                  <a:pt x="5101618" y="3053903"/>
                </a:lnTo>
                <a:lnTo>
                  <a:pt x="5100033" y="3057390"/>
                </a:lnTo>
                <a:lnTo>
                  <a:pt x="5098448" y="3060561"/>
                </a:lnTo>
                <a:lnTo>
                  <a:pt x="5096863" y="3063731"/>
                </a:lnTo>
                <a:lnTo>
                  <a:pt x="5094961" y="3067218"/>
                </a:lnTo>
                <a:lnTo>
                  <a:pt x="5093376" y="3070388"/>
                </a:lnTo>
                <a:lnTo>
                  <a:pt x="5091157" y="3073558"/>
                </a:lnTo>
                <a:lnTo>
                  <a:pt x="5089255" y="3076728"/>
                </a:lnTo>
                <a:lnTo>
                  <a:pt x="5087353" y="3079898"/>
                </a:lnTo>
                <a:lnTo>
                  <a:pt x="5085451" y="3083702"/>
                </a:lnTo>
                <a:lnTo>
                  <a:pt x="5083548" y="3086873"/>
                </a:lnTo>
                <a:lnTo>
                  <a:pt x="5081012" y="3090043"/>
                </a:lnTo>
                <a:lnTo>
                  <a:pt x="5078793" y="3093213"/>
                </a:lnTo>
                <a:lnTo>
                  <a:pt x="5076257" y="3096383"/>
                </a:lnTo>
                <a:lnTo>
                  <a:pt x="5074038" y="3099553"/>
                </a:lnTo>
                <a:lnTo>
                  <a:pt x="5071185" y="3102723"/>
                </a:lnTo>
                <a:lnTo>
                  <a:pt x="5068332" y="3105260"/>
                </a:lnTo>
                <a:lnTo>
                  <a:pt x="5065478" y="3108430"/>
                </a:lnTo>
                <a:lnTo>
                  <a:pt x="5062942" y="3111600"/>
                </a:lnTo>
                <a:lnTo>
                  <a:pt x="5060723" y="3113819"/>
                </a:lnTo>
                <a:lnTo>
                  <a:pt x="5058821" y="3115721"/>
                </a:lnTo>
                <a:lnTo>
                  <a:pt x="5058187" y="3116989"/>
                </a:lnTo>
                <a:lnTo>
                  <a:pt x="5056919" y="3117623"/>
                </a:lnTo>
                <a:lnTo>
                  <a:pt x="5053749" y="3120793"/>
                </a:lnTo>
                <a:lnTo>
                  <a:pt x="5050579" y="3123963"/>
                </a:lnTo>
                <a:lnTo>
                  <a:pt x="5047092" y="3126817"/>
                </a:lnTo>
                <a:lnTo>
                  <a:pt x="5043287" y="3129987"/>
                </a:lnTo>
                <a:lnTo>
                  <a:pt x="5039800" y="3132840"/>
                </a:lnTo>
                <a:lnTo>
                  <a:pt x="5035996" y="3135376"/>
                </a:lnTo>
                <a:lnTo>
                  <a:pt x="5031875" y="3138546"/>
                </a:lnTo>
                <a:lnTo>
                  <a:pt x="5028071" y="3141399"/>
                </a:lnTo>
                <a:lnTo>
                  <a:pt x="5023632" y="3144253"/>
                </a:lnTo>
                <a:lnTo>
                  <a:pt x="5019194" y="3147106"/>
                </a:lnTo>
                <a:lnTo>
                  <a:pt x="5014122" y="3149642"/>
                </a:lnTo>
                <a:lnTo>
                  <a:pt x="5009367" y="3152495"/>
                </a:lnTo>
                <a:lnTo>
                  <a:pt x="5004294" y="3155348"/>
                </a:lnTo>
                <a:lnTo>
                  <a:pt x="4998588" y="3157567"/>
                </a:lnTo>
                <a:lnTo>
                  <a:pt x="4995735" y="3159152"/>
                </a:lnTo>
                <a:lnTo>
                  <a:pt x="4992565" y="3160420"/>
                </a:lnTo>
                <a:lnTo>
                  <a:pt x="4989395" y="3161688"/>
                </a:lnTo>
                <a:lnTo>
                  <a:pt x="4986859" y="3162957"/>
                </a:lnTo>
                <a:lnTo>
                  <a:pt x="4983054" y="3163908"/>
                </a:lnTo>
                <a:lnTo>
                  <a:pt x="4979567" y="3165176"/>
                </a:lnTo>
                <a:lnTo>
                  <a:pt x="4976397" y="3166444"/>
                </a:lnTo>
                <a:lnTo>
                  <a:pt x="4972910" y="3167712"/>
                </a:lnTo>
                <a:lnTo>
                  <a:pt x="4968472" y="3168663"/>
                </a:lnTo>
                <a:lnTo>
                  <a:pt x="4964667" y="3169931"/>
                </a:lnTo>
                <a:lnTo>
                  <a:pt x="4960546" y="3171199"/>
                </a:lnTo>
                <a:lnTo>
                  <a:pt x="4956108" y="3171833"/>
                </a:lnTo>
                <a:lnTo>
                  <a:pt x="4951036" y="3173101"/>
                </a:lnTo>
                <a:lnTo>
                  <a:pt x="4945963" y="3173735"/>
                </a:lnTo>
                <a:lnTo>
                  <a:pt x="4940257" y="3174686"/>
                </a:lnTo>
                <a:lnTo>
                  <a:pt x="4935185" y="3175320"/>
                </a:lnTo>
                <a:lnTo>
                  <a:pt x="4925991" y="3176271"/>
                </a:lnTo>
                <a:lnTo>
                  <a:pt x="4917115" y="3176588"/>
                </a:lnTo>
                <a:lnTo>
                  <a:pt x="4907922" y="3176588"/>
                </a:lnTo>
                <a:lnTo>
                  <a:pt x="4898728" y="3176271"/>
                </a:lnTo>
                <a:lnTo>
                  <a:pt x="4887633" y="3175320"/>
                </a:lnTo>
                <a:lnTo>
                  <a:pt x="4876220" y="3173418"/>
                </a:lnTo>
                <a:lnTo>
                  <a:pt x="4865124" y="3171516"/>
                </a:lnTo>
                <a:lnTo>
                  <a:pt x="4854346" y="3168663"/>
                </a:lnTo>
                <a:lnTo>
                  <a:pt x="4845786" y="3166127"/>
                </a:lnTo>
                <a:lnTo>
                  <a:pt x="4837227" y="3162957"/>
                </a:lnTo>
                <a:lnTo>
                  <a:pt x="4828668" y="3159786"/>
                </a:lnTo>
                <a:lnTo>
                  <a:pt x="4820742" y="3155665"/>
                </a:lnTo>
                <a:lnTo>
                  <a:pt x="4815987" y="3153446"/>
                </a:lnTo>
                <a:lnTo>
                  <a:pt x="4811232" y="3150910"/>
                </a:lnTo>
                <a:lnTo>
                  <a:pt x="4806476" y="3148057"/>
                </a:lnTo>
                <a:lnTo>
                  <a:pt x="4801721" y="3145521"/>
                </a:lnTo>
                <a:lnTo>
                  <a:pt x="4798234" y="3142984"/>
                </a:lnTo>
                <a:lnTo>
                  <a:pt x="4794430" y="3140766"/>
                </a:lnTo>
                <a:lnTo>
                  <a:pt x="4791260" y="3138229"/>
                </a:lnTo>
                <a:lnTo>
                  <a:pt x="4787772" y="3136010"/>
                </a:lnTo>
                <a:lnTo>
                  <a:pt x="4781749" y="3131255"/>
                </a:lnTo>
                <a:lnTo>
                  <a:pt x="4776360" y="3126817"/>
                </a:lnTo>
                <a:lnTo>
                  <a:pt x="4771605" y="3122379"/>
                </a:lnTo>
                <a:lnTo>
                  <a:pt x="4766849" y="3117623"/>
                </a:lnTo>
                <a:lnTo>
                  <a:pt x="4765581" y="3116989"/>
                </a:lnTo>
                <a:lnTo>
                  <a:pt x="4764947" y="3115721"/>
                </a:lnTo>
                <a:lnTo>
                  <a:pt x="4761777" y="3112551"/>
                </a:lnTo>
                <a:lnTo>
                  <a:pt x="4758607" y="3109381"/>
                </a:lnTo>
                <a:lnTo>
                  <a:pt x="4754803" y="3104943"/>
                </a:lnTo>
                <a:lnTo>
                  <a:pt x="4750999" y="3101139"/>
                </a:lnTo>
                <a:lnTo>
                  <a:pt x="4747828" y="3096700"/>
                </a:lnTo>
                <a:lnTo>
                  <a:pt x="4744658" y="3092579"/>
                </a:lnTo>
                <a:lnTo>
                  <a:pt x="4741805" y="3088458"/>
                </a:lnTo>
                <a:lnTo>
                  <a:pt x="4738952" y="3084336"/>
                </a:lnTo>
                <a:lnTo>
                  <a:pt x="4736416" y="3080532"/>
                </a:lnTo>
                <a:lnTo>
                  <a:pt x="4733880" y="3076411"/>
                </a:lnTo>
                <a:lnTo>
                  <a:pt x="4731661" y="3072607"/>
                </a:lnTo>
                <a:lnTo>
                  <a:pt x="4729125" y="3068486"/>
                </a:lnTo>
                <a:lnTo>
                  <a:pt x="4727222" y="3064682"/>
                </a:lnTo>
                <a:lnTo>
                  <a:pt x="4725320" y="3060561"/>
                </a:lnTo>
                <a:lnTo>
                  <a:pt x="4723418" y="3056756"/>
                </a:lnTo>
                <a:lnTo>
                  <a:pt x="4721833" y="3052635"/>
                </a:lnTo>
                <a:lnTo>
                  <a:pt x="4720248" y="3049148"/>
                </a:lnTo>
                <a:lnTo>
                  <a:pt x="4718663" y="3045026"/>
                </a:lnTo>
                <a:lnTo>
                  <a:pt x="4717078" y="3041222"/>
                </a:lnTo>
                <a:lnTo>
                  <a:pt x="4715493" y="3037735"/>
                </a:lnTo>
                <a:lnTo>
                  <a:pt x="4714225" y="3033614"/>
                </a:lnTo>
                <a:lnTo>
                  <a:pt x="4712957" y="3030127"/>
                </a:lnTo>
                <a:lnTo>
                  <a:pt x="4711689" y="3026006"/>
                </a:lnTo>
                <a:lnTo>
                  <a:pt x="4711055" y="3022518"/>
                </a:lnTo>
                <a:lnTo>
                  <a:pt x="4709787" y="3018714"/>
                </a:lnTo>
                <a:lnTo>
                  <a:pt x="4709153" y="3014910"/>
                </a:lnTo>
                <a:lnTo>
                  <a:pt x="4708201" y="3011106"/>
                </a:lnTo>
                <a:lnTo>
                  <a:pt x="4707567" y="3007619"/>
                </a:lnTo>
                <a:lnTo>
                  <a:pt x="4706933" y="3004131"/>
                </a:lnTo>
                <a:lnTo>
                  <a:pt x="4706299" y="3000010"/>
                </a:lnTo>
                <a:lnTo>
                  <a:pt x="4705982" y="2996523"/>
                </a:lnTo>
                <a:lnTo>
                  <a:pt x="4705348" y="2993036"/>
                </a:lnTo>
                <a:lnTo>
                  <a:pt x="4705031" y="2989232"/>
                </a:lnTo>
                <a:lnTo>
                  <a:pt x="4704714" y="2985744"/>
                </a:lnTo>
                <a:lnTo>
                  <a:pt x="4704397" y="2982257"/>
                </a:lnTo>
                <a:lnTo>
                  <a:pt x="4704397" y="2978136"/>
                </a:lnTo>
                <a:lnTo>
                  <a:pt x="4703763" y="2974649"/>
                </a:lnTo>
                <a:lnTo>
                  <a:pt x="4703763" y="2971162"/>
                </a:lnTo>
                <a:lnTo>
                  <a:pt x="4703763" y="2967675"/>
                </a:lnTo>
                <a:lnTo>
                  <a:pt x="4703763" y="2963870"/>
                </a:lnTo>
                <a:lnTo>
                  <a:pt x="4703763" y="2960383"/>
                </a:lnTo>
                <a:lnTo>
                  <a:pt x="4704397" y="2956896"/>
                </a:lnTo>
                <a:lnTo>
                  <a:pt x="4704714" y="2953409"/>
                </a:lnTo>
                <a:lnTo>
                  <a:pt x="4704714" y="2949605"/>
                </a:lnTo>
                <a:lnTo>
                  <a:pt x="4705031" y="2946435"/>
                </a:lnTo>
                <a:lnTo>
                  <a:pt x="4705348" y="2942948"/>
                </a:lnTo>
                <a:lnTo>
                  <a:pt x="4705982" y="2939460"/>
                </a:lnTo>
                <a:lnTo>
                  <a:pt x="4706616" y="2935973"/>
                </a:lnTo>
                <a:lnTo>
                  <a:pt x="4706933" y="2932169"/>
                </a:lnTo>
                <a:lnTo>
                  <a:pt x="4707884" y="2928999"/>
                </a:lnTo>
                <a:lnTo>
                  <a:pt x="4708518" y="2925512"/>
                </a:lnTo>
                <a:lnTo>
                  <a:pt x="4709153" y="2922024"/>
                </a:lnTo>
                <a:lnTo>
                  <a:pt x="4710104" y="2918854"/>
                </a:lnTo>
                <a:lnTo>
                  <a:pt x="4711055" y="2915367"/>
                </a:lnTo>
                <a:lnTo>
                  <a:pt x="4711689" y="2911563"/>
                </a:lnTo>
                <a:lnTo>
                  <a:pt x="4712957" y="2908393"/>
                </a:lnTo>
                <a:lnTo>
                  <a:pt x="4713908" y="2904905"/>
                </a:lnTo>
                <a:lnTo>
                  <a:pt x="4714859" y="2901735"/>
                </a:lnTo>
                <a:lnTo>
                  <a:pt x="4716127" y="2898248"/>
                </a:lnTo>
                <a:lnTo>
                  <a:pt x="4717395" y="2895078"/>
                </a:lnTo>
                <a:lnTo>
                  <a:pt x="4718980" y="2891591"/>
                </a:lnTo>
                <a:lnTo>
                  <a:pt x="4720248" y="2888421"/>
                </a:lnTo>
                <a:lnTo>
                  <a:pt x="4721833" y="2884616"/>
                </a:lnTo>
                <a:lnTo>
                  <a:pt x="4722784" y="2881446"/>
                </a:lnTo>
                <a:lnTo>
                  <a:pt x="4724369" y="2878276"/>
                </a:lnTo>
                <a:lnTo>
                  <a:pt x="4725954" y="2874789"/>
                </a:lnTo>
                <a:lnTo>
                  <a:pt x="4727856" y="2871619"/>
                </a:lnTo>
                <a:lnTo>
                  <a:pt x="4729442" y="2868449"/>
                </a:lnTo>
                <a:lnTo>
                  <a:pt x="4731661" y="2865278"/>
                </a:lnTo>
                <a:lnTo>
                  <a:pt x="4733563" y="2861791"/>
                </a:lnTo>
                <a:lnTo>
                  <a:pt x="4735465" y="2858621"/>
                </a:lnTo>
                <a:lnTo>
                  <a:pt x="4737367" y="2855451"/>
                </a:lnTo>
                <a:lnTo>
                  <a:pt x="4739586" y="2852281"/>
                </a:lnTo>
                <a:lnTo>
                  <a:pt x="4741805" y="2849111"/>
                </a:lnTo>
                <a:lnTo>
                  <a:pt x="4744341" y="2845940"/>
                </a:lnTo>
                <a:lnTo>
                  <a:pt x="4746243" y="2842771"/>
                </a:lnTo>
                <a:lnTo>
                  <a:pt x="4749097" y="2839600"/>
                </a:lnTo>
                <a:lnTo>
                  <a:pt x="4751316" y="2836430"/>
                </a:lnTo>
                <a:lnTo>
                  <a:pt x="4754169" y="2833260"/>
                </a:lnTo>
                <a:lnTo>
                  <a:pt x="4757022" y="2830090"/>
                </a:lnTo>
                <a:lnTo>
                  <a:pt x="4759558" y="2827237"/>
                </a:lnTo>
                <a:lnTo>
                  <a:pt x="4762411" y="2824066"/>
                </a:lnTo>
                <a:lnTo>
                  <a:pt x="4763679" y="2823115"/>
                </a:lnTo>
                <a:lnTo>
                  <a:pt x="4764947" y="2821847"/>
                </a:lnTo>
                <a:lnTo>
                  <a:pt x="4766849" y="2819945"/>
                </a:lnTo>
                <a:lnTo>
                  <a:pt x="4768752" y="2817726"/>
                </a:lnTo>
                <a:lnTo>
                  <a:pt x="4771922" y="2815190"/>
                </a:lnTo>
                <a:lnTo>
                  <a:pt x="4775092" y="2812020"/>
                </a:lnTo>
                <a:lnTo>
                  <a:pt x="4778579" y="2809167"/>
                </a:lnTo>
                <a:lnTo>
                  <a:pt x="4782383" y="2805997"/>
                </a:lnTo>
                <a:lnTo>
                  <a:pt x="4786187" y="2803144"/>
                </a:lnTo>
                <a:lnTo>
                  <a:pt x="4790309" y="2800290"/>
                </a:lnTo>
                <a:lnTo>
                  <a:pt x="4794113" y="2797120"/>
                </a:lnTo>
                <a:lnTo>
                  <a:pt x="4798551" y="2794584"/>
                </a:lnTo>
                <a:lnTo>
                  <a:pt x="4802989" y="2791731"/>
                </a:lnTo>
                <a:lnTo>
                  <a:pt x="4807110" y="2788878"/>
                </a:lnTo>
                <a:lnTo>
                  <a:pt x="4812500" y="2786024"/>
                </a:lnTo>
                <a:lnTo>
                  <a:pt x="4817572" y="2783488"/>
                </a:lnTo>
                <a:lnTo>
                  <a:pt x="4822644" y="2780952"/>
                </a:lnTo>
                <a:lnTo>
                  <a:pt x="4828668" y="2778099"/>
                </a:lnTo>
                <a:lnTo>
                  <a:pt x="4831521" y="2777148"/>
                </a:lnTo>
                <a:lnTo>
                  <a:pt x="4834691" y="2775880"/>
                </a:lnTo>
                <a:lnTo>
                  <a:pt x="4837861" y="2774612"/>
                </a:lnTo>
                <a:lnTo>
                  <a:pt x="4841031" y="2773344"/>
                </a:lnTo>
                <a:lnTo>
                  <a:pt x="4844518" y="2771759"/>
                </a:lnTo>
                <a:lnTo>
                  <a:pt x="4848006" y="2770808"/>
                </a:lnTo>
                <a:lnTo>
                  <a:pt x="4852127" y="2769857"/>
                </a:lnTo>
                <a:lnTo>
                  <a:pt x="4855614" y="2768589"/>
                </a:lnTo>
                <a:lnTo>
                  <a:pt x="4860052" y="2767637"/>
                </a:lnTo>
                <a:lnTo>
                  <a:pt x="4864173" y="2766370"/>
                </a:lnTo>
                <a:lnTo>
                  <a:pt x="4868612" y="2765419"/>
                </a:lnTo>
                <a:lnTo>
                  <a:pt x="4873050" y="2764468"/>
                </a:lnTo>
                <a:lnTo>
                  <a:pt x="4879073" y="2763517"/>
                </a:lnTo>
                <a:lnTo>
                  <a:pt x="4884779" y="2762882"/>
                </a:lnTo>
                <a:lnTo>
                  <a:pt x="4890803" y="2761931"/>
                </a:lnTo>
                <a:lnTo>
                  <a:pt x="4896826" y="2761615"/>
                </a:lnTo>
                <a:close/>
                <a:moveTo>
                  <a:pt x="5234126" y="1250950"/>
                </a:moveTo>
                <a:lnTo>
                  <a:pt x="5237299" y="1250950"/>
                </a:lnTo>
                <a:lnTo>
                  <a:pt x="5240789" y="1250950"/>
                </a:lnTo>
                <a:lnTo>
                  <a:pt x="5243962" y="1250950"/>
                </a:lnTo>
                <a:lnTo>
                  <a:pt x="5247770" y="1250950"/>
                </a:lnTo>
                <a:lnTo>
                  <a:pt x="5250943" y="1250950"/>
                </a:lnTo>
                <a:lnTo>
                  <a:pt x="5254433" y="1251268"/>
                </a:lnTo>
                <a:lnTo>
                  <a:pt x="5257923" y="1251268"/>
                </a:lnTo>
                <a:lnTo>
                  <a:pt x="5261414" y="1251586"/>
                </a:lnTo>
                <a:lnTo>
                  <a:pt x="5265221" y="1252222"/>
                </a:lnTo>
                <a:lnTo>
                  <a:pt x="5269029" y="1252540"/>
                </a:lnTo>
                <a:lnTo>
                  <a:pt x="5273154" y="1252858"/>
                </a:lnTo>
                <a:lnTo>
                  <a:pt x="5276644" y="1253811"/>
                </a:lnTo>
                <a:lnTo>
                  <a:pt x="5280452" y="1254129"/>
                </a:lnTo>
                <a:lnTo>
                  <a:pt x="5284894" y="1254765"/>
                </a:lnTo>
                <a:lnTo>
                  <a:pt x="5289336" y="1256037"/>
                </a:lnTo>
                <a:lnTo>
                  <a:pt x="5293778" y="1256990"/>
                </a:lnTo>
                <a:lnTo>
                  <a:pt x="5297586" y="1257944"/>
                </a:lnTo>
                <a:lnTo>
                  <a:pt x="5302663" y="1259534"/>
                </a:lnTo>
                <a:lnTo>
                  <a:pt x="5307422" y="1260805"/>
                </a:lnTo>
                <a:lnTo>
                  <a:pt x="5312816" y="1262713"/>
                </a:lnTo>
                <a:lnTo>
                  <a:pt x="5317576" y="1264302"/>
                </a:lnTo>
                <a:lnTo>
                  <a:pt x="5323922" y="1266845"/>
                </a:lnTo>
                <a:lnTo>
                  <a:pt x="5329633" y="1269388"/>
                </a:lnTo>
                <a:lnTo>
                  <a:pt x="5335979" y="1272250"/>
                </a:lnTo>
                <a:lnTo>
                  <a:pt x="5342008" y="1275429"/>
                </a:lnTo>
                <a:lnTo>
                  <a:pt x="5348354" y="1279561"/>
                </a:lnTo>
                <a:lnTo>
                  <a:pt x="5354700" y="1283058"/>
                </a:lnTo>
                <a:lnTo>
                  <a:pt x="5361046" y="1287509"/>
                </a:lnTo>
                <a:lnTo>
                  <a:pt x="5367392" y="1291642"/>
                </a:lnTo>
                <a:lnTo>
                  <a:pt x="5373421" y="1296410"/>
                </a:lnTo>
                <a:lnTo>
                  <a:pt x="5379449" y="1301179"/>
                </a:lnTo>
                <a:lnTo>
                  <a:pt x="5384843" y="1306583"/>
                </a:lnTo>
                <a:lnTo>
                  <a:pt x="5390555" y="1311987"/>
                </a:lnTo>
                <a:lnTo>
                  <a:pt x="5395949" y="1317710"/>
                </a:lnTo>
                <a:lnTo>
                  <a:pt x="5401026" y="1323114"/>
                </a:lnTo>
                <a:lnTo>
                  <a:pt x="5405785" y="1329154"/>
                </a:lnTo>
                <a:lnTo>
                  <a:pt x="5410545" y="1335194"/>
                </a:lnTo>
                <a:lnTo>
                  <a:pt x="5414987" y="1341552"/>
                </a:lnTo>
                <a:lnTo>
                  <a:pt x="5419112" y="1347910"/>
                </a:lnTo>
                <a:lnTo>
                  <a:pt x="5422919" y="1354268"/>
                </a:lnTo>
                <a:lnTo>
                  <a:pt x="5427044" y="1360626"/>
                </a:lnTo>
                <a:lnTo>
                  <a:pt x="5429583" y="1366348"/>
                </a:lnTo>
                <a:lnTo>
                  <a:pt x="5432756" y="1372706"/>
                </a:lnTo>
                <a:lnTo>
                  <a:pt x="5435294" y="1378746"/>
                </a:lnTo>
                <a:lnTo>
                  <a:pt x="5438150" y="1385104"/>
                </a:lnTo>
                <a:lnTo>
                  <a:pt x="5439736" y="1389873"/>
                </a:lnTo>
                <a:lnTo>
                  <a:pt x="5441323" y="1394960"/>
                </a:lnTo>
                <a:lnTo>
                  <a:pt x="5442909" y="1399728"/>
                </a:lnTo>
                <a:lnTo>
                  <a:pt x="5444496" y="1404497"/>
                </a:lnTo>
                <a:lnTo>
                  <a:pt x="5445448" y="1408947"/>
                </a:lnTo>
                <a:lnTo>
                  <a:pt x="5446399" y="1413398"/>
                </a:lnTo>
                <a:lnTo>
                  <a:pt x="5447034" y="1417848"/>
                </a:lnTo>
                <a:lnTo>
                  <a:pt x="5448303" y="1421981"/>
                </a:lnTo>
                <a:lnTo>
                  <a:pt x="5448621" y="1425796"/>
                </a:lnTo>
                <a:lnTo>
                  <a:pt x="5449572" y="1429611"/>
                </a:lnTo>
                <a:lnTo>
                  <a:pt x="5449890" y="1433426"/>
                </a:lnTo>
                <a:lnTo>
                  <a:pt x="5450207" y="1437558"/>
                </a:lnTo>
                <a:lnTo>
                  <a:pt x="5450842" y="1441055"/>
                </a:lnTo>
                <a:lnTo>
                  <a:pt x="5451159" y="1444552"/>
                </a:lnTo>
                <a:lnTo>
                  <a:pt x="5451159" y="1448367"/>
                </a:lnTo>
                <a:lnTo>
                  <a:pt x="5451476" y="1451864"/>
                </a:lnTo>
                <a:lnTo>
                  <a:pt x="5451476" y="1455043"/>
                </a:lnTo>
                <a:lnTo>
                  <a:pt x="5451476" y="1458540"/>
                </a:lnTo>
                <a:lnTo>
                  <a:pt x="5451476" y="1461719"/>
                </a:lnTo>
                <a:lnTo>
                  <a:pt x="5451476" y="1464898"/>
                </a:lnTo>
                <a:lnTo>
                  <a:pt x="5451476" y="1468077"/>
                </a:lnTo>
                <a:lnTo>
                  <a:pt x="5451159" y="1471256"/>
                </a:lnTo>
                <a:lnTo>
                  <a:pt x="5451159" y="1474435"/>
                </a:lnTo>
                <a:lnTo>
                  <a:pt x="5450842" y="1477614"/>
                </a:lnTo>
                <a:lnTo>
                  <a:pt x="5450207" y="1480793"/>
                </a:lnTo>
                <a:lnTo>
                  <a:pt x="5449890" y="1483654"/>
                </a:lnTo>
                <a:lnTo>
                  <a:pt x="5449572" y="1486833"/>
                </a:lnTo>
                <a:lnTo>
                  <a:pt x="5449255" y="1489694"/>
                </a:lnTo>
                <a:lnTo>
                  <a:pt x="5448303" y="1495098"/>
                </a:lnTo>
                <a:lnTo>
                  <a:pt x="5447034" y="1501139"/>
                </a:lnTo>
                <a:lnTo>
                  <a:pt x="5446399" y="1506225"/>
                </a:lnTo>
                <a:lnTo>
                  <a:pt x="5444813" y="1511947"/>
                </a:lnTo>
                <a:lnTo>
                  <a:pt x="5443544" y="1517034"/>
                </a:lnTo>
                <a:lnTo>
                  <a:pt x="5441957" y="1522120"/>
                </a:lnTo>
                <a:lnTo>
                  <a:pt x="5440371" y="1526889"/>
                </a:lnTo>
                <a:lnTo>
                  <a:pt x="5438467" y="1531975"/>
                </a:lnTo>
                <a:lnTo>
                  <a:pt x="5436880" y="1536743"/>
                </a:lnTo>
                <a:lnTo>
                  <a:pt x="5434977" y="1541512"/>
                </a:lnTo>
                <a:lnTo>
                  <a:pt x="5432438" y="1545963"/>
                </a:lnTo>
                <a:lnTo>
                  <a:pt x="5430534" y="1550731"/>
                </a:lnTo>
                <a:lnTo>
                  <a:pt x="5427996" y="1555182"/>
                </a:lnTo>
                <a:lnTo>
                  <a:pt x="5426092" y="1559632"/>
                </a:lnTo>
                <a:lnTo>
                  <a:pt x="5423871" y="1563765"/>
                </a:lnTo>
                <a:lnTo>
                  <a:pt x="5421015" y="1567898"/>
                </a:lnTo>
                <a:lnTo>
                  <a:pt x="5418477" y="1571713"/>
                </a:lnTo>
                <a:lnTo>
                  <a:pt x="5415939" y="1575845"/>
                </a:lnTo>
                <a:lnTo>
                  <a:pt x="5413083" y="1579660"/>
                </a:lnTo>
                <a:lnTo>
                  <a:pt x="5410227" y="1583793"/>
                </a:lnTo>
                <a:lnTo>
                  <a:pt x="5407372" y="1587608"/>
                </a:lnTo>
                <a:lnTo>
                  <a:pt x="5404833" y="1591105"/>
                </a:lnTo>
                <a:lnTo>
                  <a:pt x="5401660" y="1594919"/>
                </a:lnTo>
                <a:lnTo>
                  <a:pt x="5398487" y="1598416"/>
                </a:lnTo>
                <a:lnTo>
                  <a:pt x="5395314" y="1601913"/>
                </a:lnTo>
                <a:lnTo>
                  <a:pt x="5392141" y="1605092"/>
                </a:lnTo>
                <a:lnTo>
                  <a:pt x="5390555" y="1606682"/>
                </a:lnTo>
                <a:lnTo>
                  <a:pt x="5385161" y="1611768"/>
                </a:lnTo>
                <a:lnTo>
                  <a:pt x="5378497" y="1618762"/>
                </a:lnTo>
                <a:lnTo>
                  <a:pt x="5372151" y="1625120"/>
                </a:lnTo>
                <a:lnTo>
                  <a:pt x="5365488" y="1631796"/>
                </a:lnTo>
                <a:lnTo>
                  <a:pt x="5358825" y="1638472"/>
                </a:lnTo>
                <a:lnTo>
                  <a:pt x="5351844" y="1645148"/>
                </a:lnTo>
                <a:lnTo>
                  <a:pt x="5345498" y="1651506"/>
                </a:lnTo>
                <a:lnTo>
                  <a:pt x="5338835" y="1658500"/>
                </a:lnTo>
                <a:lnTo>
                  <a:pt x="5332172" y="1665175"/>
                </a:lnTo>
                <a:lnTo>
                  <a:pt x="5325508" y="1671851"/>
                </a:lnTo>
                <a:lnTo>
                  <a:pt x="5319162" y="1678209"/>
                </a:lnTo>
                <a:lnTo>
                  <a:pt x="5312182" y="1684885"/>
                </a:lnTo>
                <a:lnTo>
                  <a:pt x="5305518" y="1691879"/>
                </a:lnTo>
                <a:lnTo>
                  <a:pt x="5298855" y="1698555"/>
                </a:lnTo>
                <a:lnTo>
                  <a:pt x="5292509" y="1705231"/>
                </a:lnTo>
                <a:lnTo>
                  <a:pt x="5285846" y="1711589"/>
                </a:lnTo>
                <a:lnTo>
                  <a:pt x="5278865" y="1718265"/>
                </a:lnTo>
                <a:lnTo>
                  <a:pt x="5272202" y="1725259"/>
                </a:lnTo>
                <a:lnTo>
                  <a:pt x="5265856" y="1731935"/>
                </a:lnTo>
                <a:lnTo>
                  <a:pt x="5259193" y="1738293"/>
                </a:lnTo>
                <a:lnTo>
                  <a:pt x="5252529" y="1744969"/>
                </a:lnTo>
                <a:lnTo>
                  <a:pt x="5245549" y="1751645"/>
                </a:lnTo>
                <a:lnTo>
                  <a:pt x="5239203" y="1758320"/>
                </a:lnTo>
                <a:lnTo>
                  <a:pt x="5232539" y="1764678"/>
                </a:lnTo>
                <a:lnTo>
                  <a:pt x="5225876" y="1771672"/>
                </a:lnTo>
                <a:lnTo>
                  <a:pt x="5219213" y="1778348"/>
                </a:lnTo>
                <a:lnTo>
                  <a:pt x="5212867" y="1785024"/>
                </a:lnTo>
                <a:lnTo>
                  <a:pt x="5205886" y="1791382"/>
                </a:lnTo>
                <a:lnTo>
                  <a:pt x="5199223" y="1798058"/>
                </a:lnTo>
                <a:lnTo>
                  <a:pt x="5192560" y="1805052"/>
                </a:lnTo>
                <a:lnTo>
                  <a:pt x="5186214" y="1811728"/>
                </a:lnTo>
                <a:lnTo>
                  <a:pt x="5179550" y="1818086"/>
                </a:lnTo>
                <a:lnTo>
                  <a:pt x="5172570" y="1824762"/>
                </a:lnTo>
                <a:lnTo>
                  <a:pt x="5165907" y="1831438"/>
                </a:lnTo>
                <a:lnTo>
                  <a:pt x="5159561" y="1838431"/>
                </a:lnTo>
                <a:lnTo>
                  <a:pt x="5152897" y="1844789"/>
                </a:lnTo>
                <a:lnTo>
                  <a:pt x="5146234" y="1851466"/>
                </a:lnTo>
                <a:lnTo>
                  <a:pt x="5139253" y="1858141"/>
                </a:lnTo>
                <a:lnTo>
                  <a:pt x="5132907" y="1864817"/>
                </a:lnTo>
                <a:lnTo>
                  <a:pt x="5126244" y="1871175"/>
                </a:lnTo>
                <a:lnTo>
                  <a:pt x="5119581" y="1878169"/>
                </a:lnTo>
                <a:lnTo>
                  <a:pt x="5112917" y="1884845"/>
                </a:lnTo>
                <a:lnTo>
                  <a:pt x="5106571" y="1891521"/>
                </a:lnTo>
                <a:lnTo>
                  <a:pt x="5099591" y="1897879"/>
                </a:lnTo>
                <a:lnTo>
                  <a:pt x="5092928" y="1904555"/>
                </a:lnTo>
                <a:lnTo>
                  <a:pt x="5086264" y="1911231"/>
                </a:lnTo>
                <a:lnTo>
                  <a:pt x="5079918" y="1918225"/>
                </a:lnTo>
                <a:lnTo>
                  <a:pt x="5073255" y="1924583"/>
                </a:lnTo>
                <a:lnTo>
                  <a:pt x="5066592" y="1931259"/>
                </a:lnTo>
                <a:lnTo>
                  <a:pt x="5059611" y="1937935"/>
                </a:lnTo>
                <a:lnTo>
                  <a:pt x="5053265" y="1944611"/>
                </a:lnTo>
                <a:lnTo>
                  <a:pt x="5046602" y="1950969"/>
                </a:lnTo>
                <a:lnTo>
                  <a:pt x="5039939" y="1957962"/>
                </a:lnTo>
                <a:lnTo>
                  <a:pt x="5033275" y="1964638"/>
                </a:lnTo>
                <a:lnTo>
                  <a:pt x="5026929" y="1971314"/>
                </a:lnTo>
                <a:lnTo>
                  <a:pt x="5019949" y="1977672"/>
                </a:lnTo>
                <a:lnTo>
                  <a:pt x="5013285" y="1984348"/>
                </a:lnTo>
                <a:lnTo>
                  <a:pt x="5006622" y="1991342"/>
                </a:lnTo>
                <a:lnTo>
                  <a:pt x="5000276" y="1998018"/>
                </a:lnTo>
                <a:lnTo>
                  <a:pt x="4993613" y="2004376"/>
                </a:lnTo>
                <a:lnTo>
                  <a:pt x="4986632" y="2011052"/>
                </a:lnTo>
                <a:lnTo>
                  <a:pt x="4979969" y="2017728"/>
                </a:lnTo>
                <a:lnTo>
                  <a:pt x="4973623" y="2024722"/>
                </a:lnTo>
                <a:lnTo>
                  <a:pt x="4966960" y="2031080"/>
                </a:lnTo>
                <a:lnTo>
                  <a:pt x="4960296" y="2037756"/>
                </a:lnTo>
                <a:lnTo>
                  <a:pt x="4953316" y="2044432"/>
                </a:lnTo>
                <a:lnTo>
                  <a:pt x="4946970" y="2051107"/>
                </a:lnTo>
                <a:lnTo>
                  <a:pt x="4940306" y="2057465"/>
                </a:lnTo>
                <a:lnTo>
                  <a:pt x="4933643" y="2064141"/>
                </a:lnTo>
                <a:lnTo>
                  <a:pt x="4926980" y="2071136"/>
                </a:lnTo>
                <a:lnTo>
                  <a:pt x="4920634" y="2077811"/>
                </a:lnTo>
                <a:lnTo>
                  <a:pt x="4913653" y="2084169"/>
                </a:lnTo>
                <a:lnTo>
                  <a:pt x="4906990" y="2090845"/>
                </a:lnTo>
                <a:lnTo>
                  <a:pt x="4900327" y="2097521"/>
                </a:lnTo>
                <a:lnTo>
                  <a:pt x="4893981" y="2104515"/>
                </a:lnTo>
                <a:lnTo>
                  <a:pt x="4887317" y="2110873"/>
                </a:lnTo>
                <a:lnTo>
                  <a:pt x="4880337" y="2117549"/>
                </a:lnTo>
                <a:lnTo>
                  <a:pt x="4873674" y="2124225"/>
                </a:lnTo>
                <a:lnTo>
                  <a:pt x="4867328" y="2130901"/>
                </a:lnTo>
                <a:lnTo>
                  <a:pt x="4860664" y="2137259"/>
                </a:lnTo>
                <a:lnTo>
                  <a:pt x="4854001" y="2144252"/>
                </a:lnTo>
                <a:lnTo>
                  <a:pt x="4847020" y="2150928"/>
                </a:lnTo>
                <a:lnTo>
                  <a:pt x="4840674" y="2157604"/>
                </a:lnTo>
                <a:lnTo>
                  <a:pt x="4834011" y="2163962"/>
                </a:lnTo>
                <a:lnTo>
                  <a:pt x="4827348" y="2170639"/>
                </a:lnTo>
                <a:lnTo>
                  <a:pt x="4820685" y="2177632"/>
                </a:lnTo>
                <a:lnTo>
                  <a:pt x="4814339" y="2184308"/>
                </a:lnTo>
                <a:lnTo>
                  <a:pt x="4807358" y="2190666"/>
                </a:lnTo>
                <a:lnTo>
                  <a:pt x="4801964" y="2196706"/>
                </a:lnTo>
                <a:lnTo>
                  <a:pt x="4800695" y="2197342"/>
                </a:lnTo>
                <a:lnTo>
                  <a:pt x="4797204" y="2200521"/>
                </a:lnTo>
                <a:lnTo>
                  <a:pt x="4794031" y="2203700"/>
                </a:lnTo>
                <a:lnTo>
                  <a:pt x="4790541" y="2206879"/>
                </a:lnTo>
                <a:lnTo>
                  <a:pt x="4786733" y="2210058"/>
                </a:lnTo>
                <a:lnTo>
                  <a:pt x="4782926" y="2212919"/>
                </a:lnTo>
                <a:lnTo>
                  <a:pt x="4779436" y="2216098"/>
                </a:lnTo>
                <a:lnTo>
                  <a:pt x="4775311" y="2218959"/>
                </a:lnTo>
                <a:lnTo>
                  <a:pt x="4771503" y="2221502"/>
                </a:lnTo>
                <a:lnTo>
                  <a:pt x="4767378" y="2224046"/>
                </a:lnTo>
                <a:lnTo>
                  <a:pt x="4763571" y="2226589"/>
                </a:lnTo>
                <a:lnTo>
                  <a:pt x="4759446" y="2229132"/>
                </a:lnTo>
                <a:lnTo>
                  <a:pt x="4755003" y="2231358"/>
                </a:lnTo>
                <a:lnTo>
                  <a:pt x="4750879" y="2233900"/>
                </a:lnTo>
                <a:lnTo>
                  <a:pt x="4746436" y="2236126"/>
                </a:lnTo>
                <a:lnTo>
                  <a:pt x="4741994" y="2238351"/>
                </a:lnTo>
                <a:lnTo>
                  <a:pt x="4737235" y="2240258"/>
                </a:lnTo>
                <a:lnTo>
                  <a:pt x="4732475" y="2242166"/>
                </a:lnTo>
                <a:lnTo>
                  <a:pt x="4727716" y="2244073"/>
                </a:lnTo>
                <a:lnTo>
                  <a:pt x="4722956" y="2245663"/>
                </a:lnTo>
                <a:lnTo>
                  <a:pt x="4717879" y="2247252"/>
                </a:lnTo>
                <a:lnTo>
                  <a:pt x="4712803" y="2248842"/>
                </a:lnTo>
                <a:lnTo>
                  <a:pt x="4707726" y="2250431"/>
                </a:lnTo>
                <a:lnTo>
                  <a:pt x="4702332" y="2251703"/>
                </a:lnTo>
                <a:lnTo>
                  <a:pt x="4696938" y="2252975"/>
                </a:lnTo>
                <a:lnTo>
                  <a:pt x="4691226" y="2254246"/>
                </a:lnTo>
                <a:lnTo>
                  <a:pt x="4685832" y="2254882"/>
                </a:lnTo>
                <a:lnTo>
                  <a:pt x="4679803" y="2255836"/>
                </a:lnTo>
                <a:lnTo>
                  <a:pt x="4673775" y="2256471"/>
                </a:lnTo>
                <a:lnTo>
                  <a:pt x="4670602" y="2256789"/>
                </a:lnTo>
                <a:lnTo>
                  <a:pt x="4667429" y="2256789"/>
                </a:lnTo>
                <a:lnTo>
                  <a:pt x="4664256" y="2257425"/>
                </a:lnTo>
                <a:lnTo>
                  <a:pt x="4661083" y="2257425"/>
                </a:lnTo>
                <a:lnTo>
                  <a:pt x="4657910" y="2257425"/>
                </a:lnTo>
                <a:lnTo>
                  <a:pt x="4654737" y="2257425"/>
                </a:lnTo>
                <a:lnTo>
                  <a:pt x="4651247" y="2257425"/>
                </a:lnTo>
                <a:lnTo>
                  <a:pt x="4648074" y="2257425"/>
                </a:lnTo>
                <a:lnTo>
                  <a:pt x="4644583" y="2257425"/>
                </a:lnTo>
                <a:lnTo>
                  <a:pt x="4641093" y="2256789"/>
                </a:lnTo>
                <a:lnTo>
                  <a:pt x="4637285" y="2256789"/>
                </a:lnTo>
                <a:lnTo>
                  <a:pt x="4633795" y="2256471"/>
                </a:lnTo>
                <a:lnTo>
                  <a:pt x="4629987" y="2256154"/>
                </a:lnTo>
                <a:lnTo>
                  <a:pt x="4626180" y="2255200"/>
                </a:lnTo>
                <a:lnTo>
                  <a:pt x="4622372" y="2254882"/>
                </a:lnTo>
                <a:lnTo>
                  <a:pt x="4618247" y="2254246"/>
                </a:lnTo>
                <a:lnTo>
                  <a:pt x="4614122" y="2253292"/>
                </a:lnTo>
                <a:lnTo>
                  <a:pt x="4609998" y="2252657"/>
                </a:lnTo>
                <a:lnTo>
                  <a:pt x="4605555" y="2251703"/>
                </a:lnTo>
                <a:lnTo>
                  <a:pt x="4601430" y="2250431"/>
                </a:lnTo>
                <a:lnTo>
                  <a:pt x="4596671" y="2249478"/>
                </a:lnTo>
                <a:lnTo>
                  <a:pt x="4591911" y="2247888"/>
                </a:lnTo>
                <a:lnTo>
                  <a:pt x="4586517" y="2246299"/>
                </a:lnTo>
                <a:lnTo>
                  <a:pt x="4581758" y="2244073"/>
                </a:lnTo>
                <a:lnTo>
                  <a:pt x="4576047" y="2241848"/>
                </a:lnTo>
                <a:lnTo>
                  <a:pt x="4570018" y="2239305"/>
                </a:lnTo>
                <a:lnTo>
                  <a:pt x="4563989" y="2236762"/>
                </a:lnTo>
                <a:lnTo>
                  <a:pt x="4557960" y="2233900"/>
                </a:lnTo>
                <a:lnTo>
                  <a:pt x="4470068" y="2145842"/>
                </a:lnTo>
                <a:lnTo>
                  <a:pt x="4467213" y="2139802"/>
                </a:lnTo>
                <a:lnTo>
                  <a:pt x="4464357" y="2133762"/>
                </a:lnTo>
                <a:lnTo>
                  <a:pt x="4461819" y="2127722"/>
                </a:lnTo>
                <a:lnTo>
                  <a:pt x="4459280" y="2121999"/>
                </a:lnTo>
                <a:lnTo>
                  <a:pt x="4457694" y="2117231"/>
                </a:lnTo>
                <a:lnTo>
                  <a:pt x="4456107" y="2111826"/>
                </a:lnTo>
                <a:lnTo>
                  <a:pt x="4454521" y="2107058"/>
                </a:lnTo>
                <a:lnTo>
                  <a:pt x="4453252" y="2102290"/>
                </a:lnTo>
                <a:lnTo>
                  <a:pt x="4452300" y="2098157"/>
                </a:lnTo>
                <a:lnTo>
                  <a:pt x="4451348" y="2093707"/>
                </a:lnTo>
                <a:lnTo>
                  <a:pt x="4450713" y="2089573"/>
                </a:lnTo>
                <a:lnTo>
                  <a:pt x="4449761" y="2085441"/>
                </a:lnTo>
                <a:lnTo>
                  <a:pt x="4449127" y="2081308"/>
                </a:lnTo>
                <a:lnTo>
                  <a:pt x="4448175" y="2077494"/>
                </a:lnTo>
                <a:lnTo>
                  <a:pt x="4447857" y="2073678"/>
                </a:lnTo>
                <a:lnTo>
                  <a:pt x="4447540" y="2069864"/>
                </a:lnTo>
                <a:lnTo>
                  <a:pt x="4446906" y="2066367"/>
                </a:lnTo>
                <a:lnTo>
                  <a:pt x="4446906" y="2062870"/>
                </a:lnTo>
                <a:lnTo>
                  <a:pt x="4446588" y="2059055"/>
                </a:lnTo>
                <a:lnTo>
                  <a:pt x="4446588" y="2055558"/>
                </a:lnTo>
                <a:lnTo>
                  <a:pt x="4446588" y="2052379"/>
                </a:lnTo>
                <a:lnTo>
                  <a:pt x="4446588" y="2048882"/>
                </a:lnTo>
                <a:lnTo>
                  <a:pt x="4446588" y="2045703"/>
                </a:lnTo>
                <a:lnTo>
                  <a:pt x="4446588" y="2042524"/>
                </a:lnTo>
                <a:lnTo>
                  <a:pt x="4446588" y="2039345"/>
                </a:lnTo>
                <a:lnTo>
                  <a:pt x="4446906" y="2036166"/>
                </a:lnTo>
                <a:lnTo>
                  <a:pt x="4446906" y="2032987"/>
                </a:lnTo>
                <a:lnTo>
                  <a:pt x="4447540" y="2029808"/>
                </a:lnTo>
                <a:lnTo>
                  <a:pt x="4447857" y="2023768"/>
                </a:lnTo>
                <a:lnTo>
                  <a:pt x="4448492" y="2017728"/>
                </a:lnTo>
                <a:lnTo>
                  <a:pt x="4449761" y="2012323"/>
                </a:lnTo>
                <a:lnTo>
                  <a:pt x="4450713" y="2006601"/>
                </a:lnTo>
                <a:lnTo>
                  <a:pt x="4451665" y="2001197"/>
                </a:lnTo>
                <a:lnTo>
                  <a:pt x="4453252" y="1996111"/>
                </a:lnTo>
                <a:lnTo>
                  <a:pt x="4454521" y="1990706"/>
                </a:lnTo>
                <a:lnTo>
                  <a:pt x="4456107" y="1985620"/>
                </a:lnTo>
                <a:lnTo>
                  <a:pt x="4458011" y="1980533"/>
                </a:lnTo>
                <a:lnTo>
                  <a:pt x="4459598" y="1975765"/>
                </a:lnTo>
                <a:lnTo>
                  <a:pt x="4461819" y="1970996"/>
                </a:lnTo>
                <a:lnTo>
                  <a:pt x="4463722" y="1966228"/>
                </a:lnTo>
                <a:lnTo>
                  <a:pt x="4465626" y="1961459"/>
                </a:lnTo>
                <a:lnTo>
                  <a:pt x="4467530" y="1957009"/>
                </a:lnTo>
                <a:lnTo>
                  <a:pt x="4470068" y="1952558"/>
                </a:lnTo>
                <a:lnTo>
                  <a:pt x="4472290" y="1948425"/>
                </a:lnTo>
                <a:lnTo>
                  <a:pt x="4474828" y="1943975"/>
                </a:lnTo>
                <a:lnTo>
                  <a:pt x="4477049" y="1939842"/>
                </a:lnTo>
                <a:lnTo>
                  <a:pt x="4479905" y="1935709"/>
                </a:lnTo>
                <a:lnTo>
                  <a:pt x="4482443" y="1931576"/>
                </a:lnTo>
                <a:lnTo>
                  <a:pt x="4484982" y="1928080"/>
                </a:lnTo>
                <a:lnTo>
                  <a:pt x="4487837" y="1923947"/>
                </a:lnTo>
                <a:lnTo>
                  <a:pt x="4490693" y="1920132"/>
                </a:lnTo>
                <a:lnTo>
                  <a:pt x="4493866" y="1916635"/>
                </a:lnTo>
                <a:lnTo>
                  <a:pt x="4497039" y="1912820"/>
                </a:lnTo>
                <a:lnTo>
                  <a:pt x="4499895" y="1909324"/>
                </a:lnTo>
                <a:lnTo>
                  <a:pt x="4503068" y="1905827"/>
                </a:lnTo>
                <a:lnTo>
                  <a:pt x="4506558" y="1902647"/>
                </a:lnTo>
                <a:lnTo>
                  <a:pt x="4507192" y="1901376"/>
                </a:lnTo>
                <a:lnTo>
                  <a:pt x="4512904" y="1895972"/>
                </a:lnTo>
                <a:lnTo>
                  <a:pt x="4519567" y="1889296"/>
                </a:lnTo>
                <a:lnTo>
                  <a:pt x="4526230" y="1882938"/>
                </a:lnTo>
                <a:lnTo>
                  <a:pt x="4533211" y="1875944"/>
                </a:lnTo>
                <a:lnTo>
                  <a:pt x="4539557" y="1869268"/>
                </a:lnTo>
                <a:lnTo>
                  <a:pt x="4546220" y="1862592"/>
                </a:lnTo>
                <a:lnTo>
                  <a:pt x="4552884" y="1856234"/>
                </a:lnTo>
                <a:lnTo>
                  <a:pt x="4559547" y="1849558"/>
                </a:lnTo>
                <a:lnTo>
                  <a:pt x="4565893" y="1842564"/>
                </a:lnTo>
                <a:lnTo>
                  <a:pt x="4572874" y="1835888"/>
                </a:lnTo>
                <a:lnTo>
                  <a:pt x="4579537" y="1829530"/>
                </a:lnTo>
                <a:lnTo>
                  <a:pt x="4586200" y="1822854"/>
                </a:lnTo>
                <a:lnTo>
                  <a:pt x="4592546" y="1816179"/>
                </a:lnTo>
                <a:lnTo>
                  <a:pt x="4599209" y="1809185"/>
                </a:lnTo>
                <a:lnTo>
                  <a:pt x="4606190" y="1802827"/>
                </a:lnTo>
                <a:lnTo>
                  <a:pt x="4612853" y="1796151"/>
                </a:lnTo>
                <a:lnTo>
                  <a:pt x="4619199" y="1789475"/>
                </a:lnTo>
                <a:lnTo>
                  <a:pt x="4625863" y="1782799"/>
                </a:lnTo>
                <a:lnTo>
                  <a:pt x="4632526" y="1776441"/>
                </a:lnTo>
                <a:lnTo>
                  <a:pt x="4639506" y="1769447"/>
                </a:lnTo>
                <a:lnTo>
                  <a:pt x="4645852" y="1762771"/>
                </a:lnTo>
                <a:lnTo>
                  <a:pt x="4652516" y="1756095"/>
                </a:lnTo>
                <a:lnTo>
                  <a:pt x="4659179" y="1749737"/>
                </a:lnTo>
                <a:lnTo>
                  <a:pt x="4665842" y="1743061"/>
                </a:lnTo>
                <a:lnTo>
                  <a:pt x="4672823" y="1736385"/>
                </a:lnTo>
                <a:lnTo>
                  <a:pt x="4679169" y="1729391"/>
                </a:lnTo>
                <a:lnTo>
                  <a:pt x="4685832" y="1723033"/>
                </a:lnTo>
                <a:lnTo>
                  <a:pt x="4692495" y="1716358"/>
                </a:lnTo>
                <a:lnTo>
                  <a:pt x="4699159" y="1709682"/>
                </a:lnTo>
                <a:lnTo>
                  <a:pt x="4705505" y="1703006"/>
                </a:lnTo>
                <a:lnTo>
                  <a:pt x="4712485" y="1696648"/>
                </a:lnTo>
                <a:lnTo>
                  <a:pt x="4719149" y="1689654"/>
                </a:lnTo>
                <a:lnTo>
                  <a:pt x="4725812" y="1682978"/>
                </a:lnTo>
                <a:lnTo>
                  <a:pt x="4732158" y="1676302"/>
                </a:lnTo>
                <a:lnTo>
                  <a:pt x="4738821" y="1669944"/>
                </a:lnTo>
                <a:lnTo>
                  <a:pt x="4745485" y="1663268"/>
                </a:lnTo>
                <a:lnTo>
                  <a:pt x="4752465" y="1656274"/>
                </a:lnTo>
                <a:lnTo>
                  <a:pt x="4758811" y="1649598"/>
                </a:lnTo>
                <a:lnTo>
                  <a:pt x="4765474" y="1643240"/>
                </a:lnTo>
                <a:lnTo>
                  <a:pt x="4772138" y="1636564"/>
                </a:lnTo>
                <a:lnTo>
                  <a:pt x="4778801" y="1629888"/>
                </a:lnTo>
                <a:lnTo>
                  <a:pt x="4785147" y="1622895"/>
                </a:lnTo>
                <a:lnTo>
                  <a:pt x="4792128" y="1616219"/>
                </a:lnTo>
                <a:lnTo>
                  <a:pt x="4798791" y="1609861"/>
                </a:lnTo>
                <a:lnTo>
                  <a:pt x="4805454" y="1603185"/>
                </a:lnTo>
                <a:lnTo>
                  <a:pt x="4811800" y="1596509"/>
                </a:lnTo>
                <a:lnTo>
                  <a:pt x="4818463" y="1589515"/>
                </a:lnTo>
                <a:lnTo>
                  <a:pt x="4825444" y="1583475"/>
                </a:lnTo>
                <a:lnTo>
                  <a:pt x="4832107" y="1576481"/>
                </a:lnTo>
                <a:lnTo>
                  <a:pt x="4838453" y="1569805"/>
                </a:lnTo>
                <a:lnTo>
                  <a:pt x="4845117" y="1563129"/>
                </a:lnTo>
                <a:lnTo>
                  <a:pt x="4851780" y="1556771"/>
                </a:lnTo>
                <a:lnTo>
                  <a:pt x="4858760" y="1550095"/>
                </a:lnTo>
                <a:lnTo>
                  <a:pt x="4865106" y="1543101"/>
                </a:lnTo>
                <a:lnTo>
                  <a:pt x="4871770" y="1536426"/>
                </a:lnTo>
                <a:lnTo>
                  <a:pt x="4878433" y="1530068"/>
                </a:lnTo>
                <a:lnTo>
                  <a:pt x="4885096" y="1523392"/>
                </a:lnTo>
                <a:lnTo>
                  <a:pt x="4891442" y="1516716"/>
                </a:lnTo>
                <a:lnTo>
                  <a:pt x="4898423" y="1509722"/>
                </a:lnTo>
                <a:lnTo>
                  <a:pt x="4905086" y="1503364"/>
                </a:lnTo>
                <a:lnTo>
                  <a:pt x="4911750" y="1496688"/>
                </a:lnTo>
                <a:lnTo>
                  <a:pt x="4918096" y="1490012"/>
                </a:lnTo>
                <a:lnTo>
                  <a:pt x="4924759" y="1483336"/>
                </a:lnTo>
                <a:lnTo>
                  <a:pt x="4931739" y="1476978"/>
                </a:lnTo>
                <a:lnTo>
                  <a:pt x="4938403" y="1469984"/>
                </a:lnTo>
                <a:lnTo>
                  <a:pt x="4944749" y="1463308"/>
                </a:lnTo>
                <a:lnTo>
                  <a:pt x="4951412" y="1456632"/>
                </a:lnTo>
                <a:lnTo>
                  <a:pt x="4958075" y="1450274"/>
                </a:lnTo>
                <a:lnTo>
                  <a:pt x="4965056" y="1443598"/>
                </a:lnTo>
                <a:lnTo>
                  <a:pt x="4971402" y="1436605"/>
                </a:lnTo>
                <a:lnTo>
                  <a:pt x="4978065" y="1429929"/>
                </a:lnTo>
                <a:lnTo>
                  <a:pt x="4984728" y="1423571"/>
                </a:lnTo>
                <a:lnTo>
                  <a:pt x="4991392" y="1416895"/>
                </a:lnTo>
                <a:lnTo>
                  <a:pt x="4997738" y="1410219"/>
                </a:lnTo>
                <a:lnTo>
                  <a:pt x="5004718" y="1403543"/>
                </a:lnTo>
                <a:lnTo>
                  <a:pt x="5011382" y="1397185"/>
                </a:lnTo>
                <a:lnTo>
                  <a:pt x="5018045" y="1390191"/>
                </a:lnTo>
                <a:lnTo>
                  <a:pt x="5024391" y="1383515"/>
                </a:lnTo>
                <a:lnTo>
                  <a:pt x="5031054" y="1376839"/>
                </a:lnTo>
                <a:lnTo>
                  <a:pt x="5038035" y="1370481"/>
                </a:lnTo>
                <a:lnTo>
                  <a:pt x="5044698" y="1363805"/>
                </a:lnTo>
                <a:lnTo>
                  <a:pt x="5051044" y="1356811"/>
                </a:lnTo>
                <a:lnTo>
                  <a:pt x="5057707" y="1350135"/>
                </a:lnTo>
                <a:lnTo>
                  <a:pt x="5064371" y="1343778"/>
                </a:lnTo>
                <a:lnTo>
                  <a:pt x="5071351" y="1337101"/>
                </a:lnTo>
                <a:lnTo>
                  <a:pt x="5077697" y="1330425"/>
                </a:lnTo>
                <a:lnTo>
                  <a:pt x="5084361" y="1323432"/>
                </a:lnTo>
                <a:lnTo>
                  <a:pt x="5091024" y="1317074"/>
                </a:lnTo>
                <a:lnTo>
                  <a:pt x="5096101" y="1311987"/>
                </a:lnTo>
                <a:lnTo>
                  <a:pt x="5097687" y="1310398"/>
                </a:lnTo>
                <a:lnTo>
                  <a:pt x="5100860" y="1307219"/>
                </a:lnTo>
                <a:lnTo>
                  <a:pt x="5104350" y="1304040"/>
                </a:lnTo>
                <a:lnTo>
                  <a:pt x="5108158" y="1300861"/>
                </a:lnTo>
                <a:lnTo>
                  <a:pt x="5111648" y="1297682"/>
                </a:lnTo>
                <a:lnTo>
                  <a:pt x="5115139" y="1294821"/>
                </a:lnTo>
                <a:lnTo>
                  <a:pt x="5119263" y="1292277"/>
                </a:lnTo>
                <a:lnTo>
                  <a:pt x="5123071" y="1289098"/>
                </a:lnTo>
                <a:lnTo>
                  <a:pt x="5126561" y="1286555"/>
                </a:lnTo>
                <a:lnTo>
                  <a:pt x="5131004" y="1283694"/>
                </a:lnTo>
                <a:lnTo>
                  <a:pt x="5135128" y="1281469"/>
                </a:lnTo>
                <a:lnTo>
                  <a:pt x="5138936" y="1278608"/>
                </a:lnTo>
                <a:lnTo>
                  <a:pt x="5143378" y="1276382"/>
                </a:lnTo>
                <a:lnTo>
                  <a:pt x="5147820" y="1273839"/>
                </a:lnTo>
                <a:lnTo>
                  <a:pt x="5151945" y="1271932"/>
                </a:lnTo>
                <a:lnTo>
                  <a:pt x="5156705" y="1269388"/>
                </a:lnTo>
                <a:lnTo>
                  <a:pt x="5161147" y="1267481"/>
                </a:lnTo>
                <a:lnTo>
                  <a:pt x="5165907" y="1265574"/>
                </a:lnTo>
                <a:lnTo>
                  <a:pt x="5170666" y="1263984"/>
                </a:lnTo>
                <a:lnTo>
                  <a:pt x="5175426" y="1262077"/>
                </a:lnTo>
                <a:lnTo>
                  <a:pt x="5180502" y="1260487"/>
                </a:lnTo>
                <a:lnTo>
                  <a:pt x="5185896" y="1258898"/>
                </a:lnTo>
                <a:lnTo>
                  <a:pt x="5190973" y="1257626"/>
                </a:lnTo>
                <a:lnTo>
                  <a:pt x="5196367" y="1256037"/>
                </a:lnTo>
                <a:lnTo>
                  <a:pt x="5201761" y="1254765"/>
                </a:lnTo>
                <a:lnTo>
                  <a:pt x="5207155" y="1254129"/>
                </a:lnTo>
                <a:lnTo>
                  <a:pt x="5213184" y="1252858"/>
                </a:lnTo>
                <a:lnTo>
                  <a:pt x="5216040" y="1252540"/>
                </a:lnTo>
                <a:lnTo>
                  <a:pt x="5219213" y="1252222"/>
                </a:lnTo>
                <a:lnTo>
                  <a:pt x="5221751" y="1252222"/>
                </a:lnTo>
                <a:lnTo>
                  <a:pt x="5224924" y="1251586"/>
                </a:lnTo>
                <a:lnTo>
                  <a:pt x="5228097" y="1251268"/>
                </a:lnTo>
                <a:lnTo>
                  <a:pt x="5231270" y="1251268"/>
                </a:lnTo>
                <a:close/>
                <a:moveTo>
                  <a:pt x="3760291" y="368300"/>
                </a:moveTo>
                <a:lnTo>
                  <a:pt x="3763464" y="368300"/>
                </a:lnTo>
                <a:lnTo>
                  <a:pt x="3766955" y="368300"/>
                </a:lnTo>
                <a:lnTo>
                  <a:pt x="3770128" y="368300"/>
                </a:lnTo>
                <a:lnTo>
                  <a:pt x="3773618" y="368300"/>
                </a:lnTo>
                <a:lnTo>
                  <a:pt x="3777108" y="368300"/>
                </a:lnTo>
                <a:lnTo>
                  <a:pt x="3780916" y="368935"/>
                </a:lnTo>
                <a:lnTo>
                  <a:pt x="3784406" y="368935"/>
                </a:lnTo>
                <a:lnTo>
                  <a:pt x="3788214" y="369252"/>
                </a:lnTo>
                <a:lnTo>
                  <a:pt x="3792339" y="369570"/>
                </a:lnTo>
                <a:lnTo>
                  <a:pt x="3795829" y="369887"/>
                </a:lnTo>
                <a:lnTo>
                  <a:pt x="3799954" y="370522"/>
                </a:lnTo>
                <a:lnTo>
                  <a:pt x="3804079" y="371157"/>
                </a:lnTo>
                <a:lnTo>
                  <a:pt x="3808204" y="372109"/>
                </a:lnTo>
                <a:lnTo>
                  <a:pt x="3812646" y="372744"/>
                </a:lnTo>
                <a:lnTo>
                  <a:pt x="3816771" y="373696"/>
                </a:lnTo>
                <a:lnTo>
                  <a:pt x="3821530" y="374648"/>
                </a:lnTo>
                <a:lnTo>
                  <a:pt x="3826290" y="375918"/>
                </a:lnTo>
                <a:lnTo>
                  <a:pt x="3831049" y="377505"/>
                </a:lnTo>
                <a:lnTo>
                  <a:pt x="3836443" y="379092"/>
                </a:lnTo>
                <a:lnTo>
                  <a:pt x="3841520" y="380679"/>
                </a:lnTo>
                <a:lnTo>
                  <a:pt x="3846914" y="383218"/>
                </a:lnTo>
                <a:lnTo>
                  <a:pt x="3852943" y="385440"/>
                </a:lnTo>
                <a:lnTo>
                  <a:pt x="3856116" y="387027"/>
                </a:lnTo>
                <a:lnTo>
                  <a:pt x="3859289" y="388296"/>
                </a:lnTo>
                <a:lnTo>
                  <a:pt x="3862462" y="389883"/>
                </a:lnTo>
                <a:lnTo>
                  <a:pt x="3865952" y="391788"/>
                </a:lnTo>
                <a:lnTo>
                  <a:pt x="3870077" y="393692"/>
                </a:lnTo>
                <a:lnTo>
                  <a:pt x="3873885" y="396231"/>
                </a:lnTo>
                <a:lnTo>
                  <a:pt x="3878327" y="398453"/>
                </a:lnTo>
                <a:lnTo>
                  <a:pt x="3882452" y="400992"/>
                </a:lnTo>
                <a:lnTo>
                  <a:pt x="3891336" y="407340"/>
                </a:lnTo>
                <a:lnTo>
                  <a:pt x="3900538" y="414006"/>
                </a:lnTo>
                <a:lnTo>
                  <a:pt x="3908788" y="421623"/>
                </a:lnTo>
                <a:lnTo>
                  <a:pt x="3917672" y="429558"/>
                </a:lnTo>
                <a:lnTo>
                  <a:pt x="3925287" y="437811"/>
                </a:lnTo>
                <a:lnTo>
                  <a:pt x="3932585" y="446063"/>
                </a:lnTo>
                <a:lnTo>
                  <a:pt x="3939566" y="455268"/>
                </a:lnTo>
                <a:lnTo>
                  <a:pt x="3945912" y="464472"/>
                </a:lnTo>
                <a:lnTo>
                  <a:pt x="3948133" y="468281"/>
                </a:lnTo>
                <a:lnTo>
                  <a:pt x="3950671" y="472725"/>
                </a:lnTo>
                <a:lnTo>
                  <a:pt x="3952892" y="476534"/>
                </a:lnTo>
                <a:lnTo>
                  <a:pt x="3955431" y="480660"/>
                </a:lnTo>
                <a:lnTo>
                  <a:pt x="3957017" y="484151"/>
                </a:lnTo>
                <a:lnTo>
                  <a:pt x="3958604" y="487325"/>
                </a:lnTo>
                <a:lnTo>
                  <a:pt x="3960190" y="490499"/>
                </a:lnTo>
                <a:lnTo>
                  <a:pt x="3961142" y="493990"/>
                </a:lnTo>
                <a:lnTo>
                  <a:pt x="3963680" y="499704"/>
                </a:lnTo>
                <a:lnTo>
                  <a:pt x="3965902" y="505099"/>
                </a:lnTo>
                <a:lnTo>
                  <a:pt x="3967488" y="510495"/>
                </a:lnTo>
                <a:lnTo>
                  <a:pt x="3969075" y="515891"/>
                </a:lnTo>
                <a:lnTo>
                  <a:pt x="3970661" y="520652"/>
                </a:lnTo>
                <a:lnTo>
                  <a:pt x="3971930" y="525413"/>
                </a:lnTo>
                <a:lnTo>
                  <a:pt x="3973199" y="529857"/>
                </a:lnTo>
                <a:lnTo>
                  <a:pt x="3973834" y="534300"/>
                </a:lnTo>
                <a:lnTo>
                  <a:pt x="3974786" y="538426"/>
                </a:lnTo>
                <a:lnTo>
                  <a:pt x="3975421" y="542870"/>
                </a:lnTo>
                <a:lnTo>
                  <a:pt x="3976372" y="546996"/>
                </a:lnTo>
                <a:lnTo>
                  <a:pt x="3976690" y="550805"/>
                </a:lnTo>
                <a:lnTo>
                  <a:pt x="3977007" y="554931"/>
                </a:lnTo>
                <a:lnTo>
                  <a:pt x="3977642" y="558423"/>
                </a:lnTo>
                <a:lnTo>
                  <a:pt x="3977959" y="562231"/>
                </a:lnTo>
                <a:lnTo>
                  <a:pt x="3978276" y="566040"/>
                </a:lnTo>
                <a:lnTo>
                  <a:pt x="3978276" y="569532"/>
                </a:lnTo>
                <a:lnTo>
                  <a:pt x="3978276" y="573023"/>
                </a:lnTo>
                <a:lnTo>
                  <a:pt x="3978276" y="576514"/>
                </a:lnTo>
                <a:lnTo>
                  <a:pt x="3978276" y="579688"/>
                </a:lnTo>
                <a:lnTo>
                  <a:pt x="3978276" y="583497"/>
                </a:lnTo>
                <a:lnTo>
                  <a:pt x="3978276" y="586671"/>
                </a:lnTo>
                <a:lnTo>
                  <a:pt x="3977959" y="589845"/>
                </a:lnTo>
                <a:lnTo>
                  <a:pt x="3977959" y="593337"/>
                </a:lnTo>
                <a:lnTo>
                  <a:pt x="3977642" y="596511"/>
                </a:lnTo>
                <a:lnTo>
                  <a:pt x="3977007" y="599367"/>
                </a:lnTo>
                <a:lnTo>
                  <a:pt x="3976690" y="602541"/>
                </a:lnTo>
                <a:lnTo>
                  <a:pt x="3976372" y="605715"/>
                </a:lnTo>
                <a:lnTo>
                  <a:pt x="3976055" y="608889"/>
                </a:lnTo>
                <a:lnTo>
                  <a:pt x="3975421" y="611428"/>
                </a:lnTo>
                <a:lnTo>
                  <a:pt x="3975103" y="614285"/>
                </a:lnTo>
                <a:lnTo>
                  <a:pt x="3974469" y="617459"/>
                </a:lnTo>
                <a:lnTo>
                  <a:pt x="3973834" y="620316"/>
                </a:lnTo>
                <a:lnTo>
                  <a:pt x="3973199" y="623172"/>
                </a:lnTo>
                <a:lnTo>
                  <a:pt x="3972248" y="625711"/>
                </a:lnTo>
                <a:lnTo>
                  <a:pt x="3971930" y="628568"/>
                </a:lnTo>
                <a:lnTo>
                  <a:pt x="3971296" y="631425"/>
                </a:lnTo>
                <a:lnTo>
                  <a:pt x="3970344" y="634281"/>
                </a:lnTo>
                <a:lnTo>
                  <a:pt x="3969709" y="636503"/>
                </a:lnTo>
                <a:lnTo>
                  <a:pt x="3968757" y="639360"/>
                </a:lnTo>
                <a:lnTo>
                  <a:pt x="3968123" y="641899"/>
                </a:lnTo>
                <a:lnTo>
                  <a:pt x="3967171" y="644438"/>
                </a:lnTo>
                <a:lnTo>
                  <a:pt x="3965902" y="647295"/>
                </a:lnTo>
                <a:lnTo>
                  <a:pt x="3965267" y="649516"/>
                </a:lnTo>
                <a:lnTo>
                  <a:pt x="3964315" y="652056"/>
                </a:lnTo>
                <a:lnTo>
                  <a:pt x="3963363" y="654595"/>
                </a:lnTo>
                <a:lnTo>
                  <a:pt x="3962411" y="657134"/>
                </a:lnTo>
                <a:lnTo>
                  <a:pt x="3961142" y="659356"/>
                </a:lnTo>
                <a:lnTo>
                  <a:pt x="3960190" y="661895"/>
                </a:lnTo>
                <a:lnTo>
                  <a:pt x="3959238" y="664117"/>
                </a:lnTo>
                <a:lnTo>
                  <a:pt x="3957969" y="666656"/>
                </a:lnTo>
                <a:lnTo>
                  <a:pt x="3957017" y="668878"/>
                </a:lnTo>
                <a:lnTo>
                  <a:pt x="3955748" y="671100"/>
                </a:lnTo>
                <a:lnTo>
                  <a:pt x="3954479" y="673321"/>
                </a:lnTo>
                <a:lnTo>
                  <a:pt x="3953210" y="675861"/>
                </a:lnTo>
                <a:lnTo>
                  <a:pt x="3952258" y="677765"/>
                </a:lnTo>
                <a:lnTo>
                  <a:pt x="3950988" y="679987"/>
                </a:lnTo>
                <a:lnTo>
                  <a:pt x="3949719" y="682209"/>
                </a:lnTo>
                <a:lnTo>
                  <a:pt x="3948133" y="684430"/>
                </a:lnTo>
                <a:lnTo>
                  <a:pt x="3946864" y="686335"/>
                </a:lnTo>
                <a:lnTo>
                  <a:pt x="3945912" y="688874"/>
                </a:lnTo>
                <a:lnTo>
                  <a:pt x="3944325" y="690778"/>
                </a:lnTo>
                <a:lnTo>
                  <a:pt x="3943056" y="692683"/>
                </a:lnTo>
                <a:lnTo>
                  <a:pt x="3941469" y="694905"/>
                </a:lnTo>
                <a:lnTo>
                  <a:pt x="3940200" y="696809"/>
                </a:lnTo>
                <a:lnTo>
                  <a:pt x="3938614" y="698713"/>
                </a:lnTo>
                <a:lnTo>
                  <a:pt x="3937027" y="700618"/>
                </a:lnTo>
                <a:lnTo>
                  <a:pt x="3935758" y="702840"/>
                </a:lnTo>
                <a:lnTo>
                  <a:pt x="3934172" y="704744"/>
                </a:lnTo>
                <a:lnTo>
                  <a:pt x="3932585" y="706648"/>
                </a:lnTo>
                <a:lnTo>
                  <a:pt x="3930999" y="708553"/>
                </a:lnTo>
                <a:lnTo>
                  <a:pt x="3929412" y="710775"/>
                </a:lnTo>
                <a:lnTo>
                  <a:pt x="3927826" y="712362"/>
                </a:lnTo>
                <a:lnTo>
                  <a:pt x="3926239" y="714266"/>
                </a:lnTo>
                <a:lnTo>
                  <a:pt x="3924653" y="716170"/>
                </a:lnTo>
                <a:lnTo>
                  <a:pt x="3923066" y="717757"/>
                </a:lnTo>
                <a:lnTo>
                  <a:pt x="3921480" y="719662"/>
                </a:lnTo>
                <a:lnTo>
                  <a:pt x="3919576" y="721249"/>
                </a:lnTo>
                <a:lnTo>
                  <a:pt x="3918307" y="722518"/>
                </a:lnTo>
                <a:lnTo>
                  <a:pt x="3917355" y="723788"/>
                </a:lnTo>
                <a:lnTo>
                  <a:pt x="3916403" y="725058"/>
                </a:lnTo>
                <a:lnTo>
                  <a:pt x="3912912" y="728232"/>
                </a:lnTo>
                <a:lnTo>
                  <a:pt x="3909422" y="731723"/>
                </a:lnTo>
                <a:lnTo>
                  <a:pt x="3906249" y="735214"/>
                </a:lnTo>
                <a:lnTo>
                  <a:pt x="3902442" y="738706"/>
                </a:lnTo>
                <a:lnTo>
                  <a:pt x="3898951" y="741880"/>
                </a:lnTo>
                <a:lnTo>
                  <a:pt x="3895461" y="745689"/>
                </a:lnTo>
                <a:lnTo>
                  <a:pt x="3892288" y="749180"/>
                </a:lnTo>
                <a:lnTo>
                  <a:pt x="3888798" y="752354"/>
                </a:lnTo>
                <a:lnTo>
                  <a:pt x="3884990" y="755845"/>
                </a:lnTo>
                <a:lnTo>
                  <a:pt x="3881817" y="759337"/>
                </a:lnTo>
                <a:lnTo>
                  <a:pt x="3878327" y="762511"/>
                </a:lnTo>
                <a:lnTo>
                  <a:pt x="3874836" y="766320"/>
                </a:lnTo>
                <a:lnTo>
                  <a:pt x="3871663" y="769811"/>
                </a:lnTo>
                <a:lnTo>
                  <a:pt x="3868173" y="773302"/>
                </a:lnTo>
                <a:lnTo>
                  <a:pt x="3864366" y="776476"/>
                </a:lnTo>
                <a:lnTo>
                  <a:pt x="3860875" y="779968"/>
                </a:lnTo>
                <a:lnTo>
                  <a:pt x="3857702" y="783777"/>
                </a:lnTo>
                <a:lnTo>
                  <a:pt x="3854212" y="786951"/>
                </a:lnTo>
                <a:lnTo>
                  <a:pt x="3850722" y="790442"/>
                </a:lnTo>
                <a:lnTo>
                  <a:pt x="3847549" y="793933"/>
                </a:lnTo>
                <a:lnTo>
                  <a:pt x="3843741" y="797107"/>
                </a:lnTo>
                <a:lnTo>
                  <a:pt x="3840251" y="800599"/>
                </a:lnTo>
                <a:lnTo>
                  <a:pt x="3837078" y="804090"/>
                </a:lnTo>
                <a:lnTo>
                  <a:pt x="3833588" y="807899"/>
                </a:lnTo>
                <a:lnTo>
                  <a:pt x="3830097" y="811073"/>
                </a:lnTo>
                <a:lnTo>
                  <a:pt x="3826290" y="814564"/>
                </a:lnTo>
                <a:lnTo>
                  <a:pt x="3823117" y="818056"/>
                </a:lnTo>
                <a:lnTo>
                  <a:pt x="3819626" y="821230"/>
                </a:lnTo>
                <a:lnTo>
                  <a:pt x="3816136" y="824721"/>
                </a:lnTo>
                <a:lnTo>
                  <a:pt x="3812963" y="828530"/>
                </a:lnTo>
                <a:lnTo>
                  <a:pt x="3809473" y="831704"/>
                </a:lnTo>
                <a:lnTo>
                  <a:pt x="3805665" y="835195"/>
                </a:lnTo>
                <a:lnTo>
                  <a:pt x="3802492" y="838687"/>
                </a:lnTo>
                <a:lnTo>
                  <a:pt x="3799002" y="842178"/>
                </a:lnTo>
                <a:lnTo>
                  <a:pt x="3795512" y="845352"/>
                </a:lnTo>
                <a:lnTo>
                  <a:pt x="3792021" y="849161"/>
                </a:lnTo>
                <a:lnTo>
                  <a:pt x="3788848" y="852652"/>
                </a:lnTo>
                <a:lnTo>
                  <a:pt x="3785041" y="855826"/>
                </a:lnTo>
                <a:lnTo>
                  <a:pt x="3781550" y="859318"/>
                </a:lnTo>
                <a:lnTo>
                  <a:pt x="3778377" y="862809"/>
                </a:lnTo>
                <a:lnTo>
                  <a:pt x="3774887" y="865983"/>
                </a:lnTo>
                <a:lnTo>
                  <a:pt x="3771397" y="869792"/>
                </a:lnTo>
                <a:lnTo>
                  <a:pt x="3768224" y="873283"/>
                </a:lnTo>
                <a:lnTo>
                  <a:pt x="3764416" y="876775"/>
                </a:lnTo>
                <a:lnTo>
                  <a:pt x="3760926" y="879949"/>
                </a:lnTo>
                <a:lnTo>
                  <a:pt x="3757436" y="883440"/>
                </a:lnTo>
                <a:lnTo>
                  <a:pt x="3754263" y="887249"/>
                </a:lnTo>
                <a:lnTo>
                  <a:pt x="3750772" y="890423"/>
                </a:lnTo>
                <a:lnTo>
                  <a:pt x="3746965" y="893914"/>
                </a:lnTo>
                <a:lnTo>
                  <a:pt x="3743792" y="897406"/>
                </a:lnTo>
                <a:lnTo>
                  <a:pt x="3740301" y="900580"/>
                </a:lnTo>
                <a:lnTo>
                  <a:pt x="3736811" y="904071"/>
                </a:lnTo>
                <a:lnTo>
                  <a:pt x="3733638" y="907880"/>
                </a:lnTo>
                <a:lnTo>
                  <a:pt x="3730148" y="911371"/>
                </a:lnTo>
                <a:lnTo>
                  <a:pt x="3726340" y="914545"/>
                </a:lnTo>
                <a:lnTo>
                  <a:pt x="3722850" y="918037"/>
                </a:lnTo>
                <a:lnTo>
                  <a:pt x="3719677" y="921528"/>
                </a:lnTo>
                <a:lnTo>
                  <a:pt x="3716187" y="924702"/>
                </a:lnTo>
                <a:lnTo>
                  <a:pt x="3712696" y="928511"/>
                </a:lnTo>
                <a:lnTo>
                  <a:pt x="3709523" y="932002"/>
                </a:lnTo>
                <a:lnTo>
                  <a:pt x="3705716" y="935176"/>
                </a:lnTo>
                <a:lnTo>
                  <a:pt x="3702225" y="938668"/>
                </a:lnTo>
                <a:lnTo>
                  <a:pt x="3699052" y="942159"/>
                </a:lnTo>
                <a:lnTo>
                  <a:pt x="3695562" y="945968"/>
                </a:lnTo>
                <a:lnTo>
                  <a:pt x="3692072" y="949142"/>
                </a:lnTo>
                <a:lnTo>
                  <a:pt x="3688264" y="952633"/>
                </a:lnTo>
                <a:lnTo>
                  <a:pt x="3685091" y="956125"/>
                </a:lnTo>
                <a:lnTo>
                  <a:pt x="3681601" y="959299"/>
                </a:lnTo>
                <a:lnTo>
                  <a:pt x="3678111" y="962790"/>
                </a:lnTo>
                <a:lnTo>
                  <a:pt x="3674938" y="966282"/>
                </a:lnTo>
                <a:lnTo>
                  <a:pt x="3671447" y="969456"/>
                </a:lnTo>
                <a:lnTo>
                  <a:pt x="3667640" y="973264"/>
                </a:lnTo>
                <a:lnTo>
                  <a:pt x="3664467" y="976756"/>
                </a:lnTo>
                <a:lnTo>
                  <a:pt x="3660977" y="980247"/>
                </a:lnTo>
                <a:lnTo>
                  <a:pt x="3657486" y="983421"/>
                </a:lnTo>
                <a:lnTo>
                  <a:pt x="3654313" y="986913"/>
                </a:lnTo>
                <a:lnTo>
                  <a:pt x="3650823" y="990721"/>
                </a:lnTo>
                <a:lnTo>
                  <a:pt x="3647015" y="993895"/>
                </a:lnTo>
                <a:lnTo>
                  <a:pt x="3643525" y="997387"/>
                </a:lnTo>
                <a:lnTo>
                  <a:pt x="3640352" y="1000878"/>
                </a:lnTo>
                <a:lnTo>
                  <a:pt x="3636862" y="1004052"/>
                </a:lnTo>
                <a:lnTo>
                  <a:pt x="3633371" y="1007543"/>
                </a:lnTo>
                <a:lnTo>
                  <a:pt x="3630198" y="1011352"/>
                </a:lnTo>
                <a:lnTo>
                  <a:pt x="3626708" y="1014844"/>
                </a:lnTo>
                <a:lnTo>
                  <a:pt x="3622901" y="1018018"/>
                </a:lnTo>
                <a:lnTo>
                  <a:pt x="3619728" y="1021509"/>
                </a:lnTo>
                <a:lnTo>
                  <a:pt x="3616237" y="1025000"/>
                </a:lnTo>
                <a:lnTo>
                  <a:pt x="3612747" y="1028174"/>
                </a:lnTo>
                <a:lnTo>
                  <a:pt x="3609257" y="1031983"/>
                </a:lnTo>
                <a:lnTo>
                  <a:pt x="3606084" y="1035475"/>
                </a:lnTo>
                <a:lnTo>
                  <a:pt x="3602276" y="1038649"/>
                </a:lnTo>
                <a:lnTo>
                  <a:pt x="3598786" y="1042140"/>
                </a:lnTo>
                <a:lnTo>
                  <a:pt x="3595613" y="1045631"/>
                </a:lnTo>
                <a:lnTo>
                  <a:pt x="3592122" y="1049440"/>
                </a:lnTo>
                <a:lnTo>
                  <a:pt x="3588632" y="1052614"/>
                </a:lnTo>
                <a:lnTo>
                  <a:pt x="3585459" y="1056106"/>
                </a:lnTo>
                <a:lnTo>
                  <a:pt x="3581652" y="1059597"/>
                </a:lnTo>
                <a:lnTo>
                  <a:pt x="3578161" y="1062771"/>
                </a:lnTo>
                <a:lnTo>
                  <a:pt x="3574671" y="1066262"/>
                </a:lnTo>
                <a:lnTo>
                  <a:pt x="3571498" y="1070071"/>
                </a:lnTo>
                <a:lnTo>
                  <a:pt x="3568008" y="1073245"/>
                </a:lnTo>
                <a:lnTo>
                  <a:pt x="3564200" y="1076737"/>
                </a:lnTo>
                <a:lnTo>
                  <a:pt x="3561027" y="1080228"/>
                </a:lnTo>
                <a:lnTo>
                  <a:pt x="3557537" y="1083719"/>
                </a:lnTo>
                <a:lnTo>
                  <a:pt x="3554047" y="1086893"/>
                </a:lnTo>
                <a:lnTo>
                  <a:pt x="3550874" y="1090702"/>
                </a:lnTo>
                <a:lnTo>
                  <a:pt x="3547383" y="1094194"/>
                </a:lnTo>
                <a:lnTo>
                  <a:pt x="3543576" y="1097368"/>
                </a:lnTo>
                <a:lnTo>
                  <a:pt x="3540085" y="1100859"/>
                </a:lnTo>
                <a:lnTo>
                  <a:pt x="3536912" y="1104350"/>
                </a:lnTo>
                <a:lnTo>
                  <a:pt x="3533422" y="1107524"/>
                </a:lnTo>
                <a:lnTo>
                  <a:pt x="3529932" y="1111016"/>
                </a:lnTo>
                <a:lnTo>
                  <a:pt x="3526759" y="1114825"/>
                </a:lnTo>
                <a:lnTo>
                  <a:pt x="3522951" y="1118316"/>
                </a:lnTo>
                <a:lnTo>
                  <a:pt x="3519461" y="1121490"/>
                </a:lnTo>
                <a:lnTo>
                  <a:pt x="3516288" y="1124981"/>
                </a:lnTo>
                <a:lnTo>
                  <a:pt x="3512798" y="1128473"/>
                </a:lnTo>
                <a:lnTo>
                  <a:pt x="3509307" y="1131647"/>
                </a:lnTo>
                <a:lnTo>
                  <a:pt x="3505500" y="1135456"/>
                </a:lnTo>
                <a:lnTo>
                  <a:pt x="3502327" y="1138947"/>
                </a:lnTo>
                <a:lnTo>
                  <a:pt x="3498836" y="1142121"/>
                </a:lnTo>
                <a:lnTo>
                  <a:pt x="3495346" y="1145612"/>
                </a:lnTo>
                <a:lnTo>
                  <a:pt x="3492173" y="1149104"/>
                </a:lnTo>
                <a:lnTo>
                  <a:pt x="3488683" y="1152913"/>
                </a:lnTo>
                <a:lnTo>
                  <a:pt x="3484875" y="1156087"/>
                </a:lnTo>
                <a:lnTo>
                  <a:pt x="3481702" y="1159578"/>
                </a:lnTo>
                <a:lnTo>
                  <a:pt x="3478212" y="1163069"/>
                </a:lnTo>
                <a:lnTo>
                  <a:pt x="3474722" y="1166243"/>
                </a:lnTo>
                <a:lnTo>
                  <a:pt x="3471231" y="1169735"/>
                </a:lnTo>
                <a:lnTo>
                  <a:pt x="3468058" y="1173544"/>
                </a:lnTo>
                <a:lnTo>
                  <a:pt x="3464251" y="1176718"/>
                </a:lnTo>
                <a:lnTo>
                  <a:pt x="3460760" y="1180209"/>
                </a:lnTo>
                <a:lnTo>
                  <a:pt x="3457587" y="1183700"/>
                </a:lnTo>
                <a:lnTo>
                  <a:pt x="3454097" y="1186874"/>
                </a:lnTo>
                <a:lnTo>
                  <a:pt x="3450607" y="1190366"/>
                </a:lnTo>
                <a:lnTo>
                  <a:pt x="3447434" y="1194175"/>
                </a:lnTo>
                <a:lnTo>
                  <a:pt x="3443626" y="1197666"/>
                </a:lnTo>
                <a:lnTo>
                  <a:pt x="3440136" y="1200840"/>
                </a:lnTo>
                <a:lnTo>
                  <a:pt x="3436646" y="1204331"/>
                </a:lnTo>
                <a:lnTo>
                  <a:pt x="3433473" y="1207823"/>
                </a:lnTo>
                <a:lnTo>
                  <a:pt x="3429982" y="1210997"/>
                </a:lnTo>
                <a:lnTo>
                  <a:pt x="3426175" y="1214806"/>
                </a:lnTo>
                <a:lnTo>
                  <a:pt x="3423002" y="1218297"/>
                </a:lnTo>
                <a:lnTo>
                  <a:pt x="3419511" y="1221471"/>
                </a:lnTo>
                <a:lnTo>
                  <a:pt x="3416021" y="1224962"/>
                </a:lnTo>
                <a:lnTo>
                  <a:pt x="3412848" y="1228454"/>
                </a:lnTo>
                <a:lnTo>
                  <a:pt x="3409358" y="1232263"/>
                </a:lnTo>
                <a:lnTo>
                  <a:pt x="3405550" y="1235437"/>
                </a:lnTo>
                <a:lnTo>
                  <a:pt x="3402060" y="1238928"/>
                </a:lnTo>
                <a:lnTo>
                  <a:pt x="3398887" y="1242419"/>
                </a:lnTo>
                <a:lnTo>
                  <a:pt x="3395397" y="1245593"/>
                </a:lnTo>
                <a:lnTo>
                  <a:pt x="3391906" y="1249085"/>
                </a:lnTo>
                <a:lnTo>
                  <a:pt x="3388733" y="1252894"/>
                </a:lnTo>
                <a:lnTo>
                  <a:pt x="3384926" y="1256068"/>
                </a:lnTo>
                <a:lnTo>
                  <a:pt x="3381435" y="1259559"/>
                </a:lnTo>
                <a:lnTo>
                  <a:pt x="3378262" y="1263050"/>
                </a:lnTo>
                <a:lnTo>
                  <a:pt x="3374772" y="1266542"/>
                </a:lnTo>
                <a:lnTo>
                  <a:pt x="3371282" y="1269716"/>
                </a:lnTo>
                <a:lnTo>
                  <a:pt x="3367474" y="1273207"/>
                </a:lnTo>
                <a:lnTo>
                  <a:pt x="3364301" y="1277016"/>
                </a:lnTo>
                <a:lnTo>
                  <a:pt x="3360811" y="1280190"/>
                </a:lnTo>
                <a:lnTo>
                  <a:pt x="3357321" y="1283681"/>
                </a:lnTo>
                <a:lnTo>
                  <a:pt x="3354148" y="1287173"/>
                </a:lnTo>
                <a:lnTo>
                  <a:pt x="3350657" y="1290347"/>
                </a:lnTo>
                <a:lnTo>
                  <a:pt x="3346850" y="1293838"/>
                </a:lnTo>
                <a:lnTo>
                  <a:pt x="3343677" y="1297647"/>
                </a:lnTo>
                <a:lnTo>
                  <a:pt x="3340187" y="1301138"/>
                </a:lnTo>
                <a:lnTo>
                  <a:pt x="3336696" y="1304312"/>
                </a:lnTo>
                <a:lnTo>
                  <a:pt x="3333206" y="1307804"/>
                </a:lnTo>
                <a:lnTo>
                  <a:pt x="3330033" y="1311295"/>
                </a:lnTo>
                <a:lnTo>
                  <a:pt x="3328764" y="1312565"/>
                </a:lnTo>
                <a:lnTo>
                  <a:pt x="3327495" y="1313517"/>
                </a:lnTo>
                <a:lnTo>
                  <a:pt x="3326225" y="1314469"/>
                </a:lnTo>
                <a:lnTo>
                  <a:pt x="3324639" y="1316691"/>
                </a:lnTo>
                <a:lnTo>
                  <a:pt x="3322735" y="1318278"/>
                </a:lnTo>
                <a:lnTo>
                  <a:pt x="3321149" y="1319865"/>
                </a:lnTo>
                <a:lnTo>
                  <a:pt x="3319245" y="1321452"/>
                </a:lnTo>
                <a:lnTo>
                  <a:pt x="3317341" y="1323039"/>
                </a:lnTo>
                <a:lnTo>
                  <a:pt x="3315754" y="1324626"/>
                </a:lnTo>
                <a:lnTo>
                  <a:pt x="3313533" y="1326213"/>
                </a:lnTo>
                <a:lnTo>
                  <a:pt x="3311630" y="1327800"/>
                </a:lnTo>
                <a:lnTo>
                  <a:pt x="3309726" y="1329387"/>
                </a:lnTo>
                <a:lnTo>
                  <a:pt x="3307822" y="1330974"/>
                </a:lnTo>
                <a:lnTo>
                  <a:pt x="3305601" y="1331926"/>
                </a:lnTo>
                <a:lnTo>
                  <a:pt x="3303697" y="1333513"/>
                </a:lnTo>
                <a:lnTo>
                  <a:pt x="3301793" y="1335100"/>
                </a:lnTo>
                <a:lnTo>
                  <a:pt x="3299889" y="1336370"/>
                </a:lnTo>
                <a:lnTo>
                  <a:pt x="3297668" y="1337957"/>
                </a:lnTo>
                <a:lnTo>
                  <a:pt x="3295765" y="1339226"/>
                </a:lnTo>
                <a:lnTo>
                  <a:pt x="3293861" y="1340813"/>
                </a:lnTo>
                <a:lnTo>
                  <a:pt x="3291322" y="1342083"/>
                </a:lnTo>
                <a:lnTo>
                  <a:pt x="3287197" y="1344622"/>
                </a:lnTo>
                <a:lnTo>
                  <a:pt x="3284976" y="1345892"/>
                </a:lnTo>
                <a:lnTo>
                  <a:pt x="3282755" y="1347161"/>
                </a:lnTo>
                <a:lnTo>
                  <a:pt x="3280852" y="1348431"/>
                </a:lnTo>
                <a:lnTo>
                  <a:pt x="3278313" y="1349383"/>
                </a:lnTo>
                <a:lnTo>
                  <a:pt x="3276092" y="1350653"/>
                </a:lnTo>
                <a:lnTo>
                  <a:pt x="3273871" y="1351922"/>
                </a:lnTo>
                <a:lnTo>
                  <a:pt x="3271650" y="1353192"/>
                </a:lnTo>
                <a:lnTo>
                  <a:pt x="3269429" y="1354144"/>
                </a:lnTo>
                <a:lnTo>
                  <a:pt x="3266890" y="1355096"/>
                </a:lnTo>
                <a:lnTo>
                  <a:pt x="3264669" y="1356366"/>
                </a:lnTo>
                <a:lnTo>
                  <a:pt x="3262131" y="1357318"/>
                </a:lnTo>
                <a:lnTo>
                  <a:pt x="3259910" y="1358270"/>
                </a:lnTo>
                <a:lnTo>
                  <a:pt x="3257054" y="1359540"/>
                </a:lnTo>
                <a:lnTo>
                  <a:pt x="3254516" y="1360175"/>
                </a:lnTo>
                <a:lnTo>
                  <a:pt x="3252295" y="1361127"/>
                </a:lnTo>
                <a:lnTo>
                  <a:pt x="3249439" y="1362079"/>
                </a:lnTo>
                <a:lnTo>
                  <a:pt x="3247218" y="1363031"/>
                </a:lnTo>
                <a:lnTo>
                  <a:pt x="3244362" y="1363666"/>
                </a:lnTo>
                <a:lnTo>
                  <a:pt x="3241506" y="1364618"/>
                </a:lnTo>
                <a:lnTo>
                  <a:pt x="3239285" y="1365253"/>
                </a:lnTo>
                <a:lnTo>
                  <a:pt x="3236430" y="1366205"/>
                </a:lnTo>
                <a:lnTo>
                  <a:pt x="3233574" y="1366840"/>
                </a:lnTo>
                <a:lnTo>
                  <a:pt x="3230718" y="1367475"/>
                </a:lnTo>
                <a:lnTo>
                  <a:pt x="3228180" y="1368110"/>
                </a:lnTo>
                <a:lnTo>
                  <a:pt x="3225324" y="1369062"/>
                </a:lnTo>
                <a:lnTo>
                  <a:pt x="3222468" y="1369379"/>
                </a:lnTo>
                <a:lnTo>
                  <a:pt x="3219295" y="1370014"/>
                </a:lnTo>
                <a:lnTo>
                  <a:pt x="3216440" y="1370649"/>
                </a:lnTo>
                <a:lnTo>
                  <a:pt x="3213901" y="1370966"/>
                </a:lnTo>
                <a:lnTo>
                  <a:pt x="3210728" y="1371284"/>
                </a:lnTo>
                <a:lnTo>
                  <a:pt x="3207555" y="1371601"/>
                </a:lnTo>
                <a:lnTo>
                  <a:pt x="3204700" y="1372236"/>
                </a:lnTo>
                <a:lnTo>
                  <a:pt x="3201527" y="1372553"/>
                </a:lnTo>
                <a:lnTo>
                  <a:pt x="3198354" y="1372871"/>
                </a:lnTo>
                <a:lnTo>
                  <a:pt x="3194863" y="1372871"/>
                </a:lnTo>
                <a:lnTo>
                  <a:pt x="3191690" y="1373188"/>
                </a:lnTo>
                <a:lnTo>
                  <a:pt x="3188517" y="1373188"/>
                </a:lnTo>
                <a:lnTo>
                  <a:pt x="3184710" y="1373188"/>
                </a:lnTo>
                <a:lnTo>
                  <a:pt x="3181537" y="1373188"/>
                </a:lnTo>
                <a:lnTo>
                  <a:pt x="3178046" y="1373188"/>
                </a:lnTo>
                <a:lnTo>
                  <a:pt x="3174556" y="1373188"/>
                </a:lnTo>
                <a:lnTo>
                  <a:pt x="3171066" y="1373188"/>
                </a:lnTo>
                <a:lnTo>
                  <a:pt x="3167258" y="1372871"/>
                </a:lnTo>
                <a:lnTo>
                  <a:pt x="3163451" y="1372553"/>
                </a:lnTo>
                <a:lnTo>
                  <a:pt x="3159960" y="1372236"/>
                </a:lnTo>
                <a:lnTo>
                  <a:pt x="3155835" y="1371601"/>
                </a:lnTo>
                <a:lnTo>
                  <a:pt x="3152028" y="1371284"/>
                </a:lnTo>
                <a:lnTo>
                  <a:pt x="3147903" y="1370649"/>
                </a:lnTo>
                <a:lnTo>
                  <a:pt x="3143461" y="1370014"/>
                </a:lnTo>
                <a:lnTo>
                  <a:pt x="3139336" y="1369062"/>
                </a:lnTo>
                <a:lnTo>
                  <a:pt x="3134894" y="1368110"/>
                </a:lnTo>
                <a:lnTo>
                  <a:pt x="3130451" y="1366840"/>
                </a:lnTo>
                <a:lnTo>
                  <a:pt x="3125692" y="1365888"/>
                </a:lnTo>
                <a:lnTo>
                  <a:pt x="3120932" y="1364618"/>
                </a:lnTo>
                <a:lnTo>
                  <a:pt x="3115856" y="1362714"/>
                </a:lnTo>
                <a:lnTo>
                  <a:pt x="3110144" y="1361127"/>
                </a:lnTo>
                <a:lnTo>
                  <a:pt x="3104750" y="1358588"/>
                </a:lnTo>
                <a:lnTo>
                  <a:pt x="3099039" y="1356683"/>
                </a:lnTo>
                <a:lnTo>
                  <a:pt x="3095548" y="1355096"/>
                </a:lnTo>
                <a:lnTo>
                  <a:pt x="3092375" y="1353509"/>
                </a:lnTo>
                <a:lnTo>
                  <a:pt x="3089203" y="1351922"/>
                </a:lnTo>
                <a:lnTo>
                  <a:pt x="3086030" y="1350335"/>
                </a:lnTo>
                <a:lnTo>
                  <a:pt x="3081587" y="1347796"/>
                </a:lnTo>
                <a:lnTo>
                  <a:pt x="3077780" y="1345892"/>
                </a:lnTo>
                <a:lnTo>
                  <a:pt x="3073655" y="1343035"/>
                </a:lnTo>
                <a:lnTo>
                  <a:pt x="3069847" y="1340813"/>
                </a:lnTo>
                <a:lnTo>
                  <a:pt x="3060646" y="1334783"/>
                </a:lnTo>
                <a:lnTo>
                  <a:pt x="3052078" y="1328117"/>
                </a:lnTo>
                <a:lnTo>
                  <a:pt x="3043511" y="1321452"/>
                </a:lnTo>
                <a:lnTo>
                  <a:pt x="3035262" y="1313517"/>
                </a:lnTo>
                <a:lnTo>
                  <a:pt x="3033358" y="1311295"/>
                </a:lnTo>
                <a:lnTo>
                  <a:pt x="3025743" y="1303043"/>
                </a:lnTo>
                <a:lnTo>
                  <a:pt x="3018762" y="1294790"/>
                </a:lnTo>
                <a:lnTo>
                  <a:pt x="3011781" y="1285903"/>
                </a:lnTo>
                <a:lnTo>
                  <a:pt x="3006070" y="1277333"/>
                </a:lnTo>
                <a:lnTo>
                  <a:pt x="3003532" y="1272890"/>
                </a:lnTo>
                <a:lnTo>
                  <a:pt x="3001310" y="1269081"/>
                </a:lnTo>
                <a:lnTo>
                  <a:pt x="2998772" y="1264955"/>
                </a:lnTo>
                <a:lnTo>
                  <a:pt x="2996551" y="1260829"/>
                </a:lnTo>
                <a:lnTo>
                  <a:pt x="2994965" y="1257655"/>
                </a:lnTo>
                <a:lnTo>
                  <a:pt x="2993378" y="1254481"/>
                </a:lnTo>
                <a:lnTo>
                  <a:pt x="2991792" y="1251307"/>
                </a:lnTo>
                <a:lnTo>
                  <a:pt x="2990522" y="1247498"/>
                </a:lnTo>
                <a:lnTo>
                  <a:pt x="2987984" y="1242102"/>
                </a:lnTo>
                <a:lnTo>
                  <a:pt x="2985763" y="1236389"/>
                </a:lnTo>
                <a:lnTo>
                  <a:pt x="2984176" y="1231310"/>
                </a:lnTo>
                <a:lnTo>
                  <a:pt x="2982590" y="1226232"/>
                </a:lnTo>
                <a:lnTo>
                  <a:pt x="2981003" y="1221471"/>
                </a:lnTo>
                <a:lnTo>
                  <a:pt x="2979734" y="1216393"/>
                </a:lnTo>
                <a:lnTo>
                  <a:pt x="2978465" y="1211949"/>
                </a:lnTo>
                <a:lnTo>
                  <a:pt x="2977830" y="1207505"/>
                </a:lnTo>
                <a:lnTo>
                  <a:pt x="2976878" y="1203062"/>
                </a:lnTo>
                <a:lnTo>
                  <a:pt x="2976244" y="1199253"/>
                </a:lnTo>
                <a:lnTo>
                  <a:pt x="2975292" y="1194809"/>
                </a:lnTo>
                <a:lnTo>
                  <a:pt x="2974975" y="1191001"/>
                </a:lnTo>
                <a:lnTo>
                  <a:pt x="2974657" y="1186874"/>
                </a:lnTo>
                <a:lnTo>
                  <a:pt x="2974340" y="1183383"/>
                </a:lnTo>
                <a:lnTo>
                  <a:pt x="2973705" y="1179257"/>
                </a:lnTo>
                <a:lnTo>
                  <a:pt x="2973388" y="1175765"/>
                </a:lnTo>
                <a:lnTo>
                  <a:pt x="2973388" y="1172274"/>
                </a:lnTo>
                <a:lnTo>
                  <a:pt x="2973388" y="1168783"/>
                </a:lnTo>
                <a:lnTo>
                  <a:pt x="2973388" y="1164974"/>
                </a:lnTo>
                <a:lnTo>
                  <a:pt x="2973388" y="1161800"/>
                </a:lnTo>
                <a:lnTo>
                  <a:pt x="2973388" y="1158308"/>
                </a:lnTo>
                <a:lnTo>
                  <a:pt x="2973388" y="1155134"/>
                </a:lnTo>
                <a:lnTo>
                  <a:pt x="2973705" y="1151960"/>
                </a:lnTo>
                <a:lnTo>
                  <a:pt x="2973705" y="1148786"/>
                </a:lnTo>
                <a:lnTo>
                  <a:pt x="2974340" y="1145612"/>
                </a:lnTo>
                <a:lnTo>
                  <a:pt x="2974657" y="1142438"/>
                </a:lnTo>
                <a:lnTo>
                  <a:pt x="2974975" y="1139264"/>
                </a:lnTo>
                <a:lnTo>
                  <a:pt x="2975292" y="1136090"/>
                </a:lnTo>
                <a:lnTo>
                  <a:pt x="2975927" y="1133234"/>
                </a:lnTo>
                <a:lnTo>
                  <a:pt x="2976244" y="1130060"/>
                </a:lnTo>
                <a:lnTo>
                  <a:pt x="2976878" y="1127521"/>
                </a:lnTo>
                <a:lnTo>
                  <a:pt x="2977513" y="1124347"/>
                </a:lnTo>
                <a:lnTo>
                  <a:pt x="2977830" y="1121490"/>
                </a:lnTo>
                <a:lnTo>
                  <a:pt x="2978465" y="1118633"/>
                </a:lnTo>
                <a:lnTo>
                  <a:pt x="2979417" y="1115777"/>
                </a:lnTo>
                <a:lnTo>
                  <a:pt x="2979734" y="1113238"/>
                </a:lnTo>
                <a:lnTo>
                  <a:pt x="2980686" y="1110381"/>
                </a:lnTo>
                <a:lnTo>
                  <a:pt x="2981321" y="1107524"/>
                </a:lnTo>
                <a:lnTo>
                  <a:pt x="2982273" y="1105303"/>
                </a:lnTo>
                <a:lnTo>
                  <a:pt x="2982907" y="1102446"/>
                </a:lnTo>
                <a:lnTo>
                  <a:pt x="2983859" y="1099589"/>
                </a:lnTo>
                <a:lnTo>
                  <a:pt x="2984494" y="1097368"/>
                </a:lnTo>
                <a:lnTo>
                  <a:pt x="2985763" y="1094828"/>
                </a:lnTo>
                <a:lnTo>
                  <a:pt x="2986397" y="1092289"/>
                </a:lnTo>
                <a:lnTo>
                  <a:pt x="2987349" y="1089750"/>
                </a:lnTo>
                <a:lnTo>
                  <a:pt x="2988619" y="1087528"/>
                </a:lnTo>
                <a:lnTo>
                  <a:pt x="2989253" y="1084672"/>
                </a:lnTo>
                <a:lnTo>
                  <a:pt x="2990522" y="1082132"/>
                </a:lnTo>
                <a:lnTo>
                  <a:pt x="2991792" y="1079911"/>
                </a:lnTo>
                <a:lnTo>
                  <a:pt x="2992426" y="1077371"/>
                </a:lnTo>
                <a:lnTo>
                  <a:pt x="2993695" y="1075150"/>
                </a:lnTo>
                <a:lnTo>
                  <a:pt x="2994965" y="1073245"/>
                </a:lnTo>
                <a:lnTo>
                  <a:pt x="2995916" y="1070706"/>
                </a:lnTo>
                <a:lnTo>
                  <a:pt x="2997186" y="1068484"/>
                </a:lnTo>
                <a:lnTo>
                  <a:pt x="2998455" y="1065945"/>
                </a:lnTo>
                <a:lnTo>
                  <a:pt x="2999724" y="1064041"/>
                </a:lnTo>
                <a:lnTo>
                  <a:pt x="3000676" y="1061501"/>
                </a:lnTo>
                <a:lnTo>
                  <a:pt x="3001945" y="1059597"/>
                </a:lnTo>
                <a:lnTo>
                  <a:pt x="3002262" y="1059597"/>
                </a:lnTo>
                <a:lnTo>
                  <a:pt x="3002262" y="1059280"/>
                </a:lnTo>
                <a:lnTo>
                  <a:pt x="3004801" y="1055788"/>
                </a:lnTo>
                <a:lnTo>
                  <a:pt x="3004801" y="1055153"/>
                </a:lnTo>
                <a:lnTo>
                  <a:pt x="3006070" y="1053249"/>
                </a:lnTo>
                <a:lnTo>
                  <a:pt x="3007656" y="1051027"/>
                </a:lnTo>
                <a:lnTo>
                  <a:pt x="3008608" y="1048805"/>
                </a:lnTo>
                <a:lnTo>
                  <a:pt x="3010195" y="1046901"/>
                </a:lnTo>
                <a:lnTo>
                  <a:pt x="3011464" y="1044997"/>
                </a:lnTo>
                <a:lnTo>
                  <a:pt x="3013051" y="1043092"/>
                </a:lnTo>
                <a:lnTo>
                  <a:pt x="3014637" y="1040870"/>
                </a:lnTo>
                <a:lnTo>
                  <a:pt x="3016224" y="1038966"/>
                </a:lnTo>
                <a:lnTo>
                  <a:pt x="3017493" y="1037062"/>
                </a:lnTo>
                <a:lnTo>
                  <a:pt x="3019079" y="1035157"/>
                </a:lnTo>
                <a:lnTo>
                  <a:pt x="3020666" y="1032935"/>
                </a:lnTo>
                <a:lnTo>
                  <a:pt x="3022252" y="1031348"/>
                </a:lnTo>
                <a:lnTo>
                  <a:pt x="3023839" y="1029444"/>
                </a:lnTo>
                <a:lnTo>
                  <a:pt x="3025425" y="1027540"/>
                </a:lnTo>
                <a:lnTo>
                  <a:pt x="3027012" y="1025953"/>
                </a:lnTo>
                <a:lnTo>
                  <a:pt x="3028598" y="1024048"/>
                </a:lnTo>
                <a:lnTo>
                  <a:pt x="3030502" y="1022461"/>
                </a:lnTo>
                <a:lnTo>
                  <a:pt x="3032089" y="1020239"/>
                </a:lnTo>
                <a:lnTo>
                  <a:pt x="3033358" y="1019287"/>
                </a:lnTo>
                <a:lnTo>
                  <a:pt x="3034627" y="1018018"/>
                </a:lnTo>
                <a:lnTo>
                  <a:pt x="3035262" y="1016748"/>
                </a:lnTo>
                <a:lnTo>
                  <a:pt x="3038752" y="1013574"/>
                </a:lnTo>
                <a:lnTo>
                  <a:pt x="3042559" y="1010083"/>
                </a:lnTo>
                <a:lnTo>
                  <a:pt x="3046050" y="1006591"/>
                </a:lnTo>
                <a:lnTo>
                  <a:pt x="3049223" y="1003417"/>
                </a:lnTo>
                <a:lnTo>
                  <a:pt x="3052713" y="999609"/>
                </a:lnTo>
                <a:lnTo>
                  <a:pt x="3056203" y="996117"/>
                </a:lnTo>
                <a:lnTo>
                  <a:pt x="3059376" y="992626"/>
                </a:lnTo>
                <a:lnTo>
                  <a:pt x="3063184" y="989452"/>
                </a:lnTo>
                <a:lnTo>
                  <a:pt x="3066674" y="985960"/>
                </a:lnTo>
                <a:lnTo>
                  <a:pt x="3069847" y="982152"/>
                </a:lnTo>
                <a:lnTo>
                  <a:pt x="3073338" y="978978"/>
                </a:lnTo>
                <a:lnTo>
                  <a:pt x="3076828" y="975486"/>
                </a:lnTo>
                <a:lnTo>
                  <a:pt x="3080635" y="971995"/>
                </a:lnTo>
                <a:lnTo>
                  <a:pt x="3083808" y="968821"/>
                </a:lnTo>
                <a:lnTo>
                  <a:pt x="3087299" y="965329"/>
                </a:lnTo>
                <a:lnTo>
                  <a:pt x="3090789" y="961521"/>
                </a:lnTo>
                <a:lnTo>
                  <a:pt x="3093962" y="958029"/>
                </a:lnTo>
                <a:lnTo>
                  <a:pt x="3097452" y="954855"/>
                </a:lnTo>
                <a:lnTo>
                  <a:pt x="3101260" y="951364"/>
                </a:lnTo>
                <a:lnTo>
                  <a:pt x="3104433" y="947872"/>
                </a:lnTo>
                <a:lnTo>
                  <a:pt x="3107923" y="944698"/>
                </a:lnTo>
                <a:lnTo>
                  <a:pt x="3111413" y="941207"/>
                </a:lnTo>
                <a:lnTo>
                  <a:pt x="3114904" y="937398"/>
                </a:lnTo>
                <a:lnTo>
                  <a:pt x="3118077" y="934224"/>
                </a:lnTo>
                <a:lnTo>
                  <a:pt x="3121884" y="930733"/>
                </a:lnTo>
                <a:lnTo>
                  <a:pt x="3125375" y="927241"/>
                </a:lnTo>
                <a:lnTo>
                  <a:pt x="3128548" y="923750"/>
                </a:lnTo>
                <a:lnTo>
                  <a:pt x="3132038" y="920576"/>
                </a:lnTo>
                <a:lnTo>
                  <a:pt x="3135528" y="916767"/>
                </a:lnTo>
                <a:lnTo>
                  <a:pt x="3138701" y="913276"/>
                </a:lnTo>
                <a:lnTo>
                  <a:pt x="3142509" y="910102"/>
                </a:lnTo>
                <a:lnTo>
                  <a:pt x="3145999" y="906610"/>
                </a:lnTo>
                <a:lnTo>
                  <a:pt x="3149489" y="903119"/>
                </a:lnTo>
                <a:lnTo>
                  <a:pt x="3152662" y="899945"/>
                </a:lnTo>
                <a:lnTo>
                  <a:pt x="3156153" y="896136"/>
                </a:lnTo>
                <a:lnTo>
                  <a:pt x="3159960" y="892645"/>
                </a:lnTo>
                <a:lnTo>
                  <a:pt x="3163133" y="889153"/>
                </a:lnTo>
                <a:lnTo>
                  <a:pt x="3166624" y="885979"/>
                </a:lnTo>
                <a:lnTo>
                  <a:pt x="3170114" y="882488"/>
                </a:lnTo>
                <a:lnTo>
                  <a:pt x="3173287" y="878679"/>
                </a:lnTo>
                <a:lnTo>
                  <a:pt x="3176777" y="875505"/>
                </a:lnTo>
                <a:lnTo>
                  <a:pt x="3180585" y="872014"/>
                </a:lnTo>
                <a:lnTo>
                  <a:pt x="3184075" y="868522"/>
                </a:lnTo>
                <a:lnTo>
                  <a:pt x="3187248" y="865348"/>
                </a:lnTo>
                <a:lnTo>
                  <a:pt x="3190738" y="861857"/>
                </a:lnTo>
                <a:lnTo>
                  <a:pt x="3194229" y="858048"/>
                </a:lnTo>
                <a:lnTo>
                  <a:pt x="3197402" y="854557"/>
                </a:lnTo>
                <a:lnTo>
                  <a:pt x="3201209" y="851383"/>
                </a:lnTo>
                <a:lnTo>
                  <a:pt x="3204700" y="847891"/>
                </a:lnTo>
                <a:lnTo>
                  <a:pt x="3207873" y="844400"/>
                </a:lnTo>
                <a:lnTo>
                  <a:pt x="3211363" y="841226"/>
                </a:lnTo>
                <a:lnTo>
                  <a:pt x="3214853" y="837417"/>
                </a:lnTo>
                <a:lnTo>
                  <a:pt x="3218661" y="833926"/>
                </a:lnTo>
                <a:lnTo>
                  <a:pt x="3221834" y="830752"/>
                </a:lnTo>
                <a:lnTo>
                  <a:pt x="3225324" y="827260"/>
                </a:lnTo>
                <a:lnTo>
                  <a:pt x="3228814" y="823769"/>
                </a:lnTo>
                <a:lnTo>
                  <a:pt x="3231987" y="820595"/>
                </a:lnTo>
                <a:lnTo>
                  <a:pt x="3235478" y="816786"/>
                </a:lnTo>
                <a:lnTo>
                  <a:pt x="3239285" y="813295"/>
                </a:lnTo>
                <a:lnTo>
                  <a:pt x="3242458" y="809803"/>
                </a:lnTo>
                <a:lnTo>
                  <a:pt x="3245949" y="806629"/>
                </a:lnTo>
                <a:lnTo>
                  <a:pt x="3249439" y="803138"/>
                </a:lnTo>
                <a:lnTo>
                  <a:pt x="3252929" y="799329"/>
                </a:lnTo>
                <a:lnTo>
                  <a:pt x="3256102" y="796155"/>
                </a:lnTo>
                <a:lnTo>
                  <a:pt x="3259910" y="792664"/>
                </a:lnTo>
                <a:lnTo>
                  <a:pt x="3263400" y="789172"/>
                </a:lnTo>
                <a:lnTo>
                  <a:pt x="3266573" y="785998"/>
                </a:lnTo>
                <a:lnTo>
                  <a:pt x="3270063" y="782507"/>
                </a:lnTo>
                <a:lnTo>
                  <a:pt x="3273554" y="779016"/>
                </a:lnTo>
                <a:lnTo>
                  <a:pt x="3276727" y="775207"/>
                </a:lnTo>
                <a:lnTo>
                  <a:pt x="3280217" y="772033"/>
                </a:lnTo>
                <a:lnTo>
                  <a:pt x="3284025" y="768541"/>
                </a:lnTo>
                <a:lnTo>
                  <a:pt x="3287515" y="765050"/>
                </a:lnTo>
                <a:lnTo>
                  <a:pt x="3290688" y="761876"/>
                </a:lnTo>
                <a:lnTo>
                  <a:pt x="3294178" y="758385"/>
                </a:lnTo>
                <a:lnTo>
                  <a:pt x="3297668" y="754576"/>
                </a:lnTo>
                <a:lnTo>
                  <a:pt x="3300841" y="751402"/>
                </a:lnTo>
                <a:lnTo>
                  <a:pt x="3304649" y="747910"/>
                </a:lnTo>
                <a:lnTo>
                  <a:pt x="3308139" y="744419"/>
                </a:lnTo>
                <a:lnTo>
                  <a:pt x="3311312" y="740928"/>
                </a:lnTo>
                <a:lnTo>
                  <a:pt x="3314803" y="737754"/>
                </a:lnTo>
                <a:lnTo>
                  <a:pt x="3318293" y="733945"/>
                </a:lnTo>
                <a:lnTo>
                  <a:pt x="3322100" y="730453"/>
                </a:lnTo>
                <a:lnTo>
                  <a:pt x="3325273" y="727279"/>
                </a:lnTo>
                <a:lnTo>
                  <a:pt x="3328764" y="723788"/>
                </a:lnTo>
                <a:lnTo>
                  <a:pt x="3332254" y="720297"/>
                </a:lnTo>
                <a:lnTo>
                  <a:pt x="3335427" y="717123"/>
                </a:lnTo>
                <a:lnTo>
                  <a:pt x="3338917" y="713314"/>
                </a:lnTo>
                <a:lnTo>
                  <a:pt x="3342725" y="709822"/>
                </a:lnTo>
                <a:lnTo>
                  <a:pt x="3345898" y="706331"/>
                </a:lnTo>
                <a:lnTo>
                  <a:pt x="3349388" y="703157"/>
                </a:lnTo>
                <a:lnTo>
                  <a:pt x="3352879" y="699666"/>
                </a:lnTo>
                <a:lnTo>
                  <a:pt x="3356052" y="695857"/>
                </a:lnTo>
                <a:lnTo>
                  <a:pt x="3359542" y="692683"/>
                </a:lnTo>
                <a:lnTo>
                  <a:pt x="3363349" y="689191"/>
                </a:lnTo>
                <a:lnTo>
                  <a:pt x="3366840" y="685700"/>
                </a:lnTo>
                <a:lnTo>
                  <a:pt x="3370013" y="682526"/>
                </a:lnTo>
                <a:lnTo>
                  <a:pt x="3373503" y="679035"/>
                </a:lnTo>
                <a:lnTo>
                  <a:pt x="3376993" y="675226"/>
                </a:lnTo>
                <a:lnTo>
                  <a:pt x="3380166" y="671734"/>
                </a:lnTo>
                <a:lnTo>
                  <a:pt x="3383974" y="668560"/>
                </a:lnTo>
                <a:lnTo>
                  <a:pt x="3387464" y="665069"/>
                </a:lnTo>
                <a:lnTo>
                  <a:pt x="3390637" y="661578"/>
                </a:lnTo>
                <a:lnTo>
                  <a:pt x="3394127" y="658404"/>
                </a:lnTo>
                <a:lnTo>
                  <a:pt x="3397618" y="654595"/>
                </a:lnTo>
                <a:lnTo>
                  <a:pt x="3401425" y="651103"/>
                </a:lnTo>
                <a:lnTo>
                  <a:pt x="3404598" y="647929"/>
                </a:lnTo>
                <a:lnTo>
                  <a:pt x="3408089" y="644438"/>
                </a:lnTo>
                <a:lnTo>
                  <a:pt x="3411579" y="640947"/>
                </a:lnTo>
                <a:lnTo>
                  <a:pt x="3414752" y="637138"/>
                </a:lnTo>
                <a:lnTo>
                  <a:pt x="3418242" y="634281"/>
                </a:lnTo>
                <a:lnTo>
                  <a:pt x="3422050" y="630472"/>
                </a:lnTo>
                <a:lnTo>
                  <a:pt x="3425223" y="626981"/>
                </a:lnTo>
                <a:lnTo>
                  <a:pt x="3428713" y="623807"/>
                </a:lnTo>
                <a:lnTo>
                  <a:pt x="3432203" y="620316"/>
                </a:lnTo>
                <a:lnTo>
                  <a:pt x="3435694" y="616824"/>
                </a:lnTo>
                <a:lnTo>
                  <a:pt x="3438867" y="613650"/>
                </a:lnTo>
                <a:lnTo>
                  <a:pt x="3442674" y="609841"/>
                </a:lnTo>
                <a:lnTo>
                  <a:pt x="3446165" y="606350"/>
                </a:lnTo>
                <a:lnTo>
                  <a:pt x="3449338" y="602859"/>
                </a:lnTo>
                <a:lnTo>
                  <a:pt x="3452828" y="599685"/>
                </a:lnTo>
                <a:lnTo>
                  <a:pt x="3456318" y="596193"/>
                </a:lnTo>
                <a:lnTo>
                  <a:pt x="3459491" y="592384"/>
                </a:lnTo>
                <a:lnTo>
                  <a:pt x="3463299" y="589210"/>
                </a:lnTo>
                <a:lnTo>
                  <a:pt x="3466789" y="585719"/>
                </a:lnTo>
                <a:lnTo>
                  <a:pt x="3470279" y="582228"/>
                </a:lnTo>
                <a:lnTo>
                  <a:pt x="3473452" y="579054"/>
                </a:lnTo>
                <a:lnTo>
                  <a:pt x="3476943" y="575562"/>
                </a:lnTo>
                <a:lnTo>
                  <a:pt x="3480750" y="571753"/>
                </a:lnTo>
                <a:lnTo>
                  <a:pt x="3483923" y="568262"/>
                </a:lnTo>
                <a:lnTo>
                  <a:pt x="3487414" y="565088"/>
                </a:lnTo>
                <a:lnTo>
                  <a:pt x="3490904" y="561597"/>
                </a:lnTo>
                <a:lnTo>
                  <a:pt x="3494077" y="558105"/>
                </a:lnTo>
                <a:lnTo>
                  <a:pt x="3497567" y="554931"/>
                </a:lnTo>
                <a:lnTo>
                  <a:pt x="3501375" y="551122"/>
                </a:lnTo>
                <a:lnTo>
                  <a:pt x="3504865" y="547631"/>
                </a:lnTo>
                <a:lnTo>
                  <a:pt x="3508038" y="544457"/>
                </a:lnTo>
                <a:lnTo>
                  <a:pt x="3511528" y="540966"/>
                </a:lnTo>
                <a:lnTo>
                  <a:pt x="3515019" y="537474"/>
                </a:lnTo>
                <a:lnTo>
                  <a:pt x="3518192" y="533665"/>
                </a:lnTo>
                <a:lnTo>
                  <a:pt x="3521999" y="530491"/>
                </a:lnTo>
                <a:lnTo>
                  <a:pt x="3525490" y="527000"/>
                </a:lnTo>
                <a:lnTo>
                  <a:pt x="3528663" y="523509"/>
                </a:lnTo>
                <a:lnTo>
                  <a:pt x="3532153" y="520335"/>
                </a:lnTo>
                <a:lnTo>
                  <a:pt x="3535643" y="516843"/>
                </a:lnTo>
                <a:lnTo>
                  <a:pt x="3539451" y="513035"/>
                </a:lnTo>
                <a:lnTo>
                  <a:pt x="3542624" y="509860"/>
                </a:lnTo>
                <a:lnTo>
                  <a:pt x="3546114" y="506369"/>
                </a:lnTo>
                <a:lnTo>
                  <a:pt x="3549604" y="502878"/>
                </a:lnTo>
                <a:lnTo>
                  <a:pt x="3552777" y="499386"/>
                </a:lnTo>
                <a:lnTo>
                  <a:pt x="3556268" y="496212"/>
                </a:lnTo>
                <a:lnTo>
                  <a:pt x="3560075" y="492404"/>
                </a:lnTo>
                <a:lnTo>
                  <a:pt x="3563248" y="488912"/>
                </a:lnTo>
                <a:lnTo>
                  <a:pt x="3566739" y="485738"/>
                </a:lnTo>
                <a:lnTo>
                  <a:pt x="3570229" y="482247"/>
                </a:lnTo>
                <a:lnTo>
                  <a:pt x="3573719" y="478755"/>
                </a:lnTo>
                <a:lnTo>
                  <a:pt x="3576892" y="475581"/>
                </a:lnTo>
                <a:lnTo>
                  <a:pt x="3580700" y="472090"/>
                </a:lnTo>
                <a:lnTo>
                  <a:pt x="3584190" y="468281"/>
                </a:lnTo>
                <a:lnTo>
                  <a:pt x="3587363" y="465107"/>
                </a:lnTo>
                <a:lnTo>
                  <a:pt x="3590853" y="461616"/>
                </a:lnTo>
                <a:lnTo>
                  <a:pt x="3594344" y="458124"/>
                </a:lnTo>
                <a:lnTo>
                  <a:pt x="3597517" y="454633"/>
                </a:lnTo>
                <a:lnTo>
                  <a:pt x="3601324" y="451459"/>
                </a:lnTo>
                <a:lnTo>
                  <a:pt x="3604814" y="447650"/>
                </a:lnTo>
                <a:lnTo>
                  <a:pt x="3608305" y="444159"/>
                </a:lnTo>
                <a:lnTo>
                  <a:pt x="3611478" y="440985"/>
                </a:lnTo>
                <a:lnTo>
                  <a:pt x="3614968" y="437493"/>
                </a:lnTo>
                <a:lnTo>
                  <a:pt x="3618776" y="434002"/>
                </a:lnTo>
                <a:lnTo>
                  <a:pt x="3621949" y="430828"/>
                </a:lnTo>
                <a:lnTo>
                  <a:pt x="3622901" y="429558"/>
                </a:lnTo>
                <a:lnTo>
                  <a:pt x="3624170" y="428289"/>
                </a:lnTo>
                <a:lnTo>
                  <a:pt x="3625439" y="427019"/>
                </a:lnTo>
                <a:lnTo>
                  <a:pt x="3627343" y="425432"/>
                </a:lnTo>
                <a:lnTo>
                  <a:pt x="3628929" y="423528"/>
                </a:lnTo>
                <a:lnTo>
                  <a:pt x="3630833" y="421941"/>
                </a:lnTo>
                <a:lnTo>
                  <a:pt x="3632420" y="420354"/>
                </a:lnTo>
                <a:lnTo>
                  <a:pt x="3634323" y="418767"/>
                </a:lnTo>
                <a:lnTo>
                  <a:pt x="3636544" y="417180"/>
                </a:lnTo>
                <a:lnTo>
                  <a:pt x="3638131" y="415593"/>
                </a:lnTo>
                <a:lnTo>
                  <a:pt x="3640035" y="414006"/>
                </a:lnTo>
                <a:lnTo>
                  <a:pt x="3641939" y="412419"/>
                </a:lnTo>
                <a:lnTo>
                  <a:pt x="3643842" y="411149"/>
                </a:lnTo>
                <a:lnTo>
                  <a:pt x="3646063" y="409562"/>
                </a:lnTo>
                <a:lnTo>
                  <a:pt x="3647967" y="407975"/>
                </a:lnTo>
                <a:lnTo>
                  <a:pt x="3649871" y="406388"/>
                </a:lnTo>
                <a:lnTo>
                  <a:pt x="3651775" y="405436"/>
                </a:lnTo>
                <a:lnTo>
                  <a:pt x="3653996" y="403849"/>
                </a:lnTo>
                <a:lnTo>
                  <a:pt x="3655900" y="402579"/>
                </a:lnTo>
                <a:lnTo>
                  <a:pt x="3658121" y="400992"/>
                </a:lnTo>
                <a:lnTo>
                  <a:pt x="3660342" y="399723"/>
                </a:lnTo>
                <a:lnTo>
                  <a:pt x="3662246" y="398453"/>
                </a:lnTo>
                <a:lnTo>
                  <a:pt x="3664467" y="397501"/>
                </a:lnTo>
                <a:lnTo>
                  <a:pt x="3666688" y="395914"/>
                </a:lnTo>
                <a:lnTo>
                  <a:pt x="3668909" y="394644"/>
                </a:lnTo>
                <a:lnTo>
                  <a:pt x="3670813" y="393375"/>
                </a:lnTo>
                <a:lnTo>
                  <a:pt x="3673351" y="392105"/>
                </a:lnTo>
                <a:lnTo>
                  <a:pt x="3675572" y="391153"/>
                </a:lnTo>
                <a:lnTo>
                  <a:pt x="3678111" y="389883"/>
                </a:lnTo>
                <a:lnTo>
                  <a:pt x="3680014" y="388614"/>
                </a:lnTo>
                <a:lnTo>
                  <a:pt x="3682553" y="387979"/>
                </a:lnTo>
                <a:lnTo>
                  <a:pt x="3684774" y="386709"/>
                </a:lnTo>
                <a:lnTo>
                  <a:pt x="3687312" y="385440"/>
                </a:lnTo>
                <a:lnTo>
                  <a:pt x="3689533" y="384805"/>
                </a:lnTo>
                <a:lnTo>
                  <a:pt x="3692389" y="383535"/>
                </a:lnTo>
                <a:lnTo>
                  <a:pt x="3694610" y="382583"/>
                </a:lnTo>
                <a:lnTo>
                  <a:pt x="3697149" y="381631"/>
                </a:lnTo>
                <a:lnTo>
                  <a:pt x="3700004" y="380679"/>
                </a:lnTo>
                <a:lnTo>
                  <a:pt x="3702225" y="380044"/>
                </a:lnTo>
                <a:lnTo>
                  <a:pt x="3704764" y="378774"/>
                </a:lnTo>
                <a:lnTo>
                  <a:pt x="3707302" y="377822"/>
                </a:lnTo>
                <a:lnTo>
                  <a:pt x="3710158" y="377187"/>
                </a:lnTo>
                <a:lnTo>
                  <a:pt x="3712696" y="376235"/>
                </a:lnTo>
                <a:lnTo>
                  <a:pt x="3715235" y="375600"/>
                </a:lnTo>
                <a:lnTo>
                  <a:pt x="3718090" y="374648"/>
                </a:lnTo>
                <a:lnTo>
                  <a:pt x="3720946" y="374331"/>
                </a:lnTo>
                <a:lnTo>
                  <a:pt x="3723802" y="373696"/>
                </a:lnTo>
                <a:lnTo>
                  <a:pt x="3726340" y="373061"/>
                </a:lnTo>
                <a:lnTo>
                  <a:pt x="3729196" y="372426"/>
                </a:lnTo>
                <a:lnTo>
                  <a:pt x="3732369" y="372109"/>
                </a:lnTo>
                <a:lnTo>
                  <a:pt x="3735225" y="371157"/>
                </a:lnTo>
                <a:lnTo>
                  <a:pt x="3738398" y="370839"/>
                </a:lnTo>
                <a:lnTo>
                  <a:pt x="3741253" y="370522"/>
                </a:lnTo>
                <a:lnTo>
                  <a:pt x="3744426" y="369887"/>
                </a:lnTo>
                <a:lnTo>
                  <a:pt x="3747599" y="369570"/>
                </a:lnTo>
                <a:lnTo>
                  <a:pt x="3750772" y="369252"/>
                </a:lnTo>
                <a:lnTo>
                  <a:pt x="3753945" y="369252"/>
                </a:lnTo>
                <a:lnTo>
                  <a:pt x="3757118" y="368935"/>
                </a:lnTo>
                <a:close/>
                <a:moveTo>
                  <a:pt x="2608899" y="328613"/>
                </a:moveTo>
                <a:lnTo>
                  <a:pt x="2615885" y="328613"/>
                </a:lnTo>
                <a:lnTo>
                  <a:pt x="2623824" y="328613"/>
                </a:lnTo>
                <a:lnTo>
                  <a:pt x="2631445" y="328931"/>
                </a:lnTo>
                <a:lnTo>
                  <a:pt x="2639383" y="329566"/>
                </a:lnTo>
                <a:lnTo>
                  <a:pt x="2647322" y="330836"/>
                </a:lnTo>
                <a:lnTo>
                  <a:pt x="2656848" y="332423"/>
                </a:lnTo>
                <a:lnTo>
                  <a:pt x="2666691" y="334328"/>
                </a:lnTo>
                <a:lnTo>
                  <a:pt x="2676218" y="337186"/>
                </a:lnTo>
                <a:lnTo>
                  <a:pt x="2685744" y="340044"/>
                </a:lnTo>
                <a:lnTo>
                  <a:pt x="2696540" y="344489"/>
                </a:lnTo>
                <a:lnTo>
                  <a:pt x="2707336" y="348617"/>
                </a:lnTo>
                <a:lnTo>
                  <a:pt x="2717498" y="354332"/>
                </a:lnTo>
                <a:lnTo>
                  <a:pt x="2727341" y="359730"/>
                </a:lnTo>
                <a:lnTo>
                  <a:pt x="2736868" y="366715"/>
                </a:lnTo>
                <a:lnTo>
                  <a:pt x="2746394" y="373701"/>
                </a:lnTo>
                <a:lnTo>
                  <a:pt x="2755603" y="381321"/>
                </a:lnTo>
                <a:lnTo>
                  <a:pt x="2764811" y="389576"/>
                </a:lnTo>
                <a:lnTo>
                  <a:pt x="2772750" y="398467"/>
                </a:lnTo>
                <a:lnTo>
                  <a:pt x="2780688" y="407357"/>
                </a:lnTo>
                <a:lnTo>
                  <a:pt x="2787674" y="416883"/>
                </a:lnTo>
                <a:lnTo>
                  <a:pt x="2794025" y="427043"/>
                </a:lnTo>
                <a:lnTo>
                  <a:pt x="2800058" y="436886"/>
                </a:lnTo>
                <a:lnTo>
                  <a:pt x="2805139" y="447047"/>
                </a:lnTo>
                <a:lnTo>
                  <a:pt x="2809902" y="457525"/>
                </a:lnTo>
                <a:lnTo>
                  <a:pt x="2814030" y="468321"/>
                </a:lnTo>
                <a:lnTo>
                  <a:pt x="2817205" y="477529"/>
                </a:lnTo>
                <a:lnTo>
                  <a:pt x="2819428" y="487689"/>
                </a:lnTo>
                <a:lnTo>
                  <a:pt x="2821968" y="497215"/>
                </a:lnTo>
                <a:lnTo>
                  <a:pt x="2823556" y="507058"/>
                </a:lnTo>
                <a:lnTo>
                  <a:pt x="2824191" y="514678"/>
                </a:lnTo>
                <a:lnTo>
                  <a:pt x="2825144" y="522616"/>
                </a:lnTo>
                <a:lnTo>
                  <a:pt x="2825461" y="530554"/>
                </a:lnTo>
                <a:lnTo>
                  <a:pt x="2825461" y="538492"/>
                </a:lnTo>
                <a:lnTo>
                  <a:pt x="2825461" y="545160"/>
                </a:lnTo>
                <a:lnTo>
                  <a:pt x="2825144" y="551828"/>
                </a:lnTo>
                <a:lnTo>
                  <a:pt x="2824826" y="558495"/>
                </a:lnTo>
                <a:lnTo>
                  <a:pt x="2823556" y="565798"/>
                </a:lnTo>
                <a:lnTo>
                  <a:pt x="2822603" y="571831"/>
                </a:lnTo>
                <a:lnTo>
                  <a:pt x="2821651" y="577546"/>
                </a:lnTo>
                <a:lnTo>
                  <a:pt x="2820381" y="583897"/>
                </a:lnTo>
                <a:lnTo>
                  <a:pt x="2818793" y="589930"/>
                </a:lnTo>
                <a:lnTo>
                  <a:pt x="2817205" y="595645"/>
                </a:lnTo>
                <a:lnTo>
                  <a:pt x="2815617" y="601043"/>
                </a:lnTo>
                <a:lnTo>
                  <a:pt x="2813712" y="606758"/>
                </a:lnTo>
                <a:lnTo>
                  <a:pt x="2811489" y="612156"/>
                </a:lnTo>
                <a:lnTo>
                  <a:pt x="2809584" y="617236"/>
                </a:lnTo>
                <a:lnTo>
                  <a:pt x="2807679" y="621999"/>
                </a:lnTo>
                <a:lnTo>
                  <a:pt x="2805139" y="627396"/>
                </a:lnTo>
                <a:lnTo>
                  <a:pt x="2802916" y="632477"/>
                </a:lnTo>
                <a:lnTo>
                  <a:pt x="2800058" y="636604"/>
                </a:lnTo>
                <a:lnTo>
                  <a:pt x="2797835" y="641367"/>
                </a:lnTo>
                <a:lnTo>
                  <a:pt x="2794977" y="646130"/>
                </a:lnTo>
                <a:lnTo>
                  <a:pt x="2791802" y="650575"/>
                </a:lnTo>
                <a:lnTo>
                  <a:pt x="2788944" y="655020"/>
                </a:lnTo>
                <a:lnTo>
                  <a:pt x="2786086" y="659466"/>
                </a:lnTo>
                <a:lnTo>
                  <a:pt x="2782911" y="663276"/>
                </a:lnTo>
                <a:lnTo>
                  <a:pt x="2779418" y="667721"/>
                </a:lnTo>
                <a:lnTo>
                  <a:pt x="2776243" y="671531"/>
                </a:lnTo>
                <a:lnTo>
                  <a:pt x="2773067" y="675659"/>
                </a:lnTo>
                <a:lnTo>
                  <a:pt x="2769574" y="679152"/>
                </a:lnTo>
                <a:lnTo>
                  <a:pt x="2766081" y="683279"/>
                </a:lnTo>
                <a:lnTo>
                  <a:pt x="2764811" y="684232"/>
                </a:lnTo>
                <a:lnTo>
                  <a:pt x="2751157" y="697885"/>
                </a:lnTo>
                <a:lnTo>
                  <a:pt x="2736550" y="712173"/>
                </a:lnTo>
                <a:lnTo>
                  <a:pt x="2721943" y="726779"/>
                </a:lnTo>
                <a:lnTo>
                  <a:pt x="2707336" y="741385"/>
                </a:lnTo>
                <a:lnTo>
                  <a:pt x="2693047" y="756308"/>
                </a:lnTo>
                <a:lnTo>
                  <a:pt x="2678123" y="770914"/>
                </a:lnTo>
                <a:lnTo>
                  <a:pt x="2663516" y="785520"/>
                </a:lnTo>
                <a:lnTo>
                  <a:pt x="2648909" y="799808"/>
                </a:lnTo>
                <a:lnTo>
                  <a:pt x="2634303" y="814414"/>
                </a:lnTo>
                <a:lnTo>
                  <a:pt x="2620013" y="829020"/>
                </a:lnTo>
                <a:lnTo>
                  <a:pt x="2605089" y="843943"/>
                </a:lnTo>
                <a:lnTo>
                  <a:pt x="2590482" y="858549"/>
                </a:lnTo>
                <a:lnTo>
                  <a:pt x="2575875" y="873154"/>
                </a:lnTo>
                <a:lnTo>
                  <a:pt x="2561269" y="887443"/>
                </a:lnTo>
                <a:lnTo>
                  <a:pt x="2546344" y="902048"/>
                </a:lnTo>
                <a:lnTo>
                  <a:pt x="2532373" y="916972"/>
                </a:lnTo>
                <a:lnTo>
                  <a:pt x="2517448" y="931578"/>
                </a:lnTo>
                <a:lnTo>
                  <a:pt x="2502841" y="946183"/>
                </a:lnTo>
                <a:lnTo>
                  <a:pt x="2488235" y="960789"/>
                </a:lnTo>
                <a:lnTo>
                  <a:pt x="2473628" y="975078"/>
                </a:lnTo>
                <a:lnTo>
                  <a:pt x="2458704" y="989683"/>
                </a:lnTo>
                <a:lnTo>
                  <a:pt x="2444414" y="1004607"/>
                </a:lnTo>
                <a:lnTo>
                  <a:pt x="2429807" y="1019212"/>
                </a:lnTo>
                <a:lnTo>
                  <a:pt x="2415201" y="1033818"/>
                </a:lnTo>
                <a:lnTo>
                  <a:pt x="2400594" y="1048106"/>
                </a:lnTo>
                <a:lnTo>
                  <a:pt x="2385670" y="1062712"/>
                </a:lnTo>
                <a:lnTo>
                  <a:pt x="2371063" y="1077635"/>
                </a:lnTo>
                <a:lnTo>
                  <a:pt x="2356774" y="1092241"/>
                </a:lnTo>
                <a:lnTo>
                  <a:pt x="2342167" y="1106847"/>
                </a:lnTo>
                <a:lnTo>
                  <a:pt x="2327560" y="1121453"/>
                </a:lnTo>
                <a:lnTo>
                  <a:pt x="2312636" y="1135741"/>
                </a:lnTo>
                <a:lnTo>
                  <a:pt x="2298029" y="1150347"/>
                </a:lnTo>
                <a:lnTo>
                  <a:pt x="2283422" y="1165270"/>
                </a:lnTo>
                <a:lnTo>
                  <a:pt x="2269133" y="1179876"/>
                </a:lnTo>
                <a:lnTo>
                  <a:pt x="2254526" y="1194481"/>
                </a:lnTo>
                <a:lnTo>
                  <a:pt x="2239602" y="1209087"/>
                </a:lnTo>
                <a:lnTo>
                  <a:pt x="2224995" y="1223375"/>
                </a:lnTo>
                <a:lnTo>
                  <a:pt x="2210388" y="1238299"/>
                </a:lnTo>
                <a:lnTo>
                  <a:pt x="2195781" y="1252905"/>
                </a:lnTo>
                <a:lnTo>
                  <a:pt x="2181492" y="1267510"/>
                </a:lnTo>
                <a:lnTo>
                  <a:pt x="2166885" y="1282116"/>
                </a:lnTo>
                <a:lnTo>
                  <a:pt x="2151961" y="1296722"/>
                </a:lnTo>
                <a:lnTo>
                  <a:pt x="2137354" y="1311010"/>
                </a:lnTo>
                <a:lnTo>
                  <a:pt x="2122747" y="1325934"/>
                </a:lnTo>
                <a:lnTo>
                  <a:pt x="2108458" y="1340539"/>
                </a:lnTo>
                <a:lnTo>
                  <a:pt x="2093851" y="1355145"/>
                </a:lnTo>
                <a:lnTo>
                  <a:pt x="2078927" y="1369751"/>
                </a:lnTo>
                <a:lnTo>
                  <a:pt x="2064320" y="1384039"/>
                </a:lnTo>
                <a:lnTo>
                  <a:pt x="2049713" y="1398962"/>
                </a:lnTo>
                <a:lnTo>
                  <a:pt x="2035107" y="1413568"/>
                </a:lnTo>
                <a:lnTo>
                  <a:pt x="2020817" y="1428174"/>
                </a:lnTo>
                <a:lnTo>
                  <a:pt x="2005893" y="1442780"/>
                </a:lnTo>
                <a:lnTo>
                  <a:pt x="1991286" y="1457385"/>
                </a:lnTo>
                <a:lnTo>
                  <a:pt x="1976679" y="1471674"/>
                </a:lnTo>
                <a:lnTo>
                  <a:pt x="1962073" y="1486597"/>
                </a:lnTo>
                <a:lnTo>
                  <a:pt x="1947148" y="1501203"/>
                </a:lnTo>
                <a:lnTo>
                  <a:pt x="1932859" y="1515809"/>
                </a:lnTo>
                <a:lnTo>
                  <a:pt x="1918252" y="1530414"/>
                </a:lnTo>
                <a:lnTo>
                  <a:pt x="1903645" y="1545338"/>
                </a:lnTo>
                <a:lnTo>
                  <a:pt x="1889039" y="1559626"/>
                </a:lnTo>
                <a:lnTo>
                  <a:pt x="1874114" y="1574232"/>
                </a:lnTo>
                <a:lnTo>
                  <a:pt x="1859508" y="1588837"/>
                </a:lnTo>
                <a:lnTo>
                  <a:pt x="1845218" y="1603443"/>
                </a:lnTo>
                <a:lnTo>
                  <a:pt x="1830612" y="1618049"/>
                </a:lnTo>
                <a:lnTo>
                  <a:pt x="1816005" y="1632972"/>
                </a:lnTo>
                <a:lnTo>
                  <a:pt x="1801398" y="1647260"/>
                </a:lnTo>
                <a:lnTo>
                  <a:pt x="1786474" y="1661866"/>
                </a:lnTo>
                <a:lnTo>
                  <a:pt x="1771867" y="1676472"/>
                </a:lnTo>
                <a:lnTo>
                  <a:pt x="1757578" y="1691078"/>
                </a:lnTo>
                <a:lnTo>
                  <a:pt x="1742971" y="1706001"/>
                </a:lnTo>
                <a:lnTo>
                  <a:pt x="1728364" y="1720607"/>
                </a:lnTo>
                <a:lnTo>
                  <a:pt x="1713440" y="1734895"/>
                </a:lnTo>
                <a:lnTo>
                  <a:pt x="1698833" y="1749501"/>
                </a:lnTo>
                <a:lnTo>
                  <a:pt x="1684544" y="1764107"/>
                </a:lnTo>
                <a:lnTo>
                  <a:pt x="1669937" y="1778712"/>
                </a:lnTo>
                <a:lnTo>
                  <a:pt x="1655330" y="1793636"/>
                </a:lnTo>
                <a:lnTo>
                  <a:pt x="1640406" y="1807924"/>
                </a:lnTo>
                <a:lnTo>
                  <a:pt x="1625799" y="1822530"/>
                </a:lnTo>
                <a:lnTo>
                  <a:pt x="1611192" y="1837135"/>
                </a:lnTo>
                <a:lnTo>
                  <a:pt x="1596903" y="1851741"/>
                </a:lnTo>
                <a:lnTo>
                  <a:pt x="1582296" y="1866665"/>
                </a:lnTo>
                <a:lnTo>
                  <a:pt x="1567372" y="1881270"/>
                </a:lnTo>
                <a:lnTo>
                  <a:pt x="1552765" y="1895558"/>
                </a:lnTo>
                <a:lnTo>
                  <a:pt x="1538159" y="1910164"/>
                </a:lnTo>
                <a:lnTo>
                  <a:pt x="1523552" y="1924770"/>
                </a:lnTo>
                <a:lnTo>
                  <a:pt x="1509263" y="1939376"/>
                </a:lnTo>
                <a:lnTo>
                  <a:pt x="1494338" y="1954299"/>
                </a:lnTo>
                <a:lnTo>
                  <a:pt x="1492750" y="1955887"/>
                </a:lnTo>
                <a:lnTo>
                  <a:pt x="1479731" y="1968905"/>
                </a:lnTo>
                <a:lnTo>
                  <a:pt x="1465125" y="1983193"/>
                </a:lnTo>
                <a:lnTo>
                  <a:pt x="1450518" y="1997799"/>
                </a:lnTo>
                <a:lnTo>
                  <a:pt x="1435911" y="2012405"/>
                </a:lnTo>
                <a:lnTo>
                  <a:pt x="1421622" y="2027328"/>
                </a:lnTo>
                <a:lnTo>
                  <a:pt x="1406697" y="2041934"/>
                </a:lnTo>
                <a:lnTo>
                  <a:pt x="1392091" y="2056539"/>
                </a:lnTo>
                <a:lnTo>
                  <a:pt x="1377484" y="2070828"/>
                </a:lnTo>
                <a:lnTo>
                  <a:pt x="1362877" y="2085434"/>
                </a:lnTo>
                <a:lnTo>
                  <a:pt x="1347953" y="2100039"/>
                </a:lnTo>
                <a:lnTo>
                  <a:pt x="1333663" y="2114963"/>
                </a:lnTo>
                <a:lnTo>
                  <a:pt x="1319057" y="2129568"/>
                </a:lnTo>
                <a:lnTo>
                  <a:pt x="1304450" y="2143857"/>
                </a:lnTo>
                <a:lnTo>
                  <a:pt x="1289843" y="2158462"/>
                </a:lnTo>
                <a:lnTo>
                  <a:pt x="1274919" y="2173068"/>
                </a:lnTo>
                <a:lnTo>
                  <a:pt x="1260630" y="2187991"/>
                </a:lnTo>
                <a:lnTo>
                  <a:pt x="1246023" y="2202598"/>
                </a:lnTo>
                <a:lnTo>
                  <a:pt x="1231416" y="2217203"/>
                </a:lnTo>
                <a:lnTo>
                  <a:pt x="1216809" y="2231491"/>
                </a:lnTo>
                <a:lnTo>
                  <a:pt x="1201885" y="2246098"/>
                </a:lnTo>
                <a:lnTo>
                  <a:pt x="1187278" y="2260703"/>
                </a:lnTo>
                <a:lnTo>
                  <a:pt x="1172989" y="2275626"/>
                </a:lnTo>
                <a:lnTo>
                  <a:pt x="1158382" y="2290232"/>
                </a:lnTo>
                <a:lnTo>
                  <a:pt x="1143775" y="2304838"/>
                </a:lnTo>
                <a:lnTo>
                  <a:pt x="1128851" y="2319126"/>
                </a:lnTo>
                <a:lnTo>
                  <a:pt x="1114244" y="2333732"/>
                </a:lnTo>
                <a:lnTo>
                  <a:pt x="1099637" y="2348655"/>
                </a:lnTo>
                <a:lnTo>
                  <a:pt x="1085348" y="2363261"/>
                </a:lnTo>
                <a:lnTo>
                  <a:pt x="1070741" y="2377866"/>
                </a:lnTo>
                <a:lnTo>
                  <a:pt x="1056135" y="2392472"/>
                </a:lnTo>
                <a:lnTo>
                  <a:pt x="1041210" y="2406761"/>
                </a:lnTo>
                <a:lnTo>
                  <a:pt x="1026603" y="2421366"/>
                </a:lnTo>
                <a:lnTo>
                  <a:pt x="1013584" y="2434702"/>
                </a:lnTo>
                <a:lnTo>
                  <a:pt x="1011997" y="2436289"/>
                </a:lnTo>
                <a:lnTo>
                  <a:pt x="1008504" y="2440100"/>
                </a:lnTo>
                <a:lnTo>
                  <a:pt x="1005328" y="2443592"/>
                </a:lnTo>
                <a:lnTo>
                  <a:pt x="1001518" y="2447720"/>
                </a:lnTo>
                <a:lnTo>
                  <a:pt x="998342" y="2451530"/>
                </a:lnTo>
                <a:lnTo>
                  <a:pt x="995167" y="2455976"/>
                </a:lnTo>
                <a:lnTo>
                  <a:pt x="991992" y="2460103"/>
                </a:lnTo>
                <a:lnTo>
                  <a:pt x="988816" y="2464231"/>
                </a:lnTo>
                <a:lnTo>
                  <a:pt x="986276" y="2468676"/>
                </a:lnTo>
                <a:lnTo>
                  <a:pt x="983418" y="2473122"/>
                </a:lnTo>
                <a:lnTo>
                  <a:pt x="980560" y="2477884"/>
                </a:lnTo>
                <a:lnTo>
                  <a:pt x="977702" y="2482647"/>
                </a:lnTo>
                <a:lnTo>
                  <a:pt x="975480" y="2487092"/>
                </a:lnTo>
                <a:lnTo>
                  <a:pt x="972939" y="2492172"/>
                </a:lnTo>
                <a:lnTo>
                  <a:pt x="970716" y="2497253"/>
                </a:lnTo>
                <a:lnTo>
                  <a:pt x="968176" y="2502333"/>
                </a:lnTo>
                <a:lnTo>
                  <a:pt x="966271" y="2507096"/>
                </a:lnTo>
                <a:lnTo>
                  <a:pt x="964366" y="2512812"/>
                </a:lnTo>
                <a:lnTo>
                  <a:pt x="962778" y="2518209"/>
                </a:lnTo>
                <a:lnTo>
                  <a:pt x="960873" y="2523924"/>
                </a:lnTo>
                <a:lnTo>
                  <a:pt x="959285" y="2529322"/>
                </a:lnTo>
                <a:lnTo>
                  <a:pt x="958015" y="2535672"/>
                </a:lnTo>
                <a:lnTo>
                  <a:pt x="956427" y="2541705"/>
                </a:lnTo>
                <a:lnTo>
                  <a:pt x="955475" y="2547738"/>
                </a:lnTo>
                <a:lnTo>
                  <a:pt x="954522" y="2554088"/>
                </a:lnTo>
                <a:lnTo>
                  <a:pt x="953569" y="2560756"/>
                </a:lnTo>
                <a:lnTo>
                  <a:pt x="953252" y="2567424"/>
                </a:lnTo>
                <a:lnTo>
                  <a:pt x="952934" y="2574092"/>
                </a:lnTo>
                <a:lnTo>
                  <a:pt x="952934" y="2581395"/>
                </a:lnTo>
                <a:lnTo>
                  <a:pt x="952934" y="2589333"/>
                </a:lnTo>
                <a:lnTo>
                  <a:pt x="953252" y="2596953"/>
                </a:lnTo>
                <a:lnTo>
                  <a:pt x="953887" y="2604891"/>
                </a:lnTo>
                <a:lnTo>
                  <a:pt x="954840" y="2612829"/>
                </a:lnTo>
                <a:lnTo>
                  <a:pt x="956745" y="2622672"/>
                </a:lnTo>
                <a:lnTo>
                  <a:pt x="958650" y="2632515"/>
                </a:lnTo>
                <a:lnTo>
                  <a:pt x="961508" y="2642040"/>
                </a:lnTo>
                <a:lnTo>
                  <a:pt x="964683" y="2651566"/>
                </a:lnTo>
                <a:lnTo>
                  <a:pt x="968811" y="2662362"/>
                </a:lnTo>
                <a:lnTo>
                  <a:pt x="973574" y="2672522"/>
                </a:lnTo>
                <a:lnTo>
                  <a:pt x="978655" y="2682683"/>
                </a:lnTo>
                <a:lnTo>
                  <a:pt x="984053" y="2692526"/>
                </a:lnTo>
                <a:lnTo>
                  <a:pt x="991039" y="2702369"/>
                </a:lnTo>
                <a:lnTo>
                  <a:pt x="997707" y="2711577"/>
                </a:lnTo>
                <a:lnTo>
                  <a:pt x="1005646" y="2720467"/>
                </a:lnTo>
                <a:lnTo>
                  <a:pt x="1013584" y="2729357"/>
                </a:lnTo>
                <a:lnTo>
                  <a:pt x="1022158" y="2737613"/>
                </a:lnTo>
                <a:lnTo>
                  <a:pt x="1031366" y="2745233"/>
                </a:lnTo>
                <a:lnTo>
                  <a:pt x="1040893" y="2752219"/>
                </a:lnTo>
                <a:lnTo>
                  <a:pt x="1050419" y="2758569"/>
                </a:lnTo>
                <a:lnTo>
                  <a:pt x="1060262" y="2764602"/>
                </a:lnTo>
                <a:lnTo>
                  <a:pt x="1070741" y="2769682"/>
                </a:lnTo>
                <a:lnTo>
                  <a:pt x="1080902" y="2774445"/>
                </a:lnTo>
                <a:lnTo>
                  <a:pt x="1091381" y="2778573"/>
                </a:lnTo>
                <a:lnTo>
                  <a:pt x="1101225" y="2781748"/>
                </a:lnTo>
                <a:lnTo>
                  <a:pt x="1110751" y="2784606"/>
                </a:lnTo>
                <a:lnTo>
                  <a:pt x="1120595" y="2786510"/>
                </a:lnTo>
                <a:lnTo>
                  <a:pt x="1130121" y="2788098"/>
                </a:lnTo>
                <a:lnTo>
                  <a:pt x="1138059" y="2789368"/>
                </a:lnTo>
                <a:lnTo>
                  <a:pt x="1145998" y="2790003"/>
                </a:lnTo>
                <a:lnTo>
                  <a:pt x="1153937" y="2790321"/>
                </a:lnTo>
                <a:lnTo>
                  <a:pt x="1161875" y="2790321"/>
                </a:lnTo>
                <a:lnTo>
                  <a:pt x="1168543" y="2790321"/>
                </a:lnTo>
                <a:lnTo>
                  <a:pt x="1175529" y="2790003"/>
                </a:lnTo>
                <a:lnTo>
                  <a:pt x="1182515" y="2789368"/>
                </a:lnTo>
                <a:lnTo>
                  <a:pt x="1189183" y="2788416"/>
                </a:lnTo>
                <a:lnTo>
                  <a:pt x="1195217" y="2787781"/>
                </a:lnTo>
                <a:lnTo>
                  <a:pt x="1201567" y="2786510"/>
                </a:lnTo>
                <a:lnTo>
                  <a:pt x="1207600" y="2785240"/>
                </a:lnTo>
                <a:lnTo>
                  <a:pt x="1213634" y="2783653"/>
                </a:lnTo>
                <a:lnTo>
                  <a:pt x="1219032" y="2782066"/>
                </a:lnTo>
                <a:lnTo>
                  <a:pt x="1224748" y="2780478"/>
                </a:lnTo>
                <a:lnTo>
                  <a:pt x="1230146" y="2778573"/>
                </a:lnTo>
                <a:lnTo>
                  <a:pt x="1235861" y="2776667"/>
                </a:lnTo>
                <a:lnTo>
                  <a:pt x="1240942" y="2774445"/>
                </a:lnTo>
                <a:lnTo>
                  <a:pt x="1246023" y="2772540"/>
                </a:lnTo>
                <a:lnTo>
                  <a:pt x="1250786" y="2770317"/>
                </a:lnTo>
                <a:lnTo>
                  <a:pt x="1255866" y="2767777"/>
                </a:lnTo>
                <a:lnTo>
                  <a:pt x="1260630" y="2764919"/>
                </a:lnTo>
                <a:lnTo>
                  <a:pt x="1265393" y="2762697"/>
                </a:lnTo>
                <a:lnTo>
                  <a:pt x="1269838" y="2759839"/>
                </a:lnTo>
                <a:lnTo>
                  <a:pt x="1274601" y="2756982"/>
                </a:lnTo>
                <a:lnTo>
                  <a:pt x="1279047" y="2753806"/>
                </a:lnTo>
                <a:lnTo>
                  <a:pt x="1282857" y="2751266"/>
                </a:lnTo>
                <a:lnTo>
                  <a:pt x="1287303" y="2748091"/>
                </a:lnTo>
                <a:lnTo>
                  <a:pt x="1291431" y="2744916"/>
                </a:lnTo>
                <a:lnTo>
                  <a:pt x="1295241" y="2741106"/>
                </a:lnTo>
                <a:lnTo>
                  <a:pt x="1299369" y="2737930"/>
                </a:lnTo>
                <a:lnTo>
                  <a:pt x="1303180" y="2734438"/>
                </a:lnTo>
                <a:lnTo>
                  <a:pt x="1306673" y="2730945"/>
                </a:lnTo>
                <a:lnTo>
                  <a:pt x="1308895" y="2729357"/>
                </a:lnTo>
                <a:lnTo>
                  <a:pt x="1321597" y="2716339"/>
                </a:lnTo>
                <a:lnTo>
                  <a:pt x="1336204" y="2701416"/>
                </a:lnTo>
                <a:lnTo>
                  <a:pt x="1350811" y="2687446"/>
                </a:lnTo>
                <a:lnTo>
                  <a:pt x="1365417" y="2672522"/>
                </a:lnTo>
                <a:lnTo>
                  <a:pt x="1380342" y="2657916"/>
                </a:lnTo>
                <a:lnTo>
                  <a:pt x="1394631" y="2643310"/>
                </a:lnTo>
                <a:lnTo>
                  <a:pt x="1409238" y="2628705"/>
                </a:lnTo>
                <a:lnTo>
                  <a:pt x="1423844" y="2613782"/>
                </a:lnTo>
                <a:lnTo>
                  <a:pt x="1438451" y="2599493"/>
                </a:lnTo>
                <a:lnTo>
                  <a:pt x="1453376" y="2584887"/>
                </a:lnTo>
                <a:lnTo>
                  <a:pt x="1467982" y="2570282"/>
                </a:lnTo>
                <a:lnTo>
                  <a:pt x="1482272" y="2555676"/>
                </a:lnTo>
                <a:lnTo>
                  <a:pt x="1496879" y="2540753"/>
                </a:lnTo>
                <a:lnTo>
                  <a:pt x="1511485" y="2526782"/>
                </a:lnTo>
                <a:lnTo>
                  <a:pt x="1526092" y="2511859"/>
                </a:lnTo>
                <a:lnTo>
                  <a:pt x="1541016" y="2497253"/>
                </a:lnTo>
                <a:lnTo>
                  <a:pt x="1555623" y="2482647"/>
                </a:lnTo>
                <a:lnTo>
                  <a:pt x="1569912" y="2468041"/>
                </a:lnTo>
                <a:lnTo>
                  <a:pt x="1584519" y="2453118"/>
                </a:lnTo>
                <a:lnTo>
                  <a:pt x="1599126" y="2438830"/>
                </a:lnTo>
                <a:lnTo>
                  <a:pt x="1614050" y="2424224"/>
                </a:lnTo>
                <a:lnTo>
                  <a:pt x="1628657" y="2409618"/>
                </a:lnTo>
                <a:lnTo>
                  <a:pt x="1643264" y="2395012"/>
                </a:lnTo>
                <a:lnTo>
                  <a:pt x="1657553" y="2380089"/>
                </a:lnTo>
                <a:lnTo>
                  <a:pt x="1672160" y="2365483"/>
                </a:lnTo>
                <a:lnTo>
                  <a:pt x="1687084" y="2351195"/>
                </a:lnTo>
                <a:lnTo>
                  <a:pt x="1701691" y="2336589"/>
                </a:lnTo>
                <a:lnTo>
                  <a:pt x="1716298" y="2321984"/>
                </a:lnTo>
                <a:lnTo>
                  <a:pt x="1730905" y="2307378"/>
                </a:lnTo>
                <a:lnTo>
                  <a:pt x="1745194" y="2292455"/>
                </a:lnTo>
                <a:lnTo>
                  <a:pt x="1760118" y="2277849"/>
                </a:lnTo>
                <a:lnTo>
                  <a:pt x="1774725" y="2263561"/>
                </a:lnTo>
                <a:lnTo>
                  <a:pt x="1787744" y="2250542"/>
                </a:lnTo>
                <a:lnTo>
                  <a:pt x="1789331" y="2248955"/>
                </a:lnTo>
                <a:lnTo>
                  <a:pt x="1803938" y="2234349"/>
                </a:lnTo>
                <a:lnTo>
                  <a:pt x="1818545" y="2219743"/>
                </a:lnTo>
                <a:lnTo>
                  <a:pt x="1832834" y="2204820"/>
                </a:lnTo>
                <a:lnTo>
                  <a:pt x="1847759" y="2190532"/>
                </a:lnTo>
                <a:lnTo>
                  <a:pt x="1862365" y="2175926"/>
                </a:lnTo>
                <a:lnTo>
                  <a:pt x="1876972" y="2161320"/>
                </a:lnTo>
                <a:lnTo>
                  <a:pt x="1891579" y="2146715"/>
                </a:lnTo>
                <a:lnTo>
                  <a:pt x="1905868" y="2131791"/>
                </a:lnTo>
                <a:lnTo>
                  <a:pt x="1920793" y="2117185"/>
                </a:lnTo>
                <a:lnTo>
                  <a:pt x="1935399" y="2102897"/>
                </a:lnTo>
                <a:lnTo>
                  <a:pt x="1950006" y="2088291"/>
                </a:lnTo>
                <a:lnTo>
                  <a:pt x="1964613" y="2073685"/>
                </a:lnTo>
                <a:lnTo>
                  <a:pt x="1979537" y="2059080"/>
                </a:lnTo>
                <a:lnTo>
                  <a:pt x="1993827" y="2044156"/>
                </a:lnTo>
                <a:lnTo>
                  <a:pt x="2008433" y="2029551"/>
                </a:lnTo>
                <a:lnTo>
                  <a:pt x="2023040" y="2015262"/>
                </a:lnTo>
                <a:lnTo>
                  <a:pt x="2037647" y="2000657"/>
                </a:lnTo>
                <a:lnTo>
                  <a:pt x="2052571" y="1986051"/>
                </a:lnTo>
                <a:lnTo>
                  <a:pt x="2067178" y="1971128"/>
                </a:lnTo>
                <a:lnTo>
                  <a:pt x="2081467" y="1956522"/>
                </a:lnTo>
                <a:lnTo>
                  <a:pt x="2096074" y="1941916"/>
                </a:lnTo>
                <a:lnTo>
                  <a:pt x="2110681" y="1927628"/>
                </a:lnTo>
                <a:lnTo>
                  <a:pt x="2125605" y="1913022"/>
                </a:lnTo>
                <a:lnTo>
                  <a:pt x="2140212" y="1898416"/>
                </a:lnTo>
                <a:lnTo>
                  <a:pt x="2154819" y="1883493"/>
                </a:lnTo>
                <a:lnTo>
                  <a:pt x="2169108" y="1868887"/>
                </a:lnTo>
                <a:lnTo>
                  <a:pt x="2183715" y="1854281"/>
                </a:lnTo>
                <a:lnTo>
                  <a:pt x="2198322" y="1839993"/>
                </a:lnTo>
                <a:lnTo>
                  <a:pt x="2213246" y="1825387"/>
                </a:lnTo>
                <a:lnTo>
                  <a:pt x="2227853" y="1810464"/>
                </a:lnTo>
                <a:lnTo>
                  <a:pt x="2242460" y="1795858"/>
                </a:lnTo>
                <a:lnTo>
                  <a:pt x="2256749" y="1781252"/>
                </a:lnTo>
                <a:lnTo>
                  <a:pt x="2271356" y="1766964"/>
                </a:lnTo>
                <a:lnTo>
                  <a:pt x="2286280" y="1752358"/>
                </a:lnTo>
                <a:lnTo>
                  <a:pt x="2300887" y="1737753"/>
                </a:lnTo>
                <a:lnTo>
                  <a:pt x="2315493" y="1722829"/>
                </a:lnTo>
                <a:lnTo>
                  <a:pt x="2329783" y="1708224"/>
                </a:lnTo>
                <a:lnTo>
                  <a:pt x="2344390" y="1693618"/>
                </a:lnTo>
                <a:lnTo>
                  <a:pt x="2359314" y="1679330"/>
                </a:lnTo>
                <a:lnTo>
                  <a:pt x="2373921" y="1664724"/>
                </a:lnTo>
                <a:lnTo>
                  <a:pt x="2388527" y="1649801"/>
                </a:lnTo>
                <a:lnTo>
                  <a:pt x="2403134" y="1635195"/>
                </a:lnTo>
                <a:lnTo>
                  <a:pt x="2417423" y="1620589"/>
                </a:lnTo>
                <a:lnTo>
                  <a:pt x="2432348" y="1605983"/>
                </a:lnTo>
                <a:lnTo>
                  <a:pt x="2446955" y="1591695"/>
                </a:lnTo>
                <a:lnTo>
                  <a:pt x="2461561" y="1577089"/>
                </a:lnTo>
                <a:lnTo>
                  <a:pt x="2476168" y="1562166"/>
                </a:lnTo>
                <a:lnTo>
                  <a:pt x="2491092" y="1547560"/>
                </a:lnTo>
                <a:lnTo>
                  <a:pt x="2505382" y="1532954"/>
                </a:lnTo>
                <a:lnTo>
                  <a:pt x="2519989" y="1518349"/>
                </a:lnTo>
                <a:lnTo>
                  <a:pt x="2534595" y="1504060"/>
                </a:lnTo>
                <a:lnTo>
                  <a:pt x="2549202" y="1489137"/>
                </a:lnTo>
                <a:lnTo>
                  <a:pt x="2563809" y="1474531"/>
                </a:lnTo>
                <a:lnTo>
                  <a:pt x="2578733" y="1459925"/>
                </a:lnTo>
                <a:lnTo>
                  <a:pt x="2593022" y="1445320"/>
                </a:lnTo>
                <a:lnTo>
                  <a:pt x="2607629" y="1431032"/>
                </a:lnTo>
                <a:lnTo>
                  <a:pt x="2622236" y="1416426"/>
                </a:lnTo>
                <a:lnTo>
                  <a:pt x="2635255" y="1402773"/>
                </a:lnTo>
                <a:lnTo>
                  <a:pt x="2636843" y="1401502"/>
                </a:lnTo>
                <a:lnTo>
                  <a:pt x="2640653" y="1398010"/>
                </a:lnTo>
                <a:lnTo>
                  <a:pt x="2644464" y="1394517"/>
                </a:lnTo>
                <a:lnTo>
                  <a:pt x="2648592" y="1391024"/>
                </a:lnTo>
                <a:lnTo>
                  <a:pt x="2652402" y="1387849"/>
                </a:lnTo>
                <a:lnTo>
                  <a:pt x="2656530" y="1384674"/>
                </a:lnTo>
                <a:lnTo>
                  <a:pt x="2660658" y="1381499"/>
                </a:lnTo>
                <a:lnTo>
                  <a:pt x="2665104" y="1378641"/>
                </a:lnTo>
                <a:lnTo>
                  <a:pt x="2669549" y="1375466"/>
                </a:lnTo>
                <a:lnTo>
                  <a:pt x="2673995" y="1372609"/>
                </a:lnTo>
                <a:lnTo>
                  <a:pt x="2678758" y="1369751"/>
                </a:lnTo>
                <a:lnTo>
                  <a:pt x="2682886" y="1367211"/>
                </a:lnTo>
                <a:lnTo>
                  <a:pt x="2687649" y="1364671"/>
                </a:lnTo>
                <a:lnTo>
                  <a:pt x="2693047" y="1362448"/>
                </a:lnTo>
                <a:lnTo>
                  <a:pt x="2697810" y="1359908"/>
                </a:lnTo>
                <a:lnTo>
                  <a:pt x="2702891" y="1358003"/>
                </a:lnTo>
                <a:lnTo>
                  <a:pt x="2707972" y="1355462"/>
                </a:lnTo>
                <a:lnTo>
                  <a:pt x="2713687" y="1353558"/>
                </a:lnTo>
                <a:lnTo>
                  <a:pt x="2719085" y="1351970"/>
                </a:lnTo>
                <a:lnTo>
                  <a:pt x="2724801" y="1350065"/>
                </a:lnTo>
                <a:lnTo>
                  <a:pt x="2730199" y="1348795"/>
                </a:lnTo>
                <a:lnTo>
                  <a:pt x="2736232" y="1347207"/>
                </a:lnTo>
                <a:lnTo>
                  <a:pt x="2742266" y="1345619"/>
                </a:lnTo>
                <a:lnTo>
                  <a:pt x="2748617" y="1344985"/>
                </a:lnTo>
                <a:lnTo>
                  <a:pt x="2754332" y="1343714"/>
                </a:lnTo>
                <a:lnTo>
                  <a:pt x="2761318" y="1342762"/>
                </a:lnTo>
                <a:lnTo>
                  <a:pt x="2768304" y="1342444"/>
                </a:lnTo>
                <a:lnTo>
                  <a:pt x="2774972" y="1342127"/>
                </a:lnTo>
                <a:lnTo>
                  <a:pt x="2781958" y="1341809"/>
                </a:lnTo>
                <a:lnTo>
                  <a:pt x="2789897" y="1342127"/>
                </a:lnTo>
                <a:lnTo>
                  <a:pt x="2797835" y="1342444"/>
                </a:lnTo>
                <a:lnTo>
                  <a:pt x="2805139" y="1342762"/>
                </a:lnTo>
                <a:lnTo>
                  <a:pt x="2813077" y="1344032"/>
                </a:lnTo>
                <a:lnTo>
                  <a:pt x="2823238" y="1345619"/>
                </a:lnTo>
                <a:lnTo>
                  <a:pt x="2832765" y="1348160"/>
                </a:lnTo>
                <a:lnTo>
                  <a:pt x="2842608" y="1350382"/>
                </a:lnTo>
                <a:lnTo>
                  <a:pt x="2852134" y="1353558"/>
                </a:lnTo>
                <a:lnTo>
                  <a:pt x="2862931" y="1357685"/>
                </a:lnTo>
                <a:lnTo>
                  <a:pt x="2873092" y="1362448"/>
                </a:lnTo>
                <a:lnTo>
                  <a:pt x="2883571" y="1367528"/>
                </a:lnTo>
                <a:lnTo>
                  <a:pt x="2893414" y="1373561"/>
                </a:lnTo>
                <a:lnTo>
                  <a:pt x="2903258" y="1379911"/>
                </a:lnTo>
                <a:lnTo>
                  <a:pt x="2912467" y="1386897"/>
                </a:lnTo>
                <a:lnTo>
                  <a:pt x="2921358" y="1394517"/>
                </a:lnTo>
                <a:lnTo>
                  <a:pt x="2930567" y="1402773"/>
                </a:lnTo>
                <a:lnTo>
                  <a:pt x="2938505" y="1411663"/>
                </a:lnTo>
                <a:lnTo>
                  <a:pt x="2946443" y="1420554"/>
                </a:lnTo>
                <a:lnTo>
                  <a:pt x="2953747" y="1430079"/>
                </a:lnTo>
                <a:lnTo>
                  <a:pt x="2960098" y="1439922"/>
                </a:lnTo>
                <a:lnTo>
                  <a:pt x="2965813" y="1450082"/>
                </a:lnTo>
                <a:lnTo>
                  <a:pt x="2971212" y="1460243"/>
                </a:lnTo>
                <a:lnTo>
                  <a:pt x="2975975" y="1470721"/>
                </a:lnTo>
                <a:lnTo>
                  <a:pt x="2979785" y="1481199"/>
                </a:lnTo>
                <a:lnTo>
                  <a:pt x="2982960" y="1490725"/>
                </a:lnTo>
                <a:lnTo>
                  <a:pt x="2985501" y="1500250"/>
                </a:lnTo>
                <a:lnTo>
                  <a:pt x="2987724" y="1510411"/>
                </a:lnTo>
                <a:lnTo>
                  <a:pt x="2989311" y="1520254"/>
                </a:lnTo>
                <a:lnTo>
                  <a:pt x="2990264" y="1527874"/>
                </a:lnTo>
                <a:lnTo>
                  <a:pt x="2990899" y="1535812"/>
                </a:lnTo>
                <a:lnTo>
                  <a:pt x="2991216" y="1543750"/>
                </a:lnTo>
                <a:lnTo>
                  <a:pt x="2991216" y="1551688"/>
                </a:lnTo>
                <a:lnTo>
                  <a:pt x="2991216" y="1558356"/>
                </a:lnTo>
                <a:lnTo>
                  <a:pt x="2990899" y="1565024"/>
                </a:lnTo>
                <a:lnTo>
                  <a:pt x="2990581" y="1571691"/>
                </a:lnTo>
                <a:lnTo>
                  <a:pt x="2989311" y="1578994"/>
                </a:lnTo>
                <a:lnTo>
                  <a:pt x="2988676" y="1585027"/>
                </a:lnTo>
                <a:lnTo>
                  <a:pt x="2987406" y="1590742"/>
                </a:lnTo>
                <a:lnTo>
                  <a:pt x="2986136" y="1597093"/>
                </a:lnTo>
                <a:lnTo>
                  <a:pt x="2984548" y="1603126"/>
                </a:lnTo>
                <a:lnTo>
                  <a:pt x="2982960" y="1608523"/>
                </a:lnTo>
                <a:lnTo>
                  <a:pt x="2981373" y="1614239"/>
                </a:lnTo>
                <a:lnTo>
                  <a:pt x="2979468" y="1619636"/>
                </a:lnTo>
                <a:lnTo>
                  <a:pt x="2977562" y="1625352"/>
                </a:lnTo>
                <a:lnTo>
                  <a:pt x="2975340" y="1630432"/>
                </a:lnTo>
                <a:lnTo>
                  <a:pt x="2973434" y="1635195"/>
                </a:lnTo>
                <a:lnTo>
                  <a:pt x="2971212" y="1640275"/>
                </a:lnTo>
                <a:lnTo>
                  <a:pt x="2968671" y="1645673"/>
                </a:lnTo>
                <a:lnTo>
                  <a:pt x="2965813" y="1649801"/>
                </a:lnTo>
                <a:lnTo>
                  <a:pt x="2963591" y="1654563"/>
                </a:lnTo>
                <a:lnTo>
                  <a:pt x="2960733" y="1659326"/>
                </a:lnTo>
                <a:lnTo>
                  <a:pt x="2957875" y="1663771"/>
                </a:lnTo>
                <a:lnTo>
                  <a:pt x="2954699" y="1668216"/>
                </a:lnTo>
                <a:lnTo>
                  <a:pt x="2952159" y="1672662"/>
                </a:lnTo>
                <a:lnTo>
                  <a:pt x="2948984" y="1676472"/>
                </a:lnTo>
                <a:lnTo>
                  <a:pt x="2945808" y="1680917"/>
                </a:lnTo>
                <a:lnTo>
                  <a:pt x="2941998" y="1684727"/>
                </a:lnTo>
                <a:lnTo>
                  <a:pt x="2938823" y="1688855"/>
                </a:lnTo>
                <a:lnTo>
                  <a:pt x="2935330" y="1692348"/>
                </a:lnTo>
                <a:lnTo>
                  <a:pt x="2931837" y="1696475"/>
                </a:lnTo>
                <a:lnTo>
                  <a:pt x="2930567" y="1697428"/>
                </a:lnTo>
                <a:lnTo>
                  <a:pt x="2917230" y="1711081"/>
                </a:lnTo>
                <a:lnTo>
                  <a:pt x="2902623" y="1725687"/>
                </a:lnTo>
                <a:lnTo>
                  <a:pt x="2887699" y="1739975"/>
                </a:lnTo>
                <a:lnTo>
                  <a:pt x="2873410" y="1754581"/>
                </a:lnTo>
                <a:lnTo>
                  <a:pt x="2858803" y="1769187"/>
                </a:lnTo>
                <a:lnTo>
                  <a:pt x="2844196" y="1784110"/>
                </a:lnTo>
                <a:lnTo>
                  <a:pt x="2829589" y="1798716"/>
                </a:lnTo>
                <a:lnTo>
                  <a:pt x="2814665" y="1813322"/>
                </a:lnTo>
                <a:lnTo>
                  <a:pt x="2800376" y="1827610"/>
                </a:lnTo>
                <a:lnTo>
                  <a:pt x="2785769" y="1842216"/>
                </a:lnTo>
                <a:lnTo>
                  <a:pt x="2771162" y="1857139"/>
                </a:lnTo>
                <a:lnTo>
                  <a:pt x="2756555" y="1871745"/>
                </a:lnTo>
                <a:lnTo>
                  <a:pt x="2741631" y="1886351"/>
                </a:lnTo>
                <a:lnTo>
                  <a:pt x="2727024" y="1900956"/>
                </a:lnTo>
                <a:lnTo>
                  <a:pt x="2712735" y="1915245"/>
                </a:lnTo>
                <a:lnTo>
                  <a:pt x="2698128" y="1929850"/>
                </a:lnTo>
                <a:lnTo>
                  <a:pt x="2683521" y="1944774"/>
                </a:lnTo>
                <a:lnTo>
                  <a:pt x="2668597" y="1959379"/>
                </a:lnTo>
                <a:lnTo>
                  <a:pt x="2653990" y="1973985"/>
                </a:lnTo>
                <a:lnTo>
                  <a:pt x="2639383" y="1988273"/>
                </a:lnTo>
                <a:lnTo>
                  <a:pt x="2625094" y="2002879"/>
                </a:lnTo>
                <a:lnTo>
                  <a:pt x="2610487" y="2017802"/>
                </a:lnTo>
                <a:lnTo>
                  <a:pt x="2595563" y="2032408"/>
                </a:lnTo>
                <a:lnTo>
                  <a:pt x="2580956" y="2047014"/>
                </a:lnTo>
                <a:lnTo>
                  <a:pt x="2566349" y="2061620"/>
                </a:lnTo>
                <a:lnTo>
                  <a:pt x="2561904" y="2066065"/>
                </a:lnTo>
                <a:lnTo>
                  <a:pt x="2556823" y="2071145"/>
                </a:lnTo>
                <a:lnTo>
                  <a:pt x="2552060" y="2076226"/>
                </a:lnTo>
                <a:lnTo>
                  <a:pt x="2548885" y="2080353"/>
                </a:lnTo>
                <a:lnTo>
                  <a:pt x="2545392" y="2084798"/>
                </a:lnTo>
                <a:lnTo>
                  <a:pt x="2542216" y="2088609"/>
                </a:lnTo>
                <a:lnTo>
                  <a:pt x="2539358" y="2092736"/>
                </a:lnTo>
                <a:lnTo>
                  <a:pt x="2536183" y="2096864"/>
                </a:lnTo>
                <a:lnTo>
                  <a:pt x="2533325" y="2101627"/>
                </a:lnTo>
                <a:lnTo>
                  <a:pt x="2530785" y="2106072"/>
                </a:lnTo>
                <a:lnTo>
                  <a:pt x="2527927" y="2110518"/>
                </a:lnTo>
                <a:lnTo>
                  <a:pt x="2525069" y="2115281"/>
                </a:lnTo>
                <a:lnTo>
                  <a:pt x="2522846" y="2120361"/>
                </a:lnTo>
                <a:lnTo>
                  <a:pt x="2520306" y="2125123"/>
                </a:lnTo>
                <a:lnTo>
                  <a:pt x="2518401" y="2129886"/>
                </a:lnTo>
                <a:lnTo>
                  <a:pt x="2515861" y="2135601"/>
                </a:lnTo>
                <a:lnTo>
                  <a:pt x="2513955" y="2140682"/>
                </a:lnTo>
                <a:lnTo>
                  <a:pt x="2512050" y="2146079"/>
                </a:lnTo>
                <a:lnTo>
                  <a:pt x="2510462" y="2151478"/>
                </a:lnTo>
                <a:lnTo>
                  <a:pt x="2508557" y="2157192"/>
                </a:lnTo>
                <a:lnTo>
                  <a:pt x="2506969" y="2162908"/>
                </a:lnTo>
                <a:lnTo>
                  <a:pt x="2505699" y="2168941"/>
                </a:lnTo>
                <a:lnTo>
                  <a:pt x="2504429" y="2174656"/>
                </a:lnTo>
                <a:lnTo>
                  <a:pt x="2503159" y="2181006"/>
                </a:lnTo>
                <a:lnTo>
                  <a:pt x="2502524" y="2187991"/>
                </a:lnTo>
                <a:lnTo>
                  <a:pt x="2501571" y="2194342"/>
                </a:lnTo>
                <a:lnTo>
                  <a:pt x="2501254" y="2201010"/>
                </a:lnTo>
                <a:lnTo>
                  <a:pt x="2500936" y="2207995"/>
                </a:lnTo>
                <a:lnTo>
                  <a:pt x="2500936" y="2215615"/>
                </a:lnTo>
                <a:lnTo>
                  <a:pt x="2500936" y="2222601"/>
                </a:lnTo>
                <a:lnTo>
                  <a:pt x="2501254" y="2230221"/>
                </a:lnTo>
                <a:lnTo>
                  <a:pt x="2502524" y="2239112"/>
                </a:lnTo>
                <a:lnTo>
                  <a:pt x="2503794" y="2248002"/>
                </a:lnTo>
                <a:lnTo>
                  <a:pt x="2505382" y="2256893"/>
                </a:lnTo>
                <a:lnTo>
                  <a:pt x="2507287" y="2265148"/>
                </a:lnTo>
                <a:lnTo>
                  <a:pt x="2509192" y="2271498"/>
                </a:lnTo>
                <a:lnTo>
                  <a:pt x="2510780" y="2277849"/>
                </a:lnTo>
                <a:lnTo>
                  <a:pt x="2513320" y="2283882"/>
                </a:lnTo>
                <a:lnTo>
                  <a:pt x="2515225" y="2289915"/>
                </a:lnTo>
                <a:lnTo>
                  <a:pt x="2518083" y="2296265"/>
                </a:lnTo>
                <a:lnTo>
                  <a:pt x="2520306" y="2301980"/>
                </a:lnTo>
                <a:lnTo>
                  <a:pt x="2523164" y="2307695"/>
                </a:lnTo>
                <a:lnTo>
                  <a:pt x="2526339" y="2313728"/>
                </a:lnTo>
                <a:lnTo>
                  <a:pt x="2529832" y="2320079"/>
                </a:lnTo>
                <a:lnTo>
                  <a:pt x="2533960" y="2326429"/>
                </a:lnTo>
                <a:lnTo>
                  <a:pt x="2537771" y="2332144"/>
                </a:lnTo>
                <a:lnTo>
                  <a:pt x="2542216" y="2338177"/>
                </a:lnTo>
                <a:lnTo>
                  <a:pt x="2546979" y="2344210"/>
                </a:lnTo>
                <a:lnTo>
                  <a:pt x="2551742" y="2349608"/>
                </a:lnTo>
                <a:lnTo>
                  <a:pt x="2556505" y="2355323"/>
                </a:lnTo>
                <a:lnTo>
                  <a:pt x="2561904" y="2360721"/>
                </a:lnTo>
                <a:lnTo>
                  <a:pt x="2566984" y="2366436"/>
                </a:lnTo>
                <a:lnTo>
                  <a:pt x="2573018" y="2371199"/>
                </a:lnTo>
                <a:lnTo>
                  <a:pt x="2578733" y="2375961"/>
                </a:lnTo>
                <a:lnTo>
                  <a:pt x="2584449" y="2380724"/>
                </a:lnTo>
                <a:lnTo>
                  <a:pt x="2590482" y="2384852"/>
                </a:lnTo>
                <a:lnTo>
                  <a:pt x="2596515" y="2388980"/>
                </a:lnTo>
                <a:lnTo>
                  <a:pt x="2602866" y="2392790"/>
                </a:lnTo>
                <a:lnTo>
                  <a:pt x="2609217" y="2396600"/>
                </a:lnTo>
                <a:lnTo>
                  <a:pt x="2614615" y="2399140"/>
                </a:lnTo>
                <a:lnTo>
                  <a:pt x="2620648" y="2402315"/>
                </a:lnTo>
                <a:lnTo>
                  <a:pt x="2626682" y="2404856"/>
                </a:lnTo>
                <a:lnTo>
                  <a:pt x="2632715" y="2407713"/>
                </a:lnTo>
                <a:lnTo>
                  <a:pt x="2639066" y="2409618"/>
                </a:lnTo>
                <a:lnTo>
                  <a:pt x="2644781" y="2411841"/>
                </a:lnTo>
                <a:lnTo>
                  <a:pt x="2651132" y="2413428"/>
                </a:lnTo>
                <a:lnTo>
                  <a:pt x="2657165" y="2415651"/>
                </a:lnTo>
                <a:lnTo>
                  <a:pt x="2666056" y="2417556"/>
                </a:lnTo>
                <a:lnTo>
                  <a:pt x="2674630" y="2419144"/>
                </a:lnTo>
                <a:lnTo>
                  <a:pt x="2683839" y="2420414"/>
                </a:lnTo>
                <a:lnTo>
                  <a:pt x="2692412" y="2421049"/>
                </a:lnTo>
                <a:lnTo>
                  <a:pt x="2699716" y="2422001"/>
                </a:lnTo>
                <a:lnTo>
                  <a:pt x="2707336" y="2422001"/>
                </a:lnTo>
                <a:lnTo>
                  <a:pt x="2714640" y="2422001"/>
                </a:lnTo>
                <a:lnTo>
                  <a:pt x="2721943" y="2421366"/>
                </a:lnTo>
                <a:lnTo>
                  <a:pt x="2728612" y="2421049"/>
                </a:lnTo>
                <a:lnTo>
                  <a:pt x="2734962" y="2420414"/>
                </a:lnTo>
                <a:lnTo>
                  <a:pt x="2741631" y="2419461"/>
                </a:lnTo>
                <a:lnTo>
                  <a:pt x="2747981" y="2418192"/>
                </a:lnTo>
                <a:lnTo>
                  <a:pt x="2754015" y="2417239"/>
                </a:lnTo>
                <a:lnTo>
                  <a:pt x="2759731" y="2415968"/>
                </a:lnTo>
                <a:lnTo>
                  <a:pt x="2765446" y="2414381"/>
                </a:lnTo>
                <a:lnTo>
                  <a:pt x="2771480" y="2412476"/>
                </a:lnTo>
                <a:lnTo>
                  <a:pt x="2776560" y="2410888"/>
                </a:lnTo>
                <a:lnTo>
                  <a:pt x="2782276" y="2408666"/>
                </a:lnTo>
                <a:lnTo>
                  <a:pt x="2787357" y="2406761"/>
                </a:lnTo>
                <a:lnTo>
                  <a:pt x="2792437" y="2404538"/>
                </a:lnTo>
                <a:lnTo>
                  <a:pt x="2797835" y="2402315"/>
                </a:lnTo>
                <a:lnTo>
                  <a:pt x="2802598" y="2400093"/>
                </a:lnTo>
                <a:lnTo>
                  <a:pt x="2807361" y="2397553"/>
                </a:lnTo>
                <a:lnTo>
                  <a:pt x="2812442" y="2395012"/>
                </a:lnTo>
                <a:lnTo>
                  <a:pt x="2816888" y="2392155"/>
                </a:lnTo>
                <a:lnTo>
                  <a:pt x="2821016" y="2389297"/>
                </a:lnTo>
                <a:lnTo>
                  <a:pt x="2825461" y="2386439"/>
                </a:lnTo>
                <a:lnTo>
                  <a:pt x="2830224" y="2383264"/>
                </a:lnTo>
                <a:lnTo>
                  <a:pt x="2834352" y="2380089"/>
                </a:lnTo>
                <a:lnTo>
                  <a:pt x="2838163" y="2377232"/>
                </a:lnTo>
                <a:lnTo>
                  <a:pt x="2842608" y="2374056"/>
                </a:lnTo>
                <a:lnTo>
                  <a:pt x="2846419" y="2370881"/>
                </a:lnTo>
                <a:lnTo>
                  <a:pt x="2851817" y="2366118"/>
                </a:lnTo>
                <a:lnTo>
                  <a:pt x="2856898" y="2360721"/>
                </a:lnTo>
                <a:lnTo>
                  <a:pt x="2861343" y="2356593"/>
                </a:lnTo>
                <a:lnTo>
                  <a:pt x="2875950" y="2341670"/>
                </a:lnTo>
                <a:lnTo>
                  <a:pt x="2890557" y="2327064"/>
                </a:lnTo>
                <a:lnTo>
                  <a:pt x="2905163" y="2312458"/>
                </a:lnTo>
                <a:lnTo>
                  <a:pt x="2919770" y="2297852"/>
                </a:lnTo>
                <a:lnTo>
                  <a:pt x="2934059" y="2283564"/>
                </a:lnTo>
                <a:lnTo>
                  <a:pt x="2948984" y="2268641"/>
                </a:lnTo>
                <a:lnTo>
                  <a:pt x="2963591" y="2254035"/>
                </a:lnTo>
                <a:lnTo>
                  <a:pt x="2978197" y="2239429"/>
                </a:lnTo>
                <a:lnTo>
                  <a:pt x="2992804" y="2224823"/>
                </a:lnTo>
                <a:lnTo>
                  <a:pt x="3007728" y="2210218"/>
                </a:lnTo>
                <a:lnTo>
                  <a:pt x="3022018" y="2195929"/>
                </a:lnTo>
                <a:lnTo>
                  <a:pt x="3036625" y="2181006"/>
                </a:lnTo>
                <a:lnTo>
                  <a:pt x="3051231" y="2166401"/>
                </a:lnTo>
                <a:lnTo>
                  <a:pt x="3065838" y="2151795"/>
                </a:lnTo>
                <a:lnTo>
                  <a:pt x="3080762" y="2137189"/>
                </a:lnTo>
                <a:lnTo>
                  <a:pt x="3095369" y="2122265"/>
                </a:lnTo>
                <a:lnTo>
                  <a:pt x="3109658" y="2107978"/>
                </a:lnTo>
                <a:lnTo>
                  <a:pt x="3124265" y="2093371"/>
                </a:lnTo>
                <a:lnTo>
                  <a:pt x="3133156" y="2084798"/>
                </a:lnTo>
                <a:lnTo>
                  <a:pt x="3136332" y="2081624"/>
                </a:lnTo>
                <a:lnTo>
                  <a:pt x="3138872" y="2078766"/>
                </a:lnTo>
                <a:lnTo>
                  <a:pt x="3143000" y="2075273"/>
                </a:lnTo>
                <a:lnTo>
                  <a:pt x="3146811" y="2072098"/>
                </a:lnTo>
                <a:lnTo>
                  <a:pt x="3150939" y="2068923"/>
                </a:lnTo>
                <a:lnTo>
                  <a:pt x="3154749" y="2065748"/>
                </a:lnTo>
                <a:lnTo>
                  <a:pt x="3159195" y="2062572"/>
                </a:lnTo>
                <a:lnTo>
                  <a:pt x="3163640" y="2059398"/>
                </a:lnTo>
                <a:lnTo>
                  <a:pt x="3168086" y="2056539"/>
                </a:lnTo>
                <a:lnTo>
                  <a:pt x="3172214" y="2053682"/>
                </a:lnTo>
                <a:lnTo>
                  <a:pt x="3176977" y="2051142"/>
                </a:lnTo>
                <a:lnTo>
                  <a:pt x="3181740" y="2048284"/>
                </a:lnTo>
                <a:lnTo>
                  <a:pt x="3186503" y="2045744"/>
                </a:lnTo>
                <a:lnTo>
                  <a:pt x="3191266" y="2043521"/>
                </a:lnTo>
                <a:lnTo>
                  <a:pt x="3196664" y="2040981"/>
                </a:lnTo>
                <a:lnTo>
                  <a:pt x="3201745" y="2039076"/>
                </a:lnTo>
                <a:lnTo>
                  <a:pt x="3206825" y="2037171"/>
                </a:lnTo>
                <a:lnTo>
                  <a:pt x="3211906" y="2035266"/>
                </a:lnTo>
                <a:lnTo>
                  <a:pt x="3217939" y="2033044"/>
                </a:lnTo>
                <a:lnTo>
                  <a:pt x="3223655" y="2031456"/>
                </a:lnTo>
                <a:lnTo>
                  <a:pt x="3229053" y="2029868"/>
                </a:lnTo>
                <a:lnTo>
                  <a:pt x="3235086" y="2028281"/>
                </a:lnTo>
                <a:lnTo>
                  <a:pt x="3241437" y="2027328"/>
                </a:lnTo>
                <a:lnTo>
                  <a:pt x="3247470" y="2026058"/>
                </a:lnTo>
                <a:lnTo>
                  <a:pt x="3253821" y="2025105"/>
                </a:lnTo>
                <a:lnTo>
                  <a:pt x="3260172" y="2024470"/>
                </a:lnTo>
                <a:lnTo>
                  <a:pt x="3267158" y="2024153"/>
                </a:lnTo>
                <a:lnTo>
                  <a:pt x="3274144" y="2023518"/>
                </a:lnTo>
                <a:lnTo>
                  <a:pt x="3281447" y="2023518"/>
                </a:lnTo>
                <a:lnTo>
                  <a:pt x="3288433" y="2023518"/>
                </a:lnTo>
                <a:lnTo>
                  <a:pt x="3297006" y="2024153"/>
                </a:lnTo>
                <a:lnTo>
                  <a:pt x="3305262" y="2024788"/>
                </a:lnTo>
                <a:lnTo>
                  <a:pt x="3313518" y="2026058"/>
                </a:lnTo>
                <a:lnTo>
                  <a:pt x="3321457" y="2027645"/>
                </a:lnTo>
                <a:lnTo>
                  <a:pt x="3332571" y="2029868"/>
                </a:lnTo>
                <a:lnTo>
                  <a:pt x="3343367" y="2033044"/>
                </a:lnTo>
                <a:lnTo>
                  <a:pt x="3354163" y="2036853"/>
                </a:lnTo>
                <a:lnTo>
                  <a:pt x="3364325" y="2040981"/>
                </a:lnTo>
                <a:lnTo>
                  <a:pt x="3372581" y="2045109"/>
                </a:lnTo>
                <a:lnTo>
                  <a:pt x="3381472" y="2049555"/>
                </a:lnTo>
                <a:lnTo>
                  <a:pt x="3389728" y="2054317"/>
                </a:lnTo>
                <a:lnTo>
                  <a:pt x="3397666" y="2059398"/>
                </a:lnTo>
                <a:lnTo>
                  <a:pt x="3405605" y="2065112"/>
                </a:lnTo>
                <a:lnTo>
                  <a:pt x="3413226" y="2071145"/>
                </a:lnTo>
                <a:lnTo>
                  <a:pt x="3420847" y="2077496"/>
                </a:lnTo>
                <a:lnTo>
                  <a:pt x="3427832" y="2084798"/>
                </a:lnTo>
                <a:lnTo>
                  <a:pt x="3435136" y="2091784"/>
                </a:lnTo>
                <a:lnTo>
                  <a:pt x="3441487" y="2099404"/>
                </a:lnTo>
                <a:lnTo>
                  <a:pt x="3447202" y="2107025"/>
                </a:lnTo>
                <a:lnTo>
                  <a:pt x="3453236" y="2114963"/>
                </a:lnTo>
                <a:lnTo>
                  <a:pt x="3458316" y="2122901"/>
                </a:lnTo>
                <a:lnTo>
                  <a:pt x="3463079" y="2131156"/>
                </a:lnTo>
                <a:lnTo>
                  <a:pt x="3467525" y="2139729"/>
                </a:lnTo>
                <a:lnTo>
                  <a:pt x="3471653" y="2148302"/>
                </a:lnTo>
                <a:lnTo>
                  <a:pt x="3475781" y="2158780"/>
                </a:lnTo>
                <a:lnTo>
                  <a:pt x="3479591" y="2169258"/>
                </a:lnTo>
                <a:lnTo>
                  <a:pt x="3482767" y="2180054"/>
                </a:lnTo>
                <a:lnTo>
                  <a:pt x="3484989" y="2191167"/>
                </a:lnTo>
                <a:lnTo>
                  <a:pt x="3486577" y="2199105"/>
                </a:lnTo>
                <a:lnTo>
                  <a:pt x="3487847" y="2207360"/>
                </a:lnTo>
                <a:lnTo>
                  <a:pt x="3488482" y="2215615"/>
                </a:lnTo>
                <a:lnTo>
                  <a:pt x="3489117" y="2223871"/>
                </a:lnTo>
                <a:lnTo>
                  <a:pt x="3489117" y="2231174"/>
                </a:lnTo>
                <a:lnTo>
                  <a:pt x="3489117" y="2238159"/>
                </a:lnTo>
                <a:lnTo>
                  <a:pt x="3488482" y="2245462"/>
                </a:lnTo>
                <a:lnTo>
                  <a:pt x="3488165" y="2252447"/>
                </a:lnTo>
                <a:lnTo>
                  <a:pt x="3487530" y="2258798"/>
                </a:lnTo>
                <a:lnTo>
                  <a:pt x="3486577" y="2265148"/>
                </a:lnTo>
                <a:lnTo>
                  <a:pt x="3485307" y="2271181"/>
                </a:lnTo>
                <a:lnTo>
                  <a:pt x="3484354" y="2277531"/>
                </a:lnTo>
                <a:lnTo>
                  <a:pt x="3482767" y="2283564"/>
                </a:lnTo>
                <a:lnTo>
                  <a:pt x="3481179" y="2288962"/>
                </a:lnTo>
                <a:lnTo>
                  <a:pt x="3479591" y="2294678"/>
                </a:lnTo>
                <a:lnTo>
                  <a:pt x="3477369" y="2300392"/>
                </a:lnTo>
                <a:lnTo>
                  <a:pt x="3475781" y="2305790"/>
                </a:lnTo>
                <a:lnTo>
                  <a:pt x="3473558" y="2310870"/>
                </a:lnTo>
                <a:lnTo>
                  <a:pt x="3471653" y="2315951"/>
                </a:lnTo>
                <a:lnTo>
                  <a:pt x="3469113" y="2321031"/>
                </a:lnTo>
                <a:lnTo>
                  <a:pt x="3466890" y="2325794"/>
                </a:lnTo>
                <a:lnTo>
                  <a:pt x="3464349" y="2330556"/>
                </a:lnTo>
                <a:lnTo>
                  <a:pt x="3461492" y="2335319"/>
                </a:lnTo>
                <a:lnTo>
                  <a:pt x="3458951" y="2340082"/>
                </a:lnTo>
                <a:lnTo>
                  <a:pt x="3456093" y="2344527"/>
                </a:lnTo>
                <a:lnTo>
                  <a:pt x="3453236" y="2348972"/>
                </a:lnTo>
                <a:lnTo>
                  <a:pt x="3450060" y="2353418"/>
                </a:lnTo>
                <a:lnTo>
                  <a:pt x="3446885" y="2357545"/>
                </a:lnTo>
                <a:lnTo>
                  <a:pt x="3443709" y="2361673"/>
                </a:lnTo>
                <a:lnTo>
                  <a:pt x="3440534" y="2365483"/>
                </a:lnTo>
                <a:lnTo>
                  <a:pt x="3437359" y="2369612"/>
                </a:lnTo>
                <a:lnTo>
                  <a:pt x="3433866" y="2373421"/>
                </a:lnTo>
                <a:lnTo>
                  <a:pt x="3431008" y="2376279"/>
                </a:lnTo>
                <a:lnTo>
                  <a:pt x="3427832" y="2379455"/>
                </a:lnTo>
                <a:lnTo>
                  <a:pt x="3419259" y="2388027"/>
                </a:lnTo>
                <a:lnTo>
                  <a:pt x="3404970" y="2402950"/>
                </a:lnTo>
                <a:lnTo>
                  <a:pt x="3390045" y="2417556"/>
                </a:lnTo>
                <a:lnTo>
                  <a:pt x="3375439" y="2431845"/>
                </a:lnTo>
                <a:lnTo>
                  <a:pt x="3360832" y="2446450"/>
                </a:lnTo>
                <a:lnTo>
                  <a:pt x="3346225" y="2461056"/>
                </a:lnTo>
                <a:lnTo>
                  <a:pt x="3331301" y="2475979"/>
                </a:lnTo>
                <a:lnTo>
                  <a:pt x="3317011" y="2490585"/>
                </a:lnTo>
                <a:lnTo>
                  <a:pt x="3302405" y="2504873"/>
                </a:lnTo>
                <a:lnTo>
                  <a:pt x="3287798" y="2519479"/>
                </a:lnTo>
                <a:lnTo>
                  <a:pt x="3273191" y="2534085"/>
                </a:lnTo>
                <a:lnTo>
                  <a:pt x="3258584" y="2548690"/>
                </a:lnTo>
                <a:lnTo>
                  <a:pt x="3243660" y="2563614"/>
                </a:lnTo>
                <a:lnTo>
                  <a:pt x="3229371" y="2578219"/>
                </a:lnTo>
                <a:lnTo>
                  <a:pt x="3214764" y="2592508"/>
                </a:lnTo>
                <a:lnTo>
                  <a:pt x="3200157" y="2607114"/>
                </a:lnTo>
                <a:lnTo>
                  <a:pt x="3185550" y="2621719"/>
                </a:lnTo>
                <a:lnTo>
                  <a:pt x="3170626" y="2636643"/>
                </a:lnTo>
                <a:lnTo>
                  <a:pt x="3156019" y="2651249"/>
                </a:lnTo>
                <a:lnTo>
                  <a:pt x="3141730" y="2665854"/>
                </a:lnTo>
                <a:lnTo>
                  <a:pt x="3127123" y="2680142"/>
                </a:lnTo>
                <a:lnTo>
                  <a:pt x="3112516" y="2694748"/>
                </a:lnTo>
                <a:lnTo>
                  <a:pt x="3097592" y="2709354"/>
                </a:lnTo>
                <a:lnTo>
                  <a:pt x="3082985" y="2724277"/>
                </a:lnTo>
                <a:lnTo>
                  <a:pt x="3068378" y="2738883"/>
                </a:lnTo>
                <a:lnTo>
                  <a:pt x="3054089" y="2753489"/>
                </a:lnTo>
                <a:lnTo>
                  <a:pt x="3039482" y="2767777"/>
                </a:lnTo>
                <a:lnTo>
                  <a:pt x="3024558" y="2782383"/>
                </a:lnTo>
                <a:lnTo>
                  <a:pt x="3009951" y="2797306"/>
                </a:lnTo>
                <a:lnTo>
                  <a:pt x="2995344" y="2811912"/>
                </a:lnTo>
                <a:lnTo>
                  <a:pt x="2981055" y="2826518"/>
                </a:lnTo>
                <a:lnTo>
                  <a:pt x="2966448" y="2841123"/>
                </a:lnTo>
                <a:lnTo>
                  <a:pt x="2951524" y="2855412"/>
                </a:lnTo>
                <a:lnTo>
                  <a:pt x="2936917" y="2870017"/>
                </a:lnTo>
                <a:lnTo>
                  <a:pt x="2922311" y="2884941"/>
                </a:lnTo>
                <a:lnTo>
                  <a:pt x="2907704" y="2899546"/>
                </a:lnTo>
                <a:lnTo>
                  <a:pt x="2893414" y="2914152"/>
                </a:lnTo>
                <a:lnTo>
                  <a:pt x="2878808" y="2928758"/>
                </a:lnTo>
                <a:lnTo>
                  <a:pt x="2863883" y="2943046"/>
                </a:lnTo>
                <a:lnTo>
                  <a:pt x="2849277" y="2957970"/>
                </a:lnTo>
                <a:lnTo>
                  <a:pt x="2838163" y="2969083"/>
                </a:lnTo>
                <a:lnTo>
                  <a:pt x="2836575" y="2970670"/>
                </a:lnTo>
                <a:lnTo>
                  <a:pt x="2834670" y="2972576"/>
                </a:lnTo>
                <a:lnTo>
                  <a:pt x="2831177" y="2976386"/>
                </a:lnTo>
                <a:lnTo>
                  <a:pt x="2828001" y="2980513"/>
                </a:lnTo>
                <a:lnTo>
                  <a:pt x="2824191" y="2984323"/>
                </a:lnTo>
                <a:lnTo>
                  <a:pt x="2821016" y="2988451"/>
                </a:lnTo>
                <a:lnTo>
                  <a:pt x="2817840" y="2992262"/>
                </a:lnTo>
                <a:lnTo>
                  <a:pt x="2814665" y="2996707"/>
                </a:lnTo>
                <a:lnTo>
                  <a:pt x="2812125" y="3001152"/>
                </a:lnTo>
                <a:lnTo>
                  <a:pt x="2809267" y="3005597"/>
                </a:lnTo>
                <a:lnTo>
                  <a:pt x="2806409" y="3009725"/>
                </a:lnTo>
                <a:lnTo>
                  <a:pt x="2803551" y="3014488"/>
                </a:lnTo>
                <a:lnTo>
                  <a:pt x="2801328" y="3019250"/>
                </a:lnTo>
                <a:lnTo>
                  <a:pt x="2798470" y="3024013"/>
                </a:lnTo>
                <a:lnTo>
                  <a:pt x="2796248" y="3029093"/>
                </a:lnTo>
                <a:lnTo>
                  <a:pt x="2794025" y="3034491"/>
                </a:lnTo>
                <a:lnTo>
                  <a:pt x="2791802" y="3039571"/>
                </a:lnTo>
                <a:lnTo>
                  <a:pt x="2789897" y="3044652"/>
                </a:lnTo>
                <a:lnTo>
                  <a:pt x="2787674" y="3050367"/>
                </a:lnTo>
                <a:lnTo>
                  <a:pt x="2786086" y="3055765"/>
                </a:lnTo>
                <a:lnTo>
                  <a:pt x="2784499" y="3061480"/>
                </a:lnTo>
                <a:lnTo>
                  <a:pt x="2782911" y="3066878"/>
                </a:lnTo>
                <a:lnTo>
                  <a:pt x="2781958" y="3073228"/>
                </a:lnTo>
                <a:lnTo>
                  <a:pt x="2780688" y="3079261"/>
                </a:lnTo>
                <a:lnTo>
                  <a:pt x="2779418" y="3085611"/>
                </a:lnTo>
                <a:lnTo>
                  <a:pt x="2778783" y="3091962"/>
                </a:lnTo>
                <a:lnTo>
                  <a:pt x="2777830" y="3098629"/>
                </a:lnTo>
                <a:lnTo>
                  <a:pt x="2777513" y="3105933"/>
                </a:lnTo>
                <a:lnTo>
                  <a:pt x="2777513" y="3112600"/>
                </a:lnTo>
                <a:lnTo>
                  <a:pt x="2777513" y="3119586"/>
                </a:lnTo>
                <a:lnTo>
                  <a:pt x="2777513" y="3127524"/>
                </a:lnTo>
                <a:lnTo>
                  <a:pt x="2778148" y="3136096"/>
                </a:lnTo>
                <a:lnTo>
                  <a:pt x="2779100" y="3144034"/>
                </a:lnTo>
                <a:lnTo>
                  <a:pt x="2780371" y="3151973"/>
                </a:lnTo>
                <a:lnTo>
                  <a:pt x="2782276" y="3162133"/>
                </a:lnTo>
                <a:lnTo>
                  <a:pt x="2785134" y="3172611"/>
                </a:lnTo>
                <a:lnTo>
                  <a:pt x="2787674" y="3182454"/>
                </a:lnTo>
                <a:lnTo>
                  <a:pt x="2791802" y="3192297"/>
                </a:lnTo>
                <a:lnTo>
                  <a:pt x="2795613" y="3201822"/>
                </a:lnTo>
                <a:lnTo>
                  <a:pt x="2800058" y="3211348"/>
                </a:lnTo>
                <a:lnTo>
                  <a:pt x="2805139" y="3220873"/>
                </a:lnTo>
                <a:lnTo>
                  <a:pt x="2810854" y="3230081"/>
                </a:lnTo>
                <a:lnTo>
                  <a:pt x="2817205" y="3238654"/>
                </a:lnTo>
                <a:lnTo>
                  <a:pt x="2823556" y="3247545"/>
                </a:lnTo>
                <a:lnTo>
                  <a:pt x="2830542" y="3255800"/>
                </a:lnTo>
                <a:lnTo>
                  <a:pt x="2838163" y="3263738"/>
                </a:lnTo>
                <a:lnTo>
                  <a:pt x="2846419" y="3271359"/>
                </a:lnTo>
                <a:lnTo>
                  <a:pt x="2854992" y="3278344"/>
                </a:lnTo>
                <a:lnTo>
                  <a:pt x="2863248" y="3285012"/>
                </a:lnTo>
                <a:lnTo>
                  <a:pt x="2872457" y="3291045"/>
                </a:lnTo>
                <a:lnTo>
                  <a:pt x="2881030" y="3296760"/>
                </a:lnTo>
                <a:lnTo>
                  <a:pt x="2890557" y="3301840"/>
                </a:lnTo>
                <a:lnTo>
                  <a:pt x="2900083" y="3306603"/>
                </a:lnTo>
                <a:lnTo>
                  <a:pt x="2909609" y="3310413"/>
                </a:lnTo>
                <a:lnTo>
                  <a:pt x="2919453" y="3314223"/>
                </a:lnTo>
                <a:lnTo>
                  <a:pt x="2929931" y="3317399"/>
                </a:lnTo>
                <a:lnTo>
                  <a:pt x="2939775" y="3319621"/>
                </a:lnTo>
                <a:lnTo>
                  <a:pt x="2949936" y="3321526"/>
                </a:lnTo>
                <a:lnTo>
                  <a:pt x="2957875" y="3322796"/>
                </a:lnTo>
                <a:lnTo>
                  <a:pt x="2966448" y="3324066"/>
                </a:lnTo>
                <a:lnTo>
                  <a:pt x="2974387" y="3324384"/>
                </a:lnTo>
                <a:lnTo>
                  <a:pt x="2982325" y="3324701"/>
                </a:lnTo>
                <a:lnTo>
                  <a:pt x="2989311" y="3324701"/>
                </a:lnTo>
                <a:lnTo>
                  <a:pt x="2996615" y="3324384"/>
                </a:lnTo>
                <a:lnTo>
                  <a:pt x="3003283" y="3324066"/>
                </a:lnTo>
                <a:lnTo>
                  <a:pt x="3010269" y="3323114"/>
                </a:lnTo>
                <a:lnTo>
                  <a:pt x="3016302" y="3322479"/>
                </a:lnTo>
                <a:lnTo>
                  <a:pt x="3022653" y="3321526"/>
                </a:lnTo>
                <a:lnTo>
                  <a:pt x="3029004" y="3320574"/>
                </a:lnTo>
                <a:lnTo>
                  <a:pt x="3035037" y="3318986"/>
                </a:lnTo>
                <a:lnTo>
                  <a:pt x="3040435" y="3317399"/>
                </a:lnTo>
                <a:lnTo>
                  <a:pt x="3046151" y="3315811"/>
                </a:lnTo>
                <a:lnTo>
                  <a:pt x="3052184" y="3314223"/>
                </a:lnTo>
                <a:lnTo>
                  <a:pt x="3057582" y="3312001"/>
                </a:lnTo>
                <a:lnTo>
                  <a:pt x="3062663" y="3310096"/>
                </a:lnTo>
                <a:lnTo>
                  <a:pt x="3068061" y="3308191"/>
                </a:lnTo>
                <a:lnTo>
                  <a:pt x="3072824" y="3305650"/>
                </a:lnTo>
                <a:lnTo>
                  <a:pt x="3077905" y="3303428"/>
                </a:lnTo>
                <a:lnTo>
                  <a:pt x="3082668" y="3300888"/>
                </a:lnTo>
                <a:lnTo>
                  <a:pt x="3087431" y="3298348"/>
                </a:lnTo>
                <a:lnTo>
                  <a:pt x="3092194" y="3295807"/>
                </a:lnTo>
                <a:lnTo>
                  <a:pt x="3096639" y="3292632"/>
                </a:lnTo>
                <a:lnTo>
                  <a:pt x="3100767" y="3289775"/>
                </a:lnTo>
                <a:lnTo>
                  <a:pt x="3105213" y="3287234"/>
                </a:lnTo>
                <a:lnTo>
                  <a:pt x="3109658" y="3284059"/>
                </a:lnTo>
                <a:lnTo>
                  <a:pt x="3114104" y="3280884"/>
                </a:lnTo>
                <a:lnTo>
                  <a:pt x="3117914" y="3277709"/>
                </a:lnTo>
                <a:lnTo>
                  <a:pt x="3122042" y="3274534"/>
                </a:lnTo>
                <a:lnTo>
                  <a:pt x="3125853" y="3270724"/>
                </a:lnTo>
                <a:lnTo>
                  <a:pt x="3129346" y="3267231"/>
                </a:lnTo>
                <a:lnTo>
                  <a:pt x="3131569" y="3265326"/>
                </a:lnTo>
                <a:lnTo>
                  <a:pt x="3133156" y="3263738"/>
                </a:lnTo>
                <a:lnTo>
                  <a:pt x="3144270" y="3252625"/>
                </a:lnTo>
                <a:lnTo>
                  <a:pt x="3158877" y="3238019"/>
                </a:lnTo>
                <a:lnTo>
                  <a:pt x="3173484" y="3223731"/>
                </a:lnTo>
                <a:lnTo>
                  <a:pt x="3188091" y="3208808"/>
                </a:lnTo>
                <a:lnTo>
                  <a:pt x="3202380" y="3194202"/>
                </a:lnTo>
                <a:lnTo>
                  <a:pt x="3217304" y="3179596"/>
                </a:lnTo>
                <a:lnTo>
                  <a:pt x="3231911" y="3164990"/>
                </a:lnTo>
                <a:lnTo>
                  <a:pt x="3246518" y="3150385"/>
                </a:lnTo>
                <a:lnTo>
                  <a:pt x="3261125" y="3136096"/>
                </a:lnTo>
                <a:lnTo>
                  <a:pt x="3275731" y="3121173"/>
                </a:lnTo>
                <a:lnTo>
                  <a:pt x="3290021" y="3106567"/>
                </a:lnTo>
                <a:lnTo>
                  <a:pt x="3304945" y="3091962"/>
                </a:lnTo>
                <a:lnTo>
                  <a:pt x="3319552" y="3077356"/>
                </a:lnTo>
                <a:lnTo>
                  <a:pt x="3334158" y="3062433"/>
                </a:lnTo>
                <a:lnTo>
                  <a:pt x="3348765" y="3048144"/>
                </a:lnTo>
                <a:lnTo>
                  <a:pt x="3363690" y="3033539"/>
                </a:lnTo>
                <a:lnTo>
                  <a:pt x="3377979" y="3018933"/>
                </a:lnTo>
                <a:lnTo>
                  <a:pt x="3392586" y="3004327"/>
                </a:lnTo>
                <a:lnTo>
                  <a:pt x="3407192" y="2989721"/>
                </a:lnTo>
                <a:lnTo>
                  <a:pt x="3421799" y="2974798"/>
                </a:lnTo>
                <a:lnTo>
                  <a:pt x="3436724" y="2960510"/>
                </a:lnTo>
                <a:lnTo>
                  <a:pt x="3451330" y="2945904"/>
                </a:lnTo>
                <a:lnTo>
                  <a:pt x="3465620" y="2931298"/>
                </a:lnTo>
                <a:lnTo>
                  <a:pt x="3480226" y="2916692"/>
                </a:lnTo>
                <a:lnTo>
                  <a:pt x="3494833" y="2901769"/>
                </a:lnTo>
                <a:lnTo>
                  <a:pt x="3509757" y="2887163"/>
                </a:lnTo>
                <a:lnTo>
                  <a:pt x="3524364" y="2872875"/>
                </a:lnTo>
                <a:lnTo>
                  <a:pt x="3538654" y="2858269"/>
                </a:lnTo>
                <a:lnTo>
                  <a:pt x="3553260" y="2843664"/>
                </a:lnTo>
                <a:lnTo>
                  <a:pt x="3567867" y="2829058"/>
                </a:lnTo>
                <a:lnTo>
                  <a:pt x="3582791" y="2814135"/>
                </a:lnTo>
                <a:lnTo>
                  <a:pt x="3597398" y="2799846"/>
                </a:lnTo>
                <a:lnTo>
                  <a:pt x="3612005" y="2785240"/>
                </a:lnTo>
                <a:lnTo>
                  <a:pt x="3626294" y="2770635"/>
                </a:lnTo>
                <a:lnTo>
                  <a:pt x="3640901" y="2756029"/>
                </a:lnTo>
                <a:lnTo>
                  <a:pt x="3655508" y="2741106"/>
                </a:lnTo>
                <a:lnTo>
                  <a:pt x="3670432" y="2726500"/>
                </a:lnTo>
                <a:lnTo>
                  <a:pt x="3685039" y="2712212"/>
                </a:lnTo>
                <a:lnTo>
                  <a:pt x="3699646" y="2697606"/>
                </a:lnTo>
                <a:lnTo>
                  <a:pt x="3713935" y="2683000"/>
                </a:lnTo>
                <a:lnTo>
                  <a:pt x="3728542" y="2668395"/>
                </a:lnTo>
                <a:lnTo>
                  <a:pt x="3743466" y="2653471"/>
                </a:lnTo>
                <a:lnTo>
                  <a:pt x="3758073" y="2638865"/>
                </a:lnTo>
                <a:lnTo>
                  <a:pt x="3772680" y="2624577"/>
                </a:lnTo>
                <a:lnTo>
                  <a:pt x="3787286" y="2609972"/>
                </a:lnTo>
                <a:lnTo>
                  <a:pt x="3801576" y="2595365"/>
                </a:lnTo>
                <a:lnTo>
                  <a:pt x="3816500" y="2580442"/>
                </a:lnTo>
                <a:lnTo>
                  <a:pt x="3831107" y="2565836"/>
                </a:lnTo>
                <a:lnTo>
                  <a:pt x="3845714" y="2551231"/>
                </a:lnTo>
                <a:lnTo>
                  <a:pt x="3860320" y="2536942"/>
                </a:lnTo>
                <a:lnTo>
                  <a:pt x="3875245" y="2522337"/>
                </a:lnTo>
                <a:lnTo>
                  <a:pt x="3889534" y="2507731"/>
                </a:lnTo>
                <a:lnTo>
                  <a:pt x="3904141" y="2492808"/>
                </a:lnTo>
                <a:lnTo>
                  <a:pt x="3918748" y="2478202"/>
                </a:lnTo>
                <a:lnTo>
                  <a:pt x="3933354" y="2463913"/>
                </a:lnTo>
                <a:lnTo>
                  <a:pt x="3948279" y="2449308"/>
                </a:lnTo>
                <a:lnTo>
                  <a:pt x="3962568" y="2434702"/>
                </a:lnTo>
                <a:lnTo>
                  <a:pt x="3977175" y="2419779"/>
                </a:lnTo>
                <a:lnTo>
                  <a:pt x="3991782" y="2405173"/>
                </a:lnTo>
                <a:lnTo>
                  <a:pt x="4006388" y="2390567"/>
                </a:lnTo>
                <a:lnTo>
                  <a:pt x="4020995" y="2376279"/>
                </a:lnTo>
                <a:lnTo>
                  <a:pt x="4035919" y="2361673"/>
                </a:lnTo>
                <a:lnTo>
                  <a:pt x="4050209" y="2347067"/>
                </a:lnTo>
                <a:lnTo>
                  <a:pt x="4064815" y="2332144"/>
                </a:lnTo>
                <a:lnTo>
                  <a:pt x="4079422" y="2317538"/>
                </a:lnTo>
                <a:lnTo>
                  <a:pt x="4094029" y="2302933"/>
                </a:lnTo>
                <a:lnTo>
                  <a:pt x="4108953" y="2288644"/>
                </a:lnTo>
                <a:lnTo>
                  <a:pt x="4123560" y="2274039"/>
                </a:lnTo>
                <a:lnTo>
                  <a:pt x="4128323" y="2268641"/>
                </a:lnTo>
                <a:lnTo>
                  <a:pt x="4133404" y="2263878"/>
                </a:lnTo>
                <a:lnTo>
                  <a:pt x="4138167" y="2259750"/>
                </a:lnTo>
                <a:lnTo>
                  <a:pt x="4142295" y="2255940"/>
                </a:lnTo>
                <a:lnTo>
                  <a:pt x="4146105" y="2252765"/>
                </a:lnTo>
                <a:lnTo>
                  <a:pt x="4150551" y="2249590"/>
                </a:lnTo>
                <a:lnTo>
                  <a:pt x="4154361" y="2246415"/>
                </a:lnTo>
                <a:lnTo>
                  <a:pt x="4158807" y="2243239"/>
                </a:lnTo>
                <a:lnTo>
                  <a:pt x="4163253" y="2240699"/>
                </a:lnTo>
                <a:lnTo>
                  <a:pt x="4168016" y="2237842"/>
                </a:lnTo>
                <a:lnTo>
                  <a:pt x="4172461" y="2234984"/>
                </a:lnTo>
                <a:lnTo>
                  <a:pt x="4177224" y="2232761"/>
                </a:lnTo>
                <a:lnTo>
                  <a:pt x="4181987" y="2229904"/>
                </a:lnTo>
                <a:lnTo>
                  <a:pt x="4187068" y="2227364"/>
                </a:lnTo>
                <a:lnTo>
                  <a:pt x="4191831" y="2225459"/>
                </a:lnTo>
                <a:lnTo>
                  <a:pt x="4196912" y="2223236"/>
                </a:lnTo>
                <a:lnTo>
                  <a:pt x="4202627" y="2221331"/>
                </a:lnTo>
                <a:lnTo>
                  <a:pt x="4207708" y="2219108"/>
                </a:lnTo>
                <a:lnTo>
                  <a:pt x="4213106" y="2217203"/>
                </a:lnTo>
                <a:lnTo>
                  <a:pt x="4218822" y="2215615"/>
                </a:lnTo>
                <a:lnTo>
                  <a:pt x="4224855" y="2214028"/>
                </a:lnTo>
                <a:lnTo>
                  <a:pt x="4230571" y="2212758"/>
                </a:lnTo>
                <a:lnTo>
                  <a:pt x="4236287" y="2211805"/>
                </a:lnTo>
                <a:lnTo>
                  <a:pt x="4242955" y="2210535"/>
                </a:lnTo>
                <a:lnTo>
                  <a:pt x="4249306" y="2209265"/>
                </a:lnTo>
                <a:lnTo>
                  <a:pt x="4255656" y="2208948"/>
                </a:lnTo>
                <a:lnTo>
                  <a:pt x="4262325" y="2207995"/>
                </a:lnTo>
                <a:lnTo>
                  <a:pt x="4269628" y="2207678"/>
                </a:lnTo>
                <a:lnTo>
                  <a:pt x="4277249" y="2207678"/>
                </a:lnTo>
                <a:lnTo>
                  <a:pt x="4284235" y="2207995"/>
                </a:lnTo>
                <a:lnTo>
                  <a:pt x="4291856" y="2208630"/>
                </a:lnTo>
                <a:lnTo>
                  <a:pt x="4300429" y="2209265"/>
                </a:lnTo>
                <a:lnTo>
                  <a:pt x="4309321" y="2210535"/>
                </a:lnTo>
                <a:lnTo>
                  <a:pt x="4317894" y="2212123"/>
                </a:lnTo>
                <a:lnTo>
                  <a:pt x="4326785" y="2214028"/>
                </a:lnTo>
                <a:lnTo>
                  <a:pt x="4338534" y="2217521"/>
                </a:lnTo>
                <a:lnTo>
                  <a:pt x="4350918" y="2221648"/>
                </a:lnTo>
                <a:lnTo>
                  <a:pt x="4356951" y="2223871"/>
                </a:lnTo>
                <a:lnTo>
                  <a:pt x="4362350" y="2226728"/>
                </a:lnTo>
                <a:lnTo>
                  <a:pt x="4368383" y="2229586"/>
                </a:lnTo>
                <a:lnTo>
                  <a:pt x="4373781" y="2232126"/>
                </a:lnTo>
                <a:lnTo>
                  <a:pt x="4380767" y="2235936"/>
                </a:lnTo>
                <a:lnTo>
                  <a:pt x="4387118" y="2239747"/>
                </a:lnTo>
                <a:lnTo>
                  <a:pt x="4393468" y="2244192"/>
                </a:lnTo>
                <a:lnTo>
                  <a:pt x="4399819" y="2248638"/>
                </a:lnTo>
                <a:lnTo>
                  <a:pt x="4405535" y="2253400"/>
                </a:lnTo>
                <a:lnTo>
                  <a:pt x="4411568" y="2258163"/>
                </a:lnTo>
                <a:lnTo>
                  <a:pt x="4417601" y="2263243"/>
                </a:lnTo>
                <a:lnTo>
                  <a:pt x="4422999" y="2268641"/>
                </a:lnTo>
                <a:lnTo>
                  <a:pt x="4428715" y="2274356"/>
                </a:lnTo>
                <a:lnTo>
                  <a:pt x="4433796" y="2280389"/>
                </a:lnTo>
                <a:lnTo>
                  <a:pt x="4438876" y="2286104"/>
                </a:lnTo>
                <a:lnTo>
                  <a:pt x="4443639" y="2292137"/>
                </a:lnTo>
                <a:lnTo>
                  <a:pt x="4448085" y="2298487"/>
                </a:lnTo>
                <a:lnTo>
                  <a:pt x="4452213" y="2304838"/>
                </a:lnTo>
                <a:lnTo>
                  <a:pt x="4456023" y="2311188"/>
                </a:lnTo>
                <a:lnTo>
                  <a:pt x="4459516" y="2317856"/>
                </a:lnTo>
                <a:lnTo>
                  <a:pt x="4462692" y="2323572"/>
                </a:lnTo>
                <a:lnTo>
                  <a:pt x="4465550" y="2329604"/>
                </a:lnTo>
                <a:lnTo>
                  <a:pt x="4468090" y="2335319"/>
                </a:lnTo>
                <a:lnTo>
                  <a:pt x="4470313" y="2341352"/>
                </a:lnTo>
                <a:lnTo>
                  <a:pt x="4474758" y="2353418"/>
                </a:lnTo>
                <a:lnTo>
                  <a:pt x="4478251" y="2365483"/>
                </a:lnTo>
                <a:lnTo>
                  <a:pt x="4480156" y="2374374"/>
                </a:lnTo>
                <a:lnTo>
                  <a:pt x="4481744" y="2382947"/>
                </a:lnTo>
                <a:lnTo>
                  <a:pt x="4483014" y="2391838"/>
                </a:lnTo>
                <a:lnTo>
                  <a:pt x="4483967" y="2400410"/>
                </a:lnTo>
                <a:lnTo>
                  <a:pt x="4484284" y="2407713"/>
                </a:lnTo>
                <a:lnTo>
                  <a:pt x="4484284" y="2415016"/>
                </a:lnTo>
                <a:lnTo>
                  <a:pt x="4484284" y="2422319"/>
                </a:lnTo>
                <a:lnTo>
                  <a:pt x="4483967" y="2429939"/>
                </a:lnTo>
                <a:lnTo>
                  <a:pt x="4483332" y="2436289"/>
                </a:lnTo>
                <a:lnTo>
                  <a:pt x="4482697" y="2442958"/>
                </a:lnTo>
                <a:lnTo>
                  <a:pt x="4481744" y="2449308"/>
                </a:lnTo>
                <a:lnTo>
                  <a:pt x="4480792" y="2455658"/>
                </a:lnTo>
                <a:lnTo>
                  <a:pt x="4479521" y="2461691"/>
                </a:lnTo>
                <a:lnTo>
                  <a:pt x="4477934" y="2467406"/>
                </a:lnTo>
                <a:lnTo>
                  <a:pt x="4476346" y="2473122"/>
                </a:lnTo>
                <a:lnTo>
                  <a:pt x="4474758" y="2479155"/>
                </a:lnTo>
                <a:lnTo>
                  <a:pt x="4473171" y="2484235"/>
                </a:lnTo>
                <a:lnTo>
                  <a:pt x="4471265" y="2489632"/>
                </a:lnTo>
                <a:lnTo>
                  <a:pt x="4468725" y="2495030"/>
                </a:lnTo>
                <a:lnTo>
                  <a:pt x="4466820" y="2500110"/>
                </a:lnTo>
                <a:lnTo>
                  <a:pt x="4464280" y="2505191"/>
                </a:lnTo>
                <a:lnTo>
                  <a:pt x="4462057" y="2509953"/>
                </a:lnTo>
                <a:lnTo>
                  <a:pt x="4459516" y="2514716"/>
                </a:lnTo>
                <a:lnTo>
                  <a:pt x="4456976" y="2519479"/>
                </a:lnTo>
                <a:lnTo>
                  <a:pt x="4454118" y="2524242"/>
                </a:lnTo>
                <a:lnTo>
                  <a:pt x="4451260" y="2528687"/>
                </a:lnTo>
                <a:lnTo>
                  <a:pt x="4448403" y="2533132"/>
                </a:lnTo>
                <a:lnTo>
                  <a:pt x="4445227" y="2537260"/>
                </a:lnTo>
                <a:lnTo>
                  <a:pt x="4442687" y="2541705"/>
                </a:lnTo>
                <a:lnTo>
                  <a:pt x="4439511" y="2545516"/>
                </a:lnTo>
                <a:lnTo>
                  <a:pt x="4435701" y="2549643"/>
                </a:lnTo>
                <a:lnTo>
                  <a:pt x="4432526" y="2553453"/>
                </a:lnTo>
                <a:lnTo>
                  <a:pt x="4427763" y="2558851"/>
                </a:lnTo>
                <a:lnTo>
                  <a:pt x="4422999" y="2563614"/>
                </a:lnTo>
                <a:lnTo>
                  <a:pt x="4418236" y="2568694"/>
                </a:lnTo>
                <a:lnTo>
                  <a:pt x="4403630" y="2583300"/>
                </a:lnTo>
                <a:lnTo>
                  <a:pt x="4389023" y="2597906"/>
                </a:lnTo>
                <a:lnTo>
                  <a:pt x="4374416" y="2612194"/>
                </a:lnTo>
                <a:lnTo>
                  <a:pt x="4359809" y="2627117"/>
                </a:lnTo>
                <a:lnTo>
                  <a:pt x="4345520" y="2641723"/>
                </a:lnTo>
                <a:lnTo>
                  <a:pt x="4330596" y="2656329"/>
                </a:lnTo>
                <a:lnTo>
                  <a:pt x="4315989" y="2670935"/>
                </a:lnTo>
                <a:lnTo>
                  <a:pt x="4301382" y="2685223"/>
                </a:lnTo>
                <a:lnTo>
                  <a:pt x="4286775" y="2699829"/>
                </a:lnTo>
                <a:lnTo>
                  <a:pt x="4271851" y="2714752"/>
                </a:lnTo>
                <a:lnTo>
                  <a:pt x="4257562" y="2729357"/>
                </a:lnTo>
                <a:lnTo>
                  <a:pt x="4242955" y="2743963"/>
                </a:lnTo>
                <a:lnTo>
                  <a:pt x="4228348" y="2758569"/>
                </a:lnTo>
                <a:lnTo>
                  <a:pt x="4213741" y="2772857"/>
                </a:lnTo>
                <a:lnTo>
                  <a:pt x="4198817" y="2787781"/>
                </a:lnTo>
                <a:lnTo>
                  <a:pt x="4184210" y="2802386"/>
                </a:lnTo>
                <a:lnTo>
                  <a:pt x="4169921" y="2816992"/>
                </a:lnTo>
                <a:lnTo>
                  <a:pt x="4155314" y="2831598"/>
                </a:lnTo>
                <a:lnTo>
                  <a:pt x="4140707" y="2846521"/>
                </a:lnTo>
                <a:lnTo>
                  <a:pt x="4125783" y="2860492"/>
                </a:lnTo>
                <a:lnTo>
                  <a:pt x="4111176" y="2875415"/>
                </a:lnTo>
                <a:lnTo>
                  <a:pt x="4096569" y="2890021"/>
                </a:lnTo>
                <a:lnTo>
                  <a:pt x="4082280" y="2904627"/>
                </a:lnTo>
                <a:lnTo>
                  <a:pt x="4067673" y="2919233"/>
                </a:lnTo>
                <a:lnTo>
                  <a:pt x="4052749" y="2934156"/>
                </a:lnTo>
                <a:lnTo>
                  <a:pt x="4038142" y="2948444"/>
                </a:lnTo>
                <a:lnTo>
                  <a:pt x="4023535" y="2963050"/>
                </a:lnTo>
                <a:lnTo>
                  <a:pt x="4009246" y="2977656"/>
                </a:lnTo>
                <a:lnTo>
                  <a:pt x="3994639" y="2992262"/>
                </a:lnTo>
                <a:lnTo>
                  <a:pt x="3980033" y="3007185"/>
                </a:lnTo>
                <a:lnTo>
                  <a:pt x="3965108" y="3021790"/>
                </a:lnTo>
                <a:lnTo>
                  <a:pt x="3950501" y="3036079"/>
                </a:lnTo>
                <a:lnTo>
                  <a:pt x="3935895" y="3050684"/>
                </a:lnTo>
                <a:lnTo>
                  <a:pt x="3921605" y="3065290"/>
                </a:lnTo>
                <a:lnTo>
                  <a:pt x="3906999" y="3079896"/>
                </a:lnTo>
                <a:lnTo>
                  <a:pt x="3892074" y="3094820"/>
                </a:lnTo>
                <a:lnTo>
                  <a:pt x="3877468" y="3109108"/>
                </a:lnTo>
                <a:lnTo>
                  <a:pt x="3862861" y="3123713"/>
                </a:lnTo>
                <a:lnTo>
                  <a:pt x="3848254" y="3138319"/>
                </a:lnTo>
                <a:lnTo>
                  <a:pt x="3833965" y="3152925"/>
                </a:lnTo>
                <a:lnTo>
                  <a:pt x="3819040" y="3167848"/>
                </a:lnTo>
                <a:lnTo>
                  <a:pt x="3804434" y="3182454"/>
                </a:lnTo>
                <a:lnTo>
                  <a:pt x="3789827" y="3196742"/>
                </a:lnTo>
                <a:lnTo>
                  <a:pt x="3775220" y="3211348"/>
                </a:lnTo>
                <a:lnTo>
                  <a:pt x="3760296" y="3225954"/>
                </a:lnTo>
                <a:lnTo>
                  <a:pt x="3746006" y="3240559"/>
                </a:lnTo>
                <a:lnTo>
                  <a:pt x="3731400" y="3255483"/>
                </a:lnTo>
                <a:lnTo>
                  <a:pt x="3716793" y="3270089"/>
                </a:lnTo>
                <a:lnTo>
                  <a:pt x="3702186" y="3284377"/>
                </a:lnTo>
                <a:lnTo>
                  <a:pt x="3687262" y="3298983"/>
                </a:lnTo>
                <a:lnTo>
                  <a:pt x="3672655" y="3313588"/>
                </a:lnTo>
                <a:lnTo>
                  <a:pt x="3658366" y="3328512"/>
                </a:lnTo>
                <a:lnTo>
                  <a:pt x="3643759" y="3343117"/>
                </a:lnTo>
                <a:lnTo>
                  <a:pt x="3629152" y="3357723"/>
                </a:lnTo>
                <a:lnTo>
                  <a:pt x="3614545" y="3372011"/>
                </a:lnTo>
                <a:lnTo>
                  <a:pt x="3612323" y="3374234"/>
                </a:lnTo>
                <a:lnTo>
                  <a:pt x="3609147" y="3377409"/>
                </a:lnTo>
                <a:lnTo>
                  <a:pt x="3605972" y="3380584"/>
                </a:lnTo>
                <a:lnTo>
                  <a:pt x="3603431" y="3383760"/>
                </a:lnTo>
                <a:lnTo>
                  <a:pt x="3600574" y="3387570"/>
                </a:lnTo>
                <a:lnTo>
                  <a:pt x="3597081" y="3391380"/>
                </a:lnTo>
                <a:lnTo>
                  <a:pt x="3593905" y="3395508"/>
                </a:lnTo>
                <a:lnTo>
                  <a:pt x="3590730" y="3399635"/>
                </a:lnTo>
                <a:lnTo>
                  <a:pt x="3587872" y="3403763"/>
                </a:lnTo>
                <a:lnTo>
                  <a:pt x="3584697" y="3408526"/>
                </a:lnTo>
                <a:lnTo>
                  <a:pt x="3581839" y="3412971"/>
                </a:lnTo>
                <a:lnTo>
                  <a:pt x="3578981" y="3417099"/>
                </a:lnTo>
                <a:lnTo>
                  <a:pt x="3576758" y="3421862"/>
                </a:lnTo>
                <a:lnTo>
                  <a:pt x="3573900" y="3426624"/>
                </a:lnTo>
                <a:lnTo>
                  <a:pt x="3571678" y="3432022"/>
                </a:lnTo>
                <a:lnTo>
                  <a:pt x="3569137" y="3436785"/>
                </a:lnTo>
                <a:lnTo>
                  <a:pt x="3567232" y="3441865"/>
                </a:lnTo>
                <a:lnTo>
                  <a:pt x="3565327" y="3446945"/>
                </a:lnTo>
                <a:lnTo>
                  <a:pt x="3563104" y="3452661"/>
                </a:lnTo>
                <a:lnTo>
                  <a:pt x="3561199" y="3458058"/>
                </a:lnTo>
                <a:lnTo>
                  <a:pt x="3559611" y="3463139"/>
                </a:lnTo>
                <a:lnTo>
                  <a:pt x="3558023" y="3469172"/>
                </a:lnTo>
                <a:lnTo>
                  <a:pt x="3556436" y="3475204"/>
                </a:lnTo>
                <a:lnTo>
                  <a:pt x="3555166" y="3481237"/>
                </a:lnTo>
                <a:lnTo>
                  <a:pt x="3554213" y="3486953"/>
                </a:lnTo>
                <a:lnTo>
                  <a:pt x="3553260" y="3493620"/>
                </a:lnTo>
                <a:lnTo>
                  <a:pt x="3552625" y="3500606"/>
                </a:lnTo>
                <a:lnTo>
                  <a:pt x="3551673" y="3506956"/>
                </a:lnTo>
                <a:lnTo>
                  <a:pt x="3551355" y="3513624"/>
                </a:lnTo>
                <a:lnTo>
                  <a:pt x="3551355" y="3521244"/>
                </a:lnTo>
                <a:lnTo>
                  <a:pt x="3551355" y="3528547"/>
                </a:lnTo>
                <a:lnTo>
                  <a:pt x="3551673" y="3536168"/>
                </a:lnTo>
                <a:lnTo>
                  <a:pt x="3552625" y="3543788"/>
                </a:lnTo>
                <a:lnTo>
                  <a:pt x="3553578" y="3553314"/>
                </a:lnTo>
                <a:lnTo>
                  <a:pt x="3555166" y="3562522"/>
                </a:lnTo>
                <a:lnTo>
                  <a:pt x="3557388" y="3571412"/>
                </a:lnTo>
                <a:lnTo>
                  <a:pt x="3559611" y="3580302"/>
                </a:lnTo>
                <a:lnTo>
                  <a:pt x="3562151" y="3587288"/>
                </a:lnTo>
                <a:lnTo>
                  <a:pt x="3564374" y="3594273"/>
                </a:lnTo>
                <a:lnTo>
                  <a:pt x="3567232" y="3601259"/>
                </a:lnTo>
                <a:lnTo>
                  <a:pt x="3570090" y="3607926"/>
                </a:lnTo>
                <a:lnTo>
                  <a:pt x="3573265" y="3614912"/>
                </a:lnTo>
                <a:lnTo>
                  <a:pt x="3576758" y="3621262"/>
                </a:lnTo>
                <a:lnTo>
                  <a:pt x="3580251" y="3627930"/>
                </a:lnTo>
                <a:lnTo>
                  <a:pt x="3584379" y="3634280"/>
                </a:lnTo>
                <a:lnTo>
                  <a:pt x="3590730" y="3643488"/>
                </a:lnTo>
                <a:lnTo>
                  <a:pt x="3597398" y="3652061"/>
                </a:lnTo>
                <a:lnTo>
                  <a:pt x="3604384" y="3660634"/>
                </a:lnTo>
                <a:lnTo>
                  <a:pt x="3612323" y="3669207"/>
                </a:lnTo>
                <a:lnTo>
                  <a:pt x="3620896" y="3677145"/>
                </a:lnTo>
                <a:lnTo>
                  <a:pt x="3629152" y="3684130"/>
                </a:lnTo>
                <a:lnTo>
                  <a:pt x="3638043" y="3690798"/>
                </a:lnTo>
                <a:lnTo>
                  <a:pt x="3647252" y="3697149"/>
                </a:lnTo>
                <a:lnTo>
                  <a:pt x="3653603" y="3701276"/>
                </a:lnTo>
                <a:lnTo>
                  <a:pt x="3659953" y="3704769"/>
                </a:lnTo>
                <a:lnTo>
                  <a:pt x="3666622" y="3708262"/>
                </a:lnTo>
                <a:lnTo>
                  <a:pt x="3673608" y="3711437"/>
                </a:lnTo>
                <a:lnTo>
                  <a:pt x="3680276" y="3714295"/>
                </a:lnTo>
                <a:lnTo>
                  <a:pt x="3686944" y="3717152"/>
                </a:lnTo>
                <a:lnTo>
                  <a:pt x="3694248" y="3719375"/>
                </a:lnTo>
                <a:lnTo>
                  <a:pt x="3700916" y="3721597"/>
                </a:lnTo>
                <a:lnTo>
                  <a:pt x="3710125" y="3723820"/>
                </a:lnTo>
                <a:lnTo>
                  <a:pt x="3719016" y="3726360"/>
                </a:lnTo>
                <a:lnTo>
                  <a:pt x="3728224" y="3727948"/>
                </a:lnTo>
                <a:lnTo>
                  <a:pt x="3737433" y="3728900"/>
                </a:lnTo>
                <a:lnTo>
                  <a:pt x="3745054" y="3729535"/>
                </a:lnTo>
                <a:lnTo>
                  <a:pt x="3752357" y="3729853"/>
                </a:lnTo>
                <a:lnTo>
                  <a:pt x="3759978" y="3730170"/>
                </a:lnTo>
                <a:lnTo>
                  <a:pt x="3767599" y="3729853"/>
                </a:lnTo>
                <a:lnTo>
                  <a:pt x="3774267" y="3729535"/>
                </a:lnTo>
                <a:lnTo>
                  <a:pt x="3780936" y="3728900"/>
                </a:lnTo>
                <a:lnTo>
                  <a:pt x="3787922" y="3728265"/>
                </a:lnTo>
                <a:lnTo>
                  <a:pt x="3794272" y="3726995"/>
                </a:lnTo>
                <a:lnTo>
                  <a:pt x="3799988" y="3726360"/>
                </a:lnTo>
                <a:lnTo>
                  <a:pt x="3806021" y="3724773"/>
                </a:lnTo>
                <a:lnTo>
                  <a:pt x="3812055" y="3723503"/>
                </a:lnTo>
                <a:lnTo>
                  <a:pt x="3818088" y="3721915"/>
                </a:lnTo>
                <a:lnTo>
                  <a:pt x="3823486" y="3720327"/>
                </a:lnTo>
                <a:lnTo>
                  <a:pt x="3829202" y="3718422"/>
                </a:lnTo>
                <a:lnTo>
                  <a:pt x="3834282" y="3716200"/>
                </a:lnTo>
                <a:lnTo>
                  <a:pt x="3839680" y="3714295"/>
                </a:lnTo>
                <a:lnTo>
                  <a:pt x="3844443" y="3712072"/>
                </a:lnTo>
                <a:lnTo>
                  <a:pt x="3849842" y="3709532"/>
                </a:lnTo>
                <a:lnTo>
                  <a:pt x="3854605" y="3707309"/>
                </a:lnTo>
                <a:lnTo>
                  <a:pt x="3859685" y="3704769"/>
                </a:lnTo>
                <a:lnTo>
                  <a:pt x="3864131" y="3701911"/>
                </a:lnTo>
                <a:lnTo>
                  <a:pt x="3868894" y="3699371"/>
                </a:lnTo>
                <a:lnTo>
                  <a:pt x="3873022" y="3696514"/>
                </a:lnTo>
                <a:lnTo>
                  <a:pt x="3877468" y="3693656"/>
                </a:lnTo>
                <a:lnTo>
                  <a:pt x="3881913" y="3690481"/>
                </a:lnTo>
                <a:lnTo>
                  <a:pt x="3886359" y="3687306"/>
                </a:lnTo>
                <a:lnTo>
                  <a:pt x="3890169" y="3684130"/>
                </a:lnTo>
                <a:lnTo>
                  <a:pt x="3894297" y="3680955"/>
                </a:lnTo>
                <a:lnTo>
                  <a:pt x="3897790" y="3678098"/>
                </a:lnTo>
                <a:lnTo>
                  <a:pt x="3900965" y="3674922"/>
                </a:lnTo>
                <a:lnTo>
                  <a:pt x="3904141" y="3672382"/>
                </a:lnTo>
                <a:lnTo>
                  <a:pt x="3907316" y="3669207"/>
                </a:lnTo>
                <a:lnTo>
                  <a:pt x="3909221" y="3666667"/>
                </a:lnTo>
                <a:lnTo>
                  <a:pt x="3923828" y="3652379"/>
                </a:lnTo>
                <a:lnTo>
                  <a:pt x="3938753" y="3637773"/>
                </a:lnTo>
                <a:lnTo>
                  <a:pt x="3953359" y="3623167"/>
                </a:lnTo>
                <a:lnTo>
                  <a:pt x="3967966" y="3608561"/>
                </a:lnTo>
                <a:lnTo>
                  <a:pt x="3982255" y="3593638"/>
                </a:lnTo>
                <a:lnTo>
                  <a:pt x="3996862" y="3579032"/>
                </a:lnTo>
                <a:lnTo>
                  <a:pt x="4011469" y="3564744"/>
                </a:lnTo>
                <a:lnTo>
                  <a:pt x="4026393" y="3550138"/>
                </a:lnTo>
                <a:lnTo>
                  <a:pt x="4041000" y="3535533"/>
                </a:lnTo>
                <a:lnTo>
                  <a:pt x="4055607" y="3520609"/>
                </a:lnTo>
                <a:lnTo>
                  <a:pt x="4069896" y="3506004"/>
                </a:lnTo>
                <a:lnTo>
                  <a:pt x="4084503" y="3491715"/>
                </a:lnTo>
                <a:lnTo>
                  <a:pt x="4099427" y="3477109"/>
                </a:lnTo>
                <a:lnTo>
                  <a:pt x="4114034" y="3462504"/>
                </a:lnTo>
                <a:lnTo>
                  <a:pt x="4128641" y="3447898"/>
                </a:lnTo>
                <a:lnTo>
                  <a:pt x="4143248" y="3432975"/>
                </a:lnTo>
                <a:lnTo>
                  <a:pt x="4157537" y="3418369"/>
                </a:lnTo>
                <a:lnTo>
                  <a:pt x="4172461" y="3404081"/>
                </a:lnTo>
                <a:lnTo>
                  <a:pt x="4187068" y="3389475"/>
                </a:lnTo>
                <a:lnTo>
                  <a:pt x="4201675" y="3374869"/>
                </a:lnTo>
                <a:lnTo>
                  <a:pt x="4216282" y="3359946"/>
                </a:lnTo>
                <a:lnTo>
                  <a:pt x="4230571" y="3345340"/>
                </a:lnTo>
                <a:lnTo>
                  <a:pt x="4245495" y="3330734"/>
                </a:lnTo>
                <a:lnTo>
                  <a:pt x="4260102" y="3316446"/>
                </a:lnTo>
                <a:lnTo>
                  <a:pt x="4274709" y="3301840"/>
                </a:lnTo>
                <a:lnTo>
                  <a:pt x="4289316" y="3287234"/>
                </a:lnTo>
                <a:lnTo>
                  <a:pt x="4304240" y="3272311"/>
                </a:lnTo>
                <a:lnTo>
                  <a:pt x="4318529" y="3257705"/>
                </a:lnTo>
                <a:lnTo>
                  <a:pt x="4333136" y="3243100"/>
                </a:lnTo>
                <a:lnTo>
                  <a:pt x="4347743" y="3228811"/>
                </a:lnTo>
                <a:lnTo>
                  <a:pt x="4362350" y="3214206"/>
                </a:lnTo>
                <a:lnTo>
                  <a:pt x="4376956" y="3199282"/>
                </a:lnTo>
                <a:lnTo>
                  <a:pt x="4391881" y="3184677"/>
                </a:lnTo>
                <a:lnTo>
                  <a:pt x="4406170" y="3170071"/>
                </a:lnTo>
                <a:lnTo>
                  <a:pt x="4420777" y="3155465"/>
                </a:lnTo>
                <a:lnTo>
                  <a:pt x="4422999" y="3152925"/>
                </a:lnTo>
                <a:lnTo>
                  <a:pt x="4426175" y="3150385"/>
                </a:lnTo>
                <a:lnTo>
                  <a:pt x="4429350" y="3147210"/>
                </a:lnTo>
                <a:lnTo>
                  <a:pt x="4432526" y="3144352"/>
                </a:lnTo>
                <a:lnTo>
                  <a:pt x="4435701" y="3141494"/>
                </a:lnTo>
                <a:lnTo>
                  <a:pt x="4440147" y="3138002"/>
                </a:lnTo>
                <a:lnTo>
                  <a:pt x="4444275" y="3134826"/>
                </a:lnTo>
                <a:lnTo>
                  <a:pt x="4448085" y="3131969"/>
                </a:lnTo>
                <a:lnTo>
                  <a:pt x="4452531" y="3128794"/>
                </a:lnTo>
                <a:lnTo>
                  <a:pt x="4456976" y="3125619"/>
                </a:lnTo>
                <a:lnTo>
                  <a:pt x="4461739" y="3122761"/>
                </a:lnTo>
                <a:lnTo>
                  <a:pt x="4465867" y="3120221"/>
                </a:lnTo>
                <a:lnTo>
                  <a:pt x="4470630" y="3117680"/>
                </a:lnTo>
                <a:lnTo>
                  <a:pt x="4475393" y="3114823"/>
                </a:lnTo>
                <a:lnTo>
                  <a:pt x="4480156" y="3112600"/>
                </a:lnTo>
                <a:lnTo>
                  <a:pt x="4485555" y="3110060"/>
                </a:lnTo>
                <a:lnTo>
                  <a:pt x="4490318" y="3108155"/>
                </a:lnTo>
                <a:lnTo>
                  <a:pt x="4495716" y="3106250"/>
                </a:lnTo>
                <a:lnTo>
                  <a:pt x="4500796" y="3104345"/>
                </a:lnTo>
                <a:lnTo>
                  <a:pt x="4506512" y="3102122"/>
                </a:lnTo>
                <a:lnTo>
                  <a:pt x="4511910" y="3100535"/>
                </a:lnTo>
                <a:lnTo>
                  <a:pt x="4517944" y="3098947"/>
                </a:lnTo>
                <a:lnTo>
                  <a:pt x="4523659" y="3097359"/>
                </a:lnTo>
                <a:lnTo>
                  <a:pt x="4529375" y="3096407"/>
                </a:lnTo>
                <a:lnTo>
                  <a:pt x="4535726" y="3095137"/>
                </a:lnTo>
                <a:lnTo>
                  <a:pt x="4542077" y="3093867"/>
                </a:lnTo>
                <a:lnTo>
                  <a:pt x="4549062" y="3093232"/>
                </a:lnTo>
                <a:lnTo>
                  <a:pt x="4555731" y="3092597"/>
                </a:lnTo>
                <a:lnTo>
                  <a:pt x="4562081" y="3092279"/>
                </a:lnTo>
                <a:lnTo>
                  <a:pt x="4569702" y="3091962"/>
                </a:lnTo>
                <a:lnTo>
                  <a:pt x="4577006" y="3092279"/>
                </a:lnTo>
                <a:lnTo>
                  <a:pt x="4584627" y="3092597"/>
                </a:lnTo>
                <a:lnTo>
                  <a:pt x="4592248" y="3093232"/>
                </a:lnTo>
                <a:lnTo>
                  <a:pt x="4601456" y="3094184"/>
                </a:lnTo>
                <a:lnTo>
                  <a:pt x="4610347" y="3095772"/>
                </a:lnTo>
                <a:lnTo>
                  <a:pt x="4619556" y="3097994"/>
                </a:lnTo>
                <a:lnTo>
                  <a:pt x="4628765" y="3100217"/>
                </a:lnTo>
                <a:lnTo>
                  <a:pt x="4635433" y="3102122"/>
                </a:lnTo>
                <a:lnTo>
                  <a:pt x="4642101" y="3104663"/>
                </a:lnTo>
                <a:lnTo>
                  <a:pt x="4649087" y="3107520"/>
                </a:lnTo>
                <a:lnTo>
                  <a:pt x="4655755" y="3110060"/>
                </a:lnTo>
                <a:lnTo>
                  <a:pt x="4662106" y="3112918"/>
                </a:lnTo>
                <a:lnTo>
                  <a:pt x="4668775" y="3116410"/>
                </a:lnTo>
                <a:lnTo>
                  <a:pt x="4675125" y="3120221"/>
                </a:lnTo>
                <a:lnTo>
                  <a:pt x="4681159" y="3123713"/>
                </a:lnTo>
                <a:lnTo>
                  <a:pt x="4691002" y="3130064"/>
                </a:lnTo>
                <a:lnTo>
                  <a:pt x="4700528" y="3137049"/>
                </a:lnTo>
                <a:lnTo>
                  <a:pt x="4709420" y="3144987"/>
                </a:lnTo>
                <a:lnTo>
                  <a:pt x="4718311" y="3152925"/>
                </a:lnTo>
                <a:lnTo>
                  <a:pt x="4726249" y="3161816"/>
                </a:lnTo>
                <a:lnTo>
                  <a:pt x="4734188" y="3171023"/>
                </a:lnTo>
                <a:lnTo>
                  <a:pt x="4740856" y="3180231"/>
                </a:lnTo>
                <a:lnTo>
                  <a:pt x="4747842" y="3189757"/>
                </a:lnTo>
                <a:lnTo>
                  <a:pt x="4751335" y="3196107"/>
                </a:lnTo>
                <a:lnTo>
                  <a:pt x="4754828" y="3202457"/>
                </a:lnTo>
                <a:lnTo>
                  <a:pt x="4758003" y="3209443"/>
                </a:lnTo>
                <a:lnTo>
                  <a:pt x="4761178" y="3215793"/>
                </a:lnTo>
                <a:lnTo>
                  <a:pt x="4764036" y="3222461"/>
                </a:lnTo>
                <a:lnTo>
                  <a:pt x="4766894" y="3229129"/>
                </a:lnTo>
                <a:lnTo>
                  <a:pt x="4769117" y="3235797"/>
                </a:lnTo>
                <a:lnTo>
                  <a:pt x="4771022" y="3242782"/>
                </a:lnTo>
                <a:lnTo>
                  <a:pt x="4773562" y="3251673"/>
                </a:lnTo>
                <a:lnTo>
                  <a:pt x="4775468" y="3260881"/>
                </a:lnTo>
                <a:lnTo>
                  <a:pt x="4777055" y="3270089"/>
                </a:lnTo>
                <a:lnTo>
                  <a:pt x="4778325" y="3279297"/>
                </a:lnTo>
                <a:lnTo>
                  <a:pt x="4778643" y="3286599"/>
                </a:lnTo>
                <a:lnTo>
                  <a:pt x="4778961" y="3294220"/>
                </a:lnTo>
                <a:lnTo>
                  <a:pt x="4778961" y="3301840"/>
                </a:lnTo>
                <a:lnTo>
                  <a:pt x="4778961" y="3309461"/>
                </a:lnTo>
                <a:lnTo>
                  <a:pt x="4778643" y="3315811"/>
                </a:lnTo>
                <a:lnTo>
                  <a:pt x="4778325" y="3322479"/>
                </a:lnTo>
                <a:lnTo>
                  <a:pt x="4777373" y="3329147"/>
                </a:lnTo>
                <a:lnTo>
                  <a:pt x="4776420" y="3335497"/>
                </a:lnTo>
                <a:lnTo>
                  <a:pt x="4775150" y="3341530"/>
                </a:lnTo>
                <a:lnTo>
                  <a:pt x="4773880" y="3347245"/>
                </a:lnTo>
                <a:lnTo>
                  <a:pt x="4772292" y="3353278"/>
                </a:lnTo>
                <a:lnTo>
                  <a:pt x="4770705" y="3359311"/>
                </a:lnTo>
                <a:lnTo>
                  <a:pt x="4769117" y="3364709"/>
                </a:lnTo>
                <a:lnTo>
                  <a:pt x="4767212" y="3370424"/>
                </a:lnTo>
                <a:lnTo>
                  <a:pt x="4765306" y="3375504"/>
                </a:lnTo>
                <a:lnTo>
                  <a:pt x="4763084" y="3380584"/>
                </a:lnTo>
                <a:lnTo>
                  <a:pt x="4760861" y="3385982"/>
                </a:lnTo>
                <a:lnTo>
                  <a:pt x="4758956" y="3391062"/>
                </a:lnTo>
                <a:lnTo>
                  <a:pt x="4756098" y="3395825"/>
                </a:lnTo>
                <a:lnTo>
                  <a:pt x="4753557" y="3400588"/>
                </a:lnTo>
                <a:lnTo>
                  <a:pt x="4751017" y="3405351"/>
                </a:lnTo>
                <a:lnTo>
                  <a:pt x="4748477" y="3409796"/>
                </a:lnTo>
                <a:lnTo>
                  <a:pt x="4745301" y="3414559"/>
                </a:lnTo>
                <a:lnTo>
                  <a:pt x="4742444" y="3418686"/>
                </a:lnTo>
                <a:lnTo>
                  <a:pt x="4739268" y="3422814"/>
                </a:lnTo>
                <a:lnTo>
                  <a:pt x="4736093" y="3427259"/>
                </a:lnTo>
                <a:lnTo>
                  <a:pt x="4732917" y="3431070"/>
                </a:lnTo>
                <a:lnTo>
                  <a:pt x="4729742" y="3435515"/>
                </a:lnTo>
                <a:lnTo>
                  <a:pt x="4727202" y="3438690"/>
                </a:lnTo>
                <a:lnTo>
                  <a:pt x="4724344" y="3441865"/>
                </a:lnTo>
                <a:lnTo>
                  <a:pt x="4721168" y="3445040"/>
                </a:lnTo>
                <a:lnTo>
                  <a:pt x="4718311" y="3447898"/>
                </a:lnTo>
                <a:lnTo>
                  <a:pt x="4715770" y="3450438"/>
                </a:lnTo>
                <a:lnTo>
                  <a:pt x="4701481" y="3464726"/>
                </a:lnTo>
                <a:lnTo>
                  <a:pt x="4686557" y="3479650"/>
                </a:lnTo>
                <a:lnTo>
                  <a:pt x="4671950" y="3494255"/>
                </a:lnTo>
                <a:lnTo>
                  <a:pt x="4657343" y="3508861"/>
                </a:lnTo>
                <a:lnTo>
                  <a:pt x="4642736" y="3523467"/>
                </a:lnTo>
                <a:lnTo>
                  <a:pt x="4627812" y="3538073"/>
                </a:lnTo>
                <a:lnTo>
                  <a:pt x="4613523" y="3552361"/>
                </a:lnTo>
                <a:lnTo>
                  <a:pt x="4598916" y="3567284"/>
                </a:lnTo>
                <a:lnTo>
                  <a:pt x="4584309" y="3581890"/>
                </a:lnTo>
                <a:lnTo>
                  <a:pt x="4569702" y="3596496"/>
                </a:lnTo>
                <a:lnTo>
                  <a:pt x="4554778" y="3611102"/>
                </a:lnTo>
                <a:lnTo>
                  <a:pt x="4540171" y="3626025"/>
                </a:lnTo>
                <a:lnTo>
                  <a:pt x="4525882" y="3640313"/>
                </a:lnTo>
                <a:lnTo>
                  <a:pt x="4511275" y="3654919"/>
                </a:lnTo>
                <a:lnTo>
                  <a:pt x="4496668" y="3669525"/>
                </a:lnTo>
                <a:lnTo>
                  <a:pt x="4481744" y="3684130"/>
                </a:lnTo>
                <a:lnTo>
                  <a:pt x="4467137" y="3698736"/>
                </a:lnTo>
                <a:lnTo>
                  <a:pt x="4452531" y="3713024"/>
                </a:lnTo>
                <a:lnTo>
                  <a:pt x="4438241" y="3727948"/>
                </a:lnTo>
                <a:lnTo>
                  <a:pt x="4423635" y="3742554"/>
                </a:lnTo>
                <a:lnTo>
                  <a:pt x="4408710" y="3757159"/>
                </a:lnTo>
                <a:lnTo>
                  <a:pt x="4394103" y="3771765"/>
                </a:lnTo>
                <a:lnTo>
                  <a:pt x="4379497" y="3786688"/>
                </a:lnTo>
                <a:lnTo>
                  <a:pt x="4364890" y="3800977"/>
                </a:lnTo>
                <a:lnTo>
                  <a:pt x="4350601" y="3815582"/>
                </a:lnTo>
                <a:lnTo>
                  <a:pt x="4335994" y="3830188"/>
                </a:lnTo>
                <a:lnTo>
                  <a:pt x="4321069" y="3844794"/>
                </a:lnTo>
                <a:lnTo>
                  <a:pt x="4306463" y="3859400"/>
                </a:lnTo>
                <a:lnTo>
                  <a:pt x="4291856" y="3874323"/>
                </a:lnTo>
                <a:lnTo>
                  <a:pt x="4277567" y="3888611"/>
                </a:lnTo>
                <a:lnTo>
                  <a:pt x="4262960" y="3903217"/>
                </a:lnTo>
                <a:lnTo>
                  <a:pt x="4248036" y="3917823"/>
                </a:lnTo>
                <a:lnTo>
                  <a:pt x="4233429" y="3932429"/>
                </a:lnTo>
                <a:lnTo>
                  <a:pt x="4218822" y="3947352"/>
                </a:lnTo>
                <a:lnTo>
                  <a:pt x="4204215" y="3961958"/>
                </a:lnTo>
                <a:lnTo>
                  <a:pt x="4189926" y="3976246"/>
                </a:lnTo>
                <a:lnTo>
                  <a:pt x="4175001" y="3990852"/>
                </a:lnTo>
                <a:lnTo>
                  <a:pt x="4160395" y="4005457"/>
                </a:lnTo>
                <a:lnTo>
                  <a:pt x="4145788" y="4020063"/>
                </a:lnTo>
                <a:lnTo>
                  <a:pt x="4131181" y="4034986"/>
                </a:lnTo>
                <a:lnTo>
                  <a:pt x="4116257" y="4049592"/>
                </a:lnTo>
                <a:lnTo>
                  <a:pt x="4101968" y="4063880"/>
                </a:lnTo>
                <a:lnTo>
                  <a:pt x="4087361" y="4078486"/>
                </a:lnTo>
                <a:lnTo>
                  <a:pt x="4072754" y="4093092"/>
                </a:lnTo>
                <a:lnTo>
                  <a:pt x="4058147" y="4108015"/>
                </a:lnTo>
                <a:lnTo>
                  <a:pt x="4043223" y="4122621"/>
                </a:lnTo>
                <a:lnTo>
                  <a:pt x="4028616" y="4136909"/>
                </a:lnTo>
                <a:lnTo>
                  <a:pt x="4014327" y="4151515"/>
                </a:lnTo>
                <a:lnTo>
                  <a:pt x="3999720" y="4166121"/>
                </a:lnTo>
                <a:lnTo>
                  <a:pt x="3985113" y="4180727"/>
                </a:lnTo>
                <a:lnTo>
                  <a:pt x="3970506" y="4195650"/>
                </a:lnTo>
                <a:lnTo>
                  <a:pt x="3955582" y="4210256"/>
                </a:lnTo>
                <a:lnTo>
                  <a:pt x="3940975" y="4224544"/>
                </a:lnTo>
                <a:lnTo>
                  <a:pt x="3926686" y="4239150"/>
                </a:lnTo>
                <a:lnTo>
                  <a:pt x="3912079" y="4253756"/>
                </a:lnTo>
                <a:lnTo>
                  <a:pt x="3897472" y="4268679"/>
                </a:lnTo>
                <a:lnTo>
                  <a:pt x="3888899" y="4276934"/>
                </a:lnTo>
                <a:lnTo>
                  <a:pt x="3885724" y="4280109"/>
                </a:lnTo>
                <a:lnTo>
                  <a:pt x="3882548" y="4283285"/>
                </a:lnTo>
                <a:lnTo>
                  <a:pt x="3879373" y="4287095"/>
                </a:lnTo>
                <a:lnTo>
                  <a:pt x="3875880" y="4291223"/>
                </a:lnTo>
                <a:lnTo>
                  <a:pt x="3872704" y="4295033"/>
                </a:lnTo>
                <a:lnTo>
                  <a:pt x="3869529" y="4299160"/>
                </a:lnTo>
                <a:lnTo>
                  <a:pt x="3866354" y="4303288"/>
                </a:lnTo>
                <a:lnTo>
                  <a:pt x="3863496" y="4307733"/>
                </a:lnTo>
                <a:lnTo>
                  <a:pt x="3860320" y="4312179"/>
                </a:lnTo>
                <a:lnTo>
                  <a:pt x="3857780" y="4316624"/>
                </a:lnTo>
                <a:lnTo>
                  <a:pt x="3854922" y="4321387"/>
                </a:lnTo>
                <a:lnTo>
                  <a:pt x="3852382" y="4326149"/>
                </a:lnTo>
                <a:lnTo>
                  <a:pt x="3849842" y="4330912"/>
                </a:lnTo>
                <a:lnTo>
                  <a:pt x="3847619" y="4335675"/>
                </a:lnTo>
                <a:lnTo>
                  <a:pt x="3845396" y="4340755"/>
                </a:lnTo>
                <a:lnTo>
                  <a:pt x="3842856" y="4345835"/>
                </a:lnTo>
                <a:lnTo>
                  <a:pt x="3840951" y="4350916"/>
                </a:lnTo>
                <a:lnTo>
                  <a:pt x="3839045" y="4356313"/>
                </a:lnTo>
                <a:lnTo>
                  <a:pt x="3837458" y="4362029"/>
                </a:lnTo>
                <a:lnTo>
                  <a:pt x="3835552" y="4367744"/>
                </a:lnTo>
                <a:lnTo>
                  <a:pt x="3834282" y="4373142"/>
                </a:lnTo>
                <a:lnTo>
                  <a:pt x="3832695" y="4379175"/>
                </a:lnTo>
                <a:lnTo>
                  <a:pt x="3831424" y="4385525"/>
                </a:lnTo>
                <a:lnTo>
                  <a:pt x="3830154" y="4391875"/>
                </a:lnTo>
                <a:lnTo>
                  <a:pt x="3829519" y="4398226"/>
                </a:lnTo>
                <a:lnTo>
                  <a:pt x="3828567" y="4404576"/>
                </a:lnTo>
                <a:lnTo>
                  <a:pt x="3828249" y="4411244"/>
                </a:lnTo>
                <a:lnTo>
                  <a:pt x="3827931" y="4418547"/>
                </a:lnTo>
                <a:lnTo>
                  <a:pt x="3827931" y="4425532"/>
                </a:lnTo>
                <a:lnTo>
                  <a:pt x="3827931" y="4432835"/>
                </a:lnTo>
                <a:lnTo>
                  <a:pt x="3828249" y="4441090"/>
                </a:lnTo>
                <a:lnTo>
                  <a:pt x="3829519" y="4449346"/>
                </a:lnTo>
                <a:lnTo>
                  <a:pt x="3830154" y="4457601"/>
                </a:lnTo>
                <a:lnTo>
                  <a:pt x="3831742" y="4466174"/>
                </a:lnTo>
                <a:lnTo>
                  <a:pt x="3834600" y="4477287"/>
                </a:lnTo>
                <a:lnTo>
                  <a:pt x="3837775" y="4487765"/>
                </a:lnTo>
                <a:lnTo>
                  <a:pt x="3841268" y="4498561"/>
                </a:lnTo>
                <a:lnTo>
                  <a:pt x="3845714" y="4509039"/>
                </a:lnTo>
                <a:lnTo>
                  <a:pt x="3849842" y="4517612"/>
                </a:lnTo>
                <a:lnTo>
                  <a:pt x="3853970" y="4525868"/>
                </a:lnTo>
                <a:lnTo>
                  <a:pt x="3858733" y="4533805"/>
                </a:lnTo>
                <a:lnTo>
                  <a:pt x="3864131" y="4541743"/>
                </a:lnTo>
                <a:lnTo>
                  <a:pt x="3869529" y="4549681"/>
                </a:lnTo>
                <a:lnTo>
                  <a:pt x="3875562" y="4557302"/>
                </a:lnTo>
                <a:lnTo>
                  <a:pt x="3881913" y="4564605"/>
                </a:lnTo>
                <a:lnTo>
                  <a:pt x="3888899" y="4571590"/>
                </a:lnTo>
                <a:lnTo>
                  <a:pt x="3896202" y="4578893"/>
                </a:lnTo>
                <a:lnTo>
                  <a:pt x="3903188" y="4585243"/>
                </a:lnTo>
                <a:lnTo>
                  <a:pt x="3910809" y="4590958"/>
                </a:lnTo>
                <a:lnTo>
                  <a:pt x="3918748" y="4596674"/>
                </a:lnTo>
                <a:lnTo>
                  <a:pt x="3926686" y="4601754"/>
                </a:lnTo>
                <a:lnTo>
                  <a:pt x="3934625" y="4606517"/>
                </a:lnTo>
                <a:lnTo>
                  <a:pt x="3942881" y="4610962"/>
                </a:lnTo>
                <a:lnTo>
                  <a:pt x="3951772" y="4614772"/>
                </a:lnTo>
                <a:lnTo>
                  <a:pt x="3961933" y="4619217"/>
                </a:lnTo>
                <a:lnTo>
                  <a:pt x="3972729" y="4622710"/>
                </a:lnTo>
                <a:lnTo>
                  <a:pt x="3983526" y="4625885"/>
                </a:lnTo>
                <a:lnTo>
                  <a:pt x="3994639" y="4628743"/>
                </a:lnTo>
                <a:lnTo>
                  <a:pt x="4002895" y="4630013"/>
                </a:lnTo>
                <a:lnTo>
                  <a:pt x="4011151" y="4630966"/>
                </a:lnTo>
                <a:lnTo>
                  <a:pt x="4019407" y="4632236"/>
                </a:lnTo>
                <a:lnTo>
                  <a:pt x="4027981" y="4632553"/>
                </a:lnTo>
                <a:lnTo>
                  <a:pt x="4034967" y="4632553"/>
                </a:lnTo>
                <a:lnTo>
                  <a:pt x="4042270" y="4632553"/>
                </a:lnTo>
                <a:lnTo>
                  <a:pt x="4049256" y="4632236"/>
                </a:lnTo>
                <a:lnTo>
                  <a:pt x="4055924" y="4631918"/>
                </a:lnTo>
                <a:lnTo>
                  <a:pt x="4062275" y="4630966"/>
                </a:lnTo>
                <a:lnTo>
                  <a:pt x="4068626" y="4630331"/>
                </a:lnTo>
                <a:lnTo>
                  <a:pt x="4074977" y="4629060"/>
                </a:lnTo>
                <a:lnTo>
                  <a:pt x="4081327" y="4627790"/>
                </a:lnTo>
                <a:lnTo>
                  <a:pt x="4087361" y="4626203"/>
                </a:lnTo>
                <a:lnTo>
                  <a:pt x="4093076" y="4625250"/>
                </a:lnTo>
                <a:lnTo>
                  <a:pt x="4098475" y="4623028"/>
                </a:lnTo>
                <a:lnTo>
                  <a:pt x="4104190" y="4621440"/>
                </a:lnTo>
                <a:lnTo>
                  <a:pt x="4109588" y="4619535"/>
                </a:lnTo>
                <a:lnTo>
                  <a:pt x="4114669" y="4617630"/>
                </a:lnTo>
                <a:lnTo>
                  <a:pt x="4120067" y="4615090"/>
                </a:lnTo>
                <a:lnTo>
                  <a:pt x="4125148" y="4612867"/>
                </a:lnTo>
                <a:lnTo>
                  <a:pt x="4129911" y="4610327"/>
                </a:lnTo>
                <a:lnTo>
                  <a:pt x="4134674" y="4608104"/>
                </a:lnTo>
                <a:lnTo>
                  <a:pt x="4139437" y="4605564"/>
                </a:lnTo>
                <a:lnTo>
                  <a:pt x="4144200" y="4603024"/>
                </a:lnTo>
                <a:lnTo>
                  <a:pt x="4148646" y="4600166"/>
                </a:lnTo>
                <a:lnTo>
                  <a:pt x="4152774" y="4596991"/>
                </a:lnTo>
                <a:lnTo>
                  <a:pt x="4157219" y="4594134"/>
                </a:lnTo>
                <a:lnTo>
                  <a:pt x="4161665" y="4590958"/>
                </a:lnTo>
                <a:lnTo>
                  <a:pt x="4165475" y="4587783"/>
                </a:lnTo>
                <a:lnTo>
                  <a:pt x="4169603" y="4584608"/>
                </a:lnTo>
                <a:lnTo>
                  <a:pt x="4173414" y="4581115"/>
                </a:lnTo>
                <a:lnTo>
                  <a:pt x="4177542" y="4577623"/>
                </a:lnTo>
                <a:lnTo>
                  <a:pt x="4180717" y="4574765"/>
                </a:lnTo>
                <a:lnTo>
                  <a:pt x="4183893" y="4571590"/>
                </a:lnTo>
                <a:lnTo>
                  <a:pt x="4192149" y="4563335"/>
                </a:lnTo>
                <a:lnTo>
                  <a:pt x="4206755" y="4548729"/>
                </a:lnTo>
                <a:lnTo>
                  <a:pt x="4221680" y="4533805"/>
                </a:lnTo>
                <a:lnTo>
                  <a:pt x="4236287" y="4519517"/>
                </a:lnTo>
                <a:lnTo>
                  <a:pt x="4250576" y="4504911"/>
                </a:lnTo>
                <a:lnTo>
                  <a:pt x="4265183" y="4490306"/>
                </a:lnTo>
                <a:lnTo>
                  <a:pt x="4279789" y="4475700"/>
                </a:lnTo>
                <a:lnTo>
                  <a:pt x="4294714" y="4460776"/>
                </a:lnTo>
                <a:lnTo>
                  <a:pt x="4309321" y="4446171"/>
                </a:lnTo>
                <a:lnTo>
                  <a:pt x="4323927" y="4431882"/>
                </a:lnTo>
                <a:lnTo>
                  <a:pt x="4338217" y="4417277"/>
                </a:lnTo>
                <a:lnTo>
                  <a:pt x="4352823" y="4402671"/>
                </a:lnTo>
                <a:lnTo>
                  <a:pt x="4367430" y="4388065"/>
                </a:lnTo>
                <a:lnTo>
                  <a:pt x="4382354" y="4373142"/>
                </a:lnTo>
                <a:lnTo>
                  <a:pt x="4396961" y="4358536"/>
                </a:lnTo>
                <a:lnTo>
                  <a:pt x="4411251" y="4344248"/>
                </a:lnTo>
                <a:lnTo>
                  <a:pt x="4425857" y="4329642"/>
                </a:lnTo>
                <a:lnTo>
                  <a:pt x="4440464" y="4315036"/>
                </a:lnTo>
                <a:lnTo>
                  <a:pt x="4455388" y="4300113"/>
                </a:lnTo>
                <a:lnTo>
                  <a:pt x="4469995" y="4285507"/>
                </a:lnTo>
                <a:lnTo>
                  <a:pt x="4484602" y="4270901"/>
                </a:lnTo>
                <a:lnTo>
                  <a:pt x="4498891" y="4256613"/>
                </a:lnTo>
                <a:lnTo>
                  <a:pt x="4513498" y="4242007"/>
                </a:lnTo>
                <a:lnTo>
                  <a:pt x="4528422" y="4227402"/>
                </a:lnTo>
                <a:lnTo>
                  <a:pt x="4543029" y="4212478"/>
                </a:lnTo>
                <a:lnTo>
                  <a:pt x="4557636" y="4197873"/>
                </a:lnTo>
                <a:lnTo>
                  <a:pt x="4572243" y="4183267"/>
                </a:lnTo>
                <a:lnTo>
                  <a:pt x="4586532" y="4168979"/>
                </a:lnTo>
                <a:lnTo>
                  <a:pt x="4601456" y="4154373"/>
                </a:lnTo>
                <a:lnTo>
                  <a:pt x="4616063" y="4139449"/>
                </a:lnTo>
                <a:lnTo>
                  <a:pt x="4630670" y="4124844"/>
                </a:lnTo>
                <a:lnTo>
                  <a:pt x="4645277" y="4110238"/>
                </a:lnTo>
                <a:lnTo>
                  <a:pt x="4660201" y="4095632"/>
                </a:lnTo>
                <a:lnTo>
                  <a:pt x="4674490" y="4081344"/>
                </a:lnTo>
                <a:lnTo>
                  <a:pt x="4689097" y="4066738"/>
                </a:lnTo>
                <a:lnTo>
                  <a:pt x="4703704" y="4051815"/>
                </a:lnTo>
                <a:lnTo>
                  <a:pt x="4718311" y="4037209"/>
                </a:lnTo>
                <a:lnTo>
                  <a:pt x="4732917" y="4022603"/>
                </a:lnTo>
                <a:lnTo>
                  <a:pt x="4747207" y="4008315"/>
                </a:lnTo>
                <a:lnTo>
                  <a:pt x="4762131" y="3993709"/>
                </a:lnTo>
                <a:lnTo>
                  <a:pt x="4776738" y="3978786"/>
                </a:lnTo>
                <a:lnTo>
                  <a:pt x="4791345" y="3964180"/>
                </a:lnTo>
                <a:lnTo>
                  <a:pt x="4805951" y="3949574"/>
                </a:lnTo>
                <a:lnTo>
                  <a:pt x="4820876" y="3934969"/>
                </a:lnTo>
                <a:lnTo>
                  <a:pt x="4828814" y="3927031"/>
                </a:lnTo>
                <a:lnTo>
                  <a:pt x="4831990" y="3923856"/>
                </a:lnTo>
                <a:lnTo>
                  <a:pt x="4835482" y="3920680"/>
                </a:lnTo>
                <a:lnTo>
                  <a:pt x="4839293" y="3917188"/>
                </a:lnTo>
                <a:lnTo>
                  <a:pt x="4843421" y="3914013"/>
                </a:lnTo>
                <a:lnTo>
                  <a:pt x="4847231" y="3910202"/>
                </a:lnTo>
                <a:lnTo>
                  <a:pt x="4851359" y="3907662"/>
                </a:lnTo>
                <a:lnTo>
                  <a:pt x="4855805" y="3904487"/>
                </a:lnTo>
                <a:lnTo>
                  <a:pt x="4859933" y="3901312"/>
                </a:lnTo>
                <a:lnTo>
                  <a:pt x="4864379" y="3898454"/>
                </a:lnTo>
                <a:lnTo>
                  <a:pt x="4868824" y="3895597"/>
                </a:lnTo>
                <a:lnTo>
                  <a:pt x="4873587" y="3892739"/>
                </a:lnTo>
                <a:lnTo>
                  <a:pt x="4878350" y="3890199"/>
                </a:lnTo>
                <a:lnTo>
                  <a:pt x="4883113" y="3887659"/>
                </a:lnTo>
                <a:lnTo>
                  <a:pt x="4887876" y="3885436"/>
                </a:lnTo>
                <a:lnTo>
                  <a:pt x="4892957" y="3882896"/>
                </a:lnTo>
                <a:lnTo>
                  <a:pt x="4898038" y="3880991"/>
                </a:lnTo>
                <a:lnTo>
                  <a:pt x="4903436" y="3879086"/>
                </a:lnTo>
                <a:lnTo>
                  <a:pt x="4908834" y="3876863"/>
                </a:lnTo>
                <a:lnTo>
                  <a:pt x="4914550" y="3875276"/>
                </a:lnTo>
                <a:lnTo>
                  <a:pt x="4919948" y="3873370"/>
                </a:lnTo>
                <a:lnTo>
                  <a:pt x="4925981" y="3871783"/>
                </a:lnTo>
                <a:lnTo>
                  <a:pt x="4931379" y="3870513"/>
                </a:lnTo>
                <a:lnTo>
                  <a:pt x="4937730" y="3869560"/>
                </a:lnTo>
                <a:lnTo>
                  <a:pt x="4944081" y="3868290"/>
                </a:lnTo>
                <a:lnTo>
                  <a:pt x="4950432" y="3867338"/>
                </a:lnTo>
                <a:lnTo>
                  <a:pt x="4956782" y="3866703"/>
                </a:lnTo>
                <a:lnTo>
                  <a:pt x="4964086" y="3866385"/>
                </a:lnTo>
                <a:lnTo>
                  <a:pt x="4971072" y="3865750"/>
                </a:lnTo>
                <a:lnTo>
                  <a:pt x="4978375" y="3865750"/>
                </a:lnTo>
                <a:lnTo>
                  <a:pt x="4985361" y="3866385"/>
                </a:lnTo>
                <a:lnTo>
                  <a:pt x="4993934" y="3866703"/>
                </a:lnTo>
                <a:lnTo>
                  <a:pt x="5002190" y="3867338"/>
                </a:lnTo>
                <a:lnTo>
                  <a:pt x="5010446" y="3868608"/>
                </a:lnTo>
                <a:lnTo>
                  <a:pt x="5018702" y="3870195"/>
                </a:lnTo>
                <a:lnTo>
                  <a:pt x="5029816" y="3873053"/>
                </a:lnTo>
                <a:lnTo>
                  <a:pt x="5040930" y="3876228"/>
                </a:lnTo>
                <a:lnTo>
                  <a:pt x="5051726" y="3880038"/>
                </a:lnTo>
                <a:lnTo>
                  <a:pt x="5062523" y="3884484"/>
                </a:lnTo>
                <a:lnTo>
                  <a:pt x="5070461" y="3888611"/>
                </a:lnTo>
                <a:lnTo>
                  <a:pt x="5078717" y="3892739"/>
                </a:lnTo>
                <a:lnTo>
                  <a:pt x="5086656" y="3897502"/>
                </a:lnTo>
                <a:lnTo>
                  <a:pt x="5094594" y="3902899"/>
                </a:lnTo>
                <a:lnTo>
                  <a:pt x="5102215" y="3907980"/>
                </a:lnTo>
                <a:lnTo>
                  <a:pt x="5109201" y="3914013"/>
                </a:lnTo>
                <a:lnTo>
                  <a:pt x="5116822" y="3920363"/>
                </a:lnTo>
                <a:lnTo>
                  <a:pt x="5123490" y="3927031"/>
                </a:lnTo>
                <a:lnTo>
                  <a:pt x="5130159" y="3934016"/>
                </a:lnTo>
                <a:lnTo>
                  <a:pt x="5136509" y="3941319"/>
                </a:lnTo>
                <a:lnTo>
                  <a:pt x="5142543" y="3948304"/>
                </a:lnTo>
                <a:lnTo>
                  <a:pt x="5148258" y="3956242"/>
                </a:lnTo>
                <a:lnTo>
                  <a:pt x="5153021" y="3963863"/>
                </a:lnTo>
                <a:lnTo>
                  <a:pt x="5157784" y="3971801"/>
                </a:lnTo>
                <a:lnTo>
                  <a:pt x="5161912" y="3980056"/>
                </a:lnTo>
                <a:lnTo>
                  <a:pt x="5166040" y="3988312"/>
                </a:lnTo>
                <a:lnTo>
                  <a:pt x="5170804" y="3998790"/>
                </a:lnTo>
                <a:lnTo>
                  <a:pt x="5174296" y="4009585"/>
                </a:lnTo>
                <a:lnTo>
                  <a:pt x="5177472" y="4020698"/>
                </a:lnTo>
                <a:lnTo>
                  <a:pt x="5180330" y="4031811"/>
                </a:lnTo>
                <a:lnTo>
                  <a:pt x="5181917" y="4040067"/>
                </a:lnTo>
                <a:lnTo>
                  <a:pt x="5183188" y="4048322"/>
                </a:lnTo>
                <a:lnTo>
                  <a:pt x="5183823" y="4056578"/>
                </a:lnTo>
                <a:lnTo>
                  <a:pt x="5184775" y="4065151"/>
                </a:lnTo>
                <a:lnTo>
                  <a:pt x="5184775" y="4072136"/>
                </a:lnTo>
                <a:lnTo>
                  <a:pt x="5184775" y="4079439"/>
                </a:lnTo>
                <a:lnTo>
                  <a:pt x="5184140" y="4086424"/>
                </a:lnTo>
                <a:lnTo>
                  <a:pt x="5183823" y="4093727"/>
                </a:lnTo>
                <a:lnTo>
                  <a:pt x="5183188" y="4100077"/>
                </a:lnTo>
                <a:lnTo>
                  <a:pt x="5182235" y="4106428"/>
                </a:lnTo>
                <a:lnTo>
                  <a:pt x="5180965" y="4112778"/>
                </a:lnTo>
                <a:lnTo>
                  <a:pt x="5180012" y="4119128"/>
                </a:lnTo>
                <a:lnTo>
                  <a:pt x="5178742" y="4124526"/>
                </a:lnTo>
                <a:lnTo>
                  <a:pt x="5177154" y="4130559"/>
                </a:lnTo>
                <a:lnTo>
                  <a:pt x="5175567" y="4135957"/>
                </a:lnTo>
                <a:lnTo>
                  <a:pt x="5173661" y="4141672"/>
                </a:lnTo>
                <a:lnTo>
                  <a:pt x="5171439" y="4147070"/>
                </a:lnTo>
                <a:lnTo>
                  <a:pt x="5169533" y="4152150"/>
                </a:lnTo>
                <a:lnTo>
                  <a:pt x="5167628" y="4157548"/>
                </a:lnTo>
                <a:lnTo>
                  <a:pt x="5165088" y="4162628"/>
                </a:lnTo>
                <a:lnTo>
                  <a:pt x="5162865" y="4167391"/>
                </a:lnTo>
                <a:lnTo>
                  <a:pt x="5160325" y="4172154"/>
                </a:lnTo>
                <a:lnTo>
                  <a:pt x="5157784" y="4176916"/>
                </a:lnTo>
                <a:lnTo>
                  <a:pt x="5154927" y="4181679"/>
                </a:lnTo>
                <a:lnTo>
                  <a:pt x="5152069" y="4186124"/>
                </a:lnTo>
                <a:lnTo>
                  <a:pt x="5149211" y="4190252"/>
                </a:lnTo>
                <a:lnTo>
                  <a:pt x="5146036" y="4194697"/>
                </a:lnTo>
                <a:lnTo>
                  <a:pt x="5143495" y="4199143"/>
                </a:lnTo>
                <a:lnTo>
                  <a:pt x="5140320" y="4202953"/>
                </a:lnTo>
                <a:lnTo>
                  <a:pt x="5136509" y="4207081"/>
                </a:lnTo>
                <a:lnTo>
                  <a:pt x="5133334" y="4210891"/>
                </a:lnTo>
                <a:lnTo>
                  <a:pt x="5129841" y="4215018"/>
                </a:lnTo>
                <a:lnTo>
                  <a:pt x="5126666" y="4218511"/>
                </a:lnTo>
                <a:lnTo>
                  <a:pt x="5123490" y="4221686"/>
                </a:lnTo>
                <a:lnTo>
                  <a:pt x="5115552" y="4229624"/>
                </a:lnTo>
                <a:lnTo>
                  <a:pt x="5100945" y="4244230"/>
                </a:lnTo>
                <a:lnTo>
                  <a:pt x="5086338" y="4259153"/>
                </a:lnTo>
                <a:lnTo>
                  <a:pt x="5071731" y="4273759"/>
                </a:lnTo>
                <a:lnTo>
                  <a:pt x="5056807" y="4288365"/>
                </a:lnTo>
                <a:lnTo>
                  <a:pt x="5042518" y="4302971"/>
                </a:lnTo>
                <a:lnTo>
                  <a:pt x="5027911" y="4317259"/>
                </a:lnTo>
                <a:lnTo>
                  <a:pt x="5013304" y="4331865"/>
                </a:lnTo>
                <a:lnTo>
                  <a:pt x="4998697" y="4346788"/>
                </a:lnTo>
                <a:lnTo>
                  <a:pt x="4983773" y="4361394"/>
                </a:lnTo>
                <a:lnTo>
                  <a:pt x="4969166" y="4375999"/>
                </a:lnTo>
                <a:lnTo>
                  <a:pt x="4954877" y="4390605"/>
                </a:lnTo>
                <a:lnTo>
                  <a:pt x="4940270" y="4404894"/>
                </a:lnTo>
                <a:lnTo>
                  <a:pt x="4925664" y="4419817"/>
                </a:lnTo>
                <a:lnTo>
                  <a:pt x="4910739" y="4434423"/>
                </a:lnTo>
                <a:lnTo>
                  <a:pt x="4896132" y="4449028"/>
                </a:lnTo>
                <a:lnTo>
                  <a:pt x="4881843" y="4463634"/>
                </a:lnTo>
                <a:lnTo>
                  <a:pt x="4867236" y="4478240"/>
                </a:lnTo>
                <a:lnTo>
                  <a:pt x="4852630" y="4492528"/>
                </a:lnTo>
                <a:lnTo>
                  <a:pt x="4837705" y="4507451"/>
                </a:lnTo>
                <a:lnTo>
                  <a:pt x="4823098" y="4522057"/>
                </a:lnTo>
                <a:lnTo>
                  <a:pt x="4808492" y="4536663"/>
                </a:lnTo>
                <a:lnTo>
                  <a:pt x="4794202" y="4551269"/>
                </a:lnTo>
                <a:lnTo>
                  <a:pt x="4779596" y="4566192"/>
                </a:lnTo>
                <a:lnTo>
                  <a:pt x="4764671" y="4580480"/>
                </a:lnTo>
                <a:lnTo>
                  <a:pt x="4750065" y="4595086"/>
                </a:lnTo>
                <a:lnTo>
                  <a:pt x="4735458" y="4609692"/>
                </a:lnTo>
                <a:lnTo>
                  <a:pt x="4720851" y="4624298"/>
                </a:lnTo>
                <a:lnTo>
                  <a:pt x="4706562" y="4638904"/>
                </a:lnTo>
                <a:lnTo>
                  <a:pt x="4691955" y="4653192"/>
                </a:lnTo>
                <a:lnTo>
                  <a:pt x="4677031" y="4668115"/>
                </a:lnTo>
                <a:lnTo>
                  <a:pt x="4662424" y="4682721"/>
                </a:lnTo>
                <a:lnTo>
                  <a:pt x="4647817" y="4697327"/>
                </a:lnTo>
                <a:lnTo>
                  <a:pt x="4633210" y="4711932"/>
                </a:lnTo>
                <a:lnTo>
                  <a:pt x="4618921" y="4726856"/>
                </a:lnTo>
                <a:lnTo>
                  <a:pt x="4603997" y="4741144"/>
                </a:lnTo>
                <a:lnTo>
                  <a:pt x="4589390" y="4755750"/>
                </a:lnTo>
                <a:lnTo>
                  <a:pt x="4574783" y="4770355"/>
                </a:lnTo>
                <a:lnTo>
                  <a:pt x="4560176" y="4784961"/>
                </a:lnTo>
                <a:lnTo>
                  <a:pt x="4545252" y="4799567"/>
                </a:lnTo>
                <a:lnTo>
                  <a:pt x="4530963" y="4814490"/>
                </a:lnTo>
                <a:lnTo>
                  <a:pt x="4516356" y="4828779"/>
                </a:lnTo>
                <a:lnTo>
                  <a:pt x="4501749" y="4843384"/>
                </a:lnTo>
                <a:lnTo>
                  <a:pt x="4487142" y="4857990"/>
                </a:lnTo>
                <a:lnTo>
                  <a:pt x="4472218" y="4872596"/>
                </a:lnTo>
                <a:lnTo>
                  <a:pt x="4457611" y="4887519"/>
                </a:lnTo>
                <a:lnTo>
                  <a:pt x="4443322" y="4902125"/>
                </a:lnTo>
                <a:lnTo>
                  <a:pt x="4428715" y="4916413"/>
                </a:lnTo>
                <a:lnTo>
                  <a:pt x="4414108" y="4931019"/>
                </a:lnTo>
                <a:lnTo>
                  <a:pt x="4399184" y="4945625"/>
                </a:lnTo>
                <a:lnTo>
                  <a:pt x="4384577" y="4960230"/>
                </a:lnTo>
                <a:lnTo>
                  <a:pt x="4370288" y="4975154"/>
                </a:lnTo>
                <a:lnTo>
                  <a:pt x="4355681" y="4989442"/>
                </a:lnTo>
                <a:lnTo>
                  <a:pt x="4341074" y="5004048"/>
                </a:lnTo>
                <a:lnTo>
                  <a:pt x="4326468" y="5018654"/>
                </a:lnTo>
                <a:lnTo>
                  <a:pt x="4311543" y="5033259"/>
                </a:lnTo>
                <a:lnTo>
                  <a:pt x="4296937" y="5048183"/>
                </a:lnTo>
                <a:lnTo>
                  <a:pt x="4282647" y="5062788"/>
                </a:lnTo>
                <a:lnTo>
                  <a:pt x="4268040" y="5077077"/>
                </a:lnTo>
                <a:lnTo>
                  <a:pt x="4253434" y="5091682"/>
                </a:lnTo>
                <a:lnTo>
                  <a:pt x="4238509" y="5106288"/>
                </a:lnTo>
                <a:lnTo>
                  <a:pt x="4223903" y="5120894"/>
                </a:lnTo>
                <a:lnTo>
                  <a:pt x="4209296" y="5135817"/>
                </a:lnTo>
                <a:lnTo>
                  <a:pt x="4195007" y="5150423"/>
                </a:lnTo>
                <a:lnTo>
                  <a:pt x="4180400" y="5164711"/>
                </a:lnTo>
                <a:lnTo>
                  <a:pt x="4165475" y="5179317"/>
                </a:lnTo>
                <a:lnTo>
                  <a:pt x="4150868" y="5193923"/>
                </a:lnTo>
                <a:lnTo>
                  <a:pt x="4136262" y="5208846"/>
                </a:lnTo>
                <a:lnTo>
                  <a:pt x="4121655" y="5223452"/>
                </a:lnTo>
                <a:lnTo>
                  <a:pt x="4107366" y="5238058"/>
                </a:lnTo>
                <a:lnTo>
                  <a:pt x="4092441" y="5252346"/>
                </a:lnTo>
                <a:lnTo>
                  <a:pt x="4077835" y="5266952"/>
                </a:lnTo>
                <a:lnTo>
                  <a:pt x="4063228" y="5281557"/>
                </a:lnTo>
                <a:lnTo>
                  <a:pt x="4048621" y="5296481"/>
                </a:lnTo>
                <a:lnTo>
                  <a:pt x="4033697" y="5311087"/>
                </a:lnTo>
                <a:lnTo>
                  <a:pt x="4019407" y="5325692"/>
                </a:lnTo>
                <a:lnTo>
                  <a:pt x="4004801" y="5339981"/>
                </a:lnTo>
                <a:lnTo>
                  <a:pt x="3990194" y="5354586"/>
                </a:lnTo>
                <a:lnTo>
                  <a:pt x="3975587" y="5369510"/>
                </a:lnTo>
                <a:lnTo>
                  <a:pt x="3960980" y="5384115"/>
                </a:lnTo>
                <a:lnTo>
                  <a:pt x="3946691" y="5398721"/>
                </a:lnTo>
                <a:lnTo>
                  <a:pt x="3931767" y="5413009"/>
                </a:lnTo>
                <a:lnTo>
                  <a:pt x="3917160" y="5427615"/>
                </a:lnTo>
                <a:lnTo>
                  <a:pt x="3902553" y="5442221"/>
                </a:lnTo>
                <a:lnTo>
                  <a:pt x="3887946" y="5457144"/>
                </a:lnTo>
                <a:lnTo>
                  <a:pt x="3873022" y="5471750"/>
                </a:lnTo>
                <a:lnTo>
                  <a:pt x="3858733" y="5486356"/>
                </a:lnTo>
                <a:lnTo>
                  <a:pt x="3844126" y="5500644"/>
                </a:lnTo>
                <a:lnTo>
                  <a:pt x="3829519" y="5515250"/>
                </a:lnTo>
                <a:lnTo>
                  <a:pt x="3814912" y="5530173"/>
                </a:lnTo>
                <a:lnTo>
                  <a:pt x="3799988" y="5544779"/>
                </a:lnTo>
                <a:lnTo>
                  <a:pt x="3785381" y="5559385"/>
                </a:lnTo>
                <a:lnTo>
                  <a:pt x="3771092" y="5573990"/>
                </a:lnTo>
                <a:lnTo>
                  <a:pt x="3756485" y="5588279"/>
                </a:lnTo>
                <a:lnTo>
                  <a:pt x="3741878" y="5602884"/>
                </a:lnTo>
                <a:lnTo>
                  <a:pt x="3726954" y="5617808"/>
                </a:lnTo>
                <a:lnTo>
                  <a:pt x="3712347" y="5632414"/>
                </a:lnTo>
                <a:lnTo>
                  <a:pt x="3697741" y="5647019"/>
                </a:lnTo>
                <a:lnTo>
                  <a:pt x="3683451" y="5661625"/>
                </a:lnTo>
                <a:lnTo>
                  <a:pt x="3668844" y="5675913"/>
                </a:lnTo>
                <a:lnTo>
                  <a:pt x="3653920" y="5690837"/>
                </a:lnTo>
                <a:lnTo>
                  <a:pt x="3639313" y="5705442"/>
                </a:lnTo>
                <a:lnTo>
                  <a:pt x="3624707" y="5720048"/>
                </a:lnTo>
                <a:lnTo>
                  <a:pt x="3610100" y="5734654"/>
                </a:lnTo>
                <a:lnTo>
                  <a:pt x="3595811" y="5748942"/>
                </a:lnTo>
                <a:lnTo>
                  <a:pt x="3581204" y="5763548"/>
                </a:lnTo>
                <a:lnTo>
                  <a:pt x="3566279" y="5778471"/>
                </a:lnTo>
                <a:lnTo>
                  <a:pt x="3551673" y="5793077"/>
                </a:lnTo>
                <a:lnTo>
                  <a:pt x="3537066" y="5807683"/>
                </a:lnTo>
                <a:lnTo>
                  <a:pt x="3522777" y="5822289"/>
                </a:lnTo>
                <a:lnTo>
                  <a:pt x="3508170" y="5836577"/>
                </a:lnTo>
                <a:lnTo>
                  <a:pt x="3493245" y="5851500"/>
                </a:lnTo>
                <a:lnTo>
                  <a:pt x="3478639" y="5866106"/>
                </a:lnTo>
                <a:lnTo>
                  <a:pt x="3464032" y="5880712"/>
                </a:lnTo>
                <a:lnTo>
                  <a:pt x="3449425" y="5895317"/>
                </a:lnTo>
                <a:lnTo>
                  <a:pt x="3435136" y="5909923"/>
                </a:lnTo>
                <a:lnTo>
                  <a:pt x="3420212" y="5924211"/>
                </a:lnTo>
                <a:lnTo>
                  <a:pt x="3405605" y="5939135"/>
                </a:lnTo>
                <a:lnTo>
                  <a:pt x="3390998" y="5953740"/>
                </a:lnTo>
                <a:lnTo>
                  <a:pt x="3376391" y="5968346"/>
                </a:lnTo>
                <a:lnTo>
                  <a:pt x="3361467" y="5982952"/>
                </a:lnTo>
                <a:lnTo>
                  <a:pt x="3347178" y="5997875"/>
                </a:lnTo>
                <a:lnTo>
                  <a:pt x="3332571" y="6012164"/>
                </a:lnTo>
                <a:lnTo>
                  <a:pt x="3317964" y="6026769"/>
                </a:lnTo>
                <a:lnTo>
                  <a:pt x="3303357" y="6041375"/>
                </a:lnTo>
                <a:lnTo>
                  <a:pt x="3288433" y="6055981"/>
                </a:lnTo>
                <a:lnTo>
                  <a:pt x="3273826" y="6070587"/>
                </a:lnTo>
                <a:lnTo>
                  <a:pt x="3259537" y="6085510"/>
                </a:lnTo>
                <a:lnTo>
                  <a:pt x="3244930" y="6099798"/>
                </a:lnTo>
                <a:lnTo>
                  <a:pt x="3230323" y="6114404"/>
                </a:lnTo>
                <a:lnTo>
                  <a:pt x="3215716" y="6129010"/>
                </a:lnTo>
                <a:lnTo>
                  <a:pt x="3200792" y="6143616"/>
                </a:lnTo>
                <a:lnTo>
                  <a:pt x="3186185" y="6158539"/>
                </a:lnTo>
                <a:lnTo>
                  <a:pt x="3171896" y="6172827"/>
                </a:lnTo>
                <a:lnTo>
                  <a:pt x="3157289" y="6187433"/>
                </a:lnTo>
                <a:lnTo>
                  <a:pt x="3142683" y="6202039"/>
                </a:lnTo>
                <a:lnTo>
                  <a:pt x="3127758" y="6216644"/>
                </a:lnTo>
                <a:lnTo>
                  <a:pt x="3113151" y="6231250"/>
                </a:lnTo>
                <a:lnTo>
                  <a:pt x="3098545" y="6246173"/>
                </a:lnTo>
                <a:lnTo>
                  <a:pt x="3084255" y="6260462"/>
                </a:lnTo>
                <a:lnTo>
                  <a:pt x="3069649" y="6275067"/>
                </a:lnTo>
                <a:lnTo>
                  <a:pt x="3054724" y="6289673"/>
                </a:lnTo>
                <a:lnTo>
                  <a:pt x="3040117" y="6304279"/>
                </a:lnTo>
                <a:lnTo>
                  <a:pt x="3025511" y="6319202"/>
                </a:lnTo>
                <a:lnTo>
                  <a:pt x="3011221" y="6333808"/>
                </a:lnTo>
                <a:lnTo>
                  <a:pt x="2997567" y="6346826"/>
                </a:lnTo>
                <a:lnTo>
                  <a:pt x="2995027" y="6346826"/>
                </a:lnTo>
                <a:lnTo>
                  <a:pt x="2965813" y="6346826"/>
                </a:lnTo>
                <a:lnTo>
                  <a:pt x="2936600" y="6346826"/>
                </a:lnTo>
                <a:lnTo>
                  <a:pt x="2907386" y="6346826"/>
                </a:lnTo>
                <a:lnTo>
                  <a:pt x="2878173" y="6346826"/>
                </a:lnTo>
                <a:lnTo>
                  <a:pt x="2848959" y="6346826"/>
                </a:lnTo>
                <a:lnTo>
                  <a:pt x="2819428" y="6346826"/>
                </a:lnTo>
                <a:lnTo>
                  <a:pt x="2790532" y="6346826"/>
                </a:lnTo>
                <a:lnTo>
                  <a:pt x="2761318" y="6346826"/>
                </a:lnTo>
                <a:lnTo>
                  <a:pt x="2731787" y="6346826"/>
                </a:lnTo>
                <a:lnTo>
                  <a:pt x="2702891" y="6346826"/>
                </a:lnTo>
                <a:lnTo>
                  <a:pt x="2673360" y="6346826"/>
                </a:lnTo>
                <a:lnTo>
                  <a:pt x="2644146" y="6346826"/>
                </a:lnTo>
                <a:lnTo>
                  <a:pt x="2615250" y="6346826"/>
                </a:lnTo>
                <a:lnTo>
                  <a:pt x="2585719" y="6346826"/>
                </a:lnTo>
                <a:lnTo>
                  <a:pt x="2556505" y="6346826"/>
                </a:lnTo>
                <a:lnTo>
                  <a:pt x="2527609" y="6346826"/>
                </a:lnTo>
                <a:lnTo>
                  <a:pt x="2498078" y="6346826"/>
                </a:lnTo>
                <a:lnTo>
                  <a:pt x="2468865" y="6346826"/>
                </a:lnTo>
                <a:lnTo>
                  <a:pt x="2439651" y="6346826"/>
                </a:lnTo>
                <a:lnTo>
                  <a:pt x="2410438" y="6346826"/>
                </a:lnTo>
                <a:lnTo>
                  <a:pt x="2408532" y="6346826"/>
                </a:lnTo>
                <a:lnTo>
                  <a:pt x="2409485" y="6346191"/>
                </a:lnTo>
                <a:lnTo>
                  <a:pt x="2424409" y="6331268"/>
                </a:lnTo>
                <a:lnTo>
                  <a:pt x="2438699" y="6316662"/>
                </a:lnTo>
                <a:lnTo>
                  <a:pt x="2453305" y="6302056"/>
                </a:lnTo>
                <a:lnTo>
                  <a:pt x="2467912" y="6287451"/>
                </a:lnTo>
                <a:lnTo>
                  <a:pt x="2482519" y="6272527"/>
                </a:lnTo>
                <a:lnTo>
                  <a:pt x="2497443" y="6258239"/>
                </a:lnTo>
                <a:lnTo>
                  <a:pt x="2512050" y="6243633"/>
                </a:lnTo>
                <a:lnTo>
                  <a:pt x="2526339" y="6229028"/>
                </a:lnTo>
                <a:lnTo>
                  <a:pt x="2540946" y="6214422"/>
                </a:lnTo>
                <a:lnTo>
                  <a:pt x="2555553" y="6199498"/>
                </a:lnTo>
                <a:lnTo>
                  <a:pt x="2570160" y="6185528"/>
                </a:lnTo>
                <a:lnTo>
                  <a:pt x="2585084" y="6170604"/>
                </a:lnTo>
                <a:lnTo>
                  <a:pt x="2599691" y="6155999"/>
                </a:lnTo>
                <a:lnTo>
                  <a:pt x="2613980" y="6141393"/>
                </a:lnTo>
                <a:lnTo>
                  <a:pt x="2628587" y="6126787"/>
                </a:lnTo>
                <a:lnTo>
                  <a:pt x="2643194" y="6111864"/>
                </a:lnTo>
                <a:lnTo>
                  <a:pt x="2658118" y="6097576"/>
                </a:lnTo>
                <a:lnTo>
                  <a:pt x="2672725" y="6082970"/>
                </a:lnTo>
                <a:lnTo>
                  <a:pt x="2687332" y="6068364"/>
                </a:lnTo>
                <a:lnTo>
                  <a:pt x="2701621" y="6053758"/>
                </a:lnTo>
                <a:lnTo>
                  <a:pt x="2716228" y="6038835"/>
                </a:lnTo>
                <a:lnTo>
                  <a:pt x="2731152" y="6024229"/>
                </a:lnTo>
                <a:lnTo>
                  <a:pt x="2745759" y="6009941"/>
                </a:lnTo>
                <a:lnTo>
                  <a:pt x="2760366" y="5995335"/>
                </a:lnTo>
                <a:lnTo>
                  <a:pt x="2774655" y="5980729"/>
                </a:lnTo>
                <a:lnTo>
                  <a:pt x="2789262" y="5966124"/>
                </a:lnTo>
                <a:lnTo>
                  <a:pt x="2804186" y="5951200"/>
                </a:lnTo>
                <a:lnTo>
                  <a:pt x="2818793" y="5936595"/>
                </a:lnTo>
                <a:lnTo>
                  <a:pt x="2833400" y="5922306"/>
                </a:lnTo>
                <a:lnTo>
                  <a:pt x="2848006" y="5907701"/>
                </a:lnTo>
                <a:lnTo>
                  <a:pt x="2862296" y="5893095"/>
                </a:lnTo>
                <a:lnTo>
                  <a:pt x="2877220" y="5878171"/>
                </a:lnTo>
                <a:lnTo>
                  <a:pt x="2891827" y="5863566"/>
                </a:lnTo>
                <a:lnTo>
                  <a:pt x="2906434" y="5848960"/>
                </a:lnTo>
                <a:lnTo>
                  <a:pt x="2921040" y="5834672"/>
                </a:lnTo>
                <a:lnTo>
                  <a:pt x="2935647" y="5820066"/>
                </a:lnTo>
                <a:lnTo>
                  <a:pt x="2949936" y="5805460"/>
                </a:lnTo>
                <a:lnTo>
                  <a:pt x="2964861" y="5790537"/>
                </a:lnTo>
                <a:lnTo>
                  <a:pt x="2979468" y="5775931"/>
                </a:lnTo>
                <a:lnTo>
                  <a:pt x="2994074" y="5761643"/>
                </a:lnTo>
                <a:lnTo>
                  <a:pt x="3008681" y="5747037"/>
                </a:lnTo>
                <a:lnTo>
                  <a:pt x="3023605" y="5732431"/>
                </a:lnTo>
                <a:lnTo>
                  <a:pt x="3037895" y="5717508"/>
                </a:lnTo>
                <a:lnTo>
                  <a:pt x="3052501" y="5702902"/>
                </a:lnTo>
                <a:lnTo>
                  <a:pt x="3067108" y="5688296"/>
                </a:lnTo>
                <a:lnTo>
                  <a:pt x="3081715" y="5674008"/>
                </a:lnTo>
                <a:lnTo>
                  <a:pt x="3096639" y="5659402"/>
                </a:lnTo>
                <a:lnTo>
                  <a:pt x="3111246" y="5644797"/>
                </a:lnTo>
                <a:lnTo>
                  <a:pt x="3125535" y="5629873"/>
                </a:lnTo>
                <a:lnTo>
                  <a:pt x="3140142" y="5615268"/>
                </a:lnTo>
                <a:lnTo>
                  <a:pt x="3154749" y="5600662"/>
                </a:lnTo>
                <a:lnTo>
                  <a:pt x="3169673" y="5586374"/>
                </a:lnTo>
                <a:lnTo>
                  <a:pt x="3184280" y="5571768"/>
                </a:lnTo>
                <a:lnTo>
                  <a:pt x="3198569" y="5556845"/>
                </a:lnTo>
                <a:lnTo>
                  <a:pt x="3213176" y="5542239"/>
                </a:lnTo>
                <a:lnTo>
                  <a:pt x="3227783" y="5527633"/>
                </a:lnTo>
                <a:lnTo>
                  <a:pt x="3242707" y="5513027"/>
                </a:lnTo>
                <a:lnTo>
                  <a:pt x="3257314" y="5498739"/>
                </a:lnTo>
                <a:lnTo>
                  <a:pt x="3271921" y="5484133"/>
                </a:lnTo>
                <a:lnTo>
                  <a:pt x="3286210" y="5469210"/>
                </a:lnTo>
                <a:lnTo>
                  <a:pt x="3300817" y="5454604"/>
                </a:lnTo>
                <a:lnTo>
                  <a:pt x="3315424" y="5439998"/>
                </a:lnTo>
                <a:lnTo>
                  <a:pt x="3330348" y="5425393"/>
                </a:lnTo>
                <a:lnTo>
                  <a:pt x="3344955" y="5411104"/>
                </a:lnTo>
                <a:lnTo>
                  <a:pt x="3359562" y="5396181"/>
                </a:lnTo>
                <a:lnTo>
                  <a:pt x="3373851" y="5381575"/>
                </a:lnTo>
                <a:lnTo>
                  <a:pt x="3388458" y="5366969"/>
                </a:lnTo>
                <a:lnTo>
                  <a:pt x="3403382" y="5352364"/>
                </a:lnTo>
                <a:lnTo>
                  <a:pt x="3417989" y="5338075"/>
                </a:lnTo>
                <a:lnTo>
                  <a:pt x="3432596" y="5323470"/>
                </a:lnTo>
                <a:lnTo>
                  <a:pt x="3447202" y="5308546"/>
                </a:lnTo>
                <a:lnTo>
                  <a:pt x="3461492" y="5293941"/>
                </a:lnTo>
                <a:lnTo>
                  <a:pt x="3467207" y="5288543"/>
                </a:lnTo>
                <a:lnTo>
                  <a:pt x="3471970" y="5283780"/>
                </a:lnTo>
                <a:lnTo>
                  <a:pt x="3475781" y="5279335"/>
                </a:lnTo>
                <a:lnTo>
                  <a:pt x="3479591" y="5275207"/>
                </a:lnTo>
                <a:lnTo>
                  <a:pt x="3482767" y="5271079"/>
                </a:lnTo>
                <a:lnTo>
                  <a:pt x="3485942" y="5266952"/>
                </a:lnTo>
                <a:lnTo>
                  <a:pt x="3489117" y="5263141"/>
                </a:lnTo>
                <a:lnTo>
                  <a:pt x="3492293" y="5258696"/>
                </a:lnTo>
                <a:lnTo>
                  <a:pt x="3494833" y="5254251"/>
                </a:lnTo>
                <a:lnTo>
                  <a:pt x="3497691" y="5249488"/>
                </a:lnTo>
                <a:lnTo>
                  <a:pt x="3500549" y="5245043"/>
                </a:lnTo>
                <a:lnTo>
                  <a:pt x="3503407" y="5240280"/>
                </a:lnTo>
                <a:lnTo>
                  <a:pt x="3505629" y="5235835"/>
                </a:lnTo>
                <a:lnTo>
                  <a:pt x="3508170" y="5230437"/>
                </a:lnTo>
                <a:lnTo>
                  <a:pt x="3510393" y="5225675"/>
                </a:lnTo>
                <a:lnTo>
                  <a:pt x="3512933" y="5220594"/>
                </a:lnTo>
                <a:lnTo>
                  <a:pt x="3514838" y="5215514"/>
                </a:lnTo>
                <a:lnTo>
                  <a:pt x="3516743" y="5209799"/>
                </a:lnTo>
                <a:lnTo>
                  <a:pt x="3518331" y="5204718"/>
                </a:lnTo>
                <a:lnTo>
                  <a:pt x="3520236" y="5198686"/>
                </a:lnTo>
                <a:lnTo>
                  <a:pt x="3521824" y="5193288"/>
                </a:lnTo>
                <a:lnTo>
                  <a:pt x="3523094" y="5187255"/>
                </a:lnTo>
                <a:lnTo>
                  <a:pt x="3524364" y="5181222"/>
                </a:lnTo>
                <a:lnTo>
                  <a:pt x="3525634" y="5174872"/>
                </a:lnTo>
                <a:lnTo>
                  <a:pt x="3526587" y="5168521"/>
                </a:lnTo>
                <a:lnTo>
                  <a:pt x="3527540" y="5161854"/>
                </a:lnTo>
                <a:lnTo>
                  <a:pt x="3527857" y="5155503"/>
                </a:lnTo>
                <a:lnTo>
                  <a:pt x="3528175" y="5148518"/>
                </a:lnTo>
                <a:lnTo>
                  <a:pt x="3528175" y="5140898"/>
                </a:lnTo>
                <a:lnTo>
                  <a:pt x="3528175" y="5133595"/>
                </a:lnTo>
                <a:lnTo>
                  <a:pt x="3527857" y="5126292"/>
                </a:lnTo>
                <a:lnTo>
                  <a:pt x="3527222" y="5117401"/>
                </a:lnTo>
                <a:lnTo>
                  <a:pt x="3525952" y="5108828"/>
                </a:lnTo>
                <a:lnTo>
                  <a:pt x="3524364" y="5100255"/>
                </a:lnTo>
                <a:lnTo>
                  <a:pt x="3522459" y="5091682"/>
                </a:lnTo>
                <a:lnTo>
                  <a:pt x="3519284" y="5079617"/>
                </a:lnTo>
                <a:lnTo>
                  <a:pt x="3515156" y="5067869"/>
                </a:lnTo>
                <a:lnTo>
                  <a:pt x="3510075" y="5056121"/>
                </a:lnTo>
                <a:lnTo>
                  <a:pt x="3504994" y="5045007"/>
                </a:lnTo>
                <a:lnTo>
                  <a:pt x="3500866" y="5038022"/>
                </a:lnTo>
                <a:lnTo>
                  <a:pt x="3497056" y="5031354"/>
                </a:lnTo>
                <a:lnTo>
                  <a:pt x="3492610" y="5024686"/>
                </a:lnTo>
                <a:lnTo>
                  <a:pt x="3488165" y="5018336"/>
                </a:lnTo>
                <a:lnTo>
                  <a:pt x="3483402" y="5011986"/>
                </a:lnTo>
                <a:lnTo>
                  <a:pt x="3478321" y="5005953"/>
                </a:lnTo>
                <a:lnTo>
                  <a:pt x="3473241" y="4999603"/>
                </a:lnTo>
                <a:lnTo>
                  <a:pt x="3467207" y="4994205"/>
                </a:lnTo>
                <a:lnTo>
                  <a:pt x="3461492" y="4988489"/>
                </a:lnTo>
                <a:lnTo>
                  <a:pt x="3455776" y="4983092"/>
                </a:lnTo>
                <a:lnTo>
                  <a:pt x="3449425" y="4977694"/>
                </a:lnTo>
                <a:lnTo>
                  <a:pt x="3443074" y="4972931"/>
                </a:lnTo>
                <a:lnTo>
                  <a:pt x="3436724" y="4968803"/>
                </a:lnTo>
                <a:lnTo>
                  <a:pt x="3429738" y="4964358"/>
                </a:lnTo>
                <a:lnTo>
                  <a:pt x="3423387" y="4960230"/>
                </a:lnTo>
                <a:lnTo>
                  <a:pt x="3416401" y="4956738"/>
                </a:lnTo>
                <a:lnTo>
                  <a:pt x="3405287" y="4951340"/>
                </a:lnTo>
                <a:lnTo>
                  <a:pt x="3393221" y="4946577"/>
                </a:lnTo>
                <a:lnTo>
                  <a:pt x="3381789" y="4942132"/>
                </a:lnTo>
                <a:lnTo>
                  <a:pt x="3369405" y="4938957"/>
                </a:lnTo>
                <a:lnTo>
                  <a:pt x="3361149" y="4937052"/>
                </a:lnTo>
                <a:lnTo>
                  <a:pt x="3352576" y="4935464"/>
                </a:lnTo>
                <a:lnTo>
                  <a:pt x="3343685" y="4934194"/>
                </a:lnTo>
                <a:lnTo>
                  <a:pt x="3335111" y="4933242"/>
                </a:lnTo>
                <a:lnTo>
                  <a:pt x="3327490" y="4932924"/>
                </a:lnTo>
                <a:lnTo>
                  <a:pt x="3320187" y="4932924"/>
                </a:lnTo>
                <a:lnTo>
                  <a:pt x="3313201" y="4932924"/>
                </a:lnTo>
                <a:lnTo>
                  <a:pt x="3305580" y="4933242"/>
                </a:lnTo>
                <a:lnTo>
                  <a:pt x="3299229" y="4934194"/>
                </a:lnTo>
                <a:lnTo>
                  <a:pt x="3292561" y="4934512"/>
                </a:lnTo>
                <a:lnTo>
                  <a:pt x="3286210" y="4935782"/>
                </a:lnTo>
                <a:lnTo>
                  <a:pt x="3279859" y="4937052"/>
                </a:lnTo>
                <a:lnTo>
                  <a:pt x="3273826" y="4938004"/>
                </a:lnTo>
                <a:lnTo>
                  <a:pt x="3268428" y="4939274"/>
                </a:lnTo>
                <a:lnTo>
                  <a:pt x="3262395" y="4940862"/>
                </a:lnTo>
                <a:lnTo>
                  <a:pt x="3256361" y="4942767"/>
                </a:lnTo>
                <a:lnTo>
                  <a:pt x="3251281" y="4944355"/>
                </a:lnTo>
                <a:lnTo>
                  <a:pt x="3246200" y="4946577"/>
                </a:lnTo>
                <a:lnTo>
                  <a:pt x="3240485" y="4948482"/>
                </a:lnTo>
                <a:lnTo>
                  <a:pt x="3235404" y="4950705"/>
                </a:lnTo>
                <a:lnTo>
                  <a:pt x="3230641" y="4953245"/>
                </a:lnTo>
                <a:lnTo>
                  <a:pt x="3225560" y="4955468"/>
                </a:lnTo>
                <a:lnTo>
                  <a:pt x="3220797" y="4958008"/>
                </a:lnTo>
                <a:lnTo>
                  <a:pt x="3216034" y="4960866"/>
                </a:lnTo>
                <a:lnTo>
                  <a:pt x="3211588" y="4963406"/>
                </a:lnTo>
                <a:lnTo>
                  <a:pt x="3207143" y="4966263"/>
                </a:lnTo>
                <a:lnTo>
                  <a:pt x="3202380" y="4969121"/>
                </a:lnTo>
                <a:lnTo>
                  <a:pt x="3198569" y="4972296"/>
                </a:lnTo>
                <a:lnTo>
                  <a:pt x="3194124" y="4975471"/>
                </a:lnTo>
                <a:lnTo>
                  <a:pt x="3190313" y="4978646"/>
                </a:lnTo>
                <a:lnTo>
                  <a:pt x="3186185" y="4981822"/>
                </a:lnTo>
                <a:lnTo>
                  <a:pt x="3182375" y="4985314"/>
                </a:lnTo>
                <a:lnTo>
                  <a:pt x="3177612" y="4989442"/>
                </a:lnTo>
                <a:lnTo>
                  <a:pt x="3172849" y="4994205"/>
                </a:lnTo>
                <a:lnTo>
                  <a:pt x="3167133" y="4999603"/>
                </a:lnTo>
                <a:lnTo>
                  <a:pt x="3152526" y="5013891"/>
                </a:lnTo>
                <a:lnTo>
                  <a:pt x="3137919" y="5028497"/>
                </a:lnTo>
                <a:lnTo>
                  <a:pt x="3122995" y="5043420"/>
                </a:lnTo>
                <a:lnTo>
                  <a:pt x="3108388" y="5058026"/>
                </a:lnTo>
                <a:lnTo>
                  <a:pt x="3093782" y="5072314"/>
                </a:lnTo>
                <a:lnTo>
                  <a:pt x="3079175" y="5086920"/>
                </a:lnTo>
                <a:lnTo>
                  <a:pt x="3064885" y="5101525"/>
                </a:lnTo>
                <a:lnTo>
                  <a:pt x="3049961" y="5116131"/>
                </a:lnTo>
                <a:lnTo>
                  <a:pt x="3035354" y="5130419"/>
                </a:lnTo>
                <a:lnTo>
                  <a:pt x="3020748" y="5145343"/>
                </a:lnTo>
                <a:lnTo>
                  <a:pt x="3006141" y="5159949"/>
                </a:lnTo>
                <a:lnTo>
                  <a:pt x="2991216" y="5174237"/>
                </a:lnTo>
                <a:lnTo>
                  <a:pt x="2976610" y="5188843"/>
                </a:lnTo>
                <a:lnTo>
                  <a:pt x="2962003" y="5203448"/>
                </a:lnTo>
                <a:lnTo>
                  <a:pt x="2948984" y="5216784"/>
                </a:lnTo>
                <a:lnTo>
                  <a:pt x="2947396" y="5218372"/>
                </a:lnTo>
                <a:lnTo>
                  <a:pt x="2943586" y="5221864"/>
                </a:lnTo>
                <a:lnTo>
                  <a:pt x="2939775" y="5225357"/>
                </a:lnTo>
                <a:lnTo>
                  <a:pt x="2935647" y="5228532"/>
                </a:lnTo>
                <a:lnTo>
                  <a:pt x="2931837" y="5231707"/>
                </a:lnTo>
                <a:lnTo>
                  <a:pt x="2927709" y="5234882"/>
                </a:lnTo>
                <a:lnTo>
                  <a:pt x="2923581" y="5238058"/>
                </a:lnTo>
                <a:lnTo>
                  <a:pt x="2919135" y="5241233"/>
                </a:lnTo>
                <a:lnTo>
                  <a:pt x="2914690" y="5244090"/>
                </a:lnTo>
                <a:lnTo>
                  <a:pt x="2910244" y="5246631"/>
                </a:lnTo>
                <a:lnTo>
                  <a:pt x="2905799" y="5249488"/>
                </a:lnTo>
                <a:lnTo>
                  <a:pt x="2901353" y="5252346"/>
                </a:lnTo>
                <a:lnTo>
                  <a:pt x="2896590" y="5254569"/>
                </a:lnTo>
                <a:lnTo>
                  <a:pt x="2891509" y="5257109"/>
                </a:lnTo>
                <a:lnTo>
                  <a:pt x="2886746" y="5259331"/>
                </a:lnTo>
                <a:lnTo>
                  <a:pt x="2881348" y="5261871"/>
                </a:lnTo>
                <a:lnTo>
                  <a:pt x="2876267" y="5263777"/>
                </a:lnTo>
                <a:lnTo>
                  <a:pt x="2870869" y="5265682"/>
                </a:lnTo>
                <a:lnTo>
                  <a:pt x="2865154" y="5267904"/>
                </a:lnTo>
                <a:lnTo>
                  <a:pt x="2859755" y="5269492"/>
                </a:lnTo>
                <a:lnTo>
                  <a:pt x="2854040" y="5271079"/>
                </a:lnTo>
                <a:lnTo>
                  <a:pt x="2848006" y="5272667"/>
                </a:lnTo>
                <a:lnTo>
                  <a:pt x="2841656" y="5273620"/>
                </a:lnTo>
                <a:lnTo>
                  <a:pt x="2835940" y="5274890"/>
                </a:lnTo>
                <a:lnTo>
                  <a:pt x="2829589" y="5275842"/>
                </a:lnTo>
                <a:lnTo>
                  <a:pt x="2822603" y="5276477"/>
                </a:lnTo>
                <a:lnTo>
                  <a:pt x="2815935" y="5276795"/>
                </a:lnTo>
                <a:lnTo>
                  <a:pt x="2809267" y="5277430"/>
                </a:lnTo>
                <a:lnTo>
                  <a:pt x="2802598" y="5277747"/>
                </a:lnTo>
                <a:lnTo>
                  <a:pt x="2794660" y="5277430"/>
                </a:lnTo>
                <a:lnTo>
                  <a:pt x="2786721" y="5276795"/>
                </a:lnTo>
                <a:lnTo>
                  <a:pt x="2778783" y="5276477"/>
                </a:lnTo>
                <a:lnTo>
                  <a:pt x="2770844" y="5275207"/>
                </a:lnTo>
                <a:lnTo>
                  <a:pt x="2761318" y="5273620"/>
                </a:lnTo>
                <a:lnTo>
                  <a:pt x="2751157" y="5271397"/>
                </a:lnTo>
                <a:lnTo>
                  <a:pt x="2741631" y="5268857"/>
                </a:lnTo>
                <a:lnTo>
                  <a:pt x="2732104" y="5265682"/>
                </a:lnTo>
                <a:lnTo>
                  <a:pt x="2721626" y="5261871"/>
                </a:lnTo>
                <a:lnTo>
                  <a:pt x="2711147" y="5257109"/>
                </a:lnTo>
                <a:lnTo>
                  <a:pt x="2700986" y="5252028"/>
                </a:lnTo>
                <a:lnTo>
                  <a:pt x="2690824" y="5245996"/>
                </a:lnTo>
                <a:lnTo>
                  <a:pt x="2680981" y="5239645"/>
                </a:lnTo>
                <a:lnTo>
                  <a:pt x="2671772" y="5232660"/>
                </a:lnTo>
                <a:lnTo>
                  <a:pt x="2662881" y="5225039"/>
                </a:lnTo>
                <a:lnTo>
                  <a:pt x="2653990" y="5216784"/>
                </a:lnTo>
                <a:lnTo>
                  <a:pt x="2645734" y="5207894"/>
                </a:lnTo>
                <a:lnTo>
                  <a:pt x="2638113" y="5198686"/>
                </a:lnTo>
                <a:lnTo>
                  <a:pt x="2631127" y="5189160"/>
                </a:lnTo>
                <a:lnTo>
                  <a:pt x="2624776" y="5179635"/>
                </a:lnTo>
                <a:lnTo>
                  <a:pt x="2618743" y="5169792"/>
                </a:lnTo>
                <a:lnTo>
                  <a:pt x="2613662" y="5159631"/>
                </a:lnTo>
                <a:lnTo>
                  <a:pt x="2608899" y="5149153"/>
                </a:lnTo>
                <a:lnTo>
                  <a:pt x="2604771" y="5138357"/>
                </a:lnTo>
                <a:lnTo>
                  <a:pt x="2601596" y="5128832"/>
                </a:lnTo>
                <a:lnTo>
                  <a:pt x="2598738" y="5119306"/>
                </a:lnTo>
                <a:lnTo>
                  <a:pt x="2596833" y="5109463"/>
                </a:lnTo>
                <a:lnTo>
                  <a:pt x="2595245" y="5099620"/>
                </a:lnTo>
                <a:lnTo>
                  <a:pt x="2593975" y="5092000"/>
                </a:lnTo>
                <a:lnTo>
                  <a:pt x="2593340" y="5084062"/>
                </a:lnTo>
                <a:lnTo>
                  <a:pt x="2593022" y="5076124"/>
                </a:lnTo>
                <a:lnTo>
                  <a:pt x="2593022" y="5068186"/>
                </a:lnTo>
                <a:lnTo>
                  <a:pt x="2593022" y="5061518"/>
                </a:lnTo>
                <a:lnTo>
                  <a:pt x="2593340" y="5054850"/>
                </a:lnTo>
                <a:lnTo>
                  <a:pt x="2593975" y="5047548"/>
                </a:lnTo>
                <a:lnTo>
                  <a:pt x="2594928" y="5040880"/>
                </a:lnTo>
                <a:lnTo>
                  <a:pt x="2595563" y="5034847"/>
                </a:lnTo>
                <a:lnTo>
                  <a:pt x="2596833" y="5028497"/>
                </a:lnTo>
                <a:lnTo>
                  <a:pt x="2598103" y="5022781"/>
                </a:lnTo>
                <a:lnTo>
                  <a:pt x="2599691" y="5016748"/>
                </a:lnTo>
                <a:lnTo>
                  <a:pt x="2601278" y="5011033"/>
                </a:lnTo>
                <a:lnTo>
                  <a:pt x="2602866" y="5005635"/>
                </a:lnTo>
                <a:lnTo>
                  <a:pt x="2604771" y="4999920"/>
                </a:lnTo>
                <a:lnTo>
                  <a:pt x="2606677" y="4994522"/>
                </a:lnTo>
                <a:lnTo>
                  <a:pt x="2608899" y="4989442"/>
                </a:lnTo>
                <a:lnTo>
                  <a:pt x="2610805" y="4984044"/>
                </a:lnTo>
                <a:lnTo>
                  <a:pt x="2613027" y="4979281"/>
                </a:lnTo>
                <a:lnTo>
                  <a:pt x="2615885" y="4974201"/>
                </a:lnTo>
                <a:lnTo>
                  <a:pt x="2618426" y="4969438"/>
                </a:lnTo>
                <a:lnTo>
                  <a:pt x="2620648" y="4964676"/>
                </a:lnTo>
                <a:lnTo>
                  <a:pt x="2623506" y="4960230"/>
                </a:lnTo>
                <a:lnTo>
                  <a:pt x="2626682" y="4955468"/>
                </a:lnTo>
                <a:lnTo>
                  <a:pt x="2629539" y="4951340"/>
                </a:lnTo>
                <a:lnTo>
                  <a:pt x="2632080" y="4947212"/>
                </a:lnTo>
                <a:lnTo>
                  <a:pt x="2635255" y="4942767"/>
                </a:lnTo>
                <a:lnTo>
                  <a:pt x="2638431" y="4938957"/>
                </a:lnTo>
                <a:lnTo>
                  <a:pt x="2639066" y="4938957"/>
                </a:lnTo>
                <a:lnTo>
                  <a:pt x="2653355" y="4924351"/>
                </a:lnTo>
                <a:lnTo>
                  <a:pt x="2667962" y="4909745"/>
                </a:lnTo>
                <a:lnTo>
                  <a:pt x="2682568" y="4894822"/>
                </a:lnTo>
                <a:lnTo>
                  <a:pt x="2697175" y="4880216"/>
                </a:lnTo>
                <a:lnTo>
                  <a:pt x="2712100" y="4865928"/>
                </a:lnTo>
                <a:lnTo>
                  <a:pt x="2726389" y="4851322"/>
                </a:lnTo>
                <a:lnTo>
                  <a:pt x="2740996" y="4836716"/>
                </a:lnTo>
                <a:lnTo>
                  <a:pt x="2755603" y="4821793"/>
                </a:lnTo>
                <a:lnTo>
                  <a:pt x="2770209" y="4807187"/>
                </a:lnTo>
                <a:lnTo>
                  <a:pt x="2785134" y="4792582"/>
                </a:lnTo>
                <a:lnTo>
                  <a:pt x="2799741" y="4778293"/>
                </a:lnTo>
                <a:lnTo>
                  <a:pt x="2814030" y="4763688"/>
                </a:lnTo>
                <a:lnTo>
                  <a:pt x="2828637" y="4749082"/>
                </a:lnTo>
                <a:lnTo>
                  <a:pt x="2843243" y="4734159"/>
                </a:lnTo>
                <a:lnTo>
                  <a:pt x="2858168" y="4719553"/>
                </a:lnTo>
                <a:lnTo>
                  <a:pt x="2872774" y="4704947"/>
                </a:lnTo>
                <a:lnTo>
                  <a:pt x="2887381" y="4690659"/>
                </a:lnTo>
                <a:lnTo>
                  <a:pt x="2901671" y="4676053"/>
                </a:lnTo>
                <a:lnTo>
                  <a:pt x="2916277" y="4661130"/>
                </a:lnTo>
                <a:lnTo>
                  <a:pt x="2930884" y="4646524"/>
                </a:lnTo>
                <a:lnTo>
                  <a:pt x="2945808" y="4631918"/>
                </a:lnTo>
                <a:lnTo>
                  <a:pt x="2960415" y="4617312"/>
                </a:lnTo>
                <a:lnTo>
                  <a:pt x="2975022" y="4603024"/>
                </a:lnTo>
                <a:lnTo>
                  <a:pt x="2989311" y="4588418"/>
                </a:lnTo>
                <a:lnTo>
                  <a:pt x="3003918" y="4573495"/>
                </a:lnTo>
                <a:lnTo>
                  <a:pt x="3018842" y="4558889"/>
                </a:lnTo>
                <a:lnTo>
                  <a:pt x="3033449" y="4544284"/>
                </a:lnTo>
                <a:lnTo>
                  <a:pt x="3048056" y="4529678"/>
                </a:lnTo>
                <a:lnTo>
                  <a:pt x="3062345" y="4515389"/>
                </a:lnTo>
                <a:lnTo>
                  <a:pt x="3076952" y="4500466"/>
                </a:lnTo>
                <a:lnTo>
                  <a:pt x="3091876" y="4485860"/>
                </a:lnTo>
                <a:lnTo>
                  <a:pt x="3106483" y="4471255"/>
                </a:lnTo>
                <a:lnTo>
                  <a:pt x="3121090" y="4456649"/>
                </a:lnTo>
                <a:lnTo>
                  <a:pt x="3135697" y="4442360"/>
                </a:lnTo>
                <a:lnTo>
                  <a:pt x="3135697" y="4442043"/>
                </a:lnTo>
                <a:lnTo>
                  <a:pt x="3139507" y="4438233"/>
                </a:lnTo>
                <a:lnTo>
                  <a:pt x="3143000" y="4434423"/>
                </a:lnTo>
                <a:lnTo>
                  <a:pt x="3146493" y="4430930"/>
                </a:lnTo>
                <a:lnTo>
                  <a:pt x="3149668" y="4426802"/>
                </a:lnTo>
                <a:lnTo>
                  <a:pt x="3152844" y="4422992"/>
                </a:lnTo>
                <a:lnTo>
                  <a:pt x="3156019" y="4418547"/>
                </a:lnTo>
                <a:lnTo>
                  <a:pt x="3159195" y="4414102"/>
                </a:lnTo>
                <a:lnTo>
                  <a:pt x="3162052" y="4410291"/>
                </a:lnTo>
                <a:lnTo>
                  <a:pt x="3164910" y="4405529"/>
                </a:lnTo>
                <a:lnTo>
                  <a:pt x="3167451" y="4401083"/>
                </a:lnTo>
                <a:lnTo>
                  <a:pt x="3170308" y="4396321"/>
                </a:lnTo>
                <a:lnTo>
                  <a:pt x="3173166" y="4391875"/>
                </a:lnTo>
                <a:lnTo>
                  <a:pt x="3175389" y="4386795"/>
                </a:lnTo>
                <a:lnTo>
                  <a:pt x="3177929" y="4382032"/>
                </a:lnTo>
                <a:lnTo>
                  <a:pt x="3180152" y="4376952"/>
                </a:lnTo>
                <a:lnTo>
                  <a:pt x="3182375" y="4371554"/>
                </a:lnTo>
                <a:lnTo>
                  <a:pt x="3184280" y="4366156"/>
                </a:lnTo>
                <a:lnTo>
                  <a:pt x="3186185" y="4361076"/>
                </a:lnTo>
                <a:lnTo>
                  <a:pt x="3187773" y="4355361"/>
                </a:lnTo>
                <a:lnTo>
                  <a:pt x="3189361" y="4349963"/>
                </a:lnTo>
                <a:lnTo>
                  <a:pt x="3190948" y="4343930"/>
                </a:lnTo>
                <a:lnTo>
                  <a:pt x="3192536" y="4337897"/>
                </a:lnTo>
                <a:lnTo>
                  <a:pt x="3193806" y="4331547"/>
                </a:lnTo>
                <a:lnTo>
                  <a:pt x="3194441" y="4325514"/>
                </a:lnTo>
                <a:lnTo>
                  <a:pt x="3195394" y="4318846"/>
                </a:lnTo>
                <a:lnTo>
                  <a:pt x="3196029" y="4312179"/>
                </a:lnTo>
                <a:lnTo>
                  <a:pt x="3196664" y="4305511"/>
                </a:lnTo>
                <a:lnTo>
                  <a:pt x="3196982" y="4298525"/>
                </a:lnTo>
                <a:lnTo>
                  <a:pt x="3196982" y="4291223"/>
                </a:lnTo>
                <a:lnTo>
                  <a:pt x="3196664" y="4283285"/>
                </a:lnTo>
                <a:lnTo>
                  <a:pt x="3196029" y="4275664"/>
                </a:lnTo>
                <a:lnTo>
                  <a:pt x="3195394" y="4267726"/>
                </a:lnTo>
                <a:lnTo>
                  <a:pt x="3193806" y="4258201"/>
                </a:lnTo>
                <a:lnTo>
                  <a:pt x="3191901" y="4248993"/>
                </a:lnTo>
                <a:lnTo>
                  <a:pt x="3189361" y="4239467"/>
                </a:lnTo>
                <a:lnTo>
                  <a:pt x="3186503" y="4230577"/>
                </a:lnTo>
                <a:lnTo>
                  <a:pt x="3183963" y="4222004"/>
                </a:lnTo>
                <a:lnTo>
                  <a:pt x="3181105" y="4214066"/>
                </a:lnTo>
                <a:lnTo>
                  <a:pt x="3177612" y="4206128"/>
                </a:lnTo>
                <a:lnTo>
                  <a:pt x="3173484" y="4198825"/>
                </a:lnTo>
                <a:lnTo>
                  <a:pt x="3169673" y="4191205"/>
                </a:lnTo>
                <a:lnTo>
                  <a:pt x="3165228" y="4183584"/>
                </a:lnTo>
                <a:lnTo>
                  <a:pt x="3160147" y="4176599"/>
                </a:lnTo>
                <a:lnTo>
                  <a:pt x="3154749" y="4169296"/>
                </a:lnTo>
                <a:lnTo>
                  <a:pt x="3150621" y="4163263"/>
                </a:lnTo>
                <a:lnTo>
                  <a:pt x="3145858" y="4157865"/>
                </a:lnTo>
                <a:lnTo>
                  <a:pt x="3141095" y="4152785"/>
                </a:lnTo>
                <a:lnTo>
                  <a:pt x="3135697" y="4147070"/>
                </a:lnTo>
                <a:lnTo>
                  <a:pt x="3130616" y="4142307"/>
                </a:lnTo>
                <a:lnTo>
                  <a:pt x="3125218" y="4137227"/>
                </a:lnTo>
                <a:lnTo>
                  <a:pt x="3119502" y="4132782"/>
                </a:lnTo>
                <a:lnTo>
                  <a:pt x="3114104" y="4128019"/>
                </a:lnTo>
                <a:lnTo>
                  <a:pt x="3106801" y="4122939"/>
                </a:lnTo>
                <a:lnTo>
                  <a:pt x="3099815" y="4118176"/>
                </a:lnTo>
                <a:lnTo>
                  <a:pt x="3092194" y="4113731"/>
                </a:lnTo>
                <a:lnTo>
                  <a:pt x="3084573" y="4109920"/>
                </a:lnTo>
                <a:lnTo>
                  <a:pt x="3076634" y="4105793"/>
                </a:lnTo>
                <a:lnTo>
                  <a:pt x="3069013" y="4102300"/>
                </a:lnTo>
                <a:lnTo>
                  <a:pt x="3061075" y="4099125"/>
                </a:lnTo>
                <a:lnTo>
                  <a:pt x="3052819" y="4096267"/>
                </a:lnTo>
                <a:lnTo>
                  <a:pt x="3043610" y="4093727"/>
                </a:lnTo>
                <a:lnTo>
                  <a:pt x="3034084" y="4091187"/>
                </a:lnTo>
                <a:lnTo>
                  <a:pt x="3024558" y="4089599"/>
                </a:lnTo>
                <a:lnTo>
                  <a:pt x="3015032" y="4088012"/>
                </a:lnTo>
                <a:lnTo>
                  <a:pt x="3007728" y="4087377"/>
                </a:lnTo>
                <a:lnTo>
                  <a:pt x="3000108" y="4086742"/>
                </a:lnTo>
                <a:lnTo>
                  <a:pt x="2992169" y="4086424"/>
                </a:lnTo>
                <a:lnTo>
                  <a:pt x="2984548" y="4086424"/>
                </a:lnTo>
                <a:lnTo>
                  <a:pt x="2977880" y="4086424"/>
                </a:lnTo>
                <a:lnTo>
                  <a:pt x="2971212" y="4087377"/>
                </a:lnTo>
                <a:lnTo>
                  <a:pt x="2964226" y="4087694"/>
                </a:lnTo>
                <a:lnTo>
                  <a:pt x="2957557" y="4088964"/>
                </a:lnTo>
                <a:lnTo>
                  <a:pt x="2951207" y="4089599"/>
                </a:lnTo>
                <a:lnTo>
                  <a:pt x="2945173" y="4090869"/>
                </a:lnTo>
                <a:lnTo>
                  <a:pt x="2939458" y="4092457"/>
                </a:lnTo>
                <a:lnTo>
                  <a:pt x="2933424" y="4093727"/>
                </a:lnTo>
                <a:lnTo>
                  <a:pt x="2927709" y="4095632"/>
                </a:lnTo>
                <a:lnTo>
                  <a:pt x="2922311" y="4097220"/>
                </a:lnTo>
                <a:lnTo>
                  <a:pt x="2916595" y="4099125"/>
                </a:lnTo>
                <a:lnTo>
                  <a:pt x="2911514" y="4101030"/>
                </a:lnTo>
                <a:lnTo>
                  <a:pt x="2906434" y="4103253"/>
                </a:lnTo>
                <a:lnTo>
                  <a:pt x="2901353" y="4105475"/>
                </a:lnTo>
                <a:lnTo>
                  <a:pt x="2896590" y="4108015"/>
                </a:lnTo>
                <a:lnTo>
                  <a:pt x="2891509" y="4110238"/>
                </a:lnTo>
                <a:lnTo>
                  <a:pt x="2887064" y="4113096"/>
                </a:lnTo>
                <a:lnTo>
                  <a:pt x="2882301" y="4115318"/>
                </a:lnTo>
                <a:lnTo>
                  <a:pt x="2877538" y="4118176"/>
                </a:lnTo>
                <a:lnTo>
                  <a:pt x="2873092" y="4121351"/>
                </a:lnTo>
                <a:lnTo>
                  <a:pt x="2868646" y="4124209"/>
                </a:lnTo>
                <a:lnTo>
                  <a:pt x="2864836" y="4127384"/>
                </a:lnTo>
                <a:lnTo>
                  <a:pt x="2860390" y="4130559"/>
                </a:lnTo>
                <a:lnTo>
                  <a:pt x="2856580" y="4133734"/>
                </a:lnTo>
                <a:lnTo>
                  <a:pt x="2852452" y="4136909"/>
                </a:lnTo>
                <a:lnTo>
                  <a:pt x="2848959" y="4140402"/>
                </a:lnTo>
                <a:lnTo>
                  <a:pt x="2844831" y="4143577"/>
                </a:lnTo>
                <a:lnTo>
                  <a:pt x="2841338" y="4147070"/>
                </a:lnTo>
                <a:lnTo>
                  <a:pt x="2841021" y="4147387"/>
                </a:lnTo>
                <a:lnTo>
                  <a:pt x="2826414" y="4162311"/>
                </a:lnTo>
                <a:lnTo>
                  <a:pt x="2812125" y="4176916"/>
                </a:lnTo>
                <a:lnTo>
                  <a:pt x="2797200" y="4191522"/>
                </a:lnTo>
                <a:lnTo>
                  <a:pt x="2782593" y="4205810"/>
                </a:lnTo>
                <a:lnTo>
                  <a:pt x="2767987" y="4220416"/>
                </a:lnTo>
                <a:lnTo>
                  <a:pt x="2753380" y="4235340"/>
                </a:lnTo>
                <a:lnTo>
                  <a:pt x="2738455" y="4249945"/>
                </a:lnTo>
                <a:lnTo>
                  <a:pt x="2724166" y="4264551"/>
                </a:lnTo>
                <a:lnTo>
                  <a:pt x="2709559" y="4279157"/>
                </a:lnTo>
                <a:lnTo>
                  <a:pt x="2694952" y="4293445"/>
                </a:lnTo>
                <a:lnTo>
                  <a:pt x="2680346" y="4308051"/>
                </a:lnTo>
                <a:lnTo>
                  <a:pt x="2665421" y="4322974"/>
                </a:lnTo>
                <a:lnTo>
                  <a:pt x="2650815" y="4337580"/>
                </a:lnTo>
                <a:lnTo>
                  <a:pt x="2636525" y="4352186"/>
                </a:lnTo>
                <a:lnTo>
                  <a:pt x="2621918" y="4366792"/>
                </a:lnTo>
                <a:lnTo>
                  <a:pt x="2607312" y="4381080"/>
                </a:lnTo>
                <a:lnTo>
                  <a:pt x="2592387" y="4396003"/>
                </a:lnTo>
                <a:lnTo>
                  <a:pt x="2577781" y="4410609"/>
                </a:lnTo>
                <a:lnTo>
                  <a:pt x="2563491" y="4425215"/>
                </a:lnTo>
                <a:lnTo>
                  <a:pt x="2548885" y="4439820"/>
                </a:lnTo>
                <a:lnTo>
                  <a:pt x="2534278" y="4454426"/>
                </a:lnTo>
                <a:lnTo>
                  <a:pt x="2519671" y="4468714"/>
                </a:lnTo>
                <a:lnTo>
                  <a:pt x="2504747" y="4483638"/>
                </a:lnTo>
                <a:lnTo>
                  <a:pt x="2490140" y="4498243"/>
                </a:lnTo>
                <a:lnTo>
                  <a:pt x="2475851" y="4512849"/>
                </a:lnTo>
                <a:lnTo>
                  <a:pt x="2461244" y="4527455"/>
                </a:lnTo>
                <a:lnTo>
                  <a:pt x="2446637" y="4542378"/>
                </a:lnTo>
                <a:lnTo>
                  <a:pt x="2431713" y="4556667"/>
                </a:lnTo>
                <a:lnTo>
                  <a:pt x="2417106" y="4571272"/>
                </a:lnTo>
                <a:lnTo>
                  <a:pt x="2402499" y="4585878"/>
                </a:lnTo>
                <a:lnTo>
                  <a:pt x="2388210" y="4600484"/>
                </a:lnTo>
                <a:lnTo>
                  <a:pt x="2373603" y="4615090"/>
                </a:lnTo>
                <a:lnTo>
                  <a:pt x="2358679" y="4629378"/>
                </a:lnTo>
                <a:lnTo>
                  <a:pt x="2344072" y="4644301"/>
                </a:lnTo>
                <a:lnTo>
                  <a:pt x="2329465" y="4658907"/>
                </a:lnTo>
                <a:lnTo>
                  <a:pt x="2314858" y="4673513"/>
                </a:lnTo>
                <a:lnTo>
                  <a:pt x="2300569" y="4688119"/>
                </a:lnTo>
                <a:lnTo>
                  <a:pt x="2285645" y="4703042"/>
                </a:lnTo>
                <a:lnTo>
                  <a:pt x="2271038" y="4717330"/>
                </a:lnTo>
                <a:lnTo>
                  <a:pt x="2256431" y="4731936"/>
                </a:lnTo>
                <a:lnTo>
                  <a:pt x="2241824" y="4746542"/>
                </a:lnTo>
                <a:lnTo>
                  <a:pt x="2226900" y="4761147"/>
                </a:lnTo>
                <a:lnTo>
                  <a:pt x="2212611" y="4775753"/>
                </a:lnTo>
                <a:lnTo>
                  <a:pt x="2198004" y="4790677"/>
                </a:lnTo>
                <a:lnTo>
                  <a:pt x="2183397" y="4804965"/>
                </a:lnTo>
                <a:lnTo>
                  <a:pt x="2168790" y="4819571"/>
                </a:lnTo>
                <a:lnTo>
                  <a:pt x="2154184" y="4834176"/>
                </a:lnTo>
                <a:lnTo>
                  <a:pt x="2139894" y="4848782"/>
                </a:lnTo>
                <a:lnTo>
                  <a:pt x="2124970" y="4863705"/>
                </a:lnTo>
                <a:lnTo>
                  <a:pt x="2110363" y="4878311"/>
                </a:lnTo>
                <a:lnTo>
                  <a:pt x="2095756" y="4892599"/>
                </a:lnTo>
                <a:lnTo>
                  <a:pt x="2081150" y="4907205"/>
                </a:lnTo>
                <a:lnTo>
                  <a:pt x="2066225" y="4921811"/>
                </a:lnTo>
                <a:lnTo>
                  <a:pt x="2051936" y="4936417"/>
                </a:lnTo>
                <a:lnTo>
                  <a:pt x="2037329" y="4951340"/>
                </a:lnTo>
                <a:lnTo>
                  <a:pt x="2022723" y="4965628"/>
                </a:lnTo>
                <a:lnTo>
                  <a:pt x="2008116" y="4980234"/>
                </a:lnTo>
                <a:lnTo>
                  <a:pt x="1993191" y="4994840"/>
                </a:lnTo>
                <a:lnTo>
                  <a:pt x="1978585" y="5009446"/>
                </a:lnTo>
                <a:lnTo>
                  <a:pt x="1973186" y="5015161"/>
                </a:lnTo>
                <a:lnTo>
                  <a:pt x="1975727" y="5011986"/>
                </a:lnTo>
                <a:lnTo>
                  <a:pt x="1978267" y="5008811"/>
                </a:lnTo>
                <a:lnTo>
                  <a:pt x="1981125" y="5005635"/>
                </a:lnTo>
                <a:lnTo>
                  <a:pt x="1984300" y="5002143"/>
                </a:lnTo>
                <a:lnTo>
                  <a:pt x="1987476" y="4998968"/>
                </a:lnTo>
                <a:lnTo>
                  <a:pt x="1990651" y="4995792"/>
                </a:lnTo>
                <a:lnTo>
                  <a:pt x="1977314" y="5008493"/>
                </a:lnTo>
                <a:lnTo>
                  <a:pt x="1963025" y="5023099"/>
                </a:lnTo>
                <a:lnTo>
                  <a:pt x="1948418" y="5037705"/>
                </a:lnTo>
                <a:lnTo>
                  <a:pt x="1933812" y="5051993"/>
                </a:lnTo>
                <a:lnTo>
                  <a:pt x="1919205" y="5066599"/>
                </a:lnTo>
                <a:lnTo>
                  <a:pt x="1904281" y="5081204"/>
                </a:lnTo>
                <a:lnTo>
                  <a:pt x="1889674" y="5096128"/>
                </a:lnTo>
                <a:lnTo>
                  <a:pt x="1875384" y="5110733"/>
                </a:lnTo>
                <a:lnTo>
                  <a:pt x="1860778" y="5125339"/>
                </a:lnTo>
                <a:lnTo>
                  <a:pt x="1846171" y="5139627"/>
                </a:lnTo>
                <a:lnTo>
                  <a:pt x="1831247" y="5154233"/>
                </a:lnTo>
                <a:lnTo>
                  <a:pt x="1816640" y="5169157"/>
                </a:lnTo>
                <a:lnTo>
                  <a:pt x="1802351" y="5183762"/>
                </a:lnTo>
                <a:lnTo>
                  <a:pt x="1787744" y="5198368"/>
                </a:lnTo>
                <a:lnTo>
                  <a:pt x="1773137" y="5212974"/>
                </a:lnTo>
                <a:lnTo>
                  <a:pt x="1769644" y="5216784"/>
                </a:lnTo>
                <a:lnTo>
                  <a:pt x="1763929" y="5221864"/>
                </a:lnTo>
                <a:lnTo>
                  <a:pt x="1757895" y="5226945"/>
                </a:lnTo>
                <a:lnTo>
                  <a:pt x="1754085" y="5230437"/>
                </a:lnTo>
                <a:lnTo>
                  <a:pt x="1749957" y="5233612"/>
                </a:lnTo>
                <a:lnTo>
                  <a:pt x="1745829" y="5236788"/>
                </a:lnTo>
                <a:lnTo>
                  <a:pt x="1741701" y="5239963"/>
                </a:lnTo>
                <a:lnTo>
                  <a:pt x="1737255" y="5242820"/>
                </a:lnTo>
                <a:lnTo>
                  <a:pt x="1732492" y="5245996"/>
                </a:lnTo>
                <a:lnTo>
                  <a:pt x="1728364" y="5248218"/>
                </a:lnTo>
                <a:lnTo>
                  <a:pt x="1723601" y="5251076"/>
                </a:lnTo>
                <a:lnTo>
                  <a:pt x="1718838" y="5253934"/>
                </a:lnTo>
                <a:lnTo>
                  <a:pt x="1714075" y="5256156"/>
                </a:lnTo>
                <a:lnTo>
                  <a:pt x="1709312" y="5258696"/>
                </a:lnTo>
                <a:lnTo>
                  <a:pt x="1703914" y="5260601"/>
                </a:lnTo>
                <a:lnTo>
                  <a:pt x="1698833" y="5263141"/>
                </a:lnTo>
                <a:lnTo>
                  <a:pt x="1693435" y="5265047"/>
                </a:lnTo>
                <a:lnTo>
                  <a:pt x="1688037" y="5266952"/>
                </a:lnTo>
                <a:lnTo>
                  <a:pt x="1682639" y="5268539"/>
                </a:lnTo>
                <a:lnTo>
                  <a:pt x="1676606" y="5270127"/>
                </a:lnTo>
                <a:lnTo>
                  <a:pt x="1671207" y="5271714"/>
                </a:lnTo>
                <a:lnTo>
                  <a:pt x="1665174" y="5272985"/>
                </a:lnTo>
                <a:lnTo>
                  <a:pt x="1659141" y="5274255"/>
                </a:lnTo>
                <a:lnTo>
                  <a:pt x="1652472" y="5275207"/>
                </a:lnTo>
                <a:lnTo>
                  <a:pt x="1646122" y="5276160"/>
                </a:lnTo>
                <a:lnTo>
                  <a:pt x="1639453" y="5276795"/>
                </a:lnTo>
                <a:lnTo>
                  <a:pt x="1633103" y="5277430"/>
                </a:lnTo>
                <a:lnTo>
                  <a:pt x="1625482" y="5277747"/>
                </a:lnTo>
                <a:lnTo>
                  <a:pt x="1617861" y="5277747"/>
                </a:lnTo>
                <a:lnTo>
                  <a:pt x="1610240" y="5277430"/>
                </a:lnTo>
                <a:lnTo>
                  <a:pt x="1603254" y="5276795"/>
                </a:lnTo>
                <a:lnTo>
                  <a:pt x="1594045" y="5275842"/>
                </a:lnTo>
                <a:lnTo>
                  <a:pt x="1585472" y="5274572"/>
                </a:lnTo>
                <a:lnTo>
                  <a:pt x="1576263" y="5272667"/>
                </a:lnTo>
                <a:lnTo>
                  <a:pt x="1567372" y="5270444"/>
                </a:lnTo>
                <a:lnTo>
                  <a:pt x="1561021" y="5268539"/>
                </a:lnTo>
                <a:lnTo>
                  <a:pt x="1554670" y="5266634"/>
                </a:lnTo>
                <a:lnTo>
                  <a:pt x="1548320" y="5264094"/>
                </a:lnTo>
                <a:lnTo>
                  <a:pt x="1541969" y="5261871"/>
                </a:lnTo>
                <a:lnTo>
                  <a:pt x="1535618" y="5259014"/>
                </a:lnTo>
                <a:lnTo>
                  <a:pt x="1529267" y="5256156"/>
                </a:lnTo>
                <a:lnTo>
                  <a:pt x="1523552" y="5252981"/>
                </a:lnTo>
                <a:lnTo>
                  <a:pt x="1517519" y="5249488"/>
                </a:lnTo>
                <a:lnTo>
                  <a:pt x="1511803" y="5246313"/>
                </a:lnTo>
                <a:lnTo>
                  <a:pt x="1506087" y="5242503"/>
                </a:lnTo>
                <a:lnTo>
                  <a:pt x="1500371" y="5238693"/>
                </a:lnTo>
                <a:lnTo>
                  <a:pt x="1495291" y="5234882"/>
                </a:lnTo>
                <a:lnTo>
                  <a:pt x="1489575" y="5230437"/>
                </a:lnTo>
                <a:lnTo>
                  <a:pt x="1484494" y="5226310"/>
                </a:lnTo>
                <a:lnTo>
                  <a:pt x="1479414" y="5221547"/>
                </a:lnTo>
                <a:lnTo>
                  <a:pt x="1474651" y="5216784"/>
                </a:lnTo>
                <a:lnTo>
                  <a:pt x="1469570" y="5211386"/>
                </a:lnTo>
                <a:lnTo>
                  <a:pt x="1465125" y="5206306"/>
                </a:lnTo>
                <a:lnTo>
                  <a:pt x="1460362" y="5201226"/>
                </a:lnTo>
                <a:lnTo>
                  <a:pt x="1456233" y="5196145"/>
                </a:lnTo>
                <a:lnTo>
                  <a:pt x="1452423" y="5190430"/>
                </a:lnTo>
                <a:lnTo>
                  <a:pt x="1448613" y="5185032"/>
                </a:lnTo>
                <a:lnTo>
                  <a:pt x="1444802" y="5179317"/>
                </a:lnTo>
                <a:lnTo>
                  <a:pt x="1441309" y="5173284"/>
                </a:lnTo>
                <a:lnTo>
                  <a:pt x="1438134" y="5167569"/>
                </a:lnTo>
                <a:lnTo>
                  <a:pt x="1434958" y="5161536"/>
                </a:lnTo>
                <a:lnTo>
                  <a:pt x="1431783" y="5155186"/>
                </a:lnTo>
                <a:lnTo>
                  <a:pt x="1429560" y="5149153"/>
                </a:lnTo>
                <a:lnTo>
                  <a:pt x="1426702" y="5142803"/>
                </a:lnTo>
                <a:lnTo>
                  <a:pt x="1424797" y="5136452"/>
                </a:lnTo>
                <a:lnTo>
                  <a:pt x="1422257" y="5130102"/>
                </a:lnTo>
                <a:lnTo>
                  <a:pt x="1420669" y="5123434"/>
                </a:lnTo>
                <a:lnTo>
                  <a:pt x="1418446" y="5114544"/>
                </a:lnTo>
                <a:lnTo>
                  <a:pt x="1416859" y="5105971"/>
                </a:lnTo>
                <a:lnTo>
                  <a:pt x="1415271" y="5096763"/>
                </a:lnTo>
                <a:lnTo>
                  <a:pt x="1414318" y="5088190"/>
                </a:lnTo>
                <a:lnTo>
                  <a:pt x="1413683" y="5080569"/>
                </a:lnTo>
                <a:lnTo>
                  <a:pt x="1413683" y="5072949"/>
                </a:lnTo>
                <a:lnTo>
                  <a:pt x="1413683" y="5065646"/>
                </a:lnTo>
                <a:lnTo>
                  <a:pt x="1413683" y="5058343"/>
                </a:lnTo>
                <a:lnTo>
                  <a:pt x="1414318" y="5051675"/>
                </a:lnTo>
                <a:lnTo>
                  <a:pt x="1414636" y="5045325"/>
                </a:lnTo>
                <a:lnTo>
                  <a:pt x="1415588" y="5038657"/>
                </a:lnTo>
                <a:lnTo>
                  <a:pt x="1416859" y="5032307"/>
                </a:lnTo>
                <a:lnTo>
                  <a:pt x="1417811" y="5026274"/>
                </a:lnTo>
                <a:lnTo>
                  <a:pt x="1419081" y="5020241"/>
                </a:lnTo>
                <a:lnTo>
                  <a:pt x="1420669" y="5014208"/>
                </a:lnTo>
                <a:lnTo>
                  <a:pt x="1422257" y="5008493"/>
                </a:lnTo>
                <a:lnTo>
                  <a:pt x="1424162" y="5003095"/>
                </a:lnTo>
                <a:lnTo>
                  <a:pt x="1425750" y="4997697"/>
                </a:lnTo>
                <a:lnTo>
                  <a:pt x="1428290" y="4992617"/>
                </a:lnTo>
                <a:lnTo>
                  <a:pt x="1430195" y="4986902"/>
                </a:lnTo>
                <a:lnTo>
                  <a:pt x="1432736" y="4982139"/>
                </a:lnTo>
                <a:lnTo>
                  <a:pt x="1434641" y="4977059"/>
                </a:lnTo>
                <a:lnTo>
                  <a:pt x="1437499" y="4972296"/>
                </a:lnTo>
                <a:lnTo>
                  <a:pt x="1439722" y="4967533"/>
                </a:lnTo>
                <a:lnTo>
                  <a:pt x="1442579" y="4962771"/>
                </a:lnTo>
                <a:lnTo>
                  <a:pt x="1445437" y="4958325"/>
                </a:lnTo>
                <a:lnTo>
                  <a:pt x="1447978" y="4953880"/>
                </a:lnTo>
                <a:lnTo>
                  <a:pt x="1451153" y="4949752"/>
                </a:lnTo>
                <a:lnTo>
                  <a:pt x="1453376" y="4946895"/>
                </a:lnTo>
                <a:lnTo>
                  <a:pt x="1455281" y="4944037"/>
                </a:lnTo>
                <a:lnTo>
                  <a:pt x="1465125" y="4934194"/>
                </a:lnTo>
                <a:lnTo>
                  <a:pt x="1479414" y="4919588"/>
                </a:lnTo>
                <a:lnTo>
                  <a:pt x="1494021" y="4904983"/>
                </a:lnTo>
                <a:lnTo>
                  <a:pt x="1508627" y="4890694"/>
                </a:lnTo>
                <a:lnTo>
                  <a:pt x="1523552" y="4875771"/>
                </a:lnTo>
                <a:lnTo>
                  <a:pt x="1538159" y="4861165"/>
                </a:lnTo>
                <a:lnTo>
                  <a:pt x="1552765" y="4846559"/>
                </a:lnTo>
                <a:lnTo>
                  <a:pt x="1567055" y="4831954"/>
                </a:lnTo>
                <a:lnTo>
                  <a:pt x="1581661" y="4817030"/>
                </a:lnTo>
                <a:lnTo>
                  <a:pt x="1596586" y="4802742"/>
                </a:lnTo>
                <a:lnTo>
                  <a:pt x="1611192" y="4788136"/>
                </a:lnTo>
                <a:lnTo>
                  <a:pt x="1625799" y="4773531"/>
                </a:lnTo>
                <a:lnTo>
                  <a:pt x="1640406" y="4758925"/>
                </a:lnTo>
                <a:lnTo>
                  <a:pt x="1654695" y="4744319"/>
                </a:lnTo>
                <a:lnTo>
                  <a:pt x="1669620" y="4729396"/>
                </a:lnTo>
                <a:lnTo>
                  <a:pt x="1684226" y="4715108"/>
                </a:lnTo>
                <a:lnTo>
                  <a:pt x="1698833" y="4700502"/>
                </a:lnTo>
                <a:lnTo>
                  <a:pt x="1713440" y="4685896"/>
                </a:lnTo>
                <a:lnTo>
                  <a:pt x="1728364" y="4671290"/>
                </a:lnTo>
                <a:lnTo>
                  <a:pt x="1742654" y="4656367"/>
                </a:lnTo>
                <a:lnTo>
                  <a:pt x="1757260" y="4642079"/>
                </a:lnTo>
                <a:lnTo>
                  <a:pt x="1771867" y="4627473"/>
                </a:lnTo>
                <a:lnTo>
                  <a:pt x="1786474" y="4612867"/>
                </a:lnTo>
                <a:lnTo>
                  <a:pt x="1801398" y="4598261"/>
                </a:lnTo>
                <a:lnTo>
                  <a:pt x="1816005" y="4583656"/>
                </a:lnTo>
                <a:lnTo>
                  <a:pt x="1830294" y="4568732"/>
                </a:lnTo>
                <a:lnTo>
                  <a:pt x="1844901" y="4554444"/>
                </a:lnTo>
                <a:lnTo>
                  <a:pt x="1859508" y="4539838"/>
                </a:lnTo>
                <a:lnTo>
                  <a:pt x="1874114" y="4525232"/>
                </a:lnTo>
                <a:lnTo>
                  <a:pt x="1889039" y="4510627"/>
                </a:lnTo>
                <a:lnTo>
                  <a:pt x="1903645" y="4495703"/>
                </a:lnTo>
                <a:lnTo>
                  <a:pt x="1917935" y="4481098"/>
                </a:lnTo>
                <a:lnTo>
                  <a:pt x="1932541" y="4466809"/>
                </a:lnTo>
                <a:lnTo>
                  <a:pt x="1947148" y="4452204"/>
                </a:lnTo>
                <a:lnTo>
                  <a:pt x="1962073" y="4437598"/>
                </a:lnTo>
                <a:lnTo>
                  <a:pt x="1976679" y="4422992"/>
                </a:lnTo>
                <a:lnTo>
                  <a:pt x="1990969" y="4408069"/>
                </a:lnTo>
                <a:lnTo>
                  <a:pt x="2005575" y="4393463"/>
                </a:lnTo>
                <a:lnTo>
                  <a:pt x="2020182" y="4379175"/>
                </a:lnTo>
                <a:lnTo>
                  <a:pt x="2031296" y="4368062"/>
                </a:lnTo>
                <a:lnTo>
                  <a:pt x="2032884" y="4366474"/>
                </a:lnTo>
                <a:lnTo>
                  <a:pt x="2035107" y="4364569"/>
                </a:lnTo>
                <a:lnTo>
                  <a:pt x="2038599" y="4360441"/>
                </a:lnTo>
                <a:lnTo>
                  <a:pt x="2041775" y="4356631"/>
                </a:lnTo>
                <a:lnTo>
                  <a:pt x="2045268" y="4352503"/>
                </a:lnTo>
                <a:lnTo>
                  <a:pt x="2048443" y="4348693"/>
                </a:lnTo>
                <a:lnTo>
                  <a:pt x="2051619" y="4344565"/>
                </a:lnTo>
                <a:lnTo>
                  <a:pt x="2054794" y="4340438"/>
                </a:lnTo>
                <a:lnTo>
                  <a:pt x="2057652" y="4335992"/>
                </a:lnTo>
                <a:lnTo>
                  <a:pt x="2060510" y="4331547"/>
                </a:lnTo>
                <a:lnTo>
                  <a:pt x="2063050" y="4326784"/>
                </a:lnTo>
                <a:lnTo>
                  <a:pt x="2065908" y="4322022"/>
                </a:lnTo>
                <a:lnTo>
                  <a:pt x="2068766" y="4317576"/>
                </a:lnTo>
                <a:lnTo>
                  <a:pt x="2070988" y="4312814"/>
                </a:lnTo>
                <a:lnTo>
                  <a:pt x="2073529" y="4307733"/>
                </a:lnTo>
                <a:lnTo>
                  <a:pt x="2075434" y="4302653"/>
                </a:lnTo>
                <a:lnTo>
                  <a:pt x="2077974" y="4297573"/>
                </a:lnTo>
                <a:lnTo>
                  <a:pt x="2079880" y="4292175"/>
                </a:lnTo>
                <a:lnTo>
                  <a:pt x="2081467" y="4286777"/>
                </a:lnTo>
                <a:lnTo>
                  <a:pt x="2083372" y="4281379"/>
                </a:lnTo>
                <a:lnTo>
                  <a:pt x="2084960" y="4275664"/>
                </a:lnTo>
                <a:lnTo>
                  <a:pt x="2086548" y="4269631"/>
                </a:lnTo>
                <a:lnTo>
                  <a:pt x="2087818" y="4263916"/>
                </a:lnTo>
                <a:lnTo>
                  <a:pt x="2089088" y="4257566"/>
                </a:lnTo>
                <a:lnTo>
                  <a:pt x="2090041" y="4251215"/>
                </a:lnTo>
                <a:lnTo>
                  <a:pt x="2090993" y="4245183"/>
                </a:lnTo>
                <a:lnTo>
                  <a:pt x="2091311" y="4237880"/>
                </a:lnTo>
                <a:lnTo>
                  <a:pt x="2092264" y="4231212"/>
                </a:lnTo>
                <a:lnTo>
                  <a:pt x="2092264" y="4224226"/>
                </a:lnTo>
                <a:lnTo>
                  <a:pt x="2092264" y="4216924"/>
                </a:lnTo>
                <a:lnTo>
                  <a:pt x="2091628" y="4208986"/>
                </a:lnTo>
                <a:lnTo>
                  <a:pt x="2091311" y="4201048"/>
                </a:lnTo>
                <a:lnTo>
                  <a:pt x="2090041" y="4192792"/>
                </a:lnTo>
                <a:lnTo>
                  <a:pt x="2089088" y="4184854"/>
                </a:lnTo>
                <a:lnTo>
                  <a:pt x="2086865" y="4174376"/>
                </a:lnTo>
                <a:lnTo>
                  <a:pt x="2084325" y="4164216"/>
                </a:lnTo>
                <a:lnTo>
                  <a:pt x="2081467" y="4153738"/>
                </a:lnTo>
                <a:lnTo>
                  <a:pt x="2077339" y="4143895"/>
                </a:lnTo>
                <a:lnTo>
                  <a:pt x="2073529" y="4134369"/>
                </a:lnTo>
                <a:lnTo>
                  <a:pt x="2069083" y="4125479"/>
                </a:lnTo>
                <a:lnTo>
                  <a:pt x="2064003" y="4115953"/>
                </a:lnTo>
                <a:lnTo>
                  <a:pt x="2058287" y="4107063"/>
                </a:lnTo>
                <a:lnTo>
                  <a:pt x="2052571" y="4098490"/>
                </a:lnTo>
                <a:lnTo>
                  <a:pt x="2045585" y="4089917"/>
                </a:lnTo>
                <a:lnTo>
                  <a:pt x="2038599" y="4081661"/>
                </a:lnTo>
                <a:lnTo>
                  <a:pt x="2031296" y="4073724"/>
                </a:lnTo>
                <a:lnTo>
                  <a:pt x="2023358" y="4066103"/>
                </a:lnTo>
                <a:lnTo>
                  <a:pt x="2015102" y="4059118"/>
                </a:lnTo>
                <a:lnTo>
                  <a:pt x="2006528" y="4052767"/>
                </a:lnTo>
                <a:lnTo>
                  <a:pt x="1997637" y="4046735"/>
                </a:lnTo>
                <a:lnTo>
                  <a:pt x="1989063" y="4041337"/>
                </a:lnTo>
                <a:lnTo>
                  <a:pt x="1979855" y="4035939"/>
                </a:lnTo>
                <a:lnTo>
                  <a:pt x="1970329" y="4031176"/>
                </a:lnTo>
                <a:lnTo>
                  <a:pt x="1960802" y="4027366"/>
                </a:lnTo>
                <a:lnTo>
                  <a:pt x="1950959" y="4023873"/>
                </a:lnTo>
                <a:lnTo>
                  <a:pt x="1940480" y="4020698"/>
                </a:lnTo>
                <a:lnTo>
                  <a:pt x="1930636" y="4017841"/>
                </a:lnTo>
                <a:lnTo>
                  <a:pt x="1920157" y="4015935"/>
                </a:lnTo>
                <a:lnTo>
                  <a:pt x="1911901" y="4014665"/>
                </a:lnTo>
                <a:lnTo>
                  <a:pt x="1903963" y="4013713"/>
                </a:lnTo>
                <a:lnTo>
                  <a:pt x="1895707" y="4013078"/>
                </a:lnTo>
                <a:lnTo>
                  <a:pt x="1887769" y="4012760"/>
                </a:lnTo>
                <a:lnTo>
                  <a:pt x="1880465" y="4012760"/>
                </a:lnTo>
                <a:lnTo>
                  <a:pt x="1873797" y="4013078"/>
                </a:lnTo>
                <a:lnTo>
                  <a:pt x="1866811" y="4013395"/>
                </a:lnTo>
                <a:lnTo>
                  <a:pt x="1859825" y="4014348"/>
                </a:lnTo>
                <a:lnTo>
                  <a:pt x="1853474" y="4014983"/>
                </a:lnTo>
                <a:lnTo>
                  <a:pt x="1847124" y="4015935"/>
                </a:lnTo>
                <a:lnTo>
                  <a:pt x="1841408" y="4016888"/>
                </a:lnTo>
                <a:lnTo>
                  <a:pt x="1835057" y="4018476"/>
                </a:lnTo>
                <a:lnTo>
                  <a:pt x="1829341" y="4019746"/>
                </a:lnTo>
                <a:lnTo>
                  <a:pt x="1823943" y="4021333"/>
                </a:lnTo>
                <a:lnTo>
                  <a:pt x="1818227" y="4023238"/>
                </a:lnTo>
                <a:lnTo>
                  <a:pt x="1812829" y="4025461"/>
                </a:lnTo>
                <a:lnTo>
                  <a:pt x="1807114" y="4027366"/>
                </a:lnTo>
                <a:lnTo>
                  <a:pt x="1802351" y="4029271"/>
                </a:lnTo>
                <a:lnTo>
                  <a:pt x="1797270" y="4031811"/>
                </a:lnTo>
                <a:lnTo>
                  <a:pt x="1792189" y="4034034"/>
                </a:lnTo>
                <a:lnTo>
                  <a:pt x="1787426" y="4036574"/>
                </a:lnTo>
                <a:lnTo>
                  <a:pt x="1782664" y="4038797"/>
                </a:lnTo>
                <a:lnTo>
                  <a:pt x="1777900" y="4041654"/>
                </a:lnTo>
                <a:lnTo>
                  <a:pt x="1773455" y="4044512"/>
                </a:lnTo>
                <a:lnTo>
                  <a:pt x="1769009" y="4047052"/>
                </a:lnTo>
                <a:lnTo>
                  <a:pt x="1764881" y="4050227"/>
                </a:lnTo>
                <a:lnTo>
                  <a:pt x="1760436" y="4053085"/>
                </a:lnTo>
                <a:lnTo>
                  <a:pt x="1755990" y="4056578"/>
                </a:lnTo>
                <a:lnTo>
                  <a:pt x="1752180" y="4059753"/>
                </a:lnTo>
                <a:lnTo>
                  <a:pt x="1748052" y="4062928"/>
                </a:lnTo>
                <a:lnTo>
                  <a:pt x="1744241" y="4066738"/>
                </a:lnTo>
                <a:lnTo>
                  <a:pt x="1740431" y="4070231"/>
                </a:lnTo>
                <a:lnTo>
                  <a:pt x="1738525" y="4071818"/>
                </a:lnTo>
                <a:lnTo>
                  <a:pt x="1736620" y="4073724"/>
                </a:lnTo>
                <a:lnTo>
                  <a:pt x="1725507" y="4084519"/>
                </a:lnTo>
                <a:lnTo>
                  <a:pt x="1710900" y="4098807"/>
                </a:lnTo>
                <a:lnTo>
                  <a:pt x="1695658" y="4113096"/>
                </a:lnTo>
                <a:lnTo>
                  <a:pt x="1681051" y="4127384"/>
                </a:lnTo>
                <a:lnTo>
                  <a:pt x="1665809" y="4141672"/>
                </a:lnTo>
                <a:lnTo>
                  <a:pt x="1651202" y="4155960"/>
                </a:lnTo>
                <a:lnTo>
                  <a:pt x="1640406" y="4166438"/>
                </a:lnTo>
                <a:lnTo>
                  <a:pt x="1638183" y="4168661"/>
                </a:lnTo>
                <a:lnTo>
                  <a:pt x="1636278" y="4170566"/>
                </a:lnTo>
                <a:lnTo>
                  <a:pt x="1632467" y="4174059"/>
                </a:lnTo>
                <a:lnTo>
                  <a:pt x="1628657" y="4177234"/>
                </a:lnTo>
                <a:lnTo>
                  <a:pt x="1624529" y="4180727"/>
                </a:lnTo>
                <a:lnTo>
                  <a:pt x="1620719" y="4183902"/>
                </a:lnTo>
                <a:lnTo>
                  <a:pt x="1616273" y="4187077"/>
                </a:lnTo>
                <a:lnTo>
                  <a:pt x="1611827" y="4189935"/>
                </a:lnTo>
                <a:lnTo>
                  <a:pt x="1607700" y="4193110"/>
                </a:lnTo>
                <a:lnTo>
                  <a:pt x="1603254" y="4195967"/>
                </a:lnTo>
                <a:lnTo>
                  <a:pt x="1598808" y="4198825"/>
                </a:lnTo>
                <a:lnTo>
                  <a:pt x="1594045" y="4201365"/>
                </a:lnTo>
                <a:lnTo>
                  <a:pt x="1589282" y="4203905"/>
                </a:lnTo>
                <a:lnTo>
                  <a:pt x="1584519" y="4206128"/>
                </a:lnTo>
                <a:lnTo>
                  <a:pt x="1579439" y="4208668"/>
                </a:lnTo>
                <a:lnTo>
                  <a:pt x="1574358" y="4210891"/>
                </a:lnTo>
                <a:lnTo>
                  <a:pt x="1568960" y="4213113"/>
                </a:lnTo>
                <a:lnTo>
                  <a:pt x="1563879" y="4215018"/>
                </a:lnTo>
                <a:lnTo>
                  <a:pt x="1558481" y="4216924"/>
                </a:lnTo>
                <a:lnTo>
                  <a:pt x="1552765" y="4218511"/>
                </a:lnTo>
                <a:lnTo>
                  <a:pt x="1547367" y="4220099"/>
                </a:lnTo>
                <a:lnTo>
                  <a:pt x="1541334" y="4221686"/>
                </a:lnTo>
                <a:lnTo>
                  <a:pt x="1535301" y="4223274"/>
                </a:lnTo>
                <a:lnTo>
                  <a:pt x="1528950" y="4224544"/>
                </a:lnTo>
                <a:lnTo>
                  <a:pt x="1522917" y="4225179"/>
                </a:lnTo>
                <a:lnTo>
                  <a:pt x="1516566" y="4226132"/>
                </a:lnTo>
                <a:lnTo>
                  <a:pt x="1509580" y="4226767"/>
                </a:lnTo>
                <a:lnTo>
                  <a:pt x="1502912" y="4227402"/>
                </a:lnTo>
                <a:lnTo>
                  <a:pt x="1495608" y="4227402"/>
                </a:lnTo>
                <a:lnTo>
                  <a:pt x="1488623" y="4227402"/>
                </a:lnTo>
                <a:lnTo>
                  <a:pt x="1480684" y="4227402"/>
                </a:lnTo>
                <a:lnTo>
                  <a:pt x="1472110" y="4226449"/>
                </a:lnTo>
                <a:lnTo>
                  <a:pt x="1464172" y="4225814"/>
                </a:lnTo>
                <a:lnTo>
                  <a:pt x="1456233" y="4224226"/>
                </a:lnTo>
                <a:lnTo>
                  <a:pt x="1446072" y="4222004"/>
                </a:lnTo>
                <a:lnTo>
                  <a:pt x="1435911" y="4219464"/>
                </a:lnTo>
                <a:lnTo>
                  <a:pt x="1425432" y="4216289"/>
                </a:lnTo>
                <a:lnTo>
                  <a:pt x="1415588" y="4212478"/>
                </a:lnTo>
                <a:lnTo>
                  <a:pt x="1406062" y="4208668"/>
                </a:lnTo>
                <a:lnTo>
                  <a:pt x="1396536" y="4203905"/>
                </a:lnTo>
                <a:lnTo>
                  <a:pt x="1387327" y="4199143"/>
                </a:lnTo>
                <a:lnTo>
                  <a:pt x="1378754" y="4193427"/>
                </a:lnTo>
                <a:lnTo>
                  <a:pt x="1369863" y="4187077"/>
                </a:lnTo>
                <a:lnTo>
                  <a:pt x="1361607" y="4180727"/>
                </a:lnTo>
                <a:lnTo>
                  <a:pt x="1353351" y="4173741"/>
                </a:lnTo>
                <a:lnTo>
                  <a:pt x="1345412" y="4166438"/>
                </a:lnTo>
                <a:lnTo>
                  <a:pt x="1338109" y="4158500"/>
                </a:lnTo>
                <a:lnTo>
                  <a:pt x="1331123" y="4150245"/>
                </a:lnTo>
                <a:lnTo>
                  <a:pt x="1324137" y="4141990"/>
                </a:lnTo>
                <a:lnTo>
                  <a:pt x="1318422" y="4133099"/>
                </a:lnTo>
                <a:lnTo>
                  <a:pt x="1312706" y="4124526"/>
                </a:lnTo>
                <a:lnTo>
                  <a:pt x="1307943" y="4115318"/>
                </a:lnTo>
                <a:lnTo>
                  <a:pt x="1303180" y="4105793"/>
                </a:lnTo>
                <a:lnTo>
                  <a:pt x="1299369" y="4096267"/>
                </a:lnTo>
                <a:lnTo>
                  <a:pt x="1295559" y="4086424"/>
                </a:lnTo>
                <a:lnTo>
                  <a:pt x="1292383" y="4076264"/>
                </a:lnTo>
                <a:lnTo>
                  <a:pt x="1289843" y="4066103"/>
                </a:lnTo>
                <a:lnTo>
                  <a:pt x="1287620" y="4055625"/>
                </a:lnTo>
                <a:lnTo>
                  <a:pt x="1286033" y="4047687"/>
                </a:lnTo>
                <a:lnTo>
                  <a:pt x="1285397" y="4039749"/>
                </a:lnTo>
                <a:lnTo>
                  <a:pt x="1284445" y="4031176"/>
                </a:lnTo>
                <a:lnTo>
                  <a:pt x="1284445" y="4023238"/>
                </a:lnTo>
                <a:lnTo>
                  <a:pt x="1284445" y="4016253"/>
                </a:lnTo>
                <a:lnTo>
                  <a:pt x="1284445" y="4008950"/>
                </a:lnTo>
                <a:lnTo>
                  <a:pt x="1285080" y="4002282"/>
                </a:lnTo>
                <a:lnTo>
                  <a:pt x="1285715" y="3995297"/>
                </a:lnTo>
                <a:lnTo>
                  <a:pt x="1286668" y="3989264"/>
                </a:lnTo>
                <a:lnTo>
                  <a:pt x="1287620" y="3982914"/>
                </a:lnTo>
                <a:lnTo>
                  <a:pt x="1288890" y="3976563"/>
                </a:lnTo>
                <a:lnTo>
                  <a:pt x="1290161" y="3970531"/>
                </a:lnTo>
                <a:lnTo>
                  <a:pt x="1291748" y="3964815"/>
                </a:lnTo>
                <a:lnTo>
                  <a:pt x="1293336" y="3959100"/>
                </a:lnTo>
                <a:lnTo>
                  <a:pt x="1294924" y="3953702"/>
                </a:lnTo>
                <a:lnTo>
                  <a:pt x="1296829" y="3947987"/>
                </a:lnTo>
                <a:lnTo>
                  <a:pt x="1298734" y="3942907"/>
                </a:lnTo>
                <a:lnTo>
                  <a:pt x="1300957" y="3937826"/>
                </a:lnTo>
                <a:lnTo>
                  <a:pt x="1303180" y="3932429"/>
                </a:lnTo>
                <a:lnTo>
                  <a:pt x="1305720" y="3927348"/>
                </a:lnTo>
                <a:lnTo>
                  <a:pt x="1307943" y="3922586"/>
                </a:lnTo>
                <a:lnTo>
                  <a:pt x="1310483" y="3917823"/>
                </a:lnTo>
                <a:lnTo>
                  <a:pt x="1313023" y="3913378"/>
                </a:lnTo>
                <a:lnTo>
                  <a:pt x="1315881" y="3908615"/>
                </a:lnTo>
                <a:lnTo>
                  <a:pt x="1319374" y="3903535"/>
                </a:lnTo>
                <a:lnTo>
                  <a:pt x="1323185" y="3898454"/>
                </a:lnTo>
                <a:lnTo>
                  <a:pt x="1328900" y="3892421"/>
                </a:lnTo>
                <a:lnTo>
                  <a:pt x="1343825" y="3877816"/>
                </a:lnTo>
                <a:lnTo>
                  <a:pt x="1358114" y="3863210"/>
                </a:lnTo>
                <a:lnTo>
                  <a:pt x="1372721" y="3848287"/>
                </a:lnTo>
                <a:lnTo>
                  <a:pt x="1387327" y="3833681"/>
                </a:lnTo>
                <a:lnTo>
                  <a:pt x="1401934" y="3819393"/>
                </a:lnTo>
                <a:lnTo>
                  <a:pt x="1405110" y="3815900"/>
                </a:lnTo>
                <a:lnTo>
                  <a:pt x="1410825" y="3810185"/>
                </a:lnTo>
                <a:lnTo>
                  <a:pt x="1416224" y="3804469"/>
                </a:lnTo>
                <a:lnTo>
                  <a:pt x="1419399" y="3800342"/>
                </a:lnTo>
                <a:lnTo>
                  <a:pt x="1422574" y="3796214"/>
                </a:lnTo>
                <a:lnTo>
                  <a:pt x="1425750" y="3792086"/>
                </a:lnTo>
                <a:lnTo>
                  <a:pt x="1428925" y="3787641"/>
                </a:lnTo>
                <a:lnTo>
                  <a:pt x="1431783" y="3783513"/>
                </a:lnTo>
                <a:lnTo>
                  <a:pt x="1434958" y="3779068"/>
                </a:lnTo>
                <a:lnTo>
                  <a:pt x="1437499" y="3774305"/>
                </a:lnTo>
                <a:lnTo>
                  <a:pt x="1440039" y="3769860"/>
                </a:lnTo>
                <a:lnTo>
                  <a:pt x="1442897" y="3765097"/>
                </a:lnTo>
                <a:lnTo>
                  <a:pt x="1445437" y="3760017"/>
                </a:lnTo>
                <a:lnTo>
                  <a:pt x="1447660" y="3755254"/>
                </a:lnTo>
                <a:lnTo>
                  <a:pt x="1449565" y="3750174"/>
                </a:lnTo>
                <a:lnTo>
                  <a:pt x="1452105" y="3744776"/>
                </a:lnTo>
                <a:lnTo>
                  <a:pt x="1454011" y="3739696"/>
                </a:lnTo>
                <a:lnTo>
                  <a:pt x="1455598" y="3734298"/>
                </a:lnTo>
                <a:lnTo>
                  <a:pt x="1457504" y="3728583"/>
                </a:lnTo>
                <a:lnTo>
                  <a:pt x="1459091" y="3722550"/>
                </a:lnTo>
                <a:lnTo>
                  <a:pt x="1460679" y="3717152"/>
                </a:lnTo>
                <a:lnTo>
                  <a:pt x="1461949" y="3711119"/>
                </a:lnTo>
                <a:lnTo>
                  <a:pt x="1463219" y="3705087"/>
                </a:lnTo>
                <a:lnTo>
                  <a:pt x="1463854" y="3698419"/>
                </a:lnTo>
                <a:lnTo>
                  <a:pt x="1465125" y="3692068"/>
                </a:lnTo>
                <a:lnTo>
                  <a:pt x="1465442" y="3685400"/>
                </a:lnTo>
                <a:lnTo>
                  <a:pt x="1465760" y="3678733"/>
                </a:lnTo>
                <a:lnTo>
                  <a:pt x="1466395" y="3671430"/>
                </a:lnTo>
                <a:lnTo>
                  <a:pt x="1466395" y="3663809"/>
                </a:lnTo>
                <a:lnTo>
                  <a:pt x="1465760" y="3656506"/>
                </a:lnTo>
                <a:lnTo>
                  <a:pt x="1465125" y="3648886"/>
                </a:lnTo>
                <a:lnTo>
                  <a:pt x="1464172" y="3639678"/>
                </a:lnTo>
                <a:lnTo>
                  <a:pt x="1462584" y="3631105"/>
                </a:lnTo>
                <a:lnTo>
                  <a:pt x="1460679" y="3621897"/>
                </a:lnTo>
                <a:lnTo>
                  <a:pt x="1458774" y="3613324"/>
                </a:lnTo>
                <a:lnTo>
                  <a:pt x="1456868" y="3606339"/>
                </a:lnTo>
                <a:lnTo>
                  <a:pt x="1454328" y="3599671"/>
                </a:lnTo>
                <a:lnTo>
                  <a:pt x="1452105" y="3593321"/>
                </a:lnTo>
                <a:lnTo>
                  <a:pt x="1449565" y="3586970"/>
                </a:lnTo>
                <a:lnTo>
                  <a:pt x="1446390" y="3580620"/>
                </a:lnTo>
                <a:lnTo>
                  <a:pt x="1443849" y="3574270"/>
                </a:lnTo>
                <a:lnTo>
                  <a:pt x="1440039" y="3567919"/>
                </a:lnTo>
                <a:lnTo>
                  <a:pt x="1436546" y="3561886"/>
                </a:lnTo>
                <a:lnTo>
                  <a:pt x="1429878" y="3551408"/>
                </a:lnTo>
                <a:lnTo>
                  <a:pt x="1422257" y="3540930"/>
                </a:lnTo>
                <a:lnTo>
                  <a:pt x="1418446" y="3535850"/>
                </a:lnTo>
                <a:lnTo>
                  <a:pt x="1414318" y="3531087"/>
                </a:lnTo>
                <a:lnTo>
                  <a:pt x="1409873" y="3526325"/>
                </a:lnTo>
                <a:lnTo>
                  <a:pt x="1405110" y="3521562"/>
                </a:lnTo>
                <a:lnTo>
                  <a:pt x="1400347" y="3517117"/>
                </a:lnTo>
                <a:lnTo>
                  <a:pt x="1395583" y="3512671"/>
                </a:lnTo>
                <a:lnTo>
                  <a:pt x="1390821" y="3508544"/>
                </a:lnTo>
                <a:lnTo>
                  <a:pt x="1385740" y="3504416"/>
                </a:lnTo>
                <a:lnTo>
                  <a:pt x="1375579" y="3496796"/>
                </a:lnTo>
                <a:lnTo>
                  <a:pt x="1364782" y="3490128"/>
                </a:lnTo>
                <a:lnTo>
                  <a:pt x="1358749" y="3486635"/>
                </a:lnTo>
                <a:lnTo>
                  <a:pt x="1352398" y="3483142"/>
                </a:lnTo>
                <a:lnTo>
                  <a:pt x="1346047" y="3480285"/>
                </a:lnTo>
                <a:lnTo>
                  <a:pt x="1339697" y="3477427"/>
                </a:lnTo>
                <a:lnTo>
                  <a:pt x="1333346" y="3474887"/>
                </a:lnTo>
                <a:lnTo>
                  <a:pt x="1326995" y="3472347"/>
                </a:lnTo>
                <a:lnTo>
                  <a:pt x="1320327" y="3470124"/>
                </a:lnTo>
                <a:lnTo>
                  <a:pt x="1313976" y="3467902"/>
                </a:lnTo>
                <a:lnTo>
                  <a:pt x="1304767" y="3465996"/>
                </a:lnTo>
                <a:lnTo>
                  <a:pt x="1296194" y="3464091"/>
                </a:lnTo>
                <a:lnTo>
                  <a:pt x="1286985" y="3462504"/>
                </a:lnTo>
                <a:lnTo>
                  <a:pt x="1277777" y="3461551"/>
                </a:lnTo>
                <a:lnTo>
                  <a:pt x="1270156" y="3460916"/>
                </a:lnTo>
                <a:lnTo>
                  <a:pt x="1262852" y="3460599"/>
                </a:lnTo>
                <a:lnTo>
                  <a:pt x="1255549" y="3460599"/>
                </a:lnTo>
                <a:lnTo>
                  <a:pt x="1247928" y="3460916"/>
                </a:lnTo>
                <a:lnTo>
                  <a:pt x="1241260" y="3461234"/>
                </a:lnTo>
                <a:lnTo>
                  <a:pt x="1234591" y="3462186"/>
                </a:lnTo>
                <a:lnTo>
                  <a:pt x="1228240" y="3462821"/>
                </a:lnTo>
                <a:lnTo>
                  <a:pt x="1221572" y="3463774"/>
                </a:lnTo>
                <a:lnTo>
                  <a:pt x="1215539" y="3464726"/>
                </a:lnTo>
                <a:lnTo>
                  <a:pt x="1209506" y="3466314"/>
                </a:lnTo>
                <a:lnTo>
                  <a:pt x="1204108" y="3467584"/>
                </a:lnTo>
                <a:lnTo>
                  <a:pt x="1198074" y="3469172"/>
                </a:lnTo>
                <a:lnTo>
                  <a:pt x="1192359" y="3471077"/>
                </a:lnTo>
                <a:lnTo>
                  <a:pt x="1187278" y="3472664"/>
                </a:lnTo>
                <a:lnTo>
                  <a:pt x="1181880" y="3474887"/>
                </a:lnTo>
                <a:lnTo>
                  <a:pt x="1176482" y="3477109"/>
                </a:lnTo>
                <a:lnTo>
                  <a:pt x="1171401" y="3479015"/>
                </a:lnTo>
                <a:lnTo>
                  <a:pt x="1166638" y="3481555"/>
                </a:lnTo>
                <a:lnTo>
                  <a:pt x="1161557" y="3484412"/>
                </a:lnTo>
                <a:lnTo>
                  <a:pt x="1156794" y="3486635"/>
                </a:lnTo>
                <a:lnTo>
                  <a:pt x="1152349" y="3489493"/>
                </a:lnTo>
                <a:lnTo>
                  <a:pt x="1147586" y="3492033"/>
                </a:lnTo>
                <a:lnTo>
                  <a:pt x="1143140" y="3494890"/>
                </a:lnTo>
                <a:lnTo>
                  <a:pt x="1139012" y="3497748"/>
                </a:lnTo>
                <a:lnTo>
                  <a:pt x="1134567" y="3500923"/>
                </a:lnTo>
                <a:lnTo>
                  <a:pt x="1130439" y="3504098"/>
                </a:lnTo>
                <a:lnTo>
                  <a:pt x="1126628" y="3507274"/>
                </a:lnTo>
                <a:lnTo>
                  <a:pt x="1122183" y="3510766"/>
                </a:lnTo>
                <a:lnTo>
                  <a:pt x="1116149" y="3515847"/>
                </a:lnTo>
                <a:lnTo>
                  <a:pt x="1110751" y="3521562"/>
                </a:lnTo>
                <a:lnTo>
                  <a:pt x="1107258" y="3524737"/>
                </a:lnTo>
                <a:lnTo>
                  <a:pt x="1092969" y="3539343"/>
                </a:lnTo>
                <a:lnTo>
                  <a:pt x="1078362" y="3553949"/>
                </a:lnTo>
                <a:lnTo>
                  <a:pt x="1063438" y="3568872"/>
                </a:lnTo>
                <a:lnTo>
                  <a:pt x="1048831" y="3583478"/>
                </a:lnTo>
                <a:lnTo>
                  <a:pt x="1034224" y="3597766"/>
                </a:lnTo>
                <a:lnTo>
                  <a:pt x="1019935" y="3612372"/>
                </a:lnTo>
                <a:lnTo>
                  <a:pt x="1005328" y="3626977"/>
                </a:lnTo>
                <a:lnTo>
                  <a:pt x="990404" y="3641901"/>
                </a:lnTo>
                <a:lnTo>
                  <a:pt x="975797" y="3656506"/>
                </a:lnTo>
                <a:lnTo>
                  <a:pt x="961190" y="3671112"/>
                </a:lnTo>
                <a:lnTo>
                  <a:pt x="946584" y="3685400"/>
                </a:lnTo>
                <a:lnTo>
                  <a:pt x="932294" y="3700006"/>
                </a:lnTo>
                <a:lnTo>
                  <a:pt x="917370" y="3714612"/>
                </a:lnTo>
                <a:lnTo>
                  <a:pt x="902763" y="3729535"/>
                </a:lnTo>
                <a:lnTo>
                  <a:pt x="888156" y="3744141"/>
                </a:lnTo>
                <a:lnTo>
                  <a:pt x="873550" y="3758747"/>
                </a:lnTo>
                <a:lnTo>
                  <a:pt x="858625" y="3773035"/>
                </a:lnTo>
                <a:lnTo>
                  <a:pt x="844336" y="3787641"/>
                </a:lnTo>
                <a:lnTo>
                  <a:pt x="842431" y="3789864"/>
                </a:lnTo>
                <a:lnTo>
                  <a:pt x="844018" y="3787323"/>
                </a:lnTo>
                <a:lnTo>
                  <a:pt x="846876" y="3783513"/>
                </a:lnTo>
                <a:lnTo>
                  <a:pt x="850052" y="3779068"/>
                </a:lnTo>
                <a:lnTo>
                  <a:pt x="853545" y="3774940"/>
                </a:lnTo>
                <a:lnTo>
                  <a:pt x="856720" y="3771130"/>
                </a:lnTo>
                <a:lnTo>
                  <a:pt x="861483" y="3766050"/>
                </a:lnTo>
                <a:lnTo>
                  <a:pt x="866246" y="3761287"/>
                </a:lnTo>
                <a:lnTo>
                  <a:pt x="856402" y="3770813"/>
                </a:lnTo>
                <a:lnTo>
                  <a:pt x="842113" y="3785418"/>
                </a:lnTo>
                <a:lnTo>
                  <a:pt x="827507" y="3800024"/>
                </a:lnTo>
                <a:lnTo>
                  <a:pt x="812582" y="3814630"/>
                </a:lnTo>
                <a:lnTo>
                  <a:pt x="797975" y="3829236"/>
                </a:lnTo>
                <a:lnTo>
                  <a:pt x="783368" y="3843524"/>
                </a:lnTo>
                <a:lnTo>
                  <a:pt x="768762" y="3858447"/>
                </a:lnTo>
                <a:lnTo>
                  <a:pt x="754472" y="3873053"/>
                </a:lnTo>
                <a:lnTo>
                  <a:pt x="739548" y="3887659"/>
                </a:lnTo>
                <a:lnTo>
                  <a:pt x="724941" y="3902264"/>
                </a:lnTo>
                <a:lnTo>
                  <a:pt x="710335" y="3917188"/>
                </a:lnTo>
                <a:lnTo>
                  <a:pt x="695728" y="3931476"/>
                </a:lnTo>
                <a:lnTo>
                  <a:pt x="681121" y="3946082"/>
                </a:lnTo>
                <a:lnTo>
                  <a:pt x="666832" y="3960688"/>
                </a:lnTo>
                <a:lnTo>
                  <a:pt x="651907" y="3975293"/>
                </a:lnTo>
                <a:lnTo>
                  <a:pt x="637301" y="3989899"/>
                </a:lnTo>
                <a:lnTo>
                  <a:pt x="622694" y="4004822"/>
                </a:lnTo>
                <a:lnTo>
                  <a:pt x="608087" y="4019111"/>
                </a:lnTo>
                <a:lnTo>
                  <a:pt x="593163" y="4033716"/>
                </a:lnTo>
                <a:lnTo>
                  <a:pt x="578873" y="4048322"/>
                </a:lnTo>
                <a:lnTo>
                  <a:pt x="564267" y="4062928"/>
                </a:lnTo>
                <a:lnTo>
                  <a:pt x="549660" y="4077851"/>
                </a:lnTo>
                <a:lnTo>
                  <a:pt x="535053" y="4092457"/>
                </a:lnTo>
                <a:lnTo>
                  <a:pt x="520129" y="4106745"/>
                </a:lnTo>
                <a:lnTo>
                  <a:pt x="505840" y="4121351"/>
                </a:lnTo>
                <a:lnTo>
                  <a:pt x="491233" y="4135957"/>
                </a:lnTo>
                <a:lnTo>
                  <a:pt x="476626" y="4150563"/>
                </a:lnTo>
                <a:lnTo>
                  <a:pt x="462019" y="4165486"/>
                </a:lnTo>
                <a:lnTo>
                  <a:pt x="447095" y="4180092"/>
                </a:lnTo>
                <a:lnTo>
                  <a:pt x="432488" y="4194380"/>
                </a:lnTo>
                <a:lnTo>
                  <a:pt x="418199" y="4208986"/>
                </a:lnTo>
                <a:lnTo>
                  <a:pt x="403592" y="4223591"/>
                </a:lnTo>
                <a:lnTo>
                  <a:pt x="388985" y="4238515"/>
                </a:lnTo>
                <a:lnTo>
                  <a:pt x="374061" y="4253120"/>
                </a:lnTo>
                <a:lnTo>
                  <a:pt x="359454" y="4267726"/>
                </a:lnTo>
                <a:lnTo>
                  <a:pt x="344847" y="4282015"/>
                </a:lnTo>
                <a:lnTo>
                  <a:pt x="330558" y="4296620"/>
                </a:lnTo>
                <a:lnTo>
                  <a:pt x="38105" y="4004822"/>
                </a:lnTo>
                <a:lnTo>
                  <a:pt x="52712" y="3989899"/>
                </a:lnTo>
                <a:lnTo>
                  <a:pt x="67318" y="3975293"/>
                </a:lnTo>
                <a:lnTo>
                  <a:pt x="82243" y="3960688"/>
                </a:lnTo>
                <a:lnTo>
                  <a:pt x="96849" y="3946399"/>
                </a:lnTo>
                <a:lnTo>
                  <a:pt x="111139" y="3931794"/>
                </a:lnTo>
                <a:lnTo>
                  <a:pt x="125746" y="3917188"/>
                </a:lnTo>
                <a:lnTo>
                  <a:pt x="140352" y="3902264"/>
                </a:lnTo>
                <a:lnTo>
                  <a:pt x="155277" y="3887659"/>
                </a:lnTo>
                <a:lnTo>
                  <a:pt x="169883" y="3873053"/>
                </a:lnTo>
                <a:lnTo>
                  <a:pt x="184490" y="3858765"/>
                </a:lnTo>
                <a:lnTo>
                  <a:pt x="190206" y="3852732"/>
                </a:lnTo>
                <a:lnTo>
                  <a:pt x="194334" y="3848287"/>
                </a:lnTo>
                <a:lnTo>
                  <a:pt x="198780" y="3843524"/>
                </a:lnTo>
                <a:lnTo>
                  <a:pt x="201955" y="3839714"/>
                </a:lnTo>
                <a:lnTo>
                  <a:pt x="205448" y="3835586"/>
                </a:lnTo>
                <a:lnTo>
                  <a:pt x="208623" y="3831776"/>
                </a:lnTo>
                <a:lnTo>
                  <a:pt x="211481" y="3827330"/>
                </a:lnTo>
                <a:lnTo>
                  <a:pt x="214656" y="3822885"/>
                </a:lnTo>
                <a:lnTo>
                  <a:pt x="217832" y="3818758"/>
                </a:lnTo>
                <a:lnTo>
                  <a:pt x="220690" y="3814312"/>
                </a:lnTo>
                <a:lnTo>
                  <a:pt x="222912" y="3809550"/>
                </a:lnTo>
                <a:lnTo>
                  <a:pt x="225770" y="3804787"/>
                </a:lnTo>
                <a:lnTo>
                  <a:pt x="228628" y="3800024"/>
                </a:lnTo>
                <a:lnTo>
                  <a:pt x="230851" y="3795261"/>
                </a:lnTo>
                <a:lnTo>
                  <a:pt x="233074" y="3790499"/>
                </a:lnTo>
                <a:lnTo>
                  <a:pt x="235296" y="3785418"/>
                </a:lnTo>
                <a:lnTo>
                  <a:pt x="237202" y="3779703"/>
                </a:lnTo>
                <a:lnTo>
                  <a:pt x="239424" y="3774623"/>
                </a:lnTo>
                <a:lnTo>
                  <a:pt x="241330" y="3769225"/>
                </a:lnTo>
                <a:lnTo>
                  <a:pt x="242917" y="3763510"/>
                </a:lnTo>
                <a:lnTo>
                  <a:pt x="244505" y="3757477"/>
                </a:lnTo>
                <a:lnTo>
                  <a:pt x="246093" y="3752079"/>
                </a:lnTo>
                <a:lnTo>
                  <a:pt x="247363" y="3746046"/>
                </a:lnTo>
                <a:lnTo>
                  <a:pt x="248315" y="3739696"/>
                </a:lnTo>
                <a:lnTo>
                  <a:pt x="249268" y="3733028"/>
                </a:lnTo>
                <a:lnTo>
                  <a:pt x="249903" y="3726678"/>
                </a:lnTo>
                <a:lnTo>
                  <a:pt x="250538" y="3720327"/>
                </a:lnTo>
                <a:lnTo>
                  <a:pt x="250856" y="3712707"/>
                </a:lnTo>
                <a:lnTo>
                  <a:pt x="251173" y="3705722"/>
                </a:lnTo>
                <a:lnTo>
                  <a:pt x="250856" y="3698419"/>
                </a:lnTo>
                <a:lnTo>
                  <a:pt x="250538" y="3690798"/>
                </a:lnTo>
                <a:lnTo>
                  <a:pt x="249586" y="3682225"/>
                </a:lnTo>
                <a:lnTo>
                  <a:pt x="248315" y="3673335"/>
                </a:lnTo>
                <a:lnTo>
                  <a:pt x="247363" y="3665079"/>
                </a:lnTo>
                <a:lnTo>
                  <a:pt x="245140" y="3656506"/>
                </a:lnTo>
                <a:lnTo>
                  <a:pt x="241965" y="3644441"/>
                </a:lnTo>
                <a:lnTo>
                  <a:pt x="237837" y="3632693"/>
                </a:lnTo>
                <a:lnTo>
                  <a:pt x="233391" y="3621262"/>
                </a:lnTo>
                <a:lnTo>
                  <a:pt x="227675" y="3609514"/>
                </a:lnTo>
                <a:lnTo>
                  <a:pt x="223865" y="3602846"/>
                </a:lnTo>
                <a:lnTo>
                  <a:pt x="219737" y="3596178"/>
                </a:lnTo>
                <a:lnTo>
                  <a:pt x="215609" y="3589510"/>
                </a:lnTo>
                <a:lnTo>
                  <a:pt x="211164" y="3583160"/>
                </a:lnTo>
                <a:lnTo>
                  <a:pt x="206400" y="3576810"/>
                </a:lnTo>
                <a:lnTo>
                  <a:pt x="201320" y="3570459"/>
                </a:lnTo>
                <a:lnTo>
                  <a:pt x="195604" y="3564427"/>
                </a:lnTo>
                <a:lnTo>
                  <a:pt x="190206" y="3558394"/>
                </a:lnTo>
                <a:lnTo>
                  <a:pt x="184173" y="3552996"/>
                </a:lnTo>
                <a:lnTo>
                  <a:pt x="178139" y="3547281"/>
                </a:lnTo>
                <a:lnTo>
                  <a:pt x="171789" y="3542200"/>
                </a:lnTo>
                <a:lnTo>
                  <a:pt x="165438" y="3537438"/>
                </a:lnTo>
                <a:lnTo>
                  <a:pt x="159087" y="3532675"/>
                </a:lnTo>
                <a:lnTo>
                  <a:pt x="152419" y="3528230"/>
                </a:lnTo>
                <a:lnTo>
                  <a:pt x="145750" y="3524419"/>
                </a:lnTo>
                <a:lnTo>
                  <a:pt x="138447" y="3520609"/>
                </a:lnTo>
                <a:lnTo>
                  <a:pt x="127333" y="3515212"/>
                </a:lnTo>
                <a:lnTo>
                  <a:pt x="115902" y="3510449"/>
                </a:lnTo>
                <a:lnTo>
                  <a:pt x="103835" y="3506321"/>
                </a:lnTo>
                <a:lnTo>
                  <a:pt x="92086" y="3503146"/>
                </a:lnTo>
                <a:lnTo>
                  <a:pt x="83195" y="3501241"/>
                </a:lnTo>
                <a:lnTo>
                  <a:pt x="74622" y="3499653"/>
                </a:lnTo>
                <a:lnTo>
                  <a:pt x="66366" y="3498383"/>
                </a:lnTo>
                <a:lnTo>
                  <a:pt x="57475" y="3497748"/>
                </a:lnTo>
                <a:lnTo>
                  <a:pt x="49854" y="3497431"/>
                </a:lnTo>
                <a:lnTo>
                  <a:pt x="42868" y="3497431"/>
                </a:lnTo>
                <a:lnTo>
                  <a:pt x="35247" y="3497431"/>
                </a:lnTo>
                <a:lnTo>
                  <a:pt x="28261" y="3497748"/>
                </a:lnTo>
                <a:lnTo>
                  <a:pt x="21910" y="3498383"/>
                </a:lnTo>
                <a:lnTo>
                  <a:pt x="14924" y="3499336"/>
                </a:lnTo>
                <a:lnTo>
                  <a:pt x="8574" y="3499971"/>
                </a:lnTo>
                <a:lnTo>
                  <a:pt x="2223" y="3501241"/>
                </a:lnTo>
                <a:lnTo>
                  <a:pt x="0" y="3501558"/>
                </a:lnTo>
                <a:lnTo>
                  <a:pt x="0" y="3499018"/>
                </a:lnTo>
                <a:lnTo>
                  <a:pt x="0" y="3469489"/>
                </a:lnTo>
                <a:lnTo>
                  <a:pt x="0" y="3440595"/>
                </a:lnTo>
                <a:lnTo>
                  <a:pt x="0" y="3411384"/>
                </a:lnTo>
                <a:lnTo>
                  <a:pt x="0" y="3381854"/>
                </a:lnTo>
                <a:lnTo>
                  <a:pt x="0" y="3352960"/>
                </a:lnTo>
                <a:lnTo>
                  <a:pt x="0" y="3323749"/>
                </a:lnTo>
                <a:lnTo>
                  <a:pt x="0" y="3294537"/>
                </a:lnTo>
                <a:lnTo>
                  <a:pt x="0" y="3265326"/>
                </a:lnTo>
                <a:lnTo>
                  <a:pt x="0" y="3235797"/>
                </a:lnTo>
                <a:lnTo>
                  <a:pt x="0" y="3206903"/>
                </a:lnTo>
                <a:lnTo>
                  <a:pt x="0" y="3177691"/>
                </a:lnTo>
                <a:lnTo>
                  <a:pt x="0" y="3148162"/>
                </a:lnTo>
                <a:lnTo>
                  <a:pt x="0" y="3119268"/>
                </a:lnTo>
                <a:lnTo>
                  <a:pt x="0" y="3090057"/>
                </a:lnTo>
                <a:lnTo>
                  <a:pt x="0" y="3060527"/>
                </a:lnTo>
                <a:lnTo>
                  <a:pt x="0" y="3031633"/>
                </a:lnTo>
                <a:lnTo>
                  <a:pt x="0" y="3002422"/>
                </a:lnTo>
                <a:lnTo>
                  <a:pt x="0" y="2972893"/>
                </a:lnTo>
                <a:lnTo>
                  <a:pt x="0" y="2943999"/>
                </a:lnTo>
                <a:lnTo>
                  <a:pt x="0" y="2914470"/>
                </a:lnTo>
                <a:lnTo>
                  <a:pt x="0" y="2885258"/>
                </a:lnTo>
                <a:lnTo>
                  <a:pt x="0" y="2858269"/>
                </a:lnTo>
                <a:lnTo>
                  <a:pt x="1270" y="2856999"/>
                </a:lnTo>
                <a:lnTo>
                  <a:pt x="15877" y="2842711"/>
                </a:lnTo>
                <a:lnTo>
                  <a:pt x="30166" y="2828105"/>
                </a:lnTo>
                <a:lnTo>
                  <a:pt x="44773" y="2813499"/>
                </a:lnTo>
                <a:lnTo>
                  <a:pt x="59380" y="2798894"/>
                </a:lnTo>
                <a:lnTo>
                  <a:pt x="74304" y="2783970"/>
                </a:lnTo>
                <a:lnTo>
                  <a:pt x="88911" y="2769682"/>
                </a:lnTo>
                <a:lnTo>
                  <a:pt x="103518" y="2755076"/>
                </a:lnTo>
                <a:lnTo>
                  <a:pt x="117807" y="2740471"/>
                </a:lnTo>
                <a:lnTo>
                  <a:pt x="132414" y="2725865"/>
                </a:lnTo>
                <a:lnTo>
                  <a:pt x="147338" y="2710942"/>
                </a:lnTo>
                <a:lnTo>
                  <a:pt x="161945" y="2696336"/>
                </a:lnTo>
                <a:lnTo>
                  <a:pt x="176552" y="2682047"/>
                </a:lnTo>
                <a:lnTo>
                  <a:pt x="191159" y="2667442"/>
                </a:lnTo>
                <a:lnTo>
                  <a:pt x="205448" y="2652836"/>
                </a:lnTo>
                <a:lnTo>
                  <a:pt x="220372" y="2638230"/>
                </a:lnTo>
                <a:lnTo>
                  <a:pt x="234979" y="2623307"/>
                </a:lnTo>
                <a:lnTo>
                  <a:pt x="249586" y="2608701"/>
                </a:lnTo>
                <a:lnTo>
                  <a:pt x="264192" y="2594413"/>
                </a:lnTo>
                <a:lnTo>
                  <a:pt x="279117" y="2579807"/>
                </a:lnTo>
                <a:lnTo>
                  <a:pt x="293406" y="2565202"/>
                </a:lnTo>
                <a:lnTo>
                  <a:pt x="308013" y="2550278"/>
                </a:lnTo>
                <a:lnTo>
                  <a:pt x="322620" y="2535672"/>
                </a:lnTo>
                <a:lnTo>
                  <a:pt x="337226" y="2521066"/>
                </a:lnTo>
                <a:lnTo>
                  <a:pt x="352151" y="2506778"/>
                </a:lnTo>
                <a:lnTo>
                  <a:pt x="366122" y="2492172"/>
                </a:lnTo>
                <a:lnTo>
                  <a:pt x="381047" y="2477567"/>
                </a:lnTo>
                <a:lnTo>
                  <a:pt x="395654" y="2462643"/>
                </a:lnTo>
                <a:lnTo>
                  <a:pt x="410260" y="2448038"/>
                </a:lnTo>
                <a:lnTo>
                  <a:pt x="424867" y="2433432"/>
                </a:lnTo>
                <a:lnTo>
                  <a:pt x="439792" y="2419144"/>
                </a:lnTo>
                <a:lnTo>
                  <a:pt x="454081" y="2404538"/>
                </a:lnTo>
                <a:lnTo>
                  <a:pt x="468688" y="2389615"/>
                </a:lnTo>
                <a:lnTo>
                  <a:pt x="483294" y="2375009"/>
                </a:lnTo>
                <a:lnTo>
                  <a:pt x="497901" y="2360403"/>
                </a:lnTo>
                <a:lnTo>
                  <a:pt x="512825" y="2346115"/>
                </a:lnTo>
                <a:lnTo>
                  <a:pt x="527432" y="2331509"/>
                </a:lnTo>
                <a:lnTo>
                  <a:pt x="541721" y="2316903"/>
                </a:lnTo>
                <a:lnTo>
                  <a:pt x="556328" y="2301980"/>
                </a:lnTo>
                <a:lnTo>
                  <a:pt x="570935" y="2287375"/>
                </a:lnTo>
                <a:lnTo>
                  <a:pt x="585859" y="2272768"/>
                </a:lnTo>
                <a:lnTo>
                  <a:pt x="600466" y="2258480"/>
                </a:lnTo>
                <a:lnTo>
                  <a:pt x="615073" y="2243875"/>
                </a:lnTo>
                <a:lnTo>
                  <a:pt x="629362" y="2228952"/>
                </a:lnTo>
                <a:lnTo>
                  <a:pt x="643969" y="2214345"/>
                </a:lnTo>
                <a:lnTo>
                  <a:pt x="658893" y="2199740"/>
                </a:lnTo>
                <a:lnTo>
                  <a:pt x="673500" y="2185134"/>
                </a:lnTo>
                <a:lnTo>
                  <a:pt x="688107" y="2170846"/>
                </a:lnTo>
                <a:lnTo>
                  <a:pt x="702714" y="2156240"/>
                </a:lnTo>
                <a:lnTo>
                  <a:pt x="717003" y="2141316"/>
                </a:lnTo>
                <a:lnTo>
                  <a:pt x="731610" y="2126711"/>
                </a:lnTo>
                <a:lnTo>
                  <a:pt x="746534" y="2112105"/>
                </a:lnTo>
                <a:lnTo>
                  <a:pt x="761141" y="2097499"/>
                </a:lnTo>
                <a:lnTo>
                  <a:pt x="775748" y="2083211"/>
                </a:lnTo>
                <a:lnTo>
                  <a:pt x="790037" y="2068288"/>
                </a:lnTo>
                <a:lnTo>
                  <a:pt x="804644" y="2053682"/>
                </a:lnTo>
                <a:lnTo>
                  <a:pt x="819568" y="2039076"/>
                </a:lnTo>
                <a:lnTo>
                  <a:pt x="834175" y="2024470"/>
                </a:lnTo>
                <a:lnTo>
                  <a:pt x="848782" y="2010182"/>
                </a:lnTo>
                <a:lnTo>
                  <a:pt x="863388" y="1995576"/>
                </a:lnTo>
                <a:lnTo>
                  <a:pt x="877678" y="1980653"/>
                </a:lnTo>
                <a:lnTo>
                  <a:pt x="892602" y="1966047"/>
                </a:lnTo>
                <a:lnTo>
                  <a:pt x="907209" y="1951442"/>
                </a:lnTo>
                <a:lnTo>
                  <a:pt x="921815" y="1936836"/>
                </a:lnTo>
                <a:lnTo>
                  <a:pt x="936422" y="1922548"/>
                </a:lnTo>
                <a:lnTo>
                  <a:pt x="951347" y="1907624"/>
                </a:lnTo>
                <a:lnTo>
                  <a:pt x="965636" y="1893018"/>
                </a:lnTo>
                <a:lnTo>
                  <a:pt x="980242" y="1878413"/>
                </a:lnTo>
                <a:lnTo>
                  <a:pt x="994849" y="1863807"/>
                </a:lnTo>
                <a:lnTo>
                  <a:pt x="1009456" y="1849201"/>
                </a:lnTo>
                <a:lnTo>
                  <a:pt x="1024381" y="1834913"/>
                </a:lnTo>
                <a:lnTo>
                  <a:pt x="1038987" y="1819990"/>
                </a:lnTo>
                <a:lnTo>
                  <a:pt x="1053277" y="1805384"/>
                </a:lnTo>
                <a:lnTo>
                  <a:pt x="1067883" y="1790778"/>
                </a:lnTo>
                <a:lnTo>
                  <a:pt x="1082490" y="1776172"/>
                </a:lnTo>
                <a:lnTo>
                  <a:pt x="1097097" y="1761249"/>
                </a:lnTo>
                <a:lnTo>
                  <a:pt x="1112021" y="1746961"/>
                </a:lnTo>
                <a:lnTo>
                  <a:pt x="1126628" y="1732355"/>
                </a:lnTo>
                <a:lnTo>
                  <a:pt x="1140917" y="1717749"/>
                </a:lnTo>
                <a:lnTo>
                  <a:pt x="1155524" y="1703143"/>
                </a:lnTo>
                <a:lnTo>
                  <a:pt x="1170131" y="1688538"/>
                </a:lnTo>
                <a:lnTo>
                  <a:pt x="1185055" y="1673614"/>
                </a:lnTo>
                <a:lnTo>
                  <a:pt x="1199662" y="1659326"/>
                </a:lnTo>
                <a:lnTo>
                  <a:pt x="1213951" y="1644720"/>
                </a:lnTo>
                <a:lnTo>
                  <a:pt x="1228558" y="1630115"/>
                </a:lnTo>
                <a:lnTo>
                  <a:pt x="1243165" y="1615509"/>
                </a:lnTo>
                <a:lnTo>
                  <a:pt x="1258089" y="1600586"/>
                </a:lnTo>
                <a:lnTo>
                  <a:pt x="1272696" y="1586615"/>
                </a:lnTo>
                <a:lnTo>
                  <a:pt x="1287303" y="1571691"/>
                </a:lnTo>
                <a:lnTo>
                  <a:pt x="1301592" y="1557086"/>
                </a:lnTo>
                <a:lnTo>
                  <a:pt x="1316199" y="1542480"/>
                </a:lnTo>
                <a:lnTo>
                  <a:pt x="1331123" y="1527874"/>
                </a:lnTo>
                <a:lnTo>
                  <a:pt x="1345730" y="1512951"/>
                </a:lnTo>
                <a:lnTo>
                  <a:pt x="1360337" y="1498663"/>
                </a:lnTo>
                <a:lnTo>
                  <a:pt x="1374943" y="1484057"/>
                </a:lnTo>
                <a:lnTo>
                  <a:pt x="1389233" y="1469451"/>
                </a:lnTo>
                <a:lnTo>
                  <a:pt x="1404157" y="1454845"/>
                </a:lnTo>
                <a:lnTo>
                  <a:pt x="1418764" y="1439922"/>
                </a:lnTo>
                <a:lnTo>
                  <a:pt x="1433371" y="1425316"/>
                </a:lnTo>
                <a:lnTo>
                  <a:pt x="1447978" y="1411028"/>
                </a:lnTo>
                <a:lnTo>
                  <a:pt x="1462584" y="1396422"/>
                </a:lnTo>
                <a:lnTo>
                  <a:pt x="1476874" y="1381816"/>
                </a:lnTo>
                <a:lnTo>
                  <a:pt x="1491798" y="1367211"/>
                </a:lnTo>
                <a:lnTo>
                  <a:pt x="1506405" y="1352287"/>
                </a:lnTo>
                <a:lnTo>
                  <a:pt x="1521011" y="1337681"/>
                </a:lnTo>
                <a:lnTo>
                  <a:pt x="1535618" y="1323393"/>
                </a:lnTo>
                <a:lnTo>
                  <a:pt x="1550543" y="1308788"/>
                </a:lnTo>
                <a:lnTo>
                  <a:pt x="1564832" y="1294182"/>
                </a:lnTo>
                <a:lnTo>
                  <a:pt x="1579439" y="1279258"/>
                </a:lnTo>
                <a:lnTo>
                  <a:pt x="1594045" y="1264653"/>
                </a:lnTo>
                <a:lnTo>
                  <a:pt x="1608652" y="1250047"/>
                </a:lnTo>
                <a:lnTo>
                  <a:pt x="1623576" y="1235759"/>
                </a:lnTo>
                <a:lnTo>
                  <a:pt x="1637866" y="1221153"/>
                </a:lnTo>
                <a:lnTo>
                  <a:pt x="1652472" y="1206547"/>
                </a:lnTo>
                <a:lnTo>
                  <a:pt x="1667079" y="1191624"/>
                </a:lnTo>
                <a:lnTo>
                  <a:pt x="1681686" y="1177018"/>
                </a:lnTo>
                <a:lnTo>
                  <a:pt x="1696610" y="1162730"/>
                </a:lnTo>
                <a:lnTo>
                  <a:pt x="1711217" y="1148124"/>
                </a:lnTo>
                <a:lnTo>
                  <a:pt x="1725507" y="1133518"/>
                </a:lnTo>
                <a:lnTo>
                  <a:pt x="1740113" y="1118595"/>
                </a:lnTo>
                <a:lnTo>
                  <a:pt x="1754720" y="1103989"/>
                </a:lnTo>
                <a:lnTo>
                  <a:pt x="1769644" y="1089384"/>
                </a:lnTo>
                <a:lnTo>
                  <a:pt x="1784251" y="1075095"/>
                </a:lnTo>
                <a:lnTo>
                  <a:pt x="1798858" y="1060490"/>
                </a:lnTo>
                <a:lnTo>
                  <a:pt x="1813147" y="1045884"/>
                </a:lnTo>
                <a:lnTo>
                  <a:pt x="1827754" y="1030960"/>
                </a:lnTo>
                <a:lnTo>
                  <a:pt x="1842360" y="1016355"/>
                </a:lnTo>
                <a:lnTo>
                  <a:pt x="1857285" y="1001749"/>
                </a:lnTo>
                <a:lnTo>
                  <a:pt x="1871892" y="987461"/>
                </a:lnTo>
                <a:lnTo>
                  <a:pt x="1886498" y="972855"/>
                </a:lnTo>
                <a:lnTo>
                  <a:pt x="1900788" y="957931"/>
                </a:lnTo>
                <a:lnTo>
                  <a:pt x="1915394" y="943326"/>
                </a:lnTo>
                <a:lnTo>
                  <a:pt x="1930319" y="928720"/>
                </a:lnTo>
                <a:lnTo>
                  <a:pt x="1944926" y="914114"/>
                </a:lnTo>
                <a:lnTo>
                  <a:pt x="1959532" y="899826"/>
                </a:lnTo>
                <a:lnTo>
                  <a:pt x="1974139" y="885220"/>
                </a:lnTo>
                <a:lnTo>
                  <a:pt x="1988428" y="870297"/>
                </a:lnTo>
                <a:lnTo>
                  <a:pt x="2003353" y="855691"/>
                </a:lnTo>
                <a:lnTo>
                  <a:pt x="2017959" y="841085"/>
                </a:lnTo>
                <a:lnTo>
                  <a:pt x="2032566" y="826797"/>
                </a:lnTo>
                <a:lnTo>
                  <a:pt x="2047173" y="812191"/>
                </a:lnTo>
                <a:lnTo>
                  <a:pt x="2062097" y="797268"/>
                </a:lnTo>
                <a:lnTo>
                  <a:pt x="2076387" y="782662"/>
                </a:lnTo>
                <a:lnTo>
                  <a:pt x="2090993" y="768057"/>
                </a:lnTo>
                <a:lnTo>
                  <a:pt x="2105600" y="753451"/>
                </a:lnTo>
                <a:lnTo>
                  <a:pt x="2120207" y="739163"/>
                </a:lnTo>
                <a:lnTo>
                  <a:pt x="2135131" y="724557"/>
                </a:lnTo>
                <a:lnTo>
                  <a:pt x="2149421" y="709633"/>
                </a:lnTo>
                <a:lnTo>
                  <a:pt x="2164027" y="695028"/>
                </a:lnTo>
                <a:lnTo>
                  <a:pt x="2178634" y="680422"/>
                </a:lnTo>
                <a:lnTo>
                  <a:pt x="2193241" y="665816"/>
                </a:lnTo>
                <a:lnTo>
                  <a:pt x="2207848" y="651528"/>
                </a:lnTo>
                <a:lnTo>
                  <a:pt x="2222772" y="636604"/>
                </a:lnTo>
                <a:lnTo>
                  <a:pt x="2237061" y="621999"/>
                </a:lnTo>
                <a:lnTo>
                  <a:pt x="2251668" y="607393"/>
                </a:lnTo>
                <a:lnTo>
                  <a:pt x="2266275" y="592787"/>
                </a:lnTo>
                <a:lnTo>
                  <a:pt x="2280882" y="578181"/>
                </a:lnTo>
                <a:lnTo>
                  <a:pt x="2295806" y="563893"/>
                </a:lnTo>
                <a:lnTo>
                  <a:pt x="2310413" y="548970"/>
                </a:lnTo>
                <a:lnTo>
                  <a:pt x="2324702" y="534364"/>
                </a:lnTo>
                <a:lnTo>
                  <a:pt x="2339309" y="519758"/>
                </a:lnTo>
                <a:lnTo>
                  <a:pt x="2353916" y="505153"/>
                </a:lnTo>
                <a:lnTo>
                  <a:pt x="2368840" y="490229"/>
                </a:lnTo>
                <a:lnTo>
                  <a:pt x="2383447" y="475941"/>
                </a:lnTo>
                <a:lnTo>
                  <a:pt x="2398054" y="461335"/>
                </a:lnTo>
                <a:lnTo>
                  <a:pt x="2412343" y="446729"/>
                </a:lnTo>
                <a:lnTo>
                  <a:pt x="2426950" y="432124"/>
                </a:lnTo>
                <a:lnTo>
                  <a:pt x="2441874" y="417518"/>
                </a:lnTo>
                <a:lnTo>
                  <a:pt x="2456481" y="403230"/>
                </a:lnTo>
                <a:lnTo>
                  <a:pt x="2469500" y="389576"/>
                </a:lnTo>
                <a:lnTo>
                  <a:pt x="2471088" y="388306"/>
                </a:lnTo>
                <a:lnTo>
                  <a:pt x="2474580" y="384814"/>
                </a:lnTo>
                <a:lnTo>
                  <a:pt x="2478708" y="381321"/>
                </a:lnTo>
                <a:lnTo>
                  <a:pt x="2482519" y="377828"/>
                </a:lnTo>
                <a:lnTo>
                  <a:pt x="2486647" y="374653"/>
                </a:lnTo>
                <a:lnTo>
                  <a:pt x="2490457" y="371478"/>
                </a:lnTo>
                <a:lnTo>
                  <a:pt x="2494903" y="368303"/>
                </a:lnTo>
                <a:lnTo>
                  <a:pt x="2499031" y="365128"/>
                </a:lnTo>
                <a:lnTo>
                  <a:pt x="2503159" y="362270"/>
                </a:lnTo>
                <a:lnTo>
                  <a:pt x="2507922" y="359412"/>
                </a:lnTo>
                <a:lnTo>
                  <a:pt x="2512368" y="356555"/>
                </a:lnTo>
                <a:lnTo>
                  <a:pt x="2517131" y="354015"/>
                </a:lnTo>
                <a:lnTo>
                  <a:pt x="2521894" y="351474"/>
                </a:lnTo>
                <a:lnTo>
                  <a:pt x="2526657" y="349252"/>
                </a:lnTo>
                <a:lnTo>
                  <a:pt x="2531737" y="346712"/>
                </a:lnTo>
                <a:lnTo>
                  <a:pt x="2537136" y="344489"/>
                </a:lnTo>
                <a:lnTo>
                  <a:pt x="2542216" y="342266"/>
                </a:lnTo>
                <a:lnTo>
                  <a:pt x="2547614" y="340361"/>
                </a:lnTo>
                <a:lnTo>
                  <a:pt x="2552695" y="338456"/>
                </a:lnTo>
                <a:lnTo>
                  <a:pt x="2558411" y="336869"/>
                </a:lnTo>
                <a:lnTo>
                  <a:pt x="2564444" y="335281"/>
                </a:lnTo>
                <a:lnTo>
                  <a:pt x="2570160" y="333694"/>
                </a:lnTo>
                <a:lnTo>
                  <a:pt x="2576193" y="332423"/>
                </a:lnTo>
                <a:lnTo>
                  <a:pt x="2582226" y="331153"/>
                </a:lnTo>
                <a:lnTo>
                  <a:pt x="2588577" y="330518"/>
                </a:lnTo>
                <a:lnTo>
                  <a:pt x="2595245" y="329566"/>
                </a:lnTo>
                <a:lnTo>
                  <a:pt x="2601914" y="328931"/>
                </a:lnTo>
                <a:close/>
                <a:moveTo>
                  <a:pt x="2952128" y="0"/>
                </a:moveTo>
                <a:lnTo>
                  <a:pt x="2961956" y="0"/>
                </a:lnTo>
                <a:lnTo>
                  <a:pt x="2971466" y="317"/>
                </a:lnTo>
                <a:lnTo>
                  <a:pt x="2977489" y="634"/>
                </a:lnTo>
                <a:lnTo>
                  <a:pt x="2983196" y="1268"/>
                </a:lnTo>
                <a:lnTo>
                  <a:pt x="2989219" y="1902"/>
                </a:lnTo>
                <a:lnTo>
                  <a:pt x="2995242" y="2853"/>
                </a:lnTo>
                <a:lnTo>
                  <a:pt x="2999047" y="3487"/>
                </a:lnTo>
                <a:lnTo>
                  <a:pt x="3003485" y="4438"/>
                </a:lnTo>
                <a:lnTo>
                  <a:pt x="3007606" y="5073"/>
                </a:lnTo>
                <a:lnTo>
                  <a:pt x="3011727" y="6341"/>
                </a:lnTo>
                <a:lnTo>
                  <a:pt x="3014897" y="6975"/>
                </a:lnTo>
                <a:lnTo>
                  <a:pt x="3018702" y="8243"/>
                </a:lnTo>
                <a:lnTo>
                  <a:pt x="3021872" y="9194"/>
                </a:lnTo>
                <a:lnTo>
                  <a:pt x="3025359" y="10145"/>
                </a:lnTo>
                <a:lnTo>
                  <a:pt x="3031382" y="12364"/>
                </a:lnTo>
                <a:lnTo>
                  <a:pt x="3036771" y="14266"/>
                </a:lnTo>
                <a:lnTo>
                  <a:pt x="3041844" y="16485"/>
                </a:lnTo>
                <a:lnTo>
                  <a:pt x="3047233" y="18704"/>
                </a:lnTo>
                <a:lnTo>
                  <a:pt x="3051988" y="20923"/>
                </a:lnTo>
                <a:lnTo>
                  <a:pt x="3056743" y="23459"/>
                </a:lnTo>
                <a:lnTo>
                  <a:pt x="3060548" y="25362"/>
                </a:lnTo>
                <a:lnTo>
                  <a:pt x="3064986" y="27581"/>
                </a:lnTo>
                <a:lnTo>
                  <a:pt x="3068790" y="30117"/>
                </a:lnTo>
                <a:lnTo>
                  <a:pt x="3072594" y="32336"/>
                </a:lnTo>
                <a:lnTo>
                  <a:pt x="3076081" y="34872"/>
                </a:lnTo>
                <a:lnTo>
                  <a:pt x="3079569" y="37091"/>
                </a:lnTo>
                <a:lnTo>
                  <a:pt x="3083056" y="39627"/>
                </a:lnTo>
                <a:lnTo>
                  <a:pt x="3086226" y="42480"/>
                </a:lnTo>
                <a:lnTo>
                  <a:pt x="3089396" y="44700"/>
                </a:lnTo>
                <a:lnTo>
                  <a:pt x="3092566" y="47236"/>
                </a:lnTo>
                <a:lnTo>
                  <a:pt x="3095419" y="49455"/>
                </a:lnTo>
                <a:lnTo>
                  <a:pt x="3098273" y="52308"/>
                </a:lnTo>
                <a:lnTo>
                  <a:pt x="3101126" y="54527"/>
                </a:lnTo>
                <a:lnTo>
                  <a:pt x="3103662" y="57063"/>
                </a:lnTo>
                <a:lnTo>
                  <a:pt x="3105881" y="58965"/>
                </a:lnTo>
                <a:lnTo>
                  <a:pt x="3107783" y="60867"/>
                </a:lnTo>
                <a:lnTo>
                  <a:pt x="3109051" y="62135"/>
                </a:lnTo>
                <a:lnTo>
                  <a:pt x="3111270" y="64672"/>
                </a:lnTo>
                <a:lnTo>
                  <a:pt x="3113806" y="67208"/>
                </a:lnTo>
                <a:lnTo>
                  <a:pt x="3116025" y="69744"/>
                </a:lnTo>
                <a:lnTo>
                  <a:pt x="3118562" y="72597"/>
                </a:lnTo>
                <a:lnTo>
                  <a:pt x="3120781" y="74816"/>
                </a:lnTo>
                <a:lnTo>
                  <a:pt x="3122683" y="77669"/>
                </a:lnTo>
                <a:lnTo>
                  <a:pt x="3124902" y="79888"/>
                </a:lnTo>
                <a:lnTo>
                  <a:pt x="3126804" y="82741"/>
                </a:lnTo>
                <a:lnTo>
                  <a:pt x="3128706" y="85278"/>
                </a:lnTo>
                <a:lnTo>
                  <a:pt x="3130608" y="87814"/>
                </a:lnTo>
                <a:lnTo>
                  <a:pt x="3132193" y="90667"/>
                </a:lnTo>
                <a:lnTo>
                  <a:pt x="3134412" y="93203"/>
                </a:lnTo>
                <a:lnTo>
                  <a:pt x="3135997" y="95739"/>
                </a:lnTo>
                <a:lnTo>
                  <a:pt x="3137583" y="98592"/>
                </a:lnTo>
                <a:lnTo>
                  <a:pt x="3139485" y="101128"/>
                </a:lnTo>
                <a:lnTo>
                  <a:pt x="3141070" y="103664"/>
                </a:lnTo>
                <a:lnTo>
                  <a:pt x="3142338" y="106518"/>
                </a:lnTo>
                <a:lnTo>
                  <a:pt x="3143923" y="109371"/>
                </a:lnTo>
                <a:lnTo>
                  <a:pt x="3145508" y="111590"/>
                </a:lnTo>
                <a:lnTo>
                  <a:pt x="3146459" y="114443"/>
                </a:lnTo>
                <a:lnTo>
                  <a:pt x="3147727" y="117296"/>
                </a:lnTo>
                <a:lnTo>
                  <a:pt x="3149312" y="120149"/>
                </a:lnTo>
                <a:lnTo>
                  <a:pt x="3150580" y="122685"/>
                </a:lnTo>
                <a:lnTo>
                  <a:pt x="3151848" y="125539"/>
                </a:lnTo>
                <a:lnTo>
                  <a:pt x="3152799" y="128075"/>
                </a:lnTo>
                <a:lnTo>
                  <a:pt x="3154067" y="130611"/>
                </a:lnTo>
                <a:lnTo>
                  <a:pt x="3155018" y="133464"/>
                </a:lnTo>
                <a:lnTo>
                  <a:pt x="3155970" y="136317"/>
                </a:lnTo>
                <a:lnTo>
                  <a:pt x="3156921" y="139170"/>
                </a:lnTo>
                <a:lnTo>
                  <a:pt x="3158189" y="141706"/>
                </a:lnTo>
                <a:lnTo>
                  <a:pt x="3158823" y="144560"/>
                </a:lnTo>
                <a:lnTo>
                  <a:pt x="3159774" y="147413"/>
                </a:lnTo>
                <a:lnTo>
                  <a:pt x="3160408" y="150266"/>
                </a:lnTo>
                <a:lnTo>
                  <a:pt x="3161359" y="152802"/>
                </a:lnTo>
                <a:lnTo>
                  <a:pt x="3161993" y="155655"/>
                </a:lnTo>
                <a:lnTo>
                  <a:pt x="3162944" y="158508"/>
                </a:lnTo>
                <a:lnTo>
                  <a:pt x="3163578" y="161044"/>
                </a:lnTo>
                <a:lnTo>
                  <a:pt x="3163895" y="163898"/>
                </a:lnTo>
                <a:lnTo>
                  <a:pt x="3164846" y="166751"/>
                </a:lnTo>
                <a:lnTo>
                  <a:pt x="3165163" y="169604"/>
                </a:lnTo>
                <a:lnTo>
                  <a:pt x="3165480" y="172140"/>
                </a:lnTo>
                <a:lnTo>
                  <a:pt x="3166114" y="174993"/>
                </a:lnTo>
                <a:lnTo>
                  <a:pt x="3166431" y="177846"/>
                </a:lnTo>
                <a:lnTo>
                  <a:pt x="3166748" y="181016"/>
                </a:lnTo>
                <a:lnTo>
                  <a:pt x="3167065" y="183870"/>
                </a:lnTo>
                <a:lnTo>
                  <a:pt x="3167699" y="186406"/>
                </a:lnTo>
                <a:lnTo>
                  <a:pt x="3168016" y="189259"/>
                </a:lnTo>
                <a:lnTo>
                  <a:pt x="3168016" y="192112"/>
                </a:lnTo>
                <a:lnTo>
                  <a:pt x="3168333" y="194965"/>
                </a:lnTo>
                <a:lnTo>
                  <a:pt x="3168333" y="198135"/>
                </a:lnTo>
                <a:lnTo>
                  <a:pt x="3168650" y="200671"/>
                </a:lnTo>
                <a:lnTo>
                  <a:pt x="3168650" y="203525"/>
                </a:lnTo>
                <a:lnTo>
                  <a:pt x="3168650" y="206378"/>
                </a:lnTo>
                <a:lnTo>
                  <a:pt x="3168650" y="209548"/>
                </a:lnTo>
                <a:lnTo>
                  <a:pt x="3168650" y="212401"/>
                </a:lnTo>
                <a:lnTo>
                  <a:pt x="3168650" y="214937"/>
                </a:lnTo>
                <a:lnTo>
                  <a:pt x="3168333" y="217790"/>
                </a:lnTo>
                <a:lnTo>
                  <a:pt x="3168333" y="220960"/>
                </a:lnTo>
                <a:lnTo>
                  <a:pt x="3168016" y="223814"/>
                </a:lnTo>
                <a:lnTo>
                  <a:pt x="3168016" y="226667"/>
                </a:lnTo>
                <a:lnTo>
                  <a:pt x="3167699" y="229837"/>
                </a:lnTo>
                <a:lnTo>
                  <a:pt x="3167065" y="232373"/>
                </a:lnTo>
                <a:lnTo>
                  <a:pt x="3166748" y="235543"/>
                </a:lnTo>
                <a:lnTo>
                  <a:pt x="3166431" y="238396"/>
                </a:lnTo>
                <a:lnTo>
                  <a:pt x="3166114" y="241249"/>
                </a:lnTo>
                <a:lnTo>
                  <a:pt x="3165480" y="244420"/>
                </a:lnTo>
                <a:lnTo>
                  <a:pt x="3164846" y="247273"/>
                </a:lnTo>
                <a:lnTo>
                  <a:pt x="3164529" y="250443"/>
                </a:lnTo>
                <a:lnTo>
                  <a:pt x="3163578" y="252979"/>
                </a:lnTo>
                <a:lnTo>
                  <a:pt x="3163261" y="256149"/>
                </a:lnTo>
                <a:lnTo>
                  <a:pt x="3162310" y="259002"/>
                </a:lnTo>
                <a:lnTo>
                  <a:pt x="3161676" y="262173"/>
                </a:lnTo>
                <a:lnTo>
                  <a:pt x="3160725" y="265026"/>
                </a:lnTo>
                <a:lnTo>
                  <a:pt x="3159774" y="268196"/>
                </a:lnTo>
                <a:lnTo>
                  <a:pt x="3158823" y="271049"/>
                </a:lnTo>
                <a:lnTo>
                  <a:pt x="3158189" y="274219"/>
                </a:lnTo>
                <a:lnTo>
                  <a:pt x="3156921" y="277389"/>
                </a:lnTo>
                <a:lnTo>
                  <a:pt x="3155652" y="279925"/>
                </a:lnTo>
                <a:lnTo>
                  <a:pt x="3154384" y="283096"/>
                </a:lnTo>
                <a:lnTo>
                  <a:pt x="3153433" y="286266"/>
                </a:lnTo>
                <a:lnTo>
                  <a:pt x="3152165" y="289119"/>
                </a:lnTo>
                <a:lnTo>
                  <a:pt x="3150897" y="292289"/>
                </a:lnTo>
                <a:lnTo>
                  <a:pt x="3149312" y="295459"/>
                </a:lnTo>
                <a:lnTo>
                  <a:pt x="3148044" y="298312"/>
                </a:lnTo>
                <a:lnTo>
                  <a:pt x="3146459" y="301483"/>
                </a:lnTo>
                <a:lnTo>
                  <a:pt x="3144874" y="304653"/>
                </a:lnTo>
                <a:lnTo>
                  <a:pt x="3143289" y="307823"/>
                </a:lnTo>
                <a:lnTo>
                  <a:pt x="3141387" y="310993"/>
                </a:lnTo>
                <a:lnTo>
                  <a:pt x="3139802" y="314163"/>
                </a:lnTo>
                <a:lnTo>
                  <a:pt x="3137900" y="317016"/>
                </a:lnTo>
                <a:lnTo>
                  <a:pt x="3135997" y="319869"/>
                </a:lnTo>
                <a:lnTo>
                  <a:pt x="3133778" y="323040"/>
                </a:lnTo>
                <a:lnTo>
                  <a:pt x="3131559" y="326210"/>
                </a:lnTo>
                <a:lnTo>
                  <a:pt x="3129023" y="329380"/>
                </a:lnTo>
                <a:lnTo>
                  <a:pt x="3126804" y="333184"/>
                </a:lnTo>
                <a:lnTo>
                  <a:pt x="3124268" y="336354"/>
                </a:lnTo>
                <a:lnTo>
                  <a:pt x="3122049" y="339524"/>
                </a:lnTo>
                <a:lnTo>
                  <a:pt x="3119196" y="342695"/>
                </a:lnTo>
                <a:lnTo>
                  <a:pt x="3116342" y="345865"/>
                </a:lnTo>
                <a:lnTo>
                  <a:pt x="3113172" y="349035"/>
                </a:lnTo>
                <a:lnTo>
                  <a:pt x="3110636" y="352205"/>
                </a:lnTo>
                <a:lnTo>
                  <a:pt x="3107783" y="354741"/>
                </a:lnTo>
                <a:lnTo>
                  <a:pt x="3106832" y="355692"/>
                </a:lnTo>
                <a:lnTo>
                  <a:pt x="3103345" y="359179"/>
                </a:lnTo>
                <a:lnTo>
                  <a:pt x="3099858" y="362350"/>
                </a:lnTo>
                <a:lnTo>
                  <a:pt x="3095736" y="365837"/>
                </a:lnTo>
                <a:lnTo>
                  <a:pt x="3091932" y="369007"/>
                </a:lnTo>
                <a:lnTo>
                  <a:pt x="3087177" y="372811"/>
                </a:lnTo>
                <a:lnTo>
                  <a:pt x="3082739" y="376298"/>
                </a:lnTo>
                <a:lnTo>
                  <a:pt x="3077667" y="379785"/>
                </a:lnTo>
                <a:lnTo>
                  <a:pt x="3071960" y="383273"/>
                </a:lnTo>
                <a:lnTo>
                  <a:pt x="3068790" y="385492"/>
                </a:lnTo>
                <a:lnTo>
                  <a:pt x="3065620" y="387394"/>
                </a:lnTo>
                <a:lnTo>
                  <a:pt x="3062450" y="389296"/>
                </a:lnTo>
                <a:lnTo>
                  <a:pt x="3059280" y="390881"/>
                </a:lnTo>
                <a:lnTo>
                  <a:pt x="3055475" y="392783"/>
                </a:lnTo>
                <a:lnTo>
                  <a:pt x="3051037" y="395319"/>
                </a:lnTo>
                <a:lnTo>
                  <a:pt x="3047233" y="397221"/>
                </a:lnTo>
                <a:lnTo>
                  <a:pt x="3042795" y="398806"/>
                </a:lnTo>
                <a:lnTo>
                  <a:pt x="3036454" y="401660"/>
                </a:lnTo>
                <a:lnTo>
                  <a:pt x="3029797" y="403879"/>
                </a:lnTo>
                <a:lnTo>
                  <a:pt x="3022823" y="406415"/>
                </a:lnTo>
                <a:lnTo>
                  <a:pt x="3016165" y="408317"/>
                </a:lnTo>
                <a:lnTo>
                  <a:pt x="3009508" y="409902"/>
                </a:lnTo>
                <a:lnTo>
                  <a:pt x="3002217" y="411487"/>
                </a:lnTo>
                <a:lnTo>
                  <a:pt x="2995559" y="412755"/>
                </a:lnTo>
                <a:lnTo>
                  <a:pt x="2988902" y="414023"/>
                </a:lnTo>
                <a:lnTo>
                  <a:pt x="2981611" y="414657"/>
                </a:lnTo>
                <a:lnTo>
                  <a:pt x="2974953" y="415608"/>
                </a:lnTo>
                <a:lnTo>
                  <a:pt x="2967979" y="415608"/>
                </a:lnTo>
                <a:lnTo>
                  <a:pt x="2960688" y="415925"/>
                </a:lnTo>
                <a:lnTo>
                  <a:pt x="2954030" y="415608"/>
                </a:lnTo>
                <a:lnTo>
                  <a:pt x="2946739" y="415608"/>
                </a:lnTo>
                <a:lnTo>
                  <a:pt x="2939765" y="414657"/>
                </a:lnTo>
                <a:lnTo>
                  <a:pt x="2932473" y="414023"/>
                </a:lnTo>
                <a:lnTo>
                  <a:pt x="2927718" y="413072"/>
                </a:lnTo>
                <a:lnTo>
                  <a:pt x="2923597" y="412438"/>
                </a:lnTo>
                <a:lnTo>
                  <a:pt x="2918842" y="411487"/>
                </a:lnTo>
                <a:lnTo>
                  <a:pt x="2914403" y="410853"/>
                </a:lnTo>
                <a:lnTo>
                  <a:pt x="2910916" y="409585"/>
                </a:lnTo>
                <a:lnTo>
                  <a:pt x="2907429" y="408634"/>
                </a:lnTo>
                <a:lnTo>
                  <a:pt x="2903625" y="408000"/>
                </a:lnTo>
                <a:lnTo>
                  <a:pt x="2900138" y="406732"/>
                </a:lnTo>
                <a:lnTo>
                  <a:pt x="2896967" y="406098"/>
                </a:lnTo>
                <a:lnTo>
                  <a:pt x="2893797" y="404830"/>
                </a:lnTo>
                <a:lnTo>
                  <a:pt x="2890944" y="403562"/>
                </a:lnTo>
                <a:lnTo>
                  <a:pt x="2887774" y="402928"/>
                </a:lnTo>
                <a:lnTo>
                  <a:pt x="2882702" y="400392"/>
                </a:lnTo>
                <a:lnTo>
                  <a:pt x="2877312" y="398489"/>
                </a:lnTo>
                <a:lnTo>
                  <a:pt x="2872557" y="395953"/>
                </a:lnTo>
                <a:lnTo>
                  <a:pt x="2867802" y="394051"/>
                </a:lnTo>
                <a:lnTo>
                  <a:pt x="2863364" y="391832"/>
                </a:lnTo>
                <a:lnTo>
                  <a:pt x="2858925" y="389296"/>
                </a:lnTo>
                <a:lnTo>
                  <a:pt x="2855121" y="387077"/>
                </a:lnTo>
                <a:lnTo>
                  <a:pt x="2851000" y="384541"/>
                </a:lnTo>
                <a:lnTo>
                  <a:pt x="2847513" y="382322"/>
                </a:lnTo>
                <a:lnTo>
                  <a:pt x="2844026" y="379785"/>
                </a:lnTo>
                <a:lnTo>
                  <a:pt x="2840222" y="377566"/>
                </a:lnTo>
                <a:lnTo>
                  <a:pt x="2837051" y="375030"/>
                </a:lnTo>
                <a:lnTo>
                  <a:pt x="2833881" y="372811"/>
                </a:lnTo>
                <a:lnTo>
                  <a:pt x="2830711" y="370275"/>
                </a:lnTo>
                <a:lnTo>
                  <a:pt x="2827541" y="367422"/>
                </a:lnTo>
                <a:lnTo>
                  <a:pt x="2825005" y="365203"/>
                </a:lnTo>
                <a:lnTo>
                  <a:pt x="2822152" y="362667"/>
                </a:lnTo>
                <a:lnTo>
                  <a:pt x="2819298" y="360448"/>
                </a:lnTo>
                <a:lnTo>
                  <a:pt x="2816445" y="357594"/>
                </a:lnTo>
                <a:lnTo>
                  <a:pt x="2814226" y="355375"/>
                </a:lnTo>
                <a:lnTo>
                  <a:pt x="2813909" y="354741"/>
                </a:lnTo>
                <a:lnTo>
                  <a:pt x="2811373" y="352522"/>
                </a:lnTo>
                <a:lnTo>
                  <a:pt x="2809154" y="349986"/>
                </a:lnTo>
                <a:lnTo>
                  <a:pt x="2806618" y="347767"/>
                </a:lnTo>
                <a:lnTo>
                  <a:pt x="2804399" y="344914"/>
                </a:lnTo>
                <a:lnTo>
                  <a:pt x="2802180" y="342695"/>
                </a:lnTo>
                <a:lnTo>
                  <a:pt x="2799961" y="339841"/>
                </a:lnTo>
                <a:lnTo>
                  <a:pt x="2798058" y="336988"/>
                </a:lnTo>
                <a:lnTo>
                  <a:pt x="2795839" y="334769"/>
                </a:lnTo>
                <a:lnTo>
                  <a:pt x="2793937" y="331916"/>
                </a:lnTo>
                <a:lnTo>
                  <a:pt x="2792035" y="329380"/>
                </a:lnTo>
                <a:lnTo>
                  <a:pt x="2790133" y="326844"/>
                </a:lnTo>
                <a:lnTo>
                  <a:pt x="2788548" y="323991"/>
                </a:lnTo>
                <a:lnTo>
                  <a:pt x="2786329" y="321455"/>
                </a:lnTo>
                <a:lnTo>
                  <a:pt x="2784744" y="318918"/>
                </a:lnTo>
                <a:lnTo>
                  <a:pt x="2783159" y="316065"/>
                </a:lnTo>
                <a:lnTo>
                  <a:pt x="2781574" y="313846"/>
                </a:lnTo>
                <a:lnTo>
                  <a:pt x="2779989" y="310993"/>
                </a:lnTo>
                <a:lnTo>
                  <a:pt x="2778403" y="308140"/>
                </a:lnTo>
                <a:lnTo>
                  <a:pt x="2776818" y="305287"/>
                </a:lnTo>
                <a:lnTo>
                  <a:pt x="2775867" y="303068"/>
                </a:lnTo>
                <a:lnTo>
                  <a:pt x="2774282" y="300214"/>
                </a:lnTo>
                <a:lnTo>
                  <a:pt x="2773014" y="297361"/>
                </a:lnTo>
                <a:lnTo>
                  <a:pt x="2771746" y="294825"/>
                </a:lnTo>
                <a:lnTo>
                  <a:pt x="2770478" y="291972"/>
                </a:lnTo>
                <a:lnTo>
                  <a:pt x="2769527" y="289436"/>
                </a:lnTo>
                <a:lnTo>
                  <a:pt x="2768259" y="286900"/>
                </a:lnTo>
                <a:lnTo>
                  <a:pt x="2766991" y="284047"/>
                </a:lnTo>
                <a:lnTo>
                  <a:pt x="2766357" y="281194"/>
                </a:lnTo>
                <a:lnTo>
                  <a:pt x="2765089" y="278340"/>
                </a:lnTo>
                <a:lnTo>
                  <a:pt x="2764138" y="275804"/>
                </a:lnTo>
                <a:lnTo>
                  <a:pt x="2763187" y="272951"/>
                </a:lnTo>
                <a:lnTo>
                  <a:pt x="2762236" y="270098"/>
                </a:lnTo>
                <a:lnTo>
                  <a:pt x="2761602" y="267245"/>
                </a:lnTo>
                <a:lnTo>
                  <a:pt x="2760651" y="264709"/>
                </a:lnTo>
                <a:lnTo>
                  <a:pt x="2760016" y="261856"/>
                </a:lnTo>
                <a:lnTo>
                  <a:pt x="2759065" y="259002"/>
                </a:lnTo>
                <a:lnTo>
                  <a:pt x="2758431" y="256149"/>
                </a:lnTo>
                <a:lnTo>
                  <a:pt x="2757797" y="253613"/>
                </a:lnTo>
                <a:lnTo>
                  <a:pt x="2757163" y="250760"/>
                </a:lnTo>
                <a:lnTo>
                  <a:pt x="2756846" y="247907"/>
                </a:lnTo>
                <a:lnTo>
                  <a:pt x="2756212" y="245054"/>
                </a:lnTo>
                <a:lnTo>
                  <a:pt x="2755578" y="242518"/>
                </a:lnTo>
                <a:lnTo>
                  <a:pt x="2755261" y="239665"/>
                </a:lnTo>
                <a:lnTo>
                  <a:pt x="2754627" y="236811"/>
                </a:lnTo>
                <a:lnTo>
                  <a:pt x="2754310" y="233641"/>
                </a:lnTo>
                <a:lnTo>
                  <a:pt x="2753993" y="230788"/>
                </a:lnTo>
                <a:lnTo>
                  <a:pt x="2753993" y="228252"/>
                </a:lnTo>
                <a:lnTo>
                  <a:pt x="2753676" y="225399"/>
                </a:lnTo>
                <a:lnTo>
                  <a:pt x="2753042" y="222546"/>
                </a:lnTo>
                <a:lnTo>
                  <a:pt x="2753042" y="219692"/>
                </a:lnTo>
                <a:lnTo>
                  <a:pt x="2753042" y="216522"/>
                </a:lnTo>
                <a:lnTo>
                  <a:pt x="2752725" y="213986"/>
                </a:lnTo>
                <a:lnTo>
                  <a:pt x="2752725" y="211133"/>
                </a:lnTo>
                <a:lnTo>
                  <a:pt x="2752725" y="208280"/>
                </a:lnTo>
                <a:lnTo>
                  <a:pt x="2752725" y="205110"/>
                </a:lnTo>
                <a:lnTo>
                  <a:pt x="2752725" y="202257"/>
                </a:lnTo>
                <a:lnTo>
                  <a:pt x="2752725" y="199720"/>
                </a:lnTo>
                <a:lnTo>
                  <a:pt x="2753042" y="196867"/>
                </a:lnTo>
                <a:lnTo>
                  <a:pt x="2753042" y="193697"/>
                </a:lnTo>
                <a:lnTo>
                  <a:pt x="2753676" y="190844"/>
                </a:lnTo>
                <a:lnTo>
                  <a:pt x="2753676" y="187991"/>
                </a:lnTo>
                <a:lnTo>
                  <a:pt x="2753993" y="184821"/>
                </a:lnTo>
                <a:lnTo>
                  <a:pt x="2754310" y="182284"/>
                </a:lnTo>
                <a:lnTo>
                  <a:pt x="2754627" y="179114"/>
                </a:lnTo>
                <a:lnTo>
                  <a:pt x="2755261" y="176261"/>
                </a:lnTo>
                <a:lnTo>
                  <a:pt x="2755578" y="173408"/>
                </a:lnTo>
                <a:lnTo>
                  <a:pt x="2756212" y="170238"/>
                </a:lnTo>
                <a:lnTo>
                  <a:pt x="2756846" y="167385"/>
                </a:lnTo>
                <a:lnTo>
                  <a:pt x="2757480" y="164215"/>
                </a:lnTo>
                <a:lnTo>
                  <a:pt x="2757797" y="161678"/>
                </a:lnTo>
                <a:lnTo>
                  <a:pt x="2758748" y="158508"/>
                </a:lnTo>
                <a:lnTo>
                  <a:pt x="2759382" y="155655"/>
                </a:lnTo>
                <a:lnTo>
                  <a:pt x="2760334" y="152485"/>
                </a:lnTo>
                <a:lnTo>
                  <a:pt x="2760968" y="149632"/>
                </a:lnTo>
                <a:lnTo>
                  <a:pt x="2761919" y="146462"/>
                </a:lnTo>
                <a:lnTo>
                  <a:pt x="2763187" y="143292"/>
                </a:lnTo>
                <a:lnTo>
                  <a:pt x="2763821" y="140755"/>
                </a:lnTo>
                <a:lnTo>
                  <a:pt x="2765089" y="137585"/>
                </a:lnTo>
                <a:lnTo>
                  <a:pt x="2766357" y="134732"/>
                </a:lnTo>
                <a:lnTo>
                  <a:pt x="2767308" y="131562"/>
                </a:lnTo>
                <a:lnTo>
                  <a:pt x="2768576" y="128392"/>
                </a:lnTo>
                <a:lnTo>
                  <a:pt x="2769844" y="125539"/>
                </a:lnTo>
                <a:lnTo>
                  <a:pt x="2771112" y="122368"/>
                </a:lnTo>
                <a:lnTo>
                  <a:pt x="2772697" y="119198"/>
                </a:lnTo>
                <a:lnTo>
                  <a:pt x="2774282" y="116028"/>
                </a:lnTo>
                <a:lnTo>
                  <a:pt x="2775867" y="113175"/>
                </a:lnTo>
                <a:lnTo>
                  <a:pt x="2777452" y="110005"/>
                </a:lnTo>
                <a:lnTo>
                  <a:pt x="2779037" y="106835"/>
                </a:lnTo>
                <a:lnTo>
                  <a:pt x="2780623" y="103664"/>
                </a:lnTo>
                <a:lnTo>
                  <a:pt x="2782525" y="100494"/>
                </a:lnTo>
                <a:lnTo>
                  <a:pt x="2784427" y="97324"/>
                </a:lnTo>
                <a:lnTo>
                  <a:pt x="2786329" y="94154"/>
                </a:lnTo>
                <a:lnTo>
                  <a:pt x="2788548" y="90984"/>
                </a:lnTo>
                <a:lnTo>
                  <a:pt x="2790767" y="87814"/>
                </a:lnTo>
                <a:lnTo>
                  <a:pt x="2793303" y="84644"/>
                </a:lnTo>
                <a:lnTo>
                  <a:pt x="2795522" y="81473"/>
                </a:lnTo>
                <a:lnTo>
                  <a:pt x="2798058" y="78303"/>
                </a:lnTo>
                <a:lnTo>
                  <a:pt x="2800595" y="75133"/>
                </a:lnTo>
                <a:lnTo>
                  <a:pt x="2803448" y="71963"/>
                </a:lnTo>
                <a:lnTo>
                  <a:pt x="2806301" y="68476"/>
                </a:lnTo>
                <a:lnTo>
                  <a:pt x="2809471" y="65306"/>
                </a:lnTo>
                <a:lnTo>
                  <a:pt x="2812641" y="62135"/>
                </a:lnTo>
                <a:lnTo>
                  <a:pt x="2813909" y="60867"/>
                </a:lnTo>
                <a:lnTo>
                  <a:pt x="2816445" y="58331"/>
                </a:lnTo>
                <a:lnTo>
                  <a:pt x="2819298" y="55478"/>
                </a:lnTo>
                <a:lnTo>
                  <a:pt x="2823420" y="51991"/>
                </a:lnTo>
                <a:lnTo>
                  <a:pt x="2827224" y="48821"/>
                </a:lnTo>
                <a:lnTo>
                  <a:pt x="2831662" y="45017"/>
                </a:lnTo>
                <a:lnTo>
                  <a:pt x="2836100" y="41529"/>
                </a:lnTo>
                <a:lnTo>
                  <a:pt x="2840856" y="38042"/>
                </a:lnTo>
                <a:lnTo>
                  <a:pt x="2845928" y="34555"/>
                </a:lnTo>
                <a:lnTo>
                  <a:pt x="2848781" y="32336"/>
                </a:lnTo>
                <a:lnTo>
                  <a:pt x="2851951" y="30751"/>
                </a:lnTo>
                <a:lnTo>
                  <a:pt x="2855121" y="28849"/>
                </a:lnTo>
                <a:lnTo>
                  <a:pt x="2857657" y="27264"/>
                </a:lnTo>
                <a:lnTo>
                  <a:pt x="2861779" y="25045"/>
                </a:lnTo>
                <a:lnTo>
                  <a:pt x="2865266" y="22825"/>
                </a:lnTo>
                <a:lnTo>
                  <a:pt x="2869387" y="21240"/>
                </a:lnTo>
                <a:lnTo>
                  <a:pt x="2872874" y="19338"/>
                </a:lnTo>
                <a:lnTo>
                  <a:pt x="2878263" y="17119"/>
                </a:lnTo>
                <a:lnTo>
                  <a:pt x="2883970" y="14583"/>
                </a:lnTo>
                <a:lnTo>
                  <a:pt x="2889359" y="12681"/>
                </a:lnTo>
                <a:lnTo>
                  <a:pt x="2895065" y="10779"/>
                </a:lnTo>
                <a:lnTo>
                  <a:pt x="2904259" y="7926"/>
                </a:lnTo>
                <a:lnTo>
                  <a:pt x="2913452" y="5390"/>
                </a:lnTo>
                <a:lnTo>
                  <a:pt x="2922963" y="3487"/>
                </a:lnTo>
                <a:lnTo>
                  <a:pt x="2932473" y="1902"/>
                </a:lnTo>
                <a:lnTo>
                  <a:pt x="2942618" y="634"/>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4" name="Title 1"/>
          <p:cNvSpPr>
            <a:spLocks noGrp="1"/>
          </p:cNvSpPr>
          <p:nvPr>
            <p:ph type="title"/>
          </p:nvPr>
        </p:nvSpPr>
        <p:spPr>
          <a:xfrm>
            <a:off x="6279742"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5" name="Text Placeholder 3"/>
          <p:cNvSpPr>
            <a:spLocks noGrp="1"/>
          </p:cNvSpPr>
          <p:nvPr>
            <p:ph type="body" sz="quarter" idx="11"/>
          </p:nvPr>
        </p:nvSpPr>
        <p:spPr>
          <a:xfrm>
            <a:off x="6279742"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82_Custom Layout">
    <p:spTree>
      <p:nvGrpSpPr>
        <p:cNvPr id="1" name=""/>
        <p:cNvGrpSpPr/>
        <p:nvPr/>
      </p:nvGrpSpPr>
      <p:grpSpPr>
        <a:xfrm>
          <a:off x="0" y="0"/>
          <a:ext cx="0" cy="0"/>
          <a:chOff x="0" y="0"/>
          <a:chExt cx="0" cy="0"/>
        </a:xfrm>
      </p:grpSpPr>
      <p:sp>
        <p:nvSpPr>
          <p:cNvPr id="22" name="Picture Placeholder 21"/>
          <p:cNvSpPr>
            <a:spLocks noGrp="1"/>
          </p:cNvSpPr>
          <p:nvPr>
            <p:ph type="pic" sz="quarter" idx="10" hasCustomPrompt="1"/>
          </p:nvPr>
        </p:nvSpPr>
        <p:spPr>
          <a:xfrm>
            <a:off x="6057900" y="709735"/>
            <a:ext cx="6134100" cy="6148267"/>
          </a:xfrm>
          <a:custGeom>
            <a:avLst/>
            <a:gdLst>
              <a:gd name="connsiteX0" fmla="*/ 581164 w 6134100"/>
              <a:gd name="connsiteY0" fmla="*/ 5466503 h 6148267"/>
              <a:gd name="connsiteX1" fmla="*/ 583995 w 6134100"/>
              <a:gd name="connsiteY1" fmla="*/ 5466503 h 6148267"/>
              <a:gd name="connsiteX2" fmla="*/ 586826 w 6134100"/>
              <a:gd name="connsiteY2" fmla="*/ 5466858 h 6148267"/>
              <a:gd name="connsiteX3" fmla="*/ 590365 w 6134100"/>
              <a:gd name="connsiteY3" fmla="*/ 5467212 h 6148267"/>
              <a:gd name="connsiteX4" fmla="*/ 593549 w 6134100"/>
              <a:gd name="connsiteY4" fmla="*/ 5467920 h 6148267"/>
              <a:gd name="connsiteX5" fmla="*/ 600273 w 6134100"/>
              <a:gd name="connsiteY5" fmla="*/ 5470044 h 6148267"/>
              <a:gd name="connsiteX6" fmla="*/ 607705 w 6134100"/>
              <a:gd name="connsiteY6" fmla="*/ 5473230 h 6148267"/>
              <a:gd name="connsiteX7" fmla="*/ 615136 w 6134100"/>
              <a:gd name="connsiteY7" fmla="*/ 5476769 h 6148267"/>
              <a:gd name="connsiteX8" fmla="*/ 623274 w 6134100"/>
              <a:gd name="connsiteY8" fmla="*/ 5481370 h 6148267"/>
              <a:gd name="connsiteX9" fmla="*/ 631768 w 6134100"/>
              <a:gd name="connsiteY9" fmla="*/ 5487035 h 6148267"/>
              <a:gd name="connsiteX10" fmla="*/ 640260 w 6134100"/>
              <a:gd name="connsiteY10" fmla="*/ 5493051 h 6148267"/>
              <a:gd name="connsiteX11" fmla="*/ 649107 w 6134100"/>
              <a:gd name="connsiteY11" fmla="*/ 5500485 h 6148267"/>
              <a:gd name="connsiteX12" fmla="*/ 657953 w 6134100"/>
              <a:gd name="connsiteY12" fmla="*/ 5507919 h 6148267"/>
              <a:gd name="connsiteX13" fmla="*/ 667154 w 6134100"/>
              <a:gd name="connsiteY13" fmla="*/ 5516060 h 6148267"/>
              <a:gd name="connsiteX14" fmla="*/ 676355 w 6134100"/>
              <a:gd name="connsiteY14" fmla="*/ 5525264 h 6148267"/>
              <a:gd name="connsiteX15" fmla="*/ 686263 w 6134100"/>
              <a:gd name="connsiteY15" fmla="*/ 5533406 h 6148267"/>
              <a:gd name="connsiteX16" fmla="*/ 696172 w 6134100"/>
              <a:gd name="connsiteY16" fmla="*/ 5541547 h 6148267"/>
              <a:gd name="connsiteX17" fmla="*/ 706434 w 6134100"/>
              <a:gd name="connsiteY17" fmla="*/ 5549335 h 6148267"/>
              <a:gd name="connsiteX18" fmla="*/ 716342 w 6134100"/>
              <a:gd name="connsiteY18" fmla="*/ 5557122 h 6148267"/>
              <a:gd name="connsiteX19" fmla="*/ 726250 w 6134100"/>
              <a:gd name="connsiteY19" fmla="*/ 5564556 h 6148267"/>
              <a:gd name="connsiteX20" fmla="*/ 736513 w 6134100"/>
              <a:gd name="connsiteY20" fmla="*/ 5572344 h 6148267"/>
              <a:gd name="connsiteX21" fmla="*/ 746775 w 6134100"/>
              <a:gd name="connsiteY21" fmla="*/ 5579777 h 6148267"/>
              <a:gd name="connsiteX22" fmla="*/ 757036 w 6134100"/>
              <a:gd name="connsiteY22" fmla="*/ 5587211 h 6148267"/>
              <a:gd name="connsiteX23" fmla="*/ 766945 w 6134100"/>
              <a:gd name="connsiteY23" fmla="*/ 5594290 h 6148267"/>
              <a:gd name="connsiteX24" fmla="*/ 777207 w 6134100"/>
              <a:gd name="connsiteY24" fmla="*/ 5602078 h 6148267"/>
              <a:gd name="connsiteX25" fmla="*/ 787470 w 6134100"/>
              <a:gd name="connsiteY25" fmla="*/ 5609511 h 6148267"/>
              <a:gd name="connsiteX26" fmla="*/ 797732 w 6134100"/>
              <a:gd name="connsiteY26" fmla="*/ 5616237 h 6148267"/>
              <a:gd name="connsiteX27" fmla="*/ 807640 w 6134100"/>
              <a:gd name="connsiteY27" fmla="*/ 5623670 h 6148267"/>
              <a:gd name="connsiteX28" fmla="*/ 817902 w 6134100"/>
              <a:gd name="connsiteY28" fmla="*/ 5631104 h 6148267"/>
              <a:gd name="connsiteX29" fmla="*/ 828165 w 6134100"/>
              <a:gd name="connsiteY29" fmla="*/ 5637830 h 6148267"/>
              <a:gd name="connsiteX30" fmla="*/ 838427 w 6134100"/>
              <a:gd name="connsiteY30" fmla="*/ 5645263 h 6148267"/>
              <a:gd name="connsiteX31" fmla="*/ 848335 w 6134100"/>
              <a:gd name="connsiteY31" fmla="*/ 5651989 h 6148267"/>
              <a:gd name="connsiteX32" fmla="*/ 858597 w 6134100"/>
              <a:gd name="connsiteY32" fmla="*/ 5659069 h 6148267"/>
              <a:gd name="connsiteX33" fmla="*/ 869213 w 6134100"/>
              <a:gd name="connsiteY33" fmla="*/ 5665440 h 6148267"/>
              <a:gd name="connsiteX34" fmla="*/ 879475 w 6134100"/>
              <a:gd name="connsiteY34" fmla="*/ 5672519 h 6148267"/>
              <a:gd name="connsiteX35" fmla="*/ 889738 w 6134100"/>
              <a:gd name="connsiteY35" fmla="*/ 5678890 h 6148267"/>
              <a:gd name="connsiteX36" fmla="*/ 900354 w 6134100"/>
              <a:gd name="connsiteY36" fmla="*/ 5685617 h 6148267"/>
              <a:gd name="connsiteX37" fmla="*/ 910616 w 6134100"/>
              <a:gd name="connsiteY37" fmla="*/ 5691988 h 6148267"/>
              <a:gd name="connsiteX38" fmla="*/ 920878 w 6134100"/>
              <a:gd name="connsiteY38" fmla="*/ 5699068 h 6148267"/>
              <a:gd name="connsiteX39" fmla="*/ 931494 w 6134100"/>
              <a:gd name="connsiteY39" fmla="*/ 5705440 h 6148267"/>
              <a:gd name="connsiteX40" fmla="*/ 941757 w 6134100"/>
              <a:gd name="connsiteY40" fmla="*/ 5711811 h 6148267"/>
              <a:gd name="connsiteX41" fmla="*/ 952018 w 6134100"/>
              <a:gd name="connsiteY41" fmla="*/ 5718537 h 6148267"/>
              <a:gd name="connsiteX42" fmla="*/ 962280 w 6134100"/>
              <a:gd name="connsiteY42" fmla="*/ 5724908 h 6148267"/>
              <a:gd name="connsiteX43" fmla="*/ 972896 w 6134100"/>
              <a:gd name="connsiteY43" fmla="*/ 5731280 h 6148267"/>
              <a:gd name="connsiteX44" fmla="*/ 983512 w 6134100"/>
              <a:gd name="connsiteY44" fmla="*/ 5737651 h 6148267"/>
              <a:gd name="connsiteX45" fmla="*/ 993774 w 6134100"/>
              <a:gd name="connsiteY45" fmla="*/ 5744378 h 6148267"/>
              <a:gd name="connsiteX46" fmla="*/ 1004390 w 6134100"/>
              <a:gd name="connsiteY46" fmla="*/ 5750395 h 6148267"/>
              <a:gd name="connsiteX47" fmla="*/ 1025269 w 6134100"/>
              <a:gd name="connsiteY47" fmla="*/ 5762784 h 6148267"/>
              <a:gd name="connsiteX48" fmla="*/ 1046502 w 6134100"/>
              <a:gd name="connsiteY48" fmla="*/ 5774819 h 6148267"/>
              <a:gd name="connsiteX49" fmla="*/ 1068087 w 6134100"/>
              <a:gd name="connsiteY49" fmla="*/ 5787209 h 6148267"/>
              <a:gd name="connsiteX50" fmla="*/ 1089319 w 6134100"/>
              <a:gd name="connsiteY50" fmla="*/ 5799598 h 6148267"/>
              <a:gd name="connsiteX51" fmla="*/ 1110551 w 6134100"/>
              <a:gd name="connsiteY51" fmla="*/ 5811988 h 6148267"/>
              <a:gd name="connsiteX52" fmla="*/ 1132138 w 6134100"/>
              <a:gd name="connsiteY52" fmla="*/ 5823669 h 6148267"/>
              <a:gd name="connsiteX53" fmla="*/ 1153723 w 6134100"/>
              <a:gd name="connsiteY53" fmla="*/ 5836057 h 6148267"/>
              <a:gd name="connsiteX54" fmla="*/ 1175309 w 6134100"/>
              <a:gd name="connsiteY54" fmla="*/ 5848093 h 6148267"/>
              <a:gd name="connsiteX55" fmla="*/ 1197249 w 6134100"/>
              <a:gd name="connsiteY55" fmla="*/ 5860128 h 6148267"/>
              <a:gd name="connsiteX56" fmla="*/ 1218836 w 6134100"/>
              <a:gd name="connsiteY56" fmla="*/ 5872164 h 6148267"/>
              <a:gd name="connsiteX57" fmla="*/ 1240775 w 6134100"/>
              <a:gd name="connsiteY57" fmla="*/ 5884199 h 6148267"/>
              <a:gd name="connsiteX58" fmla="*/ 1263069 w 6134100"/>
              <a:gd name="connsiteY58" fmla="*/ 5896234 h 6148267"/>
              <a:gd name="connsiteX59" fmla="*/ 1285363 w 6134100"/>
              <a:gd name="connsiteY59" fmla="*/ 5908270 h 6148267"/>
              <a:gd name="connsiteX60" fmla="*/ 1308010 w 6134100"/>
              <a:gd name="connsiteY60" fmla="*/ 5920659 h 6148267"/>
              <a:gd name="connsiteX61" fmla="*/ 1330657 w 6134100"/>
              <a:gd name="connsiteY61" fmla="*/ 5932341 h 6148267"/>
              <a:gd name="connsiteX62" fmla="*/ 1353305 w 6134100"/>
              <a:gd name="connsiteY62" fmla="*/ 5944729 h 6148267"/>
              <a:gd name="connsiteX63" fmla="*/ 1364276 w 6134100"/>
              <a:gd name="connsiteY63" fmla="*/ 5950039 h 6148267"/>
              <a:gd name="connsiteX64" fmla="*/ 1374537 w 6134100"/>
              <a:gd name="connsiteY64" fmla="*/ 5955703 h 6148267"/>
              <a:gd name="connsiteX65" fmla="*/ 1385154 w 6134100"/>
              <a:gd name="connsiteY65" fmla="*/ 5961720 h 6148267"/>
              <a:gd name="connsiteX66" fmla="*/ 1396123 w 6134100"/>
              <a:gd name="connsiteY66" fmla="*/ 5967031 h 6148267"/>
              <a:gd name="connsiteX67" fmla="*/ 1406386 w 6134100"/>
              <a:gd name="connsiteY67" fmla="*/ 5972694 h 6148267"/>
              <a:gd name="connsiteX68" fmla="*/ 1417002 w 6134100"/>
              <a:gd name="connsiteY68" fmla="*/ 5978004 h 6148267"/>
              <a:gd name="connsiteX69" fmla="*/ 1427971 w 6134100"/>
              <a:gd name="connsiteY69" fmla="*/ 5983667 h 6148267"/>
              <a:gd name="connsiteX70" fmla="*/ 1438587 w 6134100"/>
              <a:gd name="connsiteY70" fmla="*/ 5988977 h 6148267"/>
              <a:gd name="connsiteX71" fmla="*/ 1449557 w 6134100"/>
              <a:gd name="connsiteY71" fmla="*/ 5993933 h 6148267"/>
              <a:gd name="connsiteX72" fmla="*/ 1460174 w 6134100"/>
              <a:gd name="connsiteY72" fmla="*/ 5998889 h 6148267"/>
              <a:gd name="connsiteX73" fmla="*/ 1470790 w 6134100"/>
              <a:gd name="connsiteY73" fmla="*/ 6004198 h 6148267"/>
              <a:gd name="connsiteX74" fmla="*/ 1481759 w 6134100"/>
              <a:gd name="connsiteY74" fmla="*/ 6009153 h 6148267"/>
              <a:gd name="connsiteX75" fmla="*/ 1492375 w 6134100"/>
              <a:gd name="connsiteY75" fmla="*/ 6014109 h 6148267"/>
              <a:gd name="connsiteX76" fmla="*/ 1503345 w 6134100"/>
              <a:gd name="connsiteY76" fmla="*/ 6019065 h 6148267"/>
              <a:gd name="connsiteX77" fmla="*/ 1513961 w 6134100"/>
              <a:gd name="connsiteY77" fmla="*/ 6023667 h 6148267"/>
              <a:gd name="connsiteX78" fmla="*/ 1524578 w 6134100"/>
              <a:gd name="connsiteY78" fmla="*/ 6028976 h 6148267"/>
              <a:gd name="connsiteX79" fmla="*/ 1546164 w 6134100"/>
              <a:gd name="connsiteY79" fmla="*/ 6038888 h 6148267"/>
              <a:gd name="connsiteX80" fmla="*/ 1568104 w 6134100"/>
              <a:gd name="connsiteY80" fmla="*/ 6048091 h 6148267"/>
              <a:gd name="connsiteX81" fmla="*/ 1589689 w 6134100"/>
              <a:gd name="connsiteY81" fmla="*/ 6057295 h 6148267"/>
              <a:gd name="connsiteX82" fmla="*/ 1611630 w 6134100"/>
              <a:gd name="connsiteY82" fmla="*/ 6066144 h 6148267"/>
              <a:gd name="connsiteX83" fmla="*/ 1633215 w 6134100"/>
              <a:gd name="connsiteY83" fmla="*/ 6074994 h 6148267"/>
              <a:gd name="connsiteX84" fmla="*/ 1655155 w 6134100"/>
              <a:gd name="connsiteY84" fmla="*/ 6083489 h 6148267"/>
              <a:gd name="connsiteX85" fmla="*/ 1676741 w 6134100"/>
              <a:gd name="connsiteY85" fmla="*/ 6091985 h 6148267"/>
              <a:gd name="connsiteX86" fmla="*/ 1698681 w 6134100"/>
              <a:gd name="connsiteY86" fmla="*/ 6100127 h 6148267"/>
              <a:gd name="connsiteX87" fmla="*/ 1709297 w 6134100"/>
              <a:gd name="connsiteY87" fmla="*/ 6104374 h 6148267"/>
              <a:gd name="connsiteX88" fmla="*/ 1720620 w 6134100"/>
              <a:gd name="connsiteY88" fmla="*/ 6108267 h 6148267"/>
              <a:gd name="connsiteX89" fmla="*/ 1731236 w 6134100"/>
              <a:gd name="connsiteY89" fmla="*/ 6112515 h 6148267"/>
              <a:gd name="connsiteX90" fmla="*/ 1742561 w 6134100"/>
              <a:gd name="connsiteY90" fmla="*/ 6116409 h 6148267"/>
              <a:gd name="connsiteX91" fmla="*/ 1753530 w 6134100"/>
              <a:gd name="connsiteY91" fmla="*/ 6120303 h 6148267"/>
              <a:gd name="connsiteX92" fmla="*/ 1764501 w 6134100"/>
              <a:gd name="connsiteY92" fmla="*/ 6123843 h 6148267"/>
              <a:gd name="connsiteX93" fmla="*/ 1775470 w 6134100"/>
              <a:gd name="connsiteY93" fmla="*/ 6127382 h 6148267"/>
              <a:gd name="connsiteX94" fmla="*/ 1786440 w 6134100"/>
              <a:gd name="connsiteY94" fmla="*/ 6131276 h 6148267"/>
              <a:gd name="connsiteX95" fmla="*/ 1799180 w 6134100"/>
              <a:gd name="connsiteY95" fmla="*/ 6135524 h 6148267"/>
              <a:gd name="connsiteX96" fmla="*/ 1812273 w 6134100"/>
              <a:gd name="connsiteY96" fmla="*/ 6139772 h 6148267"/>
              <a:gd name="connsiteX97" fmla="*/ 1825012 w 6134100"/>
              <a:gd name="connsiteY97" fmla="*/ 6144020 h 6148267"/>
              <a:gd name="connsiteX98" fmla="*/ 1838105 w 6134100"/>
              <a:gd name="connsiteY98" fmla="*/ 6148267 h 6148267"/>
              <a:gd name="connsiteX99" fmla="*/ 1219897 w 6134100"/>
              <a:gd name="connsiteY99" fmla="*/ 6148267 h 6148267"/>
              <a:gd name="connsiteX100" fmla="*/ 1210696 w 6134100"/>
              <a:gd name="connsiteY100" fmla="*/ 6142250 h 6148267"/>
              <a:gd name="connsiteX101" fmla="*/ 1201849 w 6134100"/>
              <a:gd name="connsiteY101" fmla="*/ 6135878 h 6148267"/>
              <a:gd name="connsiteX102" fmla="*/ 1193002 w 6134100"/>
              <a:gd name="connsiteY102" fmla="*/ 6129506 h 6148267"/>
              <a:gd name="connsiteX103" fmla="*/ 1183802 w 6134100"/>
              <a:gd name="connsiteY103" fmla="*/ 6123135 h 6148267"/>
              <a:gd name="connsiteX104" fmla="*/ 1174955 w 6134100"/>
              <a:gd name="connsiteY104" fmla="*/ 6116763 h 6148267"/>
              <a:gd name="connsiteX105" fmla="*/ 1166108 w 6134100"/>
              <a:gd name="connsiteY105" fmla="*/ 6110746 h 6148267"/>
              <a:gd name="connsiteX106" fmla="*/ 1157262 w 6134100"/>
              <a:gd name="connsiteY106" fmla="*/ 6104020 h 6148267"/>
              <a:gd name="connsiteX107" fmla="*/ 1148416 w 6134100"/>
              <a:gd name="connsiteY107" fmla="*/ 6097648 h 6148267"/>
              <a:gd name="connsiteX108" fmla="*/ 1111967 w 6134100"/>
              <a:gd name="connsiteY108" fmla="*/ 6070746 h 6148267"/>
              <a:gd name="connsiteX109" fmla="*/ 1076226 w 6134100"/>
              <a:gd name="connsiteY109" fmla="*/ 6043136 h 6148267"/>
              <a:gd name="connsiteX110" fmla="*/ 1040840 w 6134100"/>
              <a:gd name="connsiteY110" fmla="*/ 6015171 h 6148267"/>
              <a:gd name="connsiteX111" fmla="*/ 1005806 w 6134100"/>
              <a:gd name="connsiteY111" fmla="*/ 5986145 h 6148267"/>
              <a:gd name="connsiteX112" fmla="*/ 971835 w 6134100"/>
              <a:gd name="connsiteY112" fmla="*/ 5957472 h 6148267"/>
              <a:gd name="connsiteX113" fmla="*/ 937864 w 6134100"/>
              <a:gd name="connsiteY113" fmla="*/ 5927738 h 6148267"/>
              <a:gd name="connsiteX114" fmla="*/ 904600 w 6134100"/>
              <a:gd name="connsiteY114" fmla="*/ 5897296 h 6148267"/>
              <a:gd name="connsiteX115" fmla="*/ 871690 w 6134100"/>
              <a:gd name="connsiteY115" fmla="*/ 5867208 h 6148267"/>
              <a:gd name="connsiteX116" fmla="*/ 839488 w 6134100"/>
              <a:gd name="connsiteY116" fmla="*/ 5836057 h 6148267"/>
              <a:gd name="connsiteX117" fmla="*/ 807640 w 6134100"/>
              <a:gd name="connsiteY117" fmla="*/ 5804908 h 6148267"/>
              <a:gd name="connsiteX118" fmla="*/ 776499 w 6134100"/>
              <a:gd name="connsiteY118" fmla="*/ 5773050 h 6148267"/>
              <a:gd name="connsiteX119" fmla="*/ 746067 w 6134100"/>
              <a:gd name="connsiteY119" fmla="*/ 5741192 h 6148267"/>
              <a:gd name="connsiteX120" fmla="*/ 716342 w 6134100"/>
              <a:gd name="connsiteY120" fmla="*/ 5708626 h 6148267"/>
              <a:gd name="connsiteX121" fmla="*/ 686971 w 6134100"/>
              <a:gd name="connsiteY121" fmla="*/ 5675705 h 6148267"/>
              <a:gd name="connsiteX122" fmla="*/ 658308 w 6134100"/>
              <a:gd name="connsiteY122" fmla="*/ 5642785 h 6148267"/>
              <a:gd name="connsiteX123" fmla="*/ 630352 w 6134100"/>
              <a:gd name="connsiteY123" fmla="*/ 5609511 h 6148267"/>
              <a:gd name="connsiteX124" fmla="*/ 621505 w 6134100"/>
              <a:gd name="connsiteY124" fmla="*/ 5599954 h 6148267"/>
              <a:gd name="connsiteX125" fmla="*/ 612658 w 6134100"/>
              <a:gd name="connsiteY125" fmla="*/ 5590042 h 6148267"/>
              <a:gd name="connsiteX126" fmla="*/ 604874 w 6134100"/>
              <a:gd name="connsiteY126" fmla="*/ 5580131 h 6148267"/>
              <a:gd name="connsiteX127" fmla="*/ 597089 w 6134100"/>
              <a:gd name="connsiteY127" fmla="*/ 5570574 h 6148267"/>
              <a:gd name="connsiteX128" fmla="*/ 590718 w 6134100"/>
              <a:gd name="connsiteY128" fmla="*/ 5560661 h 6148267"/>
              <a:gd name="connsiteX129" fmla="*/ 584702 w 6134100"/>
              <a:gd name="connsiteY129" fmla="*/ 5550750 h 6148267"/>
              <a:gd name="connsiteX130" fmla="*/ 578687 w 6134100"/>
              <a:gd name="connsiteY130" fmla="*/ 5541193 h 6148267"/>
              <a:gd name="connsiteX131" fmla="*/ 573733 w 6134100"/>
              <a:gd name="connsiteY131" fmla="*/ 5531989 h 6148267"/>
              <a:gd name="connsiteX132" fmla="*/ 569840 w 6134100"/>
              <a:gd name="connsiteY132" fmla="*/ 5523140 h 6148267"/>
              <a:gd name="connsiteX133" fmla="*/ 566655 w 6134100"/>
              <a:gd name="connsiteY133" fmla="*/ 5514291 h 6148267"/>
              <a:gd name="connsiteX134" fmla="*/ 563824 w 6134100"/>
              <a:gd name="connsiteY134" fmla="*/ 5506149 h 6148267"/>
              <a:gd name="connsiteX135" fmla="*/ 562410 w 6134100"/>
              <a:gd name="connsiteY135" fmla="*/ 5498361 h 6148267"/>
              <a:gd name="connsiteX136" fmla="*/ 562055 w 6134100"/>
              <a:gd name="connsiteY136" fmla="*/ 5494822 h 6148267"/>
              <a:gd name="connsiteX137" fmla="*/ 561348 w 6134100"/>
              <a:gd name="connsiteY137" fmla="*/ 5491636 h 6148267"/>
              <a:gd name="connsiteX138" fmla="*/ 561348 w 6134100"/>
              <a:gd name="connsiteY138" fmla="*/ 5488450 h 6148267"/>
              <a:gd name="connsiteX139" fmla="*/ 561348 w 6134100"/>
              <a:gd name="connsiteY139" fmla="*/ 5485264 h 6148267"/>
              <a:gd name="connsiteX140" fmla="*/ 562055 w 6134100"/>
              <a:gd name="connsiteY140" fmla="*/ 5482787 h 6148267"/>
              <a:gd name="connsiteX141" fmla="*/ 562763 w 6134100"/>
              <a:gd name="connsiteY141" fmla="*/ 5479955 h 6148267"/>
              <a:gd name="connsiteX142" fmla="*/ 563471 w 6134100"/>
              <a:gd name="connsiteY142" fmla="*/ 5477831 h 6148267"/>
              <a:gd name="connsiteX143" fmla="*/ 564532 w 6134100"/>
              <a:gd name="connsiteY143" fmla="*/ 5475353 h 6148267"/>
              <a:gd name="connsiteX144" fmla="*/ 565948 w 6134100"/>
              <a:gd name="connsiteY144" fmla="*/ 5473583 h 6148267"/>
              <a:gd name="connsiteX145" fmla="*/ 567717 w 6134100"/>
              <a:gd name="connsiteY145" fmla="*/ 5471459 h 6148267"/>
              <a:gd name="connsiteX146" fmla="*/ 569486 w 6134100"/>
              <a:gd name="connsiteY146" fmla="*/ 5470397 h 6148267"/>
              <a:gd name="connsiteX147" fmla="*/ 571610 w 6134100"/>
              <a:gd name="connsiteY147" fmla="*/ 5468982 h 6148267"/>
              <a:gd name="connsiteX148" fmla="*/ 573733 w 6134100"/>
              <a:gd name="connsiteY148" fmla="*/ 5467920 h 6148267"/>
              <a:gd name="connsiteX149" fmla="*/ 576210 w 6134100"/>
              <a:gd name="connsiteY149" fmla="*/ 5467212 h 6148267"/>
              <a:gd name="connsiteX150" fmla="*/ 578333 w 6134100"/>
              <a:gd name="connsiteY150" fmla="*/ 5466858 h 6148267"/>
              <a:gd name="connsiteX151" fmla="*/ 3294422 w 6134100"/>
              <a:gd name="connsiteY151" fmla="*/ 3218628 h 6148267"/>
              <a:gd name="connsiteX152" fmla="*/ 3294776 w 6134100"/>
              <a:gd name="connsiteY152" fmla="*/ 3219690 h 6148267"/>
              <a:gd name="connsiteX153" fmla="*/ 3294954 w 6134100"/>
              <a:gd name="connsiteY153" fmla="*/ 3220576 h 6148267"/>
              <a:gd name="connsiteX154" fmla="*/ 3292194 w 6134100"/>
              <a:gd name="connsiteY154" fmla="*/ 3176691 h 6148267"/>
              <a:gd name="connsiteX155" fmla="*/ 3294068 w 6134100"/>
              <a:gd name="connsiteY155" fmla="*/ 3201984 h 6148267"/>
              <a:gd name="connsiteX156" fmla="*/ 3294308 w 6134100"/>
              <a:gd name="connsiteY156" fmla="*/ 3205260 h 6148267"/>
              <a:gd name="connsiteX157" fmla="*/ 3291625 w 6134100"/>
              <a:gd name="connsiteY157" fmla="*/ 3209016 h 6148267"/>
              <a:gd name="connsiteX158" fmla="*/ 3290526 w 6134100"/>
              <a:gd name="connsiteY158" fmla="*/ 3205171 h 6148267"/>
              <a:gd name="connsiteX159" fmla="*/ 3283798 w 6134100"/>
              <a:gd name="connsiteY159" fmla="*/ 3178611 h 6148267"/>
              <a:gd name="connsiteX160" fmla="*/ 3285214 w 6134100"/>
              <a:gd name="connsiteY160" fmla="*/ 3178258 h 6148267"/>
              <a:gd name="connsiteX161" fmla="*/ 3290172 w 6134100"/>
              <a:gd name="connsiteY161" fmla="*/ 3177196 h 6148267"/>
              <a:gd name="connsiteX162" fmla="*/ 3321145 w 6134100"/>
              <a:gd name="connsiteY162" fmla="*/ 3171787 h 6148267"/>
              <a:gd name="connsiteX163" fmla="*/ 3321270 w 6134100"/>
              <a:gd name="connsiteY163" fmla="*/ 3171895 h 6148267"/>
              <a:gd name="connsiteX164" fmla="*/ 3320984 w 6134100"/>
              <a:gd name="connsiteY164" fmla="*/ 3172237 h 6148267"/>
              <a:gd name="connsiteX165" fmla="*/ 3319371 w 6134100"/>
              <a:gd name="connsiteY165" fmla="*/ 3173850 h 6148267"/>
              <a:gd name="connsiteX166" fmla="*/ 3319214 w 6134100"/>
              <a:gd name="connsiteY166" fmla="*/ 3172592 h 6148267"/>
              <a:gd name="connsiteX167" fmla="*/ 3319210 w 6134100"/>
              <a:gd name="connsiteY167" fmla="*/ 3172552 h 6148267"/>
              <a:gd name="connsiteX168" fmla="*/ 3319548 w 6134100"/>
              <a:gd name="connsiteY168" fmla="*/ 3172003 h 6148267"/>
              <a:gd name="connsiteX169" fmla="*/ 3320630 w 6134100"/>
              <a:gd name="connsiteY169" fmla="*/ 3171884 h 6148267"/>
              <a:gd name="connsiteX170" fmla="*/ 3322519 w 6134100"/>
              <a:gd name="connsiteY170" fmla="*/ 3171529 h 6148267"/>
              <a:gd name="connsiteX171" fmla="*/ 3322206 w 6134100"/>
              <a:gd name="connsiteY171" fmla="*/ 3172706 h 6148267"/>
              <a:gd name="connsiteX172" fmla="*/ 3321270 w 6134100"/>
              <a:gd name="connsiteY172" fmla="*/ 3171895 h 6148267"/>
              <a:gd name="connsiteX173" fmla="*/ 3321400 w 6134100"/>
              <a:gd name="connsiteY173" fmla="*/ 3171739 h 6148267"/>
              <a:gd name="connsiteX174" fmla="*/ 3319450 w 6134100"/>
              <a:gd name="connsiteY174" fmla="*/ 3170319 h 6148267"/>
              <a:gd name="connsiteX175" fmla="*/ 3320191 w 6134100"/>
              <a:gd name="connsiteY175" fmla="*/ 3170960 h 6148267"/>
              <a:gd name="connsiteX176" fmla="*/ 3319548 w 6134100"/>
              <a:gd name="connsiteY176" fmla="*/ 3172003 h 6148267"/>
              <a:gd name="connsiteX177" fmla="*/ 3319172 w 6134100"/>
              <a:gd name="connsiteY177" fmla="*/ 3172045 h 6148267"/>
              <a:gd name="connsiteX178" fmla="*/ 3319078 w 6134100"/>
              <a:gd name="connsiteY178" fmla="*/ 3170831 h 6148267"/>
              <a:gd name="connsiteX179" fmla="*/ 3323606 w 6134100"/>
              <a:gd name="connsiteY179" fmla="*/ 3169433 h 6148267"/>
              <a:gd name="connsiteX180" fmla="*/ 3324398 w 6134100"/>
              <a:gd name="connsiteY180" fmla="*/ 3171177 h 6148267"/>
              <a:gd name="connsiteX181" fmla="*/ 3322519 w 6134100"/>
              <a:gd name="connsiteY181" fmla="*/ 3171529 h 6148267"/>
              <a:gd name="connsiteX182" fmla="*/ 3322935 w 6134100"/>
              <a:gd name="connsiteY182" fmla="*/ 3169969 h 6148267"/>
              <a:gd name="connsiteX183" fmla="*/ 3323376 w 6134100"/>
              <a:gd name="connsiteY183" fmla="*/ 3168318 h 6148267"/>
              <a:gd name="connsiteX184" fmla="*/ 3323464 w 6134100"/>
              <a:gd name="connsiteY184" fmla="*/ 3168342 h 6148267"/>
              <a:gd name="connsiteX185" fmla="*/ 3324597 w 6134100"/>
              <a:gd name="connsiteY185" fmla="*/ 3168626 h 6148267"/>
              <a:gd name="connsiteX186" fmla="*/ 3324526 w 6134100"/>
              <a:gd name="connsiteY186" fmla="*/ 3168697 h 6148267"/>
              <a:gd name="connsiteX187" fmla="*/ 3323606 w 6134100"/>
              <a:gd name="connsiteY187" fmla="*/ 3169433 h 6148267"/>
              <a:gd name="connsiteX188" fmla="*/ 3323273 w 6134100"/>
              <a:gd name="connsiteY188" fmla="*/ 3168702 h 6148267"/>
              <a:gd name="connsiteX189" fmla="*/ 3321760 w 6134100"/>
              <a:gd name="connsiteY189" fmla="*/ 3167856 h 6148267"/>
              <a:gd name="connsiteX190" fmla="*/ 3323068 w 6134100"/>
              <a:gd name="connsiteY190" fmla="*/ 3168229 h 6148267"/>
              <a:gd name="connsiteX191" fmla="*/ 3323109 w 6134100"/>
              <a:gd name="connsiteY191" fmla="*/ 3168342 h 6148267"/>
              <a:gd name="connsiteX192" fmla="*/ 3323273 w 6134100"/>
              <a:gd name="connsiteY192" fmla="*/ 3168702 h 6148267"/>
              <a:gd name="connsiteX193" fmla="*/ 3322935 w 6134100"/>
              <a:gd name="connsiteY193" fmla="*/ 3169969 h 6148267"/>
              <a:gd name="connsiteX194" fmla="*/ 3322756 w 6134100"/>
              <a:gd name="connsiteY194" fmla="*/ 3170112 h 6148267"/>
              <a:gd name="connsiteX195" fmla="*/ 3321400 w 6134100"/>
              <a:gd name="connsiteY195" fmla="*/ 3171739 h 6148267"/>
              <a:gd name="connsiteX196" fmla="*/ 3321145 w 6134100"/>
              <a:gd name="connsiteY196" fmla="*/ 3171787 h 6148267"/>
              <a:gd name="connsiteX197" fmla="*/ 3320191 w 6134100"/>
              <a:gd name="connsiteY197" fmla="*/ 3170960 h 6148267"/>
              <a:gd name="connsiteX198" fmla="*/ 3320276 w 6134100"/>
              <a:gd name="connsiteY198" fmla="*/ 3170821 h 6148267"/>
              <a:gd name="connsiteX199" fmla="*/ 3320401 w 6134100"/>
              <a:gd name="connsiteY199" fmla="*/ 3167343 h 6148267"/>
              <a:gd name="connsiteX200" fmla="*/ 3320984 w 6134100"/>
              <a:gd name="connsiteY200" fmla="*/ 3167634 h 6148267"/>
              <a:gd name="connsiteX201" fmla="*/ 3321331 w 6134100"/>
              <a:gd name="connsiteY201" fmla="*/ 3167733 h 6148267"/>
              <a:gd name="connsiteX202" fmla="*/ 3319450 w 6134100"/>
              <a:gd name="connsiteY202" fmla="*/ 3170319 h 6148267"/>
              <a:gd name="connsiteX203" fmla="*/ 3319214 w 6134100"/>
              <a:gd name="connsiteY203" fmla="*/ 3170112 h 6148267"/>
              <a:gd name="connsiteX204" fmla="*/ 3319005 w 6134100"/>
              <a:gd name="connsiteY204" fmla="*/ 3169886 h 6148267"/>
              <a:gd name="connsiteX205" fmla="*/ 3318862 w 6134100"/>
              <a:gd name="connsiteY205" fmla="*/ 3168027 h 6148267"/>
              <a:gd name="connsiteX206" fmla="*/ 3322429 w 6134100"/>
              <a:gd name="connsiteY206" fmla="*/ 3166517 h 6148267"/>
              <a:gd name="connsiteX207" fmla="*/ 3321760 w 6134100"/>
              <a:gd name="connsiteY207" fmla="*/ 3167856 h 6148267"/>
              <a:gd name="connsiteX208" fmla="*/ 3321331 w 6134100"/>
              <a:gd name="connsiteY208" fmla="*/ 3167733 h 6148267"/>
              <a:gd name="connsiteX209" fmla="*/ 3322135 w 6134100"/>
              <a:gd name="connsiteY209" fmla="*/ 3166626 h 6148267"/>
              <a:gd name="connsiteX210" fmla="*/ 3322439 w 6134100"/>
              <a:gd name="connsiteY210" fmla="*/ 3166497 h 6148267"/>
              <a:gd name="connsiteX211" fmla="*/ 3322443 w 6134100"/>
              <a:gd name="connsiteY211" fmla="*/ 3166512 h 6148267"/>
              <a:gd name="connsiteX212" fmla="*/ 3322429 w 6134100"/>
              <a:gd name="connsiteY212" fmla="*/ 3166517 h 6148267"/>
              <a:gd name="connsiteX213" fmla="*/ 3324506 w 6134100"/>
              <a:gd name="connsiteY213" fmla="*/ 3165696 h 6148267"/>
              <a:gd name="connsiteX214" fmla="*/ 3323464 w 6134100"/>
              <a:gd name="connsiteY214" fmla="*/ 3167988 h 6148267"/>
              <a:gd name="connsiteX215" fmla="*/ 3323376 w 6134100"/>
              <a:gd name="connsiteY215" fmla="*/ 3168318 h 6148267"/>
              <a:gd name="connsiteX216" fmla="*/ 3323068 w 6134100"/>
              <a:gd name="connsiteY216" fmla="*/ 3168229 h 6148267"/>
              <a:gd name="connsiteX217" fmla="*/ 3322443 w 6134100"/>
              <a:gd name="connsiteY217" fmla="*/ 3166512 h 6148267"/>
              <a:gd name="connsiteX218" fmla="*/ 3324172 w 6134100"/>
              <a:gd name="connsiteY218" fmla="*/ 3165863 h 6148267"/>
              <a:gd name="connsiteX219" fmla="*/ 3322933 w 6134100"/>
              <a:gd name="connsiteY219" fmla="*/ 3165531 h 6148267"/>
              <a:gd name="connsiteX220" fmla="*/ 3322756 w 6134100"/>
              <a:gd name="connsiteY220" fmla="*/ 3165863 h 6148267"/>
              <a:gd name="connsiteX221" fmla="*/ 3322439 w 6134100"/>
              <a:gd name="connsiteY221" fmla="*/ 3166497 h 6148267"/>
              <a:gd name="connsiteX222" fmla="*/ 3322368 w 6134100"/>
              <a:gd name="connsiteY222" fmla="*/ 3166306 h 6148267"/>
              <a:gd name="connsiteX223" fmla="*/ 3311776 w 6134100"/>
              <a:gd name="connsiteY223" fmla="*/ 3163739 h 6148267"/>
              <a:gd name="connsiteX224" fmla="*/ 3314609 w 6134100"/>
              <a:gd name="connsiteY224" fmla="*/ 3165155 h 6148267"/>
              <a:gd name="connsiteX225" fmla="*/ 3316380 w 6134100"/>
              <a:gd name="connsiteY225" fmla="*/ 3165863 h 6148267"/>
              <a:gd name="connsiteX226" fmla="*/ 3318588 w 6134100"/>
              <a:gd name="connsiteY226" fmla="*/ 3166494 h 6148267"/>
              <a:gd name="connsiteX227" fmla="*/ 3318859 w 6134100"/>
              <a:gd name="connsiteY227" fmla="*/ 3167988 h 6148267"/>
              <a:gd name="connsiteX228" fmla="*/ 3318862 w 6134100"/>
              <a:gd name="connsiteY228" fmla="*/ 3168027 h 6148267"/>
              <a:gd name="connsiteX229" fmla="*/ 3318151 w 6134100"/>
              <a:gd name="connsiteY229" fmla="*/ 3168342 h 6148267"/>
              <a:gd name="connsiteX230" fmla="*/ 3318002 w 6134100"/>
              <a:gd name="connsiteY230" fmla="*/ 3168790 h 6148267"/>
              <a:gd name="connsiteX231" fmla="*/ 3315318 w 6134100"/>
              <a:gd name="connsiteY231" fmla="*/ 3165863 h 6148267"/>
              <a:gd name="connsiteX232" fmla="*/ 3312131 w 6134100"/>
              <a:gd name="connsiteY232" fmla="*/ 3164093 h 6148267"/>
              <a:gd name="connsiteX233" fmla="*/ 3295131 w 6134100"/>
              <a:gd name="connsiteY233" fmla="*/ 3141507 h 6148267"/>
              <a:gd name="connsiteX234" fmla="*/ 3295839 w 6134100"/>
              <a:gd name="connsiteY234" fmla="*/ 3142846 h 6148267"/>
              <a:gd name="connsiteX235" fmla="*/ 3300089 w 6134100"/>
              <a:gd name="connsiteY235" fmla="*/ 3149574 h 6148267"/>
              <a:gd name="connsiteX236" fmla="*/ 3304339 w 6134100"/>
              <a:gd name="connsiteY236" fmla="*/ 3155948 h 6148267"/>
              <a:gd name="connsiteX237" fmla="*/ 3308589 w 6134100"/>
              <a:gd name="connsiteY237" fmla="*/ 3161614 h 6148267"/>
              <a:gd name="connsiteX238" fmla="*/ 3312484 w 6134100"/>
              <a:gd name="connsiteY238" fmla="*/ 3166217 h 6148267"/>
              <a:gd name="connsiteX239" fmla="*/ 3315672 w 6134100"/>
              <a:gd name="connsiteY239" fmla="*/ 3169404 h 6148267"/>
              <a:gd name="connsiteX240" fmla="*/ 3316734 w 6134100"/>
              <a:gd name="connsiteY240" fmla="*/ 3169759 h 6148267"/>
              <a:gd name="connsiteX241" fmla="*/ 3317442 w 6134100"/>
              <a:gd name="connsiteY241" fmla="*/ 3170112 h 6148267"/>
              <a:gd name="connsiteX242" fmla="*/ 3317797 w 6134100"/>
              <a:gd name="connsiteY242" fmla="*/ 3169404 h 6148267"/>
              <a:gd name="connsiteX243" fmla="*/ 3318002 w 6134100"/>
              <a:gd name="connsiteY243" fmla="*/ 3168790 h 6148267"/>
              <a:gd name="connsiteX244" fmla="*/ 3319005 w 6134100"/>
              <a:gd name="connsiteY244" fmla="*/ 3169886 h 6148267"/>
              <a:gd name="connsiteX245" fmla="*/ 3319078 w 6134100"/>
              <a:gd name="connsiteY245" fmla="*/ 3170831 h 6148267"/>
              <a:gd name="connsiteX246" fmla="*/ 3318108 w 6134100"/>
              <a:gd name="connsiteY246" fmla="*/ 3172164 h 6148267"/>
              <a:gd name="connsiteX247" fmla="*/ 3317442 w 6134100"/>
              <a:gd name="connsiteY247" fmla="*/ 3172237 h 6148267"/>
              <a:gd name="connsiteX248" fmla="*/ 3314609 w 6134100"/>
              <a:gd name="connsiteY248" fmla="*/ 3172592 h 6148267"/>
              <a:gd name="connsiteX249" fmla="*/ 3309651 w 6134100"/>
              <a:gd name="connsiteY249" fmla="*/ 3173301 h 6148267"/>
              <a:gd name="connsiteX250" fmla="*/ 3305401 w 6134100"/>
              <a:gd name="connsiteY250" fmla="*/ 3174008 h 6148267"/>
              <a:gd name="connsiteX251" fmla="*/ 3295839 w 6134100"/>
              <a:gd name="connsiteY251" fmla="*/ 3175779 h 6148267"/>
              <a:gd name="connsiteX252" fmla="*/ 3292194 w 6134100"/>
              <a:gd name="connsiteY252" fmla="*/ 3176691 h 6148267"/>
              <a:gd name="connsiteX253" fmla="*/ 3291943 w 6134100"/>
              <a:gd name="connsiteY253" fmla="*/ 3173301 h 6148267"/>
              <a:gd name="connsiteX254" fmla="*/ 3290172 w 6134100"/>
              <a:gd name="connsiteY254" fmla="*/ 3144263 h 6148267"/>
              <a:gd name="connsiteX255" fmla="*/ 3289990 w 6134100"/>
              <a:gd name="connsiteY255" fmla="*/ 3141826 h 6148267"/>
              <a:gd name="connsiteX256" fmla="*/ 3334104 w 6134100"/>
              <a:gd name="connsiteY256" fmla="*/ 3138898 h 6148267"/>
              <a:gd name="connsiteX257" fmla="*/ 3334089 w 6134100"/>
              <a:gd name="connsiteY257" fmla="*/ 3138951 h 6148267"/>
              <a:gd name="connsiteX258" fmla="*/ 3331964 w 6134100"/>
              <a:gd name="connsiteY258" fmla="*/ 3143908 h 6148267"/>
              <a:gd name="connsiteX259" fmla="*/ 3330192 w 6134100"/>
              <a:gd name="connsiteY259" fmla="*/ 3150281 h 6148267"/>
              <a:gd name="connsiteX260" fmla="*/ 3327714 w 6134100"/>
              <a:gd name="connsiteY260" fmla="*/ 3155593 h 6148267"/>
              <a:gd name="connsiteX261" fmla="*/ 3326481 w 6134100"/>
              <a:gd name="connsiteY261" fmla="*/ 3158469 h 6148267"/>
              <a:gd name="connsiteX262" fmla="*/ 3325234 w 6134100"/>
              <a:gd name="connsiteY262" fmla="*/ 3159490 h 6148267"/>
              <a:gd name="connsiteX263" fmla="*/ 3321339 w 6134100"/>
              <a:gd name="connsiteY263" fmla="*/ 3163030 h 6148267"/>
              <a:gd name="connsiteX264" fmla="*/ 3321692 w 6134100"/>
              <a:gd name="connsiteY264" fmla="*/ 3164447 h 6148267"/>
              <a:gd name="connsiteX265" fmla="*/ 3322368 w 6134100"/>
              <a:gd name="connsiteY265" fmla="*/ 3166306 h 6148267"/>
              <a:gd name="connsiteX266" fmla="*/ 3322135 w 6134100"/>
              <a:gd name="connsiteY266" fmla="*/ 3166626 h 6148267"/>
              <a:gd name="connsiteX267" fmla="*/ 3321339 w 6134100"/>
              <a:gd name="connsiteY267" fmla="*/ 3166925 h 6148267"/>
              <a:gd name="connsiteX268" fmla="*/ 3320401 w 6134100"/>
              <a:gd name="connsiteY268" fmla="*/ 3167343 h 6148267"/>
              <a:gd name="connsiteX269" fmla="*/ 3318859 w 6134100"/>
              <a:gd name="connsiteY269" fmla="*/ 3166572 h 6148267"/>
              <a:gd name="connsiteX270" fmla="*/ 3318588 w 6134100"/>
              <a:gd name="connsiteY270" fmla="*/ 3166494 h 6148267"/>
              <a:gd name="connsiteX271" fmla="*/ 3318151 w 6134100"/>
              <a:gd name="connsiteY271" fmla="*/ 3164093 h 6148267"/>
              <a:gd name="connsiteX272" fmla="*/ 3317442 w 6134100"/>
              <a:gd name="connsiteY272" fmla="*/ 3158427 h 6148267"/>
              <a:gd name="connsiteX273" fmla="*/ 3316734 w 6134100"/>
              <a:gd name="connsiteY273" fmla="*/ 3152406 h 6148267"/>
              <a:gd name="connsiteX274" fmla="*/ 3316026 w 6134100"/>
              <a:gd name="connsiteY274" fmla="*/ 3149928 h 6148267"/>
              <a:gd name="connsiteX275" fmla="*/ 3315318 w 6134100"/>
              <a:gd name="connsiteY275" fmla="*/ 3145678 h 6148267"/>
              <a:gd name="connsiteX276" fmla="*/ 3314256 w 6134100"/>
              <a:gd name="connsiteY276" fmla="*/ 3141429 h 6148267"/>
              <a:gd name="connsiteX277" fmla="*/ 3314036 w 6134100"/>
              <a:gd name="connsiteY277" fmla="*/ 3140331 h 6148267"/>
              <a:gd name="connsiteX278" fmla="*/ 3289676 w 6134100"/>
              <a:gd name="connsiteY278" fmla="*/ 3137642 h 6148267"/>
              <a:gd name="connsiteX279" fmla="*/ 3289990 w 6134100"/>
              <a:gd name="connsiteY279" fmla="*/ 3141826 h 6148267"/>
              <a:gd name="connsiteX280" fmla="*/ 3273526 w 6134100"/>
              <a:gd name="connsiteY280" fmla="*/ 3142846 h 6148267"/>
              <a:gd name="connsiteX281" fmla="*/ 3268923 w 6134100"/>
              <a:gd name="connsiteY281" fmla="*/ 3143200 h 6148267"/>
              <a:gd name="connsiteX282" fmla="*/ 3267506 w 6134100"/>
              <a:gd name="connsiteY282" fmla="*/ 3143554 h 6148267"/>
              <a:gd name="connsiteX283" fmla="*/ 3312131 w 6134100"/>
              <a:gd name="connsiteY283" fmla="*/ 3131939 h 6148267"/>
              <a:gd name="connsiteX284" fmla="*/ 3312131 w 6134100"/>
              <a:gd name="connsiteY284" fmla="*/ 3132222 h 6148267"/>
              <a:gd name="connsiteX285" fmla="*/ 3312131 w 6134100"/>
              <a:gd name="connsiteY285" fmla="*/ 3132576 h 6148267"/>
              <a:gd name="connsiteX286" fmla="*/ 3312484 w 6134100"/>
              <a:gd name="connsiteY286" fmla="*/ 3133992 h 6148267"/>
              <a:gd name="connsiteX287" fmla="*/ 3313547 w 6134100"/>
              <a:gd name="connsiteY287" fmla="*/ 3137887 h 6148267"/>
              <a:gd name="connsiteX288" fmla="*/ 3314036 w 6134100"/>
              <a:gd name="connsiteY288" fmla="*/ 3140331 h 6148267"/>
              <a:gd name="connsiteX289" fmla="*/ 3313547 w 6134100"/>
              <a:gd name="connsiteY289" fmla="*/ 3140367 h 6148267"/>
              <a:gd name="connsiteX290" fmla="*/ 3295131 w 6134100"/>
              <a:gd name="connsiteY290" fmla="*/ 3141507 h 6148267"/>
              <a:gd name="connsiteX291" fmla="*/ 3292662 w 6134100"/>
              <a:gd name="connsiteY291" fmla="*/ 3136846 h 6148267"/>
              <a:gd name="connsiteX292" fmla="*/ 3294068 w 6134100"/>
              <a:gd name="connsiteY292" fmla="*/ 3136471 h 6148267"/>
              <a:gd name="connsiteX293" fmla="*/ 3308943 w 6134100"/>
              <a:gd name="connsiteY293" fmla="*/ 3132576 h 6148267"/>
              <a:gd name="connsiteX294" fmla="*/ 3307881 w 6134100"/>
              <a:gd name="connsiteY294" fmla="*/ 3132930 h 6148267"/>
              <a:gd name="connsiteX295" fmla="*/ 3310714 w 6134100"/>
              <a:gd name="connsiteY295" fmla="*/ 3132222 h 6148267"/>
              <a:gd name="connsiteX296" fmla="*/ 3315672 w 6134100"/>
              <a:gd name="connsiteY296" fmla="*/ 3130805 h 6148267"/>
              <a:gd name="connsiteX297" fmla="*/ 3312484 w 6134100"/>
              <a:gd name="connsiteY297" fmla="*/ 3131867 h 6148267"/>
              <a:gd name="connsiteX298" fmla="*/ 3312131 w 6134100"/>
              <a:gd name="connsiteY298" fmla="*/ 3131939 h 6148267"/>
              <a:gd name="connsiteX299" fmla="*/ 3312131 w 6134100"/>
              <a:gd name="connsiteY299" fmla="*/ 3131867 h 6148267"/>
              <a:gd name="connsiteX300" fmla="*/ 3310714 w 6134100"/>
              <a:gd name="connsiteY300" fmla="*/ 3132222 h 6148267"/>
              <a:gd name="connsiteX301" fmla="*/ 3308943 w 6134100"/>
              <a:gd name="connsiteY301" fmla="*/ 3132576 h 6148267"/>
              <a:gd name="connsiteX302" fmla="*/ 3289110 w 6134100"/>
              <a:gd name="connsiteY302" fmla="*/ 3130097 h 6148267"/>
              <a:gd name="connsiteX303" fmla="*/ 3292651 w 6134100"/>
              <a:gd name="connsiteY303" fmla="*/ 3136825 h 6148267"/>
              <a:gd name="connsiteX304" fmla="*/ 3292662 w 6134100"/>
              <a:gd name="connsiteY304" fmla="*/ 3136846 h 6148267"/>
              <a:gd name="connsiteX305" fmla="*/ 3289676 w 6134100"/>
              <a:gd name="connsiteY305" fmla="*/ 3137642 h 6148267"/>
              <a:gd name="connsiteX306" fmla="*/ 3197027 w 6134100"/>
              <a:gd name="connsiteY306" fmla="*/ 2543674 h 6148267"/>
              <a:gd name="connsiteX307" fmla="*/ 3195257 w 6134100"/>
              <a:gd name="connsiteY307" fmla="*/ 2544382 h 6148267"/>
              <a:gd name="connsiteX308" fmla="*/ 3193486 w 6134100"/>
              <a:gd name="connsiteY308" fmla="*/ 2544736 h 6148267"/>
              <a:gd name="connsiteX309" fmla="*/ 3194902 w 6134100"/>
              <a:gd name="connsiteY309" fmla="*/ 2544382 h 6148267"/>
              <a:gd name="connsiteX310" fmla="*/ 3194667 w 6134100"/>
              <a:gd name="connsiteY310" fmla="*/ 2544382 h 6148267"/>
              <a:gd name="connsiteX311" fmla="*/ 3139086 w 6134100"/>
              <a:gd name="connsiteY311" fmla="*/ 2436234 h 6148267"/>
              <a:gd name="connsiteX312" fmla="*/ 3138591 w 6134100"/>
              <a:gd name="connsiteY312" fmla="*/ 2436375 h 6148267"/>
              <a:gd name="connsiteX313" fmla="*/ 3136820 w 6134100"/>
              <a:gd name="connsiteY313" fmla="*/ 2436729 h 6148267"/>
              <a:gd name="connsiteX314" fmla="*/ 3138236 w 6134100"/>
              <a:gd name="connsiteY314" fmla="*/ 2436375 h 6148267"/>
              <a:gd name="connsiteX315" fmla="*/ 3141070 w 6134100"/>
              <a:gd name="connsiteY315" fmla="*/ 2435667 h 6148267"/>
              <a:gd name="connsiteX316" fmla="*/ 3140361 w 6134100"/>
              <a:gd name="connsiteY316" fmla="*/ 2436020 h 6148267"/>
              <a:gd name="connsiteX317" fmla="*/ 3139086 w 6134100"/>
              <a:gd name="connsiteY317" fmla="*/ 2436234 h 6148267"/>
              <a:gd name="connsiteX318" fmla="*/ 3072362 w 6134100"/>
              <a:gd name="connsiteY318" fmla="*/ 2102085 h 6148267"/>
              <a:gd name="connsiteX319" fmla="*/ 3072716 w 6134100"/>
              <a:gd name="connsiteY319" fmla="*/ 2102085 h 6148267"/>
              <a:gd name="connsiteX320" fmla="*/ 3071300 w 6134100"/>
              <a:gd name="connsiteY320" fmla="*/ 2102439 h 6148267"/>
              <a:gd name="connsiteX321" fmla="*/ 5442774 w 6134100"/>
              <a:gd name="connsiteY321" fmla="*/ 754366 h 6148267"/>
              <a:gd name="connsiteX322" fmla="*/ 5448441 w 6134100"/>
              <a:gd name="connsiteY322" fmla="*/ 755074 h 6148267"/>
              <a:gd name="connsiteX323" fmla="*/ 5454461 w 6134100"/>
              <a:gd name="connsiteY323" fmla="*/ 756136 h 6148267"/>
              <a:gd name="connsiteX324" fmla="*/ 5461544 w 6134100"/>
              <a:gd name="connsiteY324" fmla="*/ 758261 h 6148267"/>
              <a:gd name="connsiteX325" fmla="*/ 5468274 w 6134100"/>
              <a:gd name="connsiteY325" fmla="*/ 760385 h 6148267"/>
              <a:gd name="connsiteX326" fmla="*/ 5475357 w 6134100"/>
              <a:gd name="connsiteY326" fmla="*/ 763572 h 6148267"/>
              <a:gd name="connsiteX327" fmla="*/ 5483149 w 6134100"/>
              <a:gd name="connsiteY327" fmla="*/ 767466 h 6148267"/>
              <a:gd name="connsiteX328" fmla="*/ 5490232 w 6134100"/>
              <a:gd name="connsiteY328" fmla="*/ 771715 h 6148267"/>
              <a:gd name="connsiteX329" fmla="*/ 5498024 w 6134100"/>
              <a:gd name="connsiteY329" fmla="*/ 776672 h 6148267"/>
              <a:gd name="connsiteX330" fmla="*/ 5505107 w 6134100"/>
              <a:gd name="connsiteY330" fmla="*/ 781983 h 6148267"/>
              <a:gd name="connsiteX331" fmla="*/ 5512898 w 6134100"/>
              <a:gd name="connsiteY331" fmla="*/ 787648 h 6148267"/>
              <a:gd name="connsiteX332" fmla="*/ 5520335 w 6134100"/>
              <a:gd name="connsiteY332" fmla="*/ 794375 h 6148267"/>
              <a:gd name="connsiteX333" fmla="*/ 5528127 w 6134100"/>
              <a:gd name="connsiteY333" fmla="*/ 801102 h 6148267"/>
              <a:gd name="connsiteX334" fmla="*/ 5535210 w 6134100"/>
              <a:gd name="connsiteY334" fmla="*/ 808538 h 6148267"/>
              <a:gd name="connsiteX335" fmla="*/ 5543710 w 6134100"/>
              <a:gd name="connsiteY335" fmla="*/ 817389 h 6148267"/>
              <a:gd name="connsiteX336" fmla="*/ 5552565 w 6134100"/>
              <a:gd name="connsiteY336" fmla="*/ 826240 h 6148267"/>
              <a:gd name="connsiteX337" fmla="*/ 5561418 w 6134100"/>
              <a:gd name="connsiteY337" fmla="*/ 835446 h 6148267"/>
              <a:gd name="connsiteX338" fmla="*/ 5570273 w 6134100"/>
              <a:gd name="connsiteY338" fmla="*/ 844297 h 6148267"/>
              <a:gd name="connsiteX339" fmla="*/ 5578773 w 6134100"/>
              <a:gd name="connsiteY339" fmla="*/ 853502 h 6148267"/>
              <a:gd name="connsiteX340" fmla="*/ 5587626 w 6134100"/>
              <a:gd name="connsiteY340" fmla="*/ 862354 h 6148267"/>
              <a:gd name="connsiteX341" fmla="*/ 5596126 w 6134100"/>
              <a:gd name="connsiteY341" fmla="*/ 871560 h 6148267"/>
              <a:gd name="connsiteX342" fmla="*/ 5604981 w 6134100"/>
              <a:gd name="connsiteY342" fmla="*/ 880411 h 6148267"/>
              <a:gd name="connsiteX343" fmla="*/ 5613126 w 6134100"/>
              <a:gd name="connsiteY343" fmla="*/ 889971 h 6148267"/>
              <a:gd name="connsiteX344" fmla="*/ 5621272 w 6134100"/>
              <a:gd name="connsiteY344" fmla="*/ 899176 h 6148267"/>
              <a:gd name="connsiteX345" fmla="*/ 5629772 w 6134100"/>
              <a:gd name="connsiteY345" fmla="*/ 908382 h 6148267"/>
              <a:gd name="connsiteX346" fmla="*/ 5638272 w 6134100"/>
              <a:gd name="connsiteY346" fmla="*/ 917588 h 6148267"/>
              <a:gd name="connsiteX347" fmla="*/ 5646772 w 6134100"/>
              <a:gd name="connsiteY347" fmla="*/ 927147 h 6148267"/>
              <a:gd name="connsiteX348" fmla="*/ 5654917 w 6134100"/>
              <a:gd name="connsiteY348" fmla="*/ 936352 h 6148267"/>
              <a:gd name="connsiteX349" fmla="*/ 5663417 w 6134100"/>
              <a:gd name="connsiteY349" fmla="*/ 945558 h 6148267"/>
              <a:gd name="connsiteX350" fmla="*/ 5671563 w 6134100"/>
              <a:gd name="connsiteY350" fmla="*/ 955118 h 6148267"/>
              <a:gd name="connsiteX351" fmla="*/ 5704500 w 6134100"/>
              <a:gd name="connsiteY351" fmla="*/ 992648 h 6148267"/>
              <a:gd name="connsiteX352" fmla="*/ 5736375 w 6134100"/>
              <a:gd name="connsiteY352" fmla="*/ 1031240 h 6148267"/>
              <a:gd name="connsiteX353" fmla="*/ 5744521 w 6134100"/>
              <a:gd name="connsiteY353" fmla="*/ 1041154 h 6148267"/>
              <a:gd name="connsiteX354" fmla="*/ 5751958 w 6134100"/>
              <a:gd name="connsiteY354" fmla="*/ 1050714 h 6148267"/>
              <a:gd name="connsiteX355" fmla="*/ 5760104 w 6134100"/>
              <a:gd name="connsiteY355" fmla="*/ 1060272 h 6148267"/>
              <a:gd name="connsiteX356" fmla="*/ 5767896 w 6134100"/>
              <a:gd name="connsiteY356" fmla="*/ 1070187 h 6148267"/>
              <a:gd name="connsiteX357" fmla="*/ 5776041 w 6134100"/>
              <a:gd name="connsiteY357" fmla="*/ 1080100 h 6148267"/>
              <a:gd name="connsiteX358" fmla="*/ 5783479 w 6134100"/>
              <a:gd name="connsiteY358" fmla="*/ 1089659 h 6148267"/>
              <a:gd name="connsiteX359" fmla="*/ 5791270 w 6134100"/>
              <a:gd name="connsiteY359" fmla="*/ 1099574 h 6148267"/>
              <a:gd name="connsiteX360" fmla="*/ 5799416 w 6134100"/>
              <a:gd name="connsiteY360" fmla="*/ 1109133 h 6148267"/>
              <a:gd name="connsiteX361" fmla="*/ 5814290 w 6134100"/>
              <a:gd name="connsiteY361" fmla="*/ 1129315 h 6148267"/>
              <a:gd name="connsiteX362" fmla="*/ 5829165 w 6134100"/>
              <a:gd name="connsiteY362" fmla="*/ 1149142 h 6148267"/>
              <a:gd name="connsiteX363" fmla="*/ 5844395 w 6134100"/>
              <a:gd name="connsiteY363" fmla="*/ 1168968 h 6148267"/>
              <a:gd name="connsiteX364" fmla="*/ 5858915 w 6134100"/>
              <a:gd name="connsiteY364" fmla="*/ 1189504 h 6148267"/>
              <a:gd name="connsiteX365" fmla="*/ 5873436 w 6134100"/>
              <a:gd name="connsiteY365" fmla="*/ 1209332 h 6148267"/>
              <a:gd name="connsiteX366" fmla="*/ 5887956 w 6134100"/>
              <a:gd name="connsiteY366" fmla="*/ 1229867 h 6148267"/>
              <a:gd name="connsiteX367" fmla="*/ 5902831 w 6134100"/>
              <a:gd name="connsiteY367" fmla="*/ 1250756 h 6148267"/>
              <a:gd name="connsiteX368" fmla="*/ 5916998 w 6134100"/>
              <a:gd name="connsiteY368" fmla="*/ 1270937 h 6148267"/>
              <a:gd name="connsiteX369" fmla="*/ 5930811 w 6134100"/>
              <a:gd name="connsiteY369" fmla="*/ 1291827 h 6148267"/>
              <a:gd name="connsiteX370" fmla="*/ 5944623 w 6134100"/>
              <a:gd name="connsiteY370" fmla="*/ 1312363 h 6148267"/>
              <a:gd name="connsiteX371" fmla="*/ 5958435 w 6134100"/>
              <a:gd name="connsiteY371" fmla="*/ 1333252 h 6148267"/>
              <a:gd name="connsiteX372" fmla="*/ 5971893 w 6134100"/>
              <a:gd name="connsiteY372" fmla="*/ 1354142 h 6148267"/>
              <a:gd name="connsiteX373" fmla="*/ 5985352 w 6134100"/>
              <a:gd name="connsiteY373" fmla="*/ 1375385 h 6148267"/>
              <a:gd name="connsiteX374" fmla="*/ 5998810 w 6134100"/>
              <a:gd name="connsiteY374" fmla="*/ 1396629 h 6148267"/>
              <a:gd name="connsiteX375" fmla="*/ 6011560 w 6134100"/>
              <a:gd name="connsiteY375" fmla="*/ 1417518 h 6148267"/>
              <a:gd name="connsiteX376" fmla="*/ 6024664 w 6134100"/>
              <a:gd name="connsiteY376" fmla="*/ 1439116 h 6148267"/>
              <a:gd name="connsiteX377" fmla="*/ 6039184 w 6134100"/>
              <a:gd name="connsiteY377" fmla="*/ 1463546 h 6148267"/>
              <a:gd name="connsiteX378" fmla="*/ 6053351 w 6134100"/>
              <a:gd name="connsiteY378" fmla="*/ 1487976 h 6148267"/>
              <a:gd name="connsiteX379" fmla="*/ 6067517 w 6134100"/>
              <a:gd name="connsiteY379" fmla="*/ 1512406 h 6148267"/>
              <a:gd name="connsiteX380" fmla="*/ 6080976 w 6134100"/>
              <a:gd name="connsiteY380" fmla="*/ 1537190 h 6148267"/>
              <a:gd name="connsiteX381" fmla="*/ 6094788 w 6134100"/>
              <a:gd name="connsiteY381" fmla="*/ 1561620 h 6148267"/>
              <a:gd name="connsiteX382" fmla="*/ 6107892 w 6134100"/>
              <a:gd name="connsiteY382" fmla="*/ 1586758 h 6148267"/>
              <a:gd name="connsiteX383" fmla="*/ 6120997 w 6134100"/>
              <a:gd name="connsiteY383" fmla="*/ 1611543 h 6148267"/>
              <a:gd name="connsiteX384" fmla="*/ 6134100 w 6134100"/>
              <a:gd name="connsiteY384" fmla="*/ 1637035 h 6148267"/>
              <a:gd name="connsiteX385" fmla="*/ 6134100 w 6134100"/>
              <a:gd name="connsiteY385" fmla="*/ 1956749 h 6148267"/>
              <a:gd name="connsiteX386" fmla="*/ 6129850 w 6134100"/>
              <a:gd name="connsiteY386" fmla="*/ 1944711 h 6148267"/>
              <a:gd name="connsiteX387" fmla="*/ 6125246 w 6134100"/>
              <a:gd name="connsiteY387" fmla="*/ 1933381 h 6148267"/>
              <a:gd name="connsiteX388" fmla="*/ 6120997 w 6134100"/>
              <a:gd name="connsiteY388" fmla="*/ 1921343 h 6148267"/>
              <a:gd name="connsiteX389" fmla="*/ 6116392 w 6134100"/>
              <a:gd name="connsiteY389" fmla="*/ 1909660 h 6148267"/>
              <a:gd name="connsiteX390" fmla="*/ 6113205 w 6134100"/>
              <a:gd name="connsiteY390" fmla="*/ 1901870 h 6148267"/>
              <a:gd name="connsiteX391" fmla="*/ 6110372 w 6134100"/>
              <a:gd name="connsiteY391" fmla="*/ 1893727 h 6148267"/>
              <a:gd name="connsiteX392" fmla="*/ 6107184 w 6134100"/>
              <a:gd name="connsiteY392" fmla="*/ 1885583 h 6148267"/>
              <a:gd name="connsiteX393" fmla="*/ 6103997 w 6134100"/>
              <a:gd name="connsiteY393" fmla="*/ 1877440 h 6148267"/>
              <a:gd name="connsiteX394" fmla="*/ 6101163 w 6134100"/>
              <a:gd name="connsiteY394" fmla="*/ 1869297 h 6148267"/>
              <a:gd name="connsiteX395" fmla="*/ 6097975 w 6134100"/>
              <a:gd name="connsiteY395" fmla="*/ 1861508 h 6148267"/>
              <a:gd name="connsiteX396" fmla="*/ 6094788 w 6134100"/>
              <a:gd name="connsiteY396" fmla="*/ 1853364 h 6148267"/>
              <a:gd name="connsiteX397" fmla="*/ 6091600 w 6134100"/>
              <a:gd name="connsiteY397" fmla="*/ 1845221 h 6148267"/>
              <a:gd name="connsiteX398" fmla="*/ 6063976 w 6134100"/>
              <a:gd name="connsiteY398" fmla="*/ 1781491 h 6148267"/>
              <a:gd name="connsiteX399" fmla="*/ 6050164 w 6134100"/>
              <a:gd name="connsiteY399" fmla="*/ 1749980 h 6148267"/>
              <a:gd name="connsiteX400" fmla="*/ 6035997 w 6134100"/>
              <a:gd name="connsiteY400" fmla="*/ 1718114 h 6148267"/>
              <a:gd name="connsiteX401" fmla="*/ 6021476 w 6134100"/>
              <a:gd name="connsiteY401" fmla="*/ 1686603 h 6148267"/>
              <a:gd name="connsiteX402" fmla="*/ 6006956 w 6134100"/>
              <a:gd name="connsiteY402" fmla="*/ 1655445 h 6148267"/>
              <a:gd name="connsiteX403" fmla="*/ 5991373 w 6134100"/>
              <a:gd name="connsiteY403" fmla="*/ 1624288 h 6148267"/>
              <a:gd name="connsiteX404" fmla="*/ 5976143 w 6134100"/>
              <a:gd name="connsiteY404" fmla="*/ 1593132 h 6148267"/>
              <a:gd name="connsiteX405" fmla="*/ 5959852 w 6134100"/>
              <a:gd name="connsiteY405" fmla="*/ 1561974 h 6148267"/>
              <a:gd name="connsiteX406" fmla="*/ 5943914 w 6134100"/>
              <a:gd name="connsiteY406" fmla="*/ 1531525 h 6148267"/>
              <a:gd name="connsiteX407" fmla="*/ 5927269 w 6134100"/>
              <a:gd name="connsiteY407" fmla="*/ 1500721 h 6148267"/>
              <a:gd name="connsiteX408" fmla="*/ 5910269 w 6134100"/>
              <a:gd name="connsiteY408" fmla="*/ 1470273 h 6148267"/>
              <a:gd name="connsiteX409" fmla="*/ 5893269 w 6134100"/>
              <a:gd name="connsiteY409" fmla="*/ 1439823 h 6148267"/>
              <a:gd name="connsiteX410" fmla="*/ 5875915 w 6134100"/>
              <a:gd name="connsiteY410" fmla="*/ 1410083 h 6148267"/>
              <a:gd name="connsiteX411" fmla="*/ 5857853 w 6134100"/>
              <a:gd name="connsiteY411" fmla="*/ 1379988 h 6148267"/>
              <a:gd name="connsiteX412" fmla="*/ 5839790 w 6134100"/>
              <a:gd name="connsiteY412" fmla="*/ 1350247 h 6148267"/>
              <a:gd name="connsiteX413" fmla="*/ 5821374 w 6134100"/>
              <a:gd name="connsiteY413" fmla="*/ 1320506 h 6148267"/>
              <a:gd name="connsiteX414" fmla="*/ 5802249 w 6134100"/>
              <a:gd name="connsiteY414" fmla="*/ 1290765 h 6148267"/>
              <a:gd name="connsiteX415" fmla="*/ 5783479 w 6134100"/>
              <a:gd name="connsiteY415" fmla="*/ 1261732 h 6148267"/>
              <a:gd name="connsiteX416" fmla="*/ 5763999 w 6134100"/>
              <a:gd name="connsiteY416" fmla="*/ 1232700 h 6148267"/>
              <a:gd name="connsiteX417" fmla="*/ 5744521 w 6134100"/>
              <a:gd name="connsiteY417" fmla="*/ 1203666 h 6148267"/>
              <a:gd name="connsiteX418" fmla="*/ 5724333 w 6134100"/>
              <a:gd name="connsiteY418" fmla="*/ 1174988 h 6148267"/>
              <a:gd name="connsiteX419" fmla="*/ 5704146 w 6134100"/>
              <a:gd name="connsiteY419" fmla="*/ 1146309 h 6148267"/>
              <a:gd name="connsiteX420" fmla="*/ 5683605 w 6134100"/>
              <a:gd name="connsiteY420" fmla="*/ 1117985 h 6148267"/>
              <a:gd name="connsiteX421" fmla="*/ 5662355 w 6134100"/>
              <a:gd name="connsiteY421" fmla="*/ 1090014 h 6148267"/>
              <a:gd name="connsiteX422" fmla="*/ 5641459 w 6134100"/>
              <a:gd name="connsiteY422" fmla="*/ 1062044 h 6148267"/>
              <a:gd name="connsiteX423" fmla="*/ 5620209 w 6134100"/>
              <a:gd name="connsiteY423" fmla="*/ 1034427 h 6148267"/>
              <a:gd name="connsiteX424" fmla="*/ 5598251 w 6134100"/>
              <a:gd name="connsiteY424" fmla="*/ 1006810 h 6148267"/>
              <a:gd name="connsiteX425" fmla="*/ 5576293 w 6134100"/>
              <a:gd name="connsiteY425" fmla="*/ 979193 h 6148267"/>
              <a:gd name="connsiteX426" fmla="*/ 5553981 w 6134100"/>
              <a:gd name="connsiteY426" fmla="*/ 951931 h 6148267"/>
              <a:gd name="connsiteX427" fmla="*/ 5531315 w 6134100"/>
              <a:gd name="connsiteY427" fmla="*/ 925377 h 6148267"/>
              <a:gd name="connsiteX428" fmla="*/ 5508294 w 6134100"/>
              <a:gd name="connsiteY428" fmla="*/ 898468 h 6148267"/>
              <a:gd name="connsiteX429" fmla="*/ 5485274 w 6134100"/>
              <a:gd name="connsiteY429" fmla="*/ 871913 h 6148267"/>
              <a:gd name="connsiteX430" fmla="*/ 5461899 w 6134100"/>
              <a:gd name="connsiteY430" fmla="*/ 845713 h 6148267"/>
              <a:gd name="connsiteX431" fmla="*/ 5455169 w 6134100"/>
              <a:gd name="connsiteY431" fmla="*/ 838279 h 6148267"/>
              <a:gd name="connsiteX432" fmla="*/ 5449149 w 6134100"/>
              <a:gd name="connsiteY432" fmla="*/ 831197 h 6148267"/>
              <a:gd name="connsiteX433" fmla="*/ 5443482 w 6134100"/>
              <a:gd name="connsiteY433" fmla="*/ 824115 h 6148267"/>
              <a:gd name="connsiteX434" fmla="*/ 5438524 w 6134100"/>
              <a:gd name="connsiteY434" fmla="*/ 817389 h 6148267"/>
              <a:gd name="connsiteX435" fmla="*/ 5433920 w 6134100"/>
              <a:gd name="connsiteY435" fmla="*/ 810308 h 6148267"/>
              <a:gd name="connsiteX436" fmla="*/ 5430024 w 6134100"/>
              <a:gd name="connsiteY436" fmla="*/ 803934 h 6148267"/>
              <a:gd name="connsiteX437" fmla="*/ 5426836 w 6134100"/>
              <a:gd name="connsiteY437" fmla="*/ 797208 h 6148267"/>
              <a:gd name="connsiteX438" fmla="*/ 5424003 w 6134100"/>
              <a:gd name="connsiteY438" fmla="*/ 791189 h 6148267"/>
              <a:gd name="connsiteX439" fmla="*/ 5422233 w 6134100"/>
              <a:gd name="connsiteY439" fmla="*/ 785523 h 6148267"/>
              <a:gd name="connsiteX440" fmla="*/ 5421170 w 6134100"/>
              <a:gd name="connsiteY440" fmla="*/ 779859 h 6148267"/>
              <a:gd name="connsiteX441" fmla="*/ 5420461 w 6134100"/>
              <a:gd name="connsiteY441" fmla="*/ 774902 h 6148267"/>
              <a:gd name="connsiteX442" fmla="*/ 5420816 w 6134100"/>
              <a:gd name="connsiteY442" fmla="*/ 770299 h 6148267"/>
              <a:gd name="connsiteX443" fmla="*/ 5421170 w 6134100"/>
              <a:gd name="connsiteY443" fmla="*/ 768174 h 6148267"/>
              <a:gd name="connsiteX444" fmla="*/ 5421524 w 6134100"/>
              <a:gd name="connsiteY444" fmla="*/ 766050 h 6148267"/>
              <a:gd name="connsiteX445" fmla="*/ 5422233 w 6134100"/>
              <a:gd name="connsiteY445" fmla="*/ 764280 h 6148267"/>
              <a:gd name="connsiteX446" fmla="*/ 5422941 w 6134100"/>
              <a:gd name="connsiteY446" fmla="*/ 762155 h 6148267"/>
              <a:gd name="connsiteX447" fmla="*/ 5424003 w 6134100"/>
              <a:gd name="connsiteY447" fmla="*/ 760740 h 6148267"/>
              <a:gd name="connsiteX448" fmla="*/ 5425420 w 6134100"/>
              <a:gd name="connsiteY448" fmla="*/ 759323 h 6148267"/>
              <a:gd name="connsiteX449" fmla="*/ 5426483 w 6134100"/>
              <a:gd name="connsiteY449" fmla="*/ 757553 h 6148267"/>
              <a:gd name="connsiteX450" fmla="*/ 5428253 w 6134100"/>
              <a:gd name="connsiteY450" fmla="*/ 756491 h 6148267"/>
              <a:gd name="connsiteX451" fmla="*/ 5430378 w 6134100"/>
              <a:gd name="connsiteY451" fmla="*/ 755783 h 6148267"/>
              <a:gd name="connsiteX452" fmla="*/ 5432503 w 6134100"/>
              <a:gd name="connsiteY452" fmla="*/ 755429 h 6148267"/>
              <a:gd name="connsiteX453" fmla="*/ 5434983 w 6134100"/>
              <a:gd name="connsiteY453" fmla="*/ 754721 h 6148267"/>
              <a:gd name="connsiteX454" fmla="*/ 5437108 w 6134100"/>
              <a:gd name="connsiteY454" fmla="*/ 754721 h 6148267"/>
              <a:gd name="connsiteX455" fmla="*/ 2618509 w 6134100"/>
              <a:gd name="connsiteY455" fmla="*/ 459092 h 6148267"/>
              <a:gd name="connsiteX456" fmla="*/ 2617263 w 6134100"/>
              <a:gd name="connsiteY456" fmla="*/ 460027 h 6148267"/>
              <a:gd name="connsiteX457" fmla="*/ 2617263 w 6134100"/>
              <a:gd name="connsiteY457" fmla="*/ 459465 h 6148267"/>
              <a:gd name="connsiteX458" fmla="*/ 2617972 w 6134100"/>
              <a:gd name="connsiteY458" fmla="*/ 459320 h 6148267"/>
              <a:gd name="connsiteX459" fmla="*/ 2618376 w 6134100"/>
              <a:gd name="connsiteY459" fmla="*/ 459117 h 6148267"/>
              <a:gd name="connsiteX460" fmla="*/ 2621158 w 6134100"/>
              <a:gd name="connsiteY460" fmla="*/ 458611 h 6148267"/>
              <a:gd name="connsiteX461" fmla="*/ 2618509 w 6134100"/>
              <a:gd name="connsiteY461" fmla="*/ 459092 h 6148267"/>
              <a:gd name="connsiteX462" fmla="*/ 2618680 w 6134100"/>
              <a:gd name="connsiteY462" fmla="*/ 458965 h 6148267"/>
              <a:gd name="connsiteX463" fmla="*/ 2602034 w 6134100"/>
              <a:gd name="connsiteY463" fmla="*/ 254637 h 6148267"/>
              <a:gd name="connsiteX464" fmla="*/ 2601680 w 6134100"/>
              <a:gd name="connsiteY464" fmla="*/ 254992 h 6148267"/>
              <a:gd name="connsiteX465" fmla="*/ 2596367 w 6134100"/>
              <a:gd name="connsiteY465" fmla="*/ 256408 h 6148267"/>
              <a:gd name="connsiteX466" fmla="*/ 2596014 w 6134100"/>
              <a:gd name="connsiteY466" fmla="*/ 256408 h 6148267"/>
              <a:gd name="connsiteX467" fmla="*/ 3133632 w 6134100"/>
              <a:gd name="connsiteY467" fmla="*/ 210726 h 6148267"/>
              <a:gd name="connsiteX468" fmla="*/ 3171174 w 6134100"/>
              <a:gd name="connsiteY468" fmla="*/ 210726 h 6148267"/>
              <a:gd name="connsiteX469" fmla="*/ 3208360 w 6134100"/>
              <a:gd name="connsiteY469" fmla="*/ 211435 h 6148267"/>
              <a:gd name="connsiteX470" fmla="*/ 3245548 w 6134100"/>
              <a:gd name="connsiteY470" fmla="*/ 212497 h 6148267"/>
              <a:gd name="connsiteX471" fmla="*/ 3282381 w 6134100"/>
              <a:gd name="connsiteY471" fmla="*/ 213560 h 6148267"/>
              <a:gd name="connsiteX472" fmla="*/ 3319214 w 6134100"/>
              <a:gd name="connsiteY472" fmla="*/ 214977 h 6148267"/>
              <a:gd name="connsiteX473" fmla="*/ 3356400 w 6134100"/>
              <a:gd name="connsiteY473" fmla="*/ 217101 h 6148267"/>
              <a:gd name="connsiteX474" fmla="*/ 3393234 w 6134100"/>
              <a:gd name="connsiteY474" fmla="*/ 219580 h 6148267"/>
              <a:gd name="connsiteX475" fmla="*/ 3429713 w 6134100"/>
              <a:gd name="connsiteY475" fmla="*/ 222412 h 6148267"/>
              <a:gd name="connsiteX476" fmla="*/ 3466191 w 6134100"/>
              <a:gd name="connsiteY476" fmla="*/ 225600 h 6148267"/>
              <a:gd name="connsiteX477" fmla="*/ 3502670 w 6134100"/>
              <a:gd name="connsiteY477" fmla="*/ 228787 h 6148267"/>
              <a:gd name="connsiteX478" fmla="*/ 3538795 w 6134100"/>
              <a:gd name="connsiteY478" fmla="*/ 232682 h 6148267"/>
              <a:gd name="connsiteX479" fmla="*/ 3575273 w 6134100"/>
              <a:gd name="connsiteY479" fmla="*/ 236931 h 6148267"/>
              <a:gd name="connsiteX480" fmla="*/ 3611044 w 6134100"/>
              <a:gd name="connsiteY480" fmla="*/ 241535 h 6148267"/>
              <a:gd name="connsiteX481" fmla="*/ 3647169 w 6134100"/>
              <a:gd name="connsiteY481" fmla="*/ 246493 h 6148267"/>
              <a:gd name="connsiteX482" fmla="*/ 3682938 w 6134100"/>
              <a:gd name="connsiteY482" fmla="*/ 252159 h 6148267"/>
              <a:gd name="connsiteX483" fmla="*/ 3718710 w 6134100"/>
              <a:gd name="connsiteY483" fmla="*/ 257825 h 6148267"/>
              <a:gd name="connsiteX484" fmla="*/ 3754480 w 6134100"/>
              <a:gd name="connsiteY484" fmla="*/ 263844 h 6148267"/>
              <a:gd name="connsiteX485" fmla="*/ 3789896 w 6134100"/>
              <a:gd name="connsiteY485" fmla="*/ 270573 h 6148267"/>
              <a:gd name="connsiteX486" fmla="*/ 3825312 w 6134100"/>
              <a:gd name="connsiteY486" fmla="*/ 276948 h 6148267"/>
              <a:gd name="connsiteX487" fmla="*/ 3860020 w 6134100"/>
              <a:gd name="connsiteY487" fmla="*/ 284383 h 6148267"/>
              <a:gd name="connsiteX488" fmla="*/ 3895436 w 6134100"/>
              <a:gd name="connsiteY488" fmla="*/ 291820 h 6148267"/>
              <a:gd name="connsiteX489" fmla="*/ 3930144 w 6134100"/>
              <a:gd name="connsiteY489" fmla="*/ 299965 h 6148267"/>
              <a:gd name="connsiteX490" fmla="*/ 3965207 w 6134100"/>
              <a:gd name="connsiteY490" fmla="*/ 308110 h 6148267"/>
              <a:gd name="connsiteX491" fmla="*/ 3999560 w 6134100"/>
              <a:gd name="connsiteY491" fmla="*/ 316963 h 6148267"/>
              <a:gd name="connsiteX492" fmla="*/ 4034268 w 6134100"/>
              <a:gd name="connsiteY492" fmla="*/ 325816 h 6148267"/>
              <a:gd name="connsiteX493" fmla="*/ 4068976 w 6134100"/>
              <a:gd name="connsiteY493" fmla="*/ 335023 h 6148267"/>
              <a:gd name="connsiteX494" fmla="*/ 4102976 w 6134100"/>
              <a:gd name="connsiteY494" fmla="*/ 344938 h 6148267"/>
              <a:gd name="connsiteX495" fmla="*/ 4137330 w 6134100"/>
              <a:gd name="connsiteY495" fmla="*/ 354853 h 6148267"/>
              <a:gd name="connsiteX496" fmla="*/ 4170975 w 6134100"/>
              <a:gd name="connsiteY496" fmla="*/ 365477 h 6148267"/>
              <a:gd name="connsiteX497" fmla="*/ 4204975 w 6134100"/>
              <a:gd name="connsiteY497" fmla="*/ 376101 h 6148267"/>
              <a:gd name="connsiteX498" fmla="*/ 4238621 w 6134100"/>
              <a:gd name="connsiteY498" fmla="*/ 387433 h 6148267"/>
              <a:gd name="connsiteX499" fmla="*/ 4272266 w 6134100"/>
              <a:gd name="connsiteY499" fmla="*/ 398764 h 6148267"/>
              <a:gd name="connsiteX500" fmla="*/ 4305557 w 6134100"/>
              <a:gd name="connsiteY500" fmla="*/ 410805 h 6148267"/>
              <a:gd name="connsiteX501" fmla="*/ 4338848 w 6134100"/>
              <a:gd name="connsiteY501" fmla="*/ 422845 h 6148267"/>
              <a:gd name="connsiteX502" fmla="*/ 4371786 w 6134100"/>
              <a:gd name="connsiteY502" fmla="*/ 435594 h 6148267"/>
              <a:gd name="connsiteX503" fmla="*/ 4404722 w 6134100"/>
              <a:gd name="connsiteY503" fmla="*/ 448696 h 6148267"/>
              <a:gd name="connsiteX504" fmla="*/ 4438014 w 6134100"/>
              <a:gd name="connsiteY504" fmla="*/ 462152 h 6148267"/>
              <a:gd name="connsiteX505" fmla="*/ 4470597 w 6134100"/>
              <a:gd name="connsiteY505" fmla="*/ 475963 h 6148267"/>
              <a:gd name="connsiteX506" fmla="*/ 4502826 w 6134100"/>
              <a:gd name="connsiteY506" fmla="*/ 489773 h 6148267"/>
              <a:gd name="connsiteX507" fmla="*/ 4535054 w 6134100"/>
              <a:gd name="connsiteY507" fmla="*/ 504292 h 6148267"/>
              <a:gd name="connsiteX508" fmla="*/ 4567284 w 6134100"/>
              <a:gd name="connsiteY508" fmla="*/ 519520 h 6148267"/>
              <a:gd name="connsiteX509" fmla="*/ 4599158 w 6134100"/>
              <a:gd name="connsiteY509" fmla="*/ 534393 h 6148267"/>
              <a:gd name="connsiteX510" fmla="*/ 4631387 w 6134100"/>
              <a:gd name="connsiteY510" fmla="*/ 550328 h 6148267"/>
              <a:gd name="connsiteX511" fmla="*/ 4663261 w 6134100"/>
              <a:gd name="connsiteY511" fmla="*/ 565910 h 6148267"/>
              <a:gd name="connsiteX512" fmla="*/ 4694428 w 6134100"/>
              <a:gd name="connsiteY512" fmla="*/ 582553 h 6148267"/>
              <a:gd name="connsiteX513" fmla="*/ 4725949 w 6134100"/>
              <a:gd name="connsiteY513" fmla="*/ 598843 h 6148267"/>
              <a:gd name="connsiteX514" fmla="*/ 4756760 w 6134100"/>
              <a:gd name="connsiteY514" fmla="*/ 616194 h 6148267"/>
              <a:gd name="connsiteX515" fmla="*/ 4787573 w 6134100"/>
              <a:gd name="connsiteY515" fmla="*/ 633547 h 6148267"/>
              <a:gd name="connsiteX516" fmla="*/ 4818385 w 6134100"/>
              <a:gd name="connsiteY516" fmla="*/ 651607 h 6148267"/>
              <a:gd name="connsiteX517" fmla="*/ 4849197 w 6134100"/>
              <a:gd name="connsiteY517" fmla="*/ 669667 h 6148267"/>
              <a:gd name="connsiteX518" fmla="*/ 4879655 w 6134100"/>
              <a:gd name="connsiteY518" fmla="*/ 688081 h 6148267"/>
              <a:gd name="connsiteX519" fmla="*/ 4909759 w 6134100"/>
              <a:gd name="connsiteY519" fmla="*/ 707204 h 6148267"/>
              <a:gd name="connsiteX520" fmla="*/ 4939863 w 6134100"/>
              <a:gd name="connsiteY520" fmla="*/ 726681 h 6148267"/>
              <a:gd name="connsiteX521" fmla="*/ 4969613 w 6134100"/>
              <a:gd name="connsiteY521" fmla="*/ 746511 h 6148267"/>
              <a:gd name="connsiteX522" fmla="*/ 4999008 w 6134100"/>
              <a:gd name="connsiteY522" fmla="*/ 766342 h 6148267"/>
              <a:gd name="connsiteX523" fmla="*/ 5028404 w 6134100"/>
              <a:gd name="connsiteY523" fmla="*/ 786881 h 6148267"/>
              <a:gd name="connsiteX524" fmla="*/ 5057445 w 6134100"/>
              <a:gd name="connsiteY524" fmla="*/ 808128 h 6148267"/>
              <a:gd name="connsiteX525" fmla="*/ 5086486 w 6134100"/>
              <a:gd name="connsiteY525" fmla="*/ 829021 h 6148267"/>
              <a:gd name="connsiteX526" fmla="*/ 5115173 w 6134100"/>
              <a:gd name="connsiteY526" fmla="*/ 850977 h 6148267"/>
              <a:gd name="connsiteX527" fmla="*/ 5143506 w 6134100"/>
              <a:gd name="connsiteY527" fmla="*/ 872932 h 6148267"/>
              <a:gd name="connsiteX528" fmla="*/ 5172194 w 6134100"/>
              <a:gd name="connsiteY528" fmla="*/ 895596 h 6148267"/>
              <a:gd name="connsiteX529" fmla="*/ 5200172 w 6134100"/>
              <a:gd name="connsiteY529" fmla="*/ 918260 h 6148267"/>
              <a:gd name="connsiteX530" fmla="*/ 5211860 w 6134100"/>
              <a:gd name="connsiteY530" fmla="*/ 926404 h 6148267"/>
              <a:gd name="connsiteX531" fmla="*/ 5223547 w 6134100"/>
              <a:gd name="connsiteY531" fmla="*/ 934549 h 6148267"/>
              <a:gd name="connsiteX532" fmla="*/ 5235588 w 6134100"/>
              <a:gd name="connsiteY532" fmla="*/ 942340 h 6148267"/>
              <a:gd name="connsiteX533" fmla="*/ 5247276 w 6134100"/>
              <a:gd name="connsiteY533" fmla="*/ 950839 h 6148267"/>
              <a:gd name="connsiteX534" fmla="*/ 5258963 w 6134100"/>
              <a:gd name="connsiteY534" fmla="*/ 959338 h 6148267"/>
              <a:gd name="connsiteX535" fmla="*/ 5270296 w 6134100"/>
              <a:gd name="connsiteY535" fmla="*/ 967836 h 6148267"/>
              <a:gd name="connsiteX536" fmla="*/ 5281984 w 6134100"/>
              <a:gd name="connsiteY536" fmla="*/ 976335 h 6148267"/>
              <a:gd name="connsiteX537" fmla="*/ 5292963 w 6134100"/>
              <a:gd name="connsiteY537" fmla="*/ 985189 h 6148267"/>
              <a:gd name="connsiteX538" fmla="*/ 5304296 w 6134100"/>
              <a:gd name="connsiteY538" fmla="*/ 994396 h 6148267"/>
              <a:gd name="connsiteX539" fmla="*/ 5315276 w 6134100"/>
              <a:gd name="connsiteY539" fmla="*/ 1003603 h 6148267"/>
              <a:gd name="connsiteX540" fmla="*/ 5326254 w 6134100"/>
              <a:gd name="connsiteY540" fmla="*/ 1013164 h 6148267"/>
              <a:gd name="connsiteX541" fmla="*/ 5336525 w 6134100"/>
              <a:gd name="connsiteY541" fmla="*/ 1022725 h 6148267"/>
              <a:gd name="connsiteX542" fmla="*/ 5347150 w 6134100"/>
              <a:gd name="connsiteY542" fmla="*/ 1032641 h 6148267"/>
              <a:gd name="connsiteX543" fmla="*/ 5357775 w 6134100"/>
              <a:gd name="connsiteY543" fmla="*/ 1042202 h 6148267"/>
              <a:gd name="connsiteX544" fmla="*/ 5368045 w 6134100"/>
              <a:gd name="connsiteY544" fmla="*/ 1052825 h 6148267"/>
              <a:gd name="connsiteX545" fmla="*/ 5377963 w 6134100"/>
              <a:gd name="connsiteY545" fmla="*/ 1063096 h 6148267"/>
              <a:gd name="connsiteX546" fmla="*/ 5398504 w 6134100"/>
              <a:gd name="connsiteY546" fmla="*/ 1084342 h 6148267"/>
              <a:gd name="connsiteX547" fmla="*/ 5417983 w 6134100"/>
              <a:gd name="connsiteY547" fmla="*/ 1105590 h 6148267"/>
              <a:gd name="connsiteX548" fmla="*/ 5427546 w 6134100"/>
              <a:gd name="connsiteY548" fmla="*/ 1116567 h 6148267"/>
              <a:gd name="connsiteX549" fmla="*/ 5437462 w 6134100"/>
              <a:gd name="connsiteY549" fmla="*/ 1127545 h 6148267"/>
              <a:gd name="connsiteX550" fmla="*/ 5447379 w 6134100"/>
              <a:gd name="connsiteY550" fmla="*/ 1138523 h 6148267"/>
              <a:gd name="connsiteX551" fmla="*/ 5456941 w 6134100"/>
              <a:gd name="connsiteY551" fmla="*/ 1149147 h 6148267"/>
              <a:gd name="connsiteX552" fmla="*/ 5466504 w 6134100"/>
              <a:gd name="connsiteY552" fmla="*/ 1160479 h 6148267"/>
              <a:gd name="connsiteX553" fmla="*/ 5476066 w 6134100"/>
              <a:gd name="connsiteY553" fmla="*/ 1171102 h 6148267"/>
              <a:gd name="connsiteX554" fmla="*/ 5485628 w 6134100"/>
              <a:gd name="connsiteY554" fmla="*/ 1182080 h 6148267"/>
              <a:gd name="connsiteX555" fmla="*/ 5495190 w 6134100"/>
              <a:gd name="connsiteY555" fmla="*/ 1193057 h 6148267"/>
              <a:gd name="connsiteX556" fmla="*/ 5504398 w 6134100"/>
              <a:gd name="connsiteY556" fmla="*/ 1204389 h 6148267"/>
              <a:gd name="connsiteX557" fmla="*/ 5513253 w 6134100"/>
              <a:gd name="connsiteY557" fmla="*/ 1215721 h 6148267"/>
              <a:gd name="connsiteX558" fmla="*/ 5522461 w 6134100"/>
              <a:gd name="connsiteY558" fmla="*/ 1226699 h 6148267"/>
              <a:gd name="connsiteX559" fmla="*/ 5531670 w 6134100"/>
              <a:gd name="connsiteY559" fmla="*/ 1238031 h 6148267"/>
              <a:gd name="connsiteX560" fmla="*/ 5551148 w 6134100"/>
              <a:gd name="connsiteY560" fmla="*/ 1258924 h 6148267"/>
              <a:gd name="connsiteX561" fmla="*/ 5569919 w 6134100"/>
              <a:gd name="connsiteY561" fmla="*/ 1280525 h 6148267"/>
              <a:gd name="connsiteX562" fmla="*/ 5588336 w 6134100"/>
              <a:gd name="connsiteY562" fmla="*/ 1302127 h 6148267"/>
              <a:gd name="connsiteX563" fmla="*/ 5606752 w 6134100"/>
              <a:gd name="connsiteY563" fmla="*/ 1323728 h 6148267"/>
              <a:gd name="connsiteX564" fmla="*/ 5624814 w 6134100"/>
              <a:gd name="connsiteY564" fmla="*/ 1345683 h 6148267"/>
              <a:gd name="connsiteX565" fmla="*/ 5642877 w 6134100"/>
              <a:gd name="connsiteY565" fmla="*/ 1367285 h 6148267"/>
              <a:gd name="connsiteX566" fmla="*/ 5660585 w 6134100"/>
              <a:gd name="connsiteY566" fmla="*/ 1389240 h 6148267"/>
              <a:gd name="connsiteX567" fmla="*/ 5678647 w 6134100"/>
              <a:gd name="connsiteY567" fmla="*/ 1411196 h 6148267"/>
              <a:gd name="connsiteX568" fmla="*/ 5687147 w 6134100"/>
              <a:gd name="connsiteY568" fmla="*/ 1422881 h 6148267"/>
              <a:gd name="connsiteX569" fmla="*/ 5695646 w 6134100"/>
              <a:gd name="connsiteY569" fmla="*/ 1433859 h 6148267"/>
              <a:gd name="connsiteX570" fmla="*/ 5704146 w 6134100"/>
              <a:gd name="connsiteY570" fmla="*/ 1445546 h 6148267"/>
              <a:gd name="connsiteX571" fmla="*/ 5713001 w 6134100"/>
              <a:gd name="connsiteY571" fmla="*/ 1456523 h 6148267"/>
              <a:gd name="connsiteX572" fmla="*/ 5721146 w 6134100"/>
              <a:gd name="connsiteY572" fmla="*/ 1468209 h 6148267"/>
              <a:gd name="connsiteX573" fmla="*/ 5729646 w 6134100"/>
              <a:gd name="connsiteY573" fmla="*/ 1479187 h 6148267"/>
              <a:gd name="connsiteX574" fmla="*/ 5738146 w 6134100"/>
              <a:gd name="connsiteY574" fmla="*/ 1490518 h 6148267"/>
              <a:gd name="connsiteX575" fmla="*/ 5747001 w 6134100"/>
              <a:gd name="connsiteY575" fmla="*/ 1501850 h 6148267"/>
              <a:gd name="connsiteX576" fmla="*/ 5764000 w 6134100"/>
              <a:gd name="connsiteY576" fmla="*/ 1524515 h 6148267"/>
              <a:gd name="connsiteX577" fmla="*/ 5779937 w 6134100"/>
              <a:gd name="connsiteY577" fmla="*/ 1547532 h 6148267"/>
              <a:gd name="connsiteX578" fmla="*/ 5812167 w 6134100"/>
              <a:gd name="connsiteY578" fmla="*/ 1594630 h 6148267"/>
              <a:gd name="connsiteX579" fmla="*/ 5828103 w 6134100"/>
              <a:gd name="connsiteY579" fmla="*/ 1618002 h 6148267"/>
              <a:gd name="connsiteX580" fmla="*/ 5843686 w 6134100"/>
              <a:gd name="connsiteY580" fmla="*/ 1641374 h 6148267"/>
              <a:gd name="connsiteX581" fmla="*/ 5858916 w 6134100"/>
              <a:gd name="connsiteY581" fmla="*/ 1665100 h 6148267"/>
              <a:gd name="connsiteX582" fmla="*/ 5874144 w 6134100"/>
              <a:gd name="connsiteY582" fmla="*/ 1688826 h 6148267"/>
              <a:gd name="connsiteX583" fmla="*/ 5889374 w 6134100"/>
              <a:gd name="connsiteY583" fmla="*/ 1712907 h 6148267"/>
              <a:gd name="connsiteX584" fmla="*/ 5904249 w 6134100"/>
              <a:gd name="connsiteY584" fmla="*/ 1736987 h 6148267"/>
              <a:gd name="connsiteX585" fmla="*/ 5918769 w 6134100"/>
              <a:gd name="connsiteY585" fmla="*/ 1761067 h 6148267"/>
              <a:gd name="connsiteX586" fmla="*/ 5933290 w 6134100"/>
              <a:gd name="connsiteY586" fmla="*/ 1785501 h 6148267"/>
              <a:gd name="connsiteX587" fmla="*/ 5947810 w 6134100"/>
              <a:gd name="connsiteY587" fmla="*/ 1809935 h 6148267"/>
              <a:gd name="connsiteX588" fmla="*/ 5961623 w 6134100"/>
              <a:gd name="connsiteY588" fmla="*/ 1834724 h 6148267"/>
              <a:gd name="connsiteX589" fmla="*/ 5975435 w 6134100"/>
              <a:gd name="connsiteY589" fmla="*/ 1859159 h 6148267"/>
              <a:gd name="connsiteX590" fmla="*/ 5988893 w 6134100"/>
              <a:gd name="connsiteY590" fmla="*/ 1884301 h 6148267"/>
              <a:gd name="connsiteX591" fmla="*/ 6002351 w 6134100"/>
              <a:gd name="connsiteY591" fmla="*/ 1909090 h 6148267"/>
              <a:gd name="connsiteX592" fmla="*/ 6015456 w 6134100"/>
              <a:gd name="connsiteY592" fmla="*/ 1934233 h 6148267"/>
              <a:gd name="connsiteX593" fmla="*/ 6027851 w 6134100"/>
              <a:gd name="connsiteY593" fmla="*/ 1959374 h 6148267"/>
              <a:gd name="connsiteX594" fmla="*/ 6040247 w 6134100"/>
              <a:gd name="connsiteY594" fmla="*/ 1984872 h 6148267"/>
              <a:gd name="connsiteX595" fmla="*/ 6046976 w 6134100"/>
              <a:gd name="connsiteY595" fmla="*/ 1997619 h 6148267"/>
              <a:gd name="connsiteX596" fmla="*/ 6052997 w 6134100"/>
              <a:gd name="connsiteY596" fmla="*/ 2009660 h 6148267"/>
              <a:gd name="connsiteX597" fmla="*/ 6059372 w 6134100"/>
              <a:gd name="connsiteY597" fmla="*/ 2022408 h 6148267"/>
              <a:gd name="connsiteX598" fmla="*/ 6065392 w 6134100"/>
              <a:gd name="connsiteY598" fmla="*/ 2035511 h 6148267"/>
              <a:gd name="connsiteX599" fmla="*/ 6088767 w 6134100"/>
              <a:gd name="connsiteY599" fmla="*/ 2086503 h 6148267"/>
              <a:gd name="connsiteX600" fmla="*/ 6111788 w 6134100"/>
              <a:gd name="connsiteY600" fmla="*/ 2138559 h 6148267"/>
              <a:gd name="connsiteX601" fmla="*/ 6123122 w 6134100"/>
              <a:gd name="connsiteY601" fmla="*/ 2164411 h 6148267"/>
              <a:gd name="connsiteX602" fmla="*/ 6134100 w 6134100"/>
              <a:gd name="connsiteY602" fmla="*/ 2192740 h 6148267"/>
              <a:gd name="connsiteX603" fmla="*/ 6134100 w 6134100"/>
              <a:gd name="connsiteY603" fmla="*/ 2387861 h 6148267"/>
              <a:gd name="connsiteX604" fmla="*/ 6125246 w 6134100"/>
              <a:gd name="connsiteY604" fmla="*/ 2369447 h 6148267"/>
              <a:gd name="connsiteX605" fmla="*/ 6117455 w 6134100"/>
              <a:gd name="connsiteY605" fmla="*/ 2352448 h 6148267"/>
              <a:gd name="connsiteX606" fmla="*/ 6103997 w 6134100"/>
              <a:gd name="connsiteY606" fmla="*/ 2319869 h 6148267"/>
              <a:gd name="connsiteX607" fmla="*/ 6111080 w 6134100"/>
              <a:gd name="connsiteY607" fmla="*/ 2342179 h 6148267"/>
              <a:gd name="connsiteX608" fmla="*/ 6114622 w 6134100"/>
              <a:gd name="connsiteY608" fmla="*/ 2353156 h 6148267"/>
              <a:gd name="connsiteX609" fmla="*/ 6116038 w 6134100"/>
              <a:gd name="connsiteY609" fmla="*/ 2359531 h 6148267"/>
              <a:gd name="connsiteX610" fmla="*/ 6123122 w 6134100"/>
              <a:gd name="connsiteY610" fmla="*/ 2382549 h 6148267"/>
              <a:gd name="connsiteX611" fmla="*/ 6134100 w 6134100"/>
              <a:gd name="connsiteY611" fmla="*/ 2419731 h 6148267"/>
              <a:gd name="connsiteX612" fmla="*/ 6134100 w 6134100"/>
              <a:gd name="connsiteY612" fmla="*/ 5176560 h 6148267"/>
              <a:gd name="connsiteX613" fmla="*/ 6131267 w 6134100"/>
              <a:gd name="connsiteY613" fmla="*/ 5180456 h 6148267"/>
              <a:gd name="connsiteX614" fmla="*/ 6128788 w 6134100"/>
              <a:gd name="connsiteY614" fmla="*/ 5184351 h 6148267"/>
              <a:gd name="connsiteX615" fmla="*/ 6126308 w 6134100"/>
              <a:gd name="connsiteY615" fmla="*/ 5188246 h 6148267"/>
              <a:gd name="connsiteX616" fmla="*/ 6123830 w 6134100"/>
              <a:gd name="connsiteY616" fmla="*/ 5191433 h 6148267"/>
              <a:gd name="connsiteX617" fmla="*/ 6111788 w 6134100"/>
              <a:gd name="connsiteY617" fmla="*/ 5208432 h 6148267"/>
              <a:gd name="connsiteX618" fmla="*/ 6099747 w 6134100"/>
              <a:gd name="connsiteY618" fmla="*/ 5224721 h 6148267"/>
              <a:gd name="connsiteX619" fmla="*/ 6087705 w 6134100"/>
              <a:gd name="connsiteY619" fmla="*/ 5240657 h 6148267"/>
              <a:gd name="connsiteX620" fmla="*/ 6075664 w 6134100"/>
              <a:gd name="connsiteY620" fmla="*/ 5256592 h 6148267"/>
              <a:gd name="connsiteX621" fmla="*/ 6062914 w 6134100"/>
              <a:gd name="connsiteY621" fmla="*/ 5272173 h 6148267"/>
              <a:gd name="connsiteX622" fmla="*/ 6050518 w 6134100"/>
              <a:gd name="connsiteY622" fmla="*/ 5288109 h 6148267"/>
              <a:gd name="connsiteX623" fmla="*/ 6038122 w 6134100"/>
              <a:gd name="connsiteY623" fmla="*/ 5302981 h 6148267"/>
              <a:gd name="connsiteX624" fmla="*/ 6025018 w 6134100"/>
              <a:gd name="connsiteY624" fmla="*/ 5318209 h 6148267"/>
              <a:gd name="connsiteX625" fmla="*/ 6012268 w 6134100"/>
              <a:gd name="connsiteY625" fmla="*/ 5333081 h 6148267"/>
              <a:gd name="connsiteX626" fmla="*/ 5999165 w 6134100"/>
              <a:gd name="connsiteY626" fmla="*/ 5347600 h 6148267"/>
              <a:gd name="connsiteX627" fmla="*/ 5985706 w 6134100"/>
              <a:gd name="connsiteY627" fmla="*/ 5362119 h 6148267"/>
              <a:gd name="connsiteX628" fmla="*/ 5972602 w 6134100"/>
              <a:gd name="connsiteY628" fmla="*/ 5376285 h 6148267"/>
              <a:gd name="connsiteX629" fmla="*/ 5958790 w 6134100"/>
              <a:gd name="connsiteY629" fmla="*/ 5390449 h 6148267"/>
              <a:gd name="connsiteX630" fmla="*/ 5945332 w 6134100"/>
              <a:gd name="connsiteY630" fmla="*/ 5404260 h 6148267"/>
              <a:gd name="connsiteX631" fmla="*/ 5931519 w 6134100"/>
              <a:gd name="connsiteY631" fmla="*/ 5418425 h 6148267"/>
              <a:gd name="connsiteX632" fmla="*/ 5917707 w 6134100"/>
              <a:gd name="connsiteY632" fmla="*/ 5431528 h 6148267"/>
              <a:gd name="connsiteX633" fmla="*/ 5903894 w 6134100"/>
              <a:gd name="connsiteY633" fmla="*/ 5444630 h 6148267"/>
              <a:gd name="connsiteX634" fmla="*/ 5889728 w 6134100"/>
              <a:gd name="connsiteY634" fmla="*/ 5458087 h 6148267"/>
              <a:gd name="connsiteX635" fmla="*/ 5875916 w 6134100"/>
              <a:gd name="connsiteY635" fmla="*/ 5471189 h 6148267"/>
              <a:gd name="connsiteX636" fmla="*/ 5861041 w 6134100"/>
              <a:gd name="connsiteY636" fmla="*/ 5483937 h 6148267"/>
              <a:gd name="connsiteX637" fmla="*/ 5846874 w 6134100"/>
              <a:gd name="connsiteY637" fmla="*/ 5496686 h 6148267"/>
              <a:gd name="connsiteX638" fmla="*/ 5832353 w 6134100"/>
              <a:gd name="connsiteY638" fmla="*/ 5509080 h 6148267"/>
              <a:gd name="connsiteX639" fmla="*/ 5817833 w 6134100"/>
              <a:gd name="connsiteY639" fmla="*/ 5521120 h 6148267"/>
              <a:gd name="connsiteX640" fmla="*/ 5802604 w 6134100"/>
              <a:gd name="connsiteY640" fmla="*/ 5533514 h 6148267"/>
              <a:gd name="connsiteX641" fmla="*/ 5773209 w 6134100"/>
              <a:gd name="connsiteY641" fmla="*/ 5557240 h 6148267"/>
              <a:gd name="connsiteX642" fmla="*/ 5742751 w 6134100"/>
              <a:gd name="connsiteY642" fmla="*/ 5580612 h 6148267"/>
              <a:gd name="connsiteX643" fmla="*/ 5712293 w 6134100"/>
              <a:gd name="connsiteY643" fmla="*/ 5603276 h 6148267"/>
              <a:gd name="connsiteX644" fmla="*/ 5681480 w 6134100"/>
              <a:gd name="connsiteY644" fmla="*/ 5625585 h 6148267"/>
              <a:gd name="connsiteX645" fmla="*/ 5692813 w 6134100"/>
              <a:gd name="connsiteY645" fmla="*/ 5612129 h 6148267"/>
              <a:gd name="connsiteX646" fmla="*/ 5704501 w 6134100"/>
              <a:gd name="connsiteY646" fmla="*/ 5599381 h 6148267"/>
              <a:gd name="connsiteX647" fmla="*/ 5715834 w 6134100"/>
              <a:gd name="connsiteY647" fmla="*/ 5586278 h 6148267"/>
              <a:gd name="connsiteX648" fmla="*/ 5727521 w 6134100"/>
              <a:gd name="connsiteY648" fmla="*/ 5572821 h 6148267"/>
              <a:gd name="connsiteX649" fmla="*/ 5738854 w 6134100"/>
              <a:gd name="connsiteY649" fmla="*/ 5559719 h 6148267"/>
              <a:gd name="connsiteX650" fmla="*/ 5750188 w 6134100"/>
              <a:gd name="connsiteY650" fmla="*/ 5546263 h 6148267"/>
              <a:gd name="connsiteX651" fmla="*/ 5760812 w 6134100"/>
              <a:gd name="connsiteY651" fmla="*/ 5532806 h 6148267"/>
              <a:gd name="connsiteX652" fmla="*/ 5772146 w 6134100"/>
              <a:gd name="connsiteY652" fmla="*/ 5519349 h 6148267"/>
              <a:gd name="connsiteX653" fmla="*/ 5782770 w 6134100"/>
              <a:gd name="connsiteY653" fmla="*/ 5505893 h 6148267"/>
              <a:gd name="connsiteX654" fmla="*/ 5793395 w 6134100"/>
              <a:gd name="connsiteY654" fmla="*/ 5492436 h 6148267"/>
              <a:gd name="connsiteX655" fmla="*/ 5804375 w 6134100"/>
              <a:gd name="connsiteY655" fmla="*/ 5478625 h 6148267"/>
              <a:gd name="connsiteX656" fmla="*/ 5815353 w 6134100"/>
              <a:gd name="connsiteY656" fmla="*/ 5465169 h 6148267"/>
              <a:gd name="connsiteX657" fmla="*/ 5826333 w 6134100"/>
              <a:gd name="connsiteY657" fmla="*/ 5451712 h 6148267"/>
              <a:gd name="connsiteX658" fmla="*/ 5836603 w 6134100"/>
              <a:gd name="connsiteY658" fmla="*/ 5437901 h 6148267"/>
              <a:gd name="connsiteX659" fmla="*/ 5847228 w 6134100"/>
              <a:gd name="connsiteY659" fmla="*/ 5424091 h 6148267"/>
              <a:gd name="connsiteX660" fmla="*/ 5857853 w 6134100"/>
              <a:gd name="connsiteY660" fmla="*/ 5409926 h 6148267"/>
              <a:gd name="connsiteX661" fmla="*/ 5849000 w 6134100"/>
              <a:gd name="connsiteY661" fmla="*/ 5419487 h 6148267"/>
              <a:gd name="connsiteX662" fmla="*/ 5840145 w 6134100"/>
              <a:gd name="connsiteY662" fmla="*/ 5428694 h 6148267"/>
              <a:gd name="connsiteX663" fmla="*/ 5831291 w 6134100"/>
              <a:gd name="connsiteY663" fmla="*/ 5437901 h 6148267"/>
              <a:gd name="connsiteX664" fmla="*/ 5822437 w 6134100"/>
              <a:gd name="connsiteY664" fmla="*/ 5446755 h 6148267"/>
              <a:gd name="connsiteX665" fmla="*/ 5813228 w 6134100"/>
              <a:gd name="connsiteY665" fmla="*/ 5455607 h 6148267"/>
              <a:gd name="connsiteX666" fmla="*/ 5804375 w 6134100"/>
              <a:gd name="connsiteY666" fmla="*/ 5464461 h 6148267"/>
              <a:gd name="connsiteX667" fmla="*/ 5795167 w 6134100"/>
              <a:gd name="connsiteY667" fmla="*/ 5472960 h 6148267"/>
              <a:gd name="connsiteX668" fmla="*/ 5786312 w 6134100"/>
              <a:gd name="connsiteY668" fmla="*/ 5481105 h 6148267"/>
              <a:gd name="connsiteX669" fmla="*/ 5777104 w 6134100"/>
              <a:gd name="connsiteY669" fmla="*/ 5489604 h 6148267"/>
              <a:gd name="connsiteX670" fmla="*/ 5767896 w 6134100"/>
              <a:gd name="connsiteY670" fmla="*/ 5498102 h 6148267"/>
              <a:gd name="connsiteX671" fmla="*/ 5758687 w 6134100"/>
              <a:gd name="connsiteY671" fmla="*/ 5506601 h 6148267"/>
              <a:gd name="connsiteX672" fmla="*/ 5749834 w 6134100"/>
              <a:gd name="connsiteY672" fmla="*/ 5514745 h 6148267"/>
              <a:gd name="connsiteX673" fmla="*/ 5740626 w 6134100"/>
              <a:gd name="connsiteY673" fmla="*/ 5522890 h 6148267"/>
              <a:gd name="connsiteX674" fmla="*/ 5731417 w 6134100"/>
              <a:gd name="connsiteY674" fmla="*/ 5530681 h 6148267"/>
              <a:gd name="connsiteX675" fmla="*/ 5722209 w 6134100"/>
              <a:gd name="connsiteY675" fmla="*/ 5538471 h 6148267"/>
              <a:gd name="connsiteX676" fmla="*/ 5713001 w 6134100"/>
              <a:gd name="connsiteY676" fmla="*/ 5546617 h 6148267"/>
              <a:gd name="connsiteX677" fmla="*/ 5703438 w 6134100"/>
              <a:gd name="connsiteY677" fmla="*/ 5554053 h 6148267"/>
              <a:gd name="connsiteX678" fmla="*/ 5693876 w 6134100"/>
              <a:gd name="connsiteY678" fmla="*/ 5561489 h 6148267"/>
              <a:gd name="connsiteX679" fmla="*/ 5684313 w 6134100"/>
              <a:gd name="connsiteY679" fmla="*/ 5568926 h 6148267"/>
              <a:gd name="connsiteX680" fmla="*/ 5675105 w 6134100"/>
              <a:gd name="connsiteY680" fmla="*/ 5576008 h 6148267"/>
              <a:gd name="connsiteX681" fmla="*/ 5665543 w 6134100"/>
              <a:gd name="connsiteY681" fmla="*/ 5583091 h 6148267"/>
              <a:gd name="connsiteX682" fmla="*/ 5656335 w 6134100"/>
              <a:gd name="connsiteY682" fmla="*/ 5590527 h 6148267"/>
              <a:gd name="connsiteX683" fmla="*/ 5646772 w 6134100"/>
              <a:gd name="connsiteY683" fmla="*/ 5597256 h 6148267"/>
              <a:gd name="connsiteX684" fmla="*/ 5637564 w 6134100"/>
              <a:gd name="connsiteY684" fmla="*/ 5604693 h 6148267"/>
              <a:gd name="connsiteX685" fmla="*/ 5628002 w 6134100"/>
              <a:gd name="connsiteY685" fmla="*/ 5611066 h 6148267"/>
              <a:gd name="connsiteX686" fmla="*/ 5618439 w 6134100"/>
              <a:gd name="connsiteY686" fmla="*/ 5618148 h 6148267"/>
              <a:gd name="connsiteX687" fmla="*/ 5609231 w 6134100"/>
              <a:gd name="connsiteY687" fmla="*/ 5624877 h 6148267"/>
              <a:gd name="connsiteX688" fmla="*/ 5599314 w 6134100"/>
              <a:gd name="connsiteY688" fmla="*/ 5631606 h 6148267"/>
              <a:gd name="connsiteX689" fmla="*/ 5589752 w 6134100"/>
              <a:gd name="connsiteY689" fmla="*/ 5637979 h 6148267"/>
              <a:gd name="connsiteX690" fmla="*/ 5580189 w 6134100"/>
              <a:gd name="connsiteY690" fmla="*/ 5644708 h 6148267"/>
              <a:gd name="connsiteX691" fmla="*/ 5570628 w 6134100"/>
              <a:gd name="connsiteY691" fmla="*/ 5650728 h 6148267"/>
              <a:gd name="connsiteX692" fmla="*/ 5561065 w 6134100"/>
              <a:gd name="connsiteY692" fmla="*/ 5656748 h 6148267"/>
              <a:gd name="connsiteX693" fmla="*/ 5541940 w 6134100"/>
              <a:gd name="connsiteY693" fmla="*/ 5669142 h 6148267"/>
              <a:gd name="connsiteX694" fmla="*/ 5522107 w 6134100"/>
              <a:gd name="connsiteY694" fmla="*/ 5681183 h 6148267"/>
              <a:gd name="connsiteX695" fmla="*/ 5502982 w 6134100"/>
              <a:gd name="connsiteY695" fmla="*/ 5692868 h 6148267"/>
              <a:gd name="connsiteX696" fmla="*/ 5483503 w 6134100"/>
              <a:gd name="connsiteY696" fmla="*/ 5704201 h 6148267"/>
              <a:gd name="connsiteX697" fmla="*/ 5464024 w 6134100"/>
              <a:gd name="connsiteY697" fmla="*/ 5715178 h 6148267"/>
              <a:gd name="connsiteX698" fmla="*/ 5444546 w 6134100"/>
              <a:gd name="connsiteY698" fmla="*/ 5726510 h 6148267"/>
              <a:gd name="connsiteX699" fmla="*/ 5425066 w 6134100"/>
              <a:gd name="connsiteY699" fmla="*/ 5736779 h 6148267"/>
              <a:gd name="connsiteX700" fmla="*/ 5405233 w 6134100"/>
              <a:gd name="connsiteY700" fmla="*/ 5747049 h 6148267"/>
              <a:gd name="connsiteX701" fmla="*/ 5385754 w 6134100"/>
              <a:gd name="connsiteY701" fmla="*/ 5756965 h 6148267"/>
              <a:gd name="connsiteX702" fmla="*/ 5366275 w 6134100"/>
              <a:gd name="connsiteY702" fmla="*/ 5767234 h 6148267"/>
              <a:gd name="connsiteX703" fmla="*/ 5346087 w 6134100"/>
              <a:gd name="connsiteY703" fmla="*/ 5776794 h 6148267"/>
              <a:gd name="connsiteX704" fmla="*/ 5326609 w 6134100"/>
              <a:gd name="connsiteY704" fmla="*/ 5786356 h 6148267"/>
              <a:gd name="connsiteX705" fmla="*/ 5306776 w 6134100"/>
              <a:gd name="connsiteY705" fmla="*/ 5795209 h 6148267"/>
              <a:gd name="connsiteX706" fmla="*/ 5286943 w 6134100"/>
              <a:gd name="connsiteY706" fmla="*/ 5804416 h 6148267"/>
              <a:gd name="connsiteX707" fmla="*/ 5267109 w 6134100"/>
              <a:gd name="connsiteY707" fmla="*/ 5813269 h 6148267"/>
              <a:gd name="connsiteX708" fmla="*/ 5247276 w 6134100"/>
              <a:gd name="connsiteY708" fmla="*/ 5821768 h 6148267"/>
              <a:gd name="connsiteX709" fmla="*/ 5236297 w 6134100"/>
              <a:gd name="connsiteY709" fmla="*/ 5831684 h 6148267"/>
              <a:gd name="connsiteX710" fmla="*/ 5224964 w 6134100"/>
              <a:gd name="connsiteY710" fmla="*/ 5841953 h 6148267"/>
              <a:gd name="connsiteX711" fmla="*/ 5213630 w 6134100"/>
              <a:gd name="connsiteY711" fmla="*/ 5851868 h 6148267"/>
              <a:gd name="connsiteX712" fmla="*/ 5201589 w 6134100"/>
              <a:gd name="connsiteY712" fmla="*/ 5862138 h 6148267"/>
              <a:gd name="connsiteX713" fmla="*/ 5182464 w 6134100"/>
              <a:gd name="connsiteY713" fmla="*/ 5881969 h 6148267"/>
              <a:gd name="connsiteX714" fmla="*/ 5162277 w 6134100"/>
              <a:gd name="connsiteY714" fmla="*/ 5901445 h 6148267"/>
              <a:gd name="connsiteX715" fmla="*/ 5142089 w 6134100"/>
              <a:gd name="connsiteY715" fmla="*/ 5920923 h 6148267"/>
              <a:gd name="connsiteX716" fmla="*/ 5121194 w 6134100"/>
              <a:gd name="connsiteY716" fmla="*/ 5940045 h 6148267"/>
              <a:gd name="connsiteX717" fmla="*/ 5100298 w 6134100"/>
              <a:gd name="connsiteY717" fmla="*/ 5958813 h 6148267"/>
              <a:gd name="connsiteX718" fmla="*/ 5078340 w 6134100"/>
              <a:gd name="connsiteY718" fmla="*/ 5977227 h 6148267"/>
              <a:gd name="connsiteX719" fmla="*/ 5056382 w 6134100"/>
              <a:gd name="connsiteY719" fmla="*/ 5995641 h 6148267"/>
              <a:gd name="connsiteX720" fmla="*/ 5033716 w 6134100"/>
              <a:gd name="connsiteY720" fmla="*/ 6013702 h 6148267"/>
              <a:gd name="connsiteX721" fmla="*/ 5011049 w 6134100"/>
              <a:gd name="connsiteY721" fmla="*/ 6031408 h 6148267"/>
              <a:gd name="connsiteX722" fmla="*/ 4988029 w 6134100"/>
              <a:gd name="connsiteY722" fmla="*/ 6049114 h 6148267"/>
              <a:gd name="connsiteX723" fmla="*/ 4963946 w 6134100"/>
              <a:gd name="connsiteY723" fmla="*/ 6066465 h 6148267"/>
              <a:gd name="connsiteX724" fmla="*/ 4940217 w 6134100"/>
              <a:gd name="connsiteY724" fmla="*/ 6083464 h 6148267"/>
              <a:gd name="connsiteX725" fmla="*/ 4916134 w 6134100"/>
              <a:gd name="connsiteY725" fmla="*/ 6099753 h 6148267"/>
              <a:gd name="connsiteX726" fmla="*/ 4891342 w 6134100"/>
              <a:gd name="connsiteY726" fmla="*/ 6116397 h 6148267"/>
              <a:gd name="connsiteX727" fmla="*/ 4866551 w 6134100"/>
              <a:gd name="connsiteY727" fmla="*/ 6132686 h 6148267"/>
              <a:gd name="connsiteX728" fmla="*/ 4841051 w 6134100"/>
              <a:gd name="connsiteY728" fmla="*/ 6148267 h 6148267"/>
              <a:gd name="connsiteX729" fmla="*/ 2126039 w 6134100"/>
              <a:gd name="connsiteY729" fmla="*/ 6148267 h 6148267"/>
              <a:gd name="connsiteX730" fmla="*/ 2093811 w 6134100"/>
              <a:gd name="connsiteY730" fmla="*/ 6140832 h 6148267"/>
              <a:gd name="connsiteX731" fmla="*/ 2061228 w 6134100"/>
              <a:gd name="connsiteY731" fmla="*/ 6133395 h 6148267"/>
              <a:gd name="connsiteX732" fmla="*/ 2028645 w 6134100"/>
              <a:gd name="connsiteY732" fmla="*/ 6124896 h 6148267"/>
              <a:gd name="connsiteX733" fmla="*/ 1996415 w 6134100"/>
              <a:gd name="connsiteY733" fmla="*/ 6116042 h 6148267"/>
              <a:gd name="connsiteX734" fmla="*/ 1964187 w 6134100"/>
              <a:gd name="connsiteY734" fmla="*/ 6106482 h 6148267"/>
              <a:gd name="connsiteX735" fmla="*/ 1931604 w 6134100"/>
              <a:gd name="connsiteY735" fmla="*/ 6096566 h 6148267"/>
              <a:gd name="connsiteX736" fmla="*/ 1899021 w 6134100"/>
              <a:gd name="connsiteY736" fmla="*/ 6085942 h 6148267"/>
              <a:gd name="connsiteX737" fmla="*/ 1866792 w 6134100"/>
              <a:gd name="connsiteY737" fmla="*/ 6074965 h 6148267"/>
              <a:gd name="connsiteX738" fmla="*/ 1834209 w 6134100"/>
              <a:gd name="connsiteY738" fmla="*/ 6063278 h 6148267"/>
              <a:gd name="connsiteX739" fmla="*/ 1801981 w 6134100"/>
              <a:gd name="connsiteY739" fmla="*/ 6051593 h 6148267"/>
              <a:gd name="connsiteX740" fmla="*/ 1769751 w 6134100"/>
              <a:gd name="connsiteY740" fmla="*/ 6038844 h 6148267"/>
              <a:gd name="connsiteX741" fmla="*/ 1737877 w 6134100"/>
              <a:gd name="connsiteY741" fmla="*/ 6025388 h 6148267"/>
              <a:gd name="connsiteX742" fmla="*/ 1705294 w 6134100"/>
              <a:gd name="connsiteY742" fmla="*/ 6011931 h 6148267"/>
              <a:gd name="connsiteX743" fmla="*/ 1673419 w 6134100"/>
              <a:gd name="connsiteY743" fmla="*/ 5997766 h 6148267"/>
              <a:gd name="connsiteX744" fmla="*/ 1641544 w 6134100"/>
              <a:gd name="connsiteY744" fmla="*/ 5982539 h 6148267"/>
              <a:gd name="connsiteX745" fmla="*/ 1610024 w 6134100"/>
              <a:gd name="connsiteY745" fmla="*/ 5967667 h 6148267"/>
              <a:gd name="connsiteX746" fmla="*/ 1572837 w 6134100"/>
              <a:gd name="connsiteY746" fmla="*/ 5948898 h 6148267"/>
              <a:gd name="connsiteX747" fmla="*/ 1535650 w 6134100"/>
              <a:gd name="connsiteY747" fmla="*/ 5929421 h 6148267"/>
              <a:gd name="connsiteX748" fmla="*/ 1498817 w 6134100"/>
              <a:gd name="connsiteY748" fmla="*/ 5908882 h 6148267"/>
              <a:gd name="connsiteX749" fmla="*/ 1461984 w 6134100"/>
              <a:gd name="connsiteY749" fmla="*/ 5887989 h 6148267"/>
              <a:gd name="connsiteX750" fmla="*/ 1425505 w 6134100"/>
              <a:gd name="connsiteY750" fmla="*/ 5866387 h 6148267"/>
              <a:gd name="connsiteX751" fmla="*/ 1389380 w 6134100"/>
              <a:gd name="connsiteY751" fmla="*/ 5844078 h 6148267"/>
              <a:gd name="connsiteX752" fmla="*/ 1371672 w 6134100"/>
              <a:gd name="connsiteY752" fmla="*/ 5832392 h 6148267"/>
              <a:gd name="connsiteX753" fmla="*/ 1353964 w 6134100"/>
              <a:gd name="connsiteY753" fmla="*/ 5821060 h 6148267"/>
              <a:gd name="connsiteX754" fmla="*/ 1336611 w 6134100"/>
              <a:gd name="connsiteY754" fmla="*/ 5809021 h 6148267"/>
              <a:gd name="connsiteX755" fmla="*/ 1318903 w 6134100"/>
              <a:gd name="connsiteY755" fmla="*/ 5796980 h 6148267"/>
              <a:gd name="connsiteX756" fmla="*/ 1301194 w 6134100"/>
              <a:gd name="connsiteY756" fmla="*/ 5785294 h 6148267"/>
              <a:gd name="connsiteX757" fmla="*/ 1283840 w 6134100"/>
              <a:gd name="connsiteY757" fmla="*/ 5772899 h 6148267"/>
              <a:gd name="connsiteX758" fmla="*/ 1266486 w 6134100"/>
              <a:gd name="connsiteY758" fmla="*/ 5760152 h 6148267"/>
              <a:gd name="connsiteX759" fmla="*/ 1249132 w 6134100"/>
              <a:gd name="connsiteY759" fmla="*/ 5747758 h 6148267"/>
              <a:gd name="connsiteX760" fmla="*/ 1232132 w 6134100"/>
              <a:gd name="connsiteY760" fmla="*/ 5735009 h 6148267"/>
              <a:gd name="connsiteX761" fmla="*/ 1215132 w 6134100"/>
              <a:gd name="connsiteY761" fmla="*/ 5722260 h 6148267"/>
              <a:gd name="connsiteX762" fmla="*/ 1198133 w 6134100"/>
              <a:gd name="connsiteY762" fmla="*/ 5708804 h 6148267"/>
              <a:gd name="connsiteX763" fmla="*/ 1181487 w 6134100"/>
              <a:gd name="connsiteY763" fmla="*/ 5695702 h 6148267"/>
              <a:gd name="connsiteX764" fmla="*/ 1164841 w 6134100"/>
              <a:gd name="connsiteY764" fmla="*/ 5682245 h 6148267"/>
              <a:gd name="connsiteX765" fmla="*/ 1148196 w 6134100"/>
              <a:gd name="connsiteY765" fmla="*/ 5668788 h 6148267"/>
              <a:gd name="connsiteX766" fmla="*/ 1131905 w 6134100"/>
              <a:gd name="connsiteY766" fmla="*/ 5654977 h 6148267"/>
              <a:gd name="connsiteX767" fmla="*/ 1115258 w 6134100"/>
              <a:gd name="connsiteY767" fmla="*/ 5641166 h 6148267"/>
              <a:gd name="connsiteX768" fmla="*/ 1099322 w 6134100"/>
              <a:gd name="connsiteY768" fmla="*/ 5627002 h 6148267"/>
              <a:gd name="connsiteX769" fmla="*/ 1083384 w 6134100"/>
              <a:gd name="connsiteY769" fmla="*/ 5612837 h 6148267"/>
              <a:gd name="connsiteX770" fmla="*/ 1067447 w 6134100"/>
              <a:gd name="connsiteY770" fmla="*/ 5598319 h 6148267"/>
              <a:gd name="connsiteX771" fmla="*/ 1051509 w 6134100"/>
              <a:gd name="connsiteY771" fmla="*/ 5583800 h 6148267"/>
              <a:gd name="connsiteX772" fmla="*/ 1036281 w 6134100"/>
              <a:gd name="connsiteY772" fmla="*/ 5569281 h 6148267"/>
              <a:gd name="connsiteX773" fmla="*/ 1020343 w 6134100"/>
              <a:gd name="connsiteY773" fmla="*/ 5554407 h 6148267"/>
              <a:gd name="connsiteX774" fmla="*/ 1005114 w 6134100"/>
              <a:gd name="connsiteY774" fmla="*/ 5539534 h 6148267"/>
              <a:gd name="connsiteX775" fmla="*/ 990239 w 6134100"/>
              <a:gd name="connsiteY775" fmla="*/ 5524307 h 6148267"/>
              <a:gd name="connsiteX776" fmla="*/ 975010 w 6134100"/>
              <a:gd name="connsiteY776" fmla="*/ 5509434 h 6148267"/>
              <a:gd name="connsiteX777" fmla="*/ 960135 w 6134100"/>
              <a:gd name="connsiteY777" fmla="*/ 5493852 h 6148267"/>
              <a:gd name="connsiteX778" fmla="*/ 945260 w 6134100"/>
              <a:gd name="connsiteY778" fmla="*/ 5478625 h 6148267"/>
              <a:gd name="connsiteX779" fmla="*/ 930385 w 6134100"/>
              <a:gd name="connsiteY779" fmla="*/ 5462691 h 6148267"/>
              <a:gd name="connsiteX780" fmla="*/ 916219 w 6134100"/>
              <a:gd name="connsiteY780" fmla="*/ 5447108 h 6148267"/>
              <a:gd name="connsiteX781" fmla="*/ 902052 w 6134100"/>
              <a:gd name="connsiteY781" fmla="*/ 5431173 h 6148267"/>
              <a:gd name="connsiteX782" fmla="*/ 887886 w 6134100"/>
              <a:gd name="connsiteY782" fmla="*/ 5415238 h 6148267"/>
              <a:gd name="connsiteX783" fmla="*/ 873719 w 6134100"/>
              <a:gd name="connsiteY783" fmla="*/ 5398948 h 6148267"/>
              <a:gd name="connsiteX784" fmla="*/ 859908 w 6134100"/>
              <a:gd name="connsiteY784" fmla="*/ 5383013 h 6148267"/>
              <a:gd name="connsiteX785" fmla="*/ 846449 w 6134100"/>
              <a:gd name="connsiteY785" fmla="*/ 5366723 h 6148267"/>
              <a:gd name="connsiteX786" fmla="*/ 832991 w 6134100"/>
              <a:gd name="connsiteY786" fmla="*/ 5350080 h 6148267"/>
              <a:gd name="connsiteX787" fmla="*/ 819533 w 6134100"/>
              <a:gd name="connsiteY787" fmla="*/ 5333790 h 6148267"/>
              <a:gd name="connsiteX788" fmla="*/ 806428 w 6134100"/>
              <a:gd name="connsiteY788" fmla="*/ 5316792 h 6148267"/>
              <a:gd name="connsiteX789" fmla="*/ 793325 w 6134100"/>
              <a:gd name="connsiteY789" fmla="*/ 5300148 h 6148267"/>
              <a:gd name="connsiteX790" fmla="*/ 780575 w 6134100"/>
              <a:gd name="connsiteY790" fmla="*/ 5283505 h 6148267"/>
              <a:gd name="connsiteX791" fmla="*/ 767825 w 6134100"/>
              <a:gd name="connsiteY791" fmla="*/ 5266507 h 6148267"/>
              <a:gd name="connsiteX792" fmla="*/ 755784 w 6134100"/>
              <a:gd name="connsiteY792" fmla="*/ 5249155 h 6148267"/>
              <a:gd name="connsiteX793" fmla="*/ 743387 w 6134100"/>
              <a:gd name="connsiteY793" fmla="*/ 5231803 h 6148267"/>
              <a:gd name="connsiteX794" fmla="*/ 730992 w 6134100"/>
              <a:gd name="connsiteY794" fmla="*/ 5215159 h 6148267"/>
              <a:gd name="connsiteX795" fmla="*/ 719659 w 6134100"/>
              <a:gd name="connsiteY795" fmla="*/ 5197453 h 6148267"/>
              <a:gd name="connsiteX796" fmla="*/ 707618 w 6134100"/>
              <a:gd name="connsiteY796" fmla="*/ 5180102 h 6148267"/>
              <a:gd name="connsiteX797" fmla="*/ 695930 w 6134100"/>
              <a:gd name="connsiteY797" fmla="*/ 5162396 h 6148267"/>
              <a:gd name="connsiteX798" fmla="*/ 684951 w 6134100"/>
              <a:gd name="connsiteY798" fmla="*/ 5144689 h 6148267"/>
              <a:gd name="connsiteX799" fmla="*/ 673618 w 6134100"/>
              <a:gd name="connsiteY799" fmla="*/ 5126983 h 6148267"/>
              <a:gd name="connsiteX800" fmla="*/ 662638 w 6134100"/>
              <a:gd name="connsiteY800" fmla="*/ 5109277 h 6148267"/>
              <a:gd name="connsiteX801" fmla="*/ 652013 w 6134100"/>
              <a:gd name="connsiteY801" fmla="*/ 5091571 h 6148267"/>
              <a:gd name="connsiteX802" fmla="*/ 641389 w 6134100"/>
              <a:gd name="connsiteY802" fmla="*/ 5073512 h 6148267"/>
              <a:gd name="connsiteX803" fmla="*/ 631118 w 6134100"/>
              <a:gd name="connsiteY803" fmla="*/ 5055451 h 6148267"/>
              <a:gd name="connsiteX804" fmla="*/ 620847 w 6134100"/>
              <a:gd name="connsiteY804" fmla="*/ 5037391 h 6148267"/>
              <a:gd name="connsiteX805" fmla="*/ 610931 w 6134100"/>
              <a:gd name="connsiteY805" fmla="*/ 5019331 h 6148267"/>
              <a:gd name="connsiteX806" fmla="*/ 601014 w 6134100"/>
              <a:gd name="connsiteY806" fmla="*/ 5001270 h 6148267"/>
              <a:gd name="connsiteX807" fmla="*/ 591452 w 6134100"/>
              <a:gd name="connsiteY807" fmla="*/ 4982856 h 6148267"/>
              <a:gd name="connsiteX808" fmla="*/ 582244 w 6134100"/>
              <a:gd name="connsiteY808" fmla="*/ 4964797 h 6148267"/>
              <a:gd name="connsiteX809" fmla="*/ 573036 w 6134100"/>
              <a:gd name="connsiteY809" fmla="*/ 4946382 h 6148267"/>
              <a:gd name="connsiteX810" fmla="*/ 564181 w 6134100"/>
              <a:gd name="connsiteY810" fmla="*/ 4927968 h 6148267"/>
              <a:gd name="connsiteX811" fmla="*/ 555328 w 6134100"/>
              <a:gd name="connsiteY811" fmla="*/ 4909554 h 6148267"/>
              <a:gd name="connsiteX812" fmla="*/ 546828 w 6134100"/>
              <a:gd name="connsiteY812" fmla="*/ 4891140 h 6148267"/>
              <a:gd name="connsiteX813" fmla="*/ 538328 w 6134100"/>
              <a:gd name="connsiteY813" fmla="*/ 4872724 h 6148267"/>
              <a:gd name="connsiteX814" fmla="*/ 530536 w 6134100"/>
              <a:gd name="connsiteY814" fmla="*/ 4853957 h 6148267"/>
              <a:gd name="connsiteX815" fmla="*/ 522390 w 6134100"/>
              <a:gd name="connsiteY815" fmla="*/ 4835542 h 6148267"/>
              <a:gd name="connsiteX816" fmla="*/ 514598 w 6134100"/>
              <a:gd name="connsiteY816" fmla="*/ 4816773 h 6148267"/>
              <a:gd name="connsiteX817" fmla="*/ 507515 w 6134100"/>
              <a:gd name="connsiteY817" fmla="*/ 4798006 h 6148267"/>
              <a:gd name="connsiteX818" fmla="*/ 500078 w 6134100"/>
              <a:gd name="connsiteY818" fmla="*/ 4779591 h 6148267"/>
              <a:gd name="connsiteX819" fmla="*/ 492640 w 6134100"/>
              <a:gd name="connsiteY819" fmla="*/ 4760822 h 6148267"/>
              <a:gd name="connsiteX820" fmla="*/ 486265 w 6134100"/>
              <a:gd name="connsiteY820" fmla="*/ 4742054 h 6148267"/>
              <a:gd name="connsiteX821" fmla="*/ 479182 w 6134100"/>
              <a:gd name="connsiteY821" fmla="*/ 4723640 h 6148267"/>
              <a:gd name="connsiteX822" fmla="*/ 473162 w 6134100"/>
              <a:gd name="connsiteY822" fmla="*/ 4704871 h 6148267"/>
              <a:gd name="connsiteX823" fmla="*/ 466787 w 6134100"/>
              <a:gd name="connsiteY823" fmla="*/ 4685749 h 6148267"/>
              <a:gd name="connsiteX824" fmla="*/ 460766 w 6134100"/>
              <a:gd name="connsiteY824" fmla="*/ 4666981 h 6148267"/>
              <a:gd name="connsiteX825" fmla="*/ 455099 w 6134100"/>
              <a:gd name="connsiteY825" fmla="*/ 4648567 h 6148267"/>
              <a:gd name="connsiteX826" fmla="*/ 449432 w 6134100"/>
              <a:gd name="connsiteY826" fmla="*/ 4629798 h 6148267"/>
              <a:gd name="connsiteX827" fmla="*/ 443766 w 6134100"/>
              <a:gd name="connsiteY827" fmla="*/ 4611030 h 6148267"/>
              <a:gd name="connsiteX828" fmla="*/ 438807 w 6134100"/>
              <a:gd name="connsiteY828" fmla="*/ 4592261 h 6148267"/>
              <a:gd name="connsiteX829" fmla="*/ 433849 w 6134100"/>
              <a:gd name="connsiteY829" fmla="*/ 4573847 h 6148267"/>
              <a:gd name="connsiteX830" fmla="*/ 429246 w 6134100"/>
              <a:gd name="connsiteY830" fmla="*/ 4555079 h 6148267"/>
              <a:gd name="connsiteX831" fmla="*/ 424641 w 6134100"/>
              <a:gd name="connsiteY831" fmla="*/ 4536310 h 6148267"/>
              <a:gd name="connsiteX832" fmla="*/ 420391 w 6134100"/>
              <a:gd name="connsiteY832" fmla="*/ 4517542 h 6148267"/>
              <a:gd name="connsiteX833" fmla="*/ 416141 w 6134100"/>
              <a:gd name="connsiteY833" fmla="*/ 4499128 h 6148267"/>
              <a:gd name="connsiteX834" fmla="*/ 412599 w 6134100"/>
              <a:gd name="connsiteY834" fmla="*/ 4480359 h 6148267"/>
              <a:gd name="connsiteX835" fmla="*/ 409058 w 6134100"/>
              <a:gd name="connsiteY835" fmla="*/ 4461945 h 6148267"/>
              <a:gd name="connsiteX836" fmla="*/ 404808 w 6134100"/>
              <a:gd name="connsiteY836" fmla="*/ 4449551 h 6148267"/>
              <a:gd name="connsiteX837" fmla="*/ 400913 w 6134100"/>
              <a:gd name="connsiteY837" fmla="*/ 4437865 h 6148267"/>
              <a:gd name="connsiteX838" fmla="*/ 397725 w 6134100"/>
              <a:gd name="connsiteY838" fmla="*/ 4425824 h 6148267"/>
              <a:gd name="connsiteX839" fmla="*/ 395246 w 6134100"/>
              <a:gd name="connsiteY839" fmla="*/ 4414492 h 6148267"/>
              <a:gd name="connsiteX840" fmla="*/ 393475 w 6134100"/>
              <a:gd name="connsiteY840" fmla="*/ 4404223 h 6148267"/>
              <a:gd name="connsiteX841" fmla="*/ 392413 w 6134100"/>
              <a:gd name="connsiteY841" fmla="*/ 4393954 h 6148267"/>
              <a:gd name="connsiteX842" fmla="*/ 392413 w 6134100"/>
              <a:gd name="connsiteY842" fmla="*/ 4384747 h 6148267"/>
              <a:gd name="connsiteX843" fmla="*/ 392766 w 6134100"/>
              <a:gd name="connsiteY843" fmla="*/ 4375894 h 6148267"/>
              <a:gd name="connsiteX844" fmla="*/ 393829 w 6134100"/>
              <a:gd name="connsiteY844" fmla="*/ 4367748 h 6148267"/>
              <a:gd name="connsiteX845" fmla="*/ 395600 w 6134100"/>
              <a:gd name="connsiteY845" fmla="*/ 4360313 h 6148267"/>
              <a:gd name="connsiteX846" fmla="*/ 396663 w 6134100"/>
              <a:gd name="connsiteY846" fmla="*/ 4357479 h 6148267"/>
              <a:gd name="connsiteX847" fmla="*/ 398079 w 6134100"/>
              <a:gd name="connsiteY847" fmla="*/ 4354292 h 6148267"/>
              <a:gd name="connsiteX848" fmla="*/ 399496 w 6134100"/>
              <a:gd name="connsiteY848" fmla="*/ 4351106 h 6148267"/>
              <a:gd name="connsiteX849" fmla="*/ 400913 w 6134100"/>
              <a:gd name="connsiteY849" fmla="*/ 4348981 h 6148267"/>
              <a:gd name="connsiteX850" fmla="*/ 402683 w 6134100"/>
              <a:gd name="connsiteY850" fmla="*/ 4346502 h 6148267"/>
              <a:gd name="connsiteX851" fmla="*/ 404808 w 6134100"/>
              <a:gd name="connsiteY851" fmla="*/ 4344377 h 6148267"/>
              <a:gd name="connsiteX852" fmla="*/ 406579 w 6134100"/>
              <a:gd name="connsiteY852" fmla="*/ 4342607 h 6148267"/>
              <a:gd name="connsiteX853" fmla="*/ 408704 w 6134100"/>
              <a:gd name="connsiteY853" fmla="*/ 4340835 h 6148267"/>
              <a:gd name="connsiteX854" fmla="*/ 410829 w 6134100"/>
              <a:gd name="connsiteY854" fmla="*/ 4339773 h 6148267"/>
              <a:gd name="connsiteX855" fmla="*/ 413662 w 6134100"/>
              <a:gd name="connsiteY855" fmla="*/ 4339065 h 6148267"/>
              <a:gd name="connsiteX856" fmla="*/ 415787 w 6134100"/>
              <a:gd name="connsiteY856" fmla="*/ 4338357 h 6148267"/>
              <a:gd name="connsiteX857" fmla="*/ 418621 w 6134100"/>
              <a:gd name="connsiteY857" fmla="*/ 4337648 h 6148267"/>
              <a:gd name="connsiteX858" fmla="*/ 421808 w 6134100"/>
              <a:gd name="connsiteY858" fmla="*/ 4337648 h 6148267"/>
              <a:gd name="connsiteX859" fmla="*/ 424287 w 6134100"/>
              <a:gd name="connsiteY859" fmla="*/ 4338357 h 6148267"/>
              <a:gd name="connsiteX860" fmla="*/ 427474 w 6134100"/>
              <a:gd name="connsiteY860" fmla="*/ 4339065 h 6148267"/>
              <a:gd name="connsiteX861" fmla="*/ 430662 w 6134100"/>
              <a:gd name="connsiteY861" fmla="*/ 4339773 h 6148267"/>
              <a:gd name="connsiteX862" fmla="*/ 433496 w 6134100"/>
              <a:gd name="connsiteY862" fmla="*/ 4340835 h 6148267"/>
              <a:gd name="connsiteX863" fmla="*/ 436329 w 6134100"/>
              <a:gd name="connsiteY863" fmla="*/ 4342607 h 6148267"/>
              <a:gd name="connsiteX864" fmla="*/ 439870 w 6134100"/>
              <a:gd name="connsiteY864" fmla="*/ 4344377 h 6148267"/>
              <a:gd name="connsiteX865" fmla="*/ 442704 w 6134100"/>
              <a:gd name="connsiteY865" fmla="*/ 4346147 h 6148267"/>
              <a:gd name="connsiteX866" fmla="*/ 449079 w 6134100"/>
              <a:gd name="connsiteY866" fmla="*/ 4350751 h 6148267"/>
              <a:gd name="connsiteX867" fmla="*/ 455454 w 6134100"/>
              <a:gd name="connsiteY867" fmla="*/ 4356771 h 6148267"/>
              <a:gd name="connsiteX868" fmla="*/ 462182 w 6134100"/>
              <a:gd name="connsiteY868" fmla="*/ 4362791 h 6148267"/>
              <a:gd name="connsiteX869" fmla="*/ 468557 w 6134100"/>
              <a:gd name="connsiteY869" fmla="*/ 4370228 h 6148267"/>
              <a:gd name="connsiteX870" fmla="*/ 474932 w 6134100"/>
              <a:gd name="connsiteY870" fmla="*/ 4378019 h 6148267"/>
              <a:gd name="connsiteX871" fmla="*/ 481662 w 6134100"/>
              <a:gd name="connsiteY871" fmla="*/ 4386517 h 6148267"/>
              <a:gd name="connsiteX872" fmla="*/ 487682 w 6134100"/>
              <a:gd name="connsiteY872" fmla="*/ 4395724 h 6148267"/>
              <a:gd name="connsiteX873" fmla="*/ 494057 w 6134100"/>
              <a:gd name="connsiteY873" fmla="*/ 4405994 h 6148267"/>
              <a:gd name="connsiteX874" fmla="*/ 499723 w 6134100"/>
              <a:gd name="connsiteY874" fmla="*/ 4416264 h 6148267"/>
              <a:gd name="connsiteX875" fmla="*/ 505390 w 6134100"/>
              <a:gd name="connsiteY875" fmla="*/ 4426887 h 6148267"/>
              <a:gd name="connsiteX876" fmla="*/ 510348 w 6134100"/>
              <a:gd name="connsiteY876" fmla="*/ 4438573 h 6148267"/>
              <a:gd name="connsiteX877" fmla="*/ 514953 w 6134100"/>
              <a:gd name="connsiteY877" fmla="*/ 4449905 h 6148267"/>
              <a:gd name="connsiteX878" fmla="*/ 533015 w 6134100"/>
              <a:gd name="connsiteY878" fmla="*/ 4480359 h 6148267"/>
              <a:gd name="connsiteX879" fmla="*/ 551431 w 6134100"/>
              <a:gd name="connsiteY879" fmla="*/ 4510460 h 6148267"/>
              <a:gd name="connsiteX880" fmla="*/ 570556 w 6134100"/>
              <a:gd name="connsiteY880" fmla="*/ 4540205 h 6148267"/>
              <a:gd name="connsiteX881" fmla="*/ 589327 w 6134100"/>
              <a:gd name="connsiteY881" fmla="*/ 4569951 h 6148267"/>
              <a:gd name="connsiteX882" fmla="*/ 608806 w 6134100"/>
              <a:gd name="connsiteY882" fmla="*/ 4599344 h 6148267"/>
              <a:gd name="connsiteX883" fmla="*/ 628285 w 6134100"/>
              <a:gd name="connsiteY883" fmla="*/ 4628736 h 6148267"/>
              <a:gd name="connsiteX884" fmla="*/ 648472 w 6134100"/>
              <a:gd name="connsiteY884" fmla="*/ 4657419 h 6148267"/>
              <a:gd name="connsiteX885" fmla="*/ 668660 w 6134100"/>
              <a:gd name="connsiteY885" fmla="*/ 4686457 h 6148267"/>
              <a:gd name="connsiteX886" fmla="*/ 689201 w 6134100"/>
              <a:gd name="connsiteY886" fmla="*/ 4714433 h 6148267"/>
              <a:gd name="connsiteX887" fmla="*/ 710451 w 6134100"/>
              <a:gd name="connsiteY887" fmla="*/ 4742408 h 6148267"/>
              <a:gd name="connsiteX888" fmla="*/ 731346 w 6134100"/>
              <a:gd name="connsiteY888" fmla="*/ 4770384 h 6148267"/>
              <a:gd name="connsiteX889" fmla="*/ 752950 w 6134100"/>
              <a:gd name="connsiteY889" fmla="*/ 4797651 h 6148267"/>
              <a:gd name="connsiteX890" fmla="*/ 774908 w 6134100"/>
              <a:gd name="connsiteY890" fmla="*/ 4824565 h 6148267"/>
              <a:gd name="connsiteX891" fmla="*/ 796867 w 6134100"/>
              <a:gd name="connsiteY891" fmla="*/ 4851123 h 6148267"/>
              <a:gd name="connsiteX892" fmla="*/ 819533 w 6134100"/>
              <a:gd name="connsiteY892" fmla="*/ 4877683 h 6148267"/>
              <a:gd name="connsiteX893" fmla="*/ 842199 w 6134100"/>
              <a:gd name="connsiteY893" fmla="*/ 4903534 h 6148267"/>
              <a:gd name="connsiteX894" fmla="*/ 865219 w 6134100"/>
              <a:gd name="connsiteY894" fmla="*/ 4928677 h 6148267"/>
              <a:gd name="connsiteX895" fmla="*/ 888594 w 6134100"/>
              <a:gd name="connsiteY895" fmla="*/ 4953818 h 6148267"/>
              <a:gd name="connsiteX896" fmla="*/ 912324 w 6134100"/>
              <a:gd name="connsiteY896" fmla="*/ 4978253 h 6148267"/>
              <a:gd name="connsiteX897" fmla="*/ 936407 w 6134100"/>
              <a:gd name="connsiteY897" fmla="*/ 5002687 h 6148267"/>
              <a:gd name="connsiteX898" fmla="*/ 960490 w 6134100"/>
              <a:gd name="connsiteY898" fmla="*/ 5026060 h 6148267"/>
              <a:gd name="connsiteX899" fmla="*/ 985281 w 6134100"/>
              <a:gd name="connsiteY899" fmla="*/ 5049431 h 6148267"/>
              <a:gd name="connsiteX900" fmla="*/ 1009718 w 6134100"/>
              <a:gd name="connsiteY900" fmla="*/ 5071740 h 6148267"/>
              <a:gd name="connsiteX901" fmla="*/ 1035218 w 6134100"/>
              <a:gd name="connsiteY901" fmla="*/ 5094050 h 6148267"/>
              <a:gd name="connsiteX902" fmla="*/ 1060009 w 6134100"/>
              <a:gd name="connsiteY902" fmla="*/ 5115652 h 6148267"/>
              <a:gd name="connsiteX903" fmla="*/ 1085863 w 6134100"/>
              <a:gd name="connsiteY903" fmla="*/ 5136545 h 6148267"/>
              <a:gd name="connsiteX904" fmla="*/ 1111717 w 6134100"/>
              <a:gd name="connsiteY904" fmla="*/ 5157084 h 6148267"/>
              <a:gd name="connsiteX905" fmla="*/ 1137571 w 6134100"/>
              <a:gd name="connsiteY905" fmla="*/ 5176915 h 6148267"/>
              <a:gd name="connsiteX906" fmla="*/ 1163779 w 6134100"/>
              <a:gd name="connsiteY906" fmla="*/ 5196038 h 6148267"/>
              <a:gd name="connsiteX907" fmla="*/ 1190341 w 6134100"/>
              <a:gd name="connsiteY907" fmla="*/ 5215159 h 6148267"/>
              <a:gd name="connsiteX908" fmla="*/ 1216904 w 6134100"/>
              <a:gd name="connsiteY908" fmla="*/ 5233220 h 6148267"/>
              <a:gd name="connsiteX909" fmla="*/ 1243820 w 6134100"/>
              <a:gd name="connsiteY909" fmla="*/ 5250217 h 6148267"/>
              <a:gd name="connsiteX910" fmla="*/ 1244882 w 6134100"/>
              <a:gd name="connsiteY910" fmla="*/ 5251280 h 6148267"/>
              <a:gd name="connsiteX911" fmla="*/ 1245945 w 6134100"/>
              <a:gd name="connsiteY911" fmla="*/ 5251280 h 6148267"/>
              <a:gd name="connsiteX912" fmla="*/ 1247007 w 6134100"/>
              <a:gd name="connsiteY912" fmla="*/ 5251280 h 6148267"/>
              <a:gd name="connsiteX913" fmla="*/ 1248070 w 6134100"/>
              <a:gd name="connsiteY913" fmla="*/ 5251280 h 6148267"/>
              <a:gd name="connsiteX914" fmla="*/ 1250195 w 6134100"/>
              <a:gd name="connsiteY914" fmla="*/ 5249864 h 6148267"/>
              <a:gd name="connsiteX915" fmla="*/ 1252320 w 6134100"/>
              <a:gd name="connsiteY915" fmla="*/ 5248447 h 6148267"/>
              <a:gd name="connsiteX916" fmla="*/ 1256570 w 6134100"/>
              <a:gd name="connsiteY916" fmla="*/ 5243844 h 6148267"/>
              <a:gd name="connsiteX917" fmla="*/ 1261528 w 6134100"/>
              <a:gd name="connsiteY917" fmla="*/ 5237823 h 6148267"/>
              <a:gd name="connsiteX918" fmla="*/ 1264007 w 6134100"/>
              <a:gd name="connsiteY918" fmla="*/ 5234636 h 6148267"/>
              <a:gd name="connsiteX919" fmla="*/ 1266840 w 6134100"/>
              <a:gd name="connsiteY919" fmla="*/ 5231803 h 6148267"/>
              <a:gd name="connsiteX920" fmla="*/ 1270028 w 6134100"/>
              <a:gd name="connsiteY920" fmla="*/ 5229325 h 6148267"/>
              <a:gd name="connsiteX921" fmla="*/ 1273570 w 6134100"/>
              <a:gd name="connsiteY921" fmla="*/ 5227200 h 6148267"/>
              <a:gd name="connsiteX922" fmla="*/ 1275340 w 6134100"/>
              <a:gd name="connsiteY922" fmla="*/ 5226491 h 6148267"/>
              <a:gd name="connsiteX923" fmla="*/ 1276757 w 6134100"/>
              <a:gd name="connsiteY923" fmla="*/ 5225783 h 6148267"/>
              <a:gd name="connsiteX924" fmla="*/ 1278882 w 6134100"/>
              <a:gd name="connsiteY924" fmla="*/ 5225075 h 6148267"/>
              <a:gd name="connsiteX925" fmla="*/ 1281007 w 6134100"/>
              <a:gd name="connsiteY925" fmla="*/ 5225075 h 6148267"/>
              <a:gd name="connsiteX926" fmla="*/ 1283132 w 6134100"/>
              <a:gd name="connsiteY926" fmla="*/ 5224721 h 6148267"/>
              <a:gd name="connsiteX927" fmla="*/ 1285257 w 6134100"/>
              <a:gd name="connsiteY927" fmla="*/ 5225075 h 6148267"/>
              <a:gd name="connsiteX928" fmla="*/ 1287736 w 6134100"/>
              <a:gd name="connsiteY928" fmla="*/ 5225075 h 6148267"/>
              <a:gd name="connsiteX929" fmla="*/ 1289861 w 6134100"/>
              <a:gd name="connsiteY929" fmla="*/ 5225783 h 6148267"/>
              <a:gd name="connsiteX930" fmla="*/ 1299778 w 6134100"/>
              <a:gd name="connsiteY930" fmla="*/ 5228970 h 6148267"/>
              <a:gd name="connsiteX931" fmla="*/ 1310048 w 6134100"/>
              <a:gd name="connsiteY931" fmla="*/ 5232158 h 6148267"/>
              <a:gd name="connsiteX932" fmla="*/ 1319611 w 6134100"/>
              <a:gd name="connsiteY932" fmla="*/ 5235698 h 6148267"/>
              <a:gd name="connsiteX933" fmla="*/ 1329881 w 6134100"/>
              <a:gd name="connsiteY933" fmla="*/ 5239240 h 6148267"/>
              <a:gd name="connsiteX934" fmla="*/ 1316778 w 6134100"/>
              <a:gd name="connsiteY934" fmla="*/ 5230741 h 6148267"/>
              <a:gd name="connsiteX935" fmla="*/ 1303673 w 6134100"/>
              <a:gd name="connsiteY935" fmla="*/ 5221888 h 6148267"/>
              <a:gd name="connsiteX936" fmla="*/ 1290570 w 6134100"/>
              <a:gd name="connsiteY936" fmla="*/ 5212681 h 6148267"/>
              <a:gd name="connsiteX937" fmla="*/ 1277465 w 6134100"/>
              <a:gd name="connsiteY937" fmla="*/ 5203120 h 6148267"/>
              <a:gd name="connsiteX938" fmla="*/ 1264715 w 6134100"/>
              <a:gd name="connsiteY938" fmla="*/ 5192850 h 6148267"/>
              <a:gd name="connsiteX939" fmla="*/ 1251612 w 6134100"/>
              <a:gd name="connsiteY939" fmla="*/ 5182226 h 6148267"/>
              <a:gd name="connsiteX940" fmla="*/ 1238153 w 6134100"/>
              <a:gd name="connsiteY940" fmla="*/ 5171603 h 6148267"/>
              <a:gd name="connsiteX941" fmla="*/ 1225049 w 6134100"/>
              <a:gd name="connsiteY941" fmla="*/ 5160271 h 6148267"/>
              <a:gd name="connsiteX942" fmla="*/ 1217257 w 6134100"/>
              <a:gd name="connsiteY942" fmla="*/ 5145752 h 6148267"/>
              <a:gd name="connsiteX943" fmla="*/ 1209466 w 6134100"/>
              <a:gd name="connsiteY943" fmla="*/ 5131587 h 6148267"/>
              <a:gd name="connsiteX944" fmla="*/ 1202737 w 6134100"/>
              <a:gd name="connsiteY944" fmla="*/ 5118131 h 6148267"/>
              <a:gd name="connsiteX945" fmla="*/ 1195654 w 6134100"/>
              <a:gd name="connsiteY945" fmla="*/ 5105028 h 6148267"/>
              <a:gd name="connsiteX946" fmla="*/ 1189633 w 6134100"/>
              <a:gd name="connsiteY946" fmla="*/ 5092280 h 6148267"/>
              <a:gd name="connsiteX947" fmla="*/ 1183612 w 6134100"/>
              <a:gd name="connsiteY947" fmla="*/ 5080594 h 6148267"/>
              <a:gd name="connsiteX948" fmla="*/ 1177946 w 6134100"/>
              <a:gd name="connsiteY948" fmla="*/ 5068554 h 6148267"/>
              <a:gd name="connsiteX949" fmla="*/ 1172279 w 6134100"/>
              <a:gd name="connsiteY949" fmla="*/ 5057576 h 6148267"/>
              <a:gd name="connsiteX950" fmla="*/ 1167321 w 6134100"/>
              <a:gd name="connsiteY950" fmla="*/ 5046598 h 6148267"/>
              <a:gd name="connsiteX951" fmla="*/ 1162363 w 6134100"/>
              <a:gd name="connsiteY951" fmla="*/ 5036683 h 6148267"/>
              <a:gd name="connsiteX952" fmla="*/ 1157758 w 6134100"/>
              <a:gd name="connsiteY952" fmla="*/ 5026768 h 6148267"/>
              <a:gd name="connsiteX953" fmla="*/ 1153508 w 6134100"/>
              <a:gd name="connsiteY953" fmla="*/ 5017561 h 6148267"/>
              <a:gd name="connsiteX954" fmla="*/ 1149258 w 6134100"/>
              <a:gd name="connsiteY954" fmla="*/ 5008707 h 6148267"/>
              <a:gd name="connsiteX955" fmla="*/ 1145363 w 6134100"/>
              <a:gd name="connsiteY955" fmla="*/ 4999854 h 6148267"/>
              <a:gd name="connsiteX956" fmla="*/ 1141466 w 6134100"/>
              <a:gd name="connsiteY956" fmla="*/ 4991710 h 6148267"/>
              <a:gd name="connsiteX957" fmla="*/ 1137571 w 6134100"/>
              <a:gd name="connsiteY957" fmla="*/ 4983919 h 6148267"/>
              <a:gd name="connsiteX958" fmla="*/ 1131196 w 6134100"/>
              <a:gd name="connsiteY958" fmla="*/ 4969400 h 6148267"/>
              <a:gd name="connsiteX959" fmla="*/ 1125530 w 6134100"/>
              <a:gd name="connsiteY959" fmla="*/ 4955943 h 6148267"/>
              <a:gd name="connsiteX960" fmla="*/ 1120571 w 6134100"/>
              <a:gd name="connsiteY960" fmla="*/ 4943903 h 6148267"/>
              <a:gd name="connsiteX961" fmla="*/ 1115258 w 6134100"/>
              <a:gd name="connsiteY961" fmla="*/ 4932217 h 6148267"/>
              <a:gd name="connsiteX962" fmla="*/ 1111363 w 6134100"/>
              <a:gd name="connsiteY962" fmla="*/ 4921948 h 6148267"/>
              <a:gd name="connsiteX963" fmla="*/ 1107467 w 6134100"/>
              <a:gd name="connsiteY963" fmla="*/ 4912741 h 6148267"/>
              <a:gd name="connsiteX964" fmla="*/ 1103925 w 6134100"/>
              <a:gd name="connsiteY964" fmla="*/ 4903887 h 6148267"/>
              <a:gd name="connsiteX965" fmla="*/ 1100384 w 6134100"/>
              <a:gd name="connsiteY965" fmla="*/ 4895389 h 6148267"/>
              <a:gd name="connsiteX966" fmla="*/ 1099675 w 6134100"/>
              <a:gd name="connsiteY966" fmla="*/ 4895389 h 6148267"/>
              <a:gd name="connsiteX967" fmla="*/ 1099322 w 6134100"/>
              <a:gd name="connsiteY967" fmla="*/ 4895035 h 6148267"/>
              <a:gd name="connsiteX968" fmla="*/ 1098967 w 6134100"/>
              <a:gd name="connsiteY968" fmla="*/ 4893264 h 6148267"/>
              <a:gd name="connsiteX969" fmla="*/ 1097197 w 6134100"/>
              <a:gd name="connsiteY969" fmla="*/ 4889723 h 6148267"/>
              <a:gd name="connsiteX970" fmla="*/ 1094717 w 6134100"/>
              <a:gd name="connsiteY970" fmla="*/ 4881932 h 6148267"/>
              <a:gd name="connsiteX971" fmla="*/ 1091884 w 6134100"/>
              <a:gd name="connsiteY971" fmla="*/ 4874496 h 6148267"/>
              <a:gd name="connsiteX972" fmla="*/ 1089050 w 6134100"/>
              <a:gd name="connsiteY972" fmla="*/ 4867767 h 6148267"/>
              <a:gd name="connsiteX973" fmla="*/ 1085863 w 6134100"/>
              <a:gd name="connsiteY973" fmla="*/ 4860330 h 6148267"/>
              <a:gd name="connsiteX974" fmla="*/ 1083030 w 6134100"/>
              <a:gd name="connsiteY974" fmla="*/ 4852895 h 6148267"/>
              <a:gd name="connsiteX975" fmla="*/ 1080197 w 6134100"/>
              <a:gd name="connsiteY975" fmla="*/ 4845458 h 6148267"/>
              <a:gd name="connsiteX976" fmla="*/ 1077009 w 6134100"/>
              <a:gd name="connsiteY976" fmla="*/ 4837667 h 6148267"/>
              <a:gd name="connsiteX977" fmla="*/ 1073822 w 6134100"/>
              <a:gd name="connsiteY977" fmla="*/ 4829168 h 6148267"/>
              <a:gd name="connsiteX978" fmla="*/ 1070989 w 6134100"/>
              <a:gd name="connsiteY978" fmla="*/ 4819961 h 6148267"/>
              <a:gd name="connsiteX979" fmla="*/ 1071342 w 6134100"/>
              <a:gd name="connsiteY979" fmla="*/ 4819607 h 6148267"/>
              <a:gd name="connsiteX980" fmla="*/ 1073114 w 6134100"/>
              <a:gd name="connsiteY980" fmla="*/ 4818545 h 6148267"/>
              <a:gd name="connsiteX981" fmla="*/ 1072051 w 6134100"/>
              <a:gd name="connsiteY981" fmla="*/ 4814295 h 6148267"/>
              <a:gd name="connsiteX982" fmla="*/ 1070989 w 6134100"/>
              <a:gd name="connsiteY982" fmla="*/ 4810400 h 6148267"/>
              <a:gd name="connsiteX983" fmla="*/ 1069217 w 6134100"/>
              <a:gd name="connsiteY983" fmla="*/ 4806151 h 6148267"/>
              <a:gd name="connsiteX984" fmla="*/ 1068155 w 6134100"/>
              <a:gd name="connsiteY984" fmla="*/ 4801901 h 6148267"/>
              <a:gd name="connsiteX985" fmla="*/ 1055759 w 6134100"/>
              <a:gd name="connsiteY985" fmla="*/ 4787736 h 6148267"/>
              <a:gd name="connsiteX986" fmla="*/ 1043009 w 6134100"/>
              <a:gd name="connsiteY986" fmla="*/ 4773571 h 6148267"/>
              <a:gd name="connsiteX987" fmla="*/ 1030968 w 6134100"/>
              <a:gd name="connsiteY987" fmla="*/ 4759052 h 6148267"/>
              <a:gd name="connsiteX988" fmla="*/ 1018573 w 6134100"/>
              <a:gd name="connsiteY988" fmla="*/ 4744179 h 6148267"/>
              <a:gd name="connsiteX989" fmla="*/ 1015031 w 6134100"/>
              <a:gd name="connsiteY989" fmla="*/ 4740638 h 6148267"/>
              <a:gd name="connsiteX990" fmla="*/ 1012198 w 6134100"/>
              <a:gd name="connsiteY990" fmla="*/ 4736389 h 6148267"/>
              <a:gd name="connsiteX991" fmla="*/ 1009010 w 6134100"/>
              <a:gd name="connsiteY991" fmla="*/ 4731784 h 6148267"/>
              <a:gd name="connsiteX992" fmla="*/ 1006176 w 6134100"/>
              <a:gd name="connsiteY992" fmla="*/ 4727535 h 6148267"/>
              <a:gd name="connsiteX993" fmla="*/ 1003698 w 6134100"/>
              <a:gd name="connsiteY993" fmla="*/ 4723286 h 6148267"/>
              <a:gd name="connsiteX994" fmla="*/ 1001218 w 6134100"/>
              <a:gd name="connsiteY994" fmla="*/ 4718682 h 6148267"/>
              <a:gd name="connsiteX995" fmla="*/ 999448 w 6134100"/>
              <a:gd name="connsiteY995" fmla="*/ 4714433 h 6148267"/>
              <a:gd name="connsiteX996" fmla="*/ 997323 w 6134100"/>
              <a:gd name="connsiteY996" fmla="*/ 4709830 h 6148267"/>
              <a:gd name="connsiteX997" fmla="*/ 995906 w 6134100"/>
              <a:gd name="connsiteY997" fmla="*/ 4705580 h 6148267"/>
              <a:gd name="connsiteX998" fmla="*/ 994843 w 6134100"/>
              <a:gd name="connsiteY998" fmla="*/ 4701331 h 6148267"/>
              <a:gd name="connsiteX999" fmla="*/ 993426 w 6134100"/>
              <a:gd name="connsiteY999" fmla="*/ 4697081 h 6148267"/>
              <a:gd name="connsiteX1000" fmla="*/ 992364 w 6134100"/>
              <a:gd name="connsiteY1000" fmla="*/ 4693186 h 6148267"/>
              <a:gd name="connsiteX1001" fmla="*/ 992010 w 6134100"/>
              <a:gd name="connsiteY1001" fmla="*/ 4689290 h 6148267"/>
              <a:gd name="connsiteX1002" fmla="*/ 991656 w 6134100"/>
              <a:gd name="connsiteY1002" fmla="*/ 4685395 h 6148267"/>
              <a:gd name="connsiteX1003" fmla="*/ 991301 w 6134100"/>
              <a:gd name="connsiteY1003" fmla="*/ 4682208 h 6148267"/>
              <a:gd name="connsiteX1004" fmla="*/ 991656 w 6134100"/>
              <a:gd name="connsiteY1004" fmla="*/ 4678667 h 6148267"/>
              <a:gd name="connsiteX1005" fmla="*/ 982093 w 6134100"/>
              <a:gd name="connsiteY1005" fmla="*/ 4675833 h 6148267"/>
              <a:gd name="connsiteX1006" fmla="*/ 972531 w 6134100"/>
              <a:gd name="connsiteY1006" fmla="*/ 4672646 h 6148267"/>
              <a:gd name="connsiteX1007" fmla="*/ 961906 w 6134100"/>
              <a:gd name="connsiteY1007" fmla="*/ 4668751 h 6148267"/>
              <a:gd name="connsiteX1008" fmla="*/ 951635 w 6134100"/>
              <a:gd name="connsiteY1008" fmla="*/ 4664148 h 6148267"/>
              <a:gd name="connsiteX1009" fmla="*/ 943135 w 6134100"/>
              <a:gd name="connsiteY1009" fmla="*/ 4653524 h 6148267"/>
              <a:gd name="connsiteX1010" fmla="*/ 935698 w 6134100"/>
              <a:gd name="connsiteY1010" fmla="*/ 4643963 h 6148267"/>
              <a:gd name="connsiteX1011" fmla="*/ 927907 w 6134100"/>
              <a:gd name="connsiteY1011" fmla="*/ 4634756 h 6148267"/>
              <a:gd name="connsiteX1012" fmla="*/ 920824 w 6134100"/>
              <a:gd name="connsiteY1012" fmla="*/ 4626257 h 6148267"/>
              <a:gd name="connsiteX1013" fmla="*/ 914802 w 6134100"/>
              <a:gd name="connsiteY1013" fmla="*/ 4617758 h 6148267"/>
              <a:gd name="connsiteX1014" fmla="*/ 909136 w 6134100"/>
              <a:gd name="connsiteY1014" fmla="*/ 4610322 h 6148267"/>
              <a:gd name="connsiteX1015" fmla="*/ 903115 w 6134100"/>
              <a:gd name="connsiteY1015" fmla="*/ 4602885 h 6148267"/>
              <a:gd name="connsiteX1016" fmla="*/ 897802 w 6134100"/>
              <a:gd name="connsiteY1016" fmla="*/ 4595803 h 6148267"/>
              <a:gd name="connsiteX1017" fmla="*/ 888241 w 6134100"/>
              <a:gd name="connsiteY1017" fmla="*/ 4582700 h 6148267"/>
              <a:gd name="connsiteX1018" fmla="*/ 879386 w 6134100"/>
              <a:gd name="connsiteY1018" fmla="*/ 4570306 h 6148267"/>
              <a:gd name="connsiteX1019" fmla="*/ 870886 w 6134100"/>
              <a:gd name="connsiteY1019" fmla="*/ 4558619 h 6148267"/>
              <a:gd name="connsiteX1020" fmla="*/ 862386 w 6134100"/>
              <a:gd name="connsiteY1020" fmla="*/ 4547642 h 6148267"/>
              <a:gd name="connsiteX1021" fmla="*/ 854595 w 6134100"/>
              <a:gd name="connsiteY1021" fmla="*/ 4535956 h 6148267"/>
              <a:gd name="connsiteX1022" fmla="*/ 846095 w 6134100"/>
              <a:gd name="connsiteY1022" fmla="*/ 4524271 h 6148267"/>
              <a:gd name="connsiteX1023" fmla="*/ 837241 w 6134100"/>
              <a:gd name="connsiteY1023" fmla="*/ 4511522 h 6148267"/>
              <a:gd name="connsiteX1024" fmla="*/ 828033 w 6134100"/>
              <a:gd name="connsiteY1024" fmla="*/ 4497711 h 6148267"/>
              <a:gd name="connsiteX1025" fmla="*/ 823075 w 6134100"/>
              <a:gd name="connsiteY1025" fmla="*/ 4490274 h 6148267"/>
              <a:gd name="connsiteX1026" fmla="*/ 817408 w 6134100"/>
              <a:gd name="connsiteY1026" fmla="*/ 4482130 h 6148267"/>
              <a:gd name="connsiteX1027" fmla="*/ 812095 w 6134100"/>
              <a:gd name="connsiteY1027" fmla="*/ 4473985 h 6148267"/>
              <a:gd name="connsiteX1028" fmla="*/ 806428 w 6134100"/>
              <a:gd name="connsiteY1028" fmla="*/ 4464778 h 6148267"/>
              <a:gd name="connsiteX1029" fmla="*/ 800408 w 6134100"/>
              <a:gd name="connsiteY1029" fmla="*/ 4455217 h 6148267"/>
              <a:gd name="connsiteX1030" fmla="*/ 793679 w 6134100"/>
              <a:gd name="connsiteY1030" fmla="*/ 4444947 h 6148267"/>
              <a:gd name="connsiteX1031" fmla="*/ 786950 w 6134100"/>
              <a:gd name="connsiteY1031" fmla="*/ 4434323 h 6148267"/>
              <a:gd name="connsiteX1032" fmla="*/ 779158 w 6134100"/>
              <a:gd name="connsiteY1032" fmla="*/ 4422638 h 6148267"/>
              <a:gd name="connsiteX1033" fmla="*/ 780575 w 6134100"/>
              <a:gd name="connsiteY1033" fmla="*/ 4421929 h 6148267"/>
              <a:gd name="connsiteX1034" fmla="*/ 784825 w 6134100"/>
              <a:gd name="connsiteY1034" fmla="*/ 4420867 h 6148267"/>
              <a:gd name="connsiteX1035" fmla="*/ 791554 w 6134100"/>
              <a:gd name="connsiteY1035" fmla="*/ 4419451 h 6148267"/>
              <a:gd name="connsiteX1036" fmla="*/ 800408 w 6134100"/>
              <a:gd name="connsiteY1036" fmla="*/ 4418034 h 6148267"/>
              <a:gd name="connsiteX1037" fmla="*/ 798992 w 6134100"/>
              <a:gd name="connsiteY1037" fmla="*/ 4413784 h 6148267"/>
              <a:gd name="connsiteX1038" fmla="*/ 796512 w 6134100"/>
              <a:gd name="connsiteY1038" fmla="*/ 4406348 h 6148267"/>
              <a:gd name="connsiteX1039" fmla="*/ 792970 w 6134100"/>
              <a:gd name="connsiteY1039" fmla="*/ 4395724 h 6148267"/>
              <a:gd name="connsiteX1040" fmla="*/ 788012 w 6134100"/>
              <a:gd name="connsiteY1040" fmla="*/ 4382622 h 6148267"/>
              <a:gd name="connsiteX1041" fmla="*/ 785179 w 6134100"/>
              <a:gd name="connsiteY1041" fmla="*/ 4375185 h 6148267"/>
              <a:gd name="connsiteX1042" fmla="*/ 782345 w 6134100"/>
              <a:gd name="connsiteY1042" fmla="*/ 4367395 h 6148267"/>
              <a:gd name="connsiteX1043" fmla="*/ 778804 w 6134100"/>
              <a:gd name="connsiteY1043" fmla="*/ 4358896 h 6148267"/>
              <a:gd name="connsiteX1044" fmla="*/ 774908 w 6134100"/>
              <a:gd name="connsiteY1044" fmla="*/ 4350042 h 6148267"/>
              <a:gd name="connsiteX1045" fmla="*/ 771012 w 6134100"/>
              <a:gd name="connsiteY1045" fmla="*/ 4341190 h 6148267"/>
              <a:gd name="connsiteX1046" fmla="*/ 766762 w 6134100"/>
              <a:gd name="connsiteY1046" fmla="*/ 4331983 h 6148267"/>
              <a:gd name="connsiteX1047" fmla="*/ 762159 w 6134100"/>
              <a:gd name="connsiteY1047" fmla="*/ 4322421 h 6148267"/>
              <a:gd name="connsiteX1048" fmla="*/ 756846 w 6134100"/>
              <a:gd name="connsiteY1048" fmla="*/ 4313214 h 6148267"/>
              <a:gd name="connsiteX1049" fmla="*/ 753304 w 6134100"/>
              <a:gd name="connsiteY1049" fmla="*/ 4304007 h 6148267"/>
              <a:gd name="connsiteX1050" fmla="*/ 749762 w 6134100"/>
              <a:gd name="connsiteY1050" fmla="*/ 4295863 h 6148267"/>
              <a:gd name="connsiteX1051" fmla="*/ 746575 w 6134100"/>
              <a:gd name="connsiteY1051" fmla="*/ 4288780 h 6148267"/>
              <a:gd name="connsiteX1052" fmla="*/ 743742 w 6134100"/>
              <a:gd name="connsiteY1052" fmla="*/ 4281344 h 6148267"/>
              <a:gd name="connsiteX1053" fmla="*/ 740201 w 6134100"/>
              <a:gd name="connsiteY1053" fmla="*/ 4274969 h 6148267"/>
              <a:gd name="connsiteX1054" fmla="*/ 737367 w 6134100"/>
              <a:gd name="connsiteY1054" fmla="*/ 4267887 h 6148267"/>
              <a:gd name="connsiteX1055" fmla="*/ 733826 w 6134100"/>
              <a:gd name="connsiteY1055" fmla="*/ 4260450 h 6148267"/>
              <a:gd name="connsiteX1056" fmla="*/ 729929 w 6134100"/>
              <a:gd name="connsiteY1056" fmla="*/ 4253014 h 6148267"/>
              <a:gd name="connsiteX1057" fmla="*/ 725326 w 6134100"/>
              <a:gd name="connsiteY1057" fmla="*/ 4244161 h 6148267"/>
              <a:gd name="connsiteX1058" fmla="*/ 720721 w 6134100"/>
              <a:gd name="connsiteY1058" fmla="*/ 4234600 h 6148267"/>
              <a:gd name="connsiteX1059" fmla="*/ 715054 w 6134100"/>
              <a:gd name="connsiteY1059" fmla="*/ 4223268 h 6148267"/>
              <a:gd name="connsiteX1060" fmla="*/ 708326 w 6134100"/>
              <a:gd name="connsiteY1060" fmla="*/ 4210519 h 6148267"/>
              <a:gd name="connsiteX1061" fmla="*/ 701243 w 6134100"/>
              <a:gd name="connsiteY1061" fmla="*/ 4195646 h 6148267"/>
              <a:gd name="connsiteX1062" fmla="*/ 692388 w 6134100"/>
              <a:gd name="connsiteY1062" fmla="*/ 4179002 h 6148267"/>
              <a:gd name="connsiteX1063" fmla="*/ 682471 w 6134100"/>
              <a:gd name="connsiteY1063" fmla="*/ 4159526 h 6148267"/>
              <a:gd name="connsiteX1064" fmla="*/ 671493 w 6134100"/>
              <a:gd name="connsiteY1064" fmla="*/ 4137570 h 6148267"/>
              <a:gd name="connsiteX1065" fmla="*/ 672201 w 6134100"/>
              <a:gd name="connsiteY1065" fmla="*/ 4138279 h 6148267"/>
              <a:gd name="connsiteX1066" fmla="*/ 678576 w 6134100"/>
              <a:gd name="connsiteY1066" fmla="*/ 4143944 h 6148267"/>
              <a:gd name="connsiteX1067" fmla="*/ 684951 w 6134100"/>
              <a:gd name="connsiteY1067" fmla="*/ 4149964 h 6148267"/>
              <a:gd name="connsiteX1068" fmla="*/ 694868 w 6134100"/>
              <a:gd name="connsiteY1068" fmla="*/ 4159171 h 6148267"/>
              <a:gd name="connsiteX1069" fmla="*/ 709034 w 6134100"/>
              <a:gd name="connsiteY1069" fmla="*/ 4171565 h 6148267"/>
              <a:gd name="connsiteX1070" fmla="*/ 727451 w 6134100"/>
              <a:gd name="connsiteY1070" fmla="*/ 4187856 h 6148267"/>
              <a:gd name="connsiteX1071" fmla="*/ 726742 w 6134100"/>
              <a:gd name="connsiteY1071" fmla="*/ 4187148 h 6148267"/>
              <a:gd name="connsiteX1072" fmla="*/ 722138 w 6134100"/>
              <a:gd name="connsiteY1072" fmla="*/ 4182189 h 6148267"/>
              <a:gd name="connsiteX1073" fmla="*/ 709034 w 6134100"/>
              <a:gd name="connsiteY1073" fmla="*/ 4168379 h 6148267"/>
              <a:gd name="connsiteX1074" fmla="*/ 684243 w 6134100"/>
              <a:gd name="connsiteY1074" fmla="*/ 4141820 h 6148267"/>
              <a:gd name="connsiteX1075" fmla="*/ 684951 w 6134100"/>
              <a:gd name="connsiteY1075" fmla="*/ 4141820 h 6148267"/>
              <a:gd name="connsiteX1076" fmla="*/ 689555 w 6134100"/>
              <a:gd name="connsiteY1076" fmla="*/ 4141820 h 6148267"/>
              <a:gd name="connsiteX1077" fmla="*/ 701951 w 6134100"/>
              <a:gd name="connsiteY1077" fmla="*/ 4141820 h 6148267"/>
              <a:gd name="connsiteX1078" fmla="*/ 725625 w 6134100"/>
              <a:gd name="connsiteY1078" fmla="*/ 4142163 h 6148267"/>
              <a:gd name="connsiteX1079" fmla="*/ 725679 w 6134100"/>
              <a:gd name="connsiteY1079" fmla="*/ 4142174 h 6148267"/>
              <a:gd name="connsiteX1080" fmla="*/ 726388 w 6134100"/>
              <a:gd name="connsiteY1080" fmla="*/ 4142174 h 6148267"/>
              <a:gd name="connsiteX1081" fmla="*/ 725625 w 6134100"/>
              <a:gd name="connsiteY1081" fmla="*/ 4142163 h 6148267"/>
              <a:gd name="connsiteX1082" fmla="*/ 720367 w 6134100"/>
              <a:gd name="connsiteY1082" fmla="*/ 4141112 h 6148267"/>
              <a:gd name="connsiteX1083" fmla="*/ 705138 w 6134100"/>
              <a:gd name="connsiteY1083" fmla="*/ 4137924 h 6148267"/>
              <a:gd name="connsiteX1084" fmla="*/ 676805 w 6134100"/>
              <a:gd name="connsiteY1084" fmla="*/ 4131905 h 6148267"/>
              <a:gd name="connsiteX1085" fmla="*/ 677160 w 6134100"/>
              <a:gd name="connsiteY1085" fmla="*/ 4131550 h 6148267"/>
              <a:gd name="connsiteX1086" fmla="*/ 679638 w 6134100"/>
              <a:gd name="connsiteY1086" fmla="*/ 4127655 h 6148267"/>
              <a:gd name="connsiteX1087" fmla="*/ 681763 w 6134100"/>
              <a:gd name="connsiteY1087" fmla="*/ 4123406 h 6148267"/>
              <a:gd name="connsiteX1088" fmla="*/ 685659 w 6134100"/>
              <a:gd name="connsiteY1088" fmla="*/ 4117739 h 6148267"/>
              <a:gd name="connsiteX1089" fmla="*/ 688138 w 6134100"/>
              <a:gd name="connsiteY1089" fmla="*/ 4113491 h 6148267"/>
              <a:gd name="connsiteX1090" fmla="*/ 690618 w 6134100"/>
              <a:gd name="connsiteY1090" fmla="*/ 4108532 h 6148267"/>
              <a:gd name="connsiteX1091" fmla="*/ 694159 w 6134100"/>
              <a:gd name="connsiteY1091" fmla="*/ 4102158 h 6148267"/>
              <a:gd name="connsiteX1092" fmla="*/ 697701 w 6134100"/>
              <a:gd name="connsiteY1092" fmla="*/ 4095430 h 6148267"/>
              <a:gd name="connsiteX1093" fmla="*/ 697346 w 6134100"/>
              <a:gd name="connsiteY1093" fmla="*/ 4095430 h 6148267"/>
              <a:gd name="connsiteX1094" fmla="*/ 695576 w 6134100"/>
              <a:gd name="connsiteY1094" fmla="*/ 4094013 h 6148267"/>
              <a:gd name="connsiteX1095" fmla="*/ 690618 w 6134100"/>
              <a:gd name="connsiteY1095" fmla="*/ 4090473 h 6148267"/>
              <a:gd name="connsiteX1096" fmla="*/ 681055 w 6134100"/>
              <a:gd name="connsiteY1096" fmla="*/ 4083036 h 6148267"/>
              <a:gd name="connsiteX1097" fmla="*/ 674326 w 6134100"/>
              <a:gd name="connsiteY1097" fmla="*/ 4077724 h 6148267"/>
              <a:gd name="connsiteX1098" fmla="*/ 665472 w 6134100"/>
              <a:gd name="connsiteY1098" fmla="*/ 4070996 h 6148267"/>
              <a:gd name="connsiteX1099" fmla="*/ 654493 w 6134100"/>
              <a:gd name="connsiteY1099" fmla="*/ 4063205 h 6148267"/>
              <a:gd name="connsiteX1100" fmla="*/ 641743 w 6134100"/>
              <a:gd name="connsiteY1100" fmla="*/ 4052936 h 6148267"/>
              <a:gd name="connsiteX1101" fmla="*/ 626868 w 6134100"/>
              <a:gd name="connsiteY1101" fmla="*/ 4041249 h 6148267"/>
              <a:gd name="connsiteX1102" fmla="*/ 609160 w 6134100"/>
              <a:gd name="connsiteY1102" fmla="*/ 4027438 h 6148267"/>
              <a:gd name="connsiteX1103" fmla="*/ 589327 w 6134100"/>
              <a:gd name="connsiteY1103" fmla="*/ 4010796 h 6148267"/>
              <a:gd name="connsiteX1104" fmla="*/ 566306 w 6134100"/>
              <a:gd name="connsiteY1104" fmla="*/ 3991673 h 6148267"/>
              <a:gd name="connsiteX1105" fmla="*/ 565952 w 6134100"/>
              <a:gd name="connsiteY1105" fmla="*/ 3986715 h 6148267"/>
              <a:gd name="connsiteX1106" fmla="*/ 564536 w 6134100"/>
              <a:gd name="connsiteY1106" fmla="*/ 3979986 h 6148267"/>
              <a:gd name="connsiteX1107" fmla="*/ 564536 w 6134100"/>
              <a:gd name="connsiteY1107" fmla="*/ 3976799 h 6148267"/>
              <a:gd name="connsiteX1108" fmla="*/ 564181 w 6134100"/>
              <a:gd name="connsiteY1108" fmla="*/ 3973259 h 6148267"/>
              <a:gd name="connsiteX1109" fmla="*/ 564181 w 6134100"/>
              <a:gd name="connsiteY1109" fmla="*/ 3969717 h 6148267"/>
              <a:gd name="connsiteX1110" fmla="*/ 564536 w 6134100"/>
              <a:gd name="connsiteY1110" fmla="*/ 3966884 h 6148267"/>
              <a:gd name="connsiteX1111" fmla="*/ 565244 w 6134100"/>
              <a:gd name="connsiteY1111" fmla="*/ 3959802 h 6148267"/>
              <a:gd name="connsiteX1112" fmla="*/ 565952 w 6134100"/>
              <a:gd name="connsiteY1112" fmla="*/ 3950948 h 6148267"/>
              <a:gd name="connsiteX1113" fmla="*/ 566661 w 6134100"/>
              <a:gd name="connsiteY1113" fmla="*/ 3940326 h 6148267"/>
              <a:gd name="connsiteX1114" fmla="*/ 567369 w 6134100"/>
              <a:gd name="connsiteY1114" fmla="*/ 3927577 h 6148267"/>
              <a:gd name="connsiteX1115" fmla="*/ 568431 w 6134100"/>
              <a:gd name="connsiteY1115" fmla="*/ 3925452 h 6148267"/>
              <a:gd name="connsiteX1116" fmla="*/ 571619 w 6134100"/>
              <a:gd name="connsiteY1116" fmla="*/ 3920495 h 6148267"/>
              <a:gd name="connsiteX1117" fmla="*/ 576223 w 6134100"/>
              <a:gd name="connsiteY1117" fmla="*/ 3914120 h 6148267"/>
              <a:gd name="connsiteX1118" fmla="*/ 581889 w 6134100"/>
              <a:gd name="connsiteY1118" fmla="*/ 3906684 h 6148267"/>
              <a:gd name="connsiteX1119" fmla="*/ 585431 w 6134100"/>
              <a:gd name="connsiteY1119" fmla="*/ 3905267 h 6148267"/>
              <a:gd name="connsiteX1120" fmla="*/ 588619 w 6134100"/>
              <a:gd name="connsiteY1120" fmla="*/ 3903497 h 6148267"/>
              <a:gd name="connsiteX1121" fmla="*/ 591452 w 6134100"/>
              <a:gd name="connsiteY1121" fmla="*/ 3901726 h 6148267"/>
              <a:gd name="connsiteX1122" fmla="*/ 594994 w 6134100"/>
              <a:gd name="connsiteY1122" fmla="*/ 3898185 h 6148267"/>
              <a:gd name="connsiteX1123" fmla="*/ 599597 w 6134100"/>
              <a:gd name="connsiteY1123" fmla="*/ 3893582 h 6148267"/>
              <a:gd name="connsiteX1124" fmla="*/ 605264 w 6134100"/>
              <a:gd name="connsiteY1124" fmla="*/ 3886853 h 6148267"/>
              <a:gd name="connsiteX1125" fmla="*/ 613056 w 6134100"/>
              <a:gd name="connsiteY1125" fmla="*/ 3876583 h 6148267"/>
              <a:gd name="connsiteX1126" fmla="*/ 623327 w 6134100"/>
              <a:gd name="connsiteY1126" fmla="*/ 3864189 h 6148267"/>
              <a:gd name="connsiteX1127" fmla="*/ 625452 w 6134100"/>
              <a:gd name="connsiteY1127" fmla="*/ 3863481 h 6148267"/>
              <a:gd name="connsiteX1128" fmla="*/ 631472 w 6134100"/>
              <a:gd name="connsiteY1128" fmla="*/ 3862064 h 6148267"/>
              <a:gd name="connsiteX1129" fmla="*/ 639972 w 6134100"/>
              <a:gd name="connsiteY1129" fmla="*/ 3860294 h 6148267"/>
              <a:gd name="connsiteX1130" fmla="*/ 649888 w 6134100"/>
              <a:gd name="connsiteY1130" fmla="*/ 3859232 h 6148267"/>
              <a:gd name="connsiteX1131" fmla="*/ 654847 w 6134100"/>
              <a:gd name="connsiteY1131" fmla="*/ 3860648 h 6148267"/>
              <a:gd name="connsiteX1132" fmla="*/ 659097 w 6134100"/>
              <a:gd name="connsiteY1132" fmla="*/ 3862064 h 6148267"/>
              <a:gd name="connsiteX1133" fmla="*/ 662993 w 6134100"/>
              <a:gd name="connsiteY1133" fmla="*/ 3862419 h 6148267"/>
              <a:gd name="connsiteX1134" fmla="*/ 667243 w 6134100"/>
              <a:gd name="connsiteY1134" fmla="*/ 3862772 h 6148267"/>
              <a:gd name="connsiteX1135" fmla="*/ 672555 w 6134100"/>
              <a:gd name="connsiteY1135" fmla="*/ 3862064 h 6148267"/>
              <a:gd name="connsiteX1136" fmla="*/ 679638 w 6134100"/>
              <a:gd name="connsiteY1136" fmla="*/ 3861002 h 6148267"/>
              <a:gd name="connsiteX1137" fmla="*/ 688493 w 6134100"/>
              <a:gd name="connsiteY1137" fmla="*/ 3859585 h 6148267"/>
              <a:gd name="connsiteX1138" fmla="*/ 699826 w 6134100"/>
              <a:gd name="connsiteY1138" fmla="*/ 3857107 h 6148267"/>
              <a:gd name="connsiteX1139" fmla="*/ 702659 w 6134100"/>
              <a:gd name="connsiteY1139" fmla="*/ 3857815 h 6148267"/>
              <a:gd name="connsiteX1140" fmla="*/ 710096 w 6134100"/>
              <a:gd name="connsiteY1140" fmla="*/ 3861357 h 6148267"/>
              <a:gd name="connsiteX1141" fmla="*/ 715054 w 6134100"/>
              <a:gd name="connsiteY1141" fmla="*/ 3863835 h 6148267"/>
              <a:gd name="connsiteX1142" fmla="*/ 720013 w 6134100"/>
              <a:gd name="connsiteY1142" fmla="*/ 3866668 h 6148267"/>
              <a:gd name="connsiteX1143" fmla="*/ 725679 w 6134100"/>
              <a:gd name="connsiteY1143" fmla="*/ 3870209 h 6148267"/>
              <a:gd name="connsiteX1144" fmla="*/ 731346 w 6134100"/>
              <a:gd name="connsiteY1144" fmla="*/ 3874104 h 6148267"/>
              <a:gd name="connsiteX1145" fmla="*/ 734888 w 6134100"/>
              <a:gd name="connsiteY1145" fmla="*/ 3878354 h 6148267"/>
              <a:gd name="connsiteX1146" fmla="*/ 738429 w 6134100"/>
              <a:gd name="connsiteY1146" fmla="*/ 3882250 h 6148267"/>
              <a:gd name="connsiteX1147" fmla="*/ 742326 w 6134100"/>
              <a:gd name="connsiteY1147" fmla="*/ 3886498 h 6148267"/>
              <a:gd name="connsiteX1148" fmla="*/ 746575 w 6134100"/>
              <a:gd name="connsiteY1148" fmla="*/ 3891457 h 6148267"/>
              <a:gd name="connsiteX1149" fmla="*/ 748700 w 6134100"/>
              <a:gd name="connsiteY1149" fmla="*/ 3894289 h 6148267"/>
              <a:gd name="connsiteX1150" fmla="*/ 751887 w 6134100"/>
              <a:gd name="connsiteY1150" fmla="*/ 3898185 h 6148267"/>
              <a:gd name="connsiteX1151" fmla="*/ 754721 w 6134100"/>
              <a:gd name="connsiteY1151" fmla="*/ 3902080 h 6148267"/>
              <a:gd name="connsiteX1152" fmla="*/ 758617 w 6134100"/>
              <a:gd name="connsiteY1152" fmla="*/ 3907038 h 6148267"/>
              <a:gd name="connsiteX1153" fmla="*/ 761096 w 6134100"/>
              <a:gd name="connsiteY1153" fmla="*/ 3909516 h 6148267"/>
              <a:gd name="connsiteX1154" fmla="*/ 762867 w 6134100"/>
              <a:gd name="connsiteY1154" fmla="*/ 3912350 h 6148267"/>
              <a:gd name="connsiteX1155" fmla="*/ 765700 w 6134100"/>
              <a:gd name="connsiteY1155" fmla="*/ 3915183 h 6148267"/>
              <a:gd name="connsiteX1156" fmla="*/ 767825 w 6134100"/>
              <a:gd name="connsiteY1156" fmla="*/ 3918723 h 6148267"/>
              <a:gd name="connsiteX1157" fmla="*/ 771720 w 6134100"/>
              <a:gd name="connsiteY1157" fmla="*/ 3924390 h 6148267"/>
              <a:gd name="connsiteX1158" fmla="*/ 775617 w 6134100"/>
              <a:gd name="connsiteY1158" fmla="*/ 3930764 h 6148267"/>
              <a:gd name="connsiteX1159" fmla="*/ 779867 w 6134100"/>
              <a:gd name="connsiteY1159" fmla="*/ 3937846 h 6148267"/>
              <a:gd name="connsiteX1160" fmla="*/ 784117 w 6134100"/>
              <a:gd name="connsiteY1160" fmla="*/ 3945283 h 6148267"/>
              <a:gd name="connsiteX1161" fmla="*/ 786950 w 6134100"/>
              <a:gd name="connsiteY1161" fmla="*/ 3938201 h 6148267"/>
              <a:gd name="connsiteX1162" fmla="*/ 789429 w 6134100"/>
              <a:gd name="connsiteY1162" fmla="*/ 3931826 h 6148267"/>
              <a:gd name="connsiteX1163" fmla="*/ 792617 w 6134100"/>
              <a:gd name="connsiteY1163" fmla="*/ 3925098 h 6148267"/>
              <a:gd name="connsiteX1164" fmla="*/ 796158 w 6134100"/>
              <a:gd name="connsiteY1164" fmla="*/ 3919078 h 6148267"/>
              <a:gd name="connsiteX1165" fmla="*/ 806428 w 6134100"/>
              <a:gd name="connsiteY1165" fmla="*/ 3913411 h 6148267"/>
              <a:gd name="connsiteX1166" fmla="*/ 815637 w 6134100"/>
              <a:gd name="connsiteY1166" fmla="*/ 3907746 h 6148267"/>
              <a:gd name="connsiteX1167" fmla="*/ 820241 w 6134100"/>
              <a:gd name="connsiteY1167" fmla="*/ 3905621 h 6148267"/>
              <a:gd name="connsiteX1168" fmla="*/ 824491 w 6134100"/>
              <a:gd name="connsiteY1168" fmla="*/ 3903497 h 6148267"/>
              <a:gd name="connsiteX1169" fmla="*/ 828741 w 6134100"/>
              <a:gd name="connsiteY1169" fmla="*/ 3902080 h 6148267"/>
              <a:gd name="connsiteX1170" fmla="*/ 832991 w 6134100"/>
              <a:gd name="connsiteY1170" fmla="*/ 3900664 h 6148267"/>
              <a:gd name="connsiteX1171" fmla="*/ 837241 w 6134100"/>
              <a:gd name="connsiteY1171" fmla="*/ 3899247 h 6148267"/>
              <a:gd name="connsiteX1172" fmla="*/ 841491 w 6134100"/>
              <a:gd name="connsiteY1172" fmla="*/ 3898185 h 6148267"/>
              <a:gd name="connsiteX1173" fmla="*/ 845741 w 6134100"/>
              <a:gd name="connsiteY1173" fmla="*/ 3897477 h 6148267"/>
              <a:gd name="connsiteX1174" fmla="*/ 850345 w 6134100"/>
              <a:gd name="connsiteY1174" fmla="*/ 3896769 h 6148267"/>
              <a:gd name="connsiteX1175" fmla="*/ 854949 w 6134100"/>
              <a:gd name="connsiteY1175" fmla="*/ 3896414 h 6148267"/>
              <a:gd name="connsiteX1176" fmla="*/ 859908 w 6134100"/>
              <a:gd name="connsiteY1176" fmla="*/ 3896414 h 6148267"/>
              <a:gd name="connsiteX1177" fmla="*/ 864866 w 6134100"/>
              <a:gd name="connsiteY1177" fmla="*/ 3896769 h 6148267"/>
              <a:gd name="connsiteX1178" fmla="*/ 870178 w 6134100"/>
              <a:gd name="connsiteY1178" fmla="*/ 3897122 h 6148267"/>
              <a:gd name="connsiteX1179" fmla="*/ 875844 w 6134100"/>
              <a:gd name="connsiteY1179" fmla="*/ 3897831 h 6148267"/>
              <a:gd name="connsiteX1180" fmla="*/ 882219 w 6134100"/>
              <a:gd name="connsiteY1180" fmla="*/ 3898892 h 6148267"/>
              <a:gd name="connsiteX1181" fmla="*/ 888949 w 6134100"/>
              <a:gd name="connsiteY1181" fmla="*/ 3900309 h 6148267"/>
              <a:gd name="connsiteX1182" fmla="*/ 896032 w 6134100"/>
              <a:gd name="connsiteY1182" fmla="*/ 3902080 h 6148267"/>
              <a:gd name="connsiteX1183" fmla="*/ 911969 w 6134100"/>
              <a:gd name="connsiteY1183" fmla="*/ 3905976 h 6148267"/>
              <a:gd name="connsiteX1184" fmla="*/ 930385 w 6134100"/>
              <a:gd name="connsiteY1184" fmla="*/ 3910933 h 6148267"/>
              <a:gd name="connsiteX1185" fmla="*/ 951635 w 6134100"/>
              <a:gd name="connsiteY1185" fmla="*/ 3916953 h 6148267"/>
              <a:gd name="connsiteX1186" fmla="*/ 976073 w 6134100"/>
              <a:gd name="connsiteY1186" fmla="*/ 3924035 h 6148267"/>
              <a:gd name="connsiteX1187" fmla="*/ 1003698 w 6134100"/>
              <a:gd name="connsiteY1187" fmla="*/ 3931826 h 6148267"/>
              <a:gd name="connsiteX1188" fmla="*/ 1035218 w 6134100"/>
              <a:gd name="connsiteY1188" fmla="*/ 3940679 h 6148267"/>
              <a:gd name="connsiteX1189" fmla="*/ 1037697 w 6134100"/>
              <a:gd name="connsiteY1189" fmla="*/ 3942449 h 6148267"/>
              <a:gd name="connsiteX1190" fmla="*/ 1045134 w 6134100"/>
              <a:gd name="connsiteY1190" fmla="*/ 3947761 h 6148267"/>
              <a:gd name="connsiteX1191" fmla="*/ 1056114 w 6134100"/>
              <a:gd name="connsiteY1191" fmla="*/ 3956968 h 6148267"/>
              <a:gd name="connsiteX1192" fmla="*/ 1070989 w 6134100"/>
              <a:gd name="connsiteY1192" fmla="*/ 3969362 h 6148267"/>
              <a:gd name="connsiteX1193" fmla="*/ 1075239 w 6134100"/>
              <a:gd name="connsiteY1193" fmla="*/ 3973259 h 6148267"/>
              <a:gd name="connsiteX1194" fmla="*/ 1079134 w 6134100"/>
              <a:gd name="connsiteY1194" fmla="*/ 3976799 h 6148267"/>
              <a:gd name="connsiteX1195" fmla="*/ 1083738 w 6134100"/>
              <a:gd name="connsiteY1195" fmla="*/ 3979986 h 6148267"/>
              <a:gd name="connsiteX1196" fmla="*/ 1088697 w 6134100"/>
              <a:gd name="connsiteY1196" fmla="*/ 3983528 h 6148267"/>
              <a:gd name="connsiteX1197" fmla="*/ 1093300 w 6134100"/>
              <a:gd name="connsiteY1197" fmla="*/ 3987423 h 6148267"/>
              <a:gd name="connsiteX1198" fmla="*/ 1097905 w 6134100"/>
              <a:gd name="connsiteY1198" fmla="*/ 3991318 h 6148267"/>
              <a:gd name="connsiteX1199" fmla="*/ 1102863 w 6134100"/>
              <a:gd name="connsiteY1199" fmla="*/ 3995568 h 6148267"/>
              <a:gd name="connsiteX1200" fmla="*/ 1107822 w 6134100"/>
              <a:gd name="connsiteY1200" fmla="*/ 3999817 h 6148267"/>
              <a:gd name="connsiteX1201" fmla="*/ 1117738 w 6134100"/>
              <a:gd name="connsiteY1201" fmla="*/ 4009024 h 6148267"/>
              <a:gd name="connsiteX1202" fmla="*/ 1128008 w 6134100"/>
              <a:gd name="connsiteY1202" fmla="*/ 4018586 h 6148267"/>
              <a:gd name="connsiteX1203" fmla="*/ 1138988 w 6134100"/>
              <a:gd name="connsiteY1203" fmla="*/ 4028855 h 6148267"/>
              <a:gd name="connsiteX1204" fmla="*/ 1149258 w 6134100"/>
              <a:gd name="connsiteY1204" fmla="*/ 4040187 h 6148267"/>
              <a:gd name="connsiteX1205" fmla="*/ 1153508 w 6134100"/>
              <a:gd name="connsiteY1205" fmla="*/ 4047269 h 6148267"/>
              <a:gd name="connsiteX1206" fmla="*/ 1157758 w 6134100"/>
              <a:gd name="connsiteY1206" fmla="*/ 4053998 h 6148267"/>
              <a:gd name="connsiteX1207" fmla="*/ 1161300 w 6134100"/>
              <a:gd name="connsiteY1207" fmla="*/ 4060372 h 6148267"/>
              <a:gd name="connsiteX1208" fmla="*/ 1164488 w 6134100"/>
              <a:gd name="connsiteY1208" fmla="*/ 4066038 h 6148267"/>
              <a:gd name="connsiteX1209" fmla="*/ 1168383 w 6134100"/>
              <a:gd name="connsiteY1209" fmla="*/ 4072057 h 6148267"/>
              <a:gd name="connsiteX1210" fmla="*/ 1171571 w 6134100"/>
              <a:gd name="connsiteY1210" fmla="*/ 4077016 h 6148267"/>
              <a:gd name="connsiteX1211" fmla="*/ 1175112 w 6134100"/>
              <a:gd name="connsiteY1211" fmla="*/ 4081973 h 6148267"/>
              <a:gd name="connsiteX1212" fmla="*/ 1177946 w 6134100"/>
              <a:gd name="connsiteY1212" fmla="*/ 4086576 h 6148267"/>
              <a:gd name="connsiteX1213" fmla="*/ 1183612 w 6134100"/>
              <a:gd name="connsiteY1213" fmla="*/ 4095430 h 6148267"/>
              <a:gd name="connsiteX1214" fmla="*/ 1188924 w 6134100"/>
              <a:gd name="connsiteY1214" fmla="*/ 4103575 h 6148267"/>
              <a:gd name="connsiteX1215" fmla="*/ 1193883 w 6134100"/>
              <a:gd name="connsiteY1215" fmla="*/ 4111011 h 6148267"/>
              <a:gd name="connsiteX1216" fmla="*/ 1198841 w 6134100"/>
              <a:gd name="connsiteY1216" fmla="*/ 4118801 h 6148267"/>
              <a:gd name="connsiteX1217" fmla="*/ 1204154 w 6134100"/>
              <a:gd name="connsiteY1217" fmla="*/ 4126593 h 6148267"/>
              <a:gd name="connsiteX1218" fmla="*/ 1209112 w 6134100"/>
              <a:gd name="connsiteY1218" fmla="*/ 4135092 h 6148267"/>
              <a:gd name="connsiteX1219" fmla="*/ 1215132 w 6134100"/>
              <a:gd name="connsiteY1219" fmla="*/ 4143944 h 6148267"/>
              <a:gd name="connsiteX1220" fmla="*/ 1221154 w 6134100"/>
              <a:gd name="connsiteY1220" fmla="*/ 4153506 h 6148267"/>
              <a:gd name="connsiteX1221" fmla="*/ 1228591 w 6134100"/>
              <a:gd name="connsiteY1221" fmla="*/ 4164130 h 6148267"/>
              <a:gd name="connsiteX1222" fmla="*/ 1236382 w 6134100"/>
              <a:gd name="connsiteY1222" fmla="*/ 4176169 h 6148267"/>
              <a:gd name="connsiteX1223" fmla="*/ 1245590 w 6134100"/>
              <a:gd name="connsiteY1223" fmla="*/ 4189271 h 6148267"/>
              <a:gd name="connsiteX1224" fmla="*/ 1256570 w 6134100"/>
              <a:gd name="connsiteY1224" fmla="*/ 4204145 h 6148267"/>
              <a:gd name="connsiteX1225" fmla="*/ 1259049 w 6134100"/>
              <a:gd name="connsiteY1225" fmla="*/ 4207687 h 6148267"/>
              <a:gd name="connsiteX1226" fmla="*/ 1267195 w 6134100"/>
              <a:gd name="connsiteY1226" fmla="*/ 4216894 h 6148267"/>
              <a:gd name="connsiteX1227" fmla="*/ 1279590 w 6134100"/>
              <a:gd name="connsiteY1227" fmla="*/ 4232120 h 6148267"/>
              <a:gd name="connsiteX1228" fmla="*/ 1296236 w 6134100"/>
              <a:gd name="connsiteY1228" fmla="*/ 4252659 h 6148267"/>
              <a:gd name="connsiteX1229" fmla="*/ 1308278 w 6134100"/>
              <a:gd name="connsiteY1229" fmla="*/ 4257263 h 6148267"/>
              <a:gd name="connsiteX1230" fmla="*/ 1318548 w 6134100"/>
              <a:gd name="connsiteY1230" fmla="*/ 4260450 h 6148267"/>
              <a:gd name="connsiteX1231" fmla="*/ 1327756 w 6134100"/>
              <a:gd name="connsiteY1231" fmla="*/ 4263638 h 6148267"/>
              <a:gd name="connsiteX1232" fmla="*/ 1335548 w 6134100"/>
              <a:gd name="connsiteY1232" fmla="*/ 4266116 h 6148267"/>
              <a:gd name="connsiteX1233" fmla="*/ 1343339 w 6134100"/>
              <a:gd name="connsiteY1233" fmla="*/ 4268241 h 6148267"/>
              <a:gd name="connsiteX1234" fmla="*/ 1351486 w 6134100"/>
              <a:gd name="connsiteY1234" fmla="*/ 4270365 h 6148267"/>
              <a:gd name="connsiteX1235" fmla="*/ 1360694 w 6134100"/>
              <a:gd name="connsiteY1235" fmla="*/ 4272490 h 6148267"/>
              <a:gd name="connsiteX1236" fmla="*/ 1370964 w 6134100"/>
              <a:gd name="connsiteY1236" fmla="*/ 4274969 h 6148267"/>
              <a:gd name="connsiteX1237" fmla="*/ 1371319 w 6134100"/>
              <a:gd name="connsiteY1237" fmla="*/ 4275324 h 6148267"/>
              <a:gd name="connsiteX1238" fmla="*/ 1368485 w 6134100"/>
              <a:gd name="connsiteY1238" fmla="*/ 4268595 h 6148267"/>
              <a:gd name="connsiteX1239" fmla="*/ 1365652 w 6134100"/>
              <a:gd name="connsiteY1239" fmla="*/ 4261867 h 6148267"/>
              <a:gd name="connsiteX1240" fmla="*/ 1363172 w 6134100"/>
              <a:gd name="connsiteY1240" fmla="*/ 4255138 h 6148267"/>
              <a:gd name="connsiteX1241" fmla="*/ 1361402 w 6134100"/>
              <a:gd name="connsiteY1241" fmla="*/ 4248764 h 6148267"/>
              <a:gd name="connsiteX1242" fmla="*/ 1359631 w 6134100"/>
              <a:gd name="connsiteY1242" fmla="*/ 4241682 h 6148267"/>
              <a:gd name="connsiteX1243" fmla="*/ 1358214 w 6134100"/>
              <a:gd name="connsiteY1243" fmla="*/ 4235308 h 6148267"/>
              <a:gd name="connsiteX1244" fmla="*/ 1357152 w 6134100"/>
              <a:gd name="connsiteY1244" fmla="*/ 4228580 h 6148267"/>
              <a:gd name="connsiteX1245" fmla="*/ 1356797 w 6134100"/>
              <a:gd name="connsiteY1245" fmla="*/ 4222205 h 6148267"/>
              <a:gd name="connsiteX1246" fmla="*/ 1356797 w 6134100"/>
              <a:gd name="connsiteY1246" fmla="*/ 4213352 h 6148267"/>
              <a:gd name="connsiteX1247" fmla="*/ 1357860 w 6134100"/>
              <a:gd name="connsiteY1247" fmla="*/ 4204854 h 6148267"/>
              <a:gd name="connsiteX1248" fmla="*/ 1358214 w 6134100"/>
              <a:gd name="connsiteY1248" fmla="*/ 4200958 h 6148267"/>
              <a:gd name="connsiteX1249" fmla="*/ 1359631 w 6134100"/>
              <a:gd name="connsiteY1249" fmla="*/ 4197063 h 6148267"/>
              <a:gd name="connsiteX1250" fmla="*/ 1360339 w 6134100"/>
              <a:gd name="connsiteY1250" fmla="*/ 4193875 h 6148267"/>
              <a:gd name="connsiteX1251" fmla="*/ 1361402 w 6134100"/>
              <a:gd name="connsiteY1251" fmla="*/ 4190334 h 6148267"/>
              <a:gd name="connsiteX1252" fmla="*/ 1362819 w 6134100"/>
              <a:gd name="connsiteY1252" fmla="*/ 4186793 h 6148267"/>
              <a:gd name="connsiteX1253" fmla="*/ 1364589 w 6134100"/>
              <a:gd name="connsiteY1253" fmla="*/ 4183961 h 6148267"/>
              <a:gd name="connsiteX1254" fmla="*/ 1366006 w 6134100"/>
              <a:gd name="connsiteY1254" fmla="*/ 4181127 h 6148267"/>
              <a:gd name="connsiteX1255" fmla="*/ 1367422 w 6134100"/>
              <a:gd name="connsiteY1255" fmla="*/ 4178294 h 6148267"/>
              <a:gd name="connsiteX1256" fmla="*/ 1369547 w 6134100"/>
              <a:gd name="connsiteY1256" fmla="*/ 4176169 h 6148267"/>
              <a:gd name="connsiteX1257" fmla="*/ 1371672 w 6134100"/>
              <a:gd name="connsiteY1257" fmla="*/ 4173690 h 6148267"/>
              <a:gd name="connsiteX1258" fmla="*/ 1373797 w 6134100"/>
              <a:gd name="connsiteY1258" fmla="*/ 4171920 h 6148267"/>
              <a:gd name="connsiteX1259" fmla="*/ 1375922 w 6134100"/>
              <a:gd name="connsiteY1259" fmla="*/ 4169795 h 6148267"/>
              <a:gd name="connsiteX1260" fmla="*/ 1378756 w 6134100"/>
              <a:gd name="connsiteY1260" fmla="*/ 4168379 h 6148267"/>
              <a:gd name="connsiteX1261" fmla="*/ 1380881 w 6134100"/>
              <a:gd name="connsiteY1261" fmla="*/ 4167317 h 6148267"/>
              <a:gd name="connsiteX1262" fmla="*/ 1383714 w 6134100"/>
              <a:gd name="connsiteY1262" fmla="*/ 4165546 h 6148267"/>
              <a:gd name="connsiteX1263" fmla="*/ 1386547 w 6134100"/>
              <a:gd name="connsiteY1263" fmla="*/ 4164838 h 6148267"/>
              <a:gd name="connsiteX1264" fmla="*/ 1389380 w 6134100"/>
              <a:gd name="connsiteY1264" fmla="*/ 4164130 h 6148267"/>
              <a:gd name="connsiteX1265" fmla="*/ 1392214 w 6134100"/>
              <a:gd name="connsiteY1265" fmla="*/ 4163421 h 6148267"/>
              <a:gd name="connsiteX1266" fmla="*/ 1395402 w 6134100"/>
              <a:gd name="connsiteY1266" fmla="*/ 4163421 h 6148267"/>
              <a:gd name="connsiteX1267" fmla="*/ 1398235 w 6134100"/>
              <a:gd name="connsiteY1267" fmla="*/ 4163067 h 6148267"/>
              <a:gd name="connsiteX1268" fmla="*/ 1401422 w 6134100"/>
              <a:gd name="connsiteY1268" fmla="*/ 4163421 h 6148267"/>
              <a:gd name="connsiteX1269" fmla="*/ 1404964 w 6134100"/>
              <a:gd name="connsiteY1269" fmla="*/ 4163775 h 6148267"/>
              <a:gd name="connsiteX1270" fmla="*/ 1408152 w 6134100"/>
              <a:gd name="connsiteY1270" fmla="*/ 4164130 h 6148267"/>
              <a:gd name="connsiteX1271" fmla="*/ 1411693 w 6134100"/>
              <a:gd name="connsiteY1271" fmla="*/ 4164838 h 6148267"/>
              <a:gd name="connsiteX1272" fmla="*/ 1415235 w 6134100"/>
              <a:gd name="connsiteY1272" fmla="*/ 4165900 h 6148267"/>
              <a:gd name="connsiteX1273" fmla="*/ 1418776 w 6134100"/>
              <a:gd name="connsiteY1273" fmla="*/ 4167317 h 6148267"/>
              <a:gd name="connsiteX1274" fmla="*/ 1422318 w 6134100"/>
              <a:gd name="connsiteY1274" fmla="*/ 4168733 h 6148267"/>
              <a:gd name="connsiteX1275" fmla="*/ 1425860 w 6134100"/>
              <a:gd name="connsiteY1275" fmla="*/ 4170857 h 6148267"/>
              <a:gd name="connsiteX1276" fmla="*/ 1432588 w 6134100"/>
              <a:gd name="connsiteY1276" fmla="*/ 4162713 h 6148267"/>
              <a:gd name="connsiteX1277" fmla="*/ 1438963 w 6134100"/>
              <a:gd name="connsiteY1277" fmla="*/ 4154568 h 6148267"/>
              <a:gd name="connsiteX1278" fmla="*/ 1446046 w 6134100"/>
              <a:gd name="connsiteY1278" fmla="*/ 4147131 h 6148267"/>
              <a:gd name="connsiteX1279" fmla="*/ 1452776 w 6134100"/>
              <a:gd name="connsiteY1279" fmla="*/ 4140404 h 6148267"/>
              <a:gd name="connsiteX1280" fmla="*/ 1460213 w 6134100"/>
              <a:gd name="connsiteY1280" fmla="*/ 4133675 h 6148267"/>
              <a:gd name="connsiteX1281" fmla="*/ 1467651 w 6134100"/>
              <a:gd name="connsiteY1281" fmla="*/ 4127655 h 6148267"/>
              <a:gd name="connsiteX1282" fmla="*/ 1474734 w 6134100"/>
              <a:gd name="connsiteY1282" fmla="*/ 4121989 h 6148267"/>
              <a:gd name="connsiteX1283" fmla="*/ 1482526 w 6134100"/>
              <a:gd name="connsiteY1283" fmla="*/ 4116677 h 6148267"/>
              <a:gd name="connsiteX1284" fmla="*/ 1490317 w 6134100"/>
              <a:gd name="connsiteY1284" fmla="*/ 4111366 h 6148267"/>
              <a:gd name="connsiteX1285" fmla="*/ 1498109 w 6134100"/>
              <a:gd name="connsiteY1285" fmla="*/ 4106762 h 6148267"/>
              <a:gd name="connsiteX1286" fmla="*/ 1505901 w 6134100"/>
              <a:gd name="connsiteY1286" fmla="*/ 4102512 h 6148267"/>
              <a:gd name="connsiteX1287" fmla="*/ 1514046 w 6134100"/>
              <a:gd name="connsiteY1287" fmla="*/ 4098617 h 6148267"/>
              <a:gd name="connsiteX1288" fmla="*/ 1522546 w 6134100"/>
              <a:gd name="connsiteY1288" fmla="*/ 4095076 h 6148267"/>
              <a:gd name="connsiteX1289" fmla="*/ 1530692 w 6134100"/>
              <a:gd name="connsiteY1289" fmla="*/ 4091535 h 6148267"/>
              <a:gd name="connsiteX1290" fmla="*/ 1538837 w 6134100"/>
              <a:gd name="connsiteY1290" fmla="*/ 4088348 h 6148267"/>
              <a:gd name="connsiteX1291" fmla="*/ 1547337 w 6134100"/>
              <a:gd name="connsiteY1291" fmla="*/ 4085515 h 6148267"/>
              <a:gd name="connsiteX1292" fmla="*/ 1556192 w 6134100"/>
              <a:gd name="connsiteY1292" fmla="*/ 4083036 h 6148267"/>
              <a:gd name="connsiteX1293" fmla="*/ 1564692 w 6134100"/>
              <a:gd name="connsiteY1293" fmla="*/ 4080911 h 6148267"/>
              <a:gd name="connsiteX1294" fmla="*/ 1573545 w 6134100"/>
              <a:gd name="connsiteY1294" fmla="*/ 4078432 h 6148267"/>
              <a:gd name="connsiteX1295" fmla="*/ 1582400 w 6134100"/>
              <a:gd name="connsiteY1295" fmla="*/ 4077016 h 6148267"/>
              <a:gd name="connsiteX1296" fmla="*/ 1591253 w 6134100"/>
              <a:gd name="connsiteY1296" fmla="*/ 4075245 h 6148267"/>
              <a:gd name="connsiteX1297" fmla="*/ 1600108 w 6134100"/>
              <a:gd name="connsiteY1297" fmla="*/ 4073829 h 6148267"/>
              <a:gd name="connsiteX1298" fmla="*/ 1609316 w 6134100"/>
              <a:gd name="connsiteY1298" fmla="*/ 4072766 h 6148267"/>
              <a:gd name="connsiteX1299" fmla="*/ 1618524 w 6134100"/>
              <a:gd name="connsiteY1299" fmla="*/ 4071704 h 6148267"/>
              <a:gd name="connsiteX1300" fmla="*/ 1627378 w 6134100"/>
              <a:gd name="connsiteY1300" fmla="*/ 4070642 h 6148267"/>
              <a:gd name="connsiteX1301" fmla="*/ 1636586 w 6134100"/>
              <a:gd name="connsiteY1301" fmla="*/ 4070287 h 6148267"/>
              <a:gd name="connsiteX1302" fmla="*/ 1646149 w 6134100"/>
              <a:gd name="connsiteY1302" fmla="*/ 4069934 h 6148267"/>
              <a:gd name="connsiteX1303" fmla="*/ 1655357 w 6134100"/>
              <a:gd name="connsiteY1303" fmla="*/ 4069579 h 6148267"/>
              <a:gd name="connsiteX1304" fmla="*/ 1664919 w 6134100"/>
              <a:gd name="connsiteY1304" fmla="*/ 4069225 h 6148267"/>
              <a:gd name="connsiteX1305" fmla="*/ 1674836 w 6134100"/>
              <a:gd name="connsiteY1305" fmla="*/ 4069225 h 6148267"/>
              <a:gd name="connsiteX1306" fmla="*/ 1684399 w 6134100"/>
              <a:gd name="connsiteY1306" fmla="*/ 4069225 h 6148267"/>
              <a:gd name="connsiteX1307" fmla="*/ 1693960 w 6134100"/>
              <a:gd name="connsiteY1307" fmla="*/ 4069579 h 6148267"/>
              <a:gd name="connsiteX1308" fmla="*/ 1698210 w 6134100"/>
              <a:gd name="connsiteY1308" fmla="*/ 4063913 h 6148267"/>
              <a:gd name="connsiteX1309" fmla="*/ 1702460 w 6134100"/>
              <a:gd name="connsiteY1309" fmla="*/ 4058601 h 6148267"/>
              <a:gd name="connsiteX1310" fmla="*/ 1707065 w 6134100"/>
              <a:gd name="connsiteY1310" fmla="*/ 4052936 h 6148267"/>
              <a:gd name="connsiteX1311" fmla="*/ 1711669 w 6134100"/>
              <a:gd name="connsiteY1311" fmla="*/ 4047978 h 6148267"/>
              <a:gd name="connsiteX1312" fmla="*/ 1716273 w 6134100"/>
              <a:gd name="connsiteY1312" fmla="*/ 4043374 h 6148267"/>
              <a:gd name="connsiteX1313" fmla="*/ 1721232 w 6134100"/>
              <a:gd name="connsiteY1313" fmla="*/ 4038417 h 6148267"/>
              <a:gd name="connsiteX1314" fmla="*/ 1726190 w 6134100"/>
              <a:gd name="connsiteY1314" fmla="*/ 4033813 h 6148267"/>
              <a:gd name="connsiteX1315" fmla="*/ 1731148 w 6134100"/>
              <a:gd name="connsiteY1315" fmla="*/ 4029563 h 6148267"/>
              <a:gd name="connsiteX1316" fmla="*/ 1736460 w 6134100"/>
              <a:gd name="connsiteY1316" fmla="*/ 4025314 h 6148267"/>
              <a:gd name="connsiteX1317" fmla="*/ 1741773 w 6134100"/>
              <a:gd name="connsiteY1317" fmla="*/ 4021065 h 6148267"/>
              <a:gd name="connsiteX1318" fmla="*/ 1747793 w 6134100"/>
              <a:gd name="connsiteY1318" fmla="*/ 4017523 h 6148267"/>
              <a:gd name="connsiteX1319" fmla="*/ 1753106 w 6134100"/>
              <a:gd name="connsiteY1319" fmla="*/ 4013983 h 6148267"/>
              <a:gd name="connsiteX1320" fmla="*/ 1759126 w 6134100"/>
              <a:gd name="connsiteY1320" fmla="*/ 4010441 h 6148267"/>
              <a:gd name="connsiteX1321" fmla="*/ 1765148 w 6134100"/>
              <a:gd name="connsiteY1321" fmla="*/ 4006899 h 6148267"/>
              <a:gd name="connsiteX1322" fmla="*/ 1771168 w 6134100"/>
              <a:gd name="connsiteY1322" fmla="*/ 4004067 h 6148267"/>
              <a:gd name="connsiteX1323" fmla="*/ 1777189 w 6134100"/>
              <a:gd name="connsiteY1323" fmla="*/ 4000880 h 6148267"/>
              <a:gd name="connsiteX1324" fmla="*/ 1786751 w 6134100"/>
              <a:gd name="connsiteY1324" fmla="*/ 3983528 h 6148267"/>
              <a:gd name="connsiteX1325" fmla="*/ 1797376 w 6134100"/>
              <a:gd name="connsiteY1325" fmla="*/ 3966884 h 6148267"/>
              <a:gd name="connsiteX1326" fmla="*/ 1807647 w 6134100"/>
              <a:gd name="connsiteY1326" fmla="*/ 3951303 h 6148267"/>
              <a:gd name="connsiteX1327" fmla="*/ 1818980 w 6134100"/>
              <a:gd name="connsiteY1327" fmla="*/ 3935367 h 6148267"/>
              <a:gd name="connsiteX1328" fmla="*/ 1830314 w 6134100"/>
              <a:gd name="connsiteY1328" fmla="*/ 3920495 h 6148267"/>
              <a:gd name="connsiteX1329" fmla="*/ 1842355 w 6134100"/>
              <a:gd name="connsiteY1329" fmla="*/ 3906329 h 6148267"/>
              <a:gd name="connsiteX1330" fmla="*/ 1854397 w 6134100"/>
              <a:gd name="connsiteY1330" fmla="*/ 3892519 h 6148267"/>
              <a:gd name="connsiteX1331" fmla="*/ 1867147 w 6134100"/>
              <a:gd name="connsiteY1331" fmla="*/ 3879063 h 6148267"/>
              <a:gd name="connsiteX1332" fmla="*/ 1880250 w 6134100"/>
              <a:gd name="connsiteY1332" fmla="*/ 3865960 h 6148267"/>
              <a:gd name="connsiteX1333" fmla="*/ 1893708 w 6134100"/>
              <a:gd name="connsiteY1333" fmla="*/ 3853212 h 6148267"/>
              <a:gd name="connsiteX1334" fmla="*/ 1907521 w 6134100"/>
              <a:gd name="connsiteY1334" fmla="*/ 3841526 h 6148267"/>
              <a:gd name="connsiteX1335" fmla="*/ 1921688 w 6134100"/>
              <a:gd name="connsiteY1335" fmla="*/ 3829485 h 6148267"/>
              <a:gd name="connsiteX1336" fmla="*/ 1936563 w 6134100"/>
              <a:gd name="connsiteY1336" fmla="*/ 3818508 h 6148267"/>
              <a:gd name="connsiteX1337" fmla="*/ 1951437 w 6134100"/>
              <a:gd name="connsiteY1337" fmla="*/ 3807530 h 6148267"/>
              <a:gd name="connsiteX1338" fmla="*/ 1967020 w 6134100"/>
              <a:gd name="connsiteY1338" fmla="*/ 3796906 h 6148267"/>
              <a:gd name="connsiteX1339" fmla="*/ 1982957 w 6134100"/>
              <a:gd name="connsiteY1339" fmla="*/ 3786990 h 6148267"/>
              <a:gd name="connsiteX1340" fmla="*/ 2059103 w 6134100"/>
              <a:gd name="connsiteY1340" fmla="*/ 3745558 h 6148267"/>
              <a:gd name="connsiteX1341" fmla="*/ 2072561 w 6134100"/>
              <a:gd name="connsiteY1341" fmla="*/ 3742726 h 6148267"/>
              <a:gd name="connsiteX1342" fmla="*/ 2086373 w 6134100"/>
              <a:gd name="connsiteY1342" fmla="*/ 3739893 h 6148267"/>
              <a:gd name="connsiteX1343" fmla="*/ 2099831 w 6134100"/>
              <a:gd name="connsiteY1343" fmla="*/ 3738123 h 6148267"/>
              <a:gd name="connsiteX1344" fmla="*/ 2113644 w 6134100"/>
              <a:gd name="connsiteY1344" fmla="*/ 3735998 h 6148267"/>
              <a:gd name="connsiteX1345" fmla="*/ 2127456 w 6134100"/>
              <a:gd name="connsiteY1345" fmla="*/ 3734936 h 6148267"/>
              <a:gd name="connsiteX1346" fmla="*/ 2141269 w 6134100"/>
              <a:gd name="connsiteY1346" fmla="*/ 3734227 h 6148267"/>
              <a:gd name="connsiteX1347" fmla="*/ 2155080 w 6134100"/>
              <a:gd name="connsiteY1347" fmla="*/ 3733873 h 6148267"/>
              <a:gd name="connsiteX1348" fmla="*/ 2168893 w 6134100"/>
              <a:gd name="connsiteY1348" fmla="*/ 3733873 h 6148267"/>
              <a:gd name="connsiteX1349" fmla="*/ 2182705 w 6134100"/>
              <a:gd name="connsiteY1349" fmla="*/ 3734581 h 6148267"/>
              <a:gd name="connsiteX1350" fmla="*/ 2196518 w 6134100"/>
              <a:gd name="connsiteY1350" fmla="*/ 3735289 h 6148267"/>
              <a:gd name="connsiteX1351" fmla="*/ 2210330 w 6134100"/>
              <a:gd name="connsiteY1351" fmla="*/ 3736351 h 6148267"/>
              <a:gd name="connsiteX1352" fmla="*/ 2223788 w 6134100"/>
              <a:gd name="connsiteY1352" fmla="*/ 3738476 h 6148267"/>
              <a:gd name="connsiteX1353" fmla="*/ 2237246 w 6134100"/>
              <a:gd name="connsiteY1353" fmla="*/ 3740246 h 6148267"/>
              <a:gd name="connsiteX1354" fmla="*/ 2250704 w 6134100"/>
              <a:gd name="connsiteY1354" fmla="*/ 3742726 h 6148267"/>
              <a:gd name="connsiteX1355" fmla="*/ 2264162 w 6134100"/>
              <a:gd name="connsiteY1355" fmla="*/ 3745205 h 6148267"/>
              <a:gd name="connsiteX1356" fmla="*/ 2276912 w 6134100"/>
              <a:gd name="connsiteY1356" fmla="*/ 3748392 h 6148267"/>
              <a:gd name="connsiteX1357" fmla="*/ 2302767 w 6134100"/>
              <a:gd name="connsiteY1357" fmla="*/ 3751225 h 6148267"/>
              <a:gd name="connsiteX1358" fmla="*/ 2304892 w 6134100"/>
              <a:gd name="connsiteY1358" fmla="*/ 3748746 h 6148267"/>
              <a:gd name="connsiteX1359" fmla="*/ 2311267 w 6134100"/>
              <a:gd name="connsiteY1359" fmla="*/ 3743788 h 6148267"/>
              <a:gd name="connsiteX1360" fmla="*/ 2320120 w 6134100"/>
              <a:gd name="connsiteY1360" fmla="*/ 3735998 h 6148267"/>
              <a:gd name="connsiteX1361" fmla="*/ 2330391 w 6134100"/>
              <a:gd name="connsiteY1361" fmla="*/ 3727852 h 6148267"/>
              <a:gd name="connsiteX1362" fmla="*/ 2340308 w 6134100"/>
              <a:gd name="connsiteY1362" fmla="*/ 3719354 h 6148267"/>
              <a:gd name="connsiteX1363" fmla="*/ 2349162 w 6134100"/>
              <a:gd name="connsiteY1363" fmla="*/ 3711563 h 6148267"/>
              <a:gd name="connsiteX1364" fmla="*/ 2355891 w 6134100"/>
              <a:gd name="connsiteY1364" fmla="*/ 3706606 h 6148267"/>
              <a:gd name="connsiteX1365" fmla="*/ 2358016 w 6134100"/>
              <a:gd name="connsiteY1365" fmla="*/ 3704481 h 6148267"/>
              <a:gd name="connsiteX1366" fmla="*/ 2376078 w 6134100"/>
              <a:gd name="connsiteY1366" fmla="*/ 3700939 h 6148267"/>
              <a:gd name="connsiteX1367" fmla="*/ 2394141 w 6134100"/>
              <a:gd name="connsiteY1367" fmla="*/ 3697044 h 6148267"/>
              <a:gd name="connsiteX1368" fmla="*/ 2412202 w 6134100"/>
              <a:gd name="connsiteY1368" fmla="*/ 3693503 h 6148267"/>
              <a:gd name="connsiteX1369" fmla="*/ 2429910 w 6134100"/>
              <a:gd name="connsiteY1369" fmla="*/ 3690316 h 6148267"/>
              <a:gd name="connsiteX1370" fmla="*/ 2447619 w 6134100"/>
              <a:gd name="connsiteY1370" fmla="*/ 3686775 h 6148267"/>
              <a:gd name="connsiteX1371" fmla="*/ 2465327 w 6134100"/>
              <a:gd name="connsiteY1371" fmla="*/ 3683942 h 6148267"/>
              <a:gd name="connsiteX1372" fmla="*/ 2483035 w 6134100"/>
              <a:gd name="connsiteY1372" fmla="*/ 3680755 h 6148267"/>
              <a:gd name="connsiteX1373" fmla="*/ 2500390 w 6134100"/>
              <a:gd name="connsiteY1373" fmla="*/ 3677568 h 6148267"/>
              <a:gd name="connsiteX1374" fmla="*/ 2517743 w 6134100"/>
              <a:gd name="connsiteY1374" fmla="*/ 3674735 h 6148267"/>
              <a:gd name="connsiteX1375" fmla="*/ 2534743 w 6134100"/>
              <a:gd name="connsiteY1375" fmla="*/ 3671548 h 6148267"/>
              <a:gd name="connsiteX1376" fmla="*/ 2551742 w 6134100"/>
              <a:gd name="connsiteY1376" fmla="*/ 3668006 h 6148267"/>
              <a:gd name="connsiteX1377" fmla="*/ 2569097 w 6134100"/>
              <a:gd name="connsiteY1377" fmla="*/ 3665173 h 6148267"/>
              <a:gd name="connsiteX1378" fmla="*/ 2586097 w 6134100"/>
              <a:gd name="connsiteY1378" fmla="*/ 3661632 h 6148267"/>
              <a:gd name="connsiteX1379" fmla="*/ 2603097 w 6134100"/>
              <a:gd name="connsiteY1379" fmla="*/ 3658091 h 6148267"/>
              <a:gd name="connsiteX1380" fmla="*/ 2619388 w 6134100"/>
              <a:gd name="connsiteY1380" fmla="*/ 3654195 h 6148267"/>
              <a:gd name="connsiteX1381" fmla="*/ 2636388 w 6134100"/>
              <a:gd name="connsiteY1381" fmla="*/ 3650300 h 6148267"/>
              <a:gd name="connsiteX1382" fmla="*/ 2644533 w 6134100"/>
              <a:gd name="connsiteY1382" fmla="*/ 3648530 h 6148267"/>
              <a:gd name="connsiteX1383" fmla="*/ 2653033 w 6134100"/>
              <a:gd name="connsiteY1383" fmla="*/ 3646051 h 6148267"/>
              <a:gd name="connsiteX1384" fmla="*/ 2660825 w 6134100"/>
              <a:gd name="connsiteY1384" fmla="*/ 3644280 h 6148267"/>
              <a:gd name="connsiteX1385" fmla="*/ 2668971 w 6134100"/>
              <a:gd name="connsiteY1385" fmla="*/ 3642510 h 6148267"/>
              <a:gd name="connsiteX1386" fmla="*/ 2677116 w 6134100"/>
              <a:gd name="connsiteY1386" fmla="*/ 3640031 h 6148267"/>
              <a:gd name="connsiteX1387" fmla="*/ 2685262 w 6134100"/>
              <a:gd name="connsiteY1387" fmla="*/ 3637906 h 6148267"/>
              <a:gd name="connsiteX1388" fmla="*/ 2693408 w 6134100"/>
              <a:gd name="connsiteY1388" fmla="*/ 3635428 h 6148267"/>
              <a:gd name="connsiteX1389" fmla="*/ 2701199 w 6134100"/>
              <a:gd name="connsiteY1389" fmla="*/ 3633303 h 6148267"/>
              <a:gd name="connsiteX1390" fmla="*/ 2709346 w 6134100"/>
              <a:gd name="connsiteY1390" fmla="*/ 3630824 h 6148267"/>
              <a:gd name="connsiteX1391" fmla="*/ 2717846 w 6134100"/>
              <a:gd name="connsiteY1391" fmla="*/ 3627991 h 6148267"/>
              <a:gd name="connsiteX1392" fmla="*/ 2725991 w 6134100"/>
              <a:gd name="connsiteY1392" fmla="*/ 3625512 h 6148267"/>
              <a:gd name="connsiteX1393" fmla="*/ 2734137 w 6134100"/>
              <a:gd name="connsiteY1393" fmla="*/ 3622679 h 6148267"/>
              <a:gd name="connsiteX1394" fmla="*/ 2741574 w 6134100"/>
              <a:gd name="connsiteY1394" fmla="*/ 3620200 h 6148267"/>
              <a:gd name="connsiteX1395" fmla="*/ 2749720 w 6134100"/>
              <a:gd name="connsiteY1395" fmla="*/ 3617367 h 6148267"/>
              <a:gd name="connsiteX1396" fmla="*/ 2757865 w 6134100"/>
              <a:gd name="connsiteY1396" fmla="*/ 3614180 h 6148267"/>
              <a:gd name="connsiteX1397" fmla="*/ 2765657 w 6134100"/>
              <a:gd name="connsiteY1397" fmla="*/ 3611702 h 6148267"/>
              <a:gd name="connsiteX1398" fmla="*/ 2780886 w 6134100"/>
              <a:gd name="connsiteY1398" fmla="*/ 3605327 h 6148267"/>
              <a:gd name="connsiteX1399" fmla="*/ 2796823 w 6134100"/>
              <a:gd name="connsiteY1399" fmla="*/ 3599307 h 6148267"/>
              <a:gd name="connsiteX1400" fmla="*/ 2812053 w 6134100"/>
              <a:gd name="connsiteY1400" fmla="*/ 3592579 h 6148267"/>
              <a:gd name="connsiteX1401" fmla="*/ 2827281 w 6134100"/>
              <a:gd name="connsiteY1401" fmla="*/ 3585142 h 6148267"/>
              <a:gd name="connsiteX1402" fmla="*/ 2842864 w 6134100"/>
              <a:gd name="connsiteY1402" fmla="*/ 3577705 h 6148267"/>
              <a:gd name="connsiteX1403" fmla="*/ 2858094 w 6134100"/>
              <a:gd name="connsiteY1403" fmla="*/ 3570269 h 6148267"/>
              <a:gd name="connsiteX1404" fmla="*/ 2872969 w 6134100"/>
              <a:gd name="connsiteY1404" fmla="*/ 3561771 h 6148267"/>
              <a:gd name="connsiteX1405" fmla="*/ 2888197 w 6134100"/>
              <a:gd name="connsiteY1405" fmla="*/ 3553271 h 6148267"/>
              <a:gd name="connsiteX1406" fmla="*/ 2892094 w 6134100"/>
              <a:gd name="connsiteY1406" fmla="*/ 3551855 h 6148267"/>
              <a:gd name="connsiteX1407" fmla="*/ 2902010 w 6134100"/>
              <a:gd name="connsiteY1407" fmla="*/ 3546543 h 6148267"/>
              <a:gd name="connsiteX1408" fmla="*/ 2916177 w 6134100"/>
              <a:gd name="connsiteY1408" fmla="*/ 3539815 h 6148267"/>
              <a:gd name="connsiteX1409" fmla="*/ 2932468 w 6134100"/>
              <a:gd name="connsiteY1409" fmla="*/ 3530961 h 6148267"/>
              <a:gd name="connsiteX1410" fmla="*/ 2948405 w 6134100"/>
              <a:gd name="connsiteY1410" fmla="*/ 3522109 h 6148267"/>
              <a:gd name="connsiteX1411" fmla="*/ 2962218 w 6134100"/>
              <a:gd name="connsiteY1411" fmla="*/ 3514318 h 6148267"/>
              <a:gd name="connsiteX1412" fmla="*/ 2971426 w 6134100"/>
              <a:gd name="connsiteY1412" fmla="*/ 3509007 h 6148267"/>
              <a:gd name="connsiteX1413" fmla="*/ 2975321 w 6134100"/>
              <a:gd name="connsiteY1413" fmla="*/ 3506882 h 6148267"/>
              <a:gd name="connsiteX1414" fmla="*/ 2980988 w 6134100"/>
              <a:gd name="connsiteY1414" fmla="*/ 3503340 h 6148267"/>
              <a:gd name="connsiteX1415" fmla="*/ 2987009 w 6134100"/>
              <a:gd name="connsiteY1415" fmla="*/ 3499445 h 6148267"/>
              <a:gd name="connsiteX1416" fmla="*/ 2993030 w 6134100"/>
              <a:gd name="connsiteY1416" fmla="*/ 3495904 h 6148267"/>
              <a:gd name="connsiteX1417" fmla="*/ 2999759 w 6134100"/>
              <a:gd name="connsiteY1417" fmla="*/ 3492008 h 6148267"/>
              <a:gd name="connsiteX1418" fmla="*/ 3005426 w 6134100"/>
              <a:gd name="connsiteY1418" fmla="*/ 3488821 h 6148267"/>
              <a:gd name="connsiteX1419" fmla="*/ 3011092 w 6134100"/>
              <a:gd name="connsiteY1419" fmla="*/ 3485280 h 6148267"/>
              <a:gd name="connsiteX1420" fmla="*/ 3016759 w 6134100"/>
              <a:gd name="connsiteY1420" fmla="*/ 3481739 h 6148267"/>
              <a:gd name="connsiteX1421" fmla="*/ 3023134 w 6134100"/>
              <a:gd name="connsiteY1421" fmla="*/ 3477844 h 6148267"/>
              <a:gd name="connsiteX1422" fmla="*/ 3028446 w 6134100"/>
              <a:gd name="connsiteY1422" fmla="*/ 3475010 h 6148267"/>
              <a:gd name="connsiteX1423" fmla="*/ 3033759 w 6134100"/>
              <a:gd name="connsiteY1423" fmla="*/ 3471823 h 6148267"/>
              <a:gd name="connsiteX1424" fmla="*/ 3039070 w 6134100"/>
              <a:gd name="connsiteY1424" fmla="*/ 3468636 h 6148267"/>
              <a:gd name="connsiteX1425" fmla="*/ 3044737 w 6134100"/>
              <a:gd name="connsiteY1425" fmla="*/ 3466158 h 6148267"/>
              <a:gd name="connsiteX1426" fmla="*/ 3049696 w 6134100"/>
              <a:gd name="connsiteY1426" fmla="*/ 3463325 h 6148267"/>
              <a:gd name="connsiteX1427" fmla="*/ 3054300 w 6134100"/>
              <a:gd name="connsiteY1427" fmla="*/ 3460491 h 6148267"/>
              <a:gd name="connsiteX1428" fmla="*/ 3059612 w 6134100"/>
              <a:gd name="connsiteY1428" fmla="*/ 3458013 h 6148267"/>
              <a:gd name="connsiteX1429" fmla="*/ 3064570 w 6134100"/>
              <a:gd name="connsiteY1429" fmla="*/ 3455179 h 6148267"/>
              <a:gd name="connsiteX1430" fmla="*/ 3074133 w 6134100"/>
              <a:gd name="connsiteY1430" fmla="*/ 3450222 h 6148267"/>
              <a:gd name="connsiteX1431" fmla="*/ 3082987 w 6134100"/>
              <a:gd name="connsiteY1431" fmla="*/ 3445619 h 6148267"/>
              <a:gd name="connsiteX1432" fmla="*/ 3091842 w 6134100"/>
              <a:gd name="connsiteY1432" fmla="*/ 3441723 h 6148267"/>
              <a:gd name="connsiteX1433" fmla="*/ 3099633 w 6134100"/>
              <a:gd name="connsiteY1433" fmla="*/ 3438182 h 6148267"/>
              <a:gd name="connsiteX1434" fmla="*/ 3107424 w 6134100"/>
              <a:gd name="connsiteY1434" fmla="*/ 3434641 h 6148267"/>
              <a:gd name="connsiteX1435" fmla="*/ 3114862 w 6134100"/>
              <a:gd name="connsiteY1435" fmla="*/ 3431808 h 6148267"/>
              <a:gd name="connsiteX1436" fmla="*/ 3121945 w 6134100"/>
              <a:gd name="connsiteY1436" fmla="*/ 3429683 h 6148267"/>
              <a:gd name="connsiteX1437" fmla="*/ 3127966 w 6134100"/>
              <a:gd name="connsiteY1437" fmla="*/ 3427558 h 6148267"/>
              <a:gd name="connsiteX1438" fmla="*/ 3129383 w 6134100"/>
              <a:gd name="connsiteY1438" fmla="*/ 3427204 h 6148267"/>
              <a:gd name="connsiteX1439" fmla="*/ 3133632 w 6134100"/>
              <a:gd name="connsiteY1439" fmla="*/ 3426142 h 6148267"/>
              <a:gd name="connsiteX1440" fmla="*/ 3138944 w 6134100"/>
              <a:gd name="connsiteY1440" fmla="*/ 3424371 h 6148267"/>
              <a:gd name="connsiteX1441" fmla="*/ 3145320 w 6134100"/>
              <a:gd name="connsiteY1441" fmla="*/ 3422601 h 6148267"/>
              <a:gd name="connsiteX1442" fmla="*/ 3148508 w 6134100"/>
              <a:gd name="connsiteY1442" fmla="*/ 3421893 h 6148267"/>
              <a:gd name="connsiteX1443" fmla="*/ 3151341 w 6134100"/>
              <a:gd name="connsiteY1443" fmla="*/ 3421184 h 6148267"/>
              <a:gd name="connsiteX1444" fmla="*/ 3154174 w 6134100"/>
              <a:gd name="connsiteY1444" fmla="*/ 3420476 h 6148267"/>
              <a:gd name="connsiteX1445" fmla="*/ 3156653 w 6134100"/>
              <a:gd name="connsiteY1445" fmla="*/ 3419059 h 6148267"/>
              <a:gd name="connsiteX1446" fmla="*/ 3160549 w 6134100"/>
              <a:gd name="connsiteY1446" fmla="*/ 3417997 h 6148267"/>
              <a:gd name="connsiteX1447" fmla="*/ 3161966 w 6134100"/>
              <a:gd name="connsiteY1447" fmla="*/ 3417289 h 6148267"/>
              <a:gd name="connsiteX1448" fmla="*/ 3165152 w 6134100"/>
              <a:gd name="connsiteY1448" fmla="*/ 3418351 h 6148267"/>
              <a:gd name="connsiteX1449" fmla="*/ 3168340 w 6134100"/>
              <a:gd name="connsiteY1449" fmla="*/ 3419414 h 6148267"/>
              <a:gd name="connsiteX1450" fmla="*/ 3171528 w 6134100"/>
              <a:gd name="connsiteY1450" fmla="*/ 3420831 h 6148267"/>
              <a:gd name="connsiteX1451" fmla="*/ 3174361 w 6134100"/>
              <a:gd name="connsiteY1451" fmla="*/ 3421893 h 6148267"/>
              <a:gd name="connsiteX1452" fmla="*/ 3177194 w 6134100"/>
              <a:gd name="connsiteY1452" fmla="*/ 3413747 h 6148267"/>
              <a:gd name="connsiteX1453" fmla="*/ 3180028 w 6134100"/>
              <a:gd name="connsiteY1453" fmla="*/ 3405249 h 6148267"/>
              <a:gd name="connsiteX1454" fmla="*/ 3182861 w 6134100"/>
              <a:gd name="connsiteY1454" fmla="*/ 3396750 h 6148267"/>
              <a:gd name="connsiteX1455" fmla="*/ 3186402 w 6134100"/>
              <a:gd name="connsiteY1455" fmla="*/ 3387897 h 6148267"/>
              <a:gd name="connsiteX1456" fmla="*/ 3189944 w 6134100"/>
              <a:gd name="connsiteY1456" fmla="*/ 3379044 h 6148267"/>
              <a:gd name="connsiteX1457" fmla="*/ 3193840 w 6134100"/>
              <a:gd name="connsiteY1457" fmla="*/ 3370190 h 6148267"/>
              <a:gd name="connsiteX1458" fmla="*/ 3198090 w 6134100"/>
              <a:gd name="connsiteY1458" fmla="*/ 3360983 h 6148267"/>
              <a:gd name="connsiteX1459" fmla="*/ 3201986 w 6134100"/>
              <a:gd name="connsiteY1459" fmla="*/ 3352131 h 6148267"/>
              <a:gd name="connsiteX1460" fmla="*/ 3206590 w 6134100"/>
              <a:gd name="connsiteY1460" fmla="*/ 3343632 h 6148267"/>
              <a:gd name="connsiteX1461" fmla="*/ 3211548 w 6134100"/>
              <a:gd name="connsiteY1461" fmla="*/ 3334070 h 6148267"/>
              <a:gd name="connsiteX1462" fmla="*/ 3216507 w 6134100"/>
              <a:gd name="connsiteY1462" fmla="*/ 3324863 h 6148267"/>
              <a:gd name="connsiteX1463" fmla="*/ 3221818 w 6134100"/>
              <a:gd name="connsiteY1463" fmla="*/ 3315656 h 6148267"/>
              <a:gd name="connsiteX1464" fmla="*/ 3227132 w 6134100"/>
              <a:gd name="connsiteY1464" fmla="*/ 3306095 h 6148267"/>
              <a:gd name="connsiteX1465" fmla="*/ 3232798 w 6134100"/>
              <a:gd name="connsiteY1465" fmla="*/ 3296533 h 6148267"/>
              <a:gd name="connsiteX1466" fmla="*/ 3239173 w 6134100"/>
              <a:gd name="connsiteY1466" fmla="*/ 3286973 h 6148267"/>
              <a:gd name="connsiteX1467" fmla="*/ 3245193 w 6134100"/>
              <a:gd name="connsiteY1467" fmla="*/ 3277411 h 6148267"/>
              <a:gd name="connsiteX1468" fmla="*/ 3251215 w 6134100"/>
              <a:gd name="connsiteY1468" fmla="*/ 3267850 h 6148267"/>
              <a:gd name="connsiteX1469" fmla="*/ 3257590 w 6134100"/>
              <a:gd name="connsiteY1469" fmla="*/ 3258288 h 6148267"/>
              <a:gd name="connsiteX1470" fmla="*/ 3263964 w 6134100"/>
              <a:gd name="connsiteY1470" fmla="*/ 3248728 h 6148267"/>
              <a:gd name="connsiteX1471" fmla="*/ 3271048 w 6134100"/>
              <a:gd name="connsiteY1471" fmla="*/ 3238458 h 6148267"/>
              <a:gd name="connsiteX1472" fmla="*/ 3277776 w 6134100"/>
              <a:gd name="connsiteY1472" fmla="*/ 3228543 h 6148267"/>
              <a:gd name="connsiteX1473" fmla="*/ 3284860 w 6134100"/>
              <a:gd name="connsiteY1473" fmla="*/ 3218981 h 6148267"/>
              <a:gd name="connsiteX1474" fmla="*/ 3291589 w 6134100"/>
              <a:gd name="connsiteY1474" fmla="*/ 3209066 h 6148267"/>
              <a:gd name="connsiteX1475" fmla="*/ 3291625 w 6134100"/>
              <a:gd name="connsiteY1475" fmla="*/ 3209016 h 6148267"/>
              <a:gd name="connsiteX1476" fmla="*/ 3294776 w 6134100"/>
              <a:gd name="connsiteY1476" fmla="*/ 3220044 h 6148267"/>
              <a:gd name="connsiteX1477" fmla="*/ 3295480 w 6134100"/>
              <a:gd name="connsiteY1477" fmla="*/ 3223210 h 6148267"/>
              <a:gd name="connsiteX1478" fmla="*/ 3295484 w 6134100"/>
              <a:gd name="connsiteY1478" fmla="*/ 3223231 h 6148267"/>
              <a:gd name="connsiteX1479" fmla="*/ 3296193 w 6134100"/>
              <a:gd name="connsiteY1479" fmla="*/ 3226418 h 6148267"/>
              <a:gd name="connsiteX1480" fmla="*/ 3295480 w 6134100"/>
              <a:gd name="connsiteY1480" fmla="*/ 3223210 h 6148267"/>
              <a:gd name="connsiteX1481" fmla="*/ 3294954 w 6134100"/>
              <a:gd name="connsiteY1481" fmla="*/ 3220576 h 6148267"/>
              <a:gd name="connsiteX1482" fmla="*/ 3295484 w 6134100"/>
              <a:gd name="connsiteY1482" fmla="*/ 3222523 h 6148267"/>
              <a:gd name="connsiteX1483" fmla="*/ 3295484 w 6134100"/>
              <a:gd name="connsiteY1483" fmla="*/ 3222168 h 6148267"/>
              <a:gd name="connsiteX1484" fmla="*/ 3295131 w 6134100"/>
              <a:gd name="connsiteY1484" fmla="*/ 3220044 h 6148267"/>
              <a:gd name="connsiteX1485" fmla="*/ 3295131 w 6134100"/>
              <a:gd name="connsiteY1485" fmla="*/ 3216503 h 6148267"/>
              <a:gd name="connsiteX1486" fmla="*/ 3294308 w 6134100"/>
              <a:gd name="connsiteY1486" fmla="*/ 3205260 h 6148267"/>
              <a:gd name="connsiteX1487" fmla="*/ 3298672 w 6134100"/>
              <a:gd name="connsiteY1487" fmla="*/ 3199151 h 6148267"/>
              <a:gd name="connsiteX1488" fmla="*/ 3306818 w 6134100"/>
              <a:gd name="connsiteY1488" fmla="*/ 3188173 h 6148267"/>
              <a:gd name="connsiteX1489" fmla="*/ 3312131 w 6134100"/>
              <a:gd name="connsiteY1489" fmla="*/ 3180383 h 6148267"/>
              <a:gd name="connsiteX1490" fmla="*/ 3317797 w 6134100"/>
              <a:gd name="connsiteY1490" fmla="*/ 3172592 h 6148267"/>
              <a:gd name="connsiteX1491" fmla="*/ 3318108 w 6134100"/>
              <a:gd name="connsiteY1491" fmla="*/ 3172164 h 6148267"/>
              <a:gd name="connsiteX1492" fmla="*/ 3319172 w 6134100"/>
              <a:gd name="connsiteY1492" fmla="*/ 3172045 h 6148267"/>
              <a:gd name="connsiteX1493" fmla="*/ 3319210 w 6134100"/>
              <a:gd name="connsiteY1493" fmla="*/ 3172552 h 6148267"/>
              <a:gd name="connsiteX1494" fmla="*/ 3317442 w 6134100"/>
              <a:gd name="connsiteY1494" fmla="*/ 3175424 h 6148267"/>
              <a:gd name="connsiteX1495" fmla="*/ 3315672 w 6134100"/>
              <a:gd name="connsiteY1495" fmla="*/ 3178966 h 6148267"/>
              <a:gd name="connsiteX1496" fmla="*/ 3316026 w 6134100"/>
              <a:gd name="connsiteY1496" fmla="*/ 3178611 h 6148267"/>
              <a:gd name="connsiteX1497" fmla="*/ 3316380 w 6134100"/>
              <a:gd name="connsiteY1497" fmla="*/ 3177904 h 6148267"/>
              <a:gd name="connsiteX1498" fmla="*/ 3317089 w 6134100"/>
              <a:gd name="connsiteY1498" fmla="*/ 3176841 h 6148267"/>
              <a:gd name="connsiteX1499" fmla="*/ 3318151 w 6134100"/>
              <a:gd name="connsiteY1499" fmla="*/ 3175071 h 6148267"/>
              <a:gd name="connsiteX1500" fmla="*/ 3319214 w 6134100"/>
              <a:gd name="connsiteY1500" fmla="*/ 3174008 h 6148267"/>
              <a:gd name="connsiteX1501" fmla="*/ 3319371 w 6134100"/>
              <a:gd name="connsiteY1501" fmla="*/ 3173850 h 6148267"/>
              <a:gd name="connsiteX1502" fmla="*/ 3319922 w 6134100"/>
              <a:gd name="connsiteY1502" fmla="*/ 3178258 h 6148267"/>
              <a:gd name="connsiteX1503" fmla="*/ 3320276 w 6134100"/>
              <a:gd name="connsiteY1503" fmla="*/ 3181445 h 6148267"/>
              <a:gd name="connsiteX1504" fmla="*/ 3320276 w 6134100"/>
              <a:gd name="connsiteY1504" fmla="*/ 3182861 h 6148267"/>
              <a:gd name="connsiteX1505" fmla="*/ 3320630 w 6134100"/>
              <a:gd name="connsiteY1505" fmla="*/ 3179320 h 6148267"/>
              <a:gd name="connsiteX1506" fmla="*/ 3322047 w 6134100"/>
              <a:gd name="connsiteY1506" fmla="*/ 3173301 h 6148267"/>
              <a:gd name="connsiteX1507" fmla="*/ 3322206 w 6134100"/>
              <a:gd name="connsiteY1507" fmla="*/ 3172706 h 6148267"/>
              <a:gd name="connsiteX1508" fmla="*/ 3324526 w 6134100"/>
              <a:gd name="connsiteY1508" fmla="*/ 3174716 h 6148267"/>
              <a:gd name="connsiteX1509" fmla="*/ 3327714 w 6134100"/>
              <a:gd name="connsiteY1509" fmla="*/ 3179320 h 6148267"/>
              <a:gd name="connsiteX1510" fmla="*/ 3328776 w 6134100"/>
              <a:gd name="connsiteY1510" fmla="*/ 3180383 h 6148267"/>
              <a:gd name="connsiteX1511" fmla="*/ 3329130 w 6134100"/>
              <a:gd name="connsiteY1511" fmla="*/ 3181091 h 6148267"/>
              <a:gd name="connsiteX1512" fmla="*/ 3328776 w 6134100"/>
              <a:gd name="connsiteY1512" fmla="*/ 3180028 h 6148267"/>
              <a:gd name="connsiteX1513" fmla="*/ 3327006 w 6134100"/>
              <a:gd name="connsiteY1513" fmla="*/ 3177549 h 6148267"/>
              <a:gd name="connsiteX1514" fmla="*/ 3325942 w 6134100"/>
              <a:gd name="connsiteY1514" fmla="*/ 3174363 h 6148267"/>
              <a:gd name="connsiteX1515" fmla="*/ 3324880 w 6134100"/>
              <a:gd name="connsiteY1515" fmla="*/ 3172237 h 6148267"/>
              <a:gd name="connsiteX1516" fmla="*/ 3324398 w 6134100"/>
              <a:gd name="connsiteY1516" fmla="*/ 3171177 h 6148267"/>
              <a:gd name="connsiteX1517" fmla="*/ 3326297 w 6134100"/>
              <a:gd name="connsiteY1517" fmla="*/ 3170821 h 6148267"/>
              <a:gd name="connsiteX1518" fmla="*/ 3330192 w 6134100"/>
              <a:gd name="connsiteY1518" fmla="*/ 3170821 h 6148267"/>
              <a:gd name="connsiteX1519" fmla="*/ 3332318 w 6134100"/>
              <a:gd name="connsiteY1519" fmla="*/ 3170467 h 6148267"/>
              <a:gd name="connsiteX1520" fmla="*/ 3332672 w 6134100"/>
              <a:gd name="connsiteY1520" fmla="*/ 3170467 h 6148267"/>
              <a:gd name="connsiteX1521" fmla="*/ 3330547 w 6134100"/>
              <a:gd name="connsiteY1521" fmla="*/ 3170112 h 6148267"/>
              <a:gd name="connsiteX1522" fmla="*/ 3328776 w 6134100"/>
              <a:gd name="connsiteY1522" fmla="*/ 3169759 h 6148267"/>
              <a:gd name="connsiteX1523" fmla="*/ 3326297 w 6134100"/>
              <a:gd name="connsiteY1523" fmla="*/ 3169050 h 6148267"/>
              <a:gd name="connsiteX1524" fmla="*/ 3324597 w 6134100"/>
              <a:gd name="connsiteY1524" fmla="*/ 3168626 h 6148267"/>
              <a:gd name="connsiteX1525" fmla="*/ 3326297 w 6134100"/>
              <a:gd name="connsiteY1525" fmla="*/ 3166925 h 6148267"/>
              <a:gd name="connsiteX1526" fmla="*/ 3328068 w 6134100"/>
              <a:gd name="connsiteY1526" fmla="*/ 3165155 h 6148267"/>
              <a:gd name="connsiteX1527" fmla="*/ 3329839 w 6134100"/>
              <a:gd name="connsiteY1527" fmla="*/ 3164093 h 6148267"/>
              <a:gd name="connsiteX1528" fmla="*/ 3331256 w 6134100"/>
              <a:gd name="connsiteY1528" fmla="*/ 3163030 h 6148267"/>
              <a:gd name="connsiteX1529" fmla="*/ 3332672 w 6134100"/>
              <a:gd name="connsiteY1529" fmla="*/ 3161614 h 6148267"/>
              <a:gd name="connsiteX1530" fmla="*/ 3330192 w 6134100"/>
              <a:gd name="connsiteY1530" fmla="*/ 3163385 h 6148267"/>
              <a:gd name="connsiteX1531" fmla="*/ 3327359 w 6134100"/>
              <a:gd name="connsiteY1531" fmla="*/ 3164447 h 6148267"/>
              <a:gd name="connsiteX1532" fmla="*/ 3325589 w 6134100"/>
              <a:gd name="connsiteY1532" fmla="*/ 3165155 h 6148267"/>
              <a:gd name="connsiteX1533" fmla="*/ 3324506 w 6134100"/>
              <a:gd name="connsiteY1533" fmla="*/ 3165696 h 6148267"/>
              <a:gd name="connsiteX1534" fmla="*/ 3325234 w 6134100"/>
              <a:gd name="connsiteY1534" fmla="*/ 3164093 h 6148267"/>
              <a:gd name="connsiteX1535" fmla="*/ 3326297 w 6134100"/>
              <a:gd name="connsiteY1535" fmla="*/ 3161260 h 6148267"/>
              <a:gd name="connsiteX1536" fmla="*/ 3327006 w 6134100"/>
              <a:gd name="connsiteY1536" fmla="*/ 3160197 h 6148267"/>
              <a:gd name="connsiteX1537" fmla="*/ 3326651 w 6134100"/>
              <a:gd name="connsiteY1537" fmla="*/ 3160552 h 6148267"/>
              <a:gd name="connsiteX1538" fmla="*/ 3326297 w 6134100"/>
              <a:gd name="connsiteY1538" fmla="*/ 3160905 h 6148267"/>
              <a:gd name="connsiteX1539" fmla="*/ 3322933 w 6134100"/>
              <a:gd name="connsiteY1539" fmla="*/ 3165531 h 6148267"/>
              <a:gd name="connsiteX1540" fmla="*/ 3325589 w 6134100"/>
              <a:gd name="connsiteY1540" fmla="*/ 3160552 h 6148267"/>
              <a:gd name="connsiteX1541" fmla="*/ 3326481 w 6134100"/>
              <a:gd name="connsiteY1541" fmla="*/ 3158469 h 6148267"/>
              <a:gd name="connsiteX1542" fmla="*/ 3329130 w 6134100"/>
              <a:gd name="connsiteY1542" fmla="*/ 3156302 h 6148267"/>
              <a:gd name="connsiteX1543" fmla="*/ 3333380 w 6134100"/>
              <a:gd name="connsiteY1543" fmla="*/ 3153115 h 6148267"/>
              <a:gd name="connsiteX1544" fmla="*/ 3337276 w 6134100"/>
              <a:gd name="connsiteY1544" fmla="*/ 3150636 h 6148267"/>
              <a:gd name="connsiteX1545" fmla="*/ 3341526 w 6134100"/>
              <a:gd name="connsiteY1545" fmla="*/ 3147803 h 6148267"/>
              <a:gd name="connsiteX1546" fmla="*/ 3345776 w 6134100"/>
              <a:gd name="connsiteY1546" fmla="*/ 3145325 h 6148267"/>
              <a:gd name="connsiteX1547" fmla="*/ 3350380 w 6134100"/>
              <a:gd name="connsiteY1547" fmla="*/ 3142491 h 6148267"/>
              <a:gd name="connsiteX1548" fmla="*/ 3354630 w 6134100"/>
              <a:gd name="connsiteY1548" fmla="*/ 3140367 h 6148267"/>
              <a:gd name="connsiteX1549" fmla="*/ 3359234 w 6134100"/>
              <a:gd name="connsiteY1549" fmla="*/ 3137534 h 6148267"/>
              <a:gd name="connsiteX1550" fmla="*/ 3360650 w 6134100"/>
              <a:gd name="connsiteY1550" fmla="*/ 3137179 h 6148267"/>
              <a:gd name="connsiteX1551" fmla="*/ 3359234 w 6134100"/>
              <a:gd name="connsiteY1551" fmla="*/ 3137179 h 6148267"/>
              <a:gd name="connsiteX1552" fmla="*/ 3358172 w 6134100"/>
              <a:gd name="connsiteY1552" fmla="*/ 3137179 h 6148267"/>
              <a:gd name="connsiteX1553" fmla="*/ 3353214 w 6134100"/>
              <a:gd name="connsiteY1553" fmla="*/ 3137534 h 6148267"/>
              <a:gd name="connsiteX1554" fmla="*/ 3334104 w 6134100"/>
              <a:gd name="connsiteY1554" fmla="*/ 3138898 h 6148267"/>
              <a:gd name="connsiteX1555" fmla="*/ 3335859 w 6134100"/>
              <a:gd name="connsiteY1555" fmla="*/ 3133284 h 6148267"/>
              <a:gd name="connsiteX1556" fmla="*/ 3337984 w 6134100"/>
              <a:gd name="connsiteY1556" fmla="*/ 3127264 h 6148267"/>
              <a:gd name="connsiteX1557" fmla="*/ 3339047 w 6134100"/>
              <a:gd name="connsiteY1557" fmla="*/ 3121245 h 6148267"/>
              <a:gd name="connsiteX1558" fmla="*/ 3339755 w 6134100"/>
              <a:gd name="connsiteY1558" fmla="*/ 3118765 h 6148267"/>
              <a:gd name="connsiteX1559" fmla="*/ 3340464 w 6134100"/>
              <a:gd name="connsiteY1559" fmla="*/ 3115578 h 6148267"/>
              <a:gd name="connsiteX1560" fmla="*/ 3341172 w 6134100"/>
              <a:gd name="connsiteY1560" fmla="*/ 3112391 h 6148267"/>
              <a:gd name="connsiteX1561" fmla="*/ 3341526 w 6134100"/>
              <a:gd name="connsiteY1561" fmla="*/ 3109204 h 6148267"/>
              <a:gd name="connsiteX1562" fmla="*/ 3342589 w 6134100"/>
              <a:gd name="connsiteY1562" fmla="*/ 3106371 h 6148267"/>
              <a:gd name="connsiteX1563" fmla="*/ 3342942 w 6134100"/>
              <a:gd name="connsiteY1563" fmla="*/ 3103184 h 6148267"/>
              <a:gd name="connsiteX1564" fmla="*/ 3343297 w 6134100"/>
              <a:gd name="connsiteY1564" fmla="*/ 3100351 h 6148267"/>
              <a:gd name="connsiteX1565" fmla="*/ 3343650 w 6134100"/>
              <a:gd name="connsiteY1565" fmla="*/ 3097164 h 6148267"/>
              <a:gd name="connsiteX1566" fmla="*/ 3344359 w 6134100"/>
              <a:gd name="connsiteY1566" fmla="*/ 3090790 h 6148267"/>
              <a:gd name="connsiteX1567" fmla="*/ 3345067 w 6134100"/>
              <a:gd name="connsiteY1567" fmla="*/ 3084416 h 6148267"/>
              <a:gd name="connsiteX1568" fmla="*/ 3345422 w 6134100"/>
              <a:gd name="connsiteY1568" fmla="*/ 3078396 h 6148267"/>
              <a:gd name="connsiteX1569" fmla="*/ 3345776 w 6134100"/>
              <a:gd name="connsiteY1569" fmla="*/ 3071313 h 6148267"/>
              <a:gd name="connsiteX1570" fmla="*/ 3345776 w 6134100"/>
              <a:gd name="connsiteY1570" fmla="*/ 3068126 h 6148267"/>
              <a:gd name="connsiteX1571" fmla="*/ 3345776 w 6134100"/>
              <a:gd name="connsiteY1571" fmla="*/ 3064939 h 6148267"/>
              <a:gd name="connsiteX1572" fmla="*/ 3345776 w 6134100"/>
              <a:gd name="connsiteY1572" fmla="*/ 3061752 h 6148267"/>
              <a:gd name="connsiteX1573" fmla="*/ 3345776 w 6134100"/>
              <a:gd name="connsiteY1573" fmla="*/ 3058210 h 6148267"/>
              <a:gd name="connsiteX1574" fmla="*/ 3345422 w 6134100"/>
              <a:gd name="connsiteY1574" fmla="*/ 3051483 h 6148267"/>
              <a:gd name="connsiteX1575" fmla="*/ 3345422 w 6134100"/>
              <a:gd name="connsiteY1575" fmla="*/ 3047941 h 6148267"/>
              <a:gd name="connsiteX1576" fmla="*/ 3345067 w 6134100"/>
              <a:gd name="connsiteY1576" fmla="*/ 3044754 h 6148267"/>
              <a:gd name="connsiteX1577" fmla="*/ 3344359 w 6134100"/>
              <a:gd name="connsiteY1577" fmla="*/ 3038380 h 6148267"/>
              <a:gd name="connsiteX1578" fmla="*/ 3343650 w 6134100"/>
              <a:gd name="connsiteY1578" fmla="*/ 3031297 h 6148267"/>
              <a:gd name="connsiteX1579" fmla="*/ 3342942 w 6134100"/>
              <a:gd name="connsiteY1579" fmla="*/ 3024569 h 6148267"/>
              <a:gd name="connsiteX1580" fmla="*/ 3341526 w 6134100"/>
              <a:gd name="connsiteY1580" fmla="*/ 3017487 h 6148267"/>
              <a:gd name="connsiteX1581" fmla="*/ 3340817 w 6134100"/>
              <a:gd name="connsiteY1581" fmla="*/ 3014653 h 6148267"/>
              <a:gd name="connsiteX1582" fmla="*/ 3340109 w 6134100"/>
              <a:gd name="connsiteY1582" fmla="*/ 3010758 h 6148267"/>
              <a:gd name="connsiteX1583" fmla="*/ 3339401 w 6134100"/>
              <a:gd name="connsiteY1583" fmla="*/ 3007217 h 6148267"/>
              <a:gd name="connsiteX1584" fmla="*/ 3338692 w 6134100"/>
              <a:gd name="connsiteY1584" fmla="*/ 3003322 h 6148267"/>
              <a:gd name="connsiteX1585" fmla="*/ 3335151 w 6134100"/>
              <a:gd name="connsiteY1585" fmla="*/ 2989865 h 6148267"/>
              <a:gd name="connsiteX1586" fmla="*/ 3332672 w 6134100"/>
              <a:gd name="connsiteY1586" fmla="*/ 2982783 h 6148267"/>
              <a:gd name="connsiteX1587" fmla="*/ 3330547 w 6134100"/>
              <a:gd name="connsiteY1587" fmla="*/ 2976054 h 6148267"/>
              <a:gd name="connsiteX1588" fmla="*/ 3325234 w 6134100"/>
              <a:gd name="connsiteY1588" fmla="*/ 2961890 h 6148267"/>
              <a:gd name="connsiteX1589" fmla="*/ 3323464 w 6134100"/>
              <a:gd name="connsiteY1589" fmla="*/ 2958349 h 6148267"/>
              <a:gd name="connsiteX1590" fmla="*/ 3322047 w 6134100"/>
              <a:gd name="connsiteY1590" fmla="*/ 2955162 h 6148267"/>
              <a:gd name="connsiteX1591" fmla="*/ 3320630 w 6134100"/>
              <a:gd name="connsiteY1591" fmla="*/ 2951620 h 6148267"/>
              <a:gd name="connsiteX1592" fmla="*/ 3318506 w 6134100"/>
              <a:gd name="connsiteY1592" fmla="*/ 2948080 h 6148267"/>
              <a:gd name="connsiteX1593" fmla="*/ 3317089 w 6134100"/>
              <a:gd name="connsiteY1593" fmla="*/ 2944538 h 6148267"/>
              <a:gd name="connsiteX1594" fmla="*/ 3315318 w 6134100"/>
              <a:gd name="connsiteY1594" fmla="*/ 2940643 h 6148267"/>
              <a:gd name="connsiteX1595" fmla="*/ 3313192 w 6134100"/>
              <a:gd name="connsiteY1595" fmla="*/ 2937456 h 6148267"/>
              <a:gd name="connsiteX1596" fmla="*/ 3311422 w 6134100"/>
              <a:gd name="connsiteY1596" fmla="*/ 2933914 h 6148267"/>
              <a:gd name="connsiteX1597" fmla="*/ 3309651 w 6134100"/>
              <a:gd name="connsiteY1597" fmla="*/ 2931081 h 6148267"/>
              <a:gd name="connsiteX1598" fmla="*/ 3307881 w 6134100"/>
              <a:gd name="connsiteY1598" fmla="*/ 2928249 h 6148267"/>
              <a:gd name="connsiteX1599" fmla="*/ 3306464 w 6134100"/>
              <a:gd name="connsiteY1599" fmla="*/ 2925416 h 6148267"/>
              <a:gd name="connsiteX1600" fmla="*/ 3304693 w 6134100"/>
              <a:gd name="connsiteY1600" fmla="*/ 2922229 h 6148267"/>
              <a:gd name="connsiteX1601" fmla="*/ 3302922 w 6134100"/>
              <a:gd name="connsiteY1601" fmla="*/ 2919395 h 6148267"/>
              <a:gd name="connsiteX1602" fmla="*/ 3300798 w 6134100"/>
              <a:gd name="connsiteY1602" fmla="*/ 2916208 h 6148267"/>
              <a:gd name="connsiteX1603" fmla="*/ 3299026 w 6134100"/>
              <a:gd name="connsiteY1603" fmla="*/ 2912667 h 6148267"/>
              <a:gd name="connsiteX1604" fmla="*/ 3297256 w 6134100"/>
              <a:gd name="connsiteY1604" fmla="*/ 2910188 h 6148267"/>
              <a:gd name="connsiteX1605" fmla="*/ 3295131 w 6134100"/>
              <a:gd name="connsiteY1605" fmla="*/ 2907001 h 6148267"/>
              <a:gd name="connsiteX1606" fmla="*/ 3293006 w 6134100"/>
              <a:gd name="connsiteY1606" fmla="*/ 2903459 h 6148267"/>
              <a:gd name="connsiteX1607" fmla="*/ 3290881 w 6134100"/>
              <a:gd name="connsiteY1607" fmla="*/ 2900273 h 6148267"/>
              <a:gd name="connsiteX1608" fmla="*/ 3289110 w 6134100"/>
              <a:gd name="connsiteY1608" fmla="*/ 2897440 h 6148267"/>
              <a:gd name="connsiteX1609" fmla="*/ 3286631 w 6134100"/>
              <a:gd name="connsiteY1609" fmla="*/ 2893899 h 6148267"/>
              <a:gd name="connsiteX1610" fmla="*/ 3284506 w 6134100"/>
              <a:gd name="connsiteY1610" fmla="*/ 2890357 h 6148267"/>
              <a:gd name="connsiteX1611" fmla="*/ 3282026 w 6134100"/>
              <a:gd name="connsiteY1611" fmla="*/ 2887525 h 6148267"/>
              <a:gd name="connsiteX1612" fmla="*/ 3279901 w 6134100"/>
              <a:gd name="connsiteY1612" fmla="*/ 2883983 h 6148267"/>
              <a:gd name="connsiteX1613" fmla="*/ 3277423 w 6134100"/>
              <a:gd name="connsiteY1613" fmla="*/ 2880796 h 6148267"/>
              <a:gd name="connsiteX1614" fmla="*/ 3274943 w 6134100"/>
              <a:gd name="connsiteY1614" fmla="*/ 2877255 h 6148267"/>
              <a:gd name="connsiteX1615" fmla="*/ 3272464 w 6134100"/>
              <a:gd name="connsiteY1615" fmla="*/ 2874422 h 6148267"/>
              <a:gd name="connsiteX1616" fmla="*/ 3270340 w 6134100"/>
              <a:gd name="connsiteY1616" fmla="*/ 2870881 h 6148267"/>
              <a:gd name="connsiteX1617" fmla="*/ 3267506 w 6134100"/>
              <a:gd name="connsiteY1617" fmla="*/ 2867339 h 6148267"/>
              <a:gd name="connsiteX1618" fmla="*/ 3264673 w 6134100"/>
              <a:gd name="connsiteY1618" fmla="*/ 2863444 h 6148267"/>
              <a:gd name="connsiteX1619" fmla="*/ 3262193 w 6134100"/>
              <a:gd name="connsiteY1619" fmla="*/ 2860257 h 6148267"/>
              <a:gd name="connsiteX1620" fmla="*/ 3259360 w 6134100"/>
              <a:gd name="connsiteY1620" fmla="*/ 2857071 h 6148267"/>
              <a:gd name="connsiteX1621" fmla="*/ 3256881 w 6134100"/>
              <a:gd name="connsiteY1621" fmla="*/ 2853529 h 6148267"/>
              <a:gd name="connsiteX1622" fmla="*/ 3253693 w 6134100"/>
              <a:gd name="connsiteY1622" fmla="*/ 2849988 h 6148267"/>
              <a:gd name="connsiteX1623" fmla="*/ 3250860 w 6134100"/>
              <a:gd name="connsiteY1623" fmla="*/ 2846800 h 6148267"/>
              <a:gd name="connsiteX1624" fmla="*/ 3248027 w 6134100"/>
              <a:gd name="connsiteY1624" fmla="*/ 2843260 h 6148267"/>
              <a:gd name="connsiteX1625" fmla="*/ 3242006 w 6134100"/>
              <a:gd name="connsiteY1625" fmla="*/ 2836178 h 6148267"/>
              <a:gd name="connsiteX1626" fmla="*/ 3238818 w 6134100"/>
              <a:gd name="connsiteY1626" fmla="*/ 2832281 h 6148267"/>
              <a:gd name="connsiteX1627" fmla="*/ 3237048 w 6134100"/>
              <a:gd name="connsiteY1627" fmla="*/ 2830511 h 6148267"/>
              <a:gd name="connsiteX1628" fmla="*/ 3236694 w 6134100"/>
              <a:gd name="connsiteY1628" fmla="*/ 2830158 h 6148267"/>
              <a:gd name="connsiteX1629" fmla="*/ 3257943 w 6134100"/>
              <a:gd name="connsiteY1629" fmla="*/ 2824845 h 6148267"/>
              <a:gd name="connsiteX1630" fmla="*/ 3269276 w 6134100"/>
              <a:gd name="connsiteY1630" fmla="*/ 2821659 h 6148267"/>
              <a:gd name="connsiteX1631" fmla="*/ 3274590 w 6134100"/>
              <a:gd name="connsiteY1631" fmla="*/ 2820596 h 6148267"/>
              <a:gd name="connsiteX1632" fmla="*/ 3272110 w 6134100"/>
              <a:gd name="connsiteY1632" fmla="*/ 2820950 h 6148267"/>
              <a:gd name="connsiteX1633" fmla="*/ 3269276 w 6134100"/>
              <a:gd name="connsiteY1633" fmla="*/ 2821659 h 6148267"/>
              <a:gd name="connsiteX1634" fmla="*/ 3271402 w 6134100"/>
              <a:gd name="connsiteY1634" fmla="*/ 2820950 h 6148267"/>
              <a:gd name="connsiteX1635" fmla="*/ 3270340 w 6134100"/>
              <a:gd name="connsiteY1635" fmla="*/ 2820950 h 6148267"/>
              <a:gd name="connsiteX1636" fmla="*/ 3267152 w 6134100"/>
              <a:gd name="connsiteY1636" fmla="*/ 2820596 h 6148267"/>
              <a:gd name="connsiteX1637" fmla="*/ 3255818 w 6134100"/>
              <a:gd name="connsiteY1637" fmla="*/ 2819534 h 6148267"/>
              <a:gd name="connsiteX1638" fmla="*/ 3244840 w 6134100"/>
              <a:gd name="connsiteY1638" fmla="*/ 2817763 h 6148267"/>
              <a:gd name="connsiteX1639" fmla="*/ 3234215 w 6134100"/>
              <a:gd name="connsiteY1639" fmla="*/ 2816700 h 6148267"/>
              <a:gd name="connsiteX1640" fmla="*/ 3222882 w 6134100"/>
              <a:gd name="connsiteY1640" fmla="*/ 2815284 h 6148267"/>
              <a:gd name="connsiteX1641" fmla="*/ 3211902 w 6134100"/>
              <a:gd name="connsiteY1641" fmla="*/ 2813867 h 6148267"/>
              <a:gd name="connsiteX1642" fmla="*/ 3200569 w 6134100"/>
              <a:gd name="connsiteY1642" fmla="*/ 2812452 h 6148267"/>
              <a:gd name="connsiteX1643" fmla="*/ 3189590 w 6134100"/>
              <a:gd name="connsiteY1643" fmla="*/ 2811035 h 6148267"/>
              <a:gd name="connsiteX1644" fmla="*/ 3178611 w 6134100"/>
              <a:gd name="connsiteY1644" fmla="*/ 2809263 h 6148267"/>
              <a:gd name="connsiteX1645" fmla="*/ 3176132 w 6134100"/>
              <a:gd name="connsiteY1645" fmla="*/ 2808910 h 6148267"/>
              <a:gd name="connsiteX1646" fmla="*/ 3173652 w 6134100"/>
              <a:gd name="connsiteY1646" fmla="*/ 2808556 h 6148267"/>
              <a:gd name="connsiteX1647" fmla="*/ 3173652 w 6134100"/>
              <a:gd name="connsiteY1647" fmla="*/ 2806431 h 6148267"/>
              <a:gd name="connsiteX1648" fmla="*/ 3174361 w 6134100"/>
              <a:gd name="connsiteY1648" fmla="*/ 2802181 h 6148267"/>
              <a:gd name="connsiteX1649" fmla="*/ 3174716 w 6134100"/>
              <a:gd name="connsiteY1649" fmla="*/ 2797578 h 6148267"/>
              <a:gd name="connsiteX1650" fmla="*/ 3174716 w 6134100"/>
              <a:gd name="connsiteY1650" fmla="*/ 2793329 h 6148267"/>
              <a:gd name="connsiteX1651" fmla="*/ 3175424 w 6134100"/>
              <a:gd name="connsiteY1651" fmla="*/ 2788725 h 6148267"/>
              <a:gd name="connsiteX1652" fmla="*/ 3175424 w 6134100"/>
              <a:gd name="connsiteY1652" fmla="*/ 2784122 h 6148267"/>
              <a:gd name="connsiteX1653" fmla="*/ 3174716 w 6134100"/>
              <a:gd name="connsiteY1653" fmla="*/ 2779164 h 6148267"/>
              <a:gd name="connsiteX1654" fmla="*/ 3174716 w 6134100"/>
              <a:gd name="connsiteY1654" fmla="*/ 2774560 h 6148267"/>
              <a:gd name="connsiteX1655" fmla="*/ 3174361 w 6134100"/>
              <a:gd name="connsiteY1655" fmla="*/ 2769603 h 6148267"/>
              <a:gd name="connsiteX1656" fmla="*/ 3174361 w 6134100"/>
              <a:gd name="connsiteY1656" fmla="*/ 2767832 h 6148267"/>
              <a:gd name="connsiteX1657" fmla="*/ 3174007 w 6134100"/>
              <a:gd name="connsiteY1657" fmla="*/ 2767123 h 6148267"/>
              <a:gd name="connsiteX1658" fmla="*/ 3172236 w 6134100"/>
              <a:gd name="connsiteY1658" fmla="*/ 2765353 h 6148267"/>
              <a:gd name="connsiteX1659" fmla="*/ 3164444 w 6134100"/>
              <a:gd name="connsiteY1659" fmla="*/ 2758624 h 6148267"/>
              <a:gd name="connsiteX1660" fmla="*/ 3160194 w 6134100"/>
              <a:gd name="connsiteY1660" fmla="*/ 2755084 h 6148267"/>
              <a:gd name="connsiteX1661" fmla="*/ 3155944 w 6134100"/>
              <a:gd name="connsiteY1661" fmla="*/ 2751897 h 6148267"/>
              <a:gd name="connsiteX1662" fmla="*/ 3152049 w 6134100"/>
              <a:gd name="connsiteY1662" fmla="*/ 2748355 h 6148267"/>
              <a:gd name="connsiteX1663" fmla="*/ 3147799 w 6134100"/>
              <a:gd name="connsiteY1663" fmla="*/ 2744814 h 6148267"/>
              <a:gd name="connsiteX1664" fmla="*/ 3139653 w 6134100"/>
              <a:gd name="connsiteY1664" fmla="*/ 2737378 h 6148267"/>
              <a:gd name="connsiteX1665" fmla="*/ 3131153 w 6134100"/>
              <a:gd name="connsiteY1665" fmla="*/ 2731003 h 6148267"/>
              <a:gd name="connsiteX1666" fmla="*/ 3122653 w 6134100"/>
              <a:gd name="connsiteY1666" fmla="*/ 2724629 h 6148267"/>
              <a:gd name="connsiteX1667" fmla="*/ 3113445 w 6134100"/>
              <a:gd name="connsiteY1667" fmla="*/ 2717900 h 6148267"/>
              <a:gd name="connsiteX1668" fmla="*/ 3095383 w 6134100"/>
              <a:gd name="connsiteY1668" fmla="*/ 2704798 h 6148267"/>
              <a:gd name="connsiteX1669" fmla="*/ 3076258 w 6134100"/>
              <a:gd name="connsiteY1669" fmla="*/ 2692758 h 6148267"/>
              <a:gd name="connsiteX1670" fmla="*/ 3066342 w 6134100"/>
              <a:gd name="connsiteY1670" fmla="*/ 2686384 h 6148267"/>
              <a:gd name="connsiteX1671" fmla="*/ 3056425 w 6134100"/>
              <a:gd name="connsiteY1671" fmla="*/ 2680364 h 6148267"/>
              <a:gd name="connsiteX1672" fmla="*/ 3046508 w 6134100"/>
              <a:gd name="connsiteY1672" fmla="*/ 2674698 h 6148267"/>
              <a:gd name="connsiteX1673" fmla="*/ 3036237 w 6134100"/>
              <a:gd name="connsiteY1673" fmla="*/ 2668678 h 6148267"/>
              <a:gd name="connsiteX1674" fmla="*/ 3025612 w 6134100"/>
              <a:gd name="connsiteY1674" fmla="*/ 2663366 h 6148267"/>
              <a:gd name="connsiteX1675" fmla="*/ 3015342 w 6134100"/>
              <a:gd name="connsiteY1675" fmla="*/ 2658054 h 6148267"/>
              <a:gd name="connsiteX1676" fmla="*/ 3004717 w 6134100"/>
              <a:gd name="connsiteY1676" fmla="*/ 2652743 h 6148267"/>
              <a:gd name="connsiteX1677" fmla="*/ 2993738 w 6134100"/>
              <a:gd name="connsiteY1677" fmla="*/ 2647785 h 6148267"/>
              <a:gd name="connsiteX1678" fmla="*/ 2982759 w 6134100"/>
              <a:gd name="connsiteY1678" fmla="*/ 2643182 h 6148267"/>
              <a:gd name="connsiteX1679" fmla="*/ 2971426 w 6134100"/>
              <a:gd name="connsiteY1679" fmla="*/ 2637870 h 6148267"/>
              <a:gd name="connsiteX1680" fmla="*/ 2960093 w 6134100"/>
              <a:gd name="connsiteY1680" fmla="*/ 2633975 h 6148267"/>
              <a:gd name="connsiteX1681" fmla="*/ 2948760 w 6134100"/>
              <a:gd name="connsiteY1681" fmla="*/ 2629725 h 6148267"/>
              <a:gd name="connsiteX1682" fmla="*/ 2937426 w 6134100"/>
              <a:gd name="connsiteY1682" fmla="*/ 2625829 h 6148267"/>
              <a:gd name="connsiteX1683" fmla="*/ 2925385 w 6134100"/>
              <a:gd name="connsiteY1683" fmla="*/ 2621934 h 6148267"/>
              <a:gd name="connsiteX1684" fmla="*/ 2913343 w 6134100"/>
              <a:gd name="connsiteY1684" fmla="*/ 2618039 h 6148267"/>
              <a:gd name="connsiteX1685" fmla="*/ 2901656 w 6134100"/>
              <a:gd name="connsiteY1685" fmla="*/ 2614497 h 6148267"/>
              <a:gd name="connsiteX1686" fmla="*/ 2889614 w 6134100"/>
              <a:gd name="connsiteY1686" fmla="*/ 2611665 h 6148267"/>
              <a:gd name="connsiteX1687" fmla="*/ 2877219 w 6134100"/>
              <a:gd name="connsiteY1687" fmla="*/ 2608832 h 6148267"/>
              <a:gd name="connsiteX1688" fmla="*/ 2865177 w 6134100"/>
              <a:gd name="connsiteY1688" fmla="*/ 2605999 h 6148267"/>
              <a:gd name="connsiteX1689" fmla="*/ 2852427 w 6134100"/>
              <a:gd name="connsiteY1689" fmla="*/ 2603520 h 6148267"/>
              <a:gd name="connsiteX1690" fmla="*/ 2840031 w 6134100"/>
              <a:gd name="connsiteY1690" fmla="*/ 2601750 h 6148267"/>
              <a:gd name="connsiteX1691" fmla="*/ 2827636 w 6134100"/>
              <a:gd name="connsiteY1691" fmla="*/ 2599978 h 6148267"/>
              <a:gd name="connsiteX1692" fmla="*/ 2815240 w 6134100"/>
              <a:gd name="connsiteY1692" fmla="*/ 2598562 h 6148267"/>
              <a:gd name="connsiteX1693" fmla="*/ 2802136 w 6134100"/>
              <a:gd name="connsiteY1693" fmla="*/ 2596791 h 6148267"/>
              <a:gd name="connsiteX1694" fmla="*/ 2789386 w 6134100"/>
              <a:gd name="connsiteY1694" fmla="*/ 2596083 h 6148267"/>
              <a:gd name="connsiteX1695" fmla="*/ 2776636 w 6134100"/>
              <a:gd name="connsiteY1695" fmla="*/ 2595729 h 6148267"/>
              <a:gd name="connsiteX1696" fmla="*/ 2763887 w 6134100"/>
              <a:gd name="connsiteY1696" fmla="*/ 2595375 h 6148267"/>
              <a:gd name="connsiteX1697" fmla="*/ 2750428 w 6134100"/>
              <a:gd name="connsiteY1697" fmla="*/ 2595021 h 6148267"/>
              <a:gd name="connsiteX1698" fmla="*/ 2747949 w 6134100"/>
              <a:gd name="connsiteY1698" fmla="*/ 2594666 h 6148267"/>
              <a:gd name="connsiteX1699" fmla="*/ 2744762 w 6134100"/>
              <a:gd name="connsiteY1699" fmla="*/ 2593958 h 6148267"/>
              <a:gd name="connsiteX1700" fmla="*/ 2741574 w 6134100"/>
              <a:gd name="connsiteY1700" fmla="*/ 2592188 h 6148267"/>
              <a:gd name="connsiteX1701" fmla="*/ 2738740 w 6134100"/>
              <a:gd name="connsiteY1701" fmla="*/ 2590063 h 6148267"/>
              <a:gd name="connsiteX1702" fmla="*/ 2735907 w 6134100"/>
              <a:gd name="connsiteY1702" fmla="*/ 2587231 h 6148267"/>
              <a:gd name="connsiteX1703" fmla="*/ 2733074 w 6134100"/>
              <a:gd name="connsiteY1703" fmla="*/ 2584751 h 6148267"/>
              <a:gd name="connsiteX1704" fmla="*/ 2730949 w 6134100"/>
              <a:gd name="connsiteY1704" fmla="*/ 2581564 h 6148267"/>
              <a:gd name="connsiteX1705" fmla="*/ 2728824 w 6134100"/>
              <a:gd name="connsiteY1705" fmla="*/ 2578023 h 6148267"/>
              <a:gd name="connsiteX1706" fmla="*/ 2728470 w 6134100"/>
              <a:gd name="connsiteY1706" fmla="*/ 2574482 h 6148267"/>
              <a:gd name="connsiteX1707" fmla="*/ 2728116 w 6134100"/>
              <a:gd name="connsiteY1707" fmla="*/ 2571649 h 6148267"/>
              <a:gd name="connsiteX1708" fmla="*/ 2728824 w 6134100"/>
              <a:gd name="connsiteY1708" fmla="*/ 2568817 h 6148267"/>
              <a:gd name="connsiteX1709" fmla="*/ 2730240 w 6134100"/>
              <a:gd name="connsiteY1709" fmla="*/ 2566692 h 6148267"/>
              <a:gd name="connsiteX1710" fmla="*/ 2732012 w 6134100"/>
              <a:gd name="connsiteY1710" fmla="*/ 2564567 h 6148267"/>
              <a:gd name="connsiteX1711" fmla="*/ 2734490 w 6134100"/>
              <a:gd name="connsiteY1711" fmla="*/ 2563505 h 6148267"/>
              <a:gd name="connsiteX1712" fmla="*/ 2736616 w 6134100"/>
              <a:gd name="connsiteY1712" fmla="*/ 2562796 h 6148267"/>
              <a:gd name="connsiteX1713" fmla="*/ 2739804 w 6134100"/>
              <a:gd name="connsiteY1713" fmla="*/ 2562796 h 6148267"/>
              <a:gd name="connsiteX1714" fmla="*/ 2747949 w 6134100"/>
              <a:gd name="connsiteY1714" fmla="*/ 2559963 h 6148267"/>
              <a:gd name="connsiteX1715" fmla="*/ 2755740 w 6134100"/>
              <a:gd name="connsiteY1715" fmla="*/ 2557838 h 6148267"/>
              <a:gd name="connsiteX1716" fmla="*/ 2764240 w 6134100"/>
              <a:gd name="connsiteY1716" fmla="*/ 2555714 h 6148267"/>
              <a:gd name="connsiteX1717" fmla="*/ 2772386 w 6134100"/>
              <a:gd name="connsiteY1717" fmla="*/ 2553589 h 6148267"/>
              <a:gd name="connsiteX1718" fmla="*/ 2780886 w 6134100"/>
              <a:gd name="connsiteY1718" fmla="*/ 2551464 h 6148267"/>
              <a:gd name="connsiteX1719" fmla="*/ 2789032 w 6134100"/>
              <a:gd name="connsiteY1719" fmla="*/ 2549694 h 6148267"/>
              <a:gd name="connsiteX1720" fmla="*/ 2797178 w 6134100"/>
              <a:gd name="connsiteY1720" fmla="*/ 2547569 h 6148267"/>
              <a:gd name="connsiteX1721" fmla="*/ 2804970 w 6134100"/>
              <a:gd name="connsiteY1721" fmla="*/ 2545799 h 6148267"/>
              <a:gd name="connsiteX1722" fmla="*/ 2813115 w 6134100"/>
              <a:gd name="connsiteY1722" fmla="*/ 2544736 h 6148267"/>
              <a:gd name="connsiteX1723" fmla="*/ 2821614 w 6134100"/>
              <a:gd name="connsiteY1723" fmla="*/ 2542965 h 6148267"/>
              <a:gd name="connsiteX1724" fmla="*/ 2829761 w 6134100"/>
              <a:gd name="connsiteY1724" fmla="*/ 2541549 h 6148267"/>
              <a:gd name="connsiteX1725" fmla="*/ 2837552 w 6134100"/>
              <a:gd name="connsiteY1725" fmla="*/ 2540132 h 6148267"/>
              <a:gd name="connsiteX1726" fmla="*/ 2845344 w 6134100"/>
              <a:gd name="connsiteY1726" fmla="*/ 2539070 h 6148267"/>
              <a:gd name="connsiteX1727" fmla="*/ 2853489 w 6134100"/>
              <a:gd name="connsiteY1727" fmla="*/ 2537300 h 6148267"/>
              <a:gd name="connsiteX1728" fmla="*/ 2861636 w 6134100"/>
              <a:gd name="connsiteY1728" fmla="*/ 2536591 h 6148267"/>
              <a:gd name="connsiteX1729" fmla="*/ 2869781 w 6134100"/>
              <a:gd name="connsiteY1729" fmla="*/ 2535528 h 6148267"/>
              <a:gd name="connsiteX1730" fmla="*/ 2877219 w 6134100"/>
              <a:gd name="connsiteY1730" fmla="*/ 2534112 h 6148267"/>
              <a:gd name="connsiteX1731" fmla="*/ 2885364 w 6134100"/>
              <a:gd name="connsiteY1731" fmla="*/ 2533404 h 6148267"/>
              <a:gd name="connsiteX1732" fmla="*/ 2893156 w 6134100"/>
              <a:gd name="connsiteY1732" fmla="*/ 2532696 h 6148267"/>
              <a:gd name="connsiteX1733" fmla="*/ 2901302 w 6134100"/>
              <a:gd name="connsiteY1733" fmla="*/ 2531988 h 6148267"/>
              <a:gd name="connsiteX1734" fmla="*/ 2908739 w 6134100"/>
              <a:gd name="connsiteY1734" fmla="*/ 2531633 h 6148267"/>
              <a:gd name="connsiteX1735" fmla="*/ 2916530 w 6134100"/>
              <a:gd name="connsiteY1735" fmla="*/ 2530925 h 6148267"/>
              <a:gd name="connsiteX1736" fmla="*/ 2924322 w 6134100"/>
              <a:gd name="connsiteY1736" fmla="*/ 2530571 h 6148267"/>
              <a:gd name="connsiteX1737" fmla="*/ 2932114 w 6134100"/>
              <a:gd name="connsiteY1737" fmla="*/ 2529508 h 6148267"/>
              <a:gd name="connsiteX1738" fmla="*/ 2939552 w 6134100"/>
              <a:gd name="connsiteY1738" fmla="*/ 2529508 h 6148267"/>
              <a:gd name="connsiteX1739" fmla="*/ 2947696 w 6134100"/>
              <a:gd name="connsiteY1739" fmla="*/ 2529508 h 6148267"/>
              <a:gd name="connsiteX1740" fmla="*/ 2955134 w 6134100"/>
              <a:gd name="connsiteY1740" fmla="*/ 2529155 h 6148267"/>
              <a:gd name="connsiteX1741" fmla="*/ 2962572 w 6134100"/>
              <a:gd name="connsiteY1741" fmla="*/ 2529155 h 6148267"/>
              <a:gd name="connsiteX1742" fmla="*/ 2970363 w 6134100"/>
              <a:gd name="connsiteY1742" fmla="*/ 2528800 h 6148267"/>
              <a:gd name="connsiteX1743" fmla="*/ 2977801 w 6134100"/>
              <a:gd name="connsiteY1743" fmla="*/ 2528800 h 6148267"/>
              <a:gd name="connsiteX1744" fmla="*/ 2985238 w 6134100"/>
              <a:gd name="connsiteY1744" fmla="*/ 2529155 h 6148267"/>
              <a:gd name="connsiteX1745" fmla="*/ 2992676 w 6134100"/>
              <a:gd name="connsiteY1745" fmla="*/ 2529508 h 6148267"/>
              <a:gd name="connsiteX1746" fmla="*/ 3000113 w 6134100"/>
              <a:gd name="connsiteY1746" fmla="*/ 2529508 h 6148267"/>
              <a:gd name="connsiteX1747" fmla="*/ 3007551 w 6134100"/>
              <a:gd name="connsiteY1747" fmla="*/ 2529508 h 6148267"/>
              <a:gd name="connsiteX1748" fmla="*/ 3014988 w 6134100"/>
              <a:gd name="connsiteY1748" fmla="*/ 2530217 h 6148267"/>
              <a:gd name="connsiteX1749" fmla="*/ 3022426 w 6134100"/>
              <a:gd name="connsiteY1749" fmla="*/ 2530925 h 6148267"/>
              <a:gd name="connsiteX1750" fmla="*/ 3029509 w 6134100"/>
              <a:gd name="connsiteY1750" fmla="*/ 2531280 h 6148267"/>
              <a:gd name="connsiteX1751" fmla="*/ 3036946 w 6134100"/>
              <a:gd name="connsiteY1751" fmla="*/ 2531988 h 6148267"/>
              <a:gd name="connsiteX1752" fmla="*/ 3044029 w 6134100"/>
              <a:gd name="connsiteY1752" fmla="*/ 2532342 h 6148267"/>
              <a:gd name="connsiteX1753" fmla="*/ 3051112 w 6134100"/>
              <a:gd name="connsiteY1753" fmla="*/ 2532696 h 6148267"/>
              <a:gd name="connsiteX1754" fmla="*/ 3079445 w 6134100"/>
              <a:gd name="connsiteY1754" fmla="*/ 2536237 h 6148267"/>
              <a:gd name="connsiteX1755" fmla="*/ 3086528 w 6134100"/>
              <a:gd name="connsiteY1755" fmla="*/ 2536945 h 6148267"/>
              <a:gd name="connsiteX1756" fmla="*/ 3090070 w 6134100"/>
              <a:gd name="connsiteY1756" fmla="*/ 2537300 h 6148267"/>
              <a:gd name="connsiteX1757" fmla="*/ 3091133 w 6134100"/>
              <a:gd name="connsiteY1757" fmla="*/ 2537300 h 6148267"/>
              <a:gd name="connsiteX1758" fmla="*/ 3091842 w 6134100"/>
              <a:gd name="connsiteY1758" fmla="*/ 2537653 h 6148267"/>
              <a:gd name="connsiteX1759" fmla="*/ 3092195 w 6134100"/>
              <a:gd name="connsiteY1759" fmla="*/ 2538362 h 6148267"/>
              <a:gd name="connsiteX1760" fmla="*/ 3096800 w 6134100"/>
              <a:gd name="connsiteY1760" fmla="*/ 2544027 h 6148267"/>
              <a:gd name="connsiteX1761" fmla="*/ 3100695 w 6134100"/>
              <a:gd name="connsiteY1761" fmla="*/ 2548986 h 6148267"/>
              <a:gd name="connsiteX1762" fmla="*/ 3102112 w 6134100"/>
              <a:gd name="connsiteY1762" fmla="*/ 2551110 h 6148267"/>
              <a:gd name="connsiteX1763" fmla="*/ 3102112 w 6134100"/>
              <a:gd name="connsiteY1763" fmla="*/ 2551464 h 6148267"/>
              <a:gd name="connsiteX1764" fmla="*/ 3102466 w 6134100"/>
              <a:gd name="connsiteY1764" fmla="*/ 2551464 h 6148267"/>
              <a:gd name="connsiteX1765" fmla="*/ 3106716 w 6134100"/>
              <a:gd name="connsiteY1765" fmla="*/ 2551110 h 6148267"/>
              <a:gd name="connsiteX1766" fmla="*/ 3115216 w 6134100"/>
              <a:gd name="connsiteY1766" fmla="*/ 2550756 h 6148267"/>
              <a:gd name="connsiteX1767" fmla="*/ 3123361 w 6134100"/>
              <a:gd name="connsiteY1767" fmla="*/ 2550048 h 6148267"/>
              <a:gd name="connsiteX1768" fmla="*/ 3131861 w 6134100"/>
              <a:gd name="connsiteY1768" fmla="*/ 2549339 h 6148267"/>
              <a:gd name="connsiteX1769" fmla="*/ 3140361 w 6134100"/>
              <a:gd name="connsiteY1769" fmla="*/ 2548631 h 6148267"/>
              <a:gd name="connsiteX1770" fmla="*/ 3148508 w 6134100"/>
              <a:gd name="connsiteY1770" fmla="*/ 2548277 h 6148267"/>
              <a:gd name="connsiteX1771" fmla="*/ 3156653 w 6134100"/>
              <a:gd name="connsiteY1771" fmla="*/ 2547215 h 6148267"/>
              <a:gd name="connsiteX1772" fmla="*/ 3165152 w 6134100"/>
              <a:gd name="connsiteY1772" fmla="*/ 2546507 h 6148267"/>
              <a:gd name="connsiteX1773" fmla="*/ 3173299 w 6134100"/>
              <a:gd name="connsiteY1773" fmla="*/ 2546152 h 6148267"/>
              <a:gd name="connsiteX1774" fmla="*/ 3181799 w 6134100"/>
              <a:gd name="connsiteY1774" fmla="*/ 2545444 h 6148267"/>
              <a:gd name="connsiteX1775" fmla="*/ 3190299 w 6134100"/>
              <a:gd name="connsiteY1775" fmla="*/ 2544736 h 6148267"/>
              <a:gd name="connsiteX1776" fmla="*/ 3194194 w 6134100"/>
              <a:gd name="connsiteY1776" fmla="*/ 2544382 h 6148267"/>
              <a:gd name="connsiteX1777" fmla="*/ 3194667 w 6134100"/>
              <a:gd name="connsiteY1777" fmla="*/ 2544382 h 6148267"/>
              <a:gd name="connsiteX1778" fmla="*/ 3193486 w 6134100"/>
              <a:gd name="connsiteY1778" fmla="*/ 2544736 h 6148267"/>
              <a:gd name="connsiteX1779" fmla="*/ 3183924 w 6134100"/>
              <a:gd name="connsiteY1779" fmla="*/ 2546861 h 6148267"/>
              <a:gd name="connsiteX1780" fmla="*/ 3167632 w 6134100"/>
              <a:gd name="connsiteY1780" fmla="*/ 2551464 h 6148267"/>
              <a:gd name="connsiteX1781" fmla="*/ 3167986 w 6134100"/>
              <a:gd name="connsiteY1781" fmla="*/ 2551464 h 6148267"/>
              <a:gd name="connsiteX1782" fmla="*/ 3168694 w 6134100"/>
              <a:gd name="connsiteY1782" fmla="*/ 2551818 h 6148267"/>
              <a:gd name="connsiteX1783" fmla="*/ 3180028 w 6134100"/>
              <a:gd name="connsiteY1783" fmla="*/ 2552173 h 6148267"/>
              <a:gd name="connsiteX1784" fmla="*/ 3188527 w 6134100"/>
              <a:gd name="connsiteY1784" fmla="*/ 2557129 h 6148267"/>
              <a:gd name="connsiteX1785" fmla="*/ 3201277 w 6134100"/>
              <a:gd name="connsiteY1785" fmla="*/ 2559963 h 6148267"/>
              <a:gd name="connsiteX1786" fmla="*/ 3204465 w 6134100"/>
              <a:gd name="connsiteY1786" fmla="*/ 2560671 h 6148267"/>
              <a:gd name="connsiteX1787" fmla="*/ 3208007 w 6134100"/>
              <a:gd name="connsiteY1787" fmla="*/ 2562088 h 6148267"/>
              <a:gd name="connsiteX1788" fmla="*/ 3210840 w 6134100"/>
              <a:gd name="connsiteY1788" fmla="*/ 2563150 h 6148267"/>
              <a:gd name="connsiteX1789" fmla="*/ 3214027 w 6134100"/>
              <a:gd name="connsiteY1789" fmla="*/ 2563858 h 6148267"/>
              <a:gd name="connsiteX1790" fmla="*/ 3220048 w 6134100"/>
              <a:gd name="connsiteY1790" fmla="*/ 2565629 h 6148267"/>
              <a:gd name="connsiteX1791" fmla="*/ 3226423 w 6134100"/>
              <a:gd name="connsiteY1791" fmla="*/ 2567754 h 6148267"/>
              <a:gd name="connsiteX1792" fmla="*/ 3232444 w 6134100"/>
              <a:gd name="connsiteY1792" fmla="*/ 2569170 h 6148267"/>
              <a:gd name="connsiteX1793" fmla="*/ 3238818 w 6134100"/>
              <a:gd name="connsiteY1793" fmla="*/ 2571295 h 6148267"/>
              <a:gd name="connsiteX1794" fmla="*/ 3244485 w 6134100"/>
              <a:gd name="connsiteY1794" fmla="*/ 2573420 h 6148267"/>
              <a:gd name="connsiteX1795" fmla="*/ 3250506 w 6134100"/>
              <a:gd name="connsiteY1795" fmla="*/ 2575544 h 6148267"/>
              <a:gd name="connsiteX1796" fmla="*/ 3256526 w 6134100"/>
              <a:gd name="connsiteY1796" fmla="*/ 2577669 h 6148267"/>
              <a:gd name="connsiteX1797" fmla="*/ 3262193 w 6134100"/>
              <a:gd name="connsiteY1797" fmla="*/ 2579794 h 6148267"/>
              <a:gd name="connsiteX1798" fmla="*/ 3267860 w 6134100"/>
              <a:gd name="connsiteY1798" fmla="*/ 2581564 h 6148267"/>
              <a:gd name="connsiteX1799" fmla="*/ 3273526 w 6134100"/>
              <a:gd name="connsiteY1799" fmla="*/ 2583689 h 6148267"/>
              <a:gd name="connsiteX1800" fmla="*/ 3279548 w 6134100"/>
              <a:gd name="connsiteY1800" fmla="*/ 2586168 h 6148267"/>
              <a:gd name="connsiteX1801" fmla="*/ 3284860 w 6134100"/>
              <a:gd name="connsiteY1801" fmla="*/ 2588293 h 6148267"/>
              <a:gd name="connsiteX1802" fmla="*/ 3290526 w 6134100"/>
              <a:gd name="connsiteY1802" fmla="*/ 2590417 h 6148267"/>
              <a:gd name="connsiteX1803" fmla="*/ 3295839 w 6134100"/>
              <a:gd name="connsiteY1803" fmla="*/ 2592542 h 6148267"/>
              <a:gd name="connsiteX1804" fmla="*/ 3301151 w 6134100"/>
              <a:gd name="connsiteY1804" fmla="*/ 2594666 h 6148267"/>
              <a:gd name="connsiteX1805" fmla="*/ 3306818 w 6134100"/>
              <a:gd name="connsiteY1805" fmla="*/ 2597146 h 6148267"/>
              <a:gd name="connsiteX1806" fmla="*/ 3312131 w 6134100"/>
              <a:gd name="connsiteY1806" fmla="*/ 2599978 h 6148267"/>
              <a:gd name="connsiteX1807" fmla="*/ 3317442 w 6134100"/>
              <a:gd name="connsiteY1807" fmla="*/ 2601750 h 6148267"/>
              <a:gd name="connsiteX1808" fmla="*/ 3322756 w 6134100"/>
              <a:gd name="connsiteY1808" fmla="*/ 2604228 h 6148267"/>
              <a:gd name="connsiteX1809" fmla="*/ 3327714 w 6134100"/>
              <a:gd name="connsiteY1809" fmla="*/ 2606353 h 6148267"/>
              <a:gd name="connsiteX1810" fmla="*/ 3333380 w 6134100"/>
              <a:gd name="connsiteY1810" fmla="*/ 2609185 h 6148267"/>
              <a:gd name="connsiteX1811" fmla="*/ 3338339 w 6134100"/>
              <a:gd name="connsiteY1811" fmla="*/ 2612019 h 6148267"/>
              <a:gd name="connsiteX1812" fmla="*/ 3343297 w 6134100"/>
              <a:gd name="connsiteY1812" fmla="*/ 2614144 h 6148267"/>
              <a:gd name="connsiteX1813" fmla="*/ 3348609 w 6134100"/>
              <a:gd name="connsiteY1813" fmla="*/ 2616622 h 6148267"/>
              <a:gd name="connsiteX1814" fmla="*/ 3353567 w 6134100"/>
              <a:gd name="connsiteY1814" fmla="*/ 2618747 h 6148267"/>
              <a:gd name="connsiteX1815" fmla="*/ 3356047 w 6134100"/>
              <a:gd name="connsiteY1815" fmla="*/ 2619809 h 6148267"/>
              <a:gd name="connsiteX1816" fmla="*/ 3358526 w 6134100"/>
              <a:gd name="connsiteY1816" fmla="*/ 2621580 h 6148267"/>
              <a:gd name="connsiteX1817" fmla="*/ 3363130 w 6134100"/>
              <a:gd name="connsiteY1817" fmla="*/ 2624059 h 6148267"/>
              <a:gd name="connsiteX1818" fmla="*/ 3368088 w 6134100"/>
              <a:gd name="connsiteY1818" fmla="*/ 2626538 h 6148267"/>
              <a:gd name="connsiteX1819" fmla="*/ 3373047 w 6134100"/>
              <a:gd name="connsiteY1819" fmla="*/ 2629016 h 6148267"/>
              <a:gd name="connsiteX1820" fmla="*/ 3377650 w 6134100"/>
              <a:gd name="connsiteY1820" fmla="*/ 2631495 h 6148267"/>
              <a:gd name="connsiteX1821" fmla="*/ 3382963 w 6134100"/>
              <a:gd name="connsiteY1821" fmla="*/ 2634328 h 6148267"/>
              <a:gd name="connsiteX1822" fmla="*/ 3387567 w 6134100"/>
              <a:gd name="connsiteY1822" fmla="*/ 2636807 h 6148267"/>
              <a:gd name="connsiteX1823" fmla="*/ 3397130 w 6134100"/>
              <a:gd name="connsiteY1823" fmla="*/ 2641765 h 6148267"/>
              <a:gd name="connsiteX1824" fmla="*/ 3406338 w 6134100"/>
              <a:gd name="connsiteY1824" fmla="*/ 2646722 h 6148267"/>
              <a:gd name="connsiteX1825" fmla="*/ 3415546 w 6134100"/>
              <a:gd name="connsiteY1825" fmla="*/ 2652389 h 6148267"/>
              <a:gd name="connsiteX1826" fmla="*/ 3424400 w 6134100"/>
              <a:gd name="connsiteY1826" fmla="*/ 2657701 h 6148267"/>
              <a:gd name="connsiteX1827" fmla="*/ 3433254 w 6134100"/>
              <a:gd name="connsiteY1827" fmla="*/ 2663012 h 6148267"/>
              <a:gd name="connsiteX1828" fmla="*/ 3442108 w 6134100"/>
              <a:gd name="connsiteY1828" fmla="*/ 2668325 h 6148267"/>
              <a:gd name="connsiteX1829" fmla="*/ 3450962 w 6134100"/>
              <a:gd name="connsiteY1829" fmla="*/ 2673635 h 6148267"/>
              <a:gd name="connsiteX1830" fmla="*/ 3459816 w 6134100"/>
              <a:gd name="connsiteY1830" fmla="*/ 2679302 h 6148267"/>
              <a:gd name="connsiteX1831" fmla="*/ 3467962 w 6134100"/>
              <a:gd name="connsiteY1831" fmla="*/ 2684614 h 6148267"/>
              <a:gd name="connsiteX1832" fmla="*/ 3476462 w 6134100"/>
              <a:gd name="connsiteY1832" fmla="*/ 2689926 h 6148267"/>
              <a:gd name="connsiteX1833" fmla="*/ 3484962 w 6134100"/>
              <a:gd name="connsiteY1833" fmla="*/ 2695591 h 6148267"/>
              <a:gd name="connsiteX1834" fmla="*/ 3493462 w 6134100"/>
              <a:gd name="connsiteY1834" fmla="*/ 2700549 h 6148267"/>
              <a:gd name="connsiteX1835" fmla="*/ 3497712 w 6134100"/>
              <a:gd name="connsiteY1835" fmla="*/ 2703736 h 6148267"/>
              <a:gd name="connsiteX1836" fmla="*/ 3501962 w 6134100"/>
              <a:gd name="connsiteY1836" fmla="*/ 2706568 h 6148267"/>
              <a:gd name="connsiteX1837" fmla="*/ 3505857 w 6134100"/>
              <a:gd name="connsiteY1837" fmla="*/ 2709048 h 6148267"/>
              <a:gd name="connsiteX1838" fmla="*/ 3510107 w 6134100"/>
              <a:gd name="connsiteY1838" fmla="*/ 2711880 h 6148267"/>
              <a:gd name="connsiteX1839" fmla="*/ 3514357 w 6134100"/>
              <a:gd name="connsiteY1839" fmla="*/ 2714360 h 6148267"/>
              <a:gd name="connsiteX1840" fmla="*/ 3518607 w 6134100"/>
              <a:gd name="connsiteY1840" fmla="*/ 2717547 h 6148267"/>
              <a:gd name="connsiteX1841" fmla="*/ 3522504 w 6134100"/>
              <a:gd name="connsiteY1841" fmla="*/ 2720379 h 6148267"/>
              <a:gd name="connsiteX1842" fmla="*/ 3526398 w 6134100"/>
              <a:gd name="connsiteY1842" fmla="*/ 2722859 h 6148267"/>
              <a:gd name="connsiteX1843" fmla="*/ 3533836 w 6134100"/>
              <a:gd name="connsiteY1843" fmla="*/ 2727816 h 6148267"/>
              <a:gd name="connsiteX1844" fmla="*/ 3541628 w 6134100"/>
              <a:gd name="connsiteY1844" fmla="*/ 2732420 h 6148267"/>
              <a:gd name="connsiteX1845" fmla="*/ 3548712 w 6134100"/>
              <a:gd name="connsiteY1845" fmla="*/ 2737023 h 6148267"/>
              <a:gd name="connsiteX1846" fmla="*/ 3556503 w 6134100"/>
              <a:gd name="connsiteY1846" fmla="*/ 2741627 h 6148267"/>
              <a:gd name="connsiteX1847" fmla="*/ 3564294 w 6134100"/>
              <a:gd name="connsiteY1847" fmla="*/ 2745877 h 6148267"/>
              <a:gd name="connsiteX1848" fmla="*/ 3571378 w 6134100"/>
              <a:gd name="connsiteY1848" fmla="*/ 2750126 h 6148267"/>
              <a:gd name="connsiteX1849" fmla="*/ 3579170 w 6134100"/>
              <a:gd name="connsiteY1849" fmla="*/ 2754729 h 6148267"/>
              <a:gd name="connsiteX1850" fmla="*/ 3586606 w 6134100"/>
              <a:gd name="connsiteY1850" fmla="*/ 2758979 h 6148267"/>
              <a:gd name="connsiteX1851" fmla="*/ 3589440 w 6134100"/>
              <a:gd name="connsiteY1851" fmla="*/ 2758271 h 6148267"/>
              <a:gd name="connsiteX1852" fmla="*/ 3592628 w 6134100"/>
              <a:gd name="connsiteY1852" fmla="*/ 2757562 h 6148267"/>
              <a:gd name="connsiteX1853" fmla="*/ 3595106 w 6134100"/>
              <a:gd name="connsiteY1853" fmla="*/ 2757562 h 6148267"/>
              <a:gd name="connsiteX1854" fmla="*/ 3597586 w 6134100"/>
              <a:gd name="connsiteY1854" fmla="*/ 2757916 h 6148267"/>
              <a:gd name="connsiteX1855" fmla="*/ 3614939 w 6134100"/>
              <a:gd name="connsiteY1855" fmla="*/ 2760749 h 6148267"/>
              <a:gd name="connsiteX1856" fmla="*/ 3624148 w 6134100"/>
              <a:gd name="connsiteY1856" fmla="*/ 2762166 h 6148267"/>
              <a:gd name="connsiteX1857" fmla="*/ 3628398 w 6134100"/>
              <a:gd name="connsiteY1857" fmla="*/ 2763228 h 6148267"/>
              <a:gd name="connsiteX1858" fmla="*/ 3632648 w 6134100"/>
              <a:gd name="connsiteY1858" fmla="*/ 2764291 h 6148267"/>
              <a:gd name="connsiteX1859" fmla="*/ 3637252 w 6134100"/>
              <a:gd name="connsiteY1859" fmla="*/ 2765353 h 6148267"/>
              <a:gd name="connsiteX1860" fmla="*/ 3641502 w 6134100"/>
              <a:gd name="connsiteY1860" fmla="*/ 2766416 h 6148267"/>
              <a:gd name="connsiteX1861" fmla="*/ 3646106 w 6134100"/>
              <a:gd name="connsiteY1861" fmla="*/ 2767478 h 6148267"/>
              <a:gd name="connsiteX1862" fmla="*/ 3650710 w 6134100"/>
              <a:gd name="connsiteY1862" fmla="*/ 2768540 h 6148267"/>
              <a:gd name="connsiteX1863" fmla="*/ 3667710 w 6134100"/>
              <a:gd name="connsiteY1863" fmla="*/ 2774206 h 6148267"/>
              <a:gd name="connsiteX1864" fmla="*/ 3663460 w 6134100"/>
              <a:gd name="connsiteY1864" fmla="*/ 2769956 h 6148267"/>
              <a:gd name="connsiteX1865" fmla="*/ 3659564 w 6134100"/>
              <a:gd name="connsiteY1865" fmla="*/ 2765708 h 6148267"/>
              <a:gd name="connsiteX1866" fmla="*/ 3655314 w 6134100"/>
              <a:gd name="connsiteY1866" fmla="*/ 2761458 h 6148267"/>
              <a:gd name="connsiteX1867" fmla="*/ 3651064 w 6134100"/>
              <a:gd name="connsiteY1867" fmla="*/ 2757209 h 6148267"/>
              <a:gd name="connsiteX1868" fmla="*/ 3648939 w 6134100"/>
              <a:gd name="connsiteY1868" fmla="*/ 2755437 h 6148267"/>
              <a:gd name="connsiteX1869" fmla="*/ 3647169 w 6134100"/>
              <a:gd name="connsiteY1869" fmla="*/ 2753312 h 6148267"/>
              <a:gd name="connsiteX1870" fmla="*/ 3645752 w 6134100"/>
              <a:gd name="connsiteY1870" fmla="*/ 2750126 h 6148267"/>
              <a:gd name="connsiteX1871" fmla="*/ 3645044 w 6134100"/>
              <a:gd name="connsiteY1871" fmla="*/ 2747293 h 6148267"/>
              <a:gd name="connsiteX1872" fmla="*/ 3644689 w 6134100"/>
              <a:gd name="connsiteY1872" fmla="*/ 2743397 h 6148267"/>
              <a:gd name="connsiteX1873" fmla="*/ 3644689 w 6134100"/>
              <a:gd name="connsiteY1873" fmla="*/ 2739148 h 6148267"/>
              <a:gd name="connsiteX1874" fmla="*/ 3645044 w 6134100"/>
              <a:gd name="connsiteY1874" fmla="*/ 2734898 h 6148267"/>
              <a:gd name="connsiteX1875" fmla="*/ 3645752 w 6134100"/>
              <a:gd name="connsiteY1875" fmla="*/ 2730295 h 6148267"/>
              <a:gd name="connsiteX1876" fmla="*/ 3646460 w 6134100"/>
              <a:gd name="connsiteY1876" fmla="*/ 2725338 h 6148267"/>
              <a:gd name="connsiteX1877" fmla="*/ 3647877 w 6134100"/>
              <a:gd name="connsiteY1877" fmla="*/ 2720379 h 6148267"/>
              <a:gd name="connsiteX1878" fmla="*/ 3650002 w 6134100"/>
              <a:gd name="connsiteY1878" fmla="*/ 2714714 h 6148267"/>
              <a:gd name="connsiteX1879" fmla="*/ 3652127 w 6134100"/>
              <a:gd name="connsiteY1879" fmla="*/ 2709048 h 6148267"/>
              <a:gd name="connsiteX1880" fmla="*/ 3654960 w 6134100"/>
              <a:gd name="connsiteY1880" fmla="*/ 2703381 h 6148267"/>
              <a:gd name="connsiteX1881" fmla="*/ 3657794 w 6134100"/>
              <a:gd name="connsiteY1881" fmla="*/ 2697716 h 6148267"/>
              <a:gd name="connsiteX1882" fmla="*/ 3660980 w 6134100"/>
              <a:gd name="connsiteY1882" fmla="*/ 2691696 h 6148267"/>
              <a:gd name="connsiteX1883" fmla="*/ 3664877 w 6134100"/>
              <a:gd name="connsiteY1883" fmla="*/ 2685676 h 6148267"/>
              <a:gd name="connsiteX1884" fmla="*/ 3668418 w 6134100"/>
              <a:gd name="connsiteY1884" fmla="*/ 2680718 h 6148267"/>
              <a:gd name="connsiteX1885" fmla="*/ 3672314 w 6134100"/>
              <a:gd name="connsiteY1885" fmla="*/ 2676115 h 6148267"/>
              <a:gd name="connsiteX1886" fmla="*/ 3676210 w 6134100"/>
              <a:gd name="connsiteY1886" fmla="*/ 2671865 h 6148267"/>
              <a:gd name="connsiteX1887" fmla="*/ 3679752 w 6134100"/>
              <a:gd name="connsiteY1887" fmla="*/ 2667970 h 6148267"/>
              <a:gd name="connsiteX1888" fmla="*/ 3683647 w 6134100"/>
              <a:gd name="connsiteY1888" fmla="*/ 2664074 h 6148267"/>
              <a:gd name="connsiteX1889" fmla="*/ 3687543 w 6134100"/>
              <a:gd name="connsiteY1889" fmla="*/ 2660533 h 6148267"/>
              <a:gd name="connsiteX1890" fmla="*/ 3691793 w 6134100"/>
              <a:gd name="connsiteY1890" fmla="*/ 2657346 h 6148267"/>
              <a:gd name="connsiteX1891" fmla="*/ 3695688 w 6134100"/>
              <a:gd name="connsiteY1891" fmla="*/ 2654159 h 6148267"/>
              <a:gd name="connsiteX1892" fmla="*/ 3689668 w 6134100"/>
              <a:gd name="connsiteY1892" fmla="*/ 2640349 h 6148267"/>
              <a:gd name="connsiteX1893" fmla="*/ 3682938 w 6134100"/>
              <a:gd name="connsiteY1893" fmla="*/ 2626184 h 6148267"/>
              <a:gd name="connsiteX1894" fmla="*/ 3676564 w 6134100"/>
              <a:gd name="connsiteY1894" fmla="*/ 2612019 h 6148267"/>
              <a:gd name="connsiteX1895" fmla="*/ 3669480 w 6134100"/>
              <a:gd name="connsiteY1895" fmla="*/ 2597855 h 6148267"/>
              <a:gd name="connsiteX1896" fmla="*/ 3661689 w 6134100"/>
              <a:gd name="connsiteY1896" fmla="*/ 2583336 h 6148267"/>
              <a:gd name="connsiteX1897" fmla="*/ 3654606 w 6134100"/>
              <a:gd name="connsiteY1897" fmla="*/ 2568817 h 6148267"/>
              <a:gd name="connsiteX1898" fmla="*/ 3646460 w 6134100"/>
              <a:gd name="connsiteY1898" fmla="*/ 2554297 h 6148267"/>
              <a:gd name="connsiteX1899" fmla="*/ 3637960 w 6134100"/>
              <a:gd name="connsiteY1899" fmla="*/ 2539778 h 6148267"/>
              <a:gd name="connsiteX1900" fmla="*/ 3629460 w 6134100"/>
              <a:gd name="connsiteY1900" fmla="*/ 2524551 h 6148267"/>
              <a:gd name="connsiteX1901" fmla="*/ 3620252 w 6134100"/>
              <a:gd name="connsiteY1901" fmla="*/ 2509679 h 6148267"/>
              <a:gd name="connsiteX1902" fmla="*/ 3611044 w 6134100"/>
              <a:gd name="connsiteY1902" fmla="*/ 2495160 h 6148267"/>
              <a:gd name="connsiteX1903" fmla="*/ 3601481 w 6134100"/>
              <a:gd name="connsiteY1903" fmla="*/ 2480286 h 6148267"/>
              <a:gd name="connsiteX1904" fmla="*/ 3591211 w 6134100"/>
              <a:gd name="connsiteY1904" fmla="*/ 2465058 h 6148267"/>
              <a:gd name="connsiteX1905" fmla="*/ 3580586 w 6134100"/>
              <a:gd name="connsiteY1905" fmla="*/ 2450186 h 6148267"/>
              <a:gd name="connsiteX1906" fmla="*/ 3569606 w 6134100"/>
              <a:gd name="connsiteY1906" fmla="*/ 2435312 h 6148267"/>
              <a:gd name="connsiteX1907" fmla="*/ 3557920 w 6134100"/>
              <a:gd name="connsiteY1907" fmla="*/ 2420440 h 6148267"/>
              <a:gd name="connsiteX1908" fmla="*/ 3550128 w 6134100"/>
              <a:gd name="connsiteY1908" fmla="*/ 2416191 h 6148267"/>
              <a:gd name="connsiteX1909" fmla="*/ 3541982 w 6134100"/>
              <a:gd name="connsiteY1909" fmla="*/ 2410879 h 6148267"/>
              <a:gd name="connsiteX1910" fmla="*/ 3538440 w 6134100"/>
              <a:gd name="connsiteY1910" fmla="*/ 2408399 h 6148267"/>
              <a:gd name="connsiteX1911" fmla="*/ 3534545 w 6134100"/>
              <a:gd name="connsiteY1911" fmla="*/ 2405212 h 6148267"/>
              <a:gd name="connsiteX1912" fmla="*/ 3531003 w 6134100"/>
              <a:gd name="connsiteY1912" fmla="*/ 2401672 h 6148267"/>
              <a:gd name="connsiteX1913" fmla="*/ 3527462 w 6134100"/>
              <a:gd name="connsiteY1913" fmla="*/ 2398130 h 6148267"/>
              <a:gd name="connsiteX1914" fmla="*/ 3524274 w 6134100"/>
              <a:gd name="connsiteY1914" fmla="*/ 2394588 h 6148267"/>
              <a:gd name="connsiteX1915" fmla="*/ 3520732 w 6134100"/>
              <a:gd name="connsiteY1915" fmla="*/ 2391048 h 6148267"/>
              <a:gd name="connsiteX1916" fmla="*/ 3517190 w 6134100"/>
              <a:gd name="connsiteY1916" fmla="*/ 2387153 h 6148267"/>
              <a:gd name="connsiteX1917" fmla="*/ 3514357 w 6134100"/>
              <a:gd name="connsiteY1917" fmla="*/ 2383258 h 6148267"/>
              <a:gd name="connsiteX1918" fmla="*/ 3510816 w 6134100"/>
              <a:gd name="connsiteY1918" fmla="*/ 2379361 h 6148267"/>
              <a:gd name="connsiteX1919" fmla="*/ 3507628 w 6134100"/>
              <a:gd name="connsiteY1919" fmla="*/ 2375112 h 6148267"/>
              <a:gd name="connsiteX1920" fmla="*/ 3504795 w 6134100"/>
              <a:gd name="connsiteY1920" fmla="*/ 2370862 h 6148267"/>
              <a:gd name="connsiteX1921" fmla="*/ 3501962 w 6134100"/>
              <a:gd name="connsiteY1921" fmla="*/ 2366259 h 6148267"/>
              <a:gd name="connsiteX1922" fmla="*/ 3482482 w 6134100"/>
              <a:gd name="connsiteY1922" fmla="*/ 2367675 h 6148267"/>
              <a:gd name="connsiteX1923" fmla="*/ 3463004 w 6134100"/>
              <a:gd name="connsiteY1923" fmla="*/ 2369092 h 6148267"/>
              <a:gd name="connsiteX1924" fmla="*/ 3444233 w 6134100"/>
              <a:gd name="connsiteY1924" fmla="*/ 2370509 h 6148267"/>
              <a:gd name="connsiteX1925" fmla="*/ 3425463 w 6134100"/>
              <a:gd name="connsiteY1925" fmla="*/ 2372987 h 6148267"/>
              <a:gd name="connsiteX1926" fmla="*/ 3406692 w 6134100"/>
              <a:gd name="connsiteY1926" fmla="*/ 2375112 h 6148267"/>
              <a:gd name="connsiteX1927" fmla="*/ 3388275 w 6134100"/>
              <a:gd name="connsiteY1927" fmla="*/ 2377945 h 6148267"/>
              <a:gd name="connsiteX1928" fmla="*/ 3370213 w 6134100"/>
              <a:gd name="connsiteY1928" fmla="*/ 2381486 h 6148267"/>
              <a:gd name="connsiteX1929" fmla="*/ 3351797 w 6134100"/>
              <a:gd name="connsiteY1929" fmla="*/ 2384673 h 6148267"/>
              <a:gd name="connsiteX1930" fmla="*/ 3334089 w 6134100"/>
              <a:gd name="connsiteY1930" fmla="*/ 2388568 h 6148267"/>
              <a:gd name="connsiteX1931" fmla="*/ 3316380 w 6134100"/>
              <a:gd name="connsiteY1931" fmla="*/ 2393172 h 6148267"/>
              <a:gd name="connsiteX1932" fmla="*/ 3298672 w 6134100"/>
              <a:gd name="connsiteY1932" fmla="*/ 2397775 h 6148267"/>
              <a:gd name="connsiteX1933" fmla="*/ 3281318 w 6134100"/>
              <a:gd name="connsiteY1933" fmla="*/ 2402734 h 6148267"/>
              <a:gd name="connsiteX1934" fmla="*/ 3263964 w 6134100"/>
              <a:gd name="connsiteY1934" fmla="*/ 2408754 h 6148267"/>
              <a:gd name="connsiteX1935" fmla="*/ 3246965 w 6134100"/>
              <a:gd name="connsiteY1935" fmla="*/ 2414774 h 6148267"/>
              <a:gd name="connsiteX1936" fmla="*/ 3230318 w 6134100"/>
              <a:gd name="connsiteY1936" fmla="*/ 2421502 h 6148267"/>
              <a:gd name="connsiteX1937" fmla="*/ 3213674 w 6134100"/>
              <a:gd name="connsiteY1937" fmla="*/ 2428230 h 6148267"/>
              <a:gd name="connsiteX1938" fmla="*/ 3192777 w 6134100"/>
              <a:gd name="connsiteY1938" fmla="*/ 2443104 h 6148267"/>
              <a:gd name="connsiteX1939" fmla="*/ 3190299 w 6134100"/>
              <a:gd name="connsiteY1939" fmla="*/ 2444519 h 6148267"/>
              <a:gd name="connsiteX1940" fmla="*/ 3187465 w 6134100"/>
              <a:gd name="connsiteY1940" fmla="*/ 2445228 h 6148267"/>
              <a:gd name="connsiteX1941" fmla="*/ 3184986 w 6134100"/>
              <a:gd name="connsiteY1941" fmla="*/ 2445936 h 6148267"/>
              <a:gd name="connsiteX1942" fmla="*/ 3182152 w 6134100"/>
              <a:gd name="connsiteY1942" fmla="*/ 2446290 h 6148267"/>
              <a:gd name="connsiteX1943" fmla="*/ 3176840 w 6134100"/>
              <a:gd name="connsiteY1943" fmla="*/ 2447352 h 6148267"/>
              <a:gd name="connsiteX1944" fmla="*/ 3171174 w 6134100"/>
              <a:gd name="connsiteY1944" fmla="*/ 2447707 h 6148267"/>
              <a:gd name="connsiteX1945" fmla="*/ 3165507 w 6134100"/>
              <a:gd name="connsiteY1945" fmla="*/ 2447352 h 6148267"/>
              <a:gd name="connsiteX1946" fmla="*/ 3159841 w 6134100"/>
              <a:gd name="connsiteY1946" fmla="*/ 2446290 h 6148267"/>
              <a:gd name="connsiteX1947" fmla="*/ 3154174 w 6134100"/>
              <a:gd name="connsiteY1947" fmla="*/ 2444519 h 6148267"/>
              <a:gd name="connsiteX1948" fmla="*/ 3148508 w 6134100"/>
              <a:gd name="connsiteY1948" fmla="*/ 2442041 h 6148267"/>
              <a:gd name="connsiteX1949" fmla="*/ 3145674 w 6134100"/>
              <a:gd name="connsiteY1949" fmla="*/ 2440624 h 6148267"/>
              <a:gd name="connsiteX1950" fmla="*/ 3142486 w 6134100"/>
              <a:gd name="connsiteY1950" fmla="*/ 2438500 h 6148267"/>
              <a:gd name="connsiteX1951" fmla="*/ 3140008 w 6134100"/>
              <a:gd name="connsiteY1951" fmla="*/ 2437084 h 6148267"/>
              <a:gd name="connsiteX1952" fmla="*/ 3138944 w 6134100"/>
              <a:gd name="connsiteY1952" fmla="*/ 2436375 h 6148267"/>
              <a:gd name="connsiteX1953" fmla="*/ 3138591 w 6134100"/>
              <a:gd name="connsiteY1953" fmla="*/ 2436375 h 6148267"/>
              <a:gd name="connsiteX1954" fmla="*/ 3140361 w 6134100"/>
              <a:gd name="connsiteY1954" fmla="*/ 2436020 h 6148267"/>
              <a:gd name="connsiteX1955" fmla="*/ 3148861 w 6134100"/>
              <a:gd name="connsiteY1955" fmla="*/ 2433542 h 6148267"/>
              <a:gd name="connsiteX1956" fmla="*/ 3163736 w 6134100"/>
              <a:gd name="connsiteY1956" fmla="*/ 2429646 h 6148267"/>
              <a:gd name="connsiteX1957" fmla="*/ 3163028 w 6134100"/>
              <a:gd name="connsiteY1957" fmla="*/ 2429646 h 6148267"/>
              <a:gd name="connsiteX1958" fmla="*/ 3159841 w 6134100"/>
              <a:gd name="connsiteY1958" fmla="*/ 2428938 h 6148267"/>
              <a:gd name="connsiteX1959" fmla="*/ 3154528 w 6134100"/>
              <a:gd name="connsiteY1959" fmla="*/ 2427876 h 6148267"/>
              <a:gd name="connsiteX1960" fmla="*/ 3148861 w 6134100"/>
              <a:gd name="connsiteY1960" fmla="*/ 2426813 h 6148267"/>
              <a:gd name="connsiteX1961" fmla="*/ 3143194 w 6134100"/>
              <a:gd name="connsiteY1961" fmla="*/ 2425043 h 6148267"/>
              <a:gd name="connsiteX1962" fmla="*/ 3137882 w 6134100"/>
              <a:gd name="connsiteY1962" fmla="*/ 2423273 h 6148267"/>
              <a:gd name="connsiteX1963" fmla="*/ 3132570 w 6134100"/>
              <a:gd name="connsiteY1963" fmla="*/ 2421856 h 6148267"/>
              <a:gd name="connsiteX1964" fmla="*/ 3127611 w 6134100"/>
              <a:gd name="connsiteY1964" fmla="*/ 2419378 h 6148267"/>
              <a:gd name="connsiteX1965" fmla="*/ 3122653 w 6134100"/>
              <a:gd name="connsiteY1965" fmla="*/ 2417253 h 6148267"/>
              <a:gd name="connsiteX1966" fmla="*/ 3117695 w 6134100"/>
              <a:gd name="connsiteY1966" fmla="*/ 2414774 h 6148267"/>
              <a:gd name="connsiteX1967" fmla="*/ 3113091 w 6134100"/>
              <a:gd name="connsiteY1967" fmla="*/ 2411941 h 6148267"/>
              <a:gd name="connsiteX1968" fmla="*/ 3108486 w 6134100"/>
              <a:gd name="connsiteY1968" fmla="*/ 2409462 h 6148267"/>
              <a:gd name="connsiteX1969" fmla="*/ 3103883 w 6134100"/>
              <a:gd name="connsiteY1969" fmla="*/ 2406629 h 6148267"/>
              <a:gd name="connsiteX1970" fmla="*/ 3099633 w 6134100"/>
              <a:gd name="connsiteY1970" fmla="*/ 2403796 h 6148267"/>
              <a:gd name="connsiteX1971" fmla="*/ 3094675 w 6134100"/>
              <a:gd name="connsiteY1971" fmla="*/ 2399900 h 6148267"/>
              <a:gd name="connsiteX1972" fmla="*/ 3090070 w 6134100"/>
              <a:gd name="connsiteY1972" fmla="*/ 2396005 h 6148267"/>
              <a:gd name="connsiteX1973" fmla="*/ 3085466 w 6134100"/>
              <a:gd name="connsiteY1973" fmla="*/ 2391756 h 6148267"/>
              <a:gd name="connsiteX1974" fmla="*/ 3081570 w 6134100"/>
              <a:gd name="connsiteY1974" fmla="*/ 2387506 h 6148267"/>
              <a:gd name="connsiteX1975" fmla="*/ 3077675 w 6134100"/>
              <a:gd name="connsiteY1975" fmla="*/ 2382903 h 6148267"/>
              <a:gd name="connsiteX1976" fmla="*/ 3074133 w 6134100"/>
              <a:gd name="connsiteY1976" fmla="*/ 2378299 h 6148267"/>
              <a:gd name="connsiteX1977" fmla="*/ 3070945 w 6134100"/>
              <a:gd name="connsiteY1977" fmla="*/ 2373695 h 6148267"/>
              <a:gd name="connsiteX1978" fmla="*/ 3068467 w 6134100"/>
              <a:gd name="connsiteY1978" fmla="*/ 2368739 h 6148267"/>
              <a:gd name="connsiteX1979" fmla="*/ 3061384 w 6134100"/>
              <a:gd name="connsiteY1979" fmla="*/ 2369800 h 6148267"/>
              <a:gd name="connsiteX1980" fmla="*/ 3056425 w 6134100"/>
              <a:gd name="connsiteY1980" fmla="*/ 2370154 h 6148267"/>
              <a:gd name="connsiteX1981" fmla="*/ 3052884 w 6134100"/>
              <a:gd name="connsiteY1981" fmla="*/ 2370154 h 6148267"/>
              <a:gd name="connsiteX1982" fmla="*/ 3050758 w 6134100"/>
              <a:gd name="connsiteY1982" fmla="*/ 2370154 h 6148267"/>
              <a:gd name="connsiteX1983" fmla="*/ 3047925 w 6134100"/>
              <a:gd name="connsiteY1983" fmla="*/ 2369447 h 6148267"/>
              <a:gd name="connsiteX1984" fmla="*/ 3045092 w 6134100"/>
              <a:gd name="connsiteY1984" fmla="*/ 2368739 h 6148267"/>
              <a:gd name="connsiteX1985" fmla="*/ 3042258 w 6134100"/>
              <a:gd name="connsiteY1985" fmla="*/ 2368030 h 6148267"/>
              <a:gd name="connsiteX1986" fmla="*/ 3039070 w 6134100"/>
              <a:gd name="connsiteY1986" fmla="*/ 2367322 h 6148267"/>
              <a:gd name="connsiteX1987" fmla="*/ 3036237 w 6134100"/>
              <a:gd name="connsiteY1987" fmla="*/ 2366259 h 6148267"/>
              <a:gd name="connsiteX1988" fmla="*/ 3032696 w 6134100"/>
              <a:gd name="connsiteY1988" fmla="*/ 2365551 h 6148267"/>
              <a:gd name="connsiteX1989" fmla="*/ 3029509 w 6134100"/>
              <a:gd name="connsiteY1989" fmla="*/ 2364489 h 6148267"/>
              <a:gd name="connsiteX1990" fmla="*/ 3027029 w 6134100"/>
              <a:gd name="connsiteY1990" fmla="*/ 2364489 h 6148267"/>
              <a:gd name="connsiteX1991" fmla="*/ 3024196 w 6134100"/>
              <a:gd name="connsiteY1991" fmla="*/ 2364842 h 6148267"/>
              <a:gd name="connsiteX1992" fmla="*/ 3012154 w 6134100"/>
              <a:gd name="connsiteY1992" fmla="*/ 2365551 h 6148267"/>
              <a:gd name="connsiteX1993" fmla="*/ 2988426 w 6134100"/>
              <a:gd name="connsiteY1993" fmla="*/ 2367322 h 6148267"/>
              <a:gd name="connsiteX1994" fmla="*/ 2976384 w 6134100"/>
              <a:gd name="connsiteY1994" fmla="*/ 2368384 h 6148267"/>
              <a:gd name="connsiteX1995" fmla="*/ 2964696 w 6134100"/>
              <a:gd name="connsiteY1995" fmla="*/ 2369800 h 6148267"/>
              <a:gd name="connsiteX1996" fmla="*/ 2952655 w 6134100"/>
              <a:gd name="connsiteY1996" fmla="*/ 2370862 h 6148267"/>
              <a:gd name="connsiteX1997" fmla="*/ 2940613 w 6134100"/>
              <a:gd name="connsiteY1997" fmla="*/ 2372634 h 6148267"/>
              <a:gd name="connsiteX1998" fmla="*/ 2928926 w 6134100"/>
              <a:gd name="connsiteY1998" fmla="*/ 2374404 h 6148267"/>
              <a:gd name="connsiteX1999" fmla="*/ 2916885 w 6134100"/>
              <a:gd name="connsiteY1999" fmla="*/ 2376882 h 6148267"/>
              <a:gd name="connsiteX2000" fmla="*/ 2905197 w 6134100"/>
              <a:gd name="connsiteY2000" fmla="*/ 2378654 h 6148267"/>
              <a:gd name="connsiteX2001" fmla="*/ 2892802 w 6134100"/>
              <a:gd name="connsiteY2001" fmla="*/ 2380424 h 6148267"/>
              <a:gd name="connsiteX2002" fmla="*/ 2868364 w 6134100"/>
              <a:gd name="connsiteY2002" fmla="*/ 2386090 h 6148267"/>
              <a:gd name="connsiteX2003" fmla="*/ 2844636 w 6134100"/>
              <a:gd name="connsiteY2003" fmla="*/ 2391756 h 6148267"/>
              <a:gd name="connsiteX2004" fmla="*/ 2820553 w 6134100"/>
              <a:gd name="connsiteY2004" fmla="*/ 2398130 h 6148267"/>
              <a:gd name="connsiteX2005" fmla="*/ 2796823 w 6134100"/>
              <a:gd name="connsiteY2005" fmla="*/ 2405567 h 6148267"/>
              <a:gd name="connsiteX2006" fmla="*/ 2772386 w 6134100"/>
              <a:gd name="connsiteY2006" fmla="*/ 2413357 h 6148267"/>
              <a:gd name="connsiteX2007" fmla="*/ 2748304 w 6134100"/>
              <a:gd name="connsiteY2007" fmla="*/ 2421856 h 6148267"/>
              <a:gd name="connsiteX2008" fmla="*/ 2723866 w 6134100"/>
              <a:gd name="connsiteY2008" fmla="*/ 2431063 h 6148267"/>
              <a:gd name="connsiteX2009" fmla="*/ 2699782 w 6134100"/>
              <a:gd name="connsiteY2009" fmla="*/ 2440624 h 6148267"/>
              <a:gd name="connsiteX2010" fmla="*/ 2675700 w 6134100"/>
              <a:gd name="connsiteY2010" fmla="*/ 2450894 h 6148267"/>
              <a:gd name="connsiteX2011" fmla="*/ 2651263 w 6134100"/>
              <a:gd name="connsiteY2011" fmla="*/ 2461518 h 6148267"/>
              <a:gd name="connsiteX2012" fmla="*/ 2627180 w 6134100"/>
              <a:gd name="connsiteY2012" fmla="*/ 2472849 h 6148267"/>
              <a:gd name="connsiteX2013" fmla="*/ 2603097 w 6134100"/>
              <a:gd name="connsiteY2013" fmla="*/ 2485244 h 6148267"/>
              <a:gd name="connsiteX2014" fmla="*/ 2578659 w 6134100"/>
              <a:gd name="connsiteY2014" fmla="*/ 2497283 h 6148267"/>
              <a:gd name="connsiteX2015" fmla="*/ 2554576 w 6134100"/>
              <a:gd name="connsiteY2015" fmla="*/ 2510386 h 6148267"/>
              <a:gd name="connsiteX2016" fmla="*/ 2530139 w 6134100"/>
              <a:gd name="connsiteY2016" fmla="*/ 2524196 h 6148267"/>
              <a:gd name="connsiteX2017" fmla="*/ 2505702 w 6134100"/>
              <a:gd name="connsiteY2017" fmla="*/ 2538362 h 6148267"/>
              <a:gd name="connsiteX2018" fmla="*/ 2481618 w 6134100"/>
              <a:gd name="connsiteY2018" fmla="*/ 2553235 h 6148267"/>
              <a:gd name="connsiteX2019" fmla="*/ 2456827 w 6134100"/>
              <a:gd name="connsiteY2019" fmla="*/ 2568462 h 6148267"/>
              <a:gd name="connsiteX2020" fmla="*/ 2432390 w 6134100"/>
              <a:gd name="connsiteY2020" fmla="*/ 2584751 h 6148267"/>
              <a:gd name="connsiteX2021" fmla="*/ 2407599 w 6134100"/>
              <a:gd name="connsiteY2021" fmla="*/ 2600687 h 6148267"/>
              <a:gd name="connsiteX2022" fmla="*/ 2383161 w 6134100"/>
              <a:gd name="connsiteY2022" fmla="*/ 2617684 h 6148267"/>
              <a:gd name="connsiteX2023" fmla="*/ 2358370 w 6134100"/>
              <a:gd name="connsiteY2023" fmla="*/ 2635391 h 6148267"/>
              <a:gd name="connsiteX2024" fmla="*/ 2333578 w 6134100"/>
              <a:gd name="connsiteY2024" fmla="*/ 2653451 h 6148267"/>
              <a:gd name="connsiteX2025" fmla="*/ 2308787 w 6134100"/>
              <a:gd name="connsiteY2025" fmla="*/ 2671865 h 6148267"/>
              <a:gd name="connsiteX2026" fmla="*/ 2306308 w 6134100"/>
              <a:gd name="connsiteY2026" fmla="*/ 2673635 h 6148267"/>
              <a:gd name="connsiteX2027" fmla="*/ 2303475 w 6134100"/>
              <a:gd name="connsiteY2027" fmla="*/ 2675407 h 6148267"/>
              <a:gd name="connsiteX2028" fmla="*/ 2300287 w 6134100"/>
              <a:gd name="connsiteY2028" fmla="*/ 2676469 h 6148267"/>
              <a:gd name="connsiteX2029" fmla="*/ 2297808 w 6134100"/>
              <a:gd name="connsiteY2029" fmla="*/ 2677531 h 6148267"/>
              <a:gd name="connsiteX2030" fmla="*/ 2294620 w 6134100"/>
              <a:gd name="connsiteY2030" fmla="*/ 2678239 h 6148267"/>
              <a:gd name="connsiteX2031" fmla="*/ 2291434 w 6134100"/>
              <a:gd name="connsiteY2031" fmla="*/ 2679302 h 6148267"/>
              <a:gd name="connsiteX2032" fmla="*/ 2288954 w 6134100"/>
              <a:gd name="connsiteY2032" fmla="*/ 2679656 h 6148267"/>
              <a:gd name="connsiteX2033" fmla="*/ 2285767 w 6134100"/>
              <a:gd name="connsiteY2033" fmla="*/ 2680010 h 6148267"/>
              <a:gd name="connsiteX2034" fmla="*/ 2282579 w 6134100"/>
              <a:gd name="connsiteY2034" fmla="*/ 2679656 h 6148267"/>
              <a:gd name="connsiteX2035" fmla="*/ 2279746 w 6134100"/>
              <a:gd name="connsiteY2035" fmla="*/ 2679656 h 6148267"/>
              <a:gd name="connsiteX2036" fmla="*/ 2276559 w 6134100"/>
              <a:gd name="connsiteY2036" fmla="*/ 2678594 h 6148267"/>
              <a:gd name="connsiteX2037" fmla="*/ 2273371 w 6134100"/>
              <a:gd name="connsiteY2037" fmla="*/ 2677885 h 6148267"/>
              <a:gd name="connsiteX2038" fmla="*/ 2270892 w 6134100"/>
              <a:gd name="connsiteY2038" fmla="*/ 2677177 h 6148267"/>
              <a:gd name="connsiteX2039" fmla="*/ 2267704 w 6134100"/>
              <a:gd name="connsiteY2039" fmla="*/ 2676115 h 6148267"/>
              <a:gd name="connsiteX2040" fmla="*/ 2264517 w 6134100"/>
              <a:gd name="connsiteY2040" fmla="*/ 2674698 h 6148267"/>
              <a:gd name="connsiteX2041" fmla="*/ 2262037 w 6134100"/>
              <a:gd name="connsiteY2041" fmla="*/ 2672573 h 6148267"/>
              <a:gd name="connsiteX2042" fmla="*/ 2262392 w 6134100"/>
              <a:gd name="connsiteY2042" fmla="*/ 2675407 h 6148267"/>
              <a:gd name="connsiteX2043" fmla="*/ 2262392 w 6134100"/>
              <a:gd name="connsiteY2043" fmla="*/ 2677885 h 6148267"/>
              <a:gd name="connsiteX2044" fmla="*/ 2262037 w 6134100"/>
              <a:gd name="connsiteY2044" fmla="*/ 2680718 h 6148267"/>
              <a:gd name="connsiteX2045" fmla="*/ 2261329 w 6134100"/>
              <a:gd name="connsiteY2045" fmla="*/ 2683197 h 6148267"/>
              <a:gd name="connsiteX2046" fmla="*/ 2259913 w 6134100"/>
              <a:gd name="connsiteY2046" fmla="*/ 2685676 h 6148267"/>
              <a:gd name="connsiteX2047" fmla="*/ 2258851 w 6134100"/>
              <a:gd name="connsiteY2047" fmla="*/ 2687801 h 6148267"/>
              <a:gd name="connsiteX2048" fmla="*/ 2257079 w 6134100"/>
              <a:gd name="connsiteY2048" fmla="*/ 2689926 h 6148267"/>
              <a:gd name="connsiteX2049" fmla="*/ 2254246 w 6134100"/>
              <a:gd name="connsiteY2049" fmla="*/ 2691696 h 6148267"/>
              <a:gd name="connsiteX2050" fmla="*/ 2246454 w 6134100"/>
              <a:gd name="connsiteY2050" fmla="*/ 2695591 h 6148267"/>
              <a:gd name="connsiteX2051" fmla="*/ 2239017 w 6134100"/>
              <a:gd name="connsiteY2051" fmla="*/ 2700195 h 6148267"/>
              <a:gd name="connsiteX2052" fmla="*/ 2231226 w 6134100"/>
              <a:gd name="connsiteY2052" fmla="*/ 2704798 h 6148267"/>
              <a:gd name="connsiteX2053" fmla="*/ 2223788 w 6134100"/>
              <a:gd name="connsiteY2053" fmla="*/ 2709402 h 6148267"/>
              <a:gd name="connsiteX2054" fmla="*/ 2217059 w 6134100"/>
              <a:gd name="connsiteY2054" fmla="*/ 2714714 h 6148267"/>
              <a:gd name="connsiteX2055" fmla="*/ 2209976 w 6134100"/>
              <a:gd name="connsiteY2055" fmla="*/ 2720379 h 6148267"/>
              <a:gd name="connsiteX2056" fmla="*/ 2203601 w 6134100"/>
              <a:gd name="connsiteY2056" fmla="*/ 2726046 h 6148267"/>
              <a:gd name="connsiteX2057" fmla="*/ 2196872 w 6134100"/>
              <a:gd name="connsiteY2057" fmla="*/ 2731711 h 6148267"/>
              <a:gd name="connsiteX2058" fmla="*/ 2190497 w 6134100"/>
              <a:gd name="connsiteY2058" fmla="*/ 2737378 h 6148267"/>
              <a:gd name="connsiteX2059" fmla="*/ 2184122 w 6134100"/>
              <a:gd name="connsiteY2059" fmla="*/ 2743752 h 6148267"/>
              <a:gd name="connsiteX2060" fmla="*/ 2177747 w 6134100"/>
              <a:gd name="connsiteY2060" fmla="*/ 2750126 h 6148267"/>
              <a:gd name="connsiteX2061" fmla="*/ 2171727 w 6134100"/>
              <a:gd name="connsiteY2061" fmla="*/ 2756854 h 6148267"/>
              <a:gd name="connsiteX2062" fmla="*/ 2166060 w 6134100"/>
              <a:gd name="connsiteY2062" fmla="*/ 2763228 h 6148267"/>
              <a:gd name="connsiteX2063" fmla="*/ 2160039 w 6134100"/>
              <a:gd name="connsiteY2063" fmla="*/ 2770311 h 6148267"/>
              <a:gd name="connsiteX2064" fmla="*/ 2154727 w 6134100"/>
              <a:gd name="connsiteY2064" fmla="*/ 2777038 h 6148267"/>
              <a:gd name="connsiteX2065" fmla="*/ 2149060 w 6134100"/>
              <a:gd name="connsiteY2065" fmla="*/ 2784476 h 6148267"/>
              <a:gd name="connsiteX2066" fmla="*/ 2145518 w 6134100"/>
              <a:gd name="connsiteY2066" fmla="*/ 2786600 h 6148267"/>
              <a:gd name="connsiteX2067" fmla="*/ 2141622 w 6134100"/>
              <a:gd name="connsiteY2067" fmla="*/ 2789079 h 6148267"/>
              <a:gd name="connsiteX2068" fmla="*/ 2137727 w 6134100"/>
              <a:gd name="connsiteY2068" fmla="*/ 2790141 h 6148267"/>
              <a:gd name="connsiteX2069" fmla="*/ 2133831 w 6134100"/>
              <a:gd name="connsiteY2069" fmla="*/ 2790849 h 6148267"/>
              <a:gd name="connsiteX2070" fmla="*/ 2130644 w 6134100"/>
              <a:gd name="connsiteY2070" fmla="*/ 2790849 h 6148267"/>
              <a:gd name="connsiteX2071" fmla="*/ 2127102 w 6134100"/>
              <a:gd name="connsiteY2071" fmla="*/ 2790495 h 6148267"/>
              <a:gd name="connsiteX2072" fmla="*/ 2125331 w 6134100"/>
              <a:gd name="connsiteY2072" fmla="*/ 2789787 h 6148267"/>
              <a:gd name="connsiteX2073" fmla="*/ 2123560 w 6134100"/>
              <a:gd name="connsiteY2073" fmla="*/ 2789079 h 6148267"/>
              <a:gd name="connsiteX2074" fmla="*/ 2122144 w 6134100"/>
              <a:gd name="connsiteY2074" fmla="*/ 2788017 h 6148267"/>
              <a:gd name="connsiteX2075" fmla="*/ 2121081 w 6134100"/>
              <a:gd name="connsiteY2075" fmla="*/ 2786600 h 6148267"/>
              <a:gd name="connsiteX2076" fmla="*/ 2118956 w 6134100"/>
              <a:gd name="connsiteY2076" fmla="*/ 2785184 h 6148267"/>
              <a:gd name="connsiteX2077" fmla="*/ 2117894 w 6134100"/>
              <a:gd name="connsiteY2077" fmla="*/ 2783414 h 6148267"/>
              <a:gd name="connsiteX2078" fmla="*/ 2116477 w 6134100"/>
              <a:gd name="connsiteY2078" fmla="*/ 2781642 h 6148267"/>
              <a:gd name="connsiteX2079" fmla="*/ 2115414 w 6134100"/>
              <a:gd name="connsiteY2079" fmla="*/ 2779872 h 6148267"/>
              <a:gd name="connsiteX2080" fmla="*/ 2114352 w 6134100"/>
              <a:gd name="connsiteY2080" fmla="*/ 2777747 h 6148267"/>
              <a:gd name="connsiteX2081" fmla="*/ 2113997 w 6134100"/>
              <a:gd name="connsiteY2081" fmla="*/ 2776330 h 6148267"/>
              <a:gd name="connsiteX2082" fmla="*/ 2113644 w 6134100"/>
              <a:gd name="connsiteY2082" fmla="*/ 2774560 h 6148267"/>
              <a:gd name="connsiteX2083" fmla="*/ 2113289 w 6134100"/>
              <a:gd name="connsiteY2083" fmla="*/ 2772435 h 6148267"/>
              <a:gd name="connsiteX2084" fmla="*/ 2113289 w 6134100"/>
              <a:gd name="connsiteY2084" fmla="*/ 2770665 h 6148267"/>
              <a:gd name="connsiteX2085" fmla="*/ 2113289 w 6134100"/>
              <a:gd name="connsiteY2085" fmla="*/ 2768540 h 6148267"/>
              <a:gd name="connsiteX2086" fmla="*/ 2113644 w 6134100"/>
              <a:gd name="connsiteY2086" fmla="*/ 2766770 h 6148267"/>
              <a:gd name="connsiteX2087" fmla="*/ 2114352 w 6134100"/>
              <a:gd name="connsiteY2087" fmla="*/ 2765353 h 6148267"/>
              <a:gd name="connsiteX2088" fmla="*/ 2115060 w 6134100"/>
              <a:gd name="connsiteY2088" fmla="*/ 2763228 h 6148267"/>
              <a:gd name="connsiteX2089" fmla="*/ 2115769 w 6134100"/>
              <a:gd name="connsiteY2089" fmla="*/ 2761812 h 6148267"/>
              <a:gd name="connsiteX2090" fmla="*/ 2117185 w 6134100"/>
              <a:gd name="connsiteY2090" fmla="*/ 2760041 h 6148267"/>
              <a:gd name="connsiteX2091" fmla="*/ 2118602 w 6134100"/>
              <a:gd name="connsiteY2091" fmla="*/ 2758979 h 6148267"/>
              <a:gd name="connsiteX2092" fmla="*/ 2124269 w 6134100"/>
              <a:gd name="connsiteY2092" fmla="*/ 2751542 h 6148267"/>
              <a:gd name="connsiteX2093" fmla="*/ 2130644 w 6134100"/>
              <a:gd name="connsiteY2093" fmla="*/ 2744105 h 6148267"/>
              <a:gd name="connsiteX2094" fmla="*/ 2137019 w 6134100"/>
              <a:gd name="connsiteY2094" fmla="*/ 2736669 h 6148267"/>
              <a:gd name="connsiteX2095" fmla="*/ 2143393 w 6134100"/>
              <a:gd name="connsiteY2095" fmla="*/ 2729941 h 6148267"/>
              <a:gd name="connsiteX2096" fmla="*/ 2149768 w 6134100"/>
              <a:gd name="connsiteY2096" fmla="*/ 2722859 h 6148267"/>
              <a:gd name="connsiteX2097" fmla="*/ 2156852 w 6134100"/>
              <a:gd name="connsiteY2097" fmla="*/ 2716484 h 6148267"/>
              <a:gd name="connsiteX2098" fmla="*/ 2163580 w 6134100"/>
              <a:gd name="connsiteY2098" fmla="*/ 2709402 h 6148267"/>
              <a:gd name="connsiteX2099" fmla="*/ 2170663 w 6134100"/>
              <a:gd name="connsiteY2099" fmla="*/ 2703381 h 6148267"/>
              <a:gd name="connsiteX2100" fmla="*/ 2177747 w 6134100"/>
              <a:gd name="connsiteY2100" fmla="*/ 2697361 h 6148267"/>
              <a:gd name="connsiteX2101" fmla="*/ 2185185 w 6134100"/>
              <a:gd name="connsiteY2101" fmla="*/ 2690988 h 6148267"/>
              <a:gd name="connsiteX2102" fmla="*/ 2192268 w 6134100"/>
              <a:gd name="connsiteY2102" fmla="*/ 2685322 h 6148267"/>
              <a:gd name="connsiteX2103" fmla="*/ 2200060 w 6134100"/>
              <a:gd name="connsiteY2103" fmla="*/ 2679656 h 6148267"/>
              <a:gd name="connsiteX2104" fmla="*/ 2207496 w 6134100"/>
              <a:gd name="connsiteY2104" fmla="*/ 2673990 h 6148267"/>
              <a:gd name="connsiteX2105" fmla="*/ 2215643 w 6134100"/>
              <a:gd name="connsiteY2105" fmla="*/ 2668678 h 6148267"/>
              <a:gd name="connsiteX2106" fmla="*/ 2223080 w 6134100"/>
              <a:gd name="connsiteY2106" fmla="*/ 2663720 h 6148267"/>
              <a:gd name="connsiteX2107" fmla="*/ 2231226 w 6134100"/>
              <a:gd name="connsiteY2107" fmla="*/ 2659116 h 6148267"/>
              <a:gd name="connsiteX2108" fmla="*/ 2232996 w 6134100"/>
              <a:gd name="connsiteY2108" fmla="*/ 2658054 h 6148267"/>
              <a:gd name="connsiteX2109" fmla="*/ 2235121 w 6134100"/>
              <a:gd name="connsiteY2109" fmla="*/ 2657701 h 6148267"/>
              <a:gd name="connsiteX2110" fmla="*/ 2237246 w 6134100"/>
              <a:gd name="connsiteY2110" fmla="*/ 2657346 h 6148267"/>
              <a:gd name="connsiteX2111" fmla="*/ 2239371 w 6134100"/>
              <a:gd name="connsiteY2111" fmla="*/ 2656993 h 6148267"/>
              <a:gd name="connsiteX2112" fmla="*/ 2241496 w 6134100"/>
              <a:gd name="connsiteY2112" fmla="*/ 2656993 h 6148267"/>
              <a:gd name="connsiteX2113" fmla="*/ 2243621 w 6134100"/>
              <a:gd name="connsiteY2113" fmla="*/ 2656993 h 6148267"/>
              <a:gd name="connsiteX2114" fmla="*/ 2245746 w 6134100"/>
              <a:gd name="connsiteY2114" fmla="*/ 2657346 h 6148267"/>
              <a:gd name="connsiteX2115" fmla="*/ 2248226 w 6134100"/>
              <a:gd name="connsiteY2115" fmla="*/ 2658054 h 6148267"/>
              <a:gd name="connsiteX2116" fmla="*/ 2247163 w 6134100"/>
              <a:gd name="connsiteY2116" fmla="*/ 2655576 h 6148267"/>
              <a:gd name="connsiteX2117" fmla="*/ 2246101 w 6134100"/>
              <a:gd name="connsiteY2117" fmla="*/ 2653097 h 6148267"/>
              <a:gd name="connsiteX2118" fmla="*/ 2245392 w 6134100"/>
              <a:gd name="connsiteY2118" fmla="*/ 2650617 h 6148267"/>
              <a:gd name="connsiteX2119" fmla="*/ 2245038 w 6134100"/>
              <a:gd name="connsiteY2119" fmla="*/ 2648139 h 6148267"/>
              <a:gd name="connsiteX2120" fmla="*/ 2244684 w 6134100"/>
              <a:gd name="connsiteY2120" fmla="*/ 2645305 h 6148267"/>
              <a:gd name="connsiteX2121" fmla="*/ 2244684 w 6134100"/>
              <a:gd name="connsiteY2121" fmla="*/ 2643182 h 6148267"/>
              <a:gd name="connsiteX2122" fmla="*/ 2245038 w 6134100"/>
              <a:gd name="connsiteY2122" fmla="*/ 2640349 h 6148267"/>
              <a:gd name="connsiteX2123" fmla="*/ 2245038 w 6134100"/>
              <a:gd name="connsiteY2123" fmla="*/ 2637870 h 6148267"/>
              <a:gd name="connsiteX2124" fmla="*/ 2245746 w 6134100"/>
              <a:gd name="connsiteY2124" fmla="*/ 2635391 h 6148267"/>
              <a:gd name="connsiteX2125" fmla="*/ 2246454 w 6134100"/>
              <a:gd name="connsiteY2125" fmla="*/ 2632911 h 6148267"/>
              <a:gd name="connsiteX2126" fmla="*/ 2247517 w 6134100"/>
              <a:gd name="connsiteY2126" fmla="*/ 2630433 h 6148267"/>
              <a:gd name="connsiteX2127" fmla="*/ 2248579 w 6134100"/>
              <a:gd name="connsiteY2127" fmla="*/ 2627954 h 6148267"/>
              <a:gd name="connsiteX2128" fmla="*/ 2249642 w 6134100"/>
              <a:gd name="connsiteY2128" fmla="*/ 2625829 h 6148267"/>
              <a:gd name="connsiteX2129" fmla="*/ 2251059 w 6134100"/>
              <a:gd name="connsiteY2129" fmla="*/ 2623351 h 6148267"/>
              <a:gd name="connsiteX2130" fmla="*/ 2253184 w 6134100"/>
              <a:gd name="connsiteY2130" fmla="*/ 2621580 h 6148267"/>
              <a:gd name="connsiteX2131" fmla="*/ 2254954 w 6134100"/>
              <a:gd name="connsiteY2131" fmla="*/ 2619456 h 6148267"/>
              <a:gd name="connsiteX2132" fmla="*/ 2264162 w 6134100"/>
              <a:gd name="connsiteY2132" fmla="*/ 2607061 h 6148267"/>
              <a:gd name="connsiteX2133" fmla="*/ 2274079 w 6134100"/>
              <a:gd name="connsiteY2133" fmla="*/ 2594666 h 6148267"/>
              <a:gd name="connsiteX2134" fmla="*/ 2283642 w 6134100"/>
              <a:gd name="connsiteY2134" fmla="*/ 2582627 h 6148267"/>
              <a:gd name="connsiteX2135" fmla="*/ 2293559 w 6134100"/>
              <a:gd name="connsiteY2135" fmla="*/ 2570940 h 6148267"/>
              <a:gd name="connsiteX2136" fmla="*/ 2303475 w 6134100"/>
              <a:gd name="connsiteY2136" fmla="*/ 2559254 h 6148267"/>
              <a:gd name="connsiteX2137" fmla="*/ 2313745 w 6134100"/>
              <a:gd name="connsiteY2137" fmla="*/ 2547569 h 6148267"/>
              <a:gd name="connsiteX2138" fmla="*/ 2324370 w 6134100"/>
              <a:gd name="connsiteY2138" fmla="*/ 2536591 h 6148267"/>
              <a:gd name="connsiteX2139" fmla="*/ 2334641 w 6134100"/>
              <a:gd name="connsiteY2139" fmla="*/ 2525613 h 6148267"/>
              <a:gd name="connsiteX2140" fmla="*/ 2345266 w 6134100"/>
              <a:gd name="connsiteY2140" fmla="*/ 2514636 h 6148267"/>
              <a:gd name="connsiteX2141" fmla="*/ 2356600 w 6134100"/>
              <a:gd name="connsiteY2141" fmla="*/ 2504366 h 6148267"/>
              <a:gd name="connsiteX2142" fmla="*/ 2367578 w 6134100"/>
              <a:gd name="connsiteY2142" fmla="*/ 2494097 h 6148267"/>
              <a:gd name="connsiteX2143" fmla="*/ 2378911 w 6134100"/>
              <a:gd name="connsiteY2143" fmla="*/ 2483473 h 6148267"/>
              <a:gd name="connsiteX2144" fmla="*/ 2389891 w 6134100"/>
              <a:gd name="connsiteY2144" fmla="*/ 2473557 h 6148267"/>
              <a:gd name="connsiteX2145" fmla="*/ 2401578 w 6134100"/>
              <a:gd name="connsiteY2145" fmla="*/ 2463996 h 6148267"/>
              <a:gd name="connsiteX2146" fmla="*/ 2412911 w 6134100"/>
              <a:gd name="connsiteY2146" fmla="*/ 2454435 h 6148267"/>
              <a:gd name="connsiteX2147" fmla="*/ 2424952 w 6134100"/>
              <a:gd name="connsiteY2147" fmla="*/ 2445228 h 6148267"/>
              <a:gd name="connsiteX2148" fmla="*/ 2436994 w 6134100"/>
              <a:gd name="connsiteY2148" fmla="*/ 2436020 h 6148267"/>
              <a:gd name="connsiteX2149" fmla="*/ 2448682 w 6134100"/>
              <a:gd name="connsiteY2149" fmla="*/ 2427168 h 6148267"/>
              <a:gd name="connsiteX2150" fmla="*/ 2460723 w 6134100"/>
              <a:gd name="connsiteY2150" fmla="*/ 2418315 h 6148267"/>
              <a:gd name="connsiteX2151" fmla="*/ 2473118 w 6134100"/>
              <a:gd name="connsiteY2151" fmla="*/ 2409816 h 6148267"/>
              <a:gd name="connsiteX2152" fmla="*/ 2485160 w 6134100"/>
              <a:gd name="connsiteY2152" fmla="*/ 2401317 h 6148267"/>
              <a:gd name="connsiteX2153" fmla="*/ 2497556 w 6134100"/>
              <a:gd name="connsiteY2153" fmla="*/ 2393172 h 6148267"/>
              <a:gd name="connsiteX2154" fmla="*/ 2509951 w 6134100"/>
              <a:gd name="connsiteY2154" fmla="*/ 2385736 h 6148267"/>
              <a:gd name="connsiteX2155" fmla="*/ 2522348 w 6134100"/>
              <a:gd name="connsiteY2155" fmla="*/ 2377945 h 6148267"/>
              <a:gd name="connsiteX2156" fmla="*/ 2534743 w 6134100"/>
              <a:gd name="connsiteY2156" fmla="*/ 2370154 h 6148267"/>
              <a:gd name="connsiteX2157" fmla="*/ 2547492 w 6134100"/>
              <a:gd name="connsiteY2157" fmla="*/ 2363072 h 6148267"/>
              <a:gd name="connsiteX2158" fmla="*/ 2560242 w 6134100"/>
              <a:gd name="connsiteY2158" fmla="*/ 2355990 h 6148267"/>
              <a:gd name="connsiteX2159" fmla="*/ 2572992 w 6134100"/>
              <a:gd name="connsiteY2159" fmla="*/ 2349261 h 6148267"/>
              <a:gd name="connsiteX2160" fmla="*/ 2598138 w 6134100"/>
              <a:gd name="connsiteY2160" fmla="*/ 2336159 h 6148267"/>
              <a:gd name="connsiteX2161" fmla="*/ 2623992 w 6134100"/>
              <a:gd name="connsiteY2161" fmla="*/ 2323765 h 6148267"/>
              <a:gd name="connsiteX2162" fmla="*/ 2649846 w 6134100"/>
              <a:gd name="connsiteY2162" fmla="*/ 2311724 h 6148267"/>
              <a:gd name="connsiteX2163" fmla="*/ 2676054 w 6134100"/>
              <a:gd name="connsiteY2163" fmla="*/ 2300747 h 6148267"/>
              <a:gd name="connsiteX2164" fmla="*/ 2701554 w 6134100"/>
              <a:gd name="connsiteY2164" fmla="*/ 2290477 h 6148267"/>
              <a:gd name="connsiteX2165" fmla="*/ 2727762 w 6134100"/>
              <a:gd name="connsiteY2165" fmla="*/ 2280561 h 6148267"/>
              <a:gd name="connsiteX2166" fmla="*/ 2753615 w 6134100"/>
              <a:gd name="connsiteY2166" fmla="*/ 2271354 h 6148267"/>
              <a:gd name="connsiteX2167" fmla="*/ 2779824 w 6134100"/>
              <a:gd name="connsiteY2167" fmla="*/ 2262856 h 6148267"/>
              <a:gd name="connsiteX2168" fmla="*/ 2806032 w 6134100"/>
              <a:gd name="connsiteY2168" fmla="*/ 2255065 h 6148267"/>
              <a:gd name="connsiteX2169" fmla="*/ 2831531 w 6134100"/>
              <a:gd name="connsiteY2169" fmla="*/ 2247274 h 6148267"/>
              <a:gd name="connsiteX2170" fmla="*/ 2838261 w 6134100"/>
              <a:gd name="connsiteY2170" fmla="*/ 2245504 h 6148267"/>
              <a:gd name="connsiteX2171" fmla="*/ 2844636 w 6134100"/>
              <a:gd name="connsiteY2171" fmla="*/ 2243733 h 6148267"/>
              <a:gd name="connsiteX2172" fmla="*/ 2851364 w 6134100"/>
              <a:gd name="connsiteY2172" fmla="*/ 2241963 h 6148267"/>
              <a:gd name="connsiteX2173" fmla="*/ 2857739 w 6134100"/>
              <a:gd name="connsiteY2173" fmla="*/ 2239838 h 6148267"/>
              <a:gd name="connsiteX2174" fmla="*/ 2870489 w 6134100"/>
              <a:gd name="connsiteY2174" fmla="*/ 2236297 h 6148267"/>
              <a:gd name="connsiteX2175" fmla="*/ 2874031 w 6134100"/>
              <a:gd name="connsiteY2175" fmla="*/ 2235234 h 6148267"/>
              <a:gd name="connsiteX2176" fmla="*/ 2876864 w 6134100"/>
              <a:gd name="connsiteY2176" fmla="*/ 2234526 h 6148267"/>
              <a:gd name="connsiteX2177" fmla="*/ 2880406 w 6134100"/>
              <a:gd name="connsiteY2177" fmla="*/ 2233817 h 6148267"/>
              <a:gd name="connsiteX2178" fmla="*/ 2883594 w 6134100"/>
              <a:gd name="connsiteY2178" fmla="*/ 2233110 h 6148267"/>
              <a:gd name="connsiteX2179" fmla="*/ 2889968 w 6134100"/>
              <a:gd name="connsiteY2179" fmla="*/ 2231693 h 6148267"/>
              <a:gd name="connsiteX2180" fmla="*/ 2896697 w 6134100"/>
              <a:gd name="connsiteY2180" fmla="*/ 2229922 h 6148267"/>
              <a:gd name="connsiteX2181" fmla="*/ 2903072 w 6134100"/>
              <a:gd name="connsiteY2181" fmla="*/ 2228507 h 6148267"/>
              <a:gd name="connsiteX2182" fmla="*/ 2909802 w 6134100"/>
              <a:gd name="connsiteY2182" fmla="*/ 2226735 h 6148267"/>
              <a:gd name="connsiteX2183" fmla="*/ 2922197 w 6134100"/>
              <a:gd name="connsiteY2183" fmla="*/ 2223548 h 6148267"/>
              <a:gd name="connsiteX2184" fmla="*/ 2935302 w 6134100"/>
              <a:gd name="connsiteY2184" fmla="*/ 2220715 h 6148267"/>
              <a:gd name="connsiteX2185" fmla="*/ 2942030 w 6134100"/>
              <a:gd name="connsiteY2185" fmla="*/ 2219300 h 6148267"/>
              <a:gd name="connsiteX2186" fmla="*/ 2948405 w 6134100"/>
              <a:gd name="connsiteY2186" fmla="*/ 2218236 h 6148267"/>
              <a:gd name="connsiteX2187" fmla="*/ 2955134 w 6134100"/>
              <a:gd name="connsiteY2187" fmla="*/ 2216466 h 6148267"/>
              <a:gd name="connsiteX2188" fmla="*/ 2961155 w 6134100"/>
              <a:gd name="connsiteY2188" fmla="*/ 2215049 h 6148267"/>
              <a:gd name="connsiteX2189" fmla="*/ 2974259 w 6134100"/>
              <a:gd name="connsiteY2189" fmla="*/ 2211508 h 6148267"/>
              <a:gd name="connsiteX2190" fmla="*/ 2982759 w 6134100"/>
              <a:gd name="connsiteY2190" fmla="*/ 2210800 h 6148267"/>
              <a:gd name="connsiteX2191" fmla="*/ 2987009 w 6134100"/>
              <a:gd name="connsiteY2191" fmla="*/ 2210446 h 6148267"/>
              <a:gd name="connsiteX2192" fmla="*/ 2991259 w 6134100"/>
              <a:gd name="connsiteY2192" fmla="*/ 2209738 h 6148267"/>
              <a:gd name="connsiteX2193" fmla="*/ 2995509 w 6134100"/>
              <a:gd name="connsiteY2193" fmla="*/ 2208676 h 6148267"/>
              <a:gd name="connsiteX2194" fmla="*/ 2999051 w 6134100"/>
              <a:gd name="connsiteY2194" fmla="*/ 2207968 h 6148267"/>
              <a:gd name="connsiteX2195" fmla="*/ 3003301 w 6134100"/>
              <a:gd name="connsiteY2195" fmla="*/ 2207259 h 6148267"/>
              <a:gd name="connsiteX2196" fmla="*/ 3007551 w 6134100"/>
              <a:gd name="connsiteY2196" fmla="*/ 2206196 h 6148267"/>
              <a:gd name="connsiteX2197" fmla="*/ 3029862 w 6134100"/>
              <a:gd name="connsiteY2197" fmla="*/ 2201592 h 6148267"/>
              <a:gd name="connsiteX2198" fmla="*/ 3006488 w 6134100"/>
              <a:gd name="connsiteY2198" fmla="*/ 2201239 h 6148267"/>
              <a:gd name="connsiteX2199" fmla="*/ 3005779 w 6134100"/>
              <a:gd name="connsiteY2199" fmla="*/ 2201239 h 6148267"/>
              <a:gd name="connsiteX2200" fmla="*/ 3005071 w 6134100"/>
              <a:gd name="connsiteY2200" fmla="*/ 2200885 h 6148267"/>
              <a:gd name="connsiteX2201" fmla="*/ 3003654 w 6134100"/>
              <a:gd name="connsiteY2201" fmla="*/ 2200530 h 6148267"/>
              <a:gd name="connsiteX2202" fmla="*/ 3001529 w 6134100"/>
              <a:gd name="connsiteY2202" fmla="*/ 2200177 h 6148267"/>
              <a:gd name="connsiteX2203" fmla="*/ 2996926 w 6134100"/>
              <a:gd name="connsiteY2203" fmla="*/ 2198405 h 6148267"/>
              <a:gd name="connsiteX2204" fmla="*/ 2977446 w 6134100"/>
              <a:gd name="connsiteY2204" fmla="*/ 2192740 h 6148267"/>
              <a:gd name="connsiteX2205" fmla="*/ 2966821 w 6134100"/>
              <a:gd name="connsiteY2205" fmla="*/ 2189553 h 6148267"/>
              <a:gd name="connsiteX2206" fmla="*/ 2963634 w 6134100"/>
              <a:gd name="connsiteY2206" fmla="*/ 2189199 h 6148267"/>
              <a:gd name="connsiteX2207" fmla="*/ 2960093 w 6134100"/>
              <a:gd name="connsiteY2207" fmla="*/ 2189199 h 6148267"/>
              <a:gd name="connsiteX2208" fmla="*/ 2956196 w 6134100"/>
              <a:gd name="connsiteY2208" fmla="*/ 2188845 h 6148267"/>
              <a:gd name="connsiteX2209" fmla="*/ 2952655 w 6134100"/>
              <a:gd name="connsiteY2209" fmla="*/ 2188845 h 6148267"/>
              <a:gd name="connsiteX2210" fmla="*/ 2945572 w 6134100"/>
              <a:gd name="connsiteY2210" fmla="*/ 2188845 h 6148267"/>
              <a:gd name="connsiteX2211" fmla="*/ 2938135 w 6134100"/>
              <a:gd name="connsiteY2211" fmla="*/ 2188490 h 6148267"/>
              <a:gd name="connsiteX2212" fmla="*/ 2930697 w 6134100"/>
              <a:gd name="connsiteY2212" fmla="*/ 2188137 h 6148267"/>
              <a:gd name="connsiteX2213" fmla="*/ 2923614 w 6134100"/>
              <a:gd name="connsiteY2213" fmla="*/ 2188137 h 6148267"/>
              <a:gd name="connsiteX2214" fmla="*/ 2908739 w 6134100"/>
              <a:gd name="connsiteY2214" fmla="*/ 2188137 h 6148267"/>
              <a:gd name="connsiteX2215" fmla="*/ 2893864 w 6134100"/>
              <a:gd name="connsiteY2215" fmla="*/ 2188490 h 6148267"/>
              <a:gd name="connsiteX2216" fmla="*/ 2879344 w 6134100"/>
              <a:gd name="connsiteY2216" fmla="*/ 2188845 h 6148267"/>
              <a:gd name="connsiteX2217" fmla="*/ 2864469 w 6134100"/>
              <a:gd name="connsiteY2217" fmla="*/ 2189907 h 6148267"/>
              <a:gd name="connsiteX2218" fmla="*/ 2849594 w 6134100"/>
              <a:gd name="connsiteY2218" fmla="*/ 2191324 h 6148267"/>
              <a:gd name="connsiteX2219" fmla="*/ 2834719 w 6134100"/>
              <a:gd name="connsiteY2219" fmla="*/ 2192740 h 6148267"/>
              <a:gd name="connsiteX2220" fmla="*/ 2819844 w 6134100"/>
              <a:gd name="connsiteY2220" fmla="*/ 2194157 h 6148267"/>
              <a:gd name="connsiteX2221" fmla="*/ 2804615 w 6134100"/>
              <a:gd name="connsiteY2221" fmla="*/ 2196282 h 6148267"/>
              <a:gd name="connsiteX2222" fmla="*/ 2789740 w 6134100"/>
              <a:gd name="connsiteY2222" fmla="*/ 2198760 h 6148267"/>
              <a:gd name="connsiteX2223" fmla="*/ 2774865 w 6134100"/>
              <a:gd name="connsiteY2223" fmla="*/ 2201239 h 6148267"/>
              <a:gd name="connsiteX2224" fmla="*/ 2759282 w 6134100"/>
              <a:gd name="connsiteY2224" fmla="*/ 2204072 h 6148267"/>
              <a:gd name="connsiteX2225" fmla="*/ 2744407 w 6134100"/>
              <a:gd name="connsiteY2225" fmla="*/ 2207259 h 6148267"/>
              <a:gd name="connsiteX2226" fmla="*/ 2729532 w 6134100"/>
              <a:gd name="connsiteY2226" fmla="*/ 2210800 h 6148267"/>
              <a:gd name="connsiteX2227" fmla="*/ 2713949 w 6134100"/>
              <a:gd name="connsiteY2227" fmla="*/ 2214696 h 6148267"/>
              <a:gd name="connsiteX2228" fmla="*/ 2699074 w 6134100"/>
              <a:gd name="connsiteY2228" fmla="*/ 2218591 h 6148267"/>
              <a:gd name="connsiteX2229" fmla="*/ 2683491 w 6134100"/>
              <a:gd name="connsiteY2229" fmla="*/ 2222840 h 6148267"/>
              <a:gd name="connsiteX2230" fmla="*/ 2668263 w 6134100"/>
              <a:gd name="connsiteY2230" fmla="*/ 2227444 h 6148267"/>
              <a:gd name="connsiteX2231" fmla="*/ 2653388 w 6134100"/>
              <a:gd name="connsiteY2231" fmla="*/ 2232047 h 6148267"/>
              <a:gd name="connsiteX2232" fmla="*/ 2637805 w 6134100"/>
              <a:gd name="connsiteY2232" fmla="*/ 2237359 h 6148267"/>
              <a:gd name="connsiteX2233" fmla="*/ 2622575 w 6134100"/>
              <a:gd name="connsiteY2233" fmla="*/ 2242671 h 6148267"/>
              <a:gd name="connsiteX2234" fmla="*/ 2606992 w 6134100"/>
              <a:gd name="connsiteY2234" fmla="*/ 2247983 h 6148267"/>
              <a:gd name="connsiteX2235" fmla="*/ 2592117 w 6134100"/>
              <a:gd name="connsiteY2235" fmla="*/ 2254357 h 6148267"/>
              <a:gd name="connsiteX2236" fmla="*/ 2576889 w 6134100"/>
              <a:gd name="connsiteY2236" fmla="*/ 2260377 h 6148267"/>
              <a:gd name="connsiteX2237" fmla="*/ 2561306 w 6134100"/>
              <a:gd name="connsiteY2237" fmla="*/ 2266751 h 6148267"/>
              <a:gd name="connsiteX2238" fmla="*/ 2542889 w 6134100"/>
              <a:gd name="connsiteY2238" fmla="*/ 2274896 h 6148267"/>
              <a:gd name="connsiteX2239" fmla="*/ 2524472 w 6134100"/>
              <a:gd name="connsiteY2239" fmla="*/ 2283395 h 6148267"/>
              <a:gd name="connsiteX2240" fmla="*/ 2506056 w 6134100"/>
              <a:gd name="connsiteY2240" fmla="*/ 2291894 h 6148267"/>
              <a:gd name="connsiteX2241" fmla="*/ 2487640 w 6134100"/>
              <a:gd name="connsiteY2241" fmla="*/ 2300747 h 6148267"/>
              <a:gd name="connsiteX2242" fmla="*/ 2469223 w 6134100"/>
              <a:gd name="connsiteY2242" fmla="*/ 2309599 h 6148267"/>
              <a:gd name="connsiteX2243" fmla="*/ 2451160 w 6134100"/>
              <a:gd name="connsiteY2243" fmla="*/ 2318807 h 6148267"/>
              <a:gd name="connsiteX2244" fmla="*/ 2432744 w 6134100"/>
              <a:gd name="connsiteY2244" fmla="*/ 2328368 h 6148267"/>
              <a:gd name="connsiteX2245" fmla="*/ 2414682 w 6134100"/>
              <a:gd name="connsiteY2245" fmla="*/ 2337929 h 6148267"/>
              <a:gd name="connsiteX2246" fmla="*/ 2396619 w 6134100"/>
              <a:gd name="connsiteY2246" fmla="*/ 2348199 h 6148267"/>
              <a:gd name="connsiteX2247" fmla="*/ 2378558 w 6134100"/>
              <a:gd name="connsiteY2247" fmla="*/ 2358823 h 6148267"/>
              <a:gd name="connsiteX2248" fmla="*/ 2360849 w 6134100"/>
              <a:gd name="connsiteY2248" fmla="*/ 2369447 h 6148267"/>
              <a:gd name="connsiteX2249" fmla="*/ 2343141 w 6134100"/>
              <a:gd name="connsiteY2249" fmla="*/ 2380069 h 6148267"/>
              <a:gd name="connsiteX2250" fmla="*/ 2325433 w 6134100"/>
              <a:gd name="connsiteY2250" fmla="*/ 2391756 h 6148267"/>
              <a:gd name="connsiteX2251" fmla="*/ 2308079 w 6134100"/>
              <a:gd name="connsiteY2251" fmla="*/ 2403796 h 6148267"/>
              <a:gd name="connsiteX2252" fmla="*/ 2290725 w 6134100"/>
              <a:gd name="connsiteY2252" fmla="*/ 2415836 h 6148267"/>
              <a:gd name="connsiteX2253" fmla="*/ 2274079 w 6134100"/>
              <a:gd name="connsiteY2253" fmla="*/ 2428585 h 6148267"/>
              <a:gd name="connsiteX2254" fmla="*/ 2256726 w 6134100"/>
              <a:gd name="connsiteY2254" fmla="*/ 2441687 h 6148267"/>
              <a:gd name="connsiteX2255" fmla="*/ 2240079 w 6134100"/>
              <a:gd name="connsiteY2255" fmla="*/ 2455143 h 6148267"/>
              <a:gd name="connsiteX2256" fmla="*/ 2223434 w 6134100"/>
              <a:gd name="connsiteY2256" fmla="*/ 2468954 h 6148267"/>
              <a:gd name="connsiteX2257" fmla="*/ 2207496 w 6134100"/>
              <a:gd name="connsiteY2257" fmla="*/ 2483119 h 6148267"/>
              <a:gd name="connsiteX2258" fmla="*/ 2191560 w 6134100"/>
              <a:gd name="connsiteY2258" fmla="*/ 2497638 h 6148267"/>
              <a:gd name="connsiteX2259" fmla="*/ 2176330 w 6134100"/>
              <a:gd name="connsiteY2259" fmla="*/ 2513219 h 6148267"/>
              <a:gd name="connsiteX2260" fmla="*/ 2160747 w 6134100"/>
              <a:gd name="connsiteY2260" fmla="*/ 2528446 h 6148267"/>
              <a:gd name="connsiteX2261" fmla="*/ 2145872 w 6134100"/>
              <a:gd name="connsiteY2261" fmla="*/ 2544382 h 6148267"/>
              <a:gd name="connsiteX2262" fmla="*/ 2138789 w 6134100"/>
              <a:gd name="connsiteY2262" fmla="*/ 2552881 h 6148267"/>
              <a:gd name="connsiteX2263" fmla="*/ 2131352 w 6134100"/>
              <a:gd name="connsiteY2263" fmla="*/ 2561025 h 6148267"/>
              <a:gd name="connsiteX2264" fmla="*/ 2124269 w 6134100"/>
              <a:gd name="connsiteY2264" fmla="*/ 2569525 h 6148267"/>
              <a:gd name="connsiteX2265" fmla="*/ 2117185 w 6134100"/>
              <a:gd name="connsiteY2265" fmla="*/ 2578023 h 6148267"/>
              <a:gd name="connsiteX2266" fmla="*/ 2110102 w 6134100"/>
              <a:gd name="connsiteY2266" fmla="*/ 2586522 h 6148267"/>
              <a:gd name="connsiteX2267" fmla="*/ 2103373 w 6134100"/>
              <a:gd name="connsiteY2267" fmla="*/ 2595375 h 6148267"/>
              <a:gd name="connsiteX2268" fmla="*/ 2096644 w 6134100"/>
              <a:gd name="connsiteY2268" fmla="*/ 2604228 h 6148267"/>
              <a:gd name="connsiteX2269" fmla="*/ 2090269 w 6134100"/>
              <a:gd name="connsiteY2269" fmla="*/ 2613435 h 6148267"/>
              <a:gd name="connsiteX2270" fmla="*/ 2083539 w 6134100"/>
              <a:gd name="connsiteY2270" fmla="*/ 2622288 h 6148267"/>
              <a:gd name="connsiteX2271" fmla="*/ 2077164 w 6134100"/>
              <a:gd name="connsiteY2271" fmla="*/ 2631495 h 6148267"/>
              <a:gd name="connsiteX2272" fmla="*/ 2070436 w 6134100"/>
              <a:gd name="connsiteY2272" fmla="*/ 2640702 h 6148267"/>
              <a:gd name="connsiteX2273" fmla="*/ 2064415 w 6134100"/>
              <a:gd name="connsiteY2273" fmla="*/ 2650264 h 6148267"/>
              <a:gd name="connsiteX2274" fmla="*/ 2058748 w 6134100"/>
              <a:gd name="connsiteY2274" fmla="*/ 2659825 h 6148267"/>
              <a:gd name="connsiteX2275" fmla="*/ 2052728 w 6134100"/>
              <a:gd name="connsiteY2275" fmla="*/ 2669387 h 6148267"/>
              <a:gd name="connsiteX2276" fmla="*/ 2047061 w 6134100"/>
              <a:gd name="connsiteY2276" fmla="*/ 2679656 h 6148267"/>
              <a:gd name="connsiteX2277" fmla="*/ 2041395 w 6134100"/>
              <a:gd name="connsiteY2277" fmla="*/ 2689217 h 6148267"/>
              <a:gd name="connsiteX2278" fmla="*/ 2040686 w 6134100"/>
              <a:gd name="connsiteY2278" fmla="*/ 2691342 h 6148267"/>
              <a:gd name="connsiteX2279" fmla="*/ 2039623 w 6134100"/>
              <a:gd name="connsiteY2279" fmla="*/ 2693466 h 6148267"/>
              <a:gd name="connsiteX2280" fmla="*/ 2037853 w 6134100"/>
              <a:gd name="connsiteY2280" fmla="*/ 2694883 h 6148267"/>
              <a:gd name="connsiteX2281" fmla="*/ 2036436 w 6134100"/>
              <a:gd name="connsiteY2281" fmla="*/ 2696300 h 6148267"/>
              <a:gd name="connsiteX2282" fmla="*/ 2034665 w 6134100"/>
              <a:gd name="connsiteY2282" fmla="*/ 2698070 h 6148267"/>
              <a:gd name="connsiteX2283" fmla="*/ 2033248 w 6134100"/>
              <a:gd name="connsiteY2283" fmla="*/ 2699133 h 6148267"/>
              <a:gd name="connsiteX2284" fmla="*/ 2031478 w 6134100"/>
              <a:gd name="connsiteY2284" fmla="*/ 2699841 h 6148267"/>
              <a:gd name="connsiteX2285" fmla="*/ 2029353 w 6134100"/>
              <a:gd name="connsiteY2285" fmla="*/ 2700549 h 6148267"/>
              <a:gd name="connsiteX2286" fmla="*/ 2027936 w 6134100"/>
              <a:gd name="connsiteY2286" fmla="*/ 2701256 h 6148267"/>
              <a:gd name="connsiteX2287" fmla="*/ 2026165 w 6134100"/>
              <a:gd name="connsiteY2287" fmla="*/ 2701965 h 6148267"/>
              <a:gd name="connsiteX2288" fmla="*/ 2024040 w 6134100"/>
              <a:gd name="connsiteY2288" fmla="*/ 2702320 h 6148267"/>
              <a:gd name="connsiteX2289" fmla="*/ 2021915 w 6134100"/>
              <a:gd name="connsiteY2289" fmla="*/ 2702320 h 6148267"/>
              <a:gd name="connsiteX2290" fmla="*/ 2019790 w 6134100"/>
              <a:gd name="connsiteY2290" fmla="*/ 2702320 h 6148267"/>
              <a:gd name="connsiteX2291" fmla="*/ 2018020 w 6134100"/>
              <a:gd name="connsiteY2291" fmla="*/ 2701965 h 6148267"/>
              <a:gd name="connsiteX2292" fmla="*/ 2016248 w 6134100"/>
              <a:gd name="connsiteY2292" fmla="*/ 2700903 h 6148267"/>
              <a:gd name="connsiteX2293" fmla="*/ 2014478 w 6134100"/>
              <a:gd name="connsiteY2293" fmla="*/ 2700195 h 6148267"/>
              <a:gd name="connsiteX2294" fmla="*/ 2012707 w 6134100"/>
              <a:gd name="connsiteY2294" fmla="*/ 2699133 h 6148267"/>
              <a:gd name="connsiteX2295" fmla="*/ 2010937 w 6134100"/>
              <a:gd name="connsiteY2295" fmla="*/ 2698070 h 6148267"/>
              <a:gd name="connsiteX2296" fmla="*/ 2009520 w 6134100"/>
              <a:gd name="connsiteY2296" fmla="*/ 2696300 h 6148267"/>
              <a:gd name="connsiteX2297" fmla="*/ 2008457 w 6134100"/>
              <a:gd name="connsiteY2297" fmla="*/ 2695238 h 6148267"/>
              <a:gd name="connsiteX2298" fmla="*/ 2007040 w 6134100"/>
              <a:gd name="connsiteY2298" fmla="*/ 2693466 h 6148267"/>
              <a:gd name="connsiteX2299" fmla="*/ 2005978 w 6134100"/>
              <a:gd name="connsiteY2299" fmla="*/ 2691696 h 6148267"/>
              <a:gd name="connsiteX2300" fmla="*/ 2005270 w 6134100"/>
              <a:gd name="connsiteY2300" fmla="*/ 2689926 h 6148267"/>
              <a:gd name="connsiteX2301" fmla="*/ 2004562 w 6134100"/>
              <a:gd name="connsiteY2301" fmla="*/ 2687801 h 6148267"/>
              <a:gd name="connsiteX2302" fmla="*/ 2004207 w 6134100"/>
              <a:gd name="connsiteY2302" fmla="*/ 2686031 h 6148267"/>
              <a:gd name="connsiteX2303" fmla="*/ 2004207 w 6134100"/>
              <a:gd name="connsiteY2303" fmla="*/ 2683905 h 6148267"/>
              <a:gd name="connsiteX2304" fmla="*/ 2004207 w 6134100"/>
              <a:gd name="connsiteY2304" fmla="*/ 2681780 h 6148267"/>
              <a:gd name="connsiteX2305" fmla="*/ 2004207 w 6134100"/>
              <a:gd name="connsiteY2305" fmla="*/ 2679656 h 6148267"/>
              <a:gd name="connsiteX2306" fmla="*/ 2004562 w 6134100"/>
              <a:gd name="connsiteY2306" fmla="*/ 2677531 h 6148267"/>
              <a:gd name="connsiteX2307" fmla="*/ 2005270 w 6134100"/>
              <a:gd name="connsiteY2307" fmla="*/ 2675407 h 6148267"/>
              <a:gd name="connsiteX2308" fmla="*/ 2006332 w 6134100"/>
              <a:gd name="connsiteY2308" fmla="*/ 2673282 h 6148267"/>
              <a:gd name="connsiteX2309" fmla="*/ 2007395 w 6134100"/>
              <a:gd name="connsiteY2309" fmla="*/ 2671512 h 6148267"/>
              <a:gd name="connsiteX2310" fmla="*/ 2013062 w 6134100"/>
              <a:gd name="connsiteY2310" fmla="*/ 2660533 h 6148267"/>
              <a:gd name="connsiteX2311" fmla="*/ 2018728 w 6134100"/>
              <a:gd name="connsiteY2311" fmla="*/ 2650264 h 6148267"/>
              <a:gd name="connsiteX2312" fmla="*/ 2024040 w 6134100"/>
              <a:gd name="connsiteY2312" fmla="*/ 2639995 h 6148267"/>
              <a:gd name="connsiteX2313" fmla="*/ 2029707 w 6134100"/>
              <a:gd name="connsiteY2313" fmla="*/ 2629725 h 6148267"/>
              <a:gd name="connsiteX2314" fmla="*/ 2036082 w 6134100"/>
              <a:gd name="connsiteY2314" fmla="*/ 2619101 h 6148267"/>
              <a:gd name="connsiteX2315" fmla="*/ 2042457 w 6134100"/>
              <a:gd name="connsiteY2315" fmla="*/ 2609185 h 6148267"/>
              <a:gd name="connsiteX2316" fmla="*/ 2049186 w 6134100"/>
              <a:gd name="connsiteY2316" fmla="*/ 2599270 h 6148267"/>
              <a:gd name="connsiteX2317" fmla="*/ 2055206 w 6134100"/>
              <a:gd name="connsiteY2317" fmla="*/ 2589709 h 6148267"/>
              <a:gd name="connsiteX2318" fmla="*/ 2058394 w 6134100"/>
              <a:gd name="connsiteY2318" fmla="*/ 2584751 h 6148267"/>
              <a:gd name="connsiteX2319" fmla="*/ 2061581 w 6134100"/>
              <a:gd name="connsiteY2319" fmla="*/ 2579794 h 6148267"/>
              <a:gd name="connsiteX2320" fmla="*/ 2064769 w 6134100"/>
              <a:gd name="connsiteY2320" fmla="*/ 2574482 h 6148267"/>
              <a:gd name="connsiteX2321" fmla="*/ 2068311 w 6134100"/>
              <a:gd name="connsiteY2321" fmla="*/ 2569878 h 6148267"/>
              <a:gd name="connsiteX2322" fmla="*/ 2082123 w 6134100"/>
              <a:gd name="connsiteY2322" fmla="*/ 2551110 h 6148267"/>
              <a:gd name="connsiteX2323" fmla="*/ 2089561 w 6134100"/>
              <a:gd name="connsiteY2323" fmla="*/ 2541904 h 6148267"/>
              <a:gd name="connsiteX2324" fmla="*/ 2096289 w 6134100"/>
              <a:gd name="connsiteY2324" fmla="*/ 2532696 h 6148267"/>
              <a:gd name="connsiteX2325" fmla="*/ 2103727 w 6134100"/>
              <a:gd name="connsiteY2325" fmla="*/ 2523489 h 6148267"/>
              <a:gd name="connsiteX2326" fmla="*/ 2110811 w 6134100"/>
              <a:gd name="connsiteY2326" fmla="*/ 2514636 h 6148267"/>
              <a:gd name="connsiteX2327" fmla="*/ 2118602 w 6134100"/>
              <a:gd name="connsiteY2327" fmla="*/ 2505782 h 6148267"/>
              <a:gd name="connsiteX2328" fmla="*/ 2126394 w 6134100"/>
              <a:gd name="connsiteY2328" fmla="*/ 2497283 h 6148267"/>
              <a:gd name="connsiteX2329" fmla="*/ 2133831 w 6134100"/>
              <a:gd name="connsiteY2329" fmla="*/ 2488784 h 6148267"/>
              <a:gd name="connsiteX2330" fmla="*/ 2141622 w 6134100"/>
              <a:gd name="connsiteY2330" fmla="*/ 2480286 h 6148267"/>
              <a:gd name="connsiteX2331" fmla="*/ 2149414 w 6134100"/>
              <a:gd name="connsiteY2331" fmla="*/ 2471787 h 6148267"/>
              <a:gd name="connsiteX2332" fmla="*/ 2157205 w 6134100"/>
              <a:gd name="connsiteY2332" fmla="*/ 2463642 h 6148267"/>
              <a:gd name="connsiteX2333" fmla="*/ 2164997 w 6134100"/>
              <a:gd name="connsiteY2333" fmla="*/ 2455498 h 6148267"/>
              <a:gd name="connsiteX2334" fmla="*/ 2173497 w 6134100"/>
              <a:gd name="connsiteY2334" fmla="*/ 2447707 h 6148267"/>
              <a:gd name="connsiteX2335" fmla="*/ 2181997 w 6134100"/>
              <a:gd name="connsiteY2335" fmla="*/ 2439916 h 6148267"/>
              <a:gd name="connsiteX2336" fmla="*/ 2190143 w 6134100"/>
              <a:gd name="connsiteY2336" fmla="*/ 2432125 h 6148267"/>
              <a:gd name="connsiteX2337" fmla="*/ 2198288 w 6134100"/>
              <a:gd name="connsiteY2337" fmla="*/ 2423981 h 6148267"/>
              <a:gd name="connsiteX2338" fmla="*/ 2206788 w 6134100"/>
              <a:gd name="connsiteY2338" fmla="*/ 2416544 h 6148267"/>
              <a:gd name="connsiteX2339" fmla="*/ 2215643 w 6134100"/>
              <a:gd name="connsiteY2339" fmla="*/ 2409462 h 6148267"/>
              <a:gd name="connsiteX2340" fmla="*/ 2223788 w 6134100"/>
              <a:gd name="connsiteY2340" fmla="*/ 2402025 h 6148267"/>
              <a:gd name="connsiteX2341" fmla="*/ 2232643 w 6134100"/>
              <a:gd name="connsiteY2341" fmla="*/ 2395297 h 6148267"/>
              <a:gd name="connsiteX2342" fmla="*/ 2241142 w 6134100"/>
              <a:gd name="connsiteY2342" fmla="*/ 2387861 h 6148267"/>
              <a:gd name="connsiteX2343" fmla="*/ 2249996 w 6134100"/>
              <a:gd name="connsiteY2343" fmla="*/ 2381133 h 6148267"/>
              <a:gd name="connsiteX2344" fmla="*/ 2258851 w 6134100"/>
              <a:gd name="connsiteY2344" fmla="*/ 2374050 h 6148267"/>
              <a:gd name="connsiteX2345" fmla="*/ 2267704 w 6134100"/>
              <a:gd name="connsiteY2345" fmla="*/ 2367675 h 6148267"/>
              <a:gd name="connsiteX2346" fmla="*/ 2276912 w 6134100"/>
              <a:gd name="connsiteY2346" fmla="*/ 2360947 h 6148267"/>
              <a:gd name="connsiteX2347" fmla="*/ 2294975 w 6134100"/>
              <a:gd name="connsiteY2347" fmla="*/ 2347845 h 6148267"/>
              <a:gd name="connsiteX2348" fmla="*/ 2299225 w 6134100"/>
              <a:gd name="connsiteY2348" fmla="*/ 2345012 h 6148267"/>
              <a:gd name="connsiteX2349" fmla="*/ 2303829 w 6134100"/>
              <a:gd name="connsiteY2349" fmla="*/ 2341824 h 6148267"/>
              <a:gd name="connsiteX2350" fmla="*/ 2308433 w 6134100"/>
              <a:gd name="connsiteY2350" fmla="*/ 2338637 h 6148267"/>
              <a:gd name="connsiteX2351" fmla="*/ 2313037 w 6134100"/>
              <a:gd name="connsiteY2351" fmla="*/ 2335805 h 6148267"/>
              <a:gd name="connsiteX2352" fmla="*/ 2322245 w 6134100"/>
              <a:gd name="connsiteY2352" fmla="*/ 2329785 h 6148267"/>
              <a:gd name="connsiteX2353" fmla="*/ 2331453 w 6134100"/>
              <a:gd name="connsiteY2353" fmla="*/ 2323765 h 6148267"/>
              <a:gd name="connsiteX2354" fmla="*/ 2340662 w 6134100"/>
              <a:gd name="connsiteY2354" fmla="*/ 2318098 h 6148267"/>
              <a:gd name="connsiteX2355" fmla="*/ 2350224 w 6134100"/>
              <a:gd name="connsiteY2355" fmla="*/ 2312079 h 6148267"/>
              <a:gd name="connsiteX2356" fmla="*/ 2359786 w 6134100"/>
              <a:gd name="connsiteY2356" fmla="*/ 2306767 h 6148267"/>
              <a:gd name="connsiteX2357" fmla="*/ 2368994 w 6134100"/>
              <a:gd name="connsiteY2357" fmla="*/ 2301101 h 6148267"/>
              <a:gd name="connsiteX2358" fmla="*/ 2378558 w 6134100"/>
              <a:gd name="connsiteY2358" fmla="*/ 2296144 h 6148267"/>
              <a:gd name="connsiteX2359" fmla="*/ 2388119 w 6134100"/>
              <a:gd name="connsiteY2359" fmla="*/ 2290832 h 6148267"/>
              <a:gd name="connsiteX2360" fmla="*/ 2406890 w 6134100"/>
              <a:gd name="connsiteY2360" fmla="*/ 2280208 h 6148267"/>
              <a:gd name="connsiteX2361" fmla="*/ 2425660 w 6134100"/>
              <a:gd name="connsiteY2361" fmla="*/ 2270647 h 6148267"/>
              <a:gd name="connsiteX2362" fmla="*/ 2444785 w 6134100"/>
              <a:gd name="connsiteY2362" fmla="*/ 2261440 h 6148267"/>
              <a:gd name="connsiteX2363" fmla="*/ 2464618 w 6134100"/>
              <a:gd name="connsiteY2363" fmla="*/ 2252233 h 6148267"/>
              <a:gd name="connsiteX2364" fmla="*/ 2483743 w 6134100"/>
              <a:gd name="connsiteY2364" fmla="*/ 2243733 h 6148267"/>
              <a:gd name="connsiteX2365" fmla="*/ 2503223 w 6134100"/>
              <a:gd name="connsiteY2365" fmla="*/ 2235589 h 6148267"/>
              <a:gd name="connsiteX2366" fmla="*/ 2522701 w 6134100"/>
              <a:gd name="connsiteY2366" fmla="*/ 2228152 h 6148267"/>
              <a:gd name="connsiteX2367" fmla="*/ 2541826 w 6134100"/>
              <a:gd name="connsiteY2367" fmla="*/ 2220362 h 6148267"/>
              <a:gd name="connsiteX2368" fmla="*/ 2551742 w 6134100"/>
              <a:gd name="connsiteY2368" fmla="*/ 2216820 h 6148267"/>
              <a:gd name="connsiteX2369" fmla="*/ 2561306 w 6134100"/>
              <a:gd name="connsiteY2369" fmla="*/ 2213633 h 6148267"/>
              <a:gd name="connsiteX2370" fmla="*/ 2570867 w 6134100"/>
              <a:gd name="connsiteY2370" fmla="*/ 2210092 h 6148267"/>
              <a:gd name="connsiteX2371" fmla="*/ 2581138 w 6134100"/>
              <a:gd name="connsiteY2371" fmla="*/ 2206551 h 6148267"/>
              <a:gd name="connsiteX2372" fmla="*/ 2590700 w 6134100"/>
              <a:gd name="connsiteY2372" fmla="*/ 2203009 h 6148267"/>
              <a:gd name="connsiteX2373" fmla="*/ 2600264 w 6134100"/>
              <a:gd name="connsiteY2373" fmla="*/ 2200177 h 6148267"/>
              <a:gd name="connsiteX2374" fmla="*/ 2609825 w 6134100"/>
              <a:gd name="connsiteY2374" fmla="*/ 2196989 h 6148267"/>
              <a:gd name="connsiteX2375" fmla="*/ 2619742 w 6134100"/>
              <a:gd name="connsiteY2375" fmla="*/ 2194157 h 6148267"/>
              <a:gd name="connsiteX2376" fmla="*/ 2629305 w 6134100"/>
              <a:gd name="connsiteY2376" fmla="*/ 2191324 h 6148267"/>
              <a:gd name="connsiteX2377" fmla="*/ 2639221 w 6134100"/>
              <a:gd name="connsiteY2377" fmla="*/ 2188137 h 6148267"/>
              <a:gd name="connsiteX2378" fmla="*/ 2648783 w 6134100"/>
              <a:gd name="connsiteY2378" fmla="*/ 2184950 h 6148267"/>
              <a:gd name="connsiteX2379" fmla="*/ 2658346 w 6134100"/>
              <a:gd name="connsiteY2379" fmla="*/ 2182470 h 6148267"/>
              <a:gd name="connsiteX2380" fmla="*/ 2668263 w 6134100"/>
              <a:gd name="connsiteY2380" fmla="*/ 2179991 h 6148267"/>
              <a:gd name="connsiteX2381" fmla="*/ 2677824 w 6134100"/>
              <a:gd name="connsiteY2381" fmla="*/ 2177513 h 6148267"/>
              <a:gd name="connsiteX2382" fmla="*/ 2687388 w 6134100"/>
              <a:gd name="connsiteY2382" fmla="*/ 2175034 h 6148267"/>
              <a:gd name="connsiteX2383" fmla="*/ 2696949 w 6134100"/>
              <a:gd name="connsiteY2383" fmla="*/ 2172201 h 6148267"/>
              <a:gd name="connsiteX2384" fmla="*/ 2706866 w 6134100"/>
              <a:gd name="connsiteY2384" fmla="*/ 2169722 h 6148267"/>
              <a:gd name="connsiteX2385" fmla="*/ 2716429 w 6134100"/>
              <a:gd name="connsiteY2385" fmla="*/ 2167244 h 6148267"/>
              <a:gd name="connsiteX2386" fmla="*/ 2725991 w 6134100"/>
              <a:gd name="connsiteY2386" fmla="*/ 2165119 h 6148267"/>
              <a:gd name="connsiteX2387" fmla="*/ 2735554 w 6134100"/>
              <a:gd name="connsiteY2387" fmla="*/ 2162994 h 6148267"/>
              <a:gd name="connsiteX2388" fmla="*/ 2745116 w 6134100"/>
              <a:gd name="connsiteY2388" fmla="*/ 2160869 h 6148267"/>
              <a:gd name="connsiteX2389" fmla="*/ 2754678 w 6134100"/>
              <a:gd name="connsiteY2389" fmla="*/ 2158390 h 6148267"/>
              <a:gd name="connsiteX2390" fmla="*/ 2764240 w 6134100"/>
              <a:gd name="connsiteY2390" fmla="*/ 2156265 h 6148267"/>
              <a:gd name="connsiteX2391" fmla="*/ 2773803 w 6134100"/>
              <a:gd name="connsiteY2391" fmla="*/ 2154141 h 6148267"/>
              <a:gd name="connsiteX2392" fmla="*/ 2783720 w 6134100"/>
              <a:gd name="connsiteY2392" fmla="*/ 2152370 h 6148267"/>
              <a:gd name="connsiteX2393" fmla="*/ 2793282 w 6134100"/>
              <a:gd name="connsiteY2393" fmla="*/ 2150600 h 6148267"/>
              <a:gd name="connsiteX2394" fmla="*/ 2802490 w 6134100"/>
              <a:gd name="connsiteY2394" fmla="*/ 2148830 h 6148267"/>
              <a:gd name="connsiteX2395" fmla="*/ 2812053 w 6134100"/>
              <a:gd name="connsiteY2395" fmla="*/ 2146705 h 6148267"/>
              <a:gd name="connsiteX2396" fmla="*/ 2816656 w 6134100"/>
              <a:gd name="connsiteY2396" fmla="*/ 2145996 h 6148267"/>
              <a:gd name="connsiteX2397" fmla="*/ 2821261 w 6134100"/>
              <a:gd name="connsiteY2397" fmla="*/ 2144579 h 6148267"/>
              <a:gd name="connsiteX2398" fmla="*/ 2826219 w 6134100"/>
              <a:gd name="connsiteY2398" fmla="*/ 2143517 h 6148267"/>
              <a:gd name="connsiteX2399" fmla="*/ 2830823 w 6134100"/>
              <a:gd name="connsiteY2399" fmla="*/ 2142809 h 6148267"/>
              <a:gd name="connsiteX2400" fmla="*/ 2849948 w 6134100"/>
              <a:gd name="connsiteY2400" fmla="*/ 2139622 h 6148267"/>
              <a:gd name="connsiteX2401" fmla="*/ 2859156 w 6134100"/>
              <a:gd name="connsiteY2401" fmla="*/ 2138206 h 6148267"/>
              <a:gd name="connsiteX2402" fmla="*/ 2869072 w 6134100"/>
              <a:gd name="connsiteY2402" fmla="*/ 2136081 h 6148267"/>
              <a:gd name="connsiteX2403" fmla="*/ 2878281 w 6134100"/>
              <a:gd name="connsiteY2403" fmla="*/ 2134664 h 6148267"/>
              <a:gd name="connsiteX2404" fmla="*/ 2887489 w 6134100"/>
              <a:gd name="connsiteY2404" fmla="*/ 2132894 h 6148267"/>
              <a:gd name="connsiteX2405" fmla="*/ 2897052 w 6134100"/>
              <a:gd name="connsiteY2405" fmla="*/ 2131123 h 6148267"/>
              <a:gd name="connsiteX2406" fmla="*/ 2906614 w 6134100"/>
              <a:gd name="connsiteY2406" fmla="*/ 2130061 h 6148267"/>
              <a:gd name="connsiteX2407" fmla="*/ 2915822 w 6134100"/>
              <a:gd name="connsiteY2407" fmla="*/ 2128644 h 6148267"/>
              <a:gd name="connsiteX2408" fmla="*/ 2925385 w 6134100"/>
              <a:gd name="connsiteY2408" fmla="*/ 2126874 h 6148267"/>
              <a:gd name="connsiteX2409" fmla="*/ 2929988 w 6134100"/>
              <a:gd name="connsiteY2409" fmla="*/ 2126165 h 6148267"/>
              <a:gd name="connsiteX2410" fmla="*/ 2934593 w 6134100"/>
              <a:gd name="connsiteY2410" fmla="*/ 2125103 h 6148267"/>
              <a:gd name="connsiteX2411" fmla="*/ 2939197 w 6134100"/>
              <a:gd name="connsiteY2411" fmla="*/ 2124395 h 6148267"/>
              <a:gd name="connsiteX2412" fmla="*/ 2943446 w 6134100"/>
              <a:gd name="connsiteY2412" fmla="*/ 2123687 h 6148267"/>
              <a:gd name="connsiteX2413" fmla="*/ 2946988 w 6134100"/>
              <a:gd name="connsiteY2413" fmla="*/ 2123687 h 6148267"/>
              <a:gd name="connsiteX2414" fmla="*/ 2950530 w 6134100"/>
              <a:gd name="connsiteY2414" fmla="*/ 2123332 h 6148267"/>
              <a:gd name="connsiteX2415" fmla="*/ 2953718 w 6134100"/>
              <a:gd name="connsiteY2415" fmla="*/ 2123332 h 6148267"/>
              <a:gd name="connsiteX2416" fmla="*/ 2957260 w 6134100"/>
              <a:gd name="connsiteY2416" fmla="*/ 2122624 h 6148267"/>
              <a:gd name="connsiteX2417" fmla="*/ 2960801 w 6134100"/>
              <a:gd name="connsiteY2417" fmla="*/ 2122624 h 6148267"/>
              <a:gd name="connsiteX2418" fmla="*/ 2963988 w 6134100"/>
              <a:gd name="connsiteY2418" fmla="*/ 2122270 h 6148267"/>
              <a:gd name="connsiteX2419" fmla="*/ 2967176 w 6134100"/>
              <a:gd name="connsiteY2419" fmla="*/ 2121915 h 6148267"/>
              <a:gd name="connsiteX2420" fmla="*/ 2970718 w 6134100"/>
              <a:gd name="connsiteY2420" fmla="*/ 2121562 h 6148267"/>
              <a:gd name="connsiteX2421" fmla="*/ 2977446 w 6134100"/>
              <a:gd name="connsiteY2421" fmla="*/ 2120500 h 6148267"/>
              <a:gd name="connsiteX2422" fmla="*/ 2984176 w 6134100"/>
              <a:gd name="connsiteY2422" fmla="*/ 2119437 h 6148267"/>
              <a:gd name="connsiteX2423" fmla="*/ 2991613 w 6134100"/>
              <a:gd name="connsiteY2423" fmla="*/ 2118020 h 6148267"/>
              <a:gd name="connsiteX2424" fmla="*/ 2999051 w 6134100"/>
              <a:gd name="connsiteY2424" fmla="*/ 2116605 h 6148267"/>
              <a:gd name="connsiteX2425" fmla="*/ 3006488 w 6134100"/>
              <a:gd name="connsiteY2425" fmla="*/ 2115542 h 6148267"/>
              <a:gd name="connsiteX2426" fmla="*/ 3013926 w 6134100"/>
              <a:gd name="connsiteY2426" fmla="*/ 2114125 h 6148267"/>
              <a:gd name="connsiteX2427" fmla="*/ 3021009 w 6134100"/>
              <a:gd name="connsiteY2427" fmla="*/ 2112355 h 6148267"/>
              <a:gd name="connsiteX2428" fmla="*/ 3028800 w 6134100"/>
              <a:gd name="connsiteY2428" fmla="*/ 2110938 h 6148267"/>
              <a:gd name="connsiteX2429" fmla="*/ 3036237 w 6134100"/>
              <a:gd name="connsiteY2429" fmla="*/ 2109876 h 6148267"/>
              <a:gd name="connsiteX2430" fmla="*/ 3043320 w 6134100"/>
              <a:gd name="connsiteY2430" fmla="*/ 2108105 h 6148267"/>
              <a:gd name="connsiteX2431" fmla="*/ 3058550 w 6134100"/>
              <a:gd name="connsiteY2431" fmla="*/ 2105272 h 6148267"/>
              <a:gd name="connsiteX2432" fmla="*/ 3065633 w 6134100"/>
              <a:gd name="connsiteY2432" fmla="*/ 2103501 h 6148267"/>
              <a:gd name="connsiteX2433" fmla="*/ 3069528 w 6134100"/>
              <a:gd name="connsiteY2433" fmla="*/ 2102793 h 6148267"/>
              <a:gd name="connsiteX2434" fmla="*/ 3071300 w 6134100"/>
              <a:gd name="connsiteY2434" fmla="*/ 2102439 h 6148267"/>
              <a:gd name="connsiteX2435" fmla="*/ 3072008 w 6134100"/>
              <a:gd name="connsiteY2435" fmla="*/ 2102439 h 6148267"/>
              <a:gd name="connsiteX2436" fmla="*/ 3066342 w 6134100"/>
              <a:gd name="connsiteY2436" fmla="*/ 2103501 h 6148267"/>
              <a:gd name="connsiteX2437" fmla="*/ 3056425 w 6134100"/>
              <a:gd name="connsiteY2437" fmla="*/ 2106334 h 6148267"/>
              <a:gd name="connsiteX2438" fmla="*/ 3061384 w 6134100"/>
              <a:gd name="connsiteY2438" fmla="*/ 2105981 h 6148267"/>
              <a:gd name="connsiteX2439" fmla="*/ 3065987 w 6134100"/>
              <a:gd name="connsiteY2439" fmla="*/ 2105272 h 6148267"/>
              <a:gd name="connsiteX2440" fmla="*/ 3070592 w 6134100"/>
              <a:gd name="connsiteY2440" fmla="*/ 2104209 h 6148267"/>
              <a:gd name="connsiteX2441" fmla="*/ 3075550 w 6134100"/>
              <a:gd name="connsiteY2441" fmla="*/ 2103856 h 6148267"/>
              <a:gd name="connsiteX2442" fmla="*/ 3084758 w 6134100"/>
              <a:gd name="connsiteY2442" fmla="*/ 2102439 h 6148267"/>
              <a:gd name="connsiteX2443" fmla="*/ 3094675 w 6134100"/>
              <a:gd name="connsiteY2443" fmla="*/ 2101023 h 6148267"/>
              <a:gd name="connsiteX2444" fmla="*/ 3103883 w 6134100"/>
              <a:gd name="connsiteY2444" fmla="*/ 2099252 h 6148267"/>
              <a:gd name="connsiteX2445" fmla="*/ 3113445 w 6134100"/>
              <a:gd name="connsiteY2445" fmla="*/ 2097482 h 6148267"/>
              <a:gd name="connsiteX2446" fmla="*/ 3122653 w 6134100"/>
              <a:gd name="connsiteY2446" fmla="*/ 2096419 h 6148267"/>
              <a:gd name="connsiteX2447" fmla="*/ 3132216 w 6134100"/>
              <a:gd name="connsiteY2447" fmla="*/ 2095002 h 6148267"/>
              <a:gd name="connsiteX2448" fmla="*/ 3141778 w 6134100"/>
              <a:gd name="connsiteY2448" fmla="*/ 2093586 h 6148267"/>
              <a:gd name="connsiteX2449" fmla="*/ 3150986 w 6134100"/>
              <a:gd name="connsiteY2449" fmla="*/ 2092170 h 6148267"/>
              <a:gd name="connsiteX2450" fmla="*/ 3163028 w 6134100"/>
              <a:gd name="connsiteY2450" fmla="*/ 2089690 h 6148267"/>
              <a:gd name="connsiteX2451" fmla="*/ 3174716 w 6134100"/>
              <a:gd name="connsiteY2451" fmla="*/ 2087567 h 6148267"/>
              <a:gd name="connsiteX2452" fmla="*/ 3186757 w 6134100"/>
              <a:gd name="connsiteY2452" fmla="*/ 2085442 h 6148267"/>
              <a:gd name="connsiteX2453" fmla="*/ 3198444 w 6134100"/>
              <a:gd name="connsiteY2453" fmla="*/ 2082963 h 6148267"/>
              <a:gd name="connsiteX2454" fmla="*/ 3185694 w 6134100"/>
              <a:gd name="connsiteY2454" fmla="*/ 2075880 h 6148267"/>
              <a:gd name="connsiteX2455" fmla="*/ 3172590 w 6134100"/>
              <a:gd name="connsiteY2455" fmla="*/ 2069152 h 6148267"/>
              <a:gd name="connsiteX2456" fmla="*/ 3159486 w 6134100"/>
              <a:gd name="connsiteY2456" fmla="*/ 2062069 h 6148267"/>
              <a:gd name="connsiteX2457" fmla="*/ 3146028 w 6134100"/>
              <a:gd name="connsiteY2457" fmla="*/ 2056049 h 6148267"/>
              <a:gd name="connsiteX2458" fmla="*/ 3119112 w 6134100"/>
              <a:gd name="connsiteY2458" fmla="*/ 2043301 h 6148267"/>
              <a:gd name="connsiteX2459" fmla="*/ 3112383 w 6134100"/>
              <a:gd name="connsiteY2459" fmla="*/ 2040114 h 6148267"/>
              <a:gd name="connsiteX2460" fmla="*/ 3105300 w 6134100"/>
              <a:gd name="connsiteY2460" fmla="*/ 2036573 h 6148267"/>
              <a:gd name="connsiteX2461" fmla="*/ 3098216 w 6134100"/>
              <a:gd name="connsiteY2461" fmla="*/ 2033739 h 6148267"/>
              <a:gd name="connsiteX2462" fmla="*/ 3091487 w 6134100"/>
              <a:gd name="connsiteY2462" fmla="*/ 2030907 h 6148267"/>
              <a:gd name="connsiteX2463" fmla="*/ 3077320 w 6134100"/>
              <a:gd name="connsiteY2463" fmla="*/ 2025595 h 6148267"/>
              <a:gd name="connsiteX2464" fmla="*/ 3063154 w 6134100"/>
              <a:gd name="connsiteY2464" fmla="*/ 2019929 h 6148267"/>
              <a:gd name="connsiteX2465" fmla="*/ 3048634 w 6134100"/>
              <a:gd name="connsiteY2465" fmla="*/ 2014263 h 6148267"/>
              <a:gd name="connsiteX2466" fmla="*/ 3034112 w 6134100"/>
              <a:gd name="connsiteY2466" fmla="*/ 2008598 h 6148267"/>
              <a:gd name="connsiteX2467" fmla="*/ 3032696 w 6134100"/>
              <a:gd name="connsiteY2467" fmla="*/ 2007889 h 6148267"/>
              <a:gd name="connsiteX2468" fmla="*/ 3032342 w 6134100"/>
              <a:gd name="connsiteY2468" fmla="*/ 2007889 h 6148267"/>
              <a:gd name="connsiteX2469" fmla="*/ 3033050 w 6134100"/>
              <a:gd name="connsiteY2469" fmla="*/ 2007535 h 6148267"/>
              <a:gd name="connsiteX2470" fmla="*/ 3046154 w 6134100"/>
              <a:gd name="connsiteY2470" fmla="*/ 2003994 h 6148267"/>
              <a:gd name="connsiteX2471" fmla="*/ 3045446 w 6134100"/>
              <a:gd name="connsiteY2471" fmla="*/ 2003994 h 6148267"/>
              <a:gd name="connsiteX2472" fmla="*/ 3044029 w 6134100"/>
              <a:gd name="connsiteY2472" fmla="*/ 2003994 h 6148267"/>
              <a:gd name="connsiteX2473" fmla="*/ 3039070 w 6134100"/>
              <a:gd name="connsiteY2473" fmla="*/ 2002931 h 6148267"/>
              <a:gd name="connsiteX2474" fmla="*/ 3028800 w 6134100"/>
              <a:gd name="connsiteY2474" fmla="*/ 2001514 h 6148267"/>
              <a:gd name="connsiteX2475" fmla="*/ 3008259 w 6134100"/>
              <a:gd name="connsiteY2475" fmla="*/ 1998328 h 6148267"/>
              <a:gd name="connsiteX2476" fmla="*/ 2967176 w 6134100"/>
              <a:gd name="connsiteY2476" fmla="*/ 1991599 h 6148267"/>
              <a:gd name="connsiteX2477" fmla="*/ 2946988 w 6134100"/>
              <a:gd name="connsiteY2477" fmla="*/ 1988412 h 6148267"/>
              <a:gd name="connsiteX2478" fmla="*/ 2934593 w 6134100"/>
              <a:gd name="connsiteY2478" fmla="*/ 1983809 h 6148267"/>
              <a:gd name="connsiteX2479" fmla="*/ 2909802 w 6134100"/>
              <a:gd name="connsiteY2479" fmla="*/ 1974602 h 6148267"/>
              <a:gd name="connsiteX2480" fmla="*/ 2896697 w 6134100"/>
              <a:gd name="connsiteY2480" fmla="*/ 1969998 h 6148267"/>
              <a:gd name="connsiteX2481" fmla="*/ 2889968 w 6134100"/>
              <a:gd name="connsiteY2481" fmla="*/ 1967519 h 6148267"/>
              <a:gd name="connsiteX2482" fmla="*/ 2886427 w 6134100"/>
              <a:gd name="connsiteY2482" fmla="*/ 1966457 h 6148267"/>
              <a:gd name="connsiteX2483" fmla="*/ 2882885 w 6134100"/>
              <a:gd name="connsiteY2483" fmla="*/ 1965394 h 6148267"/>
              <a:gd name="connsiteX2484" fmla="*/ 2851364 w 6134100"/>
              <a:gd name="connsiteY2484" fmla="*/ 1959374 h 6148267"/>
              <a:gd name="connsiteX2485" fmla="*/ 2843219 w 6134100"/>
              <a:gd name="connsiteY2485" fmla="*/ 1957958 h 6148267"/>
              <a:gd name="connsiteX2486" fmla="*/ 2835073 w 6134100"/>
              <a:gd name="connsiteY2486" fmla="*/ 1956542 h 6148267"/>
              <a:gd name="connsiteX2487" fmla="*/ 2826928 w 6134100"/>
              <a:gd name="connsiteY2487" fmla="*/ 1954771 h 6148267"/>
              <a:gd name="connsiteX2488" fmla="*/ 2818781 w 6134100"/>
              <a:gd name="connsiteY2488" fmla="*/ 1953354 h 6148267"/>
              <a:gd name="connsiteX2489" fmla="*/ 2810990 w 6134100"/>
              <a:gd name="connsiteY2489" fmla="*/ 1952292 h 6148267"/>
              <a:gd name="connsiteX2490" fmla="*/ 2802844 w 6134100"/>
              <a:gd name="connsiteY2490" fmla="*/ 1950875 h 6148267"/>
              <a:gd name="connsiteX2491" fmla="*/ 2794698 w 6134100"/>
              <a:gd name="connsiteY2491" fmla="*/ 1949813 h 6148267"/>
              <a:gd name="connsiteX2492" fmla="*/ 2786553 w 6134100"/>
              <a:gd name="connsiteY2492" fmla="*/ 1948750 h 6148267"/>
              <a:gd name="connsiteX2493" fmla="*/ 2753970 w 6134100"/>
              <a:gd name="connsiteY2493" fmla="*/ 1944855 h 6148267"/>
              <a:gd name="connsiteX2494" fmla="*/ 2745470 w 6134100"/>
              <a:gd name="connsiteY2494" fmla="*/ 1943793 h 6148267"/>
              <a:gd name="connsiteX2495" fmla="*/ 2736970 w 6134100"/>
              <a:gd name="connsiteY2495" fmla="*/ 1943085 h 6148267"/>
              <a:gd name="connsiteX2496" fmla="*/ 2728470 w 6134100"/>
              <a:gd name="connsiteY2496" fmla="*/ 1942376 h 6148267"/>
              <a:gd name="connsiteX2497" fmla="*/ 2720679 w 6134100"/>
              <a:gd name="connsiteY2497" fmla="*/ 1941315 h 6148267"/>
              <a:gd name="connsiteX2498" fmla="*/ 2700137 w 6134100"/>
              <a:gd name="connsiteY2498" fmla="*/ 1949813 h 6148267"/>
              <a:gd name="connsiteX2499" fmla="*/ 2679950 w 6134100"/>
              <a:gd name="connsiteY2499" fmla="*/ 1958312 h 6148267"/>
              <a:gd name="connsiteX2500" fmla="*/ 2659408 w 6134100"/>
              <a:gd name="connsiteY2500" fmla="*/ 1967165 h 6148267"/>
              <a:gd name="connsiteX2501" fmla="*/ 2639575 w 6134100"/>
              <a:gd name="connsiteY2501" fmla="*/ 1976373 h 6148267"/>
              <a:gd name="connsiteX2502" fmla="*/ 2619034 w 6134100"/>
              <a:gd name="connsiteY2502" fmla="*/ 1985580 h 6148267"/>
              <a:gd name="connsiteX2503" fmla="*/ 2599200 w 6134100"/>
              <a:gd name="connsiteY2503" fmla="*/ 1995141 h 6148267"/>
              <a:gd name="connsiteX2504" fmla="*/ 2579367 w 6134100"/>
              <a:gd name="connsiteY2504" fmla="*/ 2005056 h 6148267"/>
              <a:gd name="connsiteX2505" fmla="*/ 2559534 w 6134100"/>
              <a:gd name="connsiteY2505" fmla="*/ 2015680 h 6148267"/>
              <a:gd name="connsiteX2506" fmla="*/ 2540056 w 6134100"/>
              <a:gd name="connsiteY2506" fmla="*/ 2025949 h 6148267"/>
              <a:gd name="connsiteX2507" fmla="*/ 2520576 w 6134100"/>
              <a:gd name="connsiteY2507" fmla="*/ 2037281 h 6148267"/>
              <a:gd name="connsiteX2508" fmla="*/ 2501098 w 6134100"/>
              <a:gd name="connsiteY2508" fmla="*/ 2048258 h 6148267"/>
              <a:gd name="connsiteX2509" fmla="*/ 2481973 w 6134100"/>
              <a:gd name="connsiteY2509" fmla="*/ 2059945 h 6148267"/>
              <a:gd name="connsiteX2510" fmla="*/ 2462848 w 6134100"/>
              <a:gd name="connsiteY2510" fmla="*/ 2071631 h 6148267"/>
              <a:gd name="connsiteX2511" fmla="*/ 2444077 w 6134100"/>
              <a:gd name="connsiteY2511" fmla="*/ 2084025 h 6148267"/>
              <a:gd name="connsiteX2512" fmla="*/ 2425307 w 6134100"/>
              <a:gd name="connsiteY2512" fmla="*/ 2096419 h 6148267"/>
              <a:gd name="connsiteX2513" fmla="*/ 2406890 w 6134100"/>
              <a:gd name="connsiteY2513" fmla="*/ 2109168 h 6148267"/>
              <a:gd name="connsiteX2514" fmla="*/ 2397682 w 6134100"/>
              <a:gd name="connsiteY2514" fmla="*/ 2115896 h 6148267"/>
              <a:gd name="connsiteX2515" fmla="*/ 2388474 w 6134100"/>
              <a:gd name="connsiteY2515" fmla="*/ 2122270 h 6148267"/>
              <a:gd name="connsiteX2516" fmla="*/ 2379266 w 6134100"/>
              <a:gd name="connsiteY2516" fmla="*/ 2128999 h 6148267"/>
              <a:gd name="connsiteX2517" fmla="*/ 2370058 w 6134100"/>
              <a:gd name="connsiteY2517" fmla="*/ 2135373 h 6148267"/>
              <a:gd name="connsiteX2518" fmla="*/ 2334286 w 6134100"/>
              <a:gd name="connsiteY2518" fmla="*/ 2162994 h 6148267"/>
              <a:gd name="connsiteX2519" fmla="*/ 2329683 w 6134100"/>
              <a:gd name="connsiteY2519" fmla="*/ 2166536 h 6148267"/>
              <a:gd name="connsiteX2520" fmla="*/ 2325433 w 6134100"/>
              <a:gd name="connsiteY2520" fmla="*/ 2170076 h 6148267"/>
              <a:gd name="connsiteX2521" fmla="*/ 2320829 w 6134100"/>
              <a:gd name="connsiteY2521" fmla="*/ 2173971 h 6148267"/>
              <a:gd name="connsiteX2522" fmla="*/ 2316225 w 6134100"/>
              <a:gd name="connsiteY2522" fmla="*/ 2177513 h 6148267"/>
              <a:gd name="connsiteX2523" fmla="*/ 2298870 w 6134100"/>
              <a:gd name="connsiteY2523" fmla="*/ 2192032 h 6148267"/>
              <a:gd name="connsiteX2524" fmla="*/ 2290371 w 6134100"/>
              <a:gd name="connsiteY2524" fmla="*/ 2199469 h 6148267"/>
              <a:gd name="connsiteX2525" fmla="*/ 2281517 w 6134100"/>
              <a:gd name="connsiteY2525" fmla="*/ 2206905 h 6148267"/>
              <a:gd name="connsiteX2526" fmla="*/ 2272662 w 6134100"/>
              <a:gd name="connsiteY2526" fmla="*/ 2214341 h 6148267"/>
              <a:gd name="connsiteX2527" fmla="*/ 2264162 w 6134100"/>
              <a:gd name="connsiteY2527" fmla="*/ 2221424 h 6148267"/>
              <a:gd name="connsiteX2528" fmla="*/ 2230871 w 6134100"/>
              <a:gd name="connsiteY2528" fmla="*/ 2252940 h 6148267"/>
              <a:gd name="connsiteX2529" fmla="*/ 2226621 w 6134100"/>
              <a:gd name="connsiteY2529" fmla="*/ 2256836 h 6148267"/>
              <a:gd name="connsiteX2530" fmla="*/ 2222371 w 6134100"/>
              <a:gd name="connsiteY2530" fmla="*/ 2260732 h 6148267"/>
              <a:gd name="connsiteX2531" fmla="*/ 2218121 w 6134100"/>
              <a:gd name="connsiteY2531" fmla="*/ 2264627 h 6148267"/>
              <a:gd name="connsiteX2532" fmla="*/ 2213871 w 6134100"/>
              <a:gd name="connsiteY2532" fmla="*/ 2268876 h 6148267"/>
              <a:gd name="connsiteX2533" fmla="*/ 2197935 w 6134100"/>
              <a:gd name="connsiteY2533" fmla="*/ 2284811 h 6148267"/>
              <a:gd name="connsiteX2534" fmla="*/ 2165352 w 6134100"/>
              <a:gd name="connsiteY2534" fmla="*/ 2318098 h 6148267"/>
              <a:gd name="connsiteX2535" fmla="*/ 2134539 w 6134100"/>
              <a:gd name="connsiteY2535" fmla="*/ 2352448 h 6148267"/>
              <a:gd name="connsiteX2536" fmla="*/ 2130644 w 6134100"/>
              <a:gd name="connsiteY2536" fmla="*/ 2356698 h 6148267"/>
              <a:gd name="connsiteX2537" fmla="*/ 2126747 w 6134100"/>
              <a:gd name="connsiteY2537" fmla="*/ 2360947 h 6148267"/>
              <a:gd name="connsiteX2538" fmla="*/ 2122852 w 6134100"/>
              <a:gd name="connsiteY2538" fmla="*/ 2365197 h 6148267"/>
              <a:gd name="connsiteX2539" fmla="*/ 2118956 w 6134100"/>
              <a:gd name="connsiteY2539" fmla="*/ 2369800 h 6148267"/>
              <a:gd name="connsiteX2540" fmla="*/ 2104436 w 6134100"/>
              <a:gd name="connsiteY2540" fmla="*/ 2387506 h 6148267"/>
              <a:gd name="connsiteX2541" fmla="*/ 2074331 w 6134100"/>
              <a:gd name="connsiteY2541" fmla="*/ 2423627 h 6148267"/>
              <a:gd name="connsiteX2542" fmla="*/ 2046353 w 6134100"/>
              <a:gd name="connsiteY2542" fmla="*/ 2461163 h 6148267"/>
              <a:gd name="connsiteX2543" fmla="*/ 2042811 w 6134100"/>
              <a:gd name="connsiteY2543" fmla="*/ 2465767 h 6148267"/>
              <a:gd name="connsiteX2544" fmla="*/ 2038915 w 6134100"/>
              <a:gd name="connsiteY2544" fmla="*/ 2470370 h 6148267"/>
              <a:gd name="connsiteX2545" fmla="*/ 2035728 w 6134100"/>
              <a:gd name="connsiteY2545" fmla="*/ 2474974 h 6148267"/>
              <a:gd name="connsiteX2546" fmla="*/ 2032186 w 6134100"/>
              <a:gd name="connsiteY2546" fmla="*/ 2480286 h 6148267"/>
              <a:gd name="connsiteX2547" fmla="*/ 2019082 w 6134100"/>
              <a:gd name="connsiteY2547" fmla="*/ 2499408 h 6148267"/>
              <a:gd name="connsiteX2548" fmla="*/ 1992165 w 6134100"/>
              <a:gd name="connsiteY2548" fmla="*/ 2538007 h 6148267"/>
              <a:gd name="connsiteX2549" fmla="*/ 1967020 w 6134100"/>
              <a:gd name="connsiteY2549" fmla="*/ 2578377 h 6148267"/>
              <a:gd name="connsiteX2550" fmla="*/ 1964187 w 6134100"/>
              <a:gd name="connsiteY2550" fmla="*/ 2583336 h 6148267"/>
              <a:gd name="connsiteX2551" fmla="*/ 1960999 w 6134100"/>
              <a:gd name="connsiteY2551" fmla="*/ 2588293 h 6148267"/>
              <a:gd name="connsiteX2552" fmla="*/ 1957457 w 6134100"/>
              <a:gd name="connsiteY2552" fmla="*/ 2593604 h 6148267"/>
              <a:gd name="connsiteX2553" fmla="*/ 1954624 w 6134100"/>
              <a:gd name="connsiteY2553" fmla="*/ 2598916 h 6148267"/>
              <a:gd name="connsiteX2554" fmla="*/ 1942937 w 6134100"/>
              <a:gd name="connsiteY2554" fmla="*/ 2619101 h 6148267"/>
              <a:gd name="connsiteX2555" fmla="*/ 1919563 w 6134100"/>
              <a:gd name="connsiteY2555" fmla="*/ 2661241 h 6148267"/>
              <a:gd name="connsiteX2556" fmla="*/ 1897958 w 6134100"/>
              <a:gd name="connsiteY2556" fmla="*/ 2703736 h 6148267"/>
              <a:gd name="connsiteX2557" fmla="*/ 1886980 w 6134100"/>
              <a:gd name="connsiteY2557" fmla="*/ 2725338 h 6148267"/>
              <a:gd name="connsiteX2558" fmla="*/ 1877417 w 6134100"/>
              <a:gd name="connsiteY2558" fmla="*/ 2747293 h 6148267"/>
              <a:gd name="connsiteX2559" fmla="*/ 1857230 w 6134100"/>
              <a:gd name="connsiteY2559" fmla="*/ 2790849 h 6148267"/>
              <a:gd name="connsiteX2560" fmla="*/ 1839167 w 6134100"/>
              <a:gd name="connsiteY2560" fmla="*/ 2836178 h 6148267"/>
              <a:gd name="connsiteX2561" fmla="*/ 1829959 w 6134100"/>
              <a:gd name="connsiteY2561" fmla="*/ 2858487 h 6148267"/>
              <a:gd name="connsiteX2562" fmla="*/ 1828189 w 6134100"/>
              <a:gd name="connsiteY2562" fmla="*/ 2864507 h 6148267"/>
              <a:gd name="connsiteX2563" fmla="*/ 1826064 w 6134100"/>
              <a:gd name="connsiteY2563" fmla="*/ 2870173 h 6148267"/>
              <a:gd name="connsiteX2564" fmla="*/ 1824292 w 6134100"/>
              <a:gd name="connsiteY2564" fmla="*/ 2875838 h 6148267"/>
              <a:gd name="connsiteX2565" fmla="*/ 1821814 w 6134100"/>
              <a:gd name="connsiteY2565" fmla="*/ 2881505 h 6148267"/>
              <a:gd name="connsiteX2566" fmla="*/ 1805876 w 6134100"/>
              <a:gd name="connsiteY2566" fmla="*/ 2927894 h 6148267"/>
              <a:gd name="connsiteX2567" fmla="*/ 1802334 w 6134100"/>
              <a:gd name="connsiteY2567" fmla="*/ 2939581 h 6148267"/>
              <a:gd name="connsiteX2568" fmla="*/ 1798793 w 6134100"/>
              <a:gd name="connsiteY2568" fmla="*/ 2951266 h 6148267"/>
              <a:gd name="connsiteX2569" fmla="*/ 1795251 w 6134100"/>
              <a:gd name="connsiteY2569" fmla="*/ 2962952 h 6148267"/>
              <a:gd name="connsiteX2570" fmla="*/ 1791356 w 6134100"/>
              <a:gd name="connsiteY2570" fmla="*/ 2974993 h 6148267"/>
              <a:gd name="connsiteX2571" fmla="*/ 1788168 w 6134100"/>
              <a:gd name="connsiteY2571" fmla="*/ 2987032 h 6148267"/>
              <a:gd name="connsiteX2572" fmla="*/ 1784626 w 6134100"/>
              <a:gd name="connsiteY2572" fmla="*/ 2998364 h 6148267"/>
              <a:gd name="connsiteX2573" fmla="*/ 1781085 w 6134100"/>
              <a:gd name="connsiteY2573" fmla="*/ 3010404 h 6148267"/>
              <a:gd name="connsiteX2574" fmla="*/ 1778606 w 6134100"/>
              <a:gd name="connsiteY2574" fmla="*/ 3022090 h 6148267"/>
              <a:gd name="connsiteX2575" fmla="*/ 1777543 w 6134100"/>
              <a:gd name="connsiteY2575" fmla="*/ 3027402 h 6148267"/>
              <a:gd name="connsiteX2576" fmla="*/ 1776481 w 6134100"/>
              <a:gd name="connsiteY2576" fmla="*/ 3031297 h 6148267"/>
              <a:gd name="connsiteX2577" fmla="*/ 1775418 w 6134100"/>
              <a:gd name="connsiteY2577" fmla="*/ 3036256 h 6148267"/>
              <a:gd name="connsiteX2578" fmla="*/ 1773293 w 6134100"/>
              <a:gd name="connsiteY2578" fmla="*/ 3039796 h 6148267"/>
              <a:gd name="connsiteX2579" fmla="*/ 1771523 w 6134100"/>
              <a:gd name="connsiteY2579" fmla="*/ 3043691 h 6148267"/>
              <a:gd name="connsiteX2580" fmla="*/ 1769398 w 6134100"/>
              <a:gd name="connsiteY2580" fmla="*/ 3047586 h 6148267"/>
              <a:gd name="connsiteX2581" fmla="*/ 1766564 w 6134100"/>
              <a:gd name="connsiteY2581" fmla="*/ 3051128 h 6148267"/>
              <a:gd name="connsiteX2582" fmla="*/ 1763731 w 6134100"/>
              <a:gd name="connsiteY2582" fmla="*/ 3053607 h 6148267"/>
              <a:gd name="connsiteX2583" fmla="*/ 1760898 w 6134100"/>
              <a:gd name="connsiteY2583" fmla="*/ 3056794 h 6148267"/>
              <a:gd name="connsiteX2584" fmla="*/ 1757356 w 6134100"/>
              <a:gd name="connsiteY2584" fmla="*/ 3059273 h 6148267"/>
              <a:gd name="connsiteX2585" fmla="*/ 1754168 w 6134100"/>
              <a:gd name="connsiteY2585" fmla="*/ 3061044 h 6148267"/>
              <a:gd name="connsiteX2586" fmla="*/ 1750273 w 6134100"/>
              <a:gd name="connsiteY2586" fmla="*/ 3062814 h 6148267"/>
              <a:gd name="connsiteX2587" fmla="*/ 1747085 w 6134100"/>
              <a:gd name="connsiteY2587" fmla="*/ 3064230 h 6148267"/>
              <a:gd name="connsiteX2588" fmla="*/ 1743190 w 6134100"/>
              <a:gd name="connsiteY2588" fmla="*/ 3064939 h 6148267"/>
              <a:gd name="connsiteX2589" fmla="*/ 1739293 w 6134100"/>
              <a:gd name="connsiteY2589" fmla="*/ 3065294 h 6148267"/>
              <a:gd name="connsiteX2590" fmla="*/ 1735398 w 6134100"/>
              <a:gd name="connsiteY2590" fmla="*/ 3065294 h 6148267"/>
              <a:gd name="connsiteX2591" fmla="*/ 1731502 w 6134100"/>
              <a:gd name="connsiteY2591" fmla="*/ 3064585 h 6148267"/>
              <a:gd name="connsiteX2592" fmla="*/ 1727606 w 6134100"/>
              <a:gd name="connsiteY2592" fmla="*/ 3063522 h 6148267"/>
              <a:gd name="connsiteX2593" fmla="*/ 1724418 w 6134100"/>
              <a:gd name="connsiteY2593" fmla="*/ 3061752 h 6148267"/>
              <a:gd name="connsiteX2594" fmla="*/ 1720877 w 6134100"/>
              <a:gd name="connsiteY2594" fmla="*/ 3059982 h 6148267"/>
              <a:gd name="connsiteX2595" fmla="*/ 1717690 w 6134100"/>
              <a:gd name="connsiteY2595" fmla="*/ 3057502 h 6148267"/>
              <a:gd name="connsiteX2596" fmla="*/ 1715210 w 6134100"/>
              <a:gd name="connsiteY2596" fmla="*/ 3055024 h 6148267"/>
              <a:gd name="connsiteX2597" fmla="*/ 1712377 w 6134100"/>
              <a:gd name="connsiteY2597" fmla="*/ 3051837 h 6148267"/>
              <a:gd name="connsiteX2598" fmla="*/ 1709544 w 6134100"/>
              <a:gd name="connsiteY2598" fmla="*/ 3048295 h 6148267"/>
              <a:gd name="connsiteX2599" fmla="*/ 1707773 w 6134100"/>
              <a:gd name="connsiteY2599" fmla="*/ 3044400 h 6148267"/>
              <a:gd name="connsiteX2600" fmla="*/ 1705648 w 6134100"/>
              <a:gd name="connsiteY2600" fmla="*/ 3040859 h 6148267"/>
              <a:gd name="connsiteX2601" fmla="*/ 1704232 w 6134100"/>
              <a:gd name="connsiteY2601" fmla="*/ 3036609 h 6148267"/>
              <a:gd name="connsiteX2602" fmla="*/ 1703169 w 6134100"/>
              <a:gd name="connsiteY2602" fmla="*/ 3032006 h 6148267"/>
              <a:gd name="connsiteX2603" fmla="*/ 1702460 w 6134100"/>
              <a:gd name="connsiteY2603" fmla="*/ 3027757 h 6148267"/>
              <a:gd name="connsiteX2604" fmla="*/ 1702107 w 6134100"/>
              <a:gd name="connsiteY2604" fmla="*/ 3022798 h 6148267"/>
              <a:gd name="connsiteX2605" fmla="*/ 1701752 w 6134100"/>
              <a:gd name="connsiteY2605" fmla="*/ 3018195 h 6148267"/>
              <a:gd name="connsiteX2606" fmla="*/ 1702107 w 6134100"/>
              <a:gd name="connsiteY2606" fmla="*/ 3012883 h 6148267"/>
              <a:gd name="connsiteX2607" fmla="*/ 1702460 w 6134100"/>
              <a:gd name="connsiteY2607" fmla="*/ 2983845 h 6148267"/>
              <a:gd name="connsiteX2608" fmla="*/ 1703169 w 6134100"/>
              <a:gd name="connsiteY2608" fmla="*/ 2954099 h 6148267"/>
              <a:gd name="connsiteX2609" fmla="*/ 1704232 w 6134100"/>
              <a:gd name="connsiteY2609" fmla="*/ 2925062 h 6148267"/>
              <a:gd name="connsiteX2610" fmla="*/ 1706357 w 6134100"/>
              <a:gd name="connsiteY2610" fmla="*/ 2895315 h 6148267"/>
              <a:gd name="connsiteX2611" fmla="*/ 1708482 w 6134100"/>
              <a:gd name="connsiteY2611" fmla="*/ 2866277 h 6148267"/>
              <a:gd name="connsiteX2612" fmla="*/ 1711669 w 6134100"/>
              <a:gd name="connsiteY2612" fmla="*/ 2836531 h 6148267"/>
              <a:gd name="connsiteX2613" fmla="*/ 1715210 w 6134100"/>
              <a:gd name="connsiteY2613" fmla="*/ 2807493 h 6148267"/>
              <a:gd name="connsiteX2614" fmla="*/ 1719107 w 6134100"/>
              <a:gd name="connsiteY2614" fmla="*/ 2777747 h 6148267"/>
              <a:gd name="connsiteX2615" fmla="*/ 1723710 w 6134100"/>
              <a:gd name="connsiteY2615" fmla="*/ 2748709 h 6148267"/>
              <a:gd name="connsiteX2616" fmla="*/ 1729377 w 6134100"/>
              <a:gd name="connsiteY2616" fmla="*/ 2718964 h 6148267"/>
              <a:gd name="connsiteX2617" fmla="*/ 1735043 w 6134100"/>
              <a:gd name="connsiteY2617" fmla="*/ 2689926 h 6148267"/>
              <a:gd name="connsiteX2618" fmla="*/ 1741418 w 6134100"/>
              <a:gd name="connsiteY2618" fmla="*/ 2660533 h 6148267"/>
              <a:gd name="connsiteX2619" fmla="*/ 1748502 w 6134100"/>
              <a:gd name="connsiteY2619" fmla="*/ 2631495 h 6148267"/>
              <a:gd name="connsiteX2620" fmla="*/ 1755939 w 6134100"/>
              <a:gd name="connsiteY2620" fmla="*/ 2602458 h 6148267"/>
              <a:gd name="connsiteX2621" fmla="*/ 1763731 w 6134100"/>
              <a:gd name="connsiteY2621" fmla="*/ 2573420 h 6148267"/>
              <a:gd name="connsiteX2622" fmla="*/ 1772585 w 6134100"/>
              <a:gd name="connsiteY2622" fmla="*/ 2544382 h 6148267"/>
              <a:gd name="connsiteX2623" fmla="*/ 1781793 w 6134100"/>
              <a:gd name="connsiteY2623" fmla="*/ 2515698 h 6148267"/>
              <a:gd name="connsiteX2624" fmla="*/ 1791356 w 6134100"/>
              <a:gd name="connsiteY2624" fmla="*/ 2487014 h 6148267"/>
              <a:gd name="connsiteX2625" fmla="*/ 1801981 w 6134100"/>
              <a:gd name="connsiteY2625" fmla="*/ 2458685 h 6148267"/>
              <a:gd name="connsiteX2626" fmla="*/ 1812606 w 6134100"/>
              <a:gd name="connsiteY2626" fmla="*/ 2430001 h 6148267"/>
              <a:gd name="connsiteX2627" fmla="*/ 1824292 w 6134100"/>
              <a:gd name="connsiteY2627" fmla="*/ 2402025 h 6148267"/>
              <a:gd name="connsiteX2628" fmla="*/ 1835980 w 6134100"/>
              <a:gd name="connsiteY2628" fmla="*/ 2374050 h 6148267"/>
              <a:gd name="connsiteX2629" fmla="*/ 1848375 w 6134100"/>
              <a:gd name="connsiteY2629" fmla="*/ 2346074 h 6148267"/>
              <a:gd name="connsiteX2630" fmla="*/ 1861480 w 6134100"/>
              <a:gd name="connsiteY2630" fmla="*/ 2318453 h 6148267"/>
              <a:gd name="connsiteX2631" fmla="*/ 1875292 w 6134100"/>
              <a:gd name="connsiteY2631" fmla="*/ 2291185 h 6148267"/>
              <a:gd name="connsiteX2632" fmla="*/ 1889458 w 6134100"/>
              <a:gd name="connsiteY2632" fmla="*/ 2263918 h 6148267"/>
              <a:gd name="connsiteX2633" fmla="*/ 1903980 w 6134100"/>
              <a:gd name="connsiteY2633" fmla="*/ 2237006 h 6148267"/>
              <a:gd name="connsiteX2634" fmla="*/ 1919208 w 6134100"/>
              <a:gd name="connsiteY2634" fmla="*/ 2210092 h 6148267"/>
              <a:gd name="connsiteX2635" fmla="*/ 1934791 w 6134100"/>
              <a:gd name="connsiteY2635" fmla="*/ 2183533 h 6148267"/>
              <a:gd name="connsiteX2636" fmla="*/ 1951437 w 6134100"/>
              <a:gd name="connsiteY2636" fmla="*/ 2157328 h 6148267"/>
              <a:gd name="connsiteX2637" fmla="*/ 1968082 w 6134100"/>
              <a:gd name="connsiteY2637" fmla="*/ 2131477 h 6148267"/>
              <a:gd name="connsiteX2638" fmla="*/ 1985082 w 6134100"/>
              <a:gd name="connsiteY2638" fmla="*/ 2105981 h 6148267"/>
              <a:gd name="connsiteX2639" fmla="*/ 1977291 w 6134100"/>
              <a:gd name="connsiteY2639" fmla="*/ 2110584 h 6148267"/>
              <a:gd name="connsiteX2640" fmla="*/ 1969145 w 6134100"/>
              <a:gd name="connsiteY2640" fmla="*/ 2115188 h 6148267"/>
              <a:gd name="connsiteX2641" fmla="*/ 1960999 w 6134100"/>
              <a:gd name="connsiteY2641" fmla="*/ 2119791 h 6148267"/>
              <a:gd name="connsiteX2642" fmla="*/ 1952499 w 6134100"/>
              <a:gd name="connsiteY2642" fmla="*/ 2124395 h 6148267"/>
              <a:gd name="connsiteX2643" fmla="*/ 1944354 w 6134100"/>
              <a:gd name="connsiteY2643" fmla="*/ 2128999 h 6148267"/>
              <a:gd name="connsiteX2644" fmla="*/ 1936563 w 6134100"/>
              <a:gd name="connsiteY2644" fmla="*/ 2133956 h 6148267"/>
              <a:gd name="connsiteX2645" fmla="*/ 1928416 w 6134100"/>
              <a:gd name="connsiteY2645" fmla="*/ 2138914 h 6148267"/>
              <a:gd name="connsiteX2646" fmla="*/ 1920271 w 6134100"/>
              <a:gd name="connsiteY2646" fmla="*/ 2143871 h 6148267"/>
              <a:gd name="connsiteX2647" fmla="*/ 1871042 w 6134100"/>
              <a:gd name="connsiteY2647" fmla="*/ 2194865 h 6148267"/>
              <a:gd name="connsiteX2648" fmla="*/ 1859709 w 6134100"/>
              <a:gd name="connsiteY2648" fmla="*/ 2211508 h 6148267"/>
              <a:gd name="connsiteX2649" fmla="*/ 1848375 w 6134100"/>
              <a:gd name="connsiteY2649" fmla="*/ 2228507 h 6148267"/>
              <a:gd name="connsiteX2650" fmla="*/ 1837397 w 6134100"/>
              <a:gd name="connsiteY2650" fmla="*/ 2245858 h 6148267"/>
              <a:gd name="connsiteX2651" fmla="*/ 1826417 w 6134100"/>
              <a:gd name="connsiteY2651" fmla="*/ 2262502 h 6148267"/>
              <a:gd name="connsiteX2652" fmla="*/ 1815792 w 6134100"/>
              <a:gd name="connsiteY2652" fmla="*/ 2279854 h 6148267"/>
              <a:gd name="connsiteX2653" fmla="*/ 1804814 w 6134100"/>
              <a:gd name="connsiteY2653" fmla="*/ 2297205 h 6148267"/>
              <a:gd name="connsiteX2654" fmla="*/ 1794543 w 6134100"/>
              <a:gd name="connsiteY2654" fmla="*/ 2314911 h 6148267"/>
              <a:gd name="connsiteX2655" fmla="*/ 1784273 w 6134100"/>
              <a:gd name="connsiteY2655" fmla="*/ 2332264 h 6148267"/>
              <a:gd name="connsiteX2656" fmla="*/ 1774356 w 6134100"/>
              <a:gd name="connsiteY2656" fmla="*/ 2349970 h 6148267"/>
              <a:gd name="connsiteX2657" fmla="*/ 1764085 w 6134100"/>
              <a:gd name="connsiteY2657" fmla="*/ 2368030 h 6148267"/>
              <a:gd name="connsiteX2658" fmla="*/ 1754523 w 6134100"/>
              <a:gd name="connsiteY2658" fmla="*/ 2385736 h 6148267"/>
              <a:gd name="connsiteX2659" fmla="*/ 1744960 w 6134100"/>
              <a:gd name="connsiteY2659" fmla="*/ 2403796 h 6148267"/>
              <a:gd name="connsiteX2660" fmla="*/ 1735752 w 6134100"/>
              <a:gd name="connsiteY2660" fmla="*/ 2421856 h 6148267"/>
              <a:gd name="connsiteX2661" fmla="*/ 1726898 w 6134100"/>
              <a:gd name="connsiteY2661" fmla="*/ 2440271 h 6148267"/>
              <a:gd name="connsiteX2662" fmla="*/ 1717690 w 6134100"/>
              <a:gd name="connsiteY2662" fmla="*/ 2458685 h 6148267"/>
              <a:gd name="connsiteX2663" fmla="*/ 1708835 w 6134100"/>
              <a:gd name="connsiteY2663" fmla="*/ 2476745 h 6148267"/>
              <a:gd name="connsiteX2664" fmla="*/ 1700335 w 6134100"/>
              <a:gd name="connsiteY2664" fmla="*/ 2495513 h 6148267"/>
              <a:gd name="connsiteX2665" fmla="*/ 1691835 w 6134100"/>
              <a:gd name="connsiteY2665" fmla="*/ 2513927 h 6148267"/>
              <a:gd name="connsiteX2666" fmla="*/ 1684044 w 6134100"/>
              <a:gd name="connsiteY2666" fmla="*/ 2532696 h 6148267"/>
              <a:gd name="connsiteX2667" fmla="*/ 1675899 w 6134100"/>
              <a:gd name="connsiteY2667" fmla="*/ 2551464 h 6148267"/>
              <a:gd name="connsiteX2668" fmla="*/ 1668107 w 6134100"/>
              <a:gd name="connsiteY2668" fmla="*/ 2570232 h 6148267"/>
              <a:gd name="connsiteX2669" fmla="*/ 1660316 w 6134100"/>
              <a:gd name="connsiteY2669" fmla="*/ 2589709 h 6148267"/>
              <a:gd name="connsiteX2670" fmla="*/ 1653232 w 6134100"/>
              <a:gd name="connsiteY2670" fmla="*/ 2608477 h 6148267"/>
              <a:gd name="connsiteX2671" fmla="*/ 1645794 w 6134100"/>
              <a:gd name="connsiteY2671" fmla="*/ 2627600 h 6148267"/>
              <a:gd name="connsiteX2672" fmla="*/ 1639066 w 6134100"/>
              <a:gd name="connsiteY2672" fmla="*/ 2646722 h 6148267"/>
              <a:gd name="connsiteX2673" fmla="*/ 1631983 w 6134100"/>
              <a:gd name="connsiteY2673" fmla="*/ 2666553 h 6148267"/>
              <a:gd name="connsiteX2674" fmla="*/ 1625608 w 6134100"/>
              <a:gd name="connsiteY2674" fmla="*/ 2685676 h 6148267"/>
              <a:gd name="connsiteX2675" fmla="*/ 1618878 w 6134100"/>
              <a:gd name="connsiteY2675" fmla="*/ 2705153 h 6148267"/>
              <a:gd name="connsiteX2676" fmla="*/ 1612503 w 6134100"/>
              <a:gd name="connsiteY2676" fmla="*/ 2724983 h 6148267"/>
              <a:gd name="connsiteX2677" fmla="*/ 1606483 w 6134100"/>
              <a:gd name="connsiteY2677" fmla="*/ 2744460 h 6148267"/>
              <a:gd name="connsiteX2678" fmla="*/ 1600461 w 6134100"/>
              <a:gd name="connsiteY2678" fmla="*/ 2763936 h 6148267"/>
              <a:gd name="connsiteX2679" fmla="*/ 1595150 w 6134100"/>
              <a:gd name="connsiteY2679" fmla="*/ 2784122 h 6148267"/>
              <a:gd name="connsiteX2680" fmla="*/ 1593025 w 6134100"/>
              <a:gd name="connsiteY2680" fmla="*/ 2791204 h 6148267"/>
              <a:gd name="connsiteX2681" fmla="*/ 1591253 w 6134100"/>
              <a:gd name="connsiteY2681" fmla="*/ 2798995 h 6148267"/>
              <a:gd name="connsiteX2682" fmla="*/ 1589483 w 6134100"/>
              <a:gd name="connsiteY2682" fmla="*/ 2806077 h 6148267"/>
              <a:gd name="connsiteX2683" fmla="*/ 1587003 w 6134100"/>
              <a:gd name="connsiteY2683" fmla="*/ 2812805 h 6148267"/>
              <a:gd name="connsiteX2684" fmla="*/ 1584878 w 6134100"/>
              <a:gd name="connsiteY2684" fmla="*/ 2819887 h 6148267"/>
              <a:gd name="connsiteX2685" fmla="*/ 1582045 w 6134100"/>
              <a:gd name="connsiteY2685" fmla="*/ 2826616 h 6148267"/>
              <a:gd name="connsiteX2686" fmla="*/ 1579212 w 6134100"/>
              <a:gd name="connsiteY2686" fmla="*/ 2833344 h 6148267"/>
              <a:gd name="connsiteX2687" fmla="*/ 1576378 w 6134100"/>
              <a:gd name="connsiteY2687" fmla="*/ 2839718 h 6148267"/>
              <a:gd name="connsiteX2688" fmla="*/ 1573191 w 6134100"/>
              <a:gd name="connsiteY2688" fmla="*/ 2845738 h 6148267"/>
              <a:gd name="connsiteX2689" fmla="*/ 1569650 w 6134100"/>
              <a:gd name="connsiteY2689" fmla="*/ 2852112 h 6148267"/>
              <a:gd name="connsiteX2690" fmla="*/ 1566462 w 6134100"/>
              <a:gd name="connsiteY2690" fmla="*/ 2857779 h 6148267"/>
              <a:gd name="connsiteX2691" fmla="*/ 1562567 w 6134100"/>
              <a:gd name="connsiteY2691" fmla="*/ 2863090 h 6148267"/>
              <a:gd name="connsiteX2692" fmla="*/ 1558670 w 6134100"/>
              <a:gd name="connsiteY2692" fmla="*/ 2869111 h 6148267"/>
              <a:gd name="connsiteX2693" fmla="*/ 1554775 w 6134100"/>
              <a:gd name="connsiteY2693" fmla="*/ 2874068 h 6148267"/>
              <a:gd name="connsiteX2694" fmla="*/ 1550525 w 6134100"/>
              <a:gd name="connsiteY2694" fmla="*/ 2879025 h 6148267"/>
              <a:gd name="connsiteX2695" fmla="*/ 1545920 w 6134100"/>
              <a:gd name="connsiteY2695" fmla="*/ 2883629 h 6148267"/>
              <a:gd name="connsiteX2696" fmla="*/ 1541670 w 6134100"/>
              <a:gd name="connsiteY2696" fmla="*/ 2888234 h 6148267"/>
              <a:gd name="connsiteX2697" fmla="*/ 1537067 w 6134100"/>
              <a:gd name="connsiteY2697" fmla="*/ 2892482 h 6148267"/>
              <a:gd name="connsiteX2698" fmla="*/ 1532462 w 6134100"/>
              <a:gd name="connsiteY2698" fmla="*/ 2896732 h 6148267"/>
              <a:gd name="connsiteX2699" fmla="*/ 1527859 w 6134100"/>
              <a:gd name="connsiteY2699" fmla="*/ 2900273 h 6148267"/>
              <a:gd name="connsiteX2700" fmla="*/ 1522900 w 6134100"/>
              <a:gd name="connsiteY2700" fmla="*/ 2903814 h 6148267"/>
              <a:gd name="connsiteX2701" fmla="*/ 1517942 w 6134100"/>
              <a:gd name="connsiteY2701" fmla="*/ 2907001 h 6148267"/>
              <a:gd name="connsiteX2702" fmla="*/ 1512984 w 6134100"/>
              <a:gd name="connsiteY2702" fmla="*/ 2910188 h 6148267"/>
              <a:gd name="connsiteX2703" fmla="*/ 1507317 w 6134100"/>
              <a:gd name="connsiteY2703" fmla="*/ 2912667 h 6148267"/>
              <a:gd name="connsiteX2704" fmla="*/ 1502359 w 6134100"/>
              <a:gd name="connsiteY2704" fmla="*/ 2915146 h 6148267"/>
              <a:gd name="connsiteX2705" fmla="*/ 1497046 w 6134100"/>
              <a:gd name="connsiteY2705" fmla="*/ 2916917 h 6148267"/>
              <a:gd name="connsiteX2706" fmla="*/ 1491734 w 6134100"/>
              <a:gd name="connsiteY2706" fmla="*/ 2919042 h 6148267"/>
              <a:gd name="connsiteX2707" fmla="*/ 1486421 w 6134100"/>
              <a:gd name="connsiteY2707" fmla="*/ 2920103 h 6148267"/>
              <a:gd name="connsiteX2708" fmla="*/ 1480754 w 6134100"/>
              <a:gd name="connsiteY2708" fmla="*/ 2921165 h 6148267"/>
              <a:gd name="connsiteX2709" fmla="*/ 1475088 w 6134100"/>
              <a:gd name="connsiteY2709" fmla="*/ 2921874 h 6148267"/>
              <a:gd name="connsiteX2710" fmla="*/ 1469421 w 6134100"/>
              <a:gd name="connsiteY2710" fmla="*/ 2921874 h 6148267"/>
              <a:gd name="connsiteX2711" fmla="*/ 1463755 w 6134100"/>
              <a:gd name="connsiteY2711" fmla="*/ 2921874 h 6148267"/>
              <a:gd name="connsiteX2712" fmla="*/ 1458443 w 6134100"/>
              <a:gd name="connsiteY2712" fmla="*/ 2921165 h 6148267"/>
              <a:gd name="connsiteX2713" fmla="*/ 1452776 w 6134100"/>
              <a:gd name="connsiteY2713" fmla="*/ 2920103 h 6148267"/>
              <a:gd name="connsiteX2714" fmla="*/ 1447818 w 6134100"/>
              <a:gd name="connsiteY2714" fmla="*/ 2918333 h 6148267"/>
              <a:gd name="connsiteX2715" fmla="*/ 1442860 w 6134100"/>
              <a:gd name="connsiteY2715" fmla="*/ 2916562 h 6148267"/>
              <a:gd name="connsiteX2716" fmla="*/ 1437901 w 6134100"/>
              <a:gd name="connsiteY2716" fmla="*/ 2914438 h 6148267"/>
              <a:gd name="connsiteX2717" fmla="*/ 1432943 w 6134100"/>
              <a:gd name="connsiteY2717" fmla="*/ 2911959 h 6148267"/>
              <a:gd name="connsiteX2718" fmla="*/ 1428338 w 6134100"/>
              <a:gd name="connsiteY2718" fmla="*/ 2908772 h 6148267"/>
              <a:gd name="connsiteX2719" fmla="*/ 1424088 w 6134100"/>
              <a:gd name="connsiteY2719" fmla="*/ 2905939 h 6148267"/>
              <a:gd name="connsiteX2720" fmla="*/ 1419485 w 6134100"/>
              <a:gd name="connsiteY2720" fmla="*/ 2902044 h 6148267"/>
              <a:gd name="connsiteX2721" fmla="*/ 1415235 w 6134100"/>
              <a:gd name="connsiteY2721" fmla="*/ 2898148 h 6148267"/>
              <a:gd name="connsiteX2722" fmla="*/ 1411339 w 6134100"/>
              <a:gd name="connsiteY2722" fmla="*/ 2894253 h 6148267"/>
              <a:gd name="connsiteX2723" fmla="*/ 1407443 w 6134100"/>
              <a:gd name="connsiteY2723" fmla="*/ 2889649 h 6148267"/>
              <a:gd name="connsiteX2724" fmla="*/ 1404255 w 6134100"/>
              <a:gd name="connsiteY2724" fmla="*/ 2885045 h 6148267"/>
              <a:gd name="connsiteX2725" fmla="*/ 1400714 w 6134100"/>
              <a:gd name="connsiteY2725" fmla="*/ 2880088 h 6148267"/>
              <a:gd name="connsiteX2726" fmla="*/ 1397172 w 6134100"/>
              <a:gd name="connsiteY2726" fmla="*/ 2874776 h 6148267"/>
              <a:gd name="connsiteX2727" fmla="*/ 1393985 w 6134100"/>
              <a:gd name="connsiteY2727" fmla="*/ 2869111 h 6148267"/>
              <a:gd name="connsiteX2728" fmla="*/ 1391505 w 6134100"/>
              <a:gd name="connsiteY2728" fmla="*/ 2863090 h 6148267"/>
              <a:gd name="connsiteX2729" fmla="*/ 1388672 w 6134100"/>
              <a:gd name="connsiteY2729" fmla="*/ 2857424 h 6148267"/>
              <a:gd name="connsiteX2730" fmla="*/ 1386902 w 6134100"/>
              <a:gd name="connsiteY2730" fmla="*/ 2851050 h 6148267"/>
              <a:gd name="connsiteX2731" fmla="*/ 1384422 w 6134100"/>
              <a:gd name="connsiteY2731" fmla="*/ 2844322 h 6148267"/>
              <a:gd name="connsiteX2732" fmla="*/ 1383005 w 6134100"/>
              <a:gd name="connsiteY2732" fmla="*/ 2837948 h 6148267"/>
              <a:gd name="connsiteX2733" fmla="*/ 1381589 w 6134100"/>
              <a:gd name="connsiteY2733" fmla="*/ 2830866 h 6148267"/>
              <a:gd name="connsiteX2734" fmla="*/ 1379819 w 6134100"/>
              <a:gd name="connsiteY2734" fmla="*/ 2824137 h 6148267"/>
              <a:gd name="connsiteX2735" fmla="*/ 1378756 w 6134100"/>
              <a:gd name="connsiteY2735" fmla="*/ 2816700 h 6148267"/>
              <a:gd name="connsiteX2736" fmla="*/ 1378047 w 6134100"/>
              <a:gd name="connsiteY2736" fmla="*/ 2809263 h 6148267"/>
              <a:gd name="connsiteX2737" fmla="*/ 1377694 w 6134100"/>
              <a:gd name="connsiteY2737" fmla="*/ 2801828 h 6148267"/>
              <a:gd name="connsiteX2738" fmla="*/ 1377339 w 6134100"/>
              <a:gd name="connsiteY2738" fmla="*/ 2794037 h 6148267"/>
              <a:gd name="connsiteX2739" fmla="*/ 1377339 w 6134100"/>
              <a:gd name="connsiteY2739" fmla="*/ 2786246 h 6148267"/>
              <a:gd name="connsiteX2740" fmla="*/ 1377339 w 6134100"/>
              <a:gd name="connsiteY2740" fmla="*/ 2778102 h 6148267"/>
              <a:gd name="connsiteX2741" fmla="*/ 1377694 w 6134100"/>
              <a:gd name="connsiteY2741" fmla="*/ 2770311 h 6148267"/>
              <a:gd name="connsiteX2742" fmla="*/ 1378756 w 6134100"/>
              <a:gd name="connsiteY2742" fmla="*/ 2762166 h 6148267"/>
              <a:gd name="connsiteX2743" fmla="*/ 1379819 w 6134100"/>
              <a:gd name="connsiteY2743" fmla="*/ 2754021 h 6148267"/>
              <a:gd name="connsiteX2744" fmla="*/ 1374860 w 6134100"/>
              <a:gd name="connsiteY2744" fmla="*/ 2763583 h 6148267"/>
              <a:gd name="connsiteX2745" fmla="*/ 1369902 w 6134100"/>
              <a:gd name="connsiteY2745" fmla="*/ 2773498 h 6148267"/>
              <a:gd name="connsiteX2746" fmla="*/ 1365652 w 6134100"/>
              <a:gd name="connsiteY2746" fmla="*/ 2784122 h 6148267"/>
              <a:gd name="connsiteX2747" fmla="*/ 1361047 w 6134100"/>
              <a:gd name="connsiteY2747" fmla="*/ 2794037 h 6148267"/>
              <a:gd name="connsiteX2748" fmla="*/ 1359985 w 6134100"/>
              <a:gd name="connsiteY2748" fmla="*/ 2796870 h 6148267"/>
              <a:gd name="connsiteX2749" fmla="*/ 1358569 w 6134100"/>
              <a:gd name="connsiteY2749" fmla="*/ 2798995 h 6148267"/>
              <a:gd name="connsiteX2750" fmla="*/ 1357152 w 6134100"/>
              <a:gd name="connsiteY2750" fmla="*/ 2801473 h 6148267"/>
              <a:gd name="connsiteX2751" fmla="*/ 1355736 w 6134100"/>
              <a:gd name="connsiteY2751" fmla="*/ 2803244 h 6148267"/>
              <a:gd name="connsiteX2752" fmla="*/ 1353964 w 6134100"/>
              <a:gd name="connsiteY2752" fmla="*/ 2805015 h 6148267"/>
              <a:gd name="connsiteX2753" fmla="*/ 1352547 w 6134100"/>
              <a:gd name="connsiteY2753" fmla="*/ 2806785 h 6148267"/>
              <a:gd name="connsiteX2754" fmla="*/ 1350777 w 6134100"/>
              <a:gd name="connsiteY2754" fmla="*/ 2808201 h 6148267"/>
              <a:gd name="connsiteX2755" fmla="*/ 1348652 w 6134100"/>
              <a:gd name="connsiteY2755" fmla="*/ 2809263 h 6148267"/>
              <a:gd name="connsiteX2756" fmla="*/ 1346881 w 6134100"/>
              <a:gd name="connsiteY2756" fmla="*/ 2810680 h 6148267"/>
              <a:gd name="connsiteX2757" fmla="*/ 1344756 w 6134100"/>
              <a:gd name="connsiteY2757" fmla="*/ 2811388 h 6148267"/>
              <a:gd name="connsiteX2758" fmla="*/ 1342986 w 6134100"/>
              <a:gd name="connsiteY2758" fmla="*/ 2812097 h 6148267"/>
              <a:gd name="connsiteX2759" fmla="*/ 1341214 w 6134100"/>
              <a:gd name="connsiteY2759" fmla="*/ 2812097 h 6148267"/>
              <a:gd name="connsiteX2760" fmla="*/ 1339089 w 6134100"/>
              <a:gd name="connsiteY2760" fmla="*/ 2812097 h 6148267"/>
              <a:gd name="connsiteX2761" fmla="*/ 1337319 w 6134100"/>
              <a:gd name="connsiteY2761" fmla="*/ 2812097 h 6148267"/>
              <a:gd name="connsiteX2762" fmla="*/ 1335548 w 6134100"/>
              <a:gd name="connsiteY2762" fmla="*/ 2811388 h 6148267"/>
              <a:gd name="connsiteX2763" fmla="*/ 1334131 w 6134100"/>
              <a:gd name="connsiteY2763" fmla="*/ 2810680 h 6148267"/>
              <a:gd name="connsiteX2764" fmla="*/ 1332361 w 6134100"/>
              <a:gd name="connsiteY2764" fmla="*/ 2808910 h 6148267"/>
              <a:gd name="connsiteX2765" fmla="*/ 1330589 w 6134100"/>
              <a:gd name="connsiteY2765" fmla="*/ 2807139 h 6148267"/>
              <a:gd name="connsiteX2766" fmla="*/ 1329527 w 6134100"/>
              <a:gd name="connsiteY2766" fmla="*/ 2805015 h 6148267"/>
              <a:gd name="connsiteX2767" fmla="*/ 1328111 w 6134100"/>
              <a:gd name="connsiteY2767" fmla="*/ 2802890 h 6148267"/>
              <a:gd name="connsiteX2768" fmla="*/ 1327048 w 6134100"/>
              <a:gd name="connsiteY2768" fmla="*/ 2800411 h 6148267"/>
              <a:gd name="connsiteX2769" fmla="*/ 1325986 w 6134100"/>
              <a:gd name="connsiteY2769" fmla="*/ 2797933 h 6148267"/>
              <a:gd name="connsiteX2770" fmla="*/ 1325278 w 6134100"/>
              <a:gd name="connsiteY2770" fmla="*/ 2795099 h 6148267"/>
              <a:gd name="connsiteX2771" fmla="*/ 1324923 w 6134100"/>
              <a:gd name="connsiteY2771" fmla="*/ 2792266 h 6148267"/>
              <a:gd name="connsiteX2772" fmla="*/ 1324214 w 6134100"/>
              <a:gd name="connsiteY2772" fmla="*/ 2786246 h 6148267"/>
              <a:gd name="connsiteX2773" fmla="*/ 1324214 w 6134100"/>
              <a:gd name="connsiteY2773" fmla="*/ 2780580 h 6148267"/>
              <a:gd name="connsiteX2774" fmla="*/ 1324569 w 6134100"/>
              <a:gd name="connsiteY2774" fmla="*/ 2777393 h 6148267"/>
              <a:gd name="connsiteX2775" fmla="*/ 1325278 w 6134100"/>
              <a:gd name="connsiteY2775" fmla="*/ 2774915 h 6148267"/>
              <a:gd name="connsiteX2776" fmla="*/ 1325631 w 6134100"/>
              <a:gd name="connsiteY2776" fmla="*/ 2772081 h 6148267"/>
              <a:gd name="connsiteX2777" fmla="*/ 1326694 w 6134100"/>
              <a:gd name="connsiteY2777" fmla="*/ 2769603 h 6148267"/>
              <a:gd name="connsiteX2778" fmla="*/ 1330944 w 6134100"/>
              <a:gd name="connsiteY2778" fmla="*/ 2760041 h 6148267"/>
              <a:gd name="connsiteX2779" fmla="*/ 1335548 w 6134100"/>
              <a:gd name="connsiteY2779" fmla="*/ 2750834 h 6148267"/>
              <a:gd name="connsiteX2780" fmla="*/ 1340152 w 6134100"/>
              <a:gd name="connsiteY2780" fmla="*/ 2741627 h 6148267"/>
              <a:gd name="connsiteX2781" fmla="*/ 1345111 w 6134100"/>
              <a:gd name="connsiteY2781" fmla="*/ 2732774 h 6148267"/>
              <a:gd name="connsiteX2782" fmla="*/ 1350069 w 6134100"/>
              <a:gd name="connsiteY2782" fmla="*/ 2723567 h 6148267"/>
              <a:gd name="connsiteX2783" fmla="*/ 1355027 w 6134100"/>
              <a:gd name="connsiteY2783" fmla="*/ 2714714 h 6148267"/>
              <a:gd name="connsiteX2784" fmla="*/ 1359631 w 6134100"/>
              <a:gd name="connsiteY2784" fmla="*/ 2705860 h 6148267"/>
              <a:gd name="connsiteX2785" fmla="*/ 1364589 w 6134100"/>
              <a:gd name="connsiteY2785" fmla="*/ 2697361 h 6148267"/>
              <a:gd name="connsiteX2786" fmla="*/ 1369547 w 6134100"/>
              <a:gd name="connsiteY2786" fmla="*/ 2688509 h 6148267"/>
              <a:gd name="connsiteX2787" fmla="*/ 1374152 w 6134100"/>
              <a:gd name="connsiteY2787" fmla="*/ 2679656 h 6148267"/>
              <a:gd name="connsiteX2788" fmla="*/ 1379110 w 6134100"/>
              <a:gd name="connsiteY2788" fmla="*/ 2670803 h 6148267"/>
              <a:gd name="connsiteX2789" fmla="*/ 1384069 w 6134100"/>
              <a:gd name="connsiteY2789" fmla="*/ 2661949 h 6148267"/>
              <a:gd name="connsiteX2790" fmla="*/ 1405318 w 6134100"/>
              <a:gd name="connsiteY2790" fmla="*/ 2627600 h 6148267"/>
              <a:gd name="connsiteX2791" fmla="*/ 1410277 w 6134100"/>
              <a:gd name="connsiteY2791" fmla="*/ 2606353 h 6148267"/>
              <a:gd name="connsiteX2792" fmla="*/ 1415588 w 6134100"/>
              <a:gd name="connsiteY2792" fmla="*/ 2585106 h 6148267"/>
              <a:gd name="connsiteX2793" fmla="*/ 1421255 w 6134100"/>
              <a:gd name="connsiteY2793" fmla="*/ 2563505 h 6148267"/>
              <a:gd name="connsiteX2794" fmla="*/ 1427630 w 6134100"/>
              <a:gd name="connsiteY2794" fmla="*/ 2542257 h 6148267"/>
              <a:gd name="connsiteX2795" fmla="*/ 1433651 w 6134100"/>
              <a:gd name="connsiteY2795" fmla="*/ 2521364 h 6148267"/>
              <a:gd name="connsiteX2796" fmla="*/ 1440380 w 6134100"/>
              <a:gd name="connsiteY2796" fmla="*/ 2500117 h 6148267"/>
              <a:gd name="connsiteX2797" fmla="*/ 1447110 w 6134100"/>
              <a:gd name="connsiteY2797" fmla="*/ 2478869 h 6148267"/>
              <a:gd name="connsiteX2798" fmla="*/ 1454193 w 6134100"/>
              <a:gd name="connsiteY2798" fmla="*/ 2458331 h 6148267"/>
              <a:gd name="connsiteX2799" fmla="*/ 1461630 w 6134100"/>
              <a:gd name="connsiteY2799" fmla="*/ 2437437 h 6148267"/>
              <a:gd name="connsiteX2800" fmla="*/ 1469068 w 6134100"/>
              <a:gd name="connsiteY2800" fmla="*/ 2416544 h 6148267"/>
              <a:gd name="connsiteX2801" fmla="*/ 1477213 w 6134100"/>
              <a:gd name="connsiteY2801" fmla="*/ 2396005 h 6148267"/>
              <a:gd name="connsiteX2802" fmla="*/ 1485359 w 6134100"/>
              <a:gd name="connsiteY2802" fmla="*/ 2375112 h 6148267"/>
              <a:gd name="connsiteX2803" fmla="*/ 1493504 w 6134100"/>
              <a:gd name="connsiteY2803" fmla="*/ 2354928 h 6148267"/>
              <a:gd name="connsiteX2804" fmla="*/ 1502359 w 6134100"/>
              <a:gd name="connsiteY2804" fmla="*/ 2334389 h 6148267"/>
              <a:gd name="connsiteX2805" fmla="*/ 1511212 w 6134100"/>
              <a:gd name="connsiteY2805" fmla="*/ 2314203 h 6148267"/>
              <a:gd name="connsiteX2806" fmla="*/ 1520421 w 6134100"/>
              <a:gd name="connsiteY2806" fmla="*/ 2294019 h 6148267"/>
              <a:gd name="connsiteX2807" fmla="*/ 1529629 w 6134100"/>
              <a:gd name="connsiteY2807" fmla="*/ 2273834 h 6148267"/>
              <a:gd name="connsiteX2808" fmla="*/ 1539900 w 6134100"/>
              <a:gd name="connsiteY2808" fmla="*/ 2254357 h 6148267"/>
              <a:gd name="connsiteX2809" fmla="*/ 1549817 w 6134100"/>
              <a:gd name="connsiteY2809" fmla="*/ 2234172 h 6148267"/>
              <a:gd name="connsiteX2810" fmla="*/ 1559733 w 6134100"/>
              <a:gd name="connsiteY2810" fmla="*/ 2214696 h 6148267"/>
              <a:gd name="connsiteX2811" fmla="*/ 1570003 w 6134100"/>
              <a:gd name="connsiteY2811" fmla="*/ 2194865 h 6148267"/>
              <a:gd name="connsiteX2812" fmla="*/ 1580983 w 6134100"/>
              <a:gd name="connsiteY2812" fmla="*/ 2175388 h 6148267"/>
              <a:gd name="connsiteX2813" fmla="*/ 1591962 w 6134100"/>
              <a:gd name="connsiteY2813" fmla="*/ 2156265 h 6148267"/>
              <a:gd name="connsiteX2814" fmla="*/ 1603295 w 6134100"/>
              <a:gd name="connsiteY2814" fmla="*/ 2137143 h 6148267"/>
              <a:gd name="connsiteX2815" fmla="*/ 1614628 w 6134100"/>
              <a:gd name="connsiteY2815" fmla="*/ 2118020 h 6148267"/>
              <a:gd name="connsiteX2816" fmla="*/ 1626316 w 6134100"/>
              <a:gd name="connsiteY2816" fmla="*/ 2099252 h 6148267"/>
              <a:gd name="connsiteX2817" fmla="*/ 1638003 w 6134100"/>
              <a:gd name="connsiteY2817" fmla="*/ 2080483 h 6148267"/>
              <a:gd name="connsiteX2818" fmla="*/ 1650399 w 6134100"/>
              <a:gd name="connsiteY2818" fmla="*/ 2061716 h 6148267"/>
              <a:gd name="connsiteX2819" fmla="*/ 1662794 w 6134100"/>
              <a:gd name="connsiteY2819" fmla="*/ 2043301 h 6148267"/>
              <a:gd name="connsiteX2820" fmla="*/ 1675544 w 6134100"/>
              <a:gd name="connsiteY2820" fmla="*/ 2025241 h 6148267"/>
              <a:gd name="connsiteX2821" fmla="*/ 1688294 w 6134100"/>
              <a:gd name="connsiteY2821" fmla="*/ 2007181 h 6148267"/>
              <a:gd name="connsiteX2822" fmla="*/ 1701044 w 6134100"/>
              <a:gd name="connsiteY2822" fmla="*/ 1989121 h 6148267"/>
              <a:gd name="connsiteX2823" fmla="*/ 1714502 w 6134100"/>
              <a:gd name="connsiteY2823" fmla="*/ 1971415 h 6148267"/>
              <a:gd name="connsiteX2824" fmla="*/ 1727960 w 6134100"/>
              <a:gd name="connsiteY2824" fmla="*/ 1953709 h 6148267"/>
              <a:gd name="connsiteX2825" fmla="*/ 1741418 w 6134100"/>
              <a:gd name="connsiteY2825" fmla="*/ 1936003 h 6148267"/>
              <a:gd name="connsiteX2826" fmla="*/ 1755939 w 6134100"/>
              <a:gd name="connsiteY2826" fmla="*/ 1918650 h 6148267"/>
              <a:gd name="connsiteX2827" fmla="*/ 1769751 w 6134100"/>
              <a:gd name="connsiteY2827" fmla="*/ 1902006 h 6148267"/>
              <a:gd name="connsiteX2828" fmla="*/ 1784273 w 6134100"/>
              <a:gd name="connsiteY2828" fmla="*/ 1884655 h 6148267"/>
              <a:gd name="connsiteX2829" fmla="*/ 1798439 w 6134100"/>
              <a:gd name="connsiteY2829" fmla="*/ 1868011 h 6148267"/>
              <a:gd name="connsiteX2830" fmla="*/ 1813314 w 6134100"/>
              <a:gd name="connsiteY2830" fmla="*/ 1851014 h 6148267"/>
              <a:gd name="connsiteX2831" fmla="*/ 1828542 w 6134100"/>
              <a:gd name="connsiteY2831" fmla="*/ 1835078 h 6148267"/>
              <a:gd name="connsiteX2832" fmla="*/ 1843417 w 6134100"/>
              <a:gd name="connsiteY2832" fmla="*/ 1818434 h 6148267"/>
              <a:gd name="connsiteX2833" fmla="*/ 1858647 w 6134100"/>
              <a:gd name="connsiteY2833" fmla="*/ 1802500 h 6148267"/>
              <a:gd name="connsiteX2834" fmla="*/ 1874230 w 6134100"/>
              <a:gd name="connsiteY2834" fmla="*/ 1786564 h 6148267"/>
              <a:gd name="connsiteX2835" fmla="*/ 1889813 w 6134100"/>
              <a:gd name="connsiteY2835" fmla="*/ 1770982 h 6148267"/>
              <a:gd name="connsiteX2836" fmla="*/ 1905750 w 6134100"/>
              <a:gd name="connsiteY2836" fmla="*/ 1755401 h 6148267"/>
              <a:gd name="connsiteX2837" fmla="*/ 1921688 w 6134100"/>
              <a:gd name="connsiteY2837" fmla="*/ 1740174 h 6148267"/>
              <a:gd name="connsiteX2838" fmla="*/ 1937979 w 6134100"/>
              <a:gd name="connsiteY2838" fmla="*/ 1724593 h 6148267"/>
              <a:gd name="connsiteX2839" fmla="*/ 1954624 w 6134100"/>
              <a:gd name="connsiteY2839" fmla="*/ 1709720 h 6148267"/>
              <a:gd name="connsiteX2840" fmla="*/ 1970916 w 6134100"/>
              <a:gd name="connsiteY2840" fmla="*/ 1695201 h 6148267"/>
              <a:gd name="connsiteX2841" fmla="*/ 1987562 w 6134100"/>
              <a:gd name="connsiteY2841" fmla="*/ 1680682 h 6148267"/>
              <a:gd name="connsiteX2842" fmla="*/ 2004562 w 6134100"/>
              <a:gd name="connsiteY2842" fmla="*/ 1666163 h 6148267"/>
              <a:gd name="connsiteX2843" fmla="*/ 2021915 w 6134100"/>
              <a:gd name="connsiteY2843" fmla="*/ 1651998 h 6148267"/>
              <a:gd name="connsiteX2844" fmla="*/ 2038915 w 6134100"/>
              <a:gd name="connsiteY2844" fmla="*/ 1637833 h 6148267"/>
              <a:gd name="connsiteX2845" fmla="*/ 2056269 w 6134100"/>
              <a:gd name="connsiteY2845" fmla="*/ 1624023 h 6148267"/>
              <a:gd name="connsiteX2846" fmla="*/ 2073978 w 6134100"/>
              <a:gd name="connsiteY2846" fmla="*/ 1610566 h 6148267"/>
              <a:gd name="connsiteX2847" fmla="*/ 2091686 w 6134100"/>
              <a:gd name="connsiteY2847" fmla="*/ 1597110 h 6148267"/>
              <a:gd name="connsiteX2848" fmla="*/ 2109394 w 6134100"/>
              <a:gd name="connsiteY2848" fmla="*/ 1584006 h 6148267"/>
              <a:gd name="connsiteX2849" fmla="*/ 2127456 w 6134100"/>
              <a:gd name="connsiteY2849" fmla="*/ 1570904 h 6148267"/>
              <a:gd name="connsiteX2850" fmla="*/ 2145518 w 6134100"/>
              <a:gd name="connsiteY2850" fmla="*/ 1558510 h 6148267"/>
              <a:gd name="connsiteX2851" fmla="*/ 2163935 w 6134100"/>
              <a:gd name="connsiteY2851" fmla="*/ 1546116 h 6148267"/>
              <a:gd name="connsiteX2852" fmla="*/ 2182351 w 6134100"/>
              <a:gd name="connsiteY2852" fmla="*/ 1533722 h 6148267"/>
              <a:gd name="connsiteX2853" fmla="*/ 2200768 w 6134100"/>
              <a:gd name="connsiteY2853" fmla="*/ 1521328 h 6148267"/>
              <a:gd name="connsiteX2854" fmla="*/ 2219538 w 6134100"/>
              <a:gd name="connsiteY2854" fmla="*/ 1509641 h 6148267"/>
              <a:gd name="connsiteX2855" fmla="*/ 2198288 w 6134100"/>
              <a:gd name="connsiteY2855" fmla="*/ 1520265 h 6148267"/>
              <a:gd name="connsiteX2856" fmla="*/ 2176685 w 6134100"/>
              <a:gd name="connsiteY2856" fmla="*/ 1531243 h 6148267"/>
              <a:gd name="connsiteX2857" fmla="*/ 2155080 w 6134100"/>
              <a:gd name="connsiteY2857" fmla="*/ 1542221 h 6148267"/>
              <a:gd name="connsiteX2858" fmla="*/ 2133477 w 6134100"/>
              <a:gd name="connsiteY2858" fmla="*/ 1553906 h 6148267"/>
              <a:gd name="connsiteX2859" fmla="*/ 2112581 w 6134100"/>
              <a:gd name="connsiteY2859" fmla="*/ 1565592 h 6148267"/>
              <a:gd name="connsiteX2860" fmla="*/ 2091686 w 6134100"/>
              <a:gd name="connsiteY2860" fmla="*/ 1577987 h 6148267"/>
              <a:gd name="connsiteX2861" fmla="*/ 2070436 w 6134100"/>
              <a:gd name="connsiteY2861" fmla="*/ 1590381 h 6148267"/>
              <a:gd name="connsiteX2862" fmla="*/ 2049895 w 6134100"/>
              <a:gd name="connsiteY2862" fmla="*/ 1602775 h 6148267"/>
              <a:gd name="connsiteX2863" fmla="*/ 2028998 w 6134100"/>
              <a:gd name="connsiteY2863" fmla="*/ 1615877 h 6148267"/>
              <a:gd name="connsiteX2864" fmla="*/ 2008812 w 6134100"/>
              <a:gd name="connsiteY2864" fmla="*/ 1629335 h 6148267"/>
              <a:gd name="connsiteX2865" fmla="*/ 1988270 w 6134100"/>
              <a:gd name="connsiteY2865" fmla="*/ 1642791 h 6148267"/>
              <a:gd name="connsiteX2866" fmla="*/ 1968437 w 6134100"/>
              <a:gd name="connsiteY2866" fmla="*/ 1656956 h 6148267"/>
              <a:gd name="connsiteX2867" fmla="*/ 1948249 w 6134100"/>
              <a:gd name="connsiteY2867" fmla="*/ 1671475 h 6148267"/>
              <a:gd name="connsiteX2868" fmla="*/ 1928416 w 6134100"/>
              <a:gd name="connsiteY2868" fmla="*/ 1685639 h 6148267"/>
              <a:gd name="connsiteX2869" fmla="*/ 1908938 w 6134100"/>
              <a:gd name="connsiteY2869" fmla="*/ 1700512 h 6148267"/>
              <a:gd name="connsiteX2870" fmla="*/ 1889105 w 6134100"/>
              <a:gd name="connsiteY2870" fmla="*/ 1715386 h 6148267"/>
              <a:gd name="connsiteX2871" fmla="*/ 1869980 w 6134100"/>
              <a:gd name="connsiteY2871" fmla="*/ 1730966 h 6148267"/>
              <a:gd name="connsiteX2872" fmla="*/ 1850855 w 6134100"/>
              <a:gd name="connsiteY2872" fmla="*/ 1746548 h 6148267"/>
              <a:gd name="connsiteX2873" fmla="*/ 1831730 w 6134100"/>
              <a:gd name="connsiteY2873" fmla="*/ 1762838 h 6148267"/>
              <a:gd name="connsiteX2874" fmla="*/ 1812959 w 6134100"/>
              <a:gd name="connsiteY2874" fmla="*/ 1778773 h 6148267"/>
              <a:gd name="connsiteX2875" fmla="*/ 1794543 w 6134100"/>
              <a:gd name="connsiteY2875" fmla="*/ 1795416 h 6148267"/>
              <a:gd name="connsiteX2876" fmla="*/ 1776126 w 6134100"/>
              <a:gd name="connsiteY2876" fmla="*/ 1812060 h 6148267"/>
              <a:gd name="connsiteX2877" fmla="*/ 1757710 w 6134100"/>
              <a:gd name="connsiteY2877" fmla="*/ 1829413 h 6148267"/>
              <a:gd name="connsiteX2878" fmla="*/ 1740002 w 6134100"/>
              <a:gd name="connsiteY2878" fmla="*/ 1846410 h 6148267"/>
              <a:gd name="connsiteX2879" fmla="*/ 1722293 w 6134100"/>
              <a:gd name="connsiteY2879" fmla="*/ 1863762 h 6148267"/>
              <a:gd name="connsiteX2880" fmla="*/ 1704585 w 6134100"/>
              <a:gd name="connsiteY2880" fmla="*/ 1881822 h 6148267"/>
              <a:gd name="connsiteX2881" fmla="*/ 1687232 w 6134100"/>
              <a:gd name="connsiteY2881" fmla="*/ 1899883 h 6148267"/>
              <a:gd name="connsiteX2882" fmla="*/ 1670586 w 6134100"/>
              <a:gd name="connsiteY2882" fmla="*/ 1918297 h 6148267"/>
              <a:gd name="connsiteX2883" fmla="*/ 1653586 w 6134100"/>
              <a:gd name="connsiteY2883" fmla="*/ 1936711 h 6148267"/>
              <a:gd name="connsiteX2884" fmla="*/ 1636941 w 6134100"/>
              <a:gd name="connsiteY2884" fmla="*/ 1955479 h 6148267"/>
              <a:gd name="connsiteX2885" fmla="*/ 1620649 w 6134100"/>
              <a:gd name="connsiteY2885" fmla="*/ 1974956 h 6148267"/>
              <a:gd name="connsiteX2886" fmla="*/ 1604358 w 6134100"/>
              <a:gd name="connsiteY2886" fmla="*/ 1994079 h 6148267"/>
              <a:gd name="connsiteX2887" fmla="*/ 1588420 w 6134100"/>
              <a:gd name="connsiteY2887" fmla="*/ 2013555 h 6148267"/>
              <a:gd name="connsiteX2888" fmla="*/ 1572837 w 6134100"/>
              <a:gd name="connsiteY2888" fmla="*/ 2033739 h 6148267"/>
              <a:gd name="connsiteX2889" fmla="*/ 1557608 w 6134100"/>
              <a:gd name="connsiteY2889" fmla="*/ 2053570 h 6148267"/>
              <a:gd name="connsiteX2890" fmla="*/ 1542379 w 6134100"/>
              <a:gd name="connsiteY2890" fmla="*/ 2074109 h 6148267"/>
              <a:gd name="connsiteX2891" fmla="*/ 1527504 w 6134100"/>
              <a:gd name="connsiteY2891" fmla="*/ 2094294 h 6148267"/>
              <a:gd name="connsiteX2892" fmla="*/ 1512984 w 6134100"/>
              <a:gd name="connsiteY2892" fmla="*/ 2115188 h 6148267"/>
              <a:gd name="connsiteX2893" fmla="*/ 1498817 w 6134100"/>
              <a:gd name="connsiteY2893" fmla="*/ 2136081 h 6148267"/>
              <a:gd name="connsiteX2894" fmla="*/ 1484296 w 6134100"/>
              <a:gd name="connsiteY2894" fmla="*/ 2157328 h 6148267"/>
              <a:gd name="connsiteX2895" fmla="*/ 1470838 w 6134100"/>
              <a:gd name="connsiteY2895" fmla="*/ 2178929 h 6148267"/>
              <a:gd name="connsiteX2896" fmla="*/ 1457380 w 6134100"/>
              <a:gd name="connsiteY2896" fmla="*/ 2200530 h 6148267"/>
              <a:gd name="connsiteX2897" fmla="*/ 1443921 w 6134100"/>
              <a:gd name="connsiteY2897" fmla="*/ 2222132 h 6148267"/>
              <a:gd name="connsiteX2898" fmla="*/ 1431526 w 6134100"/>
              <a:gd name="connsiteY2898" fmla="*/ 2244088 h 6148267"/>
              <a:gd name="connsiteX2899" fmla="*/ 1418776 w 6134100"/>
              <a:gd name="connsiteY2899" fmla="*/ 2266397 h 6148267"/>
              <a:gd name="connsiteX2900" fmla="*/ 1406380 w 6134100"/>
              <a:gd name="connsiteY2900" fmla="*/ 2288706 h 6148267"/>
              <a:gd name="connsiteX2901" fmla="*/ 1393985 w 6134100"/>
              <a:gd name="connsiteY2901" fmla="*/ 2311371 h 6148267"/>
              <a:gd name="connsiteX2902" fmla="*/ 1382652 w 6134100"/>
              <a:gd name="connsiteY2902" fmla="*/ 2334034 h 6148267"/>
              <a:gd name="connsiteX2903" fmla="*/ 1370964 w 6134100"/>
              <a:gd name="connsiteY2903" fmla="*/ 2357051 h 6148267"/>
              <a:gd name="connsiteX2904" fmla="*/ 1359985 w 6134100"/>
              <a:gd name="connsiteY2904" fmla="*/ 2380069 h 6148267"/>
              <a:gd name="connsiteX2905" fmla="*/ 1349006 w 6134100"/>
              <a:gd name="connsiteY2905" fmla="*/ 2403442 h 6148267"/>
              <a:gd name="connsiteX2906" fmla="*/ 1338381 w 6134100"/>
              <a:gd name="connsiteY2906" fmla="*/ 2426813 h 6148267"/>
              <a:gd name="connsiteX2907" fmla="*/ 1328464 w 6134100"/>
              <a:gd name="connsiteY2907" fmla="*/ 2450539 h 6148267"/>
              <a:gd name="connsiteX2908" fmla="*/ 1318548 w 6134100"/>
              <a:gd name="connsiteY2908" fmla="*/ 2474266 h 6148267"/>
              <a:gd name="connsiteX2909" fmla="*/ 1308631 w 6134100"/>
              <a:gd name="connsiteY2909" fmla="*/ 2498346 h 6148267"/>
              <a:gd name="connsiteX2910" fmla="*/ 1299423 w 6134100"/>
              <a:gd name="connsiteY2910" fmla="*/ 2522426 h 6148267"/>
              <a:gd name="connsiteX2911" fmla="*/ 1290570 w 6134100"/>
              <a:gd name="connsiteY2911" fmla="*/ 2546507 h 6148267"/>
              <a:gd name="connsiteX2912" fmla="*/ 1282070 w 6134100"/>
              <a:gd name="connsiteY2912" fmla="*/ 2570940 h 6148267"/>
              <a:gd name="connsiteX2913" fmla="*/ 1273923 w 6134100"/>
              <a:gd name="connsiteY2913" fmla="*/ 2595375 h 6148267"/>
              <a:gd name="connsiteX2914" fmla="*/ 1266132 w 6134100"/>
              <a:gd name="connsiteY2914" fmla="*/ 2619809 h 6148267"/>
              <a:gd name="connsiteX2915" fmla="*/ 1258340 w 6134100"/>
              <a:gd name="connsiteY2915" fmla="*/ 2644598 h 6148267"/>
              <a:gd name="connsiteX2916" fmla="*/ 1251257 w 6134100"/>
              <a:gd name="connsiteY2916" fmla="*/ 2669387 h 6148267"/>
              <a:gd name="connsiteX2917" fmla="*/ 1244174 w 6134100"/>
              <a:gd name="connsiteY2917" fmla="*/ 2694529 h 6148267"/>
              <a:gd name="connsiteX2918" fmla="*/ 1237799 w 6134100"/>
              <a:gd name="connsiteY2918" fmla="*/ 2720025 h 6148267"/>
              <a:gd name="connsiteX2919" fmla="*/ 1239570 w 6134100"/>
              <a:gd name="connsiteY2919" fmla="*/ 2717900 h 6148267"/>
              <a:gd name="connsiteX2920" fmla="*/ 1241340 w 6134100"/>
              <a:gd name="connsiteY2920" fmla="*/ 2716839 h 6148267"/>
              <a:gd name="connsiteX2921" fmla="*/ 1243465 w 6134100"/>
              <a:gd name="connsiteY2921" fmla="*/ 2715776 h 6148267"/>
              <a:gd name="connsiteX2922" fmla="*/ 1245237 w 6134100"/>
              <a:gd name="connsiteY2922" fmla="*/ 2714714 h 6148267"/>
              <a:gd name="connsiteX2923" fmla="*/ 1247362 w 6134100"/>
              <a:gd name="connsiteY2923" fmla="*/ 2714005 h 6148267"/>
              <a:gd name="connsiteX2924" fmla="*/ 1249132 w 6134100"/>
              <a:gd name="connsiteY2924" fmla="*/ 2713652 h 6148267"/>
              <a:gd name="connsiteX2925" fmla="*/ 1251257 w 6134100"/>
              <a:gd name="connsiteY2925" fmla="*/ 2713652 h 6148267"/>
              <a:gd name="connsiteX2926" fmla="*/ 1253028 w 6134100"/>
              <a:gd name="connsiteY2926" fmla="*/ 2714005 h 6148267"/>
              <a:gd name="connsiteX2927" fmla="*/ 1254799 w 6134100"/>
              <a:gd name="connsiteY2927" fmla="*/ 2714714 h 6148267"/>
              <a:gd name="connsiteX2928" fmla="*/ 1256570 w 6134100"/>
              <a:gd name="connsiteY2928" fmla="*/ 2715776 h 6148267"/>
              <a:gd name="connsiteX2929" fmla="*/ 1258340 w 6134100"/>
              <a:gd name="connsiteY2929" fmla="*/ 2716839 h 6148267"/>
              <a:gd name="connsiteX2930" fmla="*/ 1260112 w 6134100"/>
              <a:gd name="connsiteY2930" fmla="*/ 2717900 h 6148267"/>
              <a:gd name="connsiteX2931" fmla="*/ 1261173 w 6134100"/>
              <a:gd name="connsiteY2931" fmla="*/ 2720025 h 6148267"/>
              <a:gd name="connsiteX2932" fmla="*/ 1262590 w 6134100"/>
              <a:gd name="connsiteY2932" fmla="*/ 2721796 h 6148267"/>
              <a:gd name="connsiteX2933" fmla="*/ 1263653 w 6134100"/>
              <a:gd name="connsiteY2933" fmla="*/ 2723921 h 6148267"/>
              <a:gd name="connsiteX2934" fmla="*/ 1264715 w 6134100"/>
              <a:gd name="connsiteY2934" fmla="*/ 2726754 h 6148267"/>
              <a:gd name="connsiteX2935" fmla="*/ 1265778 w 6134100"/>
              <a:gd name="connsiteY2935" fmla="*/ 2731711 h 6148267"/>
              <a:gd name="connsiteX2936" fmla="*/ 1265778 w 6134100"/>
              <a:gd name="connsiteY2936" fmla="*/ 2738086 h 6148267"/>
              <a:gd name="connsiteX2937" fmla="*/ 1265423 w 6134100"/>
              <a:gd name="connsiteY2937" fmla="*/ 2744105 h 6148267"/>
              <a:gd name="connsiteX2938" fmla="*/ 1264715 w 6134100"/>
              <a:gd name="connsiteY2938" fmla="*/ 2750126 h 6148267"/>
              <a:gd name="connsiteX2939" fmla="*/ 1262945 w 6134100"/>
              <a:gd name="connsiteY2939" fmla="*/ 2756854 h 6148267"/>
              <a:gd name="connsiteX2940" fmla="*/ 1260820 w 6134100"/>
              <a:gd name="connsiteY2940" fmla="*/ 2762520 h 6148267"/>
              <a:gd name="connsiteX2941" fmla="*/ 1259403 w 6134100"/>
              <a:gd name="connsiteY2941" fmla="*/ 2765353 h 6148267"/>
              <a:gd name="connsiteX2942" fmla="*/ 1257987 w 6134100"/>
              <a:gd name="connsiteY2942" fmla="*/ 2767478 h 6148267"/>
              <a:gd name="connsiteX2943" fmla="*/ 1256570 w 6134100"/>
              <a:gd name="connsiteY2943" fmla="*/ 2769956 h 6148267"/>
              <a:gd name="connsiteX2944" fmla="*/ 1254799 w 6134100"/>
              <a:gd name="connsiteY2944" fmla="*/ 2771727 h 6148267"/>
              <a:gd name="connsiteX2945" fmla="*/ 1252674 w 6134100"/>
              <a:gd name="connsiteY2945" fmla="*/ 2773498 h 6148267"/>
              <a:gd name="connsiteX2946" fmla="*/ 1250903 w 6134100"/>
              <a:gd name="connsiteY2946" fmla="*/ 2775268 h 6148267"/>
              <a:gd name="connsiteX2947" fmla="*/ 1248778 w 6134100"/>
              <a:gd name="connsiteY2947" fmla="*/ 2776330 h 6148267"/>
              <a:gd name="connsiteX2948" fmla="*/ 1247007 w 6134100"/>
              <a:gd name="connsiteY2948" fmla="*/ 2777038 h 6148267"/>
              <a:gd name="connsiteX2949" fmla="*/ 1244528 w 6134100"/>
              <a:gd name="connsiteY2949" fmla="*/ 2777747 h 6148267"/>
              <a:gd name="connsiteX2950" fmla="*/ 1242757 w 6134100"/>
              <a:gd name="connsiteY2950" fmla="*/ 2777747 h 6148267"/>
              <a:gd name="connsiteX2951" fmla="*/ 1240632 w 6134100"/>
              <a:gd name="connsiteY2951" fmla="*/ 2777747 h 6148267"/>
              <a:gd name="connsiteX2952" fmla="*/ 1238862 w 6134100"/>
              <a:gd name="connsiteY2952" fmla="*/ 2777393 h 6148267"/>
              <a:gd name="connsiteX2953" fmla="*/ 1237445 w 6134100"/>
              <a:gd name="connsiteY2953" fmla="*/ 2777038 h 6148267"/>
              <a:gd name="connsiteX2954" fmla="*/ 1235320 w 6134100"/>
              <a:gd name="connsiteY2954" fmla="*/ 2775976 h 6148267"/>
              <a:gd name="connsiteX2955" fmla="*/ 1233904 w 6134100"/>
              <a:gd name="connsiteY2955" fmla="*/ 2774915 h 6148267"/>
              <a:gd name="connsiteX2956" fmla="*/ 1232132 w 6134100"/>
              <a:gd name="connsiteY2956" fmla="*/ 2773143 h 6148267"/>
              <a:gd name="connsiteX2957" fmla="*/ 1230715 w 6134100"/>
              <a:gd name="connsiteY2957" fmla="*/ 2771727 h 6148267"/>
              <a:gd name="connsiteX2958" fmla="*/ 1229654 w 6134100"/>
              <a:gd name="connsiteY2958" fmla="*/ 2769956 h 6148267"/>
              <a:gd name="connsiteX2959" fmla="*/ 1228591 w 6134100"/>
              <a:gd name="connsiteY2959" fmla="*/ 2767832 h 6148267"/>
              <a:gd name="connsiteX2960" fmla="*/ 1227529 w 6134100"/>
              <a:gd name="connsiteY2960" fmla="*/ 2765353 h 6148267"/>
              <a:gd name="connsiteX2961" fmla="*/ 1227174 w 6134100"/>
              <a:gd name="connsiteY2961" fmla="*/ 2764645 h 6148267"/>
              <a:gd name="connsiteX2962" fmla="*/ 1227174 w 6134100"/>
              <a:gd name="connsiteY2962" fmla="*/ 2763936 h 6148267"/>
              <a:gd name="connsiteX2963" fmla="*/ 1221154 w 6134100"/>
              <a:gd name="connsiteY2963" fmla="*/ 2791204 h 6148267"/>
              <a:gd name="connsiteX2964" fmla="*/ 1215841 w 6134100"/>
              <a:gd name="connsiteY2964" fmla="*/ 2818471 h 6148267"/>
              <a:gd name="connsiteX2965" fmla="*/ 1210529 w 6134100"/>
              <a:gd name="connsiteY2965" fmla="*/ 2845738 h 6148267"/>
              <a:gd name="connsiteX2966" fmla="*/ 1205924 w 6134100"/>
              <a:gd name="connsiteY2966" fmla="*/ 2873715 h 6148267"/>
              <a:gd name="connsiteX2967" fmla="*/ 1201674 w 6134100"/>
              <a:gd name="connsiteY2967" fmla="*/ 2901336 h 6148267"/>
              <a:gd name="connsiteX2968" fmla="*/ 1197779 w 6134100"/>
              <a:gd name="connsiteY2968" fmla="*/ 2928957 h 6148267"/>
              <a:gd name="connsiteX2969" fmla="*/ 1193883 w 6134100"/>
              <a:gd name="connsiteY2969" fmla="*/ 2956579 h 6148267"/>
              <a:gd name="connsiteX2970" fmla="*/ 1190696 w 6134100"/>
              <a:gd name="connsiteY2970" fmla="*/ 2984554 h 6148267"/>
              <a:gd name="connsiteX2971" fmla="*/ 1188216 w 6134100"/>
              <a:gd name="connsiteY2971" fmla="*/ 3012175 h 6148267"/>
              <a:gd name="connsiteX2972" fmla="*/ 1185737 w 6134100"/>
              <a:gd name="connsiteY2972" fmla="*/ 3040151 h 6148267"/>
              <a:gd name="connsiteX2973" fmla="*/ 1183966 w 6134100"/>
              <a:gd name="connsiteY2973" fmla="*/ 3068481 h 6148267"/>
              <a:gd name="connsiteX2974" fmla="*/ 1182549 w 6134100"/>
              <a:gd name="connsiteY2974" fmla="*/ 3096102 h 6148267"/>
              <a:gd name="connsiteX2975" fmla="*/ 1181487 w 6134100"/>
              <a:gd name="connsiteY2975" fmla="*/ 3124077 h 6148267"/>
              <a:gd name="connsiteX2976" fmla="*/ 1181133 w 6134100"/>
              <a:gd name="connsiteY2976" fmla="*/ 3152053 h 6148267"/>
              <a:gd name="connsiteX2977" fmla="*/ 1180779 w 6134100"/>
              <a:gd name="connsiteY2977" fmla="*/ 3180028 h 6148267"/>
              <a:gd name="connsiteX2978" fmla="*/ 1181133 w 6134100"/>
              <a:gd name="connsiteY2978" fmla="*/ 3208357 h 6148267"/>
              <a:gd name="connsiteX2979" fmla="*/ 1181487 w 6134100"/>
              <a:gd name="connsiteY2979" fmla="*/ 3236334 h 6148267"/>
              <a:gd name="connsiteX2980" fmla="*/ 1182549 w 6134100"/>
              <a:gd name="connsiteY2980" fmla="*/ 3264308 h 6148267"/>
              <a:gd name="connsiteX2981" fmla="*/ 1184321 w 6134100"/>
              <a:gd name="connsiteY2981" fmla="*/ 3292285 h 6148267"/>
              <a:gd name="connsiteX2982" fmla="*/ 1186091 w 6134100"/>
              <a:gd name="connsiteY2982" fmla="*/ 3320260 h 6148267"/>
              <a:gd name="connsiteX2983" fmla="*/ 1188571 w 6134100"/>
              <a:gd name="connsiteY2983" fmla="*/ 3348589 h 6148267"/>
              <a:gd name="connsiteX2984" fmla="*/ 1191404 w 6134100"/>
              <a:gd name="connsiteY2984" fmla="*/ 3376211 h 6148267"/>
              <a:gd name="connsiteX2985" fmla="*/ 1194591 w 6134100"/>
              <a:gd name="connsiteY2985" fmla="*/ 3404187 h 6148267"/>
              <a:gd name="connsiteX2986" fmla="*/ 1198133 w 6134100"/>
              <a:gd name="connsiteY2986" fmla="*/ 3431808 h 6148267"/>
              <a:gd name="connsiteX2987" fmla="*/ 1202382 w 6134100"/>
              <a:gd name="connsiteY2987" fmla="*/ 3459783 h 6148267"/>
              <a:gd name="connsiteX2988" fmla="*/ 1206632 w 6134100"/>
              <a:gd name="connsiteY2988" fmla="*/ 3487404 h 6148267"/>
              <a:gd name="connsiteX2989" fmla="*/ 1211591 w 6134100"/>
              <a:gd name="connsiteY2989" fmla="*/ 3514672 h 6148267"/>
              <a:gd name="connsiteX2990" fmla="*/ 1216904 w 6134100"/>
              <a:gd name="connsiteY2990" fmla="*/ 3542648 h 6148267"/>
              <a:gd name="connsiteX2991" fmla="*/ 1222570 w 6134100"/>
              <a:gd name="connsiteY2991" fmla="*/ 3569915 h 6148267"/>
              <a:gd name="connsiteX2992" fmla="*/ 1228591 w 6134100"/>
              <a:gd name="connsiteY2992" fmla="*/ 3597536 h 6148267"/>
              <a:gd name="connsiteX2993" fmla="*/ 1234965 w 6134100"/>
              <a:gd name="connsiteY2993" fmla="*/ 3624449 h 6148267"/>
              <a:gd name="connsiteX2994" fmla="*/ 1242049 w 6134100"/>
              <a:gd name="connsiteY2994" fmla="*/ 3651717 h 6148267"/>
              <a:gd name="connsiteX2995" fmla="*/ 1242757 w 6134100"/>
              <a:gd name="connsiteY2995" fmla="*/ 3654550 h 6148267"/>
              <a:gd name="connsiteX2996" fmla="*/ 1243465 w 6134100"/>
              <a:gd name="connsiteY2996" fmla="*/ 3657737 h 6148267"/>
              <a:gd name="connsiteX2997" fmla="*/ 1243465 w 6134100"/>
              <a:gd name="connsiteY2997" fmla="*/ 3660924 h 6148267"/>
              <a:gd name="connsiteX2998" fmla="*/ 1243820 w 6134100"/>
              <a:gd name="connsiteY2998" fmla="*/ 3663757 h 6148267"/>
              <a:gd name="connsiteX2999" fmla="*/ 1243465 w 6134100"/>
              <a:gd name="connsiteY2999" fmla="*/ 3666944 h 6148267"/>
              <a:gd name="connsiteX3000" fmla="*/ 1243112 w 6134100"/>
              <a:gd name="connsiteY3000" fmla="*/ 3669776 h 6148267"/>
              <a:gd name="connsiteX3001" fmla="*/ 1242757 w 6134100"/>
              <a:gd name="connsiteY3001" fmla="*/ 3672256 h 6148267"/>
              <a:gd name="connsiteX3002" fmla="*/ 1242049 w 6134100"/>
              <a:gd name="connsiteY3002" fmla="*/ 3675088 h 6148267"/>
              <a:gd name="connsiteX3003" fmla="*/ 1240632 w 6134100"/>
              <a:gd name="connsiteY3003" fmla="*/ 3677213 h 6148267"/>
              <a:gd name="connsiteX3004" fmla="*/ 1239570 w 6134100"/>
              <a:gd name="connsiteY3004" fmla="*/ 3679692 h 6148267"/>
              <a:gd name="connsiteX3005" fmla="*/ 1238507 w 6134100"/>
              <a:gd name="connsiteY3005" fmla="*/ 3681463 h 6148267"/>
              <a:gd name="connsiteX3006" fmla="*/ 1236737 w 6134100"/>
              <a:gd name="connsiteY3006" fmla="*/ 3683588 h 6148267"/>
              <a:gd name="connsiteX3007" fmla="*/ 1235320 w 6134100"/>
              <a:gd name="connsiteY3007" fmla="*/ 3684650 h 6148267"/>
              <a:gd name="connsiteX3008" fmla="*/ 1233549 w 6134100"/>
              <a:gd name="connsiteY3008" fmla="*/ 3686067 h 6148267"/>
              <a:gd name="connsiteX3009" fmla="*/ 1231424 w 6134100"/>
              <a:gd name="connsiteY3009" fmla="*/ 3686775 h 6148267"/>
              <a:gd name="connsiteX3010" fmla="*/ 1229654 w 6134100"/>
              <a:gd name="connsiteY3010" fmla="*/ 3687837 h 6148267"/>
              <a:gd name="connsiteX3011" fmla="*/ 1227174 w 6134100"/>
              <a:gd name="connsiteY3011" fmla="*/ 3687837 h 6148267"/>
              <a:gd name="connsiteX3012" fmla="*/ 1225404 w 6134100"/>
              <a:gd name="connsiteY3012" fmla="*/ 3687837 h 6148267"/>
              <a:gd name="connsiteX3013" fmla="*/ 1222924 w 6134100"/>
              <a:gd name="connsiteY3013" fmla="*/ 3687483 h 6148267"/>
              <a:gd name="connsiteX3014" fmla="*/ 1221154 w 6134100"/>
              <a:gd name="connsiteY3014" fmla="*/ 3686420 h 6148267"/>
              <a:gd name="connsiteX3015" fmla="*/ 1218674 w 6134100"/>
              <a:gd name="connsiteY3015" fmla="*/ 3685358 h 6148267"/>
              <a:gd name="connsiteX3016" fmla="*/ 1216904 w 6134100"/>
              <a:gd name="connsiteY3016" fmla="*/ 3684295 h 6148267"/>
              <a:gd name="connsiteX3017" fmla="*/ 1214424 w 6134100"/>
              <a:gd name="connsiteY3017" fmla="*/ 3682172 h 6148267"/>
              <a:gd name="connsiteX3018" fmla="*/ 1212654 w 6134100"/>
              <a:gd name="connsiteY3018" fmla="*/ 3680400 h 6148267"/>
              <a:gd name="connsiteX3019" fmla="*/ 1211237 w 6134100"/>
              <a:gd name="connsiteY3019" fmla="*/ 3678630 h 6148267"/>
              <a:gd name="connsiteX3020" fmla="*/ 1209112 w 6134100"/>
              <a:gd name="connsiteY3020" fmla="*/ 3675797 h 6148267"/>
              <a:gd name="connsiteX3021" fmla="*/ 1207695 w 6134100"/>
              <a:gd name="connsiteY3021" fmla="*/ 3672964 h 6148267"/>
              <a:gd name="connsiteX3022" fmla="*/ 1206279 w 6134100"/>
              <a:gd name="connsiteY3022" fmla="*/ 3670485 h 6148267"/>
              <a:gd name="connsiteX3023" fmla="*/ 1204507 w 6134100"/>
              <a:gd name="connsiteY3023" fmla="*/ 3667298 h 6148267"/>
              <a:gd name="connsiteX3024" fmla="*/ 1203446 w 6134100"/>
              <a:gd name="connsiteY3024" fmla="*/ 3663757 h 6148267"/>
              <a:gd name="connsiteX3025" fmla="*/ 1202737 w 6134100"/>
              <a:gd name="connsiteY3025" fmla="*/ 3660924 h 6148267"/>
              <a:gd name="connsiteX3026" fmla="*/ 1201674 w 6134100"/>
              <a:gd name="connsiteY3026" fmla="*/ 3657029 h 6148267"/>
              <a:gd name="connsiteX3027" fmla="*/ 1190341 w 6134100"/>
              <a:gd name="connsiteY3027" fmla="*/ 3611347 h 6148267"/>
              <a:gd name="connsiteX3028" fmla="*/ 1187154 w 6134100"/>
              <a:gd name="connsiteY3028" fmla="*/ 3599661 h 6148267"/>
              <a:gd name="connsiteX3029" fmla="*/ 1184674 w 6134100"/>
              <a:gd name="connsiteY3029" fmla="*/ 3588329 h 6148267"/>
              <a:gd name="connsiteX3030" fmla="*/ 1182196 w 6134100"/>
              <a:gd name="connsiteY3030" fmla="*/ 3576643 h 6148267"/>
              <a:gd name="connsiteX3031" fmla="*/ 1180071 w 6134100"/>
              <a:gd name="connsiteY3031" fmla="*/ 3565311 h 6148267"/>
              <a:gd name="connsiteX3032" fmla="*/ 1177591 w 6134100"/>
              <a:gd name="connsiteY3032" fmla="*/ 3553625 h 6148267"/>
              <a:gd name="connsiteX3033" fmla="*/ 1175466 w 6134100"/>
              <a:gd name="connsiteY3033" fmla="*/ 3541940 h 6148267"/>
              <a:gd name="connsiteX3034" fmla="*/ 1173341 w 6134100"/>
              <a:gd name="connsiteY3034" fmla="*/ 3530253 h 6148267"/>
              <a:gd name="connsiteX3035" fmla="*/ 1171216 w 6134100"/>
              <a:gd name="connsiteY3035" fmla="*/ 3518567 h 6148267"/>
              <a:gd name="connsiteX3036" fmla="*/ 1168738 w 6134100"/>
              <a:gd name="connsiteY3036" fmla="*/ 3507235 h 6148267"/>
              <a:gd name="connsiteX3037" fmla="*/ 1166966 w 6134100"/>
              <a:gd name="connsiteY3037" fmla="*/ 3495549 h 6148267"/>
              <a:gd name="connsiteX3038" fmla="*/ 1164488 w 6134100"/>
              <a:gd name="connsiteY3038" fmla="*/ 3483864 h 6148267"/>
              <a:gd name="connsiteX3039" fmla="*/ 1162716 w 6134100"/>
              <a:gd name="connsiteY3039" fmla="*/ 3472178 h 6148267"/>
              <a:gd name="connsiteX3040" fmla="*/ 1161300 w 6134100"/>
              <a:gd name="connsiteY3040" fmla="*/ 3460491 h 6148267"/>
              <a:gd name="connsiteX3041" fmla="*/ 1159529 w 6134100"/>
              <a:gd name="connsiteY3041" fmla="*/ 3448806 h 6148267"/>
              <a:gd name="connsiteX3042" fmla="*/ 1158113 w 6134100"/>
              <a:gd name="connsiteY3042" fmla="*/ 3436765 h 6148267"/>
              <a:gd name="connsiteX3043" fmla="*/ 1156696 w 6134100"/>
              <a:gd name="connsiteY3043" fmla="*/ 3425434 h 6148267"/>
              <a:gd name="connsiteX3044" fmla="*/ 1154925 w 6134100"/>
              <a:gd name="connsiteY3044" fmla="*/ 3413394 h 6148267"/>
              <a:gd name="connsiteX3045" fmla="*/ 1153508 w 6134100"/>
              <a:gd name="connsiteY3045" fmla="*/ 3401708 h 6148267"/>
              <a:gd name="connsiteX3046" fmla="*/ 1152091 w 6134100"/>
              <a:gd name="connsiteY3046" fmla="*/ 3390021 h 6148267"/>
              <a:gd name="connsiteX3047" fmla="*/ 1150321 w 6134100"/>
              <a:gd name="connsiteY3047" fmla="*/ 3378336 h 6148267"/>
              <a:gd name="connsiteX3048" fmla="*/ 1149258 w 6134100"/>
              <a:gd name="connsiteY3048" fmla="*/ 3366650 h 6148267"/>
              <a:gd name="connsiteX3049" fmla="*/ 1148196 w 6134100"/>
              <a:gd name="connsiteY3049" fmla="*/ 3354609 h 6148267"/>
              <a:gd name="connsiteX3050" fmla="*/ 1147488 w 6134100"/>
              <a:gd name="connsiteY3050" fmla="*/ 3342924 h 6148267"/>
              <a:gd name="connsiteX3051" fmla="*/ 1146425 w 6134100"/>
              <a:gd name="connsiteY3051" fmla="*/ 3331238 h 6148267"/>
              <a:gd name="connsiteX3052" fmla="*/ 1145716 w 6134100"/>
              <a:gd name="connsiteY3052" fmla="*/ 3319198 h 6148267"/>
              <a:gd name="connsiteX3053" fmla="*/ 1144654 w 6134100"/>
              <a:gd name="connsiteY3053" fmla="*/ 3307512 h 6148267"/>
              <a:gd name="connsiteX3054" fmla="*/ 1143946 w 6134100"/>
              <a:gd name="connsiteY3054" fmla="*/ 3295825 h 6148267"/>
              <a:gd name="connsiteX3055" fmla="*/ 1143238 w 6134100"/>
              <a:gd name="connsiteY3055" fmla="*/ 3283786 h 6148267"/>
              <a:gd name="connsiteX3056" fmla="*/ 1141821 w 6134100"/>
              <a:gd name="connsiteY3056" fmla="*/ 3260060 h 6148267"/>
              <a:gd name="connsiteX3057" fmla="*/ 1141113 w 6134100"/>
              <a:gd name="connsiteY3057" fmla="*/ 3236687 h 6148267"/>
              <a:gd name="connsiteX3058" fmla="*/ 1140758 w 6134100"/>
              <a:gd name="connsiteY3058" fmla="*/ 3212961 h 6148267"/>
              <a:gd name="connsiteX3059" fmla="*/ 1140405 w 6134100"/>
              <a:gd name="connsiteY3059" fmla="*/ 3188881 h 6148267"/>
              <a:gd name="connsiteX3060" fmla="*/ 1140405 w 6134100"/>
              <a:gd name="connsiteY3060" fmla="*/ 3165509 h 6148267"/>
              <a:gd name="connsiteX3061" fmla="*/ 1140758 w 6134100"/>
              <a:gd name="connsiteY3061" fmla="*/ 3141783 h 6148267"/>
              <a:gd name="connsiteX3062" fmla="*/ 1141113 w 6134100"/>
              <a:gd name="connsiteY3062" fmla="*/ 3118411 h 6148267"/>
              <a:gd name="connsiteX3063" fmla="*/ 1142175 w 6134100"/>
              <a:gd name="connsiteY3063" fmla="*/ 3094331 h 6148267"/>
              <a:gd name="connsiteX3064" fmla="*/ 1143591 w 6134100"/>
              <a:gd name="connsiteY3064" fmla="*/ 3070959 h 6148267"/>
              <a:gd name="connsiteX3065" fmla="*/ 1145008 w 6134100"/>
              <a:gd name="connsiteY3065" fmla="*/ 3047233 h 6148267"/>
              <a:gd name="connsiteX3066" fmla="*/ 1146425 w 6134100"/>
              <a:gd name="connsiteY3066" fmla="*/ 3023861 h 6148267"/>
              <a:gd name="connsiteX3067" fmla="*/ 1148904 w 6134100"/>
              <a:gd name="connsiteY3067" fmla="*/ 3000489 h 6148267"/>
              <a:gd name="connsiteX3068" fmla="*/ 1151029 w 6134100"/>
              <a:gd name="connsiteY3068" fmla="*/ 2976763 h 6148267"/>
              <a:gd name="connsiteX3069" fmla="*/ 1153863 w 6134100"/>
              <a:gd name="connsiteY3069" fmla="*/ 2953037 h 6148267"/>
              <a:gd name="connsiteX3070" fmla="*/ 1156696 w 6134100"/>
              <a:gd name="connsiteY3070" fmla="*/ 2929665 h 6148267"/>
              <a:gd name="connsiteX3071" fmla="*/ 1159883 w 6134100"/>
              <a:gd name="connsiteY3071" fmla="*/ 2906648 h 6148267"/>
              <a:gd name="connsiteX3072" fmla="*/ 1163425 w 6134100"/>
              <a:gd name="connsiteY3072" fmla="*/ 2883275 h 6148267"/>
              <a:gd name="connsiteX3073" fmla="*/ 1166966 w 6134100"/>
              <a:gd name="connsiteY3073" fmla="*/ 2859549 h 6148267"/>
              <a:gd name="connsiteX3074" fmla="*/ 1171216 w 6134100"/>
              <a:gd name="connsiteY3074" fmla="*/ 2836531 h 6148267"/>
              <a:gd name="connsiteX3075" fmla="*/ 1175466 w 6134100"/>
              <a:gd name="connsiteY3075" fmla="*/ 2813514 h 6148267"/>
              <a:gd name="connsiteX3076" fmla="*/ 1180071 w 6134100"/>
              <a:gd name="connsiteY3076" fmla="*/ 2790141 h 6148267"/>
              <a:gd name="connsiteX3077" fmla="*/ 1185029 w 6134100"/>
              <a:gd name="connsiteY3077" fmla="*/ 2767478 h 6148267"/>
              <a:gd name="connsiteX3078" fmla="*/ 1190341 w 6134100"/>
              <a:gd name="connsiteY3078" fmla="*/ 2744460 h 6148267"/>
              <a:gd name="connsiteX3079" fmla="*/ 1195654 w 6134100"/>
              <a:gd name="connsiteY3079" fmla="*/ 2721442 h 6148267"/>
              <a:gd name="connsiteX3080" fmla="*/ 1201674 w 6134100"/>
              <a:gd name="connsiteY3080" fmla="*/ 2698778 h 6148267"/>
              <a:gd name="connsiteX3081" fmla="*/ 1207695 w 6134100"/>
              <a:gd name="connsiteY3081" fmla="*/ 2676115 h 6148267"/>
              <a:gd name="connsiteX3082" fmla="*/ 1213716 w 6134100"/>
              <a:gd name="connsiteY3082" fmla="*/ 2653451 h 6148267"/>
              <a:gd name="connsiteX3083" fmla="*/ 1220799 w 6134100"/>
              <a:gd name="connsiteY3083" fmla="*/ 2631141 h 6148267"/>
              <a:gd name="connsiteX3084" fmla="*/ 1227529 w 6134100"/>
              <a:gd name="connsiteY3084" fmla="*/ 2608832 h 6148267"/>
              <a:gd name="connsiteX3085" fmla="*/ 1234612 w 6134100"/>
              <a:gd name="connsiteY3085" fmla="*/ 2586522 h 6148267"/>
              <a:gd name="connsiteX3086" fmla="*/ 1242403 w 6134100"/>
              <a:gd name="connsiteY3086" fmla="*/ 2564213 h 6148267"/>
              <a:gd name="connsiteX3087" fmla="*/ 1249840 w 6134100"/>
              <a:gd name="connsiteY3087" fmla="*/ 2541904 h 6148267"/>
              <a:gd name="connsiteX3088" fmla="*/ 1257987 w 6134100"/>
              <a:gd name="connsiteY3088" fmla="*/ 2519947 h 6148267"/>
              <a:gd name="connsiteX3089" fmla="*/ 1266132 w 6134100"/>
              <a:gd name="connsiteY3089" fmla="*/ 2498346 h 6148267"/>
              <a:gd name="connsiteX3090" fmla="*/ 1274632 w 6134100"/>
              <a:gd name="connsiteY3090" fmla="*/ 2476745 h 6148267"/>
              <a:gd name="connsiteX3091" fmla="*/ 1283486 w 6134100"/>
              <a:gd name="connsiteY3091" fmla="*/ 2455143 h 6148267"/>
              <a:gd name="connsiteX3092" fmla="*/ 1292340 w 6134100"/>
              <a:gd name="connsiteY3092" fmla="*/ 2433542 h 6148267"/>
              <a:gd name="connsiteX3093" fmla="*/ 1301903 w 6134100"/>
              <a:gd name="connsiteY3093" fmla="*/ 2411941 h 6148267"/>
              <a:gd name="connsiteX3094" fmla="*/ 1311111 w 6134100"/>
              <a:gd name="connsiteY3094" fmla="*/ 2391048 h 6148267"/>
              <a:gd name="connsiteX3095" fmla="*/ 1321028 w 6134100"/>
              <a:gd name="connsiteY3095" fmla="*/ 2369800 h 6148267"/>
              <a:gd name="connsiteX3096" fmla="*/ 1330944 w 6134100"/>
              <a:gd name="connsiteY3096" fmla="*/ 2348553 h 6148267"/>
              <a:gd name="connsiteX3097" fmla="*/ 1341214 w 6134100"/>
              <a:gd name="connsiteY3097" fmla="*/ 2328013 h 6148267"/>
              <a:gd name="connsiteX3098" fmla="*/ 1351839 w 6134100"/>
              <a:gd name="connsiteY3098" fmla="*/ 2307121 h 6148267"/>
              <a:gd name="connsiteX3099" fmla="*/ 1362464 w 6134100"/>
              <a:gd name="connsiteY3099" fmla="*/ 2286936 h 6148267"/>
              <a:gd name="connsiteX3100" fmla="*/ 1373444 w 6134100"/>
              <a:gd name="connsiteY3100" fmla="*/ 2266397 h 6148267"/>
              <a:gd name="connsiteX3101" fmla="*/ 1384422 w 6134100"/>
              <a:gd name="connsiteY3101" fmla="*/ 2246212 h 6148267"/>
              <a:gd name="connsiteX3102" fmla="*/ 1396110 w 6134100"/>
              <a:gd name="connsiteY3102" fmla="*/ 2226027 h 6148267"/>
              <a:gd name="connsiteX3103" fmla="*/ 1407443 w 6134100"/>
              <a:gd name="connsiteY3103" fmla="*/ 2206196 h 6148267"/>
              <a:gd name="connsiteX3104" fmla="*/ 1419485 w 6134100"/>
              <a:gd name="connsiteY3104" fmla="*/ 2186720 h 6148267"/>
              <a:gd name="connsiteX3105" fmla="*/ 1431880 w 6134100"/>
              <a:gd name="connsiteY3105" fmla="*/ 2166889 h 6148267"/>
              <a:gd name="connsiteX3106" fmla="*/ 1443921 w 6134100"/>
              <a:gd name="connsiteY3106" fmla="*/ 2147413 h 6148267"/>
              <a:gd name="connsiteX3107" fmla="*/ 1456671 w 6134100"/>
              <a:gd name="connsiteY3107" fmla="*/ 2128290 h 6148267"/>
              <a:gd name="connsiteX3108" fmla="*/ 1469421 w 6134100"/>
              <a:gd name="connsiteY3108" fmla="*/ 2108813 h 6148267"/>
              <a:gd name="connsiteX3109" fmla="*/ 1482526 w 6134100"/>
              <a:gd name="connsiteY3109" fmla="*/ 2090045 h 6148267"/>
              <a:gd name="connsiteX3110" fmla="*/ 1495629 w 6134100"/>
              <a:gd name="connsiteY3110" fmla="*/ 2071276 h 6148267"/>
              <a:gd name="connsiteX3111" fmla="*/ 1509087 w 6134100"/>
              <a:gd name="connsiteY3111" fmla="*/ 2052862 h 6148267"/>
              <a:gd name="connsiteX3112" fmla="*/ 1522900 w 6134100"/>
              <a:gd name="connsiteY3112" fmla="*/ 2034448 h 6148267"/>
              <a:gd name="connsiteX3113" fmla="*/ 1536712 w 6134100"/>
              <a:gd name="connsiteY3113" fmla="*/ 2016388 h 6148267"/>
              <a:gd name="connsiteX3114" fmla="*/ 1550525 w 6134100"/>
              <a:gd name="connsiteY3114" fmla="*/ 1998328 h 6148267"/>
              <a:gd name="connsiteX3115" fmla="*/ 1564692 w 6134100"/>
              <a:gd name="connsiteY3115" fmla="*/ 1980268 h 6148267"/>
              <a:gd name="connsiteX3116" fmla="*/ 1579212 w 6134100"/>
              <a:gd name="connsiteY3116" fmla="*/ 1962561 h 6148267"/>
              <a:gd name="connsiteX3117" fmla="*/ 1594087 w 6134100"/>
              <a:gd name="connsiteY3117" fmla="*/ 1945210 h 6148267"/>
              <a:gd name="connsiteX3118" fmla="*/ 1608608 w 6134100"/>
              <a:gd name="connsiteY3118" fmla="*/ 1927857 h 6148267"/>
              <a:gd name="connsiteX3119" fmla="*/ 1623483 w 6134100"/>
              <a:gd name="connsiteY3119" fmla="*/ 1910860 h 6148267"/>
              <a:gd name="connsiteX3120" fmla="*/ 1639066 w 6134100"/>
              <a:gd name="connsiteY3120" fmla="*/ 1894216 h 6148267"/>
              <a:gd name="connsiteX3121" fmla="*/ 1654294 w 6134100"/>
              <a:gd name="connsiteY3121" fmla="*/ 1877218 h 6148267"/>
              <a:gd name="connsiteX3122" fmla="*/ 1670232 w 6134100"/>
              <a:gd name="connsiteY3122" fmla="*/ 1861283 h 6148267"/>
              <a:gd name="connsiteX3123" fmla="*/ 1685815 w 6134100"/>
              <a:gd name="connsiteY3123" fmla="*/ 1844640 h 6148267"/>
              <a:gd name="connsiteX3124" fmla="*/ 1702107 w 6134100"/>
              <a:gd name="connsiteY3124" fmla="*/ 1828704 h 6148267"/>
              <a:gd name="connsiteX3125" fmla="*/ 1718044 w 6134100"/>
              <a:gd name="connsiteY3125" fmla="*/ 1813122 h 6148267"/>
              <a:gd name="connsiteX3126" fmla="*/ 1734335 w 6134100"/>
              <a:gd name="connsiteY3126" fmla="*/ 1797188 h 6148267"/>
              <a:gd name="connsiteX3127" fmla="*/ 1750626 w 6134100"/>
              <a:gd name="connsiteY3127" fmla="*/ 1781960 h 6148267"/>
              <a:gd name="connsiteX3128" fmla="*/ 1767626 w 6134100"/>
              <a:gd name="connsiteY3128" fmla="*/ 1767087 h 6148267"/>
              <a:gd name="connsiteX3129" fmla="*/ 1784273 w 6134100"/>
              <a:gd name="connsiteY3129" fmla="*/ 1751859 h 6148267"/>
              <a:gd name="connsiteX3130" fmla="*/ 1801626 w 6134100"/>
              <a:gd name="connsiteY3130" fmla="*/ 1736987 h 6148267"/>
              <a:gd name="connsiteX3131" fmla="*/ 1818272 w 6134100"/>
              <a:gd name="connsiteY3131" fmla="*/ 1722822 h 6148267"/>
              <a:gd name="connsiteX3132" fmla="*/ 1835626 w 6134100"/>
              <a:gd name="connsiteY3132" fmla="*/ 1708657 h 6148267"/>
              <a:gd name="connsiteX3133" fmla="*/ 1852980 w 6134100"/>
              <a:gd name="connsiteY3133" fmla="*/ 1694493 h 6148267"/>
              <a:gd name="connsiteX3134" fmla="*/ 1870688 w 6134100"/>
              <a:gd name="connsiteY3134" fmla="*/ 1680682 h 6148267"/>
              <a:gd name="connsiteX3135" fmla="*/ 1888396 w 6134100"/>
              <a:gd name="connsiteY3135" fmla="*/ 1667225 h 6148267"/>
              <a:gd name="connsiteX3136" fmla="*/ 1906458 w 6134100"/>
              <a:gd name="connsiteY3136" fmla="*/ 1653768 h 6148267"/>
              <a:gd name="connsiteX3137" fmla="*/ 1924166 w 6134100"/>
              <a:gd name="connsiteY3137" fmla="*/ 1640665 h 6148267"/>
              <a:gd name="connsiteX3138" fmla="*/ 1942583 w 6134100"/>
              <a:gd name="connsiteY3138" fmla="*/ 1627563 h 6148267"/>
              <a:gd name="connsiteX3139" fmla="*/ 1960645 w 6134100"/>
              <a:gd name="connsiteY3139" fmla="*/ 1614815 h 6148267"/>
              <a:gd name="connsiteX3140" fmla="*/ 1979062 w 6134100"/>
              <a:gd name="connsiteY3140" fmla="*/ 1602420 h 6148267"/>
              <a:gd name="connsiteX3141" fmla="*/ 1997478 w 6134100"/>
              <a:gd name="connsiteY3141" fmla="*/ 1590381 h 6148267"/>
              <a:gd name="connsiteX3142" fmla="*/ 2015895 w 6134100"/>
              <a:gd name="connsiteY3142" fmla="*/ 1578341 h 6148267"/>
              <a:gd name="connsiteX3143" fmla="*/ 2034665 w 6134100"/>
              <a:gd name="connsiteY3143" fmla="*/ 1566300 h 6148267"/>
              <a:gd name="connsiteX3144" fmla="*/ 2053790 w 6134100"/>
              <a:gd name="connsiteY3144" fmla="*/ 1554969 h 6148267"/>
              <a:gd name="connsiteX3145" fmla="*/ 2072561 w 6134100"/>
              <a:gd name="connsiteY3145" fmla="*/ 1543637 h 6148267"/>
              <a:gd name="connsiteX3146" fmla="*/ 2091686 w 6134100"/>
              <a:gd name="connsiteY3146" fmla="*/ 1532659 h 6148267"/>
              <a:gd name="connsiteX3147" fmla="*/ 2110811 w 6134100"/>
              <a:gd name="connsiteY3147" fmla="*/ 1522036 h 6148267"/>
              <a:gd name="connsiteX3148" fmla="*/ 2130289 w 6134100"/>
              <a:gd name="connsiteY3148" fmla="*/ 1511412 h 6148267"/>
              <a:gd name="connsiteX3149" fmla="*/ 2149414 w 6134100"/>
              <a:gd name="connsiteY3149" fmla="*/ 1501142 h 6148267"/>
              <a:gd name="connsiteX3150" fmla="*/ 2168893 w 6134100"/>
              <a:gd name="connsiteY3150" fmla="*/ 1491227 h 6148267"/>
              <a:gd name="connsiteX3151" fmla="*/ 2188372 w 6134100"/>
              <a:gd name="connsiteY3151" fmla="*/ 1481311 h 6148267"/>
              <a:gd name="connsiteX3152" fmla="*/ 2207851 w 6134100"/>
              <a:gd name="connsiteY3152" fmla="*/ 1471396 h 6148267"/>
              <a:gd name="connsiteX3153" fmla="*/ 2227684 w 6134100"/>
              <a:gd name="connsiteY3153" fmla="*/ 1462189 h 6148267"/>
              <a:gd name="connsiteX3154" fmla="*/ 2247517 w 6134100"/>
              <a:gd name="connsiteY3154" fmla="*/ 1453336 h 6148267"/>
              <a:gd name="connsiteX3155" fmla="*/ 2267350 w 6134100"/>
              <a:gd name="connsiteY3155" fmla="*/ 1444483 h 6148267"/>
              <a:gd name="connsiteX3156" fmla="*/ 2287537 w 6134100"/>
              <a:gd name="connsiteY3156" fmla="*/ 1436339 h 6148267"/>
              <a:gd name="connsiteX3157" fmla="*/ 2307370 w 6134100"/>
              <a:gd name="connsiteY3157" fmla="*/ 1428193 h 6148267"/>
              <a:gd name="connsiteX3158" fmla="*/ 2327203 w 6134100"/>
              <a:gd name="connsiteY3158" fmla="*/ 1420048 h 6148267"/>
              <a:gd name="connsiteX3159" fmla="*/ 2347745 w 6134100"/>
              <a:gd name="connsiteY3159" fmla="*/ 1412258 h 6148267"/>
              <a:gd name="connsiteX3160" fmla="*/ 2367578 w 6134100"/>
              <a:gd name="connsiteY3160" fmla="*/ 1405176 h 6148267"/>
              <a:gd name="connsiteX3161" fmla="*/ 2388119 w 6134100"/>
              <a:gd name="connsiteY3161" fmla="*/ 1397739 h 6148267"/>
              <a:gd name="connsiteX3162" fmla="*/ 2408307 w 6134100"/>
              <a:gd name="connsiteY3162" fmla="*/ 1391011 h 6148267"/>
              <a:gd name="connsiteX3163" fmla="*/ 2428848 w 6134100"/>
              <a:gd name="connsiteY3163" fmla="*/ 1384283 h 6148267"/>
              <a:gd name="connsiteX3164" fmla="*/ 2449035 w 6134100"/>
              <a:gd name="connsiteY3164" fmla="*/ 1377908 h 6148267"/>
              <a:gd name="connsiteX3165" fmla="*/ 2469577 w 6134100"/>
              <a:gd name="connsiteY3165" fmla="*/ 1371534 h 6148267"/>
              <a:gd name="connsiteX3166" fmla="*/ 2489764 w 6134100"/>
              <a:gd name="connsiteY3166" fmla="*/ 1365514 h 6148267"/>
              <a:gd name="connsiteX3167" fmla="*/ 2510660 w 6134100"/>
              <a:gd name="connsiteY3167" fmla="*/ 1360202 h 6148267"/>
              <a:gd name="connsiteX3168" fmla="*/ 2527660 w 6134100"/>
              <a:gd name="connsiteY3168" fmla="*/ 1352766 h 6148267"/>
              <a:gd name="connsiteX3169" fmla="*/ 2544659 w 6134100"/>
              <a:gd name="connsiteY3169" fmla="*/ 1346038 h 6148267"/>
              <a:gd name="connsiteX3170" fmla="*/ 2561306 w 6134100"/>
              <a:gd name="connsiteY3170" fmla="*/ 1339309 h 6148267"/>
              <a:gd name="connsiteX3171" fmla="*/ 2578659 w 6134100"/>
              <a:gd name="connsiteY3171" fmla="*/ 1333289 h 6148267"/>
              <a:gd name="connsiteX3172" fmla="*/ 2596014 w 6134100"/>
              <a:gd name="connsiteY3172" fmla="*/ 1326560 h 6148267"/>
              <a:gd name="connsiteX3173" fmla="*/ 2613367 w 6134100"/>
              <a:gd name="connsiteY3173" fmla="*/ 1320541 h 6148267"/>
              <a:gd name="connsiteX3174" fmla="*/ 2630722 w 6134100"/>
              <a:gd name="connsiteY3174" fmla="*/ 1314521 h 6148267"/>
              <a:gd name="connsiteX3175" fmla="*/ 2648075 w 6134100"/>
              <a:gd name="connsiteY3175" fmla="*/ 1308146 h 6148267"/>
              <a:gd name="connsiteX3176" fmla="*/ 2647366 w 6134100"/>
              <a:gd name="connsiteY3176" fmla="*/ 1307793 h 6148267"/>
              <a:gd name="connsiteX3177" fmla="*/ 2647366 w 6134100"/>
              <a:gd name="connsiteY3177" fmla="*/ 1307438 h 6148267"/>
              <a:gd name="connsiteX3178" fmla="*/ 2648075 w 6134100"/>
              <a:gd name="connsiteY3178" fmla="*/ 1298585 h 6148267"/>
              <a:gd name="connsiteX3179" fmla="*/ 2648430 w 6134100"/>
              <a:gd name="connsiteY3179" fmla="*/ 1289378 h 6148267"/>
              <a:gd name="connsiteX3180" fmla="*/ 2649492 w 6134100"/>
              <a:gd name="connsiteY3180" fmla="*/ 1280525 h 6148267"/>
              <a:gd name="connsiteX3181" fmla="*/ 2651263 w 6134100"/>
              <a:gd name="connsiteY3181" fmla="*/ 1271318 h 6148267"/>
              <a:gd name="connsiteX3182" fmla="*/ 2653388 w 6134100"/>
              <a:gd name="connsiteY3182" fmla="*/ 1262111 h 6148267"/>
              <a:gd name="connsiteX3183" fmla="*/ 2655866 w 6134100"/>
              <a:gd name="connsiteY3183" fmla="*/ 1253258 h 6148267"/>
              <a:gd name="connsiteX3184" fmla="*/ 2659054 w 6134100"/>
              <a:gd name="connsiteY3184" fmla="*/ 1244051 h 6148267"/>
              <a:gd name="connsiteX3185" fmla="*/ 2662596 w 6134100"/>
              <a:gd name="connsiteY3185" fmla="*/ 1235197 h 6148267"/>
              <a:gd name="connsiteX3186" fmla="*/ 2666491 w 6134100"/>
              <a:gd name="connsiteY3186" fmla="*/ 1225990 h 6148267"/>
              <a:gd name="connsiteX3187" fmla="*/ 2671096 w 6134100"/>
              <a:gd name="connsiteY3187" fmla="*/ 1217138 h 6148267"/>
              <a:gd name="connsiteX3188" fmla="*/ 2675700 w 6134100"/>
              <a:gd name="connsiteY3188" fmla="*/ 1207931 h 6148267"/>
              <a:gd name="connsiteX3189" fmla="*/ 2681012 w 6134100"/>
              <a:gd name="connsiteY3189" fmla="*/ 1199077 h 6148267"/>
              <a:gd name="connsiteX3190" fmla="*/ 2686679 w 6134100"/>
              <a:gd name="connsiteY3190" fmla="*/ 1189870 h 6148267"/>
              <a:gd name="connsiteX3191" fmla="*/ 2692699 w 6134100"/>
              <a:gd name="connsiteY3191" fmla="*/ 1181017 h 6148267"/>
              <a:gd name="connsiteX3192" fmla="*/ 2699429 w 6134100"/>
              <a:gd name="connsiteY3192" fmla="*/ 1172164 h 6148267"/>
              <a:gd name="connsiteX3193" fmla="*/ 2706866 w 6134100"/>
              <a:gd name="connsiteY3193" fmla="*/ 1163311 h 6148267"/>
              <a:gd name="connsiteX3194" fmla="*/ 2640992 w 6134100"/>
              <a:gd name="connsiteY3194" fmla="*/ 1180663 h 6148267"/>
              <a:gd name="connsiteX3195" fmla="*/ 2608408 w 6134100"/>
              <a:gd name="connsiteY3195" fmla="*/ 1189870 h 6148267"/>
              <a:gd name="connsiteX3196" fmla="*/ 2577950 w 6134100"/>
              <a:gd name="connsiteY3196" fmla="*/ 1199077 h 6148267"/>
              <a:gd name="connsiteX3197" fmla="*/ 2517743 w 6134100"/>
              <a:gd name="connsiteY3197" fmla="*/ 1218200 h 6148267"/>
              <a:gd name="connsiteX3198" fmla="*/ 2510306 w 6134100"/>
              <a:gd name="connsiteY3198" fmla="*/ 1220678 h 6148267"/>
              <a:gd name="connsiteX3199" fmla="*/ 2502514 w 6134100"/>
              <a:gd name="connsiteY3199" fmla="*/ 1223157 h 6148267"/>
              <a:gd name="connsiteX3200" fmla="*/ 2495431 w 6134100"/>
              <a:gd name="connsiteY3200" fmla="*/ 1225990 h 6148267"/>
              <a:gd name="connsiteX3201" fmla="*/ 2487993 w 6134100"/>
              <a:gd name="connsiteY3201" fmla="*/ 1228824 h 6148267"/>
              <a:gd name="connsiteX3202" fmla="*/ 2457890 w 6134100"/>
              <a:gd name="connsiteY3202" fmla="*/ 1239801 h 6148267"/>
              <a:gd name="connsiteX3203" fmla="*/ 2450807 w 6134100"/>
              <a:gd name="connsiteY3203" fmla="*/ 1242634 h 6148267"/>
              <a:gd name="connsiteX3204" fmla="*/ 2443369 w 6134100"/>
              <a:gd name="connsiteY3204" fmla="*/ 1245113 h 6148267"/>
              <a:gd name="connsiteX3205" fmla="*/ 2435577 w 6134100"/>
              <a:gd name="connsiteY3205" fmla="*/ 1247946 h 6148267"/>
              <a:gd name="connsiteX3206" fmla="*/ 2428494 w 6134100"/>
              <a:gd name="connsiteY3206" fmla="*/ 1250780 h 6148267"/>
              <a:gd name="connsiteX3207" fmla="*/ 2421057 w 6134100"/>
              <a:gd name="connsiteY3207" fmla="*/ 1253612 h 6148267"/>
              <a:gd name="connsiteX3208" fmla="*/ 2413266 w 6134100"/>
              <a:gd name="connsiteY3208" fmla="*/ 1256445 h 6148267"/>
              <a:gd name="connsiteX3209" fmla="*/ 2406182 w 6134100"/>
              <a:gd name="connsiteY3209" fmla="*/ 1258924 h 6148267"/>
              <a:gd name="connsiteX3210" fmla="*/ 2398744 w 6134100"/>
              <a:gd name="connsiteY3210" fmla="*/ 1262111 h 6148267"/>
              <a:gd name="connsiteX3211" fmla="*/ 2340308 w 6134100"/>
              <a:gd name="connsiteY3211" fmla="*/ 1287253 h 6148267"/>
              <a:gd name="connsiteX3212" fmla="*/ 2310912 w 6134100"/>
              <a:gd name="connsiteY3212" fmla="*/ 1299647 h 6148267"/>
              <a:gd name="connsiteX3213" fmla="*/ 2303829 w 6134100"/>
              <a:gd name="connsiteY3213" fmla="*/ 1302834 h 6148267"/>
              <a:gd name="connsiteX3214" fmla="*/ 2296745 w 6134100"/>
              <a:gd name="connsiteY3214" fmla="*/ 1306376 h 6148267"/>
              <a:gd name="connsiteX3215" fmla="*/ 2289309 w 6134100"/>
              <a:gd name="connsiteY3215" fmla="*/ 1309917 h 6148267"/>
              <a:gd name="connsiteX3216" fmla="*/ 2282225 w 6134100"/>
              <a:gd name="connsiteY3216" fmla="*/ 1313104 h 6148267"/>
              <a:gd name="connsiteX3217" fmla="*/ 2224851 w 6134100"/>
              <a:gd name="connsiteY3217" fmla="*/ 1341434 h 6148267"/>
              <a:gd name="connsiteX3218" fmla="*/ 2217413 w 6134100"/>
              <a:gd name="connsiteY3218" fmla="*/ 1344621 h 6148267"/>
              <a:gd name="connsiteX3219" fmla="*/ 2210330 w 6134100"/>
              <a:gd name="connsiteY3219" fmla="*/ 1348163 h 6148267"/>
              <a:gd name="connsiteX3220" fmla="*/ 2203601 w 6134100"/>
              <a:gd name="connsiteY3220" fmla="*/ 1352058 h 6148267"/>
              <a:gd name="connsiteX3221" fmla="*/ 2196163 w 6134100"/>
              <a:gd name="connsiteY3221" fmla="*/ 1355953 h 6148267"/>
              <a:gd name="connsiteX3222" fmla="*/ 2168185 w 6134100"/>
              <a:gd name="connsiteY3222" fmla="*/ 1371180 h 6148267"/>
              <a:gd name="connsiteX3223" fmla="*/ 2154372 w 6134100"/>
              <a:gd name="connsiteY3223" fmla="*/ 1378971 h 6148267"/>
              <a:gd name="connsiteX3224" fmla="*/ 2140205 w 6134100"/>
              <a:gd name="connsiteY3224" fmla="*/ 1386761 h 6148267"/>
              <a:gd name="connsiteX3225" fmla="*/ 2126394 w 6134100"/>
              <a:gd name="connsiteY3225" fmla="*/ 1394198 h 6148267"/>
              <a:gd name="connsiteX3226" fmla="*/ 2112227 w 6134100"/>
              <a:gd name="connsiteY3226" fmla="*/ 1402342 h 6148267"/>
              <a:gd name="connsiteX3227" fmla="*/ 2057686 w 6134100"/>
              <a:gd name="connsiteY3227" fmla="*/ 1435276 h 6148267"/>
              <a:gd name="connsiteX3228" fmla="*/ 2029707 w 6134100"/>
              <a:gd name="connsiteY3228" fmla="*/ 1452274 h 6148267"/>
              <a:gd name="connsiteX3229" fmla="*/ 2003145 w 6134100"/>
              <a:gd name="connsiteY3229" fmla="*/ 1470334 h 6148267"/>
              <a:gd name="connsiteX3230" fmla="*/ 1949666 w 6134100"/>
              <a:gd name="connsiteY3230" fmla="*/ 1506100 h 6148267"/>
              <a:gd name="connsiteX3231" fmla="*/ 1936563 w 6134100"/>
              <a:gd name="connsiteY3231" fmla="*/ 1515661 h 6148267"/>
              <a:gd name="connsiteX3232" fmla="*/ 1923458 w 6134100"/>
              <a:gd name="connsiteY3232" fmla="*/ 1525223 h 6148267"/>
              <a:gd name="connsiteX3233" fmla="*/ 1910708 w 6134100"/>
              <a:gd name="connsiteY3233" fmla="*/ 1534784 h 6148267"/>
              <a:gd name="connsiteX3234" fmla="*/ 1897605 w 6134100"/>
              <a:gd name="connsiteY3234" fmla="*/ 1544699 h 6148267"/>
              <a:gd name="connsiteX3235" fmla="*/ 1871397 w 6134100"/>
              <a:gd name="connsiteY3235" fmla="*/ 1563822 h 6148267"/>
              <a:gd name="connsiteX3236" fmla="*/ 1858647 w 6134100"/>
              <a:gd name="connsiteY3236" fmla="*/ 1573737 h 6148267"/>
              <a:gd name="connsiteX3237" fmla="*/ 1846250 w 6134100"/>
              <a:gd name="connsiteY3237" fmla="*/ 1583652 h 6148267"/>
              <a:gd name="connsiteX3238" fmla="*/ 1795606 w 6134100"/>
              <a:gd name="connsiteY3238" fmla="*/ 1624731 h 6148267"/>
              <a:gd name="connsiteX3239" fmla="*/ 1776835 w 6134100"/>
              <a:gd name="connsiteY3239" fmla="*/ 1644561 h 6148267"/>
              <a:gd name="connsiteX3240" fmla="*/ 1758064 w 6134100"/>
              <a:gd name="connsiteY3240" fmla="*/ 1663683 h 6148267"/>
              <a:gd name="connsiteX3241" fmla="*/ 1740002 w 6134100"/>
              <a:gd name="connsiteY3241" fmla="*/ 1683514 h 6148267"/>
              <a:gd name="connsiteX3242" fmla="*/ 1721585 w 6134100"/>
              <a:gd name="connsiteY3242" fmla="*/ 1703700 h 6148267"/>
              <a:gd name="connsiteX3243" fmla="*/ 1703877 w 6134100"/>
              <a:gd name="connsiteY3243" fmla="*/ 1723531 h 6148267"/>
              <a:gd name="connsiteX3244" fmla="*/ 1686169 w 6134100"/>
              <a:gd name="connsiteY3244" fmla="*/ 1744069 h 6148267"/>
              <a:gd name="connsiteX3245" fmla="*/ 1668815 w 6134100"/>
              <a:gd name="connsiteY3245" fmla="*/ 1764608 h 6148267"/>
              <a:gd name="connsiteX3246" fmla="*/ 1652169 w 6134100"/>
              <a:gd name="connsiteY3246" fmla="*/ 1785501 h 6148267"/>
              <a:gd name="connsiteX3247" fmla="*/ 1635169 w 6134100"/>
              <a:gd name="connsiteY3247" fmla="*/ 1806748 h 6148267"/>
              <a:gd name="connsiteX3248" fmla="*/ 1618524 w 6134100"/>
              <a:gd name="connsiteY3248" fmla="*/ 1827641 h 6148267"/>
              <a:gd name="connsiteX3249" fmla="*/ 1601878 w 6134100"/>
              <a:gd name="connsiteY3249" fmla="*/ 1849243 h 6148267"/>
              <a:gd name="connsiteX3250" fmla="*/ 1586295 w 6134100"/>
              <a:gd name="connsiteY3250" fmla="*/ 1870845 h 6148267"/>
              <a:gd name="connsiteX3251" fmla="*/ 1570358 w 6134100"/>
              <a:gd name="connsiteY3251" fmla="*/ 1892799 h 6148267"/>
              <a:gd name="connsiteX3252" fmla="*/ 1554775 w 6134100"/>
              <a:gd name="connsiteY3252" fmla="*/ 1914402 h 6148267"/>
              <a:gd name="connsiteX3253" fmla="*/ 1539900 w 6134100"/>
              <a:gd name="connsiteY3253" fmla="*/ 1936711 h 6148267"/>
              <a:gd name="connsiteX3254" fmla="*/ 1524671 w 6134100"/>
              <a:gd name="connsiteY3254" fmla="*/ 1959020 h 6148267"/>
              <a:gd name="connsiteX3255" fmla="*/ 1510151 w 6134100"/>
              <a:gd name="connsiteY3255" fmla="*/ 1981684 h 6148267"/>
              <a:gd name="connsiteX3256" fmla="*/ 1495629 w 6134100"/>
              <a:gd name="connsiteY3256" fmla="*/ 2004348 h 6148267"/>
              <a:gd name="connsiteX3257" fmla="*/ 1481817 w 6134100"/>
              <a:gd name="connsiteY3257" fmla="*/ 2027366 h 6148267"/>
              <a:gd name="connsiteX3258" fmla="*/ 1468005 w 6134100"/>
              <a:gd name="connsiteY3258" fmla="*/ 2050383 h 6148267"/>
              <a:gd name="connsiteX3259" fmla="*/ 1454193 w 6134100"/>
              <a:gd name="connsiteY3259" fmla="*/ 2073756 h 6148267"/>
              <a:gd name="connsiteX3260" fmla="*/ 1441088 w 6134100"/>
              <a:gd name="connsiteY3260" fmla="*/ 2097127 h 6148267"/>
              <a:gd name="connsiteX3261" fmla="*/ 1427985 w 6134100"/>
              <a:gd name="connsiteY3261" fmla="*/ 2120853 h 6148267"/>
              <a:gd name="connsiteX3262" fmla="*/ 1415235 w 6134100"/>
              <a:gd name="connsiteY3262" fmla="*/ 2144226 h 6148267"/>
              <a:gd name="connsiteX3263" fmla="*/ 1402839 w 6134100"/>
              <a:gd name="connsiteY3263" fmla="*/ 2167952 h 6148267"/>
              <a:gd name="connsiteX3264" fmla="*/ 1391152 w 6134100"/>
              <a:gd name="connsiteY3264" fmla="*/ 2192386 h 6148267"/>
              <a:gd name="connsiteX3265" fmla="*/ 1379110 w 6134100"/>
              <a:gd name="connsiteY3265" fmla="*/ 2216466 h 6148267"/>
              <a:gd name="connsiteX3266" fmla="*/ 1367422 w 6134100"/>
              <a:gd name="connsiteY3266" fmla="*/ 2240901 h 6148267"/>
              <a:gd name="connsiteX3267" fmla="*/ 1356444 w 6134100"/>
              <a:gd name="connsiteY3267" fmla="*/ 2265335 h 6148267"/>
              <a:gd name="connsiteX3268" fmla="*/ 1345819 w 6134100"/>
              <a:gd name="connsiteY3268" fmla="*/ 2289770 h 6148267"/>
              <a:gd name="connsiteX3269" fmla="*/ 1335194 w 6134100"/>
              <a:gd name="connsiteY3269" fmla="*/ 2314558 h 6148267"/>
              <a:gd name="connsiteX3270" fmla="*/ 1324923 w 6134100"/>
              <a:gd name="connsiteY3270" fmla="*/ 2339346 h 6148267"/>
              <a:gd name="connsiteX3271" fmla="*/ 1321736 w 6134100"/>
              <a:gd name="connsiteY3271" fmla="*/ 2346428 h 6148267"/>
              <a:gd name="connsiteX3272" fmla="*/ 1318903 w 6134100"/>
              <a:gd name="connsiteY3272" fmla="*/ 2353156 h 6148267"/>
              <a:gd name="connsiteX3273" fmla="*/ 1315361 w 6134100"/>
              <a:gd name="connsiteY3273" fmla="*/ 2359531 h 6148267"/>
              <a:gd name="connsiteX3274" fmla="*/ 1311465 w 6134100"/>
              <a:gd name="connsiteY3274" fmla="*/ 2365551 h 6148267"/>
              <a:gd name="connsiteX3275" fmla="*/ 1307215 w 6134100"/>
              <a:gd name="connsiteY3275" fmla="*/ 2370862 h 6148267"/>
              <a:gd name="connsiteX3276" fmla="*/ 1302965 w 6134100"/>
              <a:gd name="connsiteY3276" fmla="*/ 2375820 h 6148267"/>
              <a:gd name="connsiteX3277" fmla="*/ 1298361 w 6134100"/>
              <a:gd name="connsiteY3277" fmla="*/ 2380424 h 6148267"/>
              <a:gd name="connsiteX3278" fmla="*/ 1293756 w 6134100"/>
              <a:gd name="connsiteY3278" fmla="*/ 2384673 h 6148267"/>
              <a:gd name="connsiteX3279" fmla="*/ 1288798 w 6134100"/>
              <a:gd name="connsiteY3279" fmla="*/ 2388215 h 6148267"/>
              <a:gd name="connsiteX3280" fmla="*/ 1284195 w 6134100"/>
              <a:gd name="connsiteY3280" fmla="*/ 2391048 h 6148267"/>
              <a:gd name="connsiteX3281" fmla="*/ 1279236 w 6134100"/>
              <a:gd name="connsiteY3281" fmla="*/ 2393526 h 6148267"/>
              <a:gd name="connsiteX3282" fmla="*/ 1274278 w 6134100"/>
              <a:gd name="connsiteY3282" fmla="*/ 2395297 h 6148267"/>
              <a:gd name="connsiteX3283" fmla="*/ 1269320 w 6134100"/>
              <a:gd name="connsiteY3283" fmla="*/ 2396360 h 6148267"/>
              <a:gd name="connsiteX3284" fmla="*/ 1264007 w 6134100"/>
              <a:gd name="connsiteY3284" fmla="*/ 2396360 h 6148267"/>
              <a:gd name="connsiteX3285" fmla="*/ 1259049 w 6134100"/>
              <a:gd name="connsiteY3285" fmla="*/ 2396005 h 6148267"/>
              <a:gd name="connsiteX3286" fmla="*/ 1254090 w 6134100"/>
              <a:gd name="connsiteY3286" fmla="*/ 2394943 h 6148267"/>
              <a:gd name="connsiteX3287" fmla="*/ 1252320 w 6134100"/>
              <a:gd name="connsiteY3287" fmla="*/ 2393880 h 6148267"/>
              <a:gd name="connsiteX3288" fmla="*/ 1249840 w 6134100"/>
              <a:gd name="connsiteY3288" fmla="*/ 2393172 h 6148267"/>
              <a:gd name="connsiteX3289" fmla="*/ 1248070 w 6134100"/>
              <a:gd name="connsiteY3289" fmla="*/ 2392110 h 6148267"/>
              <a:gd name="connsiteX3290" fmla="*/ 1245945 w 6134100"/>
              <a:gd name="connsiteY3290" fmla="*/ 2390693 h 6148267"/>
              <a:gd name="connsiteX3291" fmla="*/ 1243112 w 6134100"/>
              <a:gd name="connsiteY3291" fmla="*/ 2387506 h 6148267"/>
              <a:gd name="connsiteX3292" fmla="*/ 1239924 w 6134100"/>
              <a:gd name="connsiteY3292" fmla="*/ 2383611 h 6148267"/>
              <a:gd name="connsiteX3293" fmla="*/ 1237799 w 6134100"/>
              <a:gd name="connsiteY3293" fmla="*/ 2379361 h 6148267"/>
              <a:gd name="connsiteX3294" fmla="*/ 1235674 w 6134100"/>
              <a:gd name="connsiteY3294" fmla="*/ 2374404 h 6148267"/>
              <a:gd name="connsiteX3295" fmla="*/ 1234257 w 6134100"/>
              <a:gd name="connsiteY3295" fmla="*/ 2369092 h 6148267"/>
              <a:gd name="connsiteX3296" fmla="*/ 1233195 w 6134100"/>
              <a:gd name="connsiteY3296" fmla="*/ 2363427 h 6148267"/>
              <a:gd name="connsiteX3297" fmla="*/ 1232132 w 6134100"/>
              <a:gd name="connsiteY3297" fmla="*/ 2356698 h 6148267"/>
              <a:gd name="connsiteX3298" fmla="*/ 1232132 w 6134100"/>
              <a:gd name="connsiteY3298" fmla="*/ 2350324 h 6148267"/>
              <a:gd name="connsiteX3299" fmla="*/ 1232132 w 6134100"/>
              <a:gd name="connsiteY3299" fmla="*/ 2343241 h 6148267"/>
              <a:gd name="connsiteX3300" fmla="*/ 1233195 w 6134100"/>
              <a:gd name="connsiteY3300" fmla="*/ 2336159 h 6148267"/>
              <a:gd name="connsiteX3301" fmla="*/ 1234612 w 6134100"/>
              <a:gd name="connsiteY3301" fmla="*/ 2328368 h 6148267"/>
              <a:gd name="connsiteX3302" fmla="*/ 1236028 w 6134100"/>
              <a:gd name="connsiteY3302" fmla="*/ 2320578 h 6148267"/>
              <a:gd name="connsiteX3303" fmla="*/ 1238153 w 6134100"/>
              <a:gd name="connsiteY3303" fmla="*/ 2313141 h 6148267"/>
              <a:gd name="connsiteX3304" fmla="*/ 1240632 w 6134100"/>
              <a:gd name="connsiteY3304" fmla="*/ 2304996 h 6148267"/>
              <a:gd name="connsiteX3305" fmla="*/ 1245945 w 6134100"/>
              <a:gd name="connsiteY3305" fmla="*/ 2292248 h 6148267"/>
              <a:gd name="connsiteX3306" fmla="*/ 1251257 w 6134100"/>
              <a:gd name="connsiteY3306" fmla="*/ 2279500 h 6148267"/>
              <a:gd name="connsiteX3307" fmla="*/ 1256570 w 6134100"/>
              <a:gd name="connsiteY3307" fmla="*/ 2266751 h 6148267"/>
              <a:gd name="connsiteX3308" fmla="*/ 1261882 w 6134100"/>
              <a:gd name="connsiteY3308" fmla="*/ 2254357 h 6148267"/>
              <a:gd name="connsiteX3309" fmla="*/ 1267195 w 6134100"/>
              <a:gd name="connsiteY3309" fmla="*/ 2241609 h 6148267"/>
              <a:gd name="connsiteX3310" fmla="*/ 1272861 w 6134100"/>
              <a:gd name="connsiteY3310" fmla="*/ 2228860 h 6148267"/>
              <a:gd name="connsiteX3311" fmla="*/ 1278528 w 6134100"/>
              <a:gd name="connsiteY3311" fmla="*/ 2216466 h 6148267"/>
              <a:gd name="connsiteX3312" fmla="*/ 1283840 w 6134100"/>
              <a:gd name="connsiteY3312" fmla="*/ 2203718 h 6148267"/>
              <a:gd name="connsiteX3313" fmla="*/ 1289861 w 6134100"/>
              <a:gd name="connsiteY3313" fmla="*/ 2191677 h 6148267"/>
              <a:gd name="connsiteX3314" fmla="*/ 1295528 w 6134100"/>
              <a:gd name="connsiteY3314" fmla="*/ 2178929 h 6148267"/>
              <a:gd name="connsiteX3315" fmla="*/ 1301903 w 6134100"/>
              <a:gd name="connsiteY3315" fmla="*/ 2166536 h 6148267"/>
              <a:gd name="connsiteX3316" fmla="*/ 1307569 w 6134100"/>
              <a:gd name="connsiteY3316" fmla="*/ 2154141 h 6148267"/>
              <a:gd name="connsiteX3317" fmla="*/ 1313590 w 6134100"/>
              <a:gd name="connsiteY3317" fmla="*/ 2142101 h 6148267"/>
              <a:gd name="connsiteX3318" fmla="*/ 1319965 w 6134100"/>
              <a:gd name="connsiteY3318" fmla="*/ 2129707 h 6148267"/>
              <a:gd name="connsiteX3319" fmla="*/ 1325986 w 6134100"/>
              <a:gd name="connsiteY3319" fmla="*/ 2117312 h 6148267"/>
              <a:gd name="connsiteX3320" fmla="*/ 1332361 w 6134100"/>
              <a:gd name="connsiteY3320" fmla="*/ 2105272 h 6148267"/>
              <a:gd name="connsiteX3321" fmla="*/ 1321736 w 6134100"/>
              <a:gd name="connsiteY3321" fmla="*/ 2112001 h 6148267"/>
              <a:gd name="connsiteX3322" fmla="*/ 1311111 w 6134100"/>
              <a:gd name="connsiteY3322" fmla="*/ 2118729 h 6148267"/>
              <a:gd name="connsiteX3323" fmla="*/ 1300840 w 6134100"/>
              <a:gd name="connsiteY3323" fmla="*/ 2124395 h 6148267"/>
              <a:gd name="connsiteX3324" fmla="*/ 1290215 w 6134100"/>
              <a:gd name="connsiteY3324" fmla="*/ 2129707 h 6148267"/>
              <a:gd name="connsiteX3325" fmla="*/ 1279945 w 6134100"/>
              <a:gd name="connsiteY3325" fmla="*/ 2134664 h 6148267"/>
              <a:gd name="connsiteX3326" fmla="*/ 1269673 w 6134100"/>
              <a:gd name="connsiteY3326" fmla="*/ 2138914 h 6148267"/>
              <a:gd name="connsiteX3327" fmla="*/ 1259049 w 6134100"/>
              <a:gd name="connsiteY3327" fmla="*/ 2142454 h 6148267"/>
              <a:gd name="connsiteX3328" fmla="*/ 1248778 w 6134100"/>
              <a:gd name="connsiteY3328" fmla="*/ 2145288 h 6148267"/>
              <a:gd name="connsiteX3329" fmla="*/ 1238507 w 6134100"/>
              <a:gd name="connsiteY3329" fmla="*/ 2147767 h 6148267"/>
              <a:gd name="connsiteX3330" fmla="*/ 1228591 w 6134100"/>
              <a:gd name="connsiteY3330" fmla="*/ 2149183 h 6148267"/>
              <a:gd name="connsiteX3331" fmla="*/ 1218320 w 6134100"/>
              <a:gd name="connsiteY3331" fmla="*/ 2149892 h 6148267"/>
              <a:gd name="connsiteX3332" fmla="*/ 1208757 w 6134100"/>
              <a:gd name="connsiteY3332" fmla="*/ 2150600 h 6148267"/>
              <a:gd name="connsiteX3333" fmla="*/ 1203799 w 6134100"/>
              <a:gd name="connsiteY3333" fmla="*/ 2149892 h 6148267"/>
              <a:gd name="connsiteX3334" fmla="*/ 1199196 w 6134100"/>
              <a:gd name="connsiteY3334" fmla="*/ 2149538 h 6148267"/>
              <a:gd name="connsiteX3335" fmla="*/ 1194237 w 6134100"/>
              <a:gd name="connsiteY3335" fmla="*/ 2149183 h 6148267"/>
              <a:gd name="connsiteX3336" fmla="*/ 1189633 w 6134100"/>
              <a:gd name="connsiteY3336" fmla="*/ 2148475 h 6148267"/>
              <a:gd name="connsiteX3337" fmla="*/ 1185029 w 6134100"/>
              <a:gd name="connsiteY3337" fmla="*/ 2147767 h 6148267"/>
              <a:gd name="connsiteX3338" fmla="*/ 1180424 w 6134100"/>
              <a:gd name="connsiteY3338" fmla="*/ 2146705 h 6148267"/>
              <a:gd name="connsiteX3339" fmla="*/ 1176174 w 6134100"/>
              <a:gd name="connsiteY3339" fmla="*/ 2144933 h 6148267"/>
              <a:gd name="connsiteX3340" fmla="*/ 1171571 w 6134100"/>
              <a:gd name="connsiteY3340" fmla="*/ 2143517 h 6148267"/>
              <a:gd name="connsiteX3341" fmla="*/ 1167321 w 6134100"/>
              <a:gd name="connsiteY3341" fmla="*/ 2142101 h 6148267"/>
              <a:gd name="connsiteX3342" fmla="*/ 1163425 w 6134100"/>
              <a:gd name="connsiteY3342" fmla="*/ 2139976 h 6148267"/>
              <a:gd name="connsiteX3343" fmla="*/ 1159175 w 6134100"/>
              <a:gd name="connsiteY3343" fmla="*/ 2138206 h 6148267"/>
              <a:gd name="connsiteX3344" fmla="*/ 1155633 w 6134100"/>
              <a:gd name="connsiteY3344" fmla="*/ 2135726 h 6148267"/>
              <a:gd name="connsiteX3345" fmla="*/ 1152091 w 6134100"/>
              <a:gd name="connsiteY3345" fmla="*/ 2133602 h 6148267"/>
              <a:gd name="connsiteX3346" fmla="*/ 1148550 w 6134100"/>
              <a:gd name="connsiteY3346" fmla="*/ 2130769 h 6148267"/>
              <a:gd name="connsiteX3347" fmla="*/ 1144654 w 6134100"/>
              <a:gd name="connsiteY3347" fmla="*/ 2128290 h 6148267"/>
              <a:gd name="connsiteX3348" fmla="*/ 1141466 w 6134100"/>
              <a:gd name="connsiteY3348" fmla="*/ 2125457 h 6148267"/>
              <a:gd name="connsiteX3349" fmla="*/ 1138280 w 6134100"/>
              <a:gd name="connsiteY3349" fmla="*/ 2122270 h 6148267"/>
              <a:gd name="connsiteX3350" fmla="*/ 1135092 w 6134100"/>
              <a:gd name="connsiteY3350" fmla="*/ 2119437 h 6148267"/>
              <a:gd name="connsiteX3351" fmla="*/ 1131905 w 6134100"/>
              <a:gd name="connsiteY3351" fmla="*/ 2115896 h 6148267"/>
              <a:gd name="connsiteX3352" fmla="*/ 1129425 w 6134100"/>
              <a:gd name="connsiteY3352" fmla="*/ 2112355 h 6148267"/>
              <a:gd name="connsiteX3353" fmla="*/ 1123758 w 6134100"/>
              <a:gd name="connsiteY3353" fmla="*/ 2104564 h 6148267"/>
              <a:gd name="connsiteX3354" fmla="*/ 1118800 w 6134100"/>
              <a:gd name="connsiteY3354" fmla="*/ 2096774 h 6148267"/>
              <a:gd name="connsiteX3355" fmla="*/ 1114550 w 6134100"/>
              <a:gd name="connsiteY3355" fmla="*/ 2088275 h 6148267"/>
              <a:gd name="connsiteX3356" fmla="*/ 1110300 w 6134100"/>
              <a:gd name="connsiteY3356" fmla="*/ 2079068 h 6148267"/>
              <a:gd name="connsiteX3357" fmla="*/ 1107113 w 6134100"/>
              <a:gd name="connsiteY3357" fmla="*/ 2069152 h 6148267"/>
              <a:gd name="connsiteX3358" fmla="*/ 1104280 w 6134100"/>
              <a:gd name="connsiteY3358" fmla="*/ 2058882 h 6148267"/>
              <a:gd name="connsiteX3359" fmla="*/ 1101447 w 6134100"/>
              <a:gd name="connsiteY3359" fmla="*/ 2048258 h 6148267"/>
              <a:gd name="connsiteX3360" fmla="*/ 1099675 w 6134100"/>
              <a:gd name="connsiteY3360" fmla="*/ 2036573 h 6148267"/>
              <a:gd name="connsiteX3361" fmla="*/ 1098259 w 6134100"/>
              <a:gd name="connsiteY3361" fmla="*/ 2025241 h 6148267"/>
              <a:gd name="connsiteX3362" fmla="*/ 1097197 w 6134100"/>
              <a:gd name="connsiteY3362" fmla="*/ 2012847 h 6148267"/>
              <a:gd name="connsiteX3363" fmla="*/ 1078072 w 6134100"/>
              <a:gd name="connsiteY3363" fmla="*/ 2040823 h 6148267"/>
              <a:gd name="connsiteX3364" fmla="*/ 1058947 w 6134100"/>
              <a:gd name="connsiteY3364" fmla="*/ 2069506 h 6148267"/>
              <a:gd name="connsiteX3365" fmla="*/ 1040531 w 6134100"/>
              <a:gd name="connsiteY3365" fmla="*/ 2097836 h 6148267"/>
              <a:gd name="connsiteX3366" fmla="*/ 1022468 w 6134100"/>
              <a:gd name="connsiteY3366" fmla="*/ 2126519 h 6148267"/>
              <a:gd name="connsiteX3367" fmla="*/ 1004406 w 6134100"/>
              <a:gd name="connsiteY3367" fmla="*/ 2155912 h 6148267"/>
              <a:gd name="connsiteX3368" fmla="*/ 987051 w 6134100"/>
              <a:gd name="connsiteY3368" fmla="*/ 2184950 h 6148267"/>
              <a:gd name="connsiteX3369" fmla="*/ 969698 w 6134100"/>
              <a:gd name="connsiteY3369" fmla="*/ 2214696 h 6148267"/>
              <a:gd name="connsiteX3370" fmla="*/ 952698 w 6134100"/>
              <a:gd name="connsiteY3370" fmla="*/ 2244441 h 6148267"/>
              <a:gd name="connsiteX3371" fmla="*/ 936407 w 6134100"/>
              <a:gd name="connsiteY3371" fmla="*/ 2274542 h 6148267"/>
              <a:gd name="connsiteX3372" fmla="*/ 920115 w 6134100"/>
              <a:gd name="connsiteY3372" fmla="*/ 2304996 h 6148267"/>
              <a:gd name="connsiteX3373" fmla="*/ 904532 w 6134100"/>
              <a:gd name="connsiteY3373" fmla="*/ 2335097 h 6148267"/>
              <a:gd name="connsiteX3374" fmla="*/ 888949 w 6134100"/>
              <a:gd name="connsiteY3374" fmla="*/ 2365905 h 6148267"/>
              <a:gd name="connsiteX3375" fmla="*/ 873719 w 6134100"/>
              <a:gd name="connsiteY3375" fmla="*/ 2397068 h 6148267"/>
              <a:gd name="connsiteX3376" fmla="*/ 859199 w 6134100"/>
              <a:gd name="connsiteY3376" fmla="*/ 2428230 h 6148267"/>
              <a:gd name="connsiteX3377" fmla="*/ 844324 w 6134100"/>
              <a:gd name="connsiteY3377" fmla="*/ 2459747 h 6148267"/>
              <a:gd name="connsiteX3378" fmla="*/ 830511 w 6134100"/>
              <a:gd name="connsiteY3378" fmla="*/ 2491263 h 6148267"/>
              <a:gd name="connsiteX3379" fmla="*/ 816700 w 6134100"/>
              <a:gd name="connsiteY3379" fmla="*/ 2523134 h 6148267"/>
              <a:gd name="connsiteX3380" fmla="*/ 803242 w 6134100"/>
              <a:gd name="connsiteY3380" fmla="*/ 2555006 h 6148267"/>
              <a:gd name="connsiteX3381" fmla="*/ 790137 w 6134100"/>
              <a:gd name="connsiteY3381" fmla="*/ 2587231 h 6148267"/>
              <a:gd name="connsiteX3382" fmla="*/ 777742 w 6134100"/>
              <a:gd name="connsiteY3382" fmla="*/ 2619809 h 6148267"/>
              <a:gd name="connsiteX3383" fmla="*/ 765346 w 6134100"/>
              <a:gd name="connsiteY3383" fmla="*/ 2652743 h 6148267"/>
              <a:gd name="connsiteX3384" fmla="*/ 753304 w 6134100"/>
              <a:gd name="connsiteY3384" fmla="*/ 2685322 h 6148267"/>
              <a:gd name="connsiteX3385" fmla="*/ 741971 w 6134100"/>
              <a:gd name="connsiteY3385" fmla="*/ 2718255 h 6148267"/>
              <a:gd name="connsiteX3386" fmla="*/ 730284 w 6134100"/>
              <a:gd name="connsiteY3386" fmla="*/ 2751542 h 6148267"/>
              <a:gd name="connsiteX3387" fmla="*/ 719659 w 6134100"/>
              <a:gd name="connsiteY3387" fmla="*/ 2784476 h 6148267"/>
              <a:gd name="connsiteX3388" fmla="*/ 709034 w 6134100"/>
              <a:gd name="connsiteY3388" fmla="*/ 2818117 h 6148267"/>
              <a:gd name="connsiteX3389" fmla="*/ 698763 w 6134100"/>
              <a:gd name="connsiteY3389" fmla="*/ 2851759 h 6148267"/>
              <a:gd name="connsiteX3390" fmla="*/ 689201 w 6134100"/>
              <a:gd name="connsiteY3390" fmla="*/ 2885400 h 6148267"/>
              <a:gd name="connsiteX3391" fmla="*/ 679638 w 6134100"/>
              <a:gd name="connsiteY3391" fmla="*/ 2919395 h 6148267"/>
              <a:gd name="connsiteX3392" fmla="*/ 670430 w 6134100"/>
              <a:gd name="connsiteY3392" fmla="*/ 2953391 h 6148267"/>
              <a:gd name="connsiteX3393" fmla="*/ 661930 w 6134100"/>
              <a:gd name="connsiteY3393" fmla="*/ 2987740 h 6148267"/>
              <a:gd name="connsiteX3394" fmla="*/ 653430 w 6134100"/>
              <a:gd name="connsiteY3394" fmla="*/ 3021736 h 6148267"/>
              <a:gd name="connsiteX3395" fmla="*/ 652368 w 6134100"/>
              <a:gd name="connsiteY3395" fmla="*/ 3025985 h 6148267"/>
              <a:gd name="connsiteX3396" fmla="*/ 651660 w 6134100"/>
              <a:gd name="connsiteY3396" fmla="*/ 3029527 h 6148267"/>
              <a:gd name="connsiteX3397" fmla="*/ 650243 w 6134100"/>
              <a:gd name="connsiteY3397" fmla="*/ 3033069 h 6148267"/>
              <a:gd name="connsiteX3398" fmla="*/ 648827 w 6134100"/>
              <a:gd name="connsiteY3398" fmla="*/ 3036256 h 6148267"/>
              <a:gd name="connsiteX3399" fmla="*/ 647410 w 6134100"/>
              <a:gd name="connsiteY3399" fmla="*/ 3038734 h 6148267"/>
              <a:gd name="connsiteX3400" fmla="*/ 645639 w 6134100"/>
              <a:gd name="connsiteY3400" fmla="*/ 3041567 h 6148267"/>
              <a:gd name="connsiteX3401" fmla="*/ 644222 w 6134100"/>
              <a:gd name="connsiteY3401" fmla="*/ 3043691 h 6148267"/>
              <a:gd name="connsiteX3402" fmla="*/ 642805 w 6134100"/>
              <a:gd name="connsiteY3402" fmla="*/ 3045463 h 6148267"/>
              <a:gd name="connsiteX3403" fmla="*/ 640680 w 6134100"/>
              <a:gd name="connsiteY3403" fmla="*/ 3046880 h 6148267"/>
              <a:gd name="connsiteX3404" fmla="*/ 639264 w 6134100"/>
              <a:gd name="connsiteY3404" fmla="*/ 3047941 h 6148267"/>
              <a:gd name="connsiteX3405" fmla="*/ 637139 w 6134100"/>
              <a:gd name="connsiteY3405" fmla="*/ 3048650 h 6148267"/>
              <a:gd name="connsiteX3406" fmla="*/ 635368 w 6134100"/>
              <a:gd name="connsiteY3406" fmla="*/ 3049003 h 6148267"/>
              <a:gd name="connsiteX3407" fmla="*/ 633597 w 6134100"/>
              <a:gd name="connsiteY3407" fmla="*/ 3049003 h 6148267"/>
              <a:gd name="connsiteX3408" fmla="*/ 631472 w 6134100"/>
              <a:gd name="connsiteY3408" fmla="*/ 3048650 h 6148267"/>
              <a:gd name="connsiteX3409" fmla="*/ 629702 w 6134100"/>
              <a:gd name="connsiteY3409" fmla="*/ 3047941 h 6148267"/>
              <a:gd name="connsiteX3410" fmla="*/ 627577 w 6134100"/>
              <a:gd name="connsiteY3410" fmla="*/ 3046525 h 6148267"/>
              <a:gd name="connsiteX3411" fmla="*/ 625805 w 6134100"/>
              <a:gd name="connsiteY3411" fmla="*/ 3044754 h 6148267"/>
              <a:gd name="connsiteX3412" fmla="*/ 624035 w 6134100"/>
              <a:gd name="connsiteY3412" fmla="*/ 3042629 h 6148267"/>
              <a:gd name="connsiteX3413" fmla="*/ 622618 w 6134100"/>
              <a:gd name="connsiteY3413" fmla="*/ 3040151 h 6148267"/>
              <a:gd name="connsiteX3414" fmla="*/ 621202 w 6134100"/>
              <a:gd name="connsiteY3414" fmla="*/ 3038026 h 6148267"/>
              <a:gd name="connsiteX3415" fmla="*/ 620139 w 6134100"/>
              <a:gd name="connsiteY3415" fmla="*/ 3034839 h 6148267"/>
              <a:gd name="connsiteX3416" fmla="*/ 618722 w 6134100"/>
              <a:gd name="connsiteY3416" fmla="*/ 3032006 h 6148267"/>
              <a:gd name="connsiteX3417" fmla="*/ 617660 w 6134100"/>
              <a:gd name="connsiteY3417" fmla="*/ 3028465 h 6148267"/>
              <a:gd name="connsiteX3418" fmla="*/ 616952 w 6134100"/>
              <a:gd name="connsiteY3418" fmla="*/ 3024923 h 6148267"/>
              <a:gd name="connsiteX3419" fmla="*/ 616597 w 6134100"/>
              <a:gd name="connsiteY3419" fmla="*/ 3021382 h 6148267"/>
              <a:gd name="connsiteX3420" fmla="*/ 616244 w 6134100"/>
              <a:gd name="connsiteY3420" fmla="*/ 3017487 h 6148267"/>
              <a:gd name="connsiteX3421" fmla="*/ 615889 w 6134100"/>
              <a:gd name="connsiteY3421" fmla="*/ 3013946 h 6148267"/>
              <a:gd name="connsiteX3422" fmla="*/ 615889 w 6134100"/>
              <a:gd name="connsiteY3422" fmla="*/ 3010050 h 6148267"/>
              <a:gd name="connsiteX3423" fmla="*/ 616244 w 6134100"/>
              <a:gd name="connsiteY3423" fmla="*/ 3005801 h 6148267"/>
              <a:gd name="connsiteX3424" fmla="*/ 616597 w 6134100"/>
              <a:gd name="connsiteY3424" fmla="*/ 3001906 h 6148267"/>
              <a:gd name="connsiteX3425" fmla="*/ 617305 w 6134100"/>
              <a:gd name="connsiteY3425" fmla="*/ 2997656 h 6148267"/>
              <a:gd name="connsiteX3426" fmla="*/ 618014 w 6134100"/>
              <a:gd name="connsiteY3426" fmla="*/ 2993760 h 6148267"/>
              <a:gd name="connsiteX3427" fmla="*/ 621555 w 6134100"/>
              <a:gd name="connsiteY3427" fmla="*/ 2967910 h 6148267"/>
              <a:gd name="connsiteX3428" fmla="*/ 625097 w 6134100"/>
              <a:gd name="connsiteY3428" fmla="*/ 2942768 h 6148267"/>
              <a:gd name="connsiteX3429" fmla="*/ 628285 w 6134100"/>
              <a:gd name="connsiteY3429" fmla="*/ 2917270 h 6148267"/>
              <a:gd name="connsiteX3430" fmla="*/ 632180 w 6134100"/>
              <a:gd name="connsiteY3430" fmla="*/ 2892129 h 6148267"/>
              <a:gd name="connsiteX3431" fmla="*/ 636430 w 6134100"/>
              <a:gd name="connsiteY3431" fmla="*/ 2866631 h 6148267"/>
              <a:gd name="connsiteX3432" fmla="*/ 641035 w 6134100"/>
              <a:gd name="connsiteY3432" fmla="*/ 2841488 h 6148267"/>
              <a:gd name="connsiteX3433" fmla="*/ 645639 w 6134100"/>
              <a:gd name="connsiteY3433" fmla="*/ 2816347 h 6148267"/>
              <a:gd name="connsiteX3434" fmla="*/ 650597 w 6134100"/>
              <a:gd name="connsiteY3434" fmla="*/ 2791204 h 6148267"/>
              <a:gd name="connsiteX3435" fmla="*/ 656263 w 6134100"/>
              <a:gd name="connsiteY3435" fmla="*/ 2766416 h 6148267"/>
              <a:gd name="connsiteX3436" fmla="*/ 661576 w 6134100"/>
              <a:gd name="connsiteY3436" fmla="*/ 2741627 h 6148267"/>
              <a:gd name="connsiteX3437" fmla="*/ 667243 w 6134100"/>
              <a:gd name="connsiteY3437" fmla="*/ 2716839 h 6148267"/>
              <a:gd name="connsiteX3438" fmla="*/ 672910 w 6134100"/>
              <a:gd name="connsiteY3438" fmla="*/ 2692050 h 6148267"/>
              <a:gd name="connsiteX3439" fmla="*/ 679285 w 6134100"/>
              <a:gd name="connsiteY3439" fmla="*/ 2667616 h 6148267"/>
              <a:gd name="connsiteX3440" fmla="*/ 685659 w 6134100"/>
              <a:gd name="connsiteY3440" fmla="*/ 2643182 h 6148267"/>
              <a:gd name="connsiteX3441" fmla="*/ 692388 w 6134100"/>
              <a:gd name="connsiteY3441" fmla="*/ 2618393 h 6148267"/>
              <a:gd name="connsiteX3442" fmla="*/ 699118 w 6134100"/>
              <a:gd name="connsiteY3442" fmla="*/ 2594313 h 6148267"/>
              <a:gd name="connsiteX3443" fmla="*/ 706555 w 6134100"/>
              <a:gd name="connsiteY3443" fmla="*/ 2569525 h 6148267"/>
              <a:gd name="connsiteX3444" fmla="*/ 713638 w 6134100"/>
              <a:gd name="connsiteY3444" fmla="*/ 2545444 h 6148267"/>
              <a:gd name="connsiteX3445" fmla="*/ 721429 w 6134100"/>
              <a:gd name="connsiteY3445" fmla="*/ 2521718 h 6148267"/>
              <a:gd name="connsiteX3446" fmla="*/ 729221 w 6134100"/>
              <a:gd name="connsiteY3446" fmla="*/ 2497283 h 6148267"/>
              <a:gd name="connsiteX3447" fmla="*/ 737367 w 6134100"/>
              <a:gd name="connsiteY3447" fmla="*/ 2473557 h 6148267"/>
              <a:gd name="connsiteX3448" fmla="*/ 745159 w 6134100"/>
              <a:gd name="connsiteY3448" fmla="*/ 2449831 h 6148267"/>
              <a:gd name="connsiteX3449" fmla="*/ 754012 w 6134100"/>
              <a:gd name="connsiteY3449" fmla="*/ 2426460 h 6148267"/>
              <a:gd name="connsiteX3450" fmla="*/ 762512 w 6134100"/>
              <a:gd name="connsiteY3450" fmla="*/ 2402379 h 6148267"/>
              <a:gd name="connsiteX3451" fmla="*/ 771720 w 6134100"/>
              <a:gd name="connsiteY3451" fmla="*/ 2379007 h 6148267"/>
              <a:gd name="connsiteX3452" fmla="*/ 780929 w 6134100"/>
              <a:gd name="connsiteY3452" fmla="*/ 2355990 h 6148267"/>
              <a:gd name="connsiteX3453" fmla="*/ 790137 w 6134100"/>
              <a:gd name="connsiteY3453" fmla="*/ 2332617 h 6148267"/>
              <a:gd name="connsiteX3454" fmla="*/ 799700 w 6134100"/>
              <a:gd name="connsiteY3454" fmla="*/ 2309599 h 6148267"/>
              <a:gd name="connsiteX3455" fmla="*/ 809970 w 6134100"/>
              <a:gd name="connsiteY3455" fmla="*/ 2286581 h 6148267"/>
              <a:gd name="connsiteX3456" fmla="*/ 819887 w 6134100"/>
              <a:gd name="connsiteY3456" fmla="*/ 2263918 h 6148267"/>
              <a:gd name="connsiteX3457" fmla="*/ 830158 w 6134100"/>
              <a:gd name="connsiteY3457" fmla="*/ 2240901 h 6148267"/>
              <a:gd name="connsiteX3458" fmla="*/ 840783 w 6134100"/>
              <a:gd name="connsiteY3458" fmla="*/ 2218591 h 6148267"/>
              <a:gd name="connsiteX3459" fmla="*/ 862033 w 6134100"/>
              <a:gd name="connsiteY3459" fmla="*/ 2173618 h 6148267"/>
              <a:gd name="connsiteX3460" fmla="*/ 867344 w 6134100"/>
              <a:gd name="connsiteY3460" fmla="*/ 2161932 h 6148267"/>
              <a:gd name="connsiteX3461" fmla="*/ 873011 w 6134100"/>
              <a:gd name="connsiteY3461" fmla="*/ 2150953 h 6148267"/>
              <a:gd name="connsiteX3462" fmla="*/ 878678 w 6134100"/>
              <a:gd name="connsiteY3462" fmla="*/ 2139622 h 6148267"/>
              <a:gd name="connsiteX3463" fmla="*/ 884344 w 6134100"/>
              <a:gd name="connsiteY3463" fmla="*/ 2128999 h 6148267"/>
              <a:gd name="connsiteX3464" fmla="*/ 890366 w 6134100"/>
              <a:gd name="connsiteY3464" fmla="*/ 2117667 h 6148267"/>
              <a:gd name="connsiteX3465" fmla="*/ 896032 w 6134100"/>
              <a:gd name="connsiteY3465" fmla="*/ 2107043 h 6148267"/>
              <a:gd name="connsiteX3466" fmla="*/ 902052 w 6134100"/>
              <a:gd name="connsiteY3466" fmla="*/ 2096065 h 6148267"/>
              <a:gd name="connsiteX3467" fmla="*/ 907719 w 6134100"/>
              <a:gd name="connsiteY3467" fmla="*/ 2085087 h 6148267"/>
              <a:gd name="connsiteX3468" fmla="*/ 913740 w 6134100"/>
              <a:gd name="connsiteY3468" fmla="*/ 2074109 h 6148267"/>
              <a:gd name="connsiteX3469" fmla="*/ 919761 w 6134100"/>
              <a:gd name="connsiteY3469" fmla="*/ 2063132 h 6148267"/>
              <a:gd name="connsiteX3470" fmla="*/ 925427 w 6134100"/>
              <a:gd name="connsiteY3470" fmla="*/ 2052508 h 6148267"/>
              <a:gd name="connsiteX3471" fmla="*/ 931802 w 6134100"/>
              <a:gd name="connsiteY3471" fmla="*/ 2041176 h 6148267"/>
              <a:gd name="connsiteX3472" fmla="*/ 937469 w 6134100"/>
              <a:gd name="connsiteY3472" fmla="*/ 2030553 h 6148267"/>
              <a:gd name="connsiteX3473" fmla="*/ 943844 w 6134100"/>
              <a:gd name="connsiteY3473" fmla="*/ 2020284 h 6148267"/>
              <a:gd name="connsiteX3474" fmla="*/ 950219 w 6134100"/>
              <a:gd name="connsiteY3474" fmla="*/ 2009305 h 6148267"/>
              <a:gd name="connsiteX3475" fmla="*/ 956593 w 6134100"/>
              <a:gd name="connsiteY3475" fmla="*/ 1998682 h 6148267"/>
              <a:gd name="connsiteX3476" fmla="*/ 962968 w 6134100"/>
              <a:gd name="connsiteY3476" fmla="*/ 1988412 h 6148267"/>
              <a:gd name="connsiteX3477" fmla="*/ 969343 w 6134100"/>
              <a:gd name="connsiteY3477" fmla="*/ 1977435 h 6148267"/>
              <a:gd name="connsiteX3478" fmla="*/ 975365 w 6134100"/>
              <a:gd name="connsiteY3478" fmla="*/ 1967165 h 6148267"/>
              <a:gd name="connsiteX3479" fmla="*/ 982093 w 6134100"/>
              <a:gd name="connsiteY3479" fmla="*/ 1956542 h 6148267"/>
              <a:gd name="connsiteX3480" fmla="*/ 988468 w 6134100"/>
              <a:gd name="connsiteY3480" fmla="*/ 1945918 h 6148267"/>
              <a:gd name="connsiteX3481" fmla="*/ 994843 w 6134100"/>
              <a:gd name="connsiteY3481" fmla="*/ 1935294 h 6148267"/>
              <a:gd name="connsiteX3482" fmla="*/ 1001218 w 6134100"/>
              <a:gd name="connsiteY3482" fmla="*/ 1925024 h 6148267"/>
              <a:gd name="connsiteX3483" fmla="*/ 1008301 w 6134100"/>
              <a:gd name="connsiteY3483" fmla="*/ 1914402 h 6148267"/>
              <a:gd name="connsiteX3484" fmla="*/ 1035218 w 6134100"/>
              <a:gd name="connsiteY3484" fmla="*/ 1873323 h 6148267"/>
              <a:gd name="connsiteX3485" fmla="*/ 1049031 w 6134100"/>
              <a:gd name="connsiteY3485" fmla="*/ 1853139 h 6148267"/>
              <a:gd name="connsiteX3486" fmla="*/ 1062842 w 6134100"/>
              <a:gd name="connsiteY3486" fmla="*/ 1832599 h 6148267"/>
              <a:gd name="connsiteX3487" fmla="*/ 1077009 w 6134100"/>
              <a:gd name="connsiteY3487" fmla="*/ 1812415 h 6148267"/>
              <a:gd name="connsiteX3488" fmla="*/ 1091175 w 6134100"/>
              <a:gd name="connsiteY3488" fmla="*/ 1792584 h 6148267"/>
              <a:gd name="connsiteX3489" fmla="*/ 1105697 w 6134100"/>
              <a:gd name="connsiteY3489" fmla="*/ 1772753 h 6148267"/>
              <a:gd name="connsiteX3490" fmla="*/ 1120571 w 6134100"/>
              <a:gd name="connsiteY3490" fmla="*/ 1753276 h 6148267"/>
              <a:gd name="connsiteX3491" fmla="*/ 1135092 w 6134100"/>
              <a:gd name="connsiteY3491" fmla="*/ 1733445 h 6148267"/>
              <a:gd name="connsiteX3492" fmla="*/ 1149613 w 6134100"/>
              <a:gd name="connsiteY3492" fmla="*/ 1713969 h 6148267"/>
              <a:gd name="connsiteX3493" fmla="*/ 1211591 w 6134100"/>
              <a:gd name="connsiteY3493" fmla="*/ 1637833 h 6148267"/>
              <a:gd name="connsiteX3494" fmla="*/ 1226820 w 6134100"/>
              <a:gd name="connsiteY3494" fmla="*/ 1619064 h 6148267"/>
              <a:gd name="connsiteX3495" fmla="*/ 1243112 w 6134100"/>
              <a:gd name="connsiteY3495" fmla="*/ 1600650 h 6148267"/>
              <a:gd name="connsiteX3496" fmla="*/ 1275340 w 6134100"/>
              <a:gd name="connsiteY3496" fmla="*/ 1564176 h 6148267"/>
              <a:gd name="connsiteX3497" fmla="*/ 1284903 w 6134100"/>
              <a:gd name="connsiteY3497" fmla="*/ 1547178 h 6148267"/>
              <a:gd name="connsiteX3498" fmla="*/ 1294820 w 6134100"/>
              <a:gd name="connsiteY3498" fmla="*/ 1530535 h 6148267"/>
              <a:gd name="connsiteX3499" fmla="*/ 1305090 w 6134100"/>
              <a:gd name="connsiteY3499" fmla="*/ 1513891 h 6148267"/>
              <a:gd name="connsiteX3500" fmla="*/ 1315361 w 6134100"/>
              <a:gd name="connsiteY3500" fmla="*/ 1497247 h 6148267"/>
              <a:gd name="connsiteX3501" fmla="*/ 1325631 w 6134100"/>
              <a:gd name="connsiteY3501" fmla="*/ 1481311 h 6148267"/>
              <a:gd name="connsiteX3502" fmla="*/ 1335902 w 6134100"/>
              <a:gd name="connsiteY3502" fmla="*/ 1464668 h 6148267"/>
              <a:gd name="connsiteX3503" fmla="*/ 1346881 w 6134100"/>
              <a:gd name="connsiteY3503" fmla="*/ 1448024 h 6148267"/>
              <a:gd name="connsiteX3504" fmla="*/ 1357152 w 6134100"/>
              <a:gd name="connsiteY3504" fmla="*/ 1431735 h 6148267"/>
              <a:gd name="connsiteX3505" fmla="*/ 1362464 w 6134100"/>
              <a:gd name="connsiteY3505" fmla="*/ 1423590 h 6148267"/>
              <a:gd name="connsiteX3506" fmla="*/ 1368131 w 6134100"/>
              <a:gd name="connsiteY3506" fmla="*/ 1415445 h 6148267"/>
              <a:gd name="connsiteX3507" fmla="*/ 1373444 w 6134100"/>
              <a:gd name="connsiteY3507" fmla="*/ 1407301 h 6148267"/>
              <a:gd name="connsiteX3508" fmla="*/ 1378756 w 6134100"/>
              <a:gd name="connsiteY3508" fmla="*/ 1399155 h 6148267"/>
              <a:gd name="connsiteX3509" fmla="*/ 1384422 w 6134100"/>
              <a:gd name="connsiteY3509" fmla="*/ 1391365 h 6148267"/>
              <a:gd name="connsiteX3510" fmla="*/ 1390089 w 6134100"/>
              <a:gd name="connsiteY3510" fmla="*/ 1383220 h 6148267"/>
              <a:gd name="connsiteX3511" fmla="*/ 1395755 w 6134100"/>
              <a:gd name="connsiteY3511" fmla="*/ 1375076 h 6148267"/>
              <a:gd name="connsiteX3512" fmla="*/ 1401422 w 6134100"/>
              <a:gd name="connsiteY3512" fmla="*/ 1366930 h 6148267"/>
              <a:gd name="connsiteX3513" fmla="*/ 1407089 w 6134100"/>
              <a:gd name="connsiteY3513" fmla="*/ 1359494 h 6148267"/>
              <a:gd name="connsiteX3514" fmla="*/ 1412755 w 6134100"/>
              <a:gd name="connsiteY3514" fmla="*/ 1351350 h 6148267"/>
              <a:gd name="connsiteX3515" fmla="*/ 1418422 w 6134100"/>
              <a:gd name="connsiteY3515" fmla="*/ 1343204 h 6148267"/>
              <a:gd name="connsiteX3516" fmla="*/ 1424088 w 6134100"/>
              <a:gd name="connsiteY3516" fmla="*/ 1335060 h 6148267"/>
              <a:gd name="connsiteX3517" fmla="*/ 1429755 w 6134100"/>
              <a:gd name="connsiteY3517" fmla="*/ 1326915 h 6148267"/>
              <a:gd name="connsiteX3518" fmla="*/ 1435776 w 6134100"/>
              <a:gd name="connsiteY3518" fmla="*/ 1319478 h 6148267"/>
              <a:gd name="connsiteX3519" fmla="*/ 1441443 w 6134100"/>
              <a:gd name="connsiteY3519" fmla="*/ 1311334 h 6148267"/>
              <a:gd name="connsiteX3520" fmla="*/ 1447463 w 6134100"/>
              <a:gd name="connsiteY3520" fmla="*/ 1303189 h 6148267"/>
              <a:gd name="connsiteX3521" fmla="*/ 1471901 w 6134100"/>
              <a:gd name="connsiteY3521" fmla="*/ 1272026 h 6148267"/>
              <a:gd name="connsiteX3522" fmla="*/ 1496338 w 6134100"/>
              <a:gd name="connsiteY3522" fmla="*/ 1241218 h 6148267"/>
              <a:gd name="connsiteX3523" fmla="*/ 1521484 w 6134100"/>
              <a:gd name="connsiteY3523" fmla="*/ 1210763 h 6148267"/>
              <a:gd name="connsiteX3524" fmla="*/ 1546983 w 6134100"/>
              <a:gd name="connsiteY3524" fmla="*/ 1180310 h 6148267"/>
              <a:gd name="connsiteX3525" fmla="*/ 1573545 w 6134100"/>
              <a:gd name="connsiteY3525" fmla="*/ 1150208 h 6148267"/>
              <a:gd name="connsiteX3526" fmla="*/ 1600461 w 6134100"/>
              <a:gd name="connsiteY3526" fmla="*/ 1120462 h 6148267"/>
              <a:gd name="connsiteX3527" fmla="*/ 1613920 w 6134100"/>
              <a:gd name="connsiteY3527" fmla="*/ 1105590 h 6148267"/>
              <a:gd name="connsiteX3528" fmla="*/ 1628086 w 6134100"/>
              <a:gd name="connsiteY3528" fmla="*/ 1091071 h 6148267"/>
              <a:gd name="connsiteX3529" fmla="*/ 1641899 w 6134100"/>
              <a:gd name="connsiteY3529" fmla="*/ 1076906 h 6148267"/>
              <a:gd name="connsiteX3530" fmla="*/ 1656774 w 6134100"/>
              <a:gd name="connsiteY3530" fmla="*/ 1062387 h 6148267"/>
              <a:gd name="connsiteX3531" fmla="*/ 1670940 w 6134100"/>
              <a:gd name="connsiteY3531" fmla="*/ 1048222 h 6148267"/>
              <a:gd name="connsiteX3532" fmla="*/ 1685107 w 6134100"/>
              <a:gd name="connsiteY3532" fmla="*/ 1034058 h 6148267"/>
              <a:gd name="connsiteX3533" fmla="*/ 1699982 w 6134100"/>
              <a:gd name="connsiteY3533" fmla="*/ 1019539 h 6148267"/>
              <a:gd name="connsiteX3534" fmla="*/ 1714502 w 6134100"/>
              <a:gd name="connsiteY3534" fmla="*/ 1005373 h 6148267"/>
              <a:gd name="connsiteX3535" fmla="*/ 1729731 w 6134100"/>
              <a:gd name="connsiteY3535" fmla="*/ 991562 h 6148267"/>
              <a:gd name="connsiteX3536" fmla="*/ 1744960 w 6134100"/>
              <a:gd name="connsiteY3536" fmla="*/ 977752 h 6148267"/>
              <a:gd name="connsiteX3537" fmla="*/ 1760543 w 6134100"/>
              <a:gd name="connsiteY3537" fmla="*/ 964296 h 6148267"/>
              <a:gd name="connsiteX3538" fmla="*/ 1775773 w 6134100"/>
              <a:gd name="connsiteY3538" fmla="*/ 950839 h 6148267"/>
              <a:gd name="connsiteX3539" fmla="*/ 1807293 w 6134100"/>
              <a:gd name="connsiteY3539" fmla="*/ 923926 h 6148267"/>
              <a:gd name="connsiteX3540" fmla="*/ 1839522 w 6134100"/>
              <a:gd name="connsiteY3540" fmla="*/ 897721 h 6148267"/>
              <a:gd name="connsiteX3541" fmla="*/ 1872459 w 6134100"/>
              <a:gd name="connsiteY3541" fmla="*/ 872223 h 6148267"/>
              <a:gd name="connsiteX3542" fmla="*/ 1905750 w 6134100"/>
              <a:gd name="connsiteY3542" fmla="*/ 846374 h 6148267"/>
              <a:gd name="connsiteX3543" fmla="*/ 1923104 w 6134100"/>
              <a:gd name="connsiteY3543" fmla="*/ 833979 h 6148267"/>
              <a:gd name="connsiteX3544" fmla="*/ 1940104 w 6134100"/>
              <a:gd name="connsiteY3544" fmla="*/ 822293 h 6148267"/>
              <a:gd name="connsiteX3545" fmla="*/ 1957457 w 6134100"/>
              <a:gd name="connsiteY3545" fmla="*/ 809899 h 6148267"/>
              <a:gd name="connsiteX3546" fmla="*/ 1975166 w 6134100"/>
              <a:gd name="connsiteY3546" fmla="*/ 797858 h 6148267"/>
              <a:gd name="connsiteX3547" fmla="*/ 1992874 w 6134100"/>
              <a:gd name="connsiteY3547" fmla="*/ 786173 h 6148267"/>
              <a:gd name="connsiteX3548" fmla="*/ 2010937 w 6134100"/>
              <a:gd name="connsiteY3548" fmla="*/ 774487 h 6148267"/>
              <a:gd name="connsiteX3549" fmla="*/ 2028645 w 6134100"/>
              <a:gd name="connsiteY3549" fmla="*/ 763155 h 6148267"/>
              <a:gd name="connsiteX3550" fmla="*/ 2047061 w 6134100"/>
              <a:gd name="connsiteY3550" fmla="*/ 751469 h 6148267"/>
              <a:gd name="connsiteX3551" fmla="*/ 2065478 w 6134100"/>
              <a:gd name="connsiteY3551" fmla="*/ 740491 h 6148267"/>
              <a:gd name="connsiteX3552" fmla="*/ 2083894 w 6134100"/>
              <a:gd name="connsiteY3552" fmla="*/ 729160 h 6148267"/>
              <a:gd name="connsiteX3553" fmla="*/ 2103019 w 6134100"/>
              <a:gd name="connsiteY3553" fmla="*/ 718181 h 6148267"/>
              <a:gd name="connsiteX3554" fmla="*/ 2121789 w 6134100"/>
              <a:gd name="connsiteY3554" fmla="*/ 707204 h 6148267"/>
              <a:gd name="connsiteX3555" fmla="*/ 2140560 w 6134100"/>
              <a:gd name="connsiteY3555" fmla="*/ 696935 h 6148267"/>
              <a:gd name="connsiteX3556" fmla="*/ 2160039 w 6134100"/>
              <a:gd name="connsiteY3556" fmla="*/ 686664 h 6148267"/>
              <a:gd name="connsiteX3557" fmla="*/ 2179518 w 6134100"/>
              <a:gd name="connsiteY3557" fmla="*/ 676749 h 6148267"/>
              <a:gd name="connsiteX3558" fmla="*/ 2198997 w 6134100"/>
              <a:gd name="connsiteY3558" fmla="*/ 666480 h 6148267"/>
              <a:gd name="connsiteX3559" fmla="*/ 2213518 w 6134100"/>
              <a:gd name="connsiteY3559" fmla="*/ 659398 h 6148267"/>
              <a:gd name="connsiteX3560" fmla="*/ 2227684 w 6134100"/>
              <a:gd name="connsiteY3560" fmla="*/ 652315 h 6148267"/>
              <a:gd name="connsiteX3561" fmla="*/ 2242559 w 6134100"/>
              <a:gd name="connsiteY3561" fmla="*/ 645232 h 6148267"/>
              <a:gd name="connsiteX3562" fmla="*/ 2256726 w 6134100"/>
              <a:gd name="connsiteY3562" fmla="*/ 638150 h 6148267"/>
              <a:gd name="connsiteX3563" fmla="*/ 2263809 w 6134100"/>
              <a:gd name="connsiteY3563" fmla="*/ 634963 h 6148267"/>
              <a:gd name="connsiteX3564" fmla="*/ 2271246 w 6134100"/>
              <a:gd name="connsiteY3564" fmla="*/ 631776 h 6148267"/>
              <a:gd name="connsiteX3565" fmla="*/ 2278684 w 6134100"/>
              <a:gd name="connsiteY3565" fmla="*/ 628590 h 6148267"/>
              <a:gd name="connsiteX3566" fmla="*/ 2285767 w 6134100"/>
              <a:gd name="connsiteY3566" fmla="*/ 625402 h 6148267"/>
              <a:gd name="connsiteX3567" fmla="*/ 2293204 w 6134100"/>
              <a:gd name="connsiteY3567" fmla="*/ 622569 h 6148267"/>
              <a:gd name="connsiteX3568" fmla="*/ 2300287 w 6134100"/>
              <a:gd name="connsiteY3568" fmla="*/ 619028 h 6148267"/>
              <a:gd name="connsiteX3569" fmla="*/ 2307725 w 6134100"/>
              <a:gd name="connsiteY3569" fmla="*/ 615841 h 6148267"/>
              <a:gd name="connsiteX3570" fmla="*/ 2315162 w 6134100"/>
              <a:gd name="connsiteY3570" fmla="*/ 612654 h 6148267"/>
              <a:gd name="connsiteX3571" fmla="*/ 2322245 w 6134100"/>
              <a:gd name="connsiteY3571" fmla="*/ 609821 h 6148267"/>
              <a:gd name="connsiteX3572" fmla="*/ 2329683 w 6134100"/>
              <a:gd name="connsiteY3572" fmla="*/ 606634 h 6148267"/>
              <a:gd name="connsiteX3573" fmla="*/ 2337474 w 6134100"/>
              <a:gd name="connsiteY3573" fmla="*/ 603447 h 6148267"/>
              <a:gd name="connsiteX3574" fmla="*/ 2344558 w 6134100"/>
              <a:gd name="connsiteY3574" fmla="*/ 600613 h 6148267"/>
              <a:gd name="connsiteX3575" fmla="*/ 2351995 w 6134100"/>
              <a:gd name="connsiteY3575" fmla="*/ 597427 h 6148267"/>
              <a:gd name="connsiteX3576" fmla="*/ 2359078 w 6134100"/>
              <a:gd name="connsiteY3576" fmla="*/ 594240 h 6148267"/>
              <a:gd name="connsiteX3577" fmla="*/ 2366516 w 6134100"/>
              <a:gd name="connsiteY3577" fmla="*/ 591760 h 6148267"/>
              <a:gd name="connsiteX3578" fmla="*/ 2373953 w 6134100"/>
              <a:gd name="connsiteY3578" fmla="*/ 588573 h 6148267"/>
              <a:gd name="connsiteX3579" fmla="*/ 2388828 w 6134100"/>
              <a:gd name="connsiteY3579" fmla="*/ 582553 h 6148267"/>
              <a:gd name="connsiteX3580" fmla="*/ 2406182 w 6134100"/>
              <a:gd name="connsiteY3580" fmla="*/ 576179 h 6148267"/>
              <a:gd name="connsiteX3581" fmla="*/ 2441598 w 6134100"/>
              <a:gd name="connsiteY3581" fmla="*/ 564139 h 6148267"/>
              <a:gd name="connsiteX3582" fmla="*/ 2450452 w 6134100"/>
              <a:gd name="connsiteY3582" fmla="*/ 560952 h 6148267"/>
              <a:gd name="connsiteX3583" fmla="*/ 2459306 w 6134100"/>
              <a:gd name="connsiteY3583" fmla="*/ 558118 h 6148267"/>
              <a:gd name="connsiteX3584" fmla="*/ 2468160 w 6134100"/>
              <a:gd name="connsiteY3584" fmla="*/ 555286 h 6148267"/>
              <a:gd name="connsiteX3585" fmla="*/ 2477015 w 6134100"/>
              <a:gd name="connsiteY3585" fmla="*/ 552099 h 6148267"/>
              <a:gd name="connsiteX3586" fmla="*/ 2485160 w 6134100"/>
              <a:gd name="connsiteY3586" fmla="*/ 549266 h 6148267"/>
              <a:gd name="connsiteX3587" fmla="*/ 2494014 w 6134100"/>
              <a:gd name="connsiteY3587" fmla="*/ 546433 h 6148267"/>
              <a:gd name="connsiteX3588" fmla="*/ 2502868 w 6134100"/>
              <a:gd name="connsiteY3588" fmla="*/ 543601 h 6148267"/>
              <a:gd name="connsiteX3589" fmla="*/ 2511723 w 6134100"/>
              <a:gd name="connsiteY3589" fmla="*/ 540413 h 6148267"/>
              <a:gd name="connsiteX3590" fmla="*/ 2546076 w 6134100"/>
              <a:gd name="connsiteY3590" fmla="*/ 530143 h 6148267"/>
              <a:gd name="connsiteX3591" fmla="*/ 2565556 w 6134100"/>
              <a:gd name="connsiteY3591" fmla="*/ 524832 h 6148267"/>
              <a:gd name="connsiteX3592" fmla="*/ 2575117 w 6134100"/>
              <a:gd name="connsiteY3592" fmla="*/ 521998 h 6148267"/>
              <a:gd name="connsiteX3593" fmla="*/ 2585388 w 6134100"/>
              <a:gd name="connsiteY3593" fmla="*/ 519520 h 6148267"/>
              <a:gd name="connsiteX3594" fmla="*/ 2594950 w 6134100"/>
              <a:gd name="connsiteY3594" fmla="*/ 516687 h 6148267"/>
              <a:gd name="connsiteX3595" fmla="*/ 2604513 w 6134100"/>
              <a:gd name="connsiteY3595" fmla="*/ 514208 h 6148267"/>
              <a:gd name="connsiteX3596" fmla="*/ 2623992 w 6134100"/>
              <a:gd name="connsiteY3596" fmla="*/ 508896 h 6148267"/>
              <a:gd name="connsiteX3597" fmla="*/ 2658700 w 6134100"/>
              <a:gd name="connsiteY3597" fmla="*/ 500397 h 6148267"/>
              <a:gd name="connsiteX3598" fmla="*/ 2673574 w 6134100"/>
              <a:gd name="connsiteY3598" fmla="*/ 497210 h 6148267"/>
              <a:gd name="connsiteX3599" fmla="*/ 2704032 w 6134100"/>
              <a:gd name="connsiteY3599" fmla="*/ 490128 h 6148267"/>
              <a:gd name="connsiteX3600" fmla="*/ 2734490 w 6134100"/>
              <a:gd name="connsiteY3600" fmla="*/ 484108 h 6148267"/>
              <a:gd name="connsiteX3601" fmla="*/ 2764595 w 6134100"/>
              <a:gd name="connsiteY3601" fmla="*/ 478441 h 6148267"/>
              <a:gd name="connsiteX3602" fmla="*/ 2795406 w 6134100"/>
              <a:gd name="connsiteY3602" fmla="*/ 472776 h 6148267"/>
              <a:gd name="connsiteX3603" fmla="*/ 2825864 w 6134100"/>
              <a:gd name="connsiteY3603" fmla="*/ 467819 h 6148267"/>
              <a:gd name="connsiteX3604" fmla="*/ 2856677 w 6134100"/>
              <a:gd name="connsiteY3604" fmla="*/ 463569 h 6148267"/>
              <a:gd name="connsiteX3605" fmla="*/ 2887135 w 6134100"/>
              <a:gd name="connsiteY3605" fmla="*/ 459320 h 6148267"/>
              <a:gd name="connsiteX3606" fmla="*/ 2917593 w 6134100"/>
              <a:gd name="connsiteY3606" fmla="*/ 456132 h 6148267"/>
              <a:gd name="connsiteX3607" fmla="*/ 2948405 w 6134100"/>
              <a:gd name="connsiteY3607" fmla="*/ 452945 h 6148267"/>
              <a:gd name="connsiteX3608" fmla="*/ 2979218 w 6134100"/>
              <a:gd name="connsiteY3608" fmla="*/ 450112 h 6148267"/>
              <a:gd name="connsiteX3609" fmla="*/ 3010029 w 6134100"/>
              <a:gd name="connsiteY3609" fmla="*/ 447988 h 6148267"/>
              <a:gd name="connsiteX3610" fmla="*/ 3040487 w 6134100"/>
              <a:gd name="connsiteY3610" fmla="*/ 446571 h 6148267"/>
              <a:gd name="connsiteX3611" fmla="*/ 3070945 w 6134100"/>
              <a:gd name="connsiteY3611" fmla="*/ 444801 h 6148267"/>
              <a:gd name="connsiteX3612" fmla="*/ 3101758 w 6134100"/>
              <a:gd name="connsiteY3612" fmla="*/ 443738 h 6148267"/>
              <a:gd name="connsiteX3613" fmla="*/ 3132216 w 6134100"/>
              <a:gd name="connsiteY3613" fmla="*/ 443384 h 6148267"/>
              <a:gd name="connsiteX3614" fmla="*/ 3163028 w 6134100"/>
              <a:gd name="connsiteY3614" fmla="*/ 443029 h 6148267"/>
              <a:gd name="connsiteX3615" fmla="*/ 3193486 w 6134100"/>
              <a:gd name="connsiteY3615" fmla="*/ 443384 h 6148267"/>
              <a:gd name="connsiteX3616" fmla="*/ 3223590 w 6134100"/>
              <a:gd name="connsiteY3616" fmla="*/ 444092 h 6148267"/>
              <a:gd name="connsiteX3617" fmla="*/ 3254402 w 6134100"/>
              <a:gd name="connsiteY3617" fmla="*/ 444801 h 6148267"/>
              <a:gd name="connsiteX3618" fmla="*/ 3284860 w 6134100"/>
              <a:gd name="connsiteY3618" fmla="*/ 446571 h 6148267"/>
              <a:gd name="connsiteX3619" fmla="*/ 3314609 w 6134100"/>
              <a:gd name="connsiteY3619" fmla="*/ 448341 h 6148267"/>
              <a:gd name="connsiteX3620" fmla="*/ 3345067 w 6134100"/>
              <a:gd name="connsiteY3620" fmla="*/ 450821 h 6148267"/>
              <a:gd name="connsiteX3621" fmla="*/ 3375525 w 6134100"/>
              <a:gd name="connsiteY3621" fmla="*/ 453300 h 6148267"/>
              <a:gd name="connsiteX3622" fmla="*/ 3405630 w 6134100"/>
              <a:gd name="connsiteY3622" fmla="*/ 456132 h 6148267"/>
              <a:gd name="connsiteX3623" fmla="*/ 3435379 w 6134100"/>
              <a:gd name="connsiteY3623" fmla="*/ 459320 h 6148267"/>
              <a:gd name="connsiteX3624" fmla="*/ 3465482 w 6134100"/>
              <a:gd name="connsiteY3624" fmla="*/ 463215 h 6148267"/>
              <a:gd name="connsiteX3625" fmla="*/ 3494879 w 6134100"/>
              <a:gd name="connsiteY3625" fmla="*/ 467464 h 6148267"/>
              <a:gd name="connsiteX3626" fmla="*/ 3524982 w 6134100"/>
              <a:gd name="connsiteY3626" fmla="*/ 471714 h 6148267"/>
              <a:gd name="connsiteX3627" fmla="*/ 3554732 w 6134100"/>
              <a:gd name="connsiteY3627" fmla="*/ 476671 h 6148267"/>
              <a:gd name="connsiteX3628" fmla="*/ 3583773 w 6134100"/>
              <a:gd name="connsiteY3628" fmla="*/ 482338 h 6148267"/>
              <a:gd name="connsiteX3629" fmla="*/ 3613523 w 6134100"/>
              <a:gd name="connsiteY3629" fmla="*/ 487650 h 6148267"/>
              <a:gd name="connsiteX3630" fmla="*/ 3642564 w 6134100"/>
              <a:gd name="connsiteY3630" fmla="*/ 493669 h 6148267"/>
              <a:gd name="connsiteX3631" fmla="*/ 3671960 w 6134100"/>
              <a:gd name="connsiteY3631" fmla="*/ 499689 h 6148267"/>
              <a:gd name="connsiteX3632" fmla="*/ 3700647 w 6134100"/>
              <a:gd name="connsiteY3632" fmla="*/ 506417 h 6148267"/>
              <a:gd name="connsiteX3633" fmla="*/ 3730043 w 6134100"/>
              <a:gd name="connsiteY3633" fmla="*/ 513146 h 6148267"/>
              <a:gd name="connsiteX3634" fmla="*/ 3758376 w 6134100"/>
              <a:gd name="connsiteY3634" fmla="*/ 520583 h 6148267"/>
              <a:gd name="connsiteX3635" fmla="*/ 3787062 w 6134100"/>
              <a:gd name="connsiteY3635" fmla="*/ 528373 h 6148267"/>
              <a:gd name="connsiteX3636" fmla="*/ 3815750 w 6134100"/>
              <a:gd name="connsiteY3636" fmla="*/ 536164 h 6148267"/>
              <a:gd name="connsiteX3637" fmla="*/ 3844083 w 6134100"/>
              <a:gd name="connsiteY3637" fmla="*/ 544309 h 6148267"/>
              <a:gd name="connsiteX3638" fmla="*/ 3872416 w 6134100"/>
              <a:gd name="connsiteY3638" fmla="*/ 553161 h 6148267"/>
              <a:gd name="connsiteX3639" fmla="*/ 3900394 w 6134100"/>
              <a:gd name="connsiteY3639" fmla="*/ 562015 h 6148267"/>
              <a:gd name="connsiteX3640" fmla="*/ 3928374 w 6134100"/>
              <a:gd name="connsiteY3640" fmla="*/ 571222 h 6148267"/>
              <a:gd name="connsiteX3641" fmla="*/ 3956352 w 6134100"/>
              <a:gd name="connsiteY3641" fmla="*/ 580783 h 6148267"/>
              <a:gd name="connsiteX3642" fmla="*/ 3983977 w 6134100"/>
              <a:gd name="connsiteY3642" fmla="*/ 591052 h 6148267"/>
              <a:gd name="connsiteX3643" fmla="*/ 4011248 w 6134100"/>
              <a:gd name="connsiteY3643" fmla="*/ 600967 h 6148267"/>
              <a:gd name="connsiteX3644" fmla="*/ 4038518 w 6134100"/>
              <a:gd name="connsiteY3644" fmla="*/ 611591 h 6148267"/>
              <a:gd name="connsiteX3645" fmla="*/ 4065789 w 6134100"/>
              <a:gd name="connsiteY3645" fmla="*/ 622569 h 6148267"/>
              <a:gd name="connsiteX3646" fmla="*/ 4092706 w 6134100"/>
              <a:gd name="connsiteY3646" fmla="*/ 633547 h 6148267"/>
              <a:gd name="connsiteX3647" fmla="*/ 4113247 w 6134100"/>
              <a:gd name="connsiteY3647" fmla="*/ 638150 h 6148267"/>
              <a:gd name="connsiteX3648" fmla="*/ 4133434 w 6134100"/>
              <a:gd name="connsiteY3648" fmla="*/ 643108 h 6148267"/>
              <a:gd name="connsiteX3649" fmla="*/ 4173808 w 6134100"/>
              <a:gd name="connsiteY3649" fmla="*/ 654086 h 6148267"/>
              <a:gd name="connsiteX3650" fmla="*/ 4214538 w 6134100"/>
              <a:gd name="connsiteY3650" fmla="*/ 664710 h 6148267"/>
              <a:gd name="connsiteX3651" fmla="*/ 4234724 w 6134100"/>
              <a:gd name="connsiteY3651" fmla="*/ 670375 h 6148267"/>
              <a:gd name="connsiteX3652" fmla="*/ 4254557 w 6134100"/>
              <a:gd name="connsiteY3652" fmla="*/ 676749 h 6148267"/>
              <a:gd name="connsiteX3653" fmla="*/ 4274390 w 6134100"/>
              <a:gd name="connsiteY3653" fmla="*/ 683124 h 6148267"/>
              <a:gd name="connsiteX3654" fmla="*/ 4294578 w 6134100"/>
              <a:gd name="connsiteY3654" fmla="*/ 689143 h 6148267"/>
              <a:gd name="connsiteX3655" fmla="*/ 4314412 w 6134100"/>
              <a:gd name="connsiteY3655" fmla="*/ 695872 h 6148267"/>
              <a:gd name="connsiteX3656" fmla="*/ 4334598 w 6134100"/>
              <a:gd name="connsiteY3656" fmla="*/ 702600 h 6148267"/>
              <a:gd name="connsiteX3657" fmla="*/ 4354078 w 6134100"/>
              <a:gd name="connsiteY3657" fmla="*/ 709329 h 6148267"/>
              <a:gd name="connsiteX3658" fmla="*/ 4373556 w 6134100"/>
              <a:gd name="connsiteY3658" fmla="*/ 716411 h 6148267"/>
              <a:gd name="connsiteX3659" fmla="*/ 4393389 w 6134100"/>
              <a:gd name="connsiteY3659" fmla="*/ 723848 h 6148267"/>
              <a:gd name="connsiteX3660" fmla="*/ 4412869 w 6134100"/>
              <a:gd name="connsiteY3660" fmla="*/ 731638 h 6148267"/>
              <a:gd name="connsiteX3661" fmla="*/ 4432347 w 6134100"/>
              <a:gd name="connsiteY3661" fmla="*/ 738720 h 6148267"/>
              <a:gd name="connsiteX3662" fmla="*/ 4452180 w 6134100"/>
              <a:gd name="connsiteY3662" fmla="*/ 746511 h 6148267"/>
              <a:gd name="connsiteX3663" fmla="*/ 4471305 w 6134100"/>
              <a:gd name="connsiteY3663" fmla="*/ 754656 h 6148267"/>
              <a:gd name="connsiteX3664" fmla="*/ 4490430 w 6134100"/>
              <a:gd name="connsiteY3664" fmla="*/ 762801 h 6148267"/>
              <a:gd name="connsiteX3665" fmla="*/ 4509909 w 6134100"/>
              <a:gd name="connsiteY3665" fmla="*/ 770945 h 6148267"/>
              <a:gd name="connsiteX3666" fmla="*/ 4529034 w 6134100"/>
              <a:gd name="connsiteY3666" fmla="*/ 779444 h 6148267"/>
              <a:gd name="connsiteX3667" fmla="*/ 4548159 w 6134100"/>
              <a:gd name="connsiteY3667" fmla="*/ 787943 h 6148267"/>
              <a:gd name="connsiteX3668" fmla="*/ 4566929 w 6134100"/>
              <a:gd name="connsiteY3668" fmla="*/ 796796 h 6148267"/>
              <a:gd name="connsiteX3669" fmla="*/ 4585700 w 6134100"/>
              <a:gd name="connsiteY3669" fmla="*/ 806003 h 6148267"/>
              <a:gd name="connsiteX3670" fmla="*/ 4604825 w 6134100"/>
              <a:gd name="connsiteY3670" fmla="*/ 815211 h 6148267"/>
              <a:gd name="connsiteX3671" fmla="*/ 4623241 w 6134100"/>
              <a:gd name="connsiteY3671" fmla="*/ 824418 h 6148267"/>
              <a:gd name="connsiteX3672" fmla="*/ 4642012 w 6134100"/>
              <a:gd name="connsiteY3672" fmla="*/ 833979 h 6148267"/>
              <a:gd name="connsiteX3673" fmla="*/ 4660428 w 6134100"/>
              <a:gd name="connsiteY3673" fmla="*/ 843540 h 6148267"/>
              <a:gd name="connsiteX3674" fmla="*/ 4678844 w 6134100"/>
              <a:gd name="connsiteY3674" fmla="*/ 853456 h 6148267"/>
              <a:gd name="connsiteX3675" fmla="*/ 4697261 w 6134100"/>
              <a:gd name="connsiteY3675" fmla="*/ 863371 h 6148267"/>
              <a:gd name="connsiteX3676" fmla="*/ 4715677 w 6134100"/>
              <a:gd name="connsiteY3676" fmla="*/ 873287 h 6148267"/>
              <a:gd name="connsiteX3677" fmla="*/ 4713199 w 6134100"/>
              <a:gd name="connsiteY3677" fmla="*/ 866558 h 6148267"/>
              <a:gd name="connsiteX3678" fmla="*/ 4710719 w 6134100"/>
              <a:gd name="connsiteY3678" fmla="*/ 859829 h 6148267"/>
              <a:gd name="connsiteX3679" fmla="*/ 4708594 w 6134100"/>
              <a:gd name="connsiteY3679" fmla="*/ 853456 h 6148267"/>
              <a:gd name="connsiteX3680" fmla="*/ 4706824 w 6134100"/>
              <a:gd name="connsiteY3680" fmla="*/ 847082 h 6148267"/>
              <a:gd name="connsiteX3681" fmla="*/ 4705407 w 6134100"/>
              <a:gd name="connsiteY3681" fmla="*/ 840707 h 6148267"/>
              <a:gd name="connsiteX3682" fmla="*/ 4704344 w 6134100"/>
              <a:gd name="connsiteY3682" fmla="*/ 834333 h 6148267"/>
              <a:gd name="connsiteX3683" fmla="*/ 4703636 w 6134100"/>
              <a:gd name="connsiteY3683" fmla="*/ 828313 h 6148267"/>
              <a:gd name="connsiteX3684" fmla="*/ 4702928 w 6134100"/>
              <a:gd name="connsiteY3684" fmla="*/ 822647 h 6148267"/>
              <a:gd name="connsiteX3685" fmla="*/ 4702574 w 6134100"/>
              <a:gd name="connsiteY3685" fmla="*/ 816272 h 6148267"/>
              <a:gd name="connsiteX3686" fmla="*/ 4702928 w 6134100"/>
              <a:gd name="connsiteY3686" fmla="*/ 810607 h 6148267"/>
              <a:gd name="connsiteX3687" fmla="*/ 4703990 w 6134100"/>
              <a:gd name="connsiteY3687" fmla="*/ 805295 h 6148267"/>
              <a:gd name="connsiteX3688" fmla="*/ 4704699 w 6134100"/>
              <a:gd name="connsiteY3688" fmla="*/ 799983 h 6148267"/>
              <a:gd name="connsiteX3689" fmla="*/ 4706116 w 6134100"/>
              <a:gd name="connsiteY3689" fmla="*/ 794671 h 6148267"/>
              <a:gd name="connsiteX3690" fmla="*/ 4707886 w 6134100"/>
              <a:gd name="connsiteY3690" fmla="*/ 789006 h 6148267"/>
              <a:gd name="connsiteX3691" fmla="*/ 4710011 w 6134100"/>
              <a:gd name="connsiteY3691" fmla="*/ 784048 h 6148267"/>
              <a:gd name="connsiteX3692" fmla="*/ 4712844 w 6134100"/>
              <a:gd name="connsiteY3692" fmla="*/ 779090 h 6148267"/>
              <a:gd name="connsiteX3693" fmla="*/ 4715677 w 6134100"/>
              <a:gd name="connsiteY3693" fmla="*/ 774840 h 6148267"/>
              <a:gd name="connsiteX3694" fmla="*/ 4719574 w 6134100"/>
              <a:gd name="connsiteY3694" fmla="*/ 770592 h 6148267"/>
              <a:gd name="connsiteX3695" fmla="*/ 4723469 w 6134100"/>
              <a:gd name="connsiteY3695" fmla="*/ 766696 h 6148267"/>
              <a:gd name="connsiteX3696" fmla="*/ 4728074 w 6134100"/>
              <a:gd name="connsiteY3696" fmla="*/ 763155 h 6148267"/>
              <a:gd name="connsiteX3697" fmla="*/ 4694782 w 6134100"/>
              <a:gd name="connsiteY3697" fmla="*/ 744740 h 6148267"/>
              <a:gd name="connsiteX3698" fmla="*/ 4660783 w 6134100"/>
              <a:gd name="connsiteY3698" fmla="*/ 727035 h 6148267"/>
              <a:gd name="connsiteX3699" fmla="*/ 4627137 w 6134100"/>
              <a:gd name="connsiteY3699" fmla="*/ 709329 h 6148267"/>
              <a:gd name="connsiteX3700" fmla="*/ 4592783 w 6134100"/>
              <a:gd name="connsiteY3700" fmla="*/ 692331 h 6148267"/>
              <a:gd name="connsiteX3701" fmla="*/ 4558076 w 6134100"/>
              <a:gd name="connsiteY3701" fmla="*/ 675687 h 6148267"/>
              <a:gd name="connsiteX3702" fmla="*/ 4523721 w 6134100"/>
              <a:gd name="connsiteY3702" fmla="*/ 659751 h 6148267"/>
              <a:gd name="connsiteX3703" fmla="*/ 4488660 w 6134100"/>
              <a:gd name="connsiteY3703" fmla="*/ 643816 h 6148267"/>
              <a:gd name="connsiteX3704" fmla="*/ 4453243 w 6134100"/>
              <a:gd name="connsiteY3704" fmla="*/ 628590 h 6148267"/>
              <a:gd name="connsiteX3705" fmla="*/ 4417827 w 6134100"/>
              <a:gd name="connsiteY3705" fmla="*/ 613716 h 6148267"/>
              <a:gd name="connsiteX3706" fmla="*/ 4382056 w 6134100"/>
              <a:gd name="connsiteY3706" fmla="*/ 599197 h 6148267"/>
              <a:gd name="connsiteX3707" fmla="*/ 4345931 w 6134100"/>
              <a:gd name="connsiteY3707" fmla="*/ 585386 h 6148267"/>
              <a:gd name="connsiteX3708" fmla="*/ 4309807 w 6134100"/>
              <a:gd name="connsiteY3708" fmla="*/ 571930 h 6148267"/>
              <a:gd name="connsiteX3709" fmla="*/ 4273682 w 6134100"/>
              <a:gd name="connsiteY3709" fmla="*/ 559181 h 6148267"/>
              <a:gd name="connsiteX3710" fmla="*/ 4236849 w 6134100"/>
              <a:gd name="connsiteY3710" fmla="*/ 546433 h 6148267"/>
              <a:gd name="connsiteX3711" fmla="*/ 4200016 w 6134100"/>
              <a:gd name="connsiteY3711" fmla="*/ 534393 h 6148267"/>
              <a:gd name="connsiteX3712" fmla="*/ 4162830 w 6134100"/>
              <a:gd name="connsiteY3712" fmla="*/ 523061 h 6148267"/>
              <a:gd name="connsiteX3713" fmla="*/ 4141225 w 6134100"/>
              <a:gd name="connsiteY3713" fmla="*/ 516687 h 6148267"/>
              <a:gd name="connsiteX3714" fmla="*/ 4119622 w 6134100"/>
              <a:gd name="connsiteY3714" fmla="*/ 510667 h 6148267"/>
              <a:gd name="connsiteX3715" fmla="*/ 4097664 w 6134100"/>
              <a:gd name="connsiteY3715" fmla="*/ 504292 h 6148267"/>
              <a:gd name="connsiteX3716" fmla="*/ 4076059 w 6134100"/>
              <a:gd name="connsiteY3716" fmla="*/ 498272 h 6148267"/>
              <a:gd name="connsiteX3717" fmla="*/ 4054456 w 6134100"/>
              <a:gd name="connsiteY3717" fmla="*/ 492607 h 6148267"/>
              <a:gd name="connsiteX3718" fmla="*/ 4032498 w 6134100"/>
              <a:gd name="connsiteY3718" fmla="*/ 486941 h 6148267"/>
              <a:gd name="connsiteX3719" fmla="*/ 4010893 w 6134100"/>
              <a:gd name="connsiteY3719" fmla="*/ 481275 h 6148267"/>
              <a:gd name="connsiteX3720" fmla="*/ 3988935 w 6134100"/>
              <a:gd name="connsiteY3720" fmla="*/ 475963 h 6148267"/>
              <a:gd name="connsiteX3721" fmla="*/ 3966977 w 6134100"/>
              <a:gd name="connsiteY3721" fmla="*/ 470651 h 6148267"/>
              <a:gd name="connsiteX3722" fmla="*/ 3945019 w 6134100"/>
              <a:gd name="connsiteY3722" fmla="*/ 465694 h 6148267"/>
              <a:gd name="connsiteX3723" fmla="*/ 3923061 w 6134100"/>
              <a:gd name="connsiteY3723" fmla="*/ 460735 h 6148267"/>
              <a:gd name="connsiteX3724" fmla="*/ 3901458 w 6134100"/>
              <a:gd name="connsiteY3724" fmla="*/ 456132 h 6148267"/>
              <a:gd name="connsiteX3725" fmla="*/ 3879500 w 6134100"/>
              <a:gd name="connsiteY3725" fmla="*/ 451528 h 6148267"/>
              <a:gd name="connsiteX3726" fmla="*/ 3857187 w 6134100"/>
              <a:gd name="connsiteY3726" fmla="*/ 447279 h 6148267"/>
              <a:gd name="connsiteX3727" fmla="*/ 3835228 w 6134100"/>
              <a:gd name="connsiteY3727" fmla="*/ 443029 h 6148267"/>
              <a:gd name="connsiteX3728" fmla="*/ 3813270 w 6134100"/>
              <a:gd name="connsiteY3728" fmla="*/ 439134 h 6148267"/>
              <a:gd name="connsiteX3729" fmla="*/ 3790959 w 6134100"/>
              <a:gd name="connsiteY3729" fmla="*/ 434885 h 6148267"/>
              <a:gd name="connsiteX3730" fmla="*/ 3769001 w 6134100"/>
              <a:gd name="connsiteY3730" fmla="*/ 431344 h 6148267"/>
              <a:gd name="connsiteX3731" fmla="*/ 3746688 w 6134100"/>
              <a:gd name="connsiteY3731" fmla="*/ 427449 h 6148267"/>
              <a:gd name="connsiteX3732" fmla="*/ 3724730 w 6134100"/>
              <a:gd name="connsiteY3732" fmla="*/ 424615 h 6148267"/>
              <a:gd name="connsiteX3733" fmla="*/ 3702772 w 6134100"/>
              <a:gd name="connsiteY3733" fmla="*/ 421428 h 6148267"/>
              <a:gd name="connsiteX3734" fmla="*/ 3680460 w 6134100"/>
              <a:gd name="connsiteY3734" fmla="*/ 418241 h 6148267"/>
              <a:gd name="connsiteX3735" fmla="*/ 3658502 w 6134100"/>
              <a:gd name="connsiteY3735" fmla="*/ 415408 h 6148267"/>
              <a:gd name="connsiteX3736" fmla="*/ 3636189 w 6134100"/>
              <a:gd name="connsiteY3736" fmla="*/ 412221 h 6148267"/>
              <a:gd name="connsiteX3737" fmla="*/ 3624856 w 6134100"/>
              <a:gd name="connsiteY3737" fmla="*/ 410805 h 6148267"/>
              <a:gd name="connsiteX3738" fmla="*/ 3613878 w 6134100"/>
              <a:gd name="connsiteY3738" fmla="*/ 409388 h 6148267"/>
              <a:gd name="connsiteX3739" fmla="*/ 3602544 w 6134100"/>
              <a:gd name="connsiteY3739" fmla="*/ 408326 h 6148267"/>
              <a:gd name="connsiteX3740" fmla="*/ 3591564 w 6134100"/>
              <a:gd name="connsiteY3740" fmla="*/ 407264 h 6148267"/>
              <a:gd name="connsiteX3741" fmla="*/ 3546940 w 6134100"/>
              <a:gd name="connsiteY3741" fmla="*/ 403014 h 6148267"/>
              <a:gd name="connsiteX3742" fmla="*/ 3536315 w 6134100"/>
              <a:gd name="connsiteY3742" fmla="*/ 402306 h 6148267"/>
              <a:gd name="connsiteX3743" fmla="*/ 3524982 w 6134100"/>
              <a:gd name="connsiteY3743" fmla="*/ 401244 h 6148267"/>
              <a:gd name="connsiteX3744" fmla="*/ 3514004 w 6134100"/>
              <a:gd name="connsiteY3744" fmla="*/ 399827 h 6148267"/>
              <a:gd name="connsiteX3745" fmla="*/ 3502670 w 6134100"/>
              <a:gd name="connsiteY3745" fmla="*/ 399119 h 6148267"/>
              <a:gd name="connsiteX3746" fmla="*/ 3491691 w 6134100"/>
              <a:gd name="connsiteY3746" fmla="*/ 398057 h 6148267"/>
              <a:gd name="connsiteX3747" fmla="*/ 3480358 w 6134100"/>
              <a:gd name="connsiteY3747" fmla="*/ 397349 h 6148267"/>
              <a:gd name="connsiteX3748" fmla="*/ 3469379 w 6134100"/>
              <a:gd name="connsiteY3748" fmla="*/ 396640 h 6148267"/>
              <a:gd name="connsiteX3749" fmla="*/ 3458046 w 6134100"/>
              <a:gd name="connsiteY3749" fmla="*/ 395932 h 6148267"/>
              <a:gd name="connsiteX3750" fmla="*/ 3447066 w 6134100"/>
              <a:gd name="connsiteY3750" fmla="*/ 395224 h 6148267"/>
              <a:gd name="connsiteX3751" fmla="*/ 3435733 w 6134100"/>
              <a:gd name="connsiteY3751" fmla="*/ 394869 h 6148267"/>
              <a:gd name="connsiteX3752" fmla="*/ 3424754 w 6134100"/>
              <a:gd name="connsiteY3752" fmla="*/ 394515 h 6148267"/>
              <a:gd name="connsiteX3753" fmla="*/ 3413421 w 6134100"/>
              <a:gd name="connsiteY3753" fmla="*/ 393807 h 6148267"/>
              <a:gd name="connsiteX3754" fmla="*/ 3402442 w 6134100"/>
              <a:gd name="connsiteY3754" fmla="*/ 393453 h 6148267"/>
              <a:gd name="connsiteX3755" fmla="*/ 3391108 w 6134100"/>
              <a:gd name="connsiteY3755" fmla="*/ 392745 h 6148267"/>
              <a:gd name="connsiteX3756" fmla="*/ 3380130 w 6134100"/>
              <a:gd name="connsiteY3756" fmla="*/ 392390 h 6148267"/>
              <a:gd name="connsiteX3757" fmla="*/ 3368797 w 6134100"/>
              <a:gd name="connsiteY3757" fmla="*/ 391328 h 6148267"/>
              <a:gd name="connsiteX3758" fmla="*/ 3346839 w 6134100"/>
              <a:gd name="connsiteY3758" fmla="*/ 390620 h 6148267"/>
              <a:gd name="connsiteX3759" fmla="*/ 3324526 w 6134100"/>
              <a:gd name="connsiteY3759" fmla="*/ 390265 h 6148267"/>
              <a:gd name="connsiteX3760" fmla="*/ 3279901 w 6134100"/>
              <a:gd name="connsiteY3760" fmla="*/ 390265 h 6148267"/>
              <a:gd name="connsiteX3761" fmla="*/ 3235277 w 6134100"/>
              <a:gd name="connsiteY3761" fmla="*/ 389912 h 6148267"/>
              <a:gd name="connsiteX3762" fmla="*/ 3223944 w 6134100"/>
              <a:gd name="connsiteY3762" fmla="*/ 389912 h 6148267"/>
              <a:gd name="connsiteX3763" fmla="*/ 3213319 w 6134100"/>
              <a:gd name="connsiteY3763" fmla="*/ 389912 h 6148267"/>
              <a:gd name="connsiteX3764" fmla="*/ 3201986 w 6134100"/>
              <a:gd name="connsiteY3764" fmla="*/ 390265 h 6148267"/>
              <a:gd name="connsiteX3765" fmla="*/ 3191007 w 6134100"/>
              <a:gd name="connsiteY3765" fmla="*/ 390620 h 6148267"/>
              <a:gd name="connsiteX3766" fmla="*/ 3180028 w 6134100"/>
              <a:gd name="connsiteY3766" fmla="*/ 390974 h 6148267"/>
              <a:gd name="connsiteX3767" fmla="*/ 3168694 w 6134100"/>
              <a:gd name="connsiteY3767" fmla="*/ 391328 h 6148267"/>
              <a:gd name="connsiteX3768" fmla="*/ 3157716 w 6134100"/>
              <a:gd name="connsiteY3768" fmla="*/ 392390 h 6148267"/>
              <a:gd name="connsiteX3769" fmla="*/ 3146382 w 6134100"/>
              <a:gd name="connsiteY3769" fmla="*/ 392745 h 6148267"/>
              <a:gd name="connsiteX3770" fmla="*/ 3135403 w 6134100"/>
              <a:gd name="connsiteY3770" fmla="*/ 393099 h 6148267"/>
              <a:gd name="connsiteX3771" fmla="*/ 3124070 w 6134100"/>
              <a:gd name="connsiteY3771" fmla="*/ 393453 h 6148267"/>
              <a:gd name="connsiteX3772" fmla="*/ 3113445 w 6134100"/>
              <a:gd name="connsiteY3772" fmla="*/ 393807 h 6148267"/>
              <a:gd name="connsiteX3773" fmla="*/ 3102112 w 6134100"/>
              <a:gd name="connsiteY3773" fmla="*/ 394162 h 6148267"/>
              <a:gd name="connsiteX3774" fmla="*/ 3091133 w 6134100"/>
              <a:gd name="connsiteY3774" fmla="*/ 394515 h 6148267"/>
              <a:gd name="connsiteX3775" fmla="*/ 3079800 w 6134100"/>
              <a:gd name="connsiteY3775" fmla="*/ 395224 h 6148267"/>
              <a:gd name="connsiteX3776" fmla="*/ 3068820 w 6134100"/>
              <a:gd name="connsiteY3776" fmla="*/ 395932 h 6148267"/>
              <a:gd name="connsiteX3777" fmla="*/ 3057487 w 6134100"/>
              <a:gd name="connsiteY3777" fmla="*/ 396994 h 6148267"/>
              <a:gd name="connsiteX3778" fmla="*/ 3046862 w 6134100"/>
              <a:gd name="connsiteY3778" fmla="*/ 397702 h 6148267"/>
              <a:gd name="connsiteX3779" fmla="*/ 3035884 w 6134100"/>
              <a:gd name="connsiteY3779" fmla="*/ 398411 h 6148267"/>
              <a:gd name="connsiteX3780" fmla="*/ 3024550 w 6134100"/>
              <a:gd name="connsiteY3780" fmla="*/ 399474 h 6148267"/>
              <a:gd name="connsiteX3781" fmla="*/ 3013571 w 6134100"/>
              <a:gd name="connsiteY3781" fmla="*/ 400181 h 6148267"/>
              <a:gd name="connsiteX3782" fmla="*/ 3002592 w 6134100"/>
              <a:gd name="connsiteY3782" fmla="*/ 401597 h 6148267"/>
              <a:gd name="connsiteX3783" fmla="*/ 2991613 w 6134100"/>
              <a:gd name="connsiteY3783" fmla="*/ 402306 h 6148267"/>
              <a:gd name="connsiteX3784" fmla="*/ 2980280 w 6134100"/>
              <a:gd name="connsiteY3784" fmla="*/ 403369 h 6148267"/>
              <a:gd name="connsiteX3785" fmla="*/ 2969655 w 6134100"/>
              <a:gd name="connsiteY3785" fmla="*/ 404431 h 6148267"/>
              <a:gd name="connsiteX3786" fmla="*/ 2958322 w 6134100"/>
              <a:gd name="connsiteY3786" fmla="*/ 405493 h 6148267"/>
              <a:gd name="connsiteX3787" fmla="*/ 2947343 w 6134100"/>
              <a:gd name="connsiteY3787" fmla="*/ 406556 h 6148267"/>
              <a:gd name="connsiteX3788" fmla="*/ 2936010 w 6134100"/>
              <a:gd name="connsiteY3788" fmla="*/ 407264 h 6148267"/>
              <a:gd name="connsiteX3789" fmla="*/ 2925385 w 6134100"/>
              <a:gd name="connsiteY3789" fmla="*/ 408326 h 6148267"/>
              <a:gd name="connsiteX3790" fmla="*/ 2914405 w 6134100"/>
              <a:gd name="connsiteY3790" fmla="*/ 410096 h 6148267"/>
              <a:gd name="connsiteX3791" fmla="*/ 2903427 w 6134100"/>
              <a:gd name="connsiteY3791" fmla="*/ 411159 h 6148267"/>
              <a:gd name="connsiteX3792" fmla="*/ 2892447 w 6134100"/>
              <a:gd name="connsiteY3792" fmla="*/ 412576 h 6148267"/>
              <a:gd name="connsiteX3793" fmla="*/ 2881469 w 6134100"/>
              <a:gd name="connsiteY3793" fmla="*/ 413991 h 6148267"/>
              <a:gd name="connsiteX3794" fmla="*/ 2870489 w 6134100"/>
              <a:gd name="connsiteY3794" fmla="*/ 415763 h 6148267"/>
              <a:gd name="connsiteX3795" fmla="*/ 2859510 w 6134100"/>
              <a:gd name="connsiteY3795" fmla="*/ 416825 h 6148267"/>
              <a:gd name="connsiteX3796" fmla="*/ 2848531 w 6134100"/>
              <a:gd name="connsiteY3796" fmla="*/ 418241 h 6148267"/>
              <a:gd name="connsiteX3797" fmla="*/ 2837906 w 6134100"/>
              <a:gd name="connsiteY3797" fmla="*/ 420012 h 6148267"/>
              <a:gd name="connsiteX3798" fmla="*/ 2793990 w 6134100"/>
              <a:gd name="connsiteY3798" fmla="*/ 425678 h 6148267"/>
              <a:gd name="connsiteX3799" fmla="*/ 2782657 w 6134100"/>
              <a:gd name="connsiteY3799" fmla="*/ 427449 h 6148267"/>
              <a:gd name="connsiteX3800" fmla="*/ 2772032 w 6134100"/>
              <a:gd name="connsiteY3800" fmla="*/ 429573 h 6148267"/>
              <a:gd name="connsiteX3801" fmla="*/ 2761407 w 6134100"/>
              <a:gd name="connsiteY3801" fmla="*/ 431344 h 6148267"/>
              <a:gd name="connsiteX3802" fmla="*/ 2750428 w 6134100"/>
              <a:gd name="connsiteY3802" fmla="*/ 433469 h 6148267"/>
              <a:gd name="connsiteX3803" fmla="*/ 2739804 w 6134100"/>
              <a:gd name="connsiteY3803" fmla="*/ 435239 h 6148267"/>
              <a:gd name="connsiteX3804" fmla="*/ 2728470 w 6134100"/>
              <a:gd name="connsiteY3804" fmla="*/ 437364 h 6148267"/>
              <a:gd name="connsiteX3805" fmla="*/ 2717846 w 6134100"/>
              <a:gd name="connsiteY3805" fmla="*/ 439134 h 6148267"/>
              <a:gd name="connsiteX3806" fmla="*/ 2707220 w 6134100"/>
              <a:gd name="connsiteY3806" fmla="*/ 440906 h 6148267"/>
              <a:gd name="connsiteX3807" fmla="*/ 2696241 w 6134100"/>
              <a:gd name="connsiteY3807" fmla="*/ 443029 h 6148267"/>
              <a:gd name="connsiteX3808" fmla="*/ 2685616 w 6134100"/>
              <a:gd name="connsiteY3808" fmla="*/ 444801 h 6148267"/>
              <a:gd name="connsiteX3809" fmla="*/ 2674283 w 6134100"/>
              <a:gd name="connsiteY3809" fmla="*/ 446925 h 6148267"/>
              <a:gd name="connsiteX3810" fmla="*/ 2663658 w 6134100"/>
              <a:gd name="connsiteY3810" fmla="*/ 448696 h 6148267"/>
              <a:gd name="connsiteX3811" fmla="*/ 2653033 w 6134100"/>
              <a:gd name="connsiteY3811" fmla="*/ 451175 h 6148267"/>
              <a:gd name="connsiteX3812" fmla="*/ 2647366 w 6134100"/>
              <a:gd name="connsiteY3812" fmla="*/ 451883 h 6148267"/>
              <a:gd name="connsiteX3813" fmla="*/ 2644888 w 6134100"/>
              <a:gd name="connsiteY3813" fmla="*/ 452591 h 6148267"/>
              <a:gd name="connsiteX3814" fmla="*/ 2629305 w 6134100"/>
              <a:gd name="connsiteY3814" fmla="*/ 456487 h 6148267"/>
              <a:gd name="connsiteX3815" fmla="*/ 2621158 w 6134100"/>
              <a:gd name="connsiteY3815" fmla="*/ 458611 h 6148267"/>
              <a:gd name="connsiteX3816" fmla="*/ 2620450 w 6134100"/>
              <a:gd name="connsiteY3816" fmla="*/ 458611 h 6148267"/>
              <a:gd name="connsiteX3817" fmla="*/ 2618680 w 6134100"/>
              <a:gd name="connsiteY3817" fmla="*/ 458965 h 6148267"/>
              <a:gd name="connsiteX3818" fmla="*/ 2618376 w 6134100"/>
              <a:gd name="connsiteY3818" fmla="*/ 459117 h 6148267"/>
              <a:gd name="connsiteX3819" fmla="*/ 2617263 w 6134100"/>
              <a:gd name="connsiteY3819" fmla="*/ 459320 h 6148267"/>
              <a:gd name="connsiteX3820" fmla="*/ 2617263 w 6134100"/>
              <a:gd name="connsiteY3820" fmla="*/ 459465 h 6148267"/>
              <a:gd name="connsiteX3821" fmla="*/ 2604159 w 6134100"/>
              <a:gd name="connsiteY3821" fmla="*/ 462152 h 6148267"/>
              <a:gd name="connsiteX3822" fmla="*/ 2576889 w 6134100"/>
              <a:gd name="connsiteY3822" fmla="*/ 467819 h 6148267"/>
              <a:gd name="connsiteX3823" fmla="*/ 2549264 w 6134100"/>
              <a:gd name="connsiteY3823" fmla="*/ 473484 h 6148267"/>
              <a:gd name="connsiteX3824" fmla="*/ 2535451 w 6134100"/>
              <a:gd name="connsiteY3824" fmla="*/ 475963 h 6148267"/>
              <a:gd name="connsiteX3825" fmla="*/ 2532264 w 6134100"/>
              <a:gd name="connsiteY3825" fmla="*/ 476671 h 6148267"/>
              <a:gd name="connsiteX3826" fmla="*/ 2530139 w 6134100"/>
              <a:gd name="connsiteY3826" fmla="*/ 477026 h 6148267"/>
              <a:gd name="connsiteX3827" fmla="*/ 2527660 w 6134100"/>
              <a:gd name="connsiteY3827" fmla="*/ 478088 h 6148267"/>
              <a:gd name="connsiteX3828" fmla="*/ 2514910 w 6134100"/>
              <a:gd name="connsiteY3828" fmla="*/ 480921 h 6148267"/>
              <a:gd name="connsiteX3829" fmla="*/ 2502160 w 6134100"/>
              <a:gd name="connsiteY3829" fmla="*/ 484461 h 6148267"/>
              <a:gd name="connsiteX3830" fmla="*/ 2489764 w 6134100"/>
              <a:gd name="connsiteY3830" fmla="*/ 488003 h 6148267"/>
              <a:gd name="connsiteX3831" fmla="*/ 2477368 w 6134100"/>
              <a:gd name="connsiteY3831" fmla="*/ 491545 h 6148267"/>
              <a:gd name="connsiteX3832" fmla="*/ 2464618 w 6134100"/>
              <a:gd name="connsiteY3832" fmla="*/ 494732 h 6148267"/>
              <a:gd name="connsiteX3833" fmla="*/ 2451869 w 6134100"/>
              <a:gd name="connsiteY3833" fmla="*/ 498272 h 6148267"/>
              <a:gd name="connsiteX3834" fmla="*/ 2439119 w 6134100"/>
              <a:gd name="connsiteY3834" fmla="*/ 501814 h 6148267"/>
              <a:gd name="connsiteX3835" fmla="*/ 2426724 w 6134100"/>
              <a:gd name="connsiteY3835" fmla="*/ 505355 h 6148267"/>
              <a:gd name="connsiteX3836" fmla="*/ 2414327 w 6134100"/>
              <a:gd name="connsiteY3836" fmla="*/ 508896 h 6148267"/>
              <a:gd name="connsiteX3837" fmla="*/ 2364391 w 6134100"/>
              <a:gd name="connsiteY3837" fmla="*/ 523770 h 6148267"/>
              <a:gd name="connsiteX3838" fmla="*/ 2321892 w 6134100"/>
              <a:gd name="connsiteY3838" fmla="*/ 537226 h 6148267"/>
              <a:gd name="connsiteX3839" fmla="*/ 2311620 w 6134100"/>
              <a:gd name="connsiteY3839" fmla="*/ 541121 h 6148267"/>
              <a:gd name="connsiteX3840" fmla="*/ 2301350 w 6134100"/>
              <a:gd name="connsiteY3840" fmla="*/ 544309 h 6148267"/>
              <a:gd name="connsiteX3841" fmla="*/ 2290371 w 6134100"/>
              <a:gd name="connsiteY3841" fmla="*/ 547849 h 6148267"/>
              <a:gd name="connsiteX3842" fmla="*/ 2280100 w 6134100"/>
              <a:gd name="connsiteY3842" fmla="*/ 551391 h 6148267"/>
              <a:gd name="connsiteX3843" fmla="*/ 2269121 w 6134100"/>
              <a:gd name="connsiteY3843" fmla="*/ 554932 h 6148267"/>
              <a:gd name="connsiteX3844" fmla="*/ 2258851 w 6134100"/>
              <a:gd name="connsiteY3844" fmla="*/ 558118 h 6148267"/>
              <a:gd name="connsiteX3845" fmla="*/ 2248579 w 6134100"/>
              <a:gd name="connsiteY3845" fmla="*/ 561660 h 6148267"/>
              <a:gd name="connsiteX3846" fmla="*/ 2237954 w 6134100"/>
              <a:gd name="connsiteY3846" fmla="*/ 565202 h 6148267"/>
              <a:gd name="connsiteX3847" fmla="*/ 2227330 w 6134100"/>
              <a:gd name="connsiteY3847" fmla="*/ 569097 h 6148267"/>
              <a:gd name="connsiteX3848" fmla="*/ 2217059 w 6134100"/>
              <a:gd name="connsiteY3848" fmla="*/ 572992 h 6148267"/>
              <a:gd name="connsiteX3849" fmla="*/ 2206788 w 6134100"/>
              <a:gd name="connsiteY3849" fmla="*/ 576533 h 6148267"/>
              <a:gd name="connsiteX3850" fmla="*/ 2196163 w 6134100"/>
              <a:gd name="connsiteY3850" fmla="*/ 580429 h 6148267"/>
              <a:gd name="connsiteX3851" fmla="*/ 2185893 w 6134100"/>
              <a:gd name="connsiteY3851" fmla="*/ 584324 h 6148267"/>
              <a:gd name="connsiteX3852" fmla="*/ 2175622 w 6134100"/>
              <a:gd name="connsiteY3852" fmla="*/ 588573 h 6148267"/>
              <a:gd name="connsiteX3853" fmla="*/ 2164997 w 6134100"/>
              <a:gd name="connsiteY3853" fmla="*/ 592468 h 6148267"/>
              <a:gd name="connsiteX3854" fmla="*/ 2154727 w 6134100"/>
              <a:gd name="connsiteY3854" fmla="*/ 596364 h 6148267"/>
              <a:gd name="connsiteX3855" fmla="*/ 2144455 w 6134100"/>
              <a:gd name="connsiteY3855" fmla="*/ 600613 h 6148267"/>
              <a:gd name="connsiteX3856" fmla="*/ 2133831 w 6134100"/>
              <a:gd name="connsiteY3856" fmla="*/ 604509 h 6148267"/>
              <a:gd name="connsiteX3857" fmla="*/ 2123560 w 6134100"/>
              <a:gd name="connsiteY3857" fmla="*/ 608050 h 6148267"/>
              <a:gd name="connsiteX3858" fmla="*/ 2113289 w 6134100"/>
              <a:gd name="connsiteY3858" fmla="*/ 612299 h 6148267"/>
              <a:gd name="connsiteX3859" fmla="*/ 2103019 w 6134100"/>
              <a:gd name="connsiteY3859" fmla="*/ 616549 h 6148267"/>
              <a:gd name="connsiteX3860" fmla="*/ 2092394 w 6134100"/>
              <a:gd name="connsiteY3860" fmla="*/ 620798 h 6148267"/>
              <a:gd name="connsiteX3861" fmla="*/ 2082123 w 6134100"/>
              <a:gd name="connsiteY3861" fmla="*/ 625048 h 6148267"/>
              <a:gd name="connsiteX3862" fmla="*/ 2072206 w 6134100"/>
              <a:gd name="connsiteY3862" fmla="*/ 629297 h 6148267"/>
              <a:gd name="connsiteX3863" fmla="*/ 1990395 w 6134100"/>
              <a:gd name="connsiteY3863" fmla="*/ 665063 h 6148267"/>
              <a:gd name="connsiteX3864" fmla="*/ 1969854 w 6134100"/>
              <a:gd name="connsiteY3864" fmla="*/ 674270 h 6148267"/>
              <a:gd name="connsiteX3865" fmla="*/ 1950021 w 6134100"/>
              <a:gd name="connsiteY3865" fmla="*/ 683832 h 6148267"/>
              <a:gd name="connsiteX3866" fmla="*/ 1910000 w 6134100"/>
              <a:gd name="connsiteY3866" fmla="*/ 703308 h 6148267"/>
              <a:gd name="connsiteX3867" fmla="*/ 1900083 w 6134100"/>
              <a:gd name="connsiteY3867" fmla="*/ 708620 h 6148267"/>
              <a:gd name="connsiteX3868" fmla="*/ 1889458 w 6134100"/>
              <a:gd name="connsiteY3868" fmla="*/ 713577 h 6148267"/>
              <a:gd name="connsiteX3869" fmla="*/ 1879542 w 6134100"/>
              <a:gd name="connsiteY3869" fmla="*/ 718536 h 6148267"/>
              <a:gd name="connsiteX3870" fmla="*/ 1869625 w 6134100"/>
              <a:gd name="connsiteY3870" fmla="*/ 723493 h 6148267"/>
              <a:gd name="connsiteX3871" fmla="*/ 1859709 w 6134100"/>
              <a:gd name="connsiteY3871" fmla="*/ 728451 h 6148267"/>
              <a:gd name="connsiteX3872" fmla="*/ 1849438 w 6134100"/>
              <a:gd name="connsiteY3872" fmla="*/ 733408 h 6148267"/>
              <a:gd name="connsiteX3873" fmla="*/ 1839876 w 6134100"/>
              <a:gd name="connsiteY3873" fmla="*/ 738367 h 6148267"/>
              <a:gd name="connsiteX3874" fmla="*/ 1829959 w 6134100"/>
              <a:gd name="connsiteY3874" fmla="*/ 743679 h 6148267"/>
              <a:gd name="connsiteX3875" fmla="*/ 1751690 w 6134100"/>
              <a:gd name="connsiteY3875" fmla="*/ 786881 h 6148267"/>
              <a:gd name="connsiteX3876" fmla="*/ 1741773 w 6134100"/>
              <a:gd name="connsiteY3876" fmla="*/ 792193 h 6148267"/>
              <a:gd name="connsiteX3877" fmla="*/ 1731856 w 6134100"/>
              <a:gd name="connsiteY3877" fmla="*/ 797858 h 6148267"/>
              <a:gd name="connsiteX3878" fmla="*/ 1722293 w 6134100"/>
              <a:gd name="connsiteY3878" fmla="*/ 803525 h 6148267"/>
              <a:gd name="connsiteX3879" fmla="*/ 1712732 w 6134100"/>
              <a:gd name="connsiteY3879" fmla="*/ 809190 h 6148267"/>
              <a:gd name="connsiteX3880" fmla="*/ 1674127 w 6134100"/>
              <a:gd name="connsiteY3880" fmla="*/ 832208 h 6148267"/>
              <a:gd name="connsiteX3881" fmla="*/ 1664565 w 6134100"/>
              <a:gd name="connsiteY3881" fmla="*/ 837875 h 6148267"/>
              <a:gd name="connsiteX3882" fmla="*/ 1655357 w 6134100"/>
              <a:gd name="connsiteY3882" fmla="*/ 844249 h 6148267"/>
              <a:gd name="connsiteX3883" fmla="*/ 1645794 w 6134100"/>
              <a:gd name="connsiteY3883" fmla="*/ 849914 h 6148267"/>
              <a:gd name="connsiteX3884" fmla="*/ 1636232 w 6134100"/>
              <a:gd name="connsiteY3884" fmla="*/ 855581 h 6148267"/>
              <a:gd name="connsiteX3885" fmla="*/ 1626670 w 6134100"/>
              <a:gd name="connsiteY3885" fmla="*/ 861601 h 6148267"/>
              <a:gd name="connsiteX3886" fmla="*/ 1617108 w 6134100"/>
              <a:gd name="connsiteY3886" fmla="*/ 867620 h 6148267"/>
              <a:gd name="connsiteX3887" fmla="*/ 1607899 w 6134100"/>
              <a:gd name="connsiteY3887" fmla="*/ 873640 h 6148267"/>
              <a:gd name="connsiteX3888" fmla="*/ 1598336 w 6134100"/>
              <a:gd name="connsiteY3888" fmla="*/ 879307 h 6148267"/>
              <a:gd name="connsiteX3889" fmla="*/ 1523962 w 6134100"/>
              <a:gd name="connsiteY3889" fmla="*/ 929946 h 6148267"/>
              <a:gd name="connsiteX3890" fmla="*/ 1486776 w 6134100"/>
              <a:gd name="connsiteY3890" fmla="*/ 955089 h 6148267"/>
              <a:gd name="connsiteX3891" fmla="*/ 1477921 w 6134100"/>
              <a:gd name="connsiteY3891" fmla="*/ 961816 h 6148267"/>
              <a:gd name="connsiteX3892" fmla="*/ 1468713 w 6134100"/>
              <a:gd name="connsiteY3892" fmla="*/ 968545 h 6148267"/>
              <a:gd name="connsiteX3893" fmla="*/ 1459859 w 6134100"/>
              <a:gd name="connsiteY3893" fmla="*/ 975273 h 6148267"/>
              <a:gd name="connsiteX3894" fmla="*/ 1450651 w 6134100"/>
              <a:gd name="connsiteY3894" fmla="*/ 982002 h 6148267"/>
              <a:gd name="connsiteX3895" fmla="*/ 1378756 w 6134100"/>
              <a:gd name="connsiteY3895" fmla="*/ 1036181 h 6148267"/>
              <a:gd name="connsiteX3896" fmla="*/ 1369902 w 6134100"/>
              <a:gd name="connsiteY3896" fmla="*/ 1043265 h 6148267"/>
              <a:gd name="connsiteX3897" fmla="*/ 1361047 w 6134100"/>
              <a:gd name="connsiteY3897" fmla="*/ 1049992 h 6148267"/>
              <a:gd name="connsiteX3898" fmla="*/ 1352547 w 6134100"/>
              <a:gd name="connsiteY3898" fmla="*/ 1057075 h 6148267"/>
              <a:gd name="connsiteX3899" fmla="*/ 1343694 w 6134100"/>
              <a:gd name="connsiteY3899" fmla="*/ 1064157 h 6148267"/>
              <a:gd name="connsiteX3900" fmla="*/ 1334839 w 6134100"/>
              <a:gd name="connsiteY3900" fmla="*/ 1071240 h 6148267"/>
              <a:gd name="connsiteX3901" fmla="*/ 1326339 w 6134100"/>
              <a:gd name="connsiteY3901" fmla="*/ 1078322 h 6148267"/>
              <a:gd name="connsiteX3902" fmla="*/ 1317486 w 6134100"/>
              <a:gd name="connsiteY3902" fmla="*/ 1085759 h 6148267"/>
              <a:gd name="connsiteX3903" fmla="*/ 1308986 w 6134100"/>
              <a:gd name="connsiteY3903" fmla="*/ 1092841 h 6148267"/>
              <a:gd name="connsiteX3904" fmla="*/ 1291631 w 6134100"/>
              <a:gd name="connsiteY3904" fmla="*/ 1107006 h 6148267"/>
              <a:gd name="connsiteX3905" fmla="*/ 1274278 w 6134100"/>
              <a:gd name="connsiteY3905" fmla="*/ 1121525 h 6148267"/>
              <a:gd name="connsiteX3906" fmla="*/ 1257278 w 6134100"/>
              <a:gd name="connsiteY3906" fmla="*/ 1136398 h 6148267"/>
              <a:gd name="connsiteX3907" fmla="*/ 1240278 w 6134100"/>
              <a:gd name="connsiteY3907" fmla="*/ 1151625 h 6148267"/>
              <a:gd name="connsiteX3908" fmla="*/ 1223987 w 6134100"/>
              <a:gd name="connsiteY3908" fmla="*/ 1166499 h 6148267"/>
              <a:gd name="connsiteX3909" fmla="*/ 1206987 w 6134100"/>
              <a:gd name="connsiteY3909" fmla="*/ 1181371 h 6148267"/>
              <a:gd name="connsiteX3910" fmla="*/ 1190341 w 6134100"/>
              <a:gd name="connsiteY3910" fmla="*/ 1196952 h 6148267"/>
              <a:gd name="connsiteX3911" fmla="*/ 1173341 w 6134100"/>
              <a:gd name="connsiteY3911" fmla="*/ 1211826 h 6148267"/>
              <a:gd name="connsiteX3912" fmla="*/ 1165550 w 6134100"/>
              <a:gd name="connsiteY3912" fmla="*/ 1219617 h 6148267"/>
              <a:gd name="connsiteX3913" fmla="*/ 1157050 w 6134100"/>
              <a:gd name="connsiteY3913" fmla="*/ 1227407 h 6148267"/>
              <a:gd name="connsiteX3914" fmla="*/ 1148904 w 6134100"/>
              <a:gd name="connsiteY3914" fmla="*/ 1235197 h 6148267"/>
              <a:gd name="connsiteX3915" fmla="*/ 1140758 w 6134100"/>
              <a:gd name="connsiteY3915" fmla="*/ 1243343 h 6148267"/>
              <a:gd name="connsiteX3916" fmla="*/ 1108883 w 6134100"/>
              <a:gd name="connsiteY3916" fmla="*/ 1274859 h 6148267"/>
              <a:gd name="connsiteX3917" fmla="*/ 1077009 w 6134100"/>
              <a:gd name="connsiteY3917" fmla="*/ 1307084 h 6148267"/>
              <a:gd name="connsiteX3918" fmla="*/ 1060717 w 6134100"/>
              <a:gd name="connsiteY3918" fmla="*/ 1322665 h 6148267"/>
              <a:gd name="connsiteX3919" fmla="*/ 1045489 w 6134100"/>
              <a:gd name="connsiteY3919" fmla="*/ 1339309 h 6148267"/>
              <a:gd name="connsiteX3920" fmla="*/ 1030259 w 6134100"/>
              <a:gd name="connsiteY3920" fmla="*/ 1356307 h 6148267"/>
              <a:gd name="connsiteX3921" fmla="*/ 1014676 w 6134100"/>
              <a:gd name="connsiteY3921" fmla="*/ 1372951 h 6148267"/>
              <a:gd name="connsiteX3922" fmla="*/ 999448 w 6134100"/>
              <a:gd name="connsiteY3922" fmla="*/ 1389240 h 6148267"/>
              <a:gd name="connsiteX3923" fmla="*/ 983865 w 6134100"/>
              <a:gd name="connsiteY3923" fmla="*/ 1406238 h 6148267"/>
              <a:gd name="connsiteX3924" fmla="*/ 968990 w 6134100"/>
              <a:gd name="connsiteY3924" fmla="*/ 1423236 h 6148267"/>
              <a:gd name="connsiteX3925" fmla="*/ 954115 w 6134100"/>
              <a:gd name="connsiteY3925" fmla="*/ 1440234 h 6148267"/>
              <a:gd name="connsiteX3926" fmla="*/ 939240 w 6134100"/>
              <a:gd name="connsiteY3926" fmla="*/ 1457585 h 6148267"/>
              <a:gd name="connsiteX3927" fmla="*/ 924719 w 6134100"/>
              <a:gd name="connsiteY3927" fmla="*/ 1474937 h 6148267"/>
              <a:gd name="connsiteX3928" fmla="*/ 910199 w 6134100"/>
              <a:gd name="connsiteY3928" fmla="*/ 1492290 h 6148267"/>
              <a:gd name="connsiteX3929" fmla="*/ 895677 w 6134100"/>
              <a:gd name="connsiteY3929" fmla="*/ 1509996 h 6148267"/>
              <a:gd name="connsiteX3930" fmla="*/ 881511 w 6134100"/>
              <a:gd name="connsiteY3930" fmla="*/ 1527701 h 6148267"/>
              <a:gd name="connsiteX3931" fmla="*/ 866991 w 6134100"/>
              <a:gd name="connsiteY3931" fmla="*/ 1545407 h 6148267"/>
              <a:gd name="connsiteX3932" fmla="*/ 853178 w 6134100"/>
              <a:gd name="connsiteY3932" fmla="*/ 1563468 h 6148267"/>
              <a:gd name="connsiteX3933" fmla="*/ 839011 w 6134100"/>
              <a:gd name="connsiteY3933" fmla="*/ 1581527 h 6148267"/>
              <a:gd name="connsiteX3934" fmla="*/ 825553 w 6134100"/>
              <a:gd name="connsiteY3934" fmla="*/ 1599588 h 6148267"/>
              <a:gd name="connsiteX3935" fmla="*/ 811741 w 6134100"/>
              <a:gd name="connsiteY3935" fmla="*/ 1618002 h 6148267"/>
              <a:gd name="connsiteX3936" fmla="*/ 798283 w 6134100"/>
              <a:gd name="connsiteY3936" fmla="*/ 1636417 h 6148267"/>
              <a:gd name="connsiteX3937" fmla="*/ 784825 w 6134100"/>
              <a:gd name="connsiteY3937" fmla="*/ 1654831 h 6148267"/>
              <a:gd name="connsiteX3938" fmla="*/ 771720 w 6134100"/>
              <a:gd name="connsiteY3938" fmla="*/ 1673245 h 6148267"/>
              <a:gd name="connsiteX3939" fmla="*/ 758617 w 6134100"/>
              <a:gd name="connsiteY3939" fmla="*/ 1692013 h 6148267"/>
              <a:gd name="connsiteX3940" fmla="*/ 745512 w 6134100"/>
              <a:gd name="connsiteY3940" fmla="*/ 1710782 h 6148267"/>
              <a:gd name="connsiteX3941" fmla="*/ 732763 w 6134100"/>
              <a:gd name="connsiteY3941" fmla="*/ 1729904 h 6148267"/>
              <a:gd name="connsiteX3942" fmla="*/ 720013 w 6134100"/>
              <a:gd name="connsiteY3942" fmla="*/ 1748672 h 6148267"/>
              <a:gd name="connsiteX3943" fmla="*/ 707263 w 6134100"/>
              <a:gd name="connsiteY3943" fmla="*/ 1767795 h 6148267"/>
              <a:gd name="connsiteX3944" fmla="*/ 658388 w 6134100"/>
              <a:gd name="connsiteY3944" fmla="*/ 1845702 h 6148267"/>
              <a:gd name="connsiteX3945" fmla="*/ 634305 w 6134100"/>
              <a:gd name="connsiteY3945" fmla="*/ 1885009 h 6148267"/>
              <a:gd name="connsiteX3946" fmla="*/ 611639 w 6134100"/>
              <a:gd name="connsiteY3946" fmla="*/ 1925024 h 6148267"/>
              <a:gd name="connsiteX3947" fmla="*/ 605972 w 6134100"/>
              <a:gd name="connsiteY3947" fmla="*/ 1934940 h 6148267"/>
              <a:gd name="connsiteX3948" fmla="*/ 600306 w 6134100"/>
              <a:gd name="connsiteY3948" fmla="*/ 1944855 h 6148267"/>
              <a:gd name="connsiteX3949" fmla="*/ 594639 w 6134100"/>
              <a:gd name="connsiteY3949" fmla="*/ 1954771 h 6148267"/>
              <a:gd name="connsiteX3950" fmla="*/ 589327 w 6134100"/>
              <a:gd name="connsiteY3950" fmla="*/ 1965394 h 6148267"/>
              <a:gd name="connsiteX3951" fmla="*/ 583306 w 6134100"/>
              <a:gd name="connsiteY3951" fmla="*/ 1975310 h 6148267"/>
              <a:gd name="connsiteX3952" fmla="*/ 577994 w 6134100"/>
              <a:gd name="connsiteY3952" fmla="*/ 1985225 h 6148267"/>
              <a:gd name="connsiteX3953" fmla="*/ 572327 w 6134100"/>
              <a:gd name="connsiteY3953" fmla="*/ 1995494 h 6148267"/>
              <a:gd name="connsiteX3954" fmla="*/ 567014 w 6134100"/>
              <a:gd name="connsiteY3954" fmla="*/ 2005764 h 6148267"/>
              <a:gd name="connsiteX3955" fmla="*/ 561702 w 6134100"/>
              <a:gd name="connsiteY3955" fmla="*/ 2016033 h 6148267"/>
              <a:gd name="connsiteX3956" fmla="*/ 556036 w 6134100"/>
              <a:gd name="connsiteY3956" fmla="*/ 2025949 h 6148267"/>
              <a:gd name="connsiteX3957" fmla="*/ 551078 w 6134100"/>
              <a:gd name="connsiteY3957" fmla="*/ 2036219 h 6148267"/>
              <a:gd name="connsiteX3958" fmla="*/ 545765 w 6134100"/>
              <a:gd name="connsiteY3958" fmla="*/ 2046842 h 6148267"/>
              <a:gd name="connsiteX3959" fmla="*/ 540806 w 6134100"/>
              <a:gd name="connsiteY3959" fmla="*/ 2057112 h 6148267"/>
              <a:gd name="connsiteX3960" fmla="*/ 535494 w 6134100"/>
              <a:gd name="connsiteY3960" fmla="*/ 2067381 h 6148267"/>
              <a:gd name="connsiteX3961" fmla="*/ 530536 w 6134100"/>
              <a:gd name="connsiteY3961" fmla="*/ 2078005 h 6148267"/>
              <a:gd name="connsiteX3962" fmla="*/ 524870 w 6134100"/>
              <a:gd name="connsiteY3962" fmla="*/ 2088275 h 6148267"/>
              <a:gd name="connsiteX3963" fmla="*/ 505036 w 6134100"/>
              <a:gd name="connsiteY3963" fmla="*/ 2130061 h 6148267"/>
              <a:gd name="connsiteX3964" fmla="*/ 485557 w 6134100"/>
              <a:gd name="connsiteY3964" fmla="*/ 2171847 h 6148267"/>
              <a:gd name="connsiteX3965" fmla="*/ 466079 w 6134100"/>
              <a:gd name="connsiteY3965" fmla="*/ 2214696 h 6148267"/>
              <a:gd name="connsiteX3966" fmla="*/ 448016 w 6134100"/>
              <a:gd name="connsiteY3966" fmla="*/ 2257190 h 6148267"/>
              <a:gd name="connsiteX3967" fmla="*/ 430662 w 6134100"/>
              <a:gd name="connsiteY3967" fmla="*/ 2300747 h 6148267"/>
              <a:gd name="connsiteX3968" fmla="*/ 413662 w 6134100"/>
              <a:gd name="connsiteY3968" fmla="*/ 2343949 h 6148267"/>
              <a:gd name="connsiteX3969" fmla="*/ 397016 w 6134100"/>
              <a:gd name="connsiteY3969" fmla="*/ 2387861 h 6148267"/>
              <a:gd name="connsiteX3970" fmla="*/ 381788 w 6134100"/>
              <a:gd name="connsiteY3970" fmla="*/ 2432125 h 6148267"/>
              <a:gd name="connsiteX3971" fmla="*/ 366558 w 6134100"/>
              <a:gd name="connsiteY3971" fmla="*/ 2476745 h 6148267"/>
              <a:gd name="connsiteX3972" fmla="*/ 352392 w 6134100"/>
              <a:gd name="connsiteY3972" fmla="*/ 2521718 h 6148267"/>
              <a:gd name="connsiteX3973" fmla="*/ 338580 w 6134100"/>
              <a:gd name="connsiteY3973" fmla="*/ 2566692 h 6148267"/>
              <a:gd name="connsiteX3974" fmla="*/ 325830 w 6134100"/>
              <a:gd name="connsiteY3974" fmla="*/ 2612019 h 6148267"/>
              <a:gd name="connsiteX3975" fmla="*/ 313789 w 6134100"/>
              <a:gd name="connsiteY3975" fmla="*/ 2657701 h 6148267"/>
              <a:gd name="connsiteX3976" fmla="*/ 302101 w 6134100"/>
              <a:gd name="connsiteY3976" fmla="*/ 2703736 h 6148267"/>
              <a:gd name="connsiteX3977" fmla="*/ 291122 w 6134100"/>
              <a:gd name="connsiteY3977" fmla="*/ 2749772 h 6148267"/>
              <a:gd name="connsiteX3978" fmla="*/ 280851 w 6134100"/>
              <a:gd name="connsiteY3978" fmla="*/ 2796161 h 6148267"/>
              <a:gd name="connsiteX3979" fmla="*/ 275893 w 6134100"/>
              <a:gd name="connsiteY3979" fmla="*/ 2819534 h 6148267"/>
              <a:gd name="connsiteX3980" fmla="*/ 271289 w 6134100"/>
              <a:gd name="connsiteY3980" fmla="*/ 2842905 h 6148267"/>
              <a:gd name="connsiteX3981" fmla="*/ 266684 w 6134100"/>
              <a:gd name="connsiteY3981" fmla="*/ 2866277 h 6148267"/>
              <a:gd name="connsiteX3982" fmla="*/ 262434 w 6134100"/>
              <a:gd name="connsiteY3982" fmla="*/ 2889649 h 6148267"/>
              <a:gd name="connsiteX3983" fmla="*/ 258184 w 6134100"/>
              <a:gd name="connsiteY3983" fmla="*/ 2913021 h 6148267"/>
              <a:gd name="connsiteX3984" fmla="*/ 254289 w 6134100"/>
              <a:gd name="connsiteY3984" fmla="*/ 2936393 h 6148267"/>
              <a:gd name="connsiteX3985" fmla="*/ 250748 w 6134100"/>
              <a:gd name="connsiteY3985" fmla="*/ 2960474 h 6148267"/>
              <a:gd name="connsiteX3986" fmla="*/ 247206 w 6134100"/>
              <a:gd name="connsiteY3986" fmla="*/ 2983845 h 6148267"/>
              <a:gd name="connsiteX3987" fmla="*/ 243664 w 6134100"/>
              <a:gd name="connsiteY3987" fmla="*/ 3007571 h 6148267"/>
              <a:gd name="connsiteX3988" fmla="*/ 240476 w 6134100"/>
              <a:gd name="connsiteY3988" fmla="*/ 3031297 h 6148267"/>
              <a:gd name="connsiteX3989" fmla="*/ 237643 w 6134100"/>
              <a:gd name="connsiteY3989" fmla="*/ 3055378 h 6148267"/>
              <a:gd name="connsiteX3990" fmla="*/ 234810 w 6134100"/>
              <a:gd name="connsiteY3990" fmla="*/ 3079104 h 6148267"/>
              <a:gd name="connsiteX3991" fmla="*/ 232331 w 6134100"/>
              <a:gd name="connsiteY3991" fmla="*/ 3102831 h 6148267"/>
              <a:gd name="connsiteX3992" fmla="*/ 229851 w 6134100"/>
              <a:gd name="connsiteY3992" fmla="*/ 3126910 h 6148267"/>
              <a:gd name="connsiteX3993" fmla="*/ 227373 w 6134100"/>
              <a:gd name="connsiteY3993" fmla="*/ 3150636 h 6148267"/>
              <a:gd name="connsiteX3994" fmla="*/ 225601 w 6134100"/>
              <a:gd name="connsiteY3994" fmla="*/ 3174363 h 6148267"/>
              <a:gd name="connsiteX3995" fmla="*/ 222060 w 6134100"/>
              <a:gd name="connsiteY3995" fmla="*/ 3222523 h 6148267"/>
              <a:gd name="connsiteX3996" fmla="*/ 219581 w 6134100"/>
              <a:gd name="connsiteY3996" fmla="*/ 3270684 h 6148267"/>
              <a:gd name="connsiteX3997" fmla="*/ 217456 w 6134100"/>
              <a:gd name="connsiteY3997" fmla="*/ 3318843 h 6148267"/>
              <a:gd name="connsiteX3998" fmla="*/ 216393 w 6134100"/>
              <a:gd name="connsiteY3998" fmla="*/ 3367358 h 6148267"/>
              <a:gd name="connsiteX3999" fmla="*/ 216040 w 6134100"/>
              <a:gd name="connsiteY3999" fmla="*/ 3415164 h 6148267"/>
              <a:gd name="connsiteX4000" fmla="*/ 216040 w 6134100"/>
              <a:gd name="connsiteY4000" fmla="*/ 3463679 h 6148267"/>
              <a:gd name="connsiteX4001" fmla="*/ 217101 w 6134100"/>
              <a:gd name="connsiteY4001" fmla="*/ 3512193 h 6148267"/>
              <a:gd name="connsiteX4002" fmla="*/ 219226 w 6134100"/>
              <a:gd name="connsiteY4002" fmla="*/ 3561062 h 6148267"/>
              <a:gd name="connsiteX4003" fmla="*/ 219935 w 6134100"/>
              <a:gd name="connsiteY4003" fmla="*/ 3572748 h 6148267"/>
              <a:gd name="connsiteX4004" fmla="*/ 220290 w 6134100"/>
              <a:gd name="connsiteY4004" fmla="*/ 3585142 h 6148267"/>
              <a:gd name="connsiteX4005" fmla="*/ 220643 w 6134100"/>
              <a:gd name="connsiteY4005" fmla="*/ 3597183 h 6148267"/>
              <a:gd name="connsiteX4006" fmla="*/ 220643 w 6134100"/>
              <a:gd name="connsiteY4006" fmla="*/ 3608515 h 6148267"/>
              <a:gd name="connsiteX4007" fmla="*/ 220643 w 6134100"/>
              <a:gd name="connsiteY4007" fmla="*/ 3620200 h 6148267"/>
              <a:gd name="connsiteX4008" fmla="*/ 220643 w 6134100"/>
              <a:gd name="connsiteY4008" fmla="*/ 3631178 h 6148267"/>
              <a:gd name="connsiteX4009" fmla="*/ 220290 w 6134100"/>
              <a:gd name="connsiteY4009" fmla="*/ 3642155 h 6148267"/>
              <a:gd name="connsiteX4010" fmla="*/ 219581 w 6134100"/>
              <a:gd name="connsiteY4010" fmla="*/ 3652779 h 6148267"/>
              <a:gd name="connsiteX4011" fmla="*/ 218873 w 6134100"/>
              <a:gd name="connsiteY4011" fmla="*/ 3662694 h 6148267"/>
              <a:gd name="connsiteX4012" fmla="*/ 217456 w 6134100"/>
              <a:gd name="connsiteY4012" fmla="*/ 3672964 h 6148267"/>
              <a:gd name="connsiteX4013" fmla="*/ 216393 w 6134100"/>
              <a:gd name="connsiteY4013" fmla="*/ 3682880 h 6148267"/>
              <a:gd name="connsiteX4014" fmla="*/ 214977 w 6134100"/>
              <a:gd name="connsiteY4014" fmla="*/ 3692441 h 6148267"/>
              <a:gd name="connsiteX4015" fmla="*/ 212852 w 6134100"/>
              <a:gd name="connsiteY4015" fmla="*/ 3701294 h 6148267"/>
              <a:gd name="connsiteX4016" fmla="*/ 211081 w 6134100"/>
              <a:gd name="connsiteY4016" fmla="*/ 3710147 h 6148267"/>
              <a:gd name="connsiteX4017" fmla="*/ 208956 w 6134100"/>
              <a:gd name="connsiteY4017" fmla="*/ 3718292 h 6148267"/>
              <a:gd name="connsiteX4018" fmla="*/ 206831 w 6134100"/>
              <a:gd name="connsiteY4018" fmla="*/ 3726436 h 6148267"/>
              <a:gd name="connsiteX4019" fmla="*/ 203998 w 6134100"/>
              <a:gd name="connsiteY4019" fmla="*/ 3733873 h 6148267"/>
              <a:gd name="connsiteX4020" fmla="*/ 201518 w 6134100"/>
              <a:gd name="connsiteY4020" fmla="*/ 3740955 h 6148267"/>
              <a:gd name="connsiteX4021" fmla="*/ 198331 w 6134100"/>
              <a:gd name="connsiteY4021" fmla="*/ 3748038 h 6148267"/>
              <a:gd name="connsiteX4022" fmla="*/ 195143 w 6134100"/>
              <a:gd name="connsiteY4022" fmla="*/ 3754057 h 6148267"/>
              <a:gd name="connsiteX4023" fmla="*/ 191956 w 6134100"/>
              <a:gd name="connsiteY4023" fmla="*/ 3760432 h 6148267"/>
              <a:gd name="connsiteX4024" fmla="*/ 188415 w 6134100"/>
              <a:gd name="connsiteY4024" fmla="*/ 3765744 h 6148267"/>
              <a:gd name="connsiteX4025" fmla="*/ 184873 w 6134100"/>
              <a:gd name="connsiteY4025" fmla="*/ 3770701 h 6148267"/>
              <a:gd name="connsiteX4026" fmla="*/ 180977 w 6134100"/>
              <a:gd name="connsiteY4026" fmla="*/ 3774951 h 6148267"/>
              <a:gd name="connsiteX4027" fmla="*/ 176727 w 6134100"/>
              <a:gd name="connsiteY4027" fmla="*/ 3779200 h 6148267"/>
              <a:gd name="connsiteX4028" fmla="*/ 172477 w 6134100"/>
              <a:gd name="connsiteY4028" fmla="*/ 3782387 h 6148267"/>
              <a:gd name="connsiteX4029" fmla="*/ 168227 w 6134100"/>
              <a:gd name="connsiteY4029" fmla="*/ 3785220 h 6148267"/>
              <a:gd name="connsiteX4030" fmla="*/ 163623 w 6134100"/>
              <a:gd name="connsiteY4030" fmla="*/ 3787345 h 6148267"/>
              <a:gd name="connsiteX4031" fmla="*/ 159019 w 6134100"/>
              <a:gd name="connsiteY4031" fmla="*/ 3789115 h 6148267"/>
              <a:gd name="connsiteX4032" fmla="*/ 154061 w 6134100"/>
              <a:gd name="connsiteY4032" fmla="*/ 3790178 h 6148267"/>
              <a:gd name="connsiteX4033" fmla="*/ 149102 w 6134100"/>
              <a:gd name="connsiteY4033" fmla="*/ 3790532 h 6148267"/>
              <a:gd name="connsiteX4034" fmla="*/ 144144 w 6134100"/>
              <a:gd name="connsiteY4034" fmla="*/ 3790178 h 6148267"/>
              <a:gd name="connsiteX4035" fmla="*/ 138832 w 6134100"/>
              <a:gd name="connsiteY4035" fmla="*/ 3789470 h 6148267"/>
              <a:gd name="connsiteX4036" fmla="*/ 133519 w 6134100"/>
              <a:gd name="connsiteY4036" fmla="*/ 3788053 h 6148267"/>
              <a:gd name="connsiteX4037" fmla="*/ 127852 w 6134100"/>
              <a:gd name="connsiteY4037" fmla="*/ 3785928 h 6148267"/>
              <a:gd name="connsiteX4038" fmla="*/ 122894 w 6134100"/>
              <a:gd name="connsiteY4038" fmla="*/ 3783450 h 6148267"/>
              <a:gd name="connsiteX4039" fmla="*/ 117582 w 6134100"/>
              <a:gd name="connsiteY4039" fmla="*/ 3779908 h 6148267"/>
              <a:gd name="connsiteX4040" fmla="*/ 112269 w 6134100"/>
              <a:gd name="connsiteY4040" fmla="*/ 3776013 h 6148267"/>
              <a:gd name="connsiteX4041" fmla="*/ 106957 w 6134100"/>
              <a:gd name="connsiteY4041" fmla="*/ 3771764 h 6148267"/>
              <a:gd name="connsiteX4042" fmla="*/ 101999 w 6134100"/>
              <a:gd name="connsiteY4042" fmla="*/ 3766806 h 6148267"/>
              <a:gd name="connsiteX4043" fmla="*/ 96333 w 6134100"/>
              <a:gd name="connsiteY4043" fmla="*/ 3761140 h 6148267"/>
              <a:gd name="connsiteX4044" fmla="*/ 91374 w 6134100"/>
              <a:gd name="connsiteY4044" fmla="*/ 3755120 h 6148267"/>
              <a:gd name="connsiteX4045" fmla="*/ 86416 w 6134100"/>
              <a:gd name="connsiteY4045" fmla="*/ 3748392 h 6148267"/>
              <a:gd name="connsiteX4046" fmla="*/ 81458 w 6134100"/>
              <a:gd name="connsiteY4046" fmla="*/ 3741663 h 6148267"/>
              <a:gd name="connsiteX4047" fmla="*/ 76499 w 6134100"/>
              <a:gd name="connsiteY4047" fmla="*/ 3734227 h 6148267"/>
              <a:gd name="connsiteX4048" fmla="*/ 71895 w 6134100"/>
              <a:gd name="connsiteY4048" fmla="*/ 3726082 h 6148267"/>
              <a:gd name="connsiteX4049" fmla="*/ 66936 w 6134100"/>
              <a:gd name="connsiteY4049" fmla="*/ 3717583 h 6148267"/>
              <a:gd name="connsiteX4050" fmla="*/ 62687 w 6134100"/>
              <a:gd name="connsiteY4050" fmla="*/ 3708730 h 6148267"/>
              <a:gd name="connsiteX4051" fmla="*/ 58083 w 6134100"/>
              <a:gd name="connsiteY4051" fmla="*/ 3699523 h 6148267"/>
              <a:gd name="connsiteX4052" fmla="*/ 53833 w 6134100"/>
              <a:gd name="connsiteY4052" fmla="*/ 3689962 h 6148267"/>
              <a:gd name="connsiteX4053" fmla="*/ 49583 w 6134100"/>
              <a:gd name="connsiteY4053" fmla="*/ 3680047 h 6148267"/>
              <a:gd name="connsiteX4054" fmla="*/ 45333 w 6134100"/>
              <a:gd name="connsiteY4054" fmla="*/ 3669776 h 6148267"/>
              <a:gd name="connsiteX4055" fmla="*/ 41437 w 6134100"/>
              <a:gd name="connsiteY4055" fmla="*/ 3658799 h 6148267"/>
              <a:gd name="connsiteX4056" fmla="*/ 37895 w 6134100"/>
              <a:gd name="connsiteY4056" fmla="*/ 3648175 h 6148267"/>
              <a:gd name="connsiteX4057" fmla="*/ 34708 w 6134100"/>
              <a:gd name="connsiteY4057" fmla="*/ 3636490 h 6148267"/>
              <a:gd name="connsiteX4058" fmla="*/ 31520 w 6134100"/>
              <a:gd name="connsiteY4058" fmla="*/ 3625157 h 6148267"/>
              <a:gd name="connsiteX4059" fmla="*/ 28687 w 6134100"/>
              <a:gd name="connsiteY4059" fmla="*/ 3613472 h 6148267"/>
              <a:gd name="connsiteX4060" fmla="*/ 26208 w 6134100"/>
              <a:gd name="connsiteY4060" fmla="*/ 3601431 h 6148267"/>
              <a:gd name="connsiteX4061" fmla="*/ 23729 w 6134100"/>
              <a:gd name="connsiteY4061" fmla="*/ 3589037 h 6148267"/>
              <a:gd name="connsiteX4062" fmla="*/ 21958 w 6134100"/>
              <a:gd name="connsiteY4062" fmla="*/ 3576643 h 6148267"/>
              <a:gd name="connsiteX4063" fmla="*/ 19833 w 6134100"/>
              <a:gd name="connsiteY4063" fmla="*/ 3563895 h 6148267"/>
              <a:gd name="connsiteX4064" fmla="*/ 18417 w 6134100"/>
              <a:gd name="connsiteY4064" fmla="*/ 3550792 h 6148267"/>
              <a:gd name="connsiteX4065" fmla="*/ 17354 w 6134100"/>
              <a:gd name="connsiteY4065" fmla="*/ 3538398 h 6148267"/>
              <a:gd name="connsiteX4066" fmla="*/ 16292 w 6134100"/>
              <a:gd name="connsiteY4066" fmla="*/ 3525296 h 6148267"/>
              <a:gd name="connsiteX4067" fmla="*/ 14875 w 6134100"/>
              <a:gd name="connsiteY4067" fmla="*/ 3512902 h 6148267"/>
              <a:gd name="connsiteX4068" fmla="*/ 13458 w 6134100"/>
              <a:gd name="connsiteY4068" fmla="*/ 3500508 h 6148267"/>
              <a:gd name="connsiteX4069" fmla="*/ 12395 w 6134100"/>
              <a:gd name="connsiteY4069" fmla="*/ 3488467 h 6148267"/>
              <a:gd name="connsiteX4070" fmla="*/ 10625 w 6134100"/>
              <a:gd name="connsiteY4070" fmla="*/ 3476073 h 6148267"/>
              <a:gd name="connsiteX4071" fmla="*/ 9917 w 6134100"/>
              <a:gd name="connsiteY4071" fmla="*/ 3463679 h 6148267"/>
              <a:gd name="connsiteX4072" fmla="*/ 8854 w 6134100"/>
              <a:gd name="connsiteY4072" fmla="*/ 3451284 h 6148267"/>
              <a:gd name="connsiteX4073" fmla="*/ 8145 w 6134100"/>
              <a:gd name="connsiteY4073" fmla="*/ 3439245 h 6148267"/>
              <a:gd name="connsiteX4074" fmla="*/ 7437 w 6134100"/>
              <a:gd name="connsiteY4074" fmla="*/ 3427204 h 6148267"/>
              <a:gd name="connsiteX4075" fmla="*/ 6375 w 6134100"/>
              <a:gd name="connsiteY4075" fmla="*/ 3414810 h 6148267"/>
              <a:gd name="connsiteX4076" fmla="*/ 5667 w 6134100"/>
              <a:gd name="connsiteY4076" fmla="*/ 3402770 h 6148267"/>
              <a:gd name="connsiteX4077" fmla="*/ 4959 w 6134100"/>
              <a:gd name="connsiteY4077" fmla="*/ 3390376 h 6148267"/>
              <a:gd name="connsiteX4078" fmla="*/ 4250 w 6134100"/>
              <a:gd name="connsiteY4078" fmla="*/ 3377982 h 6148267"/>
              <a:gd name="connsiteX4079" fmla="*/ 3542 w 6134100"/>
              <a:gd name="connsiteY4079" fmla="*/ 3365587 h 6148267"/>
              <a:gd name="connsiteX4080" fmla="*/ 3187 w 6134100"/>
              <a:gd name="connsiteY4080" fmla="*/ 3353547 h 6148267"/>
              <a:gd name="connsiteX4081" fmla="*/ 2479 w 6134100"/>
              <a:gd name="connsiteY4081" fmla="*/ 3341153 h 6148267"/>
              <a:gd name="connsiteX4082" fmla="*/ 1417 w 6134100"/>
              <a:gd name="connsiteY4082" fmla="*/ 3329113 h 6148267"/>
              <a:gd name="connsiteX4083" fmla="*/ 709 w 6134100"/>
              <a:gd name="connsiteY4083" fmla="*/ 3304679 h 6148267"/>
              <a:gd name="connsiteX4084" fmla="*/ 354 w 6134100"/>
              <a:gd name="connsiteY4084" fmla="*/ 3279891 h 6148267"/>
              <a:gd name="connsiteX4085" fmla="*/ 354 w 6134100"/>
              <a:gd name="connsiteY4085" fmla="*/ 3267850 h 6148267"/>
              <a:gd name="connsiteX4086" fmla="*/ 0 w 6134100"/>
              <a:gd name="connsiteY4086" fmla="*/ 3255810 h 6148267"/>
              <a:gd name="connsiteX4087" fmla="*/ 0 w 6134100"/>
              <a:gd name="connsiteY4087" fmla="*/ 3243416 h 6148267"/>
              <a:gd name="connsiteX4088" fmla="*/ 0 w 6134100"/>
              <a:gd name="connsiteY4088" fmla="*/ 3231375 h 6148267"/>
              <a:gd name="connsiteX4089" fmla="*/ 0 w 6134100"/>
              <a:gd name="connsiteY4089" fmla="*/ 3218981 h 6148267"/>
              <a:gd name="connsiteX4090" fmla="*/ 0 w 6134100"/>
              <a:gd name="connsiteY4090" fmla="*/ 3206941 h 6148267"/>
              <a:gd name="connsiteX4091" fmla="*/ 0 w 6134100"/>
              <a:gd name="connsiteY4091" fmla="*/ 3194902 h 6148267"/>
              <a:gd name="connsiteX4092" fmla="*/ 0 w 6134100"/>
              <a:gd name="connsiteY4092" fmla="*/ 3182507 h 6148267"/>
              <a:gd name="connsiteX4093" fmla="*/ 354 w 6134100"/>
              <a:gd name="connsiteY4093" fmla="*/ 3170467 h 6148267"/>
              <a:gd name="connsiteX4094" fmla="*/ 354 w 6134100"/>
              <a:gd name="connsiteY4094" fmla="*/ 3158427 h 6148267"/>
              <a:gd name="connsiteX4095" fmla="*/ 709 w 6134100"/>
              <a:gd name="connsiteY4095" fmla="*/ 3146033 h 6148267"/>
              <a:gd name="connsiteX4096" fmla="*/ 709 w 6134100"/>
              <a:gd name="connsiteY4096" fmla="*/ 3133992 h 6148267"/>
              <a:gd name="connsiteX4097" fmla="*/ 1417 w 6134100"/>
              <a:gd name="connsiteY4097" fmla="*/ 3121598 h 6148267"/>
              <a:gd name="connsiteX4098" fmla="*/ 1771 w 6134100"/>
              <a:gd name="connsiteY4098" fmla="*/ 3109913 h 6148267"/>
              <a:gd name="connsiteX4099" fmla="*/ 2834 w 6134100"/>
              <a:gd name="connsiteY4099" fmla="*/ 3097518 h 6148267"/>
              <a:gd name="connsiteX4100" fmla="*/ 3542 w 6134100"/>
              <a:gd name="connsiteY4100" fmla="*/ 3085478 h 6148267"/>
              <a:gd name="connsiteX4101" fmla="*/ 3895 w 6134100"/>
              <a:gd name="connsiteY4101" fmla="*/ 3073438 h 6148267"/>
              <a:gd name="connsiteX4102" fmla="*/ 4604 w 6134100"/>
              <a:gd name="connsiteY4102" fmla="*/ 3061397 h 6148267"/>
              <a:gd name="connsiteX4103" fmla="*/ 5312 w 6134100"/>
              <a:gd name="connsiteY4103" fmla="*/ 3049003 h 6148267"/>
              <a:gd name="connsiteX4104" fmla="*/ 6020 w 6134100"/>
              <a:gd name="connsiteY4104" fmla="*/ 3037318 h 6148267"/>
              <a:gd name="connsiteX4105" fmla="*/ 7084 w 6134100"/>
              <a:gd name="connsiteY4105" fmla="*/ 3024923 h 6148267"/>
              <a:gd name="connsiteX4106" fmla="*/ 7792 w 6134100"/>
              <a:gd name="connsiteY4106" fmla="*/ 3012883 h 6148267"/>
              <a:gd name="connsiteX4107" fmla="*/ 8500 w 6134100"/>
              <a:gd name="connsiteY4107" fmla="*/ 3000843 h 6148267"/>
              <a:gd name="connsiteX4108" fmla="*/ 9208 w 6134100"/>
              <a:gd name="connsiteY4108" fmla="*/ 2988803 h 6148267"/>
              <a:gd name="connsiteX4109" fmla="*/ 10270 w 6134100"/>
              <a:gd name="connsiteY4109" fmla="*/ 2976763 h 6148267"/>
              <a:gd name="connsiteX4110" fmla="*/ 11687 w 6134100"/>
              <a:gd name="connsiteY4110" fmla="*/ 2964723 h 6148267"/>
              <a:gd name="connsiteX4111" fmla="*/ 12750 w 6134100"/>
              <a:gd name="connsiteY4111" fmla="*/ 2952683 h 6148267"/>
              <a:gd name="connsiteX4112" fmla="*/ 14167 w 6134100"/>
              <a:gd name="connsiteY4112" fmla="*/ 2940643 h 6148267"/>
              <a:gd name="connsiteX4113" fmla="*/ 16645 w 6134100"/>
              <a:gd name="connsiteY4113" fmla="*/ 2916917 h 6148267"/>
              <a:gd name="connsiteX4114" fmla="*/ 19479 w 6134100"/>
              <a:gd name="connsiteY4114" fmla="*/ 2892837 h 6148267"/>
              <a:gd name="connsiteX4115" fmla="*/ 22312 w 6134100"/>
              <a:gd name="connsiteY4115" fmla="*/ 2869111 h 6148267"/>
              <a:gd name="connsiteX4116" fmla="*/ 25500 w 6134100"/>
              <a:gd name="connsiteY4116" fmla="*/ 2845030 h 6148267"/>
              <a:gd name="connsiteX4117" fmla="*/ 28333 w 6134100"/>
              <a:gd name="connsiteY4117" fmla="*/ 2821304 h 6148267"/>
              <a:gd name="connsiteX4118" fmla="*/ 31875 w 6134100"/>
              <a:gd name="connsiteY4118" fmla="*/ 2797578 h 6148267"/>
              <a:gd name="connsiteX4119" fmla="*/ 35770 w 6134100"/>
              <a:gd name="connsiteY4119" fmla="*/ 2774206 h 6148267"/>
              <a:gd name="connsiteX4120" fmla="*/ 40020 w 6134100"/>
              <a:gd name="connsiteY4120" fmla="*/ 2750126 h 6148267"/>
              <a:gd name="connsiteX4121" fmla="*/ 41791 w 6134100"/>
              <a:gd name="connsiteY4121" fmla="*/ 2738793 h 6148267"/>
              <a:gd name="connsiteX4122" fmla="*/ 44270 w 6134100"/>
              <a:gd name="connsiteY4122" fmla="*/ 2726754 h 6148267"/>
              <a:gd name="connsiteX4123" fmla="*/ 46041 w 6134100"/>
              <a:gd name="connsiteY4123" fmla="*/ 2714714 h 6148267"/>
              <a:gd name="connsiteX4124" fmla="*/ 48520 w 6134100"/>
              <a:gd name="connsiteY4124" fmla="*/ 2703381 h 6148267"/>
              <a:gd name="connsiteX4125" fmla="*/ 50291 w 6134100"/>
              <a:gd name="connsiteY4125" fmla="*/ 2691342 h 6148267"/>
              <a:gd name="connsiteX4126" fmla="*/ 52770 w 6134100"/>
              <a:gd name="connsiteY4126" fmla="*/ 2680010 h 6148267"/>
              <a:gd name="connsiteX4127" fmla="*/ 54895 w 6134100"/>
              <a:gd name="connsiteY4127" fmla="*/ 2667970 h 6148267"/>
              <a:gd name="connsiteX4128" fmla="*/ 57020 w 6134100"/>
              <a:gd name="connsiteY4128" fmla="*/ 2656638 h 6148267"/>
              <a:gd name="connsiteX4129" fmla="*/ 59500 w 6134100"/>
              <a:gd name="connsiteY4129" fmla="*/ 2644598 h 6148267"/>
              <a:gd name="connsiteX4130" fmla="*/ 62333 w 6134100"/>
              <a:gd name="connsiteY4130" fmla="*/ 2632911 h 6148267"/>
              <a:gd name="connsiteX4131" fmla="*/ 64458 w 6134100"/>
              <a:gd name="connsiteY4131" fmla="*/ 2621580 h 6148267"/>
              <a:gd name="connsiteX4132" fmla="*/ 67291 w 6134100"/>
              <a:gd name="connsiteY4132" fmla="*/ 2609894 h 6148267"/>
              <a:gd name="connsiteX4133" fmla="*/ 70124 w 6134100"/>
              <a:gd name="connsiteY4133" fmla="*/ 2598208 h 6148267"/>
              <a:gd name="connsiteX4134" fmla="*/ 72603 w 6134100"/>
              <a:gd name="connsiteY4134" fmla="*/ 2586522 h 6148267"/>
              <a:gd name="connsiteX4135" fmla="*/ 75436 w 6134100"/>
              <a:gd name="connsiteY4135" fmla="*/ 2575190 h 6148267"/>
              <a:gd name="connsiteX4136" fmla="*/ 77916 w 6134100"/>
              <a:gd name="connsiteY4136" fmla="*/ 2563505 h 6148267"/>
              <a:gd name="connsiteX4137" fmla="*/ 83583 w 6134100"/>
              <a:gd name="connsiteY4137" fmla="*/ 2540487 h 6148267"/>
              <a:gd name="connsiteX4138" fmla="*/ 89249 w 6134100"/>
              <a:gd name="connsiteY4138" fmla="*/ 2517469 h 6148267"/>
              <a:gd name="connsiteX4139" fmla="*/ 95269 w 6134100"/>
              <a:gd name="connsiteY4139" fmla="*/ 2494451 h 6148267"/>
              <a:gd name="connsiteX4140" fmla="*/ 101644 w 6134100"/>
              <a:gd name="connsiteY4140" fmla="*/ 2471787 h 6148267"/>
              <a:gd name="connsiteX4141" fmla="*/ 108019 w 6134100"/>
              <a:gd name="connsiteY4141" fmla="*/ 2448769 h 6148267"/>
              <a:gd name="connsiteX4142" fmla="*/ 114394 w 6134100"/>
              <a:gd name="connsiteY4142" fmla="*/ 2426105 h 6148267"/>
              <a:gd name="connsiteX4143" fmla="*/ 121478 w 6134100"/>
              <a:gd name="connsiteY4143" fmla="*/ 2403442 h 6148267"/>
              <a:gd name="connsiteX4144" fmla="*/ 127852 w 6134100"/>
              <a:gd name="connsiteY4144" fmla="*/ 2380424 h 6148267"/>
              <a:gd name="connsiteX4145" fmla="*/ 131394 w 6134100"/>
              <a:gd name="connsiteY4145" fmla="*/ 2369447 h 6148267"/>
              <a:gd name="connsiteX4146" fmla="*/ 134936 w 6134100"/>
              <a:gd name="connsiteY4146" fmla="*/ 2357760 h 6148267"/>
              <a:gd name="connsiteX4147" fmla="*/ 138832 w 6134100"/>
              <a:gd name="connsiteY4147" fmla="*/ 2346783 h 6148267"/>
              <a:gd name="connsiteX4148" fmla="*/ 142374 w 6134100"/>
              <a:gd name="connsiteY4148" fmla="*/ 2335805 h 6148267"/>
              <a:gd name="connsiteX4149" fmla="*/ 145915 w 6134100"/>
              <a:gd name="connsiteY4149" fmla="*/ 2324473 h 6148267"/>
              <a:gd name="connsiteX4150" fmla="*/ 149811 w 6134100"/>
              <a:gd name="connsiteY4150" fmla="*/ 2313495 h 6148267"/>
              <a:gd name="connsiteX4151" fmla="*/ 153707 w 6134100"/>
              <a:gd name="connsiteY4151" fmla="*/ 2302163 h 6148267"/>
              <a:gd name="connsiteX4152" fmla="*/ 157602 w 6134100"/>
              <a:gd name="connsiteY4152" fmla="*/ 2291185 h 6148267"/>
              <a:gd name="connsiteX4153" fmla="*/ 161498 w 6134100"/>
              <a:gd name="connsiteY4153" fmla="*/ 2279854 h 6148267"/>
              <a:gd name="connsiteX4154" fmla="*/ 165394 w 6134100"/>
              <a:gd name="connsiteY4154" fmla="*/ 2268876 h 6148267"/>
              <a:gd name="connsiteX4155" fmla="*/ 169644 w 6134100"/>
              <a:gd name="connsiteY4155" fmla="*/ 2257544 h 6148267"/>
              <a:gd name="connsiteX4156" fmla="*/ 173185 w 6134100"/>
              <a:gd name="connsiteY4156" fmla="*/ 2246921 h 6148267"/>
              <a:gd name="connsiteX4157" fmla="*/ 177082 w 6134100"/>
              <a:gd name="connsiteY4157" fmla="*/ 2235589 h 6148267"/>
              <a:gd name="connsiteX4158" fmla="*/ 181332 w 6134100"/>
              <a:gd name="connsiteY4158" fmla="*/ 2224610 h 6148267"/>
              <a:gd name="connsiteX4159" fmla="*/ 185227 w 6134100"/>
              <a:gd name="connsiteY4159" fmla="*/ 2213633 h 6148267"/>
              <a:gd name="connsiteX4160" fmla="*/ 189477 w 6134100"/>
              <a:gd name="connsiteY4160" fmla="*/ 2202656 h 6148267"/>
              <a:gd name="connsiteX4161" fmla="*/ 193727 w 6134100"/>
              <a:gd name="connsiteY4161" fmla="*/ 2191677 h 6148267"/>
              <a:gd name="connsiteX4162" fmla="*/ 197977 w 6134100"/>
              <a:gd name="connsiteY4162" fmla="*/ 2180700 h 6148267"/>
              <a:gd name="connsiteX4163" fmla="*/ 202581 w 6134100"/>
              <a:gd name="connsiteY4163" fmla="*/ 2169722 h 6148267"/>
              <a:gd name="connsiteX4164" fmla="*/ 206831 w 6134100"/>
              <a:gd name="connsiteY4164" fmla="*/ 2158745 h 6148267"/>
              <a:gd name="connsiteX4165" fmla="*/ 211435 w 6134100"/>
              <a:gd name="connsiteY4165" fmla="*/ 2148121 h 6148267"/>
              <a:gd name="connsiteX4166" fmla="*/ 215685 w 6134100"/>
              <a:gd name="connsiteY4166" fmla="*/ 2137497 h 6148267"/>
              <a:gd name="connsiteX4167" fmla="*/ 220290 w 6134100"/>
              <a:gd name="connsiteY4167" fmla="*/ 2126165 h 6148267"/>
              <a:gd name="connsiteX4168" fmla="*/ 224893 w 6134100"/>
              <a:gd name="connsiteY4168" fmla="*/ 2115542 h 6148267"/>
              <a:gd name="connsiteX4169" fmla="*/ 242956 w 6134100"/>
              <a:gd name="connsiteY4169" fmla="*/ 2072339 h 6148267"/>
              <a:gd name="connsiteX4170" fmla="*/ 252164 w 6134100"/>
              <a:gd name="connsiteY4170" fmla="*/ 2051092 h 6148267"/>
              <a:gd name="connsiteX4171" fmla="*/ 262081 w 6134100"/>
              <a:gd name="connsiteY4171" fmla="*/ 2029844 h 6148267"/>
              <a:gd name="connsiteX4172" fmla="*/ 282267 w 6134100"/>
              <a:gd name="connsiteY4172" fmla="*/ 1987704 h 6148267"/>
              <a:gd name="connsiteX4173" fmla="*/ 302455 w 6134100"/>
              <a:gd name="connsiteY4173" fmla="*/ 1945210 h 6148267"/>
              <a:gd name="connsiteX4174" fmla="*/ 323705 w 6134100"/>
              <a:gd name="connsiteY4174" fmla="*/ 1903778 h 6148267"/>
              <a:gd name="connsiteX4175" fmla="*/ 345663 w 6134100"/>
              <a:gd name="connsiteY4175" fmla="*/ 1862699 h 6148267"/>
              <a:gd name="connsiteX4176" fmla="*/ 367975 w 6134100"/>
              <a:gd name="connsiteY4176" fmla="*/ 1821622 h 6148267"/>
              <a:gd name="connsiteX4177" fmla="*/ 390996 w 6134100"/>
              <a:gd name="connsiteY4177" fmla="*/ 1781252 h 6148267"/>
              <a:gd name="connsiteX4178" fmla="*/ 414371 w 6134100"/>
              <a:gd name="connsiteY4178" fmla="*/ 1740882 h 6148267"/>
              <a:gd name="connsiteX4179" fmla="*/ 438454 w 6134100"/>
              <a:gd name="connsiteY4179" fmla="*/ 1701220 h 6148267"/>
              <a:gd name="connsiteX4180" fmla="*/ 463599 w 6134100"/>
              <a:gd name="connsiteY4180" fmla="*/ 1661559 h 6148267"/>
              <a:gd name="connsiteX4181" fmla="*/ 488745 w 6134100"/>
              <a:gd name="connsiteY4181" fmla="*/ 1622960 h 6148267"/>
              <a:gd name="connsiteX4182" fmla="*/ 514598 w 6134100"/>
              <a:gd name="connsiteY4182" fmla="*/ 1584006 h 6148267"/>
              <a:gd name="connsiteX4183" fmla="*/ 541161 w 6134100"/>
              <a:gd name="connsiteY4183" fmla="*/ 1546116 h 6148267"/>
              <a:gd name="connsiteX4184" fmla="*/ 568431 w 6134100"/>
              <a:gd name="connsiteY4184" fmla="*/ 1507871 h 6148267"/>
              <a:gd name="connsiteX4185" fmla="*/ 596056 w 6134100"/>
              <a:gd name="connsiteY4185" fmla="*/ 1470688 h 6148267"/>
              <a:gd name="connsiteX4186" fmla="*/ 624743 w 6134100"/>
              <a:gd name="connsiteY4186" fmla="*/ 1433859 h 6148267"/>
              <a:gd name="connsiteX4187" fmla="*/ 653076 w 6134100"/>
              <a:gd name="connsiteY4187" fmla="*/ 1397031 h 6148267"/>
              <a:gd name="connsiteX4188" fmla="*/ 682471 w 6134100"/>
              <a:gd name="connsiteY4188" fmla="*/ 1361265 h 6148267"/>
              <a:gd name="connsiteX4189" fmla="*/ 712576 w 6134100"/>
              <a:gd name="connsiteY4189" fmla="*/ 1325498 h 6148267"/>
              <a:gd name="connsiteX4190" fmla="*/ 743387 w 6134100"/>
              <a:gd name="connsiteY4190" fmla="*/ 1290087 h 6148267"/>
              <a:gd name="connsiteX4191" fmla="*/ 774554 w 6134100"/>
              <a:gd name="connsiteY4191" fmla="*/ 1255737 h 6148267"/>
              <a:gd name="connsiteX4192" fmla="*/ 806428 w 6134100"/>
              <a:gd name="connsiteY4192" fmla="*/ 1221033 h 6148267"/>
              <a:gd name="connsiteX4193" fmla="*/ 838303 w 6134100"/>
              <a:gd name="connsiteY4193" fmla="*/ 1187037 h 6148267"/>
              <a:gd name="connsiteX4194" fmla="*/ 871241 w 6134100"/>
              <a:gd name="connsiteY4194" fmla="*/ 1153750 h 6148267"/>
              <a:gd name="connsiteX4195" fmla="*/ 904532 w 6134100"/>
              <a:gd name="connsiteY4195" fmla="*/ 1120817 h 6148267"/>
              <a:gd name="connsiteX4196" fmla="*/ 938177 w 6134100"/>
              <a:gd name="connsiteY4196" fmla="*/ 1088592 h 6148267"/>
              <a:gd name="connsiteX4197" fmla="*/ 972885 w 6134100"/>
              <a:gd name="connsiteY4197" fmla="*/ 1056012 h 6148267"/>
              <a:gd name="connsiteX4198" fmla="*/ 1007593 w 6134100"/>
              <a:gd name="connsiteY4198" fmla="*/ 1024850 h 6148267"/>
              <a:gd name="connsiteX4199" fmla="*/ 1042656 w 6134100"/>
              <a:gd name="connsiteY4199" fmla="*/ 993687 h 6148267"/>
              <a:gd name="connsiteX4200" fmla="*/ 1078425 w 6134100"/>
              <a:gd name="connsiteY4200" fmla="*/ 963233 h 6148267"/>
              <a:gd name="connsiteX4201" fmla="*/ 1114905 w 6134100"/>
              <a:gd name="connsiteY4201" fmla="*/ 932778 h 6148267"/>
              <a:gd name="connsiteX4202" fmla="*/ 1152091 w 6134100"/>
              <a:gd name="connsiteY4202" fmla="*/ 903386 h 6148267"/>
              <a:gd name="connsiteX4203" fmla="*/ 1189279 w 6134100"/>
              <a:gd name="connsiteY4203" fmla="*/ 873995 h 6148267"/>
              <a:gd name="connsiteX4204" fmla="*/ 1216195 w 6134100"/>
              <a:gd name="connsiteY4204" fmla="*/ 853809 h 6148267"/>
              <a:gd name="connsiteX4205" fmla="*/ 1243112 w 6134100"/>
              <a:gd name="connsiteY4205" fmla="*/ 833625 h 6148267"/>
              <a:gd name="connsiteX4206" fmla="*/ 1270028 w 6134100"/>
              <a:gd name="connsiteY4206" fmla="*/ 814149 h 6148267"/>
              <a:gd name="connsiteX4207" fmla="*/ 1296944 w 6134100"/>
              <a:gd name="connsiteY4207" fmla="*/ 795026 h 6148267"/>
              <a:gd name="connsiteX4208" fmla="*/ 1324214 w 6134100"/>
              <a:gd name="connsiteY4208" fmla="*/ 776257 h 6148267"/>
              <a:gd name="connsiteX4209" fmla="*/ 1351486 w 6134100"/>
              <a:gd name="connsiteY4209" fmla="*/ 757135 h 6148267"/>
              <a:gd name="connsiteX4210" fmla="*/ 1378756 w 6134100"/>
              <a:gd name="connsiteY4210" fmla="*/ 739075 h 6148267"/>
              <a:gd name="connsiteX4211" fmla="*/ 1406027 w 6134100"/>
              <a:gd name="connsiteY4211" fmla="*/ 721014 h 6148267"/>
              <a:gd name="connsiteX4212" fmla="*/ 1433651 w 6134100"/>
              <a:gd name="connsiteY4212" fmla="*/ 704017 h 6148267"/>
              <a:gd name="connsiteX4213" fmla="*/ 1461276 w 6134100"/>
              <a:gd name="connsiteY4213" fmla="*/ 686664 h 6148267"/>
              <a:gd name="connsiteX4214" fmla="*/ 1488901 w 6134100"/>
              <a:gd name="connsiteY4214" fmla="*/ 669667 h 6148267"/>
              <a:gd name="connsiteX4215" fmla="*/ 1516879 w 6134100"/>
              <a:gd name="connsiteY4215" fmla="*/ 653023 h 6148267"/>
              <a:gd name="connsiteX4216" fmla="*/ 1544504 w 6134100"/>
              <a:gd name="connsiteY4216" fmla="*/ 637088 h 6148267"/>
              <a:gd name="connsiteX4217" fmla="*/ 1572128 w 6134100"/>
              <a:gd name="connsiteY4217" fmla="*/ 621153 h 6148267"/>
              <a:gd name="connsiteX4218" fmla="*/ 1600108 w 6134100"/>
              <a:gd name="connsiteY4218" fmla="*/ 605571 h 6148267"/>
              <a:gd name="connsiteX4219" fmla="*/ 1628086 w 6134100"/>
              <a:gd name="connsiteY4219" fmla="*/ 590344 h 6148267"/>
              <a:gd name="connsiteX4220" fmla="*/ 1641899 w 6134100"/>
              <a:gd name="connsiteY4220" fmla="*/ 582908 h 6148267"/>
              <a:gd name="connsiteX4221" fmla="*/ 1656066 w 6134100"/>
              <a:gd name="connsiteY4221" fmla="*/ 575471 h 6148267"/>
              <a:gd name="connsiteX4222" fmla="*/ 1670586 w 6134100"/>
              <a:gd name="connsiteY4222" fmla="*/ 568389 h 6148267"/>
              <a:gd name="connsiteX4223" fmla="*/ 1684399 w 6134100"/>
              <a:gd name="connsiteY4223" fmla="*/ 560952 h 6148267"/>
              <a:gd name="connsiteX4224" fmla="*/ 1698565 w 6134100"/>
              <a:gd name="connsiteY4224" fmla="*/ 553516 h 6148267"/>
              <a:gd name="connsiteX4225" fmla="*/ 1712377 w 6134100"/>
              <a:gd name="connsiteY4225" fmla="*/ 546433 h 6148267"/>
              <a:gd name="connsiteX4226" fmla="*/ 1726543 w 6134100"/>
              <a:gd name="connsiteY4226" fmla="*/ 539351 h 6148267"/>
              <a:gd name="connsiteX4227" fmla="*/ 1740710 w 6134100"/>
              <a:gd name="connsiteY4227" fmla="*/ 532622 h 6148267"/>
              <a:gd name="connsiteX4228" fmla="*/ 1754876 w 6134100"/>
              <a:gd name="connsiteY4228" fmla="*/ 525540 h 6148267"/>
              <a:gd name="connsiteX4229" fmla="*/ 1769398 w 6134100"/>
              <a:gd name="connsiteY4229" fmla="*/ 519166 h 6148267"/>
              <a:gd name="connsiteX4230" fmla="*/ 1783564 w 6134100"/>
              <a:gd name="connsiteY4230" fmla="*/ 512438 h 6148267"/>
              <a:gd name="connsiteX4231" fmla="*/ 1797731 w 6134100"/>
              <a:gd name="connsiteY4231" fmla="*/ 505709 h 6148267"/>
              <a:gd name="connsiteX4232" fmla="*/ 1811897 w 6134100"/>
              <a:gd name="connsiteY4232" fmla="*/ 498981 h 6148267"/>
              <a:gd name="connsiteX4233" fmla="*/ 1826064 w 6134100"/>
              <a:gd name="connsiteY4233" fmla="*/ 492607 h 6148267"/>
              <a:gd name="connsiteX4234" fmla="*/ 1840230 w 6134100"/>
              <a:gd name="connsiteY4234" fmla="*/ 485878 h 6148267"/>
              <a:gd name="connsiteX4235" fmla="*/ 1854397 w 6134100"/>
              <a:gd name="connsiteY4235" fmla="*/ 479504 h 6148267"/>
              <a:gd name="connsiteX4236" fmla="*/ 1883438 w 6134100"/>
              <a:gd name="connsiteY4236" fmla="*/ 467464 h 6148267"/>
              <a:gd name="connsiteX4237" fmla="*/ 1911771 w 6134100"/>
              <a:gd name="connsiteY4237" fmla="*/ 455425 h 6148267"/>
              <a:gd name="connsiteX4238" fmla="*/ 1940812 w 6134100"/>
              <a:gd name="connsiteY4238" fmla="*/ 443738 h 6148267"/>
              <a:gd name="connsiteX4239" fmla="*/ 1969499 w 6134100"/>
              <a:gd name="connsiteY4239" fmla="*/ 432052 h 6148267"/>
              <a:gd name="connsiteX4240" fmla="*/ 1998187 w 6134100"/>
              <a:gd name="connsiteY4240" fmla="*/ 420720 h 6148267"/>
              <a:gd name="connsiteX4241" fmla="*/ 2027228 w 6134100"/>
              <a:gd name="connsiteY4241" fmla="*/ 410096 h 6148267"/>
              <a:gd name="connsiteX4242" fmla="*/ 2056269 w 6134100"/>
              <a:gd name="connsiteY4242" fmla="*/ 399119 h 6148267"/>
              <a:gd name="connsiteX4243" fmla="*/ 2085664 w 6134100"/>
              <a:gd name="connsiteY4243" fmla="*/ 389204 h 6148267"/>
              <a:gd name="connsiteX4244" fmla="*/ 2143747 w 6134100"/>
              <a:gd name="connsiteY4244" fmla="*/ 368664 h 6148267"/>
              <a:gd name="connsiteX4245" fmla="*/ 2151185 w 6134100"/>
              <a:gd name="connsiteY4245" fmla="*/ 366540 h 6148267"/>
              <a:gd name="connsiteX4246" fmla="*/ 2158622 w 6134100"/>
              <a:gd name="connsiteY4246" fmla="*/ 364061 h 6148267"/>
              <a:gd name="connsiteX4247" fmla="*/ 2166060 w 6134100"/>
              <a:gd name="connsiteY4247" fmla="*/ 361936 h 6148267"/>
              <a:gd name="connsiteX4248" fmla="*/ 2173143 w 6134100"/>
              <a:gd name="connsiteY4248" fmla="*/ 359457 h 6148267"/>
              <a:gd name="connsiteX4249" fmla="*/ 2180580 w 6134100"/>
              <a:gd name="connsiteY4249" fmla="*/ 357333 h 6148267"/>
              <a:gd name="connsiteX4250" fmla="*/ 2187663 w 6134100"/>
              <a:gd name="connsiteY4250" fmla="*/ 354853 h 6148267"/>
              <a:gd name="connsiteX4251" fmla="*/ 2195101 w 6134100"/>
              <a:gd name="connsiteY4251" fmla="*/ 352730 h 6148267"/>
              <a:gd name="connsiteX4252" fmla="*/ 2202538 w 6134100"/>
              <a:gd name="connsiteY4252" fmla="*/ 350605 h 6148267"/>
              <a:gd name="connsiteX4253" fmla="*/ 2209976 w 6134100"/>
              <a:gd name="connsiteY4253" fmla="*/ 348480 h 6148267"/>
              <a:gd name="connsiteX4254" fmla="*/ 2217413 w 6134100"/>
              <a:gd name="connsiteY4254" fmla="*/ 346001 h 6148267"/>
              <a:gd name="connsiteX4255" fmla="*/ 2224851 w 6134100"/>
              <a:gd name="connsiteY4255" fmla="*/ 343876 h 6148267"/>
              <a:gd name="connsiteX4256" fmla="*/ 2231934 w 6134100"/>
              <a:gd name="connsiteY4256" fmla="*/ 341751 h 6148267"/>
              <a:gd name="connsiteX4257" fmla="*/ 2239371 w 6134100"/>
              <a:gd name="connsiteY4257" fmla="*/ 339626 h 6148267"/>
              <a:gd name="connsiteX4258" fmla="*/ 2246454 w 6134100"/>
              <a:gd name="connsiteY4258" fmla="*/ 337147 h 6148267"/>
              <a:gd name="connsiteX4259" fmla="*/ 2254246 w 6134100"/>
              <a:gd name="connsiteY4259" fmla="*/ 335377 h 6148267"/>
              <a:gd name="connsiteX4260" fmla="*/ 2261684 w 6134100"/>
              <a:gd name="connsiteY4260" fmla="*/ 333252 h 6148267"/>
              <a:gd name="connsiteX4261" fmla="*/ 2290725 w 6134100"/>
              <a:gd name="connsiteY4261" fmla="*/ 324400 h 6148267"/>
              <a:gd name="connsiteX4262" fmla="*/ 2325787 w 6134100"/>
              <a:gd name="connsiteY4262" fmla="*/ 315192 h 6148267"/>
              <a:gd name="connsiteX4263" fmla="*/ 2343850 w 6134100"/>
              <a:gd name="connsiteY4263" fmla="*/ 309881 h 6148267"/>
              <a:gd name="connsiteX4264" fmla="*/ 2361558 w 6134100"/>
              <a:gd name="connsiteY4264" fmla="*/ 305277 h 6148267"/>
              <a:gd name="connsiteX4265" fmla="*/ 2379620 w 6134100"/>
              <a:gd name="connsiteY4265" fmla="*/ 300673 h 6148267"/>
              <a:gd name="connsiteX4266" fmla="*/ 2397682 w 6134100"/>
              <a:gd name="connsiteY4266" fmla="*/ 296070 h 6148267"/>
              <a:gd name="connsiteX4267" fmla="*/ 2415390 w 6134100"/>
              <a:gd name="connsiteY4267" fmla="*/ 291820 h 6148267"/>
              <a:gd name="connsiteX4268" fmla="*/ 2433452 w 6134100"/>
              <a:gd name="connsiteY4268" fmla="*/ 287217 h 6148267"/>
              <a:gd name="connsiteX4269" fmla="*/ 2451515 w 6134100"/>
              <a:gd name="connsiteY4269" fmla="*/ 282967 h 6148267"/>
              <a:gd name="connsiteX4270" fmla="*/ 2469577 w 6134100"/>
              <a:gd name="connsiteY4270" fmla="*/ 279072 h 6148267"/>
              <a:gd name="connsiteX4271" fmla="*/ 2473827 w 6134100"/>
              <a:gd name="connsiteY4271" fmla="*/ 277656 h 6148267"/>
              <a:gd name="connsiteX4272" fmla="*/ 2475243 w 6134100"/>
              <a:gd name="connsiteY4272" fmla="*/ 277301 h 6148267"/>
              <a:gd name="connsiteX4273" fmla="*/ 2476306 w 6134100"/>
              <a:gd name="connsiteY4273" fmla="*/ 277301 h 6148267"/>
              <a:gd name="connsiteX4274" fmla="*/ 2480910 w 6134100"/>
              <a:gd name="connsiteY4274" fmla="*/ 276593 h 6148267"/>
              <a:gd name="connsiteX4275" fmla="*/ 2489764 w 6134100"/>
              <a:gd name="connsiteY4275" fmla="*/ 275531 h 6148267"/>
              <a:gd name="connsiteX4276" fmla="*/ 2507826 w 6134100"/>
              <a:gd name="connsiteY4276" fmla="*/ 272698 h 6148267"/>
              <a:gd name="connsiteX4277" fmla="*/ 2517389 w 6134100"/>
              <a:gd name="connsiteY4277" fmla="*/ 271636 h 6148267"/>
              <a:gd name="connsiteX4278" fmla="*/ 2525889 w 6134100"/>
              <a:gd name="connsiteY4278" fmla="*/ 270219 h 6148267"/>
              <a:gd name="connsiteX4279" fmla="*/ 2535451 w 6134100"/>
              <a:gd name="connsiteY4279" fmla="*/ 268803 h 6148267"/>
              <a:gd name="connsiteX4280" fmla="*/ 2543951 w 6134100"/>
              <a:gd name="connsiteY4280" fmla="*/ 267386 h 6148267"/>
              <a:gd name="connsiteX4281" fmla="*/ 2562722 w 6134100"/>
              <a:gd name="connsiteY4281" fmla="*/ 264553 h 6148267"/>
              <a:gd name="connsiteX4282" fmla="*/ 2564492 w 6134100"/>
              <a:gd name="connsiteY4282" fmla="*/ 264199 h 6148267"/>
              <a:gd name="connsiteX4283" fmla="*/ 2565201 w 6134100"/>
              <a:gd name="connsiteY4283" fmla="*/ 264199 h 6148267"/>
              <a:gd name="connsiteX4284" fmla="*/ 2565556 w 6134100"/>
              <a:gd name="connsiteY4284" fmla="*/ 264199 h 6148267"/>
              <a:gd name="connsiteX4285" fmla="*/ 2565909 w 6134100"/>
              <a:gd name="connsiteY4285" fmla="*/ 264199 h 6148267"/>
              <a:gd name="connsiteX4286" fmla="*/ 2571576 w 6134100"/>
              <a:gd name="connsiteY4286" fmla="*/ 262782 h 6148267"/>
              <a:gd name="connsiteX4287" fmla="*/ 2579367 w 6134100"/>
              <a:gd name="connsiteY4287" fmla="*/ 261012 h 6148267"/>
              <a:gd name="connsiteX4288" fmla="*/ 2588222 w 6134100"/>
              <a:gd name="connsiteY4288" fmla="*/ 258533 h 6148267"/>
              <a:gd name="connsiteX4289" fmla="*/ 2596367 w 6134100"/>
              <a:gd name="connsiteY4289" fmla="*/ 256408 h 6148267"/>
              <a:gd name="connsiteX4290" fmla="*/ 2597784 w 6134100"/>
              <a:gd name="connsiteY4290" fmla="*/ 256408 h 6148267"/>
              <a:gd name="connsiteX4291" fmla="*/ 2605575 w 6134100"/>
              <a:gd name="connsiteY4291" fmla="*/ 254992 h 6148267"/>
              <a:gd name="connsiteX4292" fmla="*/ 2621158 w 6134100"/>
              <a:gd name="connsiteY4292" fmla="*/ 252513 h 6148267"/>
              <a:gd name="connsiteX4293" fmla="*/ 2628596 w 6134100"/>
              <a:gd name="connsiteY4293" fmla="*/ 251097 h 6148267"/>
              <a:gd name="connsiteX4294" fmla="*/ 2636388 w 6134100"/>
              <a:gd name="connsiteY4294" fmla="*/ 250388 h 6148267"/>
              <a:gd name="connsiteX4295" fmla="*/ 2643825 w 6134100"/>
              <a:gd name="connsiteY4295" fmla="*/ 249326 h 6148267"/>
              <a:gd name="connsiteX4296" fmla="*/ 2651263 w 6134100"/>
              <a:gd name="connsiteY4296" fmla="*/ 248263 h 6148267"/>
              <a:gd name="connsiteX4297" fmla="*/ 2659054 w 6134100"/>
              <a:gd name="connsiteY4297" fmla="*/ 246847 h 6148267"/>
              <a:gd name="connsiteX4298" fmla="*/ 2666846 w 6134100"/>
              <a:gd name="connsiteY4298" fmla="*/ 245785 h 6148267"/>
              <a:gd name="connsiteX4299" fmla="*/ 2674283 w 6134100"/>
              <a:gd name="connsiteY4299" fmla="*/ 244723 h 6148267"/>
              <a:gd name="connsiteX4300" fmla="*/ 2682074 w 6134100"/>
              <a:gd name="connsiteY4300" fmla="*/ 243660 h 6148267"/>
              <a:gd name="connsiteX4301" fmla="*/ 2689866 w 6134100"/>
              <a:gd name="connsiteY4301" fmla="*/ 242243 h 6148267"/>
              <a:gd name="connsiteX4302" fmla="*/ 2697658 w 6134100"/>
              <a:gd name="connsiteY4302" fmla="*/ 241181 h 6148267"/>
              <a:gd name="connsiteX4303" fmla="*/ 2705096 w 6134100"/>
              <a:gd name="connsiteY4303" fmla="*/ 240119 h 6148267"/>
              <a:gd name="connsiteX4304" fmla="*/ 2712887 w 6134100"/>
              <a:gd name="connsiteY4304" fmla="*/ 239056 h 6148267"/>
              <a:gd name="connsiteX4305" fmla="*/ 2720679 w 6134100"/>
              <a:gd name="connsiteY4305" fmla="*/ 238348 h 6148267"/>
              <a:gd name="connsiteX4306" fmla="*/ 2728116 w 6134100"/>
              <a:gd name="connsiteY4306" fmla="*/ 236931 h 6148267"/>
              <a:gd name="connsiteX4307" fmla="*/ 2735907 w 6134100"/>
              <a:gd name="connsiteY4307" fmla="*/ 235869 h 6148267"/>
              <a:gd name="connsiteX4308" fmla="*/ 2743699 w 6134100"/>
              <a:gd name="connsiteY4308" fmla="*/ 234807 h 6148267"/>
              <a:gd name="connsiteX4309" fmla="*/ 2751137 w 6134100"/>
              <a:gd name="connsiteY4309" fmla="*/ 234099 h 6148267"/>
              <a:gd name="connsiteX4310" fmla="*/ 2758928 w 6134100"/>
              <a:gd name="connsiteY4310" fmla="*/ 232682 h 6148267"/>
              <a:gd name="connsiteX4311" fmla="*/ 2766720 w 6134100"/>
              <a:gd name="connsiteY4311" fmla="*/ 231974 h 6148267"/>
              <a:gd name="connsiteX4312" fmla="*/ 2774512 w 6134100"/>
              <a:gd name="connsiteY4312" fmla="*/ 231266 h 6148267"/>
              <a:gd name="connsiteX4313" fmla="*/ 2782303 w 6134100"/>
              <a:gd name="connsiteY4313" fmla="*/ 230557 h 6148267"/>
              <a:gd name="connsiteX4314" fmla="*/ 2790095 w 6134100"/>
              <a:gd name="connsiteY4314" fmla="*/ 229849 h 6148267"/>
              <a:gd name="connsiteX4315" fmla="*/ 2797886 w 6134100"/>
              <a:gd name="connsiteY4315" fmla="*/ 228787 h 6148267"/>
              <a:gd name="connsiteX4316" fmla="*/ 2805323 w 6134100"/>
              <a:gd name="connsiteY4316" fmla="*/ 228079 h 6148267"/>
              <a:gd name="connsiteX4317" fmla="*/ 2813470 w 6134100"/>
              <a:gd name="connsiteY4317" fmla="*/ 227370 h 6148267"/>
              <a:gd name="connsiteX4318" fmla="*/ 2821261 w 6134100"/>
              <a:gd name="connsiteY4318" fmla="*/ 226662 h 6148267"/>
              <a:gd name="connsiteX4319" fmla="*/ 2829052 w 6134100"/>
              <a:gd name="connsiteY4319" fmla="*/ 225954 h 6148267"/>
              <a:gd name="connsiteX4320" fmla="*/ 2836844 w 6134100"/>
              <a:gd name="connsiteY4320" fmla="*/ 225246 h 6148267"/>
              <a:gd name="connsiteX4321" fmla="*/ 2844636 w 6134100"/>
              <a:gd name="connsiteY4321" fmla="*/ 224184 h 6148267"/>
              <a:gd name="connsiteX4322" fmla="*/ 2852427 w 6134100"/>
              <a:gd name="connsiteY4322" fmla="*/ 223475 h 6148267"/>
              <a:gd name="connsiteX4323" fmla="*/ 2860572 w 6134100"/>
              <a:gd name="connsiteY4323" fmla="*/ 222767 h 6148267"/>
              <a:gd name="connsiteX4324" fmla="*/ 2868010 w 6134100"/>
              <a:gd name="connsiteY4324" fmla="*/ 222059 h 6148267"/>
              <a:gd name="connsiteX4325" fmla="*/ 2875802 w 6134100"/>
              <a:gd name="connsiteY4325" fmla="*/ 221350 h 6148267"/>
              <a:gd name="connsiteX4326" fmla="*/ 2883947 w 6134100"/>
              <a:gd name="connsiteY4326" fmla="*/ 220996 h 6148267"/>
              <a:gd name="connsiteX4327" fmla="*/ 2891739 w 6134100"/>
              <a:gd name="connsiteY4327" fmla="*/ 220288 h 6148267"/>
              <a:gd name="connsiteX4328" fmla="*/ 2899530 w 6134100"/>
              <a:gd name="connsiteY4328" fmla="*/ 219225 h 6148267"/>
              <a:gd name="connsiteX4329" fmla="*/ 2907322 w 6134100"/>
              <a:gd name="connsiteY4329" fmla="*/ 218872 h 6148267"/>
              <a:gd name="connsiteX4330" fmla="*/ 2915468 w 6134100"/>
              <a:gd name="connsiteY4330" fmla="*/ 218163 h 6148267"/>
              <a:gd name="connsiteX4331" fmla="*/ 2923260 w 6134100"/>
              <a:gd name="connsiteY4331" fmla="*/ 217809 h 6148267"/>
              <a:gd name="connsiteX4332" fmla="*/ 2931052 w 6134100"/>
              <a:gd name="connsiteY4332" fmla="*/ 217455 h 6148267"/>
              <a:gd name="connsiteX4333" fmla="*/ 2946988 w 6134100"/>
              <a:gd name="connsiteY4333" fmla="*/ 216747 h 6148267"/>
              <a:gd name="connsiteX4334" fmla="*/ 2962572 w 6134100"/>
              <a:gd name="connsiteY4334" fmla="*/ 216038 h 6148267"/>
              <a:gd name="connsiteX4335" fmla="*/ 2978863 w 6134100"/>
              <a:gd name="connsiteY4335" fmla="*/ 214977 h 6148267"/>
              <a:gd name="connsiteX4336" fmla="*/ 2994446 w 6134100"/>
              <a:gd name="connsiteY4336" fmla="*/ 214268 h 6148267"/>
              <a:gd name="connsiteX4337" fmla="*/ 3010738 w 6134100"/>
              <a:gd name="connsiteY4337" fmla="*/ 213560 h 6148267"/>
              <a:gd name="connsiteX4338" fmla="*/ 3026676 w 6134100"/>
              <a:gd name="connsiteY4338" fmla="*/ 212852 h 6148267"/>
              <a:gd name="connsiteX4339" fmla="*/ 3042612 w 6134100"/>
              <a:gd name="connsiteY4339" fmla="*/ 212497 h 6148267"/>
              <a:gd name="connsiteX4340" fmla="*/ 3058904 w 6134100"/>
              <a:gd name="connsiteY4340" fmla="*/ 211790 h 6148267"/>
              <a:gd name="connsiteX4341" fmla="*/ 3096091 w 6134100"/>
              <a:gd name="connsiteY4341" fmla="*/ 211435 h 6148267"/>
              <a:gd name="connsiteX4342" fmla="*/ 3397763 w 6134100"/>
              <a:gd name="connsiteY4342" fmla="*/ 0 h 6148267"/>
              <a:gd name="connsiteX4343" fmla="*/ 3437424 w 6134100"/>
              <a:gd name="connsiteY4343" fmla="*/ 0 h 6148267"/>
              <a:gd name="connsiteX4344" fmla="*/ 3477439 w 6134100"/>
              <a:gd name="connsiteY4344" fmla="*/ 709 h 6148267"/>
              <a:gd name="connsiteX4345" fmla="*/ 3516745 w 6134100"/>
              <a:gd name="connsiteY4345" fmla="*/ 1773 h 6148267"/>
              <a:gd name="connsiteX4346" fmla="*/ 3556406 w 6134100"/>
              <a:gd name="connsiteY4346" fmla="*/ 3545 h 6148267"/>
              <a:gd name="connsiteX4347" fmla="*/ 3596067 w 6134100"/>
              <a:gd name="connsiteY4347" fmla="*/ 5318 h 6148267"/>
              <a:gd name="connsiteX4348" fmla="*/ 3635727 w 6134100"/>
              <a:gd name="connsiteY4348" fmla="*/ 8154 h 6148267"/>
              <a:gd name="connsiteX4349" fmla="*/ 3675388 w 6134100"/>
              <a:gd name="connsiteY4349" fmla="*/ 10991 h 6148267"/>
              <a:gd name="connsiteX4350" fmla="*/ 3714695 w 6134100"/>
              <a:gd name="connsiteY4350" fmla="*/ 14536 h 6148267"/>
              <a:gd name="connsiteX4351" fmla="*/ 3754354 w 6134100"/>
              <a:gd name="connsiteY4351" fmla="*/ 18790 h 6148267"/>
              <a:gd name="connsiteX4352" fmla="*/ 3794015 w 6134100"/>
              <a:gd name="connsiteY4352" fmla="*/ 23045 h 6148267"/>
              <a:gd name="connsiteX4353" fmla="*/ 3833322 w 6134100"/>
              <a:gd name="connsiteY4353" fmla="*/ 28008 h 6148267"/>
              <a:gd name="connsiteX4354" fmla="*/ 3872628 w 6134100"/>
              <a:gd name="connsiteY4354" fmla="*/ 33326 h 6148267"/>
              <a:gd name="connsiteX4355" fmla="*/ 3911935 w 6134100"/>
              <a:gd name="connsiteY4355" fmla="*/ 39708 h 6148267"/>
              <a:gd name="connsiteX4356" fmla="*/ 3951241 w 6134100"/>
              <a:gd name="connsiteY4356" fmla="*/ 46089 h 6148267"/>
              <a:gd name="connsiteX4357" fmla="*/ 3990194 w 6134100"/>
              <a:gd name="connsiteY4357" fmla="*/ 52825 h 6148267"/>
              <a:gd name="connsiteX4358" fmla="*/ 4029500 w 6134100"/>
              <a:gd name="connsiteY4358" fmla="*/ 60270 h 6148267"/>
              <a:gd name="connsiteX4359" fmla="*/ 4068453 w 6134100"/>
              <a:gd name="connsiteY4359" fmla="*/ 68071 h 6148267"/>
              <a:gd name="connsiteX4360" fmla="*/ 4107050 w 6134100"/>
              <a:gd name="connsiteY4360" fmla="*/ 76579 h 6148267"/>
              <a:gd name="connsiteX4361" fmla="*/ 4146004 w 6134100"/>
              <a:gd name="connsiteY4361" fmla="*/ 85442 h 6148267"/>
              <a:gd name="connsiteX4362" fmla="*/ 4184956 w 6134100"/>
              <a:gd name="connsiteY4362" fmla="*/ 94660 h 6148267"/>
              <a:gd name="connsiteX4363" fmla="*/ 4223200 w 6134100"/>
              <a:gd name="connsiteY4363" fmla="*/ 104232 h 6148267"/>
              <a:gd name="connsiteX4364" fmla="*/ 4261798 w 6134100"/>
              <a:gd name="connsiteY4364" fmla="*/ 114159 h 6148267"/>
              <a:gd name="connsiteX4365" fmla="*/ 4300042 w 6134100"/>
              <a:gd name="connsiteY4365" fmla="*/ 125150 h 6148267"/>
              <a:gd name="connsiteX4366" fmla="*/ 4338286 w 6134100"/>
              <a:gd name="connsiteY4366" fmla="*/ 136140 h 6148267"/>
              <a:gd name="connsiteX4367" fmla="*/ 4376176 w 6134100"/>
              <a:gd name="connsiteY4367" fmla="*/ 147839 h 6148267"/>
              <a:gd name="connsiteX4368" fmla="*/ 4414420 w 6134100"/>
              <a:gd name="connsiteY4368" fmla="*/ 159540 h 6148267"/>
              <a:gd name="connsiteX4369" fmla="*/ 4451957 w 6134100"/>
              <a:gd name="connsiteY4369" fmla="*/ 172303 h 6148267"/>
              <a:gd name="connsiteX4370" fmla="*/ 4489493 w 6134100"/>
              <a:gd name="connsiteY4370" fmla="*/ 185420 h 6148267"/>
              <a:gd name="connsiteX4371" fmla="*/ 4527382 w 6134100"/>
              <a:gd name="connsiteY4371" fmla="*/ 198538 h 6148267"/>
              <a:gd name="connsiteX4372" fmla="*/ 4564564 w 6134100"/>
              <a:gd name="connsiteY4372" fmla="*/ 212364 h 6148267"/>
              <a:gd name="connsiteX4373" fmla="*/ 4601746 w 6134100"/>
              <a:gd name="connsiteY4373" fmla="*/ 226900 h 6148267"/>
              <a:gd name="connsiteX4374" fmla="*/ 4638574 w 6134100"/>
              <a:gd name="connsiteY4374" fmla="*/ 241435 h 6148267"/>
              <a:gd name="connsiteX4375" fmla="*/ 4675756 w 6134100"/>
              <a:gd name="connsiteY4375" fmla="*/ 256681 h 6148267"/>
              <a:gd name="connsiteX4376" fmla="*/ 4712229 w 6134100"/>
              <a:gd name="connsiteY4376" fmla="*/ 272281 h 6148267"/>
              <a:gd name="connsiteX4377" fmla="*/ 4748703 w 6134100"/>
              <a:gd name="connsiteY4377" fmla="*/ 288589 h 6148267"/>
              <a:gd name="connsiteX4378" fmla="*/ 4784822 w 6134100"/>
              <a:gd name="connsiteY4378" fmla="*/ 304897 h 6148267"/>
              <a:gd name="connsiteX4379" fmla="*/ 4820941 w 6134100"/>
              <a:gd name="connsiteY4379" fmla="*/ 321915 h 6148267"/>
              <a:gd name="connsiteX4380" fmla="*/ 4857061 w 6134100"/>
              <a:gd name="connsiteY4380" fmla="*/ 339287 h 6148267"/>
              <a:gd name="connsiteX4381" fmla="*/ 4892827 w 6134100"/>
              <a:gd name="connsiteY4381" fmla="*/ 357368 h 6148267"/>
              <a:gd name="connsiteX4382" fmla="*/ 4928238 w 6134100"/>
              <a:gd name="connsiteY4382" fmla="*/ 375448 h 6148267"/>
              <a:gd name="connsiteX4383" fmla="*/ 4963295 w 6134100"/>
              <a:gd name="connsiteY4383" fmla="*/ 394239 h 6148267"/>
              <a:gd name="connsiteX4384" fmla="*/ 4998352 w 6134100"/>
              <a:gd name="connsiteY4384" fmla="*/ 413029 h 6148267"/>
              <a:gd name="connsiteX4385" fmla="*/ 5033409 w 6134100"/>
              <a:gd name="connsiteY4385" fmla="*/ 432883 h 6148267"/>
              <a:gd name="connsiteX4386" fmla="*/ 5068466 w 6134100"/>
              <a:gd name="connsiteY4386" fmla="*/ 452736 h 6148267"/>
              <a:gd name="connsiteX4387" fmla="*/ 5102461 w 6134100"/>
              <a:gd name="connsiteY4387" fmla="*/ 473300 h 6148267"/>
              <a:gd name="connsiteX4388" fmla="*/ 5136810 w 6134100"/>
              <a:gd name="connsiteY4388" fmla="*/ 493863 h 6148267"/>
              <a:gd name="connsiteX4389" fmla="*/ 5170805 w 6134100"/>
              <a:gd name="connsiteY4389" fmla="*/ 515489 h 6148267"/>
              <a:gd name="connsiteX4390" fmla="*/ 5204800 w 6134100"/>
              <a:gd name="connsiteY4390" fmla="*/ 537115 h 6148267"/>
              <a:gd name="connsiteX4391" fmla="*/ 5238086 w 6134100"/>
              <a:gd name="connsiteY4391" fmla="*/ 559096 h 6148267"/>
              <a:gd name="connsiteX4392" fmla="*/ 5271373 w 6134100"/>
              <a:gd name="connsiteY4392" fmla="*/ 581785 h 6148267"/>
              <a:gd name="connsiteX4393" fmla="*/ 5304305 w 6134100"/>
              <a:gd name="connsiteY4393" fmla="*/ 604476 h 6148267"/>
              <a:gd name="connsiteX4394" fmla="*/ 5337238 w 6134100"/>
              <a:gd name="connsiteY4394" fmla="*/ 627875 h 6148267"/>
              <a:gd name="connsiteX4395" fmla="*/ 5345382 w 6134100"/>
              <a:gd name="connsiteY4395" fmla="*/ 634256 h 6148267"/>
              <a:gd name="connsiteX4396" fmla="*/ 5352819 w 6134100"/>
              <a:gd name="connsiteY4396" fmla="*/ 641347 h 6148267"/>
              <a:gd name="connsiteX4397" fmla="*/ 5355651 w 6134100"/>
              <a:gd name="connsiteY4397" fmla="*/ 644539 h 6148267"/>
              <a:gd name="connsiteX4398" fmla="*/ 5358838 w 6134100"/>
              <a:gd name="connsiteY4398" fmla="*/ 648084 h 6148267"/>
              <a:gd name="connsiteX4399" fmla="*/ 5361318 w 6134100"/>
              <a:gd name="connsiteY4399" fmla="*/ 651629 h 6148267"/>
              <a:gd name="connsiteX4400" fmla="*/ 5363796 w 6134100"/>
              <a:gd name="connsiteY4400" fmla="*/ 654819 h 6148267"/>
              <a:gd name="connsiteX4401" fmla="*/ 5365921 w 6134100"/>
              <a:gd name="connsiteY4401" fmla="*/ 658010 h 6148267"/>
              <a:gd name="connsiteX4402" fmla="*/ 5367337 w 6134100"/>
              <a:gd name="connsiteY4402" fmla="*/ 661202 h 6148267"/>
              <a:gd name="connsiteX4403" fmla="*/ 5368754 w 6134100"/>
              <a:gd name="connsiteY4403" fmla="*/ 664392 h 6148267"/>
              <a:gd name="connsiteX4404" fmla="*/ 5369817 w 6134100"/>
              <a:gd name="connsiteY4404" fmla="*/ 666874 h 6148267"/>
              <a:gd name="connsiteX4405" fmla="*/ 5370524 w 6134100"/>
              <a:gd name="connsiteY4405" fmla="*/ 670064 h 6148267"/>
              <a:gd name="connsiteX4406" fmla="*/ 5370879 w 6134100"/>
              <a:gd name="connsiteY4406" fmla="*/ 672546 h 6148267"/>
              <a:gd name="connsiteX4407" fmla="*/ 5370879 w 6134100"/>
              <a:gd name="connsiteY4407" fmla="*/ 674673 h 6148267"/>
              <a:gd name="connsiteX4408" fmla="*/ 5370170 w 6134100"/>
              <a:gd name="connsiteY4408" fmla="*/ 677155 h 6148267"/>
              <a:gd name="connsiteX4409" fmla="*/ 5368754 w 6134100"/>
              <a:gd name="connsiteY4409" fmla="*/ 678573 h 6148267"/>
              <a:gd name="connsiteX4410" fmla="*/ 5366983 w 6134100"/>
              <a:gd name="connsiteY4410" fmla="*/ 679637 h 6148267"/>
              <a:gd name="connsiteX4411" fmla="*/ 5365213 w 6134100"/>
              <a:gd name="connsiteY4411" fmla="*/ 680700 h 6148267"/>
              <a:gd name="connsiteX4412" fmla="*/ 5362733 w 6134100"/>
              <a:gd name="connsiteY4412" fmla="*/ 681409 h 6148267"/>
              <a:gd name="connsiteX4413" fmla="*/ 5360255 w 6134100"/>
              <a:gd name="connsiteY4413" fmla="*/ 681764 h 6148267"/>
              <a:gd name="connsiteX4414" fmla="*/ 5357776 w 6134100"/>
              <a:gd name="connsiteY4414" fmla="*/ 681764 h 6148267"/>
              <a:gd name="connsiteX4415" fmla="*/ 5354589 w 6134100"/>
              <a:gd name="connsiteY4415" fmla="*/ 681409 h 6148267"/>
              <a:gd name="connsiteX4416" fmla="*/ 5351048 w 6134100"/>
              <a:gd name="connsiteY4416" fmla="*/ 680700 h 6148267"/>
              <a:gd name="connsiteX4417" fmla="*/ 5347861 w 6134100"/>
              <a:gd name="connsiteY4417" fmla="*/ 679991 h 6148267"/>
              <a:gd name="connsiteX4418" fmla="*/ 5344320 w 6134100"/>
              <a:gd name="connsiteY4418" fmla="*/ 678573 h 6148267"/>
              <a:gd name="connsiteX4419" fmla="*/ 5340425 w 6134100"/>
              <a:gd name="connsiteY4419" fmla="*/ 677510 h 6148267"/>
              <a:gd name="connsiteX4420" fmla="*/ 5336530 w 6134100"/>
              <a:gd name="connsiteY4420" fmla="*/ 675383 h 6148267"/>
              <a:gd name="connsiteX4421" fmla="*/ 5329093 w 6134100"/>
              <a:gd name="connsiteY4421" fmla="*/ 671128 h 6148267"/>
              <a:gd name="connsiteX4422" fmla="*/ 5320949 w 6134100"/>
              <a:gd name="connsiteY4422" fmla="*/ 666164 h 6148267"/>
              <a:gd name="connsiteX4423" fmla="*/ 5288016 w 6134100"/>
              <a:gd name="connsiteY4423" fmla="*/ 642765 h 6148267"/>
              <a:gd name="connsiteX4424" fmla="*/ 5255792 w 6134100"/>
              <a:gd name="connsiteY4424" fmla="*/ 620075 h 6148267"/>
              <a:gd name="connsiteX4425" fmla="*/ 5222860 w 6134100"/>
              <a:gd name="connsiteY4425" fmla="*/ 597740 h 6148267"/>
              <a:gd name="connsiteX4426" fmla="*/ 5189926 w 6134100"/>
              <a:gd name="connsiteY4426" fmla="*/ 575759 h 6148267"/>
              <a:gd name="connsiteX4427" fmla="*/ 5156286 w 6134100"/>
              <a:gd name="connsiteY4427" fmla="*/ 554841 h 6148267"/>
              <a:gd name="connsiteX4428" fmla="*/ 5122999 w 6134100"/>
              <a:gd name="connsiteY4428" fmla="*/ 533570 h 6148267"/>
              <a:gd name="connsiteX4429" fmla="*/ 5089005 w 6134100"/>
              <a:gd name="connsiteY4429" fmla="*/ 512653 h 6148267"/>
              <a:gd name="connsiteX4430" fmla="*/ 5055365 w 6134100"/>
              <a:gd name="connsiteY4430" fmla="*/ 492444 h 6148267"/>
              <a:gd name="connsiteX4431" fmla="*/ 5021015 w 6134100"/>
              <a:gd name="connsiteY4431" fmla="*/ 472591 h 6148267"/>
              <a:gd name="connsiteX4432" fmla="*/ 4986666 w 6134100"/>
              <a:gd name="connsiteY4432" fmla="*/ 453091 h 6148267"/>
              <a:gd name="connsiteX4433" fmla="*/ 4951964 w 6134100"/>
              <a:gd name="connsiteY4433" fmla="*/ 434301 h 6148267"/>
              <a:gd name="connsiteX4434" fmla="*/ 4916906 w 6134100"/>
              <a:gd name="connsiteY4434" fmla="*/ 415511 h 6148267"/>
              <a:gd name="connsiteX4435" fmla="*/ 4881849 w 6134100"/>
              <a:gd name="connsiteY4435" fmla="*/ 397430 h 6148267"/>
              <a:gd name="connsiteX4436" fmla="*/ 4846438 w 6134100"/>
              <a:gd name="connsiteY4436" fmla="*/ 379703 h 6148267"/>
              <a:gd name="connsiteX4437" fmla="*/ 4811380 w 6134100"/>
              <a:gd name="connsiteY4437" fmla="*/ 362332 h 6148267"/>
              <a:gd name="connsiteX4438" fmla="*/ 4775615 w 6134100"/>
              <a:gd name="connsiteY4438" fmla="*/ 345314 h 6148267"/>
              <a:gd name="connsiteX4439" fmla="*/ 4739496 w 6134100"/>
              <a:gd name="connsiteY4439" fmla="*/ 329006 h 6148267"/>
              <a:gd name="connsiteX4440" fmla="*/ 4703731 w 6134100"/>
              <a:gd name="connsiteY4440" fmla="*/ 313051 h 6148267"/>
              <a:gd name="connsiteX4441" fmla="*/ 4667257 w 6134100"/>
              <a:gd name="connsiteY4441" fmla="*/ 297451 h 6148267"/>
              <a:gd name="connsiteX4442" fmla="*/ 4631138 w 6134100"/>
              <a:gd name="connsiteY4442" fmla="*/ 282207 h 6148267"/>
              <a:gd name="connsiteX4443" fmla="*/ 4593956 w 6134100"/>
              <a:gd name="connsiteY4443" fmla="*/ 267317 h 6148267"/>
              <a:gd name="connsiteX4444" fmla="*/ 4557482 w 6134100"/>
              <a:gd name="connsiteY4444" fmla="*/ 253136 h 6148267"/>
              <a:gd name="connsiteX4445" fmla="*/ 4520655 w 6134100"/>
              <a:gd name="connsiteY4445" fmla="*/ 239308 h 6148267"/>
              <a:gd name="connsiteX4446" fmla="*/ 4483473 w 6134100"/>
              <a:gd name="connsiteY4446" fmla="*/ 226191 h 6148267"/>
              <a:gd name="connsiteX4447" fmla="*/ 4446645 w 6134100"/>
              <a:gd name="connsiteY4447" fmla="*/ 213074 h 6148267"/>
              <a:gd name="connsiteX4448" fmla="*/ 4408755 w 6134100"/>
              <a:gd name="connsiteY4448" fmla="*/ 200665 h 6148267"/>
              <a:gd name="connsiteX4449" fmla="*/ 4371573 w 6134100"/>
              <a:gd name="connsiteY4449" fmla="*/ 188610 h 6148267"/>
              <a:gd name="connsiteX4450" fmla="*/ 4334037 w 6134100"/>
              <a:gd name="connsiteY4450" fmla="*/ 176911 h 6148267"/>
              <a:gd name="connsiteX4451" fmla="*/ 4296147 w 6134100"/>
              <a:gd name="connsiteY4451" fmla="*/ 165920 h 6148267"/>
              <a:gd name="connsiteX4452" fmla="*/ 4258257 w 6134100"/>
              <a:gd name="connsiteY4452" fmla="*/ 155285 h 6148267"/>
              <a:gd name="connsiteX4453" fmla="*/ 4220013 w 6134100"/>
              <a:gd name="connsiteY4453" fmla="*/ 145004 h 6148267"/>
              <a:gd name="connsiteX4454" fmla="*/ 4182123 w 6134100"/>
              <a:gd name="connsiteY4454" fmla="*/ 135431 h 6148267"/>
              <a:gd name="connsiteX4455" fmla="*/ 4143879 w 6134100"/>
              <a:gd name="connsiteY4455" fmla="*/ 126214 h 6148267"/>
              <a:gd name="connsiteX4456" fmla="*/ 4105280 w 6134100"/>
              <a:gd name="connsiteY4456" fmla="*/ 117349 h 6148267"/>
              <a:gd name="connsiteX4457" fmla="*/ 4066683 w 6134100"/>
              <a:gd name="connsiteY4457" fmla="*/ 108841 h 6148267"/>
              <a:gd name="connsiteX4458" fmla="*/ 4028439 w 6134100"/>
              <a:gd name="connsiteY4458" fmla="*/ 101042 h 6148267"/>
              <a:gd name="connsiteX4459" fmla="*/ 3989485 w 6134100"/>
              <a:gd name="connsiteY4459" fmla="*/ 93596 h 6148267"/>
              <a:gd name="connsiteX4460" fmla="*/ 3951241 w 6134100"/>
              <a:gd name="connsiteY4460" fmla="*/ 86505 h 6148267"/>
              <a:gd name="connsiteX4461" fmla="*/ 3912289 w 6134100"/>
              <a:gd name="connsiteY4461" fmla="*/ 80125 h 6148267"/>
              <a:gd name="connsiteX4462" fmla="*/ 3873691 w 6134100"/>
              <a:gd name="connsiteY4462" fmla="*/ 74097 h 6148267"/>
              <a:gd name="connsiteX4463" fmla="*/ 3834384 w 6134100"/>
              <a:gd name="connsiteY4463" fmla="*/ 68424 h 6148267"/>
              <a:gd name="connsiteX4464" fmla="*/ 3795432 w 6134100"/>
              <a:gd name="connsiteY4464" fmla="*/ 63462 h 6148267"/>
              <a:gd name="connsiteX4465" fmla="*/ 3756480 w 6134100"/>
              <a:gd name="connsiteY4465" fmla="*/ 58853 h 6148267"/>
              <a:gd name="connsiteX4466" fmla="*/ 3717527 w 6134100"/>
              <a:gd name="connsiteY4466" fmla="*/ 54953 h 6148267"/>
              <a:gd name="connsiteX4467" fmla="*/ 3678221 w 6134100"/>
              <a:gd name="connsiteY4467" fmla="*/ 51053 h 6148267"/>
              <a:gd name="connsiteX4468" fmla="*/ 3639269 w 6134100"/>
              <a:gd name="connsiteY4468" fmla="*/ 48217 h 6148267"/>
              <a:gd name="connsiteX4469" fmla="*/ 3599962 w 6134100"/>
              <a:gd name="connsiteY4469" fmla="*/ 45380 h 6148267"/>
              <a:gd name="connsiteX4470" fmla="*/ 3560656 w 6134100"/>
              <a:gd name="connsiteY4470" fmla="*/ 43607 h 6148267"/>
              <a:gd name="connsiteX4471" fmla="*/ 3521349 w 6134100"/>
              <a:gd name="connsiteY4471" fmla="*/ 41480 h 6148267"/>
              <a:gd name="connsiteX4472" fmla="*/ 3482396 w 6134100"/>
              <a:gd name="connsiteY4472" fmla="*/ 40416 h 6148267"/>
              <a:gd name="connsiteX4473" fmla="*/ 3443090 w 6134100"/>
              <a:gd name="connsiteY4473" fmla="*/ 39708 h 6148267"/>
              <a:gd name="connsiteX4474" fmla="*/ 3403784 w 6134100"/>
              <a:gd name="connsiteY4474" fmla="*/ 39353 h 6148267"/>
              <a:gd name="connsiteX4475" fmla="*/ 3364831 w 6134100"/>
              <a:gd name="connsiteY4475" fmla="*/ 39708 h 6148267"/>
              <a:gd name="connsiteX4476" fmla="*/ 3325525 w 6134100"/>
              <a:gd name="connsiteY4476" fmla="*/ 40416 h 6148267"/>
              <a:gd name="connsiteX4477" fmla="*/ 3286218 w 6134100"/>
              <a:gd name="connsiteY4477" fmla="*/ 41480 h 6148267"/>
              <a:gd name="connsiteX4478" fmla="*/ 3247266 w 6134100"/>
              <a:gd name="connsiteY4478" fmla="*/ 43253 h 6148267"/>
              <a:gd name="connsiteX4479" fmla="*/ 3207960 w 6134100"/>
              <a:gd name="connsiteY4479" fmla="*/ 45380 h 6148267"/>
              <a:gd name="connsiteX4480" fmla="*/ 3169008 w 6134100"/>
              <a:gd name="connsiteY4480" fmla="*/ 48217 h 6148267"/>
              <a:gd name="connsiteX4481" fmla="*/ 3130055 w 6134100"/>
              <a:gd name="connsiteY4481" fmla="*/ 51053 h 6148267"/>
              <a:gd name="connsiteX4482" fmla="*/ 3091103 w 6134100"/>
              <a:gd name="connsiteY4482" fmla="*/ 54598 h 6148267"/>
              <a:gd name="connsiteX4483" fmla="*/ 3052150 w 6134100"/>
              <a:gd name="connsiteY4483" fmla="*/ 58498 h 6148267"/>
              <a:gd name="connsiteX4484" fmla="*/ 3013552 w 6134100"/>
              <a:gd name="connsiteY4484" fmla="*/ 63107 h 6148267"/>
              <a:gd name="connsiteX4485" fmla="*/ 2974953 w 6134100"/>
              <a:gd name="connsiteY4485" fmla="*/ 68071 h 6148267"/>
              <a:gd name="connsiteX4486" fmla="*/ 2936709 w 6134100"/>
              <a:gd name="connsiteY4486" fmla="*/ 73388 h 6148267"/>
              <a:gd name="connsiteX4487" fmla="*/ 2931044 w 6134100"/>
              <a:gd name="connsiteY4487" fmla="*/ 74097 h 6148267"/>
              <a:gd name="connsiteX4488" fmla="*/ 2926086 w 6134100"/>
              <a:gd name="connsiteY4488" fmla="*/ 74451 h 6148267"/>
              <a:gd name="connsiteX4489" fmla="*/ 2921128 w 6134100"/>
              <a:gd name="connsiteY4489" fmla="*/ 75161 h 6148267"/>
              <a:gd name="connsiteX4490" fmla="*/ 2916525 w 6134100"/>
              <a:gd name="connsiteY4490" fmla="*/ 75161 h 6148267"/>
              <a:gd name="connsiteX4491" fmla="*/ 2911921 w 6134100"/>
              <a:gd name="connsiteY4491" fmla="*/ 74451 h 6148267"/>
              <a:gd name="connsiteX4492" fmla="*/ 2907672 w 6134100"/>
              <a:gd name="connsiteY4492" fmla="*/ 74097 h 6148267"/>
              <a:gd name="connsiteX4493" fmla="*/ 2903424 w 6134100"/>
              <a:gd name="connsiteY4493" fmla="*/ 73743 h 6148267"/>
              <a:gd name="connsiteX4494" fmla="*/ 2899528 w 6134100"/>
              <a:gd name="connsiteY4494" fmla="*/ 73034 h 6148267"/>
              <a:gd name="connsiteX4495" fmla="*/ 2896340 w 6134100"/>
              <a:gd name="connsiteY4495" fmla="*/ 72324 h 6148267"/>
              <a:gd name="connsiteX4496" fmla="*/ 2893153 w 6134100"/>
              <a:gd name="connsiteY4496" fmla="*/ 71261 h 6148267"/>
              <a:gd name="connsiteX4497" fmla="*/ 2889966 w 6134100"/>
              <a:gd name="connsiteY4497" fmla="*/ 69843 h 6148267"/>
              <a:gd name="connsiteX4498" fmla="*/ 2887488 w 6134100"/>
              <a:gd name="connsiteY4498" fmla="*/ 68424 h 6148267"/>
              <a:gd name="connsiteX4499" fmla="*/ 2885363 w 6134100"/>
              <a:gd name="connsiteY4499" fmla="*/ 67007 h 6148267"/>
              <a:gd name="connsiteX4500" fmla="*/ 2883592 w 6134100"/>
              <a:gd name="connsiteY4500" fmla="*/ 65234 h 6148267"/>
              <a:gd name="connsiteX4501" fmla="*/ 2882530 w 6134100"/>
              <a:gd name="connsiteY4501" fmla="*/ 63462 h 6148267"/>
              <a:gd name="connsiteX4502" fmla="*/ 2881468 w 6134100"/>
              <a:gd name="connsiteY4502" fmla="*/ 61688 h 6148267"/>
              <a:gd name="connsiteX4503" fmla="*/ 2881114 w 6134100"/>
              <a:gd name="connsiteY4503" fmla="*/ 59562 h 6148267"/>
              <a:gd name="connsiteX4504" fmla="*/ 2881468 w 6134100"/>
              <a:gd name="connsiteY4504" fmla="*/ 57788 h 6148267"/>
              <a:gd name="connsiteX4505" fmla="*/ 2882530 w 6134100"/>
              <a:gd name="connsiteY4505" fmla="*/ 55661 h 6148267"/>
              <a:gd name="connsiteX4506" fmla="*/ 2883592 w 6134100"/>
              <a:gd name="connsiteY4506" fmla="*/ 53889 h 6148267"/>
              <a:gd name="connsiteX4507" fmla="*/ 2885009 w 6134100"/>
              <a:gd name="connsiteY4507" fmla="*/ 51762 h 6148267"/>
              <a:gd name="connsiteX4508" fmla="*/ 2887488 w 6134100"/>
              <a:gd name="connsiteY4508" fmla="*/ 49989 h 6148267"/>
              <a:gd name="connsiteX4509" fmla="*/ 2889613 w 6134100"/>
              <a:gd name="connsiteY4509" fmla="*/ 48217 h 6148267"/>
              <a:gd name="connsiteX4510" fmla="*/ 2892445 w 6134100"/>
              <a:gd name="connsiteY4510" fmla="*/ 46444 h 6148267"/>
              <a:gd name="connsiteX4511" fmla="*/ 2895986 w 6134100"/>
              <a:gd name="connsiteY4511" fmla="*/ 44672 h 6148267"/>
              <a:gd name="connsiteX4512" fmla="*/ 2899174 w 6134100"/>
              <a:gd name="connsiteY4512" fmla="*/ 43253 h 6148267"/>
              <a:gd name="connsiteX4513" fmla="*/ 2902715 w 6134100"/>
              <a:gd name="connsiteY4513" fmla="*/ 41480 h 6148267"/>
              <a:gd name="connsiteX4514" fmla="*/ 2906964 w 6134100"/>
              <a:gd name="connsiteY4514" fmla="*/ 40062 h 6148267"/>
              <a:gd name="connsiteX4515" fmla="*/ 2911214 w 6134100"/>
              <a:gd name="connsiteY4515" fmla="*/ 38998 h 6148267"/>
              <a:gd name="connsiteX4516" fmla="*/ 2915463 w 6134100"/>
              <a:gd name="connsiteY4516" fmla="*/ 37581 h 6148267"/>
              <a:gd name="connsiteX4517" fmla="*/ 2920066 w 6134100"/>
              <a:gd name="connsiteY4517" fmla="*/ 36871 h 6148267"/>
              <a:gd name="connsiteX4518" fmla="*/ 2925024 w 6134100"/>
              <a:gd name="connsiteY4518" fmla="*/ 36163 h 6148267"/>
              <a:gd name="connsiteX4519" fmla="*/ 2963976 w 6134100"/>
              <a:gd name="connsiteY4519" fmla="*/ 30844 h 6148267"/>
              <a:gd name="connsiteX4520" fmla="*/ 3002928 w 6134100"/>
              <a:gd name="connsiteY4520" fmla="*/ 25527 h 6148267"/>
              <a:gd name="connsiteX4521" fmla="*/ 3042235 w 6134100"/>
              <a:gd name="connsiteY4521" fmla="*/ 20918 h 6148267"/>
              <a:gd name="connsiteX4522" fmla="*/ 3081541 w 6134100"/>
              <a:gd name="connsiteY4522" fmla="*/ 16663 h 6148267"/>
              <a:gd name="connsiteX4523" fmla="*/ 3121202 w 6134100"/>
              <a:gd name="connsiteY4523" fmla="*/ 12763 h 6148267"/>
              <a:gd name="connsiteX4524" fmla="*/ 3160154 w 6134100"/>
              <a:gd name="connsiteY4524" fmla="*/ 9572 h 6148267"/>
              <a:gd name="connsiteX4525" fmla="*/ 3199815 w 6134100"/>
              <a:gd name="connsiteY4525" fmla="*/ 6382 h 6148267"/>
              <a:gd name="connsiteX4526" fmla="*/ 3239476 w 6134100"/>
              <a:gd name="connsiteY4526" fmla="*/ 4255 h 6148267"/>
              <a:gd name="connsiteX4527" fmla="*/ 3279136 w 6134100"/>
              <a:gd name="connsiteY4527" fmla="*/ 2836 h 6148267"/>
              <a:gd name="connsiteX4528" fmla="*/ 3318443 w 6134100"/>
              <a:gd name="connsiteY4528" fmla="*/ 1063 h 6148267"/>
              <a:gd name="connsiteX4529" fmla="*/ 3358103 w 6134100"/>
              <a:gd name="connsiteY4529" fmla="*/ 355 h 6148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Lst>
            <a:rect l="l" t="t" r="r" b="b"/>
            <a:pathLst>
              <a:path w="6134100" h="6148267">
                <a:moveTo>
                  <a:pt x="581164" y="5466503"/>
                </a:moveTo>
                <a:lnTo>
                  <a:pt x="583995" y="5466503"/>
                </a:lnTo>
                <a:lnTo>
                  <a:pt x="586826" y="5466858"/>
                </a:lnTo>
                <a:lnTo>
                  <a:pt x="590365" y="5467212"/>
                </a:lnTo>
                <a:lnTo>
                  <a:pt x="593549" y="5467920"/>
                </a:lnTo>
                <a:lnTo>
                  <a:pt x="600273" y="5470044"/>
                </a:lnTo>
                <a:lnTo>
                  <a:pt x="607705" y="5473230"/>
                </a:lnTo>
                <a:lnTo>
                  <a:pt x="615136" y="5476769"/>
                </a:lnTo>
                <a:lnTo>
                  <a:pt x="623274" y="5481370"/>
                </a:lnTo>
                <a:lnTo>
                  <a:pt x="631768" y="5487035"/>
                </a:lnTo>
                <a:lnTo>
                  <a:pt x="640260" y="5493051"/>
                </a:lnTo>
                <a:lnTo>
                  <a:pt x="649107" y="5500485"/>
                </a:lnTo>
                <a:lnTo>
                  <a:pt x="657953" y="5507919"/>
                </a:lnTo>
                <a:lnTo>
                  <a:pt x="667154" y="5516060"/>
                </a:lnTo>
                <a:lnTo>
                  <a:pt x="676355" y="5525264"/>
                </a:lnTo>
                <a:lnTo>
                  <a:pt x="686263" y="5533406"/>
                </a:lnTo>
                <a:lnTo>
                  <a:pt x="696172" y="5541547"/>
                </a:lnTo>
                <a:lnTo>
                  <a:pt x="706434" y="5549335"/>
                </a:lnTo>
                <a:lnTo>
                  <a:pt x="716342" y="5557122"/>
                </a:lnTo>
                <a:lnTo>
                  <a:pt x="726250" y="5564556"/>
                </a:lnTo>
                <a:lnTo>
                  <a:pt x="736513" y="5572344"/>
                </a:lnTo>
                <a:lnTo>
                  <a:pt x="746775" y="5579777"/>
                </a:lnTo>
                <a:lnTo>
                  <a:pt x="757036" y="5587211"/>
                </a:lnTo>
                <a:lnTo>
                  <a:pt x="766945" y="5594290"/>
                </a:lnTo>
                <a:lnTo>
                  <a:pt x="777207" y="5602078"/>
                </a:lnTo>
                <a:lnTo>
                  <a:pt x="787470" y="5609511"/>
                </a:lnTo>
                <a:lnTo>
                  <a:pt x="797732" y="5616237"/>
                </a:lnTo>
                <a:lnTo>
                  <a:pt x="807640" y="5623670"/>
                </a:lnTo>
                <a:lnTo>
                  <a:pt x="817902" y="5631104"/>
                </a:lnTo>
                <a:lnTo>
                  <a:pt x="828165" y="5637830"/>
                </a:lnTo>
                <a:lnTo>
                  <a:pt x="838427" y="5645263"/>
                </a:lnTo>
                <a:lnTo>
                  <a:pt x="848335" y="5651989"/>
                </a:lnTo>
                <a:lnTo>
                  <a:pt x="858597" y="5659069"/>
                </a:lnTo>
                <a:lnTo>
                  <a:pt x="869213" y="5665440"/>
                </a:lnTo>
                <a:lnTo>
                  <a:pt x="879475" y="5672519"/>
                </a:lnTo>
                <a:lnTo>
                  <a:pt x="889738" y="5678890"/>
                </a:lnTo>
                <a:lnTo>
                  <a:pt x="900354" y="5685617"/>
                </a:lnTo>
                <a:lnTo>
                  <a:pt x="910616" y="5691988"/>
                </a:lnTo>
                <a:lnTo>
                  <a:pt x="920878" y="5699068"/>
                </a:lnTo>
                <a:lnTo>
                  <a:pt x="931494" y="5705440"/>
                </a:lnTo>
                <a:lnTo>
                  <a:pt x="941757" y="5711811"/>
                </a:lnTo>
                <a:lnTo>
                  <a:pt x="952018" y="5718537"/>
                </a:lnTo>
                <a:lnTo>
                  <a:pt x="962280" y="5724908"/>
                </a:lnTo>
                <a:lnTo>
                  <a:pt x="972896" y="5731280"/>
                </a:lnTo>
                <a:lnTo>
                  <a:pt x="983512" y="5737651"/>
                </a:lnTo>
                <a:lnTo>
                  <a:pt x="993774" y="5744378"/>
                </a:lnTo>
                <a:lnTo>
                  <a:pt x="1004390" y="5750395"/>
                </a:lnTo>
                <a:lnTo>
                  <a:pt x="1025269" y="5762784"/>
                </a:lnTo>
                <a:lnTo>
                  <a:pt x="1046502" y="5774819"/>
                </a:lnTo>
                <a:lnTo>
                  <a:pt x="1068087" y="5787209"/>
                </a:lnTo>
                <a:lnTo>
                  <a:pt x="1089319" y="5799598"/>
                </a:lnTo>
                <a:lnTo>
                  <a:pt x="1110551" y="5811988"/>
                </a:lnTo>
                <a:lnTo>
                  <a:pt x="1132138" y="5823669"/>
                </a:lnTo>
                <a:lnTo>
                  <a:pt x="1153723" y="5836057"/>
                </a:lnTo>
                <a:lnTo>
                  <a:pt x="1175309" y="5848093"/>
                </a:lnTo>
                <a:lnTo>
                  <a:pt x="1197249" y="5860128"/>
                </a:lnTo>
                <a:lnTo>
                  <a:pt x="1218836" y="5872164"/>
                </a:lnTo>
                <a:lnTo>
                  <a:pt x="1240775" y="5884199"/>
                </a:lnTo>
                <a:lnTo>
                  <a:pt x="1263069" y="5896234"/>
                </a:lnTo>
                <a:lnTo>
                  <a:pt x="1285363" y="5908270"/>
                </a:lnTo>
                <a:lnTo>
                  <a:pt x="1308010" y="5920659"/>
                </a:lnTo>
                <a:lnTo>
                  <a:pt x="1330657" y="5932341"/>
                </a:lnTo>
                <a:lnTo>
                  <a:pt x="1353305" y="5944729"/>
                </a:lnTo>
                <a:lnTo>
                  <a:pt x="1364276" y="5950039"/>
                </a:lnTo>
                <a:lnTo>
                  <a:pt x="1374537" y="5955703"/>
                </a:lnTo>
                <a:lnTo>
                  <a:pt x="1385154" y="5961720"/>
                </a:lnTo>
                <a:lnTo>
                  <a:pt x="1396123" y="5967031"/>
                </a:lnTo>
                <a:lnTo>
                  <a:pt x="1406386" y="5972694"/>
                </a:lnTo>
                <a:lnTo>
                  <a:pt x="1417002" y="5978004"/>
                </a:lnTo>
                <a:lnTo>
                  <a:pt x="1427971" y="5983667"/>
                </a:lnTo>
                <a:lnTo>
                  <a:pt x="1438587" y="5988977"/>
                </a:lnTo>
                <a:lnTo>
                  <a:pt x="1449557" y="5993933"/>
                </a:lnTo>
                <a:lnTo>
                  <a:pt x="1460174" y="5998889"/>
                </a:lnTo>
                <a:lnTo>
                  <a:pt x="1470790" y="6004198"/>
                </a:lnTo>
                <a:lnTo>
                  <a:pt x="1481759" y="6009153"/>
                </a:lnTo>
                <a:lnTo>
                  <a:pt x="1492375" y="6014109"/>
                </a:lnTo>
                <a:lnTo>
                  <a:pt x="1503345" y="6019065"/>
                </a:lnTo>
                <a:lnTo>
                  <a:pt x="1513961" y="6023667"/>
                </a:lnTo>
                <a:lnTo>
                  <a:pt x="1524578" y="6028976"/>
                </a:lnTo>
                <a:lnTo>
                  <a:pt x="1546164" y="6038888"/>
                </a:lnTo>
                <a:lnTo>
                  <a:pt x="1568104" y="6048091"/>
                </a:lnTo>
                <a:lnTo>
                  <a:pt x="1589689" y="6057295"/>
                </a:lnTo>
                <a:lnTo>
                  <a:pt x="1611630" y="6066144"/>
                </a:lnTo>
                <a:lnTo>
                  <a:pt x="1633215" y="6074994"/>
                </a:lnTo>
                <a:lnTo>
                  <a:pt x="1655155" y="6083489"/>
                </a:lnTo>
                <a:lnTo>
                  <a:pt x="1676741" y="6091985"/>
                </a:lnTo>
                <a:lnTo>
                  <a:pt x="1698681" y="6100127"/>
                </a:lnTo>
                <a:lnTo>
                  <a:pt x="1709297" y="6104374"/>
                </a:lnTo>
                <a:lnTo>
                  <a:pt x="1720620" y="6108267"/>
                </a:lnTo>
                <a:lnTo>
                  <a:pt x="1731236" y="6112515"/>
                </a:lnTo>
                <a:lnTo>
                  <a:pt x="1742561" y="6116409"/>
                </a:lnTo>
                <a:lnTo>
                  <a:pt x="1753530" y="6120303"/>
                </a:lnTo>
                <a:lnTo>
                  <a:pt x="1764501" y="6123843"/>
                </a:lnTo>
                <a:lnTo>
                  <a:pt x="1775470" y="6127382"/>
                </a:lnTo>
                <a:lnTo>
                  <a:pt x="1786440" y="6131276"/>
                </a:lnTo>
                <a:lnTo>
                  <a:pt x="1799180" y="6135524"/>
                </a:lnTo>
                <a:lnTo>
                  <a:pt x="1812273" y="6139772"/>
                </a:lnTo>
                <a:lnTo>
                  <a:pt x="1825012" y="6144020"/>
                </a:lnTo>
                <a:lnTo>
                  <a:pt x="1838105" y="6148267"/>
                </a:lnTo>
                <a:lnTo>
                  <a:pt x="1219897" y="6148267"/>
                </a:lnTo>
                <a:lnTo>
                  <a:pt x="1210696" y="6142250"/>
                </a:lnTo>
                <a:lnTo>
                  <a:pt x="1201849" y="6135878"/>
                </a:lnTo>
                <a:lnTo>
                  <a:pt x="1193002" y="6129506"/>
                </a:lnTo>
                <a:lnTo>
                  <a:pt x="1183802" y="6123135"/>
                </a:lnTo>
                <a:lnTo>
                  <a:pt x="1174955" y="6116763"/>
                </a:lnTo>
                <a:lnTo>
                  <a:pt x="1166108" y="6110746"/>
                </a:lnTo>
                <a:lnTo>
                  <a:pt x="1157262" y="6104020"/>
                </a:lnTo>
                <a:lnTo>
                  <a:pt x="1148416" y="6097648"/>
                </a:lnTo>
                <a:lnTo>
                  <a:pt x="1111967" y="6070746"/>
                </a:lnTo>
                <a:lnTo>
                  <a:pt x="1076226" y="6043136"/>
                </a:lnTo>
                <a:lnTo>
                  <a:pt x="1040840" y="6015171"/>
                </a:lnTo>
                <a:lnTo>
                  <a:pt x="1005806" y="5986145"/>
                </a:lnTo>
                <a:lnTo>
                  <a:pt x="971835" y="5957472"/>
                </a:lnTo>
                <a:lnTo>
                  <a:pt x="937864" y="5927738"/>
                </a:lnTo>
                <a:lnTo>
                  <a:pt x="904600" y="5897296"/>
                </a:lnTo>
                <a:lnTo>
                  <a:pt x="871690" y="5867208"/>
                </a:lnTo>
                <a:lnTo>
                  <a:pt x="839488" y="5836057"/>
                </a:lnTo>
                <a:lnTo>
                  <a:pt x="807640" y="5804908"/>
                </a:lnTo>
                <a:lnTo>
                  <a:pt x="776499" y="5773050"/>
                </a:lnTo>
                <a:lnTo>
                  <a:pt x="746067" y="5741192"/>
                </a:lnTo>
                <a:lnTo>
                  <a:pt x="716342" y="5708626"/>
                </a:lnTo>
                <a:lnTo>
                  <a:pt x="686971" y="5675705"/>
                </a:lnTo>
                <a:lnTo>
                  <a:pt x="658308" y="5642785"/>
                </a:lnTo>
                <a:lnTo>
                  <a:pt x="630352" y="5609511"/>
                </a:lnTo>
                <a:lnTo>
                  <a:pt x="621505" y="5599954"/>
                </a:lnTo>
                <a:lnTo>
                  <a:pt x="612658" y="5590042"/>
                </a:lnTo>
                <a:lnTo>
                  <a:pt x="604874" y="5580131"/>
                </a:lnTo>
                <a:lnTo>
                  <a:pt x="597089" y="5570574"/>
                </a:lnTo>
                <a:lnTo>
                  <a:pt x="590718" y="5560661"/>
                </a:lnTo>
                <a:lnTo>
                  <a:pt x="584702" y="5550750"/>
                </a:lnTo>
                <a:lnTo>
                  <a:pt x="578687" y="5541193"/>
                </a:lnTo>
                <a:lnTo>
                  <a:pt x="573733" y="5531989"/>
                </a:lnTo>
                <a:lnTo>
                  <a:pt x="569840" y="5523140"/>
                </a:lnTo>
                <a:lnTo>
                  <a:pt x="566655" y="5514291"/>
                </a:lnTo>
                <a:lnTo>
                  <a:pt x="563824" y="5506149"/>
                </a:lnTo>
                <a:lnTo>
                  <a:pt x="562410" y="5498361"/>
                </a:lnTo>
                <a:lnTo>
                  <a:pt x="562055" y="5494822"/>
                </a:lnTo>
                <a:lnTo>
                  <a:pt x="561348" y="5491636"/>
                </a:lnTo>
                <a:lnTo>
                  <a:pt x="561348" y="5488450"/>
                </a:lnTo>
                <a:lnTo>
                  <a:pt x="561348" y="5485264"/>
                </a:lnTo>
                <a:lnTo>
                  <a:pt x="562055" y="5482787"/>
                </a:lnTo>
                <a:lnTo>
                  <a:pt x="562763" y="5479955"/>
                </a:lnTo>
                <a:lnTo>
                  <a:pt x="563471" y="5477831"/>
                </a:lnTo>
                <a:lnTo>
                  <a:pt x="564532" y="5475353"/>
                </a:lnTo>
                <a:lnTo>
                  <a:pt x="565948" y="5473583"/>
                </a:lnTo>
                <a:lnTo>
                  <a:pt x="567717" y="5471459"/>
                </a:lnTo>
                <a:lnTo>
                  <a:pt x="569486" y="5470397"/>
                </a:lnTo>
                <a:lnTo>
                  <a:pt x="571610" y="5468982"/>
                </a:lnTo>
                <a:lnTo>
                  <a:pt x="573733" y="5467920"/>
                </a:lnTo>
                <a:lnTo>
                  <a:pt x="576210" y="5467212"/>
                </a:lnTo>
                <a:lnTo>
                  <a:pt x="578333" y="5466858"/>
                </a:lnTo>
                <a:close/>
                <a:moveTo>
                  <a:pt x="3294422" y="3218628"/>
                </a:moveTo>
                <a:lnTo>
                  <a:pt x="3294776" y="3219690"/>
                </a:lnTo>
                <a:lnTo>
                  <a:pt x="3294954" y="3220576"/>
                </a:lnTo>
                <a:close/>
                <a:moveTo>
                  <a:pt x="3292194" y="3176691"/>
                </a:moveTo>
                <a:lnTo>
                  <a:pt x="3294068" y="3201984"/>
                </a:lnTo>
                <a:lnTo>
                  <a:pt x="3294308" y="3205260"/>
                </a:lnTo>
                <a:lnTo>
                  <a:pt x="3291625" y="3209016"/>
                </a:lnTo>
                <a:lnTo>
                  <a:pt x="3290526" y="3205171"/>
                </a:lnTo>
                <a:lnTo>
                  <a:pt x="3283798" y="3178611"/>
                </a:lnTo>
                <a:lnTo>
                  <a:pt x="3285214" y="3178258"/>
                </a:lnTo>
                <a:lnTo>
                  <a:pt x="3290172" y="3177196"/>
                </a:lnTo>
                <a:close/>
                <a:moveTo>
                  <a:pt x="3321145" y="3171787"/>
                </a:moveTo>
                <a:lnTo>
                  <a:pt x="3321270" y="3171895"/>
                </a:lnTo>
                <a:lnTo>
                  <a:pt x="3320984" y="3172237"/>
                </a:lnTo>
                <a:lnTo>
                  <a:pt x="3319371" y="3173850"/>
                </a:lnTo>
                <a:lnTo>
                  <a:pt x="3319214" y="3172592"/>
                </a:lnTo>
                <a:lnTo>
                  <a:pt x="3319210" y="3172552"/>
                </a:lnTo>
                <a:lnTo>
                  <a:pt x="3319548" y="3172003"/>
                </a:lnTo>
                <a:lnTo>
                  <a:pt x="3320630" y="3171884"/>
                </a:lnTo>
                <a:close/>
                <a:moveTo>
                  <a:pt x="3322519" y="3171529"/>
                </a:moveTo>
                <a:lnTo>
                  <a:pt x="3322206" y="3172706"/>
                </a:lnTo>
                <a:lnTo>
                  <a:pt x="3321270" y="3171895"/>
                </a:lnTo>
                <a:lnTo>
                  <a:pt x="3321400" y="3171739"/>
                </a:lnTo>
                <a:close/>
                <a:moveTo>
                  <a:pt x="3319450" y="3170319"/>
                </a:moveTo>
                <a:lnTo>
                  <a:pt x="3320191" y="3170960"/>
                </a:lnTo>
                <a:lnTo>
                  <a:pt x="3319548" y="3172003"/>
                </a:lnTo>
                <a:lnTo>
                  <a:pt x="3319172" y="3172045"/>
                </a:lnTo>
                <a:lnTo>
                  <a:pt x="3319078" y="3170831"/>
                </a:lnTo>
                <a:close/>
                <a:moveTo>
                  <a:pt x="3323606" y="3169433"/>
                </a:moveTo>
                <a:lnTo>
                  <a:pt x="3324398" y="3171177"/>
                </a:lnTo>
                <a:lnTo>
                  <a:pt x="3322519" y="3171529"/>
                </a:lnTo>
                <a:lnTo>
                  <a:pt x="3322935" y="3169969"/>
                </a:lnTo>
                <a:close/>
                <a:moveTo>
                  <a:pt x="3323376" y="3168318"/>
                </a:moveTo>
                <a:lnTo>
                  <a:pt x="3323464" y="3168342"/>
                </a:lnTo>
                <a:lnTo>
                  <a:pt x="3324597" y="3168626"/>
                </a:lnTo>
                <a:lnTo>
                  <a:pt x="3324526" y="3168697"/>
                </a:lnTo>
                <a:lnTo>
                  <a:pt x="3323606" y="3169433"/>
                </a:lnTo>
                <a:lnTo>
                  <a:pt x="3323273" y="3168702"/>
                </a:lnTo>
                <a:close/>
                <a:moveTo>
                  <a:pt x="3321760" y="3167856"/>
                </a:moveTo>
                <a:lnTo>
                  <a:pt x="3323068" y="3168229"/>
                </a:lnTo>
                <a:lnTo>
                  <a:pt x="3323109" y="3168342"/>
                </a:lnTo>
                <a:lnTo>
                  <a:pt x="3323273" y="3168702"/>
                </a:lnTo>
                <a:lnTo>
                  <a:pt x="3322935" y="3169969"/>
                </a:lnTo>
                <a:lnTo>
                  <a:pt x="3322756" y="3170112"/>
                </a:lnTo>
                <a:lnTo>
                  <a:pt x="3321400" y="3171739"/>
                </a:lnTo>
                <a:lnTo>
                  <a:pt x="3321145" y="3171787"/>
                </a:lnTo>
                <a:lnTo>
                  <a:pt x="3320191" y="3170960"/>
                </a:lnTo>
                <a:lnTo>
                  <a:pt x="3320276" y="3170821"/>
                </a:lnTo>
                <a:close/>
                <a:moveTo>
                  <a:pt x="3320401" y="3167343"/>
                </a:moveTo>
                <a:lnTo>
                  <a:pt x="3320984" y="3167634"/>
                </a:lnTo>
                <a:lnTo>
                  <a:pt x="3321331" y="3167733"/>
                </a:lnTo>
                <a:lnTo>
                  <a:pt x="3319450" y="3170319"/>
                </a:lnTo>
                <a:lnTo>
                  <a:pt x="3319214" y="3170112"/>
                </a:lnTo>
                <a:lnTo>
                  <a:pt x="3319005" y="3169886"/>
                </a:lnTo>
                <a:lnTo>
                  <a:pt x="3318862" y="3168027"/>
                </a:lnTo>
                <a:close/>
                <a:moveTo>
                  <a:pt x="3322429" y="3166517"/>
                </a:moveTo>
                <a:lnTo>
                  <a:pt x="3321760" y="3167856"/>
                </a:lnTo>
                <a:lnTo>
                  <a:pt x="3321331" y="3167733"/>
                </a:lnTo>
                <a:lnTo>
                  <a:pt x="3322135" y="3166626"/>
                </a:lnTo>
                <a:close/>
                <a:moveTo>
                  <a:pt x="3322439" y="3166497"/>
                </a:moveTo>
                <a:lnTo>
                  <a:pt x="3322443" y="3166512"/>
                </a:lnTo>
                <a:lnTo>
                  <a:pt x="3322429" y="3166517"/>
                </a:lnTo>
                <a:close/>
                <a:moveTo>
                  <a:pt x="3324506" y="3165696"/>
                </a:moveTo>
                <a:lnTo>
                  <a:pt x="3323464" y="3167988"/>
                </a:lnTo>
                <a:lnTo>
                  <a:pt x="3323376" y="3168318"/>
                </a:lnTo>
                <a:lnTo>
                  <a:pt x="3323068" y="3168229"/>
                </a:lnTo>
                <a:lnTo>
                  <a:pt x="3322443" y="3166512"/>
                </a:lnTo>
                <a:lnTo>
                  <a:pt x="3324172" y="3165863"/>
                </a:lnTo>
                <a:close/>
                <a:moveTo>
                  <a:pt x="3322933" y="3165531"/>
                </a:moveTo>
                <a:lnTo>
                  <a:pt x="3322756" y="3165863"/>
                </a:lnTo>
                <a:lnTo>
                  <a:pt x="3322439" y="3166497"/>
                </a:lnTo>
                <a:lnTo>
                  <a:pt x="3322368" y="3166306"/>
                </a:lnTo>
                <a:close/>
                <a:moveTo>
                  <a:pt x="3311776" y="3163739"/>
                </a:moveTo>
                <a:lnTo>
                  <a:pt x="3314609" y="3165155"/>
                </a:lnTo>
                <a:lnTo>
                  <a:pt x="3316380" y="3165863"/>
                </a:lnTo>
                <a:lnTo>
                  <a:pt x="3318588" y="3166494"/>
                </a:lnTo>
                <a:lnTo>
                  <a:pt x="3318859" y="3167988"/>
                </a:lnTo>
                <a:lnTo>
                  <a:pt x="3318862" y="3168027"/>
                </a:lnTo>
                <a:lnTo>
                  <a:pt x="3318151" y="3168342"/>
                </a:lnTo>
                <a:lnTo>
                  <a:pt x="3318002" y="3168790"/>
                </a:lnTo>
                <a:lnTo>
                  <a:pt x="3315318" y="3165863"/>
                </a:lnTo>
                <a:lnTo>
                  <a:pt x="3312131" y="3164093"/>
                </a:lnTo>
                <a:close/>
                <a:moveTo>
                  <a:pt x="3295131" y="3141507"/>
                </a:moveTo>
                <a:lnTo>
                  <a:pt x="3295839" y="3142846"/>
                </a:lnTo>
                <a:lnTo>
                  <a:pt x="3300089" y="3149574"/>
                </a:lnTo>
                <a:lnTo>
                  <a:pt x="3304339" y="3155948"/>
                </a:lnTo>
                <a:lnTo>
                  <a:pt x="3308589" y="3161614"/>
                </a:lnTo>
                <a:lnTo>
                  <a:pt x="3312484" y="3166217"/>
                </a:lnTo>
                <a:lnTo>
                  <a:pt x="3315672" y="3169404"/>
                </a:lnTo>
                <a:lnTo>
                  <a:pt x="3316734" y="3169759"/>
                </a:lnTo>
                <a:lnTo>
                  <a:pt x="3317442" y="3170112"/>
                </a:lnTo>
                <a:lnTo>
                  <a:pt x="3317797" y="3169404"/>
                </a:lnTo>
                <a:lnTo>
                  <a:pt x="3318002" y="3168790"/>
                </a:lnTo>
                <a:lnTo>
                  <a:pt x="3319005" y="3169886"/>
                </a:lnTo>
                <a:lnTo>
                  <a:pt x="3319078" y="3170831"/>
                </a:lnTo>
                <a:lnTo>
                  <a:pt x="3318108" y="3172164"/>
                </a:lnTo>
                <a:lnTo>
                  <a:pt x="3317442" y="3172237"/>
                </a:lnTo>
                <a:lnTo>
                  <a:pt x="3314609" y="3172592"/>
                </a:lnTo>
                <a:lnTo>
                  <a:pt x="3309651" y="3173301"/>
                </a:lnTo>
                <a:lnTo>
                  <a:pt x="3305401" y="3174008"/>
                </a:lnTo>
                <a:lnTo>
                  <a:pt x="3295839" y="3175779"/>
                </a:lnTo>
                <a:lnTo>
                  <a:pt x="3292194" y="3176691"/>
                </a:lnTo>
                <a:lnTo>
                  <a:pt x="3291943" y="3173301"/>
                </a:lnTo>
                <a:lnTo>
                  <a:pt x="3290172" y="3144263"/>
                </a:lnTo>
                <a:lnTo>
                  <a:pt x="3289990" y="3141826"/>
                </a:lnTo>
                <a:close/>
                <a:moveTo>
                  <a:pt x="3334104" y="3138898"/>
                </a:moveTo>
                <a:lnTo>
                  <a:pt x="3334089" y="3138951"/>
                </a:lnTo>
                <a:lnTo>
                  <a:pt x="3331964" y="3143908"/>
                </a:lnTo>
                <a:lnTo>
                  <a:pt x="3330192" y="3150281"/>
                </a:lnTo>
                <a:lnTo>
                  <a:pt x="3327714" y="3155593"/>
                </a:lnTo>
                <a:lnTo>
                  <a:pt x="3326481" y="3158469"/>
                </a:lnTo>
                <a:lnTo>
                  <a:pt x="3325234" y="3159490"/>
                </a:lnTo>
                <a:lnTo>
                  <a:pt x="3321339" y="3163030"/>
                </a:lnTo>
                <a:lnTo>
                  <a:pt x="3321692" y="3164447"/>
                </a:lnTo>
                <a:lnTo>
                  <a:pt x="3322368" y="3166306"/>
                </a:lnTo>
                <a:lnTo>
                  <a:pt x="3322135" y="3166626"/>
                </a:lnTo>
                <a:lnTo>
                  <a:pt x="3321339" y="3166925"/>
                </a:lnTo>
                <a:lnTo>
                  <a:pt x="3320401" y="3167343"/>
                </a:lnTo>
                <a:lnTo>
                  <a:pt x="3318859" y="3166572"/>
                </a:lnTo>
                <a:lnTo>
                  <a:pt x="3318588" y="3166494"/>
                </a:lnTo>
                <a:lnTo>
                  <a:pt x="3318151" y="3164093"/>
                </a:lnTo>
                <a:lnTo>
                  <a:pt x="3317442" y="3158427"/>
                </a:lnTo>
                <a:lnTo>
                  <a:pt x="3316734" y="3152406"/>
                </a:lnTo>
                <a:lnTo>
                  <a:pt x="3316026" y="3149928"/>
                </a:lnTo>
                <a:lnTo>
                  <a:pt x="3315318" y="3145678"/>
                </a:lnTo>
                <a:lnTo>
                  <a:pt x="3314256" y="3141429"/>
                </a:lnTo>
                <a:lnTo>
                  <a:pt x="3314036" y="3140331"/>
                </a:lnTo>
                <a:close/>
                <a:moveTo>
                  <a:pt x="3289676" y="3137642"/>
                </a:moveTo>
                <a:lnTo>
                  <a:pt x="3289990" y="3141826"/>
                </a:lnTo>
                <a:lnTo>
                  <a:pt x="3273526" y="3142846"/>
                </a:lnTo>
                <a:lnTo>
                  <a:pt x="3268923" y="3143200"/>
                </a:lnTo>
                <a:lnTo>
                  <a:pt x="3267506" y="3143554"/>
                </a:lnTo>
                <a:close/>
                <a:moveTo>
                  <a:pt x="3312131" y="3131939"/>
                </a:moveTo>
                <a:lnTo>
                  <a:pt x="3312131" y="3132222"/>
                </a:lnTo>
                <a:lnTo>
                  <a:pt x="3312131" y="3132576"/>
                </a:lnTo>
                <a:lnTo>
                  <a:pt x="3312484" y="3133992"/>
                </a:lnTo>
                <a:lnTo>
                  <a:pt x="3313547" y="3137887"/>
                </a:lnTo>
                <a:lnTo>
                  <a:pt x="3314036" y="3140331"/>
                </a:lnTo>
                <a:lnTo>
                  <a:pt x="3313547" y="3140367"/>
                </a:lnTo>
                <a:lnTo>
                  <a:pt x="3295131" y="3141507"/>
                </a:lnTo>
                <a:lnTo>
                  <a:pt x="3292662" y="3136846"/>
                </a:lnTo>
                <a:lnTo>
                  <a:pt x="3294068" y="3136471"/>
                </a:lnTo>
                <a:lnTo>
                  <a:pt x="3308943" y="3132576"/>
                </a:lnTo>
                <a:lnTo>
                  <a:pt x="3307881" y="3132930"/>
                </a:lnTo>
                <a:lnTo>
                  <a:pt x="3310714" y="3132222"/>
                </a:lnTo>
                <a:close/>
                <a:moveTo>
                  <a:pt x="3315672" y="3130805"/>
                </a:moveTo>
                <a:lnTo>
                  <a:pt x="3312484" y="3131867"/>
                </a:lnTo>
                <a:lnTo>
                  <a:pt x="3312131" y="3131939"/>
                </a:lnTo>
                <a:lnTo>
                  <a:pt x="3312131" y="3131867"/>
                </a:lnTo>
                <a:lnTo>
                  <a:pt x="3310714" y="3132222"/>
                </a:lnTo>
                <a:lnTo>
                  <a:pt x="3308943" y="3132576"/>
                </a:lnTo>
                <a:close/>
                <a:moveTo>
                  <a:pt x="3289110" y="3130097"/>
                </a:moveTo>
                <a:lnTo>
                  <a:pt x="3292651" y="3136825"/>
                </a:lnTo>
                <a:lnTo>
                  <a:pt x="3292662" y="3136846"/>
                </a:lnTo>
                <a:lnTo>
                  <a:pt x="3289676" y="3137642"/>
                </a:lnTo>
                <a:close/>
                <a:moveTo>
                  <a:pt x="3197027" y="2543674"/>
                </a:moveTo>
                <a:lnTo>
                  <a:pt x="3195257" y="2544382"/>
                </a:lnTo>
                <a:lnTo>
                  <a:pt x="3193486" y="2544736"/>
                </a:lnTo>
                <a:lnTo>
                  <a:pt x="3194902" y="2544382"/>
                </a:lnTo>
                <a:lnTo>
                  <a:pt x="3194667" y="2544382"/>
                </a:lnTo>
                <a:close/>
                <a:moveTo>
                  <a:pt x="3139086" y="2436234"/>
                </a:moveTo>
                <a:lnTo>
                  <a:pt x="3138591" y="2436375"/>
                </a:lnTo>
                <a:lnTo>
                  <a:pt x="3136820" y="2436729"/>
                </a:lnTo>
                <a:lnTo>
                  <a:pt x="3138236" y="2436375"/>
                </a:lnTo>
                <a:close/>
                <a:moveTo>
                  <a:pt x="3141070" y="2435667"/>
                </a:moveTo>
                <a:lnTo>
                  <a:pt x="3140361" y="2436020"/>
                </a:lnTo>
                <a:lnTo>
                  <a:pt x="3139086" y="2436234"/>
                </a:lnTo>
                <a:close/>
                <a:moveTo>
                  <a:pt x="3072362" y="2102085"/>
                </a:moveTo>
                <a:lnTo>
                  <a:pt x="3072716" y="2102085"/>
                </a:lnTo>
                <a:lnTo>
                  <a:pt x="3071300" y="2102439"/>
                </a:lnTo>
                <a:close/>
                <a:moveTo>
                  <a:pt x="5442774" y="754366"/>
                </a:moveTo>
                <a:lnTo>
                  <a:pt x="5448441" y="755074"/>
                </a:lnTo>
                <a:lnTo>
                  <a:pt x="5454461" y="756136"/>
                </a:lnTo>
                <a:lnTo>
                  <a:pt x="5461544" y="758261"/>
                </a:lnTo>
                <a:lnTo>
                  <a:pt x="5468274" y="760385"/>
                </a:lnTo>
                <a:lnTo>
                  <a:pt x="5475357" y="763572"/>
                </a:lnTo>
                <a:lnTo>
                  <a:pt x="5483149" y="767466"/>
                </a:lnTo>
                <a:lnTo>
                  <a:pt x="5490232" y="771715"/>
                </a:lnTo>
                <a:lnTo>
                  <a:pt x="5498024" y="776672"/>
                </a:lnTo>
                <a:lnTo>
                  <a:pt x="5505107" y="781983"/>
                </a:lnTo>
                <a:lnTo>
                  <a:pt x="5512898" y="787648"/>
                </a:lnTo>
                <a:lnTo>
                  <a:pt x="5520335" y="794375"/>
                </a:lnTo>
                <a:lnTo>
                  <a:pt x="5528127" y="801102"/>
                </a:lnTo>
                <a:lnTo>
                  <a:pt x="5535210" y="808538"/>
                </a:lnTo>
                <a:lnTo>
                  <a:pt x="5543710" y="817389"/>
                </a:lnTo>
                <a:lnTo>
                  <a:pt x="5552565" y="826240"/>
                </a:lnTo>
                <a:lnTo>
                  <a:pt x="5561418" y="835446"/>
                </a:lnTo>
                <a:lnTo>
                  <a:pt x="5570273" y="844297"/>
                </a:lnTo>
                <a:lnTo>
                  <a:pt x="5578773" y="853502"/>
                </a:lnTo>
                <a:lnTo>
                  <a:pt x="5587626" y="862354"/>
                </a:lnTo>
                <a:lnTo>
                  <a:pt x="5596126" y="871560"/>
                </a:lnTo>
                <a:lnTo>
                  <a:pt x="5604981" y="880411"/>
                </a:lnTo>
                <a:lnTo>
                  <a:pt x="5613126" y="889971"/>
                </a:lnTo>
                <a:lnTo>
                  <a:pt x="5621272" y="899176"/>
                </a:lnTo>
                <a:lnTo>
                  <a:pt x="5629772" y="908382"/>
                </a:lnTo>
                <a:lnTo>
                  <a:pt x="5638272" y="917588"/>
                </a:lnTo>
                <a:lnTo>
                  <a:pt x="5646772" y="927147"/>
                </a:lnTo>
                <a:lnTo>
                  <a:pt x="5654917" y="936352"/>
                </a:lnTo>
                <a:lnTo>
                  <a:pt x="5663417" y="945558"/>
                </a:lnTo>
                <a:lnTo>
                  <a:pt x="5671563" y="955118"/>
                </a:lnTo>
                <a:lnTo>
                  <a:pt x="5704500" y="992648"/>
                </a:lnTo>
                <a:lnTo>
                  <a:pt x="5736375" y="1031240"/>
                </a:lnTo>
                <a:lnTo>
                  <a:pt x="5744521" y="1041154"/>
                </a:lnTo>
                <a:lnTo>
                  <a:pt x="5751958" y="1050714"/>
                </a:lnTo>
                <a:lnTo>
                  <a:pt x="5760104" y="1060272"/>
                </a:lnTo>
                <a:lnTo>
                  <a:pt x="5767896" y="1070187"/>
                </a:lnTo>
                <a:lnTo>
                  <a:pt x="5776041" y="1080100"/>
                </a:lnTo>
                <a:lnTo>
                  <a:pt x="5783479" y="1089659"/>
                </a:lnTo>
                <a:lnTo>
                  <a:pt x="5791270" y="1099574"/>
                </a:lnTo>
                <a:lnTo>
                  <a:pt x="5799416" y="1109133"/>
                </a:lnTo>
                <a:lnTo>
                  <a:pt x="5814290" y="1129315"/>
                </a:lnTo>
                <a:lnTo>
                  <a:pt x="5829165" y="1149142"/>
                </a:lnTo>
                <a:lnTo>
                  <a:pt x="5844395" y="1168968"/>
                </a:lnTo>
                <a:lnTo>
                  <a:pt x="5858915" y="1189504"/>
                </a:lnTo>
                <a:lnTo>
                  <a:pt x="5873436" y="1209332"/>
                </a:lnTo>
                <a:lnTo>
                  <a:pt x="5887956" y="1229867"/>
                </a:lnTo>
                <a:lnTo>
                  <a:pt x="5902831" y="1250756"/>
                </a:lnTo>
                <a:lnTo>
                  <a:pt x="5916998" y="1270937"/>
                </a:lnTo>
                <a:lnTo>
                  <a:pt x="5930811" y="1291827"/>
                </a:lnTo>
                <a:lnTo>
                  <a:pt x="5944623" y="1312363"/>
                </a:lnTo>
                <a:lnTo>
                  <a:pt x="5958435" y="1333252"/>
                </a:lnTo>
                <a:lnTo>
                  <a:pt x="5971893" y="1354142"/>
                </a:lnTo>
                <a:lnTo>
                  <a:pt x="5985352" y="1375385"/>
                </a:lnTo>
                <a:lnTo>
                  <a:pt x="5998810" y="1396629"/>
                </a:lnTo>
                <a:lnTo>
                  <a:pt x="6011560" y="1417518"/>
                </a:lnTo>
                <a:lnTo>
                  <a:pt x="6024664" y="1439116"/>
                </a:lnTo>
                <a:lnTo>
                  <a:pt x="6039184" y="1463546"/>
                </a:lnTo>
                <a:lnTo>
                  <a:pt x="6053351" y="1487976"/>
                </a:lnTo>
                <a:lnTo>
                  <a:pt x="6067517" y="1512406"/>
                </a:lnTo>
                <a:lnTo>
                  <a:pt x="6080976" y="1537190"/>
                </a:lnTo>
                <a:lnTo>
                  <a:pt x="6094788" y="1561620"/>
                </a:lnTo>
                <a:lnTo>
                  <a:pt x="6107892" y="1586758"/>
                </a:lnTo>
                <a:lnTo>
                  <a:pt x="6120997" y="1611543"/>
                </a:lnTo>
                <a:lnTo>
                  <a:pt x="6134100" y="1637035"/>
                </a:lnTo>
                <a:lnTo>
                  <a:pt x="6134100" y="1956749"/>
                </a:lnTo>
                <a:lnTo>
                  <a:pt x="6129850" y="1944711"/>
                </a:lnTo>
                <a:lnTo>
                  <a:pt x="6125246" y="1933381"/>
                </a:lnTo>
                <a:lnTo>
                  <a:pt x="6120997" y="1921343"/>
                </a:lnTo>
                <a:lnTo>
                  <a:pt x="6116392" y="1909660"/>
                </a:lnTo>
                <a:lnTo>
                  <a:pt x="6113205" y="1901870"/>
                </a:lnTo>
                <a:lnTo>
                  <a:pt x="6110372" y="1893727"/>
                </a:lnTo>
                <a:lnTo>
                  <a:pt x="6107184" y="1885583"/>
                </a:lnTo>
                <a:lnTo>
                  <a:pt x="6103997" y="1877440"/>
                </a:lnTo>
                <a:lnTo>
                  <a:pt x="6101163" y="1869297"/>
                </a:lnTo>
                <a:lnTo>
                  <a:pt x="6097975" y="1861508"/>
                </a:lnTo>
                <a:lnTo>
                  <a:pt x="6094788" y="1853364"/>
                </a:lnTo>
                <a:lnTo>
                  <a:pt x="6091600" y="1845221"/>
                </a:lnTo>
                <a:lnTo>
                  <a:pt x="6063976" y="1781491"/>
                </a:lnTo>
                <a:lnTo>
                  <a:pt x="6050164" y="1749980"/>
                </a:lnTo>
                <a:lnTo>
                  <a:pt x="6035997" y="1718114"/>
                </a:lnTo>
                <a:lnTo>
                  <a:pt x="6021476" y="1686603"/>
                </a:lnTo>
                <a:lnTo>
                  <a:pt x="6006956" y="1655445"/>
                </a:lnTo>
                <a:lnTo>
                  <a:pt x="5991373" y="1624288"/>
                </a:lnTo>
                <a:lnTo>
                  <a:pt x="5976143" y="1593132"/>
                </a:lnTo>
                <a:lnTo>
                  <a:pt x="5959852" y="1561974"/>
                </a:lnTo>
                <a:lnTo>
                  <a:pt x="5943914" y="1531525"/>
                </a:lnTo>
                <a:lnTo>
                  <a:pt x="5927269" y="1500721"/>
                </a:lnTo>
                <a:lnTo>
                  <a:pt x="5910269" y="1470273"/>
                </a:lnTo>
                <a:lnTo>
                  <a:pt x="5893269" y="1439823"/>
                </a:lnTo>
                <a:lnTo>
                  <a:pt x="5875915" y="1410083"/>
                </a:lnTo>
                <a:lnTo>
                  <a:pt x="5857853" y="1379988"/>
                </a:lnTo>
                <a:lnTo>
                  <a:pt x="5839790" y="1350247"/>
                </a:lnTo>
                <a:lnTo>
                  <a:pt x="5821374" y="1320506"/>
                </a:lnTo>
                <a:lnTo>
                  <a:pt x="5802249" y="1290765"/>
                </a:lnTo>
                <a:lnTo>
                  <a:pt x="5783479" y="1261732"/>
                </a:lnTo>
                <a:lnTo>
                  <a:pt x="5763999" y="1232700"/>
                </a:lnTo>
                <a:lnTo>
                  <a:pt x="5744521" y="1203666"/>
                </a:lnTo>
                <a:lnTo>
                  <a:pt x="5724333" y="1174988"/>
                </a:lnTo>
                <a:lnTo>
                  <a:pt x="5704146" y="1146309"/>
                </a:lnTo>
                <a:lnTo>
                  <a:pt x="5683605" y="1117985"/>
                </a:lnTo>
                <a:lnTo>
                  <a:pt x="5662355" y="1090014"/>
                </a:lnTo>
                <a:lnTo>
                  <a:pt x="5641459" y="1062044"/>
                </a:lnTo>
                <a:lnTo>
                  <a:pt x="5620209" y="1034427"/>
                </a:lnTo>
                <a:lnTo>
                  <a:pt x="5598251" y="1006810"/>
                </a:lnTo>
                <a:lnTo>
                  <a:pt x="5576293" y="979193"/>
                </a:lnTo>
                <a:lnTo>
                  <a:pt x="5553981" y="951931"/>
                </a:lnTo>
                <a:lnTo>
                  <a:pt x="5531315" y="925377"/>
                </a:lnTo>
                <a:lnTo>
                  <a:pt x="5508294" y="898468"/>
                </a:lnTo>
                <a:lnTo>
                  <a:pt x="5485274" y="871913"/>
                </a:lnTo>
                <a:lnTo>
                  <a:pt x="5461899" y="845713"/>
                </a:lnTo>
                <a:lnTo>
                  <a:pt x="5455169" y="838279"/>
                </a:lnTo>
                <a:lnTo>
                  <a:pt x="5449149" y="831197"/>
                </a:lnTo>
                <a:lnTo>
                  <a:pt x="5443482" y="824115"/>
                </a:lnTo>
                <a:lnTo>
                  <a:pt x="5438524" y="817389"/>
                </a:lnTo>
                <a:lnTo>
                  <a:pt x="5433920" y="810308"/>
                </a:lnTo>
                <a:lnTo>
                  <a:pt x="5430024" y="803934"/>
                </a:lnTo>
                <a:lnTo>
                  <a:pt x="5426836" y="797208"/>
                </a:lnTo>
                <a:lnTo>
                  <a:pt x="5424003" y="791189"/>
                </a:lnTo>
                <a:lnTo>
                  <a:pt x="5422233" y="785523"/>
                </a:lnTo>
                <a:lnTo>
                  <a:pt x="5421170" y="779859"/>
                </a:lnTo>
                <a:lnTo>
                  <a:pt x="5420461" y="774902"/>
                </a:lnTo>
                <a:lnTo>
                  <a:pt x="5420816" y="770299"/>
                </a:lnTo>
                <a:lnTo>
                  <a:pt x="5421170" y="768174"/>
                </a:lnTo>
                <a:lnTo>
                  <a:pt x="5421524" y="766050"/>
                </a:lnTo>
                <a:lnTo>
                  <a:pt x="5422233" y="764280"/>
                </a:lnTo>
                <a:lnTo>
                  <a:pt x="5422941" y="762155"/>
                </a:lnTo>
                <a:lnTo>
                  <a:pt x="5424003" y="760740"/>
                </a:lnTo>
                <a:lnTo>
                  <a:pt x="5425420" y="759323"/>
                </a:lnTo>
                <a:lnTo>
                  <a:pt x="5426483" y="757553"/>
                </a:lnTo>
                <a:lnTo>
                  <a:pt x="5428253" y="756491"/>
                </a:lnTo>
                <a:lnTo>
                  <a:pt x="5430378" y="755783"/>
                </a:lnTo>
                <a:lnTo>
                  <a:pt x="5432503" y="755429"/>
                </a:lnTo>
                <a:lnTo>
                  <a:pt x="5434983" y="754721"/>
                </a:lnTo>
                <a:lnTo>
                  <a:pt x="5437108" y="754721"/>
                </a:lnTo>
                <a:close/>
                <a:moveTo>
                  <a:pt x="2618509" y="459092"/>
                </a:moveTo>
                <a:lnTo>
                  <a:pt x="2617263" y="460027"/>
                </a:lnTo>
                <a:lnTo>
                  <a:pt x="2617263" y="459465"/>
                </a:lnTo>
                <a:lnTo>
                  <a:pt x="2617972" y="459320"/>
                </a:lnTo>
                <a:lnTo>
                  <a:pt x="2618376" y="459117"/>
                </a:lnTo>
                <a:close/>
                <a:moveTo>
                  <a:pt x="2621158" y="458611"/>
                </a:moveTo>
                <a:lnTo>
                  <a:pt x="2618509" y="459092"/>
                </a:lnTo>
                <a:lnTo>
                  <a:pt x="2618680" y="458965"/>
                </a:lnTo>
                <a:close/>
                <a:moveTo>
                  <a:pt x="2602034" y="254637"/>
                </a:moveTo>
                <a:lnTo>
                  <a:pt x="2601680" y="254992"/>
                </a:lnTo>
                <a:lnTo>
                  <a:pt x="2596367" y="256408"/>
                </a:lnTo>
                <a:lnTo>
                  <a:pt x="2596014" y="256408"/>
                </a:lnTo>
                <a:close/>
                <a:moveTo>
                  <a:pt x="3133632" y="210726"/>
                </a:moveTo>
                <a:lnTo>
                  <a:pt x="3171174" y="210726"/>
                </a:lnTo>
                <a:lnTo>
                  <a:pt x="3208360" y="211435"/>
                </a:lnTo>
                <a:lnTo>
                  <a:pt x="3245548" y="212497"/>
                </a:lnTo>
                <a:lnTo>
                  <a:pt x="3282381" y="213560"/>
                </a:lnTo>
                <a:lnTo>
                  <a:pt x="3319214" y="214977"/>
                </a:lnTo>
                <a:lnTo>
                  <a:pt x="3356400" y="217101"/>
                </a:lnTo>
                <a:lnTo>
                  <a:pt x="3393234" y="219580"/>
                </a:lnTo>
                <a:lnTo>
                  <a:pt x="3429713" y="222412"/>
                </a:lnTo>
                <a:lnTo>
                  <a:pt x="3466191" y="225600"/>
                </a:lnTo>
                <a:lnTo>
                  <a:pt x="3502670" y="228787"/>
                </a:lnTo>
                <a:lnTo>
                  <a:pt x="3538795" y="232682"/>
                </a:lnTo>
                <a:lnTo>
                  <a:pt x="3575273" y="236931"/>
                </a:lnTo>
                <a:lnTo>
                  <a:pt x="3611044" y="241535"/>
                </a:lnTo>
                <a:lnTo>
                  <a:pt x="3647169" y="246493"/>
                </a:lnTo>
                <a:lnTo>
                  <a:pt x="3682938" y="252159"/>
                </a:lnTo>
                <a:lnTo>
                  <a:pt x="3718710" y="257825"/>
                </a:lnTo>
                <a:lnTo>
                  <a:pt x="3754480" y="263844"/>
                </a:lnTo>
                <a:lnTo>
                  <a:pt x="3789896" y="270573"/>
                </a:lnTo>
                <a:lnTo>
                  <a:pt x="3825312" y="276948"/>
                </a:lnTo>
                <a:lnTo>
                  <a:pt x="3860020" y="284383"/>
                </a:lnTo>
                <a:lnTo>
                  <a:pt x="3895436" y="291820"/>
                </a:lnTo>
                <a:lnTo>
                  <a:pt x="3930144" y="299965"/>
                </a:lnTo>
                <a:lnTo>
                  <a:pt x="3965207" y="308110"/>
                </a:lnTo>
                <a:lnTo>
                  <a:pt x="3999560" y="316963"/>
                </a:lnTo>
                <a:lnTo>
                  <a:pt x="4034268" y="325816"/>
                </a:lnTo>
                <a:lnTo>
                  <a:pt x="4068976" y="335023"/>
                </a:lnTo>
                <a:lnTo>
                  <a:pt x="4102976" y="344938"/>
                </a:lnTo>
                <a:lnTo>
                  <a:pt x="4137330" y="354853"/>
                </a:lnTo>
                <a:lnTo>
                  <a:pt x="4170975" y="365477"/>
                </a:lnTo>
                <a:lnTo>
                  <a:pt x="4204975" y="376101"/>
                </a:lnTo>
                <a:lnTo>
                  <a:pt x="4238621" y="387433"/>
                </a:lnTo>
                <a:lnTo>
                  <a:pt x="4272266" y="398764"/>
                </a:lnTo>
                <a:lnTo>
                  <a:pt x="4305557" y="410805"/>
                </a:lnTo>
                <a:lnTo>
                  <a:pt x="4338848" y="422845"/>
                </a:lnTo>
                <a:lnTo>
                  <a:pt x="4371786" y="435594"/>
                </a:lnTo>
                <a:lnTo>
                  <a:pt x="4404722" y="448696"/>
                </a:lnTo>
                <a:lnTo>
                  <a:pt x="4438014" y="462152"/>
                </a:lnTo>
                <a:lnTo>
                  <a:pt x="4470597" y="475963"/>
                </a:lnTo>
                <a:lnTo>
                  <a:pt x="4502826" y="489773"/>
                </a:lnTo>
                <a:lnTo>
                  <a:pt x="4535054" y="504292"/>
                </a:lnTo>
                <a:lnTo>
                  <a:pt x="4567284" y="519520"/>
                </a:lnTo>
                <a:lnTo>
                  <a:pt x="4599158" y="534393"/>
                </a:lnTo>
                <a:lnTo>
                  <a:pt x="4631387" y="550328"/>
                </a:lnTo>
                <a:lnTo>
                  <a:pt x="4663261" y="565910"/>
                </a:lnTo>
                <a:lnTo>
                  <a:pt x="4694428" y="582553"/>
                </a:lnTo>
                <a:lnTo>
                  <a:pt x="4725949" y="598843"/>
                </a:lnTo>
                <a:lnTo>
                  <a:pt x="4756760" y="616194"/>
                </a:lnTo>
                <a:lnTo>
                  <a:pt x="4787573" y="633547"/>
                </a:lnTo>
                <a:lnTo>
                  <a:pt x="4818385" y="651607"/>
                </a:lnTo>
                <a:lnTo>
                  <a:pt x="4849197" y="669667"/>
                </a:lnTo>
                <a:lnTo>
                  <a:pt x="4879655" y="688081"/>
                </a:lnTo>
                <a:lnTo>
                  <a:pt x="4909759" y="707204"/>
                </a:lnTo>
                <a:lnTo>
                  <a:pt x="4939863" y="726681"/>
                </a:lnTo>
                <a:lnTo>
                  <a:pt x="4969613" y="746511"/>
                </a:lnTo>
                <a:lnTo>
                  <a:pt x="4999008" y="766342"/>
                </a:lnTo>
                <a:lnTo>
                  <a:pt x="5028404" y="786881"/>
                </a:lnTo>
                <a:lnTo>
                  <a:pt x="5057445" y="808128"/>
                </a:lnTo>
                <a:lnTo>
                  <a:pt x="5086486" y="829021"/>
                </a:lnTo>
                <a:lnTo>
                  <a:pt x="5115173" y="850977"/>
                </a:lnTo>
                <a:lnTo>
                  <a:pt x="5143506" y="872932"/>
                </a:lnTo>
                <a:lnTo>
                  <a:pt x="5172194" y="895596"/>
                </a:lnTo>
                <a:lnTo>
                  <a:pt x="5200172" y="918260"/>
                </a:lnTo>
                <a:lnTo>
                  <a:pt x="5211860" y="926404"/>
                </a:lnTo>
                <a:lnTo>
                  <a:pt x="5223547" y="934549"/>
                </a:lnTo>
                <a:lnTo>
                  <a:pt x="5235588" y="942340"/>
                </a:lnTo>
                <a:lnTo>
                  <a:pt x="5247276" y="950839"/>
                </a:lnTo>
                <a:lnTo>
                  <a:pt x="5258963" y="959338"/>
                </a:lnTo>
                <a:lnTo>
                  <a:pt x="5270296" y="967836"/>
                </a:lnTo>
                <a:lnTo>
                  <a:pt x="5281984" y="976335"/>
                </a:lnTo>
                <a:lnTo>
                  <a:pt x="5292963" y="985189"/>
                </a:lnTo>
                <a:lnTo>
                  <a:pt x="5304296" y="994396"/>
                </a:lnTo>
                <a:lnTo>
                  <a:pt x="5315276" y="1003603"/>
                </a:lnTo>
                <a:lnTo>
                  <a:pt x="5326254" y="1013164"/>
                </a:lnTo>
                <a:lnTo>
                  <a:pt x="5336525" y="1022725"/>
                </a:lnTo>
                <a:lnTo>
                  <a:pt x="5347150" y="1032641"/>
                </a:lnTo>
                <a:lnTo>
                  <a:pt x="5357775" y="1042202"/>
                </a:lnTo>
                <a:lnTo>
                  <a:pt x="5368045" y="1052825"/>
                </a:lnTo>
                <a:lnTo>
                  <a:pt x="5377963" y="1063096"/>
                </a:lnTo>
                <a:lnTo>
                  <a:pt x="5398504" y="1084342"/>
                </a:lnTo>
                <a:lnTo>
                  <a:pt x="5417983" y="1105590"/>
                </a:lnTo>
                <a:lnTo>
                  <a:pt x="5427546" y="1116567"/>
                </a:lnTo>
                <a:lnTo>
                  <a:pt x="5437462" y="1127545"/>
                </a:lnTo>
                <a:lnTo>
                  <a:pt x="5447379" y="1138523"/>
                </a:lnTo>
                <a:lnTo>
                  <a:pt x="5456941" y="1149147"/>
                </a:lnTo>
                <a:lnTo>
                  <a:pt x="5466504" y="1160479"/>
                </a:lnTo>
                <a:lnTo>
                  <a:pt x="5476066" y="1171102"/>
                </a:lnTo>
                <a:lnTo>
                  <a:pt x="5485628" y="1182080"/>
                </a:lnTo>
                <a:lnTo>
                  <a:pt x="5495190" y="1193057"/>
                </a:lnTo>
                <a:lnTo>
                  <a:pt x="5504398" y="1204389"/>
                </a:lnTo>
                <a:lnTo>
                  <a:pt x="5513253" y="1215721"/>
                </a:lnTo>
                <a:lnTo>
                  <a:pt x="5522461" y="1226699"/>
                </a:lnTo>
                <a:lnTo>
                  <a:pt x="5531670" y="1238031"/>
                </a:lnTo>
                <a:lnTo>
                  <a:pt x="5551148" y="1258924"/>
                </a:lnTo>
                <a:lnTo>
                  <a:pt x="5569919" y="1280525"/>
                </a:lnTo>
                <a:lnTo>
                  <a:pt x="5588336" y="1302127"/>
                </a:lnTo>
                <a:lnTo>
                  <a:pt x="5606752" y="1323728"/>
                </a:lnTo>
                <a:lnTo>
                  <a:pt x="5624814" y="1345683"/>
                </a:lnTo>
                <a:lnTo>
                  <a:pt x="5642877" y="1367285"/>
                </a:lnTo>
                <a:lnTo>
                  <a:pt x="5660585" y="1389240"/>
                </a:lnTo>
                <a:lnTo>
                  <a:pt x="5678647" y="1411196"/>
                </a:lnTo>
                <a:lnTo>
                  <a:pt x="5687147" y="1422881"/>
                </a:lnTo>
                <a:lnTo>
                  <a:pt x="5695646" y="1433859"/>
                </a:lnTo>
                <a:lnTo>
                  <a:pt x="5704146" y="1445546"/>
                </a:lnTo>
                <a:lnTo>
                  <a:pt x="5713001" y="1456523"/>
                </a:lnTo>
                <a:lnTo>
                  <a:pt x="5721146" y="1468209"/>
                </a:lnTo>
                <a:lnTo>
                  <a:pt x="5729646" y="1479187"/>
                </a:lnTo>
                <a:lnTo>
                  <a:pt x="5738146" y="1490518"/>
                </a:lnTo>
                <a:lnTo>
                  <a:pt x="5747001" y="1501850"/>
                </a:lnTo>
                <a:lnTo>
                  <a:pt x="5764000" y="1524515"/>
                </a:lnTo>
                <a:lnTo>
                  <a:pt x="5779937" y="1547532"/>
                </a:lnTo>
                <a:lnTo>
                  <a:pt x="5812167" y="1594630"/>
                </a:lnTo>
                <a:lnTo>
                  <a:pt x="5828103" y="1618002"/>
                </a:lnTo>
                <a:lnTo>
                  <a:pt x="5843686" y="1641374"/>
                </a:lnTo>
                <a:lnTo>
                  <a:pt x="5858916" y="1665100"/>
                </a:lnTo>
                <a:lnTo>
                  <a:pt x="5874144" y="1688826"/>
                </a:lnTo>
                <a:lnTo>
                  <a:pt x="5889374" y="1712907"/>
                </a:lnTo>
                <a:lnTo>
                  <a:pt x="5904249" y="1736987"/>
                </a:lnTo>
                <a:lnTo>
                  <a:pt x="5918769" y="1761067"/>
                </a:lnTo>
                <a:lnTo>
                  <a:pt x="5933290" y="1785501"/>
                </a:lnTo>
                <a:lnTo>
                  <a:pt x="5947810" y="1809935"/>
                </a:lnTo>
                <a:lnTo>
                  <a:pt x="5961623" y="1834724"/>
                </a:lnTo>
                <a:lnTo>
                  <a:pt x="5975435" y="1859159"/>
                </a:lnTo>
                <a:lnTo>
                  <a:pt x="5988893" y="1884301"/>
                </a:lnTo>
                <a:lnTo>
                  <a:pt x="6002351" y="1909090"/>
                </a:lnTo>
                <a:lnTo>
                  <a:pt x="6015456" y="1934233"/>
                </a:lnTo>
                <a:lnTo>
                  <a:pt x="6027851" y="1959374"/>
                </a:lnTo>
                <a:lnTo>
                  <a:pt x="6040247" y="1984872"/>
                </a:lnTo>
                <a:lnTo>
                  <a:pt x="6046976" y="1997619"/>
                </a:lnTo>
                <a:lnTo>
                  <a:pt x="6052997" y="2009660"/>
                </a:lnTo>
                <a:lnTo>
                  <a:pt x="6059372" y="2022408"/>
                </a:lnTo>
                <a:lnTo>
                  <a:pt x="6065392" y="2035511"/>
                </a:lnTo>
                <a:lnTo>
                  <a:pt x="6088767" y="2086503"/>
                </a:lnTo>
                <a:lnTo>
                  <a:pt x="6111788" y="2138559"/>
                </a:lnTo>
                <a:lnTo>
                  <a:pt x="6123122" y="2164411"/>
                </a:lnTo>
                <a:lnTo>
                  <a:pt x="6134100" y="2192740"/>
                </a:lnTo>
                <a:lnTo>
                  <a:pt x="6134100" y="2387861"/>
                </a:lnTo>
                <a:lnTo>
                  <a:pt x="6125246" y="2369447"/>
                </a:lnTo>
                <a:lnTo>
                  <a:pt x="6117455" y="2352448"/>
                </a:lnTo>
                <a:lnTo>
                  <a:pt x="6103997" y="2319869"/>
                </a:lnTo>
                <a:lnTo>
                  <a:pt x="6111080" y="2342179"/>
                </a:lnTo>
                <a:lnTo>
                  <a:pt x="6114622" y="2353156"/>
                </a:lnTo>
                <a:lnTo>
                  <a:pt x="6116038" y="2359531"/>
                </a:lnTo>
                <a:lnTo>
                  <a:pt x="6123122" y="2382549"/>
                </a:lnTo>
                <a:lnTo>
                  <a:pt x="6134100" y="2419731"/>
                </a:lnTo>
                <a:lnTo>
                  <a:pt x="6134100" y="5176560"/>
                </a:lnTo>
                <a:lnTo>
                  <a:pt x="6131267" y="5180456"/>
                </a:lnTo>
                <a:lnTo>
                  <a:pt x="6128788" y="5184351"/>
                </a:lnTo>
                <a:lnTo>
                  <a:pt x="6126308" y="5188246"/>
                </a:lnTo>
                <a:lnTo>
                  <a:pt x="6123830" y="5191433"/>
                </a:lnTo>
                <a:lnTo>
                  <a:pt x="6111788" y="5208432"/>
                </a:lnTo>
                <a:lnTo>
                  <a:pt x="6099747" y="5224721"/>
                </a:lnTo>
                <a:lnTo>
                  <a:pt x="6087705" y="5240657"/>
                </a:lnTo>
                <a:lnTo>
                  <a:pt x="6075664" y="5256592"/>
                </a:lnTo>
                <a:lnTo>
                  <a:pt x="6062914" y="5272173"/>
                </a:lnTo>
                <a:lnTo>
                  <a:pt x="6050518" y="5288109"/>
                </a:lnTo>
                <a:lnTo>
                  <a:pt x="6038122" y="5302981"/>
                </a:lnTo>
                <a:lnTo>
                  <a:pt x="6025018" y="5318209"/>
                </a:lnTo>
                <a:lnTo>
                  <a:pt x="6012268" y="5333081"/>
                </a:lnTo>
                <a:lnTo>
                  <a:pt x="5999165" y="5347600"/>
                </a:lnTo>
                <a:lnTo>
                  <a:pt x="5985706" y="5362119"/>
                </a:lnTo>
                <a:lnTo>
                  <a:pt x="5972602" y="5376285"/>
                </a:lnTo>
                <a:lnTo>
                  <a:pt x="5958790" y="5390449"/>
                </a:lnTo>
                <a:lnTo>
                  <a:pt x="5945332" y="5404260"/>
                </a:lnTo>
                <a:lnTo>
                  <a:pt x="5931519" y="5418425"/>
                </a:lnTo>
                <a:lnTo>
                  <a:pt x="5917707" y="5431528"/>
                </a:lnTo>
                <a:lnTo>
                  <a:pt x="5903894" y="5444630"/>
                </a:lnTo>
                <a:lnTo>
                  <a:pt x="5889728" y="5458087"/>
                </a:lnTo>
                <a:lnTo>
                  <a:pt x="5875916" y="5471189"/>
                </a:lnTo>
                <a:lnTo>
                  <a:pt x="5861041" y="5483937"/>
                </a:lnTo>
                <a:lnTo>
                  <a:pt x="5846874" y="5496686"/>
                </a:lnTo>
                <a:lnTo>
                  <a:pt x="5832353" y="5509080"/>
                </a:lnTo>
                <a:lnTo>
                  <a:pt x="5817833" y="5521120"/>
                </a:lnTo>
                <a:lnTo>
                  <a:pt x="5802604" y="5533514"/>
                </a:lnTo>
                <a:lnTo>
                  <a:pt x="5773209" y="5557240"/>
                </a:lnTo>
                <a:lnTo>
                  <a:pt x="5742751" y="5580612"/>
                </a:lnTo>
                <a:lnTo>
                  <a:pt x="5712293" y="5603276"/>
                </a:lnTo>
                <a:lnTo>
                  <a:pt x="5681480" y="5625585"/>
                </a:lnTo>
                <a:lnTo>
                  <a:pt x="5692813" y="5612129"/>
                </a:lnTo>
                <a:lnTo>
                  <a:pt x="5704501" y="5599381"/>
                </a:lnTo>
                <a:lnTo>
                  <a:pt x="5715834" y="5586278"/>
                </a:lnTo>
                <a:lnTo>
                  <a:pt x="5727521" y="5572821"/>
                </a:lnTo>
                <a:lnTo>
                  <a:pt x="5738854" y="5559719"/>
                </a:lnTo>
                <a:lnTo>
                  <a:pt x="5750188" y="5546263"/>
                </a:lnTo>
                <a:lnTo>
                  <a:pt x="5760812" y="5532806"/>
                </a:lnTo>
                <a:lnTo>
                  <a:pt x="5772146" y="5519349"/>
                </a:lnTo>
                <a:lnTo>
                  <a:pt x="5782770" y="5505893"/>
                </a:lnTo>
                <a:lnTo>
                  <a:pt x="5793395" y="5492436"/>
                </a:lnTo>
                <a:lnTo>
                  <a:pt x="5804375" y="5478625"/>
                </a:lnTo>
                <a:lnTo>
                  <a:pt x="5815353" y="5465169"/>
                </a:lnTo>
                <a:lnTo>
                  <a:pt x="5826333" y="5451712"/>
                </a:lnTo>
                <a:lnTo>
                  <a:pt x="5836603" y="5437901"/>
                </a:lnTo>
                <a:lnTo>
                  <a:pt x="5847228" y="5424091"/>
                </a:lnTo>
                <a:lnTo>
                  <a:pt x="5857853" y="5409926"/>
                </a:lnTo>
                <a:lnTo>
                  <a:pt x="5849000" y="5419487"/>
                </a:lnTo>
                <a:lnTo>
                  <a:pt x="5840145" y="5428694"/>
                </a:lnTo>
                <a:lnTo>
                  <a:pt x="5831291" y="5437901"/>
                </a:lnTo>
                <a:lnTo>
                  <a:pt x="5822437" y="5446755"/>
                </a:lnTo>
                <a:lnTo>
                  <a:pt x="5813228" y="5455607"/>
                </a:lnTo>
                <a:lnTo>
                  <a:pt x="5804375" y="5464461"/>
                </a:lnTo>
                <a:lnTo>
                  <a:pt x="5795167" y="5472960"/>
                </a:lnTo>
                <a:lnTo>
                  <a:pt x="5786312" y="5481105"/>
                </a:lnTo>
                <a:lnTo>
                  <a:pt x="5777104" y="5489604"/>
                </a:lnTo>
                <a:lnTo>
                  <a:pt x="5767896" y="5498102"/>
                </a:lnTo>
                <a:lnTo>
                  <a:pt x="5758687" y="5506601"/>
                </a:lnTo>
                <a:lnTo>
                  <a:pt x="5749834" y="5514745"/>
                </a:lnTo>
                <a:lnTo>
                  <a:pt x="5740626" y="5522890"/>
                </a:lnTo>
                <a:lnTo>
                  <a:pt x="5731417" y="5530681"/>
                </a:lnTo>
                <a:lnTo>
                  <a:pt x="5722209" y="5538471"/>
                </a:lnTo>
                <a:lnTo>
                  <a:pt x="5713001" y="5546617"/>
                </a:lnTo>
                <a:lnTo>
                  <a:pt x="5703438" y="5554053"/>
                </a:lnTo>
                <a:lnTo>
                  <a:pt x="5693876" y="5561489"/>
                </a:lnTo>
                <a:lnTo>
                  <a:pt x="5684313" y="5568926"/>
                </a:lnTo>
                <a:lnTo>
                  <a:pt x="5675105" y="5576008"/>
                </a:lnTo>
                <a:lnTo>
                  <a:pt x="5665543" y="5583091"/>
                </a:lnTo>
                <a:lnTo>
                  <a:pt x="5656335" y="5590527"/>
                </a:lnTo>
                <a:lnTo>
                  <a:pt x="5646772" y="5597256"/>
                </a:lnTo>
                <a:lnTo>
                  <a:pt x="5637564" y="5604693"/>
                </a:lnTo>
                <a:lnTo>
                  <a:pt x="5628002" y="5611066"/>
                </a:lnTo>
                <a:lnTo>
                  <a:pt x="5618439" y="5618148"/>
                </a:lnTo>
                <a:lnTo>
                  <a:pt x="5609231" y="5624877"/>
                </a:lnTo>
                <a:lnTo>
                  <a:pt x="5599314" y="5631606"/>
                </a:lnTo>
                <a:lnTo>
                  <a:pt x="5589752" y="5637979"/>
                </a:lnTo>
                <a:lnTo>
                  <a:pt x="5580189" y="5644708"/>
                </a:lnTo>
                <a:lnTo>
                  <a:pt x="5570628" y="5650728"/>
                </a:lnTo>
                <a:lnTo>
                  <a:pt x="5561065" y="5656748"/>
                </a:lnTo>
                <a:lnTo>
                  <a:pt x="5541940" y="5669142"/>
                </a:lnTo>
                <a:lnTo>
                  <a:pt x="5522107" y="5681183"/>
                </a:lnTo>
                <a:lnTo>
                  <a:pt x="5502982" y="5692868"/>
                </a:lnTo>
                <a:lnTo>
                  <a:pt x="5483503" y="5704201"/>
                </a:lnTo>
                <a:lnTo>
                  <a:pt x="5464024" y="5715178"/>
                </a:lnTo>
                <a:lnTo>
                  <a:pt x="5444546" y="5726510"/>
                </a:lnTo>
                <a:lnTo>
                  <a:pt x="5425066" y="5736779"/>
                </a:lnTo>
                <a:lnTo>
                  <a:pt x="5405233" y="5747049"/>
                </a:lnTo>
                <a:lnTo>
                  <a:pt x="5385754" y="5756965"/>
                </a:lnTo>
                <a:lnTo>
                  <a:pt x="5366275" y="5767234"/>
                </a:lnTo>
                <a:lnTo>
                  <a:pt x="5346087" y="5776794"/>
                </a:lnTo>
                <a:lnTo>
                  <a:pt x="5326609" y="5786356"/>
                </a:lnTo>
                <a:lnTo>
                  <a:pt x="5306776" y="5795209"/>
                </a:lnTo>
                <a:lnTo>
                  <a:pt x="5286943" y="5804416"/>
                </a:lnTo>
                <a:lnTo>
                  <a:pt x="5267109" y="5813269"/>
                </a:lnTo>
                <a:lnTo>
                  <a:pt x="5247276" y="5821768"/>
                </a:lnTo>
                <a:lnTo>
                  <a:pt x="5236297" y="5831684"/>
                </a:lnTo>
                <a:lnTo>
                  <a:pt x="5224964" y="5841953"/>
                </a:lnTo>
                <a:lnTo>
                  <a:pt x="5213630" y="5851868"/>
                </a:lnTo>
                <a:lnTo>
                  <a:pt x="5201589" y="5862138"/>
                </a:lnTo>
                <a:lnTo>
                  <a:pt x="5182464" y="5881969"/>
                </a:lnTo>
                <a:lnTo>
                  <a:pt x="5162277" y="5901445"/>
                </a:lnTo>
                <a:lnTo>
                  <a:pt x="5142089" y="5920923"/>
                </a:lnTo>
                <a:lnTo>
                  <a:pt x="5121194" y="5940045"/>
                </a:lnTo>
                <a:lnTo>
                  <a:pt x="5100298" y="5958813"/>
                </a:lnTo>
                <a:lnTo>
                  <a:pt x="5078340" y="5977227"/>
                </a:lnTo>
                <a:lnTo>
                  <a:pt x="5056382" y="5995641"/>
                </a:lnTo>
                <a:lnTo>
                  <a:pt x="5033716" y="6013702"/>
                </a:lnTo>
                <a:lnTo>
                  <a:pt x="5011049" y="6031408"/>
                </a:lnTo>
                <a:lnTo>
                  <a:pt x="4988029" y="6049114"/>
                </a:lnTo>
                <a:lnTo>
                  <a:pt x="4963946" y="6066465"/>
                </a:lnTo>
                <a:lnTo>
                  <a:pt x="4940217" y="6083464"/>
                </a:lnTo>
                <a:lnTo>
                  <a:pt x="4916134" y="6099753"/>
                </a:lnTo>
                <a:lnTo>
                  <a:pt x="4891342" y="6116397"/>
                </a:lnTo>
                <a:lnTo>
                  <a:pt x="4866551" y="6132686"/>
                </a:lnTo>
                <a:lnTo>
                  <a:pt x="4841051" y="6148267"/>
                </a:lnTo>
                <a:lnTo>
                  <a:pt x="2126039" y="6148267"/>
                </a:lnTo>
                <a:lnTo>
                  <a:pt x="2093811" y="6140832"/>
                </a:lnTo>
                <a:lnTo>
                  <a:pt x="2061228" y="6133395"/>
                </a:lnTo>
                <a:lnTo>
                  <a:pt x="2028645" y="6124896"/>
                </a:lnTo>
                <a:lnTo>
                  <a:pt x="1996415" y="6116042"/>
                </a:lnTo>
                <a:lnTo>
                  <a:pt x="1964187" y="6106482"/>
                </a:lnTo>
                <a:lnTo>
                  <a:pt x="1931604" y="6096566"/>
                </a:lnTo>
                <a:lnTo>
                  <a:pt x="1899021" y="6085942"/>
                </a:lnTo>
                <a:lnTo>
                  <a:pt x="1866792" y="6074965"/>
                </a:lnTo>
                <a:lnTo>
                  <a:pt x="1834209" y="6063278"/>
                </a:lnTo>
                <a:lnTo>
                  <a:pt x="1801981" y="6051593"/>
                </a:lnTo>
                <a:lnTo>
                  <a:pt x="1769751" y="6038844"/>
                </a:lnTo>
                <a:lnTo>
                  <a:pt x="1737877" y="6025388"/>
                </a:lnTo>
                <a:lnTo>
                  <a:pt x="1705294" y="6011931"/>
                </a:lnTo>
                <a:lnTo>
                  <a:pt x="1673419" y="5997766"/>
                </a:lnTo>
                <a:lnTo>
                  <a:pt x="1641544" y="5982539"/>
                </a:lnTo>
                <a:lnTo>
                  <a:pt x="1610024" y="5967667"/>
                </a:lnTo>
                <a:lnTo>
                  <a:pt x="1572837" y="5948898"/>
                </a:lnTo>
                <a:lnTo>
                  <a:pt x="1535650" y="5929421"/>
                </a:lnTo>
                <a:lnTo>
                  <a:pt x="1498817" y="5908882"/>
                </a:lnTo>
                <a:lnTo>
                  <a:pt x="1461984" y="5887989"/>
                </a:lnTo>
                <a:lnTo>
                  <a:pt x="1425505" y="5866387"/>
                </a:lnTo>
                <a:lnTo>
                  <a:pt x="1389380" y="5844078"/>
                </a:lnTo>
                <a:lnTo>
                  <a:pt x="1371672" y="5832392"/>
                </a:lnTo>
                <a:lnTo>
                  <a:pt x="1353964" y="5821060"/>
                </a:lnTo>
                <a:lnTo>
                  <a:pt x="1336611" y="5809021"/>
                </a:lnTo>
                <a:lnTo>
                  <a:pt x="1318903" y="5796980"/>
                </a:lnTo>
                <a:lnTo>
                  <a:pt x="1301194" y="5785294"/>
                </a:lnTo>
                <a:lnTo>
                  <a:pt x="1283840" y="5772899"/>
                </a:lnTo>
                <a:lnTo>
                  <a:pt x="1266486" y="5760152"/>
                </a:lnTo>
                <a:lnTo>
                  <a:pt x="1249132" y="5747758"/>
                </a:lnTo>
                <a:lnTo>
                  <a:pt x="1232132" y="5735009"/>
                </a:lnTo>
                <a:lnTo>
                  <a:pt x="1215132" y="5722260"/>
                </a:lnTo>
                <a:lnTo>
                  <a:pt x="1198133" y="5708804"/>
                </a:lnTo>
                <a:lnTo>
                  <a:pt x="1181487" y="5695702"/>
                </a:lnTo>
                <a:lnTo>
                  <a:pt x="1164841" y="5682245"/>
                </a:lnTo>
                <a:lnTo>
                  <a:pt x="1148196" y="5668788"/>
                </a:lnTo>
                <a:lnTo>
                  <a:pt x="1131905" y="5654977"/>
                </a:lnTo>
                <a:lnTo>
                  <a:pt x="1115258" y="5641166"/>
                </a:lnTo>
                <a:lnTo>
                  <a:pt x="1099322" y="5627002"/>
                </a:lnTo>
                <a:lnTo>
                  <a:pt x="1083384" y="5612837"/>
                </a:lnTo>
                <a:lnTo>
                  <a:pt x="1067447" y="5598319"/>
                </a:lnTo>
                <a:lnTo>
                  <a:pt x="1051509" y="5583800"/>
                </a:lnTo>
                <a:lnTo>
                  <a:pt x="1036281" y="5569281"/>
                </a:lnTo>
                <a:lnTo>
                  <a:pt x="1020343" y="5554407"/>
                </a:lnTo>
                <a:lnTo>
                  <a:pt x="1005114" y="5539534"/>
                </a:lnTo>
                <a:lnTo>
                  <a:pt x="990239" y="5524307"/>
                </a:lnTo>
                <a:lnTo>
                  <a:pt x="975010" y="5509434"/>
                </a:lnTo>
                <a:lnTo>
                  <a:pt x="960135" y="5493852"/>
                </a:lnTo>
                <a:lnTo>
                  <a:pt x="945260" y="5478625"/>
                </a:lnTo>
                <a:lnTo>
                  <a:pt x="930385" y="5462691"/>
                </a:lnTo>
                <a:lnTo>
                  <a:pt x="916219" y="5447108"/>
                </a:lnTo>
                <a:lnTo>
                  <a:pt x="902052" y="5431173"/>
                </a:lnTo>
                <a:lnTo>
                  <a:pt x="887886" y="5415238"/>
                </a:lnTo>
                <a:lnTo>
                  <a:pt x="873719" y="5398948"/>
                </a:lnTo>
                <a:lnTo>
                  <a:pt x="859908" y="5383013"/>
                </a:lnTo>
                <a:lnTo>
                  <a:pt x="846449" y="5366723"/>
                </a:lnTo>
                <a:lnTo>
                  <a:pt x="832991" y="5350080"/>
                </a:lnTo>
                <a:lnTo>
                  <a:pt x="819533" y="5333790"/>
                </a:lnTo>
                <a:lnTo>
                  <a:pt x="806428" y="5316792"/>
                </a:lnTo>
                <a:lnTo>
                  <a:pt x="793325" y="5300148"/>
                </a:lnTo>
                <a:lnTo>
                  <a:pt x="780575" y="5283505"/>
                </a:lnTo>
                <a:lnTo>
                  <a:pt x="767825" y="5266507"/>
                </a:lnTo>
                <a:lnTo>
                  <a:pt x="755784" y="5249155"/>
                </a:lnTo>
                <a:lnTo>
                  <a:pt x="743387" y="5231803"/>
                </a:lnTo>
                <a:lnTo>
                  <a:pt x="730992" y="5215159"/>
                </a:lnTo>
                <a:lnTo>
                  <a:pt x="719659" y="5197453"/>
                </a:lnTo>
                <a:lnTo>
                  <a:pt x="707618" y="5180102"/>
                </a:lnTo>
                <a:lnTo>
                  <a:pt x="695930" y="5162396"/>
                </a:lnTo>
                <a:lnTo>
                  <a:pt x="684951" y="5144689"/>
                </a:lnTo>
                <a:lnTo>
                  <a:pt x="673618" y="5126983"/>
                </a:lnTo>
                <a:lnTo>
                  <a:pt x="662638" y="5109277"/>
                </a:lnTo>
                <a:lnTo>
                  <a:pt x="652013" y="5091571"/>
                </a:lnTo>
                <a:lnTo>
                  <a:pt x="641389" y="5073512"/>
                </a:lnTo>
                <a:lnTo>
                  <a:pt x="631118" y="5055451"/>
                </a:lnTo>
                <a:lnTo>
                  <a:pt x="620847" y="5037391"/>
                </a:lnTo>
                <a:lnTo>
                  <a:pt x="610931" y="5019331"/>
                </a:lnTo>
                <a:lnTo>
                  <a:pt x="601014" y="5001270"/>
                </a:lnTo>
                <a:lnTo>
                  <a:pt x="591452" y="4982856"/>
                </a:lnTo>
                <a:lnTo>
                  <a:pt x="582244" y="4964797"/>
                </a:lnTo>
                <a:lnTo>
                  <a:pt x="573036" y="4946382"/>
                </a:lnTo>
                <a:lnTo>
                  <a:pt x="564181" y="4927968"/>
                </a:lnTo>
                <a:lnTo>
                  <a:pt x="555328" y="4909554"/>
                </a:lnTo>
                <a:lnTo>
                  <a:pt x="546828" y="4891140"/>
                </a:lnTo>
                <a:lnTo>
                  <a:pt x="538328" y="4872724"/>
                </a:lnTo>
                <a:lnTo>
                  <a:pt x="530536" y="4853957"/>
                </a:lnTo>
                <a:lnTo>
                  <a:pt x="522390" y="4835542"/>
                </a:lnTo>
                <a:lnTo>
                  <a:pt x="514598" y="4816773"/>
                </a:lnTo>
                <a:lnTo>
                  <a:pt x="507515" y="4798006"/>
                </a:lnTo>
                <a:lnTo>
                  <a:pt x="500078" y="4779591"/>
                </a:lnTo>
                <a:lnTo>
                  <a:pt x="492640" y="4760822"/>
                </a:lnTo>
                <a:lnTo>
                  <a:pt x="486265" y="4742054"/>
                </a:lnTo>
                <a:lnTo>
                  <a:pt x="479182" y="4723640"/>
                </a:lnTo>
                <a:lnTo>
                  <a:pt x="473162" y="4704871"/>
                </a:lnTo>
                <a:lnTo>
                  <a:pt x="466787" y="4685749"/>
                </a:lnTo>
                <a:lnTo>
                  <a:pt x="460766" y="4666981"/>
                </a:lnTo>
                <a:lnTo>
                  <a:pt x="455099" y="4648567"/>
                </a:lnTo>
                <a:lnTo>
                  <a:pt x="449432" y="4629798"/>
                </a:lnTo>
                <a:lnTo>
                  <a:pt x="443766" y="4611030"/>
                </a:lnTo>
                <a:lnTo>
                  <a:pt x="438807" y="4592261"/>
                </a:lnTo>
                <a:lnTo>
                  <a:pt x="433849" y="4573847"/>
                </a:lnTo>
                <a:lnTo>
                  <a:pt x="429246" y="4555079"/>
                </a:lnTo>
                <a:lnTo>
                  <a:pt x="424641" y="4536310"/>
                </a:lnTo>
                <a:lnTo>
                  <a:pt x="420391" y="4517542"/>
                </a:lnTo>
                <a:lnTo>
                  <a:pt x="416141" y="4499128"/>
                </a:lnTo>
                <a:lnTo>
                  <a:pt x="412599" y="4480359"/>
                </a:lnTo>
                <a:lnTo>
                  <a:pt x="409058" y="4461945"/>
                </a:lnTo>
                <a:lnTo>
                  <a:pt x="404808" y="4449551"/>
                </a:lnTo>
                <a:lnTo>
                  <a:pt x="400913" y="4437865"/>
                </a:lnTo>
                <a:lnTo>
                  <a:pt x="397725" y="4425824"/>
                </a:lnTo>
                <a:lnTo>
                  <a:pt x="395246" y="4414492"/>
                </a:lnTo>
                <a:lnTo>
                  <a:pt x="393475" y="4404223"/>
                </a:lnTo>
                <a:lnTo>
                  <a:pt x="392413" y="4393954"/>
                </a:lnTo>
                <a:lnTo>
                  <a:pt x="392413" y="4384747"/>
                </a:lnTo>
                <a:lnTo>
                  <a:pt x="392766" y="4375894"/>
                </a:lnTo>
                <a:lnTo>
                  <a:pt x="393829" y="4367748"/>
                </a:lnTo>
                <a:lnTo>
                  <a:pt x="395600" y="4360313"/>
                </a:lnTo>
                <a:lnTo>
                  <a:pt x="396663" y="4357479"/>
                </a:lnTo>
                <a:lnTo>
                  <a:pt x="398079" y="4354292"/>
                </a:lnTo>
                <a:lnTo>
                  <a:pt x="399496" y="4351106"/>
                </a:lnTo>
                <a:lnTo>
                  <a:pt x="400913" y="4348981"/>
                </a:lnTo>
                <a:lnTo>
                  <a:pt x="402683" y="4346502"/>
                </a:lnTo>
                <a:lnTo>
                  <a:pt x="404808" y="4344377"/>
                </a:lnTo>
                <a:lnTo>
                  <a:pt x="406579" y="4342607"/>
                </a:lnTo>
                <a:lnTo>
                  <a:pt x="408704" y="4340835"/>
                </a:lnTo>
                <a:lnTo>
                  <a:pt x="410829" y="4339773"/>
                </a:lnTo>
                <a:lnTo>
                  <a:pt x="413662" y="4339065"/>
                </a:lnTo>
                <a:lnTo>
                  <a:pt x="415787" y="4338357"/>
                </a:lnTo>
                <a:lnTo>
                  <a:pt x="418621" y="4337648"/>
                </a:lnTo>
                <a:lnTo>
                  <a:pt x="421808" y="4337648"/>
                </a:lnTo>
                <a:lnTo>
                  <a:pt x="424287" y="4338357"/>
                </a:lnTo>
                <a:lnTo>
                  <a:pt x="427474" y="4339065"/>
                </a:lnTo>
                <a:lnTo>
                  <a:pt x="430662" y="4339773"/>
                </a:lnTo>
                <a:lnTo>
                  <a:pt x="433496" y="4340835"/>
                </a:lnTo>
                <a:lnTo>
                  <a:pt x="436329" y="4342607"/>
                </a:lnTo>
                <a:lnTo>
                  <a:pt x="439870" y="4344377"/>
                </a:lnTo>
                <a:lnTo>
                  <a:pt x="442704" y="4346147"/>
                </a:lnTo>
                <a:lnTo>
                  <a:pt x="449079" y="4350751"/>
                </a:lnTo>
                <a:lnTo>
                  <a:pt x="455454" y="4356771"/>
                </a:lnTo>
                <a:lnTo>
                  <a:pt x="462182" y="4362791"/>
                </a:lnTo>
                <a:lnTo>
                  <a:pt x="468557" y="4370228"/>
                </a:lnTo>
                <a:lnTo>
                  <a:pt x="474932" y="4378019"/>
                </a:lnTo>
                <a:lnTo>
                  <a:pt x="481662" y="4386517"/>
                </a:lnTo>
                <a:lnTo>
                  <a:pt x="487682" y="4395724"/>
                </a:lnTo>
                <a:lnTo>
                  <a:pt x="494057" y="4405994"/>
                </a:lnTo>
                <a:lnTo>
                  <a:pt x="499723" y="4416264"/>
                </a:lnTo>
                <a:lnTo>
                  <a:pt x="505390" y="4426887"/>
                </a:lnTo>
                <a:lnTo>
                  <a:pt x="510348" y="4438573"/>
                </a:lnTo>
                <a:lnTo>
                  <a:pt x="514953" y="4449905"/>
                </a:lnTo>
                <a:lnTo>
                  <a:pt x="533015" y="4480359"/>
                </a:lnTo>
                <a:lnTo>
                  <a:pt x="551431" y="4510460"/>
                </a:lnTo>
                <a:lnTo>
                  <a:pt x="570556" y="4540205"/>
                </a:lnTo>
                <a:lnTo>
                  <a:pt x="589327" y="4569951"/>
                </a:lnTo>
                <a:lnTo>
                  <a:pt x="608806" y="4599344"/>
                </a:lnTo>
                <a:lnTo>
                  <a:pt x="628285" y="4628736"/>
                </a:lnTo>
                <a:lnTo>
                  <a:pt x="648472" y="4657419"/>
                </a:lnTo>
                <a:lnTo>
                  <a:pt x="668660" y="4686457"/>
                </a:lnTo>
                <a:lnTo>
                  <a:pt x="689201" y="4714433"/>
                </a:lnTo>
                <a:lnTo>
                  <a:pt x="710451" y="4742408"/>
                </a:lnTo>
                <a:lnTo>
                  <a:pt x="731346" y="4770384"/>
                </a:lnTo>
                <a:lnTo>
                  <a:pt x="752950" y="4797651"/>
                </a:lnTo>
                <a:lnTo>
                  <a:pt x="774908" y="4824565"/>
                </a:lnTo>
                <a:lnTo>
                  <a:pt x="796867" y="4851123"/>
                </a:lnTo>
                <a:lnTo>
                  <a:pt x="819533" y="4877683"/>
                </a:lnTo>
                <a:lnTo>
                  <a:pt x="842199" y="4903534"/>
                </a:lnTo>
                <a:lnTo>
                  <a:pt x="865219" y="4928677"/>
                </a:lnTo>
                <a:lnTo>
                  <a:pt x="888594" y="4953818"/>
                </a:lnTo>
                <a:lnTo>
                  <a:pt x="912324" y="4978253"/>
                </a:lnTo>
                <a:lnTo>
                  <a:pt x="936407" y="5002687"/>
                </a:lnTo>
                <a:lnTo>
                  <a:pt x="960490" y="5026060"/>
                </a:lnTo>
                <a:lnTo>
                  <a:pt x="985281" y="5049431"/>
                </a:lnTo>
                <a:lnTo>
                  <a:pt x="1009718" y="5071740"/>
                </a:lnTo>
                <a:lnTo>
                  <a:pt x="1035218" y="5094050"/>
                </a:lnTo>
                <a:lnTo>
                  <a:pt x="1060009" y="5115652"/>
                </a:lnTo>
                <a:lnTo>
                  <a:pt x="1085863" y="5136545"/>
                </a:lnTo>
                <a:lnTo>
                  <a:pt x="1111717" y="5157084"/>
                </a:lnTo>
                <a:lnTo>
                  <a:pt x="1137571" y="5176915"/>
                </a:lnTo>
                <a:lnTo>
                  <a:pt x="1163779" y="5196038"/>
                </a:lnTo>
                <a:lnTo>
                  <a:pt x="1190341" y="5215159"/>
                </a:lnTo>
                <a:lnTo>
                  <a:pt x="1216904" y="5233220"/>
                </a:lnTo>
                <a:lnTo>
                  <a:pt x="1243820" y="5250217"/>
                </a:lnTo>
                <a:lnTo>
                  <a:pt x="1244882" y="5251280"/>
                </a:lnTo>
                <a:lnTo>
                  <a:pt x="1245945" y="5251280"/>
                </a:lnTo>
                <a:lnTo>
                  <a:pt x="1247007" y="5251280"/>
                </a:lnTo>
                <a:lnTo>
                  <a:pt x="1248070" y="5251280"/>
                </a:lnTo>
                <a:lnTo>
                  <a:pt x="1250195" y="5249864"/>
                </a:lnTo>
                <a:lnTo>
                  <a:pt x="1252320" y="5248447"/>
                </a:lnTo>
                <a:lnTo>
                  <a:pt x="1256570" y="5243844"/>
                </a:lnTo>
                <a:lnTo>
                  <a:pt x="1261528" y="5237823"/>
                </a:lnTo>
                <a:lnTo>
                  <a:pt x="1264007" y="5234636"/>
                </a:lnTo>
                <a:lnTo>
                  <a:pt x="1266840" y="5231803"/>
                </a:lnTo>
                <a:lnTo>
                  <a:pt x="1270028" y="5229325"/>
                </a:lnTo>
                <a:lnTo>
                  <a:pt x="1273570" y="5227200"/>
                </a:lnTo>
                <a:lnTo>
                  <a:pt x="1275340" y="5226491"/>
                </a:lnTo>
                <a:lnTo>
                  <a:pt x="1276757" y="5225783"/>
                </a:lnTo>
                <a:lnTo>
                  <a:pt x="1278882" y="5225075"/>
                </a:lnTo>
                <a:lnTo>
                  <a:pt x="1281007" y="5225075"/>
                </a:lnTo>
                <a:lnTo>
                  <a:pt x="1283132" y="5224721"/>
                </a:lnTo>
                <a:lnTo>
                  <a:pt x="1285257" y="5225075"/>
                </a:lnTo>
                <a:lnTo>
                  <a:pt x="1287736" y="5225075"/>
                </a:lnTo>
                <a:lnTo>
                  <a:pt x="1289861" y="5225783"/>
                </a:lnTo>
                <a:lnTo>
                  <a:pt x="1299778" y="5228970"/>
                </a:lnTo>
                <a:lnTo>
                  <a:pt x="1310048" y="5232158"/>
                </a:lnTo>
                <a:lnTo>
                  <a:pt x="1319611" y="5235698"/>
                </a:lnTo>
                <a:lnTo>
                  <a:pt x="1329881" y="5239240"/>
                </a:lnTo>
                <a:lnTo>
                  <a:pt x="1316778" y="5230741"/>
                </a:lnTo>
                <a:lnTo>
                  <a:pt x="1303673" y="5221888"/>
                </a:lnTo>
                <a:lnTo>
                  <a:pt x="1290570" y="5212681"/>
                </a:lnTo>
                <a:lnTo>
                  <a:pt x="1277465" y="5203120"/>
                </a:lnTo>
                <a:lnTo>
                  <a:pt x="1264715" y="5192850"/>
                </a:lnTo>
                <a:lnTo>
                  <a:pt x="1251612" y="5182226"/>
                </a:lnTo>
                <a:lnTo>
                  <a:pt x="1238153" y="5171603"/>
                </a:lnTo>
                <a:lnTo>
                  <a:pt x="1225049" y="5160271"/>
                </a:lnTo>
                <a:lnTo>
                  <a:pt x="1217257" y="5145752"/>
                </a:lnTo>
                <a:lnTo>
                  <a:pt x="1209466" y="5131587"/>
                </a:lnTo>
                <a:lnTo>
                  <a:pt x="1202737" y="5118131"/>
                </a:lnTo>
                <a:lnTo>
                  <a:pt x="1195654" y="5105028"/>
                </a:lnTo>
                <a:lnTo>
                  <a:pt x="1189633" y="5092280"/>
                </a:lnTo>
                <a:lnTo>
                  <a:pt x="1183612" y="5080594"/>
                </a:lnTo>
                <a:lnTo>
                  <a:pt x="1177946" y="5068554"/>
                </a:lnTo>
                <a:lnTo>
                  <a:pt x="1172279" y="5057576"/>
                </a:lnTo>
                <a:lnTo>
                  <a:pt x="1167321" y="5046598"/>
                </a:lnTo>
                <a:lnTo>
                  <a:pt x="1162363" y="5036683"/>
                </a:lnTo>
                <a:lnTo>
                  <a:pt x="1157758" y="5026768"/>
                </a:lnTo>
                <a:lnTo>
                  <a:pt x="1153508" y="5017561"/>
                </a:lnTo>
                <a:lnTo>
                  <a:pt x="1149258" y="5008707"/>
                </a:lnTo>
                <a:lnTo>
                  <a:pt x="1145363" y="4999854"/>
                </a:lnTo>
                <a:lnTo>
                  <a:pt x="1141466" y="4991710"/>
                </a:lnTo>
                <a:lnTo>
                  <a:pt x="1137571" y="4983919"/>
                </a:lnTo>
                <a:lnTo>
                  <a:pt x="1131196" y="4969400"/>
                </a:lnTo>
                <a:lnTo>
                  <a:pt x="1125530" y="4955943"/>
                </a:lnTo>
                <a:lnTo>
                  <a:pt x="1120571" y="4943903"/>
                </a:lnTo>
                <a:lnTo>
                  <a:pt x="1115258" y="4932217"/>
                </a:lnTo>
                <a:lnTo>
                  <a:pt x="1111363" y="4921948"/>
                </a:lnTo>
                <a:lnTo>
                  <a:pt x="1107467" y="4912741"/>
                </a:lnTo>
                <a:lnTo>
                  <a:pt x="1103925" y="4903887"/>
                </a:lnTo>
                <a:lnTo>
                  <a:pt x="1100384" y="4895389"/>
                </a:lnTo>
                <a:lnTo>
                  <a:pt x="1099675" y="4895389"/>
                </a:lnTo>
                <a:lnTo>
                  <a:pt x="1099322" y="4895035"/>
                </a:lnTo>
                <a:lnTo>
                  <a:pt x="1098967" y="4893264"/>
                </a:lnTo>
                <a:lnTo>
                  <a:pt x="1097197" y="4889723"/>
                </a:lnTo>
                <a:lnTo>
                  <a:pt x="1094717" y="4881932"/>
                </a:lnTo>
                <a:lnTo>
                  <a:pt x="1091884" y="4874496"/>
                </a:lnTo>
                <a:lnTo>
                  <a:pt x="1089050" y="4867767"/>
                </a:lnTo>
                <a:lnTo>
                  <a:pt x="1085863" y="4860330"/>
                </a:lnTo>
                <a:lnTo>
                  <a:pt x="1083030" y="4852895"/>
                </a:lnTo>
                <a:lnTo>
                  <a:pt x="1080197" y="4845458"/>
                </a:lnTo>
                <a:lnTo>
                  <a:pt x="1077009" y="4837667"/>
                </a:lnTo>
                <a:lnTo>
                  <a:pt x="1073822" y="4829168"/>
                </a:lnTo>
                <a:lnTo>
                  <a:pt x="1070989" y="4819961"/>
                </a:lnTo>
                <a:lnTo>
                  <a:pt x="1071342" y="4819607"/>
                </a:lnTo>
                <a:lnTo>
                  <a:pt x="1073114" y="4818545"/>
                </a:lnTo>
                <a:lnTo>
                  <a:pt x="1072051" y="4814295"/>
                </a:lnTo>
                <a:lnTo>
                  <a:pt x="1070989" y="4810400"/>
                </a:lnTo>
                <a:lnTo>
                  <a:pt x="1069217" y="4806151"/>
                </a:lnTo>
                <a:lnTo>
                  <a:pt x="1068155" y="4801901"/>
                </a:lnTo>
                <a:lnTo>
                  <a:pt x="1055759" y="4787736"/>
                </a:lnTo>
                <a:lnTo>
                  <a:pt x="1043009" y="4773571"/>
                </a:lnTo>
                <a:lnTo>
                  <a:pt x="1030968" y="4759052"/>
                </a:lnTo>
                <a:lnTo>
                  <a:pt x="1018573" y="4744179"/>
                </a:lnTo>
                <a:lnTo>
                  <a:pt x="1015031" y="4740638"/>
                </a:lnTo>
                <a:lnTo>
                  <a:pt x="1012198" y="4736389"/>
                </a:lnTo>
                <a:lnTo>
                  <a:pt x="1009010" y="4731784"/>
                </a:lnTo>
                <a:lnTo>
                  <a:pt x="1006176" y="4727535"/>
                </a:lnTo>
                <a:lnTo>
                  <a:pt x="1003698" y="4723286"/>
                </a:lnTo>
                <a:lnTo>
                  <a:pt x="1001218" y="4718682"/>
                </a:lnTo>
                <a:lnTo>
                  <a:pt x="999448" y="4714433"/>
                </a:lnTo>
                <a:lnTo>
                  <a:pt x="997323" y="4709830"/>
                </a:lnTo>
                <a:lnTo>
                  <a:pt x="995906" y="4705580"/>
                </a:lnTo>
                <a:lnTo>
                  <a:pt x="994843" y="4701331"/>
                </a:lnTo>
                <a:lnTo>
                  <a:pt x="993426" y="4697081"/>
                </a:lnTo>
                <a:lnTo>
                  <a:pt x="992364" y="4693186"/>
                </a:lnTo>
                <a:lnTo>
                  <a:pt x="992010" y="4689290"/>
                </a:lnTo>
                <a:lnTo>
                  <a:pt x="991656" y="4685395"/>
                </a:lnTo>
                <a:lnTo>
                  <a:pt x="991301" y="4682208"/>
                </a:lnTo>
                <a:lnTo>
                  <a:pt x="991656" y="4678667"/>
                </a:lnTo>
                <a:lnTo>
                  <a:pt x="982093" y="4675833"/>
                </a:lnTo>
                <a:lnTo>
                  <a:pt x="972531" y="4672646"/>
                </a:lnTo>
                <a:lnTo>
                  <a:pt x="961906" y="4668751"/>
                </a:lnTo>
                <a:lnTo>
                  <a:pt x="951635" y="4664148"/>
                </a:lnTo>
                <a:lnTo>
                  <a:pt x="943135" y="4653524"/>
                </a:lnTo>
                <a:lnTo>
                  <a:pt x="935698" y="4643963"/>
                </a:lnTo>
                <a:lnTo>
                  <a:pt x="927907" y="4634756"/>
                </a:lnTo>
                <a:lnTo>
                  <a:pt x="920824" y="4626257"/>
                </a:lnTo>
                <a:lnTo>
                  <a:pt x="914802" y="4617758"/>
                </a:lnTo>
                <a:lnTo>
                  <a:pt x="909136" y="4610322"/>
                </a:lnTo>
                <a:lnTo>
                  <a:pt x="903115" y="4602885"/>
                </a:lnTo>
                <a:lnTo>
                  <a:pt x="897802" y="4595803"/>
                </a:lnTo>
                <a:lnTo>
                  <a:pt x="888241" y="4582700"/>
                </a:lnTo>
                <a:lnTo>
                  <a:pt x="879386" y="4570306"/>
                </a:lnTo>
                <a:lnTo>
                  <a:pt x="870886" y="4558619"/>
                </a:lnTo>
                <a:lnTo>
                  <a:pt x="862386" y="4547642"/>
                </a:lnTo>
                <a:lnTo>
                  <a:pt x="854595" y="4535956"/>
                </a:lnTo>
                <a:lnTo>
                  <a:pt x="846095" y="4524271"/>
                </a:lnTo>
                <a:lnTo>
                  <a:pt x="837241" y="4511522"/>
                </a:lnTo>
                <a:lnTo>
                  <a:pt x="828033" y="4497711"/>
                </a:lnTo>
                <a:lnTo>
                  <a:pt x="823075" y="4490274"/>
                </a:lnTo>
                <a:lnTo>
                  <a:pt x="817408" y="4482130"/>
                </a:lnTo>
                <a:lnTo>
                  <a:pt x="812095" y="4473985"/>
                </a:lnTo>
                <a:lnTo>
                  <a:pt x="806428" y="4464778"/>
                </a:lnTo>
                <a:lnTo>
                  <a:pt x="800408" y="4455217"/>
                </a:lnTo>
                <a:lnTo>
                  <a:pt x="793679" y="4444947"/>
                </a:lnTo>
                <a:lnTo>
                  <a:pt x="786950" y="4434323"/>
                </a:lnTo>
                <a:lnTo>
                  <a:pt x="779158" y="4422638"/>
                </a:lnTo>
                <a:lnTo>
                  <a:pt x="780575" y="4421929"/>
                </a:lnTo>
                <a:lnTo>
                  <a:pt x="784825" y="4420867"/>
                </a:lnTo>
                <a:lnTo>
                  <a:pt x="791554" y="4419451"/>
                </a:lnTo>
                <a:lnTo>
                  <a:pt x="800408" y="4418034"/>
                </a:lnTo>
                <a:lnTo>
                  <a:pt x="798992" y="4413784"/>
                </a:lnTo>
                <a:lnTo>
                  <a:pt x="796512" y="4406348"/>
                </a:lnTo>
                <a:lnTo>
                  <a:pt x="792970" y="4395724"/>
                </a:lnTo>
                <a:lnTo>
                  <a:pt x="788012" y="4382622"/>
                </a:lnTo>
                <a:lnTo>
                  <a:pt x="785179" y="4375185"/>
                </a:lnTo>
                <a:lnTo>
                  <a:pt x="782345" y="4367395"/>
                </a:lnTo>
                <a:lnTo>
                  <a:pt x="778804" y="4358896"/>
                </a:lnTo>
                <a:lnTo>
                  <a:pt x="774908" y="4350042"/>
                </a:lnTo>
                <a:lnTo>
                  <a:pt x="771012" y="4341190"/>
                </a:lnTo>
                <a:lnTo>
                  <a:pt x="766762" y="4331983"/>
                </a:lnTo>
                <a:lnTo>
                  <a:pt x="762159" y="4322421"/>
                </a:lnTo>
                <a:lnTo>
                  <a:pt x="756846" y="4313214"/>
                </a:lnTo>
                <a:lnTo>
                  <a:pt x="753304" y="4304007"/>
                </a:lnTo>
                <a:lnTo>
                  <a:pt x="749762" y="4295863"/>
                </a:lnTo>
                <a:lnTo>
                  <a:pt x="746575" y="4288780"/>
                </a:lnTo>
                <a:lnTo>
                  <a:pt x="743742" y="4281344"/>
                </a:lnTo>
                <a:lnTo>
                  <a:pt x="740201" y="4274969"/>
                </a:lnTo>
                <a:lnTo>
                  <a:pt x="737367" y="4267887"/>
                </a:lnTo>
                <a:lnTo>
                  <a:pt x="733826" y="4260450"/>
                </a:lnTo>
                <a:lnTo>
                  <a:pt x="729929" y="4253014"/>
                </a:lnTo>
                <a:lnTo>
                  <a:pt x="725326" y="4244161"/>
                </a:lnTo>
                <a:lnTo>
                  <a:pt x="720721" y="4234600"/>
                </a:lnTo>
                <a:lnTo>
                  <a:pt x="715054" y="4223268"/>
                </a:lnTo>
                <a:lnTo>
                  <a:pt x="708326" y="4210519"/>
                </a:lnTo>
                <a:lnTo>
                  <a:pt x="701243" y="4195646"/>
                </a:lnTo>
                <a:lnTo>
                  <a:pt x="692388" y="4179002"/>
                </a:lnTo>
                <a:lnTo>
                  <a:pt x="682471" y="4159526"/>
                </a:lnTo>
                <a:lnTo>
                  <a:pt x="671493" y="4137570"/>
                </a:lnTo>
                <a:lnTo>
                  <a:pt x="672201" y="4138279"/>
                </a:lnTo>
                <a:lnTo>
                  <a:pt x="678576" y="4143944"/>
                </a:lnTo>
                <a:lnTo>
                  <a:pt x="684951" y="4149964"/>
                </a:lnTo>
                <a:lnTo>
                  <a:pt x="694868" y="4159171"/>
                </a:lnTo>
                <a:lnTo>
                  <a:pt x="709034" y="4171565"/>
                </a:lnTo>
                <a:lnTo>
                  <a:pt x="727451" y="4187856"/>
                </a:lnTo>
                <a:lnTo>
                  <a:pt x="726742" y="4187148"/>
                </a:lnTo>
                <a:lnTo>
                  <a:pt x="722138" y="4182189"/>
                </a:lnTo>
                <a:lnTo>
                  <a:pt x="709034" y="4168379"/>
                </a:lnTo>
                <a:lnTo>
                  <a:pt x="684243" y="4141820"/>
                </a:lnTo>
                <a:lnTo>
                  <a:pt x="684951" y="4141820"/>
                </a:lnTo>
                <a:lnTo>
                  <a:pt x="689555" y="4141820"/>
                </a:lnTo>
                <a:lnTo>
                  <a:pt x="701951" y="4141820"/>
                </a:lnTo>
                <a:lnTo>
                  <a:pt x="725625" y="4142163"/>
                </a:lnTo>
                <a:lnTo>
                  <a:pt x="725679" y="4142174"/>
                </a:lnTo>
                <a:lnTo>
                  <a:pt x="726388" y="4142174"/>
                </a:lnTo>
                <a:lnTo>
                  <a:pt x="725625" y="4142163"/>
                </a:lnTo>
                <a:lnTo>
                  <a:pt x="720367" y="4141112"/>
                </a:lnTo>
                <a:lnTo>
                  <a:pt x="705138" y="4137924"/>
                </a:lnTo>
                <a:lnTo>
                  <a:pt x="676805" y="4131905"/>
                </a:lnTo>
                <a:lnTo>
                  <a:pt x="677160" y="4131550"/>
                </a:lnTo>
                <a:lnTo>
                  <a:pt x="679638" y="4127655"/>
                </a:lnTo>
                <a:lnTo>
                  <a:pt x="681763" y="4123406"/>
                </a:lnTo>
                <a:lnTo>
                  <a:pt x="685659" y="4117739"/>
                </a:lnTo>
                <a:lnTo>
                  <a:pt x="688138" y="4113491"/>
                </a:lnTo>
                <a:lnTo>
                  <a:pt x="690618" y="4108532"/>
                </a:lnTo>
                <a:lnTo>
                  <a:pt x="694159" y="4102158"/>
                </a:lnTo>
                <a:lnTo>
                  <a:pt x="697701" y="4095430"/>
                </a:lnTo>
                <a:lnTo>
                  <a:pt x="697346" y="4095430"/>
                </a:lnTo>
                <a:lnTo>
                  <a:pt x="695576" y="4094013"/>
                </a:lnTo>
                <a:lnTo>
                  <a:pt x="690618" y="4090473"/>
                </a:lnTo>
                <a:lnTo>
                  <a:pt x="681055" y="4083036"/>
                </a:lnTo>
                <a:lnTo>
                  <a:pt x="674326" y="4077724"/>
                </a:lnTo>
                <a:lnTo>
                  <a:pt x="665472" y="4070996"/>
                </a:lnTo>
                <a:lnTo>
                  <a:pt x="654493" y="4063205"/>
                </a:lnTo>
                <a:lnTo>
                  <a:pt x="641743" y="4052936"/>
                </a:lnTo>
                <a:lnTo>
                  <a:pt x="626868" y="4041249"/>
                </a:lnTo>
                <a:lnTo>
                  <a:pt x="609160" y="4027438"/>
                </a:lnTo>
                <a:lnTo>
                  <a:pt x="589327" y="4010796"/>
                </a:lnTo>
                <a:lnTo>
                  <a:pt x="566306" y="3991673"/>
                </a:lnTo>
                <a:lnTo>
                  <a:pt x="565952" y="3986715"/>
                </a:lnTo>
                <a:lnTo>
                  <a:pt x="564536" y="3979986"/>
                </a:lnTo>
                <a:lnTo>
                  <a:pt x="564536" y="3976799"/>
                </a:lnTo>
                <a:lnTo>
                  <a:pt x="564181" y="3973259"/>
                </a:lnTo>
                <a:lnTo>
                  <a:pt x="564181" y="3969717"/>
                </a:lnTo>
                <a:lnTo>
                  <a:pt x="564536" y="3966884"/>
                </a:lnTo>
                <a:lnTo>
                  <a:pt x="565244" y="3959802"/>
                </a:lnTo>
                <a:lnTo>
                  <a:pt x="565952" y="3950948"/>
                </a:lnTo>
                <a:lnTo>
                  <a:pt x="566661" y="3940326"/>
                </a:lnTo>
                <a:lnTo>
                  <a:pt x="567369" y="3927577"/>
                </a:lnTo>
                <a:lnTo>
                  <a:pt x="568431" y="3925452"/>
                </a:lnTo>
                <a:lnTo>
                  <a:pt x="571619" y="3920495"/>
                </a:lnTo>
                <a:lnTo>
                  <a:pt x="576223" y="3914120"/>
                </a:lnTo>
                <a:lnTo>
                  <a:pt x="581889" y="3906684"/>
                </a:lnTo>
                <a:lnTo>
                  <a:pt x="585431" y="3905267"/>
                </a:lnTo>
                <a:lnTo>
                  <a:pt x="588619" y="3903497"/>
                </a:lnTo>
                <a:lnTo>
                  <a:pt x="591452" y="3901726"/>
                </a:lnTo>
                <a:lnTo>
                  <a:pt x="594994" y="3898185"/>
                </a:lnTo>
                <a:lnTo>
                  <a:pt x="599597" y="3893582"/>
                </a:lnTo>
                <a:lnTo>
                  <a:pt x="605264" y="3886853"/>
                </a:lnTo>
                <a:lnTo>
                  <a:pt x="613056" y="3876583"/>
                </a:lnTo>
                <a:lnTo>
                  <a:pt x="623327" y="3864189"/>
                </a:lnTo>
                <a:lnTo>
                  <a:pt x="625452" y="3863481"/>
                </a:lnTo>
                <a:lnTo>
                  <a:pt x="631472" y="3862064"/>
                </a:lnTo>
                <a:lnTo>
                  <a:pt x="639972" y="3860294"/>
                </a:lnTo>
                <a:lnTo>
                  <a:pt x="649888" y="3859232"/>
                </a:lnTo>
                <a:lnTo>
                  <a:pt x="654847" y="3860648"/>
                </a:lnTo>
                <a:lnTo>
                  <a:pt x="659097" y="3862064"/>
                </a:lnTo>
                <a:lnTo>
                  <a:pt x="662993" y="3862419"/>
                </a:lnTo>
                <a:lnTo>
                  <a:pt x="667243" y="3862772"/>
                </a:lnTo>
                <a:lnTo>
                  <a:pt x="672555" y="3862064"/>
                </a:lnTo>
                <a:lnTo>
                  <a:pt x="679638" y="3861002"/>
                </a:lnTo>
                <a:lnTo>
                  <a:pt x="688493" y="3859585"/>
                </a:lnTo>
                <a:lnTo>
                  <a:pt x="699826" y="3857107"/>
                </a:lnTo>
                <a:lnTo>
                  <a:pt x="702659" y="3857815"/>
                </a:lnTo>
                <a:lnTo>
                  <a:pt x="710096" y="3861357"/>
                </a:lnTo>
                <a:lnTo>
                  <a:pt x="715054" y="3863835"/>
                </a:lnTo>
                <a:lnTo>
                  <a:pt x="720013" y="3866668"/>
                </a:lnTo>
                <a:lnTo>
                  <a:pt x="725679" y="3870209"/>
                </a:lnTo>
                <a:lnTo>
                  <a:pt x="731346" y="3874104"/>
                </a:lnTo>
                <a:lnTo>
                  <a:pt x="734888" y="3878354"/>
                </a:lnTo>
                <a:lnTo>
                  <a:pt x="738429" y="3882250"/>
                </a:lnTo>
                <a:lnTo>
                  <a:pt x="742326" y="3886498"/>
                </a:lnTo>
                <a:lnTo>
                  <a:pt x="746575" y="3891457"/>
                </a:lnTo>
                <a:lnTo>
                  <a:pt x="748700" y="3894289"/>
                </a:lnTo>
                <a:lnTo>
                  <a:pt x="751887" y="3898185"/>
                </a:lnTo>
                <a:lnTo>
                  <a:pt x="754721" y="3902080"/>
                </a:lnTo>
                <a:lnTo>
                  <a:pt x="758617" y="3907038"/>
                </a:lnTo>
                <a:lnTo>
                  <a:pt x="761096" y="3909516"/>
                </a:lnTo>
                <a:lnTo>
                  <a:pt x="762867" y="3912350"/>
                </a:lnTo>
                <a:lnTo>
                  <a:pt x="765700" y="3915183"/>
                </a:lnTo>
                <a:lnTo>
                  <a:pt x="767825" y="3918723"/>
                </a:lnTo>
                <a:lnTo>
                  <a:pt x="771720" y="3924390"/>
                </a:lnTo>
                <a:lnTo>
                  <a:pt x="775617" y="3930764"/>
                </a:lnTo>
                <a:lnTo>
                  <a:pt x="779867" y="3937846"/>
                </a:lnTo>
                <a:lnTo>
                  <a:pt x="784117" y="3945283"/>
                </a:lnTo>
                <a:lnTo>
                  <a:pt x="786950" y="3938201"/>
                </a:lnTo>
                <a:lnTo>
                  <a:pt x="789429" y="3931826"/>
                </a:lnTo>
                <a:lnTo>
                  <a:pt x="792617" y="3925098"/>
                </a:lnTo>
                <a:lnTo>
                  <a:pt x="796158" y="3919078"/>
                </a:lnTo>
                <a:lnTo>
                  <a:pt x="806428" y="3913411"/>
                </a:lnTo>
                <a:lnTo>
                  <a:pt x="815637" y="3907746"/>
                </a:lnTo>
                <a:lnTo>
                  <a:pt x="820241" y="3905621"/>
                </a:lnTo>
                <a:lnTo>
                  <a:pt x="824491" y="3903497"/>
                </a:lnTo>
                <a:lnTo>
                  <a:pt x="828741" y="3902080"/>
                </a:lnTo>
                <a:lnTo>
                  <a:pt x="832991" y="3900664"/>
                </a:lnTo>
                <a:lnTo>
                  <a:pt x="837241" y="3899247"/>
                </a:lnTo>
                <a:lnTo>
                  <a:pt x="841491" y="3898185"/>
                </a:lnTo>
                <a:lnTo>
                  <a:pt x="845741" y="3897477"/>
                </a:lnTo>
                <a:lnTo>
                  <a:pt x="850345" y="3896769"/>
                </a:lnTo>
                <a:lnTo>
                  <a:pt x="854949" y="3896414"/>
                </a:lnTo>
                <a:lnTo>
                  <a:pt x="859908" y="3896414"/>
                </a:lnTo>
                <a:lnTo>
                  <a:pt x="864866" y="3896769"/>
                </a:lnTo>
                <a:lnTo>
                  <a:pt x="870178" y="3897122"/>
                </a:lnTo>
                <a:lnTo>
                  <a:pt x="875844" y="3897831"/>
                </a:lnTo>
                <a:lnTo>
                  <a:pt x="882219" y="3898892"/>
                </a:lnTo>
                <a:lnTo>
                  <a:pt x="888949" y="3900309"/>
                </a:lnTo>
                <a:lnTo>
                  <a:pt x="896032" y="3902080"/>
                </a:lnTo>
                <a:lnTo>
                  <a:pt x="911969" y="3905976"/>
                </a:lnTo>
                <a:lnTo>
                  <a:pt x="930385" y="3910933"/>
                </a:lnTo>
                <a:lnTo>
                  <a:pt x="951635" y="3916953"/>
                </a:lnTo>
                <a:lnTo>
                  <a:pt x="976073" y="3924035"/>
                </a:lnTo>
                <a:lnTo>
                  <a:pt x="1003698" y="3931826"/>
                </a:lnTo>
                <a:lnTo>
                  <a:pt x="1035218" y="3940679"/>
                </a:lnTo>
                <a:lnTo>
                  <a:pt x="1037697" y="3942449"/>
                </a:lnTo>
                <a:lnTo>
                  <a:pt x="1045134" y="3947761"/>
                </a:lnTo>
                <a:lnTo>
                  <a:pt x="1056114" y="3956968"/>
                </a:lnTo>
                <a:lnTo>
                  <a:pt x="1070989" y="3969362"/>
                </a:lnTo>
                <a:lnTo>
                  <a:pt x="1075239" y="3973259"/>
                </a:lnTo>
                <a:lnTo>
                  <a:pt x="1079134" y="3976799"/>
                </a:lnTo>
                <a:lnTo>
                  <a:pt x="1083738" y="3979986"/>
                </a:lnTo>
                <a:lnTo>
                  <a:pt x="1088697" y="3983528"/>
                </a:lnTo>
                <a:lnTo>
                  <a:pt x="1093300" y="3987423"/>
                </a:lnTo>
                <a:lnTo>
                  <a:pt x="1097905" y="3991318"/>
                </a:lnTo>
                <a:lnTo>
                  <a:pt x="1102863" y="3995568"/>
                </a:lnTo>
                <a:lnTo>
                  <a:pt x="1107822" y="3999817"/>
                </a:lnTo>
                <a:lnTo>
                  <a:pt x="1117738" y="4009024"/>
                </a:lnTo>
                <a:lnTo>
                  <a:pt x="1128008" y="4018586"/>
                </a:lnTo>
                <a:lnTo>
                  <a:pt x="1138988" y="4028855"/>
                </a:lnTo>
                <a:lnTo>
                  <a:pt x="1149258" y="4040187"/>
                </a:lnTo>
                <a:lnTo>
                  <a:pt x="1153508" y="4047269"/>
                </a:lnTo>
                <a:lnTo>
                  <a:pt x="1157758" y="4053998"/>
                </a:lnTo>
                <a:lnTo>
                  <a:pt x="1161300" y="4060372"/>
                </a:lnTo>
                <a:lnTo>
                  <a:pt x="1164488" y="4066038"/>
                </a:lnTo>
                <a:lnTo>
                  <a:pt x="1168383" y="4072057"/>
                </a:lnTo>
                <a:lnTo>
                  <a:pt x="1171571" y="4077016"/>
                </a:lnTo>
                <a:lnTo>
                  <a:pt x="1175112" y="4081973"/>
                </a:lnTo>
                <a:lnTo>
                  <a:pt x="1177946" y="4086576"/>
                </a:lnTo>
                <a:lnTo>
                  <a:pt x="1183612" y="4095430"/>
                </a:lnTo>
                <a:lnTo>
                  <a:pt x="1188924" y="4103575"/>
                </a:lnTo>
                <a:lnTo>
                  <a:pt x="1193883" y="4111011"/>
                </a:lnTo>
                <a:lnTo>
                  <a:pt x="1198841" y="4118801"/>
                </a:lnTo>
                <a:lnTo>
                  <a:pt x="1204154" y="4126593"/>
                </a:lnTo>
                <a:lnTo>
                  <a:pt x="1209112" y="4135092"/>
                </a:lnTo>
                <a:lnTo>
                  <a:pt x="1215132" y="4143944"/>
                </a:lnTo>
                <a:lnTo>
                  <a:pt x="1221154" y="4153506"/>
                </a:lnTo>
                <a:lnTo>
                  <a:pt x="1228591" y="4164130"/>
                </a:lnTo>
                <a:lnTo>
                  <a:pt x="1236382" y="4176169"/>
                </a:lnTo>
                <a:lnTo>
                  <a:pt x="1245590" y="4189271"/>
                </a:lnTo>
                <a:lnTo>
                  <a:pt x="1256570" y="4204145"/>
                </a:lnTo>
                <a:lnTo>
                  <a:pt x="1259049" y="4207687"/>
                </a:lnTo>
                <a:lnTo>
                  <a:pt x="1267195" y="4216894"/>
                </a:lnTo>
                <a:lnTo>
                  <a:pt x="1279590" y="4232120"/>
                </a:lnTo>
                <a:lnTo>
                  <a:pt x="1296236" y="4252659"/>
                </a:lnTo>
                <a:lnTo>
                  <a:pt x="1308278" y="4257263"/>
                </a:lnTo>
                <a:lnTo>
                  <a:pt x="1318548" y="4260450"/>
                </a:lnTo>
                <a:lnTo>
                  <a:pt x="1327756" y="4263638"/>
                </a:lnTo>
                <a:lnTo>
                  <a:pt x="1335548" y="4266116"/>
                </a:lnTo>
                <a:lnTo>
                  <a:pt x="1343339" y="4268241"/>
                </a:lnTo>
                <a:lnTo>
                  <a:pt x="1351486" y="4270365"/>
                </a:lnTo>
                <a:lnTo>
                  <a:pt x="1360694" y="4272490"/>
                </a:lnTo>
                <a:lnTo>
                  <a:pt x="1370964" y="4274969"/>
                </a:lnTo>
                <a:lnTo>
                  <a:pt x="1371319" y="4275324"/>
                </a:lnTo>
                <a:lnTo>
                  <a:pt x="1368485" y="4268595"/>
                </a:lnTo>
                <a:lnTo>
                  <a:pt x="1365652" y="4261867"/>
                </a:lnTo>
                <a:lnTo>
                  <a:pt x="1363172" y="4255138"/>
                </a:lnTo>
                <a:lnTo>
                  <a:pt x="1361402" y="4248764"/>
                </a:lnTo>
                <a:lnTo>
                  <a:pt x="1359631" y="4241682"/>
                </a:lnTo>
                <a:lnTo>
                  <a:pt x="1358214" y="4235308"/>
                </a:lnTo>
                <a:lnTo>
                  <a:pt x="1357152" y="4228580"/>
                </a:lnTo>
                <a:lnTo>
                  <a:pt x="1356797" y="4222205"/>
                </a:lnTo>
                <a:lnTo>
                  <a:pt x="1356797" y="4213352"/>
                </a:lnTo>
                <a:lnTo>
                  <a:pt x="1357860" y="4204854"/>
                </a:lnTo>
                <a:lnTo>
                  <a:pt x="1358214" y="4200958"/>
                </a:lnTo>
                <a:lnTo>
                  <a:pt x="1359631" y="4197063"/>
                </a:lnTo>
                <a:lnTo>
                  <a:pt x="1360339" y="4193875"/>
                </a:lnTo>
                <a:lnTo>
                  <a:pt x="1361402" y="4190334"/>
                </a:lnTo>
                <a:lnTo>
                  <a:pt x="1362819" y="4186793"/>
                </a:lnTo>
                <a:lnTo>
                  <a:pt x="1364589" y="4183961"/>
                </a:lnTo>
                <a:lnTo>
                  <a:pt x="1366006" y="4181127"/>
                </a:lnTo>
                <a:lnTo>
                  <a:pt x="1367422" y="4178294"/>
                </a:lnTo>
                <a:lnTo>
                  <a:pt x="1369547" y="4176169"/>
                </a:lnTo>
                <a:lnTo>
                  <a:pt x="1371672" y="4173690"/>
                </a:lnTo>
                <a:lnTo>
                  <a:pt x="1373797" y="4171920"/>
                </a:lnTo>
                <a:lnTo>
                  <a:pt x="1375922" y="4169795"/>
                </a:lnTo>
                <a:lnTo>
                  <a:pt x="1378756" y="4168379"/>
                </a:lnTo>
                <a:lnTo>
                  <a:pt x="1380881" y="4167317"/>
                </a:lnTo>
                <a:lnTo>
                  <a:pt x="1383714" y="4165546"/>
                </a:lnTo>
                <a:lnTo>
                  <a:pt x="1386547" y="4164838"/>
                </a:lnTo>
                <a:lnTo>
                  <a:pt x="1389380" y="4164130"/>
                </a:lnTo>
                <a:lnTo>
                  <a:pt x="1392214" y="4163421"/>
                </a:lnTo>
                <a:lnTo>
                  <a:pt x="1395402" y="4163421"/>
                </a:lnTo>
                <a:lnTo>
                  <a:pt x="1398235" y="4163067"/>
                </a:lnTo>
                <a:lnTo>
                  <a:pt x="1401422" y="4163421"/>
                </a:lnTo>
                <a:lnTo>
                  <a:pt x="1404964" y="4163775"/>
                </a:lnTo>
                <a:lnTo>
                  <a:pt x="1408152" y="4164130"/>
                </a:lnTo>
                <a:lnTo>
                  <a:pt x="1411693" y="4164838"/>
                </a:lnTo>
                <a:lnTo>
                  <a:pt x="1415235" y="4165900"/>
                </a:lnTo>
                <a:lnTo>
                  <a:pt x="1418776" y="4167317"/>
                </a:lnTo>
                <a:lnTo>
                  <a:pt x="1422318" y="4168733"/>
                </a:lnTo>
                <a:lnTo>
                  <a:pt x="1425860" y="4170857"/>
                </a:lnTo>
                <a:lnTo>
                  <a:pt x="1432588" y="4162713"/>
                </a:lnTo>
                <a:lnTo>
                  <a:pt x="1438963" y="4154568"/>
                </a:lnTo>
                <a:lnTo>
                  <a:pt x="1446046" y="4147131"/>
                </a:lnTo>
                <a:lnTo>
                  <a:pt x="1452776" y="4140404"/>
                </a:lnTo>
                <a:lnTo>
                  <a:pt x="1460213" y="4133675"/>
                </a:lnTo>
                <a:lnTo>
                  <a:pt x="1467651" y="4127655"/>
                </a:lnTo>
                <a:lnTo>
                  <a:pt x="1474734" y="4121989"/>
                </a:lnTo>
                <a:lnTo>
                  <a:pt x="1482526" y="4116677"/>
                </a:lnTo>
                <a:lnTo>
                  <a:pt x="1490317" y="4111366"/>
                </a:lnTo>
                <a:lnTo>
                  <a:pt x="1498109" y="4106762"/>
                </a:lnTo>
                <a:lnTo>
                  <a:pt x="1505901" y="4102512"/>
                </a:lnTo>
                <a:lnTo>
                  <a:pt x="1514046" y="4098617"/>
                </a:lnTo>
                <a:lnTo>
                  <a:pt x="1522546" y="4095076"/>
                </a:lnTo>
                <a:lnTo>
                  <a:pt x="1530692" y="4091535"/>
                </a:lnTo>
                <a:lnTo>
                  <a:pt x="1538837" y="4088348"/>
                </a:lnTo>
                <a:lnTo>
                  <a:pt x="1547337" y="4085515"/>
                </a:lnTo>
                <a:lnTo>
                  <a:pt x="1556192" y="4083036"/>
                </a:lnTo>
                <a:lnTo>
                  <a:pt x="1564692" y="4080911"/>
                </a:lnTo>
                <a:lnTo>
                  <a:pt x="1573545" y="4078432"/>
                </a:lnTo>
                <a:lnTo>
                  <a:pt x="1582400" y="4077016"/>
                </a:lnTo>
                <a:lnTo>
                  <a:pt x="1591253" y="4075245"/>
                </a:lnTo>
                <a:lnTo>
                  <a:pt x="1600108" y="4073829"/>
                </a:lnTo>
                <a:lnTo>
                  <a:pt x="1609316" y="4072766"/>
                </a:lnTo>
                <a:lnTo>
                  <a:pt x="1618524" y="4071704"/>
                </a:lnTo>
                <a:lnTo>
                  <a:pt x="1627378" y="4070642"/>
                </a:lnTo>
                <a:lnTo>
                  <a:pt x="1636586" y="4070287"/>
                </a:lnTo>
                <a:lnTo>
                  <a:pt x="1646149" y="4069934"/>
                </a:lnTo>
                <a:lnTo>
                  <a:pt x="1655357" y="4069579"/>
                </a:lnTo>
                <a:lnTo>
                  <a:pt x="1664919" y="4069225"/>
                </a:lnTo>
                <a:lnTo>
                  <a:pt x="1674836" y="4069225"/>
                </a:lnTo>
                <a:lnTo>
                  <a:pt x="1684399" y="4069225"/>
                </a:lnTo>
                <a:lnTo>
                  <a:pt x="1693960" y="4069579"/>
                </a:lnTo>
                <a:lnTo>
                  <a:pt x="1698210" y="4063913"/>
                </a:lnTo>
                <a:lnTo>
                  <a:pt x="1702460" y="4058601"/>
                </a:lnTo>
                <a:lnTo>
                  <a:pt x="1707065" y="4052936"/>
                </a:lnTo>
                <a:lnTo>
                  <a:pt x="1711669" y="4047978"/>
                </a:lnTo>
                <a:lnTo>
                  <a:pt x="1716273" y="4043374"/>
                </a:lnTo>
                <a:lnTo>
                  <a:pt x="1721232" y="4038417"/>
                </a:lnTo>
                <a:lnTo>
                  <a:pt x="1726190" y="4033813"/>
                </a:lnTo>
                <a:lnTo>
                  <a:pt x="1731148" y="4029563"/>
                </a:lnTo>
                <a:lnTo>
                  <a:pt x="1736460" y="4025314"/>
                </a:lnTo>
                <a:lnTo>
                  <a:pt x="1741773" y="4021065"/>
                </a:lnTo>
                <a:lnTo>
                  <a:pt x="1747793" y="4017523"/>
                </a:lnTo>
                <a:lnTo>
                  <a:pt x="1753106" y="4013983"/>
                </a:lnTo>
                <a:lnTo>
                  <a:pt x="1759126" y="4010441"/>
                </a:lnTo>
                <a:lnTo>
                  <a:pt x="1765148" y="4006899"/>
                </a:lnTo>
                <a:lnTo>
                  <a:pt x="1771168" y="4004067"/>
                </a:lnTo>
                <a:lnTo>
                  <a:pt x="1777189" y="4000880"/>
                </a:lnTo>
                <a:lnTo>
                  <a:pt x="1786751" y="3983528"/>
                </a:lnTo>
                <a:lnTo>
                  <a:pt x="1797376" y="3966884"/>
                </a:lnTo>
                <a:lnTo>
                  <a:pt x="1807647" y="3951303"/>
                </a:lnTo>
                <a:lnTo>
                  <a:pt x="1818980" y="3935367"/>
                </a:lnTo>
                <a:lnTo>
                  <a:pt x="1830314" y="3920495"/>
                </a:lnTo>
                <a:lnTo>
                  <a:pt x="1842355" y="3906329"/>
                </a:lnTo>
                <a:lnTo>
                  <a:pt x="1854397" y="3892519"/>
                </a:lnTo>
                <a:lnTo>
                  <a:pt x="1867147" y="3879063"/>
                </a:lnTo>
                <a:lnTo>
                  <a:pt x="1880250" y="3865960"/>
                </a:lnTo>
                <a:lnTo>
                  <a:pt x="1893708" y="3853212"/>
                </a:lnTo>
                <a:lnTo>
                  <a:pt x="1907521" y="3841526"/>
                </a:lnTo>
                <a:lnTo>
                  <a:pt x="1921688" y="3829485"/>
                </a:lnTo>
                <a:lnTo>
                  <a:pt x="1936563" y="3818508"/>
                </a:lnTo>
                <a:lnTo>
                  <a:pt x="1951437" y="3807530"/>
                </a:lnTo>
                <a:lnTo>
                  <a:pt x="1967020" y="3796906"/>
                </a:lnTo>
                <a:lnTo>
                  <a:pt x="1982957" y="3786990"/>
                </a:lnTo>
                <a:lnTo>
                  <a:pt x="2059103" y="3745558"/>
                </a:lnTo>
                <a:lnTo>
                  <a:pt x="2072561" y="3742726"/>
                </a:lnTo>
                <a:lnTo>
                  <a:pt x="2086373" y="3739893"/>
                </a:lnTo>
                <a:lnTo>
                  <a:pt x="2099831" y="3738123"/>
                </a:lnTo>
                <a:lnTo>
                  <a:pt x="2113644" y="3735998"/>
                </a:lnTo>
                <a:lnTo>
                  <a:pt x="2127456" y="3734936"/>
                </a:lnTo>
                <a:lnTo>
                  <a:pt x="2141269" y="3734227"/>
                </a:lnTo>
                <a:lnTo>
                  <a:pt x="2155080" y="3733873"/>
                </a:lnTo>
                <a:lnTo>
                  <a:pt x="2168893" y="3733873"/>
                </a:lnTo>
                <a:lnTo>
                  <a:pt x="2182705" y="3734581"/>
                </a:lnTo>
                <a:lnTo>
                  <a:pt x="2196518" y="3735289"/>
                </a:lnTo>
                <a:lnTo>
                  <a:pt x="2210330" y="3736351"/>
                </a:lnTo>
                <a:lnTo>
                  <a:pt x="2223788" y="3738476"/>
                </a:lnTo>
                <a:lnTo>
                  <a:pt x="2237246" y="3740246"/>
                </a:lnTo>
                <a:lnTo>
                  <a:pt x="2250704" y="3742726"/>
                </a:lnTo>
                <a:lnTo>
                  <a:pt x="2264162" y="3745205"/>
                </a:lnTo>
                <a:lnTo>
                  <a:pt x="2276912" y="3748392"/>
                </a:lnTo>
                <a:lnTo>
                  <a:pt x="2302767" y="3751225"/>
                </a:lnTo>
                <a:lnTo>
                  <a:pt x="2304892" y="3748746"/>
                </a:lnTo>
                <a:lnTo>
                  <a:pt x="2311267" y="3743788"/>
                </a:lnTo>
                <a:lnTo>
                  <a:pt x="2320120" y="3735998"/>
                </a:lnTo>
                <a:lnTo>
                  <a:pt x="2330391" y="3727852"/>
                </a:lnTo>
                <a:lnTo>
                  <a:pt x="2340308" y="3719354"/>
                </a:lnTo>
                <a:lnTo>
                  <a:pt x="2349162" y="3711563"/>
                </a:lnTo>
                <a:lnTo>
                  <a:pt x="2355891" y="3706606"/>
                </a:lnTo>
                <a:lnTo>
                  <a:pt x="2358016" y="3704481"/>
                </a:lnTo>
                <a:lnTo>
                  <a:pt x="2376078" y="3700939"/>
                </a:lnTo>
                <a:lnTo>
                  <a:pt x="2394141" y="3697044"/>
                </a:lnTo>
                <a:lnTo>
                  <a:pt x="2412202" y="3693503"/>
                </a:lnTo>
                <a:lnTo>
                  <a:pt x="2429910" y="3690316"/>
                </a:lnTo>
                <a:lnTo>
                  <a:pt x="2447619" y="3686775"/>
                </a:lnTo>
                <a:lnTo>
                  <a:pt x="2465327" y="3683942"/>
                </a:lnTo>
                <a:lnTo>
                  <a:pt x="2483035" y="3680755"/>
                </a:lnTo>
                <a:lnTo>
                  <a:pt x="2500390" y="3677568"/>
                </a:lnTo>
                <a:lnTo>
                  <a:pt x="2517743" y="3674735"/>
                </a:lnTo>
                <a:lnTo>
                  <a:pt x="2534743" y="3671548"/>
                </a:lnTo>
                <a:lnTo>
                  <a:pt x="2551742" y="3668006"/>
                </a:lnTo>
                <a:lnTo>
                  <a:pt x="2569097" y="3665173"/>
                </a:lnTo>
                <a:lnTo>
                  <a:pt x="2586097" y="3661632"/>
                </a:lnTo>
                <a:lnTo>
                  <a:pt x="2603097" y="3658091"/>
                </a:lnTo>
                <a:lnTo>
                  <a:pt x="2619388" y="3654195"/>
                </a:lnTo>
                <a:lnTo>
                  <a:pt x="2636388" y="3650300"/>
                </a:lnTo>
                <a:lnTo>
                  <a:pt x="2644533" y="3648530"/>
                </a:lnTo>
                <a:lnTo>
                  <a:pt x="2653033" y="3646051"/>
                </a:lnTo>
                <a:lnTo>
                  <a:pt x="2660825" y="3644280"/>
                </a:lnTo>
                <a:lnTo>
                  <a:pt x="2668971" y="3642510"/>
                </a:lnTo>
                <a:lnTo>
                  <a:pt x="2677116" y="3640031"/>
                </a:lnTo>
                <a:lnTo>
                  <a:pt x="2685262" y="3637906"/>
                </a:lnTo>
                <a:lnTo>
                  <a:pt x="2693408" y="3635428"/>
                </a:lnTo>
                <a:lnTo>
                  <a:pt x="2701199" y="3633303"/>
                </a:lnTo>
                <a:lnTo>
                  <a:pt x="2709346" y="3630824"/>
                </a:lnTo>
                <a:lnTo>
                  <a:pt x="2717846" y="3627991"/>
                </a:lnTo>
                <a:lnTo>
                  <a:pt x="2725991" y="3625512"/>
                </a:lnTo>
                <a:lnTo>
                  <a:pt x="2734137" y="3622679"/>
                </a:lnTo>
                <a:lnTo>
                  <a:pt x="2741574" y="3620200"/>
                </a:lnTo>
                <a:lnTo>
                  <a:pt x="2749720" y="3617367"/>
                </a:lnTo>
                <a:lnTo>
                  <a:pt x="2757865" y="3614180"/>
                </a:lnTo>
                <a:lnTo>
                  <a:pt x="2765657" y="3611702"/>
                </a:lnTo>
                <a:lnTo>
                  <a:pt x="2780886" y="3605327"/>
                </a:lnTo>
                <a:lnTo>
                  <a:pt x="2796823" y="3599307"/>
                </a:lnTo>
                <a:lnTo>
                  <a:pt x="2812053" y="3592579"/>
                </a:lnTo>
                <a:lnTo>
                  <a:pt x="2827281" y="3585142"/>
                </a:lnTo>
                <a:lnTo>
                  <a:pt x="2842864" y="3577705"/>
                </a:lnTo>
                <a:lnTo>
                  <a:pt x="2858094" y="3570269"/>
                </a:lnTo>
                <a:lnTo>
                  <a:pt x="2872969" y="3561771"/>
                </a:lnTo>
                <a:lnTo>
                  <a:pt x="2888197" y="3553271"/>
                </a:lnTo>
                <a:lnTo>
                  <a:pt x="2892094" y="3551855"/>
                </a:lnTo>
                <a:lnTo>
                  <a:pt x="2902010" y="3546543"/>
                </a:lnTo>
                <a:lnTo>
                  <a:pt x="2916177" y="3539815"/>
                </a:lnTo>
                <a:lnTo>
                  <a:pt x="2932468" y="3530961"/>
                </a:lnTo>
                <a:lnTo>
                  <a:pt x="2948405" y="3522109"/>
                </a:lnTo>
                <a:lnTo>
                  <a:pt x="2962218" y="3514318"/>
                </a:lnTo>
                <a:lnTo>
                  <a:pt x="2971426" y="3509007"/>
                </a:lnTo>
                <a:lnTo>
                  <a:pt x="2975321" y="3506882"/>
                </a:lnTo>
                <a:lnTo>
                  <a:pt x="2980988" y="3503340"/>
                </a:lnTo>
                <a:lnTo>
                  <a:pt x="2987009" y="3499445"/>
                </a:lnTo>
                <a:lnTo>
                  <a:pt x="2993030" y="3495904"/>
                </a:lnTo>
                <a:lnTo>
                  <a:pt x="2999759" y="3492008"/>
                </a:lnTo>
                <a:lnTo>
                  <a:pt x="3005426" y="3488821"/>
                </a:lnTo>
                <a:lnTo>
                  <a:pt x="3011092" y="3485280"/>
                </a:lnTo>
                <a:lnTo>
                  <a:pt x="3016759" y="3481739"/>
                </a:lnTo>
                <a:lnTo>
                  <a:pt x="3023134" y="3477844"/>
                </a:lnTo>
                <a:lnTo>
                  <a:pt x="3028446" y="3475010"/>
                </a:lnTo>
                <a:lnTo>
                  <a:pt x="3033759" y="3471823"/>
                </a:lnTo>
                <a:lnTo>
                  <a:pt x="3039070" y="3468636"/>
                </a:lnTo>
                <a:lnTo>
                  <a:pt x="3044737" y="3466158"/>
                </a:lnTo>
                <a:lnTo>
                  <a:pt x="3049696" y="3463325"/>
                </a:lnTo>
                <a:lnTo>
                  <a:pt x="3054300" y="3460491"/>
                </a:lnTo>
                <a:lnTo>
                  <a:pt x="3059612" y="3458013"/>
                </a:lnTo>
                <a:lnTo>
                  <a:pt x="3064570" y="3455179"/>
                </a:lnTo>
                <a:lnTo>
                  <a:pt x="3074133" y="3450222"/>
                </a:lnTo>
                <a:lnTo>
                  <a:pt x="3082987" y="3445619"/>
                </a:lnTo>
                <a:lnTo>
                  <a:pt x="3091842" y="3441723"/>
                </a:lnTo>
                <a:lnTo>
                  <a:pt x="3099633" y="3438182"/>
                </a:lnTo>
                <a:lnTo>
                  <a:pt x="3107424" y="3434641"/>
                </a:lnTo>
                <a:lnTo>
                  <a:pt x="3114862" y="3431808"/>
                </a:lnTo>
                <a:lnTo>
                  <a:pt x="3121945" y="3429683"/>
                </a:lnTo>
                <a:lnTo>
                  <a:pt x="3127966" y="3427558"/>
                </a:lnTo>
                <a:lnTo>
                  <a:pt x="3129383" y="3427204"/>
                </a:lnTo>
                <a:lnTo>
                  <a:pt x="3133632" y="3426142"/>
                </a:lnTo>
                <a:lnTo>
                  <a:pt x="3138944" y="3424371"/>
                </a:lnTo>
                <a:lnTo>
                  <a:pt x="3145320" y="3422601"/>
                </a:lnTo>
                <a:lnTo>
                  <a:pt x="3148508" y="3421893"/>
                </a:lnTo>
                <a:lnTo>
                  <a:pt x="3151341" y="3421184"/>
                </a:lnTo>
                <a:lnTo>
                  <a:pt x="3154174" y="3420476"/>
                </a:lnTo>
                <a:lnTo>
                  <a:pt x="3156653" y="3419059"/>
                </a:lnTo>
                <a:lnTo>
                  <a:pt x="3160549" y="3417997"/>
                </a:lnTo>
                <a:lnTo>
                  <a:pt x="3161966" y="3417289"/>
                </a:lnTo>
                <a:lnTo>
                  <a:pt x="3165152" y="3418351"/>
                </a:lnTo>
                <a:lnTo>
                  <a:pt x="3168340" y="3419414"/>
                </a:lnTo>
                <a:lnTo>
                  <a:pt x="3171528" y="3420831"/>
                </a:lnTo>
                <a:lnTo>
                  <a:pt x="3174361" y="3421893"/>
                </a:lnTo>
                <a:lnTo>
                  <a:pt x="3177194" y="3413747"/>
                </a:lnTo>
                <a:lnTo>
                  <a:pt x="3180028" y="3405249"/>
                </a:lnTo>
                <a:lnTo>
                  <a:pt x="3182861" y="3396750"/>
                </a:lnTo>
                <a:lnTo>
                  <a:pt x="3186402" y="3387897"/>
                </a:lnTo>
                <a:lnTo>
                  <a:pt x="3189944" y="3379044"/>
                </a:lnTo>
                <a:lnTo>
                  <a:pt x="3193840" y="3370190"/>
                </a:lnTo>
                <a:lnTo>
                  <a:pt x="3198090" y="3360983"/>
                </a:lnTo>
                <a:lnTo>
                  <a:pt x="3201986" y="3352131"/>
                </a:lnTo>
                <a:lnTo>
                  <a:pt x="3206590" y="3343632"/>
                </a:lnTo>
                <a:lnTo>
                  <a:pt x="3211548" y="3334070"/>
                </a:lnTo>
                <a:lnTo>
                  <a:pt x="3216507" y="3324863"/>
                </a:lnTo>
                <a:lnTo>
                  <a:pt x="3221818" y="3315656"/>
                </a:lnTo>
                <a:lnTo>
                  <a:pt x="3227132" y="3306095"/>
                </a:lnTo>
                <a:lnTo>
                  <a:pt x="3232798" y="3296533"/>
                </a:lnTo>
                <a:lnTo>
                  <a:pt x="3239173" y="3286973"/>
                </a:lnTo>
                <a:lnTo>
                  <a:pt x="3245193" y="3277411"/>
                </a:lnTo>
                <a:lnTo>
                  <a:pt x="3251215" y="3267850"/>
                </a:lnTo>
                <a:lnTo>
                  <a:pt x="3257590" y="3258288"/>
                </a:lnTo>
                <a:lnTo>
                  <a:pt x="3263964" y="3248728"/>
                </a:lnTo>
                <a:lnTo>
                  <a:pt x="3271048" y="3238458"/>
                </a:lnTo>
                <a:lnTo>
                  <a:pt x="3277776" y="3228543"/>
                </a:lnTo>
                <a:lnTo>
                  <a:pt x="3284860" y="3218981"/>
                </a:lnTo>
                <a:lnTo>
                  <a:pt x="3291589" y="3209066"/>
                </a:lnTo>
                <a:lnTo>
                  <a:pt x="3291625" y="3209016"/>
                </a:lnTo>
                <a:lnTo>
                  <a:pt x="3294776" y="3220044"/>
                </a:lnTo>
                <a:lnTo>
                  <a:pt x="3295480" y="3223210"/>
                </a:lnTo>
                <a:lnTo>
                  <a:pt x="3295484" y="3223231"/>
                </a:lnTo>
                <a:lnTo>
                  <a:pt x="3296193" y="3226418"/>
                </a:lnTo>
                <a:lnTo>
                  <a:pt x="3295480" y="3223210"/>
                </a:lnTo>
                <a:lnTo>
                  <a:pt x="3294954" y="3220576"/>
                </a:lnTo>
                <a:lnTo>
                  <a:pt x="3295484" y="3222523"/>
                </a:lnTo>
                <a:lnTo>
                  <a:pt x="3295484" y="3222168"/>
                </a:lnTo>
                <a:lnTo>
                  <a:pt x="3295131" y="3220044"/>
                </a:lnTo>
                <a:lnTo>
                  <a:pt x="3295131" y="3216503"/>
                </a:lnTo>
                <a:lnTo>
                  <a:pt x="3294308" y="3205260"/>
                </a:lnTo>
                <a:lnTo>
                  <a:pt x="3298672" y="3199151"/>
                </a:lnTo>
                <a:lnTo>
                  <a:pt x="3306818" y="3188173"/>
                </a:lnTo>
                <a:lnTo>
                  <a:pt x="3312131" y="3180383"/>
                </a:lnTo>
                <a:lnTo>
                  <a:pt x="3317797" y="3172592"/>
                </a:lnTo>
                <a:lnTo>
                  <a:pt x="3318108" y="3172164"/>
                </a:lnTo>
                <a:lnTo>
                  <a:pt x="3319172" y="3172045"/>
                </a:lnTo>
                <a:lnTo>
                  <a:pt x="3319210" y="3172552"/>
                </a:lnTo>
                <a:lnTo>
                  <a:pt x="3317442" y="3175424"/>
                </a:lnTo>
                <a:lnTo>
                  <a:pt x="3315672" y="3178966"/>
                </a:lnTo>
                <a:lnTo>
                  <a:pt x="3316026" y="3178611"/>
                </a:lnTo>
                <a:lnTo>
                  <a:pt x="3316380" y="3177904"/>
                </a:lnTo>
                <a:lnTo>
                  <a:pt x="3317089" y="3176841"/>
                </a:lnTo>
                <a:lnTo>
                  <a:pt x="3318151" y="3175071"/>
                </a:lnTo>
                <a:lnTo>
                  <a:pt x="3319214" y="3174008"/>
                </a:lnTo>
                <a:lnTo>
                  <a:pt x="3319371" y="3173850"/>
                </a:lnTo>
                <a:lnTo>
                  <a:pt x="3319922" y="3178258"/>
                </a:lnTo>
                <a:lnTo>
                  <a:pt x="3320276" y="3181445"/>
                </a:lnTo>
                <a:lnTo>
                  <a:pt x="3320276" y="3182861"/>
                </a:lnTo>
                <a:lnTo>
                  <a:pt x="3320630" y="3179320"/>
                </a:lnTo>
                <a:lnTo>
                  <a:pt x="3322047" y="3173301"/>
                </a:lnTo>
                <a:lnTo>
                  <a:pt x="3322206" y="3172706"/>
                </a:lnTo>
                <a:lnTo>
                  <a:pt x="3324526" y="3174716"/>
                </a:lnTo>
                <a:lnTo>
                  <a:pt x="3327714" y="3179320"/>
                </a:lnTo>
                <a:lnTo>
                  <a:pt x="3328776" y="3180383"/>
                </a:lnTo>
                <a:lnTo>
                  <a:pt x="3329130" y="3181091"/>
                </a:lnTo>
                <a:lnTo>
                  <a:pt x="3328776" y="3180028"/>
                </a:lnTo>
                <a:lnTo>
                  <a:pt x="3327006" y="3177549"/>
                </a:lnTo>
                <a:lnTo>
                  <a:pt x="3325942" y="3174363"/>
                </a:lnTo>
                <a:lnTo>
                  <a:pt x="3324880" y="3172237"/>
                </a:lnTo>
                <a:lnTo>
                  <a:pt x="3324398" y="3171177"/>
                </a:lnTo>
                <a:lnTo>
                  <a:pt x="3326297" y="3170821"/>
                </a:lnTo>
                <a:lnTo>
                  <a:pt x="3330192" y="3170821"/>
                </a:lnTo>
                <a:lnTo>
                  <a:pt x="3332318" y="3170467"/>
                </a:lnTo>
                <a:lnTo>
                  <a:pt x="3332672" y="3170467"/>
                </a:lnTo>
                <a:lnTo>
                  <a:pt x="3330547" y="3170112"/>
                </a:lnTo>
                <a:lnTo>
                  <a:pt x="3328776" y="3169759"/>
                </a:lnTo>
                <a:lnTo>
                  <a:pt x="3326297" y="3169050"/>
                </a:lnTo>
                <a:lnTo>
                  <a:pt x="3324597" y="3168626"/>
                </a:lnTo>
                <a:lnTo>
                  <a:pt x="3326297" y="3166925"/>
                </a:lnTo>
                <a:lnTo>
                  <a:pt x="3328068" y="3165155"/>
                </a:lnTo>
                <a:lnTo>
                  <a:pt x="3329839" y="3164093"/>
                </a:lnTo>
                <a:lnTo>
                  <a:pt x="3331256" y="3163030"/>
                </a:lnTo>
                <a:lnTo>
                  <a:pt x="3332672" y="3161614"/>
                </a:lnTo>
                <a:lnTo>
                  <a:pt x="3330192" y="3163385"/>
                </a:lnTo>
                <a:lnTo>
                  <a:pt x="3327359" y="3164447"/>
                </a:lnTo>
                <a:lnTo>
                  <a:pt x="3325589" y="3165155"/>
                </a:lnTo>
                <a:lnTo>
                  <a:pt x="3324506" y="3165696"/>
                </a:lnTo>
                <a:lnTo>
                  <a:pt x="3325234" y="3164093"/>
                </a:lnTo>
                <a:lnTo>
                  <a:pt x="3326297" y="3161260"/>
                </a:lnTo>
                <a:lnTo>
                  <a:pt x="3327006" y="3160197"/>
                </a:lnTo>
                <a:lnTo>
                  <a:pt x="3326651" y="3160552"/>
                </a:lnTo>
                <a:lnTo>
                  <a:pt x="3326297" y="3160905"/>
                </a:lnTo>
                <a:lnTo>
                  <a:pt x="3322933" y="3165531"/>
                </a:lnTo>
                <a:lnTo>
                  <a:pt x="3325589" y="3160552"/>
                </a:lnTo>
                <a:lnTo>
                  <a:pt x="3326481" y="3158469"/>
                </a:lnTo>
                <a:lnTo>
                  <a:pt x="3329130" y="3156302"/>
                </a:lnTo>
                <a:lnTo>
                  <a:pt x="3333380" y="3153115"/>
                </a:lnTo>
                <a:lnTo>
                  <a:pt x="3337276" y="3150636"/>
                </a:lnTo>
                <a:lnTo>
                  <a:pt x="3341526" y="3147803"/>
                </a:lnTo>
                <a:lnTo>
                  <a:pt x="3345776" y="3145325"/>
                </a:lnTo>
                <a:lnTo>
                  <a:pt x="3350380" y="3142491"/>
                </a:lnTo>
                <a:lnTo>
                  <a:pt x="3354630" y="3140367"/>
                </a:lnTo>
                <a:lnTo>
                  <a:pt x="3359234" y="3137534"/>
                </a:lnTo>
                <a:lnTo>
                  <a:pt x="3360650" y="3137179"/>
                </a:lnTo>
                <a:lnTo>
                  <a:pt x="3359234" y="3137179"/>
                </a:lnTo>
                <a:lnTo>
                  <a:pt x="3358172" y="3137179"/>
                </a:lnTo>
                <a:lnTo>
                  <a:pt x="3353214" y="3137534"/>
                </a:lnTo>
                <a:lnTo>
                  <a:pt x="3334104" y="3138898"/>
                </a:lnTo>
                <a:lnTo>
                  <a:pt x="3335859" y="3133284"/>
                </a:lnTo>
                <a:lnTo>
                  <a:pt x="3337984" y="3127264"/>
                </a:lnTo>
                <a:lnTo>
                  <a:pt x="3339047" y="3121245"/>
                </a:lnTo>
                <a:lnTo>
                  <a:pt x="3339755" y="3118765"/>
                </a:lnTo>
                <a:lnTo>
                  <a:pt x="3340464" y="3115578"/>
                </a:lnTo>
                <a:lnTo>
                  <a:pt x="3341172" y="3112391"/>
                </a:lnTo>
                <a:lnTo>
                  <a:pt x="3341526" y="3109204"/>
                </a:lnTo>
                <a:lnTo>
                  <a:pt x="3342589" y="3106371"/>
                </a:lnTo>
                <a:lnTo>
                  <a:pt x="3342942" y="3103184"/>
                </a:lnTo>
                <a:lnTo>
                  <a:pt x="3343297" y="3100351"/>
                </a:lnTo>
                <a:lnTo>
                  <a:pt x="3343650" y="3097164"/>
                </a:lnTo>
                <a:lnTo>
                  <a:pt x="3344359" y="3090790"/>
                </a:lnTo>
                <a:lnTo>
                  <a:pt x="3345067" y="3084416"/>
                </a:lnTo>
                <a:lnTo>
                  <a:pt x="3345422" y="3078396"/>
                </a:lnTo>
                <a:lnTo>
                  <a:pt x="3345776" y="3071313"/>
                </a:lnTo>
                <a:lnTo>
                  <a:pt x="3345776" y="3068126"/>
                </a:lnTo>
                <a:lnTo>
                  <a:pt x="3345776" y="3064939"/>
                </a:lnTo>
                <a:lnTo>
                  <a:pt x="3345776" y="3061752"/>
                </a:lnTo>
                <a:lnTo>
                  <a:pt x="3345776" y="3058210"/>
                </a:lnTo>
                <a:lnTo>
                  <a:pt x="3345422" y="3051483"/>
                </a:lnTo>
                <a:lnTo>
                  <a:pt x="3345422" y="3047941"/>
                </a:lnTo>
                <a:lnTo>
                  <a:pt x="3345067" y="3044754"/>
                </a:lnTo>
                <a:lnTo>
                  <a:pt x="3344359" y="3038380"/>
                </a:lnTo>
                <a:lnTo>
                  <a:pt x="3343650" y="3031297"/>
                </a:lnTo>
                <a:lnTo>
                  <a:pt x="3342942" y="3024569"/>
                </a:lnTo>
                <a:lnTo>
                  <a:pt x="3341526" y="3017487"/>
                </a:lnTo>
                <a:lnTo>
                  <a:pt x="3340817" y="3014653"/>
                </a:lnTo>
                <a:lnTo>
                  <a:pt x="3340109" y="3010758"/>
                </a:lnTo>
                <a:lnTo>
                  <a:pt x="3339401" y="3007217"/>
                </a:lnTo>
                <a:lnTo>
                  <a:pt x="3338692" y="3003322"/>
                </a:lnTo>
                <a:lnTo>
                  <a:pt x="3335151" y="2989865"/>
                </a:lnTo>
                <a:lnTo>
                  <a:pt x="3332672" y="2982783"/>
                </a:lnTo>
                <a:lnTo>
                  <a:pt x="3330547" y="2976054"/>
                </a:lnTo>
                <a:lnTo>
                  <a:pt x="3325234" y="2961890"/>
                </a:lnTo>
                <a:lnTo>
                  <a:pt x="3323464" y="2958349"/>
                </a:lnTo>
                <a:lnTo>
                  <a:pt x="3322047" y="2955162"/>
                </a:lnTo>
                <a:lnTo>
                  <a:pt x="3320630" y="2951620"/>
                </a:lnTo>
                <a:lnTo>
                  <a:pt x="3318506" y="2948080"/>
                </a:lnTo>
                <a:lnTo>
                  <a:pt x="3317089" y="2944538"/>
                </a:lnTo>
                <a:lnTo>
                  <a:pt x="3315318" y="2940643"/>
                </a:lnTo>
                <a:lnTo>
                  <a:pt x="3313192" y="2937456"/>
                </a:lnTo>
                <a:lnTo>
                  <a:pt x="3311422" y="2933914"/>
                </a:lnTo>
                <a:lnTo>
                  <a:pt x="3309651" y="2931081"/>
                </a:lnTo>
                <a:lnTo>
                  <a:pt x="3307881" y="2928249"/>
                </a:lnTo>
                <a:lnTo>
                  <a:pt x="3306464" y="2925416"/>
                </a:lnTo>
                <a:lnTo>
                  <a:pt x="3304693" y="2922229"/>
                </a:lnTo>
                <a:lnTo>
                  <a:pt x="3302922" y="2919395"/>
                </a:lnTo>
                <a:lnTo>
                  <a:pt x="3300798" y="2916208"/>
                </a:lnTo>
                <a:lnTo>
                  <a:pt x="3299026" y="2912667"/>
                </a:lnTo>
                <a:lnTo>
                  <a:pt x="3297256" y="2910188"/>
                </a:lnTo>
                <a:lnTo>
                  <a:pt x="3295131" y="2907001"/>
                </a:lnTo>
                <a:lnTo>
                  <a:pt x="3293006" y="2903459"/>
                </a:lnTo>
                <a:lnTo>
                  <a:pt x="3290881" y="2900273"/>
                </a:lnTo>
                <a:lnTo>
                  <a:pt x="3289110" y="2897440"/>
                </a:lnTo>
                <a:lnTo>
                  <a:pt x="3286631" y="2893899"/>
                </a:lnTo>
                <a:lnTo>
                  <a:pt x="3284506" y="2890357"/>
                </a:lnTo>
                <a:lnTo>
                  <a:pt x="3282026" y="2887525"/>
                </a:lnTo>
                <a:lnTo>
                  <a:pt x="3279901" y="2883983"/>
                </a:lnTo>
                <a:lnTo>
                  <a:pt x="3277423" y="2880796"/>
                </a:lnTo>
                <a:lnTo>
                  <a:pt x="3274943" y="2877255"/>
                </a:lnTo>
                <a:lnTo>
                  <a:pt x="3272464" y="2874422"/>
                </a:lnTo>
                <a:lnTo>
                  <a:pt x="3270340" y="2870881"/>
                </a:lnTo>
                <a:lnTo>
                  <a:pt x="3267506" y="2867339"/>
                </a:lnTo>
                <a:lnTo>
                  <a:pt x="3264673" y="2863444"/>
                </a:lnTo>
                <a:lnTo>
                  <a:pt x="3262193" y="2860257"/>
                </a:lnTo>
                <a:lnTo>
                  <a:pt x="3259360" y="2857071"/>
                </a:lnTo>
                <a:lnTo>
                  <a:pt x="3256881" y="2853529"/>
                </a:lnTo>
                <a:lnTo>
                  <a:pt x="3253693" y="2849988"/>
                </a:lnTo>
                <a:lnTo>
                  <a:pt x="3250860" y="2846800"/>
                </a:lnTo>
                <a:lnTo>
                  <a:pt x="3248027" y="2843260"/>
                </a:lnTo>
                <a:lnTo>
                  <a:pt x="3242006" y="2836178"/>
                </a:lnTo>
                <a:lnTo>
                  <a:pt x="3238818" y="2832281"/>
                </a:lnTo>
                <a:lnTo>
                  <a:pt x="3237048" y="2830511"/>
                </a:lnTo>
                <a:lnTo>
                  <a:pt x="3236694" y="2830158"/>
                </a:lnTo>
                <a:lnTo>
                  <a:pt x="3257943" y="2824845"/>
                </a:lnTo>
                <a:lnTo>
                  <a:pt x="3269276" y="2821659"/>
                </a:lnTo>
                <a:lnTo>
                  <a:pt x="3274590" y="2820596"/>
                </a:lnTo>
                <a:lnTo>
                  <a:pt x="3272110" y="2820950"/>
                </a:lnTo>
                <a:lnTo>
                  <a:pt x="3269276" y="2821659"/>
                </a:lnTo>
                <a:lnTo>
                  <a:pt x="3271402" y="2820950"/>
                </a:lnTo>
                <a:lnTo>
                  <a:pt x="3270340" y="2820950"/>
                </a:lnTo>
                <a:lnTo>
                  <a:pt x="3267152" y="2820596"/>
                </a:lnTo>
                <a:lnTo>
                  <a:pt x="3255818" y="2819534"/>
                </a:lnTo>
                <a:lnTo>
                  <a:pt x="3244840" y="2817763"/>
                </a:lnTo>
                <a:lnTo>
                  <a:pt x="3234215" y="2816700"/>
                </a:lnTo>
                <a:lnTo>
                  <a:pt x="3222882" y="2815284"/>
                </a:lnTo>
                <a:lnTo>
                  <a:pt x="3211902" y="2813867"/>
                </a:lnTo>
                <a:lnTo>
                  <a:pt x="3200569" y="2812452"/>
                </a:lnTo>
                <a:lnTo>
                  <a:pt x="3189590" y="2811035"/>
                </a:lnTo>
                <a:lnTo>
                  <a:pt x="3178611" y="2809263"/>
                </a:lnTo>
                <a:lnTo>
                  <a:pt x="3176132" y="2808910"/>
                </a:lnTo>
                <a:lnTo>
                  <a:pt x="3173652" y="2808556"/>
                </a:lnTo>
                <a:lnTo>
                  <a:pt x="3173652" y="2806431"/>
                </a:lnTo>
                <a:lnTo>
                  <a:pt x="3174361" y="2802181"/>
                </a:lnTo>
                <a:lnTo>
                  <a:pt x="3174716" y="2797578"/>
                </a:lnTo>
                <a:lnTo>
                  <a:pt x="3174716" y="2793329"/>
                </a:lnTo>
                <a:lnTo>
                  <a:pt x="3175424" y="2788725"/>
                </a:lnTo>
                <a:lnTo>
                  <a:pt x="3175424" y="2784122"/>
                </a:lnTo>
                <a:lnTo>
                  <a:pt x="3174716" y="2779164"/>
                </a:lnTo>
                <a:lnTo>
                  <a:pt x="3174716" y="2774560"/>
                </a:lnTo>
                <a:lnTo>
                  <a:pt x="3174361" y="2769603"/>
                </a:lnTo>
                <a:lnTo>
                  <a:pt x="3174361" y="2767832"/>
                </a:lnTo>
                <a:lnTo>
                  <a:pt x="3174007" y="2767123"/>
                </a:lnTo>
                <a:lnTo>
                  <a:pt x="3172236" y="2765353"/>
                </a:lnTo>
                <a:lnTo>
                  <a:pt x="3164444" y="2758624"/>
                </a:lnTo>
                <a:lnTo>
                  <a:pt x="3160194" y="2755084"/>
                </a:lnTo>
                <a:lnTo>
                  <a:pt x="3155944" y="2751897"/>
                </a:lnTo>
                <a:lnTo>
                  <a:pt x="3152049" y="2748355"/>
                </a:lnTo>
                <a:lnTo>
                  <a:pt x="3147799" y="2744814"/>
                </a:lnTo>
                <a:lnTo>
                  <a:pt x="3139653" y="2737378"/>
                </a:lnTo>
                <a:lnTo>
                  <a:pt x="3131153" y="2731003"/>
                </a:lnTo>
                <a:lnTo>
                  <a:pt x="3122653" y="2724629"/>
                </a:lnTo>
                <a:lnTo>
                  <a:pt x="3113445" y="2717900"/>
                </a:lnTo>
                <a:lnTo>
                  <a:pt x="3095383" y="2704798"/>
                </a:lnTo>
                <a:lnTo>
                  <a:pt x="3076258" y="2692758"/>
                </a:lnTo>
                <a:lnTo>
                  <a:pt x="3066342" y="2686384"/>
                </a:lnTo>
                <a:lnTo>
                  <a:pt x="3056425" y="2680364"/>
                </a:lnTo>
                <a:lnTo>
                  <a:pt x="3046508" y="2674698"/>
                </a:lnTo>
                <a:lnTo>
                  <a:pt x="3036237" y="2668678"/>
                </a:lnTo>
                <a:lnTo>
                  <a:pt x="3025612" y="2663366"/>
                </a:lnTo>
                <a:lnTo>
                  <a:pt x="3015342" y="2658054"/>
                </a:lnTo>
                <a:lnTo>
                  <a:pt x="3004717" y="2652743"/>
                </a:lnTo>
                <a:lnTo>
                  <a:pt x="2993738" y="2647785"/>
                </a:lnTo>
                <a:lnTo>
                  <a:pt x="2982759" y="2643182"/>
                </a:lnTo>
                <a:lnTo>
                  <a:pt x="2971426" y="2637870"/>
                </a:lnTo>
                <a:lnTo>
                  <a:pt x="2960093" y="2633975"/>
                </a:lnTo>
                <a:lnTo>
                  <a:pt x="2948760" y="2629725"/>
                </a:lnTo>
                <a:lnTo>
                  <a:pt x="2937426" y="2625829"/>
                </a:lnTo>
                <a:lnTo>
                  <a:pt x="2925385" y="2621934"/>
                </a:lnTo>
                <a:lnTo>
                  <a:pt x="2913343" y="2618039"/>
                </a:lnTo>
                <a:lnTo>
                  <a:pt x="2901656" y="2614497"/>
                </a:lnTo>
                <a:lnTo>
                  <a:pt x="2889614" y="2611665"/>
                </a:lnTo>
                <a:lnTo>
                  <a:pt x="2877219" y="2608832"/>
                </a:lnTo>
                <a:lnTo>
                  <a:pt x="2865177" y="2605999"/>
                </a:lnTo>
                <a:lnTo>
                  <a:pt x="2852427" y="2603520"/>
                </a:lnTo>
                <a:lnTo>
                  <a:pt x="2840031" y="2601750"/>
                </a:lnTo>
                <a:lnTo>
                  <a:pt x="2827636" y="2599978"/>
                </a:lnTo>
                <a:lnTo>
                  <a:pt x="2815240" y="2598562"/>
                </a:lnTo>
                <a:lnTo>
                  <a:pt x="2802136" y="2596791"/>
                </a:lnTo>
                <a:lnTo>
                  <a:pt x="2789386" y="2596083"/>
                </a:lnTo>
                <a:lnTo>
                  <a:pt x="2776636" y="2595729"/>
                </a:lnTo>
                <a:lnTo>
                  <a:pt x="2763887" y="2595375"/>
                </a:lnTo>
                <a:lnTo>
                  <a:pt x="2750428" y="2595021"/>
                </a:lnTo>
                <a:lnTo>
                  <a:pt x="2747949" y="2594666"/>
                </a:lnTo>
                <a:lnTo>
                  <a:pt x="2744762" y="2593958"/>
                </a:lnTo>
                <a:lnTo>
                  <a:pt x="2741574" y="2592188"/>
                </a:lnTo>
                <a:lnTo>
                  <a:pt x="2738740" y="2590063"/>
                </a:lnTo>
                <a:lnTo>
                  <a:pt x="2735907" y="2587231"/>
                </a:lnTo>
                <a:lnTo>
                  <a:pt x="2733074" y="2584751"/>
                </a:lnTo>
                <a:lnTo>
                  <a:pt x="2730949" y="2581564"/>
                </a:lnTo>
                <a:lnTo>
                  <a:pt x="2728824" y="2578023"/>
                </a:lnTo>
                <a:lnTo>
                  <a:pt x="2728470" y="2574482"/>
                </a:lnTo>
                <a:lnTo>
                  <a:pt x="2728116" y="2571649"/>
                </a:lnTo>
                <a:lnTo>
                  <a:pt x="2728824" y="2568817"/>
                </a:lnTo>
                <a:lnTo>
                  <a:pt x="2730240" y="2566692"/>
                </a:lnTo>
                <a:lnTo>
                  <a:pt x="2732012" y="2564567"/>
                </a:lnTo>
                <a:lnTo>
                  <a:pt x="2734490" y="2563505"/>
                </a:lnTo>
                <a:lnTo>
                  <a:pt x="2736616" y="2562796"/>
                </a:lnTo>
                <a:lnTo>
                  <a:pt x="2739804" y="2562796"/>
                </a:lnTo>
                <a:lnTo>
                  <a:pt x="2747949" y="2559963"/>
                </a:lnTo>
                <a:lnTo>
                  <a:pt x="2755740" y="2557838"/>
                </a:lnTo>
                <a:lnTo>
                  <a:pt x="2764240" y="2555714"/>
                </a:lnTo>
                <a:lnTo>
                  <a:pt x="2772386" y="2553589"/>
                </a:lnTo>
                <a:lnTo>
                  <a:pt x="2780886" y="2551464"/>
                </a:lnTo>
                <a:lnTo>
                  <a:pt x="2789032" y="2549694"/>
                </a:lnTo>
                <a:lnTo>
                  <a:pt x="2797178" y="2547569"/>
                </a:lnTo>
                <a:lnTo>
                  <a:pt x="2804970" y="2545799"/>
                </a:lnTo>
                <a:lnTo>
                  <a:pt x="2813115" y="2544736"/>
                </a:lnTo>
                <a:lnTo>
                  <a:pt x="2821614" y="2542965"/>
                </a:lnTo>
                <a:lnTo>
                  <a:pt x="2829761" y="2541549"/>
                </a:lnTo>
                <a:lnTo>
                  <a:pt x="2837552" y="2540132"/>
                </a:lnTo>
                <a:lnTo>
                  <a:pt x="2845344" y="2539070"/>
                </a:lnTo>
                <a:lnTo>
                  <a:pt x="2853489" y="2537300"/>
                </a:lnTo>
                <a:lnTo>
                  <a:pt x="2861636" y="2536591"/>
                </a:lnTo>
                <a:lnTo>
                  <a:pt x="2869781" y="2535528"/>
                </a:lnTo>
                <a:lnTo>
                  <a:pt x="2877219" y="2534112"/>
                </a:lnTo>
                <a:lnTo>
                  <a:pt x="2885364" y="2533404"/>
                </a:lnTo>
                <a:lnTo>
                  <a:pt x="2893156" y="2532696"/>
                </a:lnTo>
                <a:lnTo>
                  <a:pt x="2901302" y="2531988"/>
                </a:lnTo>
                <a:lnTo>
                  <a:pt x="2908739" y="2531633"/>
                </a:lnTo>
                <a:lnTo>
                  <a:pt x="2916530" y="2530925"/>
                </a:lnTo>
                <a:lnTo>
                  <a:pt x="2924322" y="2530571"/>
                </a:lnTo>
                <a:lnTo>
                  <a:pt x="2932114" y="2529508"/>
                </a:lnTo>
                <a:lnTo>
                  <a:pt x="2939552" y="2529508"/>
                </a:lnTo>
                <a:lnTo>
                  <a:pt x="2947696" y="2529508"/>
                </a:lnTo>
                <a:lnTo>
                  <a:pt x="2955134" y="2529155"/>
                </a:lnTo>
                <a:lnTo>
                  <a:pt x="2962572" y="2529155"/>
                </a:lnTo>
                <a:lnTo>
                  <a:pt x="2970363" y="2528800"/>
                </a:lnTo>
                <a:lnTo>
                  <a:pt x="2977801" y="2528800"/>
                </a:lnTo>
                <a:lnTo>
                  <a:pt x="2985238" y="2529155"/>
                </a:lnTo>
                <a:lnTo>
                  <a:pt x="2992676" y="2529508"/>
                </a:lnTo>
                <a:lnTo>
                  <a:pt x="3000113" y="2529508"/>
                </a:lnTo>
                <a:lnTo>
                  <a:pt x="3007551" y="2529508"/>
                </a:lnTo>
                <a:lnTo>
                  <a:pt x="3014988" y="2530217"/>
                </a:lnTo>
                <a:lnTo>
                  <a:pt x="3022426" y="2530925"/>
                </a:lnTo>
                <a:lnTo>
                  <a:pt x="3029509" y="2531280"/>
                </a:lnTo>
                <a:lnTo>
                  <a:pt x="3036946" y="2531988"/>
                </a:lnTo>
                <a:lnTo>
                  <a:pt x="3044029" y="2532342"/>
                </a:lnTo>
                <a:lnTo>
                  <a:pt x="3051112" y="2532696"/>
                </a:lnTo>
                <a:lnTo>
                  <a:pt x="3079445" y="2536237"/>
                </a:lnTo>
                <a:lnTo>
                  <a:pt x="3086528" y="2536945"/>
                </a:lnTo>
                <a:lnTo>
                  <a:pt x="3090070" y="2537300"/>
                </a:lnTo>
                <a:lnTo>
                  <a:pt x="3091133" y="2537300"/>
                </a:lnTo>
                <a:lnTo>
                  <a:pt x="3091842" y="2537653"/>
                </a:lnTo>
                <a:lnTo>
                  <a:pt x="3092195" y="2538362"/>
                </a:lnTo>
                <a:lnTo>
                  <a:pt x="3096800" y="2544027"/>
                </a:lnTo>
                <a:lnTo>
                  <a:pt x="3100695" y="2548986"/>
                </a:lnTo>
                <a:lnTo>
                  <a:pt x="3102112" y="2551110"/>
                </a:lnTo>
                <a:lnTo>
                  <a:pt x="3102112" y="2551464"/>
                </a:lnTo>
                <a:lnTo>
                  <a:pt x="3102466" y="2551464"/>
                </a:lnTo>
                <a:lnTo>
                  <a:pt x="3106716" y="2551110"/>
                </a:lnTo>
                <a:lnTo>
                  <a:pt x="3115216" y="2550756"/>
                </a:lnTo>
                <a:lnTo>
                  <a:pt x="3123361" y="2550048"/>
                </a:lnTo>
                <a:lnTo>
                  <a:pt x="3131861" y="2549339"/>
                </a:lnTo>
                <a:lnTo>
                  <a:pt x="3140361" y="2548631"/>
                </a:lnTo>
                <a:lnTo>
                  <a:pt x="3148508" y="2548277"/>
                </a:lnTo>
                <a:lnTo>
                  <a:pt x="3156653" y="2547215"/>
                </a:lnTo>
                <a:lnTo>
                  <a:pt x="3165152" y="2546507"/>
                </a:lnTo>
                <a:lnTo>
                  <a:pt x="3173299" y="2546152"/>
                </a:lnTo>
                <a:lnTo>
                  <a:pt x="3181799" y="2545444"/>
                </a:lnTo>
                <a:lnTo>
                  <a:pt x="3190299" y="2544736"/>
                </a:lnTo>
                <a:lnTo>
                  <a:pt x="3194194" y="2544382"/>
                </a:lnTo>
                <a:lnTo>
                  <a:pt x="3194667" y="2544382"/>
                </a:lnTo>
                <a:lnTo>
                  <a:pt x="3193486" y="2544736"/>
                </a:lnTo>
                <a:lnTo>
                  <a:pt x="3183924" y="2546861"/>
                </a:lnTo>
                <a:lnTo>
                  <a:pt x="3167632" y="2551464"/>
                </a:lnTo>
                <a:lnTo>
                  <a:pt x="3167986" y="2551464"/>
                </a:lnTo>
                <a:lnTo>
                  <a:pt x="3168694" y="2551818"/>
                </a:lnTo>
                <a:lnTo>
                  <a:pt x="3180028" y="2552173"/>
                </a:lnTo>
                <a:lnTo>
                  <a:pt x="3188527" y="2557129"/>
                </a:lnTo>
                <a:lnTo>
                  <a:pt x="3201277" y="2559963"/>
                </a:lnTo>
                <a:lnTo>
                  <a:pt x="3204465" y="2560671"/>
                </a:lnTo>
                <a:lnTo>
                  <a:pt x="3208007" y="2562088"/>
                </a:lnTo>
                <a:lnTo>
                  <a:pt x="3210840" y="2563150"/>
                </a:lnTo>
                <a:lnTo>
                  <a:pt x="3214027" y="2563858"/>
                </a:lnTo>
                <a:lnTo>
                  <a:pt x="3220048" y="2565629"/>
                </a:lnTo>
                <a:lnTo>
                  <a:pt x="3226423" y="2567754"/>
                </a:lnTo>
                <a:lnTo>
                  <a:pt x="3232444" y="2569170"/>
                </a:lnTo>
                <a:lnTo>
                  <a:pt x="3238818" y="2571295"/>
                </a:lnTo>
                <a:lnTo>
                  <a:pt x="3244485" y="2573420"/>
                </a:lnTo>
                <a:lnTo>
                  <a:pt x="3250506" y="2575544"/>
                </a:lnTo>
                <a:lnTo>
                  <a:pt x="3256526" y="2577669"/>
                </a:lnTo>
                <a:lnTo>
                  <a:pt x="3262193" y="2579794"/>
                </a:lnTo>
                <a:lnTo>
                  <a:pt x="3267860" y="2581564"/>
                </a:lnTo>
                <a:lnTo>
                  <a:pt x="3273526" y="2583689"/>
                </a:lnTo>
                <a:lnTo>
                  <a:pt x="3279548" y="2586168"/>
                </a:lnTo>
                <a:lnTo>
                  <a:pt x="3284860" y="2588293"/>
                </a:lnTo>
                <a:lnTo>
                  <a:pt x="3290526" y="2590417"/>
                </a:lnTo>
                <a:lnTo>
                  <a:pt x="3295839" y="2592542"/>
                </a:lnTo>
                <a:lnTo>
                  <a:pt x="3301151" y="2594666"/>
                </a:lnTo>
                <a:lnTo>
                  <a:pt x="3306818" y="2597146"/>
                </a:lnTo>
                <a:lnTo>
                  <a:pt x="3312131" y="2599978"/>
                </a:lnTo>
                <a:lnTo>
                  <a:pt x="3317442" y="2601750"/>
                </a:lnTo>
                <a:lnTo>
                  <a:pt x="3322756" y="2604228"/>
                </a:lnTo>
                <a:lnTo>
                  <a:pt x="3327714" y="2606353"/>
                </a:lnTo>
                <a:lnTo>
                  <a:pt x="3333380" y="2609185"/>
                </a:lnTo>
                <a:lnTo>
                  <a:pt x="3338339" y="2612019"/>
                </a:lnTo>
                <a:lnTo>
                  <a:pt x="3343297" y="2614144"/>
                </a:lnTo>
                <a:lnTo>
                  <a:pt x="3348609" y="2616622"/>
                </a:lnTo>
                <a:lnTo>
                  <a:pt x="3353567" y="2618747"/>
                </a:lnTo>
                <a:lnTo>
                  <a:pt x="3356047" y="2619809"/>
                </a:lnTo>
                <a:lnTo>
                  <a:pt x="3358526" y="2621580"/>
                </a:lnTo>
                <a:lnTo>
                  <a:pt x="3363130" y="2624059"/>
                </a:lnTo>
                <a:lnTo>
                  <a:pt x="3368088" y="2626538"/>
                </a:lnTo>
                <a:lnTo>
                  <a:pt x="3373047" y="2629016"/>
                </a:lnTo>
                <a:lnTo>
                  <a:pt x="3377650" y="2631495"/>
                </a:lnTo>
                <a:lnTo>
                  <a:pt x="3382963" y="2634328"/>
                </a:lnTo>
                <a:lnTo>
                  <a:pt x="3387567" y="2636807"/>
                </a:lnTo>
                <a:lnTo>
                  <a:pt x="3397130" y="2641765"/>
                </a:lnTo>
                <a:lnTo>
                  <a:pt x="3406338" y="2646722"/>
                </a:lnTo>
                <a:lnTo>
                  <a:pt x="3415546" y="2652389"/>
                </a:lnTo>
                <a:lnTo>
                  <a:pt x="3424400" y="2657701"/>
                </a:lnTo>
                <a:lnTo>
                  <a:pt x="3433254" y="2663012"/>
                </a:lnTo>
                <a:lnTo>
                  <a:pt x="3442108" y="2668325"/>
                </a:lnTo>
                <a:lnTo>
                  <a:pt x="3450962" y="2673635"/>
                </a:lnTo>
                <a:lnTo>
                  <a:pt x="3459816" y="2679302"/>
                </a:lnTo>
                <a:lnTo>
                  <a:pt x="3467962" y="2684614"/>
                </a:lnTo>
                <a:lnTo>
                  <a:pt x="3476462" y="2689926"/>
                </a:lnTo>
                <a:lnTo>
                  <a:pt x="3484962" y="2695591"/>
                </a:lnTo>
                <a:lnTo>
                  <a:pt x="3493462" y="2700549"/>
                </a:lnTo>
                <a:lnTo>
                  <a:pt x="3497712" y="2703736"/>
                </a:lnTo>
                <a:lnTo>
                  <a:pt x="3501962" y="2706568"/>
                </a:lnTo>
                <a:lnTo>
                  <a:pt x="3505857" y="2709048"/>
                </a:lnTo>
                <a:lnTo>
                  <a:pt x="3510107" y="2711880"/>
                </a:lnTo>
                <a:lnTo>
                  <a:pt x="3514357" y="2714360"/>
                </a:lnTo>
                <a:lnTo>
                  <a:pt x="3518607" y="2717547"/>
                </a:lnTo>
                <a:lnTo>
                  <a:pt x="3522504" y="2720379"/>
                </a:lnTo>
                <a:lnTo>
                  <a:pt x="3526398" y="2722859"/>
                </a:lnTo>
                <a:lnTo>
                  <a:pt x="3533836" y="2727816"/>
                </a:lnTo>
                <a:lnTo>
                  <a:pt x="3541628" y="2732420"/>
                </a:lnTo>
                <a:lnTo>
                  <a:pt x="3548712" y="2737023"/>
                </a:lnTo>
                <a:lnTo>
                  <a:pt x="3556503" y="2741627"/>
                </a:lnTo>
                <a:lnTo>
                  <a:pt x="3564294" y="2745877"/>
                </a:lnTo>
                <a:lnTo>
                  <a:pt x="3571378" y="2750126"/>
                </a:lnTo>
                <a:lnTo>
                  <a:pt x="3579170" y="2754729"/>
                </a:lnTo>
                <a:lnTo>
                  <a:pt x="3586606" y="2758979"/>
                </a:lnTo>
                <a:lnTo>
                  <a:pt x="3589440" y="2758271"/>
                </a:lnTo>
                <a:lnTo>
                  <a:pt x="3592628" y="2757562"/>
                </a:lnTo>
                <a:lnTo>
                  <a:pt x="3595106" y="2757562"/>
                </a:lnTo>
                <a:lnTo>
                  <a:pt x="3597586" y="2757916"/>
                </a:lnTo>
                <a:lnTo>
                  <a:pt x="3614939" y="2760749"/>
                </a:lnTo>
                <a:lnTo>
                  <a:pt x="3624148" y="2762166"/>
                </a:lnTo>
                <a:lnTo>
                  <a:pt x="3628398" y="2763228"/>
                </a:lnTo>
                <a:lnTo>
                  <a:pt x="3632648" y="2764291"/>
                </a:lnTo>
                <a:lnTo>
                  <a:pt x="3637252" y="2765353"/>
                </a:lnTo>
                <a:lnTo>
                  <a:pt x="3641502" y="2766416"/>
                </a:lnTo>
                <a:lnTo>
                  <a:pt x="3646106" y="2767478"/>
                </a:lnTo>
                <a:lnTo>
                  <a:pt x="3650710" y="2768540"/>
                </a:lnTo>
                <a:lnTo>
                  <a:pt x="3667710" y="2774206"/>
                </a:lnTo>
                <a:lnTo>
                  <a:pt x="3663460" y="2769956"/>
                </a:lnTo>
                <a:lnTo>
                  <a:pt x="3659564" y="2765708"/>
                </a:lnTo>
                <a:lnTo>
                  <a:pt x="3655314" y="2761458"/>
                </a:lnTo>
                <a:lnTo>
                  <a:pt x="3651064" y="2757209"/>
                </a:lnTo>
                <a:lnTo>
                  <a:pt x="3648939" y="2755437"/>
                </a:lnTo>
                <a:lnTo>
                  <a:pt x="3647169" y="2753312"/>
                </a:lnTo>
                <a:lnTo>
                  <a:pt x="3645752" y="2750126"/>
                </a:lnTo>
                <a:lnTo>
                  <a:pt x="3645044" y="2747293"/>
                </a:lnTo>
                <a:lnTo>
                  <a:pt x="3644689" y="2743397"/>
                </a:lnTo>
                <a:lnTo>
                  <a:pt x="3644689" y="2739148"/>
                </a:lnTo>
                <a:lnTo>
                  <a:pt x="3645044" y="2734898"/>
                </a:lnTo>
                <a:lnTo>
                  <a:pt x="3645752" y="2730295"/>
                </a:lnTo>
                <a:lnTo>
                  <a:pt x="3646460" y="2725338"/>
                </a:lnTo>
                <a:lnTo>
                  <a:pt x="3647877" y="2720379"/>
                </a:lnTo>
                <a:lnTo>
                  <a:pt x="3650002" y="2714714"/>
                </a:lnTo>
                <a:lnTo>
                  <a:pt x="3652127" y="2709048"/>
                </a:lnTo>
                <a:lnTo>
                  <a:pt x="3654960" y="2703381"/>
                </a:lnTo>
                <a:lnTo>
                  <a:pt x="3657794" y="2697716"/>
                </a:lnTo>
                <a:lnTo>
                  <a:pt x="3660980" y="2691696"/>
                </a:lnTo>
                <a:lnTo>
                  <a:pt x="3664877" y="2685676"/>
                </a:lnTo>
                <a:lnTo>
                  <a:pt x="3668418" y="2680718"/>
                </a:lnTo>
                <a:lnTo>
                  <a:pt x="3672314" y="2676115"/>
                </a:lnTo>
                <a:lnTo>
                  <a:pt x="3676210" y="2671865"/>
                </a:lnTo>
                <a:lnTo>
                  <a:pt x="3679752" y="2667970"/>
                </a:lnTo>
                <a:lnTo>
                  <a:pt x="3683647" y="2664074"/>
                </a:lnTo>
                <a:lnTo>
                  <a:pt x="3687543" y="2660533"/>
                </a:lnTo>
                <a:lnTo>
                  <a:pt x="3691793" y="2657346"/>
                </a:lnTo>
                <a:lnTo>
                  <a:pt x="3695688" y="2654159"/>
                </a:lnTo>
                <a:lnTo>
                  <a:pt x="3689668" y="2640349"/>
                </a:lnTo>
                <a:lnTo>
                  <a:pt x="3682938" y="2626184"/>
                </a:lnTo>
                <a:lnTo>
                  <a:pt x="3676564" y="2612019"/>
                </a:lnTo>
                <a:lnTo>
                  <a:pt x="3669480" y="2597855"/>
                </a:lnTo>
                <a:lnTo>
                  <a:pt x="3661689" y="2583336"/>
                </a:lnTo>
                <a:lnTo>
                  <a:pt x="3654606" y="2568817"/>
                </a:lnTo>
                <a:lnTo>
                  <a:pt x="3646460" y="2554297"/>
                </a:lnTo>
                <a:lnTo>
                  <a:pt x="3637960" y="2539778"/>
                </a:lnTo>
                <a:lnTo>
                  <a:pt x="3629460" y="2524551"/>
                </a:lnTo>
                <a:lnTo>
                  <a:pt x="3620252" y="2509679"/>
                </a:lnTo>
                <a:lnTo>
                  <a:pt x="3611044" y="2495160"/>
                </a:lnTo>
                <a:lnTo>
                  <a:pt x="3601481" y="2480286"/>
                </a:lnTo>
                <a:lnTo>
                  <a:pt x="3591211" y="2465058"/>
                </a:lnTo>
                <a:lnTo>
                  <a:pt x="3580586" y="2450186"/>
                </a:lnTo>
                <a:lnTo>
                  <a:pt x="3569606" y="2435312"/>
                </a:lnTo>
                <a:lnTo>
                  <a:pt x="3557920" y="2420440"/>
                </a:lnTo>
                <a:lnTo>
                  <a:pt x="3550128" y="2416191"/>
                </a:lnTo>
                <a:lnTo>
                  <a:pt x="3541982" y="2410879"/>
                </a:lnTo>
                <a:lnTo>
                  <a:pt x="3538440" y="2408399"/>
                </a:lnTo>
                <a:lnTo>
                  <a:pt x="3534545" y="2405212"/>
                </a:lnTo>
                <a:lnTo>
                  <a:pt x="3531003" y="2401672"/>
                </a:lnTo>
                <a:lnTo>
                  <a:pt x="3527462" y="2398130"/>
                </a:lnTo>
                <a:lnTo>
                  <a:pt x="3524274" y="2394588"/>
                </a:lnTo>
                <a:lnTo>
                  <a:pt x="3520732" y="2391048"/>
                </a:lnTo>
                <a:lnTo>
                  <a:pt x="3517190" y="2387153"/>
                </a:lnTo>
                <a:lnTo>
                  <a:pt x="3514357" y="2383258"/>
                </a:lnTo>
                <a:lnTo>
                  <a:pt x="3510816" y="2379361"/>
                </a:lnTo>
                <a:lnTo>
                  <a:pt x="3507628" y="2375112"/>
                </a:lnTo>
                <a:lnTo>
                  <a:pt x="3504795" y="2370862"/>
                </a:lnTo>
                <a:lnTo>
                  <a:pt x="3501962" y="2366259"/>
                </a:lnTo>
                <a:lnTo>
                  <a:pt x="3482482" y="2367675"/>
                </a:lnTo>
                <a:lnTo>
                  <a:pt x="3463004" y="2369092"/>
                </a:lnTo>
                <a:lnTo>
                  <a:pt x="3444233" y="2370509"/>
                </a:lnTo>
                <a:lnTo>
                  <a:pt x="3425463" y="2372987"/>
                </a:lnTo>
                <a:lnTo>
                  <a:pt x="3406692" y="2375112"/>
                </a:lnTo>
                <a:lnTo>
                  <a:pt x="3388275" y="2377945"/>
                </a:lnTo>
                <a:lnTo>
                  <a:pt x="3370213" y="2381486"/>
                </a:lnTo>
                <a:lnTo>
                  <a:pt x="3351797" y="2384673"/>
                </a:lnTo>
                <a:lnTo>
                  <a:pt x="3334089" y="2388568"/>
                </a:lnTo>
                <a:lnTo>
                  <a:pt x="3316380" y="2393172"/>
                </a:lnTo>
                <a:lnTo>
                  <a:pt x="3298672" y="2397775"/>
                </a:lnTo>
                <a:lnTo>
                  <a:pt x="3281318" y="2402734"/>
                </a:lnTo>
                <a:lnTo>
                  <a:pt x="3263964" y="2408754"/>
                </a:lnTo>
                <a:lnTo>
                  <a:pt x="3246965" y="2414774"/>
                </a:lnTo>
                <a:lnTo>
                  <a:pt x="3230318" y="2421502"/>
                </a:lnTo>
                <a:lnTo>
                  <a:pt x="3213674" y="2428230"/>
                </a:lnTo>
                <a:lnTo>
                  <a:pt x="3192777" y="2443104"/>
                </a:lnTo>
                <a:lnTo>
                  <a:pt x="3190299" y="2444519"/>
                </a:lnTo>
                <a:lnTo>
                  <a:pt x="3187465" y="2445228"/>
                </a:lnTo>
                <a:lnTo>
                  <a:pt x="3184986" y="2445936"/>
                </a:lnTo>
                <a:lnTo>
                  <a:pt x="3182152" y="2446290"/>
                </a:lnTo>
                <a:lnTo>
                  <a:pt x="3176840" y="2447352"/>
                </a:lnTo>
                <a:lnTo>
                  <a:pt x="3171174" y="2447707"/>
                </a:lnTo>
                <a:lnTo>
                  <a:pt x="3165507" y="2447352"/>
                </a:lnTo>
                <a:lnTo>
                  <a:pt x="3159841" y="2446290"/>
                </a:lnTo>
                <a:lnTo>
                  <a:pt x="3154174" y="2444519"/>
                </a:lnTo>
                <a:lnTo>
                  <a:pt x="3148508" y="2442041"/>
                </a:lnTo>
                <a:lnTo>
                  <a:pt x="3145674" y="2440624"/>
                </a:lnTo>
                <a:lnTo>
                  <a:pt x="3142486" y="2438500"/>
                </a:lnTo>
                <a:lnTo>
                  <a:pt x="3140008" y="2437084"/>
                </a:lnTo>
                <a:lnTo>
                  <a:pt x="3138944" y="2436375"/>
                </a:lnTo>
                <a:lnTo>
                  <a:pt x="3138591" y="2436375"/>
                </a:lnTo>
                <a:lnTo>
                  <a:pt x="3140361" y="2436020"/>
                </a:lnTo>
                <a:lnTo>
                  <a:pt x="3148861" y="2433542"/>
                </a:lnTo>
                <a:lnTo>
                  <a:pt x="3163736" y="2429646"/>
                </a:lnTo>
                <a:lnTo>
                  <a:pt x="3163028" y="2429646"/>
                </a:lnTo>
                <a:lnTo>
                  <a:pt x="3159841" y="2428938"/>
                </a:lnTo>
                <a:lnTo>
                  <a:pt x="3154528" y="2427876"/>
                </a:lnTo>
                <a:lnTo>
                  <a:pt x="3148861" y="2426813"/>
                </a:lnTo>
                <a:lnTo>
                  <a:pt x="3143194" y="2425043"/>
                </a:lnTo>
                <a:lnTo>
                  <a:pt x="3137882" y="2423273"/>
                </a:lnTo>
                <a:lnTo>
                  <a:pt x="3132570" y="2421856"/>
                </a:lnTo>
                <a:lnTo>
                  <a:pt x="3127611" y="2419378"/>
                </a:lnTo>
                <a:lnTo>
                  <a:pt x="3122653" y="2417253"/>
                </a:lnTo>
                <a:lnTo>
                  <a:pt x="3117695" y="2414774"/>
                </a:lnTo>
                <a:lnTo>
                  <a:pt x="3113091" y="2411941"/>
                </a:lnTo>
                <a:lnTo>
                  <a:pt x="3108486" y="2409462"/>
                </a:lnTo>
                <a:lnTo>
                  <a:pt x="3103883" y="2406629"/>
                </a:lnTo>
                <a:lnTo>
                  <a:pt x="3099633" y="2403796"/>
                </a:lnTo>
                <a:lnTo>
                  <a:pt x="3094675" y="2399900"/>
                </a:lnTo>
                <a:lnTo>
                  <a:pt x="3090070" y="2396005"/>
                </a:lnTo>
                <a:lnTo>
                  <a:pt x="3085466" y="2391756"/>
                </a:lnTo>
                <a:lnTo>
                  <a:pt x="3081570" y="2387506"/>
                </a:lnTo>
                <a:lnTo>
                  <a:pt x="3077675" y="2382903"/>
                </a:lnTo>
                <a:lnTo>
                  <a:pt x="3074133" y="2378299"/>
                </a:lnTo>
                <a:lnTo>
                  <a:pt x="3070945" y="2373695"/>
                </a:lnTo>
                <a:lnTo>
                  <a:pt x="3068467" y="2368739"/>
                </a:lnTo>
                <a:lnTo>
                  <a:pt x="3061384" y="2369800"/>
                </a:lnTo>
                <a:lnTo>
                  <a:pt x="3056425" y="2370154"/>
                </a:lnTo>
                <a:lnTo>
                  <a:pt x="3052884" y="2370154"/>
                </a:lnTo>
                <a:lnTo>
                  <a:pt x="3050758" y="2370154"/>
                </a:lnTo>
                <a:lnTo>
                  <a:pt x="3047925" y="2369447"/>
                </a:lnTo>
                <a:lnTo>
                  <a:pt x="3045092" y="2368739"/>
                </a:lnTo>
                <a:lnTo>
                  <a:pt x="3042258" y="2368030"/>
                </a:lnTo>
                <a:lnTo>
                  <a:pt x="3039070" y="2367322"/>
                </a:lnTo>
                <a:lnTo>
                  <a:pt x="3036237" y="2366259"/>
                </a:lnTo>
                <a:lnTo>
                  <a:pt x="3032696" y="2365551"/>
                </a:lnTo>
                <a:lnTo>
                  <a:pt x="3029509" y="2364489"/>
                </a:lnTo>
                <a:lnTo>
                  <a:pt x="3027029" y="2364489"/>
                </a:lnTo>
                <a:lnTo>
                  <a:pt x="3024196" y="2364842"/>
                </a:lnTo>
                <a:lnTo>
                  <a:pt x="3012154" y="2365551"/>
                </a:lnTo>
                <a:lnTo>
                  <a:pt x="2988426" y="2367322"/>
                </a:lnTo>
                <a:lnTo>
                  <a:pt x="2976384" y="2368384"/>
                </a:lnTo>
                <a:lnTo>
                  <a:pt x="2964696" y="2369800"/>
                </a:lnTo>
                <a:lnTo>
                  <a:pt x="2952655" y="2370862"/>
                </a:lnTo>
                <a:lnTo>
                  <a:pt x="2940613" y="2372634"/>
                </a:lnTo>
                <a:lnTo>
                  <a:pt x="2928926" y="2374404"/>
                </a:lnTo>
                <a:lnTo>
                  <a:pt x="2916885" y="2376882"/>
                </a:lnTo>
                <a:lnTo>
                  <a:pt x="2905197" y="2378654"/>
                </a:lnTo>
                <a:lnTo>
                  <a:pt x="2892802" y="2380424"/>
                </a:lnTo>
                <a:lnTo>
                  <a:pt x="2868364" y="2386090"/>
                </a:lnTo>
                <a:lnTo>
                  <a:pt x="2844636" y="2391756"/>
                </a:lnTo>
                <a:lnTo>
                  <a:pt x="2820553" y="2398130"/>
                </a:lnTo>
                <a:lnTo>
                  <a:pt x="2796823" y="2405567"/>
                </a:lnTo>
                <a:lnTo>
                  <a:pt x="2772386" y="2413357"/>
                </a:lnTo>
                <a:lnTo>
                  <a:pt x="2748304" y="2421856"/>
                </a:lnTo>
                <a:lnTo>
                  <a:pt x="2723866" y="2431063"/>
                </a:lnTo>
                <a:lnTo>
                  <a:pt x="2699782" y="2440624"/>
                </a:lnTo>
                <a:lnTo>
                  <a:pt x="2675700" y="2450894"/>
                </a:lnTo>
                <a:lnTo>
                  <a:pt x="2651263" y="2461518"/>
                </a:lnTo>
                <a:lnTo>
                  <a:pt x="2627180" y="2472849"/>
                </a:lnTo>
                <a:lnTo>
                  <a:pt x="2603097" y="2485244"/>
                </a:lnTo>
                <a:lnTo>
                  <a:pt x="2578659" y="2497283"/>
                </a:lnTo>
                <a:lnTo>
                  <a:pt x="2554576" y="2510386"/>
                </a:lnTo>
                <a:lnTo>
                  <a:pt x="2530139" y="2524196"/>
                </a:lnTo>
                <a:lnTo>
                  <a:pt x="2505702" y="2538362"/>
                </a:lnTo>
                <a:lnTo>
                  <a:pt x="2481618" y="2553235"/>
                </a:lnTo>
                <a:lnTo>
                  <a:pt x="2456827" y="2568462"/>
                </a:lnTo>
                <a:lnTo>
                  <a:pt x="2432390" y="2584751"/>
                </a:lnTo>
                <a:lnTo>
                  <a:pt x="2407599" y="2600687"/>
                </a:lnTo>
                <a:lnTo>
                  <a:pt x="2383161" y="2617684"/>
                </a:lnTo>
                <a:lnTo>
                  <a:pt x="2358370" y="2635391"/>
                </a:lnTo>
                <a:lnTo>
                  <a:pt x="2333578" y="2653451"/>
                </a:lnTo>
                <a:lnTo>
                  <a:pt x="2308787" y="2671865"/>
                </a:lnTo>
                <a:lnTo>
                  <a:pt x="2306308" y="2673635"/>
                </a:lnTo>
                <a:lnTo>
                  <a:pt x="2303475" y="2675407"/>
                </a:lnTo>
                <a:lnTo>
                  <a:pt x="2300287" y="2676469"/>
                </a:lnTo>
                <a:lnTo>
                  <a:pt x="2297808" y="2677531"/>
                </a:lnTo>
                <a:lnTo>
                  <a:pt x="2294620" y="2678239"/>
                </a:lnTo>
                <a:lnTo>
                  <a:pt x="2291434" y="2679302"/>
                </a:lnTo>
                <a:lnTo>
                  <a:pt x="2288954" y="2679656"/>
                </a:lnTo>
                <a:lnTo>
                  <a:pt x="2285767" y="2680010"/>
                </a:lnTo>
                <a:lnTo>
                  <a:pt x="2282579" y="2679656"/>
                </a:lnTo>
                <a:lnTo>
                  <a:pt x="2279746" y="2679656"/>
                </a:lnTo>
                <a:lnTo>
                  <a:pt x="2276559" y="2678594"/>
                </a:lnTo>
                <a:lnTo>
                  <a:pt x="2273371" y="2677885"/>
                </a:lnTo>
                <a:lnTo>
                  <a:pt x="2270892" y="2677177"/>
                </a:lnTo>
                <a:lnTo>
                  <a:pt x="2267704" y="2676115"/>
                </a:lnTo>
                <a:lnTo>
                  <a:pt x="2264517" y="2674698"/>
                </a:lnTo>
                <a:lnTo>
                  <a:pt x="2262037" y="2672573"/>
                </a:lnTo>
                <a:lnTo>
                  <a:pt x="2262392" y="2675407"/>
                </a:lnTo>
                <a:lnTo>
                  <a:pt x="2262392" y="2677885"/>
                </a:lnTo>
                <a:lnTo>
                  <a:pt x="2262037" y="2680718"/>
                </a:lnTo>
                <a:lnTo>
                  <a:pt x="2261329" y="2683197"/>
                </a:lnTo>
                <a:lnTo>
                  <a:pt x="2259913" y="2685676"/>
                </a:lnTo>
                <a:lnTo>
                  <a:pt x="2258851" y="2687801"/>
                </a:lnTo>
                <a:lnTo>
                  <a:pt x="2257079" y="2689926"/>
                </a:lnTo>
                <a:lnTo>
                  <a:pt x="2254246" y="2691696"/>
                </a:lnTo>
                <a:lnTo>
                  <a:pt x="2246454" y="2695591"/>
                </a:lnTo>
                <a:lnTo>
                  <a:pt x="2239017" y="2700195"/>
                </a:lnTo>
                <a:lnTo>
                  <a:pt x="2231226" y="2704798"/>
                </a:lnTo>
                <a:lnTo>
                  <a:pt x="2223788" y="2709402"/>
                </a:lnTo>
                <a:lnTo>
                  <a:pt x="2217059" y="2714714"/>
                </a:lnTo>
                <a:lnTo>
                  <a:pt x="2209976" y="2720379"/>
                </a:lnTo>
                <a:lnTo>
                  <a:pt x="2203601" y="2726046"/>
                </a:lnTo>
                <a:lnTo>
                  <a:pt x="2196872" y="2731711"/>
                </a:lnTo>
                <a:lnTo>
                  <a:pt x="2190497" y="2737378"/>
                </a:lnTo>
                <a:lnTo>
                  <a:pt x="2184122" y="2743752"/>
                </a:lnTo>
                <a:lnTo>
                  <a:pt x="2177747" y="2750126"/>
                </a:lnTo>
                <a:lnTo>
                  <a:pt x="2171727" y="2756854"/>
                </a:lnTo>
                <a:lnTo>
                  <a:pt x="2166060" y="2763228"/>
                </a:lnTo>
                <a:lnTo>
                  <a:pt x="2160039" y="2770311"/>
                </a:lnTo>
                <a:lnTo>
                  <a:pt x="2154727" y="2777038"/>
                </a:lnTo>
                <a:lnTo>
                  <a:pt x="2149060" y="2784476"/>
                </a:lnTo>
                <a:lnTo>
                  <a:pt x="2145518" y="2786600"/>
                </a:lnTo>
                <a:lnTo>
                  <a:pt x="2141622" y="2789079"/>
                </a:lnTo>
                <a:lnTo>
                  <a:pt x="2137727" y="2790141"/>
                </a:lnTo>
                <a:lnTo>
                  <a:pt x="2133831" y="2790849"/>
                </a:lnTo>
                <a:lnTo>
                  <a:pt x="2130644" y="2790849"/>
                </a:lnTo>
                <a:lnTo>
                  <a:pt x="2127102" y="2790495"/>
                </a:lnTo>
                <a:lnTo>
                  <a:pt x="2125331" y="2789787"/>
                </a:lnTo>
                <a:lnTo>
                  <a:pt x="2123560" y="2789079"/>
                </a:lnTo>
                <a:lnTo>
                  <a:pt x="2122144" y="2788017"/>
                </a:lnTo>
                <a:lnTo>
                  <a:pt x="2121081" y="2786600"/>
                </a:lnTo>
                <a:lnTo>
                  <a:pt x="2118956" y="2785184"/>
                </a:lnTo>
                <a:lnTo>
                  <a:pt x="2117894" y="2783414"/>
                </a:lnTo>
                <a:lnTo>
                  <a:pt x="2116477" y="2781642"/>
                </a:lnTo>
                <a:lnTo>
                  <a:pt x="2115414" y="2779872"/>
                </a:lnTo>
                <a:lnTo>
                  <a:pt x="2114352" y="2777747"/>
                </a:lnTo>
                <a:lnTo>
                  <a:pt x="2113997" y="2776330"/>
                </a:lnTo>
                <a:lnTo>
                  <a:pt x="2113644" y="2774560"/>
                </a:lnTo>
                <a:lnTo>
                  <a:pt x="2113289" y="2772435"/>
                </a:lnTo>
                <a:lnTo>
                  <a:pt x="2113289" y="2770665"/>
                </a:lnTo>
                <a:lnTo>
                  <a:pt x="2113289" y="2768540"/>
                </a:lnTo>
                <a:lnTo>
                  <a:pt x="2113644" y="2766770"/>
                </a:lnTo>
                <a:lnTo>
                  <a:pt x="2114352" y="2765353"/>
                </a:lnTo>
                <a:lnTo>
                  <a:pt x="2115060" y="2763228"/>
                </a:lnTo>
                <a:lnTo>
                  <a:pt x="2115769" y="2761812"/>
                </a:lnTo>
                <a:lnTo>
                  <a:pt x="2117185" y="2760041"/>
                </a:lnTo>
                <a:lnTo>
                  <a:pt x="2118602" y="2758979"/>
                </a:lnTo>
                <a:lnTo>
                  <a:pt x="2124269" y="2751542"/>
                </a:lnTo>
                <a:lnTo>
                  <a:pt x="2130644" y="2744105"/>
                </a:lnTo>
                <a:lnTo>
                  <a:pt x="2137019" y="2736669"/>
                </a:lnTo>
                <a:lnTo>
                  <a:pt x="2143393" y="2729941"/>
                </a:lnTo>
                <a:lnTo>
                  <a:pt x="2149768" y="2722859"/>
                </a:lnTo>
                <a:lnTo>
                  <a:pt x="2156852" y="2716484"/>
                </a:lnTo>
                <a:lnTo>
                  <a:pt x="2163580" y="2709402"/>
                </a:lnTo>
                <a:lnTo>
                  <a:pt x="2170663" y="2703381"/>
                </a:lnTo>
                <a:lnTo>
                  <a:pt x="2177747" y="2697361"/>
                </a:lnTo>
                <a:lnTo>
                  <a:pt x="2185185" y="2690988"/>
                </a:lnTo>
                <a:lnTo>
                  <a:pt x="2192268" y="2685322"/>
                </a:lnTo>
                <a:lnTo>
                  <a:pt x="2200060" y="2679656"/>
                </a:lnTo>
                <a:lnTo>
                  <a:pt x="2207496" y="2673990"/>
                </a:lnTo>
                <a:lnTo>
                  <a:pt x="2215643" y="2668678"/>
                </a:lnTo>
                <a:lnTo>
                  <a:pt x="2223080" y="2663720"/>
                </a:lnTo>
                <a:lnTo>
                  <a:pt x="2231226" y="2659116"/>
                </a:lnTo>
                <a:lnTo>
                  <a:pt x="2232996" y="2658054"/>
                </a:lnTo>
                <a:lnTo>
                  <a:pt x="2235121" y="2657701"/>
                </a:lnTo>
                <a:lnTo>
                  <a:pt x="2237246" y="2657346"/>
                </a:lnTo>
                <a:lnTo>
                  <a:pt x="2239371" y="2656993"/>
                </a:lnTo>
                <a:lnTo>
                  <a:pt x="2241496" y="2656993"/>
                </a:lnTo>
                <a:lnTo>
                  <a:pt x="2243621" y="2656993"/>
                </a:lnTo>
                <a:lnTo>
                  <a:pt x="2245746" y="2657346"/>
                </a:lnTo>
                <a:lnTo>
                  <a:pt x="2248226" y="2658054"/>
                </a:lnTo>
                <a:lnTo>
                  <a:pt x="2247163" y="2655576"/>
                </a:lnTo>
                <a:lnTo>
                  <a:pt x="2246101" y="2653097"/>
                </a:lnTo>
                <a:lnTo>
                  <a:pt x="2245392" y="2650617"/>
                </a:lnTo>
                <a:lnTo>
                  <a:pt x="2245038" y="2648139"/>
                </a:lnTo>
                <a:lnTo>
                  <a:pt x="2244684" y="2645305"/>
                </a:lnTo>
                <a:lnTo>
                  <a:pt x="2244684" y="2643182"/>
                </a:lnTo>
                <a:lnTo>
                  <a:pt x="2245038" y="2640349"/>
                </a:lnTo>
                <a:lnTo>
                  <a:pt x="2245038" y="2637870"/>
                </a:lnTo>
                <a:lnTo>
                  <a:pt x="2245746" y="2635391"/>
                </a:lnTo>
                <a:lnTo>
                  <a:pt x="2246454" y="2632911"/>
                </a:lnTo>
                <a:lnTo>
                  <a:pt x="2247517" y="2630433"/>
                </a:lnTo>
                <a:lnTo>
                  <a:pt x="2248579" y="2627954"/>
                </a:lnTo>
                <a:lnTo>
                  <a:pt x="2249642" y="2625829"/>
                </a:lnTo>
                <a:lnTo>
                  <a:pt x="2251059" y="2623351"/>
                </a:lnTo>
                <a:lnTo>
                  <a:pt x="2253184" y="2621580"/>
                </a:lnTo>
                <a:lnTo>
                  <a:pt x="2254954" y="2619456"/>
                </a:lnTo>
                <a:lnTo>
                  <a:pt x="2264162" y="2607061"/>
                </a:lnTo>
                <a:lnTo>
                  <a:pt x="2274079" y="2594666"/>
                </a:lnTo>
                <a:lnTo>
                  <a:pt x="2283642" y="2582627"/>
                </a:lnTo>
                <a:lnTo>
                  <a:pt x="2293559" y="2570940"/>
                </a:lnTo>
                <a:lnTo>
                  <a:pt x="2303475" y="2559254"/>
                </a:lnTo>
                <a:lnTo>
                  <a:pt x="2313745" y="2547569"/>
                </a:lnTo>
                <a:lnTo>
                  <a:pt x="2324370" y="2536591"/>
                </a:lnTo>
                <a:lnTo>
                  <a:pt x="2334641" y="2525613"/>
                </a:lnTo>
                <a:lnTo>
                  <a:pt x="2345266" y="2514636"/>
                </a:lnTo>
                <a:lnTo>
                  <a:pt x="2356600" y="2504366"/>
                </a:lnTo>
                <a:lnTo>
                  <a:pt x="2367578" y="2494097"/>
                </a:lnTo>
                <a:lnTo>
                  <a:pt x="2378911" y="2483473"/>
                </a:lnTo>
                <a:lnTo>
                  <a:pt x="2389891" y="2473557"/>
                </a:lnTo>
                <a:lnTo>
                  <a:pt x="2401578" y="2463996"/>
                </a:lnTo>
                <a:lnTo>
                  <a:pt x="2412911" y="2454435"/>
                </a:lnTo>
                <a:lnTo>
                  <a:pt x="2424952" y="2445228"/>
                </a:lnTo>
                <a:lnTo>
                  <a:pt x="2436994" y="2436020"/>
                </a:lnTo>
                <a:lnTo>
                  <a:pt x="2448682" y="2427168"/>
                </a:lnTo>
                <a:lnTo>
                  <a:pt x="2460723" y="2418315"/>
                </a:lnTo>
                <a:lnTo>
                  <a:pt x="2473118" y="2409816"/>
                </a:lnTo>
                <a:lnTo>
                  <a:pt x="2485160" y="2401317"/>
                </a:lnTo>
                <a:lnTo>
                  <a:pt x="2497556" y="2393172"/>
                </a:lnTo>
                <a:lnTo>
                  <a:pt x="2509951" y="2385736"/>
                </a:lnTo>
                <a:lnTo>
                  <a:pt x="2522348" y="2377945"/>
                </a:lnTo>
                <a:lnTo>
                  <a:pt x="2534743" y="2370154"/>
                </a:lnTo>
                <a:lnTo>
                  <a:pt x="2547492" y="2363072"/>
                </a:lnTo>
                <a:lnTo>
                  <a:pt x="2560242" y="2355990"/>
                </a:lnTo>
                <a:lnTo>
                  <a:pt x="2572992" y="2349261"/>
                </a:lnTo>
                <a:lnTo>
                  <a:pt x="2598138" y="2336159"/>
                </a:lnTo>
                <a:lnTo>
                  <a:pt x="2623992" y="2323765"/>
                </a:lnTo>
                <a:lnTo>
                  <a:pt x="2649846" y="2311724"/>
                </a:lnTo>
                <a:lnTo>
                  <a:pt x="2676054" y="2300747"/>
                </a:lnTo>
                <a:lnTo>
                  <a:pt x="2701554" y="2290477"/>
                </a:lnTo>
                <a:lnTo>
                  <a:pt x="2727762" y="2280561"/>
                </a:lnTo>
                <a:lnTo>
                  <a:pt x="2753615" y="2271354"/>
                </a:lnTo>
                <a:lnTo>
                  <a:pt x="2779824" y="2262856"/>
                </a:lnTo>
                <a:lnTo>
                  <a:pt x="2806032" y="2255065"/>
                </a:lnTo>
                <a:lnTo>
                  <a:pt x="2831531" y="2247274"/>
                </a:lnTo>
                <a:lnTo>
                  <a:pt x="2838261" y="2245504"/>
                </a:lnTo>
                <a:lnTo>
                  <a:pt x="2844636" y="2243733"/>
                </a:lnTo>
                <a:lnTo>
                  <a:pt x="2851364" y="2241963"/>
                </a:lnTo>
                <a:lnTo>
                  <a:pt x="2857739" y="2239838"/>
                </a:lnTo>
                <a:lnTo>
                  <a:pt x="2870489" y="2236297"/>
                </a:lnTo>
                <a:lnTo>
                  <a:pt x="2874031" y="2235234"/>
                </a:lnTo>
                <a:lnTo>
                  <a:pt x="2876864" y="2234526"/>
                </a:lnTo>
                <a:lnTo>
                  <a:pt x="2880406" y="2233817"/>
                </a:lnTo>
                <a:lnTo>
                  <a:pt x="2883594" y="2233110"/>
                </a:lnTo>
                <a:lnTo>
                  <a:pt x="2889968" y="2231693"/>
                </a:lnTo>
                <a:lnTo>
                  <a:pt x="2896697" y="2229922"/>
                </a:lnTo>
                <a:lnTo>
                  <a:pt x="2903072" y="2228507"/>
                </a:lnTo>
                <a:lnTo>
                  <a:pt x="2909802" y="2226735"/>
                </a:lnTo>
                <a:lnTo>
                  <a:pt x="2922197" y="2223548"/>
                </a:lnTo>
                <a:lnTo>
                  <a:pt x="2935302" y="2220715"/>
                </a:lnTo>
                <a:lnTo>
                  <a:pt x="2942030" y="2219300"/>
                </a:lnTo>
                <a:lnTo>
                  <a:pt x="2948405" y="2218236"/>
                </a:lnTo>
                <a:lnTo>
                  <a:pt x="2955134" y="2216466"/>
                </a:lnTo>
                <a:lnTo>
                  <a:pt x="2961155" y="2215049"/>
                </a:lnTo>
                <a:lnTo>
                  <a:pt x="2974259" y="2211508"/>
                </a:lnTo>
                <a:lnTo>
                  <a:pt x="2982759" y="2210800"/>
                </a:lnTo>
                <a:lnTo>
                  <a:pt x="2987009" y="2210446"/>
                </a:lnTo>
                <a:lnTo>
                  <a:pt x="2991259" y="2209738"/>
                </a:lnTo>
                <a:lnTo>
                  <a:pt x="2995509" y="2208676"/>
                </a:lnTo>
                <a:lnTo>
                  <a:pt x="2999051" y="2207968"/>
                </a:lnTo>
                <a:lnTo>
                  <a:pt x="3003301" y="2207259"/>
                </a:lnTo>
                <a:lnTo>
                  <a:pt x="3007551" y="2206196"/>
                </a:lnTo>
                <a:lnTo>
                  <a:pt x="3029862" y="2201592"/>
                </a:lnTo>
                <a:lnTo>
                  <a:pt x="3006488" y="2201239"/>
                </a:lnTo>
                <a:lnTo>
                  <a:pt x="3005779" y="2201239"/>
                </a:lnTo>
                <a:lnTo>
                  <a:pt x="3005071" y="2200885"/>
                </a:lnTo>
                <a:lnTo>
                  <a:pt x="3003654" y="2200530"/>
                </a:lnTo>
                <a:lnTo>
                  <a:pt x="3001529" y="2200177"/>
                </a:lnTo>
                <a:lnTo>
                  <a:pt x="2996926" y="2198405"/>
                </a:lnTo>
                <a:lnTo>
                  <a:pt x="2977446" y="2192740"/>
                </a:lnTo>
                <a:lnTo>
                  <a:pt x="2966821" y="2189553"/>
                </a:lnTo>
                <a:lnTo>
                  <a:pt x="2963634" y="2189199"/>
                </a:lnTo>
                <a:lnTo>
                  <a:pt x="2960093" y="2189199"/>
                </a:lnTo>
                <a:lnTo>
                  <a:pt x="2956196" y="2188845"/>
                </a:lnTo>
                <a:lnTo>
                  <a:pt x="2952655" y="2188845"/>
                </a:lnTo>
                <a:lnTo>
                  <a:pt x="2945572" y="2188845"/>
                </a:lnTo>
                <a:lnTo>
                  <a:pt x="2938135" y="2188490"/>
                </a:lnTo>
                <a:lnTo>
                  <a:pt x="2930697" y="2188137"/>
                </a:lnTo>
                <a:lnTo>
                  <a:pt x="2923614" y="2188137"/>
                </a:lnTo>
                <a:lnTo>
                  <a:pt x="2908739" y="2188137"/>
                </a:lnTo>
                <a:lnTo>
                  <a:pt x="2893864" y="2188490"/>
                </a:lnTo>
                <a:lnTo>
                  <a:pt x="2879344" y="2188845"/>
                </a:lnTo>
                <a:lnTo>
                  <a:pt x="2864469" y="2189907"/>
                </a:lnTo>
                <a:lnTo>
                  <a:pt x="2849594" y="2191324"/>
                </a:lnTo>
                <a:lnTo>
                  <a:pt x="2834719" y="2192740"/>
                </a:lnTo>
                <a:lnTo>
                  <a:pt x="2819844" y="2194157"/>
                </a:lnTo>
                <a:lnTo>
                  <a:pt x="2804615" y="2196282"/>
                </a:lnTo>
                <a:lnTo>
                  <a:pt x="2789740" y="2198760"/>
                </a:lnTo>
                <a:lnTo>
                  <a:pt x="2774865" y="2201239"/>
                </a:lnTo>
                <a:lnTo>
                  <a:pt x="2759282" y="2204072"/>
                </a:lnTo>
                <a:lnTo>
                  <a:pt x="2744407" y="2207259"/>
                </a:lnTo>
                <a:lnTo>
                  <a:pt x="2729532" y="2210800"/>
                </a:lnTo>
                <a:lnTo>
                  <a:pt x="2713949" y="2214696"/>
                </a:lnTo>
                <a:lnTo>
                  <a:pt x="2699074" y="2218591"/>
                </a:lnTo>
                <a:lnTo>
                  <a:pt x="2683491" y="2222840"/>
                </a:lnTo>
                <a:lnTo>
                  <a:pt x="2668263" y="2227444"/>
                </a:lnTo>
                <a:lnTo>
                  <a:pt x="2653388" y="2232047"/>
                </a:lnTo>
                <a:lnTo>
                  <a:pt x="2637805" y="2237359"/>
                </a:lnTo>
                <a:lnTo>
                  <a:pt x="2622575" y="2242671"/>
                </a:lnTo>
                <a:lnTo>
                  <a:pt x="2606992" y="2247983"/>
                </a:lnTo>
                <a:lnTo>
                  <a:pt x="2592117" y="2254357"/>
                </a:lnTo>
                <a:lnTo>
                  <a:pt x="2576889" y="2260377"/>
                </a:lnTo>
                <a:lnTo>
                  <a:pt x="2561306" y="2266751"/>
                </a:lnTo>
                <a:lnTo>
                  <a:pt x="2542889" y="2274896"/>
                </a:lnTo>
                <a:lnTo>
                  <a:pt x="2524472" y="2283395"/>
                </a:lnTo>
                <a:lnTo>
                  <a:pt x="2506056" y="2291894"/>
                </a:lnTo>
                <a:lnTo>
                  <a:pt x="2487640" y="2300747"/>
                </a:lnTo>
                <a:lnTo>
                  <a:pt x="2469223" y="2309599"/>
                </a:lnTo>
                <a:lnTo>
                  <a:pt x="2451160" y="2318807"/>
                </a:lnTo>
                <a:lnTo>
                  <a:pt x="2432744" y="2328368"/>
                </a:lnTo>
                <a:lnTo>
                  <a:pt x="2414682" y="2337929"/>
                </a:lnTo>
                <a:lnTo>
                  <a:pt x="2396619" y="2348199"/>
                </a:lnTo>
                <a:lnTo>
                  <a:pt x="2378558" y="2358823"/>
                </a:lnTo>
                <a:lnTo>
                  <a:pt x="2360849" y="2369447"/>
                </a:lnTo>
                <a:lnTo>
                  <a:pt x="2343141" y="2380069"/>
                </a:lnTo>
                <a:lnTo>
                  <a:pt x="2325433" y="2391756"/>
                </a:lnTo>
                <a:lnTo>
                  <a:pt x="2308079" y="2403796"/>
                </a:lnTo>
                <a:lnTo>
                  <a:pt x="2290725" y="2415836"/>
                </a:lnTo>
                <a:lnTo>
                  <a:pt x="2274079" y="2428585"/>
                </a:lnTo>
                <a:lnTo>
                  <a:pt x="2256726" y="2441687"/>
                </a:lnTo>
                <a:lnTo>
                  <a:pt x="2240079" y="2455143"/>
                </a:lnTo>
                <a:lnTo>
                  <a:pt x="2223434" y="2468954"/>
                </a:lnTo>
                <a:lnTo>
                  <a:pt x="2207496" y="2483119"/>
                </a:lnTo>
                <a:lnTo>
                  <a:pt x="2191560" y="2497638"/>
                </a:lnTo>
                <a:lnTo>
                  <a:pt x="2176330" y="2513219"/>
                </a:lnTo>
                <a:lnTo>
                  <a:pt x="2160747" y="2528446"/>
                </a:lnTo>
                <a:lnTo>
                  <a:pt x="2145872" y="2544382"/>
                </a:lnTo>
                <a:lnTo>
                  <a:pt x="2138789" y="2552881"/>
                </a:lnTo>
                <a:lnTo>
                  <a:pt x="2131352" y="2561025"/>
                </a:lnTo>
                <a:lnTo>
                  <a:pt x="2124269" y="2569525"/>
                </a:lnTo>
                <a:lnTo>
                  <a:pt x="2117185" y="2578023"/>
                </a:lnTo>
                <a:lnTo>
                  <a:pt x="2110102" y="2586522"/>
                </a:lnTo>
                <a:lnTo>
                  <a:pt x="2103373" y="2595375"/>
                </a:lnTo>
                <a:lnTo>
                  <a:pt x="2096644" y="2604228"/>
                </a:lnTo>
                <a:lnTo>
                  <a:pt x="2090269" y="2613435"/>
                </a:lnTo>
                <a:lnTo>
                  <a:pt x="2083539" y="2622288"/>
                </a:lnTo>
                <a:lnTo>
                  <a:pt x="2077164" y="2631495"/>
                </a:lnTo>
                <a:lnTo>
                  <a:pt x="2070436" y="2640702"/>
                </a:lnTo>
                <a:lnTo>
                  <a:pt x="2064415" y="2650264"/>
                </a:lnTo>
                <a:lnTo>
                  <a:pt x="2058748" y="2659825"/>
                </a:lnTo>
                <a:lnTo>
                  <a:pt x="2052728" y="2669387"/>
                </a:lnTo>
                <a:lnTo>
                  <a:pt x="2047061" y="2679656"/>
                </a:lnTo>
                <a:lnTo>
                  <a:pt x="2041395" y="2689217"/>
                </a:lnTo>
                <a:lnTo>
                  <a:pt x="2040686" y="2691342"/>
                </a:lnTo>
                <a:lnTo>
                  <a:pt x="2039623" y="2693466"/>
                </a:lnTo>
                <a:lnTo>
                  <a:pt x="2037853" y="2694883"/>
                </a:lnTo>
                <a:lnTo>
                  <a:pt x="2036436" y="2696300"/>
                </a:lnTo>
                <a:lnTo>
                  <a:pt x="2034665" y="2698070"/>
                </a:lnTo>
                <a:lnTo>
                  <a:pt x="2033248" y="2699133"/>
                </a:lnTo>
                <a:lnTo>
                  <a:pt x="2031478" y="2699841"/>
                </a:lnTo>
                <a:lnTo>
                  <a:pt x="2029353" y="2700549"/>
                </a:lnTo>
                <a:lnTo>
                  <a:pt x="2027936" y="2701256"/>
                </a:lnTo>
                <a:lnTo>
                  <a:pt x="2026165" y="2701965"/>
                </a:lnTo>
                <a:lnTo>
                  <a:pt x="2024040" y="2702320"/>
                </a:lnTo>
                <a:lnTo>
                  <a:pt x="2021915" y="2702320"/>
                </a:lnTo>
                <a:lnTo>
                  <a:pt x="2019790" y="2702320"/>
                </a:lnTo>
                <a:lnTo>
                  <a:pt x="2018020" y="2701965"/>
                </a:lnTo>
                <a:lnTo>
                  <a:pt x="2016248" y="2700903"/>
                </a:lnTo>
                <a:lnTo>
                  <a:pt x="2014478" y="2700195"/>
                </a:lnTo>
                <a:lnTo>
                  <a:pt x="2012707" y="2699133"/>
                </a:lnTo>
                <a:lnTo>
                  <a:pt x="2010937" y="2698070"/>
                </a:lnTo>
                <a:lnTo>
                  <a:pt x="2009520" y="2696300"/>
                </a:lnTo>
                <a:lnTo>
                  <a:pt x="2008457" y="2695238"/>
                </a:lnTo>
                <a:lnTo>
                  <a:pt x="2007040" y="2693466"/>
                </a:lnTo>
                <a:lnTo>
                  <a:pt x="2005978" y="2691696"/>
                </a:lnTo>
                <a:lnTo>
                  <a:pt x="2005270" y="2689926"/>
                </a:lnTo>
                <a:lnTo>
                  <a:pt x="2004562" y="2687801"/>
                </a:lnTo>
                <a:lnTo>
                  <a:pt x="2004207" y="2686031"/>
                </a:lnTo>
                <a:lnTo>
                  <a:pt x="2004207" y="2683905"/>
                </a:lnTo>
                <a:lnTo>
                  <a:pt x="2004207" y="2681780"/>
                </a:lnTo>
                <a:lnTo>
                  <a:pt x="2004207" y="2679656"/>
                </a:lnTo>
                <a:lnTo>
                  <a:pt x="2004562" y="2677531"/>
                </a:lnTo>
                <a:lnTo>
                  <a:pt x="2005270" y="2675407"/>
                </a:lnTo>
                <a:lnTo>
                  <a:pt x="2006332" y="2673282"/>
                </a:lnTo>
                <a:lnTo>
                  <a:pt x="2007395" y="2671512"/>
                </a:lnTo>
                <a:lnTo>
                  <a:pt x="2013062" y="2660533"/>
                </a:lnTo>
                <a:lnTo>
                  <a:pt x="2018728" y="2650264"/>
                </a:lnTo>
                <a:lnTo>
                  <a:pt x="2024040" y="2639995"/>
                </a:lnTo>
                <a:lnTo>
                  <a:pt x="2029707" y="2629725"/>
                </a:lnTo>
                <a:lnTo>
                  <a:pt x="2036082" y="2619101"/>
                </a:lnTo>
                <a:lnTo>
                  <a:pt x="2042457" y="2609185"/>
                </a:lnTo>
                <a:lnTo>
                  <a:pt x="2049186" y="2599270"/>
                </a:lnTo>
                <a:lnTo>
                  <a:pt x="2055206" y="2589709"/>
                </a:lnTo>
                <a:lnTo>
                  <a:pt x="2058394" y="2584751"/>
                </a:lnTo>
                <a:lnTo>
                  <a:pt x="2061581" y="2579794"/>
                </a:lnTo>
                <a:lnTo>
                  <a:pt x="2064769" y="2574482"/>
                </a:lnTo>
                <a:lnTo>
                  <a:pt x="2068311" y="2569878"/>
                </a:lnTo>
                <a:lnTo>
                  <a:pt x="2082123" y="2551110"/>
                </a:lnTo>
                <a:lnTo>
                  <a:pt x="2089561" y="2541904"/>
                </a:lnTo>
                <a:lnTo>
                  <a:pt x="2096289" y="2532696"/>
                </a:lnTo>
                <a:lnTo>
                  <a:pt x="2103727" y="2523489"/>
                </a:lnTo>
                <a:lnTo>
                  <a:pt x="2110811" y="2514636"/>
                </a:lnTo>
                <a:lnTo>
                  <a:pt x="2118602" y="2505782"/>
                </a:lnTo>
                <a:lnTo>
                  <a:pt x="2126394" y="2497283"/>
                </a:lnTo>
                <a:lnTo>
                  <a:pt x="2133831" y="2488784"/>
                </a:lnTo>
                <a:lnTo>
                  <a:pt x="2141622" y="2480286"/>
                </a:lnTo>
                <a:lnTo>
                  <a:pt x="2149414" y="2471787"/>
                </a:lnTo>
                <a:lnTo>
                  <a:pt x="2157205" y="2463642"/>
                </a:lnTo>
                <a:lnTo>
                  <a:pt x="2164997" y="2455498"/>
                </a:lnTo>
                <a:lnTo>
                  <a:pt x="2173497" y="2447707"/>
                </a:lnTo>
                <a:lnTo>
                  <a:pt x="2181997" y="2439916"/>
                </a:lnTo>
                <a:lnTo>
                  <a:pt x="2190143" y="2432125"/>
                </a:lnTo>
                <a:lnTo>
                  <a:pt x="2198288" y="2423981"/>
                </a:lnTo>
                <a:lnTo>
                  <a:pt x="2206788" y="2416544"/>
                </a:lnTo>
                <a:lnTo>
                  <a:pt x="2215643" y="2409462"/>
                </a:lnTo>
                <a:lnTo>
                  <a:pt x="2223788" y="2402025"/>
                </a:lnTo>
                <a:lnTo>
                  <a:pt x="2232643" y="2395297"/>
                </a:lnTo>
                <a:lnTo>
                  <a:pt x="2241142" y="2387861"/>
                </a:lnTo>
                <a:lnTo>
                  <a:pt x="2249996" y="2381133"/>
                </a:lnTo>
                <a:lnTo>
                  <a:pt x="2258851" y="2374050"/>
                </a:lnTo>
                <a:lnTo>
                  <a:pt x="2267704" y="2367675"/>
                </a:lnTo>
                <a:lnTo>
                  <a:pt x="2276912" y="2360947"/>
                </a:lnTo>
                <a:lnTo>
                  <a:pt x="2294975" y="2347845"/>
                </a:lnTo>
                <a:lnTo>
                  <a:pt x="2299225" y="2345012"/>
                </a:lnTo>
                <a:lnTo>
                  <a:pt x="2303829" y="2341824"/>
                </a:lnTo>
                <a:lnTo>
                  <a:pt x="2308433" y="2338637"/>
                </a:lnTo>
                <a:lnTo>
                  <a:pt x="2313037" y="2335805"/>
                </a:lnTo>
                <a:lnTo>
                  <a:pt x="2322245" y="2329785"/>
                </a:lnTo>
                <a:lnTo>
                  <a:pt x="2331453" y="2323765"/>
                </a:lnTo>
                <a:lnTo>
                  <a:pt x="2340662" y="2318098"/>
                </a:lnTo>
                <a:lnTo>
                  <a:pt x="2350224" y="2312079"/>
                </a:lnTo>
                <a:lnTo>
                  <a:pt x="2359786" y="2306767"/>
                </a:lnTo>
                <a:lnTo>
                  <a:pt x="2368994" y="2301101"/>
                </a:lnTo>
                <a:lnTo>
                  <a:pt x="2378558" y="2296144"/>
                </a:lnTo>
                <a:lnTo>
                  <a:pt x="2388119" y="2290832"/>
                </a:lnTo>
                <a:lnTo>
                  <a:pt x="2406890" y="2280208"/>
                </a:lnTo>
                <a:lnTo>
                  <a:pt x="2425660" y="2270647"/>
                </a:lnTo>
                <a:lnTo>
                  <a:pt x="2444785" y="2261440"/>
                </a:lnTo>
                <a:lnTo>
                  <a:pt x="2464618" y="2252233"/>
                </a:lnTo>
                <a:lnTo>
                  <a:pt x="2483743" y="2243733"/>
                </a:lnTo>
                <a:lnTo>
                  <a:pt x="2503223" y="2235589"/>
                </a:lnTo>
                <a:lnTo>
                  <a:pt x="2522701" y="2228152"/>
                </a:lnTo>
                <a:lnTo>
                  <a:pt x="2541826" y="2220362"/>
                </a:lnTo>
                <a:lnTo>
                  <a:pt x="2551742" y="2216820"/>
                </a:lnTo>
                <a:lnTo>
                  <a:pt x="2561306" y="2213633"/>
                </a:lnTo>
                <a:lnTo>
                  <a:pt x="2570867" y="2210092"/>
                </a:lnTo>
                <a:lnTo>
                  <a:pt x="2581138" y="2206551"/>
                </a:lnTo>
                <a:lnTo>
                  <a:pt x="2590700" y="2203009"/>
                </a:lnTo>
                <a:lnTo>
                  <a:pt x="2600264" y="2200177"/>
                </a:lnTo>
                <a:lnTo>
                  <a:pt x="2609825" y="2196989"/>
                </a:lnTo>
                <a:lnTo>
                  <a:pt x="2619742" y="2194157"/>
                </a:lnTo>
                <a:lnTo>
                  <a:pt x="2629305" y="2191324"/>
                </a:lnTo>
                <a:lnTo>
                  <a:pt x="2639221" y="2188137"/>
                </a:lnTo>
                <a:lnTo>
                  <a:pt x="2648783" y="2184950"/>
                </a:lnTo>
                <a:lnTo>
                  <a:pt x="2658346" y="2182470"/>
                </a:lnTo>
                <a:lnTo>
                  <a:pt x="2668263" y="2179991"/>
                </a:lnTo>
                <a:lnTo>
                  <a:pt x="2677824" y="2177513"/>
                </a:lnTo>
                <a:lnTo>
                  <a:pt x="2687388" y="2175034"/>
                </a:lnTo>
                <a:lnTo>
                  <a:pt x="2696949" y="2172201"/>
                </a:lnTo>
                <a:lnTo>
                  <a:pt x="2706866" y="2169722"/>
                </a:lnTo>
                <a:lnTo>
                  <a:pt x="2716429" y="2167244"/>
                </a:lnTo>
                <a:lnTo>
                  <a:pt x="2725991" y="2165119"/>
                </a:lnTo>
                <a:lnTo>
                  <a:pt x="2735554" y="2162994"/>
                </a:lnTo>
                <a:lnTo>
                  <a:pt x="2745116" y="2160869"/>
                </a:lnTo>
                <a:lnTo>
                  <a:pt x="2754678" y="2158390"/>
                </a:lnTo>
                <a:lnTo>
                  <a:pt x="2764240" y="2156265"/>
                </a:lnTo>
                <a:lnTo>
                  <a:pt x="2773803" y="2154141"/>
                </a:lnTo>
                <a:lnTo>
                  <a:pt x="2783720" y="2152370"/>
                </a:lnTo>
                <a:lnTo>
                  <a:pt x="2793282" y="2150600"/>
                </a:lnTo>
                <a:lnTo>
                  <a:pt x="2802490" y="2148830"/>
                </a:lnTo>
                <a:lnTo>
                  <a:pt x="2812053" y="2146705"/>
                </a:lnTo>
                <a:lnTo>
                  <a:pt x="2816656" y="2145996"/>
                </a:lnTo>
                <a:lnTo>
                  <a:pt x="2821261" y="2144579"/>
                </a:lnTo>
                <a:lnTo>
                  <a:pt x="2826219" y="2143517"/>
                </a:lnTo>
                <a:lnTo>
                  <a:pt x="2830823" y="2142809"/>
                </a:lnTo>
                <a:lnTo>
                  <a:pt x="2849948" y="2139622"/>
                </a:lnTo>
                <a:lnTo>
                  <a:pt x="2859156" y="2138206"/>
                </a:lnTo>
                <a:lnTo>
                  <a:pt x="2869072" y="2136081"/>
                </a:lnTo>
                <a:lnTo>
                  <a:pt x="2878281" y="2134664"/>
                </a:lnTo>
                <a:lnTo>
                  <a:pt x="2887489" y="2132894"/>
                </a:lnTo>
                <a:lnTo>
                  <a:pt x="2897052" y="2131123"/>
                </a:lnTo>
                <a:lnTo>
                  <a:pt x="2906614" y="2130061"/>
                </a:lnTo>
                <a:lnTo>
                  <a:pt x="2915822" y="2128644"/>
                </a:lnTo>
                <a:lnTo>
                  <a:pt x="2925385" y="2126874"/>
                </a:lnTo>
                <a:lnTo>
                  <a:pt x="2929988" y="2126165"/>
                </a:lnTo>
                <a:lnTo>
                  <a:pt x="2934593" y="2125103"/>
                </a:lnTo>
                <a:lnTo>
                  <a:pt x="2939197" y="2124395"/>
                </a:lnTo>
                <a:lnTo>
                  <a:pt x="2943446" y="2123687"/>
                </a:lnTo>
                <a:lnTo>
                  <a:pt x="2946988" y="2123687"/>
                </a:lnTo>
                <a:lnTo>
                  <a:pt x="2950530" y="2123332"/>
                </a:lnTo>
                <a:lnTo>
                  <a:pt x="2953718" y="2123332"/>
                </a:lnTo>
                <a:lnTo>
                  <a:pt x="2957260" y="2122624"/>
                </a:lnTo>
                <a:lnTo>
                  <a:pt x="2960801" y="2122624"/>
                </a:lnTo>
                <a:lnTo>
                  <a:pt x="2963988" y="2122270"/>
                </a:lnTo>
                <a:lnTo>
                  <a:pt x="2967176" y="2121915"/>
                </a:lnTo>
                <a:lnTo>
                  <a:pt x="2970718" y="2121562"/>
                </a:lnTo>
                <a:lnTo>
                  <a:pt x="2977446" y="2120500"/>
                </a:lnTo>
                <a:lnTo>
                  <a:pt x="2984176" y="2119437"/>
                </a:lnTo>
                <a:lnTo>
                  <a:pt x="2991613" y="2118020"/>
                </a:lnTo>
                <a:lnTo>
                  <a:pt x="2999051" y="2116605"/>
                </a:lnTo>
                <a:lnTo>
                  <a:pt x="3006488" y="2115542"/>
                </a:lnTo>
                <a:lnTo>
                  <a:pt x="3013926" y="2114125"/>
                </a:lnTo>
                <a:lnTo>
                  <a:pt x="3021009" y="2112355"/>
                </a:lnTo>
                <a:lnTo>
                  <a:pt x="3028800" y="2110938"/>
                </a:lnTo>
                <a:lnTo>
                  <a:pt x="3036237" y="2109876"/>
                </a:lnTo>
                <a:lnTo>
                  <a:pt x="3043320" y="2108105"/>
                </a:lnTo>
                <a:lnTo>
                  <a:pt x="3058550" y="2105272"/>
                </a:lnTo>
                <a:lnTo>
                  <a:pt x="3065633" y="2103501"/>
                </a:lnTo>
                <a:lnTo>
                  <a:pt x="3069528" y="2102793"/>
                </a:lnTo>
                <a:lnTo>
                  <a:pt x="3071300" y="2102439"/>
                </a:lnTo>
                <a:lnTo>
                  <a:pt x="3072008" y="2102439"/>
                </a:lnTo>
                <a:lnTo>
                  <a:pt x="3066342" y="2103501"/>
                </a:lnTo>
                <a:lnTo>
                  <a:pt x="3056425" y="2106334"/>
                </a:lnTo>
                <a:lnTo>
                  <a:pt x="3061384" y="2105981"/>
                </a:lnTo>
                <a:lnTo>
                  <a:pt x="3065987" y="2105272"/>
                </a:lnTo>
                <a:lnTo>
                  <a:pt x="3070592" y="2104209"/>
                </a:lnTo>
                <a:lnTo>
                  <a:pt x="3075550" y="2103856"/>
                </a:lnTo>
                <a:lnTo>
                  <a:pt x="3084758" y="2102439"/>
                </a:lnTo>
                <a:lnTo>
                  <a:pt x="3094675" y="2101023"/>
                </a:lnTo>
                <a:lnTo>
                  <a:pt x="3103883" y="2099252"/>
                </a:lnTo>
                <a:lnTo>
                  <a:pt x="3113445" y="2097482"/>
                </a:lnTo>
                <a:lnTo>
                  <a:pt x="3122653" y="2096419"/>
                </a:lnTo>
                <a:lnTo>
                  <a:pt x="3132216" y="2095002"/>
                </a:lnTo>
                <a:lnTo>
                  <a:pt x="3141778" y="2093586"/>
                </a:lnTo>
                <a:lnTo>
                  <a:pt x="3150986" y="2092170"/>
                </a:lnTo>
                <a:lnTo>
                  <a:pt x="3163028" y="2089690"/>
                </a:lnTo>
                <a:lnTo>
                  <a:pt x="3174716" y="2087567"/>
                </a:lnTo>
                <a:lnTo>
                  <a:pt x="3186757" y="2085442"/>
                </a:lnTo>
                <a:lnTo>
                  <a:pt x="3198444" y="2082963"/>
                </a:lnTo>
                <a:lnTo>
                  <a:pt x="3185694" y="2075880"/>
                </a:lnTo>
                <a:lnTo>
                  <a:pt x="3172590" y="2069152"/>
                </a:lnTo>
                <a:lnTo>
                  <a:pt x="3159486" y="2062069"/>
                </a:lnTo>
                <a:lnTo>
                  <a:pt x="3146028" y="2056049"/>
                </a:lnTo>
                <a:lnTo>
                  <a:pt x="3119112" y="2043301"/>
                </a:lnTo>
                <a:lnTo>
                  <a:pt x="3112383" y="2040114"/>
                </a:lnTo>
                <a:lnTo>
                  <a:pt x="3105300" y="2036573"/>
                </a:lnTo>
                <a:lnTo>
                  <a:pt x="3098216" y="2033739"/>
                </a:lnTo>
                <a:lnTo>
                  <a:pt x="3091487" y="2030907"/>
                </a:lnTo>
                <a:lnTo>
                  <a:pt x="3077320" y="2025595"/>
                </a:lnTo>
                <a:lnTo>
                  <a:pt x="3063154" y="2019929"/>
                </a:lnTo>
                <a:lnTo>
                  <a:pt x="3048634" y="2014263"/>
                </a:lnTo>
                <a:lnTo>
                  <a:pt x="3034112" y="2008598"/>
                </a:lnTo>
                <a:lnTo>
                  <a:pt x="3032696" y="2007889"/>
                </a:lnTo>
                <a:lnTo>
                  <a:pt x="3032342" y="2007889"/>
                </a:lnTo>
                <a:lnTo>
                  <a:pt x="3033050" y="2007535"/>
                </a:lnTo>
                <a:lnTo>
                  <a:pt x="3046154" y="2003994"/>
                </a:lnTo>
                <a:lnTo>
                  <a:pt x="3045446" y="2003994"/>
                </a:lnTo>
                <a:lnTo>
                  <a:pt x="3044029" y="2003994"/>
                </a:lnTo>
                <a:lnTo>
                  <a:pt x="3039070" y="2002931"/>
                </a:lnTo>
                <a:lnTo>
                  <a:pt x="3028800" y="2001514"/>
                </a:lnTo>
                <a:lnTo>
                  <a:pt x="3008259" y="1998328"/>
                </a:lnTo>
                <a:lnTo>
                  <a:pt x="2967176" y="1991599"/>
                </a:lnTo>
                <a:lnTo>
                  <a:pt x="2946988" y="1988412"/>
                </a:lnTo>
                <a:lnTo>
                  <a:pt x="2934593" y="1983809"/>
                </a:lnTo>
                <a:lnTo>
                  <a:pt x="2909802" y="1974602"/>
                </a:lnTo>
                <a:lnTo>
                  <a:pt x="2896697" y="1969998"/>
                </a:lnTo>
                <a:lnTo>
                  <a:pt x="2889968" y="1967519"/>
                </a:lnTo>
                <a:lnTo>
                  <a:pt x="2886427" y="1966457"/>
                </a:lnTo>
                <a:lnTo>
                  <a:pt x="2882885" y="1965394"/>
                </a:lnTo>
                <a:lnTo>
                  <a:pt x="2851364" y="1959374"/>
                </a:lnTo>
                <a:lnTo>
                  <a:pt x="2843219" y="1957958"/>
                </a:lnTo>
                <a:lnTo>
                  <a:pt x="2835073" y="1956542"/>
                </a:lnTo>
                <a:lnTo>
                  <a:pt x="2826928" y="1954771"/>
                </a:lnTo>
                <a:lnTo>
                  <a:pt x="2818781" y="1953354"/>
                </a:lnTo>
                <a:lnTo>
                  <a:pt x="2810990" y="1952292"/>
                </a:lnTo>
                <a:lnTo>
                  <a:pt x="2802844" y="1950875"/>
                </a:lnTo>
                <a:lnTo>
                  <a:pt x="2794698" y="1949813"/>
                </a:lnTo>
                <a:lnTo>
                  <a:pt x="2786553" y="1948750"/>
                </a:lnTo>
                <a:lnTo>
                  <a:pt x="2753970" y="1944855"/>
                </a:lnTo>
                <a:lnTo>
                  <a:pt x="2745470" y="1943793"/>
                </a:lnTo>
                <a:lnTo>
                  <a:pt x="2736970" y="1943085"/>
                </a:lnTo>
                <a:lnTo>
                  <a:pt x="2728470" y="1942376"/>
                </a:lnTo>
                <a:lnTo>
                  <a:pt x="2720679" y="1941315"/>
                </a:lnTo>
                <a:lnTo>
                  <a:pt x="2700137" y="1949813"/>
                </a:lnTo>
                <a:lnTo>
                  <a:pt x="2679950" y="1958312"/>
                </a:lnTo>
                <a:lnTo>
                  <a:pt x="2659408" y="1967165"/>
                </a:lnTo>
                <a:lnTo>
                  <a:pt x="2639575" y="1976373"/>
                </a:lnTo>
                <a:lnTo>
                  <a:pt x="2619034" y="1985580"/>
                </a:lnTo>
                <a:lnTo>
                  <a:pt x="2599200" y="1995141"/>
                </a:lnTo>
                <a:lnTo>
                  <a:pt x="2579367" y="2005056"/>
                </a:lnTo>
                <a:lnTo>
                  <a:pt x="2559534" y="2015680"/>
                </a:lnTo>
                <a:lnTo>
                  <a:pt x="2540056" y="2025949"/>
                </a:lnTo>
                <a:lnTo>
                  <a:pt x="2520576" y="2037281"/>
                </a:lnTo>
                <a:lnTo>
                  <a:pt x="2501098" y="2048258"/>
                </a:lnTo>
                <a:lnTo>
                  <a:pt x="2481973" y="2059945"/>
                </a:lnTo>
                <a:lnTo>
                  <a:pt x="2462848" y="2071631"/>
                </a:lnTo>
                <a:lnTo>
                  <a:pt x="2444077" y="2084025"/>
                </a:lnTo>
                <a:lnTo>
                  <a:pt x="2425307" y="2096419"/>
                </a:lnTo>
                <a:lnTo>
                  <a:pt x="2406890" y="2109168"/>
                </a:lnTo>
                <a:lnTo>
                  <a:pt x="2397682" y="2115896"/>
                </a:lnTo>
                <a:lnTo>
                  <a:pt x="2388474" y="2122270"/>
                </a:lnTo>
                <a:lnTo>
                  <a:pt x="2379266" y="2128999"/>
                </a:lnTo>
                <a:lnTo>
                  <a:pt x="2370058" y="2135373"/>
                </a:lnTo>
                <a:lnTo>
                  <a:pt x="2334286" y="2162994"/>
                </a:lnTo>
                <a:lnTo>
                  <a:pt x="2329683" y="2166536"/>
                </a:lnTo>
                <a:lnTo>
                  <a:pt x="2325433" y="2170076"/>
                </a:lnTo>
                <a:lnTo>
                  <a:pt x="2320829" y="2173971"/>
                </a:lnTo>
                <a:lnTo>
                  <a:pt x="2316225" y="2177513"/>
                </a:lnTo>
                <a:lnTo>
                  <a:pt x="2298870" y="2192032"/>
                </a:lnTo>
                <a:lnTo>
                  <a:pt x="2290371" y="2199469"/>
                </a:lnTo>
                <a:lnTo>
                  <a:pt x="2281517" y="2206905"/>
                </a:lnTo>
                <a:lnTo>
                  <a:pt x="2272662" y="2214341"/>
                </a:lnTo>
                <a:lnTo>
                  <a:pt x="2264162" y="2221424"/>
                </a:lnTo>
                <a:lnTo>
                  <a:pt x="2230871" y="2252940"/>
                </a:lnTo>
                <a:lnTo>
                  <a:pt x="2226621" y="2256836"/>
                </a:lnTo>
                <a:lnTo>
                  <a:pt x="2222371" y="2260732"/>
                </a:lnTo>
                <a:lnTo>
                  <a:pt x="2218121" y="2264627"/>
                </a:lnTo>
                <a:lnTo>
                  <a:pt x="2213871" y="2268876"/>
                </a:lnTo>
                <a:lnTo>
                  <a:pt x="2197935" y="2284811"/>
                </a:lnTo>
                <a:lnTo>
                  <a:pt x="2165352" y="2318098"/>
                </a:lnTo>
                <a:lnTo>
                  <a:pt x="2134539" y="2352448"/>
                </a:lnTo>
                <a:lnTo>
                  <a:pt x="2130644" y="2356698"/>
                </a:lnTo>
                <a:lnTo>
                  <a:pt x="2126747" y="2360947"/>
                </a:lnTo>
                <a:lnTo>
                  <a:pt x="2122852" y="2365197"/>
                </a:lnTo>
                <a:lnTo>
                  <a:pt x="2118956" y="2369800"/>
                </a:lnTo>
                <a:lnTo>
                  <a:pt x="2104436" y="2387506"/>
                </a:lnTo>
                <a:lnTo>
                  <a:pt x="2074331" y="2423627"/>
                </a:lnTo>
                <a:lnTo>
                  <a:pt x="2046353" y="2461163"/>
                </a:lnTo>
                <a:lnTo>
                  <a:pt x="2042811" y="2465767"/>
                </a:lnTo>
                <a:lnTo>
                  <a:pt x="2038915" y="2470370"/>
                </a:lnTo>
                <a:lnTo>
                  <a:pt x="2035728" y="2474974"/>
                </a:lnTo>
                <a:lnTo>
                  <a:pt x="2032186" y="2480286"/>
                </a:lnTo>
                <a:lnTo>
                  <a:pt x="2019082" y="2499408"/>
                </a:lnTo>
                <a:lnTo>
                  <a:pt x="1992165" y="2538007"/>
                </a:lnTo>
                <a:lnTo>
                  <a:pt x="1967020" y="2578377"/>
                </a:lnTo>
                <a:lnTo>
                  <a:pt x="1964187" y="2583336"/>
                </a:lnTo>
                <a:lnTo>
                  <a:pt x="1960999" y="2588293"/>
                </a:lnTo>
                <a:lnTo>
                  <a:pt x="1957457" y="2593604"/>
                </a:lnTo>
                <a:lnTo>
                  <a:pt x="1954624" y="2598916"/>
                </a:lnTo>
                <a:lnTo>
                  <a:pt x="1942937" y="2619101"/>
                </a:lnTo>
                <a:lnTo>
                  <a:pt x="1919563" y="2661241"/>
                </a:lnTo>
                <a:lnTo>
                  <a:pt x="1897958" y="2703736"/>
                </a:lnTo>
                <a:lnTo>
                  <a:pt x="1886980" y="2725338"/>
                </a:lnTo>
                <a:lnTo>
                  <a:pt x="1877417" y="2747293"/>
                </a:lnTo>
                <a:lnTo>
                  <a:pt x="1857230" y="2790849"/>
                </a:lnTo>
                <a:lnTo>
                  <a:pt x="1839167" y="2836178"/>
                </a:lnTo>
                <a:lnTo>
                  <a:pt x="1829959" y="2858487"/>
                </a:lnTo>
                <a:lnTo>
                  <a:pt x="1828189" y="2864507"/>
                </a:lnTo>
                <a:lnTo>
                  <a:pt x="1826064" y="2870173"/>
                </a:lnTo>
                <a:lnTo>
                  <a:pt x="1824292" y="2875838"/>
                </a:lnTo>
                <a:lnTo>
                  <a:pt x="1821814" y="2881505"/>
                </a:lnTo>
                <a:lnTo>
                  <a:pt x="1805876" y="2927894"/>
                </a:lnTo>
                <a:lnTo>
                  <a:pt x="1802334" y="2939581"/>
                </a:lnTo>
                <a:lnTo>
                  <a:pt x="1798793" y="2951266"/>
                </a:lnTo>
                <a:lnTo>
                  <a:pt x="1795251" y="2962952"/>
                </a:lnTo>
                <a:lnTo>
                  <a:pt x="1791356" y="2974993"/>
                </a:lnTo>
                <a:lnTo>
                  <a:pt x="1788168" y="2987032"/>
                </a:lnTo>
                <a:lnTo>
                  <a:pt x="1784626" y="2998364"/>
                </a:lnTo>
                <a:lnTo>
                  <a:pt x="1781085" y="3010404"/>
                </a:lnTo>
                <a:lnTo>
                  <a:pt x="1778606" y="3022090"/>
                </a:lnTo>
                <a:lnTo>
                  <a:pt x="1777543" y="3027402"/>
                </a:lnTo>
                <a:lnTo>
                  <a:pt x="1776481" y="3031297"/>
                </a:lnTo>
                <a:lnTo>
                  <a:pt x="1775418" y="3036256"/>
                </a:lnTo>
                <a:lnTo>
                  <a:pt x="1773293" y="3039796"/>
                </a:lnTo>
                <a:lnTo>
                  <a:pt x="1771523" y="3043691"/>
                </a:lnTo>
                <a:lnTo>
                  <a:pt x="1769398" y="3047586"/>
                </a:lnTo>
                <a:lnTo>
                  <a:pt x="1766564" y="3051128"/>
                </a:lnTo>
                <a:lnTo>
                  <a:pt x="1763731" y="3053607"/>
                </a:lnTo>
                <a:lnTo>
                  <a:pt x="1760898" y="3056794"/>
                </a:lnTo>
                <a:lnTo>
                  <a:pt x="1757356" y="3059273"/>
                </a:lnTo>
                <a:lnTo>
                  <a:pt x="1754168" y="3061044"/>
                </a:lnTo>
                <a:lnTo>
                  <a:pt x="1750273" y="3062814"/>
                </a:lnTo>
                <a:lnTo>
                  <a:pt x="1747085" y="3064230"/>
                </a:lnTo>
                <a:lnTo>
                  <a:pt x="1743190" y="3064939"/>
                </a:lnTo>
                <a:lnTo>
                  <a:pt x="1739293" y="3065294"/>
                </a:lnTo>
                <a:lnTo>
                  <a:pt x="1735398" y="3065294"/>
                </a:lnTo>
                <a:lnTo>
                  <a:pt x="1731502" y="3064585"/>
                </a:lnTo>
                <a:lnTo>
                  <a:pt x="1727606" y="3063522"/>
                </a:lnTo>
                <a:lnTo>
                  <a:pt x="1724418" y="3061752"/>
                </a:lnTo>
                <a:lnTo>
                  <a:pt x="1720877" y="3059982"/>
                </a:lnTo>
                <a:lnTo>
                  <a:pt x="1717690" y="3057502"/>
                </a:lnTo>
                <a:lnTo>
                  <a:pt x="1715210" y="3055024"/>
                </a:lnTo>
                <a:lnTo>
                  <a:pt x="1712377" y="3051837"/>
                </a:lnTo>
                <a:lnTo>
                  <a:pt x="1709544" y="3048295"/>
                </a:lnTo>
                <a:lnTo>
                  <a:pt x="1707773" y="3044400"/>
                </a:lnTo>
                <a:lnTo>
                  <a:pt x="1705648" y="3040859"/>
                </a:lnTo>
                <a:lnTo>
                  <a:pt x="1704232" y="3036609"/>
                </a:lnTo>
                <a:lnTo>
                  <a:pt x="1703169" y="3032006"/>
                </a:lnTo>
                <a:lnTo>
                  <a:pt x="1702460" y="3027757"/>
                </a:lnTo>
                <a:lnTo>
                  <a:pt x="1702107" y="3022798"/>
                </a:lnTo>
                <a:lnTo>
                  <a:pt x="1701752" y="3018195"/>
                </a:lnTo>
                <a:lnTo>
                  <a:pt x="1702107" y="3012883"/>
                </a:lnTo>
                <a:lnTo>
                  <a:pt x="1702460" y="2983845"/>
                </a:lnTo>
                <a:lnTo>
                  <a:pt x="1703169" y="2954099"/>
                </a:lnTo>
                <a:lnTo>
                  <a:pt x="1704232" y="2925062"/>
                </a:lnTo>
                <a:lnTo>
                  <a:pt x="1706357" y="2895315"/>
                </a:lnTo>
                <a:lnTo>
                  <a:pt x="1708482" y="2866277"/>
                </a:lnTo>
                <a:lnTo>
                  <a:pt x="1711669" y="2836531"/>
                </a:lnTo>
                <a:lnTo>
                  <a:pt x="1715210" y="2807493"/>
                </a:lnTo>
                <a:lnTo>
                  <a:pt x="1719107" y="2777747"/>
                </a:lnTo>
                <a:lnTo>
                  <a:pt x="1723710" y="2748709"/>
                </a:lnTo>
                <a:lnTo>
                  <a:pt x="1729377" y="2718964"/>
                </a:lnTo>
                <a:lnTo>
                  <a:pt x="1735043" y="2689926"/>
                </a:lnTo>
                <a:lnTo>
                  <a:pt x="1741418" y="2660533"/>
                </a:lnTo>
                <a:lnTo>
                  <a:pt x="1748502" y="2631495"/>
                </a:lnTo>
                <a:lnTo>
                  <a:pt x="1755939" y="2602458"/>
                </a:lnTo>
                <a:lnTo>
                  <a:pt x="1763731" y="2573420"/>
                </a:lnTo>
                <a:lnTo>
                  <a:pt x="1772585" y="2544382"/>
                </a:lnTo>
                <a:lnTo>
                  <a:pt x="1781793" y="2515698"/>
                </a:lnTo>
                <a:lnTo>
                  <a:pt x="1791356" y="2487014"/>
                </a:lnTo>
                <a:lnTo>
                  <a:pt x="1801981" y="2458685"/>
                </a:lnTo>
                <a:lnTo>
                  <a:pt x="1812606" y="2430001"/>
                </a:lnTo>
                <a:lnTo>
                  <a:pt x="1824292" y="2402025"/>
                </a:lnTo>
                <a:lnTo>
                  <a:pt x="1835980" y="2374050"/>
                </a:lnTo>
                <a:lnTo>
                  <a:pt x="1848375" y="2346074"/>
                </a:lnTo>
                <a:lnTo>
                  <a:pt x="1861480" y="2318453"/>
                </a:lnTo>
                <a:lnTo>
                  <a:pt x="1875292" y="2291185"/>
                </a:lnTo>
                <a:lnTo>
                  <a:pt x="1889458" y="2263918"/>
                </a:lnTo>
                <a:lnTo>
                  <a:pt x="1903980" y="2237006"/>
                </a:lnTo>
                <a:lnTo>
                  <a:pt x="1919208" y="2210092"/>
                </a:lnTo>
                <a:lnTo>
                  <a:pt x="1934791" y="2183533"/>
                </a:lnTo>
                <a:lnTo>
                  <a:pt x="1951437" y="2157328"/>
                </a:lnTo>
                <a:lnTo>
                  <a:pt x="1968082" y="2131477"/>
                </a:lnTo>
                <a:lnTo>
                  <a:pt x="1985082" y="2105981"/>
                </a:lnTo>
                <a:lnTo>
                  <a:pt x="1977291" y="2110584"/>
                </a:lnTo>
                <a:lnTo>
                  <a:pt x="1969145" y="2115188"/>
                </a:lnTo>
                <a:lnTo>
                  <a:pt x="1960999" y="2119791"/>
                </a:lnTo>
                <a:lnTo>
                  <a:pt x="1952499" y="2124395"/>
                </a:lnTo>
                <a:lnTo>
                  <a:pt x="1944354" y="2128999"/>
                </a:lnTo>
                <a:lnTo>
                  <a:pt x="1936563" y="2133956"/>
                </a:lnTo>
                <a:lnTo>
                  <a:pt x="1928416" y="2138914"/>
                </a:lnTo>
                <a:lnTo>
                  <a:pt x="1920271" y="2143871"/>
                </a:lnTo>
                <a:lnTo>
                  <a:pt x="1871042" y="2194865"/>
                </a:lnTo>
                <a:lnTo>
                  <a:pt x="1859709" y="2211508"/>
                </a:lnTo>
                <a:lnTo>
                  <a:pt x="1848375" y="2228507"/>
                </a:lnTo>
                <a:lnTo>
                  <a:pt x="1837397" y="2245858"/>
                </a:lnTo>
                <a:lnTo>
                  <a:pt x="1826417" y="2262502"/>
                </a:lnTo>
                <a:lnTo>
                  <a:pt x="1815792" y="2279854"/>
                </a:lnTo>
                <a:lnTo>
                  <a:pt x="1804814" y="2297205"/>
                </a:lnTo>
                <a:lnTo>
                  <a:pt x="1794543" y="2314911"/>
                </a:lnTo>
                <a:lnTo>
                  <a:pt x="1784273" y="2332264"/>
                </a:lnTo>
                <a:lnTo>
                  <a:pt x="1774356" y="2349970"/>
                </a:lnTo>
                <a:lnTo>
                  <a:pt x="1764085" y="2368030"/>
                </a:lnTo>
                <a:lnTo>
                  <a:pt x="1754523" y="2385736"/>
                </a:lnTo>
                <a:lnTo>
                  <a:pt x="1744960" y="2403796"/>
                </a:lnTo>
                <a:lnTo>
                  <a:pt x="1735752" y="2421856"/>
                </a:lnTo>
                <a:lnTo>
                  <a:pt x="1726898" y="2440271"/>
                </a:lnTo>
                <a:lnTo>
                  <a:pt x="1717690" y="2458685"/>
                </a:lnTo>
                <a:lnTo>
                  <a:pt x="1708835" y="2476745"/>
                </a:lnTo>
                <a:lnTo>
                  <a:pt x="1700335" y="2495513"/>
                </a:lnTo>
                <a:lnTo>
                  <a:pt x="1691835" y="2513927"/>
                </a:lnTo>
                <a:lnTo>
                  <a:pt x="1684044" y="2532696"/>
                </a:lnTo>
                <a:lnTo>
                  <a:pt x="1675899" y="2551464"/>
                </a:lnTo>
                <a:lnTo>
                  <a:pt x="1668107" y="2570232"/>
                </a:lnTo>
                <a:lnTo>
                  <a:pt x="1660316" y="2589709"/>
                </a:lnTo>
                <a:lnTo>
                  <a:pt x="1653232" y="2608477"/>
                </a:lnTo>
                <a:lnTo>
                  <a:pt x="1645794" y="2627600"/>
                </a:lnTo>
                <a:lnTo>
                  <a:pt x="1639066" y="2646722"/>
                </a:lnTo>
                <a:lnTo>
                  <a:pt x="1631983" y="2666553"/>
                </a:lnTo>
                <a:lnTo>
                  <a:pt x="1625608" y="2685676"/>
                </a:lnTo>
                <a:lnTo>
                  <a:pt x="1618878" y="2705153"/>
                </a:lnTo>
                <a:lnTo>
                  <a:pt x="1612503" y="2724983"/>
                </a:lnTo>
                <a:lnTo>
                  <a:pt x="1606483" y="2744460"/>
                </a:lnTo>
                <a:lnTo>
                  <a:pt x="1600461" y="2763936"/>
                </a:lnTo>
                <a:lnTo>
                  <a:pt x="1595150" y="2784122"/>
                </a:lnTo>
                <a:lnTo>
                  <a:pt x="1593025" y="2791204"/>
                </a:lnTo>
                <a:lnTo>
                  <a:pt x="1591253" y="2798995"/>
                </a:lnTo>
                <a:lnTo>
                  <a:pt x="1589483" y="2806077"/>
                </a:lnTo>
                <a:lnTo>
                  <a:pt x="1587003" y="2812805"/>
                </a:lnTo>
                <a:lnTo>
                  <a:pt x="1584878" y="2819887"/>
                </a:lnTo>
                <a:lnTo>
                  <a:pt x="1582045" y="2826616"/>
                </a:lnTo>
                <a:lnTo>
                  <a:pt x="1579212" y="2833344"/>
                </a:lnTo>
                <a:lnTo>
                  <a:pt x="1576378" y="2839718"/>
                </a:lnTo>
                <a:lnTo>
                  <a:pt x="1573191" y="2845738"/>
                </a:lnTo>
                <a:lnTo>
                  <a:pt x="1569650" y="2852112"/>
                </a:lnTo>
                <a:lnTo>
                  <a:pt x="1566462" y="2857779"/>
                </a:lnTo>
                <a:lnTo>
                  <a:pt x="1562567" y="2863090"/>
                </a:lnTo>
                <a:lnTo>
                  <a:pt x="1558670" y="2869111"/>
                </a:lnTo>
                <a:lnTo>
                  <a:pt x="1554775" y="2874068"/>
                </a:lnTo>
                <a:lnTo>
                  <a:pt x="1550525" y="2879025"/>
                </a:lnTo>
                <a:lnTo>
                  <a:pt x="1545920" y="2883629"/>
                </a:lnTo>
                <a:lnTo>
                  <a:pt x="1541670" y="2888234"/>
                </a:lnTo>
                <a:lnTo>
                  <a:pt x="1537067" y="2892482"/>
                </a:lnTo>
                <a:lnTo>
                  <a:pt x="1532462" y="2896732"/>
                </a:lnTo>
                <a:lnTo>
                  <a:pt x="1527859" y="2900273"/>
                </a:lnTo>
                <a:lnTo>
                  <a:pt x="1522900" y="2903814"/>
                </a:lnTo>
                <a:lnTo>
                  <a:pt x="1517942" y="2907001"/>
                </a:lnTo>
                <a:lnTo>
                  <a:pt x="1512984" y="2910188"/>
                </a:lnTo>
                <a:lnTo>
                  <a:pt x="1507317" y="2912667"/>
                </a:lnTo>
                <a:lnTo>
                  <a:pt x="1502359" y="2915146"/>
                </a:lnTo>
                <a:lnTo>
                  <a:pt x="1497046" y="2916917"/>
                </a:lnTo>
                <a:lnTo>
                  <a:pt x="1491734" y="2919042"/>
                </a:lnTo>
                <a:lnTo>
                  <a:pt x="1486421" y="2920103"/>
                </a:lnTo>
                <a:lnTo>
                  <a:pt x="1480754" y="2921165"/>
                </a:lnTo>
                <a:lnTo>
                  <a:pt x="1475088" y="2921874"/>
                </a:lnTo>
                <a:lnTo>
                  <a:pt x="1469421" y="2921874"/>
                </a:lnTo>
                <a:lnTo>
                  <a:pt x="1463755" y="2921874"/>
                </a:lnTo>
                <a:lnTo>
                  <a:pt x="1458443" y="2921165"/>
                </a:lnTo>
                <a:lnTo>
                  <a:pt x="1452776" y="2920103"/>
                </a:lnTo>
                <a:lnTo>
                  <a:pt x="1447818" y="2918333"/>
                </a:lnTo>
                <a:lnTo>
                  <a:pt x="1442860" y="2916562"/>
                </a:lnTo>
                <a:lnTo>
                  <a:pt x="1437901" y="2914438"/>
                </a:lnTo>
                <a:lnTo>
                  <a:pt x="1432943" y="2911959"/>
                </a:lnTo>
                <a:lnTo>
                  <a:pt x="1428338" y="2908772"/>
                </a:lnTo>
                <a:lnTo>
                  <a:pt x="1424088" y="2905939"/>
                </a:lnTo>
                <a:lnTo>
                  <a:pt x="1419485" y="2902044"/>
                </a:lnTo>
                <a:lnTo>
                  <a:pt x="1415235" y="2898148"/>
                </a:lnTo>
                <a:lnTo>
                  <a:pt x="1411339" y="2894253"/>
                </a:lnTo>
                <a:lnTo>
                  <a:pt x="1407443" y="2889649"/>
                </a:lnTo>
                <a:lnTo>
                  <a:pt x="1404255" y="2885045"/>
                </a:lnTo>
                <a:lnTo>
                  <a:pt x="1400714" y="2880088"/>
                </a:lnTo>
                <a:lnTo>
                  <a:pt x="1397172" y="2874776"/>
                </a:lnTo>
                <a:lnTo>
                  <a:pt x="1393985" y="2869111"/>
                </a:lnTo>
                <a:lnTo>
                  <a:pt x="1391505" y="2863090"/>
                </a:lnTo>
                <a:lnTo>
                  <a:pt x="1388672" y="2857424"/>
                </a:lnTo>
                <a:lnTo>
                  <a:pt x="1386902" y="2851050"/>
                </a:lnTo>
                <a:lnTo>
                  <a:pt x="1384422" y="2844322"/>
                </a:lnTo>
                <a:lnTo>
                  <a:pt x="1383005" y="2837948"/>
                </a:lnTo>
                <a:lnTo>
                  <a:pt x="1381589" y="2830866"/>
                </a:lnTo>
                <a:lnTo>
                  <a:pt x="1379819" y="2824137"/>
                </a:lnTo>
                <a:lnTo>
                  <a:pt x="1378756" y="2816700"/>
                </a:lnTo>
                <a:lnTo>
                  <a:pt x="1378047" y="2809263"/>
                </a:lnTo>
                <a:lnTo>
                  <a:pt x="1377694" y="2801828"/>
                </a:lnTo>
                <a:lnTo>
                  <a:pt x="1377339" y="2794037"/>
                </a:lnTo>
                <a:lnTo>
                  <a:pt x="1377339" y="2786246"/>
                </a:lnTo>
                <a:lnTo>
                  <a:pt x="1377339" y="2778102"/>
                </a:lnTo>
                <a:lnTo>
                  <a:pt x="1377694" y="2770311"/>
                </a:lnTo>
                <a:lnTo>
                  <a:pt x="1378756" y="2762166"/>
                </a:lnTo>
                <a:lnTo>
                  <a:pt x="1379819" y="2754021"/>
                </a:lnTo>
                <a:lnTo>
                  <a:pt x="1374860" y="2763583"/>
                </a:lnTo>
                <a:lnTo>
                  <a:pt x="1369902" y="2773498"/>
                </a:lnTo>
                <a:lnTo>
                  <a:pt x="1365652" y="2784122"/>
                </a:lnTo>
                <a:lnTo>
                  <a:pt x="1361047" y="2794037"/>
                </a:lnTo>
                <a:lnTo>
                  <a:pt x="1359985" y="2796870"/>
                </a:lnTo>
                <a:lnTo>
                  <a:pt x="1358569" y="2798995"/>
                </a:lnTo>
                <a:lnTo>
                  <a:pt x="1357152" y="2801473"/>
                </a:lnTo>
                <a:lnTo>
                  <a:pt x="1355736" y="2803244"/>
                </a:lnTo>
                <a:lnTo>
                  <a:pt x="1353964" y="2805015"/>
                </a:lnTo>
                <a:lnTo>
                  <a:pt x="1352547" y="2806785"/>
                </a:lnTo>
                <a:lnTo>
                  <a:pt x="1350777" y="2808201"/>
                </a:lnTo>
                <a:lnTo>
                  <a:pt x="1348652" y="2809263"/>
                </a:lnTo>
                <a:lnTo>
                  <a:pt x="1346881" y="2810680"/>
                </a:lnTo>
                <a:lnTo>
                  <a:pt x="1344756" y="2811388"/>
                </a:lnTo>
                <a:lnTo>
                  <a:pt x="1342986" y="2812097"/>
                </a:lnTo>
                <a:lnTo>
                  <a:pt x="1341214" y="2812097"/>
                </a:lnTo>
                <a:lnTo>
                  <a:pt x="1339089" y="2812097"/>
                </a:lnTo>
                <a:lnTo>
                  <a:pt x="1337319" y="2812097"/>
                </a:lnTo>
                <a:lnTo>
                  <a:pt x="1335548" y="2811388"/>
                </a:lnTo>
                <a:lnTo>
                  <a:pt x="1334131" y="2810680"/>
                </a:lnTo>
                <a:lnTo>
                  <a:pt x="1332361" y="2808910"/>
                </a:lnTo>
                <a:lnTo>
                  <a:pt x="1330589" y="2807139"/>
                </a:lnTo>
                <a:lnTo>
                  <a:pt x="1329527" y="2805015"/>
                </a:lnTo>
                <a:lnTo>
                  <a:pt x="1328111" y="2802890"/>
                </a:lnTo>
                <a:lnTo>
                  <a:pt x="1327048" y="2800411"/>
                </a:lnTo>
                <a:lnTo>
                  <a:pt x="1325986" y="2797933"/>
                </a:lnTo>
                <a:lnTo>
                  <a:pt x="1325278" y="2795099"/>
                </a:lnTo>
                <a:lnTo>
                  <a:pt x="1324923" y="2792266"/>
                </a:lnTo>
                <a:lnTo>
                  <a:pt x="1324214" y="2786246"/>
                </a:lnTo>
                <a:lnTo>
                  <a:pt x="1324214" y="2780580"/>
                </a:lnTo>
                <a:lnTo>
                  <a:pt x="1324569" y="2777393"/>
                </a:lnTo>
                <a:lnTo>
                  <a:pt x="1325278" y="2774915"/>
                </a:lnTo>
                <a:lnTo>
                  <a:pt x="1325631" y="2772081"/>
                </a:lnTo>
                <a:lnTo>
                  <a:pt x="1326694" y="2769603"/>
                </a:lnTo>
                <a:lnTo>
                  <a:pt x="1330944" y="2760041"/>
                </a:lnTo>
                <a:lnTo>
                  <a:pt x="1335548" y="2750834"/>
                </a:lnTo>
                <a:lnTo>
                  <a:pt x="1340152" y="2741627"/>
                </a:lnTo>
                <a:lnTo>
                  <a:pt x="1345111" y="2732774"/>
                </a:lnTo>
                <a:lnTo>
                  <a:pt x="1350069" y="2723567"/>
                </a:lnTo>
                <a:lnTo>
                  <a:pt x="1355027" y="2714714"/>
                </a:lnTo>
                <a:lnTo>
                  <a:pt x="1359631" y="2705860"/>
                </a:lnTo>
                <a:lnTo>
                  <a:pt x="1364589" y="2697361"/>
                </a:lnTo>
                <a:lnTo>
                  <a:pt x="1369547" y="2688509"/>
                </a:lnTo>
                <a:lnTo>
                  <a:pt x="1374152" y="2679656"/>
                </a:lnTo>
                <a:lnTo>
                  <a:pt x="1379110" y="2670803"/>
                </a:lnTo>
                <a:lnTo>
                  <a:pt x="1384069" y="2661949"/>
                </a:lnTo>
                <a:lnTo>
                  <a:pt x="1405318" y="2627600"/>
                </a:lnTo>
                <a:lnTo>
                  <a:pt x="1410277" y="2606353"/>
                </a:lnTo>
                <a:lnTo>
                  <a:pt x="1415588" y="2585106"/>
                </a:lnTo>
                <a:lnTo>
                  <a:pt x="1421255" y="2563505"/>
                </a:lnTo>
                <a:lnTo>
                  <a:pt x="1427630" y="2542257"/>
                </a:lnTo>
                <a:lnTo>
                  <a:pt x="1433651" y="2521364"/>
                </a:lnTo>
                <a:lnTo>
                  <a:pt x="1440380" y="2500117"/>
                </a:lnTo>
                <a:lnTo>
                  <a:pt x="1447110" y="2478869"/>
                </a:lnTo>
                <a:lnTo>
                  <a:pt x="1454193" y="2458331"/>
                </a:lnTo>
                <a:lnTo>
                  <a:pt x="1461630" y="2437437"/>
                </a:lnTo>
                <a:lnTo>
                  <a:pt x="1469068" y="2416544"/>
                </a:lnTo>
                <a:lnTo>
                  <a:pt x="1477213" y="2396005"/>
                </a:lnTo>
                <a:lnTo>
                  <a:pt x="1485359" y="2375112"/>
                </a:lnTo>
                <a:lnTo>
                  <a:pt x="1493504" y="2354928"/>
                </a:lnTo>
                <a:lnTo>
                  <a:pt x="1502359" y="2334389"/>
                </a:lnTo>
                <a:lnTo>
                  <a:pt x="1511212" y="2314203"/>
                </a:lnTo>
                <a:lnTo>
                  <a:pt x="1520421" y="2294019"/>
                </a:lnTo>
                <a:lnTo>
                  <a:pt x="1529629" y="2273834"/>
                </a:lnTo>
                <a:lnTo>
                  <a:pt x="1539900" y="2254357"/>
                </a:lnTo>
                <a:lnTo>
                  <a:pt x="1549817" y="2234172"/>
                </a:lnTo>
                <a:lnTo>
                  <a:pt x="1559733" y="2214696"/>
                </a:lnTo>
                <a:lnTo>
                  <a:pt x="1570003" y="2194865"/>
                </a:lnTo>
                <a:lnTo>
                  <a:pt x="1580983" y="2175388"/>
                </a:lnTo>
                <a:lnTo>
                  <a:pt x="1591962" y="2156265"/>
                </a:lnTo>
                <a:lnTo>
                  <a:pt x="1603295" y="2137143"/>
                </a:lnTo>
                <a:lnTo>
                  <a:pt x="1614628" y="2118020"/>
                </a:lnTo>
                <a:lnTo>
                  <a:pt x="1626316" y="2099252"/>
                </a:lnTo>
                <a:lnTo>
                  <a:pt x="1638003" y="2080483"/>
                </a:lnTo>
                <a:lnTo>
                  <a:pt x="1650399" y="2061716"/>
                </a:lnTo>
                <a:lnTo>
                  <a:pt x="1662794" y="2043301"/>
                </a:lnTo>
                <a:lnTo>
                  <a:pt x="1675544" y="2025241"/>
                </a:lnTo>
                <a:lnTo>
                  <a:pt x="1688294" y="2007181"/>
                </a:lnTo>
                <a:lnTo>
                  <a:pt x="1701044" y="1989121"/>
                </a:lnTo>
                <a:lnTo>
                  <a:pt x="1714502" y="1971415"/>
                </a:lnTo>
                <a:lnTo>
                  <a:pt x="1727960" y="1953709"/>
                </a:lnTo>
                <a:lnTo>
                  <a:pt x="1741418" y="1936003"/>
                </a:lnTo>
                <a:lnTo>
                  <a:pt x="1755939" y="1918650"/>
                </a:lnTo>
                <a:lnTo>
                  <a:pt x="1769751" y="1902006"/>
                </a:lnTo>
                <a:lnTo>
                  <a:pt x="1784273" y="1884655"/>
                </a:lnTo>
                <a:lnTo>
                  <a:pt x="1798439" y="1868011"/>
                </a:lnTo>
                <a:lnTo>
                  <a:pt x="1813314" y="1851014"/>
                </a:lnTo>
                <a:lnTo>
                  <a:pt x="1828542" y="1835078"/>
                </a:lnTo>
                <a:lnTo>
                  <a:pt x="1843417" y="1818434"/>
                </a:lnTo>
                <a:lnTo>
                  <a:pt x="1858647" y="1802500"/>
                </a:lnTo>
                <a:lnTo>
                  <a:pt x="1874230" y="1786564"/>
                </a:lnTo>
                <a:lnTo>
                  <a:pt x="1889813" y="1770982"/>
                </a:lnTo>
                <a:lnTo>
                  <a:pt x="1905750" y="1755401"/>
                </a:lnTo>
                <a:lnTo>
                  <a:pt x="1921688" y="1740174"/>
                </a:lnTo>
                <a:lnTo>
                  <a:pt x="1937979" y="1724593"/>
                </a:lnTo>
                <a:lnTo>
                  <a:pt x="1954624" y="1709720"/>
                </a:lnTo>
                <a:lnTo>
                  <a:pt x="1970916" y="1695201"/>
                </a:lnTo>
                <a:lnTo>
                  <a:pt x="1987562" y="1680682"/>
                </a:lnTo>
                <a:lnTo>
                  <a:pt x="2004562" y="1666163"/>
                </a:lnTo>
                <a:lnTo>
                  <a:pt x="2021915" y="1651998"/>
                </a:lnTo>
                <a:lnTo>
                  <a:pt x="2038915" y="1637833"/>
                </a:lnTo>
                <a:lnTo>
                  <a:pt x="2056269" y="1624023"/>
                </a:lnTo>
                <a:lnTo>
                  <a:pt x="2073978" y="1610566"/>
                </a:lnTo>
                <a:lnTo>
                  <a:pt x="2091686" y="1597110"/>
                </a:lnTo>
                <a:lnTo>
                  <a:pt x="2109394" y="1584006"/>
                </a:lnTo>
                <a:lnTo>
                  <a:pt x="2127456" y="1570904"/>
                </a:lnTo>
                <a:lnTo>
                  <a:pt x="2145518" y="1558510"/>
                </a:lnTo>
                <a:lnTo>
                  <a:pt x="2163935" y="1546116"/>
                </a:lnTo>
                <a:lnTo>
                  <a:pt x="2182351" y="1533722"/>
                </a:lnTo>
                <a:lnTo>
                  <a:pt x="2200768" y="1521328"/>
                </a:lnTo>
                <a:lnTo>
                  <a:pt x="2219538" y="1509641"/>
                </a:lnTo>
                <a:lnTo>
                  <a:pt x="2198288" y="1520265"/>
                </a:lnTo>
                <a:lnTo>
                  <a:pt x="2176685" y="1531243"/>
                </a:lnTo>
                <a:lnTo>
                  <a:pt x="2155080" y="1542221"/>
                </a:lnTo>
                <a:lnTo>
                  <a:pt x="2133477" y="1553906"/>
                </a:lnTo>
                <a:lnTo>
                  <a:pt x="2112581" y="1565592"/>
                </a:lnTo>
                <a:lnTo>
                  <a:pt x="2091686" y="1577987"/>
                </a:lnTo>
                <a:lnTo>
                  <a:pt x="2070436" y="1590381"/>
                </a:lnTo>
                <a:lnTo>
                  <a:pt x="2049895" y="1602775"/>
                </a:lnTo>
                <a:lnTo>
                  <a:pt x="2028998" y="1615877"/>
                </a:lnTo>
                <a:lnTo>
                  <a:pt x="2008812" y="1629335"/>
                </a:lnTo>
                <a:lnTo>
                  <a:pt x="1988270" y="1642791"/>
                </a:lnTo>
                <a:lnTo>
                  <a:pt x="1968437" y="1656956"/>
                </a:lnTo>
                <a:lnTo>
                  <a:pt x="1948249" y="1671475"/>
                </a:lnTo>
                <a:lnTo>
                  <a:pt x="1928416" y="1685639"/>
                </a:lnTo>
                <a:lnTo>
                  <a:pt x="1908938" y="1700512"/>
                </a:lnTo>
                <a:lnTo>
                  <a:pt x="1889105" y="1715386"/>
                </a:lnTo>
                <a:lnTo>
                  <a:pt x="1869980" y="1730966"/>
                </a:lnTo>
                <a:lnTo>
                  <a:pt x="1850855" y="1746548"/>
                </a:lnTo>
                <a:lnTo>
                  <a:pt x="1831730" y="1762838"/>
                </a:lnTo>
                <a:lnTo>
                  <a:pt x="1812959" y="1778773"/>
                </a:lnTo>
                <a:lnTo>
                  <a:pt x="1794543" y="1795416"/>
                </a:lnTo>
                <a:lnTo>
                  <a:pt x="1776126" y="1812060"/>
                </a:lnTo>
                <a:lnTo>
                  <a:pt x="1757710" y="1829413"/>
                </a:lnTo>
                <a:lnTo>
                  <a:pt x="1740002" y="1846410"/>
                </a:lnTo>
                <a:lnTo>
                  <a:pt x="1722293" y="1863762"/>
                </a:lnTo>
                <a:lnTo>
                  <a:pt x="1704585" y="1881822"/>
                </a:lnTo>
                <a:lnTo>
                  <a:pt x="1687232" y="1899883"/>
                </a:lnTo>
                <a:lnTo>
                  <a:pt x="1670586" y="1918297"/>
                </a:lnTo>
                <a:lnTo>
                  <a:pt x="1653586" y="1936711"/>
                </a:lnTo>
                <a:lnTo>
                  <a:pt x="1636941" y="1955479"/>
                </a:lnTo>
                <a:lnTo>
                  <a:pt x="1620649" y="1974956"/>
                </a:lnTo>
                <a:lnTo>
                  <a:pt x="1604358" y="1994079"/>
                </a:lnTo>
                <a:lnTo>
                  <a:pt x="1588420" y="2013555"/>
                </a:lnTo>
                <a:lnTo>
                  <a:pt x="1572837" y="2033739"/>
                </a:lnTo>
                <a:lnTo>
                  <a:pt x="1557608" y="2053570"/>
                </a:lnTo>
                <a:lnTo>
                  <a:pt x="1542379" y="2074109"/>
                </a:lnTo>
                <a:lnTo>
                  <a:pt x="1527504" y="2094294"/>
                </a:lnTo>
                <a:lnTo>
                  <a:pt x="1512984" y="2115188"/>
                </a:lnTo>
                <a:lnTo>
                  <a:pt x="1498817" y="2136081"/>
                </a:lnTo>
                <a:lnTo>
                  <a:pt x="1484296" y="2157328"/>
                </a:lnTo>
                <a:lnTo>
                  <a:pt x="1470838" y="2178929"/>
                </a:lnTo>
                <a:lnTo>
                  <a:pt x="1457380" y="2200530"/>
                </a:lnTo>
                <a:lnTo>
                  <a:pt x="1443921" y="2222132"/>
                </a:lnTo>
                <a:lnTo>
                  <a:pt x="1431526" y="2244088"/>
                </a:lnTo>
                <a:lnTo>
                  <a:pt x="1418776" y="2266397"/>
                </a:lnTo>
                <a:lnTo>
                  <a:pt x="1406380" y="2288706"/>
                </a:lnTo>
                <a:lnTo>
                  <a:pt x="1393985" y="2311371"/>
                </a:lnTo>
                <a:lnTo>
                  <a:pt x="1382652" y="2334034"/>
                </a:lnTo>
                <a:lnTo>
                  <a:pt x="1370964" y="2357051"/>
                </a:lnTo>
                <a:lnTo>
                  <a:pt x="1359985" y="2380069"/>
                </a:lnTo>
                <a:lnTo>
                  <a:pt x="1349006" y="2403442"/>
                </a:lnTo>
                <a:lnTo>
                  <a:pt x="1338381" y="2426813"/>
                </a:lnTo>
                <a:lnTo>
                  <a:pt x="1328464" y="2450539"/>
                </a:lnTo>
                <a:lnTo>
                  <a:pt x="1318548" y="2474266"/>
                </a:lnTo>
                <a:lnTo>
                  <a:pt x="1308631" y="2498346"/>
                </a:lnTo>
                <a:lnTo>
                  <a:pt x="1299423" y="2522426"/>
                </a:lnTo>
                <a:lnTo>
                  <a:pt x="1290570" y="2546507"/>
                </a:lnTo>
                <a:lnTo>
                  <a:pt x="1282070" y="2570940"/>
                </a:lnTo>
                <a:lnTo>
                  <a:pt x="1273923" y="2595375"/>
                </a:lnTo>
                <a:lnTo>
                  <a:pt x="1266132" y="2619809"/>
                </a:lnTo>
                <a:lnTo>
                  <a:pt x="1258340" y="2644598"/>
                </a:lnTo>
                <a:lnTo>
                  <a:pt x="1251257" y="2669387"/>
                </a:lnTo>
                <a:lnTo>
                  <a:pt x="1244174" y="2694529"/>
                </a:lnTo>
                <a:lnTo>
                  <a:pt x="1237799" y="2720025"/>
                </a:lnTo>
                <a:lnTo>
                  <a:pt x="1239570" y="2717900"/>
                </a:lnTo>
                <a:lnTo>
                  <a:pt x="1241340" y="2716839"/>
                </a:lnTo>
                <a:lnTo>
                  <a:pt x="1243465" y="2715776"/>
                </a:lnTo>
                <a:lnTo>
                  <a:pt x="1245237" y="2714714"/>
                </a:lnTo>
                <a:lnTo>
                  <a:pt x="1247362" y="2714005"/>
                </a:lnTo>
                <a:lnTo>
                  <a:pt x="1249132" y="2713652"/>
                </a:lnTo>
                <a:lnTo>
                  <a:pt x="1251257" y="2713652"/>
                </a:lnTo>
                <a:lnTo>
                  <a:pt x="1253028" y="2714005"/>
                </a:lnTo>
                <a:lnTo>
                  <a:pt x="1254799" y="2714714"/>
                </a:lnTo>
                <a:lnTo>
                  <a:pt x="1256570" y="2715776"/>
                </a:lnTo>
                <a:lnTo>
                  <a:pt x="1258340" y="2716839"/>
                </a:lnTo>
                <a:lnTo>
                  <a:pt x="1260112" y="2717900"/>
                </a:lnTo>
                <a:lnTo>
                  <a:pt x="1261173" y="2720025"/>
                </a:lnTo>
                <a:lnTo>
                  <a:pt x="1262590" y="2721796"/>
                </a:lnTo>
                <a:lnTo>
                  <a:pt x="1263653" y="2723921"/>
                </a:lnTo>
                <a:lnTo>
                  <a:pt x="1264715" y="2726754"/>
                </a:lnTo>
                <a:lnTo>
                  <a:pt x="1265778" y="2731711"/>
                </a:lnTo>
                <a:lnTo>
                  <a:pt x="1265778" y="2738086"/>
                </a:lnTo>
                <a:lnTo>
                  <a:pt x="1265423" y="2744105"/>
                </a:lnTo>
                <a:lnTo>
                  <a:pt x="1264715" y="2750126"/>
                </a:lnTo>
                <a:lnTo>
                  <a:pt x="1262945" y="2756854"/>
                </a:lnTo>
                <a:lnTo>
                  <a:pt x="1260820" y="2762520"/>
                </a:lnTo>
                <a:lnTo>
                  <a:pt x="1259403" y="2765353"/>
                </a:lnTo>
                <a:lnTo>
                  <a:pt x="1257987" y="2767478"/>
                </a:lnTo>
                <a:lnTo>
                  <a:pt x="1256570" y="2769956"/>
                </a:lnTo>
                <a:lnTo>
                  <a:pt x="1254799" y="2771727"/>
                </a:lnTo>
                <a:lnTo>
                  <a:pt x="1252674" y="2773498"/>
                </a:lnTo>
                <a:lnTo>
                  <a:pt x="1250903" y="2775268"/>
                </a:lnTo>
                <a:lnTo>
                  <a:pt x="1248778" y="2776330"/>
                </a:lnTo>
                <a:lnTo>
                  <a:pt x="1247007" y="2777038"/>
                </a:lnTo>
                <a:lnTo>
                  <a:pt x="1244528" y="2777747"/>
                </a:lnTo>
                <a:lnTo>
                  <a:pt x="1242757" y="2777747"/>
                </a:lnTo>
                <a:lnTo>
                  <a:pt x="1240632" y="2777747"/>
                </a:lnTo>
                <a:lnTo>
                  <a:pt x="1238862" y="2777393"/>
                </a:lnTo>
                <a:lnTo>
                  <a:pt x="1237445" y="2777038"/>
                </a:lnTo>
                <a:lnTo>
                  <a:pt x="1235320" y="2775976"/>
                </a:lnTo>
                <a:lnTo>
                  <a:pt x="1233904" y="2774915"/>
                </a:lnTo>
                <a:lnTo>
                  <a:pt x="1232132" y="2773143"/>
                </a:lnTo>
                <a:lnTo>
                  <a:pt x="1230715" y="2771727"/>
                </a:lnTo>
                <a:lnTo>
                  <a:pt x="1229654" y="2769956"/>
                </a:lnTo>
                <a:lnTo>
                  <a:pt x="1228591" y="2767832"/>
                </a:lnTo>
                <a:lnTo>
                  <a:pt x="1227529" y="2765353"/>
                </a:lnTo>
                <a:lnTo>
                  <a:pt x="1227174" y="2764645"/>
                </a:lnTo>
                <a:lnTo>
                  <a:pt x="1227174" y="2763936"/>
                </a:lnTo>
                <a:lnTo>
                  <a:pt x="1221154" y="2791204"/>
                </a:lnTo>
                <a:lnTo>
                  <a:pt x="1215841" y="2818471"/>
                </a:lnTo>
                <a:lnTo>
                  <a:pt x="1210529" y="2845738"/>
                </a:lnTo>
                <a:lnTo>
                  <a:pt x="1205924" y="2873715"/>
                </a:lnTo>
                <a:lnTo>
                  <a:pt x="1201674" y="2901336"/>
                </a:lnTo>
                <a:lnTo>
                  <a:pt x="1197779" y="2928957"/>
                </a:lnTo>
                <a:lnTo>
                  <a:pt x="1193883" y="2956579"/>
                </a:lnTo>
                <a:lnTo>
                  <a:pt x="1190696" y="2984554"/>
                </a:lnTo>
                <a:lnTo>
                  <a:pt x="1188216" y="3012175"/>
                </a:lnTo>
                <a:lnTo>
                  <a:pt x="1185737" y="3040151"/>
                </a:lnTo>
                <a:lnTo>
                  <a:pt x="1183966" y="3068481"/>
                </a:lnTo>
                <a:lnTo>
                  <a:pt x="1182549" y="3096102"/>
                </a:lnTo>
                <a:lnTo>
                  <a:pt x="1181487" y="3124077"/>
                </a:lnTo>
                <a:lnTo>
                  <a:pt x="1181133" y="3152053"/>
                </a:lnTo>
                <a:lnTo>
                  <a:pt x="1180779" y="3180028"/>
                </a:lnTo>
                <a:lnTo>
                  <a:pt x="1181133" y="3208357"/>
                </a:lnTo>
                <a:lnTo>
                  <a:pt x="1181487" y="3236334"/>
                </a:lnTo>
                <a:lnTo>
                  <a:pt x="1182549" y="3264308"/>
                </a:lnTo>
                <a:lnTo>
                  <a:pt x="1184321" y="3292285"/>
                </a:lnTo>
                <a:lnTo>
                  <a:pt x="1186091" y="3320260"/>
                </a:lnTo>
                <a:lnTo>
                  <a:pt x="1188571" y="3348589"/>
                </a:lnTo>
                <a:lnTo>
                  <a:pt x="1191404" y="3376211"/>
                </a:lnTo>
                <a:lnTo>
                  <a:pt x="1194591" y="3404187"/>
                </a:lnTo>
                <a:lnTo>
                  <a:pt x="1198133" y="3431808"/>
                </a:lnTo>
                <a:lnTo>
                  <a:pt x="1202382" y="3459783"/>
                </a:lnTo>
                <a:lnTo>
                  <a:pt x="1206632" y="3487404"/>
                </a:lnTo>
                <a:lnTo>
                  <a:pt x="1211591" y="3514672"/>
                </a:lnTo>
                <a:lnTo>
                  <a:pt x="1216904" y="3542648"/>
                </a:lnTo>
                <a:lnTo>
                  <a:pt x="1222570" y="3569915"/>
                </a:lnTo>
                <a:lnTo>
                  <a:pt x="1228591" y="3597536"/>
                </a:lnTo>
                <a:lnTo>
                  <a:pt x="1234965" y="3624449"/>
                </a:lnTo>
                <a:lnTo>
                  <a:pt x="1242049" y="3651717"/>
                </a:lnTo>
                <a:lnTo>
                  <a:pt x="1242757" y="3654550"/>
                </a:lnTo>
                <a:lnTo>
                  <a:pt x="1243465" y="3657737"/>
                </a:lnTo>
                <a:lnTo>
                  <a:pt x="1243465" y="3660924"/>
                </a:lnTo>
                <a:lnTo>
                  <a:pt x="1243820" y="3663757"/>
                </a:lnTo>
                <a:lnTo>
                  <a:pt x="1243465" y="3666944"/>
                </a:lnTo>
                <a:lnTo>
                  <a:pt x="1243112" y="3669776"/>
                </a:lnTo>
                <a:lnTo>
                  <a:pt x="1242757" y="3672256"/>
                </a:lnTo>
                <a:lnTo>
                  <a:pt x="1242049" y="3675088"/>
                </a:lnTo>
                <a:lnTo>
                  <a:pt x="1240632" y="3677213"/>
                </a:lnTo>
                <a:lnTo>
                  <a:pt x="1239570" y="3679692"/>
                </a:lnTo>
                <a:lnTo>
                  <a:pt x="1238507" y="3681463"/>
                </a:lnTo>
                <a:lnTo>
                  <a:pt x="1236737" y="3683588"/>
                </a:lnTo>
                <a:lnTo>
                  <a:pt x="1235320" y="3684650"/>
                </a:lnTo>
                <a:lnTo>
                  <a:pt x="1233549" y="3686067"/>
                </a:lnTo>
                <a:lnTo>
                  <a:pt x="1231424" y="3686775"/>
                </a:lnTo>
                <a:lnTo>
                  <a:pt x="1229654" y="3687837"/>
                </a:lnTo>
                <a:lnTo>
                  <a:pt x="1227174" y="3687837"/>
                </a:lnTo>
                <a:lnTo>
                  <a:pt x="1225404" y="3687837"/>
                </a:lnTo>
                <a:lnTo>
                  <a:pt x="1222924" y="3687483"/>
                </a:lnTo>
                <a:lnTo>
                  <a:pt x="1221154" y="3686420"/>
                </a:lnTo>
                <a:lnTo>
                  <a:pt x="1218674" y="3685358"/>
                </a:lnTo>
                <a:lnTo>
                  <a:pt x="1216904" y="3684295"/>
                </a:lnTo>
                <a:lnTo>
                  <a:pt x="1214424" y="3682172"/>
                </a:lnTo>
                <a:lnTo>
                  <a:pt x="1212654" y="3680400"/>
                </a:lnTo>
                <a:lnTo>
                  <a:pt x="1211237" y="3678630"/>
                </a:lnTo>
                <a:lnTo>
                  <a:pt x="1209112" y="3675797"/>
                </a:lnTo>
                <a:lnTo>
                  <a:pt x="1207695" y="3672964"/>
                </a:lnTo>
                <a:lnTo>
                  <a:pt x="1206279" y="3670485"/>
                </a:lnTo>
                <a:lnTo>
                  <a:pt x="1204507" y="3667298"/>
                </a:lnTo>
                <a:lnTo>
                  <a:pt x="1203446" y="3663757"/>
                </a:lnTo>
                <a:lnTo>
                  <a:pt x="1202737" y="3660924"/>
                </a:lnTo>
                <a:lnTo>
                  <a:pt x="1201674" y="3657029"/>
                </a:lnTo>
                <a:lnTo>
                  <a:pt x="1190341" y="3611347"/>
                </a:lnTo>
                <a:lnTo>
                  <a:pt x="1187154" y="3599661"/>
                </a:lnTo>
                <a:lnTo>
                  <a:pt x="1184674" y="3588329"/>
                </a:lnTo>
                <a:lnTo>
                  <a:pt x="1182196" y="3576643"/>
                </a:lnTo>
                <a:lnTo>
                  <a:pt x="1180071" y="3565311"/>
                </a:lnTo>
                <a:lnTo>
                  <a:pt x="1177591" y="3553625"/>
                </a:lnTo>
                <a:lnTo>
                  <a:pt x="1175466" y="3541940"/>
                </a:lnTo>
                <a:lnTo>
                  <a:pt x="1173341" y="3530253"/>
                </a:lnTo>
                <a:lnTo>
                  <a:pt x="1171216" y="3518567"/>
                </a:lnTo>
                <a:lnTo>
                  <a:pt x="1168738" y="3507235"/>
                </a:lnTo>
                <a:lnTo>
                  <a:pt x="1166966" y="3495549"/>
                </a:lnTo>
                <a:lnTo>
                  <a:pt x="1164488" y="3483864"/>
                </a:lnTo>
                <a:lnTo>
                  <a:pt x="1162716" y="3472178"/>
                </a:lnTo>
                <a:lnTo>
                  <a:pt x="1161300" y="3460491"/>
                </a:lnTo>
                <a:lnTo>
                  <a:pt x="1159529" y="3448806"/>
                </a:lnTo>
                <a:lnTo>
                  <a:pt x="1158113" y="3436765"/>
                </a:lnTo>
                <a:lnTo>
                  <a:pt x="1156696" y="3425434"/>
                </a:lnTo>
                <a:lnTo>
                  <a:pt x="1154925" y="3413394"/>
                </a:lnTo>
                <a:lnTo>
                  <a:pt x="1153508" y="3401708"/>
                </a:lnTo>
                <a:lnTo>
                  <a:pt x="1152091" y="3390021"/>
                </a:lnTo>
                <a:lnTo>
                  <a:pt x="1150321" y="3378336"/>
                </a:lnTo>
                <a:lnTo>
                  <a:pt x="1149258" y="3366650"/>
                </a:lnTo>
                <a:lnTo>
                  <a:pt x="1148196" y="3354609"/>
                </a:lnTo>
                <a:lnTo>
                  <a:pt x="1147488" y="3342924"/>
                </a:lnTo>
                <a:lnTo>
                  <a:pt x="1146425" y="3331238"/>
                </a:lnTo>
                <a:lnTo>
                  <a:pt x="1145716" y="3319198"/>
                </a:lnTo>
                <a:lnTo>
                  <a:pt x="1144654" y="3307512"/>
                </a:lnTo>
                <a:lnTo>
                  <a:pt x="1143946" y="3295825"/>
                </a:lnTo>
                <a:lnTo>
                  <a:pt x="1143238" y="3283786"/>
                </a:lnTo>
                <a:lnTo>
                  <a:pt x="1141821" y="3260060"/>
                </a:lnTo>
                <a:lnTo>
                  <a:pt x="1141113" y="3236687"/>
                </a:lnTo>
                <a:lnTo>
                  <a:pt x="1140758" y="3212961"/>
                </a:lnTo>
                <a:lnTo>
                  <a:pt x="1140405" y="3188881"/>
                </a:lnTo>
                <a:lnTo>
                  <a:pt x="1140405" y="3165509"/>
                </a:lnTo>
                <a:lnTo>
                  <a:pt x="1140758" y="3141783"/>
                </a:lnTo>
                <a:lnTo>
                  <a:pt x="1141113" y="3118411"/>
                </a:lnTo>
                <a:lnTo>
                  <a:pt x="1142175" y="3094331"/>
                </a:lnTo>
                <a:lnTo>
                  <a:pt x="1143591" y="3070959"/>
                </a:lnTo>
                <a:lnTo>
                  <a:pt x="1145008" y="3047233"/>
                </a:lnTo>
                <a:lnTo>
                  <a:pt x="1146425" y="3023861"/>
                </a:lnTo>
                <a:lnTo>
                  <a:pt x="1148904" y="3000489"/>
                </a:lnTo>
                <a:lnTo>
                  <a:pt x="1151029" y="2976763"/>
                </a:lnTo>
                <a:lnTo>
                  <a:pt x="1153863" y="2953037"/>
                </a:lnTo>
                <a:lnTo>
                  <a:pt x="1156696" y="2929665"/>
                </a:lnTo>
                <a:lnTo>
                  <a:pt x="1159883" y="2906648"/>
                </a:lnTo>
                <a:lnTo>
                  <a:pt x="1163425" y="2883275"/>
                </a:lnTo>
                <a:lnTo>
                  <a:pt x="1166966" y="2859549"/>
                </a:lnTo>
                <a:lnTo>
                  <a:pt x="1171216" y="2836531"/>
                </a:lnTo>
                <a:lnTo>
                  <a:pt x="1175466" y="2813514"/>
                </a:lnTo>
                <a:lnTo>
                  <a:pt x="1180071" y="2790141"/>
                </a:lnTo>
                <a:lnTo>
                  <a:pt x="1185029" y="2767478"/>
                </a:lnTo>
                <a:lnTo>
                  <a:pt x="1190341" y="2744460"/>
                </a:lnTo>
                <a:lnTo>
                  <a:pt x="1195654" y="2721442"/>
                </a:lnTo>
                <a:lnTo>
                  <a:pt x="1201674" y="2698778"/>
                </a:lnTo>
                <a:lnTo>
                  <a:pt x="1207695" y="2676115"/>
                </a:lnTo>
                <a:lnTo>
                  <a:pt x="1213716" y="2653451"/>
                </a:lnTo>
                <a:lnTo>
                  <a:pt x="1220799" y="2631141"/>
                </a:lnTo>
                <a:lnTo>
                  <a:pt x="1227529" y="2608832"/>
                </a:lnTo>
                <a:lnTo>
                  <a:pt x="1234612" y="2586522"/>
                </a:lnTo>
                <a:lnTo>
                  <a:pt x="1242403" y="2564213"/>
                </a:lnTo>
                <a:lnTo>
                  <a:pt x="1249840" y="2541904"/>
                </a:lnTo>
                <a:lnTo>
                  <a:pt x="1257987" y="2519947"/>
                </a:lnTo>
                <a:lnTo>
                  <a:pt x="1266132" y="2498346"/>
                </a:lnTo>
                <a:lnTo>
                  <a:pt x="1274632" y="2476745"/>
                </a:lnTo>
                <a:lnTo>
                  <a:pt x="1283486" y="2455143"/>
                </a:lnTo>
                <a:lnTo>
                  <a:pt x="1292340" y="2433542"/>
                </a:lnTo>
                <a:lnTo>
                  <a:pt x="1301903" y="2411941"/>
                </a:lnTo>
                <a:lnTo>
                  <a:pt x="1311111" y="2391048"/>
                </a:lnTo>
                <a:lnTo>
                  <a:pt x="1321028" y="2369800"/>
                </a:lnTo>
                <a:lnTo>
                  <a:pt x="1330944" y="2348553"/>
                </a:lnTo>
                <a:lnTo>
                  <a:pt x="1341214" y="2328013"/>
                </a:lnTo>
                <a:lnTo>
                  <a:pt x="1351839" y="2307121"/>
                </a:lnTo>
                <a:lnTo>
                  <a:pt x="1362464" y="2286936"/>
                </a:lnTo>
                <a:lnTo>
                  <a:pt x="1373444" y="2266397"/>
                </a:lnTo>
                <a:lnTo>
                  <a:pt x="1384422" y="2246212"/>
                </a:lnTo>
                <a:lnTo>
                  <a:pt x="1396110" y="2226027"/>
                </a:lnTo>
                <a:lnTo>
                  <a:pt x="1407443" y="2206196"/>
                </a:lnTo>
                <a:lnTo>
                  <a:pt x="1419485" y="2186720"/>
                </a:lnTo>
                <a:lnTo>
                  <a:pt x="1431880" y="2166889"/>
                </a:lnTo>
                <a:lnTo>
                  <a:pt x="1443921" y="2147413"/>
                </a:lnTo>
                <a:lnTo>
                  <a:pt x="1456671" y="2128290"/>
                </a:lnTo>
                <a:lnTo>
                  <a:pt x="1469421" y="2108813"/>
                </a:lnTo>
                <a:lnTo>
                  <a:pt x="1482526" y="2090045"/>
                </a:lnTo>
                <a:lnTo>
                  <a:pt x="1495629" y="2071276"/>
                </a:lnTo>
                <a:lnTo>
                  <a:pt x="1509087" y="2052862"/>
                </a:lnTo>
                <a:lnTo>
                  <a:pt x="1522900" y="2034448"/>
                </a:lnTo>
                <a:lnTo>
                  <a:pt x="1536712" y="2016388"/>
                </a:lnTo>
                <a:lnTo>
                  <a:pt x="1550525" y="1998328"/>
                </a:lnTo>
                <a:lnTo>
                  <a:pt x="1564692" y="1980268"/>
                </a:lnTo>
                <a:lnTo>
                  <a:pt x="1579212" y="1962561"/>
                </a:lnTo>
                <a:lnTo>
                  <a:pt x="1594087" y="1945210"/>
                </a:lnTo>
                <a:lnTo>
                  <a:pt x="1608608" y="1927857"/>
                </a:lnTo>
                <a:lnTo>
                  <a:pt x="1623483" y="1910860"/>
                </a:lnTo>
                <a:lnTo>
                  <a:pt x="1639066" y="1894216"/>
                </a:lnTo>
                <a:lnTo>
                  <a:pt x="1654294" y="1877218"/>
                </a:lnTo>
                <a:lnTo>
                  <a:pt x="1670232" y="1861283"/>
                </a:lnTo>
                <a:lnTo>
                  <a:pt x="1685815" y="1844640"/>
                </a:lnTo>
                <a:lnTo>
                  <a:pt x="1702107" y="1828704"/>
                </a:lnTo>
                <a:lnTo>
                  <a:pt x="1718044" y="1813122"/>
                </a:lnTo>
                <a:lnTo>
                  <a:pt x="1734335" y="1797188"/>
                </a:lnTo>
                <a:lnTo>
                  <a:pt x="1750626" y="1781960"/>
                </a:lnTo>
                <a:lnTo>
                  <a:pt x="1767626" y="1767087"/>
                </a:lnTo>
                <a:lnTo>
                  <a:pt x="1784273" y="1751859"/>
                </a:lnTo>
                <a:lnTo>
                  <a:pt x="1801626" y="1736987"/>
                </a:lnTo>
                <a:lnTo>
                  <a:pt x="1818272" y="1722822"/>
                </a:lnTo>
                <a:lnTo>
                  <a:pt x="1835626" y="1708657"/>
                </a:lnTo>
                <a:lnTo>
                  <a:pt x="1852980" y="1694493"/>
                </a:lnTo>
                <a:lnTo>
                  <a:pt x="1870688" y="1680682"/>
                </a:lnTo>
                <a:lnTo>
                  <a:pt x="1888396" y="1667225"/>
                </a:lnTo>
                <a:lnTo>
                  <a:pt x="1906458" y="1653768"/>
                </a:lnTo>
                <a:lnTo>
                  <a:pt x="1924166" y="1640665"/>
                </a:lnTo>
                <a:lnTo>
                  <a:pt x="1942583" y="1627563"/>
                </a:lnTo>
                <a:lnTo>
                  <a:pt x="1960645" y="1614815"/>
                </a:lnTo>
                <a:lnTo>
                  <a:pt x="1979062" y="1602420"/>
                </a:lnTo>
                <a:lnTo>
                  <a:pt x="1997478" y="1590381"/>
                </a:lnTo>
                <a:lnTo>
                  <a:pt x="2015895" y="1578341"/>
                </a:lnTo>
                <a:lnTo>
                  <a:pt x="2034665" y="1566300"/>
                </a:lnTo>
                <a:lnTo>
                  <a:pt x="2053790" y="1554969"/>
                </a:lnTo>
                <a:lnTo>
                  <a:pt x="2072561" y="1543637"/>
                </a:lnTo>
                <a:lnTo>
                  <a:pt x="2091686" y="1532659"/>
                </a:lnTo>
                <a:lnTo>
                  <a:pt x="2110811" y="1522036"/>
                </a:lnTo>
                <a:lnTo>
                  <a:pt x="2130289" y="1511412"/>
                </a:lnTo>
                <a:lnTo>
                  <a:pt x="2149414" y="1501142"/>
                </a:lnTo>
                <a:lnTo>
                  <a:pt x="2168893" y="1491227"/>
                </a:lnTo>
                <a:lnTo>
                  <a:pt x="2188372" y="1481311"/>
                </a:lnTo>
                <a:lnTo>
                  <a:pt x="2207851" y="1471396"/>
                </a:lnTo>
                <a:lnTo>
                  <a:pt x="2227684" y="1462189"/>
                </a:lnTo>
                <a:lnTo>
                  <a:pt x="2247517" y="1453336"/>
                </a:lnTo>
                <a:lnTo>
                  <a:pt x="2267350" y="1444483"/>
                </a:lnTo>
                <a:lnTo>
                  <a:pt x="2287537" y="1436339"/>
                </a:lnTo>
                <a:lnTo>
                  <a:pt x="2307370" y="1428193"/>
                </a:lnTo>
                <a:lnTo>
                  <a:pt x="2327203" y="1420048"/>
                </a:lnTo>
                <a:lnTo>
                  <a:pt x="2347745" y="1412258"/>
                </a:lnTo>
                <a:lnTo>
                  <a:pt x="2367578" y="1405176"/>
                </a:lnTo>
                <a:lnTo>
                  <a:pt x="2388119" y="1397739"/>
                </a:lnTo>
                <a:lnTo>
                  <a:pt x="2408307" y="1391011"/>
                </a:lnTo>
                <a:lnTo>
                  <a:pt x="2428848" y="1384283"/>
                </a:lnTo>
                <a:lnTo>
                  <a:pt x="2449035" y="1377908"/>
                </a:lnTo>
                <a:lnTo>
                  <a:pt x="2469577" y="1371534"/>
                </a:lnTo>
                <a:lnTo>
                  <a:pt x="2489764" y="1365514"/>
                </a:lnTo>
                <a:lnTo>
                  <a:pt x="2510660" y="1360202"/>
                </a:lnTo>
                <a:lnTo>
                  <a:pt x="2527660" y="1352766"/>
                </a:lnTo>
                <a:lnTo>
                  <a:pt x="2544659" y="1346038"/>
                </a:lnTo>
                <a:lnTo>
                  <a:pt x="2561306" y="1339309"/>
                </a:lnTo>
                <a:lnTo>
                  <a:pt x="2578659" y="1333289"/>
                </a:lnTo>
                <a:lnTo>
                  <a:pt x="2596014" y="1326560"/>
                </a:lnTo>
                <a:lnTo>
                  <a:pt x="2613367" y="1320541"/>
                </a:lnTo>
                <a:lnTo>
                  <a:pt x="2630722" y="1314521"/>
                </a:lnTo>
                <a:lnTo>
                  <a:pt x="2648075" y="1308146"/>
                </a:lnTo>
                <a:lnTo>
                  <a:pt x="2647366" y="1307793"/>
                </a:lnTo>
                <a:lnTo>
                  <a:pt x="2647366" y="1307438"/>
                </a:lnTo>
                <a:lnTo>
                  <a:pt x="2648075" y="1298585"/>
                </a:lnTo>
                <a:lnTo>
                  <a:pt x="2648430" y="1289378"/>
                </a:lnTo>
                <a:lnTo>
                  <a:pt x="2649492" y="1280525"/>
                </a:lnTo>
                <a:lnTo>
                  <a:pt x="2651263" y="1271318"/>
                </a:lnTo>
                <a:lnTo>
                  <a:pt x="2653388" y="1262111"/>
                </a:lnTo>
                <a:lnTo>
                  <a:pt x="2655866" y="1253258"/>
                </a:lnTo>
                <a:lnTo>
                  <a:pt x="2659054" y="1244051"/>
                </a:lnTo>
                <a:lnTo>
                  <a:pt x="2662596" y="1235197"/>
                </a:lnTo>
                <a:lnTo>
                  <a:pt x="2666491" y="1225990"/>
                </a:lnTo>
                <a:lnTo>
                  <a:pt x="2671096" y="1217138"/>
                </a:lnTo>
                <a:lnTo>
                  <a:pt x="2675700" y="1207931"/>
                </a:lnTo>
                <a:lnTo>
                  <a:pt x="2681012" y="1199077"/>
                </a:lnTo>
                <a:lnTo>
                  <a:pt x="2686679" y="1189870"/>
                </a:lnTo>
                <a:lnTo>
                  <a:pt x="2692699" y="1181017"/>
                </a:lnTo>
                <a:lnTo>
                  <a:pt x="2699429" y="1172164"/>
                </a:lnTo>
                <a:lnTo>
                  <a:pt x="2706866" y="1163311"/>
                </a:lnTo>
                <a:lnTo>
                  <a:pt x="2640992" y="1180663"/>
                </a:lnTo>
                <a:lnTo>
                  <a:pt x="2608408" y="1189870"/>
                </a:lnTo>
                <a:lnTo>
                  <a:pt x="2577950" y="1199077"/>
                </a:lnTo>
                <a:lnTo>
                  <a:pt x="2517743" y="1218200"/>
                </a:lnTo>
                <a:lnTo>
                  <a:pt x="2510306" y="1220678"/>
                </a:lnTo>
                <a:lnTo>
                  <a:pt x="2502514" y="1223157"/>
                </a:lnTo>
                <a:lnTo>
                  <a:pt x="2495431" y="1225990"/>
                </a:lnTo>
                <a:lnTo>
                  <a:pt x="2487993" y="1228824"/>
                </a:lnTo>
                <a:lnTo>
                  <a:pt x="2457890" y="1239801"/>
                </a:lnTo>
                <a:lnTo>
                  <a:pt x="2450807" y="1242634"/>
                </a:lnTo>
                <a:lnTo>
                  <a:pt x="2443369" y="1245113"/>
                </a:lnTo>
                <a:lnTo>
                  <a:pt x="2435577" y="1247946"/>
                </a:lnTo>
                <a:lnTo>
                  <a:pt x="2428494" y="1250780"/>
                </a:lnTo>
                <a:lnTo>
                  <a:pt x="2421057" y="1253612"/>
                </a:lnTo>
                <a:lnTo>
                  <a:pt x="2413266" y="1256445"/>
                </a:lnTo>
                <a:lnTo>
                  <a:pt x="2406182" y="1258924"/>
                </a:lnTo>
                <a:lnTo>
                  <a:pt x="2398744" y="1262111"/>
                </a:lnTo>
                <a:lnTo>
                  <a:pt x="2340308" y="1287253"/>
                </a:lnTo>
                <a:lnTo>
                  <a:pt x="2310912" y="1299647"/>
                </a:lnTo>
                <a:lnTo>
                  <a:pt x="2303829" y="1302834"/>
                </a:lnTo>
                <a:lnTo>
                  <a:pt x="2296745" y="1306376"/>
                </a:lnTo>
                <a:lnTo>
                  <a:pt x="2289309" y="1309917"/>
                </a:lnTo>
                <a:lnTo>
                  <a:pt x="2282225" y="1313104"/>
                </a:lnTo>
                <a:lnTo>
                  <a:pt x="2224851" y="1341434"/>
                </a:lnTo>
                <a:lnTo>
                  <a:pt x="2217413" y="1344621"/>
                </a:lnTo>
                <a:lnTo>
                  <a:pt x="2210330" y="1348163"/>
                </a:lnTo>
                <a:lnTo>
                  <a:pt x="2203601" y="1352058"/>
                </a:lnTo>
                <a:lnTo>
                  <a:pt x="2196163" y="1355953"/>
                </a:lnTo>
                <a:lnTo>
                  <a:pt x="2168185" y="1371180"/>
                </a:lnTo>
                <a:lnTo>
                  <a:pt x="2154372" y="1378971"/>
                </a:lnTo>
                <a:lnTo>
                  <a:pt x="2140205" y="1386761"/>
                </a:lnTo>
                <a:lnTo>
                  <a:pt x="2126394" y="1394198"/>
                </a:lnTo>
                <a:lnTo>
                  <a:pt x="2112227" y="1402342"/>
                </a:lnTo>
                <a:lnTo>
                  <a:pt x="2057686" y="1435276"/>
                </a:lnTo>
                <a:lnTo>
                  <a:pt x="2029707" y="1452274"/>
                </a:lnTo>
                <a:lnTo>
                  <a:pt x="2003145" y="1470334"/>
                </a:lnTo>
                <a:lnTo>
                  <a:pt x="1949666" y="1506100"/>
                </a:lnTo>
                <a:lnTo>
                  <a:pt x="1936563" y="1515661"/>
                </a:lnTo>
                <a:lnTo>
                  <a:pt x="1923458" y="1525223"/>
                </a:lnTo>
                <a:lnTo>
                  <a:pt x="1910708" y="1534784"/>
                </a:lnTo>
                <a:lnTo>
                  <a:pt x="1897605" y="1544699"/>
                </a:lnTo>
                <a:lnTo>
                  <a:pt x="1871397" y="1563822"/>
                </a:lnTo>
                <a:lnTo>
                  <a:pt x="1858647" y="1573737"/>
                </a:lnTo>
                <a:lnTo>
                  <a:pt x="1846250" y="1583652"/>
                </a:lnTo>
                <a:lnTo>
                  <a:pt x="1795606" y="1624731"/>
                </a:lnTo>
                <a:lnTo>
                  <a:pt x="1776835" y="1644561"/>
                </a:lnTo>
                <a:lnTo>
                  <a:pt x="1758064" y="1663683"/>
                </a:lnTo>
                <a:lnTo>
                  <a:pt x="1740002" y="1683514"/>
                </a:lnTo>
                <a:lnTo>
                  <a:pt x="1721585" y="1703700"/>
                </a:lnTo>
                <a:lnTo>
                  <a:pt x="1703877" y="1723531"/>
                </a:lnTo>
                <a:lnTo>
                  <a:pt x="1686169" y="1744069"/>
                </a:lnTo>
                <a:lnTo>
                  <a:pt x="1668815" y="1764608"/>
                </a:lnTo>
                <a:lnTo>
                  <a:pt x="1652169" y="1785501"/>
                </a:lnTo>
                <a:lnTo>
                  <a:pt x="1635169" y="1806748"/>
                </a:lnTo>
                <a:lnTo>
                  <a:pt x="1618524" y="1827641"/>
                </a:lnTo>
                <a:lnTo>
                  <a:pt x="1601878" y="1849243"/>
                </a:lnTo>
                <a:lnTo>
                  <a:pt x="1586295" y="1870845"/>
                </a:lnTo>
                <a:lnTo>
                  <a:pt x="1570358" y="1892799"/>
                </a:lnTo>
                <a:lnTo>
                  <a:pt x="1554775" y="1914402"/>
                </a:lnTo>
                <a:lnTo>
                  <a:pt x="1539900" y="1936711"/>
                </a:lnTo>
                <a:lnTo>
                  <a:pt x="1524671" y="1959020"/>
                </a:lnTo>
                <a:lnTo>
                  <a:pt x="1510151" y="1981684"/>
                </a:lnTo>
                <a:lnTo>
                  <a:pt x="1495629" y="2004348"/>
                </a:lnTo>
                <a:lnTo>
                  <a:pt x="1481817" y="2027366"/>
                </a:lnTo>
                <a:lnTo>
                  <a:pt x="1468005" y="2050383"/>
                </a:lnTo>
                <a:lnTo>
                  <a:pt x="1454193" y="2073756"/>
                </a:lnTo>
                <a:lnTo>
                  <a:pt x="1441088" y="2097127"/>
                </a:lnTo>
                <a:lnTo>
                  <a:pt x="1427985" y="2120853"/>
                </a:lnTo>
                <a:lnTo>
                  <a:pt x="1415235" y="2144226"/>
                </a:lnTo>
                <a:lnTo>
                  <a:pt x="1402839" y="2167952"/>
                </a:lnTo>
                <a:lnTo>
                  <a:pt x="1391152" y="2192386"/>
                </a:lnTo>
                <a:lnTo>
                  <a:pt x="1379110" y="2216466"/>
                </a:lnTo>
                <a:lnTo>
                  <a:pt x="1367422" y="2240901"/>
                </a:lnTo>
                <a:lnTo>
                  <a:pt x="1356444" y="2265335"/>
                </a:lnTo>
                <a:lnTo>
                  <a:pt x="1345819" y="2289770"/>
                </a:lnTo>
                <a:lnTo>
                  <a:pt x="1335194" y="2314558"/>
                </a:lnTo>
                <a:lnTo>
                  <a:pt x="1324923" y="2339346"/>
                </a:lnTo>
                <a:lnTo>
                  <a:pt x="1321736" y="2346428"/>
                </a:lnTo>
                <a:lnTo>
                  <a:pt x="1318903" y="2353156"/>
                </a:lnTo>
                <a:lnTo>
                  <a:pt x="1315361" y="2359531"/>
                </a:lnTo>
                <a:lnTo>
                  <a:pt x="1311465" y="2365551"/>
                </a:lnTo>
                <a:lnTo>
                  <a:pt x="1307215" y="2370862"/>
                </a:lnTo>
                <a:lnTo>
                  <a:pt x="1302965" y="2375820"/>
                </a:lnTo>
                <a:lnTo>
                  <a:pt x="1298361" y="2380424"/>
                </a:lnTo>
                <a:lnTo>
                  <a:pt x="1293756" y="2384673"/>
                </a:lnTo>
                <a:lnTo>
                  <a:pt x="1288798" y="2388215"/>
                </a:lnTo>
                <a:lnTo>
                  <a:pt x="1284195" y="2391048"/>
                </a:lnTo>
                <a:lnTo>
                  <a:pt x="1279236" y="2393526"/>
                </a:lnTo>
                <a:lnTo>
                  <a:pt x="1274278" y="2395297"/>
                </a:lnTo>
                <a:lnTo>
                  <a:pt x="1269320" y="2396360"/>
                </a:lnTo>
                <a:lnTo>
                  <a:pt x="1264007" y="2396360"/>
                </a:lnTo>
                <a:lnTo>
                  <a:pt x="1259049" y="2396005"/>
                </a:lnTo>
                <a:lnTo>
                  <a:pt x="1254090" y="2394943"/>
                </a:lnTo>
                <a:lnTo>
                  <a:pt x="1252320" y="2393880"/>
                </a:lnTo>
                <a:lnTo>
                  <a:pt x="1249840" y="2393172"/>
                </a:lnTo>
                <a:lnTo>
                  <a:pt x="1248070" y="2392110"/>
                </a:lnTo>
                <a:lnTo>
                  <a:pt x="1245945" y="2390693"/>
                </a:lnTo>
                <a:lnTo>
                  <a:pt x="1243112" y="2387506"/>
                </a:lnTo>
                <a:lnTo>
                  <a:pt x="1239924" y="2383611"/>
                </a:lnTo>
                <a:lnTo>
                  <a:pt x="1237799" y="2379361"/>
                </a:lnTo>
                <a:lnTo>
                  <a:pt x="1235674" y="2374404"/>
                </a:lnTo>
                <a:lnTo>
                  <a:pt x="1234257" y="2369092"/>
                </a:lnTo>
                <a:lnTo>
                  <a:pt x="1233195" y="2363427"/>
                </a:lnTo>
                <a:lnTo>
                  <a:pt x="1232132" y="2356698"/>
                </a:lnTo>
                <a:lnTo>
                  <a:pt x="1232132" y="2350324"/>
                </a:lnTo>
                <a:lnTo>
                  <a:pt x="1232132" y="2343241"/>
                </a:lnTo>
                <a:lnTo>
                  <a:pt x="1233195" y="2336159"/>
                </a:lnTo>
                <a:lnTo>
                  <a:pt x="1234612" y="2328368"/>
                </a:lnTo>
                <a:lnTo>
                  <a:pt x="1236028" y="2320578"/>
                </a:lnTo>
                <a:lnTo>
                  <a:pt x="1238153" y="2313141"/>
                </a:lnTo>
                <a:lnTo>
                  <a:pt x="1240632" y="2304996"/>
                </a:lnTo>
                <a:lnTo>
                  <a:pt x="1245945" y="2292248"/>
                </a:lnTo>
                <a:lnTo>
                  <a:pt x="1251257" y="2279500"/>
                </a:lnTo>
                <a:lnTo>
                  <a:pt x="1256570" y="2266751"/>
                </a:lnTo>
                <a:lnTo>
                  <a:pt x="1261882" y="2254357"/>
                </a:lnTo>
                <a:lnTo>
                  <a:pt x="1267195" y="2241609"/>
                </a:lnTo>
                <a:lnTo>
                  <a:pt x="1272861" y="2228860"/>
                </a:lnTo>
                <a:lnTo>
                  <a:pt x="1278528" y="2216466"/>
                </a:lnTo>
                <a:lnTo>
                  <a:pt x="1283840" y="2203718"/>
                </a:lnTo>
                <a:lnTo>
                  <a:pt x="1289861" y="2191677"/>
                </a:lnTo>
                <a:lnTo>
                  <a:pt x="1295528" y="2178929"/>
                </a:lnTo>
                <a:lnTo>
                  <a:pt x="1301903" y="2166536"/>
                </a:lnTo>
                <a:lnTo>
                  <a:pt x="1307569" y="2154141"/>
                </a:lnTo>
                <a:lnTo>
                  <a:pt x="1313590" y="2142101"/>
                </a:lnTo>
                <a:lnTo>
                  <a:pt x="1319965" y="2129707"/>
                </a:lnTo>
                <a:lnTo>
                  <a:pt x="1325986" y="2117312"/>
                </a:lnTo>
                <a:lnTo>
                  <a:pt x="1332361" y="2105272"/>
                </a:lnTo>
                <a:lnTo>
                  <a:pt x="1321736" y="2112001"/>
                </a:lnTo>
                <a:lnTo>
                  <a:pt x="1311111" y="2118729"/>
                </a:lnTo>
                <a:lnTo>
                  <a:pt x="1300840" y="2124395"/>
                </a:lnTo>
                <a:lnTo>
                  <a:pt x="1290215" y="2129707"/>
                </a:lnTo>
                <a:lnTo>
                  <a:pt x="1279945" y="2134664"/>
                </a:lnTo>
                <a:lnTo>
                  <a:pt x="1269673" y="2138914"/>
                </a:lnTo>
                <a:lnTo>
                  <a:pt x="1259049" y="2142454"/>
                </a:lnTo>
                <a:lnTo>
                  <a:pt x="1248778" y="2145288"/>
                </a:lnTo>
                <a:lnTo>
                  <a:pt x="1238507" y="2147767"/>
                </a:lnTo>
                <a:lnTo>
                  <a:pt x="1228591" y="2149183"/>
                </a:lnTo>
                <a:lnTo>
                  <a:pt x="1218320" y="2149892"/>
                </a:lnTo>
                <a:lnTo>
                  <a:pt x="1208757" y="2150600"/>
                </a:lnTo>
                <a:lnTo>
                  <a:pt x="1203799" y="2149892"/>
                </a:lnTo>
                <a:lnTo>
                  <a:pt x="1199196" y="2149538"/>
                </a:lnTo>
                <a:lnTo>
                  <a:pt x="1194237" y="2149183"/>
                </a:lnTo>
                <a:lnTo>
                  <a:pt x="1189633" y="2148475"/>
                </a:lnTo>
                <a:lnTo>
                  <a:pt x="1185029" y="2147767"/>
                </a:lnTo>
                <a:lnTo>
                  <a:pt x="1180424" y="2146705"/>
                </a:lnTo>
                <a:lnTo>
                  <a:pt x="1176174" y="2144933"/>
                </a:lnTo>
                <a:lnTo>
                  <a:pt x="1171571" y="2143517"/>
                </a:lnTo>
                <a:lnTo>
                  <a:pt x="1167321" y="2142101"/>
                </a:lnTo>
                <a:lnTo>
                  <a:pt x="1163425" y="2139976"/>
                </a:lnTo>
                <a:lnTo>
                  <a:pt x="1159175" y="2138206"/>
                </a:lnTo>
                <a:lnTo>
                  <a:pt x="1155633" y="2135726"/>
                </a:lnTo>
                <a:lnTo>
                  <a:pt x="1152091" y="2133602"/>
                </a:lnTo>
                <a:lnTo>
                  <a:pt x="1148550" y="2130769"/>
                </a:lnTo>
                <a:lnTo>
                  <a:pt x="1144654" y="2128290"/>
                </a:lnTo>
                <a:lnTo>
                  <a:pt x="1141466" y="2125457"/>
                </a:lnTo>
                <a:lnTo>
                  <a:pt x="1138280" y="2122270"/>
                </a:lnTo>
                <a:lnTo>
                  <a:pt x="1135092" y="2119437"/>
                </a:lnTo>
                <a:lnTo>
                  <a:pt x="1131905" y="2115896"/>
                </a:lnTo>
                <a:lnTo>
                  <a:pt x="1129425" y="2112355"/>
                </a:lnTo>
                <a:lnTo>
                  <a:pt x="1123758" y="2104564"/>
                </a:lnTo>
                <a:lnTo>
                  <a:pt x="1118800" y="2096774"/>
                </a:lnTo>
                <a:lnTo>
                  <a:pt x="1114550" y="2088275"/>
                </a:lnTo>
                <a:lnTo>
                  <a:pt x="1110300" y="2079068"/>
                </a:lnTo>
                <a:lnTo>
                  <a:pt x="1107113" y="2069152"/>
                </a:lnTo>
                <a:lnTo>
                  <a:pt x="1104280" y="2058882"/>
                </a:lnTo>
                <a:lnTo>
                  <a:pt x="1101447" y="2048258"/>
                </a:lnTo>
                <a:lnTo>
                  <a:pt x="1099675" y="2036573"/>
                </a:lnTo>
                <a:lnTo>
                  <a:pt x="1098259" y="2025241"/>
                </a:lnTo>
                <a:lnTo>
                  <a:pt x="1097197" y="2012847"/>
                </a:lnTo>
                <a:lnTo>
                  <a:pt x="1078072" y="2040823"/>
                </a:lnTo>
                <a:lnTo>
                  <a:pt x="1058947" y="2069506"/>
                </a:lnTo>
                <a:lnTo>
                  <a:pt x="1040531" y="2097836"/>
                </a:lnTo>
                <a:lnTo>
                  <a:pt x="1022468" y="2126519"/>
                </a:lnTo>
                <a:lnTo>
                  <a:pt x="1004406" y="2155912"/>
                </a:lnTo>
                <a:lnTo>
                  <a:pt x="987051" y="2184950"/>
                </a:lnTo>
                <a:lnTo>
                  <a:pt x="969698" y="2214696"/>
                </a:lnTo>
                <a:lnTo>
                  <a:pt x="952698" y="2244441"/>
                </a:lnTo>
                <a:lnTo>
                  <a:pt x="936407" y="2274542"/>
                </a:lnTo>
                <a:lnTo>
                  <a:pt x="920115" y="2304996"/>
                </a:lnTo>
                <a:lnTo>
                  <a:pt x="904532" y="2335097"/>
                </a:lnTo>
                <a:lnTo>
                  <a:pt x="888949" y="2365905"/>
                </a:lnTo>
                <a:lnTo>
                  <a:pt x="873719" y="2397068"/>
                </a:lnTo>
                <a:lnTo>
                  <a:pt x="859199" y="2428230"/>
                </a:lnTo>
                <a:lnTo>
                  <a:pt x="844324" y="2459747"/>
                </a:lnTo>
                <a:lnTo>
                  <a:pt x="830511" y="2491263"/>
                </a:lnTo>
                <a:lnTo>
                  <a:pt x="816700" y="2523134"/>
                </a:lnTo>
                <a:lnTo>
                  <a:pt x="803242" y="2555006"/>
                </a:lnTo>
                <a:lnTo>
                  <a:pt x="790137" y="2587231"/>
                </a:lnTo>
                <a:lnTo>
                  <a:pt x="777742" y="2619809"/>
                </a:lnTo>
                <a:lnTo>
                  <a:pt x="765346" y="2652743"/>
                </a:lnTo>
                <a:lnTo>
                  <a:pt x="753304" y="2685322"/>
                </a:lnTo>
                <a:lnTo>
                  <a:pt x="741971" y="2718255"/>
                </a:lnTo>
                <a:lnTo>
                  <a:pt x="730284" y="2751542"/>
                </a:lnTo>
                <a:lnTo>
                  <a:pt x="719659" y="2784476"/>
                </a:lnTo>
                <a:lnTo>
                  <a:pt x="709034" y="2818117"/>
                </a:lnTo>
                <a:lnTo>
                  <a:pt x="698763" y="2851759"/>
                </a:lnTo>
                <a:lnTo>
                  <a:pt x="689201" y="2885400"/>
                </a:lnTo>
                <a:lnTo>
                  <a:pt x="679638" y="2919395"/>
                </a:lnTo>
                <a:lnTo>
                  <a:pt x="670430" y="2953391"/>
                </a:lnTo>
                <a:lnTo>
                  <a:pt x="661930" y="2987740"/>
                </a:lnTo>
                <a:lnTo>
                  <a:pt x="653430" y="3021736"/>
                </a:lnTo>
                <a:lnTo>
                  <a:pt x="652368" y="3025985"/>
                </a:lnTo>
                <a:lnTo>
                  <a:pt x="651660" y="3029527"/>
                </a:lnTo>
                <a:lnTo>
                  <a:pt x="650243" y="3033069"/>
                </a:lnTo>
                <a:lnTo>
                  <a:pt x="648827" y="3036256"/>
                </a:lnTo>
                <a:lnTo>
                  <a:pt x="647410" y="3038734"/>
                </a:lnTo>
                <a:lnTo>
                  <a:pt x="645639" y="3041567"/>
                </a:lnTo>
                <a:lnTo>
                  <a:pt x="644222" y="3043691"/>
                </a:lnTo>
                <a:lnTo>
                  <a:pt x="642805" y="3045463"/>
                </a:lnTo>
                <a:lnTo>
                  <a:pt x="640680" y="3046880"/>
                </a:lnTo>
                <a:lnTo>
                  <a:pt x="639264" y="3047941"/>
                </a:lnTo>
                <a:lnTo>
                  <a:pt x="637139" y="3048650"/>
                </a:lnTo>
                <a:lnTo>
                  <a:pt x="635368" y="3049003"/>
                </a:lnTo>
                <a:lnTo>
                  <a:pt x="633597" y="3049003"/>
                </a:lnTo>
                <a:lnTo>
                  <a:pt x="631472" y="3048650"/>
                </a:lnTo>
                <a:lnTo>
                  <a:pt x="629702" y="3047941"/>
                </a:lnTo>
                <a:lnTo>
                  <a:pt x="627577" y="3046525"/>
                </a:lnTo>
                <a:lnTo>
                  <a:pt x="625805" y="3044754"/>
                </a:lnTo>
                <a:lnTo>
                  <a:pt x="624035" y="3042629"/>
                </a:lnTo>
                <a:lnTo>
                  <a:pt x="622618" y="3040151"/>
                </a:lnTo>
                <a:lnTo>
                  <a:pt x="621202" y="3038026"/>
                </a:lnTo>
                <a:lnTo>
                  <a:pt x="620139" y="3034839"/>
                </a:lnTo>
                <a:lnTo>
                  <a:pt x="618722" y="3032006"/>
                </a:lnTo>
                <a:lnTo>
                  <a:pt x="617660" y="3028465"/>
                </a:lnTo>
                <a:lnTo>
                  <a:pt x="616952" y="3024923"/>
                </a:lnTo>
                <a:lnTo>
                  <a:pt x="616597" y="3021382"/>
                </a:lnTo>
                <a:lnTo>
                  <a:pt x="616244" y="3017487"/>
                </a:lnTo>
                <a:lnTo>
                  <a:pt x="615889" y="3013946"/>
                </a:lnTo>
                <a:lnTo>
                  <a:pt x="615889" y="3010050"/>
                </a:lnTo>
                <a:lnTo>
                  <a:pt x="616244" y="3005801"/>
                </a:lnTo>
                <a:lnTo>
                  <a:pt x="616597" y="3001906"/>
                </a:lnTo>
                <a:lnTo>
                  <a:pt x="617305" y="2997656"/>
                </a:lnTo>
                <a:lnTo>
                  <a:pt x="618014" y="2993760"/>
                </a:lnTo>
                <a:lnTo>
                  <a:pt x="621555" y="2967910"/>
                </a:lnTo>
                <a:lnTo>
                  <a:pt x="625097" y="2942768"/>
                </a:lnTo>
                <a:lnTo>
                  <a:pt x="628285" y="2917270"/>
                </a:lnTo>
                <a:lnTo>
                  <a:pt x="632180" y="2892129"/>
                </a:lnTo>
                <a:lnTo>
                  <a:pt x="636430" y="2866631"/>
                </a:lnTo>
                <a:lnTo>
                  <a:pt x="641035" y="2841488"/>
                </a:lnTo>
                <a:lnTo>
                  <a:pt x="645639" y="2816347"/>
                </a:lnTo>
                <a:lnTo>
                  <a:pt x="650597" y="2791204"/>
                </a:lnTo>
                <a:lnTo>
                  <a:pt x="656263" y="2766416"/>
                </a:lnTo>
                <a:lnTo>
                  <a:pt x="661576" y="2741627"/>
                </a:lnTo>
                <a:lnTo>
                  <a:pt x="667243" y="2716839"/>
                </a:lnTo>
                <a:lnTo>
                  <a:pt x="672910" y="2692050"/>
                </a:lnTo>
                <a:lnTo>
                  <a:pt x="679285" y="2667616"/>
                </a:lnTo>
                <a:lnTo>
                  <a:pt x="685659" y="2643182"/>
                </a:lnTo>
                <a:lnTo>
                  <a:pt x="692388" y="2618393"/>
                </a:lnTo>
                <a:lnTo>
                  <a:pt x="699118" y="2594313"/>
                </a:lnTo>
                <a:lnTo>
                  <a:pt x="706555" y="2569525"/>
                </a:lnTo>
                <a:lnTo>
                  <a:pt x="713638" y="2545444"/>
                </a:lnTo>
                <a:lnTo>
                  <a:pt x="721429" y="2521718"/>
                </a:lnTo>
                <a:lnTo>
                  <a:pt x="729221" y="2497283"/>
                </a:lnTo>
                <a:lnTo>
                  <a:pt x="737367" y="2473557"/>
                </a:lnTo>
                <a:lnTo>
                  <a:pt x="745159" y="2449831"/>
                </a:lnTo>
                <a:lnTo>
                  <a:pt x="754012" y="2426460"/>
                </a:lnTo>
                <a:lnTo>
                  <a:pt x="762512" y="2402379"/>
                </a:lnTo>
                <a:lnTo>
                  <a:pt x="771720" y="2379007"/>
                </a:lnTo>
                <a:lnTo>
                  <a:pt x="780929" y="2355990"/>
                </a:lnTo>
                <a:lnTo>
                  <a:pt x="790137" y="2332617"/>
                </a:lnTo>
                <a:lnTo>
                  <a:pt x="799700" y="2309599"/>
                </a:lnTo>
                <a:lnTo>
                  <a:pt x="809970" y="2286581"/>
                </a:lnTo>
                <a:lnTo>
                  <a:pt x="819887" y="2263918"/>
                </a:lnTo>
                <a:lnTo>
                  <a:pt x="830158" y="2240901"/>
                </a:lnTo>
                <a:lnTo>
                  <a:pt x="840783" y="2218591"/>
                </a:lnTo>
                <a:lnTo>
                  <a:pt x="862033" y="2173618"/>
                </a:lnTo>
                <a:lnTo>
                  <a:pt x="867344" y="2161932"/>
                </a:lnTo>
                <a:lnTo>
                  <a:pt x="873011" y="2150953"/>
                </a:lnTo>
                <a:lnTo>
                  <a:pt x="878678" y="2139622"/>
                </a:lnTo>
                <a:lnTo>
                  <a:pt x="884344" y="2128999"/>
                </a:lnTo>
                <a:lnTo>
                  <a:pt x="890366" y="2117667"/>
                </a:lnTo>
                <a:lnTo>
                  <a:pt x="896032" y="2107043"/>
                </a:lnTo>
                <a:lnTo>
                  <a:pt x="902052" y="2096065"/>
                </a:lnTo>
                <a:lnTo>
                  <a:pt x="907719" y="2085087"/>
                </a:lnTo>
                <a:lnTo>
                  <a:pt x="913740" y="2074109"/>
                </a:lnTo>
                <a:lnTo>
                  <a:pt x="919761" y="2063132"/>
                </a:lnTo>
                <a:lnTo>
                  <a:pt x="925427" y="2052508"/>
                </a:lnTo>
                <a:lnTo>
                  <a:pt x="931802" y="2041176"/>
                </a:lnTo>
                <a:lnTo>
                  <a:pt x="937469" y="2030553"/>
                </a:lnTo>
                <a:lnTo>
                  <a:pt x="943844" y="2020284"/>
                </a:lnTo>
                <a:lnTo>
                  <a:pt x="950219" y="2009305"/>
                </a:lnTo>
                <a:lnTo>
                  <a:pt x="956593" y="1998682"/>
                </a:lnTo>
                <a:lnTo>
                  <a:pt x="962968" y="1988412"/>
                </a:lnTo>
                <a:lnTo>
                  <a:pt x="969343" y="1977435"/>
                </a:lnTo>
                <a:lnTo>
                  <a:pt x="975365" y="1967165"/>
                </a:lnTo>
                <a:lnTo>
                  <a:pt x="982093" y="1956542"/>
                </a:lnTo>
                <a:lnTo>
                  <a:pt x="988468" y="1945918"/>
                </a:lnTo>
                <a:lnTo>
                  <a:pt x="994843" y="1935294"/>
                </a:lnTo>
                <a:lnTo>
                  <a:pt x="1001218" y="1925024"/>
                </a:lnTo>
                <a:lnTo>
                  <a:pt x="1008301" y="1914402"/>
                </a:lnTo>
                <a:lnTo>
                  <a:pt x="1035218" y="1873323"/>
                </a:lnTo>
                <a:lnTo>
                  <a:pt x="1049031" y="1853139"/>
                </a:lnTo>
                <a:lnTo>
                  <a:pt x="1062842" y="1832599"/>
                </a:lnTo>
                <a:lnTo>
                  <a:pt x="1077009" y="1812415"/>
                </a:lnTo>
                <a:lnTo>
                  <a:pt x="1091175" y="1792584"/>
                </a:lnTo>
                <a:lnTo>
                  <a:pt x="1105697" y="1772753"/>
                </a:lnTo>
                <a:lnTo>
                  <a:pt x="1120571" y="1753276"/>
                </a:lnTo>
                <a:lnTo>
                  <a:pt x="1135092" y="1733445"/>
                </a:lnTo>
                <a:lnTo>
                  <a:pt x="1149613" y="1713969"/>
                </a:lnTo>
                <a:lnTo>
                  <a:pt x="1211591" y="1637833"/>
                </a:lnTo>
                <a:lnTo>
                  <a:pt x="1226820" y="1619064"/>
                </a:lnTo>
                <a:lnTo>
                  <a:pt x="1243112" y="1600650"/>
                </a:lnTo>
                <a:lnTo>
                  <a:pt x="1275340" y="1564176"/>
                </a:lnTo>
                <a:lnTo>
                  <a:pt x="1284903" y="1547178"/>
                </a:lnTo>
                <a:lnTo>
                  <a:pt x="1294820" y="1530535"/>
                </a:lnTo>
                <a:lnTo>
                  <a:pt x="1305090" y="1513891"/>
                </a:lnTo>
                <a:lnTo>
                  <a:pt x="1315361" y="1497247"/>
                </a:lnTo>
                <a:lnTo>
                  <a:pt x="1325631" y="1481311"/>
                </a:lnTo>
                <a:lnTo>
                  <a:pt x="1335902" y="1464668"/>
                </a:lnTo>
                <a:lnTo>
                  <a:pt x="1346881" y="1448024"/>
                </a:lnTo>
                <a:lnTo>
                  <a:pt x="1357152" y="1431735"/>
                </a:lnTo>
                <a:lnTo>
                  <a:pt x="1362464" y="1423590"/>
                </a:lnTo>
                <a:lnTo>
                  <a:pt x="1368131" y="1415445"/>
                </a:lnTo>
                <a:lnTo>
                  <a:pt x="1373444" y="1407301"/>
                </a:lnTo>
                <a:lnTo>
                  <a:pt x="1378756" y="1399155"/>
                </a:lnTo>
                <a:lnTo>
                  <a:pt x="1384422" y="1391365"/>
                </a:lnTo>
                <a:lnTo>
                  <a:pt x="1390089" y="1383220"/>
                </a:lnTo>
                <a:lnTo>
                  <a:pt x="1395755" y="1375076"/>
                </a:lnTo>
                <a:lnTo>
                  <a:pt x="1401422" y="1366930"/>
                </a:lnTo>
                <a:lnTo>
                  <a:pt x="1407089" y="1359494"/>
                </a:lnTo>
                <a:lnTo>
                  <a:pt x="1412755" y="1351350"/>
                </a:lnTo>
                <a:lnTo>
                  <a:pt x="1418422" y="1343204"/>
                </a:lnTo>
                <a:lnTo>
                  <a:pt x="1424088" y="1335060"/>
                </a:lnTo>
                <a:lnTo>
                  <a:pt x="1429755" y="1326915"/>
                </a:lnTo>
                <a:lnTo>
                  <a:pt x="1435776" y="1319478"/>
                </a:lnTo>
                <a:lnTo>
                  <a:pt x="1441443" y="1311334"/>
                </a:lnTo>
                <a:lnTo>
                  <a:pt x="1447463" y="1303189"/>
                </a:lnTo>
                <a:lnTo>
                  <a:pt x="1471901" y="1272026"/>
                </a:lnTo>
                <a:lnTo>
                  <a:pt x="1496338" y="1241218"/>
                </a:lnTo>
                <a:lnTo>
                  <a:pt x="1521484" y="1210763"/>
                </a:lnTo>
                <a:lnTo>
                  <a:pt x="1546983" y="1180310"/>
                </a:lnTo>
                <a:lnTo>
                  <a:pt x="1573545" y="1150208"/>
                </a:lnTo>
                <a:lnTo>
                  <a:pt x="1600461" y="1120462"/>
                </a:lnTo>
                <a:lnTo>
                  <a:pt x="1613920" y="1105590"/>
                </a:lnTo>
                <a:lnTo>
                  <a:pt x="1628086" y="1091071"/>
                </a:lnTo>
                <a:lnTo>
                  <a:pt x="1641899" y="1076906"/>
                </a:lnTo>
                <a:lnTo>
                  <a:pt x="1656774" y="1062387"/>
                </a:lnTo>
                <a:lnTo>
                  <a:pt x="1670940" y="1048222"/>
                </a:lnTo>
                <a:lnTo>
                  <a:pt x="1685107" y="1034058"/>
                </a:lnTo>
                <a:lnTo>
                  <a:pt x="1699982" y="1019539"/>
                </a:lnTo>
                <a:lnTo>
                  <a:pt x="1714502" y="1005373"/>
                </a:lnTo>
                <a:lnTo>
                  <a:pt x="1729731" y="991562"/>
                </a:lnTo>
                <a:lnTo>
                  <a:pt x="1744960" y="977752"/>
                </a:lnTo>
                <a:lnTo>
                  <a:pt x="1760543" y="964296"/>
                </a:lnTo>
                <a:lnTo>
                  <a:pt x="1775773" y="950839"/>
                </a:lnTo>
                <a:lnTo>
                  <a:pt x="1807293" y="923926"/>
                </a:lnTo>
                <a:lnTo>
                  <a:pt x="1839522" y="897721"/>
                </a:lnTo>
                <a:lnTo>
                  <a:pt x="1872459" y="872223"/>
                </a:lnTo>
                <a:lnTo>
                  <a:pt x="1905750" y="846374"/>
                </a:lnTo>
                <a:lnTo>
                  <a:pt x="1923104" y="833979"/>
                </a:lnTo>
                <a:lnTo>
                  <a:pt x="1940104" y="822293"/>
                </a:lnTo>
                <a:lnTo>
                  <a:pt x="1957457" y="809899"/>
                </a:lnTo>
                <a:lnTo>
                  <a:pt x="1975166" y="797858"/>
                </a:lnTo>
                <a:lnTo>
                  <a:pt x="1992874" y="786173"/>
                </a:lnTo>
                <a:lnTo>
                  <a:pt x="2010937" y="774487"/>
                </a:lnTo>
                <a:lnTo>
                  <a:pt x="2028645" y="763155"/>
                </a:lnTo>
                <a:lnTo>
                  <a:pt x="2047061" y="751469"/>
                </a:lnTo>
                <a:lnTo>
                  <a:pt x="2065478" y="740491"/>
                </a:lnTo>
                <a:lnTo>
                  <a:pt x="2083894" y="729160"/>
                </a:lnTo>
                <a:lnTo>
                  <a:pt x="2103019" y="718181"/>
                </a:lnTo>
                <a:lnTo>
                  <a:pt x="2121789" y="707204"/>
                </a:lnTo>
                <a:lnTo>
                  <a:pt x="2140560" y="696935"/>
                </a:lnTo>
                <a:lnTo>
                  <a:pt x="2160039" y="686664"/>
                </a:lnTo>
                <a:lnTo>
                  <a:pt x="2179518" y="676749"/>
                </a:lnTo>
                <a:lnTo>
                  <a:pt x="2198997" y="666480"/>
                </a:lnTo>
                <a:lnTo>
                  <a:pt x="2213518" y="659398"/>
                </a:lnTo>
                <a:lnTo>
                  <a:pt x="2227684" y="652315"/>
                </a:lnTo>
                <a:lnTo>
                  <a:pt x="2242559" y="645232"/>
                </a:lnTo>
                <a:lnTo>
                  <a:pt x="2256726" y="638150"/>
                </a:lnTo>
                <a:lnTo>
                  <a:pt x="2263809" y="634963"/>
                </a:lnTo>
                <a:lnTo>
                  <a:pt x="2271246" y="631776"/>
                </a:lnTo>
                <a:lnTo>
                  <a:pt x="2278684" y="628590"/>
                </a:lnTo>
                <a:lnTo>
                  <a:pt x="2285767" y="625402"/>
                </a:lnTo>
                <a:lnTo>
                  <a:pt x="2293204" y="622569"/>
                </a:lnTo>
                <a:lnTo>
                  <a:pt x="2300287" y="619028"/>
                </a:lnTo>
                <a:lnTo>
                  <a:pt x="2307725" y="615841"/>
                </a:lnTo>
                <a:lnTo>
                  <a:pt x="2315162" y="612654"/>
                </a:lnTo>
                <a:lnTo>
                  <a:pt x="2322245" y="609821"/>
                </a:lnTo>
                <a:lnTo>
                  <a:pt x="2329683" y="606634"/>
                </a:lnTo>
                <a:lnTo>
                  <a:pt x="2337474" y="603447"/>
                </a:lnTo>
                <a:lnTo>
                  <a:pt x="2344558" y="600613"/>
                </a:lnTo>
                <a:lnTo>
                  <a:pt x="2351995" y="597427"/>
                </a:lnTo>
                <a:lnTo>
                  <a:pt x="2359078" y="594240"/>
                </a:lnTo>
                <a:lnTo>
                  <a:pt x="2366516" y="591760"/>
                </a:lnTo>
                <a:lnTo>
                  <a:pt x="2373953" y="588573"/>
                </a:lnTo>
                <a:lnTo>
                  <a:pt x="2388828" y="582553"/>
                </a:lnTo>
                <a:lnTo>
                  <a:pt x="2406182" y="576179"/>
                </a:lnTo>
                <a:lnTo>
                  <a:pt x="2441598" y="564139"/>
                </a:lnTo>
                <a:lnTo>
                  <a:pt x="2450452" y="560952"/>
                </a:lnTo>
                <a:lnTo>
                  <a:pt x="2459306" y="558118"/>
                </a:lnTo>
                <a:lnTo>
                  <a:pt x="2468160" y="555286"/>
                </a:lnTo>
                <a:lnTo>
                  <a:pt x="2477015" y="552099"/>
                </a:lnTo>
                <a:lnTo>
                  <a:pt x="2485160" y="549266"/>
                </a:lnTo>
                <a:lnTo>
                  <a:pt x="2494014" y="546433"/>
                </a:lnTo>
                <a:lnTo>
                  <a:pt x="2502868" y="543601"/>
                </a:lnTo>
                <a:lnTo>
                  <a:pt x="2511723" y="540413"/>
                </a:lnTo>
                <a:lnTo>
                  <a:pt x="2546076" y="530143"/>
                </a:lnTo>
                <a:lnTo>
                  <a:pt x="2565556" y="524832"/>
                </a:lnTo>
                <a:lnTo>
                  <a:pt x="2575117" y="521998"/>
                </a:lnTo>
                <a:lnTo>
                  <a:pt x="2585388" y="519520"/>
                </a:lnTo>
                <a:lnTo>
                  <a:pt x="2594950" y="516687"/>
                </a:lnTo>
                <a:lnTo>
                  <a:pt x="2604513" y="514208"/>
                </a:lnTo>
                <a:lnTo>
                  <a:pt x="2623992" y="508896"/>
                </a:lnTo>
                <a:lnTo>
                  <a:pt x="2658700" y="500397"/>
                </a:lnTo>
                <a:lnTo>
                  <a:pt x="2673574" y="497210"/>
                </a:lnTo>
                <a:lnTo>
                  <a:pt x="2704032" y="490128"/>
                </a:lnTo>
                <a:lnTo>
                  <a:pt x="2734490" y="484108"/>
                </a:lnTo>
                <a:lnTo>
                  <a:pt x="2764595" y="478441"/>
                </a:lnTo>
                <a:lnTo>
                  <a:pt x="2795406" y="472776"/>
                </a:lnTo>
                <a:lnTo>
                  <a:pt x="2825864" y="467819"/>
                </a:lnTo>
                <a:lnTo>
                  <a:pt x="2856677" y="463569"/>
                </a:lnTo>
                <a:lnTo>
                  <a:pt x="2887135" y="459320"/>
                </a:lnTo>
                <a:lnTo>
                  <a:pt x="2917593" y="456132"/>
                </a:lnTo>
                <a:lnTo>
                  <a:pt x="2948405" y="452945"/>
                </a:lnTo>
                <a:lnTo>
                  <a:pt x="2979218" y="450112"/>
                </a:lnTo>
                <a:lnTo>
                  <a:pt x="3010029" y="447988"/>
                </a:lnTo>
                <a:lnTo>
                  <a:pt x="3040487" y="446571"/>
                </a:lnTo>
                <a:lnTo>
                  <a:pt x="3070945" y="444801"/>
                </a:lnTo>
                <a:lnTo>
                  <a:pt x="3101758" y="443738"/>
                </a:lnTo>
                <a:lnTo>
                  <a:pt x="3132216" y="443384"/>
                </a:lnTo>
                <a:lnTo>
                  <a:pt x="3163028" y="443029"/>
                </a:lnTo>
                <a:lnTo>
                  <a:pt x="3193486" y="443384"/>
                </a:lnTo>
                <a:lnTo>
                  <a:pt x="3223590" y="444092"/>
                </a:lnTo>
                <a:lnTo>
                  <a:pt x="3254402" y="444801"/>
                </a:lnTo>
                <a:lnTo>
                  <a:pt x="3284860" y="446571"/>
                </a:lnTo>
                <a:lnTo>
                  <a:pt x="3314609" y="448341"/>
                </a:lnTo>
                <a:lnTo>
                  <a:pt x="3345067" y="450821"/>
                </a:lnTo>
                <a:lnTo>
                  <a:pt x="3375525" y="453300"/>
                </a:lnTo>
                <a:lnTo>
                  <a:pt x="3405630" y="456132"/>
                </a:lnTo>
                <a:lnTo>
                  <a:pt x="3435379" y="459320"/>
                </a:lnTo>
                <a:lnTo>
                  <a:pt x="3465482" y="463215"/>
                </a:lnTo>
                <a:lnTo>
                  <a:pt x="3494879" y="467464"/>
                </a:lnTo>
                <a:lnTo>
                  <a:pt x="3524982" y="471714"/>
                </a:lnTo>
                <a:lnTo>
                  <a:pt x="3554732" y="476671"/>
                </a:lnTo>
                <a:lnTo>
                  <a:pt x="3583773" y="482338"/>
                </a:lnTo>
                <a:lnTo>
                  <a:pt x="3613523" y="487650"/>
                </a:lnTo>
                <a:lnTo>
                  <a:pt x="3642564" y="493669"/>
                </a:lnTo>
                <a:lnTo>
                  <a:pt x="3671960" y="499689"/>
                </a:lnTo>
                <a:lnTo>
                  <a:pt x="3700647" y="506417"/>
                </a:lnTo>
                <a:lnTo>
                  <a:pt x="3730043" y="513146"/>
                </a:lnTo>
                <a:lnTo>
                  <a:pt x="3758376" y="520583"/>
                </a:lnTo>
                <a:lnTo>
                  <a:pt x="3787062" y="528373"/>
                </a:lnTo>
                <a:lnTo>
                  <a:pt x="3815750" y="536164"/>
                </a:lnTo>
                <a:lnTo>
                  <a:pt x="3844083" y="544309"/>
                </a:lnTo>
                <a:lnTo>
                  <a:pt x="3872416" y="553161"/>
                </a:lnTo>
                <a:lnTo>
                  <a:pt x="3900394" y="562015"/>
                </a:lnTo>
                <a:lnTo>
                  <a:pt x="3928374" y="571222"/>
                </a:lnTo>
                <a:lnTo>
                  <a:pt x="3956352" y="580783"/>
                </a:lnTo>
                <a:lnTo>
                  <a:pt x="3983977" y="591052"/>
                </a:lnTo>
                <a:lnTo>
                  <a:pt x="4011248" y="600967"/>
                </a:lnTo>
                <a:lnTo>
                  <a:pt x="4038518" y="611591"/>
                </a:lnTo>
                <a:lnTo>
                  <a:pt x="4065789" y="622569"/>
                </a:lnTo>
                <a:lnTo>
                  <a:pt x="4092706" y="633547"/>
                </a:lnTo>
                <a:lnTo>
                  <a:pt x="4113247" y="638150"/>
                </a:lnTo>
                <a:lnTo>
                  <a:pt x="4133434" y="643108"/>
                </a:lnTo>
                <a:lnTo>
                  <a:pt x="4173808" y="654086"/>
                </a:lnTo>
                <a:lnTo>
                  <a:pt x="4214538" y="664710"/>
                </a:lnTo>
                <a:lnTo>
                  <a:pt x="4234724" y="670375"/>
                </a:lnTo>
                <a:lnTo>
                  <a:pt x="4254557" y="676749"/>
                </a:lnTo>
                <a:lnTo>
                  <a:pt x="4274390" y="683124"/>
                </a:lnTo>
                <a:lnTo>
                  <a:pt x="4294578" y="689143"/>
                </a:lnTo>
                <a:lnTo>
                  <a:pt x="4314412" y="695872"/>
                </a:lnTo>
                <a:lnTo>
                  <a:pt x="4334598" y="702600"/>
                </a:lnTo>
                <a:lnTo>
                  <a:pt x="4354078" y="709329"/>
                </a:lnTo>
                <a:lnTo>
                  <a:pt x="4373556" y="716411"/>
                </a:lnTo>
                <a:lnTo>
                  <a:pt x="4393389" y="723848"/>
                </a:lnTo>
                <a:lnTo>
                  <a:pt x="4412869" y="731638"/>
                </a:lnTo>
                <a:lnTo>
                  <a:pt x="4432347" y="738720"/>
                </a:lnTo>
                <a:lnTo>
                  <a:pt x="4452180" y="746511"/>
                </a:lnTo>
                <a:lnTo>
                  <a:pt x="4471305" y="754656"/>
                </a:lnTo>
                <a:lnTo>
                  <a:pt x="4490430" y="762801"/>
                </a:lnTo>
                <a:lnTo>
                  <a:pt x="4509909" y="770945"/>
                </a:lnTo>
                <a:lnTo>
                  <a:pt x="4529034" y="779444"/>
                </a:lnTo>
                <a:lnTo>
                  <a:pt x="4548159" y="787943"/>
                </a:lnTo>
                <a:lnTo>
                  <a:pt x="4566929" y="796796"/>
                </a:lnTo>
                <a:lnTo>
                  <a:pt x="4585700" y="806003"/>
                </a:lnTo>
                <a:lnTo>
                  <a:pt x="4604825" y="815211"/>
                </a:lnTo>
                <a:lnTo>
                  <a:pt x="4623241" y="824418"/>
                </a:lnTo>
                <a:lnTo>
                  <a:pt x="4642012" y="833979"/>
                </a:lnTo>
                <a:lnTo>
                  <a:pt x="4660428" y="843540"/>
                </a:lnTo>
                <a:lnTo>
                  <a:pt x="4678844" y="853456"/>
                </a:lnTo>
                <a:lnTo>
                  <a:pt x="4697261" y="863371"/>
                </a:lnTo>
                <a:lnTo>
                  <a:pt x="4715677" y="873287"/>
                </a:lnTo>
                <a:lnTo>
                  <a:pt x="4713199" y="866558"/>
                </a:lnTo>
                <a:lnTo>
                  <a:pt x="4710719" y="859829"/>
                </a:lnTo>
                <a:lnTo>
                  <a:pt x="4708594" y="853456"/>
                </a:lnTo>
                <a:lnTo>
                  <a:pt x="4706824" y="847082"/>
                </a:lnTo>
                <a:lnTo>
                  <a:pt x="4705407" y="840707"/>
                </a:lnTo>
                <a:lnTo>
                  <a:pt x="4704344" y="834333"/>
                </a:lnTo>
                <a:lnTo>
                  <a:pt x="4703636" y="828313"/>
                </a:lnTo>
                <a:lnTo>
                  <a:pt x="4702928" y="822647"/>
                </a:lnTo>
                <a:lnTo>
                  <a:pt x="4702574" y="816272"/>
                </a:lnTo>
                <a:lnTo>
                  <a:pt x="4702928" y="810607"/>
                </a:lnTo>
                <a:lnTo>
                  <a:pt x="4703990" y="805295"/>
                </a:lnTo>
                <a:lnTo>
                  <a:pt x="4704699" y="799983"/>
                </a:lnTo>
                <a:lnTo>
                  <a:pt x="4706116" y="794671"/>
                </a:lnTo>
                <a:lnTo>
                  <a:pt x="4707886" y="789006"/>
                </a:lnTo>
                <a:lnTo>
                  <a:pt x="4710011" y="784048"/>
                </a:lnTo>
                <a:lnTo>
                  <a:pt x="4712844" y="779090"/>
                </a:lnTo>
                <a:lnTo>
                  <a:pt x="4715677" y="774840"/>
                </a:lnTo>
                <a:lnTo>
                  <a:pt x="4719574" y="770592"/>
                </a:lnTo>
                <a:lnTo>
                  <a:pt x="4723469" y="766696"/>
                </a:lnTo>
                <a:lnTo>
                  <a:pt x="4728074" y="763155"/>
                </a:lnTo>
                <a:lnTo>
                  <a:pt x="4694782" y="744740"/>
                </a:lnTo>
                <a:lnTo>
                  <a:pt x="4660783" y="727035"/>
                </a:lnTo>
                <a:lnTo>
                  <a:pt x="4627137" y="709329"/>
                </a:lnTo>
                <a:lnTo>
                  <a:pt x="4592783" y="692331"/>
                </a:lnTo>
                <a:lnTo>
                  <a:pt x="4558076" y="675687"/>
                </a:lnTo>
                <a:lnTo>
                  <a:pt x="4523721" y="659751"/>
                </a:lnTo>
                <a:lnTo>
                  <a:pt x="4488660" y="643816"/>
                </a:lnTo>
                <a:lnTo>
                  <a:pt x="4453243" y="628590"/>
                </a:lnTo>
                <a:lnTo>
                  <a:pt x="4417827" y="613716"/>
                </a:lnTo>
                <a:lnTo>
                  <a:pt x="4382056" y="599197"/>
                </a:lnTo>
                <a:lnTo>
                  <a:pt x="4345931" y="585386"/>
                </a:lnTo>
                <a:lnTo>
                  <a:pt x="4309807" y="571930"/>
                </a:lnTo>
                <a:lnTo>
                  <a:pt x="4273682" y="559181"/>
                </a:lnTo>
                <a:lnTo>
                  <a:pt x="4236849" y="546433"/>
                </a:lnTo>
                <a:lnTo>
                  <a:pt x="4200016" y="534393"/>
                </a:lnTo>
                <a:lnTo>
                  <a:pt x="4162830" y="523061"/>
                </a:lnTo>
                <a:lnTo>
                  <a:pt x="4141225" y="516687"/>
                </a:lnTo>
                <a:lnTo>
                  <a:pt x="4119622" y="510667"/>
                </a:lnTo>
                <a:lnTo>
                  <a:pt x="4097664" y="504292"/>
                </a:lnTo>
                <a:lnTo>
                  <a:pt x="4076059" y="498272"/>
                </a:lnTo>
                <a:lnTo>
                  <a:pt x="4054456" y="492607"/>
                </a:lnTo>
                <a:lnTo>
                  <a:pt x="4032498" y="486941"/>
                </a:lnTo>
                <a:lnTo>
                  <a:pt x="4010893" y="481275"/>
                </a:lnTo>
                <a:lnTo>
                  <a:pt x="3988935" y="475963"/>
                </a:lnTo>
                <a:lnTo>
                  <a:pt x="3966977" y="470651"/>
                </a:lnTo>
                <a:lnTo>
                  <a:pt x="3945019" y="465694"/>
                </a:lnTo>
                <a:lnTo>
                  <a:pt x="3923061" y="460735"/>
                </a:lnTo>
                <a:lnTo>
                  <a:pt x="3901458" y="456132"/>
                </a:lnTo>
                <a:lnTo>
                  <a:pt x="3879500" y="451528"/>
                </a:lnTo>
                <a:lnTo>
                  <a:pt x="3857187" y="447279"/>
                </a:lnTo>
                <a:lnTo>
                  <a:pt x="3835228" y="443029"/>
                </a:lnTo>
                <a:lnTo>
                  <a:pt x="3813270" y="439134"/>
                </a:lnTo>
                <a:lnTo>
                  <a:pt x="3790959" y="434885"/>
                </a:lnTo>
                <a:lnTo>
                  <a:pt x="3769001" y="431344"/>
                </a:lnTo>
                <a:lnTo>
                  <a:pt x="3746688" y="427449"/>
                </a:lnTo>
                <a:lnTo>
                  <a:pt x="3724730" y="424615"/>
                </a:lnTo>
                <a:lnTo>
                  <a:pt x="3702772" y="421428"/>
                </a:lnTo>
                <a:lnTo>
                  <a:pt x="3680460" y="418241"/>
                </a:lnTo>
                <a:lnTo>
                  <a:pt x="3658502" y="415408"/>
                </a:lnTo>
                <a:lnTo>
                  <a:pt x="3636189" y="412221"/>
                </a:lnTo>
                <a:lnTo>
                  <a:pt x="3624856" y="410805"/>
                </a:lnTo>
                <a:lnTo>
                  <a:pt x="3613878" y="409388"/>
                </a:lnTo>
                <a:lnTo>
                  <a:pt x="3602544" y="408326"/>
                </a:lnTo>
                <a:lnTo>
                  <a:pt x="3591564" y="407264"/>
                </a:lnTo>
                <a:lnTo>
                  <a:pt x="3546940" y="403014"/>
                </a:lnTo>
                <a:lnTo>
                  <a:pt x="3536315" y="402306"/>
                </a:lnTo>
                <a:lnTo>
                  <a:pt x="3524982" y="401244"/>
                </a:lnTo>
                <a:lnTo>
                  <a:pt x="3514004" y="399827"/>
                </a:lnTo>
                <a:lnTo>
                  <a:pt x="3502670" y="399119"/>
                </a:lnTo>
                <a:lnTo>
                  <a:pt x="3491691" y="398057"/>
                </a:lnTo>
                <a:lnTo>
                  <a:pt x="3480358" y="397349"/>
                </a:lnTo>
                <a:lnTo>
                  <a:pt x="3469379" y="396640"/>
                </a:lnTo>
                <a:lnTo>
                  <a:pt x="3458046" y="395932"/>
                </a:lnTo>
                <a:lnTo>
                  <a:pt x="3447066" y="395224"/>
                </a:lnTo>
                <a:lnTo>
                  <a:pt x="3435733" y="394869"/>
                </a:lnTo>
                <a:lnTo>
                  <a:pt x="3424754" y="394515"/>
                </a:lnTo>
                <a:lnTo>
                  <a:pt x="3413421" y="393807"/>
                </a:lnTo>
                <a:lnTo>
                  <a:pt x="3402442" y="393453"/>
                </a:lnTo>
                <a:lnTo>
                  <a:pt x="3391108" y="392745"/>
                </a:lnTo>
                <a:lnTo>
                  <a:pt x="3380130" y="392390"/>
                </a:lnTo>
                <a:lnTo>
                  <a:pt x="3368797" y="391328"/>
                </a:lnTo>
                <a:lnTo>
                  <a:pt x="3346839" y="390620"/>
                </a:lnTo>
                <a:lnTo>
                  <a:pt x="3324526" y="390265"/>
                </a:lnTo>
                <a:lnTo>
                  <a:pt x="3279901" y="390265"/>
                </a:lnTo>
                <a:lnTo>
                  <a:pt x="3235277" y="389912"/>
                </a:lnTo>
                <a:lnTo>
                  <a:pt x="3223944" y="389912"/>
                </a:lnTo>
                <a:lnTo>
                  <a:pt x="3213319" y="389912"/>
                </a:lnTo>
                <a:lnTo>
                  <a:pt x="3201986" y="390265"/>
                </a:lnTo>
                <a:lnTo>
                  <a:pt x="3191007" y="390620"/>
                </a:lnTo>
                <a:lnTo>
                  <a:pt x="3180028" y="390974"/>
                </a:lnTo>
                <a:lnTo>
                  <a:pt x="3168694" y="391328"/>
                </a:lnTo>
                <a:lnTo>
                  <a:pt x="3157716" y="392390"/>
                </a:lnTo>
                <a:lnTo>
                  <a:pt x="3146382" y="392745"/>
                </a:lnTo>
                <a:lnTo>
                  <a:pt x="3135403" y="393099"/>
                </a:lnTo>
                <a:lnTo>
                  <a:pt x="3124070" y="393453"/>
                </a:lnTo>
                <a:lnTo>
                  <a:pt x="3113445" y="393807"/>
                </a:lnTo>
                <a:lnTo>
                  <a:pt x="3102112" y="394162"/>
                </a:lnTo>
                <a:lnTo>
                  <a:pt x="3091133" y="394515"/>
                </a:lnTo>
                <a:lnTo>
                  <a:pt x="3079800" y="395224"/>
                </a:lnTo>
                <a:lnTo>
                  <a:pt x="3068820" y="395932"/>
                </a:lnTo>
                <a:lnTo>
                  <a:pt x="3057487" y="396994"/>
                </a:lnTo>
                <a:lnTo>
                  <a:pt x="3046862" y="397702"/>
                </a:lnTo>
                <a:lnTo>
                  <a:pt x="3035884" y="398411"/>
                </a:lnTo>
                <a:lnTo>
                  <a:pt x="3024550" y="399474"/>
                </a:lnTo>
                <a:lnTo>
                  <a:pt x="3013571" y="400181"/>
                </a:lnTo>
                <a:lnTo>
                  <a:pt x="3002592" y="401597"/>
                </a:lnTo>
                <a:lnTo>
                  <a:pt x="2991613" y="402306"/>
                </a:lnTo>
                <a:lnTo>
                  <a:pt x="2980280" y="403369"/>
                </a:lnTo>
                <a:lnTo>
                  <a:pt x="2969655" y="404431"/>
                </a:lnTo>
                <a:lnTo>
                  <a:pt x="2958322" y="405493"/>
                </a:lnTo>
                <a:lnTo>
                  <a:pt x="2947343" y="406556"/>
                </a:lnTo>
                <a:lnTo>
                  <a:pt x="2936010" y="407264"/>
                </a:lnTo>
                <a:lnTo>
                  <a:pt x="2925385" y="408326"/>
                </a:lnTo>
                <a:lnTo>
                  <a:pt x="2914405" y="410096"/>
                </a:lnTo>
                <a:lnTo>
                  <a:pt x="2903427" y="411159"/>
                </a:lnTo>
                <a:lnTo>
                  <a:pt x="2892447" y="412576"/>
                </a:lnTo>
                <a:lnTo>
                  <a:pt x="2881469" y="413991"/>
                </a:lnTo>
                <a:lnTo>
                  <a:pt x="2870489" y="415763"/>
                </a:lnTo>
                <a:lnTo>
                  <a:pt x="2859510" y="416825"/>
                </a:lnTo>
                <a:lnTo>
                  <a:pt x="2848531" y="418241"/>
                </a:lnTo>
                <a:lnTo>
                  <a:pt x="2837906" y="420012"/>
                </a:lnTo>
                <a:lnTo>
                  <a:pt x="2793990" y="425678"/>
                </a:lnTo>
                <a:lnTo>
                  <a:pt x="2782657" y="427449"/>
                </a:lnTo>
                <a:lnTo>
                  <a:pt x="2772032" y="429573"/>
                </a:lnTo>
                <a:lnTo>
                  <a:pt x="2761407" y="431344"/>
                </a:lnTo>
                <a:lnTo>
                  <a:pt x="2750428" y="433469"/>
                </a:lnTo>
                <a:lnTo>
                  <a:pt x="2739804" y="435239"/>
                </a:lnTo>
                <a:lnTo>
                  <a:pt x="2728470" y="437364"/>
                </a:lnTo>
                <a:lnTo>
                  <a:pt x="2717846" y="439134"/>
                </a:lnTo>
                <a:lnTo>
                  <a:pt x="2707220" y="440906"/>
                </a:lnTo>
                <a:lnTo>
                  <a:pt x="2696241" y="443029"/>
                </a:lnTo>
                <a:lnTo>
                  <a:pt x="2685616" y="444801"/>
                </a:lnTo>
                <a:lnTo>
                  <a:pt x="2674283" y="446925"/>
                </a:lnTo>
                <a:lnTo>
                  <a:pt x="2663658" y="448696"/>
                </a:lnTo>
                <a:lnTo>
                  <a:pt x="2653033" y="451175"/>
                </a:lnTo>
                <a:lnTo>
                  <a:pt x="2647366" y="451883"/>
                </a:lnTo>
                <a:lnTo>
                  <a:pt x="2644888" y="452591"/>
                </a:lnTo>
                <a:lnTo>
                  <a:pt x="2629305" y="456487"/>
                </a:lnTo>
                <a:lnTo>
                  <a:pt x="2621158" y="458611"/>
                </a:lnTo>
                <a:lnTo>
                  <a:pt x="2620450" y="458611"/>
                </a:lnTo>
                <a:lnTo>
                  <a:pt x="2618680" y="458965"/>
                </a:lnTo>
                <a:lnTo>
                  <a:pt x="2618376" y="459117"/>
                </a:lnTo>
                <a:lnTo>
                  <a:pt x="2617263" y="459320"/>
                </a:lnTo>
                <a:lnTo>
                  <a:pt x="2617263" y="459465"/>
                </a:lnTo>
                <a:lnTo>
                  <a:pt x="2604159" y="462152"/>
                </a:lnTo>
                <a:lnTo>
                  <a:pt x="2576889" y="467819"/>
                </a:lnTo>
                <a:lnTo>
                  <a:pt x="2549264" y="473484"/>
                </a:lnTo>
                <a:lnTo>
                  <a:pt x="2535451" y="475963"/>
                </a:lnTo>
                <a:lnTo>
                  <a:pt x="2532264" y="476671"/>
                </a:lnTo>
                <a:lnTo>
                  <a:pt x="2530139" y="477026"/>
                </a:lnTo>
                <a:lnTo>
                  <a:pt x="2527660" y="478088"/>
                </a:lnTo>
                <a:lnTo>
                  <a:pt x="2514910" y="480921"/>
                </a:lnTo>
                <a:lnTo>
                  <a:pt x="2502160" y="484461"/>
                </a:lnTo>
                <a:lnTo>
                  <a:pt x="2489764" y="488003"/>
                </a:lnTo>
                <a:lnTo>
                  <a:pt x="2477368" y="491545"/>
                </a:lnTo>
                <a:lnTo>
                  <a:pt x="2464618" y="494732"/>
                </a:lnTo>
                <a:lnTo>
                  <a:pt x="2451869" y="498272"/>
                </a:lnTo>
                <a:lnTo>
                  <a:pt x="2439119" y="501814"/>
                </a:lnTo>
                <a:lnTo>
                  <a:pt x="2426724" y="505355"/>
                </a:lnTo>
                <a:lnTo>
                  <a:pt x="2414327" y="508896"/>
                </a:lnTo>
                <a:lnTo>
                  <a:pt x="2364391" y="523770"/>
                </a:lnTo>
                <a:lnTo>
                  <a:pt x="2321892" y="537226"/>
                </a:lnTo>
                <a:lnTo>
                  <a:pt x="2311620" y="541121"/>
                </a:lnTo>
                <a:lnTo>
                  <a:pt x="2301350" y="544309"/>
                </a:lnTo>
                <a:lnTo>
                  <a:pt x="2290371" y="547849"/>
                </a:lnTo>
                <a:lnTo>
                  <a:pt x="2280100" y="551391"/>
                </a:lnTo>
                <a:lnTo>
                  <a:pt x="2269121" y="554932"/>
                </a:lnTo>
                <a:lnTo>
                  <a:pt x="2258851" y="558118"/>
                </a:lnTo>
                <a:lnTo>
                  <a:pt x="2248579" y="561660"/>
                </a:lnTo>
                <a:lnTo>
                  <a:pt x="2237954" y="565202"/>
                </a:lnTo>
                <a:lnTo>
                  <a:pt x="2227330" y="569097"/>
                </a:lnTo>
                <a:lnTo>
                  <a:pt x="2217059" y="572992"/>
                </a:lnTo>
                <a:lnTo>
                  <a:pt x="2206788" y="576533"/>
                </a:lnTo>
                <a:lnTo>
                  <a:pt x="2196163" y="580429"/>
                </a:lnTo>
                <a:lnTo>
                  <a:pt x="2185893" y="584324"/>
                </a:lnTo>
                <a:lnTo>
                  <a:pt x="2175622" y="588573"/>
                </a:lnTo>
                <a:lnTo>
                  <a:pt x="2164997" y="592468"/>
                </a:lnTo>
                <a:lnTo>
                  <a:pt x="2154727" y="596364"/>
                </a:lnTo>
                <a:lnTo>
                  <a:pt x="2144455" y="600613"/>
                </a:lnTo>
                <a:lnTo>
                  <a:pt x="2133831" y="604509"/>
                </a:lnTo>
                <a:lnTo>
                  <a:pt x="2123560" y="608050"/>
                </a:lnTo>
                <a:lnTo>
                  <a:pt x="2113289" y="612299"/>
                </a:lnTo>
                <a:lnTo>
                  <a:pt x="2103019" y="616549"/>
                </a:lnTo>
                <a:lnTo>
                  <a:pt x="2092394" y="620798"/>
                </a:lnTo>
                <a:lnTo>
                  <a:pt x="2082123" y="625048"/>
                </a:lnTo>
                <a:lnTo>
                  <a:pt x="2072206" y="629297"/>
                </a:lnTo>
                <a:lnTo>
                  <a:pt x="1990395" y="665063"/>
                </a:lnTo>
                <a:lnTo>
                  <a:pt x="1969854" y="674270"/>
                </a:lnTo>
                <a:lnTo>
                  <a:pt x="1950021" y="683832"/>
                </a:lnTo>
                <a:lnTo>
                  <a:pt x="1910000" y="703308"/>
                </a:lnTo>
                <a:lnTo>
                  <a:pt x="1900083" y="708620"/>
                </a:lnTo>
                <a:lnTo>
                  <a:pt x="1889458" y="713577"/>
                </a:lnTo>
                <a:lnTo>
                  <a:pt x="1879542" y="718536"/>
                </a:lnTo>
                <a:lnTo>
                  <a:pt x="1869625" y="723493"/>
                </a:lnTo>
                <a:lnTo>
                  <a:pt x="1859709" y="728451"/>
                </a:lnTo>
                <a:lnTo>
                  <a:pt x="1849438" y="733408"/>
                </a:lnTo>
                <a:lnTo>
                  <a:pt x="1839876" y="738367"/>
                </a:lnTo>
                <a:lnTo>
                  <a:pt x="1829959" y="743679"/>
                </a:lnTo>
                <a:lnTo>
                  <a:pt x="1751690" y="786881"/>
                </a:lnTo>
                <a:lnTo>
                  <a:pt x="1741773" y="792193"/>
                </a:lnTo>
                <a:lnTo>
                  <a:pt x="1731856" y="797858"/>
                </a:lnTo>
                <a:lnTo>
                  <a:pt x="1722293" y="803525"/>
                </a:lnTo>
                <a:lnTo>
                  <a:pt x="1712732" y="809190"/>
                </a:lnTo>
                <a:lnTo>
                  <a:pt x="1674127" y="832208"/>
                </a:lnTo>
                <a:lnTo>
                  <a:pt x="1664565" y="837875"/>
                </a:lnTo>
                <a:lnTo>
                  <a:pt x="1655357" y="844249"/>
                </a:lnTo>
                <a:lnTo>
                  <a:pt x="1645794" y="849914"/>
                </a:lnTo>
                <a:lnTo>
                  <a:pt x="1636232" y="855581"/>
                </a:lnTo>
                <a:lnTo>
                  <a:pt x="1626670" y="861601"/>
                </a:lnTo>
                <a:lnTo>
                  <a:pt x="1617108" y="867620"/>
                </a:lnTo>
                <a:lnTo>
                  <a:pt x="1607899" y="873640"/>
                </a:lnTo>
                <a:lnTo>
                  <a:pt x="1598336" y="879307"/>
                </a:lnTo>
                <a:lnTo>
                  <a:pt x="1523962" y="929946"/>
                </a:lnTo>
                <a:lnTo>
                  <a:pt x="1486776" y="955089"/>
                </a:lnTo>
                <a:lnTo>
                  <a:pt x="1477921" y="961816"/>
                </a:lnTo>
                <a:lnTo>
                  <a:pt x="1468713" y="968545"/>
                </a:lnTo>
                <a:lnTo>
                  <a:pt x="1459859" y="975273"/>
                </a:lnTo>
                <a:lnTo>
                  <a:pt x="1450651" y="982002"/>
                </a:lnTo>
                <a:lnTo>
                  <a:pt x="1378756" y="1036181"/>
                </a:lnTo>
                <a:lnTo>
                  <a:pt x="1369902" y="1043265"/>
                </a:lnTo>
                <a:lnTo>
                  <a:pt x="1361047" y="1049992"/>
                </a:lnTo>
                <a:lnTo>
                  <a:pt x="1352547" y="1057075"/>
                </a:lnTo>
                <a:lnTo>
                  <a:pt x="1343694" y="1064157"/>
                </a:lnTo>
                <a:lnTo>
                  <a:pt x="1334839" y="1071240"/>
                </a:lnTo>
                <a:lnTo>
                  <a:pt x="1326339" y="1078322"/>
                </a:lnTo>
                <a:lnTo>
                  <a:pt x="1317486" y="1085759"/>
                </a:lnTo>
                <a:lnTo>
                  <a:pt x="1308986" y="1092841"/>
                </a:lnTo>
                <a:lnTo>
                  <a:pt x="1291631" y="1107006"/>
                </a:lnTo>
                <a:lnTo>
                  <a:pt x="1274278" y="1121525"/>
                </a:lnTo>
                <a:lnTo>
                  <a:pt x="1257278" y="1136398"/>
                </a:lnTo>
                <a:lnTo>
                  <a:pt x="1240278" y="1151625"/>
                </a:lnTo>
                <a:lnTo>
                  <a:pt x="1223987" y="1166499"/>
                </a:lnTo>
                <a:lnTo>
                  <a:pt x="1206987" y="1181371"/>
                </a:lnTo>
                <a:lnTo>
                  <a:pt x="1190341" y="1196952"/>
                </a:lnTo>
                <a:lnTo>
                  <a:pt x="1173341" y="1211826"/>
                </a:lnTo>
                <a:lnTo>
                  <a:pt x="1165550" y="1219617"/>
                </a:lnTo>
                <a:lnTo>
                  <a:pt x="1157050" y="1227407"/>
                </a:lnTo>
                <a:lnTo>
                  <a:pt x="1148904" y="1235197"/>
                </a:lnTo>
                <a:lnTo>
                  <a:pt x="1140758" y="1243343"/>
                </a:lnTo>
                <a:lnTo>
                  <a:pt x="1108883" y="1274859"/>
                </a:lnTo>
                <a:lnTo>
                  <a:pt x="1077009" y="1307084"/>
                </a:lnTo>
                <a:lnTo>
                  <a:pt x="1060717" y="1322665"/>
                </a:lnTo>
                <a:lnTo>
                  <a:pt x="1045489" y="1339309"/>
                </a:lnTo>
                <a:lnTo>
                  <a:pt x="1030259" y="1356307"/>
                </a:lnTo>
                <a:lnTo>
                  <a:pt x="1014676" y="1372951"/>
                </a:lnTo>
                <a:lnTo>
                  <a:pt x="999448" y="1389240"/>
                </a:lnTo>
                <a:lnTo>
                  <a:pt x="983865" y="1406238"/>
                </a:lnTo>
                <a:lnTo>
                  <a:pt x="968990" y="1423236"/>
                </a:lnTo>
                <a:lnTo>
                  <a:pt x="954115" y="1440234"/>
                </a:lnTo>
                <a:lnTo>
                  <a:pt x="939240" y="1457585"/>
                </a:lnTo>
                <a:lnTo>
                  <a:pt x="924719" y="1474937"/>
                </a:lnTo>
                <a:lnTo>
                  <a:pt x="910199" y="1492290"/>
                </a:lnTo>
                <a:lnTo>
                  <a:pt x="895677" y="1509996"/>
                </a:lnTo>
                <a:lnTo>
                  <a:pt x="881511" y="1527701"/>
                </a:lnTo>
                <a:lnTo>
                  <a:pt x="866991" y="1545407"/>
                </a:lnTo>
                <a:lnTo>
                  <a:pt x="853178" y="1563468"/>
                </a:lnTo>
                <a:lnTo>
                  <a:pt x="839011" y="1581527"/>
                </a:lnTo>
                <a:lnTo>
                  <a:pt x="825553" y="1599588"/>
                </a:lnTo>
                <a:lnTo>
                  <a:pt x="811741" y="1618002"/>
                </a:lnTo>
                <a:lnTo>
                  <a:pt x="798283" y="1636417"/>
                </a:lnTo>
                <a:lnTo>
                  <a:pt x="784825" y="1654831"/>
                </a:lnTo>
                <a:lnTo>
                  <a:pt x="771720" y="1673245"/>
                </a:lnTo>
                <a:lnTo>
                  <a:pt x="758617" y="1692013"/>
                </a:lnTo>
                <a:lnTo>
                  <a:pt x="745512" y="1710782"/>
                </a:lnTo>
                <a:lnTo>
                  <a:pt x="732763" y="1729904"/>
                </a:lnTo>
                <a:lnTo>
                  <a:pt x="720013" y="1748672"/>
                </a:lnTo>
                <a:lnTo>
                  <a:pt x="707263" y="1767795"/>
                </a:lnTo>
                <a:lnTo>
                  <a:pt x="658388" y="1845702"/>
                </a:lnTo>
                <a:lnTo>
                  <a:pt x="634305" y="1885009"/>
                </a:lnTo>
                <a:lnTo>
                  <a:pt x="611639" y="1925024"/>
                </a:lnTo>
                <a:lnTo>
                  <a:pt x="605972" y="1934940"/>
                </a:lnTo>
                <a:lnTo>
                  <a:pt x="600306" y="1944855"/>
                </a:lnTo>
                <a:lnTo>
                  <a:pt x="594639" y="1954771"/>
                </a:lnTo>
                <a:lnTo>
                  <a:pt x="589327" y="1965394"/>
                </a:lnTo>
                <a:lnTo>
                  <a:pt x="583306" y="1975310"/>
                </a:lnTo>
                <a:lnTo>
                  <a:pt x="577994" y="1985225"/>
                </a:lnTo>
                <a:lnTo>
                  <a:pt x="572327" y="1995494"/>
                </a:lnTo>
                <a:lnTo>
                  <a:pt x="567014" y="2005764"/>
                </a:lnTo>
                <a:lnTo>
                  <a:pt x="561702" y="2016033"/>
                </a:lnTo>
                <a:lnTo>
                  <a:pt x="556036" y="2025949"/>
                </a:lnTo>
                <a:lnTo>
                  <a:pt x="551078" y="2036219"/>
                </a:lnTo>
                <a:lnTo>
                  <a:pt x="545765" y="2046842"/>
                </a:lnTo>
                <a:lnTo>
                  <a:pt x="540806" y="2057112"/>
                </a:lnTo>
                <a:lnTo>
                  <a:pt x="535494" y="2067381"/>
                </a:lnTo>
                <a:lnTo>
                  <a:pt x="530536" y="2078005"/>
                </a:lnTo>
                <a:lnTo>
                  <a:pt x="524870" y="2088275"/>
                </a:lnTo>
                <a:lnTo>
                  <a:pt x="505036" y="2130061"/>
                </a:lnTo>
                <a:lnTo>
                  <a:pt x="485557" y="2171847"/>
                </a:lnTo>
                <a:lnTo>
                  <a:pt x="466079" y="2214696"/>
                </a:lnTo>
                <a:lnTo>
                  <a:pt x="448016" y="2257190"/>
                </a:lnTo>
                <a:lnTo>
                  <a:pt x="430662" y="2300747"/>
                </a:lnTo>
                <a:lnTo>
                  <a:pt x="413662" y="2343949"/>
                </a:lnTo>
                <a:lnTo>
                  <a:pt x="397016" y="2387861"/>
                </a:lnTo>
                <a:lnTo>
                  <a:pt x="381788" y="2432125"/>
                </a:lnTo>
                <a:lnTo>
                  <a:pt x="366558" y="2476745"/>
                </a:lnTo>
                <a:lnTo>
                  <a:pt x="352392" y="2521718"/>
                </a:lnTo>
                <a:lnTo>
                  <a:pt x="338580" y="2566692"/>
                </a:lnTo>
                <a:lnTo>
                  <a:pt x="325830" y="2612019"/>
                </a:lnTo>
                <a:lnTo>
                  <a:pt x="313789" y="2657701"/>
                </a:lnTo>
                <a:lnTo>
                  <a:pt x="302101" y="2703736"/>
                </a:lnTo>
                <a:lnTo>
                  <a:pt x="291122" y="2749772"/>
                </a:lnTo>
                <a:lnTo>
                  <a:pt x="280851" y="2796161"/>
                </a:lnTo>
                <a:lnTo>
                  <a:pt x="275893" y="2819534"/>
                </a:lnTo>
                <a:lnTo>
                  <a:pt x="271289" y="2842905"/>
                </a:lnTo>
                <a:lnTo>
                  <a:pt x="266684" y="2866277"/>
                </a:lnTo>
                <a:lnTo>
                  <a:pt x="262434" y="2889649"/>
                </a:lnTo>
                <a:lnTo>
                  <a:pt x="258184" y="2913021"/>
                </a:lnTo>
                <a:lnTo>
                  <a:pt x="254289" y="2936393"/>
                </a:lnTo>
                <a:lnTo>
                  <a:pt x="250748" y="2960474"/>
                </a:lnTo>
                <a:lnTo>
                  <a:pt x="247206" y="2983845"/>
                </a:lnTo>
                <a:lnTo>
                  <a:pt x="243664" y="3007571"/>
                </a:lnTo>
                <a:lnTo>
                  <a:pt x="240476" y="3031297"/>
                </a:lnTo>
                <a:lnTo>
                  <a:pt x="237643" y="3055378"/>
                </a:lnTo>
                <a:lnTo>
                  <a:pt x="234810" y="3079104"/>
                </a:lnTo>
                <a:lnTo>
                  <a:pt x="232331" y="3102831"/>
                </a:lnTo>
                <a:lnTo>
                  <a:pt x="229851" y="3126910"/>
                </a:lnTo>
                <a:lnTo>
                  <a:pt x="227373" y="3150636"/>
                </a:lnTo>
                <a:lnTo>
                  <a:pt x="225601" y="3174363"/>
                </a:lnTo>
                <a:lnTo>
                  <a:pt x="222060" y="3222523"/>
                </a:lnTo>
                <a:lnTo>
                  <a:pt x="219581" y="3270684"/>
                </a:lnTo>
                <a:lnTo>
                  <a:pt x="217456" y="3318843"/>
                </a:lnTo>
                <a:lnTo>
                  <a:pt x="216393" y="3367358"/>
                </a:lnTo>
                <a:lnTo>
                  <a:pt x="216040" y="3415164"/>
                </a:lnTo>
                <a:lnTo>
                  <a:pt x="216040" y="3463679"/>
                </a:lnTo>
                <a:lnTo>
                  <a:pt x="217101" y="3512193"/>
                </a:lnTo>
                <a:lnTo>
                  <a:pt x="219226" y="3561062"/>
                </a:lnTo>
                <a:lnTo>
                  <a:pt x="219935" y="3572748"/>
                </a:lnTo>
                <a:lnTo>
                  <a:pt x="220290" y="3585142"/>
                </a:lnTo>
                <a:lnTo>
                  <a:pt x="220643" y="3597183"/>
                </a:lnTo>
                <a:lnTo>
                  <a:pt x="220643" y="3608515"/>
                </a:lnTo>
                <a:lnTo>
                  <a:pt x="220643" y="3620200"/>
                </a:lnTo>
                <a:lnTo>
                  <a:pt x="220643" y="3631178"/>
                </a:lnTo>
                <a:lnTo>
                  <a:pt x="220290" y="3642155"/>
                </a:lnTo>
                <a:lnTo>
                  <a:pt x="219581" y="3652779"/>
                </a:lnTo>
                <a:lnTo>
                  <a:pt x="218873" y="3662694"/>
                </a:lnTo>
                <a:lnTo>
                  <a:pt x="217456" y="3672964"/>
                </a:lnTo>
                <a:lnTo>
                  <a:pt x="216393" y="3682880"/>
                </a:lnTo>
                <a:lnTo>
                  <a:pt x="214977" y="3692441"/>
                </a:lnTo>
                <a:lnTo>
                  <a:pt x="212852" y="3701294"/>
                </a:lnTo>
                <a:lnTo>
                  <a:pt x="211081" y="3710147"/>
                </a:lnTo>
                <a:lnTo>
                  <a:pt x="208956" y="3718292"/>
                </a:lnTo>
                <a:lnTo>
                  <a:pt x="206831" y="3726436"/>
                </a:lnTo>
                <a:lnTo>
                  <a:pt x="203998" y="3733873"/>
                </a:lnTo>
                <a:lnTo>
                  <a:pt x="201518" y="3740955"/>
                </a:lnTo>
                <a:lnTo>
                  <a:pt x="198331" y="3748038"/>
                </a:lnTo>
                <a:lnTo>
                  <a:pt x="195143" y="3754057"/>
                </a:lnTo>
                <a:lnTo>
                  <a:pt x="191956" y="3760432"/>
                </a:lnTo>
                <a:lnTo>
                  <a:pt x="188415" y="3765744"/>
                </a:lnTo>
                <a:lnTo>
                  <a:pt x="184873" y="3770701"/>
                </a:lnTo>
                <a:lnTo>
                  <a:pt x="180977" y="3774951"/>
                </a:lnTo>
                <a:lnTo>
                  <a:pt x="176727" y="3779200"/>
                </a:lnTo>
                <a:lnTo>
                  <a:pt x="172477" y="3782387"/>
                </a:lnTo>
                <a:lnTo>
                  <a:pt x="168227" y="3785220"/>
                </a:lnTo>
                <a:lnTo>
                  <a:pt x="163623" y="3787345"/>
                </a:lnTo>
                <a:lnTo>
                  <a:pt x="159019" y="3789115"/>
                </a:lnTo>
                <a:lnTo>
                  <a:pt x="154061" y="3790178"/>
                </a:lnTo>
                <a:lnTo>
                  <a:pt x="149102" y="3790532"/>
                </a:lnTo>
                <a:lnTo>
                  <a:pt x="144144" y="3790178"/>
                </a:lnTo>
                <a:lnTo>
                  <a:pt x="138832" y="3789470"/>
                </a:lnTo>
                <a:lnTo>
                  <a:pt x="133519" y="3788053"/>
                </a:lnTo>
                <a:lnTo>
                  <a:pt x="127852" y="3785928"/>
                </a:lnTo>
                <a:lnTo>
                  <a:pt x="122894" y="3783450"/>
                </a:lnTo>
                <a:lnTo>
                  <a:pt x="117582" y="3779908"/>
                </a:lnTo>
                <a:lnTo>
                  <a:pt x="112269" y="3776013"/>
                </a:lnTo>
                <a:lnTo>
                  <a:pt x="106957" y="3771764"/>
                </a:lnTo>
                <a:lnTo>
                  <a:pt x="101999" y="3766806"/>
                </a:lnTo>
                <a:lnTo>
                  <a:pt x="96333" y="3761140"/>
                </a:lnTo>
                <a:lnTo>
                  <a:pt x="91374" y="3755120"/>
                </a:lnTo>
                <a:lnTo>
                  <a:pt x="86416" y="3748392"/>
                </a:lnTo>
                <a:lnTo>
                  <a:pt x="81458" y="3741663"/>
                </a:lnTo>
                <a:lnTo>
                  <a:pt x="76499" y="3734227"/>
                </a:lnTo>
                <a:lnTo>
                  <a:pt x="71895" y="3726082"/>
                </a:lnTo>
                <a:lnTo>
                  <a:pt x="66936" y="3717583"/>
                </a:lnTo>
                <a:lnTo>
                  <a:pt x="62687" y="3708730"/>
                </a:lnTo>
                <a:lnTo>
                  <a:pt x="58083" y="3699523"/>
                </a:lnTo>
                <a:lnTo>
                  <a:pt x="53833" y="3689962"/>
                </a:lnTo>
                <a:lnTo>
                  <a:pt x="49583" y="3680047"/>
                </a:lnTo>
                <a:lnTo>
                  <a:pt x="45333" y="3669776"/>
                </a:lnTo>
                <a:lnTo>
                  <a:pt x="41437" y="3658799"/>
                </a:lnTo>
                <a:lnTo>
                  <a:pt x="37895" y="3648175"/>
                </a:lnTo>
                <a:lnTo>
                  <a:pt x="34708" y="3636490"/>
                </a:lnTo>
                <a:lnTo>
                  <a:pt x="31520" y="3625157"/>
                </a:lnTo>
                <a:lnTo>
                  <a:pt x="28687" y="3613472"/>
                </a:lnTo>
                <a:lnTo>
                  <a:pt x="26208" y="3601431"/>
                </a:lnTo>
                <a:lnTo>
                  <a:pt x="23729" y="3589037"/>
                </a:lnTo>
                <a:lnTo>
                  <a:pt x="21958" y="3576643"/>
                </a:lnTo>
                <a:lnTo>
                  <a:pt x="19833" y="3563895"/>
                </a:lnTo>
                <a:lnTo>
                  <a:pt x="18417" y="3550792"/>
                </a:lnTo>
                <a:lnTo>
                  <a:pt x="17354" y="3538398"/>
                </a:lnTo>
                <a:lnTo>
                  <a:pt x="16292" y="3525296"/>
                </a:lnTo>
                <a:lnTo>
                  <a:pt x="14875" y="3512902"/>
                </a:lnTo>
                <a:lnTo>
                  <a:pt x="13458" y="3500508"/>
                </a:lnTo>
                <a:lnTo>
                  <a:pt x="12395" y="3488467"/>
                </a:lnTo>
                <a:lnTo>
                  <a:pt x="10625" y="3476073"/>
                </a:lnTo>
                <a:lnTo>
                  <a:pt x="9917" y="3463679"/>
                </a:lnTo>
                <a:lnTo>
                  <a:pt x="8854" y="3451284"/>
                </a:lnTo>
                <a:lnTo>
                  <a:pt x="8145" y="3439245"/>
                </a:lnTo>
                <a:lnTo>
                  <a:pt x="7437" y="3427204"/>
                </a:lnTo>
                <a:lnTo>
                  <a:pt x="6375" y="3414810"/>
                </a:lnTo>
                <a:lnTo>
                  <a:pt x="5667" y="3402770"/>
                </a:lnTo>
                <a:lnTo>
                  <a:pt x="4959" y="3390376"/>
                </a:lnTo>
                <a:lnTo>
                  <a:pt x="4250" y="3377982"/>
                </a:lnTo>
                <a:lnTo>
                  <a:pt x="3542" y="3365587"/>
                </a:lnTo>
                <a:lnTo>
                  <a:pt x="3187" y="3353547"/>
                </a:lnTo>
                <a:lnTo>
                  <a:pt x="2479" y="3341153"/>
                </a:lnTo>
                <a:lnTo>
                  <a:pt x="1417" y="3329113"/>
                </a:lnTo>
                <a:lnTo>
                  <a:pt x="709" y="3304679"/>
                </a:lnTo>
                <a:lnTo>
                  <a:pt x="354" y="3279891"/>
                </a:lnTo>
                <a:lnTo>
                  <a:pt x="354" y="3267850"/>
                </a:lnTo>
                <a:lnTo>
                  <a:pt x="0" y="3255810"/>
                </a:lnTo>
                <a:lnTo>
                  <a:pt x="0" y="3243416"/>
                </a:lnTo>
                <a:lnTo>
                  <a:pt x="0" y="3231375"/>
                </a:lnTo>
                <a:lnTo>
                  <a:pt x="0" y="3218981"/>
                </a:lnTo>
                <a:lnTo>
                  <a:pt x="0" y="3206941"/>
                </a:lnTo>
                <a:lnTo>
                  <a:pt x="0" y="3194902"/>
                </a:lnTo>
                <a:lnTo>
                  <a:pt x="0" y="3182507"/>
                </a:lnTo>
                <a:lnTo>
                  <a:pt x="354" y="3170467"/>
                </a:lnTo>
                <a:lnTo>
                  <a:pt x="354" y="3158427"/>
                </a:lnTo>
                <a:lnTo>
                  <a:pt x="709" y="3146033"/>
                </a:lnTo>
                <a:lnTo>
                  <a:pt x="709" y="3133992"/>
                </a:lnTo>
                <a:lnTo>
                  <a:pt x="1417" y="3121598"/>
                </a:lnTo>
                <a:lnTo>
                  <a:pt x="1771" y="3109913"/>
                </a:lnTo>
                <a:lnTo>
                  <a:pt x="2834" y="3097518"/>
                </a:lnTo>
                <a:lnTo>
                  <a:pt x="3542" y="3085478"/>
                </a:lnTo>
                <a:lnTo>
                  <a:pt x="3895" y="3073438"/>
                </a:lnTo>
                <a:lnTo>
                  <a:pt x="4604" y="3061397"/>
                </a:lnTo>
                <a:lnTo>
                  <a:pt x="5312" y="3049003"/>
                </a:lnTo>
                <a:lnTo>
                  <a:pt x="6020" y="3037318"/>
                </a:lnTo>
                <a:lnTo>
                  <a:pt x="7084" y="3024923"/>
                </a:lnTo>
                <a:lnTo>
                  <a:pt x="7792" y="3012883"/>
                </a:lnTo>
                <a:lnTo>
                  <a:pt x="8500" y="3000843"/>
                </a:lnTo>
                <a:lnTo>
                  <a:pt x="9208" y="2988803"/>
                </a:lnTo>
                <a:lnTo>
                  <a:pt x="10270" y="2976763"/>
                </a:lnTo>
                <a:lnTo>
                  <a:pt x="11687" y="2964723"/>
                </a:lnTo>
                <a:lnTo>
                  <a:pt x="12750" y="2952683"/>
                </a:lnTo>
                <a:lnTo>
                  <a:pt x="14167" y="2940643"/>
                </a:lnTo>
                <a:lnTo>
                  <a:pt x="16645" y="2916917"/>
                </a:lnTo>
                <a:lnTo>
                  <a:pt x="19479" y="2892837"/>
                </a:lnTo>
                <a:lnTo>
                  <a:pt x="22312" y="2869111"/>
                </a:lnTo>
                <a:lnTo>
                  <a:pt x="25500" y="2845030"/>
                </a:lnTo>
                <a:lnTo>
                  <a:pt x="28333" y="2821304"/>
                </a:lnTo>
                <a:lnTo>
                  <a:pt x="31875" y="2797578"/>
                </a:lnTo>
                <a:lnTo>
                  <a:pt x="35770" y="2774206"/>
                </a:lnTo>
                <a:lnTo>
                  <a:pt x="40020" y="2750126"/>
                </a:lnTo>
                <a:lnTo>
                  <a:pt x="41791" y="2738793"/>
                </a:lnTo>
                <a:lnTo>
                  <a:pt x="44270" y="2726754"/>
                </a:lnTo>
                <a:lnTo>
                  <a:pt x="46041" y="2714714"/>
                </a:lnTo>
                <a:lnTo>
                  <a:pt x="48520" y="2703381"/>
                </a:lnTo>
                <a:lnTo>
                  <a:pt x="50291" y="2691342"/>
                </a:lnTo>
                <a:lnTo>
                  <a:pt x="52770" y="2680010"/>
                </a:lnTo>
                <a:lnTo>
                  <a:pt x="54895" y="2667970"/>
                </a:lnTo>
                <a:lnTo>
                  <a:pt x="57020" y="2656638"/>
                </a:lnTo>
                <a:lnTo>
                  <a:pt x="59500" y="2644598"/>
                </a:lnTo>
                <a:lnTo>
                  <a:pt x="62333" y="2632911"/>
                </a:lnTo>
                <a:lnTo>
                  <a:pt x="64458" y="2621580"/>
                </a:lnTo>
                <a:lnTo>
                  <a:pt x="67291" y="2609894"/>
                </a:lnTo>
                <a:lnTo>
                  <a:pt x="70124" y="2598208"/>
                </a:lnTo>
                <a:lnTo>
                  <a:pt x="72603" y="2586522"/>
                </a:lnTo>
                <a:lnTo>
                  <a:pt x="75436" y="2575190"/>
                </a:lnTo>
                <a:lnTo>
                  <a:pt x="77916" y="2563505"/>
                </a:lnTo>
                <a:lnTo>
                  <a:pt x="83583" y="2540487"/>
                </a:lnTo>
                <a:lnTo>
                  <a:pt x="89249" y="2517469"/>
                </a:lnTo>
                <a:lnTo>
                  <a:pt x="95269" y="2494451"/>
                </a:lnTo>
                <a:lnTo>
                  <a:pt x="101644" y="2471787"/>
                </a:lnTo>
                <a:lnTo>
                  <a:pt x="108019" y="2448769"/>
                </a:lnTo>
                <a:lnTo>
                  <a:pt x="114394" y="2426105"/>
                </a:lnTo>
                <a:lnTo>
                  <a:pt x="121478" y="2403442"/>
                </a:lnTo>
                <a:lnTo>
                  <a:pt x="127852" y="2380424"/>
                </a:lnTo>
                <a:lnTo>
                  <a:pt x="131394" y="2369447"/>
                </a:lnTo>
                <a:lnTo>
                  <a:pt x="134936" y="2357760"/>
                </a:lnTo>
                <a:lnTo>
                  <a:pt x="138832" y="2346783"/>
                </a:lnTo>
                <a:lnTo>
                  <a:pt x="142374" y="2335805"/>
                </a:lnTo>
                <a:lnTo>
                  <a:pt x="145915" y="2324473"/>
                </a:lnTo>
                <a:lnTo>
                  <a:pt x="149811" y="2313495"/>
                </a:lnTo>
                <a:lnTo>
                  <a:pt x="153707" y="2302163"/>
                </a:lnTo>
                <a:lnTo>
                  <a:pt x="157602" y="2291185"/>
                </a:lnTo>
                <a:lnTo>
                  <a:pt x="161498" y="2279854"/>
                </a:lnTo>
                <a:lnTo>
                  <a:pt x="165394" y="2268876"/>
                </a:lnTo>
                <a:lnTo>
                  <a:pt x="169644" y="2257544"/>
                </a:lnTo>
                <a:lnTo>
                  <a:pt x="173185" y="2246921"/>
                </a:lnTo>
                <a:lnTo>
                  <a:pt x="177082" y="2235589"/>
                </a:lnTo>
                <a:lnTo>
                  <a:pt x="181332" y="2224610"/>
                </a:lnTo>
                <a:lnTo>
                  <a:pt x="185227" y="2213633"/>
                </a:lnTo>
                <a:lnTo>
                  <a:pt x="189477" y="2202656"/>
                </a:lnTo>
                <a:lnTo>
                  <a:pt x="193727" y="2191677"/>
                </a:lnTo>
                <a:lnTo>
                  <a:pt x="197977" y="2180700"/>
                </a:lnTo>
                <a:lnTo>
                  <a:pt x="202581" y="2169722"/>
                </a:lnTo>
                <a:lnTo>
                  <a:pt x="206831" y="2158745"/>
                </a:lnTo>
                <a:lnTo>
                  <a:pt x="211435" y="2148121"/>
                </a:lnTo>
                <a:lnTo>
                  <a:pt x="215685" y="2137497"/>
                </a:lnTo>
                <a:lnTo>
                  <a:pt x="220290" y="2126165"/>
                </a:lnTo>
                <a:lnTo>
                  <a:pt x="224893" y="2115542"/>
                </a:lnTo>
                <a:lnTo>
                  <a:pt x="242956" y="2072339"/>
                </a:lnTo>
                <a:lnTo>
                  <a:pt x="252164" y="2051092"/>
                </a:lnTo>
                <a:lnTo>
                  <a:pt x="262081" y="2029844"/>
                </a:lnTo>
                <a:lnTo>
                  <a:pt x="282267" y="1987704"/>
                </a:lnTo>
                <a:lnTo>
                  <a:pt x="302455" y="1945210"/>
                </a:lnTo>
                <a:lnTo>
                  <a:pt x="323705" y="1903778"/>
                </a:lnTo>
                <a:lnTo>
                  <a:pt x="345663" y="1862699"/>
                </a:lnTo>
                <a:lnTo>
                  <a:pt x="367975" y="1821622"/>
                </a:lnTo>
                <a:lnTo>
                  <a:pt x="390996" y="1781252"/>
                </a:lnTo>
                <a:lnTo>
                  <a:pt x="414371" y="1740882"/>
                </a:lnTo>
                <a:lnTo>
                  <a:pt x="438454" y="1701220"/>
                </a:lnTo>
                <a:lnTo>
                  <a:pt x="463599" y="1661559"/>
                </a:lnTo>
                <a:lnTo>
                  <a:pt x="488745" y="1622960"/>
                </a:lnTo>
                <a:lnTo>
                  <a:pt x="514598" y="1584006"/>
                </a:lnTo>
                <a:lnTo>
                  <a:pt x="541161" y="1546116"/>
                </a:lnTo>
                <a:lnTo>
                  <a:pt x="568431" y="1507871"/>
                </a:lnTo>
                <a:lnTo>
                  <a:pt x="596056" y="1470688"/>
                </a:lnTo>
                <a:lnTo>
                  <a:pt x="624743" y="1433859"/>
                </a:lnTo>
                <a:lnTo>
                  <a:pt x="653076" y="1397031"/>
                </a:lnTo>
                <a:lnTo>
                  <a:pt x="682471" y="1361265"/>
                </a:lnTo>
                <a:lnTo>
                  <a:pt x="712576" y="1325498"/>
                </a:lnTo>
                <a:lnTo>
                  <a:pt x="743387" y="1290087"/>
                </a:lnTo>
                <a:lnTo>
                  <a:pt x="774554" y="1255737"/>
                </a:lnTo>
                <a:lnTo>
                  <a:pt x="806428" y="1221033"/>
                </a:lnTo>
                <a:lnTo>
                  <a:pt x="838303" y="1187037"/>
                </a:lnTo>
                <a:lnTo>
                  <a:pt x="871241" y="1153750"/>
                </a:lnTo>
                <a:lnTo>
                  <a:pt x="904532" y="1120817"/>
                </a:lnTo>
                <a:lnTo>
                  <a:pt x="938177" y="1088592"/>
                </a:lnTo>
                <a:lnTo>
                  <a:pt x="972885" y="1056012"/>
                </a:lnTo>
                <a:lnTo>
                  <a:pt x="1007593" y="1024850"/>
                </a:lnTo>
                <a:lnTo>
                  <a:pt x="1042656" y="993687"/>
                </a:lnTo>
                <a:lnTo>
                  <a:pt x="1078425" y="963233"/>
                </a:lnTo>
                <a:lnTo>
                  <a:pt x="1114905" y="932778"/>
                </a:lnTo>
                <a:lnTo>
                  <a:pt x="1152091" y="903386"/>
                </a:lnTo>
                <a:lnTo>
                  <a:pt x="1189279" y="873995"/>
                </a:lnTo>
                <a:lnTo>
                  <a:pt x="1216195" y="853809"/>
                </a:lnTo>
                <a:lnTo>
                  <a:pt x="1243112" y="833625"/>
                </a:lnTo>
                <a:lnTo>
                  <a:pt x="1270028" y="814149"/>
                </a:lnTo>
                <a:lnTo>
                  <a:pt x="1296944" y="795026"/>
                </a:lnTo>
                <a:lnTo>
                  <a:pt x="1324214" y="776257"/>
                </a:lnTo>
                <a:lnTo>
                  <a:pt x="1351486" y="757135"/>
                </a:lnTo>
                <a:lnTo>
                  <a:pt x="1378756" y="739075"/>
                </a:lnTo>
                <a:lnTo>
                  <a:pt x="1406027" y="721014"/>
                </a:lnTo>
                <a:lnTo>
                  <a:pt x="1433651" y="704017"/>
                </a:lnTo>
                <a:lnTo>
                  <a:pt x="1461276" y="686664"/>
                </a:lnTo>
                <a:lnTo>
                  <a:pt x="1488901" y="669667"/>
                </a:lnTo>
                <a:lnTo>
                  <a:pt x="1516879" y="653023"/>
                </a:lnTo>
                <a:lnTo>
                  <a:pt x="1544504" y="637088"/>
                </a:lnTo>
                <a:lnTo>
                  <a:pt x="1572128" y="621153"/>
                </a:lnTo>
                <a:lnTo>
                  <a:pt x="1600108" y="605571"/>
                </a:lnTo>
                <a:lnTo>
                  <a:pt x="1628086" y="590344"/>
                </a:lnTo>
                <a:lnTo>
                  <a:pt x="1641899" y="582908"/>
                </a:lnTo>
                <a:lnTo>
                  <a:pt x="1656066" y="575471"/>
                </a:lnTo>
                <a:lnTo>
                  <a:pt x="1670586" y="568389"/>
                </a:lnTo>
                <a:lnTo>
                  <a:pt x="1684399" y="560952"/>
                </a:lnTo>
                <a:lnTo>
                  <a:pt x="1698565" y="553516"/>
                </a:lnTo>
                <a:lnTo>
                  <a:pt x="1712377" y="546433"/>
                </a:lnTo>
                <a:lnTo>
                  <a:pt x="1726543" y="539351"/>
                </a:lnTo>
                <a:lnTo>
                  <a:pt x="1740710" y="532622"/>
                </a:lnTo>
                <a:lnTo>
                  <a:pt x="1754876" y="525540"/>
                </a:lnTo>
                <a:lnTo>
                  <a:pt x="1769398" y="519166"/>
                </a:lnTo>
                <a:lnTo>
                  <a:pt x="1783564" y="512438"/>
                </a:lnTo>
                <a:lnTo>
                  <a:pt x="1797731" y="505709"/>
                </a:lnTo>
                <a:lnTo>
                  <a:pt x="1811897" y="498981"/>
                </a:lnTo>
                <a:lnTo>
                  <a:pt x="1826064" y="492607"/>
                </a:lnTo>
                <a:lnTo>
                  <a:pt x="1840230" y="485878"/>
                </a:lnTo>
                <a:lnTo>
                  <a:pt x="1854397" y="479504"/>
                </a:lnTo>
                <a:lnTo>
                  <a:pt x="1883438" y="467464"/>
                </a:lnTo>
                <a:lnTo>
                  <a:pt x="1911771" y="455425"/>
                </a:lnTo>
                <a:lnTo>
                  <a:pt x="1940812" y="443738"/>
                </a:lnTo>
                <a:lnTo>
                  <a:pt x="1969499" y="432052"/>
                </a:lnTo>
                <a:lnTo>
                  <a:pt x="1998187" y="420720"/>
                </a:lnTo>
                <a:lnTo>
                  <a:pt x="2027228" y="410096"/>
                </a:lnTo>
                <a:lnTo>
                  <a:pt x="2056269" y="399119"/>
                </a:lnTo>
                <a:lnTo>
                  <a:pt x="2085664" y="389204"/>
                </a:lnTo>
                <a:lnTo>
                  <a:pt x="2143747" y="368664"/>
                </a:lnTo>
                <a:lnTo>
                  <a:pt x="2151185" y="366540"/>
                </a:lnTo>
                <a:lnTo>
                  <a:pt x="2158622" y="364061"/>
                </a:lnTo>
                <a:lnTo>
                  <a:pt x="2166060" y="361936"/>
                </a:lnTo>
                <a:lnTo>
                  <a:pt x="2173143" y="359457"/>
                </a:lnTo>
                <a:lnTo>
                  <a:pt x="2180580" y="357333"/>
                </a:lnTo>
                <a:lnTo>
                  <a:pt x="2187663" y="354853"/>
                </a:lnTo>
                <a:lnTo>
                  <a:pt x="2195101" y="352730"/>
                </a:lnTo>
                <a:lnTo>
                  <a:pt x="2202538" y="350605"/>
                </a:lnTo>
                <a:lnTo>
                  <a:pt x="2209976" y="348480"/>
                </a:lnTo>
                <a:lnTo>
                  <a:pt x="2217413" y="346001"/>
                </a:lnTo>
                <a:lnTo>
                  <a:pt x="2224851" y="343876"/>
                </a:lnTo>
                <a:lnTo>
                  <a:pt x="2231934" y="341751"/>
                </a:lnTo>
                <a:lnTo>
                  <a:pt x="2239371" y="339626"/>
                </a:lnTo>
                <a:lnTo>
                  <a:pt x="2246454" y="337147"/>
                </a:lnTo>
                <a:lnTo>
                  <a:pt x="2254246" y="335377"/>
                </a:lnTo>
                <a:lnTo>
                  <a:pt x="2261684" y="333252"/>
                </a:lnTo>
                <a:lnTo>
                  <a:pt x="2290725" y="324400"/>
                </a:lnTo>
                <a:lnTo>
                  <a:pt x="2325787" y="315192"/>
                </a:lnTo>
                <a:lnTo>
                  <a:pt x="2343850" y="309881"/>
                </a:lnTo>
                <a:lnTo>
                  <a:pt x="2361558" y="305277"/>
                </a:lnTo>
                <a:lnTo>
                  <a:pt x="2379620" y="300673"/>
                </a:lnTo>
                <a:lnTo>
                  <a:pt x="2397682" y="296070"/>
                </a:lnTo>
                <a:lnTo>
                  <a:pt x="2415390" y="291820"/>
                </a:lnTo>
                <a:lnTo>
                  <a:pt x="2433452" y="287217"/>
                </a:lnTo>
                <a:lnTo>
                  <a:pt x="2451515" y="282967"/>
                </a:lnTo>
                <a:lnTo>
                  <a:pt x="2469577" y="279072"/>
                </a:lnTo>
                <a:lnTo>
                  <a:pt x="2473827" y="277656"/>
                </a:lnTo>
                <a:lnTo>
                  <a:pt x="2475243" y="277301"/>
                </a:lnTo>
                <a:lnTo>
                  <a:pt x="2476306" y="277301"/>
                </a:lnTo>
                <a:lnTo>
                  <a:pt x="2480910" y="276593"/>
                </a:lnTo>
                <a:lnTo>
                  <a:pt x="2489764" y="275531"/>
                </a:lnTo>
                <a:lnTo>
                  <a:pt x="2507826" y="272698"/>
                </a:lnTo>
                <a:lnTo>
                  <a:pt x="2517389" y="271636"/>
                </a:lnTo>
                <a:lnTo>
                  <a:pt x="2525889" y="270219"/>
                </a:lnTo>
                <a:lnTo>
                  <a:pt x="2535451" y="268803"/>
                </a:lnTo>
                <a:lnTo>
                  <a:pt x="2543951" y="267386"/>
                </a:lnTo>
                <a:lnTo>
                  <a:pt x="2562722" y="264553"/>
                </a:lnTo>
                <a:lnTo>
                  <a:pt x="2564492" y="264199"/>
                </a:lnTo>
                <a:lnTo>
                  <a:pt x="2565201" y="264199"/>
                </a:lnTo>
                <a:lnTo>
                  <a:pt x="2565556" y="264199"/>
                </a:lnTo>
                <a:lnTo>
                  <a:pt x="2565909" y="264199"/>
                </a:lnTo>
                <a:lnTo>
                  <a:pt x="2571576" y="262782"/>
                </a:lnTo>
                <a:lnTo>
                  <a:pt x="2579367" y="261012"/>
                </a:lnTo>
                <a:lnTo>
                  <a:pt x="2588222" y="258533"/>
                </a:lnTo>
                <a:lnTo>
                  <a:pt x="2596367" y="256408"/>
                </a:lnTo>
                <a:lnTo>
                  <a:pt x="2597784" y="256408"/>
                </a:lnTo>
                <a:lnTo>
                  <a:pt x="2605575" y="254992"/>
                </a:lnTo>
                <a:lnTo>
                  <a:pt x="2621158" y="252513"/>
                </a:lnTo>
                <a:lnTo>
                  <a:pt x="2628596" y="251097"/>
                </a:lnTo>
                <a:lnTo>
                  <a:pt x="2636388" y="250388"/>
                </a:lnTo>
                <a:lnTo>
                  <a:pt x="2643825" y="249326"/>
                </a:lnTo>
                <a:lnTo>
                  <a:pt x="2651263" y="248263"/>
                </a:lnTo>
                <a:lnTo>
                  <a:pt x="2659054" y="246847"/>
                </a:lnTo>
                <a:lnTo>
                  <a:pt x="2666846" y="245785"/>
                </a:lnTo>
                <a:lnTo>
                  <a:pt x="2674283" y="244723"/>
                </a:lnTo>
                <a:lnTo>
                  <a:pt x="2682074" y="243660"/>
                </a:lnTo>
                <a:lnTo>
                  <a:pt x="2689866" y="242243"/>
                </a:lnTo>
                <a:lnTo>
                  <a:pt x="2697658" y="241181"/>
                </a:lnTo>
                <a:lnTo>
                  <a:pt x="2705096" y="240119"/>
                </a:lnTo>
                <a:lnTo>
                  <a:pt x="2712887" y="239056"/>
                </a:lnTo>
                <a:lnTo>
                  <a:pt x="2720679" y="238348"/>
                </a:lnTo>
                <a:lnTo>
                  <a:pt x="2728116" y="236931"/>
                </a:lnTo>
                <a:lnTo>
                  <a:pt x="2735907" y="235869"/>
                </a:lnTo>
                <a:lnTo>
                  <a:pt x="2743699" y="234807"/>
                </a:lnTo>
                <a:lnTo>
                  <a:pt x="2751137" y="234099"/>
                </a:lnTo>
                <a:lnTo>
                  <a:pt x="2758928" y="232682"/>
                </a:lnTo>
                <a:lnTo>
                  <a:pt x="2766720" y="231974"/>
                </a:lnTo>
                <a:lnTo>
                  <a:pt x="2774512" y="231266"/>
                </a:lnTo>
                <a:lnTo>
                  <a:pt x="2782303" y="230557"/>
                </a:lnTo>
                <a:lnTo>
                  <a:pt x="2790095" y="229849"/>
                </a:lnTo>
                <a:lnTo>
                  <a:pt x="2797886" y="228787"/>
                </a:lnTo>
                <a:lnTo>
                  <a:pt x="2805323" y="228079"/>
                </a:lnTo>
                <a:lnTo>
                  <a:pt x="2813470" y="227370"/>
                </a:lnTo>
                <a:lnTo>
                  <a:pt x="2821261" y="226662"/>
                </a:lnTo>
                <a:lnTo>
                  <a:pt x="2829052" y="225954"/>
                </a:lnTo>
                <a:lnTo>
                  <a:pt x="2836844" y="225246"/>
                </a:lnTo>
                <a:lnTo>
                  <a:pt x="2844636" y="224184"/>
                </a:lnTo>
                <a:lnTo>
                  <a:pt x="2852427" y="223475"/>
                </a:lnTo>
                <a:lnTo>
                  <a:pt x="2860572" y="222767"/>
                </a:lnTo>
                <a:lnTo>
                  <a:pt x="2868010" y="222059"/>
                </a:lnTo>
                <a:lnTo>
                  <a:pt x="2875802" y="221350"/>
                </a:lnTo>
                <a:lnTo>
                  <a:pt x="2883947" y="220996"/>
                </a:lnTo>
                <a:lnTo>
                  <a:pt x="2891739" y="220288"/>
                </a:lnTo>
                <a:lnTo>
                  <a:pt x="2899530" y="219225"/>
                </a:lnTo>
                <a:lnTo>
                  <a:pt x="2907322" y="218872"/>
                </a:lnTo>
                <a:lnTo>
                  <a:pt x="2915468" y="218163"/>
                </a:lnTo>
                <a:lnTo>
                  <a:pt x="2923260" y="217809"/>
                </a:lnTo>
                <a:lnTo>
                  <a:pt x="2931052" y="217455"/>
                </a:lnTo>
                <a:lnTo>
                  <a:pt x="2946988" y="216747"/>
                </a:lnTo>
                <a:lnTo>
                  <a:pt x="2962572" y="216038"/>
                </a:lnTo>
                <a:lnTo>
                  <a:pt x="2978863" y="214977"/>
                </a:lnTo>
                <a:lnTo>
                  <a:pt x="2994446" y="214268"/>
                </a:lnTo>
                <a:lnTo>
                  <a:pt x="3010738" y="213560"/>
                </a:lnTo>
                <a:lnTo>
                  <a:pt x="3026676" y="212852"/>
                </a:lnTo>
                <a:lnTo>
                  <a:pt x="3042612" y="212497"/>
                </a:lnTo>
                <a:lnTo>
                  <a:pt x="3058904" y="211790"/>
                </a:lnTo>
                <a:lnTo>
                  <a:pt x="3096091" y="211435"/>
                </a:lnTo>
                <a:close/>
                <a:moveTo>
                  <a:pt x="3397763" y="0"/>
                </a:moveTo>
                <a:lnTo>
                  <a:pt x="3437424" y="0"/>
                </a:lnTo>
                <a:lnTo>
                  <a:pt x="3477439" y="709"/>
                </a:lnTo>
                <a:lnTo>
                  <a:pt x="3516745" y="1773"/>
                </a:lnTo>
                <a:lnTo>
                  <a:pt x="3556406" y="3545"/>
                </a:lnTo>
                <a:lnTo>
                  <a:pt x="3596067" y="5318"/>
                </a:lnTo>
                <a:lnTo>
                  <a:pt x="3635727" y="8154"/>
                </a:lnTo>
                <a:lnTo>
                  <a:pt x="3675388" y="10991"/>
                </a:lnTo>
                <a:lnTo>
                  <a:pt x="3714695" y="14536"/>
                </a:lnTo>
                <a:lnTo>
                  <a:pt x="3754354" y="18790"/>
                </a:lnTo>
                <a:lnTo>
                  <a:pt x="3794015" y="23045"/>
                </a:lnTo>
                <a:lnTo>
                  <a:pt x="3833322" y="28008"/>
                </a:lnTo>
                <a:lnTo>
                  <a:pt x="3872628" y="33326"/>
                </a:lnTo>
                <a:lnTo>
                  <a:pt x="3911935" y="39708"/>
                </a:lnTo>
                <a:lnTo>
                  <a:pt x="3951241" y="46089"/>
                </a:lnTo>
                <a:lnTo>
                  <a:pt x="3990194" y="52825"/>
                </a:lnTo>
                <a:lnTo>
                  <a:pt x="4029500" y="60270"/>
                </a:lnTo>
                <a:lnTo>
                  <a:pt x="4068453" y="68071"/>
                </a:lnTo>
                <a:lnTo>
                  <a:pt x="4107050" y="76579"/>
                </a:lnTo>
                <a:lnTo>
                  <a:pt x="4146004" y="85442"/>
                </a:lnTo>
                <a:lnTo>
                  <a:pt x="4184956" y="94660"/>
                </a:lnTo>
                <a:lnTo>
                  <a:pt x="4223200" y="104232"/>
                </a:lnTo>
                <a:lnTo>
                  <a:pt x="4261798" y="114159"/>
                </a:lnTo>
                <a:lnTo>
                  <a:pt x="4300042" y="125150"/>
                </a:lnTo>
                <a:lnTo>
                  <a:pt x="4338286" y="136140"/>
                </a:lnTo>
                <a:lnTo>
                  <a:pt x="4376176" y="147839"/>
                </a:lnTo>
                <a:lnTo>
                  <a:pt x="4414420" y="159540"/>
                </a:lnTo>
                <a:lnTo>
                  <a:pt x="4451957" y="172303"/>
                </a:lnTo>
                <a:lnTo>
                  <a:pt x="4489493" y="185420"/>
                </a:lnTo>
                <a:lnTo>
                  <a:pt x="4527382" y="198538"/>
                </a:lnTo>
                <a:lnTo>
                  <a:pt x="4564564" y="212364"/>
                </a:lnTo>
                <a:lnTo>
                  <a:pt x="4601746" y="226900"/>
                </a:lnTo>
                <a:lnTo>
                  <a:pt x="4638574" y="241435"/>
                </a:lnTo>
                <a:lnTo>
                  <a:pt x="4675756" y="256681"/>
                </a:lnTo>
                <a:lnTo>
                  <a:pt x="4712229" y="272281"/>
                </a:lnTo>
                <a:lnTo>
                  <a:pt x="4748703" y="288589"/>
                </a:lnTo>
                <a:lnTo>
                  <a:pt x="4784822" y="304897"/>
                </a:lnTo>
                <a:lnTo>
                  <a:pt x="4820941" y="321915"/>
                </a:lnTo>
                <a:lnTo>
                  <a:pt x="4857061" y="339287"/>
                </a:lnTo>
                <a:lnTo>
                  <a:pt x="4892827" y="357368"/>
                </a:lnTo>
                <a:lnTo>
                  <a:pt x="4928238" y="375448"/>
                </a:lnTo>
                <a:lnTo>
                  <a:pt x="4963295" y="394239"/>
                </a:lnTo>
                <a:lnTo>
                  <a:pt x="4998352" y="413029"/>
                </a:lnTo>
                <a:lnTo>
                  <a:pt x="5033409" y="432883"/>
                </a:lnTo>
                <a:lnTo>
                  <a:pt x="5068466" y="452736"/>
                </a:lnTo>
                <a:lnTo>
                  <a:pt x="5102461" y="473300"/>
                </a:lnTo>
                <a:lnTo>
                  <a:pt x="5136810" y="493863"/>
                </a:lnTo>
                <a:lnTo>
                  <a:pt x="5170805" y="515489"/>
                </a:lnTo>
                <a:lnTo>
                  <a:pt x="5204800" y="537115"/>
                </a:lnTo>
                <a:lnTo>
                  <a:pt x="5238086" y="559096"/>
                </a:lnTo>
                <a:lnTo>
                  <a:pt x="5271373" y="581785"/>
                </a:lnTo>
                <a:lnTo>
                  <a:pt x="5304305" y="604476"/>
                </a:lnTo>
                <a:lnTo>
                  <a:pt x="5337238" y="627875"/>
                </a:lnTo>
                <a:lnTo>
                  <a:pt x="5345382" y="634256"/>
                </a:lnTo>
                <a:lnTo>
                  <a:pt x="5352819" y="641347"/>
                </a:lnTo>
                <a:lnTo>
                  <a:pt x="5355651" y="644539"/>
                </a:lnTo>
                <a:lnTo>
                  <a:pt x="5358838" y="648084"/>
                </a:lnTo>
                <a:lnTo>
                  <a:pt x="5361318" y="651629"/>
                </a:lnTo>
                <a:lnTo>
                  <a:pt x="5363796" y="654819"/>
                </a:lnTo>
                <a:lnTo>
                  <a:pt x="5365921" y="658010"/>
                </a:lnTo>
                <a:lnTo>
                  <a:pt x="5367337" y="661202"/>
                </a:lnTo>
                <a:lnTo>
                  <a:pt x="5368754" y="664392"/>
                </a:lnTo>
                <a:lnTo>
                  <a:pt x="5369817" y="666874"/>
                </a:lnTo>
                <a:lnTo>
                  <a:pt x="5370524" y="670064"/>
                </a:lnTo>
                <a:lnTo>
                  <a:pt x="5370879" y="672546"/>
                </a:lnTo>
                <a:lnTo>
                  <a:pt x="5370879" y="674673"/>
                </a:lnTo>
                <a:lnTo>
                  <a:pt x="5370170" y="677155"/>
                </a:lnTo>
                <a:lnTo>
                  <a:pt x="5368754" y="678573"/>
                </a:lnTo>
                <a:lnTo>
                  <a:pt x="5366983" y="679637"/>
                </a:lnTo>
                <a:lnTo>
                  <a:pt x="5365213" y="680700"/>
                </a:lnTo>
                <a:lnTo>
                  <a:pt x="5362733" y="681409"/>
                </a:lnTo>
                <a:lnTo>
                  <a:pt x="5360255" y="681764"/>
                </a:lnTo>
                <a:lnTo>
                  <a:pt x="5357776" y="681764"/>
                </a:lnTo>
                <a:lnTo>
                  <a:pt x="5354589" y="681409"/>
                </a:lnTo>
                <a:lnTo>
                  <a:pt x="5351048" y="680700"/>
                </a:lnTo>
                <a:lnTo>
                  <a:pt x="5347861" y="679991"/>
                </a:lnTo>
                <a:lnTo>
                  <a:pt x="5344320" y="678573"/>
                </a:lnTo>
                <a:lnTo>
                  <a:pt x="5340425" y="677510"/>
                </a:lnTo>
                <a:lnTo>
                  <a:pt x="5336530" y="675383"/>
                </a:lnTo>
                <a:lnTo>
                  <a:pt x="5329093" y="671128"/>
                </a:lnTo>
                <a:lnTo>
                  <a:pt x="5320949" y="666164"/>
                </a:lnTo>
                <a:lnTo>
                  <a:pt x="5288016" y="642765"/>
                </a:lnTo>
                <a:lnTo>
                  <a:pt x="5255792" y="620075"/>
                </a:lnTo>
                <a:lnTo>
                  <a:pt x="5222860" y="597740"/>
                </a:lnTo>
                <a:lnTo>
                  <a:pt x="5189926" y="575759"/>
                </a:lnTo>
                <a:lnTo>
                  <a:pt x="5156286" y="554841"/>
                </a:lnTo>
                <a:lnTo>
                  <a:pt x="5122999" y="533570"/>
                </a:lnTo>
                <a:lnTo>
                  <a:pt x="5089005" y="512653"/>
                </a:lnTo>
                <a:lnTo>
                  <a:pt x="5055365" y="492444"/>
                </a:lnTo>
                <a:lnTo>
                  <a:pt x="5021015" y="472591"/>
                </a:lnTo>
                <a:lnTo>
                  <a:pt x="4986666" y="453091"/>
                </a:lnTo>
                <a:lnTo>
                  <a:pt x="4951964" y="434301"/>
                </a:lnTo>
                <a:lnTo>
                  <a:pt x="4916906" y="415511"/>
                </a:lnTo>
                <a:lnTo>
                  <a:pt x="4881849" y="397430"/>
                </a:lnTo>
                <a:lnTo>
                  <a:pt x="4846438" y="379703"/>
                </a:lnTo>
                <a:lnTo>
                  <a:pt x="4811380" y="362332"/>
                </a:lnTo>
                <a:lnTo>
                  <a:pt x="4775615" y="345314"/>
                </a:lnTo>
                <a:lnTo>
                  <a:pt x="4739496" y="329006"/>
                </a:lnTo>
                <a:lnTo>
                  <a:pt x="4703731" y="313051"/>
                </a:lnTo>
                <a:lnTo>
                  <a:pt x="4667257" y="297451"/>
                </a:lnTo>
                <a:lnTo>
                  <a:pt x="4631138" y="282207"/>
                </a:lnTo>
                <a:lnTo>
                  <a:pt x="4593956" y="267317"/>
                </a:lnTo>
                <a:lnTo>
                  <a:pt x="4557482" y="253136"/>
                </a:lnTo>
                <a:lnTo>
                  <a:pt x="4520655" y="239308"/>
                </a:lnTo>
                <a:lnTo>
                  <a:pt x="4483473" y="226191"/>
                </a:lnTo>
                <a:lnTo>
                  <a:pt x="4446645" y="213074"/>
                </a:lnTo>
                <a:lnTo>
                  <a:pt x="4408755" y="200665"/>
                </a:lnTo>
                <a:lnTo>
                  <a:pt x="4371573" y="188610"/>
                </a:lnTo>
                <a:lnTo>
                  <a:pt x="4334037" y="176911"/>
                </a:lnTo>
                <a:lnTo>
                  <a:pt x="4296147" y="165920"/>
                </a:lnTo>
                <a:lnTo>
                  <a:pt x="4258257" y="155285"/>
                </a:lnTo>
                <a:lnTo>
                  <a:pt x="4220013" y="145004"/>
                </a:lnTo>
                <a:lnTo>
                  <a:pt x="4182123" y="135431"/>
                </a:lnTo>
                <a:lnTo>
                  <a:pt x="4143879" y="126214"/>
                </a:lnTo>
                <a:lnTo>
                  <a:pt x="4105280" y="117349"/>
                </a:lnTo>
                <a:lnTo>
                  <a:pt x="4066683" y="108841"/>
                </a:lnTo>
                <a:lnTo>
                  <a:pt x="4028439" y="101042"/>
                </a:lnTo>
                <a:lnTo>
                  <a:pt x="3989485" y="93596"/>
                </a:lnTo>
                <a:lnTo>
                  <a:pt x="3951241" y="86505"/>
                </a:lnTo>
                <a:lnTo>
                  <a:pt x="3912289" y="80125"/>
                </a:lnTo>
                <a:lnTo>
                  <a:pt x="3873691" y="74097"/>
                </a:lnTo>
                <a:lnTo>
                  <a:pt x="3834384" y="68424"/>
                </a:lnTo>
                <a:lnTo>
                  <a:pt x="3795432" y="63462"/>
                </a:lnTo>
                <a:lnTo>
                  <a:pt x="3756480" y="58853"/>
                </a:lnTo>
                <a:lnTo>
                  <a:pt x="3717527" y="54953"/>
                </a:lnTo>
                <a:lnTo>
                  <a:pt x="3678221" y="51053"/>
                </a:lnTo>
                <a:lnTo>
                  <a:pt x="3639269" y="48217"/>
                </a:lnTo>
                <a:lnTo>
                  <a:pt x="3599962" y="45380"/>
                </a:lnTo>
                <a:lnTo>
                  <a:pt x="3560656" y="43607"/>
                </a:lnTo>
                <a:lnTo>
                  <a:pt x="3521349" y="41480"/>
                </a:lnTo>
                <a:lnTo>
                  <a:pt x="3482396" y="40416"/>
                </a:lnTo>
                <a:lnTo>
                  <a:pt x="3443090" y="39708"/>
                </a:lnTo>
                <a:lnTo>
                  <a:pt x="3403784" y="39353"/>
                </a:lnTo>
                <a:lnTo>
                  <a:pt x="3364831" y="39708"/>
                </a:lnTo>
                <a:lnTo>
                  <a:pt x="3325525" y="40416"/>
                </a:lnTo>
                <a:lnTo>
                  <a:pt x="3286218" y="41480"/>
                </a:lnTo>
                <a:lnTo>
                  <a:pt x="3247266" y="43253"/>
                </a:lnTo>
                <a:lnTo>
                  <a:pt x="3207960" y="45380"/>
                </a:lnTo>
                <a:lnTo>
                  <a:pt x="3169008" y="48217"/>
                </a:lnTo>
                <a:lnTo>
                  <a:pt x="3130055" y="51053"/>
                </a:lnTo>
                <a:lnTo>
                  <a:pt x="3091103" y="54598"/>
                </a:lnTo>
                <a:lnTo>
                  <a:pt x="3052150" y="58498"/>
                </a:lnTo>
                <a:lnTo>
                  <a:pt x="3013552" y="63107"/>
                </a:lnTo>
                <a:lnTo>
                  <a:pt x="2974953" y="68071"/>
                </a:lnTo>
                <a:lnTo>
                  <a:pt x="2936709" y="73388"/>
                </a:lnTo>
                <a:lnTo>
                  <a:pt x="2931044" y="74097"/>
                </a:lnTo>
                <a:lnTo>
                  <a:pt x="2926086" y="74451"/>
                </a:lnTo>
                <a:lnTo>
                  <a:pt x="2921128" y="75161"/>
                </a:lnTo>
                <a:lnTo>
                  <a:pt x="2916525" y="75161"/>
                </a:lnTo>
                <a:lnTo>
                  <a:pt x="2911921" y="74451"/>
                </a:lnTo>
                <a:lnTo>
                  <a:pt x="2907672" y="74097"/>
                </a:lnTo>
                <a:lnTo>
                  <a:pt x="2903424" y="73743"/>
                </a:lnTo>
                <a:lnTo>
                  <a:pt x="2899528" y="73034"/>
                </a:lnTo>
                <a:lnTo>
                  <a:pt x="2896340" y="72324"/>
                </a:lnTo>
                <a:lnTo>
                  <a:pt x="2893153" y="71261"/>
                </a:lnTo>
                <a:lnTo>
                  <a:pt x="2889966" y="69843"/>
                </a:lnTo>
                <a:lnTo>
                  <a:pt x="2887488" y="68424"/>
                </a:lnTo>
                <a:lnTo>
                  <a:pt x="2885363" y="67007"/>
                </a:lnTo>
                <a:lnTo>
                  <a:pt x="2883592" y="65234"/>
                </a:lnTo>
                <a:lnTo>
                  <a:pt x="2882530" y="63462"/>
                </a:lnTo>
                <a:lnTo>
                  <a:pt x="2881468" y="61688"/>
                </a:lnTo>
                <a:lnTo>
                  <a:pt x="2881114" y="59562"/>
                </a:lnTo>
                <a:lnTo>
                  <a:pt x="2881468" y="57788"/>
                </a:lnTo>
                <a:lnTo>
                  <a:pt x="2882530" y="55661"/>
                </a:lnTo>
                <a:lnTo>
                  <a:pt x="2883592" y="53889"/>
                </a:lnTo>
                <a:lnTo>
                  <a:pt x="2885009" y="51762"/>
                </a:lnTo>
                <a:lnTo>
                  <a:pt x="2887488" y="49989"/>
                </a:lnTo>
                <a:lnTo>
                  <a:pt x="2889613" y="48217"/>
                </a:lnTo>
                <a:lnTo>
                  <a:pt x="2892445" y="46444"/>
                </a:lnTo>
                <a:lnTo>
                  <a:pt x="2895986" y="44672"/>
                </a:lnTo>
                <a:lnTo>
                  <a:pt x="2899174" y="43253"/>
                </a:lnTo>
                <a:lnTo>
                  <a:pt x="2902715" y="41480"/>
                </a:lnTo>
                <a:lnTo>
                  <a:pt x="2906964" y="40062"/>
                </a:lnTo>
                <a:lnTo>
                  <a:pt x="2911214" y="38998"/>
                </a:lnTo>
                <a:lnTo>
                  <a:pt x="2915463" y="37581"/>
                </a:lnTo>
                <a:lnTo>
                  <a:pt x="2920066" y="36871"/>
                </a:lnTo>
                <a:lnTo>
                  <a:pt x="2925024" y="36163"/>
                </a:lnTo>
                <a:lnTo>
                  <a:pt x="2963976" y="30844"/>
                </a:lnTo>
                <a:lnTo>
                  <a:pt x="3002928" y="25527"/>
                </a:lnTo>
                <a:lnTo>
                  <a:pt x="3042235" y="20918"/>
                </a:lnTo>
                <a:lnTo>
                  <a:pt x="3081541" y="16663"/>
                </a:lnTo>
                <a:lnTo>
                  <a:pt x="3121202" y="12763"/>
                </a:lnTo>
                <a:lnTo>
                  <a:pt x="3160154" y="9572"/>
                </a:lnTo>
                <a:lnTo>
                  <a:pt x="3199815" y="6382"/>
                </a:lnTo>
                <a:lnTo>
                  <a:pt x="3239476" y="4255"/>
                </a:lnTo>
                <a:lnTo>
                  <a:pt x="3279136" y="2836"/>
                </a:lnTo>
                <a:lnTo>
                  <a:pt x="3318443" y="1063"/>
                </a:lnTo>
                <a:lnTo>
                  <a:pt x="3358103" y="355"/>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3" name="Title 1"/>
          <p:cNvSpPr>
            <a:spLocks noGrp="1"/>
          </p:cNvSpPr>
          <p:nvPr>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4" name="Text Placeholder 3"/>
          <p:cNvSpPr>
            <a:spLocks noGrp="1"/>
          </p:cNvSpPr>
          <p:nvPr>
            <p:ph type="body" sz="quarter" idx="11"/>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83_Custom Layout">
    <p:spTree>
      <p:nvGrpSpPr>
        <p:cNvPr id="1" name=""/>
        <p:cNvGrpSpPr/>
        <p:nvPr/>
      </p:nvGrpSpPr>
      <p:grpSpPr>
        <a:xfrm>
          <a:off x="0" y="0"/>
          <a:ext cx="0" cy="0"/>
          <a:chOff x="0" y="0"/>
          <a:chExt cx="0" cy="0"/>
        </a:xfrm>
      </p:grpSpPr>
      <p:sp>
        <p:nvSpPr>
          <p:cNvPr id="12" name="Rectangle 11"/>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Picture Placeholder 10"/>
          <p:cNvSpPr>
            <a:spLocks noGrp="1"/>
          </p:cNvSpPr>
          <p:nvPr>
            <p:ph type="pic" sz="quarter" idx="11" hasCustomPrompt="1"/>
          </p:nvPr>
        </p:nvSpPr>
        <p:spPr>
          <a:xfrm>
            <a:off x="5075743" y="3"/>
            <a:ext cx="7116256" cy="6857999"/>
          </a:xfrm>
          <a:custGeom>
            <a:avLst/>
            <a:gdLst>
              <a:gd name="connsiteX0" fmla="*/ 3144793 w 7116256"/>
              <a:gd name="connsiteY0" fmla="*/ 5919973 h 6857999"/>
              <a:gd name="connsiteX1" fmla="*/ 3361451 w 7116256"/>
              <a:gd name="connsiteY1" fmla="*/ 5920178 h 6857999"/>
              <a:gd name="connsiteX2" fmla="*/ 3372404 w 7116256"/>
              <a:gd name="connsiteY2" fmla="*/ 5924099 h 6857999"/>
              <a:gd name="connsiteX3" fmla="*/ 3383358 w 7116256"/>
              <a:gd name="connsiteY3" fmla="*/ 5928020 h 6857999"/>
              <a:gd name="connsiteX4" fmla="*/ 3393920 w 7116256"/>
              <a:gd name="connsiteY4" fmla="*/ 5932333 h 6857999"/>
              <a:gd name="connsiteX5" fmla="*/ 3404093 w 7116256"/>
              <a:gd name="connsiteY5" fmla="*/ 5936253 h 6857999"/>
              <a:gd name="connsiteX6" fmla="*/ 3411918 w 7116256"/>
              <a:gd name="connsiteY6" fmla="*/ 5940171 h 6857999"/>
              <a:gd name="connsiteX7" fmla="*/ 3420527 w 7116256"/>
              <a:gd name="connsiteY7" fmla="*/ 5944872 h 6857999"/>
              <a:gd name="connsiteX8" fmla="*/ 3428352 w 7116256"/>
              <a:gd name="connsiteY8" fmla="*/ 5948790 h 6857999"/>
              <a:gd name="connsiteX9" fmla="*/ 3435785 w 7116256"/>
              <a:gd name="connsiteY9" fmla="*/ 5953099 h 6857999"/>
              <a:gd name="connsiteX10" fmla="*/ 3442046 w 7116256"/>
              <a:gd name="connsiteY10" fmla="*/ 5957016 h 6857999"/>
              <a:gd name="connsiteX11" fmla="*/ 3448699 w 7116256"/>
              <a:gd name="connsiteY11" fmla="*/ 5961324 h 6857999"/>
              <a:gd name="connsiteX12" fmla="*/ 3454571 w 7116256"/>
              <a:gd name="connsiteY12" fmla="*/ 5965632 h 6857999"/>
              <a:gd name="connsiteX13" fmla="*/ 3460831 w 7116256"/>
              <a:gd name="connsiteY13" fmla="*/ 5969547 h 6857999"/>
              <a:gd name="connsiteX14" fmla="*/ 3466701 w 7116256"/>
              <a:gd name="connsiteY14" fmla="*/ 5973856 h 6857999"/>
              <a:gd name="connsiteX15" fmla="*/ 3472569 w 7116256"/>
              <a:gd name="connsiteY15" fmla="*/ 5977380 h 6857999"/>
              <a:gd name="connsiteX16" fmla="*/ 3477659 w 7116256"/>
              <a:gd name="connsiteY16" fmla="*/ 5981687 h 6857999"/>
              <a:gd name="connsiteX17" fmla="*/ 3482746 w 7116256"/>
              <a:gd name="connsiteY17" fmla="*/ 5985994 h 6857999"/>
              <a:gd name="connsiteX18" fmla="*/ 3487833 w 7116256"/>
              <a:gd name="connsiteY18" fmla="*/ 5989519 h 6857999"/>
              <a:gd name="connsiteX19" fmla="*/ 3492139 w 7116256"/>
              <a:gd name="connsiteY19" fmla="*/ 5993825 h 6857999"/>
              <a:gd name="connsiteX20" fmla="*/ 3497229 w 7116256"/>
              <a:gd name="connsiteY20" fmla="*/ 5998131 h 6857999"/>
              <a:gd name="connsiteX21" fmla="*/ 3501534 w 7116256"/>
              <a:gd name="connsiteY21" fmla="*/ 6002437 h 6857999"/>
              <a:gd name="connsiteX22" fmla="*/ 3505449 w 7116256"/>
              <a:gd name="connsiteY22" fmla="*/ 6006351 h 6857999"/>
              <a:gd name="connsiteX23" fmla="*/ 3509754 w 7116256"/>
              <a:gd name="connsiteY23" fmla="*/ 6010657 h 6857999"/>
              <a:gd name="connsiteX24" fmla="*/ 3513670 w 7116256"/>
              <a:gd name="connsiteY24" fmla="*/ 6014572 h 6857999"/>
              <a:gd name="connsiteX25" fmla="*/ 3517583 w 7116256"/>
              <a:gd name="connsiteY25" fmla="*/ 6018486 h 6857999"/>
              <a:gd name="connsiteX26" fmla="*/ 3521499 w 7116256"/>
              <a:gd name="connsiteY26" fmla="*/ 6022401 h 6857999"/>
              <a:gd name="connsiteX27" fmla="*/ 3525021 w 7116256"/>
              <a:gd name="connsiteY27" fmla="*/ 6026708 h 6857999"/>
              <a:gd name="connsiteX28" fmla="*/ 3528935 w 7116256"/>
              <a:gd name="connsiteY28" fmla="*/ 6030621 h 6857999"/>
              <a:gd name="connsiteX29" fmla="*/ 3532069 w 7116256"/>
              <a:gd name="connsiteY29" fmla="*/ 6035317 h 6857999"/>
              <a:gd name="connsiteX30" fmla="*/ 3539116 w 7116256"/>
              <a:gd name="connsiteY30" fmla="*/ 6043144 h 6857999"/>
              <a:gd name="connsiteX31" fmla="*/ 3545773 w 7116256"/>
              <a:gd name="connsiteY31" fmla="*/ 6051364 h 6857999"/>
              <a:gd name="connsiteX32" fmla="*/ 3550864 w 7116256"/>
              <a:gd name="connsiteY32" fmla="*/ 6059582 h 6857999"/>
              <a:gd name="connsiteX33" fmla="*/ 3556739 w 7116256"/>
              <a:gd name="connsiteY33" fmla="*/ 6067800 h 6857999"/>
              <a:gd name="connsiteX34" fmla="*/ 3562221 w 7116256"/>
              <a:gd name="connsiteY34" fmla="*/ 6075627 h 6857999"/>
              <a:gd name="connsiteX35" fmla="*/ 3566529 w 7116256"/>
              <a:gd name="connsiteY35" fmla="*/ 6083843 h 6857999"/>
              <a:gd name="connsiteX36" fmla="*/ 3571621 w 7116256"/>
              <a:gd name="connsiteY36" fmla="*/ 6092061 h 6857999"/>
              <a:gd name="connsiteX37" fmla="*/ 3575932 w 7116256"/>
              <a:gd name="connsiteY37" fmla="*/ 6100276 h 6857999"/>
              <a:gd name="connsiteX38" fmla="*/ 3579851 w 7116256"/>
              <a:gd name="connsiteY38" fmla="*/ 6108885 h 6857999"/>
              <a:gd name="connsiteX39" fmla="*/ 3583769 w 7116256"/>
              <a:gd name="connsiteY39" fmla="*/ 6116710 h 6857999"/>
              <a:gd name="connsiteX40" fmla="*/ 3586906 w 7116256"/>
              <a:gd name="connsiteY40" fmla="*/ 6125318 h 6857999"/>
              <a:gd name="connsiteX41" fmla="*/ 3590434 w 7116256"/>
              <a:gd name="connsiteY41" fmla="*/ 6133532 h 6857999"/>
              <a:gd name="connsiteX42" fmla="*/ 3593961 w 7116256"/>
              <a:gd name="connsiteY42" fmla="*/ 6141749 h 6857999"/>
              <a:gd name="connsiteX43" fmla="*/ 3597097 w 7116256"/>
              <a:gd name="connsiteY43" fmla="*/ 6149573 h 6857999"/>
              <a:gd name="connsiteX44" fmla="*/ 3599452 w 7116256"/>
              <a:gd name="connsiteY44" fmla="*/ 6158178 h 6857999"/>
              <a:gd name="connsiteX45" fmla="*/ 3601805 w 7116256"/>
              <a:gd name="connsiteY45" fmla="*/ 6166005 h 6857999"/>
              <a:gd name="connsiteX46" fmla="*/ 3604159 w 7116256"/>
              <a:gd name="connsiteY46" fmla="*/ 6174609 h 6857999"/>
              <a:gd name="connsiteX47" fmla="*/ 3606513 w 7116256"/>
              <a:gd name="connsiteY47" fmla="*/ 6182433 h 6857999"/>
              <a:gd name="connsiteX48" fmla="*/ 3608085 w 7116256"/>
              <a:gd name="connsiteY48" fmla="*/ 6191039 h 6857999"/>
              <a:gd name="connsiteX49" fmla="*/ 3610050 w 7116256"/>
              <a:gd name="connsiteY49" fmla="*/ 6199253 h 6857999"/>
              <a:gd name="connsiteX50" fmla="*/ 3611228 w 7116256"/>
              <a:gd name="connsiteY50" fmla="*/ 6206684 h 6857999"/>
              <a:gd name="connsiteX51" fmla="*/ 3612802 w 7116256"/>
              <a:gd name="connsiteY51" fmla="*/ 6215289 h 6857999"/>
              <a:gd name="connsiteX52" fmla="*/ 3613983 w 7116256"/>
              <a:gd name="connsiteY52" fmla="*/ 6223504 h 6857999"/>
              <a:gd name="connsiteX53" fmla="*/ 3614382 w 7116256"/>
              <a:gd name="connsiteY53" fmla="*/ 6231717 h 6857999"/>
              <a:gd name="connsiteX54" fmla="*/ 3615173 w 7116256"/>
              <a:gd name="connsiteY54" fmla="*/ 6240321 h 6857999"/>
              <a:gd name="connsiteX55" fmla="*/ 3615960 w 7116256"/>
              <a:gd name="connsiteY55" fmla="*/ 6248143 h 6857999"/>
              <a:gd name="connsiteX56" fmla="*/ 3616360 w 7116256"/>
              <a:gd name="connsiteY56" fmla="*/ 6256356 h 6857999"/>
              <a:gd name="connsiteX57" fmla="*/ 3615977 w 7116256"/>
              <a:gd name="connsiteY57" fmla="*/ 6264569 h 6857999"/>
              <a:gd name="connsiteX58" fmla="*/ 3616762 w 7116256"/>
              <a:gd name="connsiteY58" fmla="*/ 6266915 h 6857999"/>
              <a:gd name="connsiteX59" fmla="*/ 3616383 w 7116256"/>
              <a:gd name="connsiteY59" fmla="*/ 6280603 h 6857999"/>
              <a:gd name="connsiteX60" fmla="*/ 3616399 w 7116256"/>
              <a:gd name="connsiteY60" fmla="*/ 6297027 h 6857999"/>
              <a:gd name="connsiteX61" fmla="*/ 3616023 w 7116256"/>
              <a:gd name="connsiteY61" fmla="*/ 6313062 h 6857999"/>
              <a:gd name="connsiteX62" fmla="*/ 3616040 w 7116256"/>
              <a:gd name="connsiteY62" fmla="*/ 6330269 h 6857999"/>
              <a:gd name="connsiteX63" fmla="*/ 3616446 w 7116256"/>
              <a:gd name="connsiteY63" fmla="*/ 6346304 h 6857999"/>
              <a:gd name="connsiteX64" fmla="*/ 3616462 w 7116256"/>
              <a:gd name="connsiteY64" fmla="*/ 6362729 h 6857999"/>
              <a:gd name="connsiteX65" fmla="*/ 3616085 w 7116256"/>
              <a:gd name="connsiteY65" fmla="*/ 6378764 h 6857999"/>
              <a:gd name="connsiteX66" fmla="*/ 3616101 w 7116256"/>
              <a:gd name="connsiteY66" fmla="*/ 6395189 h 6857999"/>
              <a:gd name="connsiteX67" fmla="*/ 3616899 w 7116256"/>
              <a:gd name="connsiteY67" fmla="*/ 6411615 h 6857999"/>
              <a:gd name="connsiteX68" fmla="*/ 3616524 w 7116256"/>
              <a:gd name="connsiteY68" fmla="*/ 6428432 h 6857999"/>
              <a:gd name="connsiteX69" fmla="*/ 3616148 w 7116256"/>
              <a:gd name="connsiteY69" fmla="*/ 6444465 h 6857999"/>
              <a:gd name="connsiteX70" fmla="*/ 3616164 w 7116256"/>
              <a:gd name="connsiteY70" fmla="*/ 6460890 h 6857999"/>
              <a:gd name="connsiteX71" fmla="*/ 3616569 w 7116256"/>
              <a:gd name="connsiteY71" fmla="*/ 6476924 h 6857999"/>
              <a:gd name="connsiteX72" fmla="*/ 3616977 w 7116256"/>
              <a:gd name="connsiteY72" fmla="*/ 6493741 h 6857999"/>
              <a:gd name="connsiteX73" fmla="*/ 3616209 w 7116256"/>
              <a:gd name="connsiteY73" fmla="*/ 6510166 h 6857999"/>
              <a:gd name="connsiteX74" fmla="*/ 3616226 w 7116256"/>
              <a:gd name="connsiteY74" fmla="*/ 6526591 h 6857999"/>
              <a:gd name="connsiteX75" fmla="*/ 3616631 w 7116256"/>
              <a:gd name="connsiteY75" fmla="*/ 6542625 h 6857999"/>
              <a:gd name="connsiteX76" fmla="*/ 3616646 w 7116256"/>
              <a:gd name="connsiteY76" fmla="*/ 6559052 h 6857999"/>
              <a:gd name="connsiteX77" fmla="*/ 3616271 w 7116256"/>
              <a:gd name="connsiteY77" fmla="*/ 6575086 h 6857999"/>
              <a:gd name="connsiteX78" fmla="*/ 3616288 w 7116256"/>
              <a:gd name="connsiteY78" fmla="*/ 6592292 h 6857999"/>
              <a:gd name="connsiteX79" fmla="*/ 3616695 w 7116256"/>
              <a:gd name="connsiteY79" fmla="*/ 6608327 h 6857999"/>
              <a:gd name="connsiteX80" fmla="*/ 3616709 w 7116256"/>
              <a:gd name="connsiteY80" fmla="*/ 6624753 h 6857999"/>
              <a:gd name="connsiteX81" fmla="*/ 3616334 w 7116256"/>
              <a:gd name="connsiteY81" fmla="*/ 6640787 h 6857999"/>
              <a:gd name="connsiteX82" fmla="*/ 3616350 w 7116256"/>
              <a:gd name="connsiteY82" fmla="*/ 6657212 h 6857999"/>
              <a:gd name="connsiteX83" fmla="*/ 3615975 w 7116256"/>
              <a:gd name="connsiteY83" fmla="*/ 6674028 h 6857999"/>
              <a:gd name="connsiteX84" fmla="*/ 3616773 w 7116256"/>
              <a:gd name="connsiteY84" fmla="*/ 6690455 h 6857999"/>
              <a:gd name="connsiteX85" fmla="*/ 3616397 w 7116256"/>
              <a:gd name="connsiteY85" fmla="*/ 6706487 h 6857999"/>
              <a:gd name="connsiteX86" fmla="*/ 3616412 w 7116256"/>
              <a:gd name="connsiteY86" fmla="*/ 6722911 h 6857999"/>
              <a:gd name="connsiteX87" fmla="*/ 3616426 w 7116256"/>
              <a:gd name="connsiteY87" fmla="*/ 6739338 h 6857999"/>
              <a:gd name="connsiteX88" fmla="*/ 3616832 w 7116256"/>
              <a:gd name="connsiteY88" fmla="*/ 6755373 h 6857999"/>
              <a:gd name="connsiteX89" fmla="*/ 3616066 w 7116256"/>
              <a:gd name="connsiteY89" fmla="*/ 6771797 h 6857999"/>
              <a:gd name="connsiteX90" fmla="*/ 3616473 w 7116256"/>
              <a:gd name="connsiteY90" fmla="*/ 6788615 h 6857999"/>
              <a:gd name="connsiteX91" fmla="*/ 3616489 w 7116256"/>
              <a:gd name="connsiteY91" fmla="*/ 6805040 h 6857999"/>
              <a:gd name="connsiteX92" fmla="*/ 3616896 w 7116256"/>
              <a:gd name="connsiteY92" fmla="*/ 6821074 h 6857999"/>
              <a:gd name="connsiteX93" fmla="*/ 3616519 w 7116256"/>
              <a:gd name="connsiteY93" fmla="*/ 6837108 h 6857999"/>
              <a:gd name="connsiteX94" fmla="*/ 3616535 w 7116256"/>
              <a:gd name="connsiteY94" fmla="*/ 6853534 h 6857999"/>
              <a:gd name="connsiteX95" fmla="*/ 3616539 w 7116256"/>
              <a:gd name="connsiteY95" fmla="*/ 6857999 h 6857999"/>
              <a:gd name="connsiteX96" fmla="*/ 2891200 w 7116256"/>
              <a:gd name="connsiteY96" fmla="*/ 6857999 h 6857999"/>
              <a:gd name="connsiteX97" fmla="*/ 2891084 w 7116256"/>
              <a:gd name="connsiteY97" fmla="*/ 6853238 h 6857999"/>
              <a:gd name="connsiteX98" fmla="*/ 2891069 w 7116256"/>
              <a:gd name="connsiteY98" fmla="*/ 6836812 h 6857999"/>
              <a:gd name="connsiteX99" fmla="*/ 2890663 w 7116256"/>
              <a:gd name="connsiteY99" fmla="*/ 6820778 h 6857999"/>
              <a:gd name="connsiteX100" fmla="*/ 2891429 w 7116256"/>
              <a:gd name="connsiteY100" fmla="*/ 6804354 h 6857999"/>
              <a:gd name="connsiteX101" fmla="*/ 2891414 w 7116256"/>
              <a:gd name="connsiteY101" fmla="*/ 6787927 h 6857999"/>
              <a:gd name="connsiteX102" fmla="*/ 2891006 w 7116256"/>
              <a:gd name="connsiteY102" fmla="*/ 6771111 h 6857999"/>
              <a:gd name="connsiteX103" fmla="*/ 2890601 w 7116256"/>
              <a:gd name="connsiteY103" fmla="*/ 6755076 h 6857999"/>
              <a:gd name="connsiteX104" fmla="*/ 2890976 w 7116256"/>
              <a:gd name="connsiteY104" fmla="*/ 6739043 h 6857999"/>
              <a:gd name="connsiteX105" fmla="*/ 2891351 w 7116256"/>
              <a:gd name="connsiteY105" fmla="*/ 6722226 h 6857999"/>
              <a:gd name="connsiteX106" fmla="*/ 2891335 w 7116256"/>
              <a:gd name="connsiteY106" fmla="*/ 6705802 h 6857999"/>
              <a:gd name="connsiteX107" fmla="*/ 2890537 w 7116256"/>
              <a:gd name="connsiteY107" fmla="*/ 6689375 h 6857999"/>
              <a:gd name="connsiteX108" fmla="*/ 2890912 w 7116256"/>
              <a:gd name="connsiteY108" fmla="*/ 6673341 h 6857999"/>
              <a:gd name="connsiteX109" fmla="*/ 2890898 w 7116256"/>
              <a:gd name="connsiteY109" fmla="*/ 6656915 h 6857999"/>
              <a:gd name="connsiteX110" fmla="*/ 2891272 w 7116256"/>
              <a:gd name="connsiteY110" fmla="*/ 6640099 h 6857999"/>
              <a:gd name="connsiteX111" fmla="*/ 2890867 w 7116256"/>
              <a:gd name="connsiteY111" fmla="*/ 6624066 h 6857999"/>
              <a:gd name="connsiteX112" fmla="*/ 2891244 w 7116256"/>
              <a:gd name="connsiteY112" fmla="*/ 6608032 h 6857999"/>
              <a:gd name="connsiteX113" fmla="*/ 2891228 w 7116256"/>
              <a:gd name="connsiteY113" fmla="*/ 6591607 h 6857999"/>
              <a:gd name="connsiteX114" fmla="*/ 2890819 w 7116256"/>
              <a:gd name="connsiteY114" fmla="*/ 6574789 h 6857999"/>
              <a:gd name="connsiteX115" fmla="*/ 2890414 w 7116256"/>
              <a:gd name="connsiteY115" fmla="*/ 6558755 h 6857999"/>
              <a:gd name="connsiteX116" fmla="*/ 2891181 w 7116256"/>
              <a:gd name="connsiteY116" fmla="*/ 6542330 h 6857999"/>
              <a:gd name="connsiteX117" fmla="*/ 2891166 w 7116256"/>
              <a:gd name="connsiteY117" fmla="*/ 6525905 h 6857999"/>
              <a:gd name="connsiteX118" fmla="*/ 2891149 w 7116256"/>
              <a:gd name="connsiteY118" fmla="*/ 6509480 h 6857999"/>
              <a:gd name="connsiteX119" fmla="*/ 2890352 w 7116256"/>
              <a:gd name="connsiteY119" fmla="*/ 6493054 h 6857999"/>
              <a:gd name="connsiteX120" fmla="*/ 2890728 w 7116256"/>
              <a:gd name="connsiteY120" fmla="*/ 6477019 h 6857999"/>
              <a:gd name="connsiteX121" fmla="*/ 2891102 w 7116256"/>
              <a:gd name="connsiteY121" fmla="*/ 6460204 h 6857999"/>
              <a:gd name="connsiteX122" fmla="*/ 2891086 w 7116256"/>
              <a:gd name="connsiteY122" fmla="*/ 6443778 h 6857999"/>
              <a:gd name="connsiteX123" fmla="*/ 2890680 w 7116256"/>
              <a:gd name="connsiteY123" fmla="*/ 6427744 h 6857999"/>
              <a:gd name="connsiteX124" fmla="*/ 2891057 w 7116256"/>
              <a:gd name="connsiteY124" fmla="*/ 6411709 h 6857999"/>
              <a:gd name="connsiteX125" fmla="*/ 2890650 w 7116256"/>
              <a:gd name="connsiteY125" fmla="*/ 6394893 h 6857999"/>
              <a:gd name="connsiteX126" fmla="*/ 2891026 w 7116256"/>
              <a:gd name="connsiteY126" fmla="*/ 6378077 h 6857999"/>
              <a:gd name="connsiteX127" fmla="*/ 2890620 w 7116256"/>
              <a:gd name="connsiteY127" fmla="*/ 6362042 h 6857999"/>
              <a:gd name="connsiteX128" fmla="*/ 2890995 w 7116256"/>
              <a:gd name="connsiteY128" fmla="*/ 6346008 h 6857999"/>
              <a:gd name="connsiteX129" fmla="*/ 2890977 w 7116256"/>
              <a:gd name="connsiteY129" fmla="*/ 6329583 h 6857999"/>
              <a:gd name="connsiteX130" fmla="*/ 2890572 w 7116256"/>
              <a:gd name="connsiteY130" fmla="*/ 6312768 h 6857999"/>
              <a:gd name="connsiteX131" fmla="*/ 2890165 w 7116256"/>
              <a:gd name="connsiteY131" fmla="*/ 6296733 h 6857999"/>
              <a:gd name="connsiteX132" fmla="*/ 2890932 w 7116256"/>
              <a:gd name="connsiteY132" fmla="*/ 6280307 h 6857999"/>
              <a:gd name="connsiteX133" fmla="*/ 2890137 w 7116256"/>
              <a:gd name="connsiteY133" fmla="*/ 6266228 h 6857999"/>
              <a:gd name="connsiteX134" fmla="*/ 2890917 w 7116256"/>
              <a:gd name="connsiteY134" fmla="*/ 6263882 h 6857999"/>
              <a:gd name="connsiteX135" fmla="*/ 2891301 w 7116256"/>
              <a:gd name="connsiteY135" fmla="*/ 6255669 h 6857999"/>
              <a:gd name="connsiteX136" fmla="*/ 2891293 w 7116256"/>
              <a:gd name="connsiteY136" fmla="*/ 6247847 h 6857999"/>
              <a:gd name="connsiteX137" fmla="*/ 2891676 w 7116256"/>
              <a:gd name="connsiteY137" fmla="*/ 6239636 h 6857999"/>
              <a:gd name="connsiteX138" fmla="*/ 2892451 w 7116256"/>
              <a:gd name="connsiteY138" fmla="*/ 6231032 h 6857999"/>
              <a:gd name="connsiteX139" fmla="*/ 2893616 w 7116256"/>
              <a:gd name="connsiteY139" fmla="*/ 6222821 h 6857999"/>
              <a:gd name="connsiteX140" fmla="*/ 2893998 w 7116256"/>
              <a:gd name="connsiteY140" fmla="*/ 6214610 h 6857999"/>
              <a:gd name="connsiteX141" fmla="*/ 2895555 w 7116256"/>
              <a:gd name="connsiteY141" fmla="*/ 6206007 h 6857999"/>
              <a:gd name="connsiteX142" fmla="*/ 2897112 w 7116256"/>
              <a:gd name="connsiteY142" fmla="*/ 6198187 h 6857999"/>
              <a:gd name="connsiteX143" fmla="*/ 2899060 w 7116256"/>
              <a:gd name="connsiteY143" fmla="*/ 6189976 h 6857999"/>
              <a:gd name="connsiteX144" fmla="*/ 2900615 w 7116256"/>
              <a:gd name="connsiteY144" fmla="*/ 6182156 h 6857999"/>
              <a:gd name="connsiteX145" fmla="*/ 2902564 w 7116256"/>
              <a:gd name="connsiteY145" fmla="*/ 6173946 h 6857999"/>
              <a:gd name="connsiteX146" fmla="*/ 2905294 w 7116256"/>
              <a:gd name="connsiteY146" fmla="*/ 6165733 h 6857999"/>
              <a:gd name="connsiteX147" fmla="*/ 2907242 w 7116256"/>
              <a:gd name="connsiteY147" fmla="*/ 6157526 h 6857999"/>
              <a:gd name="connsiteX148" fmla="*/ 2909971 w 7116256"/>
              <a:gd name="connsiteY148" fmla="*/ 6149314 h 6857999"/>
              <a:gd name="connsiteX149" fmla="*/ 2912702 w 7116256"/>
              <a:gd name="connsiteY149" fmla="*/ 6141104 h 6857999"/>
              <a:gd name="connsiteX150" fmla="*/ 2916213 w 7116256"/>
              <a:gd name="connsiteY150" fmla="*/ 6132896 h 6857999"/>
              <a:gd name="connsiteX151" fmla="*/ 2919726 w 7116256"/>
              <a:gd name="connsiteY151" fmla="*/ 6124684 h 6857999"/>
              <a:gd name="connsiteX152" fmla="*/ 2923236 w 7116256"/>
              <a:gd name="connsiteY152" fmla="*/ 6116477 h 6857999"/>
              <a:gd name="connsiteX153" fmla="*/ 2927140 w 7116256"/>
              <a:gd name="connsiteY153" fmla="*/ 6108658 h 6857999"/>
              <a:gd name="connsiteX154" fmla="*/ 2931435 w 7116256"/>
              <a:gd name="connsiteY154" fmla="*/ 6100449 h 6857999"/>
              <a:gd name="connsiteX155" fmla="*/ 2935728 w 7116256"/>
              <a:gd name="connsiteY155" fmla="*/ 6092241 h 6857999"/>
              <a:gd name="connsiteX156" fmla="*/ 2940022 w 7116256"/>
              <a:gd name="connsiteY156" fmla="*/ 6084033 h 6857999"/>
              <a:gd name="connsiteX157" fmla="*/ 2945098 w 7116256"/>
              <a:gd name="connsiteY157" fmla="*/ 6075825 h 6857999"/>
              <a:gd name="connsiteX158" fmla="*/ 2950174 w 7116256"/>
              <a:gd name="connsiteY158" fmla="*/ 6067616 h 6857999"/>
              <a:gd name="connsiteX159" fmla="*/ 2955642 w 7116256"/>
              <a:gd name="connsiteY159" fmla="*/ 6059018 h 6857999"/>
              <a:gd name="connsiteX160" fmla="*/ 2961501 w 7116256"/>
              <a:gd name="connsiteY160" fmla="*/ 6051593 h 6857999"/>
              <a:gd name="connsiteX161" fmla="*/ 2967750 w 7116256"/>
              <a:gd name="connsiteY161" fmla="*/ 6042994 h 6857999"/>
              <a:gd name="connsiteX162" fmla="*/ 2974391 w 7116256"/>
              <a:gd name="connsiteY162" fmla="*/ 6034789 h 6857999"/>
              <a:gd name="connsiteX163" fmla="*/ 2977907 w 7116256"/>
              <a:gd name="connsiteY163" fmla="*/ 6030491 h 6857999"/>
              <a:gd name="connsiteX164" fmla="*/ 2981814 w 7116256"/>
              <a:gd name="connsiteY164" fmla="*/ 6026585 h 6857999"/>
              <a:gd name="connsiteX165" fmla="*/ 2984938 w 7116256"/>
              <a:gd name="connsiteY165" fmla="*/ 6021894 h 6857999"/>
              <a:gd name="connsiteX166" fmla="*/ 2988845 w 7116256"/>
              <a:gd name="connsiteY166" fmla="*/ 6017987 h 6857999"/>
              <a:gd name="connsiteX167" fmla="*/ 2992752 w 7116256"/>
              <a:gd name="connsiteY167" fmla="*/ 6014079 h 6857999"/>
              <a:gd name="connsiteX168" fmla="*/ 2996659 w 7116256"/>
              <a:gd name="connsiteY168" fmla="*/ 6010173 h 6857999"/>
              <a:gd name="connsiteX169" fmla="*/ 3000956 w 7116256"/>
              <a:gd name="connsiteY169" fmla="*/ 6005875 h 6857999"/>
              <a:gd name="connsiteX170" fmla="*/ 3004863 w 7116256"/>
              <a:gd name="connsiteY170" fmla="*/ 6001968 h 6857999"/>
              <a:gd name="connsiteX171" fmla="*/ 3009162 w 7116256"/>
              <a:gd name="connsiteY171" fmla="*/ 5997670 h 6857999"/>
              <a:gd name="connsiteX172" fmla="*/ 3014243 w 7116256"/>
              <a:gd name="connsiteY172" fmla="*/ 5994155 h 6857999"/>
              <a:gd name="connsiteX173" fmla="*/ 3018932 w 7116256"/>
              <a:gd name="connsiteY173" fmla="*/ 5989466 h 6857999"/>
              <a:gd name="connsiteX174" fmla="*/ 3023621 w 7116256"/>
              <a:gd name="connsiteY174" fmla="*/ 5985561 h 6857999"/>
              <a:gd name="connsiteX175" fmla="*/ 3028700 w 7116256"/>
              <a:gd name="connsiteY175" fmla="*/ 5981261 h 6857999"/>
              <a:gd name="connsiteX176" fmla="*/ 3034563 w 7116256"/>
              <a:gd name="connsiteY176" fmla="*/ 5977748 h 6857999"/>
              <a:gd name="connsiteX177" fmla="*/ 3039643 w 7116256"/>
              <a:gd name="connsiteY177" fmla="*/ 5973450 h 6857999"/>
              <a:gd name="connsiteX178" fmla="*/ 3045506 w 7116256"/>
              <a:gd name="connsiteY178" fmla="*/ 5969155 h 6857999"/>
              <a:gd name="connsiteX179" fmla="*/ 3051759 w 7116256"/>
              <a:gd name="connsiteY179" fmla="*/ 5965250 h 6857999"/>
              <a:gd name="connsiteX180" fmla="*/ 3057619 w 7116256"/>
              <a:gd name="connsiteY180" fmla="*/ 5960954 h 6857999"/>
              <a:gd name="connsiteX181" fmla="*/ 3064265 w 7116256"/>
              <a:gd name="connsiteY181" fmla="*/ 5956657 h 6857999"/>
              <a:gd name="connsiteX182" fmla="*/ 3070911 w 7116256"/>
              <a:gd name="connsiteY182" fmla="*/ 5953144 h 6857999"/>
              <a:gd name="connsiteX183" fmla="*/ 3077945 w 7116256"/>
              <a:gd name="connsiteY183" fmla="*/ 5948458 h 6857999"/>
              <a:gd name="connsiteX184" fmla="*/ 3085763 w 7116256"/>
              <a:gd name="connsiteY184" fmla="*/ 5944555 h 6857999"/>
              <a:gd name="connsiteX185" fmla="*/ 3094362 w 7116256"/>
              <a:gd name="connsiteY185" fmla="*/ 5939870 h 6857999"/>
              <a:gd name="connsiteX186" fmla="*/ 3102963 w 7116256"/>
              <a:gd name="connsiteY186" fmla="*/ 5936750 h 6857999"/>
              <a:gd name="connsiteX187" fmla="*/ 3112735 w 7116256"/>
              <a:gd name="connsiteY187" fmla="*/ 5932458 h 6857999"/>
              <a:gd name="connsiteX188" fmla="*/ 3123290 w 7116256"/>
              <a:gd name="connsiteY188" fmla="*/ 5928165 h 6857999"/>
              <a:gd name="connsiteX189" fmla="*/ 3133846 w 7116256"/>
              <a:gd name="connsiteY189" fmla="*/ 5923873 h 6857999"/>
              <a:gd name="connsiteX190" fmla="*/ 6153096 w 7116256"/>
              <a:gd name="connsiteY190" fmla="*/ 5178310 h 6857999"/>
              <a:gd name="connsiteX191" fmla="*/ 6158175 w 7116256"/>
              <a:gd name="connsiteY191" fmla="*/ 5178701 h 6857999"/>
              <a:gd name="connsiteX192" fmla="*/ 6177713 w 7116256"/>
              <a:gd name="connsiteY192" fmla="*/ 5179485 h 6857999"/>
              <a:gd name="connsiteX193" fmla="*/ 6196472 w 7116256"/>
              <a:gd name="connsiteY193" fmla="*/ 5181052 h 6857999"/>
              <a:gd name="connsiteX194" fmla="*/ 6216012 w 7116256"/>
              <a:gd name="connsiteY194" fmla="*/ 5183399 h 6857999"/>
              <a:gd name="connsiteX195" fmla="*/ 6233597 w 7116256"/>
              <a:gd name="connsiteY195" fmla="*/ 5186919 h 6857999"/>
              <a:gd name="connsiteX196" fmla="*/ 6242192 w 7116256"/>
              <a:gd name="connsiteY196" fmla="*/ 5189264 h 6857999"/>
              <a:gd name="connsiteX197" fmla="*/ 6249618 w 7116256"/>
              <a:gd name="connsiteY197" fmla="*/ 5191218 h 6857999"/>
              <a:gd name="connsiteX198" fmla="*/ 6257825 w 7116256"/>
              <a:gd name="connsiteY198" fmla="*/ 5193174 h 6857999"/>
              <a:gd name="connsiteX199" fmla="*/ 6265639 w 7116256"/>
              <a:gd name="connsiteY199" fmla="*/ 5195520 h 6857999"/>
              <a:gd name="connsiteX200" fmla="*/ 6271501 w 7116256"/>
              <a:gd name="connsiteY200" fmla="*/ 5197475 h 6857999"/>
              <a:gd name="connsiteX201" fmla="*/ 6277364 w 7116256"/>
              <a:gd name="connsiteY201" fmla="*/ 5199429 h 6857999"/>
              <a:gd name="connsiteX202" fmla="*/ 6283224 w 7116256"/>
              <a:gd name="connsiteY202" fmla="*/ 5201385 h 6857999"/>
              <a:gd name="connsiteX203" fmla="*/ 6289479 w 7116256"/>
              <a:gd name="connsiteY203" fmla="*/ 5204511 h 6857999"/>
              <a:gd name="connsiteX204" fmla="*/ 6299249 w 7116256"/>
              <a:gd name="connsiteY204" fmla="*/ 5208031 h 6857999"/>
              <a:gd name="connsiteX205" fmla="*/ 6309018 w 7116256"/>
              <a:gd name="connsiteY205" fmla="*/ 5212331 h 6857999"/>
              <a:gd name="connsiteX206" fmla="*/ 6317226 w 7116256"/>
              <a:gd name="connsiteY206" fmla="*/ 5216630 h 6857999"/>
              <a:gd name="connsiteX207" fmla="*/ 6325432 w 7116256"/>
              <a:gd name="connsiteY207" fmla="*/ 5220930 h 6857999"/>
              <a:gd name="connsiteX208" fmla="*/ 6333249 w 7116256"/>
              <a:gd name="connsiteY208" fmla="*/ 5224838 h 6857999"/>
              <a:gd name="connsiteX209" fmla="*/ 6341065 w 7116256"/>
              <a:gd name="connsiteY209" fmla="*/ 5229529 h 6857999"/>
              <a:gd name="connsiteX210" fmla="*/ 6348099 w 7116256"/>
              <a:gd name="connsiteY210" fmla="*/ 5233438 h 6857999"/>
              <a:gd name="connsiteX211" fmla="*/ 6354353 w 7116256"/>
              <a:gd name="connsiteY211" fmla="*/ 5238129 h 6857999"/>
              <a:gd name="connsiteX212" fmla="*/ 6360996 w 7116256"/>
              <a:gd name="connsiteY212" fmla="*/ 5242426 h 6857999"/>
              <a:gd name="connsiteX213" fmla="*/ 6366466 w 7116256"/>
              <a:gd name="connsiteY213" fmla="*/ 5246336 h 6857999"/>
              <a:gd name="connsiteX214" fmla="*/ 6373112 w 7116256"/>
              <a:gd name="connsiteY214" fmla="*/ 5250637 h 6857999"/>
              <a:gd name="connsiteX215" fmla="*/ 6378191 w 7116256"/>
              <a:gd name="connsiteY215" fmla="*/ 5254935 h 6857999"/>
              <a:gd name="connsiteX216" fmla="*/ 6383663 w 7116256"/>
              <a:gd name="connsiteY216" fmla="*/ 5259625 h 6857999"/>
              <a:gd name="connsiteX217" fmla="*/ 6388353 w 7116256"/>
              <a:gd name="connsiteY217" fmla="*/ 5263534 h 6857999"/>
              <a:gd name="connsiteX218" fmla="*/ 6394215 w 7116256"/>
              <a:gd name="connsiteY218" fmla="*/ 5267833 h 6857999"/>
              <a:gd name="connsiteX219" fmla="*/ 6398906 w 7116256"/>
              <a:gd name="connsiteY219" fmla="*/ 5271742 h 6857999"/>
              <a:gd name="connsiteX220" fmla="*/ 6403205 w 7116256"/>
              <a:gd name="connsiteY220" fmla="*/ 5276040 h 6857999"/>
              <a:gd name="connsiteX221" fmla="*/ 6407504 w 7116256"/>
              <a:gd name="connsiteY221" fmla="*/ 5280339 h 6857999"/>
              <a:gd name="connsiteX222" fmla="*/ 6412194 w 7116256"/>
              <a:gd name="connsiteY222" fmla="*/ 5285029 h 6857999"/>
              <a:gd name="connsiteX223" fmla="*/ 6416101 w 7116256"/>
              <a:gd name="connsiteY223" fmla="*/ 5288938 h 6857999"/>
              <a:gd name="connsiteX224" fmla="*/ 6420402 w 7116256"/>
              <a:gd name="connsiteY224" fmla="*/ 5293237 h 6857999"/>
              <a:gd name="connsiteX225" fmla="*/ 6424309 w 7116256"/>
              <a:gd name="connsiteY225" fmla="*/ 5297146 h 6857999"/>
              <a:gd name="connsiteX226" fmla="*/ 6427828 w 7116256"/>
              <a:gd name="connsiteY226" fmla="*/ 5301445 h 6857999"/>
              <a:gd name="connsiteX227" fmla="*/ 6431737 w 7116256"/>
              <a:gd name="connsiteY227" fmla="*/ 5305353 h 6857999"/>
              <a:gd name="connsiteX228" fmla="*/ 6434862 w 7116256"/>
              <a:gd name="connsiteY228" fmla="*/ 5310044 h 6857999"/>
              <a:gd name="connsiteX229" fmla="*/ 6438381 w 7116256"/>
              <a:gd name="connsiteY229" fmla="*/ 5314341 h 6857999"/>
              <a:gd name="connsiteX230" fmla="*/ 6441898 w 7116256"/>
              <a:gd name="connsiteY230" fmla="*/ 5318642 h 6857999"/>
              <a:gd name="connsiteX231" fmla="*/ 6445416 w 7116256"/>
              <a:gd name="connsiteY231" fmla="*/ 5322940 h 6857999"/>
              <a:gd name="connsiteX232" fmla="*/ 6448150 w 7116256"/>
              <a:gd name="connsiteY232" fmla="*/ 5327239 h 6857999"/>
              <a:gd name="connsiteX233" fmla="*/ 6451669 w 7116256"/>
              <a:gd name="connsiteY233" fmla="*/ 5331538 h 6857999"/>
              <a:gd name="connsiteX234" fmla="*/ 6454014 w 7116256"/>
              <a:gd name="connsiteY234" fmla="*/ 5335445 h 6857999"/>
              <a:gd name="connsiteX235" fmla="*/ 6457140 w 7116256"/>
              <a:gd name="connsiteY235" fmla="*/ 5340135 h 6857999"/>
              <a:gd name="connsiteX236" fmla="*/ 6460268 w 7116256"/>
              <a:gd name="connsiteY236" fmla="*/ 5344043 h 6857999"/>
              <a:gd name="connsiteX237" fmla="*/ 6463003 w 7116256"/>
              <a:gd name="connsiteY237" fmla="*/ 5348343 h 6857999"/>
              <a:gd name="connsiteX238" fmla="*/ 6465349 w 7116256"/>
              <a:gd name="connsiteY238" fmla="*/ 5353032 h 6857999"/>
              <a:gd name="connsiteX239" fmla="*/ 6468085 w 7116256"/>
              <a:gd name="connsiteY239" fmla="*/ 5356549 h 6857999"/>
              <a:gd name="connsiteX240" fmla="*/ 6470431 w 7116256"/>
              <a:gd name="connsiteY240" fmla="*/ 5361239 h 6857999"/>
              <a:gd name="connsiteX241" fmla="*/ 6473167 w 7116256"/>
              <a:gd name="connsiteY241" fmla="*/ 5365539 h 6857999"/>
              <a:gd name="connsiteX242" fmla="*/ 6474729 w 7116256"/>
              <a:gd name="connsiteY242" fmla="*/ 5369446 h 6857999"/>
              <a:gd name="connsiteX243" fmla="*/ 6477467 w 7116256"/>
              <a:gd name="connsiteY243" fmla="*/ 5373745 h 6857999"/>
              <a:gd name="connsiteX244" fmla="*/ 6479811 w 7116256"/>
              <a:gd name="connsiteY244" fmla="*/ 5378435 h 6857999"/>
              <a:gd name="connsiteX245" fmla="*/ 6481764 w 7116256"/>
              <a:gd name="connsiteY245" fmla="*/ 5381952 h 6857999"/>
              <a:gd name="connsiteX246" fmla="*/ 6483329 w 7116256"/>
              <a:gd name="connsiteY246" fmla="*/ 5386642 h 6857999"/>
              <a:gd name="connsiteX247" fmla="*/ 6485675 w 7116256"/>
              <a:gd name="connsiteY247" fmla="*/ 5390550 h 6857999"/>
              <a:gd name="connsiteX248" fmla="*/ 6487629 w 7116256"/>
              <a:gd name="connsiteY248" fmla="*/ 5394848 h 6857999"/>
              <a:gd name="connsiteX249" fmla="*/ 6488802 w 7116256"/>
              <a:gd name="connsiteY249" fmla="*/ 5399148 h 6857999"/>
              <a:gd name="connsiteX250" fmla="*/ 6491538 w 7116256"/>
              <a:gd name="connsiteY250" fmla="*/ 5403445 h 6857999"/>
              <a:gd name="connsiteX251" fmla="*/ 6493103 w 7116256"/>
              <a:gd name="connsiteY251" fmla="*/ 5408135 h 6857999"/>
              <a:gd name="connsiteX252" fmla="*/ 6494275 w 7116256"/>
              <a:gd name="connsiteY252" fmla="*/ 5412434 h 6857999"/>
              <a:gd name="connsiteX253" fmla="*/ 6496621 w 7116256"/>
              <a:gd name="connsiteY253" fmla="*/ 5416342 h 6857999"/>
              <a:gd name="connsiteX254" fmla="*/ 6497794 w 7116256"/>
              <a:gd name="connsiteY254" fmla="*/ 5420640 h 6857999"/>
              <a:gd name="connsiteX255" fmla="*/ 6498575 w 7116256"/>
              <a:gd name="connsiteY255" fmla="*/ 5424550 h 6857999"/>
              <a:gd name="connsiteX256" fmla="*/ 6500530 w 7116256"/>
              <a:gd name="connsiteY256" fmla="*/ 5428847 h 6857999"/>
              <a:gd name="connsiteX257" fmla="*/ 6501703 w 7116256"/>
              <a:gd name="connsiteY257" fmla="*/ 5433147 h 6857999"/>
              <a:gd name="connsiteX258" fmla="*/ 6503266 w 7116256"/>
              <a:gd name="connsiteY258" fmla="*/ 5437836 h 6857999"/>
              <a:gd name="connsiteX259" fmla="*/ 6504049 w 7116256"/>
              <a:gd name="connsiteY259" fmla="*/ 5441743 h 6857999"/>
              <a:gd name="connsiteX260" fmla="*/ 6506004 w 7116256"/>
              <a:gd name="connsiteY260" fmla="*/ 5446043 h 6857999"/>
              <a:gd name="connsiteX261" fmla="*/ 6506785 w 7116256"/>
              <a:gd name="connsiteY261" fmla="*/ 5449950 h 6857999"/>
              <a:gd name="connsiteX262" fmla="*/ 6506396 w 7116256"/>
              <a:gd name="connsiteY262" fmla="*/ 5450341 h 6857999"/>
              <a:gd name="connsiteX263" fmla="*/ 6506786 w 7116256"/>
              <a:gd name="connsiteY263" fmla="*/ 5450731 h 6857999"/>
              <a:gd name="connsiteX264" fmla="*/ 6507960 w 7116256"/>
              <a:gd name="connsiteY264" fmla="*/ 5458157 h 6857999"/>
              <a:gd name="connsiteX265" fmla="*/ 6508742 w 7116256"/>
              <a:gd name="connsiteY265" fmla="*/ 5458939 h 6857999"/>
              <a:gd name="connsiteX266" fmla="*/ 6509523 w 7116256"/>
              <a:gd name="connsiteY266" fmla="*/ 5462846 h 6857999"/>
              <a:gd name="connsiteX267" fmla="*/ 6510307 w 7116256"/>
              <a:gd name="connsiteY267" fmla="*/ 5467535 h 6857999"/>
              <a:gd name="connsiteX268" fmla="*/ 6511870 w 7116256"/>
              <a:gd name="connsiteY268" fmla="*/ 5471443 h 6857999"/>
              <a:gd name="connsiteX269" fmla="*/ 6512261 w 7116256"/>
              <a:gd name="connsiteY269" fmla="*/ 5475741 h 6857999"/>
              <a:gd name="connsiteX270" fmla="*/ 6513043 w 7116256"/>
              <a:gd name="connsiteY270" fmla="*/ 5479649 h 6857999"/>
              <a:gd name="connsiteX271" fmla="*/ 6513434 w 7116256"/>
              <a:gd name="connsiteY271" fmla="*/ 5483949 h 6857999"/>
              <a:gd name="connsiteX272" fmla="*/ 6514218 w 7116256"/>
              <a:gd name="connsiteY272" fmla="*/ 5488637 h 6857999"/>
              <a:gd name="connsiteX273" fmla="*/ 6514607 w 7116256"/>
              <a:gd name="connsiteY273" fmla="*/ 5492937 h 6857999"/>
              <a:gd name="connsiteX274" fmla="*/ 6515389 w 7116256"/>
              <a:gd name="connsiteY274" fmla="*/ 5496843 h 6857999"/>
              <a:gd name="connsiteX275" fmla="*/ 6515783 w 7116256"/>
              <a:gd name="connsiteY275" fmla="*/ 5501143 h 6857999"/>
              <a:gd name="connsiteX276" fmla="*/ 6516565 w 7116256"/>
              <a:gd name="connsiteY276" fmla="*/ 5505832 h 6857999"/>
              <a:gd name="connsiteX277" fmla="*/ 6516565 w 7116256"/>
              <a:gd name="connsiteY277" fmla="*/ 5509740 h 6857999"/>
              <a:gd name="connsiteX278" fmla="*/ 6516956 w 7116256"/>
              <a:gd name="connsiteY278" fmla="*/ 5514038 h 6857999"/>
              <a:gd name="connsiteX279" fmla="*/ 6517347 w 7116256"/>
              <a:gd name="connsiteY279" fmla="*/ 5518336 h 6857999"/>
              <a:gd name="connsiteX280" fmla="*/ 6517347 w 7116256"/>
              <a:gd name="connsiteY280" fmla="*/ 5522243 h 6857999"/>
              <a:gd name="connsiteX281" fmla="*/ 6517741 w 7116256"/>
              <a:gd name="connsiteY281" fmla="*/ 5526543 h 6857999"/>
              <a:gd name="connsiteX282" fmla="*/ 6517350 w 7116256"/>
              <a:gd name="connsiteY282" fmla="*/ 5530841 h 6857999"/>
              <a:gd name="connsiteX283" fmla="*/ 6518131 w 7116256"/>
              <a:gd name="connsiteY283" fmla="*/ 5535531 h 6857999"/>
              <a:gd name="connsiteX284" fmla="*/ 6517742 w 7116256"/>
              <a:gd name="connsiteY284" fmla="*/ 5538266 h 6857999"/>
              <a:gd name="connsiteX285" fmla="*/ 6517742 w 7116256"/>
              <a:gd name="connsiteY285" fmla="*/ 5541392 h 6857999"/>
              <a:gd name="connsiteX286" fmla="*/ 6518523 w 7116256"/>
              <a:gd name="connsiteY286" fmla="*/ 5543737 h 6857999"/>
              <a:gd name="connsiteX287" fmla="*/ 6518135 w 7116256"/>
              <a:gd name="connsiteY287" fmla="*/ 5551943 h 6857999"/>
              <a:gd name="connsiteX288" fmla="*/ 6517746 w 7116256"/>
              <a:gd name="connsiteY288" fmla="*/ 5560930 h 6857999"/>
              <a:gd name="connsiteX289" fmla="*/ 6517747 w 7116256"/>
              <a:gd name="connsiteY289" fmla="*/ 5569528 h 6857999"/>
              <a:gd name="connsiteX290" fmla="*/ 6517748 w 7116256"/>
              <a:gd name="connsiteY290" fmla="*/ 5577344 h 6857999"/>
              <a:gd name="connsiteX291" fmla="*/ 6518139 w 7116256"/>
              <a:gd name="connsiteY291" fmla="*/ 5586330 h 6857999"/>
              <a:gd name="connsiteX292" fmla="*/ 6518142 w 7116256"/>
              <a:gd name="connsiteY292" fmla="*/ 5594928 h 6857999"/>
              <a:gd name="connsiteX293" fmla="*/ 6518533 w 7116256"/>
              <a:gd name="connsiteY293" fmla="*/ 5603133 h 6857999"/>
              <a:gd name="connsiteX294" fmla="*/ 6517753 w 7116256"/>
              <a:gd name="connsiteY294" fmla="*/ 5611730 h 6857999"/>
              <a:gd name="connsiteX295" fmla="*/ 6517755 w 7116256"/>
              <a:gd name="connsiteY295" fmla="*/ 5620328 h 6857999"/>
              <a:gd name="connsiteX296" fmla="*/ 6518536 w 7116256"/>
              <a:gd name="connsiteY296" fmla="*/ 5628924 h 6857999"/>
              <a:gd name="connsiteX297" fmla="*/ 6518147 w 7116256"/>
              <a:gd name="connsiteY297" fmla="*/ 5637131 h 6857999"/>
              <a:gd name="connsiteX298" fmla="*/ 6518149 w 7116256"/>
              <a:gd name="connsiteY298" fmla="*/ 5645728 h 6857999"/>
              <a:gd name="connsiteX299" fmla="*/ 6517760 w 7116256"/>
              <a:gd name="connsiteY299" fmla="*/ 5654715 h 6857999"/>
              <a:gd name="connsiteX300" fmla="*/ 6517761 w 7116256"/>
              <a:gd name="connsiteY300" fmla="*/ 5662530 h 6857999"/>
              <a:gd name="connsiteX301" fmla="*/ 6517763 w 7116256"/>
              <a:gd name="connsiteY301" fmla="*/ 5671128 h 6857999"/>
              <a:gd name="connsiteX302" fmla="*/ 6518154 w 7116256"/>
              <a:gd name="connsiteY302" fmla="*/ 5680115 h 6857999"/>
              <a:gd name="connsiteX303" fmla="*/ 6518546 w 7116256"/>
              <a:gd name="connsiteY303" fmla="*/ 5688322 h 6857999"/>
              <a:gd name="connsiteX304" fmla="*/ 6518157 w 7116256"/>
              <a:gd name="connsiteY304" fmla="*/ 5696528 h 6857999"/>
              <a:gd name="connsiteX305" fmla="*/ 6517767 w 7116256"/>
              <a:gd name="connsiteY305" fmla="*/ 5705516 h 6857999"/>
              <a:gd name="connsiteX306" fmla="*/ 6518159 w 7116256"/>
              <a:gd name="connsiteY306" fmla="*/ 5713722 h 6857999"/>
              <a:gd name="connsiteX307" fmla="*/ 6517771 w 7116256"/>
              <a:gd name="connsiteY307" fmla="*/ 5721928 h 6857999"/>
              <a:gd name="connsiteX308" fmla="*/ 6517772 w 7116256"/>
              <a:gd name="connsiteY308" fmla="*/ 5730524 h 6857999"/>
              <a:gd name="connsiteX309" fmla="*/ 6518163 w 7116256"/>
              <a:gd name="connsiteY309" fmla="*/ 5739513 h 6857999"/>
              <a:gd name="connsiteX310" fmla="*/ 6518165 w 7116256"/>
              <a:gd name="connsiteY310" fmla="*/ 5747328 h 6857999"/>
              <a:gd name="connsiteX311" fmla="*/ 6517775 w 7116256"/>
              <a:gd name="connsiteY311" fmla="*/ 5756315 h 6857999"/>
              <a:gd name="connsiteX312" fmla="*/ 6517777 w 7116256"/>
              <a:gd name="connsiteY312" fmla="*/ 5764913 h 6857999"/>
              <a:gd name="connsiteX313" fmla="*/ 6518169 w 7116256"/>
              <a:gd name="connsiteY313" fmla="*/ 5773119 h 6857999"/>
              <a:gd name="connsiteX314" fmla="*/ 6517780 w 7116256"/>
              <a:gd name="connsiteY314" fmla="*/ 5781325 h 6857999"/>
              <a:gd name="connsiteX315" fmla="*/ 6518173 w 7116256"/>
              <a:gd name="connsiteY315" fmla="*/ 5790313 h 6857999"/>
              <a:gd name="connsiteX316" fmla="*/ 6518565 w 7116256"/>
              <a:gd name="connsiteY316" fmla="*/ 5798519 h 6857999"/>
              <a:gd name="connsiteX317" fmla="*/ 6517784 w 7116256"/>
              <a:gd name="connsiteY317" fmla="*/ 5807116 h 6857999"/>
              <a:gd name="connsiteX318" fmla="*/ 6517785 w 7116256"/>
              <a:gd name="connsiteY318" fmla="*/ 5815713 h 6857999"/>
              <a:gd name="connsiteX319" fmla="*/ 6517787 w 7116256"/>
              <a:gd name="connsiteY319" fmla="*/ 5824309 h 6857999"/>
              <a:gd name="connsiteX320" fmla="*/ 6517789 w 7116256"/>
              <a:gd name="connsiteY320" fmla="*/ 5832124 h 6857999"/>
              <a:gd name="connsiteX321" fmla="*/ 6518179 w 7116256"/>
              <a:gd name="connsiteY321" fmla="*/ 5841113 h 6857999"/>
              <a:gd name="connsiteX322" fmla="*/ 6517791 w 7116256"/>
              <a:gd name="connsiteY322" fmla="*/ 5850100 h 6857999"/>
              <a:gd name="connsiteX323" fmla="*/ 6518183 w 7116256"/>
              <a:gd name="connsiteY323" fmla="*/ 5858307 h 6857999"/>
              <a:gd name="connsiteX324" fmla="*/ 6517793 w 7116256"/>
              <a:gd name="connsiteY324" fmla="*/ 5866514 h 6857999"/>
              <a:gd name="connsiteX325" fmla="*/ 6517795 w 7116256"/>
              <a:gd name="connsiteY325" fmla="*/ 5875110 h 6857999"/>
              <a:gd name="connsiteX326" fmla="*/ 6518577 w 7116256"/>
              <a:gd name="connsiteY326" fmla="*/ 5883707 h 6857999"/>
              <a:gd name="connsiteX327" fmla="*/ 6518189 w 7116256"/>
              <a:gd name="connsiteY327" fmla="*/ 5891913 h 6857999"/>
              <a:gd name="connsiteX328" fmla="*/ 6517798 w 7116256"/>
              <a:gd name="connsiteY328" fmla="*/ 5900901 h 6857999"/>
              <a:gd name="connsiteX329" fmla="*/ 6517801 w 7116256"/>
              <a:gd name="connsiteY329" fmla="*/ 5909498 h 6857999"/>
              <a:gd name="connsiteX330" fmla="*/ 6517801 w 7116256"/>
              <a:gd name="connsiteY330" fmla="*/ 5917314 h 6857999"/>
              <a:gd name="connsiteX331" fmla="*/ 6517803 w 7116256"/>
              <a:gd name="connsiteY331" fmla="*/ 5925909 h 6857999"/>
              <a:gd name="connsiteX332" fmla="*/ 6518195 w 7116256"/>
              <a:gd name="connsiteY332" fmla="*/ 5934898 h 6857999"/>
              <a:gd name="connsiteX333" fmla="*/ 6518586 w 7116256"/>
              <a:gd name="connsiteY333" fmla="*/ 5943103 h 6857999"/>
              <a:gd name="connsiteX334" fmla="*/ 6517807 w 7116256"/>
              <a:gd name="connsiteY334" fmla="*/ 5951700 h 6857999"/>
              <a:gd name="connsiteX335" fmla="*/ 6517807 w 7116256"/>
              <a:gd name="connsiteY335" fmla="*/ 5960299 h 6857999"/>
              <a:gd name="connsiteX336" fmla="*/ 6518200 w 7116256"/>
              <a:gd name="connsiteY336" fmla="*/ 5968505 h 6857999"/>
              <a:gd name="connsiteX337" fmla="*/ 6517811 w 7116256"/>
              <a:gd name="connsiteY337" fmla="*/ 5976710 h 6857999"/>
              <a:gd name="connsiteX338" fmla="*/ 6518203 w 7116256"/>
              <a:gd name="connsiteY338" fmla="*/ 5985698 h 6857999"/>
              <a:gd name="connsiteX339" fmla="*/ 6517813 w 7116256"/>
              <a:gd name="connsiteY339" fmla="*/ 5994686 h 6857999"/>
              <a:gd name="connsiteX340" fmla="*/ 6517815 w 7116256"/>
              <a:gd name="connsiteY340" fmla="*/ 6002501 h 6857999"/>
              <a:gd name="connsiteX341" fmla="*/ 6517816 w 7116256"/>
              <a:gd name="connsiteY341" fmla="*/ 6011098 h 6857999"/>
              <a:gd name="connsiteX342" fmla="*/ 6517817 w 7116256"/>
              <a:gd name="connsiteY342" fmla="*/ 6019694 h 6857999"/>
              <a:gd name="connsiteX343" fmla="*/ 6517818 w 7116256"/>
              <a:gd name="connsiteY343" fmla="*/ 6027509 h 6857999"/>
              <a:gd name="connsiteX344" fmla="*/ 6518211 w 7116256"/>
              <a:gd name="connsiteY344" fmla="*/ 6036499 h 6857999"/>
              <a:gd name="connsiteX345" fmla="*/ 6517821 w 7116256"/>
              <a:gd name="connsiteY345" fmla="*/ 6045485 h 6857999"/>
              <a:gd name="connsiteX346" fmla="*/ 6518214 w 7116256"/>
              <a:gd name="connsiteY346" fmla="*/ 6053692 h 6857999"/>
              <a:gd name="connsiteX347" fmla="*/ 6517823 w 7116256"/>
              <a:gd name="connsiteY347" fmla="*/ 6061900 h 6857999"/>
              <a:gd name="connsiteX348" fmla="*/ 6517825 w 7116256"/>
              <a:gd name="connsiteY348" fmla="*/ 6070496 h 6857999"/>
              <a:gd name="connsiteX349" fmla="*/ 6518217 w 7116256"/>
              <a:gd name="connsiteY349" fmla="*/ 6079483 h 6857999"/>
              <a:gd name="connsiteX350" fmla="*/ 6518219 w 7116256"/>
              <a:gd name="connsiteY350" fmla="*/ 6087298 h 6857999"/>
              <a:gd name="connsiteX351" fmla="*/ 6517829 w 7116256"/>
              <a:gd name="connsiteY351" fmla="*/ 6096286 h 6857999"/>
              <a:gd name="connsiteX352" fmla="*/ 6517832 w 7116256"/>
              <a:gd name="connsiteY352" fmla="*/ 6104883 h 6857999"/>
              <a:gd name="connsiteX353" fmla="*/ 6517833 w 7116256"/>
              <a:gd name="connsiteY353" fmla="*/ 6112699 h 6857999"/>
              <a:gd name="connsiteX354" fmla="*/ 6517833 w 7116256"/>
              <a:gd name="connsiteY354" fmla="*/ 6121295 h 6857999"/>
              <a:gd name="connsiteX355" fmla="*/ 6517833 w 7116256"/>
              <a:gd name="connsiteY355" fmla="*/ 6129892 h 6857999"/>
              <a:gd name="connsiteX356" fmla="*/ 6518617 w 7116256"/>
              <a:gd name="connsiteY356" fmla="*/ 6138489 h 6857999"/>
              <a:gd name="connsiteX357" fmla="*/ 6518228 w 7116256"/>
              <a:gd name="connsiteY357" fmla="*/ 6146696 h 6857999"/>
              <a:gd name="connsiteX358" fmla="*/ 6517839 w 7116256"/>
              <a:gd name="connsiteY358" fmla="*/ 6155685 h 6857999"/>
              <a:gd name="connsiteX359" fmla="*/ 6517840 w 7116256"/>
              <a:gd name="connsiteY359" fmla="*/ 6164281 h 6857999"/>
              <a:gd name="connsiteX360" fmla="*/ 6517841 w 7116256"/>
              <a:gd name="connsiteY360" fmla="*/ 6172096 h 6857999"/>
              <a:gd name="connsiteX361" fmla="*/ 6517842 w 7116256"/>
              <a:gd name="connsiteY361" fmla="*/ 6180691 h 6857999"/>
              <a:gd name="connsiteX362" fmla="*/ 6518236 w 7116256"/>
              <a:gd name="connsiteY362" fmla="*/ 6189680 h 6857999"/>
              <a:gd name="connsiteX363" fmla="*/ 6518237 w 7116256"/>
              <a:gd name="connsiteY363" fmla="*/ 6197495 h 6857999"/>
              <a:gd name="connsiteX364" fmla="*/ 6517848 w 7116256"/>
              <a:gd name="connsiteY364" fmla="*/ 6206484 h 6857999"/>
              <a:gd name="connsiteX365" fmla="*/ 6517849 w 7116256"/>
              <a:gd name="connsiteY365" fmla="*/ 6215080 h 6857999"/>
              <a:gd name="connsiteX366" fmla="*/ 6518241 w 7116256"/>
              <a:gd name="connsiteY366" fmla="*/ 6223285 h 6857999"/>
              <a:gd name="connsiteX367" fmla="*/ 6517850 w 7116256"/>
              <a:gd name="connsiteY367" fmla="*/ 6231493 h 6857999"/>
              <a:gd name="connsiteX368" fmla="*/ 6518243 w 7116256"/>
              <a:gd name="connsiteY368" fmla="*/ 6240480 h 6857999"/>
              <a:gd name="connsiteX369" fmla="*/ 6517854 w 7116256"/>
              <a:gd name="connsiteY369" fmla="*/ 6249468 h 6857999"/>
              <a:gd name="connsiteX370" fmla="*/ 6517857 w 7116256"/>
              <a:gd name="connsiteY370" fmla="*/ 6257284 h 6857999"/>
              <a:gd name="connsiteX371" fmla="*/ 6517855 w 7116256"/>
              <a:gd name="connsiteY371" fmla="*/ 6265881 h 6857999"/>
              <a:gd name="connsiteX372" fmla="*/ 6517857 w 7116256"/>
              <a:gd name="connsiteY372" fmla="*/ 6274477 h 6857999"/>
              <a:gd name="connsiteX373" fmla="*/ 6517859 w 7116256"/>
              <a:gd name="connsiteY373" fmla="*/ 6282292 h 6857999"/>
              <a:gd name="connsiteX374" fmla="*/ 6518251 w 7116256"/>
              <a:gd name="connsiteY374" fmla="*/ 6291280 h 6857999"/>
              <a:gd name="connsiteX375" fmla="*/ 6517862 w 7116256"/>
              <a:gd name="connsiteY375" fmla="*/ 6300269 h 6857999"/>
              <a:gd name="connsiteX376" fmla="*/ 6518253 w 7116256"/>
              <a:gd name="connsiteY376" fmla="*/ 6308475 h 6857999"/>
              <a:gd name="connsiteX377" fmla="*/ 6517864 w 7116256"/>
              <a:gd name="connsiteY377" fmla="*/ 6316680 h 6857999"/>
              <a:gd name="connsiteX378" fmla="*/ 6517865 w 7116256"/>
              <a:gd name="connsiteY378" fmla="*/ 6325278 h 6857999"/>
              <a:gd name="connsiteX379" fmla="*/ 6518648 w 7116256"/>
              <a:gd name="connsiteY379" fmla="*/ 6333875 h 6857999"/>
              <a:gd name="connsiteX380" fmla="*/ 6518259 w 7116256"/>
              <a:gd name="connsiteY380" fmla="*/ 6342081 h 6857999"/>
              <a:gd name="connsiteX381" fmla="*/ 6517871 w 7116256"/>
              <a:gd name="connsiteY381" fmla="*/ 6351069 h 6857999"/>
              <a:gd name="connsiteX382" fmla="*/ 6517871 w 7116256"/>
              <a:gd name="connsiteY382" fmla="*/ 6359666 h 6857999"/>
              <a:gd name="connsiteX383" fmla="*/ 6517871 w 7116256"/>
              <a:gd name="connsiteY383" fmla="*/ 6367481 h 6857999"/>
              <a:gd name="connsiteX384" fmla="*/ 6517874 w 7116256"/>
              <a:gd name="connsiteY384" fmla="*/ 6376078 h 6857999"/>
              <a:gd name="connsiteX385" fmla="*/ 6518265 w 7116256"/>
              <a:gd name="connsiteY385" fmla="*/ 6385065 h 6857999"/>
              <a:gd name="connsiteX386" fmla="*/ 6518658 w 7116256"/>
              <a:gd name="connsiteY386" fmla="*/ 6393272 h 6857999"/>
              <a:gd name="connsiteX387" fmla="*/ 6517879 w 7116256"/>
              <a:gd name="connsiteY387" fmla="*/ 6401869 h 6857999"/>
              <a:gd name="connsiteX388" fmla="*/ 6517880 w 7116256"/>
              <a:gd name="connsiteY388" fmla="*/ 6410465 h 6857999"/>
              <a:gd name="connsiteX389" fmla="*/ 6518271 w 7116256"/>
              <a:gd name="connsiteY389" fmla="*/ 6418671 h 6857999"/>
              <a:gd name="connsiteX390" fmla="*/ 6517881 w 7116256"/>
              <a:gd name="connsiteY390" fmla="*/ 6426877 h 6857999"/>
              <a:gd name="connsiteX391" fmla="*/ 6518273 w 7116256"/>
              <a:gd name="connsiteY391" fmla="*/ 6435866 h 6857999"/>
              <a:gd name="connsiteX392" fmla="*/ 6517886 w 7116256"/>
              <a:gd name="connsiteY392" fmla="*/ 6444853 h 6857999"/>
              <a:gd name="connsiteX393" fmla="*/ 6517886 w 7116256"/>
              <a:gd name="connsiteY393" fmla="*/ 6452669 h 6857999"/>
              <a:gd name="connsiteX394" fmla="*/ 6517887 w 7116256"/>
              <a:gd name="connsiteY394" fmla="*/ 6461266 h 6857999"/>
              <a:gd name="connsiteX395" fmla="*/ 6517888 w 7116256"/>
              <a:gd name="connsiteY395" fmla="*/ 6469863 h 6857999"/>
              <a:gd name="connsiteX396" fmla="*/ 6518672 w 7116256"/>
              <a:gd name="connsiteY396" fmla="*/ 6478459 h 6857999"/>
              <a:gd name="connsiteX397" fmla="*/ 6517892 w 7116256"/>
              <a:gd name="connsiteY397" fmla="*/ 6486275 h 6857999"/>
              <a:gd name="connsiteX398" fmla="*/ 6517893 w 7116256"/>
              <a:gd name="connsiteY398" fmla="*/ 6495654 h 6857999"/>
              <a:gd name="connsiteX399" fmla="*/ 6518284 w 7116256"/>
              <a:gd name="connsiteY399" fmla="*/ 6503860 h 6857999"/>
              <a:gd name="connsiteX400" fmla="*/ 6517895 w 7116256"/>
              <a:gd name="connsiteY400" fmla="*/ 6512066 h 6857999"/>
              <a:gd name="connsiteX401" fmla="*/ 6517897 w 7116256"/>
              <a:gd name="connsiteY401" fmla="*/ 6520662 h 6857999"/>
              <a:gd name="connsiteX402" fmla="*/ 6517897 w 7116256"/>
              <a:gd name="connsiteY402" fmla="*/ 6529260 h 6857999"/>
              <a:gd name="connsiteX403" fmla="*/ 6517899 w 7116256"/>
              <a:gd name="connsiteY403" fmla="*/ 6537076 h 6857999"/>
              <a:gd name="connsiteX404" fmla="*/ 6517902 w 7116256"/>
              <a:gd name="connsiteY404" fmla="*/ 6546454 h 6857999"/>
              <a:gd name="connsiteX405" fmla="*/ 6517902 w 7116256"/>
              <a:gd name="connsiteY405" fmla="*/ 6555051 h 6857999"/>
              <a:gd name="connsiteX406" fmla="*/ 6518294 w 7116256"/>
              <a:gd name="connsiteY406" fmla="*/ 6563257 h 6857999"/>
              <a:gd name="connsiteX407" fmla="*/ 6517903 w 7116256"/>
              <a:gd name="connsiteY407" fmla="*/ 6571463 h 6857999"/>
              <a:gd name="connsiteX408" fmla="*/ 6517907 w 7116256"/>
              <a:gd name="connsiteY408" fmla="*/ 6580060 h 6857999"/>
              <a:gd name="connsiteX409" fmla="*/ 6518690 w 7116256"/>
              <a:gd name="connsiteY409" fmla="*/ 6588658 h 6857999"/>
              <a:gd name="connsiteX410" fmla="*/ 6517908 w 7116256"/>
              <a:gd name="connsiteY410" fmla="*/ 6597254 h 6857999"/>
              <a:gd name="connsiteX411" fmla="*/ 6517910 w 7116256"/>
              <a:gd name="connsiteY411" fmla="*/ 6605851 h 6857999"/>
              <a:gd name="connsiteX412" fmla="*/ 6517911 w 7116256"/>
              <a:gd name="connsiteY412" fmla="*/ 6614447 h 6857999"/>
              <a:gd name="connsiteX413" fmla="*/ 6517912 w 7116256"/>
              <a:gd name="connsiteY413" fmla="*/ 6622262 h 6857999"/>
              <a:gd name="connsiteX414" fmla="*/ 6517913 w 7116256"/>
              <a:gd name="connsiteY414" fmla="*/ 6630861 h 6857999"/>
              <a:gd name="connsiteX415" fmla="*/ 6517917 w 7116256"/>
              <a:gd name="connsiteY415" fmla="*/ 6640239 h 6857999"/>
              <a:gd name="connsiteX416" fmla="*/ 6518308 w 7116256"/>
              <a:gd name="connsiteY416" fmla="*/ 6648445 h 6857999"/>
              <a:gd name="connsiteX417" fmla="*/ 6517918 w 7116256"/>
              <a:gd name="connsiteY417" fmla="*/ 6656651 h 6857999"/>
              <a:gd name="connsiteX418" fmla="*/ 6517919 w 7116256"/>
              <a:gd name="connsiteY418" fmla="*/ 6665248 h 6857999"/>
              <a:gd name="connsiteX419" fmla="*/ 6518312 w 7116256"/>
              <a:gd name="connsiteY419" fmla="*/ 6673454 h 6857999"/>
              <a:gd name="connsiteX420" fmla="*/ 6517922 w 7116256"/>
              <a:gd name="connsiteY420" fmla="*/ 6681660 h 6857999"/>
              <a:gd name="connsiteX421" fmla="*/ 6517924 w 7116256"/>
              <a:gd name="connsiteY421" fmla="*/ 6691039 h 6857999"/>
              <a:gd name="connsiteX422" fmla="*/ 6517926 w 7116256"/>
              <a:gd name="connsiteY422" fmla="*/ 6699636 h 6857999"/>
              <a:gd name="connsiteX423" fmla="*/ 6517927 w 7116256"/>
              <a:gd name="connsiteY423" fmla="*/ 6707451 h 6857999"/>
              <a:gd name="connsiteX424" fmla="*/ 6517928 w 7116256"/>
              <a:gd name="connsiteY424" fmla="*/ 6716047 h 6857999"/>
              <a:gd name="connsiteX425" fmla="*/ 6517929 w 7116256"/>
              <a:gd name="connsiteY425" fmla="*/ 6724646 h 6857999"/>
              <a:gd name="connsiteX426" fmla="*/ 6518711 w 7116256"/>
              <a:gd name="connsiteY426" fmla="*/ 6733244 h 6857999"/>
              <a:gd name="connsiteX427" fmla="*/ 6517932 w 7116256"/>
              <a:gd name="connsiteY427" fmla="*/ 6741839 h 6857999"/>
              <a:gd name="connsiteX428" fmla="*/ 6517932 w 7116256"/>
              <a:gd name="connsiteY428" fmla="*/ 6750436 h 6857999"/>
              <a:gd name="connsiteX429" fmla="*/ 6518323 w 7116256"/>
              <a:gd name="connsiteY429" fmla="*/ 6758642 h 6857999"/>
              <a:gd name="connsiteX430" fmla="*/ 6517934 w 7116256"/>
              <a:gd name="connsiteY430" fmla="*/ 6766848 h 6857999"/>
              <a:gd name="connsiteX431" fmla="*/ 6517938 w 7116256"/>
              <a:gd name="connsiteY431" fmla="*/ 6775445 h 6857999"/>
              <a:gd name="connsiteX432" fmla="*/ 6517936 w 7116256"/>
              <a:gd name="connsiteY432" fmla="*/ 6784823 h 6857999"/>
              <a:gd name="connsiteX433" fmla="*/ 6517940 w 7116256"/>
              <a:gd name="connsiteY433" fmla="*/ 6792640 h 6857999"/>
              <a:gd name="connsiteX434" fmla="*/ 6517941 w 7116256"/>
              <a:gd name="connsiteY434" fmla="*/ 6801236 h 6857999"/>
              <a:gd name="connsiteX435" fmla="*/ 6517942 w 7116256"/>
              <a:gd name="connsiteY435" fmla="*/ 6809832 h 6857999"/>
              <a:gd name="connsiteX436" fmla="*/ 6518335 w 7116256"/>
              <a:gd name="connsiteY436" fmla="*/ 6818039 h 6857999"/>
              <a:gd name="connsiteX437" fmla="*/ 6517945 w 7116256"/>
              <a:gd name="connsiteY437" fmla="*/ 6826247 h 6857999"/>
              <a:gd name="connsiteX438" fmla="*/ 6517945 w 7116256"/>
              <a:gd name="connsiteY438" fmla="*/ 6835623 h 6857999"/>
              <a:gd name="connsiteX439" fmla="*/ 6518339 w 7116256"/>
              <a:gd name="connsiteY439" fmla="*/ 6843830 h 6857999"/>
              <a:gd name="connsiteX440" fmla="*/ 6517949 w 7116256"/>
              <a:gd name="connsiteY440" fmla="*/ 6852037 h 6857999"/>
              <a:gd name="connsiteX441" fmla="*/ 6517949 w 7116256"/>
              <a:gd name="connsiteY441" fmla="*/ 6857999 h 6857999"/>
              <a:gd name="connsiteX442" fmla="*/ 5793462 w 7116256"/>
              <a:gd name="connsiteY442" fmla="*/ 6857999 h 6857999"/>
              <a:gd name="connsiteX443" fmla="*/ 5793460 w 7116256"/>
              <a:gd name="connsiteY443" fmla="*/ 6851922 h 6857999"/>
              <a:gd name="connsiteX444" fmla="*/ 5792678 w 7116256"/>
              <a:gd name="connsiteY444" fmla="*/ 6843324 h 6857999"/>
              <a:gd name="connsiteX445" fmla="*/ 5793066 w 7116256"/>
              <a:gd name="connsiteY445" fmla="*/ 6835117 h 6857999"/>
              <a:gd name="connsiteX446" fmla="*/ 5793065 w 7116256"/>
              <a:gd name="connsiteY446" fmla="*/ 6826522 h 6857999"/>
              <a:gd name="connsiteX447" fmla="*/ 5792674 w 7116256"/>
              <a:gd name="connsiteY447" fmla="*/ 6818316 h 6857999"/>
              <a:gd name="connsiteX448" fmla="*/ 5793455 w 7116256"/>
              <a:gd name="connsiteY448" fmla="*/ 6809719 h 6857999"/>
              <a:gd name="connsiteX449" fmla="*/ 5793452 w 7116256"/>
              <a:gd name="connsiteY449" fmla="*/ 6801122 h 6857999"/>
              <a:gd name="connsiteX450" fmla="*/ 5793061 w 7116256"/>
              <a:gd name="connsiteY450" fmla="*/ 6792916 h 6857999"/>
              <a:gd name="connsiteX451" fmla="*/ 5792668 w 7116256"/>
              <a:gd name="connsiteY451" fmla="*/ 6783928 h 6857999"/>
              <a:gd name="connsiteX452" fmla="*/ 5793057 w 7116256"/>
              <a:gd name="connsiteY452" fmla="*/ 6775721 h 6857999"/>
              <a:gd name="connsiteX453" fmla="*/ 5793447 w 7116256"/>
              <a:gd name="connsiteY453" fmla="*/ 6766734 h 6857999"/>
              <a:gd name="connsiteX454" fmla="*/ 5793054 w 7116256"/>
              <a:gd name="connsiteY454" fmla="*/ 6758527 h 6857999"/>
              <a:gd name="connsiteX455" fmla="*/ 5793444 w 7116256"/>
              <a:gd name="connsiteY455" fmla="*/ 6750321 h 6857999"/>
              <a:gd name="connsiteX456" fmla="*/ 5793443 w 7116256"/>
              <a:gd name="connsiteY456" fmla="*/ 6741725 h 6857999"/>
              <a:gd name="connsiteX457" fmla="*/ 5792661 w 7116256"/>
              <a:gd name="connsiteY457" fmla="*/ 6733127 h 6857999"/>
              <a:gd name="connsiteX458" fmla="*/ 5793050 w 7116256"/>
              <a:gd name="connsiteY458" fmla="*/ 6724922 h 6857999"/>
              <a:gd name="connsiteX459" fmla="*/ 5793439 w 7116256"/>
              <a:gd name="connsiteY459" fmla="*/ 6715934 h 6857999"/>
              <a:gd name="connsiteX460" fmla="*/ 5793047 w 7116256"/>
              <a:gd name="connsiteY460" fmla="*/ 6707726 h 6857999"/>
              <a:gd name="connsiteX461" fmla="*/ 5793045 w 7116256"/>
              <a:gd name="connsiteY461" fmla="*/ 6699131 h 6857999"/>
              <a:gd name="connsiteX462" fmla="*/ 5793434 w 7116256"/>
              <a:gd name="connsiteY462" fmla="*/ 6690925 h 6857999"/>
              <a:gd name="connsiteX463" fmla="*/ 5793043 w 7116256"/>
              <a:gd name="connsiteY463" fmla="*/ 6681936 h 6857999"/>
              <a:gd name="connsiteX464" fmla="*/ 5792651 w 7116256"/>
              <a:gd name="connsiteY464" fmla="*/ 6673731 h 6857999"/>
              <a:gd name="connsiteX465" fmla="*/ 5793431 w 7116256"/>
              <a:gd name="connsiteY465" fmla="*/ 6665134 h 6857999"/>
              <a:gd name="connsiteX466" fmla="*/ 5793430 w 7116256"/>
              <a:gd name="connsiteY466" fmla="*/ 6656536 h 6857999"/>
              <a:gd name="connsiteX467" fmla="*/ 5793039 w 7116256"/>
              <a:gd name="connsiteY467" fmla="*/ 6648330 h 6857999"/>
              <a:gd name="connsiteX468" fmla="*/ 5793428 w 7116256"/>
              <a:gd name="connsiteY468" fmla="*/ 6640125 h 6857999"/>
              <a:gd name="connsiteX469" fmla="*/ 5793035 w 7116256"/>
              <a:gd name="connsiteY469" fmla="*/ 6631136 h 6857999"/>
              <a:gd name="connsiteX470" fmla="*/ 5792643 w 7116256"/>
              <a:gd name="connsiteY470" fmla="*/ 6622931 h 6857999"/>
              <a:gd name="connsiteX471" fmla="*/ 5793032 w 7116256"/>
              <a:gd name="connsiteY471" fmla="*/ 6613942 h 6857999"/>
              <a:gd name="connsiteX472" fmla="*/ 5793421 w 7116256"/>
              <a:gd name="connsiteY472" fmla="*/ 6605737 h 6857999"/>
              <a:gd name="connsiteX473" fmla="*/ 5793420 w 7116256"/>
              <a:gd name="connsiteY473" fmla="*/ 6597140 h 6857999"/>
              <a:gd name="connsiteX474" fmla="*/ 5792637 w 7116256"/>
              <a:gd name="connsiteY474" fmla="*/ 6588543 h 6857999"/>
              <a:gd name="connsiteX475" fmla="*/ 5793028 w 7116256"/>
              <a:gd name="connsiteY475" fmla="*/ 6580336 h 6857999"/>
              <a:gd name="connsiteX476" fmla="*/ 5793417 w 7116256"/>
              <a:gd name="connsiteY476" fmla="*/ 6571349 h 6857999"/>
              <a:gd name="connsiteX477" fmla="*/ 5793023 w 7116256"/>
              <a:gd name="connsiteY477" fmla="*/ 6563142 h 6857999"/>
              <a:gd name="connsiteX478" fmla="*/ 5793414 w 7116256"/>
              <a:gd name="connsiteY478" fmla="*/ 6554935 h 6857999"/>
              <a:gd name="connsiteX479" fmla="*/ 5793413 w 7116256"/>
              <a:gd name="connsiteY479" fmla="*/ 6546339 h 6857999"/>
              <a:gd name="connsiteX480" fmla="*/ 5792629 w 7116256"/>
              <a:gd name="connsiteY480" fmla="*/ 6537742 h 6857999"/>
              <a:gd name="connsiteX481" fmla="*/ 5792627 w 7116256"/>
              <a:gd name="connsiteY481" fmla="*/ 6529146 h 6857999"/>
              <a:gd name="connsiteX482" fmla="*/ 5793408 w 7116256"/>
              <a:gd name="connsiteY482" fmla="*/ 6520549 h 6857999"/>
              <a:gd name="connsiteX483" fmla="*/ 5793407 w 7116256"/>
              <a:gd name="connsiteY483" fmla="*/ 6511952 h 6857999"/>
              <a:gd name="connsiteX484" fmla="*/ 5793015 w 7116256"/>
              <a:gd name="connsiteY484" fmla="*/ 6503745 h 6857999"/>
              <a:gd name="connsiteX485" fmla="*/ 5793404 w 7116256"/>
              <a:gd name="connsiteY485" fmla="*/ 6495540 h 6857999"/>
              <a:gd name="connsiteX486" fmla="*/ 5793013 w 7116256"/>
              <a:gd name="connsiteY486" fmla="*/ 6486550 h 6857999"/>
              <a:gd name="connsiteX487" fmla="*/ 5792621 w 7116256"/>
              <a:gd name="connsiteY487" fmla="*/ 6478345 h 6857999"/>
              <a:gd name="connsiteX488" fmla="*/ 5793401 w 7116256"/>
              <a:gd name="connsiteY488" fmla="*/ 6469749 h 6857999"/>
              <a:gd name="connsiteX489" fmla="*/ 5793398 w 7116256"/>
              <a:gd name="connsiteY489" fmla="*/ 6461150 h 6857999"/>
              <a:gd name="connsiteX490" fmla="*/ 5793008 w 7116256"/>
              <a:gd name="connsiteY490" fmla="*/ 6452945 h 6857999"/>
              <a:gd name="connsiteX491" fmla="*/ 5792615 w 7116256"/>
              <a:gd name="connsiteY491" fmla="*/ 6443956 h 6857999"/>
              <a:gd name="connsiteX492" fmla="*/ 5793004 w 7116256"/>
              <a:gd name="connsiteY492" fmla="*/ 6435751 h 6857999"/>
              <a:gd name="connsiteX493" fmla="*/ 5793395 w 7116256"/>
              <a:gd name="connsiteY493" fmla="*/ 6426763 h 6857999"/>
              <a:gd name="connsiteX494" fmla="*/ 5793001 w 7116256"/>
              <a:gd name="connsiteY494" fmla="*/ 6418557 h 6857999"/>
              <a:gd name="connsiteX495" fmla="*/ 5793390 w 7116256"/>
              <a:gd name="connsiteY495" fmla="*/ 6410351 h 6857999"/>
              <a:gd name="connsiteX496" fmla="*/ 5793388 w 7116256"/>
              <a:gd name="connsiteY496" fmla="*/ 6401755 h 6857999"/>
              <a:gd name="connsiteX497" fmla="*/ 5792996 w 7116256"/>
              <a:gd name="connsiteY497" fmla="*/ 6393548 h 6857999"/>
              <a:gd name="connsiteX498" fmla="*/ 5793387 w 7116256"/>
              <a:gd name="connsiteY498" fmla="*/ 6385340 h 6857999"/>
              <a:gd name="connsiteX499" fmla="*/ 5793385 w 7116256"/>
              <a:gd name="connsiteY499" fmla="*/ 6375964 h 6857999"/>
              <a:gd name="connsiteX500" fmla="*/ 5792992 w 7116256"/>
              <a:gd name="connsiteY500" fmla="*/ 6367757 h 6857999"/>
              <a:gd name="connsiteX501" fmla="*/ 5792992 w 7116256"/>
              <a:gd name="connsiteY501" fmla="*/ 6359161 h 6857999"/>
              <a:gd name="connsiteX502" fmla="*/ 5793382 w 7116256"/>
              <a:gd name="connsiteY502" fmla="*/ 6350954 h 6857999"/>
              <a:gd name="connsiteX503" fmla="*/ 5792988 w 7116256"/>
              <a:gd name="connsiteY503" fmla="*/ 6342747 h 6857999"/>
              <a:gd name="connsiteX504" fmla="*/ 5792598 w 7116256"/>
              <a:gd name="connsiteY504" fmla="*/ 6333761 h 6857999"/>
              <a:gd name="connsiteX505" fmla="*/ 5793378 w 7116256"/>
              <a:gd name="connsiteY505" fmla="*/ 6325162 h 6857999"/>
              <a:gd name="connsiteX506" fmla="*/ 5793375 w 7116256"/>
              <a:gd name="connsiteY506" fmla="*/ 6316565 h 6857999"/>
              <a:gd name="connsiteX507" fmla="*/ 5792984 w 7116256"/>
              <a:gd name="connsiteY507" fmla="*/ 6308360 h 6857999"/>
              <a:gd name="connsiteX508" fmla="*/ 5793373 w 7116256"/>
              <a:gd name="connsiteY508" fmla="*/ 6300155 h 6857999"/>
              <a:gd name="connsiteX509" fmla="*/ 5793373 w 7116256"/>
              <a:gd name="connsiteY509" fmla="*/ 6291557 h 6857999"/>
              <a:gd name="connsiteX510" fmla="*/ 5792589 w 7116256"/>
              <a:gd name="connsiteY510" fmla="*/ 6282960 h 6857999"/>
              <a:gd name="connsiteX511" fmla="*/ 5792588 w 7116256"/>
              <a:gd name="connsiteY511" fmla="*/ 6274363 h 6857999"/>
              <a:gd name="connsiteX512" fmla="*/ 5793366 w 7116256"/>
              <a:gd name="connsiteY512" fmla="*/ 6265766 h 6857999"/>
              <a:gd name="connsiteX513" fmla="*/ 5792975 w 7116256"/>
              <a:gd name="connsiteY513" fmla="*/ 6257560 h 6857999"/>
              <a:gd name="connsiteX514" fmla="*/ 5792975 w 7116256"/>
              <a:gd name="connsiteY514" fmla="*/ 6248963 h 6857999"/>
              <a:gd name="connsiteX515" fmla="*/ 5793365 w 7116256"/>
              <a:gd name="connsiteY515" fmla="*/ 6240757 h 6857999"/>
              <a:gd name="connsiteX516" fmla="*/ 5792972 w 7116256"/>
              <a:gd name="connsiteY516" fmla="*/ 6231770 h 6857999"/>
              <a:gd name="connsiteX517" fmla="*/ 5792579 w 7116256"/>
              <a:gd name="connsiteY517" fmla="*/ 6223563 h 6857999"/>
              <a:gd name="connsiteX518" fmla="*/ 5793360 w 7116256"/>
              <a:gd name="connsiteY518" fmla="*/ 6214966 h 6857999"/>
              <a:gd name="connsiteX519" fmla="*/ 5793359 w 7116256"/>
              <a:gd name="connsiteY519" fmla="*/ 6206370 h 6857999"/>
              <a:gd name="connsiteX520" fmla="*/ 5792966 w 7116256"/>
              <a:gd name="connsiteY520" fmla="*/ 6198164 h 6857999"/>
              <a:gd name="connsiteX521" fmla="*/ 5792575 w 7116256"/>
              <a:gd name="connsiteY521" fmla="*/ 6189175 h 6857999"/>
              <a:gd name="connsiteX522" fmla="*/ 5792965 w 7116256"/>
              <a:gd name="connsiteY522" fmla="*/ 6180969 h 6857999"/>
              <a:gd name="connsiteX523" fmla="*/ 5792572 w 7116256"/>
              <a:gd name="connsiteY523" fmla="*/ 6172762 h 6857999"/>
              <a:gd name="connsiteX524" fmla="*/ 5792961 w 7116256"/>
              <a:gd name="connsiteY524" fmla="*/ 6163775 h 6857999"/>
              <a:gd name="connsiteX525" fmla="*/ 5793351 w 7116256"/>
              <a:gd name="connsiteY525" fmla="*/ 6155568 h 6857999"/>
              <a:gd name="connsiteX526" fmla="*/ 5793349 w 7116256"/>
              <a:gd name="connsiteY526" fmla="*/ 6146972 h 6857999"/>
              <a:gd name="connsiteX527" fmla="*/ 5792567 w 7116256"/>
              <a:gd name="connsiteY527" fmla="*/ 6138376 h 6857999"/>
              <a:gd name="connsiteX528" fmla="*/ 5792955 w 7116256"/>
              <a:gd name="connsiteY528" fmla="*/ 6130169 h 6857999"/>
              <a:gd name="connsiteX529" fmla="*/ 5793344 w 7116256"/>
              <a:gd name="connsiteY529" fmla="*/ 6121181 h 6857999"/>
              <a:gd name="connsiteX530" fmla="*/ 5792953 w 7116256"/>
              <a:gd name="connsiteY530" fmla="*/ 6112975 h 6857999"/>
              <a:gd name="connsiteX531" fmla="*/ 5792953 w 7116256"/>
              <a:gd name="connsiteY531" fmla="*/ 6104378 h 6857999"/>
              <a:gd name="connsiteX532" fmla="*/ 5793342 w 7116256"/>
              <a:gd name="connsiteY532" fmla="*/ 6096173 h 6857999"/>
              <a:gd name="connsiteX533" fmla="*/ 5792558 w 7116256"/>
              <a:gd name="connsiteY533" fmla="*/ 6087576 h 6857999"/>
              <a:gd name="connsiteX534" fmla="*/ 5792556 w 7116256"/>
              <a:gd name="connsiteY534" fmla="*/ 6078977 h 6857999"/>
              <a:gd name="connsiteX535" fmla="*/ 5793337 w 7116256"/>
              <a:gd name="connsiteY535" fmla="*/ 6070381 h 6857999"/>
              <a:gd name="connsiteX536" fmla="*/ 5793336 w 7116256"/>
              <a:gd name="connsiteY536" fmla="*/ 6061784 h 6857999"/>
              <a:gd name="connsiteX537" fmla="*/ 5792945 w 7116256"/>
              <a:gd name="connsiteY537" fmla="*/ 6053578 h 6857999"/>
              <a:gd name="connsiteX538" fmla="*/ 5793334 w 7116256"/>
              <a:gd name="connsiteY538" fmla="*/ 6045372 h 6857999"/>
              <a:gd name="connsiteX539" fmla="*/ 5793332 w 7116256"/>
              <a:gd name="connsiteY539" fmla="*/ 6036775 h 6857999"/>
              <a:gd name="connsiteX540" fmla="*/ 5792547 w 7116256"/>
              <a:gd name="connsiteY540" fmla="*/ 6028177 h 6857999"/>
              <a:gd name="connsiteX541" fmla="*/ 5792939 w 7116256"/>
              <a:gd name="connsiteY541" fmla="*/ 6019189 h 6857999"/>
              <a:gd name="connsiteX542" fmla="*/ 5793327 w 7116256"/>
              <a:gd name="connsiteY542" fmla="*/ 6010984 h 6857999"/>
              <a:gd name="connsiteX543" fmla="*/ 5792936 w 7116256"/>
              <a:gd name="connsiteY543" fmla="*/ 6002778 h 6857999"/>
              <a:gd name="connsiteX544" fmla="*/ 5792934 w 7116256"/>
              <a:gd name="connsiteY544" fmla="*/ 5994181 h 6857999"/>
              <a:gd name="connsiteX545" fmla="*/ 5793324 w 7116256"/>
              <a:gd name="connsiteY545" fmla="*/ 5985974 h 6857999"/>
              <a:gd name="connsiteX546" fmla="*/ 5793322 w 7116256"/>
              <a:gd name="connsiteY546" fmla="*/ 5976596 h 6857999"/>
              <a:gd name="connsiteX547" fmla="*/ 5792929 w 7116256"/>
              <a:gd name="connsiteY547" fmla="*/ 5968390 h 6857999"/>
              <a:gd name="connsiteX548" fmla="*/ 5793320 w 7116256"/>
              <a:gd name="connsiteY548" fmla="*/ 5960183 h 6857999"/>
              <a:gd name="connsiteX549" fmla="*/ 5793318 w 7116256"/>
              <a:gd name="connsiteY549" fmla="*/ 5951587 h 6857999"/>
              <a:gd name="connsiteX550" fmla="*/ 5792926 w 7116256"/>
              <a:gd name="connsiteY550" fmla="*/ 5943380 h 6857999"/>
              <a:gd name="connsiteX551" fmla="*/ 5792533 w 7116256"/>
              <a:gd name="connsiteY551" fmla="*/ 5934392 h 6857999"/>
              <a:gd name="connsiteX552" fmla="*/ 5793314 w 7116256"/>
              <a:gd name="connsiteY552" fmla="*/ 5925795 h 6857999"/>
              <a:gd name="connsiteX553" fmla="*/ 5792922 w 7116256"/>
              <a:gd name="connsiteY553" fmla="*/ 5917590 h 6857999"/>
              <a:gd name="connsiteX554" fmla="*/ 5792922 w 7116256"/>
              <a:gd name="connsiteY554" fmla="*/ 5908993 h 6857999"/>
              <a:gd name="connsiteX555" fmla="*/ 5793311 w 7116256"/>
              <a:gd name="connsiteY555" fmla="*/ 5900787 h 6857999"/>
              <a:gd name="connsiteX556" fmla="*/ 5793308 w 7116256"/>
              <a:gd name="connsiteY556" fmla="*/ 5892189 h 6857999"/>
              <a:gd name="connsiteX557" fmla="*/ 5792526 w 7116256"/>
              <a:gd name="connsiteY557" fmla="*/ 5883591 h 6857999"/>
              <a:gd name="connsiteX558" fmla="*/ 5793305 w 7116256"/>
              <a:gd name="connsiteY558" fmla="*/ 5874995 h 6857999"/>
              <a:gd name="connsiteX559" fmla="*/ 5793305 w 7116256"/>
              <a:gd name="connsiteY559" fmla="*/ 5866398 h 6857999"/>
              <a:gd name="connsiteX560" fmla="*/ 5792914 w 7116256"/>
              <a:gd name="connsiteY560" fmla="*/ 5858193 h 6857999"/>
              <a:gd name="connsiteX561" fmla="*/ 5793303 w 7116256"/>
              <a:gd name="connsiteY561" fmla="*/ 5849987 h 6857999"/>
              <a:gd name="connsiteX562" fmla="*/ 5793301 w 7116256"/>
              <a:gd name="connsiteY562" fmla="*/ 5841390 h 6857999"/>
              <a:gd name="connsiteX563" fmla="*/ 5792518 w 7116256"/>
              <a:gd name="connsiteY563" fmla="*/ 5832792 h 6857999"/>
              <a:gd name="connsiteX564" fmla="*/ 5792907 w 7116256"/>
              <a:gd name="connsiteY564" fmla="*/ 5823804 h 6857999"/>
              <a:gd name="connsiteX565" fmla="*/ 5793296 w 7116256"/>
              <a:gd name="connsiteY565" fmla="*/ 5815599 h 6857999"/>
              <a:gd name="connsiteX566" fmla="*/ 5793296 w 7116256"/>
              <a:gd name="connsiteY566" fmla="*/ 5807002 h 6857999"/>
              <a:gd name="connsiteX567" fmla="*/ 5792902 w 7116256"/>
              <a:gd name="connsiteY567" fmla="*/ 5798796 h 6857999"/>
              <a:gd name="connsiteX568" fmla="*/ 5793292 w 7116256"/>
              <a:gd name="connsiteY568" fmla="*/ 5790588 h 6857999"/>
              <a:gd name="connsiteX569" fmla="*/ 5793291 w 7116256"/>
              <a:gd name="connsiteY569" fmla="*/ 5781211 h 6857999"/>
              <a:gd name="connsiteX570" fmla="*/ 5792898 w 7116256"/>
              <a:gd name="connsiteY570" fmla="*/ 5773005 h 6857999"/>
              <a:gd name="connsiteX571" fmla="*/ 5793289 w 7116256"/>
              <a:gd name="connsiteY571" fmla="*/ 5764798 h 6857999"/>
              <a:gd name="connsiteX572" fmla="*/ 5793288 w 7116256"/>
              <a:gd name="connsiteY572" fmla="*/ 5756202 h 6857999"/>
              <a:gd name="connsiteX573" fmla="*/ 5792896 w 7116256"/>
              <a:gd name="connsiteY573" fmla="*/ 5747995 h 6857999"/>
              <a:gd name="connsiteX574" fmla="*/ 5792503 w 7116256"/>
              <a:gd name="connsiteY574" fmla="*/ 5739008 h 6857999"/>
              <a:gd name="connsiteX575" fmla="*/ 5793284 w 7116256"/>
              <a:gd name="connsiteY575" fmla="*/ 5730409 h 6857999"/>
              <a:gd name="connsiteX576" fmla="*/ 5793281 w 7116256"/>
              <a:gd name="connsiteY576" fmla="*/ 5721813 h 6857999"/>
              <a:gd name="connsiteX577" fmla="*/ 5792891 w 7116256"/>
              <a:gd name="connsiteY577" fmla="*/ 5713608 h 6857999"/>
              <a:gd name="connsiteX578" fmla="*/ 5793279 w 7116256"/>
              <a:gd name="connsiteY578" fmla="*/ 5705402 h 6857999"/>
              <a:gd name="connsiteX579" fmla="*/ 5793278 w 7116256"/>
              <a:gd name="connsiteY579" fmla="*/ 5696803 h 6857999"/>
              <a:gd name="connsiteX580" fmla="*/ 5792494 w 7116256"/>
              <a:gd name="connsiteY580" fmla="*/ 5688206 h 6857999"/>
              <a:gd name="connsiteX581" fmla="*/ 5793274 w 7116256"/>
              <a:gd name="connsiteY581" fmla="*/ 5679610 h 6857999"/>
              <a:gd name="connsiteX582" fmla="*/ 5793274 w 7116256"/>
              <a:gd name="connsiteY582" fmla="*/ 5671013 h 6857999"/>
              <a:gd name="connsiteX583" fmla="*/ 5792883 w 7116256"/>
              <a:gd name="connsiteY583" fmla="*/ 5662808 h 6857999"/>
              <a:gd name="connsiteX584" fmla="*/ 5792881 w 7116256"/>
              <a:gd name="connsiteY584" fmla="*/ 5654210 h 6857999"/>
              <a:gd name="connsiteX585" fmla="*/ 5793269 w 7116256"/>
              <a:gd name="connsiteY585" fmla="*/ 5646003 h 6857999"/>
              <a:gd name="connsiteX586" fmla="*/ 5793660 w 7116256"/>
              <a:gd name="connsiteY586" fmla="*/ 5637016 h 6857999"/>
              <a:gd name="connsiteX587" fmla="*/ 5792876 w 7116256"/>
              <a:gd name="connsiteY587" fmla="*/ 5628419 h 6857999"/>
              <a:gd name="connsiteX588" fmla="*/ 5793266 w 7116256"/>
              <a:gd name="connsiteY588" fmla="*/ 5620213 h 6857999"/>
              <a:gd name="connsiteX589" fmla="*/ 5793265 w 7116256"/>
              <a:gd name="connsiteY589" fmla="*/ 5611617 h 6857999"/>
              <a:gd name="connsiteX590" fmla="*/ 5792872 w 7116256"/>
              <a:gd name="connsiteY590" fmla="*/ 5603410 h 6857999"/>
              <a:gd name="connsiteX591" fmla="*/ 5793262 w 7116256"/>
              <a:gd name="connsiteY591" fmla="*/ 5595203 h 6857999"/>
              <a:gd name="connsiteX592" fmla="*/ 5793652 w 7116256"/>
              <a:gd name="connsiteY592" fmla="*/ 5586217 h 6857999"/>
              <a:gd name="connsiteX593" fmla="*/ 5792868 w 7116256"/>
              <a:gd name="connsiteY593" fmla="*/ 5577620 h 6857999"/>
              <a:gd name="connsiteX594" fmla="*/ 5792866 w 7116256"/>
              <a:gd name="connsiteY594" fmla="*/ 5569023 h 6857999"/>
              <a:gd name="connsiteX595" fmla="*/ 5793257 w 7116256"/>
              <a:gd name="connsiteY595" fmla="*/ 5560816 h 6857999"/>
              <a:gd name="connsiteX596" fmla="*/ 5793255 w 7116256"/>
              <a:gd name="connsiteY596" fmla="*/ 5552219 h 6857999"/>
              <a:gd name="connsiteX597" fmla="*/ 5792862 w 7116256"/>
              <a:gd name="connsiteY597" fmla="*/ 5544013 h 6857999"/>
              <a:gd name="connsiteX598" fmla="*/ 5792861 w 7116256"/>
              <a:gd name="connsiteY598" fmla="*/ 5540887 h 6857999"/>
              <a:gd name="connsiteX599" fmla="*/ 5793253 w 7116256"/>
              <a:gd name="connsiteY599" fmla="*/ 5538152 h 6857999"/>
              <a:gd name="connsiteX600" fmla="*/ 5793643 w 7116256"/>
              <a:gd name="connsiteY600" fmla="*/ 5535415 h 6857999"/>
              <a:gd name="connsiteX601" fmla="*/ 5792861 w 7116256"/>
              <a:gd name="connsiteY601" fmla="*/ 5530727 h 6857999"/>
              <a:gd name="connsiteX602" fmla="*/ 5793252 w 7116256"/>
              <a:gd name="connsiteY602" fmla="*/ 5526428 h 6857999"/>
              <a:gd name="connsiteX603" fmla="*/ 5793250 w 7116256"/>
              <a:gd name="connsiteY603" fmla="*/ 5522521 h 6857999"/>
              <a:gd name="connsiteX604" fmla="*/ 5793641 w 7116256"/>
              <a:gd name="connsiteY604" fmla="*/ 5518223 h 6857999"/>
              <a:gd name="connsiteX605" fmla="*/ 5794031 w 7116256"/>
              <a:gd name="connsiteY605" fmla="*/ 5513924 h 6857999"/>
              <a:gd name="connsiteX606" fmla="*/ 5794030 w 7116256"/>
              <a:gd name="connsiteY606" fmla="*/ 5510015 h 6857999"/>
              <a:gd name="connsiteX607" fmla="*/ 5794812 w 7116256"/>
              <a:gd name="connsiteY607" fmla="*/ 5505327 h 6857999"/>
              <a:gd name="connsiteX608" fmla="*/ 5795201 w 7116256"/>
              <a:gd name="connsiteY608" fmla="*/ 5501029 h 6857999"/>
              <a:gd name="connsiteX609" fmla="*/ 5795590 w 7116256"/>
              <a:gd name="connsiteY609" fmla="*/ 5496730 h 6857999"/>
              <a:gd name="connsiteX610" fmla="*/ 5795981 w 7116256"/>
              <a:gd name="connsiteY610" fmla="*/ 5492432 h 6857999"/>
              <a:gd name="connsiteX611" fmla="*/ 5797543 w 7116256"/>
              <a:gd name="connsiteY611" fmla="*/ 5488525 h 6857999"/>
              <a:gd name="connsiteX612" fmla="*/ 5797934 w 7116256"/>
              <a:gd name="connsiteY612" fmla="*/ 5484226 h 6857999"/>
              <a:gd name="connsiteX613" fmla="*/ 5798325 w 7116256"/>
              <a:gd name="connsiteY613" fmla="*/ 5479927 h 6857999"/>
              <a:gd name="connsiteX614" fmla="*/ 5799104 w 7116256"/>
              <a:gd name="connsiteY614" fmla="*/ 5476019 h 6857999"/>
              <a:gd name="connsiteX615" fmla="*/ 5799886 w 7116256"/>
              <a:gd name="connsiteY615" fmla="*/ 5471330 h 6857999"/>
              <a:gd name="connsiteX616" fmla="*/ 5800666 w 7116256"/>
              <a:gd name="connsiteY616" fmla="*/ 5467424 h 6857999"/>
              <a:gd name="connsiteX617" fmla="*/ 5801057 w 7116256"/>
              <a:gd name="connsiteY617" fmla="*/ 5463125 h 6857999"/>
              <a:gd name="connsiteX618" fmla="*/ 5802620 w 7116256"/>
              <a:gd name="connsiteY618" fmla="*/ 5458436 h 6857999"/>
              <a:gd name="connsiteX619" fmla="*/ 5804573 w 7116256"/>
              <a:gd name="connsiteY619" fmla="*/ 5450229 h 6857999"/>
              <a:gd name="connsiteX620" fmla="*/ 5805743 w 7116256"/>
              <a:gd name="connsiteY620" fmla="*/ 5445931 h 6857999"/>
              <a:gd name="connsiteX621" fmla="*/ 5806916 w 7116256"/>
              <a:gd name="connsiteY621" fmla="*/ 5441633 h 6857999"/>
              <a:gd name="connsiteX622" fmla="*/ 5807694 w 7116256"/>
              <a:gd name="connsiteY622" fmla="*/ 5437726 h 6857999"/>
              <a:gd name="connsiteX623" fmla="*/ 5809650 w 7116256"/>
              <a:gd name="connsiteY623" fmla="*/ 5433428 h 6857999"/>
              <a:gd name="connsiteX624" fmla="*/ 5810819 w 7116256"/>
              <a:gd name="connsiteY624" fmla="*/ 5429129 h 6857999"/>
              <a:gd name="connsiteX625" fmla="*/ 5811992 w 7116256"/>
              <a:gd name="connsiteY625" fmla="*/ 5424832 h 6857999"/>
              <a:gd name="connsiteX626" fmla="*/ 5813164 w 7116256"/>
              <a:gd name="connsiteY626" fmla="*/ 5420533 h 6857999"/>
              <a:gd name="connsiteX627" fmla="*/ 5814725 w 7116256"/>
              <a:gd name="connsiteY627" fmla="*/ 5416626 h 6857999"/>
              <a:gd name="connsiteX628" fmla="*/ 5816680 w 7116256"/>
              <a:gd name="connsiteY628" fmla="*/ 5412327 h 6857999"/>
              <a:gd name="connsiteX629" fmla="*/ 5817851 w 7116256"/>
              <a:gd name="connsiteY629" fmla="*/ 5408028 h 6857999"/>
              <a:gd name="connsiteX630" fmla="*/ 5819805 w 7116256"/>
              <a:gd name="connsiteY630" fmla="*/ 5403731 h 6857999"/>
              <a:gd name="connsiteX631" fmla="*/ 5821366 w 7116256"/>
              <a:gd name="connsiteY631" fmla="*/ 5399823 h 6857999"/>
              <a:gd name="connsiteX632" fmla="*/ 5823319 w 7116256"/>
              <a:gd name="connsiteY632" fmla="*/ 5394744 h 6857999"/>
              <a:gd name="connsiteX633" fmla="*/ 5825663 w 7116256"/>
              <a:gd name="connsiteY633" fmla="*/ 5390836 h 6857999"/>
              <a:gd name="connsiteX634" fmla="*/ 5827226 w 7116256"/>
              <a:gd name="connsiteY634" fmla="*/ 5386929 h 6857999"/>
              <a:gd name="connsiteX635" fmla="*/ 5829569 w 7116256"/>
              <a:gd name="connsiteY635" fmla="*/ 5382240 h 6857999"/>
              <a:gd name="connsiteX636" fmla="*/ 5831133 w 7116256"/>
              <a:gd name="connsiteY636" fmla="*/ 5378333 h 6857999"/>
              <a:gd name="connsiteX637" fmla="*/ 5833867 w 7116256"/>
              <a:gd name="connsiteY637" fmla="*/ 5374035 h 6857999"/>
              <a:gd name="connsiteX638" fmla="*/ 5836211 w 7116256"/>
              <a:gd name="connsiteY638" fmla="*/ 5369346 h 6857999"/>
              <a:gd name="connsiteX639" fmla="*/ 5838164 w 7116256"/>
              <a:gd name="connsiteY639" fmla="*/ 5365829 h 6857999"/>
              <a:gd name="connsiteX640" fmla="*/ 5840508 w 7116256"/>
              <a:gd name="connsiteY640" fmla="*/ 5361140 h 6857999"/>
              <a:gd name="connsiteX641" fmla="*/ 5843243 w 7116256"/>
              <a:gd name="connsiteY641" fmla="*/ 5356843 h 6857999"/>
              <a:gd name="connsiteX642" fmla="*/ 5845978 w 7116256"/>
              <a:gd name="connsiteY642" fmla="*/ 5352543 h 6857999"/>
              <a:gd name="connsiteX643" fmla="*/ 5848321 w 7116256"/>
              <a:gd name="connsiteY643" fmla="*/ 5348637 h 6857999"/>
              <a:gd name="connsiteX644" fmla="*/ 5850665 w 7116256"/>
              <a:gd name="connsiteY644" fmla="*/ 5343947 h 6857999"/>
              <a:gd name="connsiteX645" fmla="*/ 5853791 w 7116256"/>
              <a:gd name="connsiteY645" fmla="*/ 5340040 h 6857999"/>
              <a:gd name="connsiteX646" fmla="*/ 5856918 w 7116256"/>
              <a:gd name="connsiteY646" fmla="*/ 5335352 h 6857999"/>
              <a:gd name="connsiteX647" fmla="*/ 5859651 w 7116256"/>
              <a:gd name="connsiteY647" fmla="*/ 5331054 h 6857999"/>
              <a:gd name="connsiteX648" fmla="*/ 5862387 w 7116256"/>
              <a:gd name="connsiteY648" fmla="*/ 5327537 h 6857999"/>
              <a:gd name="connsiteX649" fmla="*/ 5865903 w 7116256"/>
              <a:gd name="connsiteY649" fmla="*/ 5323238 h 6857999"/>
              <a:gd name="connsiteX650" fmla="*/ 5869419 w 7116256"/>
              <a:gd name="connsiteY650" fmla="*/ 5318941 h 6857999"/>
              <a:gd name="connsiteX651" fmla="*/ 5872152 w 7116256"/>
              <a:gd name="connsiteY651" fmla="*/ 5314644 h 6857999"/>
              <a:gd name="connsiteX652" fmla="*/ 5875669 w 7116256"/>
              <a:gd name="connsiteY652" fmla="*/ 5310346 h 6857999"/>
              <a:gd name="connsiteX653" fmla="*/ 5879184 w 7116256"/>
              <a:gd name="connsiteY653" fmla="*/ 5306048 h 6857999"/>
              <a:gd name="connsiteX654" fmla="*/ 5883484 w 7116256"/>
              <a:gd name="connsiteY654" fmla="*/ 5301748 h 6857999"/>
              <a:gd name="connsiteX655" fmla="*/ 5887000 w 7116256"/>
              <a:gd name="connsiteY655" fmla="*/ 5297451 h 6857999"/>
              <a:gd name="connsiteX656" fmla="*/ 5890907 w 7116256"/>
              <a:gd name="connsiteY656" fmla="*/ 5293544 h 6857999"/>
              <a:gd name="connsiteX657" fmla="*/ 5895595 w 7116256"/>
              <a:gd name="connsiteY657" fmla="*/ 5288856 h 6857999"/>
              <a:gd name="connsiteX658" fmla="*/ 5899502 w 7116256"/>
              <a:gd name="connsiteY658" fmla="*/ 5284949 h 6857999"/>
              <a:gd name="connsiteX659" fmla="*/ 5903801 w 7116256"/>
              <a:gd name="connsiteY659" fmla="*/ 5280650 h 6857999"/>
              <a:gd name="connsiteX660" fmla="*/ 5908099 w 7116256"/>
              <a:gd name="connsiteY660" fmla="*/ 5276353 h 6857999"/>
              <a:gd name="connsiteX661" fmla="*/ 5912396 w 7116256"/>
              <a:gd name="connsiteY661" fmla="*/ 5272056 h 6857999"/>
              <a:gd name="connsiteX662" fmla="*/ 5917476 w 7116256"/>
              <a:gd name="connsiteY662" fmla="*/ 5267758 h 6857999"/>
              <a:gd name="connsiteX663" fmla="*/ 5922554 w 7116256"/>
              <a:gd name="connsiteY663" fmla="*/ 5263461 h 6857999"/>
              <a:gd name="connsiteX664" fmla="*/ 5927244 w 7116256"/>
              <a:gd name="connsiteY664" fmla="*/ 5259553 h 6857999"/>
              <a:gd name="connsiteX665" fmla="*/ 5933105 w 7116256"/>
              <a:gd name="connsiteY665" fmla="*/ 5255255 h 6857999"/>
              <a:gd name="connsiteX666" fmla="*/ 5938182 w 7116256"/>
              <a:gd name="connsiteY666" fmla="*/ 5250958 h 6857999"/>
              <a:gd name="connsiteX667" fmla="*/ 5944044 w 7116256"/>
              <a:gd name="connsiteY667" fmla="*/ 5246661 h 6857999"/>
              <a:gd name="connsiteX668" fmla="*/ 5950296 w 7116256"/>
              <a:gd name="connsiteY668" fmla="*/ 5241973 h 6857999"/>
              <a:gd name="connsiteX669" fmla="*/ 5956547 w 7116256"/>
              <a:gd name="connsiteY669" fmla="*/ 5238066 h 6857999"/>
              <a:gd name="connsiteX670" fmla="*/ 5963189 w 7116256"/>
              <a:gd name="connsiteY670" fmla="*/ 5233768 h 6857999"/>
              <a:gd name="connsiteX671" fmla="*/ 5970224 w 7116256"/>
              <a:gd name="connsiteY671" fmla="*/ 5229861 h 6857999"/>
              <a:gd name="connsiteX672" fmla="*/ 5977256 w 7116256"/>
              <a:gd name="connsiteY672" fmla="*/ 5225174 h 6857999"/>
              <a:gd name="connsiteX673" fmla="*/ 5984681 w 7116256"/>
              <a:gd name="connsiteY673" fmla="*/ 5220876 h 6857999"/>
              <a:gd name="connsiteX674" fmla="*/ 5993277 w 7116256"/>
              <a:gd name="connsiteY674" fmla="*/ 5216970 h 6857999"/>
              <a:gd name="connsiteX675" fmla="*/ 6002263 w 7116256"/>
              <a:gd name="connsiteY675" fmla="*/ 5211891 h 6857999"/>
              <a:gd name="connsiteX676" fmla="*/ 6012033 w 7116256"/>
              <a:gd name="connsiteY676" fmla="*/ 5208375 h 6857999"/>
              <a:gd name="connsiteX677" fmla="*/ 6021411 w 7116256"/>
              <a:gd name="connsiteY677" fmla="*/ 5203689 h 6857999"/>
              <a:gd name="connsiteX678" fmla="*/ 6027663 w 7116256"/>
              <a:gd name="connsiteY678" fmla="*/ 5201344 h 6857999"/>
              <a:gd name="connsiteX679" fmla="*/ 6033525 w 7116256"/>
              <a:gd name="connsiteY679" fmla="*/ 5199392 h 6857999"/>
              <a:gd name="connsiteX680" fmla="*/ 6039384 w 7116256"/>
              <a:gd name="connsiteY680" fmla="*/ 5197440 h 6857999"/>
              <a:gd name="connsiteX681" fmla="*/ 6045246 w 7116256"/>
              <a:gd name="connsiteY681" fmla="*/ 5195486 h 6857999"/>
              <a:gd name="connsiteX682" fmla="*/ 6053843 w 7116256"/>
              <a:gd name="connsiteY682" fmla="*/ 5193142 h 6857999"/>
              <a:gd name="connsiteX683" fmla="*/ 6060875 w 7116256"/>
              <a:gd name="connsiteY683" fmla="*/ 5190799 h 6857999"/>
              <a:gd name="connsiteX684" fmla="*/ 6069472 w 7116256"/>
              <a:gd name="connsiteY684" fmla="*/ 5189238 h 6857999"/>
              <a:gd name="connsiteX685" fmla="*/ 6076897 w 7116256"/>
              <a:gd name="connsiteY685" fmla="*/ 5187285 h 6857999"/>
              <a:gd name="connsiteX686" fmla="*/ 6095652 w 7116256"/>
              <a:gd name="connsiteY686" fmla="*/ 5183380 h 6857999"/>
              <a:gd name="connsiteX687" fmla="*/ 6114410 w 7116256"/>
              <a:gd name="connsiteY687" fmla="*/ 5181038 h 6857999"/>
              <a:gd name="connsiteX688" fmla="*/ 6133166 w 7116256"/>
              <a:gd name="connsiteY688" fmla="*/ 5178696 h 6857999"/>
              <a:gd name="connsiteX689" fmla="*/ 1801742 w 7116256"/>
              <a:gd name="connsiteY689" fmla="*/ 5088232 h 6857999"/>
              <a:gd name="connsiteX690" fmla="*/ 1804084 w 7116256"/>
              <a:gd name="connsiteY690" fmla="*/ 5089013 h 6857999"/>
              <a:gd name="connsiteX691" fmla="*/ 1811891 w 7116256"/>
              <a:gd name="connsiteY691" fmla="*/ 5089013 h 6857999"/>
              <a:gd name="connsiteX692" fmla="*/ 1819697 w 7116256"/>
              <a:gd name="connsiteY692" fmla="*/ 5089013 h 6857999"/>
              <a:gd name="connsiteX693" fmla="*/ 1829846 w 7116256"/>
              <a:gd name="connsiteY693" fmla="*/ 5089793 h 6857999"/>
              <a:gd name="connsiteX694" fmla="*/ 1839215 w 7116256"/>
              <a:gd name="connsiteY694" fmla="*/ 5089793 h 6857999"/>
              <a:gd name="connsiteX695" fmla="*/ 1848585 w 7116256"/>
              <a:gd name="connsiteY695" fmla="*/ 5091354 h 6857999"/>
              <a:gd name="connsiteX696" fmla="*/ 1857563 w 7116256"/>
              <a:gd name="connsiteY696" fmla="*/ 5092525 h 6857999"/>
              <a:gd name="connsiteX697" fmla="*/ 1866150 w 7116256"/>
              <a:gd name="connsiteY697" fmla="*/ 5094087 h 6857999"/>
              <a:gd name="connsiteX698" fmla="*/ 1874739 w 7116256"/>
              <a:gd name="connsiteY698" fmla="*/ 5095649 h 6857999"/>
              <a:gd name="connsiteX699" fmla="*/ 1882546 w 7116256"/>
              <a:gd name="connsiteY699" fmla="*/ 5097211 h 6857999"/>
              <a:gd name="connsiteX700" fmla="*/ 1890742 w 7116256"/>
              <a:gd name="connsiteY700" fmla="*/ 5099163 h 6857999"/>
              <a:gd name="connsiteX701" fmla="*/ 1898159 w 7116256"/>
              <a:gd name="connsiteY701" fmla="*/ 5101114 h 6857999"/>
              <a:gd name="connsiteX702" fmla="*/ 1906356 w 7116256"/>
              <a:gd name="connsiteY702" fmla="*/ 5103066 h 6857999"/>
              <a:gd name="connsiteX703" fmla="*/ 1913384 w 7116256"/>
              <a:gd name="connsiteY703" fmla="*/ 5105407 h 6857999"/>
              <a:gd name="connsiteX704" fmla="*/ 1920800 w 7116256"/>
              <a:gd name="connsiteY704" fmla="*/ 5108139 h 6857999"/>
              <a:gd name="connsiteX705" fmla="*/ 1927827 w 7116256"/>
              <a:gd name="connsiteY705" fmla="*/ 5110482 h 6857999"/>
              <a:gd name="connsiteX706" fmla="*/ 1934854 w 7116256"/>
              <a:gd name="connsiteY706" fmla="*/ 5113604 h 6857999"/>
              <a:gd name="connsiteX707" fmla="*/ 1941098 w 7116256"/>
              <a:gd name="connsiteY707" fmla="*/ 5115947 h 6857999"/>
              <a:gd name="connsiteX708" fmla="*/ 1948127 w 7116256"/>
              <a:gd name="connsiteY708" fmla="*/ 5119071 h 6857999"/>
              <a:gd name="connsiteX709" fmla="*/ 1954762 w 7116256"/>
              <a:gd name="connsiteY709" fmla="*/ 5121804 h 6857999"/>
              <a:gd name="connsiteX710" fmla="*/ 1961008 w 7116256"/>
              <a:gd name="connsiteY710" fmla="*/ 5124145 h 6857999"/>
              <a:gd name="connsiteX711" fmla="*/ 1967643 w 7116256"/>
              <a:gd name="connsiteY711" fmla="*/ 5127658 h 6857999"/>
              <a:gd name="connsiteX712" fmla="*/ 1973499 w 7116256"/>
              <a:gd name="connsiteY712" fmla="*/ 5130391 h 6857999"/>
              <a:gd name="connsiteX713" fmla="*/ 1980134 w 7116256"/>
              <a:gd name="connsiteY713" fmla="*/ 5133904 h 6857999"/>
              <a:gd name="connsiteX714" fmla="*/ 1985210 w 7116256"/>
              <a:gd name="connsiteY714" fmla="*/ 5137418 h 6857999"/>
              <a:gd name="connsiteX715" fmla="*/ 1991456 w 7116256"/>
              <a:gd name="connsiteY715" fmla="*/ 5140542 h 6857999"/>
              <a:gd name="connsiteX716" fmla="*/ 1996920 w 7116256"/>
              <a:gd name="connsiteY716" fmla="*/ 5144445 h 6857999"/>
              <a:gd name="connsiteX717" fmla="*/ 2002776 w 7116256"/>
              <a:gd name="connsiteY717" fmla="*/ 5147956 h 6857999"/>
              <a:gd name="connsiteX718" fmla="*/ 2007851 w 7116256"/>
              <a:gd name="connsiteY718" fmla="*/ 5151469 h 6857999"/>
              <a:gd name="connsiteX719" fmla="*/ 2012926 w 7116256"/>
              <a:gd name="connsiteY719" fmla="*/ 5154983 h 6857999"/>
              <a:gd name="connsiteX720" fmla="*/ 2018781 w 7116256"/>
              <a:gd name="connsiteY720" fmla="*/ 5159277 h 6857999"/>
              <a:gd name="connsiteX721" fmla="*/ 2023466 w 7116256"/>
              <a:gd name="connsiteY721" fmla="*/ 5163181 h 6857999"/>
              <a:gd name="connsiteX722" fmla="*/ 2028541 w 7116256"/>
              <a:gd name="connsiteY722" fmla="*/ 5166693 h 6857999"/>
              <a:gd name="connsiteX723" fmla="*/ 2033615 w 7116256"/>
              <a:gd name="connsiteY723" fmla="*/ 5170987 h 6857999"/>
              <a:gd name="connsiteX724" fmla="*/ 2038300 w 7116256"/>
              <a:gd name="connsiteY724" fmla="*/ 5174891 h 6857999"/>
              <a:gd name="connsiteX725" fmla="*/ 2042984 w 7116256"/>
              <a:gd name="connsiteY725" fmla="*/ 5178796 h 6857999"/>
              <a:gd name="connsiteX726" fmla="*/ 2048058 w 7116256"/>
              <a:gd name="connsiteY726" fmla="*/ 5183870 h 6857999"/>
              <a:gd name="connsiteX727" fmla="*/ 2053133 w 7116256"/>
              <a:gd name="connsiteY727" fmla="*/ 5187382 h 6857999"/>
              <a:gd name="connsiteX728" fmla="*/ 2057426 w 7116256"/>
              <a:gd name="connsiteY728" fmla="*/ 5191677 h 6857999"/>
              <a:gd name="connsiteX729" fmla="*/ 2061721 w 7116256"/>
              <a:gd name="connsiteY729" fmla="*/ 5195970 h 6857999"/>
              <a:gd name="connsiteX730" fmla="*/ 2066405 w 7116256"/>
              <a:gd name="connsiteY730" fmla="*/ 5200655 h 6857999"/>
              <a:gd name="connsiteX731" fmla="*/ 2070700 w 7116256"/>
              <a:gd name="connsiteY731" fmla="*/ 5204949 h 6857999"/>
              <a:gd name="connsiteX732" fmla="*/ 2074213 w 7116256"/>
              <a:gd name="connsiteY732" fmla="*/ 5210023 h 6857999"/>
              <a:gd name="connsiteX733" fmla="*/ 2078117 w 7116256"/>
              <a:gd name="connsiteY733" fmla="*/ 5214708 h 6857999"/>
              <a:gd name="connsiteX734" fmla="*/ 2082800 w 7116256"/>
              <a:gd name="connsiteY734" fmla="*/ 5219392 h 6857999"/>
              <a:gd name="connsiteX735" fmla="*/ 2086313 w 7116256"/>
              <a:gd name="connsiteY735" fmla="*/ 5223686 h 6857999"/>
              <a:gd name="connsiteX736" fmla="*/ 2090216 w 7116256"/>
              <a:gd name="connsiteY736" fmla="*/ 5228370 h 6857999"/>
              <a:gd name="connsiteX737" fmla="*/ 2093730 w 7116256"/>
              <a:gd name="connsiteY737" fmla="*/ 5233445 h 6857999"/>
              <a:gd name="connsiteX738" fmla="*/ 2097243 w 7116256"/>
              <a:gd name="connsiteY738" fmla="*/ 5238520 h 6857999"/>
              <a:gd name="connsiteX739" fmla="*/ 2101537 w 7116256"/>
              <a:gd name="connsiteY739" fmla="*/ 5243595 h 6857999"/>
              <a:gd name="connsiteX740" fmla="*/ 2104270 w 7116256"/>
              <a:gd name="connsiteY740" fmla="*/ 5248669 h 6857999"/>
              <a:gd name="connsiteX741" fmla="*/ 2107783 w 7116256"/>
              <a:gd name="connsiteY741" fmla="*/ 5253744 h 6857999"/>
              <a:gd name="connsiteX742" fmla="*/ 2111296 w 7116256"/>
              <a:gd name="connsiteY742" fmla="*/ 5258821 h 6857999"/>
              <a:gd name="connsiteX743" fmla="*/ 2114028 w 7116256"/>
              <a:gd name="connsiteY743" fmla="*/ 5263894 h 6857999"/>
              <a:gd name="connsiteX744" fmla="*/ 2117151 w 7116256"/>
              <a:gd name="connsiteY744" fmla="*/ 5269359 h 6857999"/>
              <a:gd name="connsiteX745" fmla="*/ 2121054 w 7116256"/>
              <a:gd name="connsiteY745" fmla="*/ 5274824 h 6857999"/>
              <a:gd name="connsiteX746" fmla="*/ 2123396 w 7116256"/>
              <a:gd name="connsiteY746" fmla="*/ 5280288 h 6857999"/>
              <a:gd name="connsiteX747" fmla="*/ 2126521 w 7116256"/>
              <a:gd name="connsiteY747" fmla="*/ 5285755 h 6857999"/>
              <a:gd name="connsiteX748" fmla="*/ 2129253 w 7116256"/>
              <a:gd name="connsiteY748" fmla="*/ 5290829 h 6857999"/>
              <a:gd name="connsiteX749" fmla="*/ 2131985 w 7116256"/>
              <a:gd name="connsiteY749" fmla="*/ 5296684 h 6857999"/>
              <a:gd name="connsiteX750" fmla="*/ 2134327 w 7116256"/>
              <a:gd name="connsiteY750" fmla="*/ 5302149 h 6857999"/>
              <a:gd name="connsiteX751" fmla="*/ 2136669 w 7116256"/>
              <a:gd name="connsiteY751" fmla="*/ 5308394 h 6857999"/>
              <a:gd name="connsiteX752" fmla="*/ 2139012 w 7116256"/>
              <a:gd name="connsiteY752" fmla="*/ 5313859 h 6857999"/>
              <a:gd name="connsiteX753" fmla="*/ 2141745 w 7116256"/>
              <a:gd name="connsiteY753" fmla="*/ 5320495 h 6857999"/>
              <a:gd name="connsiteX754" fmla="*/ 2144477 w 7116256"/>
              <a:gd name="connsiteY754" fmla="*/ 5325571 h 6857999"/>
              <a:gd name="connsiteX755" fmla="*/ 2146429 w 7116256"/>
              <a:gd name="connsiteY755" fmla="*/ 5331426 h 6857999"/>
              <a:gd name="connsiteX756" fmla="*/ 2148771 w 7116256"/>
              <a:gd name="connsiteY756" fmla="*/ 5337672 h 6857999"/>
              <a:gd name="connsiteX757" fmla="*/ 2150333 w 7116256"/>
              <a:gd name="connsiteY757" fmla="*/ 5343917 h 6857999"/>
              <a:gd name="connsiteX758" fmla="*/ 2152283 w 7116256"/>
              <a:gd name="connsiteY758" fmla="*/ 5349773 h 6857999"/>
              <a:gd name="connsiteX759" fmla="*/ 2153455 w 7116256"/>
              <a:gd name="connsiteY759" fmla="*/ 5356410 h 6857999"/>
              <a:gd name="connsiteX760" fmla="*/ 2155406 w 7116256"/>
              <a:gd name="connsiteY760" fmla="*/ 5363046 h 6857999"/>
              <a:gd name="connsiteX761" fmla="*/ 2156969 w 7116256"/>
              <a:gd name="connsiteY761" fmla="*/ 5369291 h 6857999"/>
              <a:gd name="connsiteX762" fmla="*/ 2158529 w 7116256"/>
              <a:gd name="connsiteY762" fmla="*/ 5375536 h 6857999"/>
              <a:gd name="connsiteX763" fmla="*/ 2159700 w 7116256"/>
              <a:gd name="connsiteY763" fmla="*/ 5382173 h 6857999"/>
              <a:gd name="connsiteX764" fmla="*/ 2160871 w 7116256"/>
              <a:gd name="connsiteY764" fmla="*/ 5388808 h 6857999"/>
              <a:gd name="connsiteX765" fmla="*/ 2161653 w 7116256"/>
              <a:gd name="connsiteY765" fmla="*/ 5395835 h 6857999"/>
              <a:gd name="connsiteX766" fmla="*/ 2163214 w 7116256"/>
              <a:gd name="connsiteY766" fmla="*/ 5402080 h 6857999"/>
              <a:gd name="connsiteX767" fmla="*/ 2163604 w 7116256"/>
              <a:gd name="connsiteY767" fmla="*/ 5409498 h 6857999"/>
              <a:gd name="connsiteX768" fmla="*/ 2164774 w 7116256"/>
              <a:gd name="connsiteY768" fmla="*/ 5416134 h 6857999"/>
              <a:gd name="connsiteX769" fmla="*/ 2165166 w 7116256"/>
              <a:gd name="connsiteY769" fmla="*/ 5423550 h 6857999"/>
              <a:gd name="connsiteX770" fmla="*/ 2165555 w 7116256"/>
              <a:gd name="connsiteY770" fmla="*/ 5430967 h 6857999"/>
              <a:gd name="connsiteX771" fmla="*/ 2165946 w 7116256"/>
              <a:gd name="connsiteY771" fmla="*/ 5437603 h 6857999"/>
              <a:gd name="connsiteX772" fmla="*/ 2166338 w 7116256"/>
              <a:gd name="connsiteY772" fmla="*/ 5445021 h 6857999"/>
              <a:gd name="connsiteX773" fmla="*/ 2165946 w 7116256"/>
              <a:gd name="connsiteY773" fmla="*/ 5447753 h 6857999"/>
              <a:gd name="connsiteX774" fmla="*/ 2165946 w 7116256"/>
              <a:gd name="connsiteY774" fmla="*/ 5450876 h 6857999"/>
              <a:gd name="connsiteX775" fmla="*/ 2165947 w 7116256"/>
              <a:gd name="connsiteY775" fmla="*/ 5455560 h 6857999"/>
              <a:gd name="connsiteX776" fmla="*/ 2166336 w 7116256"/>
              <a:gd name="connsiteY776" fmla="*/ 5460636 h 6857999"/>
              <a:gd name="connsiteX777" fmla="*/ 2165555 w 7116256"/>
              <a:gd name="connsiteY777" fmla="*/ 5467662 h 6857999"/>
              <a:gd name="connsiteX778" fmla="*/ 2165555 w 7116256"/>
              <a:gd name="connsiteY778" fmla="*/ 5475468 h 6857999"/>
              <a:gd name="connsiteX779" fmla="*/ 2164775 w 7116256"/>
              <a:gd name="connsiteY779" fmla="*/ 5483275 h 6857999"/>
              <a:gd name="connsiteX780" fmla="*/ 2163994 w 7116256"/>
              <a:gd name="connsiteY780" fmla="*/ 5491862 h 6857999"/>
              <a:gd name="connsiteX781" fmla="*/ 2162823 w 7116256"/>
              <a:gd name="connsiteY781" fmla="*/ 5500060 h 6857999"/>
              <a:gd name="connsiteX782" fmla="*/ 2161262 w 7116256"/>
              <a:gd name="connsiteY782" fmla="*/ 5508650 h 6857999"/>
              <a:gd name="connsiteX783" fmla="*/ 2160481 w 7116256"/>
              <a:gd name="connsiteY783" fmla="*/ 5517237 h 6857999"/>
              <a:gd name="connsiteX784" fmla="*/ 2158138 w 7116256"/>
              <a:gd name="connsiteY784" fmla="*/ 5525825 h 6857999"/>
              <a:gd name="connsiteX785" fmla="*/ 2156187 w 7116256"/>
              <a:gd name="connsiteY785" fmla="*/ 5534803 h 6857999"/>
              <a:gd name="connsiteX786" fmla="*/ 2154626 w 7116256"/>
              <a:gd name="connsiteY786" fmla="*/ 5543390 h 6857999"/>
              <a:gd name="connsiteX787" fmla="*/ 2151503 w 7116256"/>
              <a:gd name="connsiteY787" fmla="*/ 5553541 h 6857999"/>
              <a:gd name="connsiteX788" fmla="*/ 2148380 w 7116256"/>
              <a:gd name="connsiteY788" fmla="*/ 5562910 h 6857999"/>
              <a:gd name="connsiteX789" fmla="*/ 2145258 w 7116256"/>
              <a:gd name="connsiteY789" fmla="*/ 5572278 h 6857999"/>
              <a:gd name="connsiteX790" fmla="*/ 2141353 w 7116256"/>
              <a:gd name="connsiteY790" fmla="*/ 5583208 h 6857999"/>
              <a:gd name="connsiteX791" fmla="*/ 2139011 w 7116256"/>
              <a:gd name="connsiteY791" fmla="*/ 5587892 h 6857999"/>
              <a:gd name="connsiteX792" fmla="*/ 2136668 w 7116256"/>
              <a:gd name="connsiteY792" fmla="*/ 5593357 h 6857999"/>
              <a:gd name="connsiteX793" fmla="*/ 2134327 w 7116256"/>
              <a:gd name="connsiteY793" fmla="*/ 5598822 h 6857999"/>
              <a:gd name="connsiteX794" fmla="*/ 2131985 w 7116256"/>
              <a:gd name="connsiteY794" fmla="*/ 5604286 h 6857999"/>
              <a:gd name="connsiteX795" fmla="*/ 2129643 w 7116256"/>
              <a:gd name="connsiteY795" fmla="*/ 5610532 h 6857999"/>
              <a:gd name="connsiteX796" fmla="*/ 2126519 w 7116256"/>
              <a:gd name="connsiteY796" fmla="*/ 5615998 h 6857999"/>
              <a:gd name="connsiteX797" fmla="*/ 2122615 w 7116256"/>
              <a:gd name="connsiteY797" fmla="*/ 5622244 h 6857999"/>
              <a:gd name="connsiteX798" fmla="*/ 2119883 w 7116256"/>
              <a:gd name="connsiteY798" fmla="*/ 5628099 h 6857999"/>
              <a:gd name="connsiteX799" fmla="*/ 2115591 w 7116256"/>
              <a:gd name="connsiteY799" fmla="*/ 5634736 h 6857999"/>
              <a:gd name="connsiteX800" fmla="*/ 2112076 w 7116256"/>
              <a:gd name="connsiteY800" fmla="*/ 5641370 h 6857999"/>
              <a:gd name="connsiteX801" fmla="*/ 2107782 w 7116256"/>
              <a:gd name="connsiteY801" fmla="*/ 5648008 h 6857999"/>
              <a:gd name="connsiteX802" fmla="*/ 2103488 w 7116256"/>
              <a:gd name="connsiteY802" fmla="*/ 5654644 h 6857999"/>
              <a:gd name="connsiteX803" fmla="*/ 2097243 w 7116256"/>
              <a:gd name="connsiteY803" fmla="*/ 5663231 h 6857999"/>
              <a:gd name="connsiteX804" fmla="*/ 2090998 w 7116256"/>
              <a:gd name="connsiteY804" fmla="*/ 5671038 h 6857999"/>
              <a:gd name="connsiteX805" fmla="*/ 2084752 w 7116256"/>
              <a:gd name="connsiteY805" fmla="*/ 5679628 h 6857999"/>
              <a:gd name="connsiteX806" fmla="*/ 2077724 w 7116256"/>
              <a:gd name="connsiteY806" fmla="*/ 5687433 h 6857999"/>
              <a:gd name="connsiteX807" fmla="*/ 2063672 w 7116256"/>
              <a:gd name="connsiteY807" fmla="*/ 5703829 h 6857999"/>
              <a:gd name="connsiteX808" fmla="*/ 2047277 w 7116256"/>
              <a:gd name="connsiteY808" fmla="*/ 5718662 h 6857999"/>
              <a:gd name="connsiteX809" fmla="*/ 2030882 w 7116256"/>
              <a:gd name="connsiteY809" fmla="*/ 5733497 h 6857999"/>
              <a:gd name="connsiteX810" fmla="*/ 2012925 w 7116256"/>
              <a:gd name="connsiteY810" fmla="*/ 5746770 h 6857999"/>
              <a:gd name="connsiteX811" fmla="*/ 1994969 w 7116256"/>
              <a:gd name="connsiteY811" fmla="*/ 5758478 h 6857999"/>
              <a:gd name="connsiteX812" fmla="*/ 1975450 w 7116256"/>
              <a:gd name="connsiteY812" fmla="*/ 5769409 h 6857999"/>
              <a:gd name="connsiteX813" fmla="*/ 1965691 w 7116256"/>
              <a:gd name="connsiteY813" fmla="*/ 5775265 h 6857999"/>
              <a:gd name="connsiteX814" fmla="*/ 1955152 w 7116256"/>
              <a:gd name="connsiteY814" fmla="*/ 5779557 h 6857999"/>
              <a:gd name="connsiteX815" fmla="*/ 1945003 w 7116256"/>
              <a:gd name="connsiteY815" fmla="*/ 5784243 h 6857999"/>
              <a:gd name="connsiteX816" fmla="*/ 1934853 w 7116256"/>
              <a:gd name="connsiteY816" fmla="*/ 5788147 h 6857999"/>
              <a:gd name="connsiteX817" fmla="*/ 1925485 w 7116256"/>
              <a:gd name="connsiteY817" fmla="*/ 5792050 h 6857999"/>
              <a:gd name="connsiteX818" fmla="*/ 1915334 w 7116256"/>
              <a:gd name="connsiteY818" fmla="*/ 5795173 h 6857999"/>
              <a:gd name="connsiteX819" fmla="*/ 1905575 w 7116256"/>
              <a:gd name="connsiteY819" fmla="*/ 5797905 h 6857999"/>
              <a:gd name="connsiteX820" fmla="*/ 1895817 w 7116256"/>
              <a:gd name="connsiteY820" fmla="*/ 5801418 h 6857999"/>
              <a:gd name="connsiteX821" fmla="*/ 1888010 w 7116256"/>
              <a:gd name="connsiteY821" fmla="*/ 5802979 h 6857999"/>
              <a:gd name="connsiteX822" fmla="*/ 1880984 w 7116256"/>
              <a:gd name="connsiteY822" fmla="*/ 5804541 h 6857999"/>
              <a:gd name="connsiteX823" fmla="*/ 1872785 w 7116256"/>
              <a:gd name="connsiteY823" fmla="*/ 5806494 h 6857999"/>
              <a:gd name="connsiteX824" fmla="*/ 1864979 w 7116256"/>
              <a:gd name="connsiteY824" fmla="*/ 5807275 h 6857999"/>
              <a:gd name="connsiteX825" fmla="*/ 1858734 w 7116256"/>
              <a:gd name="connsiteY825" fmla="*/ 5808836 h 6857999"/>
              <a:gd name="connsiteX826" fmla="*/ 1852098 w 7116256"/>
              <a:gd name="connsiteY826" fmla="*/ 5810006 h 6857999"/>
              <a:gd name="connsiteX827" fmla="*/ 1845461 w 7116256"/>
              <a:gd name="connsiteY827" fmla="*/ 5810397 h 6857999"/>
              <a:gd name="connsiteX828" fmla="*/ 1838825 w 7116256"/>
              <a:gd name="connsiteY828" fmla="*/ 5811567 h 6857999"/>
              <a:gd name="connsiteX829" fmla="*/ 1827504 w 7116256"/>
              <a:gd name="connsiteY829" fmla="*/ 5811959 h 6857999"/>
              <a:gd name="connsiteX830" fmla="*/ 1815794 w 7116256"/>
              <a:gd name="connsiteY830" fmla="*/ 5812739 h 6857999"/>
              <a:gd name="connsiteX831" fmla="*/ 1809939 w 7116256"/>
              <a:gd name="connsiteY831" fmla="*/ 5813129 h 6857999"/>
              <a:gd name="connsiteX832" fmla="*/ 1804083 w 7116256"/>
              <a:gd name="connsiteY832" fmla="*/ 5812739 h 6857999"/>
              <a:gd name="connsiteX833" fmla="*/ 1799399 w 7116256"/>
              <a:gd name="connsiteY833" fmla="*/ 5812739 h 6857999"/>
              <a:gd name="connsiteX834" fmla="*/ 1794326 w 7116256"/>
              <a:gd name="connsiteY834" fmla="*/ 5813130 h 6857999"/>
              <a:gd name="connsiteX835" fmla="*/ 1784174 w 7116256"/>
              <a:gd name="connsiteY835" fmla="*/ 5812349 h 6857999"/>
              <a:gd name="connsiteX836" fmla="*/ 1774416 w 7116256"/>
              <a:gd name="connsiteY836" fmla="*/ 5811178 h 6857999"/>
              <a:gd name="connsiteX837" fmla="*/ 1765047 w 7116256"/>
              <a:gd name="connsiteY837" fmla="*/ 5811177 h 6857999"/>
              <a:gd name="connsiteX838" fmla="*/ 1755677 w 7116256"/>
              <a:gd name="connsiteY838" fmla="*/ 5809615 h 6857999"/>
              <a:gd name="connsiteX839" fmla="*/ 1746701 w 7116256"/>
              <a:gd name="connsiteY839" fmla="*/ 5808446 h 6857999"/>
              <a:gd name="connsiteX840" fmla="*/ 1738893 w 7116256"/>
              <a:gd name="connsiteY840" fmla="*/ 5806883 h 6857999"/>
              <a:gd name="connsiteX841" fmla="*/ 1730305 w 7116256"/>
              <a:gd name="connsiteY841" fmla="*/ 5805323 h 6857999"/>
              <a:gd name="connsiteX842" fmla="*/ 1721717 w 7116256"/>
              <a:gd name="connsiteY842" fmla="*/ 5803761 h 6857999"/>
              <a:gd name="connsiteX843" fmla="*/ 1713909 w 7116256"/>
              <a:gd name="connsiteY843" fmla="*/ 5801418 h 6857999"/>
              <a:gd name="connsiteX844" fmla="*/ 1706883 w 7116256"/>
              <a:gd name="connsiteY844" fmla="*/ 5799076 h 6857999"/>
              <a:gd name="connsiteX845" fmla="*/ 1698685 w 7116256"/>
              <a:gd name="connsiteY845" fmla="*/ 5797124 h 6857999"/>
              <a:gd name="connsiteX846" fmla="*/ 1692050 w 7116256"/>
              <a:gd name="connsiteY846" fmla="*/ 5795173 h 6857999"/>
              <a:gd name="connsiteX847" fmla="*/ 1685024 w 7116256"/>
              <a:gd name="connsiteY847" fmla="*/ 5792831 h 6857999"/>
              <a:gd name="connsiteX848" fmla="*/ 1677216 w 7116256"/>
              <a:gd name="connsiteY848" fmla="*/ 5790487 h 6857999"/>
              <a:gd name="connsiteX849" fmla="*/ 1670580 w 7116256"/>
              <a:gd name="connsiteY849" fmla="*/ 5787755 h 6857999"/>
              <a:gd name="connsiteX850" fmla="*/ 1663553 w 7116256"/>
              <a:gd name="connsiteY850" fmla="*/ 5784632 h 6857999"/>
              <a:gd name="connsiteX851" fmla="*/ 1657307 w 7116256"/>
              <a:gd name="connsiteY851" fmla="*/ 5782291 h 6857999"/>
              <a:gd name="connsiteX852" fmla="*/ 1651062 w 7116256"/>
              <a:gd name="connsiteY852" fmla="*/ 5778388 h 6857999"/>
              <a:gd name="connsiteX853" fmla="*/ 1644426 w 7116256"/>
              <a:gd name="connsiteY853" fmla="*/ 5775656 h 6857999"/>
              <a:gd name="connsiteX854" fmla="*/ 1638571 w 7116256"/>
              <a:gd name="connsiteY854" fmla="*/ 5772924 h 6857999"/>
              <a:gd name="connsiteX855" fmla="*/ 1631934 w 7116256"/>
              <a:gd name="connsiteY855" fmla="*/ 5769409 h 6857999"/>
              <a:gd name="connsiteX856" fmla="*/ 1626079 w 7116256"/>
              <a:gd name="connsiteY856" fmla="*/ 5766677 h 6857999"/>
              <a:gd name="connsiteX857" fmla="*/ 1620223 w 7116256"/>
              <a:gd name="connsiteY857" fmla="*/ 5762383 h 6857999"/>
              <a:gd name="connsiteX858" fmla="*/ 1614369 w 7116256"/>
              <a:gd name="connsiteY858" fmla="*/ 5759651 h 6857999"/>
              <a:gd name="connsiteX859" fmla="*/ 1609294 w 7116256"/>
              <a:gd name="connsiteY859" fmla="*/ 5756137 h 6857999"/>
              <a:gd name="connsiteX860" fmla="*/ 1603048 w 7116256"/>
              <a:gd name="connsiteY860" fmla="*/ 5752233 h 6857999"/>
              <a:gd name="connsiteX861" fmla="*/ 1598364 w 7116256"/>
              <a:gd name="connsiteY861" fmla="*/ 5748330 h 6857999"/>
              <a:gd name="connsiteX862" fmla="*/ 1592898 w 7116256"/>
              <a:gd name="connsiteY862" fmla="*/ 5745206 h 6857999"/>
              <a:gd name="connsiteX863" fmla="*/ 1587435 w 7116256"/>
              <a:gd name="connsiteY863" fmla="*/ 5740523 h 6857999"/>
              <a:gd name="connsiteX864" fmla="*/ 1582360 w 7116256"/>
              <a:gd name="connsiteY864" fmla="*/ 5737009 h 6857999"/>
              <a:gd name="connsiteX865" fmla="*/ 1577286 w 7116256"/>
              <a:gd name="connsiteY865" fmla="*/ 5733497 h 6857999"/>
              <a:gd name="connsiteX866" fmla="*/ 1572600 w 7116256"/>
              <a:gd name="connsiteY866" fmla="*/ 5729592 h 6857999"/>
              <a:gd name="connsiteX867" fmla="*/ 1567916 w 7116256"/>
              <a:gd name="connsiteY867" fmla="*/ 5724908 h 6857999"/>
              <a:gd name="connsiteX868" fmla="*/ 1562841 w 7116256"/>
              <a:gd name="connsiteY868" fmla="*/ 5720614 h 6857999"/>
              <a:gd name="connsiteX869" fmla="*/ 1558548 w 7116256"/>
              <a:gd name="connsiteY869" fmla="*/ 5716320 h 6857999"/>
              <a:gd name="connsiteX870" fmla="*/ 1553474 w 7116256"/>
              <a:gd name="connsiteY870" fmla="*/ 5712027 h 6857999"/>
              <a:gd name="connsiteX871" fmla="*/ 1549179 w 7116256"/>
              <a:gd name="connsiteY871" fmla="*/ 5707732 h 6857999"/>
              <a:gd name="connsiteX872" fmla="*/ 1544885 w 7116256"/>
              <a:gd name="connsiteY872" fmla="*/ 5703438 h 6857999"/>
              <a:gd name="connsiteX873" fmla="*/ 1540591 w 7116256"/>
              <a:gd name="connsiteY873" fmla="*/ 5699144 h 6857999"/>
              <a:gd name="connsiteX874" fmla="*/ 1536297 w 7116256"/>
              <a:gd name="connsiteY874" fmla="*/ 5694070 h 6857999"/>
              <a:gd name="connsiteX875" fmla="*/ 1532004 w 7116256"/>
              <a:gd name="connsiteY875" fmla="*/ 5689776 h 6857999"/>
              <a:gd name="connsiteX876" fmla="*/ 1528101 w 7116256"/>
              <a:gd name="connsiteY876" fmla="*/ 5685092 h 6857999"/>
              <a:gd name="connsiteX877" fmla="*/ 1524586 w 7116256"/>
              <a:gd name="connsiteY877" fmla="*/ 5680797 h 6857999"/>
              <a:gd name="connsiteX878" fmla="*/ 1521073 w 7116256"/>
              <a:gd name="connsiteY878" fmla="*/ 5675722 h 6857999"/>
              <a:gd name="connsiteX879" fmla="*/ 1516779 w 7116256"/>
              <a:gd name="connsiteY879" fmla="*/ 5670648 h 6857999"/>
              <a:gd name="connsiteX880" fmla="*/ 1512875 w 7116256"/>
              <a:gd name="connsiteY880" fmla="*/ 5665964 h 6857999"/>
              <a:gd name="connsiteX881" fmla="*/ 1508972 w 7116256"/>
              <a:gd name="connsiteY881" fmla="*/ 5661280 h 6857999"/>
              <a:gd name="connsiteX882" fmla="*/ 1505848 w 7116256"/>
              <a:gd name="connsiteY882" fmla="*/ 5655814 h 6857999"/>
              <a:gd name="connsiteX883" fmla="*/ 1502725 w 7116256"/>
              <a:gd name="connsiteY883" fmla="*/ 5651130 h 6857999"/>
              <a:gd name="connsiteX884" fmla="*/ 1498821 w 7116256"/>
              <a:gd name="connsiteY884" fmla="*/ 5645665 h 6857999"/>
              <a:gd name="connsiteX885" fmla="*/ 1495309 w 7116256"/>
              <a:gd name="connsiteY885" fmla="*/ 5640591 h 6857999"/>
              <a:gd name="connsiteX886" fmla="*/ 1492576 w 7116256"/>
              <a:gd name="connsiteY886" fmla="*/ 5635516 h 6857999"/>
              <a:gd name="connsiteX887" fmla="*/ 1489454 w 7116256"/>
              <a:gd name="connsiteY887" fmla="*/ 5630052 h 6857999"/>
              <a:gd name="connsiteX888" fmla="*/ 1486330 w 7116256"/>
              <a:gd name="connsiteY888" fmla="*/ 5624586 h 6857999"/>
              <a:gd name="connsiteX889" fmla="*/ 1483987 w 7116256"/>
              <a:gd name="connsiteY889" fmla="*/ 5619121 h 6857999"/>
              <a:gd name="connsiteX890" fmla="*/ 1480475 w 7116256"/>
              <a:gd name="connsiteY890" fmla="*/ 5614047 h 6857999"/>
              <a:gd name="connsiteX891" fmla="*/ 1478132 w 7116256"/>
              <a:gd name="connsiteY891" fmla="*/ 5608582 h 6857999"/>
              <a:gd name="connsiteX892" fmla="*/ 1475010 w 7116256"/>
              <a:gd name="connsiteY892" fmla="*/ 5602336 h 6857999"/>
              <a:gd name="connsiteX893" fmla="*/ 1473059 w 7116256"/>
              <a:gd name="connsiteY893" fmla="*/ 5596481 h 6857999"/>
              <a:gd name="connsiteX894" fmla="*/ 1469935 w 7116256"/>
              <a:gd name="connsiteY894" fmla="*/ 5591015 h 6857999"/>
              <a:gd name="connsiteX895" fmla="*/ 1467593 w 7116256"/>
              <a:gd name="connsiteY895" fmla="*/ 5585549 h 6857999"/>
              <a:gd name="connsiteX896" fmla="*/ 1465642 w 7116256"/>
              <a:gd name="connsiteY896" fmla="*/ 5579694 h 6857999"/>
              <a:gd name="connsiteX897" fmla="*/ 1463300 w 7116256"/>
              <a:gd name="connsiteY897" fmla="*/ 5573449 h 6857999"/>
              <a:gd name="connsiteX898" fmla="*/ 1461347 w 7116256"/>
              <a:gd name="connsiteY898" fmla="*/ 5567592 h 6857999"/>
              <a:gd name="connsiteX899" fmla="*/ 1459395 w 7116256"/>
              <a:gd name="connsiteY899" fmla="*/ 5561737 h 6857999"/>
              <a:gd name="connsiteX900" fmla="*/ 1457444 w 7116256"/>
              <a:gd name="connsiteY900" fmla="*/ 5555102 h 6857999"/>
              <a:gd name="connsiteX901" fmla="*/ 1455491 w 7116256"/>
              <a:gd name="connsiteY901" fmla="*/ 5549246 h 6857999"/>
              <a:gd name="connsiteX902" fmla="*/ 1454320 w 7116256"/>
              <a:gd name="connsiteY902" fmla="*/ 5542611 h 6857999"/>
              <a:gd name="connsiteX903" fmla="*/ 1452760 w 7116256"/>
              <a:gd name="connsiteY903" fmla="*/ 5536365 h 6857999"/>
              <a:gd name="connsiteX904" fmla="*/ 1451198 w 7116256"/>
              <a:gd name="connsiteY904" fmla="*/ 5530120 h 6857999"/>
              <a:gd name="connsiteX905" fmla="*/ 1448856 w 7116256"/>
              <a:gd name="connsiteY905" fmla="*/ 5523093 h 6857999"/>
              <a:gd name="connsiteX906" fmla="*/ 1447295 w 7116256"/>
              <a:gd name="connsiteY906" fmla="*/ 5516846 h 6857999"/>
              <a:gd name="connsiteX907" fmla="*/ 1446514 w 7116256"/>
              <a:gd name="connsiteY907" fmla="*/ 5509820 h 6857999"/>
              <a:gd name="connsiteX908" fmla="*/ 1445343 w 7116256"/>
              <a:gd name="connsiteY908" fmla="*/ 5503184 h 6857999"/>
              <a:gd name="connsiteX909" fmla="*/ 1444562 w 7116256"/>
              <a:gd name="connsiteY909" fmla="*/ 5496158 h 6857999"/>
              <a:gd name="connsiteX910" fmla="*/ 1443392 w 7116256"/>
              <a:gd name="connsiteY910" fmla="*/ 5489522 h 6857999"/>
              <a:gd name="connsiteX911" fmla="*/ 1443001 w 7116256"/>
              <a:gd name="connsiteY911" fmla="*/ 5482105 h 6857999"/>
              <a:gd name="connsiteX912" fmla="*/ 1443390 w 7116256"/>
              <a:gd name="connsiteY912" fmla="*/ 5475468 h 6857999"/>
              <a:gd name="connsiteX913" fmla="*/ 1443001 w 7116256"/>
              <a:gd name="connsiteY913" fmla="*/ 5468051 h 6857999"/>
              <a:gd name="connsiteX914" fmla="*/ 1442220 w 7116256"/>
              <a:gd name="connsiteY914" fmla="*/ 5461024 h 6857999"/>
              <a:gd name="connsiteX915" fmla="*/ 1442220 w 7116256"/>
              <a:gd name="connsiteY915" fmla="*/ 5455560 h 6857999"/>
              <a:gd name="connsiteX916" fmla="*/ 1442220 w 7116256"/>
              <a:gd name="connsiteY916" fmla="*/ 5450877 h 6857999"/>
              <a:gd name="connsiteX917" fmla="*/ 1441440 w 7116256"/>
              <a:gd name="connsiteY917" fmla="*/ 5448535 h 6857999"/>
              <a:gd name="connsiteX918" fmla="*/ 1442220 w 7116256"/>
              <a:gd name="connsiteY918" fmla="*/ 5446191 h 6857999"/>
              <a:gd name="connsiteX919" fmla="*/ 1442220 w 7116256"/>
              <a:gd name="connsiteY919" fmla="*/ 5438385 h 6857999"/>
              <a:gd name="connsiteX920" fmla="*/ 1442220 w 7116256"/>
              <a:gd name="connsiteY920" fmla="*/ 5430578 h 6857999"/>
              <a:gd name="connsiteX921" fmla="*/ 1443000 w 7116256"/>
              <a:gd name="connsiteY921" fmla="*/ 5422770 h 6857999"/>
              <a:gd name="connsiteX922" fmla="*/ 1443781 w 7116256"/>
              <a:gd name="connsiteY922" fmla="*/ 5414181 h 6857999"/>
              <a:gd name="connsiteX923" fmla="*/ 1444563 w 7116256"/>
              <a:gd name="connsiteY923" fmla="*/ 5406375 h 6857999"/>
              <a:gd name="connsiteX924" fmla="*/ 1446124 w 7116256"/>
              <a:gd name="connsiteY924" fmla="*/ 5398568 h 6857999"/>
              <a:gd name="connsiteX925" fmla="*/ 1447295 w 7116256"/>
              <a:gd name="connsiteY925" fmla="*/ 5389590 h 6857999"/>
              <a:gd name="connsiteX926" fmla="*/ 1448465 w 7116256"/>
              <a:gd name="connsiteY926" fmla="*/ 5381393 h 6857999"/>
              <a:gd name="connsiteX927" fmla="*/ 1450417 w 7116256"/>
              <a:gd name="connsiteY927" fmla="*/ 5372412 h 6857999"/>
              <a:gd name="connsiteX928" fmla="*/ 1452369 w 7116256"/>
              <a:gd name="connsiteY928" fmla="*/ 5363434 h 6857999"/>
              <a:gd name="connsiteX929" fmla="*/ 1455492 w 7116256"/>
              <a:gd name="connsiteY929" fmla="*/ 5354067 h 6857999"/>
              <a:gd name="connsiteX930" fmla="*/ 1457834 w 7116256"/>
              <a:gd name="connsiteY930" fmla="*/ 5344698 h 6857999"/>
              <a:gd name="connsiteX931" fmla="*/ 1460568 w 7116256"/>
              <a:gd name="connsiteY931" fmla="*/ 5334939 h 6857999"/>
              <a:gd name="connsiteX932" fmla="*/ 1464861 w 7116256"/>
              <a:gd name="connsiteY932" fmla="*/ 5325181 h 6857999"/>
              <a:gd name="connsiteX933" fmla="*/ 1466422 w 7116256"/>
              <a:gd name="connsiteY933" fmla="*/ 5319716 h 6857999"/>
              <a:gd name="connsiteX934" fmla="*/ 1468765 w 7116256"/>
              <a:gd name="connsiteY934" fmla="*/ 5314251 h 6857999"/>
              <a:gd name="connsiteX935" fmla="*/ 1471107 w 7116256"/>
              <a:gd name="connsiteY935" fmla="*/ 5308786 h 6857999"/>
              <a:gd name="connsiteX936" fmla="*/ 1472666 w 7116256"/>
              <a:gd name="connsiteY936" fmla="*/ 5304100 h 6857999"/>
              <a:gd name="connsiteX937" fmla="*/ 1476181 w 7116256"/>
              <a:gd name="connsiteY937" fmla="*/ 5298244 h 6857999"/>
              <a:gd name="connsiteX938" fmla="*/ 1478914 w 7116256"/>
              <a:gd name="connsiteY938" fmla="*/ 5292390 h 6857999"/>
              <a:gd name="connsiteX939" fmla="*/ 1481256 w 7116256"/>
              <a:gd name="connsiteY939" fmla="*/ 5286925 h 6857999"/>
              <a:gd name="connsiteX940" fmla="*/ 1483988 w 7116256"/>
              <a:gd name="connsiteY940" fmla="*/ 5281069 h 6857999"/>
              <a:gd name="connsiteX941" fmla="*/ 1488281 w 7116256"/>
              <a:gd name="connsiteY941" fmla="*/ 5274434 h 6857999"/>
              <a:gd name="connsiteX942" fmla="*/ 1491405 w 7116256"/>
              <a:gd name="connsiteY942" fmla="*/ 5268187 h 6857999"/>
              <a:gd name="connsiteX943" fmla="*/ 1494918 w 7116256"/>
              <a:gd name="connsiteY943" fmla="*/ 5261552 h 6857999"/>
              <a:gd name="connsiteX944" fmla="*/ 1499603 w 7116256"/>
              <a:gd name="connsiteY944" fmla="*/ 5255306 h 6857999"/>
              <a:gd name="connsiteX945" fmla="*/ 1504287 w 7116256"/>
              <a:gd name="connsiteY945" fmla="*/ 5247499 h 6857999"/>
              <a:gd name="connsiteX946" fmla="*/ 1509753 w 7116256"/>
              <a:gd name="connsiteY946" fmla="*/ 5240472 h 6857999"/>
              <a:gd name="connsiteX947" fmla="*/ 1515608 w 7116256"/>
              <a:gd name="connsiteY947" fmla="*/ 5232274 h 6857999"/>
              <a:gd name="connsiteX948" fmla="*/ 1521073 w 7116256"/>
              <a:gd name="connsiteY948" fmla="*/ 5225249 h 6857999"/>
              <a:gd name="connsiteX949" fmla="*/ 1531223 w 7116256"/>
              <a:gd name="connsiteY949" fmla="*/ 5212756 h 6857999"/>
              <a:gd name="connsiteX950" fmla="*/ 1541761 w 7116256"/>
              <a:gd name="connsiteY950" fmla="*/ 5201436 h 6857999"/>
              <a:gd name="connsiteX951" fmla="*/ 1553081 w 7116256"/>
              <a:gd name="connsiteY951" fmla="*/ 5190116 h 6857999"/>
              <a:gd name="connsiteX952" fmla="*/ 1564793 w 7116256"/>
              <a:gd name="connsiteY952" fmla="*/ 5179186 h 6857999"/>
              <a:gd name="connsiteX953" fmla="*/ 1579626 w 7116256"/>
              <a:gd name="connsiteY953" fmla="*/ 5166695 h 6857999"/>
              <a:gd name="connsiteX954" fmla="*/ 1596022 w 7116256"/>
              <a:gd name="connsiteY954" fmla="*/ 5154983 h 6857999"/>
              <a:gd name="connsiteX955" fmla="*/ 1612026 w 7116256"/>
              <a:gd name="connsiteY955" fmla="*/ 5143663 h 6857999"/>
              <a:gd name="connsiteX956" fmla="*/ 1628811 w 7116256"/>
              <a:gd name="connsiteY956" fmla="*/ 5133904 h 6857999"/>
              <a:gd name="connsiteX957" fmla="*/ 1642474 w 7116256"/>
              <a:gd name="connsiteY957" fmla="*/ 5126486 h 6857999"/>
              <a:gd name="connsiteX958" fmla="*/ 1656916 w 7116256"/>
              <a:gd name="connsiteY958" fmla="*/ 5119850 h 6857999"/>
              <a:gd name="connsiteX959" fmla="*/ 1671361 w 7116256"/>
              <a:gd name="connsiteY959" fmla="*/ 5113216 h 6857999"/>
              <a:gd name="connsiteX960" fmla="*/ 1686195 w 7116256"/>
              <a:gd name="connsiteY960" fmla="*/ 5108531 h 6857999"/>
              <a:gd name="connsiteX961" fmla="*/ 1694783 w 7116256"/>
              <a:gd name="connsiteY961" fmla="*/ 5105408 h 6857999"/>
              <a:gd name="connsiteX962" fmla="*/ 1703760 w 7116256"/>
              <a:gd name="connsiteY962" fmla="*/ 5102675 h 6857999"/>
              <a:gd name="connsiteX963" fmla="*/ 1713129 w 7116256"/>
              <a:gd name="connsiteY963" fmla="*/ 5100332 h 6857999"/>
              <a:gd name="connsiteX964" fmla="*/ 1722107 w 7116256"/>
              <a:gd name="connsiteY964" fmla="*/ 5097600 h 6857999"/>
              <a:gd name="connsiteX965" fmla="*/ 1729525 w 7116256"/>
              <a:gd name="connsiteY965" fmla="*/ 5096429 h 6857999"/>
              <a:gd name="connsiteX966" fmla="*/ 1736940 w 7116256"/>
              <a:gd name="connsiteY966" fmla="*/ 5094477 h 6857999"/>
              <a:gd name="connsiteX967" fmla="*/ 1743968 w 7116256"/>
              <a:gd name="connsiteY967" fmla="*/ 5093698 h 6857999"/>
              <a:gd name="connsiteX968" fmla="*/ 1750995 w 7116256"/>
              <a:gd name="connsiteY968" fmla="*/ 5092135 h 6857999"/>
              <a:gd name="connsiteX969" fmla="*/ 1764266 w 7116256"/>
              <a:gd name="connsiteY969" fmla="*/ 5090574 h 6857999"/>
              <a:gd name="connsiteX970" fmla="*/ 1776367 w 7116256"/>
              <a:gd name="connsiteY970" fmla="*/ 5089403 h 6857999"/>
              <a:gd name="connsiteX971" fmla="*/ 1787687 w 7116256"/>
              <a:gd name="connsiteY971" fmla="*/ 5089013 h 6857999"/>
              <a:gd name="connsiteX972" fmla="*/ 1799399 w 7116256"/>
              <a:gd name="connsiteY972" fmla="*/ 5089013 h 6857999"/>
              <a:gd name="connsiteX973" fmla="*/ 1135 w 7116256"/>
              <a:gd name="connsiteY973" fmla="*/ 0 h 6857999"/>
              <a:gd name="connsiteX974" fmla="*/ 726966 w 7116256"/>
              <a:gd name="connsiteY974" fmla="*/ 0 h 6857999"/>
              <a:gd name="connsiteX975" fmla="*/ 726965 w 7116256"/>
              <a:gd name="connsiteY975" fmla="*/ 10468 h 6857999"/>
              <a:gd name="connsiteX976" fmla="*/ 726963 w 7116256"/>
              <a:gd name="connsiteY976" fmla="*/ 46440 h 6857999"/>
              <a:gd name="connsiteX977" fmla="*/ 726180 w 7116256"/>
              <a:gd name="connsiteY977" fmla="*/ 82410 h 6857999"/>
              <a:gd name="connsiteX978" fmla="*/ 726179 w 7116256"/>
              <a:gd name="connsiteY978" fmla="*/ 118381 h 6857999"/>
              <a:gd name="connsiteX979" fmla="*/ 726960 w 7116256"/>
              <a:gd name="connsiteY979" fmla="*/ 154352 h 6857999"/>
              <a:gd name="connsiteX980" fmla="*/ 726958 w 7116256"/>
              <a:gd name="connsiteY980" fmla="*/ 190324 h 6857999"/>
              <a:gd name="connsiteX981" fmla="*/ 726958 w 7116256"/>
              <a:gd name="connsiteY981" fmla="*/ 226295 h 6857999"/>
              <a:gd name="connsiteX982" fmla="*/ 726566 w 7116256"/>
              <a:gd name="connsiteY982" fmla="*/ 262657 h 6857999"/>
              <a:gd name="connsiteX983" fmla="*/ 726173 w 7116256"/>
              <a:gd name="connsiteY983" fmla="*/ 298237 h 6857999"/>
              <a:gd name="connsiteX984" fmla="*/ 726172 w 7116256"/>
              <a:gd name="connsiteY984" fmla="*/ 334209 h 6857999"/>
              <a:gd name="connsiteX985" fmla="*/ 726953 w 7116256"/>
              <a:gd name="connsiteY985" fmla="*/ 370179 h 6857999"/>
              <a:gd name="connsiteX986" fmla="*/ 726951 w 7116256"/>
              <a:gd name="connsiteY986" fmla="*/ 406150 h 6857999"/>
              <a:gd name="connsiteX987" fmla="*/ 726950 w 7116256"/>
              <a:gd name="connsiteY987" fmla="*/ 442122 h 6857999"/>
              <a:gd name="connsiteX988" fmla="*/ 726557 w 7116256"/>
              <a:gd name="connsiteY988" fmla="*/ 478483 h 6857999"/>
              <a:gd name="connsiteX989" fmla="*/ 726165 w 7116256"/>
              <a:gd name="connsiteY989" fmla="*/ 514064 h 6857999"/>
              <a:gd name="connsiteX990" fmla="*/ 726555 w 7116256"/>
              <a:gd name="connsiteY990" fmla="*/ 550426 h 6857999"/>
              <a:gd name="connsiteX991" fmla="*/ 726945 w 7116256"/>
              <a:gd name="connsiteY991" fmla="*/ 586006 h 6857999"/>
              <a:gd name="connsiteX992" fmla="*/ 726944 w 7116256"/>
              <a:gd name="connsiteY992" fmla="*/ 621978 h 6857999"/>
              <a:gd name="connsiteX993" fmla="*/ 726551 w 7116256"/>
              <a:gd name="connsiteY993" fmla="*/ 658338 h 6857999"/>
              <a:gd name="connsiteX994" fmla="*/ 726159 w 7116256"/>
              <a:gd name="connsiteY994" fmla="*/ 693920 h 6857999"/>
              <a:gd name="connsiteX995" fmla="*/ 726157 w 7116256"/>
              <a:gd name="connsiteY995" fmla="*/ 729890 h 6857999"/>
              <a:gd name="connsiteX996" fmla="*/ 726548 w 7116256"/>
              <a:gd name="connsiteY996" fmla="*/ 766252 h 6857999"/>
              <a:gd name="connsiteX997" fmla="*/ 726937 w 7116256"/>
              <a:gd name="connsiteY997" fmla="*/ 801832 h 6857999"/>
              <a:gd name="connsiteX998" fmla="*/ 726546 w 7116256"/>
              <a:gd name="connsiteY998" fmla="*/ 815516 h 6857999"/>
              <a:gd name="connsiteX999" fmla="*/ 726546 w 7116256"/>
              <a:gd name="connsiteY999" fmla="*/ 827246 h 6857999"/>
              <a:gd name="connsiteX1000" fmla="*/ 727327 w 7116256"/>
              <a:gd name="connsiteY1000" fmla="*/ 837412 h 6857999"/>
              <a:gd name="connsiteX1001" fmla="*/ 727718 w 7116256"/>
              <a:gd name="connsiteY1001" fmla="*/ 847186 h 6857999"/>
              <a:gd name="connsiteX1002" fmla="*/ 728890 w 7116256"/>
              <a:gd name="connsiteY1002" fmla="*/ 856181 h 6857999"/>
              <a:gd name="connsiteX1003" fmla="*/ 730063 w 7116256"/>
              <a:gd name="connsiteY1003" fmla="*/ 865172 h 6857999"/>
              <a:gd name="connsiteX1004" fmla="*/ 730847 w 7116256"/>
              <a:gd name="connsiteY1004" fmla="*/ 873774 h 6857999"/>
              <a:gd name="connsiteX1005" fmla="*/ 732409 w 7116256"/>
              <a:gd name="connsiteY1005" fmla="*/ 883158 h 6857999"/>
              <a:gd name="connsiteX1006" fmla="*/ 734754 w 7116256"/>
              <a:gd name="connsiteY1006" fmla="*/ 891759 h 6857999"/>
              <a:gd name="connsiteX1007" fmla="*/ 737100 w 7116256"/>
              <a:gd name="connsiteY1007" fmla="*/ 901143 h 6857999"/>
              <a:gd name="connsiteX1008" fmla="*/ 739054 w 7116256"/>
              <a:gd name="connsiteY1008" fmla="*/ 910136 h 6857999"/>
              <a:gd name="connsiteX1009" fmla="*/ 741400 w 7116256"/>
              <a:gd name="connsiteY1009" fmla="*/ 919520 h 6857999"/>
              <a:gd name="connsiteX1010" fmla="*/ 744138 w 7116256"/>
              <a:gd name="connsiteY1010" fmla="*/ 927729 h 6857999"/>
              <a:gd name="connsiteX1011" fmla="*/ 747656 w 7116256"/>
              <a:gd name="connsiteY1011" fmla="*/ 937505 h 6857999"/>
              <a:gd name="connsiteX1012" fmla="*/ 750782 w 7116256"/>
              <a:gd name="connsiteY1012" fmla="*/ 946106 h 6857999"/>
              <a:gd name="connsiteX1013" fmla="*/ 753910 w 7116256"/>
              <a:gd name="connsiteY1013" fmla="*/ 955490 h 6857999"/>
              <a:gd name="connsiteX1014" fmla="*/ 757820 w 7116256"/>
              <a:gd name="connsiteY1014" fmla="*/ 964092 h 6857999"/>
              <a:gd name="connsiteX1015" fmla="*/ 762512 w 7116256"/>
              <a:gd name="connsiteY1015" fmla="*/ 973474 h 6857999"/>
              <a:gd name="connsiteX1016" fmla="*/ 766812 w 7116256"/>
              <a:gd name="connsiteY1016" fmla="*/ 981687 h 6857999"/>
              <a:gd name="connsiteX1017" fmla="*/ 771894 w 7116256"/>
              <a:gd name="connsiteY1017" fmla="*/ 991459 h 6857999"/>
              <a:gd name="connsiteX1018" fmla="*/ 776586 w 7116256"/>
              <a:gd name="connsiteY1018" fmla="*/ 1000061 h 6857999"/>
              <a:gd name="connsiteX1019" fmla="*/ 782451 w 7116256"/>
              <a:gd name="connsiteY1019" fmla="*/ 1009054 h 6857999"/>
              <a:gd name="connsiteX1020" fmla="*/ 788316 w 7116256"/>
              <a:gd name="connsiteY1020" fmla="*/ 1018047 h 6857999"/>
              <a:gd name="connsiteX1021" fmla="*/ 794571 w 7116256"/>
              <a:gd name="connsiteY1021" fmla="*/ 1027430 h 6857999"/>
              <a:gd name="connsiteX1022" fmla="*/ 801217 w 7116256"/>
              <a:gd name="connsiteY1022" fmla="*/ 1036424 h 6857999"/>
              <a:gd name="connsiteX1023" fmla="*/ 808254 w 7116256"/>
              <a:gd name="connsiteY1023" fmla="*/ 1045806 h 6857999"/>
              <a:gd name="connsiteX1024" fmla="*/ 815684 w 7116256"/>
              <a:gd name="connsiteY1024" fmla="*/ 1054017 h 6857999"/>
              <a:gd name="connsiteX1025" fmla="*/ 823894 w 7116256"/>
              <a:gd name="connsiteY1025" fmla="*/ 1063010 h 6857999"/>
              <a:gd name="connsiteX1026" fmla="*/ 833276 w 7116256"/>
              <a:gd name="connsiteY1026" fmla="*/ 1072393 h 6857999"/>
              <a:gd name="connsiteX1027" fmla="*/ 842269 w 7116256"/>
              <a:gd name="connsiteY1027" fmla="*/ 1081386 h 6857999"/>
              <a:gd name="connsiteX1028" fmla="*/ 851653 w 7116256"/>
              <a:gd name="connsiteY1028" fmla="*/ 1089986 h 6857999"/>
              <a:gd name="connsiteX1029" fmla="*/ 863383 w 7116256"/>
              <a:gd name="connsiteY1029" fmla="*/ 1100152 h 6857999"/>
              <a:gd name="connsiteX1030" fmla="*/ 875503 w 7116256"/>
              <a:gd name="connsiteY1030" fmla="*/ 1109145 h 6857999"/>
              <a:gd name="connsiteX1031" fmla="*/ 888015 w 7116256"/>
              <a:gd name="connsiteY1031" fmla="*/ 1117747 h 6857999"/>
              <a:gd name="connsiteX1032" fmla="*/ 900917 w 7116256"/>
              <a:gd name="connsiteY1032" fmla="*/ 1125957 h 6857999"/>
              <a:gd name="connsiteX1033" fmla="*/ 919683 w 7116256"/>
              <a:gd name="connsiteY1033" fmla="*/ 1136904 h 6857999"/>
              <a:gd name="connsiteX1034" fmla="*/ 939232 w 7116256"/>
              <a:gd name="connsiteY1034" fmla="*/ 1146287 h 6857999"/>
              <a:gd name="connsiteX1035" fmla="*/ 959954 w 7116256"/>
              <a:gd name="connsiteY1035" fmla="*/ 1154496 h 6857999"/>
              <a:gd name="connsiteX1036" fmla="*/ 979896 w 7116256"/>
              <a:gd name="connsiteY1036" fmla="*/ 1161925 h 6857999"/>
              <a:gd name="connsiteX1037" fmla="*/ 993580 w 7116256"/>
              <a:gd name="connsiteY1037" fmla="*/ 1165442 h 6857999"/>
              <a:gd name="connsiteX1038" fmla="*/ 1006483 w 7116256"/>
              <a:gd name="connsiteY1038" fmla="*/ 1168962 h 6857999"/>
              <a:gd name="connsiteX1039" fmla="*/ 1020168 w 7116256"/>
              <a:gd name="connsiteY1039" fmla="*/ 1171698 h 6857999"/>
              <a:gd name="connsiteX1040" fmla="*/ 1033460 w 7116256"/>
              <a:gd name="connsiteY1040" fmla="*/ 1174044 h 6857999"/>
              <a:gd name="connsiteX1041" fmla="*/ 1047144 w 7116256"/>
              <a:gd name="connsiteY1041" fmla="*/ 1175997 h 6857999"/>
              <a:gd name="connsiteX1042" fmla="*/ 1060830 w 7116256"/>
              <a:gd name="connsiteY1042" fmla="*/ 1177170 h 6857999"/>
              <a:gd name="connsiteX1043" fmla="*/ 1074904 w 7116256"/>
              <a:gd name="connsiteY1043" fmla="*/ 1178734 h 6857999"/>
              <a:gd name="connsiteX1044" fmla="*/ 1088981 w 7116256"/>
              <a:gd name="connsiteY1044" fmla="*/ 1177950 h 6857999"/>
              <a:gd name="connsiteX1045" fmla="*/ 1103057 w 7116256"/>
              <a:gd name="connsiteY1045" fmla="*/ 1177952 h 6857999"/>
              <a:gd name="connsiteX1046" fmla="*/ 1116740 w 7116256"/>
              <a:gd name="connsiteY1046" fmla="*/ 1177559 h 6857999"/>
              <a:gd name="connsiteX1047" fmla="*/ 1131208 w 7116256"/>
              <a:gd name="connsiteY1047" fmla="*/ 1176386 h 6857999"/>
              <a:gd name="connsiteX1048" fmla="*/ 1144893 w 7116256"/>
              <a:gd name="connsiteY1048" fmla="*/ 1174430 h 6857999"/>
              <a:gd name="connsiteX1049" fmla="*/ 1157796 w 7116256"/>
              <a:gd name="connsiteY1049" fmla="*/ 1171695 h 6857999"/>
              <a:gd name="connsiteX1050" fmla="*/ 1171871 w 7116256"/>
              <a:gd name="connsiteY1050" fmla="*/ 1168566 h 6857999"/>
              <a:gd name="connsiteX1051" fmla="*/ 1184774 w 7116256"/>
              <a:gd name="connsiteY1051" fmla="*/ 1165828 h 6857999"/>
              <a:gd name="connsiteX1052" fmla="*/ 1197676 w 7116256"/>
              <a:gd name="connsiteY1052" fmla="*/ 1161526 h 6857999"/>
              <a:gd name="connsiteX1053" fmla="*/ 1218008 w 7116256"/>
              <a:gd name="connsiteY1053" fmla="*/ 1154487 h 6857999"/>
              <a:gd name="connsiteX1054" fmla="*/ 1238731 w 7116256"/>
              <a:gd name="connsiteY1054" fmla="*/ 1145495 h 6857999"/>
              <a:gd name="connsiteX1055" fmla="*/ 1258281 w 7116256"/>
              <a:gd name="connsiteY1055" fmla="*/ 1136891 h 6857999"/>
              <a:gd name="connsiteX1056" fmla="*/ 1277440 w 7116256"/>
              <a:gd name="connsiteY1056" fmla="*/ 1125552 h 6857999"/>
              <a:gd name="connsiteX1057" fmla="*/ 1289951 w 7116256"/>
              <a:gd name="connsiteY1057" fmla="*/ 1117731 h 6857999"/>
              <a:gd name="connsiteX1058" fmla="*/ 1302464 w 7116256"/>
              <a:gd name="connsiteY1058" fmla="*/ 1109131 h 6857999"/>
              <a:gd name="connsiteX1059" fmla="*/ 1314975 w 7116256"/>
              <a:gd name="connsiteY1059" fmla="*/ 1099746 h 6857999"/>
              <a:gd name="connsiteX1060" fmla="*/ 1326705 w 7116256"/>
              <a:gd name="connsiteY1060" fmla="*/ 1090360 h 6857999"/>
              <a:gd name="connsiteX1061" fmla="*/ 1336481 w 7116256"/>
              <a:gd name="connsiteY1061" fmla="*/ 1081368 h 6857999"/>
              <a:gd name="connsiteX1062" fmla="*/ 1345473 w 7116256"/>
              <a:gd name="connsiteY1062" fmla="*/ 1072376 h 6857999"/>
              <a:gd name="connsiteX1063" fmla="*/ 1354076 w 7116256"/>
              <a:gd name="connsiteY1063" fmla="*/ 1063773 h 6857999"/>
              <a:gd name="connsiteX1064" fmla="*/ 1363068 w 7116256"/>
              <a:gd name="connsiteY1064" fmla="*/ 1053998 h 6857999"/>
              <a:gd name="connsiteX1065" fmla="*/ 1369716 w 7116256"/>
              <a:gd name="connsiteY1065" fmla="*/ 1045004 h 6857999"/>
              <a:gd name="connsiteX1066" fmla="*/ 1377536 w 7116256"/>
              <a:gd name="connsiteY1066" fmla="*/ 1036403 h 6857999"/>
              <a:gd name="connsiteX1067" fmla="*/ 1383792 w 7116256"/>
              <a:gd name="connsiteY1067" fmla="*/ 1027019 h 6857999"/>
              <a:gd name="connsiteX1068" fmla="*/ 1390048 w 7116256"/>
              <a:gd name="connsiteY1068" fmla="*/ 1017634 h 6857999"/>
              <a:gd name="connsiteX1069" fmla="*/ 1396305 w 7116256"/>
              <a:gd name="connsiteY1069" fmla="*/ 1009034 h 6857999"/>
              <a:gd name="connsiteX1070" fmla="*/ 1401388 w 7116256"/>
              <a:gd name="connsiteY1070" fmla="*/ 1000823 h 6857999"/>
              <a:gd name="connsiteX1071" fmla="*/ 1406861 w 7116256"/>
              <a:gd name="connsiteY1071" fmla="*/ 991439 h 6857999"/>
              <a:gd name="connsiteX1072" fmla="*/ 1411946 w 7116256"/>
              <a:gd name="connsiteY1072" fmla="*/ 981662 h 6857999"/>
              <a:gd name="connsiteX1073" fmla="*/ 1416245 w 7116256"/>
              <a:gd name="connsiteY1073" fmla="*/ 973452 h 6857999"/>
              <a:gd name="connsiteX1074" fmla="*/ 1419766 w 7116256"/>
              <a:gd name="connsiteY1074" fmla="*/ 964460 h 6857999"/>
              <a:gd name="connsiteX1075" fmla="*/ 1424457 w 7116256"/>
              <a:gd name="connsiteY1075" fmla="*/ 955077 h 6857999"/>
              <a:gd name="connsiteX1076" fmla="*/ 1427976 w 7116256"/>
              <a:gd name="connsiteY1076" fmla="*/ 946083 h 6857999"/>
              <a:gd name="connsiteX1077" fmla="*/ 1430714 w 7116256"/>
              <a:gd name="connsiteY1077" fmla="*/ 937090 h 6857999"/>
              <a:gd name="connsiteX1078" fmla="*/ 1434234 w 7116256"/>
              <a:gd name="connsiteY1078" fmla="*/ 928096 h 6857999"/>
              <a:gd name="connsiteX1079" fmla="*/ 1436971 w 7116256"/>
              <a:gd name="connsiteY1079" fmla="*/ 919105 h 6857999"/>
              <a:gd name="connsiteX1080" fmla="*/ 1439317 w 7116256"/>
              <a:gd name="connsiteY1080" fmla="*/ 909719 h 6857999"/>
              <a:gd name="connsiteX1081" fmla="*/ 1441664 w 7116256"/>
              <a:gd name="connsiteY1081" fmla="*/ 901117 h 6857999"/>
              <a:gd name="connsiteX1082" fmla="*/ 1443619 w 7116256"/>
              <a:gd name="connsiteY1082" fmla="*/ 892127 h 6857999"/>
              <a:gd name="connsiteX1083" fmla="*/ 1445964 w 7116256"/>
              <a:gd name="connsiteY1083" fmla="*/ 882743 h 6857999"/>
              <a:gd name="connsiteX1084" fmla="*/ 1446748 w 7116256"/>
              <a:gd name="connsiteY1084" fmla="*/ 874140 h 6857999"/>
              <a:gd name="connsiteX1085" fmla="*/ 1448311 w 7116256"/>
              <a:gd name="connsiteY1085" fmla="*/ 864757 h 6857999"/>
              <a:gd name="connsiteX1086" fmla="*/ 1449095 w 7116256"/>
              <a:gd name="connsiteY1086" fmla="*/ 856155 h 6857999"/>
              <a:gd name="connsiteX1087" fmla="*/ 1450266 w 7116256"/>
              <a:gd name="connsiteY1087" fmla="*/ 847161 h 6857999"/>
              <a:gd name="connsiteX1088" fmla="*/ 1450658 w 7116256"/>
              <a:gd name="connsiteY1088" fmla="*/ 838169 h 6857999"/>
              <a:gd name="connsiteX1089" fmla="*/ 1451440 w 7116256"/>
              <a:gd name="connsiteY1089" fmla="*/ 827222 h 6857999"/>
              <a:gd name="connsiteX1090" fmla="*/ 1451440 w 7116256"/>
              <a:gd name="connsiteY1090" fmla="*/ 815491 h 6857999"/>
              <a:gd name="connsiteX1091" fmla="*/ 1451832 w 7116256"/>
              <a:gd name="connsiteY1091" fmla="*/ 801806 h 6857999"/>
              <a:gd name="connsiteX1092" fmla="*/ 1452224 w 7116256"/>
              <a:gd name="connsiteY1092" fmla="*/ 766226 h 6857999"/>
              <a:gd name="connsiteX1093" fmla="*/ 1452226 w 7116256"/>
              <a:gd name="connsiteY1093" fmla="*/ 730254 h 6857999"/>
              <a:gd name="connsiteX1094" fmla="*/ 1452227 w 7116256"/>
              <a:gd name="connsiteY1094" fmla="*/ 693502 h 6857999"/>
              <a:gd name="connsiteX1095" fmla="*/ 1452228 w 7116256"/>
              <a:gd name="connsiteY1095" fmla="*/ 657530 h 6857999"/>
              <a:gd name="connsiteX1096" fmla="*/ 1452620 w 7116256"/>
              <a:gd name="connsiteY1096" fmla="*/ 621952 h 6857999"/>
              <a:gd name="connsiteX1097" fmla="*/ 1452621 w 7116256"/>
              <a:gd name="connsiteY1097" fmla="*/ 585980 h 6857999"/>
              <a:gd name="connsiteX1098" fmla="*/ 1452233 w 7116256"/>
              <a:gd name="connsiteY1098" fmla="*/ 550400 h 6857999"/>
              <a:gd name="connsiteX1099" fmla="*/ 1452625 w 7116256"/>
              <a:gd name="connsiteY1099" fmla="*/ 514038 h 6857999"/>
              <a:gd name="connsiteX1100" fmla="*/ 1453017 w 7116256"/>
              <a:gd name="connsiteY1100" fmla="*/ 478458 h 6857999"/>
              <a:gd name="connsiteX1101" fmla="*/ 1452626 w 7116256"/>
              <a:gd name="connsiteY1101" fmla="*/ 442097 h 6857999"/>
              <a:gd name="connsiteX1102" fmla="*/ 1452628 w 7116256"/>
              <a:gd name="connsiteY1102" fmla="*/ 406125 h 6857999"/>
              <a:gd name="connsiteX1103" fmla="*/ 1453412 w 7116256"/>
              <a:gd name="connsiteY1103" fmla="*/ 370154 h 6857999"/>
              <a:gd name="connsiteX1104" fmla="*/ 1453412 w 7116256"/>
              <a:gd name="connsiteY1104" fmla="*/ 334183 h 6857999"/>
              <a:gd name="connsiteX1105" fmla="*/ 1453414 w 7116256"/>
              <a:gd name="connsiteY1105" fmla="*/ 298212 h 6857999"/>
              <a:gd name="connsiteX1106" fmla="*/ 1453024 w 7116256"/>
              <a:gd name="connsiteY1106" fmla="*/ 265760 h 6857999"/>
              <a:gd name="connsiteX1107" fmla="*/ 1453024 w 7116256"/>
              <a:gd name="connsiteY1107" fmla="*/ 261849 h 6857999"/>
              <a:gd name="connsiteX1108" fmla="*/ 1453415 w 7116256"/>
              <a:gd name="connsiteY1108" fmla="*/ 252858 h 6857999"/>
              <a:gd name="connsiteX1109" fmla="*/ 1453807 w 7116256"/>
              <a:gd name="connsiteY1109" fmla="*/ 243864 h 6857999"/>
              <a:gd name="connsiteX1110" fmla="*/ 1454980 w 7116256"/>
              <a:gd name="connsiteY1110" fmla="*/ 234872 h 6857999"/>
              <a:gd name="connsiteX1111" fmla="*/ 1455762 w 7116256"/>
              <a:gd name="connsiteY1111" fmla="*/ 226270 h 6857999"/>
              <a:gd name="connsiteX1112" fmla="*/ 1456935 w 7116256"/>
              <a:gd name="connsiteY1112" fmla="*/ 217278 h 6857999"/>
              <a:gd name="connsiteX1113" fmla="*/ 1458108 w 7116256"/>
              <a:gd name="connsiteY1113" fmla="*/ 208284 h 6857999"/>
              <a:gd name="connsiteX1114" fmla="*/ 1459673 w 7116256"/>
              <a:gd name="connsiteY1114" fmla="*/ 198900 h 6857999"/>
              <a:gd name="connsiteX1115" fmla="*/ 1461629 w 7116256"/>
              <a:gd name="connsiteY1115" fmla="*/ 189909 h 6857999"/>
              <a:gd name="connsiteX1116" fmla="*/ 1463974 w 7116256"/>
              <a:gd name="connsiteY1116" fmla="*/ 181305 h 6857999"/>
              <a:gd name="connsiteX1117" fmla="*/ 1465930 w 7116256"/>
              <a:gd name="connsiteY1117" fmla="*/ 172313 h 6857999"/>
              <a:gd name="connsiteX1118" fmla="*/ 1467885 w 7116256"/>
              <a:gd name="connsiteY1118" fmla="*/ 163320 h 6857999"/>
              <a:gd name="connsiteX1119" fmla="*/ 1471012 w 7116256"/>
              <a:gd name="connsiteY1119" fmla="*/ 154717 h 6857999"/>
              <a:gd name="connsiteX1120" fmla="*/ 1474142 w 7116256"/>
              <a:gd name="connsiteY1120" fmla="*/ 145334 h 6857999"/>
              <a:gd name="connsiteX1121" fmla="*/ 1477270 w 7116256"/>
              <a:gd name="connsiteY1121" fmla="*/ 136733 h 6857999"/>
              <a:gd name="connsiteX1122" fmla="*/ 1480791 w 7116256"/>
              <a:gd name="connsiteY1122" fmla="*/ 126959 h 6857999"/>
              <a:gd name="connsiteX1123" fmla="*/ 1484700 w 7116256"/>
              <a:gd name="connsiteY1123" fmla="*/ 118354 h 6857999"/>
              <a:gd name="connsiteX1124" fmla="*/ 1489000 w 7116256"/>
              <a:gd name="connsiteY1124" fmla="*/ 109361 h 6857999"/>
              <a:gd name="connsiteX1125" fmla="*/ 1493302 w 7116256"/>
              <a:gd name="connsiteY1125" fmla="*/ 99588 h 6857999"/>
              <a:gd name="connsiteX1126" fmla="*/ 1497994 w 7116256"/>
              <a:gd name="connsiteY1126" fmla="*/ 90984 h 6857999"/>
              <a:gd name="connsiteX1127" fmla="*/ 1503077 w 7116256"/>
              <a:gd name="connsiteY1127" fmla="*/ 81994 h 6857999"/>
              <a:gd name="connsiteX1128" fmla="*/ 1508552 w 7116256"/>
              <a:gd name="connsiteY1128" fmla="*/ 72609 h 6857999"/>
              <a:gd name="connsiteX1129" fmla="*/ 1515197 w 7116256"/>
              <a:gd name="connsiteY1129" fmla="*/ 63616 h 6857999"/>
              <a:gd name="connsiteX1130" fmla="*/ 1520672 w 7116256"/>
              <a:gd name="connsiteY1130" fmla="*/ 55013 h 6857999"/>
              <a:gd name="connsiteX1131" fmla="*/ 1527321 w 7116256"/>
              <a:gd name="connsiteY1131" fmla="*/ 46021 h 6857999"/>
              <a:gd name="connsiteX1132" fmla="*/ 1535141 w 7116256"/>
              <a:gd name="connsiteY1132" fmla="*/ 36637 h 6857999"/>
              <a:gd name="connsiteX1133" fmla="*/ 1542960 w 7116256"/>
              <a:gd name="connsiteY1133" fmla="*/ 28034 h 6857999"/>
              <a:gd name="connsiteX1134" fmla="*/ 1550388 w 7116256"/>
              <a:gd name="connsiteY1134" fmla="*/ 19042 h 6857999"/>
              <a:gd name="connsiteX1135" fmla="*/ 1558210 w 7116256"/>
              <a:gd name="connsiteY1135" fmla="*/ 10439 h 6857999"/>
              <a:gd name="connsiteX1136" fmla="*/ 1568375 w 7116256"/>
              <a:gd name="connsiteY1136" fmla="*/ 1055 h 6857999"/>
              <a:gd name="connsiteX1137" fmla="*/ 1569613 w 7116256"/>
              <a:gd name="connsiteY1137" fmla="*/ 0 h 6857999"/>
              <a:gd name="connsiteX1138" fmla="*/ 2063841 w 7116256"/>
              <a:gd name="connsiteY1138" fmla="*/ 0 h 6857999"/>
              <a:gd name="connsiteX1139" fmla="*/ 2064542 w 7116256"/>
              <a:gd name="connsiteY1139" fmla="*/ 647 h 6857999"/>
              <a:gd name="connsiteX1140" fmla="*/ 2074317 w 7116256"/>
              <a:gd name="connsiteY1140" fmla="*/ 10422 h 6857999"/>
              <a:gd name="connsiteX1141" fmla="*/ 2082527 w 7116256"/>
              <a:gd name="connsiteY1141" fmla="*/ 18632 h 6857999"/>
              <a:gd name="connsiteX1142" fmla="*/ 2090347 w 7116256"/>
              <a:gd name="connsiteY1142" fmla="*/ 27234 h 6857999"/>
              <a:gd name="connsiteX1143" fmla="*/ 2098556 w 7116256"/>
              <a:gd name="connsiteY1143" fmla="*/ 37007 h 6857999"/>
              <a:gd name="connsiteX1144" fmla="*/ 2105593 w 7116256"/>
              <a:gd name="connsiteY1144" fmla="*/ 46392 h 6857999"/>
              <a:gd name="connsiteX1145" fmla="*/ 2112239 w 7116256"/>
              <a:gd name="connsiteY1145" fmla="*/ 54602 h 6857999"/>
              <a:gd name="connsiteX1146" fmla="*/ 2118495 w 7116256"/>
              <a:gd name="connsiteY1146" fmla="*/ 63985 h 6857999"/>
              <a:gd name="connsiteX1147" fmla="*/ 2123970 w 7116256"/>
              <a:gd name="connsiteY1147" fmla="*/ 72588 h 6857999"/>
              <a:gd name="connsiteX1148" fmla="*/ 2129443 w 7116256"/>
              <a:gd name="connsiteY1148" fmla="*/ 81972 h 6857999"/>
              <a:gd name="connsiteX1149" fmla="*/ 2134526 w 7116256"/>
              <a:gd name="connsiteY1149" fmla="*/ 90963 h 6857999"/>
              <a:gd name="connsiteX1150" fmla="*/ 2139218 w 7116256"/>
              <a:gd name="connsiteY1150" fmla="*/ 99565 h 6857999"/>
              <a:gd name="connsiteX1151" fmla="*/ 2143909 w 7116256"/>
              <a:gd name="connsiteY1151" fmla="*/ 108948 h 6857999"/>
              <a:gd name="connsiteX1152" fmla="*/ 2148209 w 7116256"/>
              <a:gd name="connsiteY1152" fmla="*/ 117941 h 6857999"/>
              <a:gd name="connsiteX1153" fmla="*/ 2151728 w 7116256"/>
              <a:gd name="connsiteY1153" fmla="*/ 126934 h 6857999"/>
              <a:gd name="connsiteX1154" fmla="*/ 2156028 w 7116256"/>
              <a:gd name="connsiteY1154" fmla="*/ 135927 h 6857999"/>
              <a:gd name="connsiteX1155" fmla="*/ 2159157 w 7116256"/>
              <a:gd name="connsiteY1155" fmla="*/ 144528 h 6857999"/>
              <a:gd name="connsiteX1156" fmla="*/ 2161893 w 7116256"/>
              <a:gd name="connsiteY1156" fmla="*/ 154302 h 6857999"/>
              <a:gd name="connsiteX1157" fmla="*/ 2164630 w 7116256"/>
              <a:gd name="connsiteY1157" fmla="*/ 163297 h 6857999"/>
              <a:gd name="connsiteX1158" fmla="*/ 2167756 w 7116256"/>
              <a:gd name="connsiteY1158" fmla="*/ 171897 h 6857999"/>
              <a:gd name="connsiteX1159" fmla="*/ 2169712 w 7116256"/>
              <a:gd name="connsiteY1159" fmla="*/ 180889 h 6857999"/>
              <a:gd name="connsiteX1160" fmla="*/ 2171665 w 7116256"/>
              <a:gd name="connsiteY1160" fmla="*/ 190665 h 6857999"/>
              <a:gd name="connsiteX1161" fmla="*/ 2173230 w 7116256"/>
              <a:gd name="connsiteY1161" fmla="*/ 199265 h 6857999"/>
              <a:gd name="connsiteX1162" fmla="*/ 2175185 w 7116256"/>
              <a:gd name="connsiteY1162" fmla="*/ 207477 h 6857999"/>
              <a:gd name="connsiteX1163" fmla="*/ 2176748 w 7116256"/>
              <a:gd name="connsiteY1163" fmla="*/ 216860 h 6857999"/>
              <a:gd name="connsiteX1164" fmla="*/ 2177529 w 7116256"/>
              <a:gd name="connsiteY1164" fmla="*/ 225463 h 6857999"/>
              <a:gd name="connsiteX1165" fmla="*/ 2176747 w 7116256"/>
              <a:gd name="connsiteY1165" fmla="*/ 226245 h 6857999"/>
              <a:gd name="connsiteX1166" fmla="*/ 2177138 w 7116256"/>
              <a:gd name="connsiteY1166" fmla="*/ 261824 h 6857999"/>
              <a:gd name="connsiteX1167" fmla="*/ 2177136 w 7116256"/>
              <a:gd name="connsiteY1167" fmla="*/ 297796 h 6857999"/>
              <a:gd name="connsiteX1168" fmla="*/ 2177527 w 7116256"/>
              <a:gd name="connsiteY1168" fmla="*/ 334157 h 6857999"/>
              <a:gd name="connsiteX1169" fmla="*/ 2177525 w 7116256"/>
              <a:gd name="connsiteY1169" fmla="*/ 370129 h 6857999"/>
              <a:gd name="connsiteX1170" fmla="*/ 2176741 w 7116256"/>
              <a:gd name="connsiteY1170" fmla="*/ 406100 h 6857999"/>
              <a:gd name="connsiteX1171" fmla="*/ 2177131 w 7116256"/>
              <a:gd name="connsiteY1171" fmla="*/ 441680 h 6857999"/>
              <a:gd name="connsiteX1172" fmla="*/ 2177130 w 7116256"/>
              <a:gd name="connsiteY1172" fmla="*/ 477652 h 6857999"/>
              <a:gd name="connsiteX1173" fmla="*/ 2177519 w 7116256"/>
              <a:gd name="connsiteY1173" fmla="*/ 514014 h 6857999"/>
              <a:gd name="connsiteX1174" fmla="*/ 2177519 w 7116256"/>
              <a:gd name="connsiteY1174" fmla="*/ 549984 h 6857999"/>
              <a:gd name="connsiteX1175" fmla="*/ 2177126 w 7116256"/>
              <a:gd name="connsiteY1175" fmla="*/ 586346 h 6857999"/>
              <a:gd name="connsiteX1176" fmla="*/ 2176734 w 7116256"/>
              <a:gd name="connsiteY1176" fmla="*/ 621928 h 6857999"/>
              <a:gd name="connsiteX1177" fmla="*/ 2177123 w 7116256"/>
              <a:gd name="connsiteY1177" fmla="*/ 657506 h 6857999"/>
              <a:gd name="connsiteX1178" fmla="*/ 2177121 w 7116256"/>
              <a:gd name="connsiteY1178" fmla="*/ 693478 h 6857999"/>
              <a:gd name="connsiteX1179" fmla="*/ 2177512 w 7116256"/>
              <a:gd name="connsiteY1179" fmla="*/ 729839 h 6857999"/>
              <a:gd name="connsiteX1180" fmla="*/ 2177119 w 7116256"/>
              <a:gd name="connsiteY1180" fmla="*/ 766202 h 6857999"/>
              <a:gd name="connsiteX1181" fmla="*/ 2177119 w 7116256"/>
              <a:gd name="connsiteY1181" fmla="*/ 802172 h 6857999"/>
              <a:gd name="connsiteX1182" fmla="*/ 2176727 w 7116256"/>
              <a:gd name="connsiteY1182" fmla="*/ 837752 h 6857999"/>
              <a:gd name="connsiteX1183" fmla="*/ 2177115 w 7116256"/>
              <a:gd name="connsiteY1183" fmla="*/ 873333 h 6857999"/>
              <a:gd name="connsiteX1184" fmla="*/ 2177505 w 7116256"/>
              <a:gd name="connsiteY1184" fmla="*/ 909694 h 6857999"/>
              <a:gd name="connsiteX1185" fmla="*/ 2177505 w 7116256"/>
              <a:gd name="connsiteY1185" fmla="*/ 945665 h 6857999"/>
              <a:gd name="connsiteX1186" fmla="*/ 2177113 w 7116256"/>
              <a:gd name="connsiteY1186" fmla="*/ 982027 h 6857999"/>
              <a:gd name="connsiteX1187" fmla="*/ 2177111 w 7116256"/>
              <a:gd name="connsiteY1187" fmla="*/ 1017999 h 6857999"/>
              <a:gd name="connsiteX1188" fmla="*/ 2176719 w 7116256"/>
              <a:gd name="connsiteY1188" fmla="*/ 1053579 h 6857999"/>
              <a:gd name="connsiteX1189" fmla="*/ 2177109 w 7116256"/>
              <a:gd name="connsiteY1189" fmla="*/ 1089159 h 6857999"/>
              <a:gd name="connsiteX1190" fmla="*/ 2177498 w 7116256"/>
              <a:gd name="connsiteY1190" fmla="*/ 1125521 h 6857999"/>
              <a:gd name="connsiteX1191" fmla="*/ 2177107 w 7116256"/>
              <a:gd name="connsiteY1191" fmla="*/ 1161884 h 6857999"/>
              <a:gd name="connsiteX1192" fmla="*/ 2177104 w 7116256"/>
              <a:gd name="connsiteY1192" fmla="*/ 1197854 h 6857999"/>
              <a:gd name="connsiteX1193" fmla="*/ 2177103 w 7116256"/>
              <a:gd name="connsiteY1193" fmla="*/ 1233825 h 6857999"/>
              <a:gd name="connsiteX1194" fmla="*/ 2177103 w 7116256"/>
              <a:gd name="connsiteY1194" fmla="*/ 1269015 h 6857999"/>
              <a:gd name="connsiteX1195" fmla="*/ 2177493 w 7116256"/>
              <a:gd name="connsiteY1195" fmla="*/ 1305377 h 6857999"/>
              <a:gd name="connsiteX1196" fmla="*/ 2177101 w 7116256"/>
              <a:gd name="connsiteY1196" fmla="*/ 1341739 h 6857999"/>
              <a:gd name="connsiteX1197" fmla="*/ 2177098 w 7116256"/>
              <a:gd name="connsiteY1197" fmla="*/ 1377710 h 6857999"/>
              <a:gd name="connsiteX1198" fmla="*/ 2177097 w 7116256"/>
              <a:gd name="connsiteY1198" fmla="*/ 1413681 h 6857999"/>
              <a:gd name="connsiteX1199" fmla="*/ 2176705 w 7116256"/>
              <a:gd name="connsiteY1199" fmla="*/ 1449262 h 6857999"/>
              <a:gd name="connsiteX1200" fmla="*/ 2177095 w 7116256"/>
              <a:gd name="connsiteY1200" fmla="*/ 1449652 h 6857999"/>
              <a:gd name="connsiteX1201" fmla="*/ 2177095 w 7116256"/>
              <a:gd name="connsiteY1201" fmla="*/ 1459035 h 6857999"/>
              <a:gd name="connsiteX1202" fmla="*/ 2177486 w 7116256"/>
              <a:gd name="connsiteY1202" fmla="*/ 1468028 h 6857999"/>
              <a:gd name="connsiteX1203" fmla="*/ 2177486 w 7116256"/>
              <a:gd name="connsiteY1203" fmla="*/ 1476630 h 6857999"/>
              <a:gd name="connsiteX1204" fmla="*/ 2178660 w 7116256"/>
              <a:gd name="connsiteY1204" fmla="*/ 1485623 h 6857999"/>
              <a:gd name="connsiteX1205" fmla="*/ 2179440 w 7116256"/>
              <a:gd name="connsiteY1205" fmla="*/ 1494225 h 6857999"/>
              <a:gd name="connsiteX1206" fmla="*/ 2181003 w 7116256"/>
              <a:gd name="connsiteY1206" fmla="*/ 1503608 h 6857999"/>
              <a:gd name="connsiteX1207" fmla="*/ 2182567 w 7116256"/>
              <a:gd name="connsiteY1207" fmla="*/ 1512992 h 6857999"/>
              <a:gd name="connsiteX1208" fmla="*/ 2183741 w 7116256"/>
              <a:gd name="connsiteY1208" fmla="*/ 1521202 h 6857999"/>
              <a:gd name="connsiteX1209" fmla="*/ 2186086 w 7116256"/>
              <a:gd name="connsiteY1209" fmla="*/ 1530585 h 6857999"/>
              <a:gd name="connsiteX1210" fmla="*/ 2188431 w 7116256"/>
              <a:gd name="connsiteY1210" fmla="*/ 1539189 h 6857999"/>
              <a:gd name="connsiteX1211" fmla="*/ 2190778 w 7116256"/>
              <a:gd name="connsiteY1211" fmla="*/ 1548571 h 6857999"/>
              <a:gd name="connsiteX1212" fmla="*/ 2192732 w 7116256"/>
              <a:gd name="connsiteY1212" fmla="*/ 1557565 h 6857999"/>
              <a:gd name="connsiteX1213" fmla="*/ 2196251 w 7116256"/>
              <a:gd name="connsiteY1213" fmla="*/ 1566557 h 6857999"/>
              <a:gd name="connsiteX1214" fmla="*/ 2198988 w 7116256"/>
              <a:gd name="connsiteY1214" fmla="*/ 1575550 h 6857999"/>
              <a:gd name="connsiteX1215" fmla="*/ 2202506 w 7116256"/>
              <a:gd name="connsiteY1215" fmla="*/ 1584542 h 6857999"/>
              <a:gd name="connsiteX1216" fmla="*/ 2206415 w 7116256"/>
              <a:gd name="connsiteY1216" fmla="*/ 1593926 h 6857999"/>
              <a:gd name="connsiteX1217" fmla="*/ 2210717 w 7116256"/>
              <a:gd name="connsiteY1217" fmla="*/ 1602919 h 6857999"/>
              <a:gd name="connsiteX1218" fmla="*/ 2214626 w 7116256"/>
              <a:gd name="connsiteY1218" fmla="*/ 1611520 h 6857999"/>
              <a:gd name="connsiteX1219" fmla="*/ 2219708 w 7116256"/>
              <a:gd name="connsiteY1219" fmla="*/ 1620512 h 6857999"/>
              <a:gd name="connsiteX1220" fmla="*/ 2224400 w 7116256"/>
              <a:gd name="connsiteY1220" fmla="*/ 1629115 h 6857999"/>
              <a:gd name="connsiteX1221" fmla="*/ 2229874 w 7116256"/>
              <a:gd name="connsiteY1221" fmla="*/ 1638498 h 6857999"/>
              <a:gd name="connsiteX1222" fmla="*/ 2235347 w 7116256"/>
              <a:gd name="connsiteY1222" fmla="*/ 1647882 h 6857999"/>
              <a:gd name="connsiteX1223" fmla="*/ 2241602 w 7116256"/>
              <a:gd name="connsiteY1223" fmla="*/ 1657265 h 6857999"/>
              <a:gd name="connsiteX1224" fmla="*/ 2248249 w 7116256"/>
              <a:gd name="connsiteY1224" fmla="*/ 1665476 h 6857999"/>
              <a:gd name="connsiteX1225" fmla="*/ 2255287 w 7116256"/>
              <a:gd name="connsiteY1225" fmla="*/ 1674860 h 6857999"/>
              <a:gd name="connsiteX1226" fmla="*/ 2262715 w 7116256"/>
              <a:gd name="connsiteY1226" fmla="*/ 1683852 h 6857999"/>
              <a:gd name="connsiteX1227" fmla="*/ 2270143 w 7116256"/>
              <a:gd name="connsiteY1227" fmla="*/ 1692844 h 6857999"/>
              <a:gd name="connsiteX1228" fmla="*/ 2278353 w 7116256"/>
              <a:gd name="connsiteY1228" fmla="*/ 1701837 h 6857999"/>
              <a:gd name="connsiteX1229" fmla="*/ 2287344 w 7116256"/>
              <a:gd name="connsiteY1229" fmla="*/ 1710829 h 6857999"/>
              <a:gd name="connsiteX1230" fmla="*/ 2297511 w 7116256"/>
              <a:gd name="connsiteY1230" fmla="*/ 1720212 h 6857999"/>
              <a:gd name="connsiteX1231" fmla="*/ 2307677 w 7116256"/>
              <a:gd name="connsiteY1231" fmla="*/ 1728814 h 6857999"/>
              <a:gd name="connsiteX1232" fmla="*/ 2318234 w 7116256"/>
              <a:gd name="connsiteY1232" fmla="*/ 1737806 h 6857999"/>
              <a:gd name="connsiteX1233" fmla="*/ 2331918 w 7116256"/>
              <a:gd name="connsiteY1233" fmla="*/ 1747580 h 6857999"/>
              <a:gd name="connsiteX1234" fmla="*/ 2345602 w 7116256"/>
              <a:gd name="connsiteY1234" fmla="*/ 1756572 h 6857999"/>
              <a:gd name="connsiteX1235" fmla="*/ 2360459 w 7116256"/>
              <a:gd name="connsiteY1235" fmla="*/ 1765174 h 6857999"/>
              <a:gd name="connsiteX1236" fmla="*/ 2374925 w 7116256"/>
              <a:gd name="connsiteY1236" fmla="*/ 1772602 h 6857999"/>
              <a:gd name="connsiteX1237" fmla="*/ 2388609 w 7116256"/>
              <a:gd name="connsiteY1237" fmla="*/ 1780031 h 6857999"/>
              <a:gd name="connsiteX1238" fmla="*/ 2401904 w 7116256"/>
              <a:gd name="connsiteY1238" fmla="*/ 1786286 h 6857999"/>
              <a:gd name="connsiteX1239" fmla="*/ 2415978 w 7116256"/>
              <a:gd name="connsiteY1239" fmla="*/ 1791760 h 6857999"/>
              <a:gd name="connsiteX1240" fmla="*/ 2430055 w 7116256"/>
              <a:gd name="connsiteY1240" fmla="*/ 1795670 h 6857999"/>
              <a:gd name="connsiteX1241" fmla="*/ 2444130 w 7116256"/>
              <a:gd name="connsiteY1241" fmla="*/ 1800360 h 6857999"/>
              <a:gd name="connsiteX1242" fmla="*/ 2458988 w 7116256"/>
              <a:gd name="connsiteY1242" fmla="*/ 1804270 h 6857999"/>
              <a:gd name="connsiteX1243" fmla="*/ 2473845 w 7116256"/>
              <a:gd name="connsiteY1243" fmla="*/ 1806615 h 6857999"/>
              <a:gd name="connsiteX1244" fmla="*/ 2489484 w 7116256"/>
              <a:gd name="connsiteY1244" fmla="*/ 1808961 h 6857999"/>
              <a:gd name="connsiteX1245" fmla="*/ 2501997 w 7116256"/>
              <a:gd name="connsiteY1245" fmla="*/ 1811306 h 6857999"/>
              <a:gd name="connsiteX1246" fmla="*/ 2514509 w 7116256"/>
              <a:gd name="connsiteY1246" fmla="*/ 1812089 h 6857999"/>
              <a:gd name="connsiteX1247" fmla="*/ 2526628 w 7116256"/>
              <a:gd name="connsiteY1247" fmla="*/ 1812478 h 6857999"/>
              <a:gd name="connsiteX1248" fmla="*/ 2540312 w 7116256"/>
              <a:gd name="connsiteY1248" fmla="*/ 1812869 h 6857999"/>
              <a:gd name="connsiteX1249" fmla="*/ 2552434 w 7116256"/>
              <a:gd name="connsiteY1249" fmla="*/ 1812478 h 6857999"/>
              <a:gd name="connsiteX1250" fmla="*/ 2565336 w 7116256"/>
              <a:gd name="connsiteY1250" fmla="*/ 1812086 h 6857999"/>
              <a:gd name="connsiteX1251" fmla="*/ 2577848 w 7116256"/>
              <a:gd name="connsiteY1251" fmla="*/ 1810521 h 6857999"/>
              <a:gd name="connsiteX1252" fmla="*/ 2590360 w 7116256"/>
              <a:gd name="connsiteY1252" fmla="*/ 1809739 h 6857999"/>
              <a:gd name="connsiteX1253" fmla="*/ 2605608 w 7116256"/>
              <a:gd name="connsiteY1253" fmla="*/ 1807001 h 6857999"/>
              <a:gd name="connsiteX1254" fmla="*/ 2620074 w 7116256"/>
              <a:gd name="connsiteY1254" fmla="*/ 1804264 h 6857999"/>
              <a:gd name="connsiteX1255" fmla="*/ 2634932 w 7116256"/>
              <a:gd name="connsiteY1255" fmla="*/ 1800354 h 6857999"/>
              <a:gd name="connsiteX1256" fmla="*/ 2649009 w 7116256"/>
              <a:gd name="connsiteY1256" fmla="*/ 1795661 h 6857999"/>
              <a:gd name="connsiteX1257" fmla="*/ 2663866 w 7116256"/>
              <a:gd name="connsiteY1257" fmla="*/ 1790968 h 6857999"/>
              <a:gd name="connsiteX1258" fmla="*/ 2677552 w 7116256"/>
              <a:gd name="connsiteY1258" fmla="*/ 1785885 h 6857999"/>
              <a:gd name="connsiteX1259" fmla="*/ 2691236 w 7116256"/>
              <a:gd name="connsiteY1259" fmla="*/ 1780020 h 6857999"/>
              <a:gd name="connsiteX1260" fmla="*/ 2704921 w 7116256"/>
              <a:gd name="connsiteY1260" fmla="*/ 1773373 h 6857999"/>
              <a:gd name="connsiteX1261" fmla="*/ 2719388 w 7116256"/>
              <a:gd name="connsiteY1261" fmla="*/ 1765162 h 6857999"/>
              <a:gd name="connsiteX1262" fmla="*/ 2734246 w 7116256"/>
              <a:gd name="connsiteY1262" fmla="*/ 1756559 h 6857999"/>
              <a:gd name="connsiteX1263" fmla="*/ 2747931 w 7116256"/>
              <a:gd name="connsiteY1263" fmla="*/ 1746784 h 6857999"/>
              <a:gd name="connsiteX1264" fmla="*/ 2761615 w 7116256"/>
              <a:gd name="connsiteY1264" fmla="*/ 1737009 h 6857999"/>
              <a:gd name="connsiteX1265" fmla="*/ 2771391 w 7116256"/>
              <a:gd name="connsiteY1265" fmla="*/ 1728797 h 6857999"/>
              <a:gd name="connsiteX1266" fmla="*/ 2781556 w 7116256"/>
              <a:gd name="connsiteY1266" fmla="*/ 1720196 h 6857999"/>
              <a:gd name="connsiteX1267" fmla="*/ 2791723 w 7116256"/>
              <a:gd name="connsiteY1267" fmla="*/ 1710811 h 6857999"/>
              <a:gd name="connsiteX1268" fmla="*/ 2801107 w 7116256"/>
              <a:gd name="connsiteY1268" fmla="*/ 1701427 h 6857999"/>
              <a:gd name="connsiteX1269" fmla="*/ 2809318 w 7116256"/>
              <a:gd name="connsiteY1269" fmla="*/ 1693216 h 6857999"/>
              <a:gd name="connsiteX1270" fmla="*/ 2816355 w 7116256"/>
              <a:gd name="connsiteY1270" fmla="*/ 1683833 h 6857999"/>
              <a:gd name="connsiteX1271" fmla="*/ 2824567 w 7116256"/>
              <a:gd name="connsiteY1271" fmla="*/ 1674840 h 6857999"/>
              <a:gd name="connsiteX1272" fmla="*/ 2831215 w 7116256"/>
              <a:gd name="connsiteY1272" fmla="*/ 1665064 h 6857999"/>
              <a:gd name="connsiteX1273" fmla="*/ 2838252 w 7116256"/>
              <a:gd name="connsiteY1273" fmla="*/ 1656463 h 6857999"/>
              <a:gd name="connsiteX1274" fmla="*/ 2844119 w 7116256"/>
              <a:gd name="connsiteY1274" fmla="*/ 1647469 h 6857999"/>
              <a:gd name="connsiteX1275" fmla="*/ 2849200 w 7116256"/>
              <a:gd name="connsiteY1275" fmla="*/ 1638476 h 6857999"/>
              <a:gd name="connsiteX1276" fmla="*/ 2855066 w 7116256"/>
              <a:gd name="connsiteY1276" fmla="*/ 1629483 h 6857999"/>
              <a:gd name="connsiteX1277" fmla="*/ 2859758 w 7116256"/>
              <a:gd name="connsiteY1277" fmla="*/ 1620101 h 6857999"/>
              <a:gd name="connsiteX1278" fmla="*/ 2864450 w 7116256"/>
              <a:gd name="connsiteY1278" fmla="*/ 1611498 h 6857999"/>
              <a:gd name="connsiteX1279" fmla="*/ 2869142 w 7116256"/>
              <a:gd name="connsiteY1279" fmla="*/ 1602114 h 6857999"/>
              <a:gd name="connsiteX1280" fmla="*/ 2873052 w 7116256"/>
              <a:gd name="connsiteY1280" fmla="*/ 1593511 h 6857999"/>
              <a:gd name="connsiteX1281" fmla="*/ 2876571 w 7116256"/>
              <a:gd name="connsiteY1281" fmla="*/ 1584518 h 6857999"/>
              <a:gd name="connsiteX1282" fmla="*/ 2880092 w 7116256"/>
              <a:gd name="connsiteY1282" fmla="*/ 1575526 h 6857999"/>
              <a:gd name="connsiteX1283" fmla="*/ 2882829 w 7116256"/>
              <a:gd name="connsiteY1283" fmla="*/ 1566534 h 6857999"/>
              <a:gd name="connsiteX1284" fmla="*/ 2886348 w 7116256"/>
              <a:gd name="connsiteY1284" fmla="*/ 1557540 h 6857999"/>
              <a:gd name="connsiteX1285" fmla="*/ 2888302 w 7116256"/>
              <a:gd name="connsiteY1285" fmla="*/ 1548547 h 6857999"/>
              <a:gd name="connsiteX1286" fmla="*/ 2891431 w 7116256"/>
              <a:gd name="connsiteY1286" fmla="*/ 1539946 h 6857999"/>
              <a:gd name="connsiteX1287" fmla="*/ 2893776 w 7116256"/>
              <a:gd name="connsiteY1287" fmla="*/ 1530562 h 6857999"/>
              <a:gd name="connsiteX1288" fmla="*/ 2895342 w 7116256"/>
              <a:gd name="connsiteY1288" fmla="*/ 1521177 h 6857999"/>
              <a:gd name="connsiteX1289" fmla="*/ 2897298 w 7116256"/>
              <a:gd name="connsiteY1289" fmla="*/ 1512184 h 6857999"/>
              <a:gd name="connsiteX1290" fmla="*/ 2898080 w 7116256"/>
              <a:gd name="connsiteY1290" fmla="*/ 1503583 h 6857999"/>
              <a:gd name="connsiteX1291" fmla="*/ 2899644 w 7116256"/>
              <a:gd name="connsiteY1291" fmla="*/ 1494199 h 6857999"/>
              <a:gd name="connsiteX1292" fmla="*/ 2900426 w 7116256"/>
              <a:gd name="connsiteY1292" fmla="*/ 1485599 h 6857999"/>
              <a:gd name="connsiteX1293" fmla="*/ 2901600 w 7116256"/>
              <a:gd name="connsiteY1293" fmla="*/ 1476605 h 6857999"/>
              <a:gd name="connsiteX1294" fmla="*/ 2901600 w 7116256"/>
              <a:gd name="connsiteY1294" fmla="*/ 1468003 h 6857999"/>
              <a:gd name="connsiteX1295" fmla="*/ 2902773 w 7116256"/>
              <a:gd name="connsiteY1295" fmla="*/ 1459011 h 6857999"/>
              <a:gd name="connsiteX1296" fmla="*/ 2902773 w 7116256"/>
              <a:gd name="connsiteY1296" fmla="*/ 1450408 h 6857999"/>
              <a:gd name="connsiteX1297" fmla="*/ 2902773 w 7116256"/>
              <a:gd name="connsiteY1297" fmla="*/ 1449627 h 6857999"/>
              <a:gd name="connsiteX1298" fmla="*/ 2902383 w 7116256"/>
              <a:gd name="connsiteY1298" fmla="*/ 1413264 h 6857999"/>
              <a:gd name="connsiteX1299" fmla="*/ 2901993 w 7116256"/>
              <a:gd name="connsiteY1299" fmla="*/ 1377686 h 6857999"/>
              <a:gd name="connsiteX1300" fmla="*/ 2902387 w 7116256"/>
              <a:gd name="connsiteY1300" fmla="*/ 1341322 h 6857999"/>
              <a:gd name="connsiteX1301" fmla="*/ 2902779 w 7116256"/>
              <a:gd name="connsiteY1301" fmla="*/ 1305743 h 6857999"/>
              <a:gd name="connsiteX1302" fmla="*/ 2902779 w 7116256"/>
              <a:gd name="connsiteY1302" fmla="*/ 1269773 h 6857999"/>
              <a:gd name="connsiteX1303" fmla="*/ 2902389 w 7116256"/>
              <a:gd name="connsiteY1303" fmla="*/ 1233409 h 6857999"/>
              <a:gd name="connsiteX1304" fmla="*/ 2902783 w 7116256"/>
              <a:gd name="connsiteY1304" fmla="*/ 1197047 h 6857999"/>
              <a:gd name="connsiteX1305" fmla="*/ 2902392 w 7116256"/>
              <a:gd name="connsiteY1305" fmla="*/ 1161467 h 6857999"/>
              <a:gd name="connsiteX1306" fmla="*/ 2902394 w 7116256"/>
              <a:gd name="connsiteY1306" fmla="*/ 1125495 h 6857999"/>
              <a:gd name="connsiteX1307" fmla="*/ 2902786 w 7116256"/>
              <a:gd name="connsiteY1307" fmla="*/ 1089916 h 6857999"/>
              <a:gd name="connsiteX1308" fmla="*/ 2902786 w 7116256"/>
              <a:gd name="connsiteY1308" fmla="*/ 1053945 h 6857999"/>
              <a:gd name="connsiteX1309" fmla="*/ 2902789 w 7116256"/>
              <a:gd name="connsiteY1309" fmla="*/ 1017191 h 6857999"/>
              <a:gd name="connsiteX1310" fmla="*/ 2902789 w 7116256"/>
              <a:gd name="connsiteY1310" fmla="*/ 981221 h 6857999"/>
              <a:gd name="connsiteX1311" fmla="*/ 2902399 w 7116256"/>
              <a:gd name="connsiteY1311" fmla="*/ 945640 h 6857999"/>
              <a:gd name="connsiteX1312" fmla="*/ 2902401 w 7116256"/>
              <a:gd name="connsiteY1312" fmla="*/ 909668 h 6857999"/>
              <a:gd name="connsiteX1313" fmla="*/ 2902793 w 7116256"/>
              <a:gd name="connsiteY1313" fmla="*/ 874089 h 6857999"/>
              <a:gd name="connsiteX1314" fmla="*/ 2902795 w 7116256"/>
              <a:gd name="connsiteY1314" fmla="*/ 837336 h 6857999"/>
              <a:gd name="connsiteX1315" fmla="*/ 2902795 w 7116256"/>
              <a:gd name="connsiteY1315" fmla="*/ 801366 h 6857999"/>
              <a:gd name="connsiteX1316" fmla="*/ 2902406 w 7116256"/>
              <a:gd name="connsiteY1316" fmla="*/ 765785 h 6857999"/>
              <a:gd name="connsiteX1317" fmla="*/ 2902408 w 7116256"/>
              <a:gd name="connsiteY1317" fmla="*/ 729815 h 6857999"/>
              <a:gd name="connsiteX1318" fmla="*/ 2902409 w 7116256"/>
              <a:gd name="connsiteY1318" fmla="*/ 693844 h 6857999"/>
              <a:gd name="connsiteX1319" fmla="*/ 2902802 w 7116256"/>
              <a:gd name="connsiteY1319" fmla="*/ 658264 h 6857999"/>
              <a:gd name="connsiteX1320" fmla="*/ 2902801 w 7116256"/>
              <a:gd name="connsiteY1320" fmla="*/ 621510 h 6857999"/>
              <a:gd name="connsiteX1321" fmla="*/ 2902804 w 7116256"/>
              <a:gd name="connsiteY1321" fmla="*/ 585540 h 6857999"/>
              <a:gd name="connsiteX1322" fmla="*/ 2902414 w 7116256"/>
              <a:gd name="connsiteY1322" fmla="*/ 549960 h 6857999"/>
              <a:gd name="connsiteX1323" fmla="*/ 2902415 w 7116256"/>
              <a:gd name="connsiteY1323" fmla="*/ 513988 h 6857999"/>
              <a:gd name="connsiteX1324" fmla="*/ 2902025 w 7116256"/>
              <a:gd name="connsiteY1324" fmla="*/ 477626 h 6857999"/>
              <a:gd name="connsiteX1325" fmla="*/ 2902807 w 7116256"/>
              <a:gd name="connsiteY1325" fmla="*/ 441654 h 6857999"/>
              <a:gd name="connsiteX1326" fmla="*/ 2902809 w 7116256"/>
              <a:gd name="connsiteY1326" fmla="*/ 405684 h 6857999"/>
              <a:gd name="connsiteX1327" fmla="*/ 2902811 w 7116256"/>
              <a:gd name="connsiteY1327" fmla="*/ 369712 h 6857999"/>
              <a:gd name="connsiteX1328" fmla="*/ 2902421 w 7116256"/>
              <a:gd name="connsiteY1328" fmla="*/ 334132 h 6857999"/>
              <a:gd name="connsiteX1329" fmla="*/ 2902421 w 7116256"/>
              <a:gd name="connsiteY1329" fmla="*/ 298161 h 6857999"/>
              <a:gd name="connsiteX1330" fmla="*/ 2903205 w 7116256"/>
              <a:gd name="connsiteY1330" fmla="*/ 262190 h 6857999"/>
              <a:gd name="connsiteX1331" fmla="*/ 2902816 w 7116256"/>
              <a:gd name="connsiteY1331" fmla="*/ 225828 h 6857999"/>
              <a:gd name="connsiteX1332" fmla="*/ 2902817 w 7116256"/>
              <a:gd name="connsiteY1332" fmla="*/ 189857 h 6857999"/>
              <a:gd name="connsiteX1333" fmla="*/ 2902819 w 7116256"/>
              <a:gd name="connsiteY1333" fmla="*/ 153886 h 6857999"/>
              <a:gd name="connsiteX1334" fmla="*/ 2902428 w 7116256"/>
              <a:gd name="connsiteY1334" fmla="*/ 118306 h 6857999"/>
              <a:gd name="connsiteX1335" fmla="*/ 2902430 w 7116256"/>
              <a:gd name="connsiteY1335" fmla="*/ 81553 h 6857999"/>
              <a:gd name="connsiteX1336" fmla="*/ 2902822 w 7116256"/>
              <a:gd name="connsiteY1336" fmla="*/ 45973 h 6857999"/>
              <a:gd name="connsiteX1337" fmla="*/ 2902824 w 7116256"/>
              <a:gd name="connsiteY1337" fmla="*/ 10002 h 6857999"/>
              <a:gd name="connsiteX1338" fmla="*/ 2902824 w 7116256"/>
              <a:gd name="connsiteY1338" fmla="*/ 0 h 6857999"/>
              <a:gd name="connsiteX1339" fmla="*/ 3627826 w 7116256"/>
              <a:gd name="connsiteY1339" fmla="*/ 0 h 6857999"/>
              <a:gd name="connsiteX1340" fmla="*/ 3627717 w 7116256"/>
              <a:gd name="connsiteY1340" fmla="*/ 9977 h 6857999"/>
              <a:gd name="connsiteX1341" fmla="*/ 3627717 w 7116256"/>
              <a:gd name="connsiteY1341" fmla="*/ 45947 h 6857999"/>
              <a:gd name="connsiteX1342" fmla="*/ 3628496 w 7116256"/>
              <a:gd name="connsiteY1342" fmla="*/ 81919 h 6857999"/>
              <a:gd name="connsiteX1343" fmla="*/ 3628497 w 7116256"/>
              <a:gd name="connsiteY1343" fmla="*/ 117890 h 6857999"/>
              <a:gd name="connsiteX1344" fmla="*/ 3628104 w 7116256"/>
              <a:gd name="connsiteY1344" fmla="*/ 153469 h 6857999"/>
              <a:gd name="connsiteX1345" fmla="*/ 3628103 w 7116256"/>
              <a:gd name="connsiteY1345" fmla="*/ 180839 h 6857999"/>
              <a:gd name="connsiteX1346" fmla="*/ 3628102 w 7116256"/>
              <a:gd name="connsiteY1346" fmla="*/ 184750 h 6857999"/>
              <a:gd name="connsiteX1347" fmla="*/ 3627712 w 7116256"/>
              <a:gd name="connsiteY1347" fmla="*/ 189832 h 6857999"/>
              <a:gd name="connsiteX1348" fmla="*/ 3628495 w 7116256"/>
              <a:gd name="connsiteY1348" fmla="*/ 199215 h 6857999"/>
              <a:gd name="connsiteX1349" fmla="*/ 3629274 w 7116256"/>
              <a:gd name="connsiteY1349" fmla="*/ 207817 h 6857999"/>
              <a:gd name="connsiteX1350" fmla="*/ 3630057 w 7116256"/>
              <a:gd name="connsiteY1350" fmla="*/ 217202 h 6857999"/>
              <a:gd name="connsiteX1351" fmla="*/ 3630839 w 7116256"/>
              <a:gd name="connsiteY1351" fmla="*/ 225803 h 6857999"/>
              <a:gd name="connsiteX1352" fmla="*/ 3632012 w 7116256"/>
              <a:gd name="connsiteY1352" fmla="*/ 234796 h 6857999"/>
              <a:gd name="connsiteX1353" fmla="*/ 3633184 w 7116256"/>
              <a:gd name="connsiteY1353" fmla="*/ 243788 h 6857999"/>
              <a:gd name="connsiteX1354" fmla="*/ 3635139 w 7116256"/>
              <a:gd name="connsiteY1354" fmla="*/ 252783 h 6857999"/>
              <a:gd name="connsiteX1355" fmla="*/ 3637093 w 7116256"/>
              <a:gd name="connsiteY1355" fmla="*/ 261774 h 6857999"/>
              <a:gd name="connsiteX1356" fmla="*/ 3639829 w 7116256"/>
              <a:gd name="connsiteY1356" fmla="*/ 270767 h 6857999"/>
              <a:gd name="connsiteX1357" fmla="*/ 3642175 w 7116256"/>
              <a:gd name="connsiteY1357" fmla="*/ 280150 h 6857999"/>
              <a:gd name="connsiteX1358" fmla="*/ 3644129 w 7116256"/>
              <a:gd name="connsiteY1358" fmla="*/ 289144 h 6857999"/>
              <a:gd name="connsiteX1359" fmla="*/ 3647258 w 7116256"/>
              <a:gd name="connsiteY1359" fmla="*/ 297744 h 6857999"/>
              <a:gd name="connsiteX1360" fmla="*/ 3650386 w 7116256"/>
              <a:gd name="connsiteY1360" fmla="*/ 307129 h 6857999"/>
              <a:gd name="connsiteX1361" fmla="*/ 3654295 w 7116256"/>
              <a:gd name="connsiteY1361" fmla="*/ 315730 h 6857999"/>
              <a:gd name="connsiteX1362" fmla="*/ 3657422 w 7116256"/>
              <a:gd name="connsiteY1362" fmla="*/ 325112 h 6857999"/>
              <a:gd name="connsiteX1363" fmla="*/ 3661723 w 7116256"/>
              <a:gd name="connsiteY1363" fmla="*/ 334107 h 6857999"/>
              <a:gd name="connsiteX1364" fmla="*/ 3666416 w 7116256"/>
              <a:gd name="connsiteY1364" fmla="*/ 342707 h 6857999"/>
              <a:gd name="connsiteX1365" fmla="*/ 3670717 w 7116256"/>
              <a:gd name="connsiteY1365" fmla="*/ 351700 h 6857999"/>
              <a:gd name="connsiteX1366" fmla="*/ 3675797 w 7116256"/>
              <a:gd name="connsiteY1366" fmla="*/ 360693 h 6857999"/>
              <a:gd name="connsiteX1367" fmla="*/ 3681272 w 7116256"/>
              <a:gd name="connsiteY1367" fmla="*/ 370077 h 6857999"/>
              <a:gd name="connsiteX1368" fmla="*/ 3686745 w 7116256"/>
              <a:gd name="connsiteY1368" fmla="*/ 378679 h 6857999"/>
              <a:gd name="connsiteX1369" fmla="*/ 3693000 w 7116256"/>
              <a:gd name="connsiteY1369" fmla="*/ 388061 h 6857999"/>
              <a:gd name="connsiteX1370" fmla="*/ 3699646 w 7116256"/>
              <a:gd name="connsiteY1370" fmla="*/ 397055 h 6857999"/>
              <a:gd name="connsiteX1371" fmla="*/ 3705903 w 7116256"/>
              <a:gd name="connsiteY1371" fmla="*/ 405655 h 6857999"/>
              <a:gd name="connsiteX1372" fmla="*/ 3714503 w 7116256"/>
              <a:gd name="connsiteY1372" fmla="*/ 415039 h 6857999"/>
              <a:gd name="connsiteX1373" fmla="*/ 3721541 w 7116256"/>
              <a:gd name="connsiteY1373" fmla="*/ 424423 h 6857999"/>
              <a:gd name="connsiteX1374" fmla="*/ 3730143 w 7116256"/>
              <a:gd name="connsiteY1374" fmla="*/ 433025 h 6857999"/>
              <a:gd name="connsiteX1375" fmla="*/ 3739135 w 7116256"/>
              <a:gd name="connsiteY1375" fmla="*/ 442016 h 6857999"/>
              <a:gd name="connsiteX1376" fmla="*/ 3749692 w 7116256"/>
              <a:gd name="connsiteY1376" fmla="*/ 451008 h 6857999"/>
              <a:gd name="connsiteX1377" fmla="*/ 3759857 w 7116256"/>
              <a:gd name="connsiteY1377" fmla="*/ 460392 h 6857999"/>
              <a:gd name="connsiteX1378" fmla="*/ 3771587 w 7116256"/>
              <a:gd name="connsiteY1378" fmla="*/ 468994 h 6857999"/>
              <a:gd name="connsiteX1379" fmla="*/ 3782534 w 7116256"/>
              <a:gd name="connsiteY1379" fmla="*/ 477595 h 6857999"/>
              <a:gd name="connsiteX1380" fmla="*/ 3798174 w 7116256"/>
              <a:gd name="connsiteY1380" fmla="*/ 487760 h 6857999"/>
              <a:gd name="connsiteX1381" fmla="*/ 3813812 w 7116256"/>
              <a:gd name="connsiteY1381" fmla="*/ 497143 h 6857999"/>
              <a:gd name="connsiteX1382" fmla="*/ 3830234 w 7116256"/>
              <a:gd name="connsiteY1382" fmla="*/ 506526 h 6857999"/>
              <a:gd name="connsiteX1383" fmla="*/ 3847437 w 7116256"/>
              <a:gd name="connsiteY1383" fmla="*/ 513563 h 6857999"/>
              <a:gd name="connsiteX1384" fmla="*/ 3863857 w 7116256"/>
              <a:gd name="connsiteY1384" fmla="*/ 520601 h 6857999"/>
              <a:gd name="connsiteX1385" fmla="*/ 3880280 w 7116256"/>
              <a:gd name="connsiteY1385" fmla="*/ 526074 h 6857999"/>
              <a:gd name="connsiteX1386" fmla="*/ 3898265 w 7116256"/>
              <a:gd name="connsiteY1386" fmla="*/ 531549 h 6857999"/>
              <a:gd name="connsiteX1387" fmla="*/ 3916250 w 7116256"/>
              <a:gd name="connsiteY1387" fmla="*/ 535456 h 6857999"/>
              <a:gd name="connsiteX1388" fmla="*/ 3933845 w 7116256"/>
              <a:gd name="connsiteY1388" fmla="*/ 538975 h 6857999"/>
              <a:gd name="connsiteX1389" fmla="*/ 3953004 w 7116256"/>
              <a:gd name="connsiteY1389" fmla="*/ 540929 h 6857999"/>
              <a:gd name="connsiteX1390" fmla="*/ 3971772 w 7116256"/>
              <a:gd name="connsiteY1390" fmla="*/ 542493 h 6857999"/>
              <a:gd name="connsiteX1391" fmla="*/ 3990537 w 7116256"/>
              <a:gd name="connsiteY1391" fmla="*/ 543273 h 6857999"/>
              <a:gd name="connsiteX1392" fmla="*/ 4009697 w 7116256"/>
              <a:gd name="connsiteY1392" fmla="*/ 542883 h 6857999"/>
              <a:gd name="connsiteX1393" fmla="*/ 4028463 w 7116256"/>
              <a:gd name="connsiteY1393" fmla="*/ 541318 h 6857999"/>
              <a:gd name="connsiteX1394" fmla="*/ 4046842 w 7116256"/>
              <a:gd name="connsiteY1394" fmla="*/ 538581 h 6857999"/>
              <a:gd name="connsiteX1395" fmla="*/ 4065216 w 7116256"/>
              <a:gd name="connsiteY1395" fmla="*/ 535061 h 6857999"/>
              <a:gd name="connsiteX1396" fmla="*/ 4082422 w 7116256"/>
              <a:gd name="connsiteY1396" fmla="*/ 531149 h 6857999"/>
              <a:gd name="connsiteX1397" fmla="*/ 4100406 w 7116256"/>
              <a:gd name="connsiteY1397" fmla="*/ 526458 h 6857999"/>
              <a:gd name="connsiteX1398" fmla="*/ 4118001 w 7116256"/>
              <a:gd name="connsiteY1398" fmla="*/ 520593 h 6857999"/>
              <a:gd name="connsiteX1399" fmla="*/ 4134424 w 7116256"/>
              <a:gd name="connsiteY1399" fmla="*/ 513554 h 6857999"/>
              <a:gd name="connsiteX1400" fmla="*/ 4150846 w 7116256"/>
              <a:gd name="connsiteY1400" fmla="*/ 505734 h 6857999"/>
              <a:gd name="connsiteX1401" fmla="*/ 4167659 w 7116256"/>
              <a:gd name="connsiteY1401" fmla="*/ 496741 h 6857999"/>
              <a:gd name="connsiteX1402" fmla="*/ 4183298 w 7116256"/>
              <a:gd name="connsiteY1402" fmla="*/ 488137 h 6857999"/>
              <a:gd name="connsiteX1403" fmla="*/ 4198548 w 7116256"/>
              <a:gd name="connsiteY1403" fmla="*/ 477581 h 6857999"/>
              <a:gd name="connsiteX1404" fmla="*/ 4210277 w 7116256"/>
              <a:gd name="connsiteY1404" fmla="*/ 468978 h 6857999"/>
              <a:gd name="connsiteX1405" fmla="*/ 4221225 w 7116256"/>
              <a:gd name="connsiteY1405" fmla="*/ 460376 h 6857999"/>
              <a:gd name="connsiteX1406" fmla="*/ 4232173 w 7116256"/>
              <a:gd name="connsiteY1406" fmla="*/ 450992 h 6857999"/>
              <a:gd name="connsiteX1407" fmla="*/ 4242339 w 7116256"/>
              <a:gd name="connsiteY1407" fmla="*/ 441609 h 6857999"/>
              <a:gd name="connsiteX1408" fmla="*/ 4251333 w 7116256"/>
              <a:gd name="connsiteY1408" fmla="*/ 432615 h 6857999"/>
              <a:gd name="connsiteX1409" fmla="*/ 4259152 w 7116256"/>
              <a:gd name="connsiteY1409" fmla="*/ 424013 h 6857999"/>
              <a:gd name="connsiteX1410" fmla="*/ 4267363 w 7116256"/>
              <a:gd name="connsiteY1410" fmla="*/ 415020 h 6857999"/>
              <a:gd name="connsiteX1411" fmla="*/ 4274793 w 7116256"/>
              <a:gd name="connsiteY1411" fmla="*/ 405245 h 6857999"/>
              <a:gd name="connsiteX1412" fmla="*/ 4281831 w 7116256"/>
              <a:gd name="connsiteY1412" fmla="*/ 396643 h 6857999"/>
              <a:gd name="connsiteX1413" fmla="*/ 4288478 w 7116256"/>
              <a:gd name="connsiteY1413" fmla="*/ 387651 h 6857999"/>
              <a:gd name="connsiteX1414" fmla="*/ 4294342 w 7116256"/>
              <a:gd name="connsiteY1414" fmla="*/ 379439 h 6857999"/>
              <a:gd name="connsiteX1415" fmla="*/ 4300207 w 7116256"/>
              <a:gd name="connsiteY1415" fmla="*/ 369664 h 6857999"/>
              <a:gd name="connsiteX1416" fmla="*/ 4305682 w 7116256"/>
              <a:gd name="connsiteY1416" fmla="*/ 361061 h 6857999"/>
              <a:gd name="connsiteX1417" fmla="*/ 4310375 w 7116256"/>
              <a:gd name="connsiteY1417" fmla="*/ 352461 h 6857999"/>
              <a:gd name="connsiteX1418" fmla="*/ 4315067 w 7116256"/>
              <a:gd name="connsiteY1418" fmla="*/ 343076 h 6857999"/>
              <a:gd name="connsiteX1419" fmla="*/ 4318977 w 7116256"/>
              <a:gd name="connsiteY1419" fmla="*/ 333692 h 6857999"/>
              <a:gd name="connsiteX1420" fmla="*/ 4323669 w 7116256"/>
              <a:gd name="connsiteY1420" fmla="*/ 324309 h 6857999"/>
              <a:gd name="connsiteX1421" fmla="*/ 4327188 w 7116256"/>
              <a:gd name="connsiteY1421" fmla="*/ 316098 h 6857999"/>
              <a:gd name="connsiteX1422" fmla="*/ 4330316 w 7116256"/>
              <a:gd name="connsiteY1422" fmla="*/ 306713 h 6857999"/>
              <a:gd name="connsiteX1423" fmla="*/ 4333836 w 7116256"/>
              <a:gd name="connsiteY1423" fmla="*/ 297720 h 6857999"/>
              <a:gd name="connsiteX1424" fmla="*/ 4336574 w 7116256"/>
              <a:gd name="connsiteY1424" fmla="*/ 288728 h 6857999"/>
              <a:gd name="connsiteX1425" fmla="*/ 4339700 w 7116256"/>
              <a:gd name="connsiteY1425" fmla="*/ 280126 h 6857999"/>
              <a:gd name="connsiteX1426" fmla="*/ 4342048 w 7116256"/>
              <a:gd name="connsiteY1426" fmla="*/ 270742 h 6857999"/>
              <a:gd name="connsiteX1427" fmla="*/ 4344002 w 7116256"/>
              <a:gd name="connsiteY1427" fmla="*/ 261750 h 6857999"/>
              <a:gd name="connsiteX1428" fmla="*/ 4346349 w 7116256"/>
              <a:gd name="connsiteY1428" fmla="*/ 253148 h 6857999"/>
              <a:gd name="connsiteX1429" fmla="*/ 4347522 w 7116256"/>
              <a:gd name="connsiteY1429" fmla="*/ 244155 h 6857999"/>
              <a:gd name="connsiteX1430" fmla="*/ 4349477 w 7116256"/>
              <a:gd name="connsiteY1430" fmla="*/ 235162 h 6857999"/>
              <a:gd name="connsiteX1431" fmla="*/ 4350649 w 7116256"/>
              <a:gd name="connsiteY1431" fmla="*/ 225387 h 6857999"/>
              <a:gd name="connsiteX1432" fmla="*/ 4351431 w 7116256"/>
              <a:gd name="connsiteY1432" fmla="*/ 216786 h 6857999"/>
              <a:gd name="connsiteX1433" fmla="*/ 4352606 w 7116256"/>
              <a:gd name="connsiteY1433" fmla="*/ 207793 h 6857999"/>
              <a:gd name="connsiteX1434" fmla="*/ 4352607 w 7116256"/>
              <a:gd name="connsiteY1434" fmla="*/ 198409 h 6857999"/>
              <a:gd name="connsiteX1435" fmla="*/ 4352997 w 7116256"/>
              <a:gd name="connsiteY1435" fmla="*/ 189417 h 6857999"/>
              <a:gd name="connsiteX1436" fmla="*/ 4353389 w 7116256"/>
              <a:gd name="connsiteY1436" fmla="*/ 185115 h 6857999"/>
              <a:gd name="connsiteX1437" fmla="*/ 4353389 w 7116256"/>
              <a:gd name="connsiteY1437" fmla="*/ 180422 h 6857999"/>
              <a:gd name="connsiteX1438" fmla="*/ 4353780 w 7116256"/>
              <a:gd name="connsiteY1438" fmla="*/ 153446 h 6857999"/>
              <a:gd name="connsiteX1439" fmla="*/ 4354172 w 7116256"/>
              <a:gd name="connsiteY1439" fmla="*/ 117866 h 6857999"/>
              <a:gd name="connsiteX1440" fmla="*/ 4355347 w 7116256"/>
              <a:gd name="connsiteY1440" fmla="*/ 81503 h 6857999"/>
              <a:gd name="connsiteX1441" fmla="*/ 4355740 w 7116256"/>
              <a:gd name="connsiteY1441" fmla="*/ 45923 h 6857999"/>
              <a:gd name="connsiteX1442" fmla="*/ 4356914 w 7116256"/>
              <a:gd name="connsiteY1442" fmla="*/ 9560 h 6857999"/>
              <a:gd name="connsiteX1443" fmla="*/ 4357020 w 7116256"/>
              <a:gd name="connsiteY1443" fmla="*/ 0 h 6857999"/>
              <a:gd name="connsiteX1444" fmla="*/ 5078964 w 7116256"/>
              <a:gd name="connsiteY1444" fmla="*/ 0 h 6857999"/>
              <a:gd name="connsiteX1445" fmla="*/ 5079070 w 7116256"/>
              <a:gd name="connsiteY1445" fmla="*/ 9927 h 6857999"/>
              <a:gd name="connsiteX1446" fmla="*/ 5079070 w 7116256"/>
              <a:gd name="connsiteY1446" fmla="*/ 45897 h 6857999"/>
              <a:gd name="connsiteX1447" fmla="*/ 5078679 w 7116256"/>
              <a:gd name="connsiteY1447" fmla="*/ 81477 h 6857999"/>
              <a:gd name="connsiteX1448" fmla="*/ 5079068 w 7116256"/>
              <a:gd name="connsiteY1448" fmla="*/ 89689 h 6857999"/>
              <a:gd name="connsiteX1449" fmla="*/ 5079069 w 7116256"/>
              <a:gd name="connsiteY1449" fmla="*/ 103763 h 6857999"/>
              <a:gd name="connsiteX1450" fmla="*/ 5079459 w 7116256"/>
              <a:gd name="connsiteY1450" fmla="*/ 117450 h 6857999"/>
              <a:gd name="connsiteX1451" fmla="*/ 5080632 w 7116256"/>
              <a:gd name="connsiteY1451" fmla="*/ 126441 h 6857999"/>
              <a:gd name="connsiteX1452" fmla="*/ 5081804 w 7116256"/>
              <a:gd name="connsiteY1452" fmla="*/ 135434 h 6857999"/>
              <a:gd name="connsiteX1453" fmla="*/ 5082976 w 7116256"/>
              <a:gd name="connsiteY1453" fmla="*/ 144428 h 6857999"/>
              <a:gd name="connsiteX1454" fmla="*/ 5084541 w 7116256"/>
              <a:gd name="connsiteY1454" fmla="*/ 153810 h 6857999"/>
              <a:gd name="connsiteX1455" fmla="*/ 5086105 w 7116256"/>
              <a:gd name="connsiteY1455" fmla="*/ 162413 h 6857999"/>
              <a:gd name="connsiteX1456" fmla="*/ 5087669 w 7116256"/>
              <a:gd name="connsiteY1456" fmla="*/ 171796 h 6857999"/>
              <a:gd name="connsiteX1457" fmla="*/ 5090404 w 7116256"/>
              <a:gd name="connsiteY1457" fmla="*/ 180789 h 6857999"/>
              <a:gd name="connsiteX1458" fmla="*/ 5092749 w 7116256"/>
              <a:gd name="connsiteY1458" fmla="*/ 189390 h 6857999"/>
              <a:gd name="connsiteX1459" fmla="*/ 5095096 w 7116256"/>
              <a:gd name="connsiteY1459" fmla="*/ 198774 h 6857999"/>
              <a:gd name="connsiteX1460" fmla="*/ 5098224 w 7116256"/>
              <a:gd name="connsiteY1460" fmla="*/ 208158 h 6857999"/>
              <a:gd name="connsiteX1461" fmla="*/ 5101351 w 7116256"/>
              <a:gd name="connsiteY1461" fmla="*/ 216759 h 6857999"/>
              <a:gd name="connsiteX1462" fmla="*/ 5105260 w 7116256"/>
              <a:gd name="connsiteY1462" fmla="*/ 225361 h 6857999"/>
              <a:gd name="connsiteX1463" fmla="*/ 5108779 w 7116256"/>
              <a:gd name="connsiteY1463" fmla="*/ 235135 h 6857999"/>
              <a:gd name="connsiteX1464" fmla="*/ 5112688 w 7116256"/>
              <a:gd name="connsiteY1464" fmla="*/ 243738 h 6857999"/>
              <a:gd name="connsiteX1465" fmla="*/ 5117381 w 7116256"/>
              <a:gd name="connsiteY1465" fmla="*/ 252339 h 6857999"/>
              <a:gd name="connsiteX1466" fmla="*/ 5122071 w 7116256"/>
              <a:gd name="connsiteY1466" fmla="*/ 261723 h 6857999"/>
              <a:gd name="connsiteX1467" fmla="*/ 5127546 w 7116256"/>
              <a:gd name="connsiteY1467" fmla="*/ 271106 h 6857999"/>
              <a:gd name="connsiteX1468" fmla="*/ 5132238 w 7116256"/>
              <a:gd name="connsiteY1468" fmla="*/ 279708 h 6857999"/>
              <a:gd name="connsiteX1469" fmla="*/ 5138102 w 7116256"/>
              <a:gd name="connsiteY1469" fmla="*/ 288701 h 6857999"/>
              <a:gd name="connsiteX1470" fmla="*/ 5143966 w 7116256"/>
              <a:gd name="connsiteY1470" fmla="*/ 297692 h 6857999"/>
              <a:gd name="connsiteX1471" fmla="*/ 5151395 w 7116256"/>
              <a:gd name="connsiteY1471" fmla="*/ 306684 h 6857999"/>
              <a:gd name="connsiteX1472" fmla="*/ 5157650 w 7116256"/>
              <a:gd name="connsiteY1472" fmla="*/ 316070 h 6857999"/>
              <a:gd name="connsiteX1473" fmla="*/ 5165470 w 7116256"/>
              <a:gd name="connsiteY1473" fmla="*/ 324671 h 6857999"/>
              <a:gd name="connsiteX1474" fmla="*/ 5173287 w 7116256"/>
              <a:gd name="connsiteY1474" fmla="*/ 333272 h 6857999"/>
              <a:gd name="connsiteX1475" fmla="*/ 5181498 w 7116256"/>
              <a:gd name="connsiteY1475" fmla="*/ 343047 h 6857999"/>
              <a:gd name="connsiteX1476" fmla="*/ 5190882 w 7116256"/>
              <a:gd name="connsiteY1476" fmla="*/ 352431 h 6857999"/>
              <a:gd name="connsiteX1477" fmla="*/ 5200657 w 7116256"/>
              <a:gd name="connsiteY1477" fmla="*/ 360642 h 6857999"/>
              <a:gd name="connsiteX1478" fmla="*/ 5210822 w 7116256"/>
              <a:gd name="connsiteY1478" fmla="*/ 369242 h 6857999"/>
              <a:gd name="connsiteX1479" fmla="*/ 5223334 w 7116256"/>
              <a:gd name="connsiteY1479" fmla="*/ 379406 h 6857999"/>
              <a:gd name="connsiteX1480" fmla="*/ 5235846 w 7116256"/>
              <a:gd name="connsiteY1480" fmla="*/ 388008 h 6857999"/>
              <a:gd name="connsiteX1481" fmla="*/ 5249530 w 7116256"/>
              <a:gd name="connsiteY1481" fmla="*/ 397001 h 6857999"/>
              <a:gd name="connsiteX1482" fmla="*/ 5262432 w 7116256"/>
              <a:gd name="connsiteY1482" fmla="*/ 405212 h 6857999"/>
              <a:gd name="connsiteX1483" fmla="*/ 5273380 w 7116256"/>
              <a:gd name="connsiteY1483" fmla="*/ 411465 h 6857999"/>
              <a:gd name="connsiteX1484" fmla="*/ 5284718 w 7116256"/>
              <a:gd name="connsiteY1484" fmla="*/ 416548 h 6857999"/>
              <a:gd name="connsiteX1485" fmla="*/ 5295275 w 7116256"/>
              <a:gd name="connsiteY1485" fmla="*/ 421630 h 6857999"/>
              <a:gd name="connsiteX1486" fmla="*/ 5306223 w 7116256"/>
              <a:gd name="connsiteY1486" fmla="*/ 426323 h 6857999"/>
              <a:gd name="connsiteX1487" fmla="*/ 5317952 w 7116256"/>
              <a:gd name="connsiteY1487" fmla="*/ 430233 h 6857999"/>
              <a:gd name="connsiteX1488" fmla="*/ 5328899 w 7116256"/>
              <a:gd name="connsiteY1488" fmla="*/ 434923 h 6857999"/>
              <a:gd name="connsiteX1489" fmla="*/ 5341411 w 7116256"/>
              <a:gd name="connsiteY1489" fmla="*/ 438051 h 6857999"/>
              <a:gd name="connsiteX1490" fmla="*/ 5353141 w 7116256"/>
              <a:gd name="connsiteY1490" fmla="*/ 441180 h 6857999"/>
              <a:gd name="connsiteX1491" fmla="*/ 5374254 w 7116256"/>
              <a:gd name="connsiteY1491" fmla="*/ 445871 h 6857999"/>
              <a:gd name="connsiteX1492" fmla="*/ 5396541 w 7116256"/>
              <a:gd name="connsiteY1492" fmla="*/ 449389 h 6857999"/>
              <a:gd name="connsiteX1493" fmla="*/ 5407488 w 7116256"/>
              <a:gd name="connsiteY1493" fmla="*/ 450951 h 6857999"/>
              <a:gd name="connsiteX1494" fmla="*/ 5418436 w 7116256"/>
              <a:gd name="connsiteY1494" fmla="*/ 451733 h 6857999"/>
              <a:gd name="connsiteX1495" fmla="*/ 5429773 w 7116256"/>
              <a:gd name="connsiteY1495" fmla="*/ 452124 h 6857999"/>
              <a:gd name="connsiteX1496" fmla="*/ 5441504 w 7116256"/>
              <a:gd name="connsiteY1496" fmla="*/ 452124 h 6857999"/>
              <a:gd name="connsiteX1497" fmla="*/ 5452841 w 7116256"/>
              <a:gd name="connsiteY1497" fmla="*/ 451733 h 6857999"/>
              <a:gd name="connsiteX1498" fmla="*/ 5464183 w 7116256"/>
              <a:gd name="connsiteY1498" fmla="*/ 451340 h 6857999"/>
              <a:gd name="connsiteX1499" fmla="*/ 5475127 w 7116256"/>
              <a:gd name="connsiteY1499" fmla="*/ 450558 h 6857999"/>
              <a:gd name="connsiteX1500" fmla="*/ 5486467 w 7116256"/>
              <a:gd name="connsiteY1500" fmla="*/ 449385 h 6857999"/>
              <a:gd name="connsiteX1501" fmla="*/ 5508363 w 7116256"/>
              <a:gd name="connsiteY1501" fmla="*/ 446256 h 6857999"/>
              <a:gd name="connsiteX1502" fmla="*/ 5529867 w 7116256"/>
              <a:gd name="connsiteY1502" fmla="*/ 441172 h 6857999"/>
              <a:gd name="connsiteX1503" fmla="*/ 5541597 w 7116256"/>
              <a:gd name="connsiteY1503" fmla="*/ 438045 h 6857999"/>
              <a:gd name="connsiteX1504" fmla="*/ 5553719 w 7116256"/>
              <a:gd name="connsiteY1504" fmla="*/ 434525 h 6857999"/>
              <a:gd name="connsiteX1505" fmla="*/ 5565058 w 7116256"/>
              <a:gd name="connsiteY1505" fmla="*/ 430222 h 6857999"/>
              <a:gd name="connsiteX1506" fmla="*/ 5576396 w 7116256"/>
              <a:gd name="connsiteY1506" fmla="*/ 425923 h 6857999"/>
              <a:gd name="connsiteX1507" fmla="*/ 5587344 w 7116256"/>
              <a:gd name="connsiteY1507" fmla="*/ 421230 h 6857999"/>
              <a:gd name="connsiteX1508" fmla="*/ 5598292 w 7116256"/>
              <a:gd name="connsiteY1508" fmla="*/ 416537 h 6857999"/>
              <a:gd name="connsiteX1509" fmla="*/ 5609239 w 7116256"/>
              <a:gd name="connsiteY1509" fmla="*/ 411064 h 6857999"/>
              <a:gd name="connsiteX1510" fmla="*/ 5619796 w 7116256"/>
              <a:gd name="connsiteY1510" fmla="*/ 405980 h 6857999"/>
              <a:gd name="connsiteX1511" fmla="*/ 5633482 w 7116256"/>
              <a:gd name="connsiteY1511" fmla="*/ 396988 h 6857999"/>
              <a:gd name="connsiteX1512" fmla="*/ 5646384 w 7116256"/>
              <a:gd name="connsiteY1512" fmla="*/ 388777 h 6857999"/>
              <a:gd name="connsiteX1513" fmla="*/ 5659679 w 7116256"/>
              <a:gd name="connsiteY1513" fmla="*/ 379391 h 6857999"/>
              <a:gd name="connsiteX1514" fmla="*/ 5672191 w 7116256"/>
              <a:gd name="connsiteY1514" fmla="*/ 369227 h 6857999"/>
              <a:gd name="connsiteX1515" fmla="*/ 5682356 w 7116256"/>
              <a:gd name="connsiteY1515" fmla="*/ 360624 h 6857999"/>
              <a:gd name="connsiteX1516" fmla="*/ 5691740 w 7116256"/>
              <a:gd name="connsiteY1516" fmla="*/ 352021 h 6857999"/>
              <a:gd name="connsiteX1517" fmla="*/ 5700734 w 7116256"/>
              <a:gd name="connsiteY1517" fmla="*/ 343028 h 6857999"/>
              <a:gd name="connsiteX1518" fmla="*/ 5709727 w 7116256"/>
              <a:gd name="connsiteY1518" fmla="*/ 333253 h 6857999"/>
              <a:gd name="connsiteX1519" fmla="*/ 5717545 w 7116256"/>
              <a:gd name="connsiteY1519" fmla="*/ 324651 h 6857999"/>
              <a:gd name="connsiteX1520" fmla="*/ 5724585 w 7116256"/>
              <a:gd name="connsiteY1520" fmla="*/ 315267 h 6857999"/>
              <a:gd name="connsiteX1521" fmla="*/ 5731625 w 7116256"/>
              <a:gd name="connsiteY1521" fmla="*/ 306665 h 6857999"/>
              <a:gd name="connsiteX1522" fmla="*/ 5738662 w 7116256"/>
              <a:gd name="connsiteY1522" fmla="*/ 297281 h 6857999"/>
              <a:gd name="connsiteX1523" fmla="*/ 5744917 w 7116256"/>
              <a:gd name="connsiteY1523" fmla="*/ 288680 h 6857999"/>
              <a:gd name="connsiteX1524" fmla="*/ 5750391 w 7116256"/>
              <a:gd name="connsiteY1524" fmla="*/ 279296 h 6857999"/>
              <a:gd name="connsiteX1525" fmla="*/ 5755475 w 7116256"/>
              <a:gd name="connsiteY1525" fmla="*/ 271085 h 6857999"/>
              <a:gd name="connsiteX1526" fmla="*/ 5760948 w 7116256"/>
              <a:gd name="connsiteY1526" fmla="*/ 261700 h 6857999"/>
              <a:gd name="connsiteX1527" fmla="*/ 5765641 w 7116256"/>
              <a:gd name="connsiteY1527" fmla="*/ 252316 h 6857999"/>
              <a:gd name="connsiteX1528" fmla="*/ 5769943 w 7116256"/>
              <a:gd name="connsiteY1528" fmla="*/ 244106 h 6857999"/>
              <a:gd name="connsiteX1529" fmla="*/ 5773852 w 7116256"/>
              <a:gd name="connsiteY1529" fmla="*/ 234722 h 6857999"/>
              <a:gd name="connsiteX1530" fmla="*/ 5777763 w 7116256"/>
              <a:gd name="connsiteY1530" fmla="*/ 225339 h 6857999"/>
              <a:gd name="connsiteX1531" fmla="*/ 5781672 w 7116256"/>
              <a:gd name="connsiteY1531" fmla="*/ 216735 h 6857999"/>
              <a:gd name="connsiteX1532" fmla="*/ 5784409 w 7116256"/>
              <a:gd name="connsiteY1532" fmla="*/ 207743 h 6857999"/>
              <a:gd name="connsiteX1533" fmla="*/ 5787148 w 7116256"/>
              <a:gd name="connsiteY1533" fmla="*/ 197968 h 6857999"/>
              <a:gd name="connsiteX1534" fmla="*/ 5790276 w 7116256"/>
              <a:gd name="connsiteY1534" fmla="*/ 189365 h 6857999"/>
              <a:gd name="connsiteX1535" fmla="*/ 5792231 w 7116256"/>
              <a:gd name="connsiteY1535" fmla="*/ 180374 h 6857999"/>
              <a:gd name="connsiteX1536" fmla="*/ 5794968 w 7116256"/>
              <a:gd name="connsiteY1536" fmla="*/ 171380 h 6857999"/>
              <a:gd name="connsiteX1537" fmla="*/ 5796924 w 7116256"/>
              <a:gd name="connsiteY1537" fmla="*/ 162388 h 6857999"/>
              <a:gd name="connsiteX1538" fmla="*/ 5798487 w 7116256"/>
              <a:gd name="connsiteY1538" fmla="*/ 153785 h 6857999"/>
              <a:gd name="connsiteX1539" fmla="*/ 5800052 w 7116256"/>
              <a:gd name="connsiteY1539" fmla="*/ 144403 h 6857999"/>
              <a:gd name="connsiteX1540" fmla="*/ 5801226 w 7116256"/>
              <a:gd name="connsiteY1540" fmla="*/ 135410 h 6857999"/>
              <a:gd name="connsiteX1541" fmla="*/ 5802007 w 7116256"/>
              <a:gd name="connsiteY1541" fmla="*/ 126806 h 6857999"/>
              <a:gd name="connsiteX1542" fmla="*/ 5803180 w 7116256"/>
              <a:gd name="connsiteY1542" fmla="*/ 117034 h 6857999"/>
              <a:gd name="connsiteX1543" fmla="*/ 5804355 w 7116256"/>
              <a:gd name="connsiteY1543" fmla="*/ 103347 h 6857999"/>
              <a:gd name="connsiteX1544" fmla="*/ 5803964 w 7116256"/>
              <a:gd name="connsiteY1544" fmla="*/ 89663 h 6857999"/>
              <a:gd name="connsiteX1545" fmla="*/ 5804355 w 7116256"/>
              <a:gd name="connsiteY1545" fmla="*/ 81452 h 6857999"/>
              <a:gd name="connsiteX1546" fmla="*/ 5803964 w 7116256"/>
              <a:gd name="connsiteY1546" fmla="*/ 45873 h 6857999"/>
              <a:gd name="connsiteX1547" fmla="*/ 5803967 w 7116256"/>
              <a:gd name="connsiteY1547" fmla="*/ 9900 h 6857999"/>
              <a:gd name="connsiteX1548" fmla="*/ 5803967 w 7116256"/>
              <a:gd name="connsiteY1548" fmla="*/ 0 h 6857999"/>
              <a:gd name="connsiteX1549" fmla="*/ 7116256 w 7116256"/>
              <a:gd name="connsiteY1549" fmla="*/ 0 h 6857999"/>
              <a:gd name="connsiteX1550" fmla="*/ 7116256 w 7116256"/>
              <a:gd name="connsiteY1550" fmla="*/ 1017705 h 6857999"/>
              <a:gd name="connsiteX1551" fmla="*/ 7114920 w 7116256"/>
              <a:gd name="connsiteY1551" fmla="*/ 1016654 h 6857999"/>
              <a:gd name="connsiteX1552" fmla="*/ 7100453 w 7116256"/>
              <a:gd name="connsiteY1552" fmla="*/ 1006880 h 6857999"/>
              <a:gd name="connsiteX1553" fmla="*/ 7085988 w 7116256"/>
              <a:gd name="connsiteY1553" fmla="*/ 997106 h 6857999"/>
              <a:gd name="connsiteX1554" fmla="*/ 7070740 w 7116256"/>
              <a:gd name="connsiteY1554" fmla="*/ 988896 h 6857999"/>
              <a:gd name="connsiteX1555" fmla="*/ 7055101 w 7116256"/>
              <a:gd name="connsiteY1555" fmla="*/ 981076 h 6857999"/>
              <a:gd name="connsiteX1556" fmla="*/ 7036724 w 7116256"/>
              <a:gd name="connsiteY1556" fmla="*/ 972865 h 6857999"/>
              <a:gd name="connsiteX1557" fmla="*/ 7018347 w 7116256"/>
              <a:gd name="connsiteY1557" fmla="*/ 966219 h 6857999"/>
              <a:gd name="connsiteX1558" fmla="*/ 6999579 w 7116256"/>
              <a:gd name="connsiteY1558" fmla="*/ 959964 h 6857999"/>
              <a:gd name="connsiteX1559" fmla="*/ 6980812 w 7116256"/>
              <a:gd name="connsiteY1559" fmla="*/ 954491 h 6857999"/>
              <a:gd name="connsiteX1560" fmla="*/ 6960089 w 7116256"/>
              <a:gd name="connsiteY1560" fmla="*/ 950973 h 6857999"/>
              <a:gd name="connsiteX1561" fmla="*/ 6940541 w 7116256"/>
              <a:gd name="connsiteY1561" fmla="*/ 947845 h 6857999"/>
              <a:gd name="connsiteX1562" fmla="*/ 6919819 w 7116256"/>
              <a:gd name="connsiteY1562" fmla="*/ 946674 h 6857999"/>
              <a:gd name="connsiteX1563" fmla="*/ 6899097 w 7116256"/>
              <a:gd name="connsiteY1563" fmla="*/ 945502 h 6857999"/>
              <a:gd name="connsiteX1564" fmla="*/ 6878374 w 7116256"/>
              <a:gd name="connsiteY1564" fmla="*/ 945894 h 6857999"/>
              <a:gd name="connsiteX1565" fmla="*/ 6857652 w 7116256"/>
              <a:gd name="connsiteY1565" fmla="*/ 947849 h 6857999"/>
              <a:gd name="connsiteX1566" fmla="*/ 6837319 w 7116256"/>
              <a:gd name="connsiteY1566" fmla="*/ 950978 h 6857999"/>
              <a:gd name="connsiteX1567" fmla="*/ 6817770 w 7116256"/>
              <a:gd name="connsiteY1567" fmla="*/ 954889 h 6857999"/>
              <a:gd name="connsiteX1568" fmla="*/ 6798221 w 7116256"/>
              <a:gd name="connsiteY1568" fmla="*/ 959580 h 6857999"/>
              <a:gd name="connsiteX1569" fmla="*/ 6779062 w 7116256"/>
              <a:gd name="connsiteY1569" fmla="*/ 966228 h 6857999"/>
              <a:gd name="connsiteX1570" fmla="*/ 6760686 w 7116256"/>
              <a:gd name="connsiteY1570" fmla="*/ 972875 h 6857999"/>
              <a:gd name="connsiteX1571" fmla="*/ 6742699 w 7116256"/>
              <a:gd name="connsiteY1571" fmla="*/ 980695 h 6857999"/>
              <a:gd name="connsiteX1572" fmla="*/ 6726667 w 7116256"/>
              <a:gd name="connsiteY1572" fmla="*/ 988908 h 6857999"/>
              <a:gd name="connsiteX1573" fmla="*/ 6711419 w 7116256"/>
              <a:gd name="connsiteY1573" fmla="*/ 997118 h 6857999"/>
              <a:gd name="connsiteX1574" fmla="*/ 6696953 w 7116256"/>
              <a:gd name="connsiteY1574" fmla="*/ 1006894 h 6857999"/>
              <a:gd name="connsiteX1575" fmla="*/ 6683267 w 7116256"/>
              <a:gd name="connsiteY1575" fmla="*/ 1016669 h 6857999"/>
              <a:gd name="connsiteX1576" fmla="*/ 6671930 w 7116256"/>
              <a:gd name="connsiteY1576" fmla="*/ 1024880 h 6857999"/>
              <a:gd name="connsiteX1577" fmla="*/ 6661372 w 7116256"/>
              <a:gd name="connsiteY1577" fmla="*/ 1033874 h 6857999"/>
              <a:gd name="connsiteX1578" fmla="*/ 6651205 w 7116256"/>
              <a:gd name="connsiteY1578" fmla="*/ 1043259 h 6857999"/>
              <a:gd name="connsiteX1579" fmla="*/ 6641429 w 7116256"/>
              <a:gd name="connsiteY1579" fmla="*/ 1053033 h 6857999"/>
              <a:gd name="connsiteX1580" fmla="*/ 6633220 w 7116256"/>
              <a:gd name="connsiteY1580" fmla="*/ 1061244 h 6857999"/>
              <a:gd name="connsiteX1581" fmla="*/ 6625009 w 7116256"/>
              <a:gd name="connsiteY1581" fmla="*/ 1070237 h 6857999"/>
              <a:gd name="connsiteX1582" fmla="*/ 6617189 w 7116256"/>
              <a:gd name="connsiteY1582" fmla="*/ 1079621 h 6857999"/>
              <a:gd name="connsiteX1583" fmla="*/ 6610150 w 7116256"/>
              <a:gd name="connsiteY1583" fmla="*/ 1089005 h 6857999"/>
              <a:gd name="connsiteX1584" fmla="*/ 6603501 w 7116256"/>
              <a:gd name="connsiteY1584" fmla="*/ 1097216 h 6857999"/>
              <a:gd name="connsiteX1585" fmla="*/ 6597248 w 7116256"/>
              <a:gd name="connsiteY1585" fmla="*/ 1106601 h 6857999"/>
              <a:gd name="connsiteX1586" fmla="*/ 6591382 w 7116256"/>
              <a:gd name="connsiteY1586" fmla="*/ 1115593 h 6857999"/>
              <a:gd name="connsiteX1587" fmla="*/ 6585907 w 7116256"/>
              <a:gd name="connsiteY1587" fmla="*/ 1124977 h 6857999"/>
              <a:gd name="connsiteX1588" fmla="*/ 6581213 w 7116256"/>
              <a:gd name="connsiteY1588" fmla="*/ 1133578 h 6857999"/>
              <a:gd name="connsiteX1589" fmla="*/ 6576130 w 7116256"/>
              <a:gd name="connsiteY1589" fmla="*/ 1142572 h 6857999"/>
              <a:gd name="connsiteX1590" fmla="*/ 6571829 w 7116256"/>
              <a:gd name="connsiteY1590" fmla="*/ 1151565 h 6857999"/>
              <a:gd name="connsiteX1591" fmla="*/ 6567140 w 7116256"/>
              <a:gd name="connsiteY1591" fmla="*/ 1160948 h 6857999"/>
              <a:gd name="connsiteX1592" fmla="*/ 6563620 w 7116256"/>
              <a:gd name="connsiteY1592" fmla="*/ 1169941 h 6857999"/>
              <a:gd name="connsiteX1593" fmla="*/ 6559708 w 7116256"/>
              <a:gd name="connsiteY1593" fmla="*/ 1178544 h 6857999"/>
              <a:gd name="connsiteX1594" fmla="*/ 6556581 w 7116256"/>
              <a:gd name="connsiteY1594" fmla="*/ 1187146 h 6857999"/>
              <a:gd name="connsiteX1595" fmla="*/ 6553452 w 7116256"/>
              <a:gd name="connsiteY1595" fmla="*/ 1196529 h 6857999"/>
              <a:gd name="connsiteX1596" fmla="*/ 6551107 w 7116256"/>
              <a:gd name="connsiteY1596" fmla="*/ 1205914 h 6857999"/>
              <a:gd name="connsiteX1597" fmla="*/ 6547978 w 7116256"/>
              <a:gd name="connsiteY1597" fmla="*/ 1214515 h 6857999"/>
              <a:gd name="connsiteX1598" fmla="*/ 6546023 w 7116256"/>
              <a:gd name="connsiteY1598" fmla="*/ 1223508 h 6857999"/>
              <a:gd name="connsiteX1599" fmla="*/ 6543677 w 7116256"/>
              <a:gd name="connsiteY1599" fmla="*/ 1232890 h 6857999"/>
              <a:gd name="connsiteX1600" fmla="*/ 6542113 w 7116256"/>
              <a:gd name="connsiteY1600" fmla="*/ 1242276 h 6857999"/>
              <a:gd name="connsiteX1601" fmla="*/ 6540549 w 7116256"/>
              <a:gd name="connsiteY1601" fmla="*/ 1250095 h 6857999"/>
              <a:gd name="connsiteX1602" fmla="*/ 6538984 w 7116256"/>
              <a:gd name="connsiteY1602" fmla="*/ 1259478 h 6857999"/>
              <a:gd name="connsiteX1603" fmla="*/ 6537810 w 7116256"/>
              <a:gd name="connsiteY1603" fmla="*/ 1268472 h 6857999"/>
              <a:gd name="connsiteX1604" fmla="*/ 6537810 w 7116256"/>
              <a:gd name="connsiteY1604" fmla="*/ 1277855 h 6857999"/>
              <a:gd name="connsiteX1605" fmla="*/ 6536638 w 7116256"/>
              <a:gd name="connsiteY1605" fmla="*/ 1286848 h 6857999"/>
              <a:gd name="connsiteX1606" fmla="*/ 6536244 w 7116256"/>
              <a:gd name="connsiteY1606" fmla="*/ 1295841 h 6857999"/>
              <a:gd name="connsiteX1607" fmla="*/ 6536245 w 7116256"/>
              <a:gd name="connsiteY1607" fmla="*/ 1304444 h 6857999"/>
              <a:gd name="connsiteX1608" fmla="*/ 6535464 w 7116256"/>
              <a:gd name="connsiteY1608" fmla="*/ 1309134 h 6857999"/>
              <a:gd name="connsiteX1609" fmla="*/ 6535854 w 7116256"/>
              <a:gd name="connsiteY1609" fmla="*/ 1340806 h 6857999"/>
              <a:gd name="connsiteX1610" fmla="*/ 6536242 w 7116256"/>
              <a:gd name="connsiteY1610" fmla="*/ 1377167 h 6857999"/>
              <a:gd name="connsiteX1611" fmla="*/ 6535457 w 7116256"/>
              <a:gd name="connsiteY1611" fmla="*/ 1412356 h 6857999"/>
              <a:gd name="connsiteX1612" fmla="*/ 6535850 w 7116256"/>
              <a:gd name="connsiteY1612" fmla="*/ 1448717 h 6857999"/>
              <a:gd name="connsiteX1613" fmla="*/ 6535456 w 7116256"/>
              <a:gd name="connsiteY1613" fmla="*/ 1485081 h 6857999"/>
              <a:gd name="connsiteX1614" fmla="*/ 6535848 w 7116256"/>
              <a:gd name="connsiteY1614" fmla="*/ 1520660 h 6857999"/>
              <a:gd name="connsiteX1615" fmla="*/ 6535845 w 7116256"/>
              <a:gd name="connsiteY1615" fmla="*/ 1556631 h 6857999"/>
              <a:gd name="connsiteX1616" fmla="*/ 6536235 w 7116256"/>
              <a:gd name="connsiteY1616" fmla="*/ 1592992 h 6857999"/>
              <a:gd name="connsiteX1617" fmla="*/ 6535843 w 7116256"/>
              <a:gd name="connsiteY1617" fmla="*/ 1628573 h 6857999"/>
              <a:gd name="connsiteX1618" fmla="*/ 6535451 w 7116256"/>
              <a:gd name="connsiteY1618" fmla="*/ 1664936 h 6857999"/>
              <a:gd name="connsiteX1619" fmla="*/ 6535449 w 7116256"/>
              <a:gd name="connsiteY1619" fmla="*/ 1700905 h 6857999"/>
              <a:gd name="connsiteX1620" fmla="*/ 6535838 w 7116256"/>
              <a:gd name="connsiteY1620" fmla="*/ 1736487 h 6857999"/>
              <a:gd name="connsiteX1621" fmla="*/ 6536228 w 7116256"/>
              <a:gd name="connsiteY1621" fmla="*/ 1772849 h 6857999"/>
              <a:gd name="connsiteX1622" fmla="*/ 6535446 w 7116256"/>
              <a:gd name="connsiteY1622" fmla="*/ 1808037 h 6857999"/>
              <a:gd name="connsiteX1623" fmla="*/ 6535835 w 7116256"/>
              <a:gd name="connsiteY1623" fmla="*/ 1844399 h 6857999"/>
              <a:gd name="connsiteX1624" fmla="*/ 6535444 w 7116256"/>
              <a:gd name="connsiteY1624" fmla="*/ 1880761 h 6857999"/>
              <a:gd name="connsiteX1625" fmla="*/ 6535442 w 7116256"/>
              <a:gd name="connsiteY1625" fmla="*/ 1916733 h 6857999"/>
              <a:gd name="connsiteX1626" fmla="*/ 6535833 w 7116256"/>
              <a:gd name="connsiteY1626" fmla="*/ 1952313 h 6857999"/>
              <a:gd name="connsiteX1627" fmla="*/ 6536222 w 7116256"/>
              <a:gd name="connsiteY1627" fmla="*/ 1988674 h 6857999"/>
              <a:gd name="connsiteX1628" fmla="*/ 6535829 w 7116256"/>
              <a:gd name="connsiteY1628" fmla="*/ 2024255 h 6857999"/>
              <a:gd name="connsiteX1629" fmla="*/ 6535437 w 7116256"/>
              <a:gd name="connsiteY1629" fmla="*/ 2060616 h 6857999"/>
              <a:gd name="connsiteX1630" fmla="*/ 6535435 w 7116256"/>
              <a:gd name="connsiteY1630" fmla="*/ 2096588 h 6857999"/>
              <a:gd name="connsiteX1631" fmla="*/ 6535435 w 7116256"/>
              <a:gd name="connsiteY1631" fmla="*/ 2132559 h 6857999"/>
              <a:gd name="connsiteX1632" fmla="*/ 6536215 w 7116256"/>
              <a:gd name="connsiteY1632" fmla="*/ 2168530 h 6857999"/>
              <a:gd name="connsiteX1633" fmla="*/ 6536215 w 7116256"/>
              <a:gd name="connsiteY1633" fmla="*/ 2204501 h 6857999"/>
              <a:gd name="connsiteX1634" fmla="*/ 6535430 w 7116256"/>
              <a:gd name="connsiteY1634" fmla="*/ 2240472 h 6857999"/>
              <a:gd name="connsiteX1635" fmla="*/ 6535430 w 7116256"/>
              <a:gd name="connsiteY1635" fmla="*/ 2276444 h 6857999"/>
              <a:gd name="connsiteX1636" fmla="*/ 6535427 w 7116256"/>
              <a:gd name="connsiteY1636" fmla="*/ 2312414 h 6857999"/>
              <a:gd name="connsiteX1637" fmla="*/ 6535427 w 7116256"/>
              <a:gd name="connsiteY1637" fmla="*/ 2348386 h 6857999"/>
              <a:gd name="connsiteX1638" fmla="*/ 6536207 w 7116256"/>
              <a:gd name="connsiteY1638" fmla="*/ 2384356 h 6857999"/>
              <a:gd name="connsiteX1639" fmla="*/ 6535816 w 7116256"/>
              <a:gd name="connsiteY1639" fmla="*/ 2420718 h 6857999"/>
              <a:gd name="connsiteX1640" fmla="*/ 6535423 w 7116256"/>
              <a:gd name="connsiteY1640" fmla="*/ 2456298 h 6857999"/>
              <a:gd name="connsiteX1641" fmla="*/ 6535423 w 7116256"/>
              <a:gd name="connsiteY1641" fmla="*/ 2488361 h 6857999"/>
              <a:gd name="connsiteX1642" fmla="*/ 6535423 w 7116256"/>
              <a:gd name="connsiteY1642" fmla="*/ 2492268 h 6857999"/>
              <a:gd name="connsiteX1643" fmla="*/ 6535422 w 7116256"/>
              <a:gd name="connsiteY1643" fmla="*/ 2528240 h 6857999"/>
              <a:gd name="connsiteX1644" fmla="*/ 6535419 w 7116256"/>
              <a:gd name="connsiteY1644" fmla="*/ 2564211 h 6857999"/>
              <a:gd name="connsiteX1645" fmla="*/ 6536201 w 7116256"/>
              <a:gd name="connsiteY1645" fmla="*/ 2600182 h 6857999"/>
              <a:gd name="connsiteX1646" fmla="*/ 6535416 w 7116256"/>
              <a:gd name="connsiteY1646" fmla="*/ 2636154 h 6857999"/>
              <a:gd name="connsiteX1647" fmla="*/ 6535417 w 7116256"/>
              <a:gd name="connsiteY1647" fmla="*/ 2672124 h 6857999"/>
              <a:gd name="connsiteX1648" fmla="*/ 6535414 w 7116256"/>
              <a:gd name="connsiteY1648" fmla="*/ 2708096 h 6857999"/>
              <a:gd name="connsiteX1649" fmla="*/ 6535413 w 7116256"/>
              <a:gd name="connsiteY1649" fmla="*/ 2744066 h 6857999"/>
              <a:gd name="connsiteX1650" fmla="*/ 6536194 w 7116256"/>
              <a:gd name="connsiteY1650" fmla="*/ 2780037 h 6857999"/>
              <a:gd name="connsiteX1651" fmla="*/ 6535802 w 7116256"/>
              <a:gd name="connsiteY1651" fmla="*/ 2816400 h 6857999"/>
              <a:gd name="connsiteX1652" fmla="*/ 6535410 w 7116256"/>
              <a:gd name="connsiteY1652" fmla="*/ 2851979 h 6857999"/>
              <a:gd name="connsiteX1653" fmla="*/ 6535408 w 7116256"/>
              <a:gd name="connsiteY1653" fmla="*/ 2887951 h 6857999"/>
              <a:gd name="connsiteX1654" fmla="*/ 6535408 w 7116256"/>
              <a:gd name="connsiteY1654" fmla="*/ 2923922 h 6857999"/>
              <a:gd name="connsiteX1655" fmla="*/ 6535015 w 7116256"/>
              <a:gd name="connsiteY1655" fmla="*/ 2960283 h 6857999"/>
              <a:gd name="connsiteX1656" fmla="*/ 6535795 w 7116256"/>
              <a:gd name="connsiteY1656" fmla="*/ 2996257 h 6857999"/>
              <a:gd name="connsiteX1657" fmla="*/ 6535794 w 7116256"/>
              <a:gd name="connsiteY1657" fmla="*/ 3032225 h 6857999"/>
              <a:gd name="connsiteX1658" fmla="*/ 6535403 w 7116256"/>
              <a:gd name="connsiteY1658" fmla="*/ 3067806 h 6857999"/>
              <a:gd name="connsiteX1659" fmla="*/ 6535401 w 7116256"/>
              <a:gd name="connsiteY1659" fmla="*/ 3103776 h 6857999"/>
              <a:gd name="connsiteX1660" fmla="*/ 6535009 w 7116256"/>
              <a:gd name="connsiteY1660" fmla="*/ 3140139 h 6857999"/>
              <a:gd name="connsiteX1661" fmla="*/ 6535398 w 7116256"/>
              <a:gd name="connsiteY1661" fmla="*/ 3176501 h 6857999"/>
              <a:gd name="connsiteX1662" fmla="*/ 6535788 w 7116256"/>
              <a:gd name="connsiteY1662" fmla="*/ 3212081 h 6857999"/>
              <a:gd name="connsiteX1663" fmla="*/ 6535787 w 7116256"/>
              <a:gd name="connsiteY1663" fmla="*/ 3248053 h 6857999"/>
              <a:gd name="connsiteX1664" fmla="*/ 6535394 w 7116256"/>
              <a:gd name="connsiteY1664" fmla="*/ 3283632 h 6857999"/>
              <a:gd name="connsiteX1665" fmla="*/ 6535003 w 7116256"/>
              <a:gd name="connsiteY1665" fmla="*/ 3319995 h 6857999"/>
              <a:gd name="connsiteX1666" fmla="*/ 6535002 w 7116256"/>
              <a:gd name="connsiteY1666" fmla="*/ 3355966 h 6857999"/>
              <a:gd name="connsiteX1667" fmla="*/ 6535391 w 7116256"/>
              <a:gd name="connsiteY1667" fmla="*/ 3392328 h 6857999"/>
              <a:gd name="connsiteX1668" fmla="*/ 6535780 w 7116256"/>
              <a:gd name="connsiteY1668" fmla="*/ 3427908 h 6857999"/>
              <a:gd name="connsiteX1669" fmla="*/ 6535779 w 7116256"/>
              <a:gd name="connsiteY1669" fmla="*/ 3463880 h 6857999"/>
              <a:gd name="connsiteX1670" fmla="*/ 6535386 w 7116256"/>
              <a:gd name="connsiteY1670" fmla="*/ 3499459 h 6857999"/>
              <a:gd name="connsiteX1671" fmla="*/ 6534996 w 7116256"/>
              <a:gd name="connsiteY1671" fmla="*/ 3535822 h 6857999"/>
              <a:gd name="connsiteX1672" fmla="*/ 6535384 w 7116256"/>
              <a:gd name="connsiteY1672" fmla="*/ 3572183 h 6857999"/>
              <a:gd name="connsiteX1673" fmla="*/ 6535383 w 7116256"/>
              <a:gd name="connsiteY1673" fmla="*/ 3608155 h 6857999"/>
              <a:gd name="connsiteX1674" fmla="*/ 6535773 w 7116256"/>
              <a:gd name="connsiteY1674" fmla="*/ 3643735 h 6857999"/>
              <a:gd name="connsiteX1675" fmla="*/ 6535381 w 7116256"/>
              <a:gd name="connsiteY1675" fmla="*/ 3679315 h 6857999"/>
              <a:gd name="connsiteX1676" fmla="*/ 6534988 w 7116256"/>
              <a:gd name="connsiteY1676" fmla="*/ 3715676 h 6857999"/>
              <a:gd name="connsiteX1677" fmla="*/ 6534987 w 7116256"/>
              <a:gd name="connsiteY1677" fmla="*/ 3751647 h 6857999"/>
              <a:gd name="connsiteX1678" fmla="*/ 6535377 w 7116256"/>
              <a:gd name="connsiteY1678" fmla="*/ 3788009 h 6857999"/>
              <a:gd name="connsiteX1679" fmla="*/ 6535766 w 7116256"/>
              <a:gd name="connsiteY1679" fmla="*/ 3823589 h 6857999"/>
              <a:gd name="connsiteX1680" fmla="*/ 6535764 w 7116256"/>
              <a:gd name="connsiteY1680" fmla="*/ 3859560 h 6857999"/>
              <a:gd name="connsiteX1681" fmla="*/ 6534982 w 7116256"/>
              <a:gd name="connsiteY1681" fmla="*/ 3895531 h 6857999"/>
              <a:gd name="connsiteX1682" fmla="*/ 6534981 w 7116256"/>
              <a:gd name="connsiteY1682" fmla="*/ 3931503 h 6857999"/>
              <a:gd name="connsiteX1683" fmla="*/ 6535370 w 7116256"/>
              <a:gd name="connsiteY1683" fmla="*/ 3967863 h 6857999"/>
              <a:gd name="connsiteX1684" fmla="*/ 6535370 w 7116256"/>
              <a:gd name="connsiteY1684" fmla="*/ 4003835 h 6857999"/>
              <a:gd name="connsiteX1685" fmla="*/ 6535759 w 7116256"/>
              <a:gd name="connsiteY1685" fmla="*/ 4039415 h 6857999"/>
              <a:gd name="connsiteX1686" fmla="*/ 6535368 w 7116256"/>
              <a:gd name="connsiteY1686" fmla="*/ 4075778 h 6857999"/>
              <a:gd name="connsiteX1687" fmla="*/ 6534974 w 7116256"/>
              <a:gd name="connsiteY1687" fmla="*/ 4111358 h 6857999"/>
              <a:gd name="connsiteX1688" fmla="*/ 6534974 w 7116256"/>
              <a:gd name="connsiteY1688" fmla="*/ 4147328 h 6857999"/>
              <a:gd name="connsiteX1689" fmla="*/ 6535363 w 7116256"/>
              <a:gd name="connsiteY1689" fmla="*/ 4183690 h 6857999"/>
              <a:gd name="connsiteX1690" fmla="*/ 6534971 w 7116256"/>
              <a:gd name="connsiteY1690" fmla="*/ 4220053 h 6857999"/>
              <a:gd name="connsiteX1691" fmla="*/ 6535361 w 7116256"/>
              <a:gd name="connsiteY1691" fmla="*/ 4255633 h 6857999"/>
              <a:gd name="connsiteX1692" fmla="*/ 6535358 w 7116256"/>
              <a:gd name="connsiteY1692" fmla="*/ 4291604 h 6857999"/>
              <a:gd name="connsiteX1693" fmla="*/ 6534968 w 7116256"/>
              <a:gd name="connsiteY1693" fmla="*/ 4327184 h 6857999"/>
              <a:gd name="connsiteX1694" fmla="*/ 6535357 w 7116256"/>
              <a:gd name="connsiteY1694" fmla="*/ 4363546 h 6857999"/>
              <a:gd name="connsiteX1695" fmla="*/ 6535355 w 7116256"/>
              <a:gd name="connsiteY1695" fmla="*/ 4399517 h 6857999"/>
              <a:gd name="connsiteX1696" fmla="*/ 6534965 w 7116256"/>
              <a:gd name="connsiteY1696" fmla="*/ 4435879 h 6857999"/>
              <a:gd name="connsiteX1697" fmla="*/ 6535353 w 7116256"/>
              <a:gd name="connsiteY1697" fmla="*/ 4471459 h 6857999"/>
              <a:gd name="connsiteX1698" fmla="*/ 6534961 w 7116256"/>
              <a:gd name="connsiteY1698" fmla="*/ 4507038 h 6857999"/>
              <a:gd name="connsiteX1699" fmla="*/ 6534960 w 7116256"/>
              <a:gd name="connsiteY1699" fmla="*/ 4543009 h 6857999"/>
              <a:gd name="connsiteX1700" fmla="*/ 6535740 w 7116256"/>
              <a:gd name="connsiteY1700" fmla="*/ 4575852 h 6857999"/>
              <a:gd name="connsiteX1701" fmla="*/ 6535350 w 7116256"/>
              <a:gd name="connsiteY1701" fmla="*/ 4579372 h 6857999"/>
              <a:gd name="connsiteX1702" fmla="*/ 6534959 w 7116256"/>
              <a:gd name="connsiteY1702" fmla="*/ 4588365 h 6857999"/>
              <a:gd name="connsiteX1703" fmla="*/ 6534567 w 7116256"/>
              <a:gd name="connsiteY1703" fmla="*/ 4597358 h 6857999"/>
              <a:gd name="connsiteX1704" fmla="*/ 6533785 w 7116256"/>
              <a:gd name="connsiteY1704" fmla="*/ 4606742 h 6857999"/>
              <a:gd name="connsiteX1705" fmla="*/ 6533002 w 7116256"/>
              <a:gd name="connsiteY1705" fmla="*/ 4615343 h 6857999"/>
              <a:gd name="connsiteX1706" fmla="*/ 6531830 w 7116256"/>
              <a:gd name="connsiteY1706" fmla="*/ 4624336 h 6857999"/>
              <a:gd name="connsiteX1707" fmla="*/ 6530655 w 7116256"/>
              <a:gd name="connsiteY1707" fmla="*/ 4633328 h 6857999"/>
              <a:gd name="connsiteX1708" fmla="*/ 6528701 w 7116256"/>
              <a:gd name="connsiteY1708" fmla="*/ 4642323 h 6857999"/>
              <a:gd name="connsiteX1709" fmla="*/ 6527137 w 7116256"/>
              <a:gd name="connsiteY1709" fmla="*/ 4651706 h 6857999"/>
              <a:gd name="connsiteX1710" fmla="*/ 6525181 w 7116256"/>
              <a:gd name="connsiteY1710" fmla="*/ 4660697 h 6857999"/>
              <a:gd name="connsiteX1711" fmla="*/ 6522835 w 7116256"/>
              <a:gd name="connsiteY1711" fmla="*/ 4670082 h 6857999"/>
              <a:gd name="connsiteX1712" fmla="*/ 6520878 w 7116256"/>
              <a:gd name="connsiteY1712" fmla="*/ 4678292 h 6857999"/>
              <a:gd name="connsiteX1713" fmla="*/ 6518142 w 7116256"/>
              <a:gd name="connsiteY1713" fmla="*/ 4687285 h 6857999"/>
              <a:gd name="connsiteX1714" fmla="*/ 6514232 w 7116256"/>
              <a:gd name="connsiteY1714" fmla="*/ 4696669 h 6857999"/>
              <a:gd name="connsiteX1715" fmla="*/ 6511495 w 7116256"/>
              <a:gd name="connsiteY1715" fmla="*/ 4705662 h 6857999"/>
              <a:gd name="connsiteX1716" fmla="*/ 6507584 w 7116256"/>
              <a:gd name="connsiteY1716" fmla="*/ 4714264 h 6857999"/>
              <a:gd name="connsiteX1717" fmla="*/ 6504457 w 7116256"/>
              <a:gd name="connsiteY1717" fmla="*/ 4723650 h 6857999"/>
              <a:gd name="connsiteX1718" fmla="*/ 6499764 w 7116256"/>
              <a:gd name="connsiteY1718" fmla="*/ 4733031 h 6857999"/>
              <a:gd name="connsiteX1719" fmla="*/ 6495073 w 7116256"/>
              <a:gd name="connsiteY1719" fmla="*/ 4741634 h 6857999"/>
              <a:gd name="connsiteX1720" fmla="*/ 6490380 w 7116256"/>
              <a:gd name="connsiteY1720" fmla="*/ 4751018 h 6857999"/>
              <a:gd name="connsiteX1721" fmla="*/ 6485296 w 7116256"/>
              <a:gd name="connsiteY1721" fmla="*/ 4759228 h 6857999"/>
              <a:gd name="connsiteX1722" fmla="*/ 6479823 w 7116256"/>
              <a:gd name="connsiteY1722" fmla="*/ 4768613 h 6857999"/>
              <a:gd name="connsiteX1723" fmla="*/ 6474348 w 7116256"/>
              <a:gd name="connsiteY1723" fmla="*/ 4777998 h 6857999"/>
              <a:gd name="connsiteX1724" fmla="*/ 6467308 w 7116256"/>
              <a:gd name="connsiteY1724" fmla="*/ 4786599 h 6857999"/>
              <a:gd name="connsiteX1725" fmla="*/ 6461837 w 7116256"/>
              <a:gd name="connsiteY1725" fmla="*/ 4795202 h 6857999"/>
              <a:gd name="connsiteX1726" fmla="*/ 6454406 w 7116256"/>
              <a:gd name="connsiteY1726" fmla="*/ 4804976 h 6857999"/>
              <a:gd name="connsiteX1727" fmla="*/ 6446196 w 7116256"/>
              <a:gd name="connsiteY1727" fmla="*/ 4813970 h 6857999"/>
              <a:gd name="connsiteX1728" fmla="*/ 6438376 w 7116256"/>
              <a:gd name="connsiteY1728" fmla="*/ 4822570 h 6857999"/>
              <a:gd name="connsiteX1729" fmla="*/ 6430165 w 7116256"/>
              <a:gd name="connsiteY1729" fmla="*/ 4831565 h 6857999"/>
              <a:gd name="connsiteX1730" fmla="*/ 6419998 w 7116256"/>
              <a:gd name="connsiteY1730" fmla="*/ 4840948 h 6857999"/>
              <a:gd name="connsiteX1731" fmla="*/ 6409833 w 7116256"/>
              <a:gd name="connsiteY1731" fmla="*/ 4850333 h 6857999"/>
              <a:gd name="connsiteX1732" fmla="*/ 6400447 w 7116256"/>
              <a:gd name="connsiteY1732" fmla="*/ 4858935 h 6857999"/>
              <a:gd name="connsiteX1733" fmla="*/ 6389109 w 7116256"/>
              <a:gd name="connsiteY1733" fmla="*/ 4867146 h 6857999"/>
              <a:gd name="connsiteX1734" fmla="*/ 6374643 w 7116256"/>
              <a:gd name="connsiteY1734" fmla="*/ 4877704 h 6857999"/>
              <a:gd name="connsiteX1735" fmla="*/ 6359783 w 7116256"/>
              <a:gd name="connsiteY1735" fmla="*/ 4886306 h 6857999"/>
              <a:gd name="connsiteX1736" fmla="*/ 6344927 w 7116256"/>
              <a:gd name="connsiteY1736" fmla="*/ 4895690 h 6857999"/>
              <a:gd name="connsiteX1737" fmla="*/ 6329286 w 7116256"/>
              <a:gd name="connsiteY1737" fmla="*/ 4903509 h 6857999"/>
              <a:gd name="connsiteX1738" fmla="*/ 6310909 w 7116256"/>
              <a:gd name="connsiteY1738" fmla="*/ 4911722 h 6857999"/>
              <a:gd name="connsiteX1739" fmla="*/ 6292533 w 7116256"/>
              <a:gd name="connsiteY1739" fmla="*/ 4918369 h 6857999"/>
              <a:gd name="connsiteX1740" fmla="*/ 6273373 w 7116256"/>
              <a:gd name="connsiteY1740" fmla="*/ 4925017 h 6857999"/>
              <a:gd name="connsiteX1741" fmla="*/ 6253825 w 7116256"/>
              <a:gd name="connsiteY1741" fmla="*/ 4929708 h 6857999"/>
              <a:gd name="connsiteX1742" fmla="*/ 6233885 w 7116256"/>
              <a:gd name="connsiteY1742" fmla="*/ 4934010 h 6857999"/>
              <a:gd name="connsiteX1743" fmla="*/ 6213942 w 7116256"/>
              <a:gd name="connsiteY1743" fmla="*/ 4936748 h 6857999"/>
              <a:gd name="connsiteX1744" fmla="*/ 6193611 w 7116256"/>
              <a:gd name="connsiteY1744" fmla="*/ 4938313 h 6857999"/>
              <a:gd name="connsiteX1745" fmla="*/ 6172106 w 7116256"/>
              <a:gd name="connsiteY1745" fmla="*/ 4939486 h 6857999"/>
              <a:gd name="connsiteX1746" fmla="*/ 6151384 w 7116256"/>
              <a:gd name="connsiteY1746" fmla="*/ 4938315 h 6857999"/>
              <a:gd name="connsiteX1747" fmla="*/ 6130663 w 7116256"/>
              <a:gd name="connsiteY1747" fmla="*/ 4937142 h 6857999"/>
              <a:gd name="connsiteX1748" fmla="*/ 6109939 w 7116256"/>
              <a:gd name="connsiteY1748" fmla="*/ 4934406 h 6857999"/>
              <a:gd name="connsiteX1749" fmla="*/ 6090000 w 7116256"/>
              <a:gd name="connsiteY1749" fmla="*/ 4930106 h 6857999"/>
              <a:gd name="connsiteX1750" fmla="*/ 6070451 w 7116256"/>
              <a:gd name="connsiteY1750" fmla="*/ 4924633 h 6857999"/>
              <a:gd name="connsiteX1751" fmla="*/ 6051292 w 7116256"/>
              <a:gd name="connsiteY1751" fmla="*/ 4918769 h 6857999"/>
              <a:gd name="connsiteX1752" fmla="*/ 6032525 w 7116256"/>
              <a:gd name="connsiteY1752" fmla="*/ 4911732 h 6857999"/>
              <a:gd name="connsiteX1753" fmla="*/ 6014931 w 7116256"/>
              <a:gd name="connsiteY1753" fmla="*/ 4903521 h 6857999"/>
              <a:gd name="connsiteX1754" fmla="*/ 5999292 w 7116256"/>
              <a:gd name="connsiteY1754" fmla="*/ 4895701 h 6857999"/>
              <a:gd name="connsiteX1755" fmla="*/ 5984434 w 7116256"/>
              <a:gd name="connsiteY1755" fmla="*/ 4887100 h 6857999"/>
              <a:gd name="connsiteX1756" fmla="*/ 5969185 w 7116256"/>
              <a:gd name="connsiteY1756" fmla="*/ 4877326 h 6857999"/>
              <a:gd name="connsiteX1757" fmla="*/ 5955111 w 7116256"/>
              <a:gd name="connsiteY1757" fmla="*/ 4867161 h 6857999"/>
              <a:gd name="connsiteX1758" fmla="*/ 5944554 w 7116256"/>
              <a:gd name="connsiteY1758" fmla="*/ 4858951 h 6857999"/>
              <a:gd name="connsiteX1759" fmla="*/ 5933998 w 7116256"/>
              <a:gd name="connsiteY1759" fmla="*/ 4849958 h 6857999"/>
              <a:gd name="connsiteX1760" fmla="*/ 5923832 w 7116256"/>
              <a:gd name="connsiteY1760" fmla="*/ 4840575 h 6857999"/>
              <a:gd name="connsiteX1761" fmla="*/ 5914059 w 7116256"/>
              <a:gd name="connsiteY1761" fmla="*/ 4830800 h 6857999"/>
              <a:gd name="connsiteX1762" fmla="*/ 5905848 w 7116256"/>
              <a:gd name="connsiteY1762" fmla="*/ 4822589 h 6857999"/>
              <a:gd name="connsiteX1763" fmla="*/ 5898028 w 7116256"/>
              <a:gd name="connsiteY1763" fmla="*/ 4813988 h 6857999"/>
              <a:gd name="connsiteX1764" fmla="*/ 5890210 w 7116256"/>
              <a:gd name="connsiteY1764" fmla="*/ 4805386 h 6857999"/>
              <a:gd name="connsiteX1765" fmla="*/ 5882781 w 7116256"/>
              <a:gd name="connsiteY1765" fmla="*/ 4794831 h 6857999"/>
              <a:gd name="connsiteX1766" fmla="*/ 5876134 w 7116256"/>
              <a:gd name="connsiteY1766" fmla="*/ 4786620 h 6857999"/>
              <a:gd name="connsiteX1767" fmla="*/ 5870661 w 7116256"/>
              <a:gd name="connsiteY1767" fmla="*/ 4778018 h 6857999"/>
              <a:gd name="connsiteX1768" fmla="*/ 5864404 w 7116256"/>
              <a:gd name="connsiteY1768" fmla="*/ 4768634 h 6857999"/>
              <a:gd name="connsiteX1769" fmla="*/ 5858931 w 7116256"/>
              <a:gd name="connsiteY1769" fmla="*/ 4759250 h 6857999"/>
              <a:gd name="connsiteX1770" fmla="*/ 5854240 w 7116256"/>
              <a:gd name="connsiteY1770" fmla="*/ 4750650 h 6857999"/>
              <a:gd name="connsiteX1771" fmla="*/ 5849156 w 7116256"/>
              <a:gd name="connsiteY1771" fmla="*/ 4741657 h 6857999"/>
              <a:gd name="connsiteX1772" fmla="*/ 5844855 w 7116256"/>
              <a:gd name="connsiteY1772" fmla="*/ 4732665 h 6857999"/>
              <a:gd name="connsiteX1773" fmla="*/ 5840165 w 7116256"/>
              <a:gd name="connsiteY1773" fmla="*/ 4723280 h 6857999"/>
              <a:gd name="connsiteX1774" fmla="*/ 5836645 w 7116256"/>
              <a:gd name="connsiteY1774" fmla="*/ 4714289 h 6857999"/>
              <a:gd name="connsiteX1775" fmla="*/ 5833127 w 7116256"/>
              <a:gd name="connsiteY1775" fmla="*/ 4706077 h 6857999"/>
              <a:gd name="connsiteX1776" fmla="*/ 5829608 w 7116256"/>
              <a:gd name="connsiteY1776" fmla="*/ 4697086 h 6857999"/>
              <a:gd name="connsiteX1777" fmla="*/ 5826090 w 7116256"/>
              <a:gd name="connsiteY1777" fmla="*/ 4687309 h 6857999"/>
              <a:gd name="connsiteX1778" fmla="*/ 5824527 w 7116256"/>
              <a:gd name="connsiteY1778" fmla="*/ 4678707 h 6857999"/>
              <a:gd name="connsiteX1779" fmla="*/ 5821399 w 7116256"/>
              <a:gd name="connsiteY1779" fmla="*/ 4670108 h 6857999"/>
              <a:gd name="connsiteX1780" fmla="*/ 5819053 w 7116256"/>
              <a:gd name="connsiteY1780" fmla="*/ 4660724 h 6857999"/>
              <a:gd name="connsiteX1781" fmla="*/ 5817098 w 7116256"/>
              <a:gd name="connsiteY1781" fmla="*/ 4651731 h 6857999"/>
              <a:gd name="connsiteX1782" fmla="*/ 5815537 w 7116256"/>
              <a:gd name="connsiteY1782" fmla="*/ 4642347 h 6857999"/>
              <a:gd name="connsiteX1783" fmla="*/ 5813189 w 7116256"/>
              <a:gd name="connsiteY1783" fmla="*/ 4633744 h 6857999"/>
              <a:gd name="connsiteX1784" fmla="*/ 5812408 w 7116256"/>
              <a:gd name="connsiteY1784" fmla="*/ 4625143 h 6857999"/>
              <a:gd name="connsiteX1785" fmla="*/ 5810845 w 7116256"/>
              <a:gd name="connsiteY1785" fmla="*/ 4615759 h 6857999"/>
              <a:gd name="connsiteX1786" fmla="*/ 5810845 w 7116256"/>
              <a:gd name="connsiteY1786" fmla="*/ 4606376 h 6857999"/>
              <a:gd name="connsiteX1787" fmla="*/ 5809671 w 7116256"/>
              <a:gd name="connsiteY1787" fmla="*/ 4597384 h 6857999"/>
              <a:gd name="connsiteX1788" fmla="*/ 5809672 w 7116256"/>
              <a:gd name="connsiteY1788" fmla="*/ 4588782 h 6857999"/>
              <a:gd name="connsiteX1789" fmla="*/ 5808891 w 7116256"/>
              <a:gd name="connsiteY1789" fmla="*/ 4579399 h 6857999"/>
              <a:gd name="connsiteX1790" fmla="*/ 5809281 w 7116256"/>
              <a:gd name="connsiteY1790" fmla="*/ 4576661 h 6857999"/>
              <a:gd name="connsiteX1791" fmla="*/ 5808892 w 7116256"/>
              <a:gd name="connsiteY1791" fmla="*/ 4543427 h 6857999"/>
              <a:gd name="connsiteX1792" fmla="*/ 5808892 w 7116256"/>
              <a:gd name="connsiteY1792" fmla="*/ 4507455 h 6857999"/>
              <a:gd name="connsiteX1793" fmla="*/ 5809676 w 7116256"/>
              <a:gd name="connsiteY1793" fmla="*/ 4471485 h 6857999"/>
              <a:gd name="connsiteX1794" fmla="*/ 5809285 w 7116256"/>
              <a:gd name="connsiteY1794" fmla="*/ 4435905 h 6857999"/>
              <a:gd name="connsiteX1795" fmla="*/ 5809287 w 7116256"/>
              <a:gd name="connsiteY1795" fmla="*/ 4399934 h 6857999"/>
              <a:gd name="connsiteX1796" fmla="*/ 5808898 w 7116256"/>
              <a:gd name="connsiteY1796" fmla="*/ 4363572 h 6857999"/>
              <a:gd name="connsiteX1797" fmla="*/ 5808899 w 7116256"/>
              <a:gd name="connsiteY1797" fmla="*/ 4327600 h 6857999"/>
              <a:gd name="connsiteX1798" fmla="*/ 5809291 w 7116256"/>
              <a:gd name="connsiteY1798" fmla="*/ 4291238 h 6857999"/>
              <a:gd name="connsiteX1799" fmla="*/ 5809292 w 7116256"/>
              <a:gd name="connsiteY1799" fmla="*/ 4256049 h 6857999"/>
              <a:gd name="connsiteX1800" fmla="*/ 5809293 w 7116256"/>
              <a:gd name="connsiteY1800" fmla="*/ 4220078 h 6857999"/>
              <a:gd name="connsiteX1801" fmla="*/ 5808904 w 7116256"/>
              <a:gd name="connsiteY1801" fmla="*/ 4183716 h 6857999"/>
              <a:gd name="connsiteX1802" fmla="*/ 5808906 w 7116256"/>
              <a:gd name="connsiteY1802" fmla="*/ 4147744 h 6857999"/>
              <a:gd name="connsiteX1803" fmla="*/ 5809297 w 7116256"/>
              <a:gd name="connsiteY1803" fmla="*/ 4111382 h 6857999"/>
              <a:gd name="connsiteX1804" fmla="*/ 5809300 w 7116256"/>
              <a:gd name="connsiteY1804" fmla="*/ 4075412 h 6857999"/>
              <a:gd name="connsiteX1805" fmla="*/ 5809300 w 7116256"/>
              <a:gd name="connsiteY1805" fmla="*/ 4040222 h 6857999"/>
              <a:gd name="connsiteX1806" fmla="*/ 5809302 w 7116256"/>
              <a:gd name="connsiteY1806" fmla="*/ 4004252 h 6857999"/>
              <a:gd name="connsiteX1807" fmla="*/ 5808912 w 7116256"/>
              <a:gd name="connsiteY1807" fmla="*/ 3967889 h 6857999"/>
              <a:gd name="connsiteX1808" fmla="*/ 5809304 w 7116256"/>
              <a:gd name="connsiteY1808" fmla="*/ 3931528 h 6857999"/>
              <a:gd name="connsiteX1809" fmla="*/ 5809305 w 7116256"/>
              <a:gd name="connsiteY1809" fmla="*/ 3895556 h 6857999"/>
              <a:gd name="connsiteX1810" fmla="*/ 5809699 w 7116256"/>
              <a:gd name="connsiteY1810" fmla="*/ 3859977 h 6857999"/>
              <a:gd name="connsiteX1811" fmla="*/ 5809307 w 7116256"/>
              <a:gd name="connsiteY1811" fmla="*/ 3824397 h 6857999"/>
              <a:gd name="connsiteX1812" fmla="*/ 5808918 w 7116256"/>
              <a:gd name="connsiteY1812" fmla="*/ 3788034 h 6857999"/>
              <a:gd name="connsiteX1813" fmla="*/ 5809311 w 7116256"/>
              <a:gd name="connsiteY1813" fmla="*/ 3751673 h 6857999"/>
              <a:gd name="connsiteX1814" fmla="*/ 5809312 w 7116256"/>
              <a:gd name="connsiteY1814" fmla="*/ 3715702 h 6857999"/>
              <a:gd name="connsiteX1815" fmla="*/ 5809313 w 7116256"/>
              <a:gd name="connsiteY1815" fmla="*/ 3679730 h 6857999"/>
              <a:gd name="connsiteX1816" fmla="*/ 5809312 w 7116256"/>
              <a:gd name="connsiteY1816" fmla="*/ 3668783 h 6857999"/>
              <a:gd name="connsiteX1817" fmla="*/ 5809314 w 7116256"/>
              <a:gd name="connsiteY1817" fmla="*/ 3656271 h 6857999"/>
              <a:gd name="connsiteX1818" fmla="*/ 5808923 w 7116256"/>
              <a:gd name="connsiteY1818" fmla="*/ 3644149 h 6857999"/>
              <a:gd name="connsiteX1819" fmla="*/ 5807751 w 7116256"/>
              <a:gd name="connsiteY1819" fmla="*/ 3635159 h 6857999"/>
              <a:gd name="connsiteX1820" fmla="*/ 5806578 w 7116256"/>
              <a:gd name="connsiteY1820" fmla="*/ 3625384 h 6857999"/>
              <a:gd name="connsiteX1821" fmla="*/ 5805795 w 7116256"/>
              <a:gd name="connsiteY1821" fmla="*/ 3616781 h 6857999"/>
              <a:gd name="connsiteX1822" fmla="*/ 5804234 w 7116256"/>
              <a:gd name="connsiteY1822" fmla="*/ 3608180 h 6857999"/>
              <a:gd name="connsiteX1823" fmla="*/ 5803060 w 7116256"/>
              <a:gd name="connsiteY1823" fmla="*/ 3599187 h 6857999"/>
              <a:gd name="connsiteX1824" fmla="*/ 5800715 w 7116256"/>
              <a:gd name="connsiteY1824" fmla="*/ 3589802 h 6857999"/>
              <a:gd name="connsiteX1825" fmla="*/ 5798369 w 7116256"/>
              <a:gd name="connsiteY1825" fmla="*/ 3581202 h 6857999"/>
              <a:gd name="connsiteX1826" fmla="*/ 5796414 w 7116256"/>
              <a:gd name="connsiteY1826" fmla="*/ 3572209 h 6857999"/>
              <a:gd name="connsiteX1827" fmla="*/ 5794068 w 7116256"/>
              <a:gd name="connsiteY1827" fmla="*/ 3562824 h 6857999"/>
              <a:gd name="connsiteX1828" fmla="*/ 5790550 w 7116256"/>
              <a:gd name="connsiteY1828" fmla="*/ 3553832 h 6857999"/>
              <a:gd name="connsiteX1829" fmla="*/ 5787813 w 7116256"/>
              <a:gd name="connsiteY1829" fmla="*/ 3544840 h 6857999"/>
              <a:gd name="connsiteX1830" fmla="*/ 5784295 w 7116256"/>
              <a:gd name="connsiteY1830" fmla="*/ 3536629 h 6857999"/>
              <a:gd name="connsiteX1831" fmla="*/ 5780385 w 7116256"/>
              <a:gd name="connsiteY1831" fmla="*/ 3526464 h 6857999"/>
              <a:gd name="connsiteX1832" fmla="*/ 5776476 w 7116256"/>
              <a:gd name="connsiteY1832" fmla="*/ 3517861 h 6857999"/>
              <a:gd name="connsiteX1833" fmla="*/ 5772176 w 7116256"/>
              <a:gd name="connsiteY1833" fmla="*/ 3508869 h 6857999"/>
              <a:gd name="connsiteX1834" fmla="*/ 5767483 w 7116256"/>
              <a:gd name="connsiteY1834" fmla="*/ 3500267 h 6857999"/>
              <a:gd name="connsiteX1835" fmla="*/ 5762792 w 7116256"/>
              <a:gd name="connsiteY1835" fmla="*/ 3490884 h 6857999"/>
              <a:gd name="connsiteX1836" fmla="*/ 5757709 w 7116256"/>
              <a:gd name="connsiteY1836" fmla="*/ 3481890 h 6857999"/>
              <a:gd name="connsiteX1837" fmla="*/ 5751844 w 7116256"/>
              <a:gd name="connsiteY1837" fmla="*/ 3472897 h 6857999"/>
              <a:gd name="connsiteX1838" fmla="*/ 5746371 w 7116256"/>
              <a:gd name="connsiteY1838" fmla="*/ 3464297 h 6857999"/>
              <a:gd name="connsiteX1839" fmla="*/ 5740116 w 7116256"/>
              <a:gd name="connsiteY1839" fmla="*/ 3454914 h 6857999"/>
              <a:gd name="connsiteX1840" fmla="*/ 5732297 w 7116256"/>
              <a:gd name="connsiteY1840" fmla="*/ 3445531 h 6857999"/>
              <a:gd name="connsiteX1841" fmla="*/ 5725650 w 7116256"/>
              <a:gd name="connsiteY1841" fmla="*/ 3436537 h 6857999"/>
              <a:gd name="connsiteX1842" fmla="*/ 5717830 w 7116256"/>
              <a:gd name="connsiteY1842" fmla="*/ 3427937 h 6857999"/>
              <a:gd name="connsiteX1843" fmla="*/ 5709620 w 7116256"/>
              <a:gd name="connsiteY1843" fmla="*/ 3418944 h 6857999"/>
              <a:gd name="connsiteX1844" fmla="*/ 5700237 w 7116256"/>
              <a:gd name="connsiteY1844" fmla="*/ 3409561 h 6857999"/>
              <a:gd name="connsiteX1845" fmla="*/ 5691635 w 7116256"/>
              <a:gd name="connsiteY1845" fmla="*/ 3400959 h 6857999"/>
              <a:gd name="connsiteX1846" fmla="*/ 5681861 w 7116256"/>
              <a:gd name="connsiteY1846" fmla="*/ 3391967 h 6857999"/>
              <a:gd name="connsiteX1847" fmla="*/ 5669349 w 7116256"/>
              <a:gd name="connsiteY1847" fmla="*/ 3382583 h 6857999"/>
              <a:gd name="connsiteX1848" fmla="*/ 5656837 w 7116256"/>
              <a:gd name="connsiteY1848" fmla="*/ 3373199 h 6857999"/>
              <a:gd name="connsiteX1849" fmla="*/ 5643935 w 7116256"/>
              <a:gd name="connsiteY1849" fmla="*/ 3364207 h 6857999"/>
              <a:gd name="connsiteX1850" fmla="*/ 5631423 w 7116256"/>
              <a:gd name="connsiteY1850" fmla="*/ 3356388 h 6857999"/>
              <a:gd name="connsiteX1851" fmla="*/ 5621259 w 7116256"/>
              <a:gd name="connsiteY1851" fmla="*/ 3350914 h 6857999"/>
              <a:gd name="connsiteX1852" fmla="*/ 5611484 w 7116256"/>
              <a:gd name="connsiteY1852" fmla="*/ 3345050 h 6857999"/>
              <a:gd name="connsiteX1853" fmla="*/ 5600926 w 7116256"/>
              <a:gd name="connsiteY1853" fmla="*/ 3340749 h 6857999"/>
              <a:gd name="connsiteX1854" fmla="*/ 5591152 w 7116256"/>
              <a:gd name="connsiteY1854" fmla="*/ 3335666 h 6857999"/>
              <a:gd name="connsiteX1855" fmla="*/ 5579814 w 7116256"/>
              <a:gd name="connsiteY1855" fmla="*/ 3331366 h 6857999"/>
              <a:gd name="connsiteX1856" fmla="*/ 5570039 w 7116256"/>
              <a:gd name="connsiteY1856" fmla="*/ 3327066 h 6857999"/>
              <a:gd name="connsiteX1857" fmla="*/ 5559484 w 7116256"/>
              <a:gd name="connsiteY1857" fmla="*/ 3323547 h 6857999"/>
              <a:gd name="connsiteX1858" fmla="*/ 5548144 w 7116256"/>
              <a:gd name="connsiteY1858" fmla="*/ 3320029 h 6857999"/>
              <a:gd name="connsiteX1859" fmla="*/ 5536024 w 7116256"/>
              <a:gd name="connsiteY1859" fmla="*/ 3316510 h 6857999"/>
              <a:gd name="connsiteX1860" fmla="*/ 5523121 w 7116256"/>
              <a:gd name="connsiteY1860" fmla="*/ 3313773 h 6857999"/>
              <a:gd name="connsiteX1861" fmla="*/ 5511391 w 7116256"/>
              <a:gd name="connsiteY1861" fmla="*/ 3311429 h 6857999"/>
              <a:gd name="connsiteX1862" fmla="*/ 5498489 w 7116256"/>
              <a:gd name="connsiteY1862" fmla="*/ 3309473 h 6857999"/>
              <a:gd name="connsiteX1863" fmla="*/ 5485196 w 7116256"/>
              <a:gd name="connsiteY1863" fmla="*/ 3307910 h 6857999"/>
              <a:gd name="connsiteX1864" fmla="*/ 5472683 w 7116256"/>
              <a:gd name="connsiteY1864" fmla="*/ 3307128 h 6857999"/>
              <a:gd name="connsiteX1865" fmla="*/ 5459782 w 7116256"/>
              <a:gd name="connsiteY1865" fmla="*/ 3305956 h 6857999"/>
              <a:gd name="connsiteX1866" fmla="*/ 5446487 w 7116256"/>
              <a:gd name="connsiteY1866" fmla="*/ 3305957 h 6857999"/>
              <a:gd name="connsiteX1867" fmla="*/ 5433193 w 7116256"/>
              <a:gd name="connsiteY1867" fmla="*/ 3305175 h 6857999"/>
              <a:gd name="connsiteX1868" fmla="*/ 5419899 w 7116256"/>
              <a:gd name="connsiteY1868" fmla="*/ 3306740 h 6857999"/>
              <a:gd name="connsiteX1869" fmla="*/ 5406999 w 7116256"/>
              <a:gd name="connsiteY1869" fmla="*/ 3307913 h 6857999"/>
              <a:gd name="connsiteX1870" fmla="*/ 5394094 w 7116256"/>
              <a:gd name="connsiteY1870" fmla="*/ 3309087 h 6857999"/>
              <a:gd name="connsiteX1871" fmla="*/ 5381583 w 7116256"/>
              <a:gd name="connsiteY1871" fmla="*/ 3311432 h 6857999"/>
              <a:gd name="connsiteX1872" fmla="*/ 5369072 w 7116256"/>
              <a:gd name="connsiteY1872" fmla="*/ 3313779 h 6857999"/>
              <a:gd name="connsiteX1873" fmla="*/ 5356560 w 7116256"/>
              <a:gd name="connsiteY1873" fmla="*/ 3316908 h 6857999"/>
              <a:gd name="connsiteX1874" fmla="*/ 5344047 w 7116256"/>
              <a:gd name="connsiteY1874" fmla="*/ 3320036 h 6857999"/>
              <a:gd name="connsiteX1875" fmla="*/ 5334273 w 7116256"/>
              <a:gd name="connsiteY1875" fmla="*/ 3323556 h 6857999"/>
              <a:gd name="connsiteX1876" fmla="*/ 5322935 w 7116256"/>
              <a:gd name="connsiteY1876" fmla="*/ 3327075 h 6857999"/>
              <a:gd name="connsiteX1877" fmla="*/ 5312376 w 7116256"/>
              <a:gd name="connsiteY1877" fmla="*/ 3331375 h 6857999"/>
              <a:gd name="connsiteX1878" fmla="*/ 5301429 w 7116256"/>
              <a:gd name="connsiteY1878" fmla="*/ 3335287 h 6857999"/>
              <a:gd name="connsiteX1879" fmla="*/ 5291263 w 7116256"/>
              <a:gd name="connsiteY1879" fmla="*/ 3340761 h 6857999"/>
              <a:gd name="connsiteX1880" fmla="*/ 5281488 w 7116256"/>
              <a:gd name="connsiteY1880" fmla="*/ 3345061 h 6857999"/>
              <a:gd name="connsiteX1881" fmla="*/ 5271715 w 7116256"/>
              <a:gd name="connsiteY1881" fmla="*/ 3350927 h 6857999"/>
              <a:gd name="connsiteX1882" fmla="*/ 5261548 w 7116256"/>
              <a:gd name="connsiteY1882" fmla="*/ 3355619 h 6857999"/>
              <a:gd name="connsiteX1883" fmla="*/ 5248255 w 7116256"/>
              <a:gd name="connsiteY1883" fmla="*/ 3364222 h 6857999"/>
              <a:gd name="connsiteX1884" fmla="*/ 5235741 w 7116256"/>
              <a:gd name="connsiteY1884" fmla="*/ 3372823 h 6857999"/>
              <a:gd name="connsiteX1885" fmla="*/ 5222838 w 7116256"/>
              <a:gd name="connsiteY1885" fmla="*/ 3382598 h 6857999"/>
              <a:gd name="connsiteX1886" fmla="*/ 5211500 w 7116256"/>
              <a:gd name="connsiteY1886" fmla="*/ 3392373 h 6857999"/>
              <a:gd name="connsiteX1887" fmla="*/ 5201333 w 7116256"/>
              <a:gd name="connsiteY1887" fmla="*/ 3400196 h 6857999"/>
              <a:gd name="connsiteX1888" fmla="*/ 5191951 w 7116256"/>
              <a:gd name="connsiteY1888" fmla="*/ 3409578 h 6857999"/>
              <a:gd name="connsiteX1889" fmla="*/ 5182957 w 7116256"/>
              <a:gd name="connsiteY1889" fmla="*/ 3418572 h 6857999"/>
              <a:gd name="connsiteX1890" fmla="*/ 5174745 w 7116256"/>
              <a:gd name="connsiteY1890" fmla="*/ 3428346 h 6857999"/>
              <a:gd name="connsiteX1891" fmla="*/ 5166925 w 7116256"/>
              <a:gd name="connsiteY1891" fmla="*/ 3436949 h 6857999"/>
              <a:gd name="connsiteX1892" fmla="*/ 5159887 w 7116256"/>
              <a:gd name="connsiteY1892" fmla="*/ 3445549 h 6857999"/>
              <a:gd name="connsiteX1893" fmla="*/ 5152848 w 7116256"/>
              <a:gd name="connsiteY1893" fmla="*/ 3454935 h 6857999"/>
              <a:gd name="connsiteX1894" fmla="*/ 5146593 w 7116256"/>
              <a:gd name="connsiteY1894" fmla="*/ 3464317 h 6857999"/>
              <a:gd name="connsiteX1895" fmla="*/ 5140336 w 7116256"/>
              <a:gd name="connsiteY1895" fmla="*/ 3472920 h 6857999"/>
              <a:gd name="connsiteX1896" fmla="*/ 5134863 w 7116256"/>
              <a:gd name="connsiteY1896" fmla="*/ 3481523 h 6857999"/>
              <a:gd name="connsiteX1897" fmla="*/ 5129779 w 7116256"/>
              <a:gd name="connsiteY1897" fmla="*/ 3490515 h 6857999"/>
              <a:gd name="connsiteX1898" fmla="*/ 5124695 w 7116256"/>
              <a:gd name="connsiteY1898" fmla="*/ 3500290 h 6857999"/>
              <a:gd name="connsiteX1899" fmla="*/ 5120396 w 7116256"/>
              <a:gd name="connsiteY1899" fmla="*/ 3508501 h 6857999"/>
              <a:gd name="connsiteX1900" fmla="*/ 5116092 w 7116256"/>
              <a:gd name="connsiteY1900" fmla="*/ 3518276 h 6857999"/>
              <a:gd name="connsiteX1901" fmla="*/ 5112181 w 7116256"/>
              <a:gd name="connsiteY1901" fmla="*/ 3526878 h 6857999"/>
              <a:gd name="connsiteX1902" fmla="*/ 5108665 w 7116256"/>
              <a:gd name="connsiteY1902" fmla="*/ 3535870 h 6857999"/>
              <a:gd name="connsiteX1903" fmla="*/ 5104755 w 7116256"/>
              <a:gd name="connsiteY1903" fmla="*/ 3545255 h 6857999"/>
              <a:gd name="connsiteX1904" fmla="*/ 5101626 w 7116256"/>
              <a:gd name="connsiteY1904" fmla="*/ 3553856 h 6857999"/>
              <a:gd name="connsiteX1905" fmla="*/ 5098889 w 7116256"/>
              <a:gd name="connsiteY1905" fmla="*/ 3562848 h 6857999"/>
              <a:gd name="connsiteX1906" fmla="*/ 5095760 w 7116256"/>
              <a:gd name="connsiteY1906" fmla="*/ 3572234 h 6857999"/>
              <a:gd name="connsiteX1907" fmla="*/ 5093805 w 7116256"/>
              <a:gd name="connsiteY1907" fmla="*/ 3581226 h 6857999"/>
              <a:gd name="connsiteX1908" fmla="*/ 5092241 w 7116256"/>
              <a:gd name="connsiteY1908" fmla="*/ 3589829 h 6857999"/>
              <a:gd name="connsiteX1909" fmla="*/ 5090286 w 7116256"/>
              <a:gd name="connsiteY1909" fmla="*/ 3598820 h 6857999"/>
              <a:gd name="connsiteX1910" fmla="*/ 5088331 w 7116256"/>
              <a:gd name="connsiteY1910" fmla="*/ 3608596 h 6857999"/>
              <a:gd name="connsiteX1911" fmla="*/ 5087158 w 7116256"/>
              <a:gd name="connsiteY1911" fmla="*/ 3617589 h 6857999"/>
              <a:gd name="connsiteX1912" fmla="*/ 5085982 w 7116256"/>
              <a:gd name="connsiteY1912" fmla="*/ 3625799 h 6857999"/>
              <a:gd name="connsiteX1913" fmla="*/ 5084420 w 7116256"/>
              <a:gd name="connsiteY1913" fmla="*/ 3635183 h 6857999"/>
              <a:gd name="connsiteX1914" fmla="*/ 5083637 w 7116256"/>
              <a:gd name="connsiteY1914" fmla="*/ 3643785 h 6857999"/>
              <a:gd name="connsiteX1915" fmla="*/ 5082854 w 7116256"/>
              <a:gd name="connsiteY1915" fmla="*/ 3656298 h 6857999"/>
              <a:gd name="connsiteX1916" fmla="*/ 5083244 w 7116256"/>
              <a:gd name="connsiteY1916" fmla="*/ 3669199 h 6857999"/>
              <a:gd name="connsiteX1917" fmla="*/ 5082853 w 7116256"/>
              <a:gd name="connsiteY1917" fmla="*/ 3679756 h 6857999"/>
              <a:gd name="connsiteX1918" fmla="*/ 5083243 w 7116256"/>
              <a:gd name="connsiteY1918" fmla="*/ 3716117 h 6857999"/>
              <a:gd name="connsiteX1919" fmla="*/ 5083242 w 7116256"/>
              <a:gd name="connsiteY1919" fmla="*/ 3752089 h 6857999"/>
              <a:gd name="connsiteX1920" fmla="*/ 5083242 w 7116256"/>
              <a:gd name="connsiteY1920" fmla="*/ 3788060 h 6857999"/>
              <a:gd name="connsiteX1921" fmla="*/ 5083241 w 7116256"/>
              <a:gd name="connsiteY1921" fmla="*/ 3824031 h 6857999"/>
              <a:gd name="connsiteX1922" fmla="*/ 5083239 w 7116256"/>
              <a:gd name="connsiteY1922" fmla="*/ 3859220 h 6857999"/>
              <a:gd name="connsiteX1923" fmla="*/ 5083237 w 7116256"/>
              <a:gd name="connsiteY1923" fmla="*/ 3895973 h 6857999"/>
              <a:gd name="connsiteX1924" fmla="*/ 5083236 w 7116256"/>
              <a:gd name="connsiteY1924" fmla="*/ 3931945 h 6857999"/>
              <a:gd name="connsiteX1925" fmla="*/ 5083235 w 7116256"/>
              <a:gd name="connsiteY1925" fmla="*/ 3967915 h 6857999"/>
              <a:gd name="connsiteX1926" fmla="*/ 5083235 w 7116256"/>
              <a:gd name="connsiteY1926" fmla="*/ 4003886 h 6857999"/>
              <a:gd name="connsiteX1927" fmla="*/ 5082842 w 7116256"/>
              <a:gd name="connsiteY1927" fmla="*/ 4040247 h 6857999"/>
              <a:gd name="connsiteX1928" fmla="*/ 5082841 w 7116256"/>
              <a:gd name="connsiteY1928" fmla="*/ 4075439 h 6857999"/>
              <a:gd name="connsiteX1929" fmla="*/ 5083230 w 7116256"/>
              <a:gd name="connsiteY1929" fmla="*/ 4111799 h 6857999"/>
              <a:gd name="connsiteX1930" fmla="*/ 5083227 w 7116256"/>
              <a:gd name="connsiteY1930" fmla="*/ 4147769 h 6857999"/>
              <a:gd name="connsiteX1931" fmla="*/ 5083227 w 7116256"/>
              <a:gd name="connsiteY1931" fmla="*/ 4183740 h 6857999"/>
              <a:gd name="connsiteX1932" fmla="*/ 5082835 w 7116256"/>
              <a:gd name="connsiteY1932" fmla="*/ 4220103 h 6857999"/>
              <a:gd name="connsiteX1933" fmla="*/ 5083226 w 7116256"/>
              <a:gd name="connsiteY1933" fmla="*/ 4256466 h 6857999"/>
              <a:gd name="connsiteX1934" fmla="*/ 5083222 w 7116256"/>
              <a:gd name="connsiteY1934" fmla="*/ 4291653 h 6857999"/>
              <a:gd name="connsiteX1935" fmla="*/ 5083222 w 7116256"/>
              <a:gd name="connsiteY1935" fmla="*/ 4327625 h 6857999"/>
              <a:gd name="connsiteX1936" fmla="*/ 5082831 w 7116256"/>
              <a:gd name="connsiteY1936" fmla="*/ 4349131 h 6857999"/>
              <a:gd name="connsiteX1937" fmla="*/ 5082829 w 7116256"/>
              <a:gd name="connsiteY1937" fmla="*/ 4356950 h 6857999"/>
              <a:gd name="connsiteX1938" fmla="*/ 5083221 w 7116256"/>
              <a:gd name="connsiteY1938" fmla="*/ 4363596 h 6857999"/>
              <a:gd name="connsiteX1939" fmla="*/ 5082438 w 7116256"/>
              <a:gd name="connsiteY1939" fmla="*/ 4372980 h 6857999"/>
              <a:gd name="connsiteX1940" fmla="*/ 5081656 w 7116256"/>
              <a:gd name="connsiteY1940" fmla="*/ 4381582 h 6857999"/>
              <a:gd name="connsiteX1941" fmla="*/ 5080482 w 7116256"/>
              <a:gd name="connsiteY1941" fmla="*/ 4390576 h 6857999"/>
              <a:gd name="connsiteX1942" fmla="*/ 5079700 w 7116256"/>
              <a:gd name="connsiteY1942" fmla="*/ 4399175 h 6857999"/>
              <a:gd name="connsiteX1943" fmla="*/ 5078136 w 7116256"/>
              <a:gd name="connsiteY1943" fmla="*/ 4408562 h 6857999"/>
              <a:gd name="connsiteX1944" fmla="*/ 5076572 w 7116256"/>
              <a:gd name="connsiteY1944" fmla="*/ 4417943 h 6857999"/>
              <a:gd name="connsiteX1945" fmla="*/ 5074617 w 7116256"/>
              <a:gd name="connsiteY1945" fmla="*/ 4426939 h 6857999"/>
              <a:gd name="connsiteX1946" fmla="*/ 5073051 w 7116256"/>
              <a:gd name="connsiteY1946" fmla="*/ 4435540 h 6857999"/>
              <a:gd name="connsiteX1947" fmla="*/ 5070314 w 7116256"/>
              <a:gd name="connsiteY1947" fmla="*/ 4444532 h 6857999"/>
              <a:gd name="connsiteX1948" fmla="*/ 5067969 w 7116256"/>
              <a:gd name="connsiteY1948" fmla="*/ 4453916 h 6857999"/>
              <a:gd name="connsiteX1949" fmla="*/ 5065232 w 7116256"/>
              <a:gd name="connsiteY1949" fmla="*/ 4462908 h 6857999"/>
              <a:gd name="connsiteX1950" fmla="*/ 5062103 w 7116256"/>
              <a:gd name="connsiteY1950" fmla="*/ 4471511 h 6857999"/>
              <a:gd name="connsiteX1951" fmla="*/ 5058584 w 7116256"/>
              <a:gd name="connsiteY1951" fmla="*/ 4481285 h 6857999"/>
              <a:gd name="connsiteX1952" fmla="*/ 5054674 w 7116256"/>
              <a:gd name="connsiteY1952" fmla="*/ 4489887 h 6857999"/>
              <a:gd name="connsiteX1953" fmla="*/ 5050765 w 7116256"/>
              <a:gd name="connsiteY1953" fmla="*/ 4498489 h 6857999"/>
              <a:gd name="connsiteX1954" fmla="*/ 5046854 w 7116256"/>
              <a:gd name="connsiteY1954" fmla="*/ 4507091 h 6857999"/>
              <a:gd name="connsiteX1955" fmla="*/ 5042161 w 7116256"/>
              <a:gd name="connsiteY1955" fmla="*/ 4517256 h 6857999"/>
              <a:gd name="connsiteX1956" fmla="*/ 5037079 w 7116256"/>
              <a:gd name="connsiteY1956" fmla="*/ 4526250 h 6857999"/>
              <a:gd name="connsiteX1957" fmla="*/ 5032386 w 7116256"/>
              <a:gd name="connsiteY1957" fmla="*/ 4534852 h 6857999"/>
              <a:gd name="connsiteX1958" fmla="*/ 5026911 w 7116256"/>
              <a:gd name="connsiteY1958" fmla="*/ 4544235 h 6857999"/>
              <a:gd name="connsiteX1959" fmla="*/ 5020265 w 7116256"/>
              <a:gd name="connsiteY1959" fmla="*/ 4553229 h 6857999"/>
              <a:gd name="connsiteX1960" fmla="*/ 5014401 w 7116256"/>
              <a:gd name="connsiteY1960" fmla="*/ 4562222 h 6857999"/>
              <a:gd name="connsiteX1961" fmla="*/ 5007754 w 7116256"/>
              <a:gd name="connsiteY1961" fmla="*/ 4571215 h 6857999"/>
              <a:gd name="connsiteX1962" fmla="*/ 5000714 w 7116256"/>
              <a:gd name="connsiteY1962" fmla="*/ 4579818 h 6857999"/>
              <a:gd name="connsiteX1963" fmla="*/ 4992503 w 7116256"/>
              <a:gd name="connsiteY1963" fmla="*/ 4588810 h 6857999"/>
              <a:gd name="connsiteX1964" fmla="*/ 4984683 w 7116256"/>
              <a:gd name="connsiteY1964" fmla="*/ 4598194 h 6857999"/>
              <a:gd name="connsiteX1965" fmla="*/ 4975691 w 7116256"/>
              <a:gd name="connsiteY1965" fmla="*/ 4607186 h 6857999"/>
              <a:gd name="connsiteX1966" fmla="*/ 4967088 w 7116256"/>
              <a:gd name="connsiteY1966" fmla="*/ 4615789 h 6857999"/>
              <a:gd name="connsiteX1967" fmla="*/ 4955750 w 7116256"/>
              <a:gd name="connsiteY1967" fmla="*/ 4625563 h 6857999"/>
              <a:gd name="connsiteX1968" fmla="*/ 4944801 w 7116256"/>
              <a:gd name="connsiteY1968" fmla="*/ 4634947 h 6857999"/>
              <a:gd name="connsiteX1969" fmla="*/ 4933072 w 7116256"/>
              <a:gd name="connsiteY1969" fmla="*/ 4643550 h 6857999"/>
              <a:gd name="connsiteX1970" fmla="*/ 4921342 w 7116256"/>
              <a:gd name="connsiteY1970" fmla="*/ 4651371 h 6857999"/>
              <a:gd name="connsiteX1971" fmla="*/ 4904918 w 7116256"/>
              <a:gd name="connsiteY1971" fmla="*/ 4662319 h 6857999"/>
              <a:gd name="connsiteX1972" fmla="*/ 4887715 w 7116256"/>
              <a:gd name="connsiteY1972" fmla="*/ 4671702 h 6857999"/>
              <a:gd name="connsiteX1973" fmla="*/ 4869731 w 7116256"/>
              <a:gd name="connsiteY1973" fmla="*/ 4680306 h 6857999"/>
              <a:gd name="connsiteX1974" fmla="*/ 4852135 w 7116256"/>
              <a:gd name="connsiteY1974" fmla="*/ 4687736 h 6857999"/>
              <a:gd name="connsiteX1975" fmla="*/ 4836886 w 7116256"/>
              <a:gd name="connsiteY1975" fmla="*/ 4692818 h 6857999"/>
              <a:gd name="connsiteX1976" fmla="*/ 4820462 w 7116256"/>
              <a:gd name="connsiteY1976" fmla="*/ 4698291 h 6857999"/>
              <a:gd name="connsiteX1977" fmla="*/ 4804434 w 7116256"/>
              <a:gd name="connsiteY1977" fmla="*/ 4702595 h 6857999"/>
              <a:gd name="connsiteX1978" fmla="*/ 4788401 w 7116256"/>
              <a:gd name="connsiteY1978" fmla="*/ 4706113 h 6857999"/>
              <a:gd name="connsiteX1979" fmla="*/ 4771591 w 7116256"/>
              <a:gd name="connsiteY1979" fmla="*/ 4708852 h 6857999"/>
              <a:gd name="connsiteX1980" fmla="*/ 4754777 w 7116256"/>
              <a:gd name="connsiteY1980" fmla="*/ 4710808 h 6857999"/>
              <a:gd name="connsiteX1981" fmla="*/ 4737572 w 7116256"/>
              <a:gd name="connsiteY1981" fmla="*/ 4712371 h 6857999"/>
              <a:gd name="connsiteX1982" fmla="*/ 4719980 w 7116256"/>
              <a:gd name="connsiteY1982" fmla="*/ 4711982 h 6857999"/>
              <a:gd name="connsiteX1983" fmla="*/ 4702384 w 7116256"/>
              <a:gd name="connsiteY1983" fmla="*/ 4712373 h 6857999"/>
              <a:gd name="connsiteX1984" fmla="*/ 4685181 w 7116256"/>
              <a:gd name="connsiteY1984" fmla="*/ 4710811 h 6857999"/>
              <a:gd name="connsiteX1985" fmla="*/ 4668760 w 7116256"/>
              <a:gd name="connsiteY1985" fmla="*/ 4708464 h 6857999"/>
              <a:gd name="connsiteX1986" fmla="*/ 4651556 w 7116256"/>
              <a:gd name="connsiteY1986" fmla="*/ 4706119 h 6857999"/>
              <a:gd name="connsiteX1987" fmla="*/ 4635526 w 7116256"/>
              <a:gd name="connsiteY1987" fmla="*/ 4702599 h 6857999"/>
              <a:gd name="connsiteX1988" fmla="*/ 4619496 w 7116256"/>
              <a:gd name="connsiteY1988" fmla="*/ 4698300 h 6857999"/>
              <a:gd name="connsiteX1989" fmla="*/ 4603465 w 7116256"/>
              <a:gd name="connsiteY1989" fmla="*/ 4693218 h 6857999"/>
              <a:gd name="connsiteX1990" fmla="*/ 4587824 w 7116256"/>
              <a:gd name="connsiteY1990" fmla="*/ 4687744 h 6857999"/>
              <a:gd name="connsiteX1991" fmla="*/ 4569840 w 7116256"/>
              <a:gd name="connsiteY1991" fmla="*/ 4679925 h 6857999"/>
              <a:gd name="connsiteX1992" fmla="*/ 4552247 w 7116256"/>
              <a:gd name="connsiteY1992" fmla="*/ 4671714 h 6857999"/>
              <a:gd name="connsiteX1993" fmla="*/ 4535041 w 7116256"/>
              <a:gd name="connsiteY1993" fmla="*/ 4662332 h 6857999"/>
              <a:gd name="connsiteX1994" fmla="*/ 4518622 w 7116256"/>
              <a:gd name="connsiteY1994" fmla="*/ 4651384 h 6857999"/>
              <a:gd name="connsiteX1995" fmla="*/ 4506892 w 7116256"/>
              <a:gd name="connsiteY1995" fmla="*/ 4643564 h 6857999"/>
              <a:gd name="connsiteX1996" fmla="*/ 4495164 w 7116256"/>
              <a:gd name="connsiteY1996" fmla="*/ 4634963 h 6857999"/>
              <a:gd name="connsiteX1997" fmla="*/ 4484217 w 7116256"/>
              <a:gd name="connsiteY1997" fmla="*/ 4625580 h 6857999"/>
              <a:gd name="connsiteX1998" fmla="*/ 4473269 w 7116256"/>
              <a:gd name="connsiteY1998" fmla="*/ 4616196 h 6857999"/>
              <a:gd name="connsiteX1999" fmla="*/ 4464276 w 7116256"/>
              <a:gd name="connsiteY1999" fmla="*/ 4607203 h 6857999"/>
              <a:gd name="connsiteX2000" fmla="*/ 4455675 w 7116256"/>
              <a:gd name="connsiteY2000" fmla="*/ 4598603 h 6857999"/>
              <a:gd name="connsiteX2001" fmla="*/ 4447465 w 7116256"/>
              <a:gd name="connsiteY2001" fmla="*/ 4588829 h 6857999"/>
              <a:gd name="connsiteX2002" fmla="*/ 4439253 w 7116256"/>
              <a:gd name="connsiteY2002" fmla="*/ 4579838 h 6857999"/>
              <a:gd name="connsiteX2003" fmla="*/ 4432215 w 7116256"/>
              <a:gd name="connsiteY2003" fmla="*/ 4571235 h 6857999"/>
              <a:gd name="connsiteX2004" fmla="*/ 4425569 w 7116256"/>
              <a:gd name="connsiteY2004" fmla="*/ 4562242 h 6857999"/>
              <a:gd name="connsiteX2005" fmla="*/ 4419705 w 7116256"/>
              <a:gd name="connsiteY2005" fmla="*/ 4553249 h 6857999"/>
              <a:gd name="connsiteX2006" fmla="*/ 4413059 w 7116256"/>
              <a:gd name="connsiteY2006" fmla="*/ 4544257 h 6857999"/>
              <a:gd name="connsiteX2007" fmla="*/ 4407583 w 7116256"/>
              <a:gd name="connsiteY2007" fmla="*/ 4534874 h 6857999"/>
              <a:gd name="connsiteX2008" fmla="*/ 4402892 w 7116256"/>
              <a:gd name="connsiteY2008" fmla="*/ 4526272 h 6857999"/>
              <a:gd name="connsiteX2009" fmla="*/ 4397809 w 7116256"/>
              <a:gd name="connsiteY2009" fmla="*/ 4517278 h 6857999"/>
              <a:gd name="connsiteX2010" fmla="*/ 4393510 w 7116256"/>
              <a:gd name="connsiteY2010" fmla="*/ 4507506 h 6857999"/>
              <a:gd name="connsiteX2011" fmla="*/ 4388818 w 7116256"/>
              <a:gd name="connsiteY2011" fmla="*/ 4498904 h 6857999"/>
              <a:gd name="connsiteX2012" fmla="*/ 4385301 w 7116256"/>
              <a:gd name="connsiteY2012" fmla="*/ 4489911 h 6857999"/>
              <a:gd name="connsiteX2013" fmla="*/ 4381390 w 7116256"/>
              <a:gd name="connsiteY2013" fmla="*/ 4481309 h 6857999"/>
              <a:gd name="connsiteX2014" fmla="*/ 4378262 w 7116256"/>
              <a:gd name="connsiteY2014" fmla="*/ 4471926 h 6857999"/>
              <a:gd name="connsiteX2015" fmla="*/ 4375135 w 7116256"/>
              <a:gd name="connsiteY2015" fmla="*/ 4463324 h 6857999"/>
              <a:gd name="connsiteX2016" fmla="*/ 4372400 w 7116256"/>
              <a:gd name="connsiteY2016" fmla="*/ 4454331 h 6857999"/>
              <a:gd name="connsiteX2017" fmla="*/ 4370053 w 7116256"/>
              <a:gd name="connsiteY2017" fmla="*/ 4444949 h 6857999"/>
              <a:gd name="connsiteX2018" fmla="*/ 4367316 w 7116256"/>
              <a:gd name="connsiteY2018" fmla="*/ 4435954 h 6857999"/>
              <a:gd name="connsiteX2019" fmla="*/ 4365363 w 7116256"/>
              <a:gd name="connsiteY2019" fmla="*/ 4426962 h 6857999"/>
              <a:gd name="connsiteX2020" fmla="*/ 4363407 w 7116256"/>
              <a:gd name="connsiteY2020" fmla="*/ 4417970 h 6857999"/>
              <a:gd name="connsiteX2021" fmla="*/ 4361842 w 7116256"/>
              <a:gd name="connsiteY2021" fmla="*/ 4408585 h 6857999"/>
              <a:gd name="connsiteX2022" fmla="*/ 4360670 w 7116256"/>
              <a:gd name="connsiteY2022" fmla="*/ 4399594 h 6857999"/>
              <a:gd name="connsiteX2023" fmla="*/ 4359499 w 7116256"/>
              <a:gd name="connsiteY2023" fmla="*/ 4390600 h 6857999"/>
              <a:gd name="connsiteX2024" fmla="*/ 4358716 w 7116256"/>
              <a:gd name="connsiteY2024" fmla="*/ 4381998 h 6857999"/>
              <a:gd name="connsiteX2025" fmla="*/ 4357541 w 7116256"/>
              <a:gd name="connsiteY2025" fmla="*/ 4373005 h 6857999"/>
              <a:gd name="connsiteX2026" fmla="*/ 4357153 w 7116256"/>
              <a:gd name="connsiteY2026" fmla="*/ 4364013 h 6857999"/>
              <a:gd name="connsiteX2027" fmla="*/ 4357153 w 7116256"/>
              <a:gd name="connsiteY2027" fmla="*/ 4356975 h 6857999"/>
              <a:gd name="connsiteX2028" fmla="*/ 4357153 w 7116256"/>
              <a:gd name="connsiteY2028" fmla="*/ 4349154 h 6857999"/>
              <a:gd name="connsiteX2029" fmla="*/ 4357155 w 7116256"/>
              <a:gd name="connsiteY2029" fmla="*/ 4328042 h 6857999"/>
              <a:gd name="connsiteX2030" fmla="*/ 4356374 w 7116256"/>
              <a:gd name="connsiteY2030" fmla="*/ 4292071 h 6857999"/>
              <a:gd name="connsiteX2031" fmla="*/ 4356766 w 7116256"/>
              <a:gd name="connsiteY2031" fmla="*/ 4255708 h 6857999"/>
              <a:gd name="connsiteX2032" fmla="*/ 4357157 w 7116256"/>
              <a:gd name="connsiteY2032" fmla="*/ 4220128 h 6857999"/>
              <a:gd name="connsiteX2033" fmla="*/ 4357160 w 7116256"/>
              <a:gd name="connsiteY2033" fmla="*/ 4184158 h 6857999"/>
              <a:gd name="connsiteX2034" fmla="*/ 4357160 w 7116256"/>
              <a:gd name="connsiteY2034" fmla="*/ 4148186 h 6857999"/>
              <a:gd name="connsiteX2035" fmla="*/ 4357162 w 7116256"/>
              <a:gd name="connsiteY2035" fmla="*/ 4111434 h 6857999"/>
              <a:gd name="connsiteX2036" fmla="*/ 4356773 w 7116256"/>
              <a:gd name="connsiteY2036" fmla="*/ 4075852 h 6857999"/>
              <a:gd name="connsiteX2037" fmla="*/ 4357164 w 7116256"/>
              <a:gd name="connsiteY2037" fmla="*/ 4040274 h 6857999"/>
              <a:gd name="connsiteX2038" fmla="*/ 4357165 w 7116256"/>
              <a:gd name="connsiteY2038" fmla="*/ 4004303 h 6857999"/>
              <a:gd name="connsiteX2039" fmla="*/ 4357167 w 7116256"/>
              <a:gd name="connsiteY2039" fmla="*/ 3968332 h 6857999"/>
              <a:gd name="connsiteX2040" fmla="*/ 4357169 w 7116256"/>
              <a:gd name="connsiteY2040" fmla="*/ 3932360 h 6857999"/>
              <a:gd name="connsiteX2041" fmla="*/ 4357168 w 7116256"/>
              <a:gd name="connsiteY2041" fmla="*/ 3895607 h 6857999"/>
              <a:gd name="connsiteX2042" fmla="*/ 4356779 w 7116256"/>
              <a:gd name="connsiteY2042" fmla="*/ 3860029 h 6857999"/>
              <a:gd name="connsiteX2043" fmla="*/ 4357172 w 7116256"/>
              <a:gd name="connsiteY2043" fmla="*/ 3824447 h 6857999"/>
              <a:gd name="connsiteX2044" fmla="*/ 4357172 w 7116256"/>
              <a:gd name="connsiteY2044" fmla="*/ 3788475 h 6857999"/>
              <a:gd name="connsiteX2045" fmla="*/ 4357176 w 7116256"/>
              <a:gd name="connsiteY2045" fmla="*/ 3752505 h 6857999"/>
              <a:gd name="connsiteX2046" fmla="*/ 4357175 w 7116256"/>
              <a:gd name="connsiteY2046" fmla="*/ 3715752 h 6857999"/>
              <a:gd name="connsiteX2047" fmla="*/ 4357177 w 7116256"/>
              <a:gd name="connsiteY2047" fmla="*/ 3679780 h 6857999"/>
              <a:gd name="connsiteX2048" fmla="*/ 4356788 w 7116256"/>
              <a:gd name="connsiteY2048" fmla="*/ 3644201 h 6857999"/>
              <a:gd name="connsiteX2049" fmla="*/ 4357180 w 7116256"/>
              <a:gd name="connsiteY2049" fmla="*/ 3608621 h 6857999"/>
              <a:gd name="connsiteX2050" fmla="*/ 4357182 w 7116256"/>
              <a:gd name="connsiteY2050" fmla="*/ 3572650 h 6857999"/>
              <a:gd name="connsiteX2051" fmla="*/ 4357573 w 7116256"/>
              <a:gd name="connsiteY2051" fmla="*/ 3536288 h 6857999"/>
              <a:gd name="connsiteX2052" fmla="*/ 4357184 w 7116256"/>
              <a:gd name="connsiteY2052" fmla="*/ 3499926 h 6857999"/>
              <a:gd name="connsiteX2053" fmla="*/ 4357184 w 7116256"/>
              <a:gd name="connsiteY2053" fmla="*/ 3463955 h 6857999"/>
              <a:gd name="connsiteX2054" fmla="*/ 4356795 w 7116256"/>
              <a:gd name="connsiteY2054" fmla="*/ 3428375 h 6857999"/>
              <a:gd name="connsiteX2055" fmla="*/ 4357188 w 7116256"/>
              <a:gd name="connsiteY2055" fmla="*/ 3392795 h 6857999"/>
              <a:gd name="connsiteX2056" fmla="*/ 4357578 w 7116256"/>
              <a:gd name="connsiteY2056" fmla="*/ 3356433 h 6857999"/>
              <a:gd name="connsiteX2057" fmla="*/ 4357189 w 7116256"/>
              <a:gd name="connsiteY2057" fmla="*/ 3320071 h 6857999"/>
              <a:gd name="connsiteX2058" fmla="*/ 4357190 w 7116256"/>
              <a:gd name="connsiteY2058" fmla="*/ 3284099 h 6857999"/>
              <a:gd name="connsiteX2059" fmla="*/ 4356801 w 7116256"/>
              <a:gd name="connsiteY2059" fmla="*/ 3248519 h 6857999"/>
              <a:gd name="connsiteX2060" fmla="*/ 4356804 w 7116256"/>
              <a:gd name="connsiteY2060" fmla="*/ 3212548 h 6857999"/>
              <a:gd name="connsiteX2061" fmla="*/ 4357585 w 7116256"/>
              <a:gd name="connsiteY2061" fmla="*/ 3176577 h 6857999"/>
              <a:gd name="connsiteX2062" fmla="*/ 4357588 w 7116256"/>
              <a:gd name="connsiteY2062" fmla="*/ 3140607 h 6857999"/>
              <a:gd name="connsiteX2063" fmla="*/ 4357196 w 7116256"/>
              <a:gd name="connsiteY2063" fmla="*/ 3104245 h 6857999"/>
              <a:gd name="connsiteX2064" fmla="*/ 4357198 w 7116256"/>
              <a:gd name="connsiteY2064" fmla="*/ 3068275 h 6857999"/>
              <a:gd name="connsiteX2065" fmla="*/ 4356810 w 7116256"/>
              <a:gd name="connsiteY2065" fmla="*/ 3032693 h 6857999"/>
              <a:gd name="connsiteX2066" fmla="*/ 4356810 w 7116256"/>
              <a:gd name="connsiteY2066" fmla="*/ 2996722 h 6857999"/>
              <a:gd name="connsiteX2067" fmla="*/ 4357594 w 7116256"/>
              <a:gd name="connsiteY2067" fmla="*/ 2960751 h 6857999"/>
              <a:gd name="connsiteX2068" fmla="*/ 4357201 w 7116256"/>
              <a:gd name="connsiteY2068" fmla="*/ 2924390 h 6857999"/>
              <a:gd name="connsiteX2069" fmla="*/ 4357203 w 7116256"/>
              <a:gd name="connsiteY2069" fmla="*/ 2897020 h 6857999"/>
              <a:gd name="connsiteX2070" fmla="*/ 4357205 w 7116256"/>
              <a:gd name="connsiteY2070" fmla="*/ 2893111 h 6857999"/>
              <a:gd name="connsiteX2071" fmla="*/ 4357204 w 7116256"/>
              <a:gd name="connsiteY2071" fmla="*/ 2888418 h 6857999"/>
              <a:gd name="connsiteX2072" fmla="*/ 4356814 w 7116256"/>
              <a:gd name="connsiteY2072" fmla="*/ 2879425 h 6857999"/>
              <a:gd name="connsiteX2073" fmla="*/ 4355642 w 7116256"/>
              <a:gd name="connsiteY2073" fmla="*/ 2870433 h 6857999"/>
              <a:gd name="connsiteX2074" fmla="*/ 4355643 w 7116256"/>
              <a:gd name="connsiteY2074" fmla="*/ 2861050 h 6857999"/>
              <a:gd name="connsiteX2075" fmla="*/ 4354469 w 7116256"/>
              <a:gd name="connsiteY2075" fmla="*/ 2852057 h 6857999"/>
              <a:gd name="connsiteX2076" fmla="*/ 4353686 w 7116256"/>
              <a:gd name="connsiteY2076" fmla="*/ 2843454 h 6857999"/>
              <a:gd name="connsiteX2077" fmla="*/ 4352123 w 7116256"/>
              <a:gd name="connsiteY2077" fmla="*/ 2834071 h 6857999"/>
              <a:gd name="connsiteX2078" fmla="*/ 4349777 w 7116256"/>
              <a:gd name="connsiteY2078" fmla="*/ 2825470 h 6857999"/>
              <a:gd name="connsiteX2079" fmla="*/ 4347822 w 7116256"/>
              <a:gd name="connsiteY2079" fmla="*/ 2816477 h 6857999"/>
              <a:gd name="connsiteX2080" fmla="*/ 4346260 w 7116256"/>
              <a:gd name="connsiteY2080" fmla="*/ 2807874 h 6857999"/>
              <a:gd name="connsiteX2081" fmla="*/ 4343913 w 7116256"/>
              <a:gd name="connsiteY2081" fmla="*/ 2798491 h 6857999"/>
              <a:gd name="connsiteX2082" fmla="*/ 4340787 w 7116256"/>
              <a:gd name="connsiteY2082" fmla="*/ 2789890 h 6857999"/>
              <a:gd name="connsiteX2083" fmla="*/ 4338440 w 7116256"/>
              <a:gd name="connsiteY2083" fmla="*/ 2780505 h 6857999"/>
              <a:gd name="connsiteX2084" fmla="*/ 4334923 w 7116256"/>
              <a:gd name="connsiteY2084" fmla="*/ 2771514 h 6857999"/>
              <a:gd name="connsiteX2085" fmla="*/ 4331013 w 7116256"/>
              <a:gd name="connsiteY2085" fmla="*/ 2762130 h 6857999"/>
              <a:gd name="connsiteX2086" fmla="*/ 4327494 w 7116256"/>
              <a:gd name="connsiteY2086" fmla="*/ 2753137 h 6857999"/>
              <a:gd name="connsiteX2087" fmla="*/ 4323583 w 7116256"/>
              <a:gd name="connsiteY2087" fmla="*/ 2744535 h 6857999"/>
              <a:gd name="connsiteX2088" fmla="*/ 4319283 w 7116256"/>
              <a:gd name="connsiteY2088" fmla="*/ 2734761 h 6857999"/>
              <a:gd name="connsiteX2089" fmla="*/ 4314592 w 7116256"/>
              <a:gd name="connsiteY2089" fmla="*/ 2726158 h 6857999"/>
              <a:gd name="connsiteX2090" fmla="*/ 4309508 w 7116256"/>
              <a:gd name="connsiteY2090" fmla="*/ 2717167 h 6857999"/>
              <a:gd name="connsiteX2091" fmla="*/ 4304817 w 7116256"/>
              <a:gd name="connsiteY2091" fmla="*/ 2708565 h 6857999"/>
              <a:gd name="connsiteX2092" fmla="*/ 4298171 w 7116256"/>
              <a:gd name="connsiteY2092" fmla="*/ 2699572 h 6857999"/>
              <a:gd name="connsiteX2093" fmla="*/ 4292307 w 7116256"/>
              <a:gd name="connsiteY2093" fmla="*/ 2690579 h 6857999"/>
              <a:gd name="connsiteX2094" fmla="*/ 4286052 w 7116256"/>
              <a:gd name="connsiteY2094" fmla="*/ 2681197 h 6857999"/>
              <a:gd name="connsiteX2095" fmla="*/ 4279014 w 7116256"/>
              <a:gd name="connsiteY2095" fmla="*/ 2672595 h 6857999"/>
              <a:gd name="connsiteX2096" fmla="*/ 4271978 w 7116256"/>
              <a:gd name="connsiteY2096" fmla="*/ 2663211 h 6857999"/>
              <a:gd name="connsiteX2097" fmla="*/ 4263373 w 7116256"/>
              <a:gd name="connsiteY2097" fmla="*/ 2653827 h 6857999"/>
              <a:gd name="connsiteX2098" fmla="*/ 4255165 w 7116256"/>
              <a:gd name="connsiteY2098" fmla="*/ 2645618 h 6857999"/>
              <a:gd name="connsiteX2099" fmla="*/ 4246562 w 7116256"/>
              <a:gd name="connsiteY2099" fmla="*/ 2637015 h 6857999"/>
              <a:gd name="connsiteX2100" fmla="*/ 4236788 w 7116256"/>
              <a:gd name="connsiteY2100" fmla="*/ 2627241 h 6857999"/>
              <a:gd name="connsiteX2101" fmla="*/ 4225450 w 7116256"/>
              <a:gd name="connsiteY2101" fmla="*/ 2617468 h 6857999"/>
              <a:gd name="connsiteX2102" fmla="*/ 4214504 w 7116256"/>
              <a:gd name="connsiteY2102" fmla="*/ 2608865 h 6857999"/>
              <a:gd name="connsiteX2103" fmla="*/ 4203162 w 7116256"/>
              <a:gd name="connsiteY2103" fmla="*/ 2600655 h 6857999"/>
              <a:gd name="connsiteX2104" fmla="*/ 4188307 w 7116256"/>
              <a:gd name="connsiteY2104" fmla="*/ 2590490 h 6857999"/>
              <a:gd name="connsiteX2105" fmla="*/ 4171886 w 7116256"/>
              <a:gd name="connsiteY2105" fmla="*/ 2581106 h 6857999"/>
              <a:gd name="connsiteX2106" fmla="*/ 4156638 w 7116256"/>
              <a:gd name="connsiteY2106" fmla="*/ 2572115 h 6857999"/>
              <a:gd name="connsiteX2107" fmla="*/ 4139434 w 7116256"/>
              <a:gd name="connsiteY2107" fmla="*/ 2565077 h 6857999"/>
              <a:gd name="connsiteX2108" fmla="*/ 4123012 w 7116256"/>
              <a:gd name="connsiteY2108" fmla="*/ 2558041 h 6857999"/>
              <a:gd name="connsiteX2109" fmla="*/ 4105810 w 7116256"/>
              <a:gd name="connsiteY2109" fmla="*/ 2551785 h 6857999"/>
              <a:gd name="connsiteX2110" fmla="*/ 4087825 w 7116256"/>
              <a:gd name="connsiteY2110" fmla="*/ 2546313 h 6857999"/>
              <a:gd name="connsiteX2111" fmla="*/ 4069450 w 7116256"/>
              <a:gd name="connsiteY2111" fmla="*/ 2542012 h 6857999"/>
              <a:gd name="connsiteX2112" fmla="*/ 4051072 w 7116256"/>
              <a:gd name="connsiteY2112" fmla="*/ 2539275 h 6857999"/>
              <a:gd name="connsiteX2113" fmla="*/ 4032303 w 7116256"/>
              <a:gd name="connsiteY2113" fmla="*/ 2536148 h 6857999"/>
              <a:gd name="connsiteX2114" fmla="*/ 4013538 w 7116256"/>
              <a:gd name="connsiteY2114" fmla="*/ 2534584 h 6857999"/>
              <a:gd name="connsiteX2115" fmla="*/ 3994378 w 7116256"/>
              <a:gd name="connsiteY2115" fmla="*/ 2534195 h 6857999"/>
              <a:gd name="connsiteX2116" fmla="*/ 3974828 w 7116256"/>
              <a:gd name="connsiteY2116" fmla="*/ 2534978 h 6857999"/>
              <a:gd name="connsiteX2117" fmla="*/ 3955671 w 7116256"/>
              <a:gd name="connsiteY2117" fmla="*/ 2536932 h 6857999"/>
              <a:gd name="connsiteX2118" fmla="*/ 3937294 w 7116256"/>
              <a:gd name="connsiteY2118" fmla="*/ 2538887 h 6857999"/>
              <a:gd name="connsiteX2119" fmla="*/ 3918526 w 7116256"/>
              <a:gd name="connsiteY2119" fmla="*/ 2542798 h 6857999"/>
              <a:gd name="connsiteX2120" fmla="*/ 3900931 w 7116256"/>
              <a:gd name="connsiteY2120" fmla="*/ 2546317 h 6857999"/>
              <a:gd name="connsiteX2121" fmla="*/ 3882946 w 7116256"/>
              <a:gd name="connsiteY2121" fmla="*/ 2551793 h 6857999"/>
              <a:gd name="connsiteX2122" fmla="*/ 3865351 w 7116256"/>
              <a:gd name="connsiteY2122" fmla="*/ 2557659 h 6857999"/>
              <a:gd name="connsiteX2123" fmla="*/ 3848929 w 7116256"/>
              <a:gd name="connsiteY2123" fmla="*/ 2564697 h 6857999"/>
              <a:gd name="connsiteX2124" fmla="*/ 3832117 w 7116256"/>
              <a:gd name="connsiteY2124" fmla="*/ 2572126 h 6857999"/>
              <a:gd name="connsiteX2125" fmla="*/ 3815304 w 7116256"/>
              <a:gd name="connsiteY2125" fmla="*/ 2581118 h 6857999"/>
              <a:gd name="connsiteX2126" fmla="*/ 3800445 w 7116256"/>
              <a:gd name="connsiteY2126" fmla="*/ 2590504 h 6857999"/>
              <a:gd name="connsiteX2127" fmla="*/ 3785588 w 7116256"/>
              <a:gd name="connsiteY2127" fmla="*/ 2600670 h 6857999"/>
              <a:gd name="connsiteX2128" fmla="*/ 3774248 w 7116256"/>
              <a:gd name="connsiteY2128" fmla="*/ 2608882 h 6857999"/>
              <a:gd name="connsiteX2129" fmla="*/ 3762129 w 7116256"/>
              <a:gd name="connsiteY2129" fmla="*/ 2617874 h 6857999"/>
              <a:gd name="connsiteX2130" fmla="*/ 3751960 w 7116256"/>
              <a:gd name="connsiteY2130" fmla="*/ 2627258 h 6857999"/>
              <a:gd name="connsiteX2131" fmla="*/ 3741796 w 7116256"/>
              <a:gd name="connsiteY2131" fmla="*/ 2636643 h 6857999"/>
              <a:gd name="connsiteX2132" fmla="*/ 3733193 w 7116256"/>
              <a:gd name="connsiteY2132" fmla="*/ 2645245 h 6857999"/>
              <a:gd name="connsiteX2133" fmla="*/ 3724591 w 7116256"/>
              <a:gd name="connsiteY2133" fmla="*/ 2654629 h 6857999"/>
              <a:gd name="connsiteX2134" fmla="*/ 3716772 w 7116256"/>
              <a:gd name="connsiteY2134" fmla="*/ 2663231 h 6857999"/>
              <a:gd name="connsiteX2135" fmla="*/ 3709342 w 7116256"/>
              <a:gd name="connsiteY2135" fmla="*/ 2673005 h 6857999"/>
              <a:gd name="connsiteX2136" fmla="*/ 3702695 w 7116256"/>
              <a:gd name="connsiteY2136" fmla="*/ 2681216 h 6857999"/>
              <a:gd name="connsiteX2137" fmla="*/ 3696048 w 7116256"/>
              <a:gd name="connsiteY2137" fmla="*/ 2690210 h 6857999"/>
              <a:gd name="connsiteX2138" fmla="*/ 3689400 w 7116256"/>
              <a:gd name="connsiteY2138" fmla="*/ 2699203 h 6857999"/>
              <a:gd name="connsiteX2139" fmla="*/ 3683926 w 7116256"/>
              <a:gd name="connsiteY2139" fmla="*/ 2708587 h 6857999"/>
              <a:gd name="connsiteX2140" fmla="*/ 3679234 w 7116256"/>
              <a:gd name="connsiteY2140" fmla="*/ 2717188 h 6857999"/>
              <a:gd name="connsiteX2141" fmla="*/ 3674151 w 7116256"/>
              <a:gd name="connsiteY2141" fmla="*/ 2726181 h 6857999"/>
              <a:gd name="connsiteX2142" fmla="*/ 3668678 w 7116256"/>
              <a:gd name="connsiteY2142" fmla="*/ 2735566 h 6857999"/>
              <a:gd name="connsiteX2143" fmla="*/ 3664767 w 7116256"/>
              <a:gd name="connsiteY2143" fmla="*/ 2744949 h 6857999"/>
              <a:gd name="connsiteX2144" fmla="*/ 3660856 w 7116256"/>
              <a:gd name="connsiteY2144" fmla="*/ 2753551 h 6857999"/>
              <a:gd name="connsiteX2145" fmla="*/ 3656555 w 7116256"/>
              <a:gd name="connsiteY2145" fmla="*/ 2762543 h 6857999"/>
              <a:gd name="connsiteX2146" fmla="*/ 3653818 w 7116256"/>
              <a:gd name="connsiteY2146" fmla="*/ 2771537 h 6857999"/>
              <a:gd name="connsiteX2147" fmla="*/ 3650298 w 7116256"/>
              <a:gd name="connsiteY2147" fmla="*/ 2780530 h 6857999"/>
              <a:gd name="connsiteX2148" fmla="*/ 3647561 w 7116256"/>
              <a:gd name="connsiteY2148" fmla="*/ 2789523 h 6857999"/>
              <a:gd name="connsiteX2149" fmla="*/ 3644824 w 7116256"/>
              <a:gd name="connsiteY2149" fmla="*/ 2798515 h 6857999"/>
              <a:gd name="connsiteX2150" fmla="*/ 3642088 w 7116256"/>
              <a:gd name="connsiteY2150" fmla="*/ 2807508 h 6857999"/>
              <a:gd name="connsiteX2151" fmla="*/ 3640524 w 7116256"/>
              <a:gd name="connsiteY2151" fmla="*/ 2816892 h 6857999"/>
              <a:gd name="connsiteX2152" fmla="*/ 3638958 w 7116256"/>
              <a:gd name="connsiteY2152" fmla="*/ 2825493 h 6857999"/>
              <a:gd name="connsiteX2153" fmla="*/ 3636612 w 7116256"/>
              <a:gd name="connsiteY2153" fmla="*/ 2834096 h 6857999"/>
              <a:gd name="connsiteX2154" fmla="*/ 3635049 w 7116256"/>
              <a:gd name="connsiteY2154" fmla="*/ 2843480 h 6857999"/>
              <a:gd name="connsiteX2155" fmla="*/ 3633484 w 7116256"/>
              <a:gd name="connsiteY2155" fmla="*/ 2852864 h 6857999"/>
              <a:gd name="connsiteX2156" fmla="*/ 3632702 w 7116256"/>
              <a:gd name="connsiteY2156" fmla="*/ 2861465 h 6857999"/>
              <a:gd name="connsiteX2157" fmla="*/ 3631529 w 7116256"/>
              <a:gd name="connsiteY2157" fmla="*/ 2870457 h 6857999"/>
              <a:gd name="connsiteX2158" fmla="*/ 3631527 w 7116256"/>
              <a:gd name="connsiteY2158" fmla="*/ 2879841 h 6857999"/>
              <a:gd name="connsiteX2159" fmla="*/ 3631527 w 7116256"/>
              <a:gd name="connsiteY2159" fmla="*/ 2888443 h 6857999"/>
              <a:gd name="connsiteX2160" fmla="*/ 3631136 w 7116256"/>
              <a:gd name="connsiteY2160" fmla="*/ 2893526 h 6857999"/>
              <a:gd name="connsiteX2161" fmla="*/ 3631136 w 7116256"/>
              <a:gd name="connsiteY2161" fmla="*/ 2897436 h 6857999"/>
              <a:gd name="connsiteX2162" fmla="*/ 3631136 w 7116256"/>
              <a:gd name="connsiteY2162" fmla="*/ 2924805 h 6857999"/>
              <a:gd name="connsiteX2163" fmla="*/ 3631135 w 7116256"/>
              <a:gd name="connsiteY2163" fmla="*/ 2960777 h 6857999"/>
              <a:gd name="connsiteX2164" fmla="*/ 3630742 w 7116256"/>
              <a:gd name="connsiteY2164" fmla="*/ 2996357 h 6857999"/>
              <a:gd name="connsiteX2165" fmla="*/ 3631131 w 7116256"/>
              <a:gd name="connsiteY2165" fmla="*/ 3032719 h 6857999"/>
              <a:gd name="connsiteX2166" fmla="*/ 3631520 w 7116256"/>
              <a:gd name="connsiteY2166" fmla="*/ 3068299 h 6857999"/>
              <a:gd name="connsiteX2167" fmla="*/ 3631130 w 7116256"/>
              <a:gd name="connsiteY2167" fmla="*/ 3104661 h 6857999"/>
              <a:gd name="connsiteX2168" fmla="*/ 3631129 w 7116256"/>
              <a:gd name="connsiteY2168" fmla="*/ 3140633 h 6857999"/>
              <a:gd name="connsiteX2169" fmla="*/ 3631126 w 7116256"/>
              <a:gd name="connsiteY2169" fmla="*/ 3176603 h 6857999"/>
              <a:gd name="connsiteX2170" fmla="*/ 3630735 w 7116256"/>
              <a:gd name="connsiteY2170" fmla="*/ 3212184 h 6857999"/>
              <a:gd name="connsiteX2171" fmla="*/ 3631125 w 7116256"/>
              <a:gd name="connsiteY2171" fmla="*/ 3248545 h 6857999"/>
              <a:gd name="connsiteX2172" fmla="*/ 3631513 w 7116256"/>
              <a:gd name="connsiteY2172" fmla="*/ 3284126 h 6857999"/>
              <a:gd name="connsiteX2173" fmla="*/ 3631121 w 7116256"/>
              <a:gd name="connsiteY2173" fmla="*/ 3320488 h 6857999"/>
              <a:gd name="connsiteX2174" fmla="*/ 3631119 w 7116256"/>
              <a:gd name="connsiteY2174" fmla="*/ 3356458 h 6857999"/>
              <a:gd name="connsiteX2175" fmla="*/ 3631510 w 7116256"/>
              <a:gd name="connsiteY2175" fmla="*/ 3392819 h 6857999"/>
              <a:gd name="connsiteX2176" fmla="*/ 3631119 w 7116256"/>
              <a:gd name="connsiteY2176" fmla="*/ 3428400 h 6857999"/>
              <a:gd name="connsiteX2177" fmla="*/ 3630725 w 7116256"/>
              <a:gd name="connsiteY2177" fmla="*/ 3464763 h 6857999"/>
              <a:gd name="connsiteX2178" fmla="*/ 3631114 w 7116256"/>
              <a:gd name="connsiteY2178" fmla="*/ 3500342 h 6857999"/>
              <a:gd name="connsiteX2179" fmla="*/ 3631114 w 7116256"/>
              <a:gd name="connsiteY2179" fmla="*/ 3536314 h 6857999"/>
              <a:gd name="connsiteX2180" fmla="*/ 3631114 w 7116256"/>
              <a:gd name="connsiteY2180" fmla="*/ 3572284 h 6857999"/>
              <a:gd name="connsiteX2181" fmla="*/ 3631503 w 7116256"/>
              <a:gd name="connsiteY2181" fmla="*/ 3608646 h 6857999"/>
              <a:gd name="connsiteX2182" fmla="*/ 3630719 w 7116256"/>
              <a:gd name="connsiteY2182" fmla="*/ 3644618 h 6857999"/>
              <a:gd name="connsiteX2183" fmla="*/ 3630718 w 7116256"/>
              <a:gd name="connsiteY2183" fmla="*/ 3680587 h 6857999"/>
              <a:gd name="connsiteX2184" fmla="*/ 3631108 w 7116256"/>
              <a:gd name="connsiteY2184" fmla="*/ 3716169 h 6857999"/>
              <a:gd name="connsiteX2185" fmla="*/ 3631108 w 7116256"/>
              <a:gd name="connsiteY2185" fmla="*/ 3752140 h 6857999"/>
              <a:gd name="connsiteX2186" fmla="*/ 3631497 w 7116256"/>
              <a:gd name="connsiteY2186" fmla="*/ 3788502 h 6857999"/>
              <a:gd name="connsiteX2187" fmla="*/ 3631106 w 7116256"/>
              <a:gd name="connsiteY2187" fmla="*/ 3824863 h 6857999"/>
              <a:gd name="connsiteX2188" fmla="*/ 3630711 w 7116256"/>
              <a:gd name="connsiteY2188" fmla="*/ 3860443 h 6857999"/>
              <a:gd name="connsiteX2189" fmla="*/ 3631102 w 7116256"/>
              <a:gd name="connsiteY2189" fmla="*/ 3896025 h 6857999"/>
              <a:gd name="connsiteX2190" fmla="*/ 3631100 w 7116256"/>
              <a:gd name="connsiteY2190" fmla="*/ 3931994 h 6857999"/>
              <a:gd name="connsiteX2191" fmla="*/ 3631099 w 7116256"/>
              <a:gd name="connsiteY2191" fmla="*/ 3967965 h 6857999"/>
              <a:gd name="connsiteX2192" fmla="*/ 3631097 w 7116256"/>
              <a:gd name="connsiteY2192" fmla="*/ 4004717 h 6857999"/>
              <a:gd name="connsiteX2193" fmla="*/ 3630706 w 7116256"/>
              <a:gd name="connsiteY2193" fmla="*/ 4040299 h 6857999"/>
              <a:gd name="connsiteX2194" fmla="*/ 3630704 w 7116256"/>
              <a:gd name="connsiteY2194" fmla="*/ 4076271 h 6857999"/>
              <a:gd name="connsiteX2195" fmla="*/ 3631094 w 7116256"/>
              <a:gd name="connsiteY2195" fmla="*/ 4111849 h 6857999"/>
              <a:gd name="connsiteX2196" fmla="*/ 3631092 w 7116256"/>
              <a:gd name="connsiteY2196" fmla="*/ 4147821 h 6857999"/>
              <a:gd name="connsiteX2197" fmla="*/ 3631482 w 7116256"/>
              <a:gd name="connsiteY2197" fmla="*/ 4184182 h 6857999"/>
              <a:gd name="connsiteX2198" fmla="*/ 3631090 w 7116256"/>
              <a:gd name="connsiteY2198" fmla="*/ 4220545 h 6857999"/>
              <a:gd name="connsiteX2199" fmla="*/ 3630698 w 7116256"/>
              <a:gd name="connsiteY2199" fmla="*/ 4256124 h 6857999"/>
              <a:gd name="connsiteX2200" fmla="*/ 3630696 w 7116256"/>
              <a:gd name="connsiteY2200" fmla="*/ 4292096 h 6857999"/>
              <a:gd name="connsiteX2201" fmla="*/ 3631087 w 7116256"/>
              <a:gd name="connsiteY2201" fmla="*/ 4327676 h 6857999"/>
              <a:gd name="connsiteX2202" fmla="*/ 3631084 w 7116256"/>
              <a:gd name="connsiteY2202" fmla="*/ 4363647 h 6857999"/>
              <a:gd name="connsiteX2203" fmla="*/ 3631083 w 7116256"/>
              <a:gd name="connsiteY2203" fmla="*/ 4400400 h 6857999"/>
              <a:gd name="connsiteX2204" fmla="*/ 3631083 w 7116256"/>
              <a:gd name="connsiteY2204" fmla="*/ 4436371 h 6857999"/>
              <a:gd name="connsiteX2205" fmla="*/ 3630691 w 7116256"/>
              <a:gd name="connsiteY2205" fmla="*/ 4471952 h 6857999"/>
              <a:gd name="connsiteX2206" fmla="*/ 3630689 w 7116256"/>
              <a:gd name="connsiteY2206" fmla="*/ 4507921 h 6857999"/>
              <a:gd name="connsiteX2207" fmla="*/ 3631080 w 7116256"/>
              <a:gd name="connsiteY2207" fmla="*/ 4543504 h 6857999"/>
              <a:gd name="connsiteX2208" fmla="*/ 3631078 w 7116256"/>
              <a:gd name="connsiteY2208" fmla="*/ 4580256 h 6857999"/>
              <a:gd name="connsiteX2209" fmla="*/ 3631076 w 7116256"/>
              <a:gd name="connsiteY2209" fmla="*/ 4616228 h 6857999"/>
              <a:gd name="connsiteX2210" fmla="*/ 3631075 w 7116256"/>
              <a:gd name="connsiteY2210" fmla="*/ 4652198 h 6857999"/>
              <a:gd name="connsiteX2211" fmla="*/ 3630684 w 7116256"/>
              <a:gd name="connsiteY2211" fmla="*/ 4687778 h 6857999"/>
              <a:gd name="connsiteX2212" fmla="*/ 3630289 w 7116256"/>
              <a:gd name="connsiteY2212" fmla="*/ 4724140 h 6857999"/>
              <a:gd name="connsiteX2213" fmla="*/ 3630680 w 7116256"/>
              <a:gd name="connsiteY2213" fmla="*/ 4759720 h 6857999"/>
              <a:gd name="connsiteX2214" fmla="*/ 3631069 w 7116256"/>
              <a:gd name="connsiteY2214" fmla="*/ 4796082 h 6857999"/>
              <a:gd name="connsiteX2215" fmla="*/ 3631067 w 7116256"/>
              <a:gd name="connsiteY2215" fmla="*/ 4832053 h 6857999"/>
              <a:gd name="connsiteX2216" fmla="*/ 3630677 w 7116256"/>
              <a:gd name="connsiteY2216" fmla="*/ 4867634 h 6857999"/>
              <a:gd name="connsiteX2217" fmla="*/ 3630284 w 7116256"/>
              <a:gd name="connsiteY2217" fmla="*/ 4903995 h 6857999"/>
              <a:gd name="connsiteX2218" fmla="*/ 3630675 w 7116256"/>
              <a:gd name="connsiteY2218" fmla="*/ 4939575 h 6857999"/>
              <a:gd name="connsiteX2219" fmla="*/ 3631063 w 7116256"/>
              <a:gd name="connsiteY2219" fmla="*/ 4975937 h 6857999"/>
              <a:gd name="connsiteX2220" fmla="*/ 3631062 w 7116256"/>
              <a:gd name="connsiteY2220" fmla="*/ 5011909 h 6857999"/>
              <a:gd name="connsiteX2221" fmla="*/ 3631061 w 7116256"/>
              <a:gd name="connsiteY2221" fmla="*/ 5047879 h 6857999"/>
              <a:gd name="connsiteX2222" fmla="*/ 3630668 w 7116256"/>
              <a:gd name="connsiteY2222" fmla="*/ 5083459 h 6857999"/>
              <a:gd name="connsiteX2223" fmla="*/ 3630278 w 7116256"/>
              <a:gd name="connsiteY2223" fmla="*/ 5119821 h 6857999"/>
              <a:gd name="connsiteX2224" fmla="*/ 3630667 w 7116256"/>
              <a:gd name="connsiteY2224" fmla="*/ 5155401 h 6857999"/>
              <a:gd name="connsiteX2225" fmla="*/ 3631056 w 7116256"/>
              <a:gd name="connsiteY2225" fmla="*/ 5191763 h 6857999"/>
              <a:gd name="connsiteX2226" fmla="*/ 3631056 w 7116256"/>
              <a:gd name="connsiteY2226" fmla="*/ 5227734 h 6857999"/>
              <a:gd name="connsiteX2227" fmla="*/ 3631054 w 7116256"/>
              <a:gd name="connsiteY2227" fmla="*/ 5263705 h 6857999"/>
              <a:gd name="connsiteX2228" fmla="*/ 3630272 w 7116256"/>
              <a:gd name="connsiteY2228" fmla="*/ 5299676 h 6857999"/>
              <a:gd name="connsiteX2229" fmla="*/ 3630269 w 7116256"/>
              <a:gd name="connsiteY2229" fmla="*/ 5335646 h 6857999"/>
              <a:gd name="connsiteX2230" fmla="*/ 3631051 w 7116256"/>
              <a:gd name="connsiteY2230" fmla="*/ 5348159 h 6857999"/>
              <a:gd name="connsiteX2231" fmla="*/ 3630660 w 7116256"/>
              <a:gd name="connsiteY2231" fmla="*/ 5360280 h 6857999"/>
              <a:gd name="connsiteX2232" fmla="*/ 3629878 w 7116256"/>
              <a:gd name="connsiteY2232" fmla="*/ 5371229 h 6857999"/>
              <a:gd name="connsiteX2233" fmla="*/ 3629485 w 7116256"/>
              <a:gd name="connsiteY2233" fmla="*/ 5381003 h 6857999"/>
              <a:gd name="connsiteX2234" fmla="*/ 3628704 w 7116256"/>
              <a:gd name="connsiteY2234" fmla="*/ 5389604 h 6857999"/>
              <a:gd name="connsiteX2235" fmla="*/ 3627139 w 7116256"/>
              <a:gd name="connsiteY2235" fmla="*/ 5398988 h 6857999"/>
              <a:gd name="connsiteX2236" fmla="*/ 3626357 w 7116256"/>
              <a:gd name="connsiteY2236" fmla="*/ 5407589 h 6857999"/>
              <a:gd name="connsiteX2237" fmla="*/ 3624792 w 7116256"/>
              <a:gd name="connsiteY2237" fmla="*/ 5416974 h 6857999"/>
              <a:gd name="connsiteX2238" fmla="*/ 3622447 w 7116256"/>
              <a:gd name="connsiteY2238" fmla="*/ 5425576 h 6857999"/>
              <a:gd name="connsiteX2239" fmla="*/ 3620099 w 7116256"/>
              <a:gd name="connsiteY2239" fmla="*/ 5434960 h 6857999"/>
              <a:gd name="connsiteX2240" fmla="*/ 3618144 w 7116256"/>
              <a:gd name="connsiteY2240" fmla="*/ 5443952 h 6857999"/>
              <a:gd name="connsiteX2241" fmla="*/ 3615017 w 7116256"/>
              <a:gd name="connsiteY2241" fmla="*/ 5452555 h 6857999"/>
              <a:gd name="connsiteX2242" fmla="*/ 3612670 w 7116256"/>
              <a:gd name="connsiteY2242" fmla="*/ 5461937 h 6857999"/>
              <a:gd name="connsiteX2243" fmla="*/ 3609541 w 7116256"/>
              <a:gd name="connsiteY2243" fmla="*/ 5471321 h 6857999"/>
              <a:gd name="connsiteX2244" fmla="*/ 3606023 w 7116256"/>
              <a:gd name="connsiteY2244" fmla="*/ 5479532 h 6857999"/>
              <a:gd name="connsiteX2245" fmla="*/ 3602502 w 7116256"/>
              <a:gd name="connsiteY2245" fmla="*/ 5488526 h 6857999"/>
              <a:gd name="connsiteX2246" fmla="*/ 3597812 w 7116256"/>
              <a:gd name="connsiteY2246" fmla="*/ 5497908 h 6857999"/>
              <a:gd name="connsiteX2247" fmla="*/ 3594292 w 7116256"/>
              <a:gd name="connsiteY2247" fmla="*/ 5506902 h 6857999"/>
              <a:gd name="connsiteX2248" fmla="*/ 3589992 w 7116256"/>
              <a:gd name="connsiteY2248" fmla="*/ 5515895 h 6857999"/>
              <a:gd name="connsiteX2249" fmla="*/ 3584908 w 7116256"/>
              <a:gd name="connsiteY2249" fmla="*/ 5524889 h 6857999"/>
              <a:gd name="connsiteX2250" fmla="*/ 3579434 w 7116256"/>
              <a:gd name="connsiteY2250" fmla="*/ 5534272 h 6857999"/>
              <a:gd name="connsiteX2251" fmla="*/ 3573960 w 7116256"/>
              <a:gd name="connsiteY2251" fmla="*/ 5542875 h 6857999"/>
              <a:gd name="connsiteX2252" fmla="*/ 3568094 w 7116256"/>
              <a:gd name="connsiteY2252" fmla="*/ 5551086 h 6857999"/>
              <a:gd name="connsiteX2253" fmla="*/ 3561447 w 7116256"/>
              <a:gd name="connsiteY2253" fmla="*/ 5560860 h 6857999"/>
              <a:gd name="connsiteX2254" fmla="*/ 3555191 w 7116256"/>
              <a:gd name="connsiteY2254" fmla="*/ 5570245 h 6857999"/>
              <a:gd name="connsiteX2255" fmla="*/ 3547762 w 7116256"/>
              <a:gd name="connsiteY2255" fmla="*/ 5578454 h 6857999"/>
              <a:gd name="connsiteX2256" fmla="*/ 3540724 w 7116256"/>
              <a:gd name="connsiteY2256" fmla="*/ 5587839 h 6857999"/>
              <a:gd name="connsiteX2257" fmla="*/ 3532122 w 7116256"/>
              <a:gd name="connsiteY2257" fmla="*/ 5597223 h 6857999"/>
              <a:gd name="connsiteX2258" fmla="*/ 3522738 w 7116256"/>
              <a:gd name="connsiteY2258" fmla="*/ 5606607 h 6857999"/>
              <a:gd name="connsiteX2259" fmla="*/ 3513745 w 7116256"/>
              <a:gd name="connsiteY2259" fmla="*/ 5614818 h 6857999"/>
              <a:gd name="connsiteX2260" fmla="*/ 3503578 w 7116256"/>
              <a:gd name="connsiteY2260" fmla="*/ 5623421 h 6857999"/>
              <a:gd name="connsiteX2261" fmla="*/ 3492240 w 7116256"/>
              <a:gd name="connsiteY2261" fmla="*/ 5633196 h 6857999"/>
              <a:gd name="connsiteX2262" fmla="*/ 3479726 w 7116256"/>
              <a:gd name="connsiteY2262" fmla="*/ 5642581 h 6857999"/>
              <a:gd name="connsiteX2263" fmla="*/ 3467216 w 7116256"/>
              <a:gd name="connsiteY2263" fmla="*/ 5651182 h 6857999"/>
              <a:gd name="connsiteX2264" fmla="*/ 3453922 w 7116256"/>
              <a:gd name="connsiteY2264" fmla="*/ 5659784 h 6857999"/>
              <a:gd name="connsiteX2265" fmla="*/ 3435152 w 7116256"/>
              <a:gd name="connsiteY2265" fmla="*/ 5669950 h 6857999"/>
              <a:gd name="connsiteX2266" fmla="*/ 3414822 w 7116256"/>
              <a:gd name="connsiteY2266" fmla="*/ 5680118 h 6857999"/>
              <a:gd name="connsiteX2267" fmla="*/ 3404656 w 7116256"/>
              <a:gd name="connsiteY2267" fmla="*/ 5684809 h 6857999"/>
              <a:gd name="connsiteX2268" fmla="*/ 3394490 w 7116256"/>
              <a:gd name="connsiteY2268" fmla="*/ 5687939 h 6857999"/>
              <a:gd name="connsiteX2269" fmla="*/ 3383541 w 7116256"/>
              <a:gd name="connsiteY2269" fmla="*/ 5691848 h 6857999"/>
              <a:gd name="connsiteX2270" fmla="*/ 3373768 w 7116256"/>
              <a:gd name="connsiteY2270" fmla="*/ 5695368 h 6857999"/>
              <a:gd name="connsiteX2271" fmla="*/ 3360473 w 7116256"/>
              <a:gd name="connsiteY2271" fmla="*/ 5699279 h 6857999"/>
              <a:gd name="connsiteX2272" fmla="*/ 3347961 w 7116256"/>
              <a:gd name="connsiteY2272" fmla="*/ 5702406 h 6857999"/>
              <a:gd name="connsiteX2273" fmla="*/ 3334668 w 7116256"/>
              <a:gd name="connsiteY2273" fmla="*/ 5704752 h 6857999"/>
              <a:gd name="connsiteX2274" fmla="*/ 3321374 w 7116256"/>
              <a:gd name="connsiteY2274" fmla="*/ 5707097 h 6857999"/>
              <a:gd name="connsiteX2275" fmla="*/ 3308471 w 7116256"/>
              <a:gd name="connsiteY2275" fmla="*/ 5708273 h 6857999"/>
              <a:gd name="connsiteX2276" fmla="*/ 3295178 w 7116256"/>
              <a:gd name="connsiteY2276" fmla="*/ 5709836 h 6857999"/>
              <a:gd name="connsiteX2277" fmla="*/ 3281493 w 7116256"/>
              <a:gd name="connsiteY2277" fmla="*/ 5711009 h 6857999"/>
              <a:gd name="connsiteX2278" fmla="*/ 3268201 w 7116256"/>
              <a:gd name="connsiteY2278" fmla="*/ 5711010 h 6857999"/>
              <a:gd name="connsiteX2279" fmla="*/ 3254124 w 7116256"/>
              <a:gd name="connsiteY2279" fmla="*/ 5711011 h 6857999"/>
              <a:gd name="connsiteX2280" fmla="*/ 3240440 w 7116256"/>
              <a:gd name="connsiteY2280" fmla="*/ 5709839 h 6857999"/>
              <a:gd name="connsiteX2281" fmla="*/ 3227147 w 7116256"/>
              <a:gd name="connsiteY2281" fmla="*/ 5709057 h 6857999"/>
              <a:gd name="connsiteX2282" fmla="*/ 3213852 w 7116256"/>
              <a:gd name="connsiteY2282" fmla="*/ 5707493 h 6857999"/>
              <a:gd name="connsiteX2283" fmla="*/ 3200559 w 7116256"/>
              <a:gd name="connsiteY2283" fmla="*/ 5705149 h 6857999"/>
              <a:gd name="connsiteX2284" fmla="*/ 3187656 w 7116256"/>
              <a:gd name="connsiteY2284" fmla="*/ 5702411 h 6857999"/>
              <a:gd name="connsiteX2285" fmla="*/ 3175145 w 7116256"/>
              <a:gd name="connsiteY2285" fmla="*/ 5699283 h 6857999"/>
              <a:gd name="connsiteX2286" fmla="*/ 3162633 w 7116256"/>
              <a:gd name="connsiteY2286" fmla="*/ 5695374 h 6857999"/>
              <a:gd name="connsiteX2287" fmla="*/ 3151684 w 7116256"/>
              <a:gd name="connsiteY2287" fmla="*/ 5692247 h 6857999"/>
              <a:gd name="connsiteX2288" fmla="*/ 3140737 w 7116256"/>
              <a:gd name="connsiteY2288" fmla="*/ 5688338 h 6857999"/>
              <a:gd name="connsiteX2289" fmla="*/ 3130573 w 7116256"/>
              <a:gd name="connsiteY2289" fmla="*/ 5684429 h 6857999"/>
              <a:gd name="connsiteX2290" fmla="*/ 3120406 w 7116256"/>
              <a:gd name="connsiteY2290" fmla="*/ 5679737 h 6857999"/>
              <a:gd name="connsiteX2291" fmla="*/ 3100075 w 7116256"/>
              <a:gd name="connsiteY2291" fmla="*/ 5670353 h 6857999"/>
              <a:gd name="connsiteX2292" fmla="*/ 3080918 w 7116256"/>
              <a:gd name="connsiteY2292" fmla="*/ 5659798 h 6857999"/>
              <a:gd name="connsiteX2293" fmla="*/ 3067624 w 7116256"/>
              <a:gd name="connsiteY2293" fmla="*/ 5651196 h 6857999"/>
              <a:gd name="connsiteX2294" fmla="*/ 3055113 w 7116256"/>
              <a:gd name="connsiteY2294" fmla="*/ 5642594 h 6857999"/>
              <a:gd name="connsiteX2295" fmla="*/ 3042600 w 7116256"/>
              <a:gd name="connsiteY2295" fmla="*/ 5633210 h 6857999"/>
              <a:gd name="connsiteX2296" fmla="*/ 3030872 w 7116256"/>
              <a:gd name="connsiteY2296" fmla="*/ 5623829 h 6857999"/>
              <a:gd name="connsiteX2297" fmla="*/ 3021490 w 7116256"/>
              <a:gd name="connsiteY2297" fmla="*/ 5615227 h 6857999"/>
              <a:gd name="connsiteX2298" fmla="*/ 3012497 w 7116256"/>
              <a:gd name="connsiteY2298" fmla="*/ 5606234 h 6857999"/>
              <a:gd name="connsiteX2299" fmla="*/ 3003504 w 7116256"/>
              <a:gd name="connsiteY2299" fmla="*/ 5597241 h 6857999"/>
              <a:gd name="connsiteX2300" fmla="*/ 2994511 w 7116256"/>
              <a:gd name="connsiteY2300" fmla="*/ 5587468 h 6857999"/>
              <a:gd name="connsiteX2301" fmla="*/ 2987474 w 7116256"/>
              <a:gd name="connsiteY2301" fmla="*/ 5578866 h 6857999"/>
              <a:gd name="connsiteX2302" fmla="*/ 2980045 w 7116256"/>
              <a:gd name="connsiteY2302" fmla="*/ 5569873 h 6857999"/>
              <a:gd name="connsiteX2303" fmla="*/ 2973399 w 7116256"/>
              <a:gd name="connsiteY2303" fmla="*/ 5560880 h 6857999"/>
              <a:gd name="connsiteX2304" fmla="*/ 2966752 w 7116256"/>
              <a:gd name="connsiteY2304" fmla="*/ 5551889 h 6857999"/>
              <a:gd name="connsiteX2305" fmla="*/ 2960888 w 7116256"/>
              <a:gd name="connsiteY2305" fmla="*/ 5542895 h 6857999"/>
              <a:gd name="connsiteX2306" fmla="*/ 2955805 w 7116256"/>
              <a:gd name="connsiteY2306" fmla="*/ 5533904 h 6857999"/>
              <a:gd name="connsiteX2307" fmla="*/ 2950722 w 7116256"/>
              <a:gd name="connsiteY2307" fmla="*/ 5524909 h 6857999"/>
              <a:gd name="connsiteX2308" fmla="*/ 2945249 w 7116256"/>
              <a:gd name="connsiteY2308" fmla="*/ 5515526 h 6857999"/>
              <a:gd name="connsiteX2309" fmla="*/ 2940948 w 7116256"/>
              <a:gd name="connsiteY2309" fmla="*/ 5507316 h 6857999"/>
              <a:gd name="connsiteX2310" fmla="*/ 2936649 w 7116256"/>
              <a:gd name="connsiteY2310" fmla="*/ 5498323 h 6857999"/>
              <a:gd name="connsiteX2311" fmla="*/ 2933130 w 7116256"/>
              <a:gd name="connsiteY2311" fmla="*/ 5488548 h 6857999"/>
              <a:gd name="connsiteX2312" fmla="*/ 2929221 w 7116256"/>
              <a:gd name="connsiteY2312" fmla="*/ 5479949 h 6857999"/>
              <a:gd name="connsiteX2313" fmla="*/ 2926092 w 7116256"/>
              <a:gd name="connsiteY2313" fmla="*/ 5470565 h 6857999"/>
              <a:gd name="connsiteX2314" fmla="*/ 2922965 w 7116256"/>
              <a:gd name="connsiteY2314" fmla="*/ 5461963 h 6857999"/>
              <a:gd name="connsiteX2315" fmla="*/ 2920229 w 7116256"/>
              <a:gd name="connsiteY2315" fmla="*/ 5452970 h 6857999"/>
              <a:gd name="connsiteX2316" fmla="*/ 2917491 w 7116256"/>
              <a:gd name="connsiteY2316" fmla="*/ 5443977 h 6857999"/>
              <a:gd name="connsiteX2317" fmla="*/ 2915146 w 7116256"/>
              <a:gd name="connsiteY2317" fmla="*/ 5434593 h 6857999"/>
              <a:gd name="connsiteX2318" fmla="*/ 2913191 w 7116256"/>
              <a:gd name="connsiteY2318" fmla="*/ 5425600 h 6857999"/>
              <a:gd name="connsiteX2319" fmla="*/ 2911236 w 7116256"/>
              <a:gd name="connsiteY2319" fmla="*/ 5416609 h 6857999"/>
              <a:gd name="connsiteX2320" fmla="*/ 2910064 w 7116256"/>
              <a:gd name="connsiteY2320" fmla="*/ 5407614 h 6857999"/>
              <a:gd name="connsiteX2321" fmla="*/ 2907718 w 7116256"/>
              <a:gd name="connsiteY2321" fmla="*/ 5399014 h 6857999"/>
              <a:gd name="connsiteX2322" fmla="*/ 2906936 w 7116256"/>
              <a:gd name="connsiteY2322" fmla="*/ 5390410 h 6857999"/>
              <a:gd name="connsiteX2323" fmla="*/ 2906546 w 7116256"/>
              <a:gd name="connsiteY2323" fmla="*/ 5380638 h 6857999"/>
              <a:gd name="connsiteX2324" fmla="*/ 2905764 w 7116256"/>
              <a:gd name="connsiteY2324" fmla="*/ 5372036 h 6857999"/>
              <a:gd name="connsiteX2325" fmla="*/ 2904982 w 7116256"/>
              <a:gd name="connsiteY2325" fmla="*/ 5359524 h 6857999"/>
              <a:gd name="connsiteX2326" fmla="*/ 2904983 w 7116256"/>
              <a:gd name="connsiteY2326" fmla="*/ 5347792 h 6857999"/>
              <a:gd name="connsiteX2327" fmla="*/ 2904593 w 7116256"/>
              <a:gd name="connsiteY2327" fmla="*/ 5335673 h 6857999"/>
              <a:gd name="connsiteX2328" fmla="*/ 2904594 w 7116256"/>
              <a:gd name="connsiteY2328" fmla="*/ 5299703 h 6857999"/>
              <a:gd name="connsiteX2329" fmla="*/ 2904595 w 7116256"/>
              <a:gd name="connsiteY2329" fmla="*/ 5263731 h 6857999"/>
              <a:gd name="connsiteX2330" fmla="*/ 2904987 w 7116256"/>
              <a:gd name="connsiteY2330" fmla="*/ 5228151 h 6857999"/>
              <a:gd name="connsiteX2331" fmla="*/ 2904598 w 7116256"/>
              <a:gd name="connsiteY2331" fmla="*/ 5191789 h 6857999"/>
              <a:gd name="connsiteX2332" fmla="*/ 2904207 w 7116256"/>
              <a:gd name="connsiteY2332" fmla="*/ 5156209 h 6857999"/>
              <a:gd name="connsiteX2333" fmla="*/ 2904599 w 7116256"/>
              <a:gd name="connsiteY2333" fmla="*/ 5119847 h 6857999"/>
              <a:gd name="connsiteX2334" fmla="*/ 2904600 w 7116256"/>
              <a:gd name="connsiteY2334" fmla="*/ 5083875 h 6857999"/>
              <a:gd name="connsiteX2335" fmla="*/ 2904992 w 7116256"/>
              <a:gd name="connsiteY2335" fmla="*/ 5048295 h 6857999"/>
              <a:gd name="connsiteX2336" fmla="*/ 2904994 w 7116256"/>
              <a:gd name="connsiteY2336" fmla="*/ 5012323 h 6857999"/>
              <a:gd name="connsiteX2337" fmla="*/ 2904996 w 7116256"/>
              <a:gd name="connsiteY2337" fmla="*/ 4975571 h 6857999"/>
              <a:gd name="connsiteX2338" fmla="*/ 2904607 w 7116256"/>
              <a:gd name="connsiteY2338" fmla="*/ 4939993 h 6857999"/>
              <a:gd name="connsiteX2339" fmla="*/ 2904608 w 7116256"/>
              <a:gd name="connsiteY2339" fmla="*/ 4904021 h 6857999"/>
              <a:gd name="connsiteX2340" fmla="*/ 2904609 w 7116256"/>
              <a:gd name="connsiteY2340" fmla="*/ 4868049 h 6857999"/>
              <a:gd name="connsiteX2341" fmla="*/ 2905001 w 7116256"/>
              <a:gd name="connsiteY2341" fmla="*/ 4832469 h 6857999"/>
              <a:gd name="connsiteX2342" fmla="*/ 2905002 w 7116256"/>
              <a:gd name="connsiteY2342" fmla="*/ 4795715 h 6857999"/>
              <a:gd name="connsiteX2343" fmla="*/ 2905004 w 7116256"/>
              <a:gd name="connsiteY2343" fmla="*/ 4759745 h 6857999"/>
              <a:gd name="connsiteX2344" fmla="*/ 2904614 w 7116256"/>
              <a:gd name="connsiteY2344" fmla="*/ 4724165 h 6857999"/>
              <a:gd name="connsiteX2345" fmla="*/ 2904615 w 7116256"/>
              <a:gd name="connsiteY2345" fmla="*/ 4688194 h 6857999"/>
              <a:gd name="connsiteX2346" fmla="*/ 2904226 w 7116256"/>
              <a:gd name="connsiteY2346" fmla="*/ 4651832 h 6857999"/>
              <a:gd name="connsiteX2347" fmla="*/ 2905400 w 7116256"/>
              <a:gd name="connsiteY2347" fmla="*/ 4616252 h 6857999"/>
              <a:gd name="connsiteX2348" fmla="*/ 2905010 w 7116256"/>
              <a:gd name="connsiteY2348" fmla="*/ 4579890 h 6857999"/>
              <a:gd name="connsiteX2349" fmla="*/ 2905012 w 7116256"/>
              <a:gd name="connsiteY2349" fmla="*/ 4543919 h 6857999"/>
              <a:gd name="connsiteX2350" fmla="*/ 2904622 w 7116256"/>
              <a:gd name="connsiteY2350" fmla="*/ 4508339 h 6857999"/>
              <a:gd name="connsiteX2351" fmla="*/ 2904623 w 7116256"/>
              <a:gd name="connsiteY2351" fmla="*/ 4472367 h 6857999"/>
              <a:gd name="connsiteX2352" fmla="*/ 2904623 w 7116256"/>
              <a:gd name="connsiteY2352" fmla="*/ 4435614 h 6857999"/>
              <a:gd name="connsiteX2353" fmla="*/ 2905016 w 7116256"/>
              <a:gd name="connsiteY2353" fmla="*/ 4400034 h 6857999"/>
              <a:gd name="connsiteX2354" fmla="*/ 2905018 w 7116256"/>
              <a:gd name="connsiteY2354" fmla="*/ 4364063 h 6857999"/>
              <a:gd name="connsiteX2355" fmla="*/ 2904627 w 7116256"/>
              <a:gd name="connsiteY2355" fmla="*/ 4328483 h 6857999"/>
              <a:gd name="connsiteX2356" fmla="*/ 2904629 w 7116256"/>
              <a:gd name="connsiteY2356" fmla="*/ 4292511 h 6857999"/>
              <a:gd name="connsiteX2357" fmla="*/ 2904239 w 7116256"/>
              <a:gd name="connsiteY2357" fmla="*/ 4256150 h 6857999"/>
              <a:gd name="connsiteX2358" fmla="*/ 2904632 w 7116256"/>
              <a:gd name="connsiteY2358" fmla="*/ 4219789 h 6857999"/>
              <a:gd name="connsiteX2359" fmla="*/ 2905024 w 7116256"/>
              <a:gd name="connsiteY2359" fmla="*/ 4184207 h 6857999"/>
              <a:gd name="connsiteX2360" fmla="*/ 2905026 w 7116256"/>
              <a:gd name="connsiteY2360" fmla="*/ 4148238 h 6857999"/>
              <a:gd name="connsiteX2361" fmla="*/ 2904637 w 7116256"/>
              <a:gd name="connsiteY2361" fmla="*/ 4112656 h 6857999"/>
              <a:gd name="connsiteX2362" fmla="*/ 2904636 w 7116256"/>
              <a:gd name="connsiteY2362" fmla="*/ 4076687 h 6857999"/>
              <a:gd name="connsiteX2363" fmla="*/ 2904637 w 7116256"/>
              <a:gd name="connsiteY2363" fmla="*/ 4039931 h 6857999"/>
              <a:gd name="connsiteX2364" fmla="*/ 2905029 w 7116256"/>
              <a:gd name="connsiteY2364" fmla="*/ 4004352 h 6857999"/>
              <a:gd name="connsiteX2365" fmla="*/ 2905031 w 7116256"/>
              <a:gd name="connsiteY2365" fmla="*/ 3968383 h 6857999"/>
              <a:gd name="connsiteX2366" fmla="*/ 2905033 w 7116256"/>
              <a:gd name="connsiteY2366" fmla="*/ 3932411 h 6857999"/>
              <a:gd name="connsiteX2367" fmla="*/ 2904642 w 7116256"/>
              <a:gd name="connsiteY2367" fmla="*/ 3896831 h 6857999"/>
              <a:gd name="connsiteX2368" fmla="*/ 2904645 w 7116256"/>
              <a:gd name="connsiteY2368" fmla="*/ 3860078 h 6857999"/>
              <a:gd name="connsiteX2369" fmla="*/ 2904645 w 7116256"/>
              <a:gd name="connsiteY2369" fmla="*/ 3824108 h 6857999"/>
              <a:gd name="connsiteX2370" fmla="*/ 2905037 w 7116256"/>
              <a:gd name="connsiteY2370" fmla="*/ 3788527 h 6857999"/>
              <a:gd name="connsiteX2371" fmla="*/ 2905039 w 7116256"/>
              <a:gd name="connsiteY2371" fmla="*/ 3752556 h 6857999"/>
              <a:gd name="connsiteX2372" fmla="*/ 2905431 w 7116256"/>
              <a:gd name="connsiteY2372" fmla="*/ 3716194 h 6857999"/>
              <a:gd name="connsiteX2373" fmla="*/ 2905042 w 7116256"/>
              <a:gd name="connsiteY2373" fmla="*/ 3680614 h 6857999"/>
              <a:gd name="connsiteX2374" fmla="*/ 2904651 w 7116256"/>
              <a:gd name="connsiteY2374" fmla="*/ 3644252 h 6857999"/>
              <a:gd name="connsiteX2375" fmla="*/ 2904652 w 7116256"/>
              <a:gd name="connsiteY2375" fmla="*/ 3608280 h 6857999"/>
              <a:gd name="connsiteX2376" fmla="*/ 2905045 w 7116256"/>
              <a:gd name="connsiteY2376" fmla="*/ 3572701 h 6857999"/>
              <a:gd name="connsiteX2377" fmla="*/ 2905436 w 7116256"/>
              <a:gd name="connsiteY2377" fmla="*/ 3536338 h 6857999"/>
              <a:gd name="connsiteX2378" fmla="*/ 2905440 w 7116256"/>
              <a:gd name="connsiteY2378" fmla="*/ 3500368 h 6857999"/>
              <a:gd name="connsiteX2379" fmla="*/ 2904656 w 7116256"/>
              <a:gd name="connsiteY2379" fmla="*/ 3464397 h 6857999"/>
              <a:gd name="connsiteX2380" fmla="*/ 2904659 w 7116256"/>
              <a:gd name="connsiteY2380" fmla="*/ 3428426 h 6857999"/>
              <a:gd name="connsiteX2381" fmla="*/ 2904661 w 7116256"/>
              <a:gd name="connsiteY2381" fmla="*/ 3392454 h 6857999"/>
              <a:gd name="connsiteX2382" fmla="*/ 2905053 w 7116256"/>
              <a:gd name="connsiteY2382" fmla="*/ 3356875 h 6857999"/>
              <a:gd name="connsiteX2383" fmla="*/ 2905052 w 7116256"/>
              <a:gd name="connsiteY2383" fmla="*/ 3351401 h 6857999"/>
              <a:gd name="connsiteX2384" fmla="*/ 2905053 w 7116256"/>
              <a:gd name="connsiteY2384" fmla="*/ 3343581 h 6857999"/>
              <a:gd name="connsiteX2385" fmla="*/ 2905053 w 7116256"/>
              <a:gd name="connsiteY2385" fmla="*/ 3335762 h 6857999"/>
              <a:gd name="connsiteX2386" fmla="*/ 2904271 w 7116256"/>
              <a:gd name="connsiteY2386" fmla="*/ 3328722 h 6857999"/>
              <a:gd name="connsiteX2387" fmla="*/ 2903098 w 7116256"/>
              <a:gd name="connsiteY2387" fmla="*/ 3320513 h 6857999"/>
              <a:gd name="connsiteX2388" fmla="*/ 2902708 w 7116256"/>
              <a:gd name="connsiteY2388" fmla="*/ 3311520 h 6857999"/>
              <a:gd name="connsiteX2389" fmla="*/ 2901536 w 7116256"/>
              <a:gd name="connsiteY2389" fmla="*/ 3302526 h 6857999"/>
              <a:gd name="connsiteX2390" fmla="*/ 2900364 w 7116256"/>
              <a:gd name="connsiteY2390" fmla="*/ 3293535 h 6857999"/>
              <a:gd name="connsiteX2391" fmla="*/ 2898799 w 7116256"/>
              <a:gd name="connsiteY2391" fmla="*/ 3284932 h 6857999"/>
              <a:gd name="connsiteX2392" fmla="*/ 2896844 w 7116256"/>
              <a:gd name="connsiteY2392" fmla="*/ 3275158 h 6857999"/>
              <a:gd name="connsiteX2393" fmla="*/ 2894890 w 7116256"/>
              <a:gd name="connsiteY2393" fmla="*/ 3266165 h 6857999"/>
              <a:gd name="connsiteX2394" fmla="*/ 2893326 w 7116256"/>
              <a:gd name="connsiteY2394" fmla="*/ 3257564 h 6857999"/>
              <a:gd name="connsiteX2395" fmla="*/ 2890199 w 7116256"/>
              <a:gd name="connsiteY2395" fmla="*/ 3248961 h 6857999"/>
              <a:gd name="connsiteX2396" fmla="*/ 2887853 w 7116256"/>
              <a:gd name="connsiteY2396" fmla="*/ 3239578 h 6857999"/>
              <a:gd name="connsiteX2397" fmla="*/ 2883943 w 7116256"/>
              <a:gd name="connsiteY2397" fmla="*/ 3230195 h 6857999"/>
              <a:gd name="connsiteX2398" fmla="*/ 2881207 w 7116256"/>
              <a:gd name="connsiteY2398" fmla="*/ 3221201 h 6857999"/>
              <a:gd name="connsiteX2399" fmla="*/ 2877297 w 7116256"/>
              <a:gd name="connsiteY2399" fmla="*/ 3212600 h 6857999"/>
              <a:gd name="connsiteX2400" fmla="*/ 2873388 w 7116256"/>
              <a:gd name="connsiteY2400" fmla="*/ 3203999 h 6857999"/>
              <a:gd name="connsiteX2401" fmla="*/ 2869087 w 7116256"/>
              <a:gd name="connsiteY2401" fmla="*/ 3194223 h 6857999"/>
              <a:gd name="connsiteX2402" fmla="*/ 2864787 w 7116256"/>
              <a:gd name="connsiteY2402" fmla="*/ 3185232 h 6857999"/>
              <a:gd name="connsiteX2403" fmla="*/ 2860486 w 7116256"/>
              <a:gd name="connsiteY2403" fmla="*/ 3177021 h 6857999"/>
              <a:gd name="connsiteX2404" fmla="*/ 2855013 w 7116256"/>
              <a:gd name="connsiteY2404" fmla="*/ 3167636 h 6857999"/>
              <a:gd name="connsiteX2405" fmla="*/ 2849539 w 7116256"/>
              <a:gd name="connsiteY2405" fmla="*/ 3158255 h 6857999"/>
              <a:gd name="connsiteX2406" fmla="*/ 2843674 w 7116256"/>
              <a:gd name="connsiteY2406" fmla="*/ 3149262 h 6857999"/>
              <a:gd name="connsiteX2407" fmla="*/ 2837809 w 7116256"/>
              <a:gd name="connsiteY2407" fmla="*/ 3141050 h 6857999"/>
              <a:gd name="connsiteX2408" fmla="*/ 2830773 w 7116256"/>
              <a:gd name="connsiteY2408" fmla="*/ 3131667 h 6857999"/>
              <a:gd name="connsiteX2409" fmla="*/ 2822953 w 7116256"/>
              <a:gd name="connsiteY2409" fmla="*/ 3122283 h 6857999"/>
              <a:gd name="connsiteX2410" fmla="*/ 2816306 w 7116256"/>
              <a:gd name="connsiteY2410" fmla="*/ 3113291 h 6857999"/>
              <a:gd name="connsiteX2411" fmla="*/ 2808486 w 7116256"/>
              <a:gd name="connsiteY2411" fmla="*/ 3104689 h 6857999"/>
              <a:gd name="connsiteX2412" fmla="*/ 2799104 w 7116256"/>
              <a:gd name="connsiteY2412" fmla="*/ 3095307 h 6857999"/>
              <a:gd name="connsiteX2413" fmla="*/ 2790111 w 7116256"/>
              <a:gd name="connsiteY2413" fmla="*/ 3086314 h 6857999"/>
              <a:gd name="connsiteX2414" fmla="*/ 2780336 w 7116256"/>
              <a:gd name="connsiteY2414" fmla="*/ 3077321 h 6857999"/>
              <a:gd name="connsiteX2415" fmla="*/ 2769781 w 7116256"/>
              <a:gd name="connsiteY2415" fmla="*/ 3069111 h 6857999"/>
              <a:gd name="connsiteX2416" fmla="*/ 2756877 w 7116256"/>
              <a:gd name="connsiteY2416" fmla="*/ 3058554 h 6857999"/>
              <a:gd name="connsiteX2417" fmla="*/ 2743583 w 7116256"/>
              <a:gd name="connsiteY2417" fmla="*/ 3049171 h 6857999"/>
              <a:gd name="connsiteX2418" fmla="*/ 2729900 w 7116256"/>
              <a:gd name="connsiteY2418" fmla="*/ 3040961 h 6857999"/>
              <a:gd name="connsiteX2419" fmla="*/ 2716216 w 7116256"/>
              <a:gd name="connsiteY2419" fmla="*/ 3032751 h 6857999"/>
              <a:gd name="connsiteX2420" fmla="*/ 2704487 w 7116256"/>
              <a:gd name="connsiteY2420" fmla="*/ 3027277 h 6857999"/>
              <a:gd name="connsiteX2421" fmla="*/ 2693148 w 7116256"/>
              <a:gd name="connsiteY2421" fmla="*/ 3021413 h 6857999"/>
              <a:gd name="connsiteX2422" fmla="*/ 2681027 w 7116256"/>
              <a:gd name="connsiteY2422" fmla="*/ 3016330 h 6857999"/>
              <a:gd name="connsiteX2423" fmla="*/ 2669298 w 7116256"/>
              <a:gd name="connsiteY2423" fmla="*/ 3011639 h 6857999"/>
              <a:gd name="connsiteX2424" fmla="*/ 2656786 w 7116256"/>
              <a:gd name="connsiteY2424" fmla="*/ 3006947 h 6857999"/>
              <a:gd name="connsiteX2425" fmla="*/ 2644666 w 7116256"/>
              <a:gd name="connsiteY2425" fmla="*/ 3003428 h 6857999"/>
              <a:gd name="connsiteX2426" fmla="*/ 2632154 w 7116256"/>
              <a:gd name="connsiteY2426" fmla="*/ 2999519 h 6857999"/>
              <a:gd name="connsiteX2427" fmla="*/ 2619252 w 7116256"/>
              <a:gd name="connsiteY2427" fmla="*/ 2996783 h 6857999"/>
              <a:gd name="connsiteX2428" fmla="*/ 2600094 w 7116256"/>
              <a:gd name="connsiteY2428" fmla="*/ 2993265 h 6857999"/>
              <a:gd name="connsiteX2429" fmla="*/ 2581326 w 7116256"/>
              <a:gd name="connsiteY2429" fmla="*/ 2990919 h 6857999"/>
              <a:gd name="connsiteX2430" fmla="*/ 2562168 w 7116256"/>
              <a:gd name="connsiteY2430" fmla="*/ 2988965 h 6857999"/>
              <a:gd name="connsiteX2431" fmla="*/ 2541836 w 7116256"/>
              <a:gd name="connsiteY2431" fmla="*/ 2988184 h 6857999"/>
              <a:gd name="connsiteX2432" fmla="*/ 2521505 w 7116256"/>
              <a:gd name="connsiteY2432" fmla="*/ 2988966 h 6857999"/>
              <a:gd name="connsiteX2433" fmla="*/ 2502738 w 7116256"/>
              <a:gd name="connsiteY2433" fmla="*/ 2990531 h 6857999"/>
              <a:gd name="connsiteX2434" fmla="*/ 2483579 w 7116256"/>
              <a:gd name="connsiteY2434" fmla="*/ 2993269 h 6857999"/>
              <a:gd name="connsiteX2435" fmla="*/ 2464419 w 7116256"/>
              <a:gd name="connsiteY2435" fmla="*/ 2996788 h 6857999"/>
              <a:gd name="connsiteX2436" fmla="*/ 2451517 w 7116256"/>
              <a:gd name="connsiteY2436" fmla="*/ 2999526 h 6857999"/>
              <a:gd name="connsiteX2437" fmla="*/ 2439396 w 7116256"/>
              <a:gd name="connsiteY2437" fmla="*/ 3003044 h 6857999"/>
              <a:gd name="connsiteX2438" fmla="*/ 2426883 w 7116256"/>
              <a:gd name="connsiteY2438" fmla="*/ 3006956 h 6857999"/>
              <a:gd name="connsiteX2439" fmla="*/ 2414371 w 7116256"/>
              <a:gd name="connsiteY2439" fmla="*/ 3011647 h 6857999"/>
              <a:gd name="connsiteX2440" fmla="*/ 2402642 w 7116256"/>
              <a:gd name="connsiteY2440" fmla="*/ 3016340 h 6857999"/>
              <a:gd name="connsiteX2441" fmla="*/ 2390914 w 7116256"/>
              <a:gd name="connsiteY2441" fmla="*/ 3021032 h 6857999"/>
              <a:gd name="connsiteX2442" fmla="*/ 2379182 w 7116256"/>
              <a:gd name="connsiteY2442" fmla="*/ 3027289 h 6857999"/>
              <a:gd name="connsiteX2443" fmla="*/ 2368235 w 7116256"/>
              <a:gd name="connsiteY2443" fmla="*/ 3032763 h 6857999"/>
              <a:gd name="connsiteX2444" fmla="*/ 2354158 w 7116256"/>
              <a:gd name="connsiteY2444" fmla="*/ 3041366 h 6857999"/>
              <a:gd name="connsiteX2445" fmla="*/ 2340083 w 7116256"/>
              <a:gd name="connsiteY2445" fmla="*/ 3049186 h 6857999"/>
              <a:gd name="connsiteX2446" fmla="*/ 2326789 w 7116256"/>
              <a:gd name="connsiteY2446" fmla="*/ 3058568 h 6857999"/>
              <a:gd name="connsiteX2447" fmla="*/ 2314277 w 7116256"/>
              <a:gd name="connsiteY2447" fmla="*/ 3068736 h 6857999"/>
              <a:gd name="connsiteX2448" fmla="*/ 2304111 w 7116256"/>
              <a:gd name="connsiteY2448" fmla="*/ 3077338 h 6857999"/>
              <a:gd name="connsiteX2449" fmla="*/ 2294727 w 7116256"/>
              <a:gd name="connsiteY2449" fmla="*/ 3085940 h 6857999"/>
              <a:gd name="connsiteX2450" fmla="*/ 2284952 w 7116256"/>
              <a:gd name="connsiteY2450" fmla="*/ 3094933 h 6857999"/>
              <a:gd name="connsiteX2451" fmla="*/ 2275959 w 7116256"/>
              <a:gd name="connsiteY2451" fmla="*/ 3104708 h 6857999"/>
              <a:gd name="connsiteX2452" fmla="*/ 2268139 w 7116256"/>
              <a:gd name="connsiteY2452" fmla="*/ 3113310 h 6857999"/>
              <a:gd name="connsiteX2453" fmla="*/ 2260710 w 7116256"/>
              <a:gd name="connsiteY2453" fmla="*/ 3122304 h 6857999"/>
              <a:gd name="connsiteX2454" fmla="*/ 2252889 w 7116256"/>
              <a:gd name="connsiteY2454" fmla="*/ 3131687 h 6857999"/>
              <a:gd name="connsiteX2455" fmla="*/ 2246634 w 7116256"/>
              <a:gd name="connsiteY2455" fmla="*/ 3141071 h 6857999"/>
              <a:gd name="connsiteX2456" fmla="*/ 2240378 w 7116256"/>
              <a:gd name="connsiteY2456" fmla="*/ 3148891 h 6857999"/>
              <a:gd name="connsiteX2457" fmla="*/ 2234903 w 7116256"/>
              <a:gd name="connsiteY2457" fmla="*/ 3158274 h 6857999"/>
              <a:gd name="connsiteX2458" fmla="*/ 2229036 w 7116256"/>
              <a:gd name="connsiteY2458" fmla="*/ 3167268 h 6857999"/>
              <a:gd name="connsiteX2459" fmla="*/ 2223563 w 7116256"/>
              <a:gd name="connsiteY2459" fmla="*/ 3176652 h 6857999"/>
              <a:gd name="connsiteX2460" fmla="*/ 2218872 w 7116256"/>
              <a:gd name="connsiteY2460" fmla="*/ 3185255 h 6857999"/>
              <a:gd name="connsiteX2461" fmla="*/ 2214179 w 7116256"/>
              <a:gd name="connsiteY2461" fmla="*/ 3194638 h 6857999"/>
              <a:gd name="connsiteX2462" fmla="*/ 2210659 w 7116256"/>
              <a:gd name="connsiteY2462" fmla="*/ 3203630 h 6857999"/>
              <a:gd name="connsiteX2463" fmla="*/ 2206359 w 7116256"/>
              <a:gd name="connsiteY2463" fmla="*/ 3212623 h 6857999"/>
              <a:gd name="connsiteX2464" fmla="*/ 2203231 w 7116256"/>
              <a:gd name="connsiteY2464" fmla="*/ 3221225 h 6857999"/>
              <a:gd name="connsiteX2465" fmla="*/ 2199711 w 7116256"/>
              <a:gd name="connsiteY2465" fmla="*/ 3231001 h 6857999"/>
              <a:gd name="connsiteX2466" fmla="*/ 2196583 w 7116256"/>
              <a:gd name="connsiteY2466" fmla="*/ 3239602 h 6857999"/>
              <a:gd name="connsiteX2467" fmla="*/ 2193456 w 7116256"/>
              <a:gd name="connsiteY2467" fmla="*/ 3248985 h 6857999"/>
              <a:gd name="connsiteX2468" fmla="*/ 2191500 w 7116256"/>
              <a:gd name="connsiteY2468" fmla="*/ 3257979 h 6857999"/>
              <a:gd name="connsiteX2469" fmla="*/ 2188762 w 7116256"/>
              <a:gd name="connsiteY2469" fmla="*/ 3266972 h 6857999"/>
              <a:gd name="connsiteX2470" fmla="*/ 2187198 w 7116256"/>
              <a:gd name="connsiteY2470" fmla="*/ 3275574 h 6857999"/>
              <a:gd name="connsiteX2471" fmla="*/ 2185242 w 7116256"/>
              <a:gd name="connsiteY2471" fmla="*/ 3284567 h 6857999"/>
              <a:gd name="connsiteX2472" fmla="*/ 2183679 w 7116256"/>
              <a:gd name="connsiteY2472" fmla="*/ 3293950 h 6857999"/>
              <a:gd name="connsiteX2473" fmla="*/ 2182114 w 7116256"/>
              <a:gd name="connsiteY2473" fmla="*/ 3303334 h 6857999"/>
              <a:gd name="connsiteX2474" fmla="*/ 2181333 w 7116256"/>
              <a:gd name="connsiteY2474" fmla="*/ 3311936 h 6857999"/>
              <a:gd name="connsiteX2475" fmla="*/ 2180159 w 7116256"/>
              <a:gd name="connsiteY2475" fmla="*/ 3320929 h 6857999"/>
              <a:gd name="connsiteX2476" fmla="*/ 2179376 w 7116256"/>
              <a:gd name="connsiteY2476" fmla="*/ 3328748 h 6857999"/>
              <a:gd name="connsiteX2477" fmla="*/ 2179378 w 7116256"/>
              <a:gd name="connsiteY2477" fmla="*/ 3336568 h 6857999"/>
              <a:gd name="connsiteX2478" fmla="*/ 2178594 w 7116256"/>
              <a:gd name="connsiteY2478" fmla="*/ 3343606 h 6857999"/>
              <a:gd name="connsiteX2479" fmla="*/ 2178594 w 7116256"/>
              <a:gd name="connsiteY2479" fmla="*/ 3351426 h 6857999"/>
              <a:gd name="connsiteX2480" fmla="*/ 2179376 w 7116256"/>
              <a:gd name="connsiteY2480" fmla="*/ 3356898 h 6857999"/>
              <a:gd name="connsiteX2481" fmla="*/ 2178984 w 7116256"/>
              <a:gd name="connsiteY2481" fmla="*/ 3392480 h 6857999"/>
              <a:gd name="connsiteX2482" fmla="*/ 2178590 w 7116256"/>
              <a:gd name="connsiteY2482" fmla="*/ 3428842 h 6857999"/>
              <a:gd name="connsiteX2483" fmla="*/ 2178591 w 7116256"/>
              <a:gd name="connsiteY2483" fmla="*/ 3464812 h 6857999"/>
              <a:gd name="connsiteX2484" fmla="*/ 2178589 w 7116256"/>
              <a:gd name="connsiteY2484" fmla="*/ 3500784 h 6857999"/>
              <a:gd name="connsiteX2485" fmla="*/ 2179370 w 7116256"/>
              <a:gd name="connsiteY2485" fmla="*/ 3536755 h 6857999"/>
              <a:gd name="connsiteX2486" fmla="*/ 2179368 w 7116256"/>
              <a:gd name="connsiteY2486" fmla="*/ 3572726 h 6857999"/>
              <a:gd name="connsiteX2487" fmla="*/ 2178976 w 7116256"/>
              <a:gd name="connsiteY2487" fmla="*/ 3608306 h 6857999"/>
              <a:gd name="connsiteX2488" fmla="*/ 2178584 w 7116256"/>
              <a:gd name="connsiteY2488" fmla="*/ 3644668 h 6857999"/>
              <a:gd name="connsiteX2489" fmla="*/ 2178582 w 7116256"/>
              <a:gd name="connsiteY2489" fmla="*/ 3680637 h 6857999"/>
              <a:gd name="connsiteX2490" fmla="*/ 2178973 w 7116256"/>
              <a:gd name="connsiteY2490" fmla="*/ 3717002 h 6857999"/>
              <a:gd name="connsiteX2491" fmla="*/ 2179361 w 7116256"/>
              <a:gd name="connsiteY2491" fmla="*/ 3752581 h 6857999"/>
              <a:gd name="connsiteX2492" fmla="*/ 2178970 w 7116256"/>
              <a:gd name="connsiteY2492" fmla="*/ 3788162 h 6857999"/>
              <a:gd name="connsiteX2493" fmla="*/ 2178579 w 7116256"/>
              <a:gd name="connsiteY2493" fmla="*/ 3824524 h 6857999"/>
              <a:gd name="connsiteX2494" fmla="*/ 2178576 w 7116256"/>
              <a:gd name="connsiteY2494" fmla="*/ 3860493 h 6857999"/>
              <a:gd name="connsiteX2495" fmla="*/ 2178574 w 7116256"/>
              <a:gd name="connsiteY2495" fmla="*/ 3896465 h 6857999"/>
              <a:gd name="connsiteX2496" fmla="*/ 2178963 w 7116256"/>
              <a:gd name="connsiteY2496" fmla="*/ 3932827 h 6857999"/>
              <a:gd name="connsiteX2497" fmla="*/ 2179354 w 7116256"/>
              <a:gd name="connsiteY2497" fmla="*/ 3968408 h 6857999"/>
              <a:gd name="connsiteX2498" fmla="*/ 2178570 w 7116256"/>
              <a:gd name="connsiteY2498" fmla="*/ 4004378 h 6857999"/>
              <a:gd name="connsiteX2499" fmla="*/ 2178570 w 7116256"/>
              <a:gd name="connsiteY2499" fmla="*/ 4040349 h 6857999"/>
              <a:gd name="connsiteX2500" fmla="*/ 2178568 w 7116256"/>
              <a:gd name="connsiteY2500" fmla="*/ 4076321 h 6857999"/>
              <a:gd name="connsiteX2501" fmla="*/ 2178958 w 7116256"/>
              <a:gd name="connsiteY2501" fmla="*/ 4112683 h 6857999"/>
              <a:gd name="connsiteX2502" fmla="*/ 2179348 w 7116256"/>
              <a:gd name="connsiteY2502" fmla="*/ 4148263 h 6857999"/>
              <a:gd name="connsiteX2503" fmla="*/ 2178956 w 7116256"/>
              <a:gd name="connsiteY2503" fmla="*/ 4184624 h 6857999"/>
              <a:gd name="connsiteX2504" fmla="*/ 2178563 w 7116256"/>
              <a:gd name="connsiteY2504" fmla="*/ 4220205 h 6857999"/>
              <a:gd name="connsiteX2505" fmla="*/ 2178562 w 7116256"/>
              <a:gd name="connsiteY2505" fmla="*/ 4256176 h 6857999"/>
              <a:gd name="connsiteX2506" fmla="*/ 2178560 w 7116256"/>
              <a:gd name="connsiteY2506" fmla="*/ 4292148 h 6857999"/>
              <a:gd name="connsiteX2507" fmla="*/ 2178560 w 7116256"/>
              <a:gd name="connsiteY2507" fmla="*/ 4328900 h 6857999"/>
              <a:gd name="connsiteX2508" fmla="*/ 2178951 w 7116256"/>
              <a:gd name="connsiteY2508" fmla="*/ 4364481 h 6857999"/>
              <a:gd name="connsiteX2509" fmla="*/ 2178948 w 7116256"/>
              <a:gd name="connsiteY2509" fmla="*/ 4400451 h 6857999"/>
              <a:gd name="connsiteX2510" fmla="*/ 2178555 w 7116256"/>
              <a:gd name="connsiteY2510" fmla="*/ 4436032 h 6857999"/>
              <a:gd name="connsiteX2511" fmla="*/ 2178554 w 7116256"/>
              <a:gd name="connsiteY2511" fmla="*/ 4472002 h 6857999"/>
              <a:gd name="connsiteX2512" fmla="*/ 2178945 w 7116256"/>
              <a:gd name="connsiteY2512" fmla="*/ 4508364 h 6857999"/>
              <a:gd name="connsiteX2513" fmla="*/ 2178552 w 7116256"/>
              <a:gd name="connsiteY2513" fmla="*/ 4544726 h 6857999"/>
              <a:gd name="connsiteX2514" fmla="*/ 2178942 w 7116256"/>
              <a:gd name="connsiteY2514" fmla="*/ 4580306 h 6857999"/>
              <a:gd name="connsiteX2515" fmla="*/ 2178940 w 7116256"/>
              <a:gd name="connsiteY2515" fmla="*/ 4616278 h 6857999"/>
              <a:gd name="connsiteX2516" fmla="*/ 2179332 w 7116256"/>
              <a:gd name="connsiteY2516" fmla="*/ 4622142 h 6857999"/>
              <a:gd name="connsiteX2517" fmla="*/ 2178549 w 7116256"/>
              <a:gd name="connsiteY2517" fmla="*/ 4629180 h 6857999"/>
              <a:gd name="connsiteX2518" fmla="*/ 2178549 w 7116256"/>
              <a:gd name="connsiteY2518" fmla="*/ 4636999 h 6857999"/>
              <a:gd name="connsiteX2519" fmla="*/ 2178157 w 7116256"/>
              <a:gd name="connsiteY2519" fmla="*/ 4644428 h 6857999"/>
              <a:gd name="connsiteX2520" fmla="*/ 2177766 w 7116256"/>
              <a:gd name="connsiteY2520" fmla="*/ 4651858 h 6857999"/>
              <a:gd name="connsiteX2521" fmla="*/ 2176592 w 7116256"/>
              <a:gd name="connsiteY2521" fmla="*/ 4661632 h 6857999"/>
              <a:gd name="connsiteX2522" fmla="*/ 2175420 w 7116256"/>
              <a:gd name="connsiteY2522" fmla="*/ 4670626 h 6857999"/>
              <a:gd name="connsiteX2523" fmla="*/ 2174246 w 7116256"/>
              <a:gd name="connsiteY2523" fmla="*/ 4678835 h 6857999"/>
              <a:gd name="connsiteX2524" fmla="*/ 2172681 w 7116256"/>
              <a:gd name="connsiteY2524" fmla="*/ 4688219 h 6857999"/>
              <a:gd name="connsiteX2525" fmla="*/ 2171117 w 7116256"/>
              <a:gd name="connsiteY2525" fmla="*/ 4697603 h 6857999"/>
              <a:gd name="connsiteX2526" fmla="*/ 2168772 w 7116256"/>
              <a:gd name="connsiteY2526" fmla="*/ 4706987 h 6857999"/>
              <a:gd name="connsiteX2527" fmla="*/ 2166816 w 7116256"/>
              <a:gd name="connsiteY2527" fmla="*/ 4715198 h 6857999"/>
              <a:gd name="connsiteX2528" fmla="*/ 2164080 w 7116256"/>
              <a:gd name="connsiteY2528" fmla="*/ 4724191 h 6857999"/>
              <a:gd name="connsiteX2529" fmla="*/ 2161733 w 7116256"/>
              <a:gd name="connsiteY2529" fmla="*/ 4733574 h 6857999"/>
              <a:gd name="connsiteX2530" fmla="*/ 2158606 w 7116256"/>
              <a:gd name="connsiteY2530" fmla="*/ 4742177 h 6857999"/>
              <a:gd name="connsiteX2531" fmla="*/ 2155085 w 7116256"/>
              <a:gd name="connsiteY2531" fmla="*/ 4751952 h 6857999"/>
              <a:gd name="connsiteX2532" fmla="*/ 2151567 w 7116256"/>
              <a:gd name="connsiteY2532" fmla="*/ 4760163 h 6857999"/>
              <a:gd name="connsiteX2533" fmla="*/ 2147264 w 7116256"/>
              <a:gd name="connsiteY2533" fmla="*/ 4769156 h 6857999"/>
              <a:gd name="connsiteX2534" fmla="*/ 2143355 w 7116256"/>
              <a:gd name="connsiteY2534" fmla="*/ 4777756 h 6857999"/>
              <a:gd name="connsiteX2535" fmla="*/ 2139055 w 7116256"/>
              <a:gd name="connsiteY2535" fmla="*/ 4787532 h 6857999"/>
              <a:gd name="connsiteX2536" fmla="*/ 2134361 w 7116256"/>
              <a:gd name="connsiteY2536" fmla="*/ 4796133 h 6857999"/>
              <a:gd name="connsiteX2537" fmla="*/ 2128887 w 7116256"/>
              <a:gd name="connsiteY2537" fmla="*/ 4805518 h 6857999"/>
              <a:gd name="connsiteX2538" fmla="*/ 2123806 w 7116256"/>
              <a:gd name="connsiteY2538" fmla="*/ 4814511 h 6857999"/>
              <a:gd name="connsiteX2539" fmla="*/ 2117939 w 7116256"/>
              <a:gd name="connsiteY2539" fmla="*/ 4822722 h 6857999"/>
              <a:gd name="connsiteX2540" fmla="*/ 2111683 w 7116256"/>
              <a:gd name="connsiteY2540" fmla="*/ 4832107 h 6857999"/>
              <a:gd name="connsiteX2541" fmla="*/ 2105426 w 7116256"/>
              <a:gd name="connsiteY2541" fmla="*/ 4841491 h 6857999"/>
              <a:gd name="connsiteX2542" fmla="*/ 2097606 w 7116256"/>
              <a:gd name="connsiteY2542" fmla="*/ 4850872 h 6857999"/>
              <a:gd name="connsiteX2543" fmla="*/ 2090176 w 7116256"/>
              <a:gd name="connsiteY2543" fmla="*/ 4859867 h 6857999"/>
              <a:gd name="connsiteX2544" fmla="*/ 2082749 w 7116256"/>
              <a:gd name="connsiteY2544" fmla="*/ 4868078 h 6857999"/>
              <a:gd name="connsiteX2545" fmla="*/ 2073755 w 7116256"/>
              <a:gd name="connsiteY2545" fmla="*/ 4877852 h 6857999"/>
              <a:gd name="connsiteX2546" fmla="*/ 2064372 w 7116256"/>
              <a:gd name="connsiteY2546" fmla="*/ 4886456 h 6857999"/>
              <a:gd name="connsiteX2547" fmla="*/ 2054595 w 7116256"/>
              <a:gd name="connsiteY2547" fmla="*/ 4895448 h 6857999"/>
              <a:gd name="connsiteX2548" fmla="*/ 2044430 w 7116256"/>
              <a:gd name="connsiteY2548" fmla="*/ 4904050 h 6857999"/>
              <a:gd name="connsiteX2549" fmla="*/ 2031919 w 7116256"/>
              <a:gd name="connsiteY2549" fmla="*/ 4914216 h 6857999"/>
              <a:gd name="connsiteX2550" fmla="*/ 2019015 w 7116256"/>
              <a:gd name="connsiteY2550" fmla="*/ 4923209 h 6857999"/>
              <a:gd name="connsiteX2551" fmla="*/ 2004940 w 7116256"/>
              <a:gd name="connsiteY2551" fmla="*/ 4931812 h 6857999"/>
              <a:gd name="connsiteX2552" fmla="*/ 1990863 w 7116256"/>
              <a:gd name="connsiteY2552" fmla="*/ 4940415 h 6857999"/>
              <a:gd name="connsiteX2553" fmla="*/ 1980307 w 7116256"/>
              <a:gd name="connsiteY2553" fmla="*/ 4946280 h 6857999"/>
              <a:gd name="connsiteX2554" fmla="*/ 1968968 w 7116256"/>
              <a:gd name="connsiteY2554" fmla="*/ 4951361 h 6857999"/>
              <a:gd name="connsiteX2555" fmla="*/ 1956847 w 7116256"/>
              <a:gd name="connsiteY2555" fmla="*/ 4956446 h 6857999"/>
              <a:gd name="connsiteX2556" fmla="*/ 1945508 w 7116256"/>
              <a:gd name="connsiteY2556" fmla="*/ 4961529 h 6857999"/>
              <a:gd name="connsiteX2557" fmla="*/ 1934169 w 7116256"/>
              <a:gd name="connsiteY2557" fmla="*/ 4965830 h 6857999"/>
              <a:gd name="connsiteX2558" fmla="*/ 1921658 w 7116256"/>
              <a:gd name="connsiteY2558" fmla="*/ 4969742 h 6857999"/>
              <a:gd name="connsiteX2559" fmla="*/ 1909146 w 7116256"/>
              <a:gd name="connsiteY2559" fmla="*/ 4972868 h 6857999"/>
              <a:gd name="connsiteX2560" fmla="*/ 1897415 w 7116256"/>
              <a:gd name="connsiteY2560" fmla="*/ 4975998 h 6857999"/>
              <a:gd name="connsiteX2561" fmla="*/ 1877474 w 7116256"/>
              <a:gd name="connsiteY2561" fmla="*/ 4980298 h 6857999"/>
              <a:gd name="connsiteX2562" fmla="*/ 1857144 w 7116256"/>
              <a:gd name="connsiteY2562" fmla="*/ 4983427 h 6857999"/>
              <a:gd name="connsiteX2563" fmla="*/ 1836420 w 7116256"/>
              <a:gd name="connsiteY2563" fmla="*/ 4984603 h 6857999"/>
              <a:gd name="connsiteX2564" fmla="*/ 1815698 w 7116256"/>
              <a:gd name="connsiteY2564" fmla="*/ 4985776 h 6857999"/>
              <a:gd name="connsiteX2565" fmla="*/ 1794975 w 7116256"/>
              <a:gd name="connsiteY2565" fmla="*/ 4984602 h 6857999"/>
              <a:gd name="connsiteX2566" fmla="*/ 1773863 w 7116256"/>
              <a:gd name="connsiteY2566" fmla="*/ 4983041 h 6857999"/>
              <a:gd name="connsiteX2567" fmla="*/ 1754313 w 7116256"/>
              <a:gd name="connsiteY2567" fmla="*/ 4979912 h 6857999"/>
              <a:gd name="connsiteX2568" fmla="*/ 1733981 w 7116256"/>
              <a:gd name="connsiteY2568" fmla="*/ 4976786 h 6857999"/>
              <a:gd name="connsiteX2569" fmla="*/ 1721861 w 7116256"/>
              <a:gd name="connsiteY2569" fmla="*/ 4973268 h 6857999"/>
              <a:gd name="connsiteX2570" fmla="*/ 1709741 w 7116256"/>
              <a:gd name="connsiteY2570" fmla="*/ 4969750 h 6857999"/>
              <a:gd name="connsiteX2571" fmla="*/ 1697229 w 7116256"/>
              <a:gd name="connsiteY2571" fmla="*/ 4965057 h 6857999"/>
              <a:gd name="connsiteX2572" fmla="*/ 1685500 w 7116256"/>
              <a:gd name="connsiteY2572" fmla="*/ 4961147 h 6857999"/>
              <a:gd name="connsiteX2573" fmla="*/ 1673770 w 7116256"/>
              <a:gd name="connsiteY2573" fmla="*/ 4956455 h 6857999"/>
              <a:gd name="connsiteX2574" fmla="*/ 1662041 w 7116256"/>
              <a:gd name="connsiteY2574" fmla="*/ 4951765 h 6857999"/>
              <a:gd name="connsiteX2575" fmla="*/ 1651093 w 7116256"/>
              <a:gd name="connsiteY2575" fmla="*/ 4946291 h 6857999"/>
              <a:gd name="connsiteX2576" fmla="*/ 1640146 w 7116256"/>
              <a:gd name="connsiteY2576" fmla="*/ 4940036 h 6857999"/>
              <a:gd name="connsiteX2577" fmla="*/ 1626070 w 7116256"/>
              <a:gd name="connsiteY2577" fmla="*/ 4932216 h 6857999"/>
              <a:gd name="connsiteX2578" fmla="*/ 1612385 w 7116256"/>
              <a:gd name="connsiteY2578" fmla="*/ 4923223 h 6857999"/>
              <a:gd name="connsiteX2579" fmla="*/ 1599093 w 7116256"/>
              <a:gd name="connsiteY2579" fmla="*/ 4913840 h 6857999"/>
              <a:gd name="connsiteX2580" fmla="*/ 1586190 w 7116256"/>
              <a:gd name="connsiteY2580" fmla="*/ 4904065 h 6857999"/>
              <a:gd name="connsiteX2581" fmla="*/ 1576807 w 7116256"/>
              <a:gd name="connsiteY2581" fmla="*/ 4895465 h 6857999"/>
              <a:gd name="connsiteX2582" fmla="*/ 1567031 w 7116256"/>
              <a:gd name="connsiteY2582" fmla="*/ 4886473 h 6857999"/>
              <a:gd name="connsiteX2583" fmla="*/ 1557648 w 7116256"/>
              <a:gd name="connsiteY2583" fmla="*/ 4877090 h 6857999"/>
              <a:gd name="connsiteX2584" fmla="*/ 1548264 w 7116256"/>
              <a:gd name="connsiteY2584" fmla="*/ 4867706 h 6857999"/>
              <a:gd name="connsiteX2585" fmla="*/ 1540836 w 7116256"/>
              <a:gd name="connsiteY2585" fmla="*/ 4859495 h 6857999"/>
              <a:gd name="connsiteX2586" fmla="*/ 1533018 w 7116256"/>
              <a:gd name="connsiteY2586" fmla="*/ 4850893 h 6857999"/>
              <a:gd name="connsiteX2587" fmla="*/ 1525980 w 7116256"/>
              <a:gd name="connsiteY2587" fmla="*/ 4841510 h 6857999"/>
              <a:gd name="connsiteX2588" fmla="*/ 1519334 w 7116256"/>
              <a:gd name="connsiteY2588" fmla="*/ 4832518 h 6857999"/>
              <a:gd name="connsiteX2589" fmla="*/ 1513469 w 7116256"/>
              <a:gd name="connsiteY2589" fmla="*/ 4823525 h 6857999"/>
              <a:gd name="connsiteX2590" fmla="*/ 1507995 w 7116256"/>
              <a:gd name="connsiteY2590" fmla="*/ 4814925 h 6857999"/>
              <a:gd name="connsiteX2591" fmla="*/ 1502522 w 7116256"/>
              <a:gd name="connsiteY2591" fmla="*/ 4805539 h 6857999"/>
              <a:gd name="connsiteX2592" fmla="*/ 1497047 w 7116256"/>
              <a:gd name="connsiteY2592" fmla="*/ 4796156 h 6857999"/>
              <a:gd name="connsiteX2593" fmla="*/ 1492356 w 7116256"/>
              <a:gd name="connsiteY2593" fmla="*/ 4787555 h 6857999"/>
              <a:gd name="connsiteX2594" fmla="*/ 1487665 w 7116256"/>
              <a:gd name="connsiteY2594" fmla="*/ 4778171 h 6857999"/>
              <a:gd name="connsiteX2595" fmla="*/ 1483756 w 7116256"/>
              <a:gd name="connsiteY2595" fmla="*/ 4769569 h 6857999"/>
              <a:gd name="connsiteX2596" fmla="*/ 1480237 w 7116256"/>
              <a:gd name="connsiteY2596" fmla="*/ 4760578 h 6857999"/>
              <a:gd name="connsiteX2597" fmla="*/ 1476328 w 7116256"/>
              <a:gd name="connsiteY2597" fmla="*/ 4751194 h 6857999"/>
              <a:gd name="connsiteX2598" fmla="*/ 1472417 w 7116256"/>
              <a:gd name="connsiteY2598" fmla="*/ 4742592 h 6857999"/>
              <a:gd name="connsiteX2599" fmla="*/ 1470072 w 7116256"/>
              <a:gd name="connsiteY2599" fmla="*/ 4733208 h 6857999"/>
              <a:gd name="connsiteX2600" fmla="*/ 1467336 w 7116256"/>
              <a:gd name="connsiteY2600" fmla="*/ 4724215 h 6857999"/>
              <a:gd name="connsiteX2601" fmla="*/ 1464599 w 7116256"/>
              <a:gd name="connsiteY2601" fmla="*/ 4715222 h 6857999"/>
              <a:gd name="connsiteX2602" fmla="*/ 1462253 w 7116256"/>
              <a:gd name="connsiteY2602" fmla="*/ 4706621 h 6857999"/>
              <a:gd name="connsiteX2603" fmla="*/ 1460299 w 7116256"/>
              <a:gd name="connsiteY2603" fmla="*/ 4696845 h 6857999"/>
              <a:gd name="connsiteX2604" fmla="*/ 1458736 w 7116256"/>
              <a:gd name="connsiteY2604" fmla="*/ 4688245 h 6857999"/>
              <a:gd name="connsiteX2605" fmla="*/ 1457562 w 7116256"/>
              <a:gd name="connsiteY2605" fmla="*/ 4679251 h 6857999"/>
              <a:gd name="connsiteX2606" fmla="*/ 1455999 w 7116256"/>
              <a:gd name="connsiteY2606" fmla="*/ 4669869 h 6857999"/>
              <a:gd name="connsiteX2607" fmla="*/ 1455216 w 7116256"/>
              <a:gd name="connsiteY2607" fmla="*/ 4661265 h 6857999"/>
              <a:gd name="connsiteX2608" fmla="*/ 1453654 w 7116256"/>
              <a:gd name="connsiteY2608" fmla="*/ 4651882 h 6857999"/>
              <a:gd name="connsiteX2609" fmla="*/ 1452871 w 7116256"/>
              <a:gd name="connsiteY2609" fmla="*/ 4644845 h 6857999"/>
              <a:gd name="connsiteX2610" fmla="*/ 1452480 w 7116256"/>
              <a:gd name="connsiteY2610" fmla="*/ 4637417 h 6857999"/>
              <a:gd name="connsiteX2611" fmla="*/ 1452482 w 7116256"/>
              <a:gd name="connsiteY2611" fmla="*/ 4629596 h 6857999"/>
              <a:gd name="connsiteX2612" fmla="*/ 1452482 w 7116256"/>
              <a:gd name="connsiteY2612" fmla="*/ 4622559 h 6857999"/>
              <a:gd name="connsiteX2613" fmla="*/ 1452483 w 7116256"/>
              <a:gd name="connsiteY2613" fmla="*/ 4616302 h 6857999"/>
              <a:gd name="connsiteX2614" fmla="*/ 1452483 w 7116256"/>
              <a:gd name="connsiteY2614" fmla="*/ 4581114 h 6857999"/>
              <a:gd name="connsiteX2615" fmla="*/ 1452484 w 7116256"/>
              <a:gd name="connsiteY2615" fmla="*/ 4544361 h 6857999"/>
              <a:gd name="connsiteX2616" fmla="*/ 1452486 w 7116256"/>
              <a:gd name="connsiteY2616" fmla="*/ 4508389 h 6857999"/>
              <a:gd name="connsiteX2617" fmla="*/ 1452487 w 7116256"/>
              <a:gd name="connsiteY2617" fmla="*/ 4472418 h 6857999"/>
              <a:gd name="connsiteX2618" fmla="*/ 1452488 w 7116256"/>
              <a:gd name="connsiteY2618" fmla="*/ 4436446 h 6857999"/>
              <a:gd name="connsiteX2619" fmla="*/ 1452879 w 7116256"/>
              <a:gd name="connsiteY2619" fmla="*/ 4400085 h 6857999"/>
              <a:gd name="connsiteX2620" fmla="*/ 1452881 w 7116256"/>
              <a:gd name="connsiteY2620" fmla="*/ 4364897 h 6857999"/>
              <a:gd name="connsiteX2621" fmla="*/ 1452492 w 7116256"/>
              <a:gd name="connsiteY2621" fmla="*/ 4328535 h 6857999"/>
              <a:gd name="connsiteX2622" fmla="*/ 1452494 w 7116256"/>
              <a:gd name="connsiteY2622" fmla="*/ 4292563 h 6857999"/>
              <a:gd name="connsiteX2623" fmla="*/ 1452495 w 7116256"/>
              <a:gd name="connsiteY2623" fmla="*/ 4256592 h 6857999"/>
              <a:gd name="connsiteX2624" fmla="*/ 1452886 w 7116256"/>
              <a:gd name="connsiteY2624" fmla="*/ 4220229 h 6857999"/>
              <a:gd name="connsiteX2625" fmla="*/ 1452497 w 7116256"/>
              <a:gd name="connsiteY2625" fmla="*/ 4183868 h 6857999"/>
              <a:gd name="connsiteX2626" fmla="*/ 1452499 w 7116256"/>
              <a:gd name="connsiteY2626" fmla="*/ 4148678 h 6857999"/>
              <a:gd name="connsiteX2627" fmla="*/ 1452500 w 7116256"/>
              <a:gd name="connsiteY2627" fmla="*/ 4112707 h 6857999"/>
              <a:gd name="connsiteX2628" fmla="*/ 1452501 w 7116256"/>
              <a:gd name="connsiteY2628" fmla="*/ 4076736 h 6857999"/>
              <a:gd name="connsiteX2629" fmla="*/ 1452894 w 7116256"/>
              <a:gd name="connsiteY2629" fmla="*/ 4040375 h 6857999"/>
              <a:gd name="connsiteX2630" fmla="*/ 1452895 w 7116256"/>
              <a:gd name="connsiteY2630" fmla="*/ 4004403 h 6857999"/>
              <a:gd name="connsiteX2631" fmla="*/ 1453287 w 7116256"/>
              <a:gd name="connsiteY2631" fmla="*/ 3968825 h 6857999"/>
              <a:gd name="connsiteX2632" fmla="*/ 1452505 w 7116256"/>
              <a:gd name="connsiteY2632" fmla="*/ 3932852 h 6857999"/>
              <a:gd name="connsiteX2633" fmla="*/ 1452505 w 7116256"/>
              <a:gd name="connsiteY2633" fmla="*/ 3896881 h 6857999"/>
              <a:gd name="connsiteX2634" fmla="*/ 1452900 w 7116256"/>
              <a:gd name="connsiteY2634" fmla="*/ 3860519 h 6857999"/>
              <a:gd name="connsiteX2635" fmla="*/ 1452901 w 7116256"/>
              <a:gd name="connsiteY2635" fmla="*/ 3824549 h 6857999"/>
              <a:gd name="connsiteX2636" fmla="*/ 1452510 w 7116256"/>
              <a:gd name="connsiteY2636" fmla="*/ 3788187 h 6857999"/>
              <a:gd name="connsiteX2637" fmla="*/ 1452903 w 7116256"/>
              <a:gd name="connsiteY2637" fmla="*/ 3752606 h 6857999"/>
              <a:gd name="connsiteX2638" fmla="*/ 1452513 w 7116256"/>
              <a:gd name="connsiteY2638" fmla="*/ 3717027 h 6857999"/>
              <a:gd name="connsiteX2639" fmla="*/ 1452514 w 7116256"/>
              <a:gd name="connsiteY2639" fmla="*/ 3681055 h 6857999"/>
              <a:gd name="connsiteX2640" fmla="*/ 1452907 w 7116256"/>
              <a:gd name="connsiteY2640" fmla="*/ 3644693 h 6857999"/>
              <a:gd name="connsiteX2641" fmla="*/ 1452907 w 7116256"/>
              <a:gd name="connsiteY2641" fmla="*/ 3608723 h 6857999"/>
              <a:gd name="connsiteX2642" fmla="*/ 1452518 w 7116256"/>
              <a:gd name="connsiteY2642" fmla="*/ 3572360 h 6857999"/>
              <a:gd name="connsiteX2643" fmla="*/ 1452519 w 7116256"/>
              <a:gd name="connsiteY2643" fmla="*/ 3537172 h 6857999"/>
              <a:gd name="connsiteX2644" fmla="*/ 1452520 w 7116256"/>
              <a:gd name="connsiteY2644" fmla="*/ 3501201 h 6857999"/>
              <a:gd name="connsiteX2645" fmla="*/ 1452912 w 7116256"/>
              <a:gd name="connsiteY2645" fmla="*/ 3464839 h 6857999"/>
              <a:gd name="connsiteX2646" fmla="*/ 1452913 w 7116256"/>
              <a:gd name="connsiteY2646" fmla="*/ 3428867 h 6857999"/>
              <a:gd name="connsiteX2647" fmla="*/ 1452524 w 7116256"/>
              <a:gd name="connsiteY2647" fmla="*/ 3392505 h 6857999"/>
              <a:gd name="connsiteX2648" fmla="*/ 1452524 w 7116256"/>
              <a:gd name="connsiteY2648" fmla="*/ 3356534 h 6857999"/>
              <a:gd name="connsiteX2649" fmla="*/ 1452526 w 7116256"/>
              <a:gd name="connsiteY2649" fmla="*/ 3321345 h 6857999"/>
              <a:gd name="connsiteX2650" fmla="*/ 1452920 w 7116256"/>
              <a:gd name="connsiteY2650" fmla="*/ 3284982 h 6857999"/>
              <a:gd name="connsiteX2651" fmla="*/ 1452921 w 7116256"/>
              <a:gd name="connsiteY2651" fmla="*/ 3249012 h 6857999"/>
              <a:gd name="connsiteX2652" fmla="*/ 1452922 w 7116256"/>
              <a:gd name="connsiteY2652" fmla="*/ 3213041 h 6857999"/>
              <a:gd name="connsiteX2653" fmla="*/ 1452533 w 7116256"/>
              <a:gd name="connsiteY2653" fmla="*/ 3176680 h 6857999"/>
              <a:gd name="connsiteX2654" fmla="*/ 1452925 w 7116256"/>
              <a:gd name="connsiteY2654" fmla="*/ 3140318 h 6857999"/>
              <a:gd name="connsiteX2655" fmla="*/ 1452925 w 7116256"/>
              <a:gd name="connsiteY2655" fmla="*/ 3105128 h 6857999"/>
              <a:gd name="connsiteX2656" fmla="*/ 1452927 w 7116256"/>
              <a:gd name="connsiteY2656" fmla="*/ 3069157 h 6857999"/>
              <a:gd name="connsiteX2657" fmla="*/ 1452928 w 7116256"/>
              <a:gd name="connsiteY2657" fmla="*/ 3033186 h 6857999"/>
              <a:gd name="connsiteX2658" fmla="*/ 1452539 w 7116256"/>
              <a:gd name="connsiteY2658" fmla="*/ 2996823 h 6857999"/>
              <a:gd name="connsiteX2659" fmla="*/ 1452930 w 7116256"/>
              <a:gd name="connsiteY2659" fmla="*/ 2960462 h 6857999"/>
              <a:gd name="connsiteX2660" fmla="*/ 1453323 w 7116256"/>
              <a:gd name="connsiteY2660" fmla="*/ 2924882 h 6857999"/>
              <a:gd name="connsiteX2661" fmla="*/ 1452933 w 7116256"/>
              <a:gd name="connsiteY2661" fmla="*/ 2889302 h 6857999"/>
              <a:gd name="connsiteX2662" fmla="*/ 1452934 w 7116256"/>
              <a:gd name="connsiteY2662" fmla="*/ 2853330 h 6857999"/>
              <a:gd name="connsiteX2663" fmla="*/ 1452935 w 7116256"/>
              <a:gd name="connsiteY2663" fmla="*/ 2817359 h 6857999"/>
              <a:gd name="connsiteX2664" fmla="*/ 1452546 w 7116256"/>
              <a:gd name="connsiteY2664" fmla="*/ 2780996 h 6857999"/>
              <a:gd name="connsiteX2665" fmla="*/ 1452937 w 7116256"/>
              <a:gd name="connsiteY2665" fmla="*/ 2744635 h 6857999"/>
              <a:gd name="connsiteX2666" fmla="*/ 1453330 w 7116256"/>
              <a:gd name="connsiteY2666" fmla="*/ 2709055 h 6857999"/>
              <a:gd name="connsiteX2667" fmla="*/ 1452939 w 7116256"/>
              <a:gd name="connsiteY2667" fmla="*/ 2673475 h 6857999"/>
              <a:gd name="connsiteX2668" fmla="*/ 1452941 w 7116256"/>
              <a:gd name="connsiteY2668" fmla="*/ 2637502 h 6857999"/>
              <a:gd name="connsiteX2669" fmla="*/ 1452553 w 7116256"/>
              <a:gd name="connsiteY2669" fmla="*/ 2601142 h 6857999"/>
              <a:gd name="connsiteX2670" fmla="*/ 1452944 w 7116256"/>
              <a:gd name="connsiteY2670" fmla="*/ 2580420 h 6857999"/>
              <a:gd name="connsiteX2671" fmla="*/ 1452944 w 7116256"/>
              <a:gd name="connsiteY2671" fmla="*/ 2572601 h 6857999"/>
              <a:gd name="connsiteX2672" fmla="*/ 1452944 w 7116256"/>
              <a:gd name="connsiteY2672" fmla="*/ 2564779 h 6857999"/>
              <a:gd name="connsiteX2673" fmla="*/ 1452162 w 7116256"/>
              <a:gd name="connsiteY2673" fmla="*/ 2556178 h 6857999"/>
              <a:gd name="connsiteX2674" fmla="*/ 1451380 w 7116256"/>
              <a:gd name="connsiteY2674" fmla="*/ 2546793 h 6857999"/>
              <a:gd name="connsiteX2675" fmla="*/ 1450600 w 7116256"/>
              <a:gd name="connsiteY2675" fmla="*/ 2538192 h 6857999"/>
              <a:gd name="connsiteX2676" fmla="*/ 1449427 w 7116256"/>
              <a:gd name="connsiteY2676" fmla="*/ 2529201 h 6857999"/>
              <a:gd name="connsiteX2677" fmla="*/ 1448253 w 7116256"/>
              <a:gd name="connsiteY2677" fmla="*/ 2520207 h 6857999"/>
              <a:gd name="connsiteX2678" fmla="*/ 1446300 w 7116256"/>
              <a:gd name="connsiteY2678" fmla="*/ 2511214 h 6857999"/>
              <a:gd name="connsiteX2679" fmla="*/ 1444736 w 7116256"/>
              <a:gd name="connsiteY2679" fmla="*/ 2501830 h 6857999"/>
              <a:gd name="connsiteX2680" fmla="*/ 1442389 w 7116256"/>
              <a:gd name="connsiteY2680" fmla="*/ 2493229 h 6857999"/>
              <a:gd name="connsiteX2681" fmla="*/ 1440045 w 7116256"/>
              <a:gd name="connsiteY2681" fmla="*/ 2483845 h 6857999"/>
              <a:gd name="connsiteX2682" fmla="*/ 1437308 w 7116256"/>
              <a:gd name="connsiteY2682" fmla="*/ 2474853 h 6857999"/>
              <a:gd name="connsiteX2683" fmla="*/ 1434571 w 7116256"/>
              <a:gd name="connsiteY2683" fmla="*/ 2465861 h 6857999"/>
              <a:gd name="connsiteX2684" fmla="*/ 1431443 w 7116256"/>
              <a:gd name="connsiteY2684" fmla="*/ 2457259 h 6857999"/>
              <a:gd name="connsiteX2685" fmla="*/ 1427925 w 7116256"/>
              <a:gd name="connsiteY2685" fmla="*/ 2448266 h 6857999"/>
              <a:gd name="connsiteX2686" fmla="*/ 1424798 w 7116256"/>
              <a:gd name="connsiteY2686" fmla="*/ 2438883 h 6857999"/>
              <a:gd name="connsiteX2687" fmla="*/ 1420887 w 7116256"/>
              <a:gd name="connsiteY2687" fmla="*/ 2430281 h 6857999"/>
              <a:gd name="connsiteX2688" fmla="*/ 1416588 w 7116256"/>
              <a:gd name="connsiteY2688" fmla="*/ 2421288 h 6857999"/>
              <a:gd name="connsiteX2689" fmla="*/ 1411504 w 7116256"/>
              <a:gd name="connsiteY2689" fmla="*/ 2412295 h 6857999"/>
              <a:gd name="connsiteX2690" fmla="*/ 1406814 w 7116256"/>
              <a:gd name="connsiteY2690" fmla="*/ 2402911 h 6857999"/>
              <a:gd name="connsiteX2691" fmla="*/ 1401731 w 7116256"/>
              <a:gd name="connsiteY2691" fmla="*/ 2394701 h 6857999"/>
              <a:gd name="connsiteX2692" fmla="*/ 1396256 w 7116256"/>
              <a:gd name="connsiteY2692" fmla="*/ 2385318 h 6857999"/>
              <a:gd name="connsiteX2693" fmla="*/ 1390002 w 7116256"/>
              <a:gd name="connsiteY2693" fmla="*/ 2375934 h 6857999"/>
              <a:gd name="connsiteX2694" fmla="*/ 1383747 w 7116256"/>
              <a:gd name="connsiteY2694" fmla="*/ 2366550 h 6857999"/>
              <a:gd name="connsiteX2695" fmla="*/ 1376708 w 7116256"/>
              <a:gd name="connsiteY2695" fmla="*/ 2357948 h 6857999"/>
              <a:gd name="connsiteX2696" fmla="*/ 1370061 w 7116256"/>
              <a:gd name="connsiteY2696" fmla="*/ 2348956 h 6857999"/>
              <a:gd name="connsiteX2697" fmla="*/ 1362242 w 7116256"/>
              <a:gd name="connsiteY2697" fmla="*/ 2340355 h 6857999"/>
              <a:gd name="connsiteX2698" fmla="*/ 1353641 w 7116256"/>
              <a:gd name="connsiteY2698" fmla="*/ 2330970 h 6857999"/>
              <a:gd name="connsiteX2699" fmla="*/ 1345041 w 7116256"/>
              <a:gd name="connsiteY2699" fmla="*/ 2322370 h 6857999"/>
              <a:gd name="connsiteX2700" fmla="*/ 1336047 w 7116256"/>
              <a:gd name="connsiteY2700" fmla="*/ 2313377 h 6857999"/>
              <a:gd name="connsiteX2701" fmla="*/ 1325492 w 7116256"/>
              <a:gd name="connsiteY2701" fmla="*/ 2303603 h 6857999"/>
              <a:gd name="connsiteX2702" fmla="*/ 1313762 w 7116256"/>
              <a:gd name="connsiteY2702" fmla="*/ 2295001 h 6857999"/>
              <a:gd name="connsiteX2703" fmla="*/ 1302815 w 7116256"/>
              <a:gd name="connsiteY2703" fmla="*/ 2285619 h 6857999"/>
              <a:gd name="connsiteX2704" fmla="*/ 1290303 w 7116256"/>
              <a:gd name="connsiteY2704" fmla="*/ 2277018 h 6857999"/>
              <a:gd name="connsiteX2705" fmla="*/ 1273100 w 7116256"/>
              <a:gd name="connsiteY2705" fmla="*/ 2266853 h 6857999"/>
              <a:gd name="connsiteX2706" fmla="*/ 1256288 w 7116256"/>
              <a:gd name="connsiteY2706" fmla="*/ 2257860 h 6857999"/>
              <a:gd name="connsiteX2707" fmla="*/ 1238693 w 7116256"/>
              <a:gd name="connsiteY2707" fmla="*/ 2248867 h 6857999"/>
              <a:gd name="connsiteX2708" fmla="*/ 1220317 w 7116256"/>
              <a:gd name="connsiteY2708" fmla="*/ 2241440 h 6857999"/>
              <a:gd name="connsiteX2709" fmla="*/ 1204677 w 7116256"/>
              <a:gd name="connsiteY2709" fmla="*/ 2235967 h 6857999"/>
              <a:gd name="connsiteX2710" fmla="*/ 1189428 w 7116256"/>
              <a:gd name="connsiteY2710" fmla="*/ 2230884 h 6857999"/>
              <a:gd name="connsiteX2711" fmla="*/ 1173789 w 7116256"/>
              <a:gd name="connsiteY2711" fmla="*/ 2226975 h 6857999"/>
              <a:gd name="connsiteX2712" fmla="*/ 1157368 w 7116256"/>
              <a:gd name="connsiteY2712" fmla="*/ 2223848 h 6857999"/>
              <a:gd name="connsiteX2713" fmla="*/ 1140947 w 7116256"/>
              <a:gd name="connsiteY2713" fmla="*/ 2220720 h 6857999"/>
              <a:gd name="connsiteX2714" fmla="*/ 1124134 w 7116256"/>
              <a:gd name="connsiteY2714" fmla="*/ 2218764 h 6857999"/>
              <a:gd name="connsiteX2715" fmla="*/ 1107321 w 7116256"/>
              <a:gd name="connsiteY2715" fmla="*/ 2217592 h 6857999"/>
              <a:gd name="connsiteX2716" fmla="*/ 1090117 w 7116256"/>
              <a:gd name="connsiteY2716" fmla="*/ 2217593 h 6857999"/>
              <a:gd name="connsiteX2717" fmla="*/ 1072133 w 7116256"/>
              <a:gd name="connsiteY2717" fmla="*/ 2217593 h 6857999"/>
              <a:gd name="connsiteX2718" fmla="*/ 1055711 w 7116256"/>
              <a:gd name="connsiteY2718" fmla="*/ 2218377 h 6857999"/>
              <a:gd name="connsiteX2719" fmla="*/ 1039290 w 7116256"/>
              <a:gd name="connsiteY2719" fmla="*/ 2220723 h 6857999"/>
              <a:gd name="connsiteX2720" fmla="*/ 1022475 w 7116256"/>
              <a:gd name="connsiteY2720" fmla="*/ 2223461 h 6857999"/>
              <a:gd name="connsiteX2721" fmla="*/ 1006446 w 7116256"/>
              <a:gd name="connsiteY2721" fmla="*/ 2226980 h 6857999"/>
              <a:gd name="connsiteX2722" fmla="*/ 990805 w 7116256"/>
              <a:gd name="connsiteY2722" fmla="*/ 2230890 h 6857999"/>
              <a:gd name="connsiteX2723" fmla="*/ 975166 w 7116256"/>
              <a:gd name="connsiteY2723" fmla="*/ 2235584 h 6857999"/>
              <a:gd name="connsiteX2724" fmla="*/ 959526 w 7116256"/>
              <a:gd name="connsiteY2724" fmla="*/ 2241840 h 6857999"/>
              <a:gd name="connsiteX2725" fmla="*/ 941541 w 7116256"/>
              <a:gd name="connsiteY2725" fmla="*/ 2248879 h 6857999"/>
              <a:gd name="connsiteX2726" fmla="*/ 923946 w 7116256"/>
              <a:gd name="connsiteY2726" fmla="*/ 2257870 h 6857999"/>
              <a:gd name="connsiteX2727" fmla="*/ 906742 w 7116256"/>
              <a:gd name="connsiteY2727" fmla="*/ 2267256 h 6857999"/>
              <a:gd name="connsiteX2728" fmla="*/ 889539 w 7116256"/>
              <a:gd name="connsiteY2728" fmla="*/ 2277421 h 6857999"/>
              <a:gd name="connsiteX2729" fmla="*/ 877808 w 7116256"/>
              <a:gd name="connsiteY2729" fmla="*/ 2286023 h 6857999"/>
              <a:gd name="connsiteX2730" fmla="*/ 866469 w 7116256"/>
              <a:gd name="connsiteY2730" fmla="*/ 2295016 h 6857999"/>
              <a:gd name="connsiteX2731" fmla="*/ 854738 w 7116256"/>
              <a:gd name="connsiteY2731" fmla="*/ 2303619 h 6857999"/>
              <a:gd name="connsiteX2732" fmla="*/ 843791 w 7116256"/>
              <a:gd name="connsiteY2732" fmla="*/ 2313785 h 6857999"/>
              <a:gd name="connsiteX2733" fmla="*/ 835189 w 7116256"/>
              <a:gd name="connsiteY2733" fmla="*/ 2322389 h 6857999"/>
              <a:gd name="connsiteX2734" fmla="*/ 826196 w 7116256"/>
              <a:gd name="connsiteY2734" fmla="*/ 2331380 h 6857999"/>
              <a:gd name="connsiteX2735" fmla="*/ 817984 w 7116256"/>
              <a:gd name="connsiteY2735" fmla="*/ 2340373 h 6857999"/>
              <a:gd name="connsiteX2736" fmla="*/ 810165 w 7116256"/>
              <a:gd name="connsiteY2736" fmla="*/ 2348975 h 6857999"/>
              <a:gd name="connsiteX2737" fmla="*/ 803517 w 7116256"/>
              <a:gd name="connsiteY2737" fmla="*/ 2357968 h 6857999"/>
              <a:gd name="connsiteX2738" fmla="*/ 796479 w 7116256"/>
              <a:gd name="connsiteY2738" fmla="*/ 2366570 h 6857999"/>
              <a:gd name="connsiteX2739" fmla="*/ 790223 w 7116256"/>
              <a:gd name="connsiteY2739" fmla="*/ 2375956 h 6857999"/>
              <a:gd name="connsiteX2740" fmla="*/ 783968 w 7116256"/>
              <a:gd name="connsiteY2740" fmla="*/ 2385339 h 6857999"/>
              <a:gd name="connsiteX2741" fmla="*/ 778492 w 7116256"/>
              <a:gd name="connsiteY2741" fmla="*/ 2394722 h 6857999"/>
              <a:gd name="connsiteX2742" fmla="*/ 772628 w 7116256"/>
              <a:gd name="connsiteY2742" fmla="*/ 2402934 h 6857999"/>
              <a:gd name="connsiteX2743" fmla="*/ 768717 w 7116256"/>
              <a:gd name="connsiteY2743" fmla="*/ 2412317 h 6857999"/>
              <a:gd name="connsiteX2744" fmla="*/ 763635 w 7116256"/>
              <a:gd name="connsiteY2744" fmla="*/ 2421309 h 6857999"/>
              <a:gd name="connsiteX2745" fmla="*/ 759333 w 7116256"/>
              <a:gd name="connsiteY2745" fmla="*/ 2430303 h 6857999"/>
              <a:gd name="connsiteX2746" fmla="*/ 755422 w 7116256"/>
              <a:gd name="connsiteY2746" fmla="*/ 2438905 h 6857999"/>
              <a:gd name="connsiteX2747" fmla="*/ 751903 w 7116256"/>
              <a:gd name="connsiteY2747" fmla="*/ 2448679 h 6857999"/>
              <a:gd name="connsiteX2748" fmla="*/ 748385 w 7116256"/>
              <a:gd name="connsiteY2748" fmla="*/ 2457674 h 6857999"/>
              <a:gd name="connsiteX2749" fmla="*/ 745647 w 7116256"/>
              <a:gd name="connsiteY2749" fmla="*/ 2466666 h 6857999"/>
              <a:gd name="connsiteX2750" fmla="*/ 742520 w 7116256"/>
              <a:gd name="connsiteY2750" fmla="*/ 2475268 h 6857999"/>
              <a:gd name="connsiteX2751" fmla="*/ 739782 w 7116256"/>
              <a:gd name="connsiteY2751" fmla="*/ 2484261 h 6857999"/>
              <a:gd name="connsiteX2752" fmla="*/ 737045 w 7116256"/>
              <a:gd name="connsiteY2752" fmla="*/ 2493253 h 6857999"/>
              <a:gd name="connsiteX2753" fmla="*/ 735090 w 7116256"/>
              <a:gd name="connsiteY2753" fmla="*/ 2502247 h 6857999"/>
              <a:gd name="connsiteX2754" fmla="*/ 733916 w 7116256"/>
              <a:gd name="connsiteY2754" fmla="*/ 2511240 h 6857999"/>
              <a:gd name="connsiteX2755" fmla="*/ 731961 w 7116256"/>
              <a:gd name="connsiteY2755" fmla="*/ 2520231 h 6857999"/>
              <a:gd name="connsiteX2756" fmla="*/ 730397 w 7116256"/>
              <a:gd name="connsiteY2756" fmla="*/ 2529616 h 6857999"/>
              <a:gd name="connsiteX2757" fmla="*/ 729615 w 7116256"/>
              <a:gd name="connsiteY2757" fmla="*/ 2538217 h 6857999"/>
              <a:gd name="connsiteX2758" fmla="*/ 728441 w 7116256"/>
              <a:gd name="connsiteY2758" fmla="*/ 2547210 h 6857999"/>
              <a:gd name="connsiteX2759" fmla="*/ 728050 w 7116256"/>
              <a:gd name="connsiteY2759" fmla="*/ 2556204 h 6857999"/>
              <a:gd name="connsiteX2760" fmla="*/ 727266 w 7116256"/>
              <a:gd name="connsiteY2760" fmla="*/ 2565587 h 6857999"/>
              <a:gd name="connsiteX2761" fmla="*/ 726876 w 7116256"/>
              <a:gd name="connsiteY2761" fmla="*/ 2573015 h 6857999"/>
              <a:gd name="connsiteX2762" fmla="*/ 726875 w 7116256"/>
              <a:gd name="connsiteY2762" fmla="*/ 2580835 h 6857999"/>
              <a:gd name="connsiteX2763" fmla="*/ 726874 w 7116256"/>
              <a:gd name="connsiteY2763" fmla="*/ 2601167 h 6857999"/>
              <a:gd name="connsiteX2764" fmla="*/ 726874 w 7116256"/>
              <a:gd name="connsiteY2764" fmla="*/ 2637138 h 6857999"/>
              <a:gd name="connsiteX2765" fmla="*/ 726872 w 7116256"/>
              <a:gd name="connsiteY2765" fmla="*/ 2673892 h 6857999"/>
              <a:gd name="connsiteX2766" fmla="*/ 726480 w 7116256"/>
              <a:gd name="connsiteY2766" fmla="*/ 2709472 h 6857999"/>
              <a:gd name="connsiteX2767" fmla="*/ 726870 w 7116256"/>
              <a:gd name="connsiteY2767" fmla="*/ 2745052 h 6857999"/>
              <a:gd name="connsiteX2768" fmla="*/ 726867 w 7116256"/>
              <a:gd name="connsiteY2768" fmla="*/ 2781022 h 6857999"/>
              <a:gd name="connsiteX2769" fmla="*/ 726868 w 7116256"/>
              <a:gd name="connsiteY2769" fmla="*/ 2816994 h 6857999"/>
              <a:gd name="connsiteX2770" fmla="*/ 726867 w 7116256"/>
              <a:gd name="connsiteY2770" fmla="*/ 2853748 h 6857999"/>
              <a:gd name="connsiteX2771" fmla="*/ 726864 w 7116256"/>
              <a:gd name="connsiteY2771" fmla="*/ 2889718 h 6857999"/>
              <a:gd name="connsiteX2772" fmla="*/ 726474 w 7116256"/>
              <a:gd name="connsiteY2772" fmla="*/ 2925297 h 6857999"/>
              <a:gd name="connsiteX2773" fmla="*/ 726862 w 7116256"/>
              <a:gd name="connsiteY2773" fmla="*/ 2960878 h 6857999"/>
              <a:gd name="connsiteX2774" fmla="*/ 726862 w 7116256"/>
              <a:gd name="connsiteY2774" fmla="*/ 2996848 h 6857999"/>
              <a:gd name="connsiteX2775" fmla="*/ 726860 w 7116256"/>
              <a:gd name="connsiteY2775" fmla="*/ 3032820 h 6857999"/>
              <a:gd name="connsiteX2776" fmla="*/ 726859 w 7116256"/>
              <a:gd name="connsiteY2776" fmla="*/ 3069572 h 6857999"/>
              <a:gd name="connsiteX2777" fmla="*/ 726858 w 7116256"/>
              <a:gd name="connsiteY2777" fmla="*/ 3105544 h 6857999"/>
              <a:gd name="connsiteX2778" fmla="*/ 726856 w 7116256"/>
              <a:gd name="connsiteY2778" fmla="*/ 3140733 h 6857999"/>
              <a:gd name="connsiteX2779" fmla="*/ 726856 w 7116256"/>
              <a:gd name="connsiteY2779" fmla="*/ 3176704 h 6857999"/>
              <a:gd name="connsiteX2780" fmla="*/ 726854 w 7116256"/>
              <a:gd name="connsiteY2780" fmla="*/ 3212675 h 6857999"/>
              <a:gd name="connsiteX2781" fmla="*/ 726852 w 7116256"/>
              <a:gd name="connsiteY2781" fmla="*/ 3249427 h 6857999"/>
              <a:gd name="connsiteX2782" fmla="*/ 726852 w 7116256"/>
              <a:gd name="connsiteY2782" fmla="*/ 3285399 h 6857999"/>
              <a:gd name="connsiteX2783" fmla="*/ 726850 w 7116256"/>
              <a:gd name="connsiteY2783" fmla="*/ 3321371 h 6857999"/>
              <a:gd name="connsiteX2784" fmla="*/ 726849 w 7116256"/>
              <a:gd name="connsiteY2784" fmla="*/ 3356559 h 6857999"/>
              <a:gd name="connsiteX2785" fmla="*/ 726848 w 7116256"/>
              <a:gd name="connsiteY2785" fmla="*/ 3392531 h 6857999"/>
              <a:gd name="connsiteX2786" fmla="*/ 726454 w 7116256"/>
              <a:gd name="connsiteY2786" fmla="*/ 3428892 h 6857999"/>
              <a:gd name="connsiteX2787" fmla="*/ 726845 w 7116256"/>
              <a:gd name="connsiteY2787" fmla="*/ 3465255 h 6857999"/>
              <a:gd name="connsiteX2788" fmla="*/ 726844 w 7116256"/>
              <a:gd name="connsiteY2788" fmla="*/ 3501226 h 6857999"/>
              <a:gd name="connsiteX2789" fmla="*/ 726842 w 7116256"/>
              <a:gd name="connsiteY2789" fmla="*/ 3537197 h 6857999"/>
              <a:gd name="connsiteX2790" fmla="*/ 726840 w 7116256"/>
              <a:gd name="connsiteY2790" fmla="*/ 3572385 h 6857999"/>
              <a:gd name="connsiteX2791" fmla="*/ 726449 w 7116256"/>
              <a:gd name="connsiteY2791" fmla="*/ 3608747 h 6857999"/>
              <a:gd name="connsiteX2792" fmla="*/ 726840 w 7116256"/>
              <a:gd name="connsiteY2792" fmla="*/ 3645111 h 6857999"/>
              <a:gd name="connsiteX2793" fmla="*/ 726837 w 7116256"/>
              <a:gd name="connsiteY2793" fmla="*/ 3681080 h 6857999"/>
              <a:gd name="connsiteX2794" fmla="*/ 726835 w 7116256"/>
              <a:gd name="connsiteY2794" fmla="*/ 3717052 h 6857999"/>
              <a:gd name="connsiteX2795" fmla="*/ 726444 w 7116256"/>
              <a:gd name="connsiteY2795" fmla="*/ 3753414 h 6857999"/>
              <a:gd name="connsiteX2796" fmla="*/ 726443 w 7116256"/>
              <a:gd name="connsiteY2796" fmla="*/ 3788603 h 6857999"/>
              <a:gd name="connsiteX2797" fmla="*/ 726441 w 7116256"/>
              <a:gd name="connsiteY2797" fmla="*/ 3824574 h 6857999"/>
              <a:gd name="connsiteX2798" fmla="*/ 726830 w 7116256"/>
              <a:gd name="connsiteY2798" fmla="*/ 3860936 h 6857999"/>
              <a:gd name="connsiteX2799" fmla="*/ 726830 w 7116256"/>
              <a:gd name="connsiteY2799" fmla="*/ 3896907 h 6857999"/>
              <a:gd name="connsiteX2800" fmla="*/ 726829 w 7116256"/>
              <a:gd name="connsiteY2800" fmla="*/ 3932878 h 6857999"/>
              <a:gd name="connsiteX2801" fmla="*/ 726827 w 7116256"/>
              <a:gd name="connsiteY2801" fmla="*/ 3968067 h 6857999"/>
              <a:gd name="connsiteX2802" fmla="*/ 726436 w 7116256"/>
              <a:gd name="connsiteY2802" fmla="*/ 4004429 h 6857999"/>
              <a:gd name="connsiteX2803" fmla="*/ 726825 w 7116256"/>
              <a:gd name="connsiteY2803" fmla="*/ 4040791 h 6857999"/>
              <a:gd name="connsiteX2804" fmla="*/ 726823 w 7116256"/>
              <a:gd name="connsiteY2804" fmla="*/ 4076763 h 6857999"/>
              <a:gd name="connsiteX2805" fmla="*/ 726823 w 7116256"/>
              <a:gd name="connsiteY2805" fmla="*/ 4112733 h 6857999"/>
              <a:gd name="connsiteX2806" fmla="*/ 726430 w 7116256"/>
              <a:gd name="connsiteY2806" fmla="*/ 4149095 h 6857999"/>
              <a:gd name="connsiteX2807" fmla="*/ 726430 w 7116256"/>
              <a:gd name="connsiteY2807" fmla="*/ 4168644 h 6857999"/>
              <a:gd name="connsiteX2808" fmla="*/ 726428 w 7116256"/>
              <a:gd name="connsiteY2808" fmla="*/ 4176464 h 6857999"/>
              <a:gd name="connsiteX2809" fmla="*/ 726039 w 7116256"/>
              <a:gd name="connsiteY2809" fmla="*/ 4184675 h 6857999"/>
              <a:gd name="connsiteX2810" fmla="*/ 725646 w 7116256"/>
              <a:gd name="connsiteY2810" fmla="*/ 4193668 h 6857999"/>
              <a:gd name="connsiteX2811" fmla="*/ 724473 w 7116256"/>
              <a:gd name="connsiteY2811" fmla="*/ 4202661 h 6857999"/>
              <a:gd name="connsiteX2812" fmla="*/ 724474 w 7116256"/>
              <a:gd name="connsiteY2812" fmla="*/ 4212045 h 6857999"/>
              <a:gd name="connsiteX2813" fmla="*/ 722519 w 7116256"/>
              <a:gd name="connsiteY2813" fmla="*/ 4220255 h 6857999"/>
              <a:gd name="connsiteX2814" fmla="*/ 720953 w 7116256"/>
              <a:gd name="connsiteY2814" fmla="*/ 4229640 h 6857999"/>
              <a:gd name="connsiteX2815" fmla="*/ 719780 w 7116256"/>
              <a:gd name="connsiteY2815" fmla="*/ 4238632 h 6857999"/>
              <a:gd name="connsiteX2816" fmla="*/ 717825 w 7116256"/>
              <a:gd name="connsiteY2816" fmla="*/ 4247625 h 6857999"/>
              <a:gd name="connsiteX2817" fmla="*/ 715870 w 7116256"/>
              <a:gd name="connsiteY2817" fmla="*/ 4256618 h 6857999"/>
              <a:gd name="connsiteX2818" fmla="*/ 713523 w 7116256"/>
              <a:gd name="connsiteY2818" fmla="*/ 4266001 h 6857999"/>
              <a:gd name="connsiteX2819" fmla="*/ 710787 w 7116256"/>
              <a:gd name="connsiteY2819" fmla="*/ 4274994 h 6857999"/>
              <a:gd name="connsiteX2820" fmla="*/ 708049 w 7116256"/>
              <a:gd name="connsiteY2820" fmla="*/ 4283987 h 6857999"/>
              <a:gd name="connsiteX2821" fmla="*/ 704922 w 7116256"/>
              <a:gd name="connsiteY2821" fmla="*/ 4292589 h 6857999"/>
              <a:gd name="connsiteX2822" fmla="*/ 701793 w 7116256"/>
              <a:gd name="connsiteY2822" fmla="*/ 4301973 h 6857999"/>
              <a:gd name="connsiteX2823" fmla="*/ 697882 w 7116256"/>
              <a:gd name="connsiteY2823" fmla="*/ 4310575 h 6857999"/>
              <a:gd name="connsiteX2824" fmla="*/ 693580 w 7116256"/>
              <a:gd name="connsiteY2824" fmla="*/ 4319567 h 6857999"/>
              <a:gd name="connsiteX2825" fmla="*/ 689671 w 7116256"/>
              <a:gd name="connsiteY2825" fmla="*/ 4328951 h 6857999"/>
              <a:gd name="connsiteX2826" fmla="*/ 684587 w 7116256"/>
              <a:gd name="connsiteY2826" fmla="*/ 4337944 h 6857999"/>
              <a:gd name="connsiteX2827" fmla="*/ 680287 w 7116256"/>
              <a:gd name="connsiteY2827" fmla="*/ 4346938 h 6857999"/>
              <a:gd name="connsiteX2828" fmla="*/ 674812 w 7116256"/>
              <a:gd name="connsiteY2828" fmla="*/ 4356321 h 6857999"/>
              <a:gd name="connsiteX2829" fmla="*/ 669730 w 7116256"/>
              <a:gd name="connsiteY2829" fmla="*/ 4364532 h 6857999"/>
              <a:gd name="connsiteX2830" fmla="*/ 663082 w 7116256"/>
              <a:gd name="connsiteY2830" fmla="*/ 4373526 h 6857999"/>
              <a:gd name="connsiteX2831" fmla="*/ 656826 w 7116256"/>
              <a:gd name="connsiteY2831" fmla="*/ 4382909 h 6857999"/>
              <a:gd name="connsiteX2832" fmla="*/ 650178 w 7116256"/>
              <a:gd name="connsiteY2832" fmla="*/ 4391903 h 6857999"/>
              <a:gd name="connsiteX2833" fmla="*/ 643140 w 7116256"/>
              <a:gd name="connsiteY2833" fmla="*/ 4400503 h 6857999"/>
              <a:gd name="connsiteX2834" fmla="*/ 634538 w 7116256"/>
              <a:gd name="connsiteY2834" fmla="*/ 4409889 h 6857999"/>
              <a:gd name="connsiteX2835" fmla="*/ 626718 w 7116256"/>
              <a:gd name="connsiteY2835" fmla="*/ 4419274 h 6857999"/>
              <a:gd name="connsiteX2836" fmla="*/ 617725 w 7116256"/>
              <a:gd name="connsiteY2836" fmla="*/ 4428266 h 6857999"/>
              <a:gd name="connsiteX2837" fmla="*/ 608341 w 7116256"/>
              <a:gd name="connsiteY2837" fmla="*/ 4436086 h 6857999"/>
              <a:gd name="connsiteX2838" fmla="*/ 597393 w 7116256"/>
              <a:gd name="connsiteY2838" fmla="*/ 4446250 h 6857999"/>
              <a:gd name="connsiteX2839" fmla="*/ 586446 w 7116256"/>
              <a:gd name="connsiteY2839" fmla="*/ 4455635 h 6857999"/>
              <a:gd name="connsiteX2840" fmla="*/ 574716 w 7116256"/>
              <a:gd name="connsiteY2840" fmla="*/ 4464237 h 6857999"/>
              <a:gd name="connsiteX2841" fmla="*/ 562595 w 7116256"/>
              <a:gd name="connsiteY2841" fmla="*/ 4472449 h 6857999"/>
              <a:gd name="connsiteX2842" fmla="*/ 545390 w 7116256"/>
              <a:gd name="connsiteY2842" fmla="*/ 4482615 h 6857999"/>
              <a:gd name="connsiteX2843" fmla="*/ 527796 w 7116256"/>
              <a:gd name="connsiteY2843" fmla="*/ 4492391 h 6857999"/>
              <a:gd name="connsiteX2844" fmla="*/ 509810 w 7116256"/>
              <a:gd name="connsiteY2844" fmla="*/ 4500992 h 6857999"/>
              <a:gd name="connsiteX2845" fmla="*/ 491041 w 7116256"/>
              <a:gd name="connsiteY2845" fmla="*/ 4508814 h 6857999"/>
              <a:gd name="connsiteX2846" fmla="*/ 476184 w 7116256"/>
              <a:gd name="connsiteY2846" fmla="*/ 4513507 h 6857999"/>
              <a:gd name="connsiteX2847" fmla="*/ 460936 w 7116256"/>
              <a:gd name="connsiteY2847" fmla="*/ 4518589 h 6857999"/>
              <a:gd name="connsiteX2848" fmla="*/ 445295 w 7116256"/>
              <a:gd name="connsiteY2848" fmla="*/ 4522500 h 6857999"/>
              <a:gd name="connsiteX2849" fmla="*/ 428874 w 7116256"/>
              <a:gd name="connsiteY2849" fmla="*/ 4525629 h 6857999"/>
              <a:gd name="connsiteX2850" fmla="*/ 413234 w 7116256"/>
              <a:gd name="connsiteY2850" fmla="*/ 4528757 h 6857999"/>
              <a:gd name="connsiteX2851" fmla="*/ 397203 w 7116256"/>
              <a:gd name="connsiteY2851" fmla="*/ 4529930 h 6857999"/>
              <a:gd name="connsiteX2852" fmla="*/ 380000 w 7116256"/>
              <a:gd name="connsiteY2852" fmla="*/ 4531496 h 6857999"/>
              <a:gd name="connsiteX2853" fmla="*/ 363578 w 7116256"/>
              <a:gd name="connsiteY2853" fmla="*/ 4531495 h 6857999"/>
              <a:gd name="connsiteX2854" fmla="*/ 346766 w 7116256"/>
              <a:gd name="connsiteY2854" fmla="*/ 4531107 h 6857999"/>
              <a:gd name="connsiteX2855" fmla="*/ 329954 w 7116256"/>
              <a:gd name="connsiteY2855" fmla="*/ 4529932 h 6857999"/>
              <a:gd name="connsiteX2856" fmla="*/ 313923 w 7116256"/>
              <a:gd name="connsiteY2856" fmla="*/ 4528761 h 6857999"/>
              <a:gd name="connsiteX2857" fmla="*/ 297111 w 7116256"/>
              <a:gd name="connsiteY2857" fmla="*/ 4526024 h 6857999"/>
              <a:gd name="connsiteX2858" fmla="*/ 281862 w 7116256"/>
              <a:gd name="connsiteY2858" fmla="*/ 4522505 h 6857999"/>
              <a:gd name="connsiteX2859" fmla="*/ 266223 w 7116256"/>
              <a:gd name="connsiteY2859" fmla="*/ 4518596 h 6857999"/>
              <a:gd name="connsiteX2860" fmla="*/ 250975 w 7116256"/>
              <a:gd name="connsiteY2860" fmla="*/ 4513513 h 6857999"/>
              <a:gd name="connsiteX2861" fmla="*/ 235725 w 7116256"/>
              <a:gd name="connsiteY2861" fmla="*/ 4508430 h 6857999"/>
              <a:gd name="connsiteX2862" fmla="*/ 216957 w 7116256"/>
              <a:gd name="connsiteY2862" fmla="*/ 4501395 h 6857999"/>
              <a:gd name="connsiteX2863" fmla="*/ 199365 w 7116256"/>
              <a:gd name="connsiteY2863" fmla="*/ 4492403 h 6857999"/>
              <a:gd name="connsiteX2864" fmla="*/ 181770 w 7116256"/>
              <a:gd name="connsiteY2864" fmla="*/ 4482628 h 6857999"/>
              <a:gd name="connsiteX2865" fmla="*/ 164567 w 7116256"/>
              <a:gd name="connsiteY2865" fmla="*/ 4472464 h 6857999"/>
              <a:gd name="connsiteX2866" fmla="*/ 152446 w 7116256"/>
              <a:gd name="connsiteY2866" fmla="*/ 4464252 h 6857999"/>
              <a:gd name="connsiteX2867" fmla="*/ 140717 w 7116256"/>
              <a:gd name="connsiteY2867" fmla="*/ 4455652 h 6857999"/>
              <a:gd name="connsiteX2868" fmla="*/ 129769 w 7116256"/>
              <a:gd name="connsiteY2868" fmla="*/ 4446268 h 6857999"/>
              <a:gd name="connsiteX2869" fmla="*/ 118040 w 7116256"/>
              <a:gd name="connsiteY2869" fmla="*/ 4436884 h 6857999"/>
              <a:gd name="connsiteX2870" fmla="*/ 109439 w 7116256"/>
              <a:gd name="connsiteY2870" fmla="*/ 4428283 h 6857999"/>
              <a:gd name="connsiteX2871" fmla="*/ 100446 w 7116256"/>
              <a:gd name="connsiteY2871" fmla="*/ 4419290 h 6857999"/>
              <a:gd name="connsiteX2872" fmla="*/ 92627 w 7116256"/>
              <a:gd name="connsiteY2872" fmla="*/ 4409907 h 6857999"/>
              <a:gd name="connsiteX2873" fmla="*/ 84025 w 7116256"/>
              <a:gd name="connsiteY2873" fmla="*/ 4400525 h 6857999"/>
              <a:gd name="connsiteX2874" fmla="*/ 76988 w 7116256"/>
              <a:gd name="connsiteY2874" fmla="*/ 4391923 h 6857999"/>
              <a:gd name="connsiteX2875" fmla="*/ 70341 w 7116256"/>
              <a:gd name="connsiteY2875" fmla="*/ 4382930 h 6857999"/>
              <a:gd name="connsiteX2876" fmla="*/ 64086 w 7116256"/>
              <a:gd name="connsiteY2876" fmla="*/ 4373547 h 6857999"/>
              <a:gd name="connsiteX2877" fmla="*/ 57440 w 7116256"/>
              <a:gd name="connsiteY2877" fmla="*/ 4364555 h 6857999"/>
              <a:gd name="connsiteX2878" fmla="*/ 52357 w 7116256"/>
              <a:gd name="connsiteY2878" fmla="*/ 4356343 h 6857999"/>
              <a:gd name="connsiteX2879" fmla="*/ 46883 w 7116256"/>
              <a:gd name="connsiteY2879" fmla="*/ 4346959 h 6857999"/>
              <a:gd name="connsiteX2880" fmla="*/ 42191 w 7116256"/>
              <a:gd name="connsiteY2880" fmla="*/ 4338359 h 6857999"/>
              <a:gd name="connsiteX2881" fmla="*/ 37500 w 7116256"/>
              <a:gd name="connsiteY2881" fmla="*/ 4328974 h 6857999"/>
              <a:gd name="connsiteX2882" fmla="*/ 33589 w 7116256"/>
              <a:gd name="connsiteY2882" fmla="*/ 4319591 h 6857999"/>
              <a:gd name="connsiteX2883" fmla="*/ 29682 w 7116256"/>
              <a:gd name="connsiteY2883" fmla="*/ 4310989 h 6857999"/>
              <a:gd name="connsiteX2884" fmla="*/ 25381 w 7116256"/>
              <a:gd name="connsiteY2884" fmla="*/ 4301996 h 6857999"/>
              <a:gd name="connsiteX2885" fmla="*/ 22253 w 7116256"/>
              <a:gd name="connsiteY2885" fmla="*/ 4292614 h 6857999"/>
              <a:gd name="connsiteX2886" fmla="*/ 19125 w 7116256"/>
              <a:gd name="connsiteY2886" fmla="*/ 4284011 h 6857999"/>
              <a:gd name="connsiteX2887" fmla="*/ 16388 w 7116256"/>
              <a:gd name="connsiteY2887" fmla="*/ 4275019 h 6857999"/>
              <a:gd name="connsiteX2888" fmla="*/ 13653 w 7116256"/>
              <a:gd name="connsiteY2888" fmla="*/ 4266027 h 6857999"/>
              <a:gd name="connsiteX2889" fmla="*/ 11306 w 7116256"/>
              <a:gd name="connsiteY2889" fmla="*/ 4256643 h 6857999"/>
              <a:gd name="connsiteX2890" fmla="*/ 9351 w 7116256"/>
              <a:gd name="connsiteY2890" fmla="*/ 4247650 h 6857999"/>
              <a:gd name="connsiteX2891" fmla="*/ 7788 w 7116256"/>
              <a:gd name="connsiteY2891" fmla="*/ 4239048 h 6857999"/>
              <a:gd name="connsiteX2892" fmla="*/ 6224 w 7116256"/>
              <a:gd name="connsiteY2892" fmla="*/ 4229665 h 6857999"/>
              <a:gd name="connsiteX2893" fmla="*/ 3878 w 7116256"/>
              <a:gd name="connsiteY2893" fmla="*/ 4221062 h 6857999"/>
              <a:gd name="connsiteX2894" fmla="*/ 3097 w 7116256"/>
              <a:gd name="connsiteY2894" fmla="*/ 4212461 h 6857999"/>
              <a:gd name="connsiteX2895" fmla="*/ 2706 w 7116256"/>
              <a:gd name="connsiteY2895" fmla="*/ 4202685 h 6857999"/>
              <a:gd name="connsiteX2896" fmla="*/ 1924 w 7116256"/>
              <a:gd name="connsiteY2896" fmla="*/ 4194084 h 6857999"/>
              <a:gd name="connsiteX2897" fmla="*/ 1143 w 7116256"/>
              <a:gd name="connsiteY2897" fmla="*/ 4184701 h 6857999"/>
              <a:gd name="connsiteX2898" fmla="*/ 752 w 7116256"/>
              <a:gd name="connsiteY2898" fmla="*/ 4176490 h 6857999"/>
              <a:gd name="connsiteX2899" fmla="*/ 753 w 7116256"/>
              <a:gd name="connsiteY2899" fmla="*/ 4168670 h 6857999"/>
              <a:gd name="connsiteX2900" fmla="*/ 753 w 7116256"/>
              <a:gd name="connsiteY2900" fmla="*/ 4149121 h 6857999"/>
              <a:gd name="connsiteX2901" fmla="*/ 754 w 7116256"/>
              <a:gd name="connsiteY2901" fmla="*/ 4113148 h 6857999"/>
              <a:gd name="connsiteX2902" fmla="*/ 365 w 7116256"/>
              <a:gd name="connsiteY2902" fmla="*/ 4076788 h 6857999"/>
              <a:gd name="connsiteX2903" fmla="*/ 367 w 7116256"/>
              <a:gd name="connsiteY2903" fmla="*/ 4040816 h 6857999"/>
              <a:gd name="connsiteX2904" fmla="*/ 758 w 7116256"/>
              <a:gd name="connsiteY2904" fmla="*/ 4004453 h 6857999"/>
              <a:gd name="connsiteX2905" fmla="*/ 367 w 7116256"/>
              <a:gd name="connsiteY2905" fmla="*/ 3968874 h 6857999"/>
              <a:gd name="connsiteX2906" fmla="*/ 761 w 7116256"/>
              <a:gd name="connsiteY2906" fmla="*/ 3933294 h 6857999"/>
              <a:gd name="connsiteX2907" fmla="*/ 762 w 7116256"/>
              <a:gd name="connsiteY2907" fmla="*/ 3897322 h 6857999"/>
              <a:gd name="connsiteX2908" fmla="*/ 372 w 7116256"/>
              <a:gd name="connsiteY2908" fmla="*/ 3860961 h 6857999"/>
              <a:gd name="connsiteX2909" fmla="*/ 764 w 7116256"/>
              <a:gd name="connsiteY2909" fmla="*/ 3824598 h 6857999"/>
              <a:gd name="connsiteX2910" fmla="*/ 767 w 7116256"/>
              <a:gd name="connsiteY2910" fmla="*/ 3788628 h 6857999"/>
              <a:gd name="connsiteX2911" fmla="*/ 377 w 7116256"/>
              <a:gd name="connsiteY2911" fmla="*/ 3753049 h 6857999"/>
              <a:gd name="connsiteX2912" fmla="*/ 768 w 7116256"/>
              <a:gd name="connsiteY2912" fmla="*/ 3717467 h 6857999"/>
              <a:gd name="connsiteX2913" fmla="*/ 378 w 7116256"/>
              <a:gd name="connsiteY2913" fmla="*/ 3681106 h 6857999"/>
              <a:gd name="connsiteX2914" fmla="*/ 770 w 7116256"/>
              <a:gd name="connsiteY2914" fmla="*/ 3644744 h 6857999"/>
              <a:gd name="connsiteX2915" fmla="*/ 773 w 7116256"/>
              <a:gd name="connsiteY2915" fmla="*/ 3608773 h 6857999"/>
              <a:gd name="connsiteX2916" fmla="*/ 382 w 7116256"/>
              <a:gd name="connsiteY2916" fmla="*/ 3573193 h 6857999"/>
              <a:gd name="connsiteX2917" fmla="*/ 384 w 7116256"/>
              <a:gd name="connsiteY2917" fmla="*/ 3537221 h 6857999"/>
              <a:gd name="connsiteX2918" fmla="*/ 775 w 7116256"/>
              <a:gd name="connsiteY2918" fmla="*/ 3501643 h 6857999"/>
              <a:gd name="connsiteX2919" fmla="*/ 778 w 7116256"/>
              <a:gd name="connsiteY2919" fmla="*/ 3464889 h 6857999"/>
              <a:gd name="connsiteX2920" fmla="*/ 779 w 7116256"/>
              <a:gd name="connsiteY2920" fmla="*/ 3428918 h 6857999"/>
              <a:gd name="connsiteX2921" fmla="*/ 779 w 7116256"/>
              <a:gd name="connsiteY2921" fmla="*/ 3392947 h 6857999"/>
              <a:gd name="connsiteX2922" fmla="*/ 389 w 7116256"/>
              <a:gd name="connsiteY2922" fmla="*/ 3357366 h 6857999"/>
              <a:gd name="connsiteX2923" fmla="*/ 0 w 7116256"/>
              <a:gd name="connsiteY2923" fmla="*/ 3321005 h 6857999"/>
              <a:gd name="connsiteX2924" fmla="*/ 784 w 7116256"/>
              <a:gd name="connsiteY2924" fmla="*/ 3285033 h 6857999"/>
              <a:gd name="connsiteX2925" fmla="*/ 784 w 7116256"/>
              <a:gd name="connsiteY2925" fmla="*/ 3249063 h 6857999"/>
              <a:gd name="connsiteX2926" fmla="*/ 785 w 7116256"/>
              <a:gd name="connsiteY2926" fmla="*/ 3213092 h 6857999"/>
              <a:gd name="connsiteX2927" fmla="*/ 787 w 7116256"/>
              <a:gd name="connsiteY2927" fmla="*/ 3177120 h 6857999"/>
              <a:gd name="connsiteX2928" fmla="*/ 396 w 7116256"/>
              <a:gd name="connsiteY2928" fmla="*/ 3141539 h 6857999"/>
              <a:gd name="connsiteX2929" fmla="*/ 790 w 7116256"/>
              <a:gd name="connsiteY2929" fmla="*/ 3105960 h 6857999"/>
              <a:gd name="connsiteX2930" fmla="*/ 790 w 7116256"/>
              <a:gd name="connsiteY2930" fmla="*/ 3069208 h 6857999"/>
              <a:gd name="connsiteX2931" fmla="*/ 792 w 7116256"/>
              <a:gd name="connsiteY2931" fmla="*/ 3033236 h 6857999"/>
              <a:gd name="connsiteX2932" fmla="*/ 792 w 7116256"/>
              <a:gd name="connsiteY2932" fmla="*/ 2997265 h 6857999"/>
              <a:gd name="connsiteX2933" fmla="*/ 795 w 7116256"/>
              <a:gd name="connsiteY2933" fmla="*/ 2961294 h 6857999"/>
              <a:gd name="connsiteX2934" fmla="*/ 13 w 7116256"/>
              <a:gd name="connsiteY2934" fmla="*/ 2925322 h 6857999"/>
              <a:gd name="connsiteX2935" fmla="*/ 797 w 7116256"/>
              <a:gd name="connsiteY2935" fmla="*/ 2889352 h 6857999"/>
              <a:gd name="connsiteX2936" fmla="*/ 797 w 7116256"/>
              <a:gd name="connsiteY2936" fmla="*/ 2853381 h 6857999"/>
              <a:gd name="connsiteX2937" fmla="*/ 800 w 7116256"/>
              <a:gd name="connsiteY2937" fmla="*/ 2817410 h 6857999"/>
              <a:gd name="connsiteX2938" fmla="*/ 802 w 7116256"/>
              <a:gd name="connsiteY2938" fmla="*/ 2781438 h 6857999"/>
              <a:gd name="connsiteX2939" fmla="*/ 1193 w 7116256"/>
              <a:gd name="connsiteY2939" fmla="*/ 2745077 h 6857999"/>
              <a:gd name="connsiteX2940" fmla="*/ 412 w 7116256"/>
              <a:gd name="connsiteY2940" fmla="*/ 2709106 h 6857999"/>
              <a:gd name="connsiteX2941" fmla="*/ 804 w 7116256"/>
              <a:gd name="connsiteY2941" fmla="*/ 2673524 h 6857999"/>
              <a:gd name="connsiteX2942" fmla="*/ 806 w 7116256"/>
              <a:gd name="connsiteY2942" fmla="*/ 2637555 h 6857999"/>
              <a:gd name="connsiteX2943" fmla="*/ 807 w 7116256"/>
              <a:gd name="connsiteY2943" fmla="*/ 2601583 h 6857999"/>
              <a:gd name="connsiteX2944" fmla="*/ 1199 w 7116256"/>
              <a:gd name="connsiteY2944" fmla="*/ 2565220 h 6857999"/>
              <a:gd name="connsiteX2945" fmla="*/ 810 w 7116256"/>
              <a:gd name="connsiteY2945" fmla="*/ 2528860 h 6857999"/>
              <a:gd name="connsiteX2946" fmla="*/ 419 w 7116256"/>
              <a:gd name="connsiteY2946" fmla="*/ 2493279 h 6857999"/>
              <a:gd name="connsiteX2947" fmla="*/ 813 w 7116256"/>
              <a:gd name="connsiteY2947" fmla="*/ 2457699 h 6857999"/>
              <a:gd name="connsiteX2948" fmla="*/ 813 w 7116256"/>
              <a:gd name="connsiteY2948" fmla="*/ 2421727 h 6857999"/>
              <a:gd name="connsiteX2949" fmla="*/ 1205 w 7116256"/>
              <a:gd name="connsiteY2949" fmla="*/ 2385365 h 6857999"/>
              <a:gd name="connsiteX2950" fmla="*/ 1207 w 7116256"/>
              <a:gd name="connsiteY2950" fmla="*/ 2349394 h 6857999"/>
              <a:gd name="connsiteX2951" fmla="*/ 425 w 7116256"/>
              <a:gd name="connsiteY2951" fmla="*/ 2313424 h 6857999"/>
              <a:gd name="connsiteX2952" fmla="*/ 819 w 7116256"/>
              <a:gd name="connsiteY2952" fmla="*/ 2277844 h 6857999"/>
              <a:gd name="connsiteX2953" fmla="*/ 820 w 7116256"/>
              <a:gd name="connsiteY2953" fmla="*/ 2241872 h 6857999"/>
              <a:gd name="connsiteX2954" fmla="*/ 820 w 7116256"/>
              <a:gd name="connsiteY2954" fmla="*/ 2205901 h 6857999"/>
              <a:gd name="connsiteX2955" fmla="*/ 1214 w 7116256"/>
              <a:gd name="connsiteY2955" fmla="*/ 2169540 h 6857999"/>
              <a:gd name="connsiteX2956" fmla="*/ 822 w 7116256"/>
              <a:gd name="connsiteY2956" fmla="*/ 2133178 h 6857999"/>
              <a:gd name="connsiteX2957" fmla="*/ 435 w 7116256"/>
              <a:gd name="connsiteY2957" fmla="*/ 2097597 h 6857999"/>
              <a:gd name="connsiteX2958" fmla="*/ 826 w 7116256"/>
              <a:gd name="connsiteY2958" fmla="*/ 2062016 h 6857999"/>
              <a:gd name="connsiteX2959" fmla="*/ 827 w 7116256"/>
              <a:gd name="connsiteY2959" fmla="*/ 2026047 h 6857999"/>
              <a:gd name="connsiteX2960" fmla="*/ 1219 w 7116256"/>
              <a:gd name="connsiteY2960" fmla="*/ 1989684 h 6857999"/>
              <a:gd name="connsiteX2961" fmla="*/ 1219 w 7116256"/>
              <a:gd name="connsiteY2961" fmla="*/ 1953714 h 6857999"/>
              <a:gd name="connsiteX2962" fmla="*/ 831 w 7116256"/>
              <a:gd name="connsiteY2962" fmla="*/ 1917351 h 6857999"/>
              <a:gd name="connsiteX2963" fmla="*/ 440 w 7116256"/>
              <a:gd name="connsiteY2963" fmla="*/ 1881771 h 6857999"/>
              <a:gd name="connsiteX2964" fmla="*/ 833 w 7116256"/>
              <a:gd name="connsiteY2964" fmla="*/ 1846192 h 6857999"/>
              <a:gd name="connsiteX2965" fmla="*/ 1226 w 7116256"/>
              <a:gd name="connsiteY2965" fmla="*/ 1809828 h 6857999"/>
              <a:gd name="connsiteX2966" fmla="*/ 1227 w 7116256"/>
              <a:gd name="connsiteY2966" fmla="*/ 1773857 h 6857999"/>
              <a:gd name="connsiteX2967" fmla="*/ 836 w 7116256"/>
              <a:gd name="connsiteY2967" fmla="*/ 1737496 h 6857999"/>
              <a:gd name="connsiteX2968" fmla="*/ 838 w 7116256"/>
              <a:gd name="connsiteY2968" fmla="*/ 1701525 h 6857999"/>
              <a:gd name="connsiteX2969" fmla="*/ 448 w 7116256"/>
              <a:gd name="connsiteY2969" fmla="*/ 1665945 h 6857999"/>
              <a:gd name="connsiteX2970" fmla="*/ 1232 w 7116256"/>
              <a:gd name="connsiteY2970" fmla="*/ 1629973 h 6857999"/>
              <a:gd name="connsiteX2971" fmla="*/ 1232 w 7116256"/>
              <a:gd name="connsiteY2971" fmla="*/ 1594003 h 6857999"/>
              <a:gd name="connsiteX2972" fmla="*/ 1234 w 7116256"/>
              <a:gd name="connsiteY2972" fmla="*/ 1558032 h 6857999"/>
              <a:gd name="connsiteX2973" fmla="*/ 844 w 7116256"/>
              <a:gd name="connsiteY2973" fmla="*/ 1521669 h 6857999"/>
              <a:gd name="connsiteX2974" fmla="*/ 1236 w 7116256"/>
              <a:gd name="connsiteY2974" fmla="*/ 1485307 h 6857999"/>
              <a:gd name="connsiteX2975" fmla="*/ 848 w 7116256"/>
              <a:gd name="connsiteY2975" fmla="*/ 1449727 h 6857999"/>
              <a:gd name="connsiteX2976" fmla="*/ 1239 w 7116256"/>
              <a:gd name="connsiteY2976" fmla="*/ 1414147 h 6857999"/>
              <a:gd name="connsiteX2977" fmla="*/ 1241 w 7116256"/>
              <a:gd name="connsiteY2977" fmla="*/ 1378177 h 6857999"/>
              <a:gd name="connsiteX2978" fmla="*/ 850 w 7116256"/>
              <a:gd name="connsiteY2978" fmla="*/ 1341813 h 6857999"/>
              <a:gd name="connsiteX2979" fmla="*/ 852 w 7116256"/>
              <a:gd name="connsiteY2979" fmla="*/ 1305843 h 6857999"/>
              <a:gd name="connsiteX2980" fmla="*/ 462 w 7116256"/>
              <a:gd name="connsiteY2980" fmla="*/ 1270263 h 6857999"/>
              <a:gd name="connsiteX2981" fmla="*/ 1246 w 7116256"/>
              <a:gd name="connsiteY2981" fmla="*/ 1234293 h 6857999"/>
              <a:gd name="connsiteX2982" fmla="*/ 1246 w 7116256"/>
              <a:gd name="connsiteY2982" fmla="*/ 1198321 h 6857999"/>
              <a:gd name="connsiteX2983" fmla="*/ 1248 w 7116256"/>
              <a:gd name="connsiteY2983" fmla="*/ 1162350 h 6857999"/>
              <a:gd name="connsiteX2984" fmla="*/ 859 w 7116256"/>
              <a:gd name="connsiteY2984" fmla="*/ 1125987 h 6857999"/>
              <a:gd name="connsiteX2985" fmla="*/ 1250 w 7116256"/>
              <a:gd name="connsiteY2985" fmla="*/ 1089626 h 6857999"/>
              <a:gd name="connsiteX2986" fmla="*/ 860 w 7116256"/>
              <a:gd name="connsiteY2986" fmla="*/ 1054046 h 6857999"/>
              <a:gd name="connsiteX2987" fmla="*/ 1253 w 7116256"/>
              <a:gd name="connsiteY2987" fmla="*/ 1018465 h 6857999"/>
              <a:gd name="connsiteX2988" fmla="*/ 1253 w 7116256"/>
              <a:gd name="connsiteY2988" fmla="*/ 982494 h 6857999"/>
              <a:gd name="connsiteX2989" fmla="*/ 865 w 7116256"/>
              <a:gd name="connsiteY2989" fmla="*/ 946133 h 6857999"/>
              <a:gd name="connsiteX2990" fmla="*/ 1257 w 7116256"/>
              <a:gd name="connsiteY2990" fmla="*/ 909770 h 6857999"/>
              <a:gd name="connsiteX2991" fmla="*/ 1258 w 7116256"/>
              <a:gd name="connsiteY2991" fmla="*/ 873799 h 6857999"/>
              <a:gd name="connsiteX2992" fmla="*/ 869 w 7116256"/>
              <a:gd name="connsiteY2992" fmla="*/ 838220 h 6857999"/>
              <a:gd name="connsiteX2993" fmla="*/ 1260 w 7116256"/>
              <a:gd name="connsiteY2993" fmla="*/ 802639 h 6857999"/>
              <a:gd name="connsiteX2994" fmla="*/ 1263 w 7116256"/>
              <a:gd name="connsiteY2994" fmla="*/ 766668 h 6857999"/>
              <a:gd name="connsiteX2995" fmla="*/ 1263 w 7116256"/>
              <a:gd name="connsiteY2995" fmla="*/ 729915 h 6857999"/>
              <a:gd name="connsiteX2996" fmla="*/ 1264 w 7116256"/>
              <a:gd name="connsiteY2996" fmla="*/ 693943 h 6857999"/>
              <a:gd name="connsiteX2997" fmla="*/ 1265 w 7116256"/>
              <a:gd name="connsiteY2997" fmla="*/ 657974 h 6857999"/>
              <a:gd name="connsiteX2998" fmla="*/ 876 w 7116256"/>
              <a:gd name="connsiteY2998" fmla="*/ 622393 h 6857999"/>
              <a:gd name="connsiteX2999" fmla="*/ 1269 w 7116256"/>
              <a:gd name="connsiteY2999" fmla="*/ 586813 h 6857999"/>
              <a:gd name="connsiteX3000" fmla="*/ 1269 w 7116256"/>
              <a:gd name="connsiteY3000" fmla="*/ 550059 h 6857999"/>
              <a:gd name="connsiteX3001" fmla="*/ 1271 w 7116256"/>
              <a:gd name="connsiteY3001" fmla="*/ 514089 h 6857999"/>
              <a:gd name="connsiteX3002" fmla="*/ 1271 w 7116256"/>
              <a:gd name="connsiteY3002" fmla="*/ 478118 h 6857999"/>
              <a:gd name="connsiteX3003" fmla="*/ 1272 w 7116256"/>
              <a:gd name="connsiteY3003" fmla="*/ 442146 h 6857999"/>
              <a:gd name="connsiteX3004" fmla="*/ 1274 w 7116256"/>
              <a:gd name="connsiteY3004" fmla="*/ 406958 h 6857999"/>
              <a:gd name="connsiteX3005" fmla="*/ 1275 w 7116256"/>
              <a:gd name="connsiteY3005" fmla="*/ 370987 h 6857999"/>
              <a:gd name="connsiteX3006" fmla="*/ 1277 w 7116256"/>
              <a:gd name="connsiteY3006" fmla="*/ 334233 h 6857999"/>
              <a:gd name="connsiteX3007" fmla="*/ 1278 w 7116256"/>
              <a:gd name="connsiteY3007" fmla="*/ 298263 h 6857999"/>
              <a:gd name="connsiteX3008" fmla="*/ 1279 w 7116256"/>
              <a:gd name="connsiteY3008" fmla="*/ 262292 h 6857999"/>
              <a:gd name="connsiteX3009" fmla="*/ 889 w 7116256"/>
              <a:gd name="connsiteY3009" fmla="*/ 226711 h 6857999"/>
              <a:gd name="connsiteX3010" fmla="*/ 1282 w 7116256"/>
              <a:gd name="connsiteY3010" fmla="*/ 191132 h 6857999"/>
              <a:gd name="connsiteX3011" fmla="*/ 1284 w 7116256"/>
              <a:gd name="connsiteY3011" fmla="*/ 154378 h 6857999"/>
              <a:gd name="connsiteX3012" fmla="*/ 1284 w 7116256"/>
              <a:gd name="connsiteY3012" fmla="*/ 118407 h 6857999"/>
              <a:gd name="connsiteX3013" fmla="*/ 1285 w 7116256"/>
              <a:gd name="connsiteY3013" fmla="*/ 82436 h 6857999"/>
              <a:gd name="connsiteX3014" fmla="*/ 1287 w 7116256"/>
              <a:gd name="connsiteY3014" fmla="*/ 46466 h 6857999"/>
              <a:gd name="connsiteX3015" fmla="*/ 897 w 7116256"/>
              <a:gd name="connsiteY3015" fmla="*/ 10885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Lst>
            <a:rect l="l" t="t" r="r" b="b"/>
            <a:pathLst>
              <a:path w="7116256" h="6857999">
                <a:moveTo>
                  <a:pt x="3144793" y="5919973"/>
                </a:moveTo>
                <a:lnTo>
                  <a:pt x="3361451" y="5920178"/>
                </a:lnTo>
                <a:lnTo>
                  <a:pt x="3372404" y="5924099"/>
                </a:lnTo>
                <a:lnTo>
                  <a:pt x="3383358" y="5928020"/>
                </a:lnTo>
                <a:lnTo>
                  <a:pt x="3393920" y="5932333"/>
                </a:lnTo>
                <a:lnTo>
                  <a:pt x="3404093" y="5936253"/>
                </a:lnTo>
                <a:lnTo>
                  <a:pt x="3411918" y="5940171"/>
                </a:lnTo>
                <a:lnTo>
                  <a:pt x="3420527" y="5944872"/>
                </a:lnTo>
                <a:lnTo>
                  <a:pt x="3428352" y="5948790"/>
                </a:lnTo>
                <a:lnTo>
                  <a:pt x="3435785" y="5953099"/>
                </a:lnTo>
                <a:lnTo>
                  <a:pt x="3442046" y="5957016"/>
                </a:lnTo>
                <a:lnTo>
                  <a:pt x="3448699" y="5961324"/>
                </a:lnTo>
                <a:lnTo>
                  <a:pt x="3454571" y="5965632"/>
                </a:lnTo>
                <a:lnTo>
                  <a:pt x="3460831" y="5969547"/>
                </a:lnTo>
                <a:lnTo>
                  <a:pt x="3466701" y="5973856"/>
                </a:lnTo>
                <a:lnTo>
                  <a:pt x="3472569" y="5977380"/>
                </a:lnTo>
                <a:lnTo>
                  <a:pt x="3477659" y="5981687"/>
                </a:lnTo>
                <a:lnTo>
                  <a:pt x="3482746" y="5985994"/>
                </a:lnTo>
                <a:lnTo>
                  <a:pt x="3487833" y="5989519"/>
                </a:lnTo>
                <a:lnTo>
                  <a:pt x="3492139" y="5993825"/>
                </a:lnTo>
                <a:lnTo>
                  <a:pt x="3497229" y="5998131"/>
                </a:lnTo>
                <a:lnTo>
                  <a:pt x="3501534" y="6002437"/>
                </a:lnTo>
                <a:lnTo>
                  <a:pt x="3505449" y="6006351"/>
                </a:lnTo>
                <a:lnTo>
                  <a:pt x="3509754" y="6010657"/>
                </a:lnTo>
                <a:lnTo>
                  <a:pt x="3513670" y="6014572"/>
                </a:lnTo>
                <a:lnTo>
                  <a:pt x="3517583" y="6018486"/>
                </a:lnTo>
                <a:lnTo>
                  <a:pt x="3521499" y="6022401"/>
                </a:lnTo>
                <a:lnTo>
                  <a:pt x="3525021" y="6026708"/>
                </a:lnTo>
                <a:lnTo>
                  <a:pt x="3528935" y="6030621"/>
                </a:lnTo>
                <a:lnTo>
                  <a:pt x="3532069" y="6035317"/>
                </a:lnTo>
                <a:lnTo>
                  <a:pt x="3539116" y="6043144"/>
                </a:lnTo>
                <a:lnTo>
                  <a:pt x="3545773" y="6051364"/>
                </a:lnTo>
                <a:lnTo>
                  <a:pt x="3550864" y="6059582"/>
                </a:lnTo>
                <a:lnTo>
                  <a:pt x="3556739" y="6067800"/>
                </a:lnTo>
                <a:lnTo>
                  <a:pt x="3562221" y="6075627"/>
                </a:lnTo>
                <a:lnTo>
                  <a:pt x="3566529" y="6083843"/>
                </a:lnTo>
                <a:lnTo>
                  <a:pt x="3571621" y="6092061"/>
                </a:lnTo>
                <a:lnTo>
                  <a:pt x="3575932" y="6100276"/>
                </a:lnTo>
                <a:lnTo>
                  <a:pt x="3579851" y="6108885"/>
                </a:lnTo>
                <a:lnTo>
                  <a:pt x="3583769" y="6116710"/>
                </a:lnTo>
                <a:lnTo>
                  <a:pt x="3586906" y="6125318"/>
                </a:lnTo>
                <a:lnTo>
                  <a:pt x="3590434" y="6133532"/>
                </a:lnTo>
                <a:lnTo>
                  <a:pt x="3593961" y="6141749"/>
                </a:lnTo>
                <a:lnTo>
                  <a:pt x="3597097" y="6149573"/>
                </a:lnTo>
                <a:lnTo>
                  <a:pt x="3599452" y="6158178"/>
                </a:lnTo>
                <a:lnTo>
                  <a:pt x="3601805" y="6166005"/>
                </a:lnTo>
                <a:lnTo>
                  <a:pt x="3604159" y="6174609"/>
                </a:lnTo>
                <a:lnTo>
                  <a:pt x="3606513" y="6182433"/>
                </a:lnTo>
                <a:lnTo>
                  <a:pt x="3608085" y="6191039"/>
                </a:lnTo>
                <a:lnTo>
                  <a:pt x="3610050" y="6199253"/>
                </a:lnTo>
                <a:lnTo>
                  <a:pt x="3611228" y="6206684"/>
                </a:lnTo>
                <a:lnTo>
                  <a:pt x="3612802" y="6215289"/>
                </a:lnTo>
                <a:lnTo>
                  <a:pt x="3613983" y="6223504"/>
                </a:lnTo>
                <a:lnTo>
                  <a:pt x="3614382" y="6231717"/>
                </a:lnTo>
                <a:lnTo>
                  <a:pt x="3615173" y="6240321"/>
                </a:lnTo>
                <a:lnTo>
                  <a:pt x="3615960" y="6248143"/>
                </a:lnTo>
                <a:lnTo>
                  <a:pt x="3616360" y="6256356"/>
                </a:lnTo>
                <a:lnTo>
                  <a:pt x="3615977" y="6264569"/>
                </a:lnTo>
                <a:lnTo>
                  <a:pt x="3616762" y="6266915"/>
                </a:lnTo>
                <a:lnTo>
                  <a:pt x="3616383" y="6280603"/>
                </a:lnTo>
                <a:lnTo>
                  <a:pt x="3616399" y="6297027"/>
                </a:lnTo>
                <a:lnTo>
                  <a:pt x="3616023" y="6313062"/>
                </a:lnTo>
                <a:lnTo>
                  <a:pt x="3616040" y="6330269"/>
                </a:lnTo>
                <a:lnTo>
                  <a:pt x="3616446" y="6346304"/>
                </a:lnTo>
                <a:lnTo>
                  <a:pt x="3616462" y="6362729"/>
                </a:lnTo>
                <a:lnTo>
                  <a:pt x="3616085" y="6378764"/>
                </a:lnTo>
                <a:lnTo>
                  <a:pt x="3616101" y="6395189"/>
                </a:lnTo>
                <a:lnTo>
                  <a:pt x="3616899" y="6411615"/>
                </a:lnTo>
                <a:lnTo>
                  <a:pt x="3616524" y="6428432"/>
                </a:lnTo>
                <a:lnTo>
                  <a:pt x="3616148" y="6444465"/>
                </a:lnTo>
                <a:lnTo>
                  <a:pt x="3616164" y="6460890"/>
                </a:lnTo>
                <a:lnTo>
                  <a:pt x="3616569" y="6476924"/>
                </a:lnTo>
                <a:lnTo>
                  <a:pt x="3616977" y="6493741"/>
                </a:lnTo>
                <a:lnTo>
                  <a:pt x="3616209" y="6510166"/>
                </a:lnTo>
                <a:lnTo>
                  <a:pt x="3616226" y="6526591"/>
                </a:lnTo>
                <a:lnTo>
                  <a:pt x="3616631" y="6542625"/>
                </a:lnTo>
                <a:lnTo>
                  <a:pt x="3616646" y="6559052"/>
                </a:lnTo>
                <a:lnTo>
                  <a:pt x="3616271" y="6575086"/>
                </a:lnTo>
                <a:lnTo>
                  <a:pt x="3616288" y="6592292"/>
                </a:lnTo>
                <a:lnTo>
                  <a:pt x="3616695" y="6608327"/>
                </a:lnTo>
                <a:lnTo>
                  <a:pt x="3616709" y="6624753"/>
                </a:lnTo>
                <a:lnTo>
                  <a:pt x="3616334" y="6640787"/>
                </a:lnTo>
                <a:lnTo>
                  <a:pt x="3616350" y="6657212"/>
                </a:lnTo>
                <a:lnTo>
                  <a:pt x="3615975" y="6674028"/>
                </a:lnTo>
                <a:lnTo>
                  <a:pt x="3616773" y="6690455"/>
                </a:lnTo>
                <a:lnTo>
                  <a:pt x="3616397" y="6706487"/>
                </a:lnTo>
                <a:lnTo>
                  <a:pt x="3616412" y="6722911"/>
                </a:lnTo>
                <a:lnTo>
                  <a:pt x="3616426" y="6739338"/>
                </a:lnTo>
                <a:lnTo>
                  <a:pt x="3616832" y="6755373"/>
                </a:lnTo>
                <a:lnTo>
                  <a:pt x="3616066" y="6771797"/>
                </a:lnTo>
                <a:lnTo>
                  <a:pt x="3616473" y="6788615"/>
                </a:lnTo>
                <a:lnTo>
                  <a:pt x="3616489" y="6805040"/>
                </a:lnTo>
                <a:lnTo>
                  <a:pt x="3616896" y="6821074"/>
                </a:lnTo>
                <a:lnTo>
                  <a:pt x="3616519" y="6837108"/>
                </a:lnTo>
                <a:lnTo>
                  <a:pt x="3616535" y="6853534"/>
                </a:lnTo>
                <a:lnTo>
                  <a:pt x="3616539" y="6857999"/>
                </a:lnTo>
                <a:lnTo>
                  <a:pt x="2891200" y="6857999"/>
                </a:lnTo>
                <a:lnTo>
                  <a:pt x="2891084" y="6853238"/>
                </a:lnTo>
                <a:lnTo>
                  <a:pt x="2891069" y="6836812"/>
                </a:lnTo>
                <a:lnTo>
                  <a:pt x="2890663" y="6820778"/>
                </a:lnTo>
                <a:lnTo>
                  <a:pt x="2891429" y="6804354"/>
                </a:lnTo>
                <a:lnTo>
                  <a:pt x="2891414" y="6787927"/>
                </a:lnTo>
                <a:lnTo>
                  <a:pt x="2891006" y="6771111"/>
                </a:lnTo>
                <a:lnTo>
                  <a:pt x="2890601" y="6755076"/>
                </a:lnTo>
                <a:lnTo>
                  <a:pt x="2890976" y="6739043"/>
                </a:lnTo>
                <a:lnTo>
                  <a:pt x="2891351" y="6722226"/>
                </a:lnTo>
                <a:lnTo>
                  <a:pt x="2891335" y="6705802"/>
                </a:lnTo>
                <a:lnTo>
                  <a:pt x="2890537" y="6689375"/>
                </a:lnTo>
                <a:lnTo>
                  <a:pt x="2890912" y="6673341"/>
                </a:lnTo>
                <a:lnTo>
                  <a:pt x="2890898" y="6656915"/>
                </a:lnTo>
                <a:lnTo>
                  <a:pt x="2891272" y="6640099"/>
                </a:lnTo>
                <a:lnTo>
                  <a:pt x="2890867" y="6624066"/>
                </a:lnTo>
                <a:lnTo>
                  <a:pt x="2891244" y="6608032"/>
                </a:lnTo>
                <a:lnTo>
                  <a:pt x="2891228" y="6591607"/>
                </a:lnTo>
                <a:lnTo>
                  <a:pt x="2890819" y="6574789"/>
                </a:lnTo>
                <a:lnTo>
                  <a:pt x="2890414" y="6558755"/>
                </a:lnTo>
                <a:lnTo>
                  <a:pt x="2891181" y="6542330"/>
                </a:lnTo>
                <a:lnTo>
                  <a:pt x="2891166" y="6525905"/>
                </a:lnTo>
                <a:lnTo>
                  <a:pt x="2891149" y="6509480"/>
                </a:lnTo>
                <a:lnTo>
                  <a:pt x="2890352" y="6493054"/>
                </a:lnTo>
                <a:lnTo>
                  <a:pt x="2890728" y="6477019"/>
                </a:lnTo>
                <a:lnTo>
                  <a:pt x="2891102" y="6460204"/>
                </a:lnTo>
                <a:lnTo>
                  <a:pt x="2891086" y="6443778"/>
                </a:lnTo>
                <a:lnTo>
                  <a:pt x="2890680" y="6427744"/>
                </a:lnTo>
                <a:lnTo>
                  <a:pt x="2891057" y="6411709"/>
                </a:lnTo>
                <a:lnTo>
                  <a:pt x="2890650" y="6394893"/>
                </a:lnTo>
                <a:lnTo>
                  <a:pt x="2891026" y="6378077"/>
                </a:lnTo>
                <a:lnTo>
                  <a:pt x="2890620" y="6362042"/>
                </a:lnTo>
                <a:lnTo>
                  <a:pt x="2890995" y="6346008"/>
                </a:lnTo>
                <a:lnTo>
                  <a:pt x="2890977" y="6329583"/>
                </a:lnTo>
                <a:lnTo>
                  <a:pt x="2890572" y="6312768"/>
                </a:lnTo>
                <a:lnTo>
                  <a:pt x="2890165" y="6296733"/>
                </a:lnTo>
                <a:lnTo>
                  <a:pt x="2890932" y="6280307"/>
                </a:lnTo>
                <a:lnTo>
                  <a:pt x="2890137" y="6266228"/>
                </a:lnTo>
                <a:lnTo>
                  <a:pt x="2890917" y="6263882"/>
                </a:lnTo>
                <a:lnTo>
                  <a:pt x="2891301" y="6255669"/>
                </a:lnTo>
                <a:lnTo>
                  <a:pt x="2891293" y="6247847"/>
                </a:lnTo>
                <a:lnTo>
                  <a:pt x="2891676" y="6239636"/>
                </a:lnTo>
                <a:lnTo>
                  <a:pt x="2892451" y="6231032"/>
                </a:lnTo>
                <a:lnTo>
                  <a:pt x="2893616" y="6222821"/>
                </a:lnTo>
                <a:lnTo>
                  <a:pt x="2893998" y="6214610"/>
                </a:lnTo>
                <a:lnTo>
                  <a:pt x="2895555" y="6206007"/>
                </a:lnTo>
                <a:lnTo>
                  <a:pt x="2897112" y="6198187"/>
                </a:lnTo>
                <a:lnTo>
                  <a:pt x="2899060" y="6189976"/>
                </a:lnTo>
                <a:lnTo>
                  <a:pt x="2900615" y="6182156"/>
                </a:lnTo>
                <a:lnTo>
                  <a:pt x="2902564" y="6173946"/>
                </a:lnTo>
                <a:lnTo>
                  <a:pt x="2905294" y="6165733"/>
                </a:lnTo>
                <a:lnTo>
                  <a:pt x="2907242" y="6157526"/>
                </a:lnTo>
                <a:lnTo>
                  <a:pt x="2909971" y="6149314"/>
                </a:lnTo>
                <a:lnTo>
                  <a:pt x="2912702" y="6141104"/>
                </a:lnTo>
                <a:lnTo>
                  <a:pt x="2916213" y="6132896"/>
                </a:lnTo>
                <a:lnTo>
                  <a:pt x="2919726" y="6124684"/>
                </a:lnTo>
                <a:lnTo>
                  <a:pt x="2923236" y="6116477"/>
                </a:lnTo>
                <a:lnTo>
                  <a:pt x="2927140" y="6108658"/>
                </a:lnTo>
                <a:lnTo>
                  <a:pt x="2931435" y="6100449"/>
                </a:lnTo>
                <a:lnTo>
                  <a:pt x="2935728" y="6092241"/>
                </a:lnTo>
                <a:lnTo>
                  <a:pt x="2940022" y="6084033"/>
                </a:lnTo>
                <a:lnTo>
                  <a:pt x="2945098" y="6075825"/>
                </a:lnTo>
                <a:lnTo>
                  <a:pt x="2950174" y="6067616"/>
                </a:lnTo>
                <a:lnTo>
                  <a:pt x="2955642" y="6059018"/>
                </a:lnTo>
                <a:lnTo>
                  <a:pt x="2961501" y="6051593"/>
                </a:lnTo>
                <a:lnTo>
                  <a:pt x="2967750" y="6042994"/>
                </a:lnTo>
                <a:lnTo>
                  <a:pt x="2974391" y="6034789"/>
                </a:lnTo>
                <a:lnTo>
                  <a:pt x="2977907" y="6030491"/>
                </a:lnTo>
                <a:lnTo>
                  <a:pt x="2981814" y="6026585"/>
                </a:lnTo>
                <a:lnTo>
                  <a:pt x="2984938" y="6021894"/>
                </a:lnTo>
                <a:lnTo>
                  <a:pt x="2988845" y="6017987"/>
                </a:lnTo>
                <a:lnTo>
                  <a:pt x="2992752" y="6014079"/>
                </a:lnTo>
                <a:lnTo>
                  <a:pt x="2996659" y="6010173"/>
                </a:lnTo>
                <a:lnTo>
                  <a:pt x="3000956" y="6005875"/>
                </a:lnTo>
                <a:lnTo>
                  <a:pt x="3004863" y="6001968"/>
                </a:lnTo>
                <a:lnTo>
                  <a:pt x="3009162" y="5997670"/>
                </a:lnTo>
                <a:lnTo>
                  <a:pt x="3014243" y="5994155"/>
                </a:lnTo>
                <a:lnTo>
                  <a:pt x="3018932" y="5989466"/>
                </a:lnTo>
                <a:lnTo>
                  <a:pt x="3023621" y="5985561"/>
                </a:lnTo>
                <a:lnTo>
                  <a:pt x="3028700" y="5981261"/>
                </a:lnTo>
                <a:lnTo>
                  <a:pt x="3034563" y="5977748"/>
                </a:lnTo>
                <a:lnTo>
                  <a:pt x="3039643" y="5973450"/>
                </a:lnTo>
                <a:lnTo>
                  <a:pt x="3045506" y="5969155"/>
                </a:lnTo>
                <a:lnTo>
                  <a:pt x="3051759" y="5965250"/>
                </a:lnTo>
                <a:lnTo>
                  <a:pt x="3057619" y="5960954"/>
                </a:lnTo>
                <a:lnTo>
                  <a:pt x="3064265" y="5956657"/>
                </a:lnTo>
                <a:lnTo>
                  <a:pt x="3070911" y="5953144"/>
                </a:lnTo>
                <a:lnTo>
                  <a:pt x="3077945" y="5948458"/>
                </a:lnTo>
                <a:lnTo>
                  <a:pt x="3085763" y="5944555"/>
                </a:lnTo>
                <a:lnTo>
                  <a:pt x="3094362" y="5939870"/>
                </a:lnTo>
                <a:lnTo>
                  <a:pt x="3102963" y="5936750"/>
                </a:lnTo>
                <a:lnTo>
                  <a:pt x="3112735" y="5932458"/>
                </a:lnTo>
                <a:lnTo>
                  <a:pt x="3123290" y="5928165"/>
                </a:lnTo>
                <a:lnTo>
                  <a:pt x="3133846" y="5923873"/>
                </a:lnTo>
                <a:close/>
                <a:moveTo>
                  <a:pt x="6153096" y="5178310"/>
                </a:moveTo>
                <a:lnTo>
                  <a:pt x="6158175" y="5178701"/>
                </a:lnTo>
                <a:lnTo>
                  <a:pt x="6177713" y="5179485"/>
                </a:lnTo>
                <a:lnTo>
                  <a:pt x="6196472" y="5181052"/>
                </a:lnTo>
                <a:lnTo>
                  <a:pt x="6216012" y="5183399"/>
                </a:lnTo>
                <a:lnTo>
                  <a:pt x="6233597" y="5186919"/>
                </a:lnTo>
                <a:lnTo>
                  <a:pt x="6242192" y="5189264"/>
                </a:lnTo>
                <a:lnTo>
                  <a:pt x="6249618" y="5191218"/>
                </a:lnTo>
                <a:lnTo>
                  <a:pt x="6257825" y="5193174"/>
                </a:lnTo>
                <a:lnTo>
                  <a:pt x="6265639" y="5195520"/>
                </a:lnTo>
                <a:lnTo>
                  <a:pt x="6271501" y="5197475"/>
                </a:lnTo>
                <a:lnTo>
                  <a:pt x="6277364" y="5199429"/>
                </a:lnTo>
                <a:lnTo>
                  <a:pt x="6283224" y="5201385"/>
                </a:lnTo>
                <a:lnTo>
                  <a:pt x="6289479" y="5204511"/>
                </a:lnTo>
                <a:lnTo>
                  <a:pt x="6299249" y="5208031"/>
                </a:lnTo>
                <a:lnTo>
                  <a:pt x="6309018" y="5212331"/>
                </a:lnTo>
                <a:lnTo>
                  <a:pt x="6317226" y="5216630"/>
                </a:lnTo>
                <a:lnTo>
                  <a:pt x="6325432" y="5220930"/>
                </a:lnTo>
                <a:lnTo>
                  <a:pt x="6333249" y="5224838"/>
                </a:lnTo>
                <a:lnTo>
                  <a:pt x="6341065" y="5229529"/>
                </a:lnTo>
                <a:lnTo>
                  <a:pt x="6348099" y="5233438"/>
                </a:lnTo>
                <a:lnTo>
                  <a:pt x="6354353" y="5238129"/>
                </a:lnTo>
                <a:lnTo>
                  <a:pt x="6360996" y="5242426"/>
                </a:lnTo>
                <a:lnTo>
                  <a:pt x="6366466" y="5246336"/>
                </a:lnTo>
                <a:lnTo>
                  <a:pt x="6373112" y="5250637"/>
                </a:lnTo>
                <a:lnTo>
                  <a:pt x="6378191" y="5254935"/>
                </a:lnTo>
                <a:lnTo>
                  <a:pt x="6383663" y="5259625"/>
                </a:lnTo>
                <a:lnTo>
                  <a:pt x="6388353" y="5263534"/>
                </a:lnTo>
                <a:lnTo>
                  <a:pt x="6394215" y="5267833"/>
                </a:lnTo>
                <a:lnTo>
                  <a:pt x="6398906" y="5271742"/>
                </a:lnTo>
                <a:lnTo>
                  <a:pt x="6403205" y="5276040"/>
                </a:lnTo>
                <a:lnTo>
                  <a:pt x="6407504" y="5280339"/>
                </a:lnTo>
                <a:lnTo>
                  <a:pt x="6412194" y="5285029"/>
                </a:lnTo>
                <a:lnTo>
                  <a:pt x="6416101" y="5288938"/>
                </a:lnTo>
                <a:lnTo>
                  <a:pt x="6420402" y="5293237"/>
                </a:lnTo>
                <a:lnTo>
                  <a:pt x="6424309" y="5297146"/>
                </a:lnTo>
                <a:lnTo>
                  <a:pt x="6427828" y="5301445"/>
                </a:lnTo>
                <a:lnTo>
                  <a:pt x="6431737" y="5305353"/>
                </a:lnTo>
                <a:lnTo>
                  <a:pt x="6434862" y="5310044"/>
                </a:lnTo>
                <a:lnTo>
                  <a:pt x="6438381" y="5314341"/>
                </a:lnTo>
                <a:lnTo>
                  <a:pt x="6441898" y="5318642"/>
                </a:lnTo>
                <a:lnTo>
                  <a:pt x="6445416" y="5322940"/>
                </a:lnTo>
                <a:lnTo>
                  <a:pt x="6448150" y="5327239"/>
                </a:lnTo>
                <a:lnTo>
                  <a:pt x="6451669" y="5331538"/>
                </a:lnTo>
                <a:lnTo>
                  <a:pt x="6454014" y="5335445"/>
                </a:lnTo>
                <a:lnTo>
                  <a:pt x="6457140" y="5340135"/>
                </a:lnTo>
                <a:lnTo>
                  <a:pt x="6460268" y="5344043"/>
                </a:lnTo>
                <a:lnTo>
                  <a:pt x="6463003" y="5348343"/>
                </a:lnTo>
                <a:lnTo>
                  <a:pt x="6465349" y="5353032"/>
                </a:lnTo>
                <a:lnTo>
                  <a:pt x="6468085" y="5356549"/>
                </a:lnTo>
                <a:lnTo>
                  <a:pt x="6470431" y="5361239"/>
                </a:lnTo>
                <a:lnTo>
                  <a:pt x="6473167" y="5365539"/>
                </a:lnTo>
                <a:lnTo>
                  <a:pt x="6474729" y="5369446"/>
                </a:lnTo>
                <a:lnTo>
                  <a:pt x="6477467" y="5373745"/>
                </a:lnTo>
                <a:lnTo>
                  <a:pt x="6479811" y="5378435"/>
                </a:lnTo>
                <a:lnTo>
                  <a:pt x="6481764" y="5381952"/>
                </a:lnTo>
                <a:lnTo>
                  <a:pt x="6483329" y="5386642"/>
                </a:lnTo>
                <a:lnTo>
                  <a:pt x="6485675" y="5390550"/>
                </a:lnTo>
                <a:lnTo>
                  <a:pt x="6487629" y="5394848"/>
                </a:lnTo>
                <a:lnTo>
                  <a:pt x="6488802" y="5399148"/>
                </a:lnTo>
                <a:lnTo>
                  <a:pt x="6491538" y="5403445"/>
                </a:lnTo>
                <a:lnTo>
                  <a:pt x="6493103" y="5408135"/>
                </a:lnTo>
                <a:lnTo>
                  <a:pt x="6494275" y="5412434"/>
                </a:lnTo>
                <a:lnTo>
                  <a:pt x="6496621" y="5416342"/>
                </a:lnTo>
                <a:lnTo>
                  <a:pt x="6497794" y="5420640"/>
                </a:lnTo>
                <a:lnTo>
                  <a:pt x="6498575" y="5424550"/>
                </a:lnTo>
                <a:lnTo>
                  <a:pt x="6500530" y="5428847"/>
                </a:lnTo>
                <a:lnTo>
                  <a:pt x="6501703" y="5433147"/>
                </a:lnTo>
                <a:lnTo>
                  <a:pt x="6503266" y="5437836"/>
                </a:lnTo>
                <a:lnTo>
                  <a:pt x="6504049" y="5441743"/>
                </a:lnTo>
                <a:lnTo>
                  <a:pt x="6506004" y="5446043"/>
                </a:lnTo>
                <a:lnTo>
                  <a:pt x="6506785" y="5449950"/>
                </a:lnTo>
                <a:lnTo>
                  <a:pt x="6506396" y="5450341"/>
                </a:lnTo>
                <a:lnTo>
                  <a:pt x="6506786" y="5450731"/>
                </a:lnTo>
                <a:lnTo>
                  <a:pt x="6507960" y="5458157"/>
                </a:lnTo>
                <a:lnTo>
                  <a:pt x="6508742" y="5458939"/>
                </a:lnTo>
                <a:lnTo>
                  <a:pt x="6509523" y="5462846"/>
                </a:lnTo>
                <a:lnTo>
                  <a:pt x="6510307" y="5467535"/>
                </a:lnTo>
                <a:lnTo>
                  <a:pt x="6511870" y="5471443"/>
                </a:lnTo>
                <a:lnTo>
                  <a:pt x="6512261" y="5475741"/>
                </a:lnTo>
                <a:lnTo>
                  <a:pt x="6513043" y="5479649"/>
                </a:lnTo>
                <a:lnTo>
                  <a:pt x="6513434" y="5483949"/>
                </a:lnTo>
                <a:lnTo>
                  <a:pt x="6514218" y="5488637"/>
                </a:lnTo>
                <a:lnTo>
                  <a:pt x="6514607" y="5492937"/>
                </a:lnTo>
                <a:lnTo>
                  <a:pt x="6515389" y="5496843"/>
                </a:lnTo>
                <a:lnTo>
                  <a:pt x="6515783" y="5501143"/>
                </a:lnTo>
                <a:lnTo>
                  <a:pt x="6516565" y="5505832"/>
                </a:lnTo>
                <a:lnTo>
                  <a:pt x="6516565" y="5509740"/>
                </a:lnTo>
                <a:lnTo>
                  <a:pt x="6516956" y="5514038"/>
                </a:lnTo>
                <a:lnTo>
                  <a:pt x="6517347" y="5518336"/>
                </a:lnTo>
                <a:lnTo>
                  <a:pt x="6517347" y="5522243"/>
                </a:lnTo>
                <a:lnTo>
                  <a:pt x="6517741" y="5526543"/>
                </a:lnTo>
                <a:lnTo>
                  <a:pt x="6517350" y="5530841"/>
                </a:lnTo>
                <a:lnTo>
                  <a:pt x="6518131" y="5535531"/>
                </a:lnTo>
                <a:lnTo>
                  <a:pt x="6517742" y="5538266"/>
                </a:lnTo>
                <a:lnTo>
                  <a:pt x="6517742" y="5541392"/>
                </a:lnTo>
                <a:lnTo>
                  <a:pt x="6518523" y="5543737"/>
                </a:lnTo>
                <a:lnTo>
                  <a:pt x="6518135" y="5551943"/>
                </a:lnTo>
                <a:lnTo>
                  <a:pt x="6517746" y="5560930"/>
                </a:lnTo>
                <a:lnTo>
                  <a:pt x="6517747" y="5569528"/>
                </a:lnTo>
                <a:lnTo>
                  <a:pt x="6517748" y="5577344"/>
                </a:lnTo>
                <a:lnTo>
                  <a:pt x="6518139" y="5586330"/>
                </a:lnTo>
                <a:lnTo>
                  <a:pt x="6518142" y="5594928"/>
                </a:lnTo>
                <a:lnTo>
                  <a:pt x="6518533" y="5603133"/>
                </a:lnTo>
                <a:lnTo>
                  <a:pt x="6517753" y="5611730"/>
                </a:lnTo>
                <a:lnTo>
                  <a:pt x="6517755" y="5620328"/>
                </a:lnTo>
                <a:lnTo>
                  <a:pt x="6518536" y="5628924"/>
                </a:lnTo>
                <a:lnTo>
                  <a:pt x="6518147" y="5637131"/>
                </a:lnTo>
                <a:lnTo>
                  <a:pt x="6518149" y="5645728"/>
                </a:lnTo>
                <a:lnTo>
                  <a:pt x="6517760" y="5654715"/>
                </a:lnTo>
                <a:lnTo>
                  <a:pt x="6517761" y="5662530"/>
                </a:lnTo>
                <a:lnTo>
                  <a:pt x="6517763" y="5671128"/>
                </a:lnTo>
                <a:lnTo>
                  <a:pt x="6518154" y="5680115"/>
                </a:lnTo>
                <a:lnTo>
                  <a:pt x="6518546" y="5688322"/>
                </a:lnTo>
                <a:lnTo>
                  <a:pt x="6518157" y="5696528"/>
                </a:lnTo>
                <a:lnTo>
                  <a:pt x="6517767" y="5705516"/>
                </a:lnTo>
                <a:lnTo>
                  <a:pt x="6518159" y="5713722"/>
                </a:lnTo>
                <a:lnTo>
                  <a:pt x="6517771" y="5721928"/>
                </a:lnTo>
                <a:lnTo>
                  <a:pt x="6517772" y="5730524"/>
                </a:lnTo>
                <a:lnTo>
                  <a:pt x="6518163" y="5739513"/>
                </a:lnTo>
                <a:lnTo>
                  <a:pt x="6518165" y="5747328"/>
                </a:lnTo>
                <a:lnTo>
                  <a:pt x="6517775" y="5756315"/>
                </a:lnTo>
                <a:lnTo>
                  <a:pt x="6517777" y="5764913"/>
                </a:lnTo>
                <a:lnTo>
                  <a:pt x="6518169" y="5773119"/>
                </a:lnTo>
                <a:lnTo>
                  <a:pt x="6517780" y="5781325"/>
                </a:lnTo>
                <a:lnTo>
                  <a:pt x="6518173" y="5790313"/>
                </a:lnTo>
                <a:lnTo>
                  <a:pt x="6518565" y="5798519"/>
                </a:lnTo>
                <a:lnTo>
                  <a:pt x="6517784" y="5807116"/>
                </a:lnTo>
                <a:lnTo>
                  <a:pt x="6517785" y="5815713"/>
                </a:lnTo>
                <a:lnTo>
                  <a:pt x="6517787" y="5824309"/>
                </a:lnTo>
                <a:lnTo>
                  <a:pt x="6517789" y="5832124"/>
                </a:lnTo>
                <a:lnTo>
                  <a:pt x="6518179" y="5841113"/>
                </a:lnTo>
                <a:lnTo>
                  <a:pt x="6517791" y="5850100"/>
                </a:lnTo>
                <a:lnTo>
                  <a:pt x="6518183" y="5858307"/>
                </a:lnTo>
                <a:lnTo>
                  <a:pt x="6517793" y="5866514"/>
                </a:lnTo>
                <a:lnTo>
                  <a:pt x="6517795" y="5875110"/>
                </a:lnTo>
                <a:lnTo>
                  <a:pt x="6518577" y="5883707"/>
                </a:lnTo>
                <a:lnTo>
                  <a:pt x="6518189" y="5891913"/>
                </a:lnTo>
                <a:lnTo>
                  <a:pt x="6517798" y="5900901"/>
                </a:lnTo>
                <a:lnTo>
                  <a:pt x="6517801" y="5909498"/>
                </a:lnTo>
                <a:lnTo>
                  <a:pt x="6517801" y="5917314"/>
                </a:lnTo>
                <a:lnTo>
                  <a:pt x="6517803" y="5925909"/>
                </a:lnTo>
                <a:lnTo>
                  <a:pt x="6518195" y="5934898"/>
                </a:lnTo>
                <a:lnTo>
                  <a:pt x="6518586" y="5943103"/>
                </a:lnTo>
                <a:lnTo>
                  <a:pt x="6517807" y="5951700"/>
                </a:lnTo>
                <a:lnTo>
                  <a:pt x="6517807" y="5960299"/>
                </a:lnTo>
                <a:lnTo>
                  <a:pt x="6518200" y="5968505"/>
                </a:lnTo>
                <a:lnTo>
                  <a:pt x="6517811" y="5976710"/>
                </a:lnTo>
                <a:lnTo>
                  <a:pt x="6518203" y="5985698"/>
                </a:lnTo>
                <a:lnTo>
                  <a:pt x="6517813" y="5994686"/>
                </a:lnTo>
                <a:lnTo>
                  <a:pt x="6517815" y="6002501"/>
                </a:lnTo>
                <a:lnTo>
                  <a:pt x="6517816" y="6011098"/>
                </a:lnTo>
                <a:lnTo>
                  <a:pt x="6517817" y="6019694"/>
                </a:lnTo>
                <a:lnTo>
                  <a:pt x="6517818" y="6027509"/>
                </a:lnTo>
                <a:lnTo>
                  <a:pt x="6518211" y="6036499"/>
                </a:lnTo>
                <a:lnTo>
                  <a:pt x="6517821" y="6045485"/>
                </a:lnTo>
                <a:lnTo>
                  <a:pt x="6518214" y="6053692"/>
                </a:lnTo>
                <a:lnTo>
                  <a:pt x="6517823" y="6061900"/>
                </a:lnTo>
                <a:lnTo>
                  <a:pt x="6517825" y="6070496"/>
                </a:lnTo>
                <a:lnTo>
                  <a:pt x="6518217" y="6079483"/>
                </a:lnTo>
                <a:lnTo>
                  <a:pt x="6518219" y="6087298"/>
                </a:lnTo>
                <a:lnTo>
                  <a:pt x="6517829" y="6096286"/>
                </a:lnTo>
                <a:lnTo>
                  <a:pt x="6517832" y="6104883"/>
                </a:lnTo>
                <a:lnTo>
                  <a:pt x="6517833" y="6112699"/>
                </a:lnTo>
                <a:lnTo>
                  <a:pt x="6517833" y="6121295"/>
                </a:lnTo>
                <a:lnTo>
                  <a:pt x="6517833" y="6129892"/>
                </a:lnTo>
                <a:lnTo>
                  <a:pt x="6518617" y="6138489"/>
                </a:lnTo>
                <a:lnTo>
                  <a:pt x="6518228" y="6146696"/>
                </a:lnTo>
                <a:lnTo>
                  <a:pt x="6517839" y="6155685"/>
                </a:lnTo>
                <a:lnTo>
                  <a:pt x="6517840" y="6164281"/>
                </a:lnTo>
                <a:lnTo>
                  <a:pt x="6517841" y="6172096"/>
                </a:lnTo>
                <a:lnTo>
                  <a:pt x="6517842" y="6180691"/>
                </a:lnTo>
                <a:lnTo>
                  <a:pt x="6518236" y="6189680"/>
                </a:lnTo>
                <a:lnTo>
                  <a:pt x="6518237" y="6197495"/>
                </a:lnTo>
                <a:lnTo>
                  <a:pt x="6517848" y="6206484"/>
                </a:lnTo>
                <a:lnTo>
                  <a:pt x="6517849" y="6215080"/>
                </a:lnTo>
                <a:lnTo>
                  <a:pt x="6518241" y="6223285"/>
                </a:lnTo>
                <a:lnTo>
                  <a:pt x="6517850" y="6231493"/>
                </a:lnTo>
                <a:lnTo>
                  <a:pt x="6518243" y="6240480"/>
                </a:lnTo>
                <a:lnTo>
                  <a:pt x="6517854" y="6249468"/>
                </a:lnTo>
                <a:lnTo>
                  <a:pt x="6517857" y="6257284"/>
                </a:lnTo>
                <a:lnTo>
                  <a:pt x="6517855" y="6265881"/>
                </a:lnTo>
                <a:lnTo>
                  <a:pt x="6517857" y="6274477"/>
                </a:lnTo>
                <a:lnTo>
                  <a:pt x="6517859" y="6282292"/>
                </a:lnTo>
                <a:lnTo>
                  <a:pt x="6518251" y="6291280"/>
                </a:lnTo>
                <a:lnTo>
                  <a:pt x="6517862" y="6300269"/>
                </a:lnTo>
                <a:lnTo>
                  <a:pt x="6518253" y="6308475"/>
                </a:lnTo>
                <a:lnTo>
                  <a:pt x="6517864" y="6316680"/>
                </a:lnTo>
                <a:lnTo>
                  <a:pt x="6517865" y="6325278"/>
                </a:lnTo>
                <a:lnTo>
                  <a:pt x="6518648" y="6333875"/>
                </a:lnTo>
                <a:lnTo>
                  <a:pt x="6518259" y="6342081"/>
                </a:lnTo>
                <a:lnTo>
                  <a:pt x="6517871" y="6351069"/>
                </a:lnTo>
                <a:lnTo>
                  <a:pt x="6517871" y="6359666"/>
                </a:lnTo>
                <a:lnTo>
                  <a:pt x="6517871" y="6367481"/>
                </a:lnTo>
                <a:lnTo>
                  <a:pt x="6517874" y="6376078"/>
                </a:lnTo>
                <a:lnTo>
                  <a:pt x="6518265" y="6385065"/>
                </a:lnTo>
                <a:lnTo>
                  <a:pt x="6518658" y="6393272"/>
                </a:lnTo>
                <a:lnTo>
                  <a:pt x="6517879" y="6401869"/>
                </a:lnTo>
                <a:lnTo>
                  <a:pt x="6517880" y="6410465"/>
                </a:lnTo>
                <a:lnTo>
                  <a:pt x="6518271" y="6418671"/>
                </a:lnTo>
                <a:lnTo>
                  <a:pt x="6517881" y="6426877"/>
                </a:lnTo>
                <a:lnTo>
                  <a:pt x="6518273" y="6435866"/>
                </a:lnTo>
                <a:lnTo>
                  <a:pt x="6517886" y="6444853"/>
                </a:lnTo>
                <a:lnTo>
                  <a:pt x="6517886" y="6452669"/>
                </a:lnTo>
                <a:lnTo>
                  <a:pt x="6517887" y="6461266"/>
                </a:lnTo>
                <a:lnTo>
                  <a:pt x="6517888" y="6469863"/>
                </a:lnTo>
                <a:lnTo>
                  <a:pt x="6518672" y="6478459"/>
                </a:lnTo>
                <a:lnTo>
                  <a:pt x="6517892" y="6486275"/>
                </a:lnTo>
                <a:lnTo>
                  <a:pt x="6517893" y="6495654"/>
                </a:lnTo>
                <a:lnTo>
                  <a:pt x="6518284" y="6503860"/>
                </a:lnTo>
                <a:lnTo>
                  <a:pt x="6517895" y="6512066"/>
                </a:lnTo>
                <a:lnTo>
                  <a:pt x="6517897" y="6520662"/>
                </a:lnTo>
                <a:lnTo>
                  <a:pt x="6517897" y="6529260"/>
                </a:lnTo>
                <a:lnTo>
                  <a:pt x="6517899" y="6537076"/>
                </a:lnTo>
                <a:lnTo>
                  <a:pt x="6517902" y="6546454"/>
                </a:lnTo>
                <a:lnTo>
                  <a:pt x="6517902" y="6555051"/>
                </a:lnTo>
                <a:lnTo>
                  <a:pt x="6518294" y="6563257"/>
                </a:lnTo>
                <a:lnTo>
                  <a:pt x="6517903" y="6571463"/>
                </a:lnTo>
                <a:lnTo>
                  <a:pt x="6517907" y="6580060"/>
                </a:lnTo>
                <a:lnTo>
                  <a:pt x="6518690" y="6588658"/>
                </a:lnTo>
                <a:lnTo>
                  <a:pt x="6517908" y="6597254"/>
                </a:lnTo>
                <a:lnTo>
                  <a:pt x="6517910" y="6605851"/>
                </a:lnTo>
                <a:lnTo>
                  <a:pt x="6517911" y="6614447"/>
                </a:lnTo>
                <a:lnTo>
                  <a:pt x="6517912" y="6622262"/>
                </a:lnTo>
                <a:lnTo>
                  <a:pt x="6517913" y="6630861"/>
                </a:lnTo>
                <a:lnTo>
                  <a:pt x="6517917" y="6640239"/>
                </a:lnTo>
                <a:lnTo>
                  <a:pt x="6518308" y="6648445"/>
                </a:lnTo>
                <a:lnTo>
                  <a:pt x="6517918" y="6656651"/>
                </a:lnTo>
                <a:lnTo>
                  <a:pt x="6517919" y="6665248"/>
                </a:lnTo>
                <a:lnTo>
                  <a:pt x="6518312" y="6673454"/>
                </a:lnTo>
                <a:lnTo>
                  <a:pt x="6517922" y="6681660"/>
                </a:lnTo>
                <a:lnTo>
                  <a:pt x="6517924" y="6691039"/>
                </a:lnTo>
                <a:lnTo>
                  <a:pt x="6517926" y="6699636"/>
                </a:lnTo>
                <a:lnTo>
                  <a:pt x="6517927" y="6707451"/>
                </a:lnTo>
                <a:lnTo>
                  <a:pt x="6517928" y="6716047"/>
                </a:lnTo>
                <a:lnTo>
                  <a:pt x="6517929" y="6724646"/>
                </a:lnTo>
                <a:lnTo>
                  <a:pt x="6518711" y="6733244"/>
                </a:lnTo>
                <a:lnTo>
                  <a:pt x="6517932" y="6741839"/>
                </a:lnTo>
                <a:lnTo>
                  <a:pt x="6517932" y="6750436"/>
                </a:lnTo>
                <a:lnTo>
                  <a:pt x="6518323" y="6758642"/>
                </a:lnTo>
                <a:lnTo>
                  <a:pt x="6517934" y="6766848"/>
                </a:lnTo>
                <a:lnTo>
                  <a:pt x="6517938" y="6775445"/>
                </a:lnTo>
                <a:lnTo>
                  <a:pt x="6517936" y="6784823"/>
                </a:lnTo>
                <a:lnTo>
                  <a:pt x="6517940" y="6792640"/>
                </a:lnTo>
                <a:lnTo>
                  <a:pt x="6517941" y="6801236"/>
                </a:lnTo>
                <a:lnTo>
                  <a:pt x="6517942" y="6809832"/>
                </a:lnTo>
                <a:lnTo>
                  <a:pt x="6518335" y="6818039"/>
                </a:lnTo>
                <a:lnTo>
                  <a:pt x="6517945" y="6826247"/>
                </a:lnTo>
                <a:lnTo>
                  <a:pt x="6517945" y="6835623"/>
                </a:lnTo>
                <a:lnTo>
                  <a:pt x="6518339" y="6843830"/>
                </a:lnTo>
                <a:lnTo>
                  <a:pt x="6517949" y="6852037"/>
                </a:lnTo>
                <a:lnTo>
                  <a:pt x="6517949" y="6857999"/>
                </a:lnTo>
                <a:lnTo>
                  <a:pt x="5793462" y="6857999"/>
                </a:lnTo>
                <a:lnTo>
                  <a:pt x="5793460" y="6851922"/>
                </a:lnTo>
                <a:lnTo>
                  <a:pt x="5792678" y="6843324"/>
                </a:lnTo>
                <a:lnTo>
                  <a:pt x="5793066" y="6835117"/>
                </a:lnTo>
                <a:lnTo>
                  <a:pt x="5793065" y="6826522"/>
                </a:lnTo>
                <a:lnTo>
                  <a:pt x="5792674" y="6818316"/>
                </a:lnTo>
                <a:lnTo>
                  <a:pt x="5793455" y="6809719"/>
                </a:lnTo>
                <a:lnTo>
                  <a:pt x="5793452" y="6801122"/>
                </a:lnTo>
                <a:lnTo>
                  <a:pt x="5793061" y="6792916"/>
                </a:lnTo>
                <a:lnTo>
                  <a:pt x="5792668" y="6783928"/>
                </a:lnTo>
                <a:lnTo>
                  <a:pt x="5793057" y="6775721"/>
                </a:lnTo>
                <a:lnTo>
                  <a:pt x="5793447" y="6766734"/>
                </a:lnTo>
                <a:lnTo>
                  <a:pt x="5793054" y="6758527"/>
                </a:lnTo>
                <a:lnTo>
                  <a:pt x="5793444" y="6750321"/>
                </a:lnTo>
                <a:lnTo>
                  <a:pt x="5793443" y="6741725"/>
                </a:lnTo>
                <a:lnTo>
                  <a:pt x="5792661" y="6733127"/>
                </a:lnTo>
                <a:lnTo>
                  <a:pt x="5793050" y="6724922"/>
                </a:lnTo>
                <a:lnTo>
                  <a:pt x="5793439" y="6715934"/>
                </a:lnTo>
                <a:lnTo>
                  <a:pt x="5793047" y="6707726"/>
                </a:lnTo>
                <a:lnTo>
                  <a:pt x="5793045" y="6699131"/>
                </a:lnTo>
                <a:lnTo>
                  <a:pt x="5793434" y="6690925"/>
                </a:lnTo>
                <a:lnTo>
                  <a:pt x="5793043" y="6681936"/>
                </a:lnTo>
                <a:lnTo>
                  <a:pt x="5792651" y="6673731"/>
                </a:lnTo>
                <a:lnTo>
                  <a:pt x="5793431" y="6665134"/>
                </a:lnTo>
                <a:lnTo>
                  <a:pt x="5793430" y="6656536"/>
                </a:lnTo>
                <a:lnTo>
                  <a:pt x="5793039" y="6648330"/>
                </a:lnTo>
                <a:lnTo>
                  <a:pt x="5793428" y="6640125"/>
                </a:lnTo>
                <a:lnTo>
                  <a:pt x="5793035" y="6631136"/>
                </a:lnTo>
                <a:lnTo>
                  <a:pt x="5792643" y="6622931"/>
                </a:lnTo>
                <a:lnTo>
                  <a:pt x="5793032" y="6613942"/>
                </a:lnTo>
                <a:lnTo>
                  <a:pt x="5793421" y="6605737"/>
                </a:lnTo>
                <a:lnTo>
                  <a:pt x="5793420" y="6597140"/>
                </a:lnTo>
                <a:lnTo>
                  <a:pt x="5792637" y="6588543"/>
                </a:lnTo>
                <a:lnTo>
                  <a:pt x="5793028" y="6580336"/>
                </a:lnTo>
                <a:lnTo>
                  <a:pt x="5793417" y="6571349"/>
                </a:lnTo>
                <a:lnTo>
                  <a:pt x="5793023" y="6563142"/>
                </a:lnTo>
                <a:lnTo>
                  <a:pt x="5793414" y="6554935"/>
                </a:lnTo>
                <a:lnTo>
                  <a:pt x="5793413" y="6546339"/>
                </a:lnTo>
                <a:lnTo>
                  <a:pt x="5792629" y="6537742"/>
                </a:lnTo>
                <a:lnTo>
                  <a:pt x="5792627" y="6529146"/>
                </a:lnTo>
                <a:lnTo>
                  <a:pt x="5793408" y="6520549"/>
                </a:lnTo>
                <a:lnTo>
                  <a:pt x="5793407" y="6511952"/>
                </a:lnTo>
                <a:lnTo>
                  <a:pt x="5793015" y="6503745"/>
                </a:lnTo>
                <a:lnTo>
                  <a:pt x="5793404" y="6495540"/>
                </a:lnTo>
                <a:lnTo>
                  <a:pt x="5793013" y="6486550"/>
                </a:lnTo>
                <a:lnTo>
                  <a:pt x="5792621" y="6478345"/>
                </a:lnTo>
                <a:lnTo>
                  <a:pt x="5793401" y="6469749"/>
                </a:lnTo>
                <a:lnTo>
                  <a:pt x="5793398" y="6461150"/>
                </a:lnTo>
                <a:lnTo>
                  <a:pt x="5793008" y="6452945"/>
                </a:lnTo>
                <a:lnTo>
                  <a:pt x="5792615" y="6443956"/>
                </a:lnTo>
                <a:lnTo>
                  <a:pt x="5793004" y="6435751"/>
                </a:lnTo>
                <a:lnTo>
                  <a:pt x="5793395" y="6426763"/>
                </a:lnTo>
                <a:lnTo>
                  <a:pt x="5793001" y="6418557"/>
                </a:lnTo>
                <a:lnTo>
                  <a:pt x="5793390" y="6410351"/>
                </a:lnTo>
                <a:lnTo>
                  <a:pt x="5793388" y="6401755"/>
                </a:lnTo>
                <a:lnTo>
                  <a:pt x="5792996" y="6393548"/>
                </a:lnTo>
                <a:lnTo>
                  <a:pt x="5793387" y="6385340"/>
                </a:lnTo>
                <a:lnTo>
                  <a:pt x="5793385" y="6375964"/>
                </a:lnTo>
                <a:lnTo>
                  <a:pt x="5792992" y="6367757"/>
                </a:lnTo>
                <a:lnTo>
                  <a:pt x="5792992" y="6359161"/>
                </a:lnTo>
                <a:lnTo>
                  <a:pt x="5793382" y="6350954"/>
                </a:lnTo>
                <a:lnTo>
                  <a:pt x="5792988" y="6342747"/>
                </a:lnTo>
                <a:lnTo>
                  <a:pt x="5792598" y="6333761"/>
                </a:lnTo>
                <a:lnTo>
                  <a:pt x="5793378" y="6325162"/>
                </a:lnTo>
                <a:lnTo>
                  <a:pt x="5793375" y="6316565"/>
                </a:lnTo>
                <a:lnTo>
                  <a:pt x="5792984" y="6308360"/>
                </a:lnTo>
                <a:lnTo>
                  <a:pt x="5793373" y="6300155"/>
                </a:lnTo>
                <a:lnTo>
                  <a:pt x="5793373" y="6291557"/>
                </a:lnTo>
                <a:lnTo>
                  <a:pt x="5792589" y="6282960"/>
                </a:lnTo>
                <a:lnTo>
                  <a:pt x="5792588" y="6274363"/>
                </a:lnTo>
                <a:lnTo>
                  <a:pt x="5793366" y="6265766"/>
                </a:lnTo>
                <a:lnTo>
                  <a:pt x="5792975" y="6257560"/>
                </a:lnTo>
                <a:lnTo>
                  <a:pt x="5792975" y="6248963"/>
                </a:lnTo>
                <a:lnTo>
                  <a:pt x="5793365" y="6240757"/>
                </a:lnTo>
                <a:lnTo>
                  <a:pt x="5792972" y="6231770"/>
                </a:lnTo>
                <a:lnTo>
                  <a:pt x="5792579" y="6223563"/>
                </a:lnTo>
                <a:lnTo>
                  <a:pt x="5793360" y="6214966"/>
                </a:lnTo>
                <a:lnTo>
                  <a:pt x="5793359" y="6206370"/>
                </a:lnTo>
                <a:lnTo>
                  <a:pt x="5792966" y="6198164"/>
                </a:lnTo>
                <a:lnTo>
                  <a:pt x="5792575" y="6189175"/>
                </a:lnTo>
                <a:lnTo>
                  <a:pt x="5792965" y="6180969"/>
                </a:lnTo>
                <a:lnTo>
                  <a:pt x="5792572" y="6172762"/>
                </a:lnTo>
                <a:lnTo>
                  <a:pt x="5792961" y="6163775"/>
                </a:lnTo>
                <a:lnTo>
                  <a:pt x="5793351" y="6155568"/>
                </a:lnTo>
                <a:lnTo>
                  <a:pt x="5793349" y="6146972"/>
                </a:lnTo>
                <a:lnTo>
                  <a:pt x="5792567" y="6138376"/>
                </a:lnTo>
                <a:lnTo>
                  <a:pt x="5792955" y="6130169"/>
                </a:lnTo>
                <a:lnTo>
                  <a:pt x="5793344" y="6121181"/>
                </a:lnTo>
                <a:lnTo>
                  <a:pt x="5792953" y="6112975"/>
                </a:lnTo>
                <a:lnTo>
                  <a:pt x="5792953" y="6104378"/>
                </a:lnTo>
                <a:lnTo>
                  <a:pt x="5793342" y="6096173"/>
                </a:lnTo>
                <a:lnTo>
                  <a:pt x="5792558" y="6087576"/>
                </a:lnTo>
                <a:lnTo>
                  <a:pt x="5792556" y="6078977"/>
                </a:lnTo>
                <a:lnTo>
                  <a:pt x="5793337" y="6070381"/>
                </a:lnTo>
                <a:lnTo>
                  <a:pt x="5793336" y="6061784"/>
                </a:lnTo>
                <a:lnTo>
                  <a:pt x="5792945" y="6053578"/>
                </a:lnTo>
                <a:lnTo>
                  <a:pt x="5793334" y="6045372"/>
                </a:lnTo>
                <a:lnTo>
                  <a:pt x="5793332" y="6036775"/>
                </a:lnTo>
                <a:lnTo>
                  <a:pt x="5792547" y="6028177"/>
                </a:lnTo>
                <a:lnTo>
                  <a:pt x="5792939" y="6019189"/>
                </a:lnTo>
                <a:lnTo>
                  <a:pt x="5793327" y="6010984"/>
                </a:lnTo>
                <a:lnTo>
                  <a:pt x="5792936" y="6002778"/>
                </a:lnTo>
                <a:lnTo>
                  <a:pt x="5792934" y="5994181"/>
                </a:lnTo>
                <a:lnTo>
                  <a:pt x="5793324" y="5985974"/>
                </a:lnTo>
                <a:lnTo>
                  <a:pt x="5793322" y="5976596"/>
                </a:lnTo>
                <a:lnTo>
                  <a:pt x="5792929" y="5968390"/>
                </a:lnTo>
                <a:lnTo>
                  <a:pt x="5793320" y="5960183"/>
                </a:lnTo>
                <a:lnTo>
                  <a:pt x="5793318" y="5951587"/>
                </a:lnTo>
                <a:lnTo>
                  <a:pt x="5792926" y="5943380"/>
                </a:lnTo>
                <a:lnTo>
                  <a:pt x="5792533" y="5934392"/>
                </a:lnTo>
                <a:lnTo>
                  <a:pt x="5793314" y="5925795"/>
                </a:lnTo>
                <a:lnTo>
                  <a:pt x="5792922" y="5917590"/>
                </a:lnTo>
                <a:lnTo>
                  <a:pt x="5792922" y="5908993"/>
                </a:lnTo>
                <a:lnTo>
                  <a:pt x="5793311" y="5900787"/>
                </a:lnTo>
                <a:lnTo>
                  <a:pt x="5793308" y="5892189"/>
                </a:lnTo>
                <a:lnTo>
                  <a:pt x="5792526" y="5883591"/>
                </a:lnTo>
                <a:lnTo>
                  <a:pt x="5793305" y="5874995"/>
                </a:lnTo>
                <a:lnTo>
                  <a:pt x="5793305" y="5866398"/>
                </a:lnTo>
                <a:lnTo>
                  <a:pt x="5792914" y="5858193"/>
                </a:lnTo>
                <a:lnTo>
                  <a:pt x="5793303" y="5849987"/>
                </a:lnTo>
                <a:lnTo>
                  <a:pt x="5793301" y="5841390"/>
                </a:lnTo>
                <a:lnTo>
                  <a:pt x="5792518" y="5832792"/>
                </a:lnTo>
                <a:lnTo>
                  <a:pt x="5792907" y="5823804"/>
                </a:lnTo>
                <a:lnTo>
                  <a:pt x="5793296" y="5815599"/>
                </a:lnTo>
                <a:lnTo>
                  <a:pt x="5793296" y="5807002"/>
                </a:lnTo>
                <a:lnTo>
                  <a:pt x="5792902" y="5798796"/>
                </a:lnTo>
                <a:lnTo>
                  <a:pt x="5793292" y="5790588"/>
                </a:lnTo>
                <a:lnTo>
                  <a:pt x="5793291" y="5781211"/>
                </a:lnTo>
                <a:lnTo>
                  <a:pt x="5792898" y="5773005"/>
                </a:lnTo>
                <a:lnTo>
                  <a:pt x="5793289" y="5764798"/>
                </a:lnTo>
                <a:lnTo>
                  <a:pt x="5793288" y="5756202"/>
                </a:lnTo>
                <a:lnTo>
                  <a:pt x="5792896" y="5747995"/>
                </a:lnTo>
                <a:lnTo>
                  <a:pt x="5792503" y="5739008"/>
                </a:lnTo>
                <a:lnTo>
                  <a:pt x="5793284" y="5730409"/>
                </a:lnTo>
                <a:lnTo>
                  <a:pt x="5793281" y="5721813"/>
                </a:lnTo>
                <a:lnTo>
                  <a:pt x="5792891" y="5713608"/>
                </a:lnTo>
                <a:lnTo>
                  <a:pt x="5793279" y="5705402"/>
                </a:lnTo>
                <a:lnTo>
                  <a:pt x="5793278" y="5696803"/>
                </a:lnTo>
                <a:lnTo>
                  <a:pt x="5792494" y="5688206"/>
                </a:lnTo>
                <a:lnTo>
                  <a:pt x="5793274" y="5679610"/>
                </a:lnTo>
                <a:lnTo>
                  <a:pt x="5793274" y="5671013"/>
                </a:lnTo>
                <a:lnTo>
                  <a:pt x="5792883" y="5662808"/>
                </a:lnTo>
                <a:lnTo>
                  <a:pt x="5792881" y="5654210"/>
                </a:lnTo>
                <a:lnTo>
                  <a:pt x="5793269" y="5646003"/>
                </a:lnTo>
                <a:lnTo>
                  <a:pt x="5793660" y="5637016"/>
                </a:lnTo>
                <a:lnTo>
                  <a:pt x="5792876" y="5628419"/>
                </a:lnTo>
                <a:lnTo>
                  <a:pt x="5793266" y="5620213"/>
                </a:lnTo>
                <a:lnTo>
                  <a:pt x="5793265" y="5611617"/>
                </a:lnTo>
                <a:lnTo>
                  <a:pt x="5792872" y="5603410"/>
                </a:lnTo>
                <a:lnTo>
                  <a:pt x="5793262" y="5595203"/>
                </a:lnTo>
                <a:lnTo>
                  <a:pt x="5793652" y="5586217"/>
                </a:lnTo>
                <a:lnTo>
                  <a:pt x="5792868" y="5577620"/>
                </a:lnTo>
                <a:lnTo>
                  <a:pt x="5792866" y="5569023"/>
                </a:lnTo>
                <a:lnTo>
                  <a:pt x="5793257" y="5560816"/>
                </a:lnTo>
                <a:lnTo>
                  <a:pt x="5793255" y="5552219"/>
                </a:lnTo>
                <a:lnTo>
                  <a:pt x="5792862" y="5544013"/>
                </a:lnTo>
                <a:lnTo>
                  <a:pt x="5792861" y="5540887"/>
                </a:lnTo>
                <a:lnTo>
                  <a:pt x="5793253" y="5538152"/>
                </a:lnTo>
                <a:lnTo>
                  <a:pt x="5793643" y="5535415"/>
                </a:lnTo>
                <a:lnTo>
                  <a:pt x="5792861" y="5530727"/>
                </a:lnTo>
                <a:lnTo>
                  <a:pt x="5793252" y="5526428"/>
                </a:lnTo>
                <a:lnTo>
                  <a:pt x="5793250" y="5522521"/>
                </a:lnTo>
                <a:lnTo>
                  <a:pt x="5793641" y="5518223"/>
                </a:lnTo>
                <a:lnTo>
                  <a:pt x="5794031" y="5513924"/>
                </a:lnTo>
                <a:lnTo>
                  <a:pt x="5794030" y="5510015"/>
                </a:lnTo>
                <a:lnTo>
                  <a:pt x="5794812" y="5505327"/>
                </a:lnTo>
                <a:lnTo>
                  <a:pt x="5795201" y="5501029"/>
                </a:lnTo>
                <a:lnTo>
                  <a:pt x="5795590" y="5496730"/>
                </a:lnTo>
                <a:lnTo>
                  <a:pt x="5795981" y="5492432"/>
                </a:lnTo>
                <a:lnTo>
                  <a:pt x="5797543" y="5488525"/>
                </a:lnTo>
                <a:lnTo>
                  <a:pt x="5797934" y="5484226"/>
                </a:lnTo>
                <a:lnTo>
                  <a:pt x="5798325" y="5479927"/>
                </a:lnTo>
                <a:lnTo>
                  <a:pt x="5799104" y="5476019"/>
                </a:lnTo>
                <a:lnTo>
                  <a:pt x="5799886" y="5471330"/>
                </a:lnTo>
                <a:lnTo>
                  <a:pt x="5800666" y="5467424"/>
                </a:lnTo>
                <a:lnTo>
                  <a:pt x="5801057" y="5463125"/>
                </a:lnTo>
                <a:lnTo>
                  <a:pt x="5802620" y="5458436"/>
                </a:lnTo>
                <a:lnTo>
                  <a:pt x="5804573" y="5450229"/>
                </a:lnTo>
                <a:lnTo>
                  <a:pt x="5805743" y="5445931"/>
                </a:lnTo>
                <a:lnTo>
                  <a:pt x="5806916" y="5441633"/>
                </a:lnTo>
                <a:lnTo>
                  <a:pt x="5807694" y="5437726"/>
                </a:lnTo>
                <a:lnTo>
                  <a:pt x="5809650" y="5433428"/>
                </a:lnTo>
                <a:lnTo>
                  <a:pt x="5810819" y="5429129"/>
                </a:lnTo>
                <a:lnTo>
                  <a:pt x="5811992" y="5424832"/>
                </a:lnTo>
                <a:lnTo>
                  <a:pt x="5813164" y="5420533"/>
                </a:lnTo>
                <a:lnTo>
                  <a:pt x="5814725" y="5416626"/>
                </a:lnTo>
                <a:lnTo>
                  <a:pt x="5816680" y="5412327"/>
                </a:lnTo>
                <a:lnTo>
                  <a:pt x="5817851" y="5408028"/>
                </a:lnTo>
                <a:lnTo>
                  <a:pt x="5819805" y="5403731"/>
                </a:lnTo>
                <a:lnTo>
                  <a:pt x="5821366" y="5399823"/>
                </a:lnTo>
                <a:lnTo>
                  <a:pt x="5823319" y="5394744"/>
                </a:lnTo>
                <a:lnTo>
                  <a:pt x="5825663" y="5390836"/>
                </a:lnTo>
                <a:lnTo>
                  <a:pt x="5827226" y="5386929"/>
                </a:lnTo>
                <a:lnTo>
                  <a:pt x="5829569" y="5382240"/>
                </a:lnTo>
                <a:lnTo>
                  <a:pt x="5831133" y="5378333"/>
                </a:lnTo>
                <a:lnTo>
                  <a:pt x="5833867" y="5374035"/>
                </a:lnTo>
                <a:lnTo>
                  <a:pt x="5836211" y="5369346"/>
                </a:lnTo>
                <a:lnTo>
                  <a:pt x="5838164" y="5365829"/>
                </a:lnTo>
                <a:lnTo>
                  <a:pt x="5840508" y="5361140"/>
                </a:lnTo>
                <a:lnTo>
                  <a:pt x="5843243" y="5356843"/>
                </a:lnTo>
                <a:lnTo>
                  <a:pt x="5845978" y="5352543"/>
                </a:lnTo>
                <a:lnTo>
                  <a:pt x="5848321" y="5348637"/>
                </a:lnTo>
                <a:lnTo>
                  <a:pt x="5850665" y="5343947"/>
                </a:lnTo>
                <a:lnTo>
                  <a:pt x="5853791" y="5340040"/>
                </a:lnTo>
                <a:lnTo>
                  <a:pt x="5856918" y="5335352"/>
                </a:lnTo>
                <a:lnTo>
                  <a:pt x="5859651" y="5331054"/>
                </a:lnTo>
                <a:lnTo>
                  <a:pt x="5862387" y="5327537"/>
                </a:lnTo>
                <a:lnTo>
                  <a:pt x="5865903" y="5323238"/>
                </a:lnTo>
                <a:lnTo>
                  <a:pt x="5869419" y="5318941"/>
                </a:lnTo>
                <a:lnTo>
                  <a:pt x="5872152" y="5314644"/>
                </a:lnTo>
                <a:lnTo>
                  <a:pt x="5875669" y="5310346"/>
                </a:lnTo>
                <a:lnTo>
                  <a:pt x="5879184" y="5306048"/>
                </a:lnTo>
                <a:lnTo>
                  <a:pt x="5883484" y="5301748"/>
                </a:lnTo>
                <a:lnTo>
                  <a:pt x="5887000" y="5297451"/>
                </a:lnTo>
                <a:lnTo>
                  <a:pt x="5890907" y="5293544"/>
                </a:lnTo>
                <a:lnTo>
                  <a:pt x="5895595" y="5288856"/>
                </a:lnTo>
                <a:lnTo>
                  <a:pt x="5899502" y="5284949"/>
                </a:lnTo>
                <a:lnTo>
                  <a:pt x="5903801" y="5280650"/>
                </a:lnTo>
                <a:lnTo>
                  <a:pt x="5908099" y="5276353"/>
                </a:lnTo>
                <a:lnTo>
                  <a:pt x="5912396" y="5272056"/>
                </a:lnTo>
                <a:lnTo>
                  <a:pt x="5917476" y="5267758"/>
                </a:lnTo>
                <a:lnTo>
                  <a:pt x="5922554" y="5263461"/>
                </a:lnTo>
                <a:lnTo>
                  <a:pt x="5927244" y="5259553"/>
                </a:lnTo>
                <a:lnTo>
                  <a:pt x="5933105" y="5255255"/>
                </a:lnTo>
                <a:lnTo>
                  <a:pt x="5938182" y="5250958"/>
                </a:lnTo>
                <a:lnTo>
                  <a:pt x="5944044" y="5246661"/>
                </a:lnTo>
                <a:lnTo>
                  <a:pt x="5950296" y="5241973"/>
                </a:lnTo>
                <a:lnTo>
                  <a:pt x="5956547" y="5238066"/>
                </a:lnTo>
                <a:lnTo>
                  <a:pt x="5963189" y="5233768"/>
                </a:lnTo>
                <a:lnTo>
                  <a:pt x="5970224" y="5229861"/>
                </a:lnTo>
                <a:lnTo>
                  <a:pt x="5977256" y="5225174"/>
                </a:lnTo>
                <a:lnTo>
                  <a:pt x="5984681" y="5220876"/>
                </a:lnTo>
                <a:lnTo>
                  <a:pt x="5993277" y="5216970"/>
                </a:lnTo>
                <a:lnTo>
                  <a:pt x="6002263" y="5211891"/>
                </a:lnTo>
                <a:lnTo>
                  <a:pt x="6012033" y="5208375"/>
                </a:lnTo>
                <a:lnTo>
                  <a:pt x="6021411" y="5203689"/>
                </a:lnTo>
                <a:lnTo>
                  <a:pt x="6027663" y="5201344"/>
                </a:lnTo>
                <a:lnTo>
                  <a:pt x="6033525" y="5199392"/>
                </a:lnTo>
                <a:lnTo>
                  <a:pt x="6039384" y="5197440"/>
                </a:lnTo>
                <a:lnTo>
                  <a:pt x="6045246" y="5195486"/>
                </a:lnTo>
                <a:lnTo>
                  <a:pt x="6053843" y="5193142"/>
                </a:lnTo>
                <a:lnTo>
                  <a:pt x="6060875" y="5190799"/>
                </a:lnTo>
                <a:lnTo>
                  <a:pt x="6069472" y="5189238"/>
                </a:lnTo>
                <a:lnTo>
                  <a:pt x="6076897" y="5187285"/>
                </a:lnTo>
                <a:lnTo>
                  <a:pt x="6095652" y="5183380"/>
                </a:lnTo>
                <a:lnTo>
                  <a:pt x="6114410" y="5181038"/>
                </a:lnTo>
                <a:lnTo>
                  <a:pt x="6133166" y="5178696"/>
                </a:lnTo>
                <a:close/>
                <a:moveTo>
                  <a:pt x="1801742" y="5088232"/>
                </a:moveTo>
                <a:lnTo>
                  <a:pt x="1804084" y="5089013"/>
                </a:lnTo>
                <a:lnTo>
                  <a:pt x="1811891" y="5089013"/>
                </a:lnTo>
                <a:lnTo>
                  <a:pt x="1819697" y="5089013"/>
                </a:lnTo>
                <a:lnTo>
                  <a:pt x="1829846" y="5089793"/>
                </a:lnTo>
                <a:lnTo>
                  <a:pt x="1839215" y="5089793"/>
                </a:lnTo>
                <a:lnTo>
                  <a:pt x="1848585" y="5091354"/>
                </a:lnTo>
                <a:lnTo>
                  <a:pt x="1857563" y="5092525"/>
                </a:lnTo>
                <a:lnTo>
                  <a:pt x="1866150" y="5094087"/>
                </a:lnTo>
                <a:lnTo>
                  <a:pt x="1874739" y="5095649"/>
                </a:lnTo>
                <a:lnTo>
                  <a:pt x="1882546" y="5097211"/>
                </a:lnTo>
                <a:lnTo>
                  <a:pt x="1890742" y="5099163"/>
                </a:lnTo>
                <a:lnTo>
                  <a:pt x="1898159" y="5101114"/>
                </a:lnTo>
                <a:lnTo>
                  <a:pt x="1906356" y="5103066"/>
                </a:lnTo>
                <a:lnTo>
                  <a:pt x="1913384" y="5105407"/>
                </a:lnTo>
                <a:lnTo>
                  <a:pt x="1920800" y="5108139"/>
                </a:lnTo>
                <a:lnTo>
                  <a:pt x="1927827" y="5110482"/>
                </a:lnTo>
                <a:lnTo>
                  <a:pt x="1934854" y="5113604"/>
                </a:lnTo>
                <a:lnTo>
                  <a:pt x="1941098" y="5115947"/>
                </a:lnTo>
                <a:lnTo>
                  <a:pt x="1948127" y="5119071"/>
                </a:lnTo>
                <a:lnTo>
                  <a:pt x="1954762" y="5121804"/>
                </a:lnTo>
                <a:lnTo>
                  <a:pt x="1961008" y="5124145"/>
                </a:lnTo>
                <a:lnTo>
                  <a:pt x="1967643" y="5127658"/>
                </a:lnTo>
                <a:lnTo>
                  <a:pt x="1973499" y="5130391"/>
                </a:lnTo>
                <a:lnTo>
                  <a:pt x="1980134" y="5133904"/>
                </a:lnTo>
                <a:lnTo>
                  <a:pt x="1985210" y="5137418"/>
                </a:lnTo>
                <a:lnTo>
                  <a:pt x="1991456" y="5140542"/>
                </a:lnTo>
                <a:lnTo>
                  <a:pt x="1996920" y="5144445"/>
                </a:lnTo>
                <a:lnTo>
                  <a:pt x="2002776" y="5147956"/>
                </a:lnTo>
                <a:lnTo>
                  <a:pt x="2007851" y="5151469"/>
                </a:lnTo>
                <a:lnTo>
                  <a:pt x="2012926" y="5154983"/>
                </a:lnTo>
                <a:lnTo>
                  <a:pt x="2018781" y="5159277"/>
                </a:lnTo>
                <a:lnTo>
                  <a:pt x="2023466" y="5163181"/>
                </a:lnTo>
                <a:lnTo>
                  <a:pt x="2028541" y="5166693"/>
                </a:lnTo>
                <a:lnTo>
                  <a:pt x="2033615" y="5170987"/>
                </a:lnTo>
                <a:lnTo>
                  <a:pt x="2038300" y="5174891"/>
                </a:lnTo>
                <a:lnTo>
                  <a:pt x="2042984" y="5178796"/>
                </a:lnTo>
                <a:lnTo>
                  <a:pt x="2048058" y="5183870"/>
                </a:lnTo>
                <a:lnTo>
                  <a:pt x="2053133" y="5187382"/>
                </a:lnTo>
                <a:lnTo>
                  <a:pt x="2057426" y="5191677"/>
                </a:lnTo>
                <a:lnTo>
                  <a:pt x="2061721" y="5195970"/>
                </a:lnTo>
                <a:lnTo>
                  <a:pt x="2066405" y="5200655"/>
                </a:lnTo>
                <a:lnTo>
                  <a:pt x="2070700" y="5204949"/>
                </a:lnTo>
                <a:lnTo>
                  <a:pt x="2074213" y="5210023"/>
                </a:lnTo>
                <a:lnTo>
                  <a:pt x="2078117" y="5214708"/>
                </a:lnTo>
                <a:lnTo>
                  <a:pt x="2082800" y="5219392"/>
                </a:lnTo>
                <a:lnTo>
                  <a:pt x="2086313" y="5223686"/>
                </a:lnTo>
                <a:lnTo>
                  <a:pt x="2090216" y="5228370"/>
                </a:lnTo>
                <a:lnTo>
                  <a:pt x="2093730" y="5233445"/>
                </a:lnTo>
                <a:lnTo>
                  <a:pt x="2097243" y="5238520"/>
                </a:lnTo>
                <a:lnTo>
                  <a:pt x="2101537" y="5243595"/>
                </a:lnTo>
                <a:lnTo>
                  <a:pt x="2104270" y="5248669"/>
                </a:lnTo>
                <a:lnTo>
                  <a:pt x="2107783" y="5253744"/>
                </a:lnTo>
                <a:lnTo>
                  <a:pt x="2111296" y="5258821"/>
                </a:lnTo>
                <a:lnTo>
                  <a:pt x="2114028" y="5263894"/>
                </a:lnTo>
                <a:lnTo>
                  <a:pt x="2117151" y="5269359"/>
                </a:lnTo>
                <a:lnTo>
                  <a:pt x="2121054" y="5274824"/>
                </a:lnTo>
                <a:lnTo>
                  <a:pt x="2123396" y="5280288"/>
                </a:lnTo>
                <a:lnTo>
                  <a:pt x="2126521" y="5285755"/>
                </a:lnTo>
                <a:lnTo>
                  <a:pt x="2129253" y="5290829"/>
                </a:lnTo>
                <a:lnTo>
                  <a:pt x="2131985" y="5296684"/>
                </a:lnTo>
                <a:lnTo>
                  <a:pt x="2134327" y="5302149"/>
                </a:lnTo>
                <a:lnTo>
                  <a:pt x="2136669" y="5308394"/>
                </a:lnTo>
                <a:lnTo>
                  <a:pt x="2139012" y="5313859"/>
                </a:lnTo>
                <a:lnTo>
                  <a:pt x="2141745" y="5320495"/>
                </a:lnTo>
                <a:lnTo>
                  <a:pt x="2144477" y="5325571"/>
                </a:lnTo>
                <a:lnTo>
                  <a:pt x="2146429" y="5331426"/>
                </a:lnTo>
                <a:lnTo>
                  <a:pt x="2148771" y="5337672"/>
                </a:lnTo>
                <a:lnTo>
                  <a:pt x="2150333" y="5343917"/>
                </a:lnTo>
                <a:lnTo>
                  <a:pt x="2152283" y="5349773"/>
                </a:lnTo>
                <a:lnTo>
                  <a:pt x="2153455" y="5356410"/>
                </a:lnTo>
                <a:lnTo>
                  <a:pt x="2155406" y="5363046"/>
                </a:lnTo>
                <a:lnTo>
                  <a:pt x="2156969" y="5369291"/>
                </a:lnTo>
                <a:lnTo>
                  <a:pt x="2158529" y="5375536"/>
                </a:lnTo>
                <a:lnTo>
                  <a:pt x="2159700" y="5382173"/>
                </a:lnTo>
                <a:lnTo>
                  <a:pt x="2160871" y="5388808"/>
                </a:lnTo>
                <a:lnTo>
                  <a:pt x="2161653" y="5395835"/>
                </a:lnTo>
                <a:lnTo>
                  <a:pt x="2163214" y="5402080"/>
                </a:lnTo>
                <a:lnTo>
                  <a:pt x="2163604" y="5409498"/>
                </a:lnTo>
                <a:lnTo>
                  <a:pt x="2164774" y="5416134"/>
                </a:lnTo>
                <a:lnTo>
                  <a:pt x="2165166" y="5423550"/>
                </a:lnTo>
                <a:lnTo>
                  <a:pt x="2165555" y="5430967"/>
                </a:lnTo>
                <a:lnTo>
                  <a:pt x="2165946" y="5437603"/>
                </a:lnTo>
                <a:lnTo>
                  <a:pt x="2166338" y="5445021"/>
                </a:lnTo>
                <a:lnTo>
                  <a:pt x="2165946" y="5447753"/>
                </a:lnTo>
                <a:lnTo>
                  <a:pt x="2165946" y="5450876"/>
                </a:lnTo>
                <a:lnTo>
                  <a:pt x="2165947" y="5455560"/>
                </a:lnTo>
                <a:lnTo>
                  <a:pt x="2166336" y="5460636"/>
                </a:lnTo>
                <a:lnTo>
                  <a:pt x="2165555" y="5467662"/>
                </a:lnTo>
                <a:lnTo>
                  <a:pt x="2165555" y="5475468"/>
                </a:lnTo>
                <a:lnTo>
                  <a:pt x="2164775" y="5483275"/>
                </a:lnTo>
                <a:lnTo>
                  <a:pt x="2163994" y="5491862"/>
                </a:lnTo>
                <a:lnTo>
                  <a:pt x="2162823" y="5500060"/>
                </a:lnTo>
                <a:lnTo>
                  <a:pt x="2161262" y="5508650"/>
                </a:lnTo>
                <a:lnTo>
                  <a:pt x="2160481" y="5517237"/>
                </a:lnTo>
                <a:lnTo>
                  <a:pt x="2158138" y="5525825"/>
                </a:lnTo>
                <a:lnTo>
                  <a:pt x="2156187" y="5534803"/>
                </a:lnTo>
                <a:lnTo>
                  <a:pt x="2154626" y="5543390"/>
                </a:lnTo>
                <a:lnTo>
                  <a:pt x="2151503" y="5553541"/>
                </a:lnTo>
                <a:lnTo>
                  <a:pt x="2148380" y="5562910"/>
                </a:lnTo>
                <a:lnTo>
                  <a:pt x="2145258" y="5572278"/>
                </a:lnTo>
                <a:lnTo>
                  <a:pt x="2141353" y="5583208"/>
                </a:lnTo>
                <a:lnTo>
                  <a:pt x="2139011" y="5587892"/>
                </a:lnTo>
                <a:lnTo>
                  <a:pt x="2136668" y="5593357"/>
                </a:lnTo>
                <a:lnTo>
                  <a:pt x="2134327" y="5598822"/>
                </a:lnTo>
                <a:lnTo>
                  <a:pt x="2131985" y="5604286"/>
                </a:lnTo>
                <a:lnTo>
                  <a:pt x="2129643" y="5610532"/>
                </a:lnTo>
                <a:lnTo>
                  <a:pt x="2126519" y="5615998"/>
                </a:lnTo>
                <a:lnTo>
                  <a:pt x="2122615" y="5622244"/>
                </a:lnTo>
                <a:lnTo>
                  <a:pt x="2119883" y="5628099"/>
                </a:lnTo>
                <a:lnTo>
                  <a:pt x="2115591" y="5634736"/>
                </a:lnTo>
                <a:lnTo>
                  <a:pt x="2112076" y="5641370"/>
                </a:lnTo>
                <a:lnTo>
                  <a:pt x="2107782" y="5648008"/>
                </a:lnTo>
                <a:lnTo>
                  <a:pt x="2103488" y="5654644"/>
                </a:lnTo>
                <a:lnTo>
                  <a:pt x="2097243" y="5663231"/>
                </a:lnTo>
                <a:lnTo>
                  <a:pt x="2090998" y="5671038"/>
                </a:lnTo>
                <a:lnTo>
                  <a:pt x="2084752" y="5679628"/>
                </a:lnTo>
                <a:lnTo>
                  <a:pt x="2077724" y="5687433"/>
                </a:lnTo>
                <a:lnTo>
                  <a:pt x="2063672" y="5703829"/>
                </a:lnTo>
                <a:lnTo>
                  <a:pt x="2047277" y="5718662"/>
                </a:lnTo>
                <a:lnTo>
                  <a:pt x="2030882" y="5733497"/>
                </a:lnTo>
                <a:lnTo>
                  <a:pt x="2012925" y="5746770"/>
                </a:lnTo>
                <a:lnTo>
                  <a:pt x="1994969" y="5758478"/>
                </a:lnTo>
                <a:lnTo>
                  <a:pt x="1975450" y="5769409"/>
                </a:lnTo>
                <a:lnTo>
                  <a:pt x="1965691" y="5775265"/>
                </a:lnTo>
                <a:lnTo>
                  <a:pt x="1955152" y="5779557"/>
                </a:lnTo>
                <a:lnTo>
                  <a:pt x="1945003" y="5784243"/>
                </a:lnTo>
                <a:lnTo>
                  <a:pt x="1934853" y="5788147"/>
                </a:lnTo>
                <a:lnTo>
                  <a:pt x="1925485" y="5792050"/>
                </a:lnTo>
                <a:lnTo>
                  <a:pt x="1915334" y="5795173"/>
                </a:lnTo>
                <a:lnTo>
                  <a:pt x="1905575" y="5797905"/>
                </a:lnTo>
                <a:lnTo>
                  <a:pt x="1895817" y="5801418"/>
                </a:lnTo>
                <a:lnTo>
                  <a:pt x="1888010" y="5802979"/>
                </a:lnTo>
                <a:lnTo>
                  <a:pt x="1880984" y="5804541"/>
                </a:lnTo>
                <a:lnTo>
                  <a:pt x="1872785" y="5806494"/>
                </a:lnTo>
                <a:lnTo>
                  <a:pt x="1864979" y="5807275"/>
                </a:lnTo>
                <a:lnTo>
                  <a:pt x="1858734" y="5808836"/>
                </a:lnTo>
                <a:lnTo>
                  <a:pt x="1852098" y="5810006"/>
                </a:lnTo>
                <a:lnTo>
                  <a:pt x="1845461" y="5810397"/>
                </a:lnTo>
                <a:lnTo>
                  <a:pt x="1838825" y="5811567"/>
                </a:lnTo>
                <a:lnTo>
                  <a:pt x="1827504" y="5811959"/>
                </a:lnTo>
                <a:lnTo>
                  <a:pt x="1815794" y="5812739"/>
                </a:lnTo>
                <a:lnTo>
                  <a:pt x="1809939" y="5813129"/>
                </a:lnTo>
                <a:lnTo>
                  <a:pt x="1804083" y="5812739"/>
                </a:lnTo>
                <a:lnTo>
                  <a:pt x="1799399" y="5812739"/>
                </a:lnTo>
                <a:lnTo>
                  <a:pt x="1794326" y="5813130"/>
                </a:lnTo>
                <a:lnTo>
                  <a:pt x="1784174" y="5812349"/>
                </a:lnTo>
                <a:lnTo>
                  <a:pt x="1774416" y="5811178"/>
                </a:lnTo>
                <a:lnTo>
                  <a:pt x="1765047" y="5811177"/>
                </a:lnTo>
                <a:lnTo>
                  <a:pt x="1755677" y="5809615"/>
                </a:lnTo>
                <a:lnTo>
                  <a:pt x="1746701" y="5808446"/>
                </a:lnTo>
                <a:lnTo>
                  <a:pt x="1738893" y="5806883"/>
                </a:lnTo>
                <a:lnTo>
                  <a:pt x="1730305" y="5805323"/>
                </a:lnTo>
                <a:lnTo>
                  <a:pt x="1721717" y="5803761"/>
                </a:lnTo>
                <a:lnTo>
                  <a:pt x="1713909" y="5801418"/>
                </a:lnTo>
                <a:lnTo>
                  <a:pt x="1706883" y="5799076"/>
                </a:lnTo>
                <a:lnTo>
                  <a:pt x="1698685" y="5797124"/>
                </a:lnTo>
                <a:lnTo>
                  <a:pt x="1692050" y="5795173"/>
                </a:lnTo>
                <a:lnTo>
                  <a:pt x="1685024" y="5792831"/>
                </a:lnTo>
                <a:lnTo>
                  <a:pt x="1677216" y="5790487"/>
                </a:lnTo>
                <a:lnTo>
                  <a:pt x="1670580" y="5787755"/>
                </a:lnTo>
                <a:lnTo>
                  <a:pt x="1663553" y="5784632"/>
                </a:lnTo>
                <a:lnTo>
                  <a:pt x="1657307" y="5782291"/>
                </a:lnTo>
                <a:lnTo>
                  <a:pt x="1651062" y="5778388"/>
                </a:lnTo>
                <a:lnTo>
                  <a:pt x="1644426" y="5775656"/>
                </a:lnTo>
                <a:lnTo>
                  <a:pt x="1638571" y="5772924"/>
                </a:lnTo>
                <a:lnTo>
                  <a:pt x="1631934" y="5769409"/>
                </a:lnTo>
                <a:lnTo>
                  <a:pt x="1626079" y="5766677"/>
                </a:lnTo>
                <a:lnTo>
                  <a:pt x="1620223" y="5762383"/>
                </a:lnTo>
                <a:lnTo>
                  <a:pt x="1614369" y="5759651"/>
                </a:lnTo>
                <a:lnTo>
                  <a:pt x="1609294" y="5756137"/>
                </a:lnTo>
                <a:lnTo>
                  <a:pt x="1603048" y="5752233"/>
                </a:lnTo>
                <a:lnTo>
                  <a:pt x="1598364" y="5748330"/>
                </a:lnTo>
                <a:lnTo>
                  <a:pt x="1592898" y="5745206"/>
                </a:lnTo>
                <a:lnTo>
                  <a:pt x="1587435" y="5740523"/>
                </a:lnTo>
                <a:lnTo>
                  <a:pt x="1582360" y="5737009"/>
                </a:lnTo>
                <a:lnTo>
                  <a:pt x="1577286" y="5733497"/>
                </a:lnTo>
                <a:lnTo>
                  <a:pt x="1572600" y="5729592"/>
                </a:lnTo>
                <a:lnTo>
                  <a:pt x="1567916" y="5724908"/>
                </a:lnTo>
                <a:lnTo>
                  <a:pt x="1562841" y="5720614"/>
                </a:lnTo>
                <a:lnTo>
                  <a:pt x="1558548" y="5716320"/>
                </a:lnTo>
                <a:lnTo>
                  <a:pt x="1553474" y="5712027"/>
                </a:lnTo>
                <a:lnTo>
                  <a:pt x="1549179" y="5707732"/>
                </a:lnTo>
                <a:lnTo>
                  <a:pt x="1544885" y="5703438"/>
                </a:lnTo>
                <a:lnTo>
                  <a:pt x="1540591" y="5699144"/>
                </a:lnTo>
                <a:lnTo>
                  <a:pt x="1536297" y="5694070"/>
                </a:lnTo>
                <a:lnTo>
                  <a:pt x="1532004" y="5689776"/>
                </a:lnTo>
                <a:lnTo>
                  <a:pt x="1528101" y="5685092"/>
                </a:lnTo>
                <a:lnTo>
                  <a:pt x="1524586" y="5680797"/>
                </a:lnTo>
                <a:lnTo>
                  <a:pt x="1521073" y="5675722"/>
                </a:lnTo>
                <a:lnTo>
                  <a:pt x="1516779" y="5670648"/>
                </a:lnTo>
                <a:lnTo>
                  <a:pt x="1512875" y="5665964"/>
                </a:lnTo>
                <a:lnTo>
                  <a:pt x="1508972" y="5661280"/>
                </a:lnTo>
                <a:lnTo>
                  <a:pt x="1505848" y="5655814"/>
                </a:lnTo>
                <a:lnTo>
                  <a:pt x="1502725" y="5651130"/>
                </a:lnTo>
                <a:lnTo>
                  <a:pt x="1498821" y="5645665"/>
                </a:lnTo>
                <a:lnTo>
                  <a:pt x="1495309" y="5640591"/>
                </a:lnTo>
                <a:lnTo>
                  <a:pt x="1492576" y="5635516"/>
                </a:lnTo>
                <a:lnTo>
                  <a:pt x="1489454" y="5630052"/>
                </a:lnTo>
                <a:lnTo>
                  <a:pt x="1486330" y="5624586"/>
                </a:lnTo>
                <a:lnTo>
                  <a:pt x="1483987" y="5619121"/>
                </a:lnTo>
                <a:lnTo>
                  <a:pt x="1480475" y="5614047"/>
                </a:lnTo>
                <a:lnTo>
                  <a:pt x="1478132" y="5608582"/>
                </a:lnTo>
                <a:lnTo>
                  <a:pt x="1475010" y="5602336"/>
                </a:lnTo>
                <a:lnTo>
                  <a:pt x="1473059" y="5596481"/>
                </a:lnTo>
                <a:lnTo>
                  <a:pt x="1469935" y="5591015"/>
                </a:lnTo>
                <a:lnTo>
                  <a:pt x="1467593" y="5585549"/>
                </a:lnTo>
                <a:lnTo>
                  <a:pt x="1465642" y="5579694"/>
                </a:lnTo>
                <a:lnTo>
                  <a:pt x="1463300" y="5573449"/>
                </a:lnTo>
                <a:lnTo>
                  <a:pt x="1461347" y="5567592"/>
                </a:lnTo>
                <a:lnTo>
                  <a:pt x="1459395" y="5561737"/>
                </a:lnTo>
                <a:lnTo>
                  <a:pt x="1457444" y="5555102"/>
                </a:lnTo>
                <a:lnTo>
                  <a:pt x="1455491" y="5549246"/>
                </a:lnTo>
                <a:lnTo>
                  <a:pt x="1454320" y="5542611"/>
                </a:lnTo>
                <a:lnTo>
                  <a:pt x="1452760" y="5536365"/>
                </a:lnTo>
                <a:lnTo>
                  <a:pt x="1451198" y="5530120"/>
                </a:lnTo>
                <a:lnTo>
                  <a:pt x="1448856" y="5523093"/>
                </a:lnTo>
                <a:lnTo>
                  <a:pt x="1447295" y="5516846"/>
                </a:lnTo>
                <a:lnTo>
                  <a:pt x="1446514" y="5509820"/>
                </a:lnTo>
                <a:lnTo>
                  <a:pt x="1445343" y="5503184"/>
                </a:lnTo>
                <a:lnTo>
                  <a:pt x="1444562" y="5496158"/>
                </a:lnTo>
                <a:lnTo>
                  <a:pt x="1443392" y="5489522"/>
                </a:lnTo>
                <a:lnTo>
                  <a:pt x="1443001" y="5482105"/>
                </a:lnTo>
                <a:lnTo>
                  <a:pt x="1443390" y="5475468"/>
                </a:lnTo>
                <a:lnTo>
                  <a:pt x="1443001" y="5468051"/>
                </a:lnTo>
                <a:lnTo>
                  <a:pt x="1442220" y="5461024"/>
                </a:lnTo>
                <a:lnTo>
                  <a:pt x="1442220" y="5455560"/>
                </a:lnTo>
                <a:lnTo>
                  <a:pt x="1442220" y="5450877"/>
                </a:lnTo>
                <a:lnTo>
                  <a:pt x="1441440" y="5448535"/>
                </a:lnTo>
                <a:lnTo>
                  <a:pt x="1442220" y="5446191"/>
                </a:lnTo>
                <a:lnTo>
                  <a:pt x="1442220" y="5438385"/>
                </a:lnTo>
                <a:lnTo>
                  <a:pt x="1442220" y="5430578"/>
                </a:lnTo>
                <a:lnTo>
                  <a:pt x="1443000" y="5422770"/>
                </a:lnTo>
                <a:lnTo>
                  <a:pt x="1443781" y="5414181"/>
                </a:lnTo>
                <a:lnTo>
                  <a:pt x="1444563" y="5406375"/>
                </a:lnTo>
                <a:lnTo>
                  <a:pt x="1446124" y="5398568"/>
                </a:lnTo>
                <a:lnTo>
                  <a:pt x="1447295" y="5389590"/>
                </a:lnTo>
                <a:lnTo>
                  <a:pt x="1448465" y="5381393"/>
                </a:lnTo>
                <a:lnTo>
                  <a:pt x="1450417" y="5372412"/>
                </a:lnTo>
                <a:lnTo>
                  <a:pt x="1452369" y="5363434"/>
                </a:lnTo>
                <a:lnTo>
                  <a:pt x="1455492" y="5354067"/>
                </a:lnTo>
                <a:lnTo>
                  <a:pt x="1457834" y="5344698"/>
                </a:lnTo>
                <a:lnTo>
                  <a:pt x="1460568" y="5334939"/>
                </a:lnTo>
                <a:lnTo>
                  <a:pt x="1464861" y="5325181"/>
                </a:lnTo>
                <a:lnTo>
                  <a:pt x="1466422" y="5319716"/>
                </a:lnTo>
                <a:lnTo>
                  <a:pt x="1468765" y="5314251"/>
                </a:lnTo>
                <a:lnTo>
                  <a:pt x="1471107" y="5308786"/>
                </a:lnTo>
                <a:lnTo>
                  <a:pt x="1472666" y="5304100"/>
                </a:lnTo>
                <a:lnTo>
                  <a:pt x="1476181" y="5298244"/>
                </a:lnTo>
                <a:lnTo>
                  <a:pt x="1478914" y="5292390"/>
                </a:lnTo>
                <a:lnTo>
                  <a:pt x="1481256" y="5286925"/>
                </a:lnTo>
                <a:lnTo>
                  <a:pt x="1483988" y="5281069"/>
                </a:lnTo>
                <a:lnTo>
                  <a:pt x="1488281" y="5274434"/>
                </a:lnTo>
                <a:lnTo>
                  <a:pt x="1491405" y="5268187"/>
                </a:lnTo>
                <a:lnTo>
                  <a:pt x="1494918" y="5261552"/>
                </a:lnTo>
                <a:lnTo>
                  <a:pt x="1499603" y="5255306"/>
                </a:lnTo>
                <a:lnTo>
                  <a:pt x="1504287" y="5247499"/>
                </a:lnTo>
                <a:lnTo>
                  <a:pt x="1509753" y="5240472"/>
                </a:lnTo>
                <a:lnTo>
                  <a:pt x="1515608" y="5232274"/>
                </a:lnTo>
                <a:lnTo>
                  <a:pt x="1521073" y="5225249"/>
                </a:lnTo>
                <a:lnTo>
                  <a:pt x="1531223" y="5212756"/>
                </a:lnTo>
                <a:lnTo>
                  <a:pt x="1541761" y="5201436"/>
                </a:lnTo>
                <a:lnTo>
                  <a:pt x="1553081" y="5190116"/>
                </a:lnTo>
                <a:lnTo>
                  <a:pt x="1564793" y="5179186"/>
                </a:lnTo>
                <a:lnTo>
                  <a:pt x="1579626" y="5166695"/>
                </a:lnTo>
                <a:lnTo>
                  <a:pt x="1596022" y="5154983"/>
                </a:lnTo>
                <a:lnTo>
                  <a:pt x="1612026" y="5143663"/>
                </a:lnTo>
                <a:lnTo>
                  <a:pt x="1628811" y="5133904"/>
                </a:lnTo>
                <a:lnTo>
                  <a:pt x="1642474" y="5126486"/>
                </a:lnTo>
                <a:lnTo>
                  <a:pt x="1656916" y="5119850"/>
                </a:lnTo>
                <a:lnTo>
                  <a:pt x="1671361" y="5113216"/>
                </a:lnTo>
                <a:lnTo>
                  <a:pt x="1686195" y="5108531"/>
                </a:lnTo>
                <a:lnTo>
                  <a:pt x="1694783" y="5105408"/>
                </a:lnTo>
                <a:lnTo>
                  <a:pt x="1703760" y="5102675"/>
                </a:lnTo>
                <a:lnTo>
                  <a:pt x="1713129" y="5100332"/>
                </a:lnTo>
                <a:lnTo>
                  <a:pt x="1722107" y="5097600"/>
                </a:lnTo>
                <a:lnTo>
                  <a:pt x="1729525" y="5096429"/>
                </a:lnTo>
                <a:lnTo>
                  <a:pt x="1736940" y="5094477"/>
                </a:lnTo>
                <a:lnTo>
                  <a:pt x="1743968" y="5093698"/>
                </a:lnTo>
                <a:lnTo>
                  <a:pt x="1750995" y="5092135"/>
                </a:lnTo>
                <a:lnTo>
                  <a:pt x="1764266" y="5090574"/>
                </a:lnTo>
                <a:lnTo>
                  <a:pt x="1776367" y="5089403"/>
                </a:lnTo>
                <a:lnTo>
                  <a:pt x="1787687" y="5089013"/>
                </a:lnTo>
                <a:lnTo>
                  <a:pt x="1799399" y="5089013"/>
                </a:lnTo>
                <a:close/>
                <a:moveTo>
                  <a:pt x="1135" y="0"/>
                </a:moveTo>
                <a:lnTo>
                  <a:pt x="726966" y="0"/>
                </a:lnTo>
                <a:lnTo>
                  <a:pt x="726965" y="10468"/>
                </a:lnTo>
                <a:lnTo>
                  <a:pt x="726963" y="46440"/>
                </a:lnTo>
                <a:lnTo>
                  <a:pt x="726180" y="82410"/>
                </a:lnTo>
                <a:lnTo>
                  <a:pt x="726179" y="118381"/>
                </a:lnTo>
                <a:lnTo>
                  <a:pt x="726960" y="154352"/>
                </a:lnTo>
                <a:lnTo>
                  <a:pt x="726958" y="190324"/>
                </a:lnTo>
                <a:lnTo>
                  <a:pt x="726958" y="226295"/>
                </a:lnTo>
                <a:lnTo>
                  <a:pt x="726566" y="262657"/>
                </a:lnTo>
                <a:lnTo>
                  <a:pt x="726173" y="298237"/>
                </a:lnTo>
                <a:lnTo>
                  <a:pt x="726172" y="334209"/>
                </a:lnTo>
                <a:lnTo>
                  <a:pt x="726953" y="370179"/>
                </a:lnTo>
                <a:lnTo>
                  <a:pt x="726951" y="406150"/>
                </a:lnTo>
                <a:lnTo>
                  <a:pt x="726950" y="442122"/>
                </a:lnTo>
                <a:lnTo>
                  <a:pt x="726557" y="478483"/>
                </a:lnTo>
                <a:lnTo>
                  <a:pt x="726165" y="514064"/>
                </a:lnTo>
                <a:lnTo>
                  <a:pt x="726555" y="550426"/>
                </a:lnTo>
                <a:lnTo>
                  <a:pt x="726945" y="586006"/>
                </a:lnTo>
                <a:lnTo>
                  <a:pt x="726944" y="621978"/>
                </a:lnTo>
                <a:lnTo>
                  <a:pt x="726551" y="658338"/>
                </a:lnTo>
                <a:lnTo>
                  <a:pt x="726159" y="693920"/>
                </a:lnTo>
                <a:lnTo>
                  <a:pt x="726157" y="729890"/>
                </a:lnTo>
                <a:lnTo>
                  <a:pt x="726548" y="766252"/>
                </a:lnTo>
                <a:lnTo>
                  <a:pt x="726937" y="801832"/>
                </a:lnTo>
                <a:lnTo>
                  <a:pt x="726546" y="815516"/>
                </a:lnTo>
                <a:lnTo>
                  <a:pt x="726546" y="827246"/>
                </a:lnTo>
                <a:lnTo>
                  <a:pt x="727327" y="837412"/>
                </a:lnTo>
                <a:lnTo>
                  <a:pt x="727718" y="847186"/>
                </a:lnTo>
                <a:lnTo>
                  <a:pt x="728890" y="856181"/>
                </a:lnTo>
                <a:lnTo>
                  <a:pt x="730063" y="865172"/>
                </a:lnTo>
                <a:lnTo>
                  <a:pt x="730847" y="873774"/>
                </a:lnTo>
                <a:lnTo>
                  <a:pt x="732409" y="883158"/>
                </a:lnTo>
                <a:lnTo>
                  <a:pt x="734754" y="891759"/>
                </a:lnTo>
                <a:lnTo>
                  <a:pt x="737100" y="901143"/>
                </a:lnTo>
                <a:lnTo>
                  <a:pt x="739054" y="910136"/>
                </a:lnTo>
                <a:lnTo>
                  <a:pt x="741400" y="919520"/>
                </a:lnTo>
                <a:lnTo>
                  <a:pt x="744138" y="927729"/>
                </a:lnTo>
                <a:lnTo>
                  <a:pt x="747656" y="937505"/>
                </a:lnTo>
                <a:lnTo>
                  <a:pt x="750782" y="946106"/>
                </a:lnTo>
                <a:lnTo>
                  <a:pt x="753910" y="955490"/>
                </a:lnTo>
                <a:lnTo>
                  <a:pt x="757820" y="964092"/>
                </a:lnTo>
                <a:lnTo>
                  <a:pt x="762512" y="973474"/>
                </a:lnTo>
                <a:lnTo>
                  <a:pt x="766812" y="981687"/>
                </a:lnTo>
                <a:lnTo>
                  <a:pt x="771894" y="991459"/>
                </a:lnTo>
                <a:lnTo>
                  <a:pt x="776586" y="1000061"/>
                </a:lnTo>
                <a:lnTo>
                  <a:pt x="782451" y="1009054"/>
                </a:lnTo>
                <a:lnTo>
                  <a:pt x="788316" y="1018047"/>
                </a:lnTo>
                <a:lnTo>
                  <a:pt x="794571" y="1027430"/>
                </a:lnTo>
                <a:lnTo>
                  <a:pt x="801217" y="1036424"/>
                </a:lnTo>
                <a:lnTo>
                  <a:pt x="808254" y="1045806"/>
                </a:lnTo>
                <a:lnTo>
                  <a:pt x="815684" y="1054017"/>
                </a:lnTo>
                <a:lnTo>
                  <a:pt x="823894" y="1063010"/>
                </a:lnTo>
                <a:lnTo>
                  <a:pt x="833276" y="1072393"/>
                </a:lnTo>
                <a:lnTo>
                  <a:pt x="842269" y="1081386"/>
                </a:lnTo>
                <a:lnTo>
                  <a:pt x="851653" y="1089986"/>
                </a:lnTo>
                <a:lnTo>
                  <a:pt x="863383" y="1100152"/>
                </a:lnTo>
                <a:lnTo>
                  <a:pt x="875503" y="1109145"/>
                </a:lnTo>
                <a:lnTo>
                  <a:pt x="888015" y="1117747"/>
                </a:lnTo>
                <a:lnTo>
                  <a:pt x="900917" y="1125957"/>
                </a:lnTo>
                <a:lnTo>
                  <a:pt x="919683" y="1136904"/>
                </a:lnTo>
                <a:lnTo>
                  <a:pt x="939232" y="1146287"/>
                </a:lnTo>
                <a:lnTo>
                  <a:pt x="959954" y="1154496"/>
                </a:lnTo>
                <a:lnTo>
                  <a:pt x="979896" y="1161925"/>
                </a:lnTo>
                <a:lnTo>
                  <a:pt x="993580" y="1165442"/>
                </a:lnTo>
                <a:lnTo>
                  <a:pt x="1006483" y="1168962"/>
                </a:lnTo>
                <a:lnTo>
                  <a:pt x="1020168" y="1171698"/>
                </a:lnTo>
                <a:lnTo>
                  <a:pt x="1033460" y="1174044"/>
                </a:lnTo>
                <a:lnTo>
                  <a:pt x="1047144" y="1175997"/>
                </a:lnTo>
                <a:lnTo>
                  <a:pt x="1060830" y="1177170"/>
                </a:lnTo>
                <a:lnTo>
                  <a:pt x="1074904" y="1178734"/>
                </a:lnTo>
                <a:lnTo>
                  <a:pt x="1088981" y="1177950"/>
                </a:lnTo>
                <a:lnTo>
                  <a:pt x="1103057" y="1177952"/>
                </a:lnTo>
                <a:lnTo>
                  <a:pt x="1116740" y="1177559"/>
                </a:lnTo>
                <a:lnTo>
                  <a:pt x="1131208" y="1176386"/>
                </a:lnTo>
                <a:lnTo>
                  <a:pt x="1144893" y="1174430"/>
                </a:lnTo>
                <a:lnTo>
                  <a:pt x="1157796" y="1171695"/>
                </a:lnTo>
                <a:lnTo>
                  <a:pt x="1171871" y="1168566"/>
                </a:lnTo>
                <a:lnTo>
                  <a:pt x="1184774" y="1165828"/>
                </a:lnTo>
                <a:lnTo>
                  <a:pt x="1197676" y="1161526"/>
                </a:lnTo>
                <a:lnTo>
                  <a:pt x="1218008" y="1154487"/>
                </a:lnTo>
                <a:lnTo>
                  <a:pt x="1238731" y="1145495"/>
                </a:lnTo>
                <a:lnTo>
                  <a:pt x="1258281" y="1136891"/>
                </a:lnTo>
                <a:lnTo>
                  <a:pt x="1277440" y="1125552"/>
                </a:lnTo>
                <a:lnTo>
                  <a:pt x="1289951" y="1117731"/>
                </a:lnTo>
                <a:lnTo>
                  <a:pt x="1302464" y="1109131"/>
                </a:lnTo>
                <a:lnTo>
                  <a:pt x="1314975" y="1099746"/>
                </a:lnTo>
                <a:lnTo>
                  <a:pt x="1326705" y="1090360"/>
                </a:lnTo>
                <a:lnTo>
                  <a:pt x="1336481" y="1081368"/>
                </a:lnTo>
                <a:lnTo>
                  <a:pt x="1345473" y="1072376"/>
                </a:lnTo>
                <a:lnTo>
                  <a:pt x="1354076" y="1063773"/>
                </a:lnTo>
                <a:lnTo>
                  <a:pt x="1363068" y="1053998"/>
                </a:lnTo>
                <a:lnTo>
                  <a:pt x="1369716" y="1045004"/>
                </a:lnTo>
                <a:lnTo>
                  <a:pt x="1377536" y="1036403"/>
                </a:lnTo>
                <a:lnTo>
                  <a:pt x="1383792" y="1027019"/>
                </a:lnTo>
                <a:lnTo>
                  <a:pt x="1390048" y="1017634"/>
                </a:lnTo>
                <a:lnTo>
                  <a:pt x="1396305" y="1009034"/>
                </a:lnTo>
                <a:lnTo>
                  <a:pt x="1401388" y="1000823"/>
                </a:lnTo>
                <a:lnTo>
                  <a:pt x="1406861" y="991439"/>
                </a:lnTo>
                <a:lnTo>
                  <a:pt x="1411946" y="981662"/>
                </a:lnTo>
                <a:lnTo>
                  <a:pt x="1416245" y="973452"/>
                </a:lnTo>
                <a:lnTo>
                  <a:pt x="1419766" y="964460"/>
                </a:lnTo>
                <a:lnTo>
                  <a:pt x="1424457" y="955077"/>
                </a:lnTo>
                <a:lnTo>
                  <a:pt x="1427976" y="946083"/>
                </a:lnTo>
                <a:lnTo>
                  <a:pt x="1430714" y="937090"/>
                </a:lnTo>
                <a:lnTo>
                  <a:pt x="1434234" y="928096"/>
                </a:lnTo>
                <a:lnTo>
                  <a:pt x="1436971" y="919105"/>
                </a:lnTo>
                <a:lnTo>
                  <a:pt x="1439317" y="909719"/>
                </a:lnTo>
                <a:lnTo>
                  <a:pt x="1441664" y="901117"/>
                </a:lnTo>
                <a:lnTo>
                  <a:pt x="1443619" y="892127"/>
                </a:lnTo>
                <a:lnTo>
                  <a:pt x="1445964" y="882743"/>
                </a:lnTo>
                <a:lnTo>
                  <a:pt x="1446748" y="874140"/>
                </a:lnTo>
                <a:lnTo>
                  <a:pt x="1448311" y="864757"/>
                </a:lnTo>
                <a:lnTo>
                  <a:pt x="1449095" y="856155"/>
                </a:lnTo>
                <a:lnTo>
                  <a:pt x="1450266" y="847161"/>
                </a:lnTo>
                <a:lnTo>
                  <a:pt x="1450658" y="838169"/>
                </a:lnTo>
                <a:lnTo>
                  <a:pt x="1451440" y="827222"/>
                </a:lnTo>
                <a:lnTo>
                  <a:pt x="1451440" y="815491"/>
                </a:lnTo>
                <a:lnTo>
                  <a:pt x="1451832" y="801806"/>
                </a:lnTo>
                <a:lnTo>
                  <a:pt x="1452224" y="766226"/>
                </a:lnTo>
                <a:lnTo>
                  <a:pt x="1452226" y="730254"/>
                </a:lnTo>
                <a:lnTo>
                  <a:pt x="1452227" y="693502"/>
                </a:lnTo>
                <a:lnTo>
                  <a:pt x="1452228" y="657530"/>
                </a:lnTo>
                <a:lnTo>
                  <a:pt x="1452620" y="621952"/>
                </a:lnTo>
                <a:lnTo>
                  <a:pt x="1452621" y="585980"/>
                </a:lnTo>
                <a:lnTo>
                  <a:pt x="1452233" y="550400"/>
                </a:lnTo>
                <a:lnTo>
                  <a:pt x="1452625" y="514038"/>
                </a:lnTo>
                <a:lnTo>
                  <a:pt x="1453017" y="478458"/>
                </a:lnTo>
                <a:lnTo>
                  <a:pt x="1452626" y="442097"/>
                </a:lnTo>
                <a:lnTo>
                  <a:pt x="1452628" y="406125"/>
                </a:lnTo>
                <a:lnTo>
                  <a:pt x="1453412" y="370154"/>
                </a:lnTo>
                <a:lnTo>
                  <a:pt x="1453412" y="334183"/>
                </a:lnTo>
                <a:lnTo>
                  <a:pt x="1453414" y="298212"/>
                </a:lnTo>
                <a:lnTo>
                  <a:pt x="1453024" y="265760"/>
                </a:lnTo>
                <a:lnTo>
                  <a:pt x="1453024" y="261849"/>
                </a:lnTo>
                <a:lnTo>
                  <a:pt x="1453415" y="252858"/>
                </a:lnTo>
                <a:lnTo>
                  <a:pt x="1453807" y="243864"/>
                </a:lnTo>
                <a:lnTo>
                  <a:pt x="1454980" y="234872"/>
                </a:lnTo>
                <a:lnTo>
                  <a:pt x="1455762" y="226270"/>
                </a:lnTo>
                <a:lnTo>
                  <a:pt x="1456935" y="217278"/>
                </a:lnTo>
                <a:lnTo>
                  <a:pt x="1458108" y="208284"/>
                </a:lnTo>
                <a:lnTo>
                  <a:pt x="1459673" y="198900"/>
                </a:lnTo>
                <a:lnTo>
                  <a:pt x="1461629" y="189909"/>
                </a:lnTo>
                <a:lnTo>
                  <a:pt x="1463974" y="181305"/>
                </a:lnTo>
                <a:lnTo>
                  <a:pt x="1465930" y="172313"/>
                </a:lnTo>
                <a:lnTo>
                  <a:pt x="1467885" y="163320"/>
                </a:lnTo>
                <a:lnTo>
                  <a:pt x="1471012" y="154717"/>
                </a:lnTo>
                <a:lnTo>
                  <a:pt x="1474142" y="145334"/>
                </a:lnTo>
                <a:lnTo>
                  <a:pt x="1477270" y="136733"/>
                </a:lnTo>
                <a:lnTo>
                  <a:pt x="1480791" y="126959"/>
                </a:lnTo>
                <a:lnTo>
                  <a:pt x="1484700" y="118354"/>
                </a:lnTo>
                <a:lnTo>
                  <a:pt x="1489000" y="109361"/>
                </a:lnTo>
                <a:lnTo>
                  <a:pt x="1493302" y="99588"/>
                </a:lnTo>
                <a:lnTo>
                  <a:pt x="1497994" y="90984"/>
                </a:lnTo>
                <a:lnTo>
                  <a:pt x="1503077" y="81994"/>
                </a:lnTo>
                <a:lnTo>
                  <a:pt x="1508552" y="72609"/>
                </a:lnTo>
                <a:lnTo>
                  <a:pt x="1515197" y="63616"/>
                </a:lnTo>
                <a:lnTo>
                  <a:pt x="1520672" y="55013"/>
                </a:lnTo>
                <a:lnTo>
                  <a:pt x="1527321" y="46021"/>
                </a:lnTo>
                <a:lnTo>
                  <a:pt x="1535141" y="36637"/>
                </a:lnTo>
                <a:lnTo>
                  <a:pt x="1542960" y="28034"/>
                </a:lnTo>
                <a:lnTo>
                  <a:pt x="1550388" y="19042"/>
                </a:lnTo>
                <a:lnTo>
                  <a:pt x="1558210" y="10439"/>
                </a:lnTo>
                <a:lnTo>
                  <a:pt x="1568375" y="1055"/>
                </a:lnTo>
                <a:lnTo>
                  <a:pt x="1569613" y="0"/>
                </a:lnTo>
                <a:lnTo>
                  <a:pt x="2063841" y="0"/>
                </a:lnTo>
                <a:lnTo>
                  <a:pt x="2064542" y="647"/>
                </a:lnTo>
                <a:lnTo>
                  <a:pt x="2074317" y="10422"/>
                </a:lnTo>
                <a:lnTo>
                  <a:pt x="2082527" y="18632"/>
                </a:lnTo>
                <a:lnTo>
                  <a:pt x="2090347" y="27234"/>
                </a:lnTo>
                <a:lnTo>
                  <a:pt x="2098556" y="37007"/>
                </a:lnTo>
                <a:lnTo>
                  <a:pt x="2105593" y="46392"/>
                </a:lnTo>
                <a:lnTo>
                  <a:pt x="2112239" y="54602"/>
                </a:lnTo>
                <a:lnTo>
                  <a:pt x="2118495" y="63985"/>
                </a:lnTo>
                <a:lnTo>
                  <a:pt x="2123970" y="72588"/>
                </a:lnTo>
                <a:lnTo>
                  <a:pt x="2129443" y="81972"/>
                </a:lnTo>
                <a:lnTo>
                  <a:pt x="2134526" y="90963"/>
                </a:lnTo>
                <a:lnTo>
                  <a:pt x="2139218" y="99565"/>
                </a:lnTo>
                <a:lnTo>
                  <a:pt x="2143909" y="108948"/>
                </a:lnTo>
                <a:lnTo>
                  <a:pt x="2148209" y="117941"/>
                </a:lnTo>
                <a:lnTo>
                  <a:pt x="2151728" y="126934"/>
                </a:lnTo>
                <a:lnTo>
                  <a:pt x="2156028" y="135927"/>
                </a:lnTo>
                <a:lnTo>
                  <a:pt x="2159157" y="144528"/>
                </a:lnTo>
                <a:lnTo>
                  <a:pt x="2161893" y="154302"/>
                </a:lnTo>
                <a:lnTo>
                  <a:pt x="2164630" y="163297"/>
                </a:lnTo>
                <a:lnTo>
                  <a:pt x="2167756" y="171897"/>
                </a:lnTo>
                <a:lnTo>
                  <a:pt x="2169712" y="180889"/>
                </a:lnTo>
                <a:lnTo>
                  <a:pt x="2171665" y="190665"/>
                </a:lnTo>
                <a:lnTo>
                  <a:pt x="2173230" y="199265"/>
                </a:lnTo>
                <a:lnTo>
                  <a:pt x="2175185" y="207477"/>
                </a:lnTo>
                <a:lnTo>
                  <a:pt x="2176748" y="216860"/>
                </a:lnTo>
                <a:lnTo>
                  <a:pt x="2177529" y="225463"/>
                </a:lnTo>
                <a:lnTo>
                  <a:pt x="2176747" y="226245"/>
                </a:lnTo>
                <a:lnTo>
                  <a:pt x="2177138" y="261824"/>
                </a:lnTo>
                <a:lnTo>
                  <a:pt x="2177136" y="297796"/>
                </a:lnTo>
                <a:lnTo>
                  <a:pt x="2177527" y="334157"/>
                </a:lnTo>
                <a:lnTo>
                  <a:pt x="2177525" y="370129"/>
                </a:lnTo>
                <a:lnTo>
                  <a:pt x="2176741" y="406100"/>
                </a:lnTo>
                <a:lnTo>
                  <a:pt x="2177131" y="441680"/>
                </a:lnTo>
                <a:lnTo>
                  <a:pt x="2177130" y="477652"/>
                </a:lnTo>
                <a:lnTo>
                  <a:pt x="2177519" y="514014"/>
                </a:lnTo>
                <a:lnTo>
                  <a:pt x="2177519" y="549984"/>
                </a:lnTo>
                <a:lnTo>
                  <a:pt x="2177126" y="586346"/>
                </a:lnTo>
                <a:lnTo>
                  <a:pt x="2176734" y="621928"/>
                </a:lnTo>
                <a:lnTo>
                  <a:pt x="2177123" y="657506"/>
                </a:lnTo>
                <a:lnTo>
                  <a:pt x="2177121" y="693478"/>
                </a:lnTo>
                <a:lnTo>
                  <a:pt x="2177512" y="729839"/>
                </a:lnTo>
                <a:lnTo>
                  <a:pt x="2177119" y="766202"/>
                </a:lnTo>
                <a:lnTo>
                  <a:pt x="2177119" y="802172"/>
                </a:lnTo>
                <a:lnTo>
                  <a:pt x="2176727" y="837752"/>
                </a:lnTo>
                <a:lnTo>
                  <a:pt x="2177115" y="873333"/>
                </a:lnTo>
                <a:lnTo>
                  <a:pt x="2177505" y="909694"/>
                </a:lnTo>
                <a:lnTo>
                  <a:pt x="2177505" y="945665"/>
                </a:lnTo>
                <a:lnTo>
                  <a:pt x="2177113" y="982027"/>
                </a:lnTo>
                <a:lnTo>
                  <a:pt x="2177111" y="1017999"/>
                </a:lnTo>
                <a:lnTo>
                  <a:pt x="2176719" y="1053579"/>
                </a:lnTo>
                <a:lnTo>
                  <a:pt x="2177109" y="1089159"/>
                </a:lnTo>
                <a:lnTo>
                  <a:pt x="2177498" y="1125521"/>
                </a:lnTo>
                <a:lnTo>
                  <a:pt x="2177107" y="1161884"/>
                </a:lnTo>
                <a:lnTo>
                  <a:pt x="2177104" y="1197854"/>
                </a:lnTo>
                <a:lnTo>
                  <a:pt x="2177103" y="1233825"/>
                </a:lnTo>
                <a:lnTo>
                  <a:pt x="2177103" y="1269015"/>
                </a:lnTo>
                <a:lnTo>
                  <a:pt x="2177493" y="1305377"/>
                </a:lnTo>
                <a:lnTo>
                  <a:pt x="2177101" y="1341739"/>
                </a:lnTo>
                <a:lnTo>
                  <a:pt x="2177098" y="1377710"/>
                </a:lnTo>
                <a:lnTo>
                  <a:pt x="2177097" y="1413681"/>
                </a:lnTo>
                <a:lnTo>
                  <a:pt x="2176705" y="1449262"/>
                </a:lnTo>
                <a:lnTo>
                  <a:pt x="2177095" y="1449652"/>
                </a:lnTo>
                <a:lnTo>
                  <a:pt x="2177095" y="1459035"/>
                </a:lnTo>
                <a:lnTo>
                  <a:pt x="2177486" y="1468028"/>
                </a:lnTo>
                <a:lnTo>
                  <a:pt x="2177486" y="1476630"/>
                </a:lnTo>
                <a:lnTo>
                  <a:pt x="2178660" y="1485623"/>
                </a:lnTo>
                <a:lnTo>
                  <a:pt x="2179440" y="1494225"/>
                </a:lnTo>
                <a:lnTo>
                  <a:pt x="2181003" y="1503608"/>
                </a:lnTo>
                <a:lnTo>
                  <a:pt x="2182567" y="1512992"/>
                </a:lnTo>
                <a:lnTo>
                  <a:pt x="2183741" y="1521202"/>
                </a:lnTo>
                <a:lnTo>
                  <a:pt x="2186086" y="1530585"/>
                </a:lnTo>
                <a:lnTo>
                  <a:pt x="2188431" y="1539189"/>
                </a:lnTo>
                <a:lnTo>
                  <a:pt x="2190778" y="1548571"/>
                </a:lnTo>
                <a:lnTo>
                  <a:pt x="2192732" y="1557565"/>
                </a:lnTo>
                <a:lnTo>
                  <a:pt x="2196251" y="1566557"/>
                </a:lnTo>
                <a:lnTo>
                  <a:pt x="2198988" y="1575550"/>
                </a:lnTo>
                <a:lnTo>
                  <a:pt x="2202506" y="1584542"/>
                </a:lnTo>
                <a:lnTo>
                  <a:pt x="2206415" y="1593926"/>
                </a:lnTo>
                <a:lnTo>
                  <a:pt x="2210717" y="1602919"/>
                </a:lnTo>
                <a:lnTo>
                  <a:pt x="2214626" y="1611520"/>
                </a:lnTo>
                <a:lnTo>
                  <a:pt x="2219708" y="1620512"/>
                </a:lnTo>
                <a:lnTo>
                  <a:pt x="2224400" y="1629115"/>
                </a:lnTo>
                <a:lnTo>
                  <a:pt x="2229874" y="1638498"/>
                </a:lnTo>
                <a:lnTo>
                  <a:pt x="2235347" y="1647882"/>
                </a:lnTo>
                <a:lnTo>
                  <a:pt x="2241602" y="1657265"/>
                </a:lnTo>
                <a:lnTo>
                  <a:pt x="2248249" y="1665476"/>
                </a:lnTo>
                <a:lnTo>
                  <a:pt x="2255287" y="1674860"/>
                </a:lnTo>
                <a:lnTo>
                  <a:pt x="2262715" y="1683852"/>
                </a:lnTo>
                <a:lnTo>
                  <a:pt x="2270143" y="1692844"/>
                </a:lnTo>
                <a:lnTo>
                  <a:pt x="2278353" y="1701837"/>
                </a:lnTo>
                <a:lnTo>
                  <a:pt x="2287344" y="1710829"/>
                </a:lnTo>
                <a:lnTo>
                  <a:pt x="2297511" y="1720212"/>
                </a:lnTo>
                <a:lnTo>
                  <a:pt x="2307677" y="1728814"/>
                </a:lnTo>
                <a:lnTo>
                  <a:pt x="2318234" y="1737806"/>
                </a:lnTo>
                <a:lnTo>
                  <a:pt x="2331918" y="1747580"/>
                </a:lnTo>
                <a:lnTo>
                  <a:pt x="2345602" y="1756572"/>
                </a:lnTo>
                <a:lnTo>
                  <a:pt x="2360459" y="1765174"/>
                </a:lnTo>
                <a:lnTo>
                  <a:pt x="2374925" y="1772602"/>
                </a:lnTo>
                <a:lnTo>
                  <a:pt x="2388609" y="1780031"/>
                </a:lnTo>
                <a:lnTo>
                  <a:pt x="2401904" y="1786286"/>
                </a:lnTo>
                <a:lnTo>
                  <a:pt x="2415978" y="1791760"/>
                </a:lnTo>
                <a:lnTo>
                  <a:pt x="2430055" y="1795670"/>
                </a:lnTo>
                <a:lnTo>
                  <a:pt x="2444130" y="1800360"/>
                </a:lnTo>
                <a:lnTo>
                  <a:pt x="2458988" y="1804270"/>
                </a:lnTo>
                <a:lnTo>
                  <a:pt x="2473845" y="1806615"/>
                </a:lnTo>
                <a:lnTo>
                  <a:pt x="2489484" y="1808961"/>
                </a:lnTo>
                <a:lnTo>
                  <a:pt x="2501997" y="1811306"/>
                </a:lnTo>
                <a:lnTo>
                  <a:pt x="2514509" y="1812089"/>
                </a:lnTo>
                <a:lnTo>
                  <a:pt x="2526628" y="1812478"/>
                </a:lnTo>
                <a:lnTo>
                  <a:pt x="2540312" y="1812869"/>
                </a:lnTo>
                <a:lnTo>
                  <a:pt x="2552434" y="1812478"/>
                </a:lnTo>
                <a:lnTo>
                  <a:pt x="2565336" y="1812086"/>
                </a:lnTo>
                <a:lnTo>
                  <a:pt x="2577848" y="1810521"/>
                </a:lnTo>
                <a:lnTo>
                  <a:pt x="2590360" y="1809739"/>
                </a:lnTo>
                <a:lnTo>
                  <a:pt x="2605608" y="1807001"/>
                </a:lnTo>
                <a:lnTo>
                  <a:pt x="2620074" y="1804264"/>
                </a:lnTo>
                <a:lnTo>
                  <a:pt x="2634932" y="1800354"/>
                </a:lnTo>
                <a:lnTo>
                  <a:pt x="2649009" y="1795661"/>
                </a:lnTo>
                <a:lnTo>
                  <a:pt x="2663866" y="1790968"/>
                </a:lnTo>
                <a:lnTo>
                  <a:pt x="2677552" y="1785885"/>
                </a:lnTo>
                <a:lnTo>
                  <a:pt x="2691236" y="1780020"/>
                </a:lnTo>
                <a:lnTo>
                  <a:pt x="2704921" y="1773373"/>
                </a:lnTo>
                <a:lnTo>
                  <a:pt x="2719388" y="1765162"/>
                </a:lnTo>
                <a:lnTo>
                  <a:pt x="2734246" y="1756559"/>
                </a:lnTo>
                <a:lnTo>
                  <a:pt x="2747931" y="1746784"/>
                </a:lnTo>
                <a:lnTo>
                  <a:pt x="2761615" y="1737009"/>
                </a:lnTo>
                <a:lnTo>
                  <a:pt x="2771391" y="1728797"/>
                </a:lnTo>
                <a:lnTo>
                  <a:pt x="2781556" y="1720196"/>
                </a:lnTo>
                <a:lnTo>
                  <a:pt x="2791723" y="1710811"/>
                </a:lnTo>
                <a:lnTo>
                  <a:pt x="2801107" y="1701427"/>
                </a:lnTo>
                <a:lnTo>
                  <a:pt x="2809318" y="1693216"/>
                </a:lnTo>
                <a:lnTo>
                  <a:pt x="2816355" y="1683833"/>
                </a:lnTo>
                <a:lnTo>
                  <a:pt x="2824567" y="1674840"/>
                </a:lnTo>
                <a:lnTo>
                  <a:pt x="2831215" y="1665064"/>
                </a:lnTo>
                <a:lnTo>
                  <a:pt x="2838252" y="1656463"/>
                </a:lnTo>
                <a:lnTo>
                  <a:pt x="2844119" y="1647469"/>
                </a:lnTo>
                <a:lnTo>
                  <a:pt x="2849200" y="1638476"/>
                </a:lnTo>
                <a:lnTo>
                  <a:pt x="2855066" y="1629483"/>
                </a:lnTo>
                <a:lnTo>
                  <a:pt x="2859758" y="1620101"/>
                </a:lnTo>
                <a:lnTo>
                  <a:pt x="2864450" y="1611498"/>
                </a:lnTo>
                <a:lnTo>
                  <a:pt x="2869142" y="1602114"/>
                </a:lnTo>
                <a:lnTo>
                  <a:pt x="2873052" y="1593511"/>
                </a:lnTo>
                <a:lnTo>
                  <a:pt x="2876571" y="1584518"/>
                </a:lnTo>
                <a:lnTo>
                  <a:pt x="2880092" y="1575526"/>
                </a:lnTo>
                <a:lnTo>
                  <a:pt x="2882829" y="1566534"/>
                </a:lnTo>
                <a:lnTo>
                  <a:pt x="2886348" y="1557540"/>
                </a:lnTo>
                <a:lnTo>
                  <a:pt x="2888302" y="1548547"/>
                </a:lnTo>
                <a:lnTo>
                  <a:pt x="2891431" y="1539946"/>
                </a:lnTo>
                <a:lnTo>
                  <a:pt x="2893776" y="1530562"/>
                </a:lnTo>
                <a:lnTo>
                  <a:pt x="2895342" y="1521177"/>
                </a:lnTo>
                <a:lnTo>
                  <a:pt x="2897298" y="1512184"/>
                </a:lnTo>
                <a:lnTo>
                  <a:pt x="2898080" y="1503583"/>
                </a:lnTo>
                <a:lnTo>
                  <a:pt x="2899644" y="1494199"/>
                </a:lnTo>
                <a:lnTo>
                  <a:pt x="2900426" y="1485599"/>
                </a:lnTo>
                <a:lnTo>
                  <a:pt x="2901600" y="1476605"/>
                </a:lnTo>
                <a:lnTo>
                  <a:pt x="2901600" y="1468003"/>
                </a:lnTo>
                <a:lnTo>
                  <a:pt x="2902773" y="1459011"/>
                </a:lnTo>
                <a:lnTo>
                  <a:pt x="2902773" y="1450408"/>
                </a:lnTo>
                <a:lnTo>
                  <a:pt x="2902773" y="1449627"/>
                </a:lnTo>
                <a:lnTo>
                  <a:pt x="2902383" y="1413264"/>
                </a:lnTo>
                <a:lnTo>
                  <a:pt x="2901993" y="1377686"/>
                </a:lnTo>
                <a:lnTo>
                  <a:pt x="2902387" y="1341322"/>
                </a:lnTo>
                <a:lnTo>
                  <a:pt x="2902779" y="1305743"/>
                </a:lnTo>
                <a:lnTo>
                  <a:pt x="2902779" y="1269773"/>
                </a:lnTo>
                <a:lnTo>
                  <a:pt x="2902389" y="1233409"/>
                </a:lnTo>
                <a:lnTo>
                  <a:pt x="2902783" y="1197047"/>
                </a:lnTo>
                <a:lnTo>
                  <a:pt x="2902392" y="1161467"/>
                </a:lnTo>
                <a:lnTo>
                  <a:pt x="2902394" y="1125495"/>
                </a:lnTo>
                <a:lnTo>
                  <a:pt x="2902786" y="1089916"/>
                </a:lnTo>
                <a:lnTo>
                  <a:pt x="2902786" y="1053945"/>
                </a:lnTo>
                <a:lnTo>
                  <a:pt x="2902789" y="1017191"/>
                </a:lnTo>
                <a:lnTo>
                  <a:pt x="2902789" y="981221"/>
                </a:lnTo>
                <a:lnTo>
                  <a:pt x="2902399" y="945640"/>
                </a:lnTo>
                <a:lnTo>
                  <a:pt x="2902401" y="909668"/>
                </a:lnTo>
                <a:lnTo>
                  <a:pt x="2902793" y="874089"/>
                </a:lnTo>
                <a:lnTo>
                  <a:pt x="2902795" y="837336"/>
                </a:lnTo>
                <a:lnTo>
                  <a:pt x="2902795" y="801366"/>
                </a:lnTo>
                <a:lnTo>
                  <a:pt x="2902406" y="765785"/>
                </a:lnTo>
                <a:lnTo>
                  <a:pt x="2902408" y="729815"/>
                </a:lnTo>
                <a:lnTo>
                  <a:pt x="2902409" y="693844"/>
                </a:lnTo>
                <a:lnTo>
                  <a:pt x="2902802" y="658264"/>
                </a:lnTo>
                <a:lnTo>
                  <a:pt x="2902801" y="621510"/>
                </a:lnTo>
                <a:lnTo>
                  <a:pt x="2902804" y="585540"/>
                </a:lnTo>
                <a:lnTo>
                  <a:pt x="2902414" y="549960"/>
                </a:lnTo>
                <a:lnTo>
                  <a:pt x="2902415" y="513988"/>
                </a:lnTo>
                <a:lnTo>
                  <a:pt x="2902025" y="477626"/>
                </a:lnTo>
                <a:lnTo>
                  <a:pt x="2902807" y="441654"/>
                </a:lnTo>
                <a:lnTo>
                  <a:pt x="2902809" y="405684"/>
                </a:lnTo>
                <a:lnTo>
                  <a:pt x="2902811" y="369712"/>
                </a:lnTo>
                <a:lnTo>
                  <a:pt x="2902421" y="334132"/>
                </a:lnTo>
                <a:lnTo>
                  <a:pt x="2902421" y="298161"/>
                </a:lnTo>
                <a:lnTo>
                  <a:pt x="2903205" y="262190"/>
                </a:lnTo>
                <a:lnTo>
                  <a:pt x="2902816" y="225828"/>
                </a:lnTo>
                <a:lnTo>
                  <a:pt x="2902817" y="189857"/>
                </a:lnTo>
                <a:lnTo>
                  <a:pt x="2902819" y="153886"/>
                </a:lnTo>
                <a:lnTo>
                  <a:pt x="2902428" y="118306"/>
                </a:lnTo>
                <a:lnTo>
                  <a:pt x="2902430" y="81553"/>
                </a:lnTo>
                <a:lnTo>
                  <a:pt x="2902822" y="45973"/>
                </a:lnTo>
                <a:lnTo>
                  <a:pt x="2902824" y="10002"/>
                </a:lnTo>
                <a:lnTo>
                  <a:pt x="2902824" y="0"/>
                </a:lnTo>
                <a:lnTo>
                  <a:pt x="3627826" y="0"/>
                </a:lnTo>
                <a:lnTo>
                  <a:pt x="3627717" y="9977"/>
                </a:lnTo>
                <a:lnTo>
                  <a:pt x="3627717" y="45947"/>
                </a:lnTo>
                <a:lnTo>
                  <a:pt x="3628496" y="81919"/>
                </a:lnTo>
                <a:lnTo>
                  <a:pt x="3628497" y="117890"/>
                </a:lnTo>
                <a:lnTo>
                  <a:pt x="3628104" y="153469"/>
                </a:lnTo>
                <a:lnTo>
                  <a:pt x="3628103" y="180839"/>
                </a:lnTo>
                <a:lnTo>
                  <a:pt x="3628102" y="184750"/>
                </a:lnTo>
                <a:lnTo>
                  <a:pt x="3627712" y="189832"/>
                </a:lnTo>
                <a:lnTo>
                  <a:pt x="3628495" y="199215"/>
                </a:lnTo>
                <a:lnTo>
                  <a:pt x="3629274" y="207817"/>
                </a:lnTo>
                <a:lnTo>
                  <a:pt x="3630057" y="217202"/>
                </a:lnTo>
                <a:lnTo>
                  <a:pt x="3630839" y="225803"/>
                </a:lnTo>
                <a:lnTo>
                  <a:pt x="3632012" y="234796"/>
                </a:lnTo>
                <a:lnTo>
                  <a:pt x="3633184" y="243788"/>
                </a:lnTo>
                <a:lnTo>
                  <a:pt x="3635139" y="252783"/>
                </a:lnTo>
                <a:lnTo>
                  <a:pt x="3637093" y="261774"/>
                </a:lnTo>
                <a:lnTo>
                  <a:pt x="3639829" y="270767"/>
                </a:lnTo>
                <a:lnTo>
                  <a:pt x="3642175" y="280150"/>
                </a:lnTo>
                <a:lnTo>
                  <a:pt x="3644129" y="289144"/>
                </a:lnTo>
                <a:lnTo>
                  <a:pt x="3647258" y="297744"/>
                </a:lnTo>
                <a:lnTo>
                  <a:pt x="3650386" y="307129"/>
                </a:lnTo>
                <a:lnTo>
                  <a:pt x="3654295" y="315730"/>
                </a:lnTo>
                <a:lnTo>
                  <a:pt x="3657422" y="325112"/>
                </a:lnTo>
                <a:lnTo>
                  <a:pt x="3661723" y="334107"/>
                </a:lnTo>
                <a:lnTo>
                  <a:pt x="3666416" y="342707"/>
                </a:lnTo>
                <a:lnTo>
                  <a:pt x="3670717" y="351700"/>
                </a:lnTo>
                <a:lnTo>
                  <a:pt x="3675797" y="360693"/>
                </a:lnTo>
                <a:lnTo>
                  <a:pt x="3681272" y="370077"/>
                </a:lnTo>
                <a:lnTo>
                  <a:pt x="3686745" y="378679"/>
                </a:lnTo>
                <a:lnTo>
                  <a:pt x="3693000" y="388061"/>
                </a:lnTo>
                <a:lnTo>
                  <a:pt x="3699646" y="397055"/>
                </a:lnTo>
                <a:lnTo>
                  <a:pt x="3705903" y="405655"/>
                </a:lnTo>
                <a:lnTo>
                  <a:pt x="3714503" y="415039"/>
                </a:lnTo>
                <a:lnTo>
                  <a:pt x="3721541" y="424423"/>
                </a:lnTo>
                <a:lnTo>
                  <a:pt x="3730143" y="433025"/>
                </a:lnTo>
                <a:lnTo>
                  <a:pt x="3739135" y="442016"/>
                </a:lnTo>
                <a:lnTo>
                  <a:pt x="3749692" y="451008"/>
                </a:lnTo>
                <a:lnTo>
                  <a:pt x="3759857" y="460392"/>
                </a:lnTo>
                <a:lnTo>
                  <a:pt x="3771587" y="468994"/>
                </a:lnTo>
                <a:lnTo>
                  <a:pt x="3782534" y="477595"/>
                </a:lnTo>
                <a:lnTo>
                  <a:pt x="3798174" y="487760"/>
                </a:lnTo>
                <a:lnTo>
                  <a:pt x="3813812" y="497143"/>
                </a:lnTo>
                <a:lnTo>
                  <a:pt x="3830234" y="506526"/>
                </a:lnTo>
                <a:lnTo>
                  <a:pt x="3847437" y="513563"/>
                </a:lnTo>
                <a:lnTo>
                  <a:pt x="3863857" y="520601"/>
                </a:lnTo>
                <a:lnTo>
                  <a:pt x="3880280" y="526074"/>
                </a:lnTo>
                <a:lnTo>
                  <a:pt x="3898265" y="531549"/>
                </a:lnTo>
                <a:lnTo>
                  <a:pt x="3916250" y="535456"/>
                </a:lnTo>
                <a:lnTo>
                  <a:pt x="3933845" y="538975"/>
                </a:lnTo>
                <a:lnTo>
                  <a:pt x="3953004" y="540929"/>
                </a:lnTo>
                <a:lnTo>
                  <a:pt x="3971772" y="542493"/>
                </a:lnTo>
                <a:lnTo>
                  <a:pt x="3990537" y="543273"/>
                </a:lnTo>
                <a:lnTo>
                  <a:pt x="4009697" y="542883"/>
                </a:lnTo>
                <a:lnTo>
                  <a:pt x="4028463" y="541318"/>
                </a:lnTo>
                <a:lnTo>
                  <a:pt x="4046842" y="538581"/>
                </a:lnTo>
                <a:lnTo>
                  <a:pt x="4065216" y="535061"/>
                </a:lnTo>
                <a:lnTo>
                  <a:pt x="4082422" y="531149"/>
                </a:lnTo>
                <a:lnTo>
                  <a:pt x="4100406" y="526458"/>
                </a:lnTo>
                <a:lnTo>
                  <a:pt x="4118001" y="520593"/>
                </a:lnTo>
                <a:lnTo>
                  <a:pt x="4134424" y="513554"/>
                </a:lnTo>
                <a:lnTo>
                  <a:pt x="4150846" y="505734"/>
                </a:lnTo>
                <a:lnTo>
                  <a:pt x="4167659" y="496741"/>
                </a:lnTo>
                <a:lnTo>
                  <a:pt x="4183298" y="488137"/>
                </a:lnTo>
                <a:lnTo>
                  <a:pt x="4198548" y="477581"/>
                </a:lnTo>
                <a:lnTo>
                  <a:pt x="4210277" y="468978"/>
                </a:lnTo>
                <a:lnTo>
                  <a:pt x="4221225" y="460376"/>
                </a:lnTo>
                <a:lnTo>
                  <a:pt x="4232173" y="450992"/>
                </a:lnTo>
                <a:lnTo>
                  <a:pt x="4242339" y="441609"/>
                </a:lnTo>
                <a:lnTo>
                  <a:pt x="4251333" y="432615"/>
                </a:lnTo>
                <a:lnTo>
                  <a:pt x="4259152" y="424013"/>
                </a:lnTo>
                <a:lnTo>
                  <a:pt x="4267363" y="415020"/>
                </a:lnTo>
                <a:lnTo>
                  <a:pt x="4274793" y="405245"/>
                </a:lnTo>
                <a:lnTo>
                  <a:pt x="4281831" y="396643"/>
                </a:lnTo>
                <a:lnTo>
                  <a:pt x="4288478" y="387651"/>
                </a:lnTo>
                <a:lnTo>
                  <a:pt x="4294342" y="379439"/>
                </a:lnTo>
                <a:lnTo>
                  <a:pt x="4300207" y="369664"/>
                </a:lnTo>
                <a:lnTo>
                  <a:pt x="4305682" y="361061"/>
                </a:lnTo>
                <a:lnTo>
                  <a:pt x="4310375" y="352461"/>
                </a:lnTo>
                <a:lnTo>
                  <a:pt x="4315067" y="343076"/>
                </a:lnTo>
                <a:lnTo>
                  <a:pt x="4318977" y="333692"/>
                </a:lnTo>
                <a:lnTo>
                  <a:pt x="4323669" y="324309"/>
                </a:lnTo>
                <a:lnTo>
                  <a:pt x="4327188" y="316098"/>
                </a:lnTo>
                <a:lnTo>
                  <a:pt x="4330316" y="306713"/>
                </a:lnTo>
                <a:lnTo>
                  <a:pt x="4333836" y="297720"/>
                </a:lnTo>
                <a:lnTo>
                  <a:pt x="4336574" y="288728"/>
                </a:lnTo>
                <a:lnTo>
                  <a:pt x="4339700" y="280126"/>
                </a:lnTo>
                <a:lnTo>
                  <a:pt x="4342048" y="270742"/>
                </a:lnTo>
                <a:lnTo>
                  <a:pt x="4344002" y="261750"/>
                </a:lnTo>
                <a:lnTo>
                  <a:pt x="4346349" y="253148"/>
                </a:lnTo>
                <a:lnTo>
                  <a:pt x="4347522" y="244155"/>
                </a:lnTo>
                <a:lnTo>
                  <a:pt x="4349477" y="235162"/>
                </a:lnTo>
                <a:lnTo>
                  <a:pt x="4350649" y="225387"/>
                </a:lnTo>
                <a:lnTo>
                  <a:pt x="4351431" y="216786"/>
                </a:lnTo>
                <a:lnTo>
                  <a:pt x="4352606" y="207793"/>
                </a:lnTo>
                <a:lnTo>
                  <a:pt x="4352607" y="198409"/>
                </a:lnTo>
                <a:lnTo>
                  <a:pt x="4352997" y="189417"/>
                </a:lnTo>
                <a:lnTo>
                  <a:pt x="4353389" y="185115"/>
                </a:lnTo>
                <a:lnTo>
                  <a:pt x="4353389" y="180422"/>
                </a:lnTo>
                <a:lnTo>
                  <a:pt x="4353780" y="153446"/>
                </a:lnTo>
                <a:lnTo>
                  <a:pt x="4354172" y="117866"/>
                </a:lnTo>
                <a:lnTo>
                  <a:pt x="4355347" y="81503"/>
                </a:lnTo>
                <a:lnTo>
                  <a:pt x="4355740" y="45923"/>
                </a:lnTo>
                <a:lnTo>
                  <a:pt x="4356914" y="9560"/>
                </a:lnTo>
                <a:lnTo>
                  <a:pt x="4357020" y="0"/>
                </a:lnTo>
                <a:lnTo>
                  <a:pt x="5078964" y="0"/>
                </a:lnTo>
                <a:lnTo>
                  <a:pt x="5079070" y="9927"/>
                </a:lnTo>
                <a:lnTo>
                  <a:pt x="5079070" y="45897"/>
                </a:lnTo>
                <a:lnTo>
                  <a:pt x="5078679" y="81477"/>
                </a:lnTo>
                <a:lnTo>
                  <a:pt x="5079068" y="89689"/>
                </a:lnTo>
                <a:lnTo>
                  <a:pt x="5079069" y="103763"/>
                </a:lnTo>
                <a:lnTo>
                  <a:pt x="5079459" y="117450"/>
                </a:lnTo>
                <a:lnTo>
                  <a:pt x="5080632" y="126441"/>
                </a:lnTo>
                <a:lnTo>
                  <a:pt x="5081804" y="135434"/>
                </a:lnTo>
                <a:lnTo>
                  <a:pt x="5082976" y="144428"/>
                </a:lnTo>
                <a:lnTo>
                  <a:pt x="5084541" y="153810"/>
                </a:lnTo>
                <a:lnTo>
                  <a:pt x="5086105" y="162413"/>
                </a:lnTo>
                <a:lnTo>
                  <a:pt x="5087669" y="171796"/>
                </a:lnTo>
                <a:lnTo>
                  <a:pt x="5090404" y="180789"/>
                </a:lnTo>
                <a:lnTo>
                  <a:pt x="5092749" y="189390"/>
                </a:lnTo>
                <a:lnTo>
                  <a:pt x="5095096" y="198774"/>
                </a:lnTo>
                <a:lnTo>
                  <a:pt x="5098224" y="208158"/>
                </a:lnTo>
                <a:lnTo>
                  <a:pt x="5101351" y="216759"/>
                </a:lnTo>
                <a:lnTo>
                  <a:pt x="5105260" y="225361"/>
                </a:lnTo>
                <a:lnTo>
                  <a:pt x="5108779" y="235135"/>
                </a:lnTo>
                <a:lnTo>
                  <a:pt x="5112688" y="243738"/>
                </a:lnTo>
                <a:lnTo>
                  <a:pt x="5117381" y="252339"/>
                </a:lnTo>
                <a:lnTo>
                  <a:pt x="5122071" y="261723"/>
                </a:lnTo>
                <a:lnTo>
                  <a:pt x="5127546" y="271106"/>
                </a:lnTo>
                <a:lnTo>
                  <a:pt x="5132238" y="279708"/>
                </a:lnTo>
                <a:lnTo>
                  <a:pt x="5138102" y="288701"/>
                </a:lnTo>
                <a:lnTo>
                  <a:pt x="5143966" y="297692"/>
                </a:lnTo>
                <a:lnTo>
                  <a:pt x="5151395" y="306684"/>
                </a:lnTo>
                <a:lnTo>
                  <a:pt x="5157650" y="316070"/>
                </a:lnTo>
                <a:lnTo>
                  <a:pt x="5165470" y="324671"/>
                </a:lnTo>
                <a:lnTo>
                  <a:pt x="5173287" y="333272"/>
                </a:lnTo>
                <a:lnTo>
                  <a:pt x="5181498" y="343047"/>
                </a:lnTo>
                <a:lnTo>
                  <a:pt x="5190882" y="352431"/>
                </a:lnTo>
                <a:lnTo>
                  <a:pt x="5200657" y="360642"/>
                </a:lnTo>
                <a:lnTo>
                  <a:pt x="5210822" y="369242"/>
                </a:lnTo>
                <a:lnTo>
                  <a:pt x="5223334" y="379406"/>
                </a:lnTo>
                <a:lnTo>
                  <a:pt x="5235846" y="388008"/>
                </a:lnTo>
                <a:lnTo>
                  <a:pt x="5249530" y="397001"/>
                </a:lnTo>
                <a:lnTo>
                  <a:pt x="5262432" y="405212"/>
                </a:lnTo>
                <a:lnTo>
                  <a:pt x="5273380" y="411465"/>
                </a:lnTo>
                <a:lnTo>
                  <a:pt x="5284718" y="416548"/>
                </a:lnTo>
                <a:lnTo>
                  <a:pt x="5295275" y="421630"/>
                </a:lnTo>
                <a:lnTo>
                  <a:pt x="5306223" y="426323"/>
                </a:lnTo>
                <a:lnTo>
                  <a:pt x="5317952" y="430233"/>
                </a:lnTo>
                <a:lnTo>
                  <a:pt x="5328899" y="434923"/>
                </a:lnTo>
                <a:lnTo>
                  <a:pt x="5341411" y="438051"/>
                </a:lnTo>
                <a:lnTo>
                  <a:pt x="5353141" y="441180"/>
                </a:lnTo>
                <a:lnTo>
                  <a:pt x="5374254" y="445871"/>
                </a:lnTo>
                <a:lnTo>
                  <a:pt x="5396541" y="449389"/>
                </a:lnTo>
                <a:lnTo>
                  <a:pt x="5407488" y="450951"/>
                </a:lnTo>
                <a:lnTo>
                  <a:pt x="5418436" y="451733"/>
                </a:lnTo>
                <a:lnTo>
                  <a:pt x="5429773" y="452124"/>
                </a:lnTo>
                <a:lnTo>
                  <a:pt x="5441504" y="452124"/>
                </a:lnTo>
                <a:lnTo>
                  <a:pt x="5452841" y="451733"/>
                </a:lnTo>
                <a:lnTo>
                  <a:pt x="5464183" y="451340"/>
                </a:lnTo>
                <a:lnTo>
                  <a:pt x="5475127" y="450558"/>
                </a:lnTo>
                <a:lnTo>
                  <a:pt x="5486467" y="449385"/>
                </a:lnTo>
                <a:lnTo>
                  <a:pt x="5508363" y="446256"/>
                </a:lnTo>
                <a:lnTo>
                  <a:pt x="5529867" y="441172"/>
                </a:lnTo>
                <a:lnTo>
                  <a:pt x="5541597" y="438045"/>
                </a:lnTo>
                <a:lnTo>
                  <a:pt x="5553719" y="434525"/>
                </a:lnTo>
                <a:lnTo>
                  <a:pt x="5565058" y="430222"/>
                </a:lnTo>
                <a:lnTo>
                  <a:pt x="5576396" y="425923"/>
                </a:lnTo>
                <a:lnTo>
                  <a:pt x="5587344" y="421230"/>
                </a:lnTo>
                <a:lnTo>
                  <a:pt x="5598292" y="416537"/>
                </a:lnTo>
                <a:lnTo>
                  <a:pt x="5609239" y="411064"/>
                </a:lnTo>
                <a:lnTo>
                  <a:pt x="5619796" y="405980"/>
                </a:lnTo>
                <a:lnTo>
                  <a:pt x="5633482" y="396988"/>
                </a:lnTo>
                <a:lnTo>
                  <a:pt x="5646384" y="388777"/>
                </a:lnTo>
                <a:lnTo>
                  <a:pt x="5659679" y="379391"/>
                </a:lnTo>
                <a:lnTo>
                  <a:pt x="5672191" y="369227"/>
                </a:lnTo>
                <a:lnTo>
                  <a:pt x="5682356" y="360624"/>
                </a:lnTo>
                <a:lnTo>
                  <a:pt x="5691740" y="352021"/>
                </a:lnTo>
                <a:lnTo>
                  <a:pt x="5700734" y="343028"/>
                </a:lnTo>
                <a:lnTo>
                  <a:pt x="5709727" y="333253"/>
                </a:lnTo>
                <a:lnTo>
                  <a:pt x="5717545" y="324651"/>
                </a:lnTo>
                <a:lnTo>
                  <a:pt x="5724585" y="315267"/>
                </a:lnTo>
                <a:lnTo>
                  <a:pt x="5731625" y="306665"/>
                </a:lnTo>
                <a:lnTo>
                  <a:pt x="5738662" y="297281"/>
                </a:lnTo>
                <a:lnTo>
                  <a:pt x="5744917" y="288680"/>
                </a:lnTo>
                <a:lnTo>
                  <a:pt x="5750391" y="279296"/>
                </a:lnTo>
                <a:lnTo>
                  <a:pt x="5755475" y="271085"/>
                </a:lnTo>
                <a:lnTo>
                  <a:pt x="5760948" y="261700"/>
                </a:lnTo>
                <a:lnTo>
                  <a:pt x="5765641" y="252316"/>
                </a:lnTo>
                <a:lnTo>
                  <a:pt x="5769943" y="244106"/>
                </a:lnTo>
                <a:lnTo>
                  <a:pt x="5773852" y="234722"/>
                </a:lnTo>
                <a:lnTo>
                  <a:pt x="5777763" y="225339"/>
                </a:lnTo>
                <a:lnTo>
                  <a:pt x="5781672" y="216735"/>
                </a:lnTo>
                <a:lnTo>
                  <a:pt x="5784409" y="207743"/>
                </a:lnTo>
                <a:lnTo>
                  <a:pt x="5787148" y="197968"/>
                </a:lnTo>
                <a:lnTo>
                  <a:pt x="5790276" y="189365"/>
                </a:lnTo>
                <a:lnTo>
                  <a:pt x="5792231" y="180374"/>
                </a:lnTo>
                <a:lnTo>
                  <a:pt x="5794968" y="171380"/>
                </a:lnTo>
                <a:lnTo>
                  <a:pt x="5796924" y="162388"/>
                </a:lnTo>
                <a:lnTo>
                  <a:pt x="5798487" y="153785"/>
                </a:lnTo>
                <a:lnTo>
                  <a:pt x="5800052" y="144403"/>
                </a:lnTo>
                <a:lnTo>
                  <a:pt x="5801226" y="135410"/>
                </a:lnTo>
                <a:lnTo>
                  <a:pt x="5802007" y="126806"/>
                </a:lnTo>
                <a:lnTo>
                  <a:pt x="5803180" y="117034"/>
                </a:lnTo>
                <a:lnTo>
                  <a:pt x="5804355" y="103347"/>
                </a:lnTo>
                <a:lnTo>
                  <a:pt x="5803964" y="89663"/>
                </a:lnTo>
                <a:lnTo>
                  <a:pt x="5804355" y="81452"/>
                </a:lnTo>
                <a:lnTo>
                  <a:pt x="5803964" y="45873"/>
                </a:lnTo>
                <a:lnTo>
                  <a:pt x="5803967" y="9900"/>
                </a:lnTo>
                <a:lnTo>
                  <a:pt x="5803967" y="0"/>
                </a:lnTo>
                <a:lnTo>
                  <a:pt x="7116256" y="0"/>
                </a:lnTo>
                <a:lnTo>
                  <a:pt x="7116256" y="1017705"/>
                </a:lnTo>
                <a:lnTo>
                  <a:pt x="7114920" y="1016654"/>
                </a:lnTo>
                <a:lnTo>
                  <a:pt x="7100453" y="1006880"/>
                </a:lnTo>
                <a:lnTo>
                  <a:pt x="7085988" y="997106"/>
                </a:lnTo>
                <a:lnTo>
                  <a:pt x="7070740" y="988896"/>
                </a:lnTo>
                <a:lnTo>
                  <a:pt x="7055101" y="981076"/>
                </a:lnTo>
                <a:lnTo>
                  <a:pt x="7036724" y="972865"/>
                </a:lnTo>
                <a:lnTo>
                  <a:pt x="7018347" y="966219"/>
                </a:lnTo>
                <a:lnTo>
                  <a:pt x="6999579" y="959964"/>
                </a:lnTo>
                <a:lnTo>
                  <a:pt x="6980812" y="954491"/>
                </a:lnTo>
                <a:lnTo>
                  <a:pt x="6960089" y="950973"/>
                </a:lnTo>
                <a:lnTo>
                  <a:pt x="6940541" y="947845"/>
                </a:lnTo>
                <a:lnTo>
                  <a:pt x="6919819" y="946674"/>
                </a:lnTo>
                <a:lnTo>
                  <a:pt x="6899097" y="945502"/>
                </a:lnTo>
                <a:lnTo>
                  <a:pt x="6878374" y="945894"/>
                </a:lnTo>
                <a:lnTo>
                  <a:pt x="6857652" y="947849"/>
                </a:lnTo>
                <a:lnTo>
                  <a:pt x="6837319" y="950978"/>
                </a:lnTo>
                <a:lnTo>
                  <a:pt x="6817770" y="954889"/>
                </a:lnTo>
                <a:lnTo>
                  <a:pt x="6798221" y="959580"/>
                </a:lnTo>
                <a:lnTo>
                  <a:pt x="6779062" y="966228"/>
                </a:lnTo>
                <a:lnTo>
                  <a:pt x="6760686" y="972875"/>
                </a:lnTo>
                <a:lnTo>
                  <a:pt x="6742699" y="980695"/>
                </a:lnTo>
                <a:lnTo>
                  <a:pt x="6726667" y="988908"/>
                </a:lnTo>
                <a:lnTo>
                  <a:pt x="6711419" y="997118"/>
                </a:lnTo>
                <a:lnTo>
                  <a:pt x="6696953" y="1006894"/>
                </a:lnTo>
                <a:lnTo>
                  <a:pt x="6683267" y="1016669"/>
                </a:lnTo>
                <a:lnTo>
                  <a:pt x="6671930" y="1024880"/>
                </a:lnTo>
                <a:lnTo>
                  <a:pt x="6661372" y="1033874"/>
                </a:lnTo>
                <a:lnTo>
                  <a:pt x="6651205" y="1043259"/>
                </a:lnTo>
                <a:lnTo>
                  <a:pt x="6641429" y="1053033"/>
                </a:lnTo>
                <a:lnTo>
                  <a:pt x="6633220" y="1061244"/>
                </a:lnTo>
                <a:lnTo>
                  <a:pt x="6625009" y="1070237"/>
                </a:lnTo>
                <a:lnTo>
                  <a:pt x="6617189" y="1079621"/>
                </a:lnTo>
                <a:lnTo>
                  <a:pt x="6610150" y="1089005"/>
                </a:lnTo>
                <a:lnTo>
                  <a:pt x="6603501" y="1097216"/>
                </a:lnTo>
                <a:lnTo>
                  <a:pt x="6597248" y="1106601"/>
                </a:lnTo>
                <a:lnTo>
                  <a:pt x="6591382" y="1115593"/>
                </a:lnTo>
                <a:lnTo>
                  <a:pt x="6585907" y="1124977"/>
                </a:lnTo>
                <a:lnTo>
                  <a:pt x="6581213" y="1133578"/>
                </a:lnTo>
                <a:lnTo>
                  <a:pt x="6576130" y="1142572"/>
                </a:lnTo>
                <a:lnTo>
                  <a:pt x="6571829" y="1151565"/>
                </a:lnTo>
                <a:lnTo>
                  <a:pt x="6567140" y="1160948"/>
                </a:lnTo>
                <a:lnTo>
                  <a:pt x="6563620" y="1169941"/>
                </a:lnTo>
                <a:lnTo>
                  <a:pt x="6559708" y="1178544"/>
                </a:lnTo>
                <a:lnTo>
                  <a:pt x="6556581" y="1187146"/>
                </a:lnTo>
                <a:lnTo>
                  <a:pt x="6553452" y="1196529"/>
                </a:lnTo>
                <a:lnTo>
                  <a:pt x="6551107" y="1205914"/>
                </a:lnTo>
                <a:lnTo>
                  <a:pt x="6547978" y="1214515"/>
                </a:lnTo>
                <a:lnTo>
                  <a:pt x="6546023" y="1223508"/>
                </a:lnTo>
                <a:lnTo>
                  <a:pt x="6543677" y="1232890"/>
                </a:lnTo>
                <a:lnTo>
                  <a:pt x="6542113" y="1242276"/>
                </a:lnTo>
                <a:lnTo>
                  <a:pt x="6540549" y="1250095"/>
                </a:lnTo>
                <a:lnTo>
                  <a:pt x="6538984" y="1259478"/>
                </a:lnTo>
                <a:lnTo>
                  <a:pt x="6537810" y="1268472"/>
                </a:lnTo>
                <a:lnTo>
                  <a:pt x="6537810" y="1277855"/>
                </a:lnTo>
                <a:lnTo>
                  <a:pt x="6536638" y="1286848"/>
                </a:lnTo>
                <a:lnTo>
                  <a:pt x="6536244" y="1295841"/>
                </a:lnTo>
                <a:lnTo>
                  <a:pt x="6536245" y="1304444"/>
                </a:lnTo>
                <a:lnTo>
                  <a:pt x="6535464" y="1309134"/>
                </a:lnTo>
                <a:lnTo>
                  <a:pt x="6535854" y="1340806"/>
                </a:lnTo>
                <a:lnTo>
                  <a:pt x="6536242" y="1377167"/>
                </a:lnTo>
                <a:lnTo>
                  <a:pt x="6535457" y="1412356"/>
                </a:lnTo>
                <a:lnTo>
                  <a:pt x="6535850" y="1448717"/>
                </a:lnTo>
                <a:lnTo>
                  <a:pt x="6535456" y="1485081"/>
                </a:lnTo>
                <a:lnTo>
                  <a:pt x="6535848" y="1520660"/>
                </a:lnTo>
                <a:lnTo>
                  <a:pt x="6535845" y="1556631"/>
                </a:lnTo>
                <a:lnTo>
                  <a:pt x="6536235" y="1592992"/>
                </a:lnTo>
                <a:lnTo>
                  <a:pt x="6535843" y="1628573"/>
                </a:lnTo>
                <a:lnTo>
                  <a:pt x="6535451" y="1664936"/>
                </a:lnTo>
                <a:lnTo>
                  <a:pt x="6535449" y="1700905"/>
                </a:lnTo>
                <a:lnTo>
                  <a:pt x="6535838" y="1736487"/>
                </a:lnTo>
                <a:lnTo>
                  <a:pt x="6536228" y="1772849"/>
                </a:lnTo>
                <a:lnTo>
                  <a:pt x="6535446" y="1808037"/>
                </a:lnTo>
                <a:lnTo>
                  <a:pt x="6535835" y="1844399"/>
                </a:lnTo>
                <a:lnTo>
                  <a:pt x="6535444" y="1880761"/>
                </a:lnTo>
                <a:lnTo>
                  <a:pt x="6535442" y="1916733"/>
                </a:lnTo>
                <a:lnTo>
                  <a:pt x="6535833" y="1952313"/>
                </a:lnTo>
                <a:lnTo>
                  <a:pt x="6536222" y="1988674"/>
                </a:lnTo>
                <a:lnTo>
                  <a:pt x="6535829" y="2024255"/>
                </a:lnTo>
                <a:lnTo>
                  <a:pt x="6535437" y="2060616"/>
                </a:lnTo>
                <a:lnTo>
                  <a:pt x="6535435" y="2096588"/>
                </a:lnTo>
                <a:lnTo>
                  <a:pt x="6535435" y="2132559"/>
                </a:lnTo>
                <a:lnTo>
                  <a:pt x="6536215" y="2168530"/>
                </a:lnTo>
                <a:lnTo>
                  <a:pt x="6536215" y="2204501"/>
                </a:lnTo>
                <a:lnTo>
                  <a:pt x="6535430" y="2240472"/>
                </a:lnTo>
                <a:lnTo>
                  <a:pt x="6535430" y="2276444"/>
                </a:lnTo>
                <a:lnTo>
                  <a:pt x="6535427" y="2312414"/>
                </a:lnTo>
                <a:lnTo>
                  <a:pt x="6535427" y="2348386"/>
                </a:lnTo>
                <a:lnTo>
                  <a:pt x="6536207" y="2384356"/>
                </a:lnTo>
                <a:lnTo>
                  <a:pt x="6535816" y="2420718"/>
                </a:lnTo>
                <a:lnTo>
                  <a:pt x="6535423" y="2456298"/>
                </a:lnTo>
                <a:lnTo>
                  <a:pt x="6535423" y="2488361"/>
                </a:lnTo>
                <a:lnTo>
                  <a:pt x="6535423" y="2492268"/>
                </a:lnTo>
                <a:lnTo>
                  <a:pt x="6535422" y="2528240"/>
                </a:lnTo>
                <a:lnTo>
                  <a:pt x="6535419" y="2564211"/>
                </a:lnTo>
                <a:lnTo>
                  <a:pt x="6536201" y="2600182"/>
                </a:lnTo>
                <a:lnTo>
                  <a:pt x="6535416" y="2636154"/>
                </a:lnTo>
                <a:lnTo>
                  <a:pt x="6535417" y="2672124"/>
                </a:lnTo>
                <a:lnTo>
                  <a:pt x="6535414" y="2708096"/>
                </a:lnTo>
                <a:lnTo>
                  <a:pt x="6535413" y="2744066"/>
                </a:lnTo>
                <a:lnTo>
                  <a:pt x="6536194" y="2780037"/>
                </a:lnTo>
                <a:lnTo>
                  <a:pt x="6535802" y="2816400"/>
                </a:lnTo>
                <a:lnTo>
                  <a:pt x="6535410" y="2851979"/>
                </a:lnTo>
                <a:lnTo>
                  <a:pt x="6535408" y="2887951"/>
                </a:lnTo>
                <a:lnTo>
                  <a:pt x="6535408" y="2923922"/>
                </a:lnTo>
                <a:lnTo>
                  <a:pt x="6535015" y="2960283"/>
                </a:lnTo>
                <a:lnTo>
                  <a:pt x="6535795" y="2996257"/>
                </a:lnTo>
                <a:lnTo>
                  <a:pt x="6535794" y="3032225"/>
                </a:lnTo>
                <a:lnTo>
                  <a:pt x="6535403" y="3067806"/>
                </a:lnTo>
                <a:lnTo>
                  <a:pt x="6535401" y="3103776"/>
                </a:lnTo>
                <a:lnTo>
                  <a:pt x="6535009" y="3140139"/>
                </a:lnTo>
                <a:lnTo>
                  <a:pt x="6535398" y="3176501"/>
                </a:lnTo>
                <a:lnTo>
                  <a:pt x="6535788" y="3212081"/>
                </a:lnTo>
                <a:lnTo>
                  <a:pt x="6535787" y="3248053"/>
                </a:lnTo>
                <a:lnTo>
                  <a:pt x="6535394" y="3283632"/>
                </a:lnTo>
                <a:lnTo>
                  <a:pt x="6535003" y="3319995"/>
                </a:lnTo>
                <a:lnTo>
                  <a:pt x="6535002" y="3355966"/>
                </a:lnTo>
                <a:lnTo>
                  <a:pt x="6535391" y="3392328"/>
                </a:lnTo>
                <a:lnTo>
                  <a:pt x="6535780" y="3427908"/>
                </a:lnTo>
                <a:lnTo>
                  <a:pt x="6535779" y="3463880"/>
                </a:lnTo>
                <a:lnTo>
                  <a:pt x="6535386" y="3499459"/>
                </a:lnTo>
                <a:lnTo>
                  <a:pt x="6534996" y="3535822"/>
                </a:lnTo>
                <a:lnTo>
                  <a:pt x="6535384" y="3572183"/>
                </a:lnTo>
                <a:lnTo>
                  <a:pt x="6535383" y="3608155"/>
                </a:lnTo>
                <a:lnTo>
                  <a:pt x="6535773" y="3643735"/>
                </a:lnTo>
                <a:lnTo>
                  <a:pt x="6535381" y="3679315"/>
                </a:lnTo>
                <a:lnTo>
                  <a:pt x="6534988" y="3715676"/>
                </a:lnTo>
                <a:lnTo>
                  <a:pt x="6534987" y="3751647"/>
                </a:lnTo>
                <a:lnTo>
                  <a:pt x="6535377" y="3788009"/>
                </a:lnTo>
                <a:lnTo>
                  <a:pt x="6535766" y="3823589"/>
                </a:lnTo>
                <a:lnTo>
                  <a:pt x="6535764" y="3859560"/>
                </a:lnTo>
                <a:lnTo>
                  <a:pt x="6534982" y="3895531"/>
                </a:lnTo>
                <a:lnTo>
                  <a:pt x="6534981" y="3931503"/>
                </a:lnTo>
                <a:lnTo>
                  <a:pt x="6535370" y="3967863"/>
                </a:lnTo>
                <a:lnTo>
                  <a:pt x="6535370" y="4003835"/>
                </a:lnTo>
                <a:lnTo>
                  <a:pt x="6535759" y="4039415"/>
                </a:lnTo>
                <a:lnTo>
                  <a:pt x="6535368" y="4075778"/>
                </a:lnTo>
                <a:lnTo>
                  <a:pt x="6534974" y="4111358"/>
                </a:lnTo>
                <a:lnTo>
                  <a:pt x="6534974" y="4147328"/>
                </a:lnTo>
                <a:lnTo>
                  <a:pt x="6535363" y="4183690"/>
                </a:lnTo>
                <a:lnTo>
                  <a:pt x="6534971" y="4220053"/>
                </a:lnTo>
                <a:lnTo>
                  <a:pt x="6535361" y="4255633"/>
                </a:lnTo>
                <a:lnTo>
                  <a:pt x="6535358" y="4291604"/>
                </a:lnTo>
                <a:lnTo>
                  <a:pt x="6534968" y="4327184"/>
                </a:lnTo>
                <a:lnTo>
                  <a:pt x="6535357" y="4363546"/>
                </a:lnTo>
                <a:lnTo>
                  <a:pt x="6535355" y="4399517"/>
                </a:lnTo>
                <a:lnTo>
                  <a:pt x="6534965" y="4435879"/>
                </a:lnTo>
                <a:lnTo>
                  <a:pt x="6535353" y="4471459"/>
                </a:lnTo>
                <a:lnTo>
                  <a:pt x="6534961" y="4507038"/>
                </a:lnTo>
                <a:lnTo>
                  <a:pt x="6534960" y="4543009"/>
                </a:lnTo>
                <a:lnTo>
                  <a:pt x="6535740" y="4575852"/>
                </a:lnTo>
                <a:lnTo>
                  <a:pt x="6535350" y="4579372"/>
                </a:lnTo>
                <a:lnTo>
                  <a:pt x="6534959" y="4588365"/>
                </a:lnTo>
                <a:lnTo>
                  <a:pt x="6534567" y="4597358"/>
                </a:lnTo>
                <a:lnTo>
                  <a:pt x="6533785" y="4606742"/>
                </a:lnTo>
                <a:lnTo>
                  <a:pt x="6533002" y="4615343"/>
                </a:lnTo>
                <a:lnTo>
                  <a:pt x="6531830" y="4624336"/>
                </a:lnTo>
                <a:lnTo>
                  <a:pt x="6530655" y="4633328"/>
                </a:lnTo>
                <a:lnTo>
                  <a:pt x="6528701" y="4642323"/>
                </a:lnTo>
                <a:lnTo>
                  <a:pt x="6527137" y="4651706"/>
                </a:lnTo>
                <a:lnTo>
                  <a:pt x="6525181" y="4660697"/>
                </a:lnTo>
                <a:lnTo>
                  <a:pt x="6522835" y="4670082"/>
                </a:lnTo>
                <a:lnTo>
                  <a:pt x="6520878" y="4678292"/>
                </a:lnTo>
                <a:lnTo>
                  <a:pt x="6518142" y="4687285"/>
                </a:lnTo>
                <a:lnTo>
                  <a:pt x="6514232" y="4696669"/>
                </a:lnTo>
                <a:lnTo>
                  <a:pt x="6511495" y="4705662"/>
                </a:lnTo>
                <a:lnTo>
                  <a:pt x="6507584" y="4714264"/>
                </a:lnTo>
                <a:lnTo>
                  <a:pt x="6504457" y="4723650"/>
                </a:lnTo>
                <a:lnTo>
                  <a:pt x="6499764" y="4733031"/>
                </a:lnTo>
                <a:lnTo>
                  <a:pt x="6495073" y="4741634"/>
                </a:lnTo>
                <a:lnTo>
                  <a:pt x="6490380" y="4751018"/>
                </a:lnTo>
                <a:lnTo>
                  <a:pt x="6485296" y="4759228"/>
                </a:lnTo>
                <a:lnTo>
                  <a:pt x="6479823" y="4768613"/>
                </a:lnTo>
                <a:lnTo>
                  <a:pt x="6474348" y="4777998"/>
                </a:lnTo>
                <a:lnTo>
                  <a:pt x="6467308" y="4786599"/>
                </a:lnTo>
                <a:lnTo>
                  <a:pt x="6461837" y="4795202"/>
                </a:lnTo>
                <a:lnTo>
                  <a:pt x="6454406" y="4804976"/>
                </a:lnTo>
                <a:lnTo>
                  <a:pt x="6446196" y="4813970"/>
                </a:lnTo>
                <a:lnTo>
                  <a:pt x="6438376" y="4822570"/>
                </a:lnTo>
                <a:lnTo>
                  <a:pt x="6430165" y="4831565"/>
                </a:lnTo>
                <a:lnTo>
                  <a:pt x="6419998" y="4840948"/>
                </a:lnTo>
                <a:lnTo>
                  <a:pt x="6409833" y="4850333"/>
                </a:lnTo>
                <a:lnTo>
                  <a:pt x="6400447" y="4858935"/>
                </a:lnTo>
                <a:lnTo>
                  <a:pt x="6389109" y="4867146"/>
                </a:lnTo>
                <a:lnTo>
                  <a:pt x="6374643" y="4877704"/>
                </a:lnTo>
                <a:lnTo>
                  <a:pt x="6359783" y="4886306"/>
                </a:lnTo>
                <a:lnTo>
                  <a:pt x="6344927" y="4895690"/>
                </a:lnTo>
                <a:lnTo>
                  <a:pt x="6329286" y="4903509"/>
                </a:lnTo>
                <a:lnTo>
                  <a:pt x="6310909" y="4911722"/>
                </a:lnTo>
                <a:lnTo>
                  <a:pt x="6292533" y="4918369"/>
                </a:lnTo>
                <a:lnTo>
                  <a:pt x="6273373" y="4925017"/>
                </a:lnTo>
                <a:lnTo>
                  <a:pt x="6253825" y="4929708"/>
                </a:lnTo>
                <a:lnTo>
                  <a:pt x="6233885" y="4934010"/>
                </a:lnTo>
                <a:lnTo>
                  <a:pt x="6213942" y="4936748"/>
                </a:lnTo>
                <a:lnTo>
                  <a:pt x="6193611" y="4938313"/>
                </a:lnTo>
                <a:lnTo>
                  <a:pt x="6172106" y="4939486"/>
                </a:lnTo>
                <a:lnTo>
                  <a:pt x="6151384" y="4938315"/>
                </a:lnTo>
                <a:lnTo>
                  <a:pt x="6130663" y="4937142"/>
                </a:lnTo>
                <a:lnTo>
                  <a:pt x="6109939" y="4934406"/>
                </a:lnTo>
                <a:lnTo>
                  <a:pt x="6090000" y="4930106"/>
                </a:lnTo>
                <a:lnTo>
                  <a:pt x="6070451" y="4924633"/>
                </a:lnTo>
                <a:lnTo>
                  <a:pt x="6051292" y="4918769"/>
                </a:lnTo>
                <a:lnTo>
                  <a:pt x="6032525" y="4911732"/>
                </a:lnTo>
                <a:lnTo>
                  <a:pt x="6014931" y="4903521"/>
                </a:lnTo>
                <a:lnTo>
                  <a:pt x="5999292" y="4895701"/>
                </a:lnTo>
                <a:lnTo>
                  <a:pt x="5984434" y="4887100"/>
                </a:lnTo>
                <a:lnTo>
                  <a:pt x="5969185" y="4877326"/>
                </a:lnTo>
                <a:lnTo>
                  <a:pt x="5955111" y="4867161"/>
                </a:lnTo>
                <a:lnTo>
                  <a:pt x="5944554" y="4858951"/>
                </a:lnTo>
                <a:lnTo>
                  <a:pt x="5933998" y="4849958"/>
                </a:lnTo>
                <a:lnTo>
                  <a:pt x="5923832" y="4840575"/>
                </a:lnTo>
                <a:lnTo>
                  <a:pt x="5914059" y="4830800"/>
                </a:lnTo>
                <a:lnTo>
                  <a:pt x="5905848" y="4822589"/>
                </a:lnTo>
                <a:lnTo>
                  <a:pt x="5898028" y="4813988"/>
                </a:lnTo>
                <a:lnTo>
                  <a:pt x="5890210" y="4805386"/>
                </a:lnTo>
                <a:lnTo>
                  <a:pt x="5882781" y="4794831"/>
                </a:lnTo>
                <a:lnTo>
                  <a:pt x="5876134" y="4786620"/>
                </a:lnTo>
                <a:lnTo>
                  <a:pt x="5870661" y="4778018"/>
                </a:lnTo>
                <a:lnTo>
                  <a:pt x="5864404" y="4768634"/>
                </a:lnTo>
                <a:lnTo>
                  <a:pt x="5858931" y="4759250"/>
                </a:lnTo>
                <a:lnTo>
                  <a:pt x="5854240" y="4750650"/>
                </a:lnTo>
                <a:lnTo>
                  <a:pt x="5849156" y="4741657"/>
                </a:lnTo>
                <a:lnTo>
                  <a:pt x="5844855" y="4732665"/>
                </a:lnTo>
                <a:lnTo>
                  <a:pt x="5840165" y="4723280"/>
                </a:lnTo>
                <a:lnTo>
                  <a:pt x="5836645" y="4714289"/>
                </a:lnTo>
                <a:lnTo>
                  <a:pt x="5833127" y="4706077"/>
                </a:lnTo>
                <a:lnTo>
                  <a:pt x="5829608" y="4697086"/>
                </a:lnTo>
                <a:lnTo>
                  <a:pt x="5826090" y="4687309"/>
                </a:lnTo>
                <a:lnTo>
                  <a:pt x="5824527" y="4678707"/>
                </a:lnTo>
                <a:lnTo>
                  <a:pt x="5821399" y="4670108"/>
                </a:lnTo>
                <a:lnTo>
                  <a:pt x="5819053" y="4660724"/>
                </a:lnTo>
                <a:lnTo>
                  <a:pt x="5817098" y="4651731"/>
                </a:lnTo>
                <a:lnTo>
                  <a:pt x="5815537" y="4642347"/>
                </a:lnTo>
                <a:lnTo>
                  <a:pt x="5813189" y="4633744"/>
                </a:lnTo>
                <a:lnTo>
                  <a:pt x="5812408" y="4625143"/>
                </a:lnTo>
                <a:lnTo>
                  <a:pt x="5810845" y="4615759"/>
                </a:lnTo>
                <a:lnTo>
                  <a:pt x="5810845" y="4606376"/>
                </a:lnTo>
                <a:lnTo>
                  <a:pt x="5809671" y="4597384"/>
                </a:lnTo>
                <a:lnTo>
                  <a:pt x="5809672" y="4588782"/>
                </a:lnTo>
                <a:lnTo>
                  <a:pt x="5808891" y="4579399"/>
                </a:lnTo>
                <a:lnTo>
                  <a:pt x="5809281" y="4576661"/>
                </a:lnTo>
                <a:lnTo>
                  <a:pt x="5808892" y="4543427"/>
                </a:lnTo>
                <a:lnTo>
                  <a:pt x="5808892" y="4507455"/>
                </a:lnTo>
                <a:lnTo>
                  <a:pt x="5809676" y="4471485"/>
                </a:lnTo>
                <a:lnTo>
                  <a:pt x="5809285" y="4435905"/>
                </a:lnTo>
                <a:lnTo>
                  <a:pt x="5809287" y="4399934"/>
                </a:lnTo>
                <a:lnTo>
                  <a:pt x="5808898" y="4363572"/>
                </a:lnTo>
                <a:lnTo>
                  <a:pt x="5808899" y="4327600"/>
                </a:lnTo>
                <a:lnTo>
                  <a:pt x="5809291" y="4291238"/>
                </a:lnTo>
                <a:lnTo>
                  <a:pt x="5809292" y="4256049"/>
                </a:lnTo>
                <a:lnTo>
                  <a:pt x="5809293" y="4220078"/>
                </a:lnTo>
                <a:lnTo>
                  <a:pt x="5808904" y="4183716"/>
                </a:lnTo>
                <a:lnTo>
                  <a:pt x="5808906" y="4147744"/>
                </a:lnTo>
                <a:lnTo>
                  <a:pt x="5809297" y="4111382"/>
                </a:lnTo>
                <a:lnTo>
                  <a:pt x="5809300" y="4075412"/>
                </a:lnTo>
                <a:lnTo>
                  <a:pt x="5809300" y="4040222"/>
                </a:lnTo>
                <a:lnTo>
                  <a:pt x="5809302" y="4004252"/>
                </a:lnTo>
                <a:lnTo>
                  <a:pt x="5808912" y="3967889"/>
                </a:lnTo>
                <a:lnTo>
                  <a:pt x="5809304" y="3931528"/>
                </a:lnTo>
                <a:lnTo>
                  <a:pt x="5809305" y="3895556"/>
                </a:lnTo>
                <a:lnTo>
                  <a:pt x="5809699" y="3859977"/>
                </a:lnTo>
                <a:lnTo>
                  <a:pt x="5809307" y="3824397"/>
                </a:lnTo>
                <a:lnTo>
                  <a:pt x="5808918" y="3788034"/>
                </a:lnTo>
                <a:lnTo>
                  <a:pt x="5809311" y="3751673"/>
                </a:lnTo>
                <a:lnTo>
                  <a:pt x="5809312" y="3715702"/>
                </a:lnTo>
                <a:lnTo>
                  <a:pt x="5809313" y="3679730"/>
                </a:lnTo>
                <a:lnTo>
                  <a:pt x="5809312" y="3668783"/>
                </a:lnTo>
                <a:lnTo>
                  <a:pt x="5809314" y="3656271"/>
                </a:lnTo>
                <a:lnTo>
                  <a:pt x="5808923" y="3644149"/>
                </a:lnTo>
                <a:lnTo>
                  <a:pt x="5807751" y="3635159"/>
                </a:lnTo>
                <a:lnTo>
                  <a:pt x="5806578" y="3625384"/>
                </a:lnTo>
                <a:lnTo>
                  <a:pt x="5805795" y="3616781"/>
                </a:lnTo>
                <a:lnTo>
                  <a:pt x="5804234" y="3608180"/>
                </a:lnTo>
                <a:lnTo>
                  <a:pt x="5803060" y="3599187"/>
                </a:lnTo>
                <a:lnTo>
                  <a:pt x="5800715" y="3589802"/>
                </a:lnTo>
                <a:lnTo>
                  <a:pt x="5798369" y="3581202"/>
                </a:lnTo>
                <a:lnTo>
                  <a:pt x="5796414" y="3572209"/>
                </a:lnTo>
                <a:lnTo>
                  <a:pt x="5794068" y="3562824"/>
                </a:lnTo>
                <a:lnTo>
                  <a:pt x="5790550" y="3553832"/>
                </a:lnTo>
                <a:lnTo>
                  <a:pt x="5787813" y="3544840"/>
                </a:lnTo>
                <a:lnTo>
                  <a:pt x="5784295" y="3536629"/>
                </a:lnTo>
                <a:lnTo>
                  <a:pt x="5780385" y="3526464"/>
                </a:lnTo>
                <a:lnTo>
                  <a:pt x="5776476" y="3517861"/>
                </a:lnTo>
                <a:lnTo>
                  <a:pt x="5772176" y="3508869"/>
                </a:lnTo>
                <a:lnTo>
                  <a:pt x="5767483" y="3500267"/>
                </a:lnTo>
                <a:lnTo>
                  <a:pt x="5762792" y="3490884"/>
                </a:lnTo>
                <a:lnTo>
                  <a:pt x="5757709" y="3481890"/>
                </a:lnTo>
                <a:lnTo>
                  <a:pt x="5751844" y="3472897"/>
                </a:lnTo>
                <a:lnTo>
                  <a:pt x="5746371" y="3464297"/>
                </a:lnTo>
                <a:lnTo>
                  <a:pt x="5740116" y="3454914"/>
                </a:lnTo>
                <a:lnTo>
                  <a:pt x="5732297" y="3445531"/>
                </a:lnTo>
                <a:lnTo>
                  <a:pt x="5725650" y="3436537"/>
                </a:lnTo>
                <a:lnTo>
                  <a:pt x="5717830" y="3427937"/>
                </a:lnTo>
                <a:lnTo>
                  <a:pt x="5709620" y="3418944"/>
                </a:lnTo>
                <a:lnTo>
                  <a:pt x="5700237" y="3409561"/>
                </a:lnTo>
                <a:lnTo>
                  <a:pt x="5691635" y="3400959"/>
                </a:lnTo>
                <a:lnTo>
                  <a:pt x="5681861" y="3391967"/>
                </a:lnTo>
                <a:lnTo>
                  <a:pt x="5669349" y="3382583"/>
                </a:lnTo>
                <a:lnTo>
                  <a:pt x="5656837" y="3373199"/>
                </a:lnTo>
                <a:lnTo>
                  <a:pt x="5643935" y="3364207"/>
                </a:lnTo>
                <a:lnTo>
                  <a:pt x="5631423" y="3356388"/>
                </a:lnTo>
                <a:lnTo>
                  <a:pt x="5621259" y="3350914"/>
                </a:lnTo>
                <a:lnTo>
                  <a:pt x="5611484" y="3345050"/>
                </a:lnTo>
                <a:lnTo>
                  <a:pt x="5600926" y="3340749"/>
                </a:lnTo>
                <a:lnTo>
                  <a:pt x="5591152" y="3335666"/>
                </a:lnTo>
                <a:lnTo>
                  <a:pt x="5579814" y="3331366"/>
                </a:lnTo>
                <a:lnTo>
                  <a:pt x="5570039" y="3327066"/>
                </a:lnTo>
                <a:lnTo>
                  <a:pt x="5559484" y="3323547"/>
                </a:lnTo>
                <a:lnTo>
                  <a:pt x="5548144" y="3320029"/>
                </a:lnTo>
                <a:lnTo>
                  <a:pt x="5536024" y="3316510"/>
                </a:lnTo>
                <a:lnTo>
                  <a:pt x="5523121" y="3313773"/>
                </a:lnTo>
                <a:lnTo>
                  <a:pt x="5511391" y="3311429"/>
                </a:lnTo>
                <a:lnTo>
                  <a:pt x="5498489" y="3309473"/>
                </a:lnTo>
                <a:lnTo>
                  <a:pt x="5485196" y="3307910"/>
                </a:lnTo>
                <a:lnTo>
                  <a:pt x="5472683" y="3307128"/>
                </a:lnTo>
                <a:lnTo>
                  <a:pt x="5459782" y="3305956"/>
                </a:lnTo>
                <a:lnTo>
                  <a:pt x="5446487" y="3305957"/>
                </a:lnTo>
                <a:lnTo>
                  <a:pt x="5433193" y="3305175"/>
                </a:lnTo>
                <a:lnTo>
                  <a:pt x="5419899" y="3306740"/>
                </a:lnTo>
                <a:lnTo>
                  <a:pt x="5406999" y="3307913"/>
                </a:lnTo>
                <a:lnTo>
                  <a:pt x="5394094" y="3309087"/>
                </a:lnTo>
                <a:lnTo>
                  <a:pt x="5381583" y="3311432"/>
                </a:lnTo>
                <a:lnTo>
                  <a:pt x="5369072" y="3313779"/>
                </a:lnTo>
                <a:lnTo>
                  <a:pt x="5356560" y="3316908"/>
                </a:lnTo>
                <a:lnTo>
                  <a:pt x="5344047" y="3320036"/>
                </a:lnTo>
                <a:lnTo>
                  <a:pt x="5334273" y="3323556"/>
                </a:lnTo>
                <a:lnTo>
                  <a:pt x="5322935" y="3327075"/>
                </a:lnTo>
                <a:lnTo>
                  <a:pt x="5312376" y="3331375"/>
                </a:lnTo>
                <a:lnTo>
                  <a:pt x="5301429" y="3335287"/>
                </a:lnTo>
                <a:lnTo>
                  <a:pt x="5291263" y="3340761"/>
                </a:lnTo>
                <a:lnTo>
                  <a:pt x="5281488" y="3345061"/>
                </a:lnTo>
                <a:lnTo>
                  <a:pt x="5271715" y="3350927"/>
                </a:lnTo>
                <a:lnTo>
                  <a:pt x="5261548" y="3355619"/>
                </a:lnTo>
                <a:lnTo>
                  <a:pt x="5248255" y="3364222"/>
                </a:lnTo>
                <a:lnTo>
                  <a:pt x="5235741" y="3372823"/>
                </a:lnTo>
                <a:lnTo>
                  <a:pt x="5222838" y="3382598"/>
                </a:lnTo>
                <a:lnTo>
                  <a:pt x="5211500" y="3392373"/>
                </a:lnTo>
                <a:lnTo>
                  <a:pt x="5201333" y="3400196"/>
                </a:lnTo>
                <a:lnTo>
                  <a:pt x="5191951" y="3409578"/>
                </a:lnTo>
                <a:lnTo>
                  <a:pt x="5182957" y="3418572"/>
                </a:lnTo>
                <a:lnTo>
                  <a:pt x="5174745" y="3428346"/>
                </a:lnTo>
                <a:lnTo>
                  <a:pt x="5166925" y="3436949"/>
                </a:lnTo>
                <a:lnTo>
                  <a:pt x="5159887" y="3445549"/>
                </a:lnTo>
                <a:lnTo>
                  <a:pt x="5152848" y="3454935"/>
                </a:lnTo>
                <a:lnTo>
                  <a:pt x="5146593" y="3464317"/>
                </a:lnTo>
                <a:lnTo>
                  <a:pt x="5140336" y="3472920"/>
                </a:lnTo>
                <a:lnTo>
                  <a:pt x="5134863" y="3481523"/>
                </a:lnTo>
                <a:lnTo>
                  <a:pt x="5129779" y="3490515"/>
                </a:lnTo>
                <a:lnTo>
                  <a:pt x="5124695" y="3500290"/>
                </a:lnTo>
                <a:lnTo>
                  <a:pt x="5120396" y="3508501"/>
                </a:lnTo>
                <a:lnTo>
                  <a:pt x="5116092" y="3518276"/>
                </a:lnTo>
                <a:lnTo>
                  <a:pt x="5112181" y="3526878"/>
                </a:lnTo>
                <a:lnTo>
                  <a:pt x="5108665" y="3535870"/>
                </a:lnTo>
                <a:lnTo>
                  <a:pt x="5104755" y="3545255"/>
                </a:lnTo>
                <a:lnTo>
                  <a:pt x="5101626" y="3553856"/>
                </a:lnTo>
                <a:lnTo>
                  <a:pt x="5098889" y="3562848"/>
                </a:lnTo>
                <a:lnTo>
                  <a:pt x="5095760" y="3572234"/>
                </a:lnTo>
                <a:lnTo>
                  <a:pt x="5093805" y="3581226"/>
                </a:lnTo>
                <a:lnTo>
                  <a:pt x="5092241" y="3589829"/>
                </a:lnTo>
                <a:lnTo>
                  <a:pt x="5090286" y="3598820"/>
                </a:lnTo>
                <a:lnTo>
                  <a:pt x="5088331" y="3608596"/>
                </a:lnTo>
                <a:lnTo>
                  <a:pt x="5087158" y="3617589"/>
                </a:lnTo>
                <a:lnTo>
                  <a:pt x="5085982" y="3625799"/>
                </a:lnTo>
                <a:lnTo>
                  <a:pt x="5084420" y="3635183"/>
                </a:lnTo>
                <a:lnTo>
                  <a:pt x="5083637" y="3643785"/>
                </a:lnTo>
                <a:lnTo>
                  <a:pt x="5082854" y="3656298"/>
                </a:lnTo>
                <a:lnTo>
                  <a:pt x="5083244" y="3669199"/>
                </a:lnTo>
                <a:lnTo>
                  <a:pt x="5082853" y="3679756"/>
                </a:lnTo>
                <a:lnTo>
                  <a:pt x="5083243" y="3716117"/>
                </a:lnTo>
                <a:lnTo>
                  <a:pt x="5083242" y="3752089"/>
                </a:lnTo>
                <a:lnTo>
                  <a:pt x="5083242" y="3788060"/>
                </a:lnTo>
                <a:lnTo>
                  <a:pt x="5083241" y="3824031"/>
                </a:lnTo>
                <a:lnTo>
                  <a:pt x="5083239" y="3859220"/>
                </a:lnTo>
                <a:lnTo>
                  <a:pt x="5083237" y="3895973"/>
                </a:lnTo>
                <a:lnTo>
                  <a:pt x="5083236" y="3931945"/>
                </a:lnTo>
                <a:lnTo>
                  <a:pt x="5083235" y="3967915"/>
                </a:lnTo>
                <a:lnTo>
                  <a:pt x="5083235" y="4003886"/>
                </a:lnTo>
                <a:lnTo>
                  <a:pt x="5082842" y="4040247"/>
                </a:lnTo>
                <a:lnTo>
                  <a:pt x="5082841" y="4075439"/>
                </a:lnTo>
                <a:lnTo>
                  <a:pt x="5083230" y="4111799"/>
                </a:lnTo>
                <a:lnTo>
                  <a:pt x="5083227" y="4147769"/>
                </a:lnTo>
                <a:lnTo>
                  <a:pt x="5083227" y="4183740"/>
                </a:lnTo>
                <a:lnTo>
                  <a:pt x="5082835" y="4220103"/>
                </a:lnTo>
                <a:lnTo>
                  <a:pt x="5083226" y="4256466"/>
                </a:lnTo>
                <a:lnTo>
                  <a:pt x="5083222" y="4291653"/>
                </a:lnTo>
                <a:lnTo>
                  <a:pt x="5083222" y="4327625"/>
                </a:lnTo>
                <a:lnTo>
                  <a:pt x="5082831" y="4349131"/>
                </a:lnTo>
                <a:lnTo>
                  <a:pt x="5082829" y="4356950"/>
                </a:lnTo>
                <a:lnTo>
                  <a:pt x="5083221" y="4363596"/>
                </a:lnTo>
                <a:lnTo>
                  <a:pt x="5082438" y="4372980"/>
                </a:lnTo>
                <a:lnTo>
                  <a:pt x="5081656" y="4381582"/>
                </a:lnTo>
                <a:lnTo>
                  <a:pt x="5080482" y="4390576"/>
                </a:lnTo>
                <a:lnTo>
                  <a:pt x="5079700" y="4399175"/>
                </a:lnTo>
                <a:lnTo>
                  <a:pt x="5078136" y="4408562"/>
                </a:lnTo>
                <a:lnTo>
                  <a:pt x="5076572" y="4417943"/>
                </a:lnTo>
                <a:lnTo>
                  <a:pt x="5074617" y="4426939"/>
                </a:lnTo>
                <a:lnTo>
                  <a:pt x="5073051" y="4435540"/>
                </a:lnTo>
                <a:lnTo>
                  <a:pt x="5070314" y="4444532"/>
                </a:lnTo>
                <a:lnTo>
                  <a:pt x="5067969" y="4453916"/>
                </a:lnTo>
                <a:lnTo>
                  <a:pt x="5065232" y="4462908"/>
                </a:lnTo>
                <a:lnTo>
                  <a:pt x="5062103" y="4471511"/>
                </a:lnTo>
                <a:lnTo>
                  <a:pt x="5058584" y="4481285"/>
                </a:lnTo>
                <a:lnTo>
                  <a:pt x="5054674" y="4489887"/>
                </a:lnTo>
                <a:lnTo>
                  <a:pt x="5050765" y="4498489"/>
                </a:lnTo>
                <a:lnTo>
                  <a:pt x="5046854" y="4507091"/>
                </a:lnTo>
                <a:lnTo>
                  <a:pt x="5042161" y="4517256"/>
                </a:lnTo>
                <a:lnTo>
                  <a:pt x="5037079" y="4526250"/>
                </a:lnTo>
                <a:lnTo>
                  <a:pt x="5032386" y="4534852"/>
                </a:lnTo>
                <a:lnTo>
                  <a:pt x="5026911" y="4544235"/>
                </a:lnTo>
                <a:lnTo>
                  <a:pt x="5020265" y="4553229"/>
                </a:lnTo>
                <a:lnTo>
                  <a:pt x="5014401" y="4562222"/>
                </a:lnTo>
                <a:lnTo>
                  <a:pt x="5007754" y="4571215"/>
                </a:lnTo>
                <a:lnTo>
                  <a:pt x="5000714" y="4579818"/>
                </a:lnTo>
                <a:lnTo>
                  <a:pt x="4992503" y="4588810"/>
                </a:lnTo>
                <a:lnTo>
                  <a:pt x="4984683" y="4598194"/>
                </a:lnTo>
                <a:lnTo>
                  <a:pt x="4975691" y="4607186"/>
                </a:lnTo>
                <a:lnTo>
                  <a:pt x="4967088" y="4615789"/>
                </a:lnTo>
                <a:lnTo>
                  <a:pt x="4955750" y="4625563"/>
                </a:lnTo>
                <a:lnTo>
                  <a:pt x="4944801" y="4634947"/>
                </a:lnTo>
                <a:lnTo>
                  <a:pt x="4933072" y="4643550"/>
                </a:lnTo>
                <a:lnTo>
                  <a:pt x="4921342" y="4651371"/>
                </a:lnTo>
                <a:lnTo>
                  <a:pt x="4904918" y="4662319"/>
                </a:lnTo>
                <a:lnTo>
                  <a:pt x="4887715" y="4671702"/>
                </a:lnTo>
                <a:lnTo>
                  <a:pt x="4869731" y="4680306"/>
                </a:lnTo>
                <a:lnTo>
                  <a:pt x="4852135" y="4687736"/>
                </a:lnTo>
                <a:lnTo>
                  <a:pt x="4836886" y="4692818"/>
                </a:lnTo>
                <a:lnTo>
                  <a:pt x="4820462" y="4698291"/>
                </a:lnTo>
                <a:lnTo>
                  <a:pt x="4804434" y="4702595"/>
                </a:lnTo>
                <a:lnTo>
                  <a:pt x="4788401" y="4706113"/>
                </a:lnTo>
                <a:lnTo>
                  <a:pt x="4771591" y="4708852"/>
                </a:lnTo>
                <a:lnTo>
                  <a:pt x="4754777" y="4710808"/>
                </a:lnTo>
                <a:lnTo>
                  <a:pt x="4737572" y="4712371"/>
                </a:lnTo>
                <a:lnTo>
                  <a:pt x="4719980" y="4711982"/>
                </a:lnTo>
                <a:lnTo>
                  <a:pt x="4702384" y="4712373"/>
                </a:lnTo>
                <a:lnTo>
                  <a:pt x="4685181" y="4710811"/>
                </a:lnTo>
                <a:lnTo>
                  <a:pt x="4668760" y="4708464"/>
                </a:lnTo>
                <a:lnTo>
                  <a:pt x="4651556" y="4706119"/>
                </a:lnTo>
                <a:lnTo>
                  <a:pt x="4635526" y="4702599"/>
                </a:lnTo>
                <a:lnTo>
                  <a:pt x="4619496" y="4698300"/>
                </a:lnTo>
                <a:lnTo>
                  <a:pt x="4603465" y="4693218"/>
                </a:lnTo>
                <a:lnTo>
                  <a:pt x="4587824" y="4687744"/>
                </a:lnTo>
                <a:lnTo>
                  <a:pt x="4569840" y="4679925"/>
                </a:lnTo>
                <a:lnTo>
                  <a:pt x="4552247" y="4671714"/>
                </a:lnTo>
                <a:lnTo>
                  <a:pt x="4535041" y="4662332"/>
                </a:lnTo>
                <a:lnTo>
                  <a:pt x="4518622" y="4651384"/>
                </a:lnTo>
                <a:lnTo>
                  <a:pt x="4506892" y="4643564"/>
                </a:lnTo>
                <a:lnTo>
                  <a:pt x="4495164" y="4634963"/>
                </a:lnTo>
                <a:lnTo>
                  <a:pt x="4484217" y="4625580"/>
                </a:lnTo>
                <a:lnTo>
                  <a:pt x="4473269" y="4616196"/>
                </a:lnTo>
                <a:lnTo>
                  <a:pt x="4464276" y="4607203"/>
                </a:lnTo>
                <a:lnTo>
                  <a:pt x="4455675" y="4598603"/>
                </a:lnTo>
                <a:lnTo>
                  <a:pt x="4447465" y="4588829"/>
                </a:lnTo>
                <a:lnTo>
                  <a:pt x="4439253" y="4579838"/>
                </a:lnTo>
                <a:lnTo>
                  <a:pt x="4432215" y="4571235"/>
                </a:lnTo>
                <a:lnTo>
                  <a:pt x="4425569" y="4562242"/>
                </a:lnTo>
                <a:lnTo>
                  <a:pt x="4419705" y="4553249"/>
                </a:lnTo>
                <a:lnTo>
                  <a:pt x="4413059" y="4544257"/>
                </a:lnTo>
                <a:lnTo>
                  <a:pt x="4407583" y="4534874"/>
                </a:lnTo>
                <a:lnTo>
                  <a:pt x="4402892" y="4526272"/>
                </a:lnTo>
                <a:lnTo>
                  <a:pt x="4397809" y="4517278"/>
                </a:lnTo>
                <a:lnTo>
                  <a:pt x="4393510" y="4507506"/>
                </a:lnTo>
                <a:lnTo>
                  <a:pt x="4388818" y="4498904"/>
                </a:lnTo>
                <a:lnTo>
                  <a:pt x="4385301" y="4489911"/>
                </a:lnTo>
                <a:lnTo>
                  <a:pt x="4381390" y="4481309"/>
                </a:lnTo>
                <a:lnTo>
                  <a:pt x="4378262" y="4471926"/>
                </a:lnTo>
                <a:lnTo>
                  <a:pt x="4375135" y="4463324"/>
                </a:lnTo>
                <a:lnTo>
                  <a:pt x="4372400" y="4454331"/>
                </a:lnTo>
                <a:lnTo>
                  <a:pt x="4370053" y="4444949"/>
                </a:lnTo>
                <a:lnTo>
                  <a:pt x="4367316" y="4435954"/>
                </a:lnTo>
                <a:lnTo>
                  <a:pt x="4365363" y="4426962"/>
                </a:lnTo>
                <a:lnTo>
                  <a:pt x="4363407" y="4417970"/>
                </a:lnTo>
                <a:lnTo>
                  <a:pt x="4361842" y="4408585"/>
                </a:lnTo>
                <a:lnTo>
                  <a:pt x="4360670" y="4399594"/>
                </a:lnTo>
                <a:lnTo>
                  <a:pt x="4359499" y="4390600"/>
                </a:lnTo>
                <a:lnTo>
                  <a:pt x="4358716" y="4381998"/>
                </a:lnTo>
                <a:lnTo>
                  <a:pt x="4357541" y="4373005"/>
                </a:lnTo>
                <a:lnTo>
                  <a:pt x="4357153" y="4364013"/>
                </a:lnTo>
                <a:lnTo>
                  <a:pt x="4357153" y="4356975"/>
                </a:lnTo>
                <a:lnTo>
                  <a:pt x="4357153" y="4349154"/>
                </a:lnTo>
                <a:lnTo>
                  <a:pt x="4357155" y="4328042"/>
                </a:lnTo>
                <a:lnTo>
                  <a:pt x="4356374" y="4292071"/>
                </a:lnTo>
                <a:lnTo>
                  <a:pt x="4356766" y="4255708"/>
                </a:lnTo>
                <a:lnTo>
                  <a:pt x="4357157" y="4220128"/>
                </a:lnTo>
                <a:lnTo>
                  <a:pt x="4357160" y="4184158"/>
                </a:lnTo>
                <a:lnTo>
                  <a:pt x="4357160" y="4148186"/>
                </a:lnTo>
                <a:lnTo>
                  <a:pt x="4357162" y="4111434"/>
                </a:lnTo>
                <a:lnTo>
                  <a:pt x="4356773" y="4075852"/>
                </a:lnTo>
                <a:lnTo>
                  <a:pt x="4357164" y="4040274"/>
                </a:lnTo>
                <a:lnTo>
                  <a:pt x="4357165" y="4004303"/>
                </a:lnTo>
                <a:lnTo>
                  <a:pt x="4357167" y="3968332"/>
                </a:lnTo>
                <a:lnTo>
                  <a:pt x="4357169" y="3932360"/>
                </a:lnTo>
                <a:lnTo>
                  <a:pt x="4357168" y="3895607"/>
                </a:lnTo>
                <a:lnTo>
                  <a:pt x="4356779" y="3860029"/>
                </a:lnTo>
                <a:lnTo>
                  <a:pt x="4357172" y="3824447"/>
                </a:lnTo>
                <a:lnTo>
                  <a:pt x="4357172" y="3788475"/>
                </a:lnTo>
                <a:lnTo>
                  <a:pt x="4357176" y="3752505"/>
                </a:lnTo>
                <a:lnTo>
                  <a:pt x="4357175" y="3715752"/>
                </a:lnTo>
                <a:lnTo>
                  <a:pt x="4357177" y="3679780"/>
                </a:lnTo>
                <a:lnTo>
                  <a:pt x="4356788" y="3644201"/>
                </a:lnTo>
                <a:lnTo>
                  <a:pt x="4357180" y="3608621"/>
                </a:lnTo>
                <a:lnTo>
                  <a:pt x="4357182" y="3572650"/>
                </a:lnTo>
                <a:lnTo>
                  <a:pt x="4357573" y="3536288"/>
                </a:lnTo>
                <a:lnTo>
                  <a:pt x="4357184" y="3499926"/>
                </a:lnTo>
                <a:lnTo>
                  <a:pt x="4357184" y="3463955"/>
                </a:lnTo>
                <a:lnTo>
                  <a:pt x="4356795" y="3428375"/>
                </a:lnTo>
                <a:lnTo>
                  <a:pt x="4357188" y="3392795"/>
                </a:lnTo>
                <a:lnTo>
                  <a:pt x="4357578" y="3356433"/>
                </a:lnTo>
                <a:lnTo>
                  <a:pt x="4357189" y="3320071"/>
                </a:lnTo>
                <a:lnTo>
                  <a:pt x="4357190" y="3284099"/>
                </a:lnTo>
                <a:lnTo>
                  <a:pt x="4356801" y="3248519"/>
                </a:lnTo>
                <a:lnTo>
                  <a:pt x="4356804" y="3212548"/>
                </a:lnTo>
                <a:lnTo>
                  <a:pt x="4357585" y="3176577"/>
                </a:lnTo>
                <a:lnTo>
                  <a:pt x="4357588" y="3140607"/>
                </a:lnTo>
                <a:lnTo>
                  <a:pt x="4357196" y="3104245"/>
                </a:lnTo>
                <a:lnTo>
                  <a:pt x="4357198" y="3068275"/>
                </a:lnTo>
                <a:lnTo>
                  <a:pt x="4356810" y="3032693"/>
                </a:lnTo>
                <a:lnTo>
                  <a:pt x="4356810" y="2996722"/>
                </a:lnTo>
                <a:lnTo>
                  <a:pt x="4357594" y="2960751"/>
                </a:lnTo>
                <a:lnTo>
                  <a:pt x="4357201" y="2924390"/>
                </a:lnTo>
                <a:lnTo>
                  <a:pt x="4357203" y="2897020"/>
                </a:lnTo>
                <a:lnTo>
                  <a:pt x="4357205" y="2893111"/>
                </a:lnTo>
                <a:lnTo>
                  <a:pt x="4357204" y="2888418"/>
                </a:lnTo>
                <a:lnTo>
                  <a:pt x="4356814" y="2879425"/>
                </a:lnTo>
                <a:lnTo>
                  <a:pt x="4355642" y="2870433"/>
                </a:lnTo>
                <a:lnTo>
                  <a:pt x="4355643" y="2861050"/>
                </a:lnTo>
                <a:lnTo>
                  <a:pt x="4354469" y="2852057"/>
                </a:lnTo>
                <a:lnTo>
                  <a:pt x="4353686" y="2843454"/>
                </a:lnTo>
                <a:lnTo>
                  <a:pt x="4352123" y="2834071"/>
                </a:lnTo>
                <a:lnTo>
                  <a:pt x="4349777" y="2825470"/>
                </a:lnTo>
                <a:lnTo>
                  <a:pt x="4347822" y="2816477"/>
                </a:lnTo>
                <a:lnTo>
                  <a:pt x="4346260" y="2807874"/>
                </a:lnTo>
                <a:lnTo>
                  <a:pt x="4343913" y="2798491"/>
                </a:lnTo>
                <a:lnTo>
                  <a:pt x="4340787" y="2789890"/>
                </a:lnTo>
                <a:lnTo>
                  <a:pt x="4338440" y="2780505"/>
                </a:lnTo>
                <a:lnTo>
                  <a:pt x="4334923" y="2771514"/>
                </a:lnTo>
                <a:lnTo>
                  <a:pt x="4331013" y="2762130"/>
                </a:lnTo>
                <a:lnTo>
                  <a:pt x="4327494" y="2753137"/>
                </a:lnTo>
                <a:lnTo>
                  <a:pt x="4323583" y="2744535"/>
                </a:lnTo>
                <a:lnTo>
                  <a:pt x="4319283" y="2734761"/>
                </a:lnTo>
                <a:lnTo>
                  <a:pt x="4314592" y="2726158"/>
                </a:lnTo>
                <a:lnTo>
                  <a:pt x="4309508" y="2717167"/>
                </a:lnTo>
                <a:lnTo>
                  <a:pt x="4304817" y="2708565"/>
                </a:lnTo>
                <a:lnTo>
                  <a:pt x="4298171" y="2699572"/>
                </a:lnTo>
                <a:lnTo>
                  <a:pt x="4292307" y="2690579"/>
                </a:lnTo>
                <a:lnTo>
                  <a:pt x="4286052" y="2681197"/>
                </a:lnTo>
                <a:lnTo>
                  <a:pt x="4279014" y="2672595"/>
                </a:lnTo>
                <a:lnTo>
                  <a:pt x="4271978" y="2663211"/>
                </a:lnTo>
                <a:lnTo>
                  <a:pt x="4263373" y="2653827"/>
                </a:lnTo>
                <a:lnTo>
                  <a:pt x="4255165" y="2645618"/>
                </a:lnTo>
                <a:lnTo>
                  <a:pt x="4246562" y="2637015"/>
                </a:lnTo>
                <a:lnTo>
                  <a:pt x="4236788" y="2627241"/>
                </a:lnTo>
                <a:lnTo>
                  <a:pt x="4225450" y="2617468"/>
                </a:lnTo>
                <a:lnTo>
                  <a:pt x="4214504" y="2608865"/>
                </a:lnTo>
                <a:lnTo>
                  <a:pt x="4203162" y="2600655"/>
                </a:lnTo>
                <a:lnTo>
                  <a:pt x="4188307" y="2590490"/>
                </a:lnTo>
                <a:lnTo>
                  <a:pt x="4171886" y="2581106"/>
                </a:lnTo>
                <a:lnTo>
                  <a:pt x="4156638" y="2572115"/>
                </a:lnTo>
                <a:lnTo>
                  <a:pt x="4139434" y="2565077"/>
                </a:lnTo>
                <a:lnTo>
                  <a:pt x="4123012" y="2558041"/>
                </a:lnTo>
                <a:lnTo>
                  <a:pt x="4105810" y="2551785"/>
                </a:lnTo>
                <a:lnTo>
                  <a:pt x="4087825" y="2546313"/>
                </a:lnTo>
                <a:lnTo>
                  <a:pt x="4069450" y="2542012"/>
                </a:lnTo>
                <a:lnTo>
                  <a:pt x="4051072" y="2539275"/>
                </a:lnTo>
                <a:lnTo>
                  <a:pt x="4032303" y="2536148"/>
                </a:lnTo>
                <a:lnTo>
                  <a:pt x="4013538" y="2534584"/>
                </a:lnTo>
                <a:lnTo>
                  <a:pt x="3994378" y="2534195"/>
                </a:lnTo>
                <a:lnTo>
                  <a:pt x="3974828" y="2534978"/>
                </a:lnTo>
                <a:lnTo>
                  <a:pt x="3955671" y="2536932"/>
                </a:lnTo>
                <a:lnTo>
                  <a:pt x="3937294" y="2538887"/>
                </a:lnTo>
                <a:lnTo>
                  <a:pt x="3918526" y="2542798"/>
                </a:lnTo>
                <a:lnTo>
                  <a:pt x="3900931" y="2546317"/>
                </a:lnTo>
                <a:lnTo>
                  <a:pt x="3882946" y="2551793"/>
                </a:lnTo>
                <a:lnTo>
                  <a:pt x="3865351" y="2557659"/>
                </a:lnTo>
                <a:lnTo>
                  <a:pt x="3848929" y="2564697"/>
                </a:lnTo>
                <a:lnTo>
                  <a:pt x="3832117" y="2572126"/>
                </a:lnTo>
                <a:lnTo>
                  <a:pt x="3815304" y="2581118"/>
                </a:lnTo>
                <a:lnTo>
                  <a:pt x="3800445" y="2590504"/>
                </a:lnTo>
                <a:lnTo>
                  <a:pt x="3785588" y="2600670"/>
                </a:lnTo>
                <a:lnTo>
                  <a:pt x="3774248" y="2608882"/>
                </a:lnTo>
                <a:lnTo>
                  <a:pt x="3762129" y="2617874"/>
                </a:lnTo>
                <a:lnTo>
                  <a:pt x="3751960" y="2627258"/>
                </a:lnTo>
                <a:lnTo>
                  <a:pt x="3741796" y="2636643"/>
                </a:lnTo>
                <a:lnTo>
                  <a:pt x="3733193" y="2645245"/>
                </a:lnTo>
                <a:lnTo>
                  <a:pt x="3724591" y="2654629"/>
                </a:lnTo>
                <a:lnTo>
                  <a:pt x="3716772" y="2663231"/>
                </a:lnTo>
                <a:lnTo>
                  <a:pt x="3709342" y="2673005"/>
                </a:lnTo>
                <a:lnTo>
                  <a:pt x="3702695" y="2681216"/>
                </a:lnTo>
                <a:lnTo>
                  <a:pt x="3696048" y="2690210"/>
                </a:lnTo>
                <a:lnTo>
                  <a:pt x="3689400" y="2699203"/>
                </a:lnTo>
                <a:lnTo>
                  <a:pt x="3683926" y="2708587"/>
                </a:lnTo>
                <a:lnTo>
                  <a:pt x="3679234" y="2717188"/>
                </a:lnTo>
                <a:lnTo>
                  <a:pt x="3674151" y="2726181"/>
                </a:lnTo>
                <a:lnTo>
                  <a:pt x="3668678" y="2735566"/>
                </a:lnTo>
                <a:lnTo>
                  <a:pt x="3664767" y="2744949"/>
                </a:lnTo>
                <a:lnTo>
                  <a:pt x="3660856" y="2753551"/>
                </a:lnTo>
                <a:lnTo>
                  <a:pt x="3656555" y="2762543"/>
                </a:lnTo>
                <a:lnTo>
                  <a:pt x="3653818" y="2771537"/>
                </a:lnTo>
                <a:lnTo>
                  <a:pt x="3650298" y="2780530"/>
                </a:lnTo>
                <a:lnTo>
                  <a:pt x="3647561" y="2789523"/>
                </a:lnTo>
                <a:lnTo>
                  <a:pt x="3644824" y="2798515"/>
                </a:lnTo>
                <a:lnTo>
                  <a:pt x="3642088" y="2807508"/>
                </a:lnTo>
                <a:lnTo>
                  <a:pt x="3640524" y="2816892"/>
                </a:lnTo>
                <a:lnTo>
                  <a:pt x="3638958" y="2825493"/>
                </a:lnTo>
                <a:lnTo>
                  <a:pt x="3636612" y="2834096"/>
                </a:lnTo>
                <a:lnTo>
                  <a:pt x="3635049" y="2843480"/>
                </a:lnTo>
                <a:lnTo>
                  <a:pt x="3633484" y="2852864"/>
                </a:lnTo>
                <a:lnTo>
                  <a:pt x="3632702" y="2861465"/>
                </a:lnTo>
                <a:lnTo>
                  <a:pt x="3631529" y="2870457"/>
                </a:lnTo>
                <a:lnTo>
                  <a:pt x="3631527" y="2879841"/>
                </a:lnTo>
                <a:lnTo>
                  <a:pt x="3631527" y="2888443"/>
                </a:lnTo>
                <a:lnTo>
                  <a:pt x="3631136" y="2893526"/>
                </a:lnTo>
                <a:lnTo>
                  <a:pt x="3631136" y="2897436"/>
                </a:lnTo>
                <a:lnTo>
                  <a:pt x="3631136" y="2924805"/>
                </a:lnTo>
                <a:lnTo>
                  <a:pt x="3631135" y="2960777"/>
                </a:lnTo>
                <a:lnTo>
                  <a:pt x="3630742" y="2996357"/>
                </a:lnTo>
                <a:lnTo>
                  <a:pt x="3631131" y="3032719"/>
                </a:lnTo>
                <a:lnTo>
                  <a:pt x="3631520" y="3068299"/>
                </a:lnTo>
                <a:lnTo>
                  <a:pt x="3631130" y="3104661"/>
                </a:lnTo>
                <a:lnTo>
                  <a:pt x="3631129" y="3140633"/>
                </a:lnTo>
                <a:lnTo>
                  <a:pt x="3631126" y="3176603"/>
                </a:lnTo>
                <a:lnTo>
                  <a:pt x="3630735" y="3212184"/>
                </a:lnTo>
                <a:lnTo>
                  <a:pt x="3631125" y="3248545"/>
                </a:lnTo>
                <a:lnTo>
                  <a:pt x="3631513" y="3284126"/>
                </a:lnTo>
                <a:lnTo>
                  <a:pt x="3631121" y="3320488"/>
                </a:lnTo>
                <a:lnTo>
                  <a:pt x="3631119" y="3356458"/>
                </a:lnTo>
                <a:lnTo>
                  <a:pt x="3631510" y="3392819"/>
                </a:lnTo>
                <a:lnTo>
                  <a:pt x="3631119" y="3428400"/>
                </a:lnTo>
                <a:lnTo>
                  <a:pt x="3630725" y="3464763"/>
                </a:lnTo>
                <a:lnTo>
                  <a:pt x="3631114" y="3500342"/>
                </a:lnTo>
                <a:lnTo>
                  <a:pt x="3631114" y="3536314"/>
                </a:lnTo>
                <a:lnTo>
                  <a:pt x="3631114" y="3572284"/>
                </a:lnTo>
                <a:lnTo>
                  <a:pt x="3631503" y="3608646"/>
                </a:lnTo>
                <a:lnTo>
                  <a:pt x="3630719" y="3644618"/>
                </a:lnTo>
                <a:lnTo>
                  <a:pt x="3630718" y="3680587"/>
                </a:lnTo>
                <a:lnTo>
                  <a:pt x="3631108" y="3716169"/>
                </a:lnTo>
                <a:lnTo>
                  <a:pt x="3631108" y="3752140"/>
                </a:lnTo>
                <a:lnTo>
                  <a:pt x="3631497" y="3788502"/>
                </a:lnTo>
                <a:lnTo>
                  <a:pt x="3631106" y="3824863"/>
                </a:lnTo>
                <a:lnTo>
                  <a:pt x="3630711" y="3860443"/>
                </a:lnTo>
                <a:lnTo>
                  <a:pt x="3631102" y="3896025"/>
                </a:lnTo>
                <a:lnTo>
                  <a:pt x="3631100" y="3931994"/>
                </a:lnTo>
                <a:lnTo>
                  <a:pt x="3631099" y="3967965"/>
                </a:lnTo>
                <a:lnTo>
                  <a:pt x="3631097" y="4004717"/>
                </a:lnTo>
                <a:lnTo>
                  <a:pt x="3630706" y="4040299"/>
                </a:lnTo>
                <a:lnTo>
                  <a:pt x="3630704" y="4076271"/>
                </a:lnTo>
                <a:lnTo>
                  <a:pt x="3631094" y="4111849"/>
                </a:lnTo>
                <a:lnTo>
                  <a:pt x="3631092" y="4147821"/>
                </a:lnTo>
                <a:lnTo>
                  <a:pt x="3631482" y="4184182"/>
                </a:lnTo>
                <a:lnTo>
                  <a:pt x="3631090" y="4220545"/>
                </a:lnTo>
                <a:lnTo>
                  <a:pt x="3630698" y="4256124"/>
                </a:lnTo>
                <a:lnTo>
                  <a:pt x="3630696" y="4292096"/>
                </a:lnTo>
                <a:lnTo>
                  <a:pt x="3631087" y="4327676"/>
                </a:lnTo>
                <a:lnTo>
                  <a:pt x="3631084" y="4363647"/>
                </a:lnTo>
                <a:lnTo>
                  <a:pt x="3631083" y="4400400"/>
                </a:lnTo>
                <a:lnTo>
                  <a:pt x="3631083" y="4436371"/>
                </a:lnTo>
                <a:lnTo>
                  <a:pt x="3630691" y="4471952"/>
                </a:lnTo>
                <a:lnTo>
                  <a:pt x="3630689" y="4507921"/>
                </a:lnTo>
                <a:lnTo>
                  <a:pt x="3631080" y="4543504"/>
                </a:lnTo>
                <a:lnTo>
                  <a:pt x="3631078" y="4580256"/>
                </a:lnTo>
                <a:lnTo>
                  <a:pt x="3631076" y="4616228"/>
                </a:lnTo>
                <a:lnTo>
                  <a:pt x="3631075" y="4652198"/>
                </a:lnTo>
                <a:lnTo>
                  <a:pt x="3630684" y="4687778"/>
                </a:lnTo>
                <a:lnTo>
                  <a:pt x="3630289" y="4724140"/>
                </a:lnTo>
                <a:lnTo>
                  <a:pt x="3630680" y="4759720"/>
                </a:lnTo>
                <a:lnTo>
                  <a:pt x="3631069" y="4796082"/>
                </a:lnTo>
                <a:lnTo>
                  <a:pt x="3631067" y="4832053"/>
                </a:lnTo>
                <a:lnTo>
                  <a:pt x="3630677" y="4867634"/>
                </a:lnTo>
                <a:lnTo>
                  <a:pt x="3630284" y="4903995"/>
                </a:lnTo>
                <a:lnTo>
                  <a:pt x="3630675" y="4939575"/>
                </a:lnTo>
                <a:lnTo>
                  <a:pt x="3631063" y="4975937"/>
                </a:lnTo>
                <a:lnTo>
                  <a:pt x="3631062" y="5011909"/>
                </a:lnTo>
                <a:lnTo>
                  <a:pt x="3631061" y="5047879"/>
                </a:lnTo>
                <a:lnTo>
                  <a:pt x="3630668" y="5083459"/>
                </a:lnTo>
                <a:lnTo>
                  <a:pt x="3630278" y="5119821"/>
                </a:lnTo>
                <a:lnTo>
                  <a:pt x="3630667" y="5155401"/>
                </a:lnTo>
                <a:lnTo>
                  <a:pt x="3631056" y="5191763"/>
                </a:lnTo>
                <a:lnTo>
                  <a:pt x="3631056" y="5227734"/>
                </a:lnTo>
                <a:lnTo>
                  <a:pt x="3631054" y="5263705"/>
                </a:lnTo>
                <a:lnTo>
                  <a:pt x="3630272" y="5299676"/>
                </a:lnTo>
                <a:lnTo>
                  <a:pt x="3630269" y="5335646"/>
                </a:lnTo>
                <a:lnTo>
                  <a:pt x="3631051" y="5348159"/>
                </a:lnTo>
                <a:lnTo>
                  <a:pt x="3630660" y="5360280"/>
                </a:lnTo>
                <a:lnTo>
                  <a:pt x="3629878" y="5371229"/>
                </a:lnTo>
                <a:lnTo>
                  <a:pt x="3629485" y="5381003"/>
                </a:lnTo>
                <a:lnTo>
                  <a:pt x="3628704" y="5389604"/>
                </a:lnTo>
                <a:lnTo>
                  <a:pt x="3627139" y="5398988"/>
                </a:lnTo>
                <a:lnTo>
                  <a:pt x="3626357" y="5407589"/>
                </a:lnTo>
                <a:lnTo>
                  <a:pt x="3624792" y="5416974"/>
                </a:lnTo>
                <a:lnTo>
                  <a:pt x="3622447" y="5425576"/>
                </a:lnTo>
                <a:lnTo>
                  <a:pt x="3620099" y="5434960"/>
                </a:lnTo>
                <a:lnTo>
                  <a:pt x="3618144" y="5443952"/>
                </a:lnTo>
                <a:lnTo>
                  <a:pt x="3615017" y="5452555"/>
                </a:lnTo>
                <a:lnTo>
                  <a:pt x="3612670" y="5461937"/>
                </a:lnTo>
                <a:lnTo>
                  <a:pt x="3609541" y="5471321"/>
                </a:lnTo>
                <a:lnTo>
                  <a:pt x="3606023" y="5479532"/>
                </a:lnTo>
                <a:lnTo>
                  <a:pt x="3602502" y="5488526"/>
                </a:lnTo>
                <a:lnTo>
                  <a:pt x="3597812" y="5497908"/>
                </a:lnTo>
                <a:lnTo>
                  <a:pt x="3594292" y="5506902"/>
                </a:lnTo>
                <a:lnTo>
                  <a:pt x="3589992" y="5515895"/>
                </a:lnTo>
                <a:lnTo>
                  <a:pt x="3584908" y="5524889"/>
                </a:lnTo>
                <a:lnTo>
                  <a:pt x="3579434" y="5534272"/>
                </a:lnTo>
                <a:lnTo>
                  <a:pt x="3573960" y="5542875"/>
                </a:lnTo>
                <a:lnTo>
                  <a:pt x="3568094" y="5551086"/>
                </a:lnTo>
                <a:lnTo>
                  <a:pt x="3561447" y="5560860"/>
                </a:lnTo>
                <a:lnTo>
                  <a:pt x="3555191" y="5570245"/>
                </a:lnTo>
                <a:lnTo>
                  <a:pt x="3547762" y="5578454"/>
                </a:lnTo>
                <a:lnTo>
                  <a:pt x="3540724" y="5587839"/>
                </a:lnTo>
                <a:lnTo>
                  <a:pt x="3532122" y="5597223"/>
                </a:lnTo>
                <a:lnTo>
                  <a:pt x="3522738" y="5606607"/>
                </a:lnTo>
                <a:lnTo>
                  <a:pt x="3513745" y="5614818"/>
                </a:lnTo>
                <a:lnTo>
                  <a:pt x="3503578" y="5623421"/>
                </a:lnTo>
                <a:lnTo>
                  <a:pt x="3492240" y="5633196"/>
                </a:lnTo>
                <a:lnTo>
                  <a:pt x="3479726" y="5642581"/>
                </a:lnTo>
                <a:lnTo>
                  <a:pt x="3467216" y="5651182"/>
                </a:lnTo>
                <a:lnTo>
                  <a:pt x="3453922" y="5659784"/>
                </a:lnTo>
                <a:lnTo>
                  <a:pt x="3435152" y="5669950"/>
                </a:lnTo>
                <a:lnTo>
                  <a:pt x="3414822" y="5680118"/>
                </a:lnTo>
                <a:lnTo>
                  <a:pt x="3404656" y="5684809"/>
                </a:lnTo>
                <a:lnTo>
                  <a:pt x="3394490" y="5687939"/>
                </a:lnTo>
                <a:lnTo>
                  <a:pt x="3383541" y="5691848"/>
                </a:lnTo>
                <a:lnTo>
                  <a:pt x="3373768" y="5695368"/>
                </a:lnTo>
                <a:lnTo>
                  <a:pt x="3360473" y="5699279"/>
                </a:lnTo>
                <a:lnTo>
                  <a:pt x="3347961" y="5702406"/>
                </a:lnTo>
                <a:lnTo>
                  <a:pt x="3334668" y="5704752"/>
                </a:lnTo>
                <a:lnTo>
                  <a:pt x="3321374" y="5707097"/>
                </a:lnTo>
                <a:lnTo>
                  <a:pt x="3308471" y="5708273"/>
                </a:lnTo>
                <a:lnTo>
                  <a:pt x="3295178" y="5709836"/>
                </a:lnTo>
                <a:lnTo>
                  <a:pt x="3281493" y="5711009"/>
                </a:lnTo>
                <a:lnTo>
                  <a:pt x="3268201" y="5711010"/>
                </a:lnTo>
                <a:lnTo>
                  <a:pt x="3254124" y="5711011"/>
                </a:lnTo>
                <a:lnTo>
                  <a:pt x="3240440" y="5709839"/>
                </a:lnTo>
                <a:lnTo>
                  <a:pt x="3227147" y="5709057"/>
                </a:lnTo>
                <a:lnTo>
                  <a:pt x="3213852" y="5707493"/>
                </a:lnTo>
                <a:lnTo>
                  <a:pt x="3200559" y="5705149"/>
                </a:lnTo>
                <a:lnTo>
                  <a:pt x="3187656" y="5702411"/>
                </a:lnTo>
                <a:lnTo>
                  <a:pt x="3175145" y="5699283"/>
                </a:lnTo>
                <a:lnTo>
                  <a:pt x="3162633" y="5695374"/>
                </a:lnTo>
                <a:lnTo>
                  <a:pt x="3151684" y="5692247"/>
                </a:lnTo>
                <a:lnTo>
                  <a:pt x="3140737" y="5688338"/>
                </a:lnTo>
                <a:lnTo>
                  <a:pt x="3130573" y="5684429"/>
                </a:lnTo>
                <a:lnTo>
                  <a:pt x="3120406" y="5679737"/>
                </a:lnTo>
                <a:lnTo>
                  <a:pt x="3100075" y="5670353"/>
                </a:lnTo>
                <a:lnTo>
                  <a:pt x="3080918" y="5659798"/>
                </a:lnTo>
                <a:lnTo>
                  <a:pt x="3067624" y="5651196"/>
                </a:lnTo>
                <a:lnTo>
                  <a:pt x="3055113" y="5642594"/>
                </a:lnTo>
                <a:lnTo>
                  <a:pt x="3042600" y="5633210"/>
                </a:lnTo>
                <a:lnTo>
                  <a:pt x="3030872" y="5623829"/>
                </a:lnTo>
                <a:lnTo>
                  <a:pt x="3021490" y="5615227"/>
                </a:lnTo>
                <a:lnTo>
                  <a:pt x="3012497" y="5606234"/>
                </a:lnTo>
                <a:lnTo>
                  <a:pt x="3003504" y="5597241"/>
                </a:lnTo>
                <a:lnTo>
                  <a:pt x="2994511" y="5587468"/>
                </a:lnTo>
                <a:lnTo>
                  <a:pt x="2987474" y="5578866"/>
                </a:lnTo>
                <a:lnTo>
                  <a:pt x="2980045" y="5569873"/>
                </a:lnTo>
                <a:lnTo>
                  <a:pt x="2973399" y="5560880"/>
                </a:lnTo>
                <a:lnTo>
                  <a:pt x="2966752" y="5551889"/>
                </a:lnTo>
                <a:lnTo>
                  <a:pt x="2960888" y="5542895"/>
                </a:lnTo>
                <a:lnTo>
                  <a:pt x="2955805" y="5533904"/>
                </a:lnTo>
                <a:lnTo>
                  <a:pt x="2950722" y="5524909"/>
                </a:lnTo>
                <a:lnTo>
                  <a:pt x="2945249" y="5515526"/>
                </a:lnTo>
                <a:lnTo>
                  <a:pt x="2940948" y="5507316"/>
                </a:lnTo>
                <a:lnTo>
                  <a:pt x="2936649" y="5498323"/>
                </a:lnTo>
                <a:lnTo>
                  <a:pt x="2933130" y="5488548"/>
                </a:lnTo>
                <a:lnTo>
                  <a:pt x="2929221" y="5479949"/>
                </a:lnTo>
                <a:lnTo>
                  <a:pt x="2926092" y="5470565"/>
                </a:lnTo>
                <a:lnTo>
                  <a:pt x="2922965" y="5461963"/>
                </a:lnTo>
                <a:lnTo>
                  <a:pt x="2920229" y="5452970"/>
                </a:lnTo>
                <a:lnTo>
                  <a:pt x="2917491" y="5443977"/>
                </a:lnTo>
                <a:lnTo>
                  <a:pt x="2915146" y="5434593"/>
                </a:lnTo>
                <a:lnTo>
                  <a:pt x="2913191" y="5425600"/>
                </a:lnTo>
                <a:lnTo>
                  <a:pt x="2911236" y="5416609"/>
                </a:lnTo>
                <a:lnTo>
                  <a:pt x="2910064" y="5407614"/>
                </a:lnTo>
                <a:lnTo>
                  <a:pt x="2907718" y="5399014"/>
                </a:lnTo>
                <a:lnTo>
                  <a:pt x="2906936" y="5390410"/>
                </a:lnTo>
                <a:lnTo>
                  <a:pt x="2906546" y="5380638"/>
                </a:lnTo>
                <a:lnTo>
                  <a:pt x="2905764" y="5372036"/>
                </a:lnTo>
                <a:lnTo>
                  <a:pt x="2904982" y="5359524"/>
                </a:lnTo>
                <a:lnTo>
                  <a:pt x="2904983" y="5347792"/>
                </a:lnTo>
                <a:lnTo>
                  <a:pt x="2904593" y="5335673"/>
                </a:lnTo>
                <a:lnTo>
                  <a:pt x="2904594" y="5299703"/>
                </a:lnTo>
                <a:lnTo>
                  <a:pt x="2904595" y="5263731"/>
                </a:lnTo>
                <a:lnTo>
                  <a:pt x="2904987" y="5228151"/>
                </a:lnTo>
                <a:lnTo>
                  <a:pt x="2904598" y="5191789"/>
                </a:lnTo>
                <a:lnTo>
                  <a:pt x="2904207" y="5156209"/>
                </a:lnTo>
                <a:lnTo>
                  <a:pt x="2904599" y="5119847"/>
                </a:lnTo>
                <a:lnTo>
                  <a:pt x="2904600" y="5083875"/>
                </a:lnTo>
                <a:lnTo>
                  <a:pt x="2904992" y="5048295"/>
                </a:lnTo>
                <a:lnTo>
                  <a:pt x="2904994" y="5012323"/>
                </a:lnTo>
                <a:lnTo>
                  <a:pt x="2904996" y="4975571"/>
                </a:lnTo>
                <a:lnTo>
                  <a:pt x="2904607" y="4939993"/>
                </a:lnTo>
                <a:lnTo>
                  <a:pt x="2904608" y="4904021"/>
                </a:lnTo>
                <a:lnTo>
                  <a:pt x="2904609" y="4868049"/>
                </a:lnTo>
                <a:lnTo>
                  <a:pt x="2905001" y="4832469"/>
                </a:lnTo>
                <a:lnTo>
                  <a:pt x="2905002" y="4795715"/>
                </a:lnTo>
                <a:lnTo>
                  <a:pt x="2905004" y="4759745"/>
                </a:lnTo>
                <a:lnTo>
                  <a:pt x="2904614" y="4724165"/>
                </a:lnTo>
                <a:lnTo>
                  <a:pt x="2904615" y="4688194"/>
                </a:lnTo>
                <a:lnTo>
                  <a:pt x="2904226" y="4651832"/>
                </a:lnTo>
                <a:lnTo>
                  <a:pt x="2905400" y="4616252"/>
                </a:lnTo>
                <a:lnTo>
                  <a:pt x="2905010" y="4579890"/>
                </a:lnTo>
                <a:lnTo>
                  <a:pt x="2905012" y="4543919"/>
                </a:lnTo>
                <a:lnTo>
                  <a:pt x="2904622" y="4508339"/>
                </a:lnTo>
                <a:lnTo>
                  <a:pt x="2904623" y="4472367"/>
                </a:lnTo>
                <a:lnTo>
                  <a:pt x="2904623" y="4435614"/>
                </a:lnTo>
                <a:lnTo>
                  <a:pt x="2905016" y="4400034"/>
                </a:lnTo>
                <a:lnTo>
                  <a:pt x="2905018" y="4364063"/>
                </a:lnTo>
                <a:lnTo>
                  <a:pt x="2904627" y="4328483"/>
                </a:lnTo>
                <a:lnTo>
                  <a:pt x="2904629" y="4292511"/>
                </a:lnTo>
                <a:lnTo>
                  <a:pt x="2904239" y="4256150"/>
                </a:lnTo>
                <a:lnTo>
                  <a:pt x="2904632" y="4219789"/>
                </a:lnTo>
                <a:lnTo>
                  <a:pt x="2905024" y="4184207"/>
                </a:lnTo>
                <a:lnTo>
                  <a:pt x="2905026" y="4148238"/>
                </a:lnTo>
                <a:lnTo>
                  <a:pt x="2904637" y="4112656"/>
                </a:lnTo>
                <a:lnTo>
                  <a:pt x="2904636" y="4076687"/>
                </a:lnTo>
                <a:lnTo>
                  <a:pt x="2904637" y="4039931"/>
                </a:lnTo>
                <a:lnTo>
                  <a:pt x="2905029" y="4004352"/>
                </a:lnTo>
                <a:lnTo>
                  <a:pt x="2905031" y="3968383"/>
                </a:lnTo>
                <a:lnTo>
                  <a:pt x="2905033" y="3932411"/>
                </a:lnTo>
                <a:lnTo>
                  <a:pt x="2904642" y="3896831"/>
                </a:lnTo>
                <a:lnTo>
                  <a:pt x="2904645" y="3860078"/>
                </a:lnTo>
                <a:lnTo>
                  <a:pt x="2904645" y="3824108"/>
                </a:lnTo>
                <a:lnTo>
                  <a:pt x="2905037" y="3788527"/>
                </a:lnTo>
                <a:lnTo>
                  <a:pt x="2905039" y="3752556"/>
                </a:lnTo>
                <a:lnTo>
                  <a:pt x="2905431" y="3716194"/>
                </a:lnTo>
                <a:lnTo>
                  <a:pt x="2905042" y="3680614"/>
                </a:lnTo>
                <a:lnTo>
                  <a:pt x="2904651" y="3644252"/>
                </a:lnTo>
                <a:lnTo>
                  <a:pt x="2904652" y="3608280"/>
                </a:lnTo>
                <a:lnTo>
                  <a:pt x="2905045" y="3572701"/>
                </a:lnTo>
                <a:lnTo>
                  <a:pt x="2905436" y="3536338"/>
                </a:lnTo>
                <a:lnTo>
                  <a:pt x="2905440" y="3500368"/>
                </a:lnTo>
                <a:lnTo>
                  <a:pt x="2904656" y="3464397"/>
                </a:lnTo>
                <a:lnTo>
                  <a:pt x="2904659" y="3428426"/>
                </a:lnTo>
                <a:lnTo>
                  <a:pt x="2904661" y="3392454"/>
                </a:lnTo>
                <a:lnTo>
                  <a:pt x="2905053" y="3356875"/>
                </a:lnTo>
                <a:lnTo>
                  <a:pt x="2905052" y="3351401"/>
                </a:lnTo>
                <a:lnTo>
                  <a:pt x="2905053" y="3343581"/>
                </a:lnTo>
                <a:lnTo>
                  <a:pt x="2905053" y="3335762"/>
                </a:lnTo>
                <a:lnTo>
                  <a:pt x="2904271" y="3328722"/>
                </a:lnTo>
                <a:lnTo>
                  <a:pt x="2903098" y="3320513"/>
                </a:lnTo>
                <a:lnTo>
                  <a:pt x="2902708" y="3311520"/>
                </a:lnTo>
                <a:lnTo>
                  <a:pt x="2901536" y="3302526"/>
                </a:lnTo>
                <a:lnTo>
                  <a:pt x="2900364" y="3293535"/>
                </a:lnTo>
                <a:lnTo>
                  <a:pt x="2898799" y="3284932"/>
                </a:lnTo>
                <a:lnTo>
                  <a:pt x="2896844" y="3275158"/>
                </a:lnTo>
                <a:lnTo>
                  <a:pt x="2894890" y="3266165"/>
                </a:lnTo>
                <a:lnTo>
                  <a:pt x="2893326" y="3257564"/>
                </a:lnTo>
                <a:lnTo>
                  <a:pt x="2890199" y="3248961"/>
                </a:lnTo>
                <a:lnTo>
                  <a:pt x="2887853" y="3239578"/>
                </a:lnTo>
                <a:lnTo>
                  <a:pt x="2883943" y="3230195"/>
                </a:lnTo>
                <a:lnTo>
                  <a:pt x="2881207" y="3221201"/>
                </a:lnTo>
                <a:lnTo>
                  <a:pt x="2877297" y="3212600"/>
                </a:lnTo>
                <a:lnTo>
                  <a:pt x="2873388" y="3203999"/>
                </a:lnTo>
                <a:lnTo>
                  <a:pt x="2869087" y="3194223"/>
                </a:lnTo>
                <a:lnTo>
                  <a:pt x="2864787" y="3185232"/>
                </a:lnTo>
                <a:lnTo>
                  <a:pt x="2860486" y="3177021"/>
                </a:lnTo>
                <a:lnTo>
                  <a:pt x="2855013" y="3167636"/>
                </a:lnTo>
                <a:lnTo>
                  <a:pt x="2849539" y="3158255"/>
                </a:lnTo>
                <a:lnTo>
                  <a:pt x="2843674" y="3149262"/>
                </a:lnTo>
                <a:lnTo>
                  <a:pt x="2837809" y="3141050"/>
                </a:lnTo>
                <a:lnTo>
                  <a:pt x="2830773" y="3131667"/>
                </a:lnTo>
                <a:lnTo>
                  <a:pt x="2822953" y="3122283"/>
                </a:lnTo>
                <a:lnTo>
                  <a:pt x="2816306" y="3113291"/>
                </a:lnTo>
                <a:lnTo>
                  <a:pt x="2808486" y="3104689"/>
                </a:lnTo>
                <a:lnTo>
                  <a:pt x="2799104" y="3095307"/>
                </a:lnTo>
                <a:lnTo>
                  <a:pt x="2790111" y="3086314"/>
                </a:lnTo>
                <a:lnTo>
                  <a:pt x="2780336" y="3077321"/>
                </a:lnTo>
                <a:lnTo>
                  <a:pt x="2769781" y="3069111"/>
                </a:lnTo>
                <a:lnTo>
                  <a:pt x="2756877" y="3058554"/>
                </a:lnTo>
                <a:lnTo>
                  <a:pt x="2743583" y="3049171"/>
                </a:lnTo>
                <a:lnTo>
                  <a:pt x="2729900" y="3040961"/>
                </a:lnTo>
                <a:lnTo>
                  <a:pt x="2716216" y="3032751"/>
                </a:lnTo>
                <a:lnTo>
                  <a:pt x="2704487" y="3027277"/>
                </a:lnTo>
                <a:lnTo>
                  <a:pt x="2693148" y="3021413"/>
                </a:lnTo>
                <a:lnTo>
                  <a:pt x="2681027" y="3016330"/>
                </a:lnTo>
                <a:lnTo>
                  <a:pt x="2669298" y="3011639"/>
                </a:lnTo>
                <a:lnTo>
                  <a:pt x="2656786" y="3006947"/>
                </a:lnTo>
                <a:lnTo>
                  <a:pt x="2644666" y="3003428"/>
                </a:lnTo>
                <a:lnTo>
                  <a:pt x="2632154" y="2999519"/>
                </a:lnTo>
                <a:lnTo>
                  <a:pt x="2619252" y="2996783"/>
                </a:lnTo>
                <a:lnTo>
                  <a:pt x="2600094" y="2993265"/>
                </a:lnTo>
                <a:lnTo>
                  <a:pt x="2581326" y="2990919"/>
                </a:lnTo>
                <a:lnTo>
                  <a:pt x="2562168" y="2988965"/>
                </a:lnTo>
                <a:lnTo>
                  <a:pt x="2541836" y="2988184"/>
                </a:lnTo>
                <a:lnTo>
                  <a:pt x="2521505" y="2988966"/>
                </a:lnTo>
                <a:lnTo>
                  <a:pt x="2502738" y="2990531"/>
                </a:lnTo>
                <a:lnTo>
                  <a:pt x="2483579" y="2993269"/>
                </a:lnTo>
                <a:lnTo>
                  <a:pt x="2464419" y="2996788"/>
                </a:lnTo>
                <a:lnTo>
                  <a:pt x="2451517" y="2999526"/>
                </a:lnTo>
                <a:lnTo>
                  <a:pt x="2439396" y="3003044"/>
                </a:lnTo>
                <a:lnTo>
                  <a:pt x="2426883" y="3006956"/>
                </a:lnTo>
                <a:lnTo>
                  <a:pt x="2414371" y="3011647"/>
                </a:lnTo>
                <a:lnTo>
                  <a:pt x="2402642" y="3016340"/>
                </a:lnTo>
                <a:lnTo>
                  <a:pt x="2390914" y="3021032"/>
                </a:lnTo>
                <a:lnTo>
                  <a:pt x="2379182" y="3027289"/>
                </a:lnTo>
                <a:lnTo>
                  <a:pt x="2368235" y="3032763"/>
                </a:lnTo>
                <a:lnTo>
                  <a:pt x="2354158" y="3041366"/>
                </a:lnTo>
                <a:lnTo>
                  <a:pt x="2340083" y="3049186"/>
                </a:lnTo>
                <a:lnTo>
                  <a:pt x="2326789" y="3058568"/>
                </a:lnTo>
                <a:lnTo>
                  <a:pt x="2314277" y="3068736"/>
                </a:lnTo>
                <a:lnTo>
                  <a:pt x="2304111" y="3077338"/>
                </a:lnTo>
                <a:lnTo>
                  <a:pt x="2294727" y="3085940"/>
                </a:lnTo>
                <a:lnTo>
                  <a:pt x="2284952" y="3094933"/>
                </a:lnTo>
                <a:lnTo>
                  <a:pt x="2275959" y="3104708"/>
                </a:lnTo>
                <a:lnTo>
                  <a:pt x="2268139" y="3113310"/>
                </a:lnTo>
                <a:lnTo>
                  <a:pt x="2260710" y="3122304"/>
                </a:lnTo>
                <a:lnTo>
                  <a:pt x="2252889" y="3131687"/>
                </a:lnTo>
                <a:lnTo>
                  <a:pt x="2246634" y="3141071"/>
                </a:lnTo>
                <a:lnTo>
                  <a:pt x="2240378" y="3148891"/>
                </a:lnTo>
                <a:lnTo>
                  <a:pt x="2234903" y="3158274"/>
                </a:lnTo>
                <a:lnTo>
                  <a:pt x="2229036" y="3167268"/>
                </a:lnTo>
                <a:lnTo>
                  <a:pt x="2223563" y="3176652"/>
                </a:lnTo>
                <a:lnTo>
                  <a:pt x="2218872" y="3185255"/>
                </a:lnTo>
                <a:lnTo>
                  <a:pt x="2214179" y="3194638"/>
                </a:lnTo>
                <a:lnTo>
                  <a:pt x="2210659" y="3203630"/>
                </a:lnTo>
                <a:lnTo>
                  <a:pt x="2206359" y="3212623"/>
                </a:lnTo>
                <a:lnTo>
                  <a:pt x="2203231" y="3221225"/>
                </a:lnTo>
                <a:lnTo>
                  <a:pt x="2199711" y="3231001"/>
                </a:lnTo>
                <a:lnTo>
                  <a:pt x="2196583" y="3239602"/>
                </a:lnTo>
                <a:lnTo>
                  <a:pt x="2193456" y="3248985"/>
                </a:lnTo>
                <a:lnTo>
                  <a:pt x="2191500" y="3257979"/>
                </a:lnTo>
                <a:lnTo>
                  <a:pt x="2188762" y="3266972"/>
                </a:lnTo>
                <a:lnTo>
                  <a:pt x="2187198" y="3275574"/>
                </a:lnTo>
                <a:lnTo>
                  <a:pt x="2185242" y="3284567"/>
                </a:lnTo>
                <a:lnTo>
                  <a:pt x="2183679" y="3293950"/>
                </a:lnTo>
                <a:lnTo>
                  <a:pt x="2182114" y="3303334"/>
                </a:lnTo>
                <a:lnTo>
                  <a:pt x="2181333" y="3311936"/>
                </a:lnTo>
                <a:lnTo>
                  <a:pt x="2180159" y="3320929"/>
                </a:lnTo>
                <a:lnTo>
                  <a:pt x="2179376" y="3328748"/>
                </a:lnTo>
                <a:lnTo>
                  <a:pt x="2179378" y="3336568"/>
                </a:lnTo>
                <a:lnTo>
                  <a:pt x="2178594" y="3343606"/>
                </a:lnTo>
                <a:lnTo>
                  <a:pt x="2178594" y="3351426"/>
                </a:lnTo>
                <a:lnTo>
                  <a:pt x="2179376" y="3356898"/>
                </a:lnTo>
                <a:lnTo>
                  <a:pt x="2178984" y="3392480"/>
                </a:lnTo>
                <a:lnTo>
                  <a:pt x="2178590" y="3428842"/>
                </a:lnTo>
                <a:lnTo>
                  <a:pt x="2178591" y="3464812"/>
                </a:lnTo>
                <a:lnTo>
                  <a:pt x="2178589" y="3500784"/>
                </a:lnTo>
                <a:lnTo>
                  <a:pt x="2179370" y="3536755"/>
                </a:lnTo>
                <a:lnTo>
                  <a:pt x="2179368" y="3572726"/>
                </a:lnTo>
                <a:lnTo>
                  <a:pt x="2178976" y="3608306"/>
                </a:lnTo>
                <a:lnTo>
                  <a:pt x="2178584" y="3644668"/>
                </a:lnTo>
                <a:lnTo>
                  <a:pt x="2178582" y="3680637"/>
                </a:lnTo>
                <a:lnTo>
                  <a:pt x="2178973" y="3717002"/>
                </a:lnTo>
                <a:lnTo>
                  <a:pt x="2179361" y="3752581"/>
                </a:lnTo>
                <a:lnTo>
                  <a:pt x="2178970" y="3788162"/>
                </a:lnTo>
                <a:lnTo>
                  <a:pt x="2178579" y="3824524"/>
                </a:lnTo>
                <a:lnTo>
                  <a:pt x="2178576" y="3860493"/>
                </a:lnTo>
                <a:lnTo>
                  <a:pt x="2178574" y="3896465"/>
                </a:lnTo>
                <a:lnTo>
                  <a:pt x="2178963" y="3932827"/>
                </a:lnTo>
                <a:lnTo>
                  <a:pt x="2179354" y="3968408"/>
                </a:lnTo>
                <a:lnTo>
                  <a:pt x="2178570" y="4004378"/>
                </a:lnTo>
                <a:lnTo>
                  <a:pt x="2178570" y="4040349"/>
                </a:lnTo>
                <a:lnTo>
                  <a:pt x="2178568" y="4076321"/>
                </a:lnTo>
                <a:lnTo>
                  <a:pt x="2178958" y="4112683"/>
                </a:lnTo>
                <a:lnTo>
                  <a:pt x="2179348" y="4148263"/>
                </a:lnTo>
                <a:lnTo>
                  <a:pt x="2178956" y="4184624"/>
                </a:lnTo>
                <a:lnTo>
                  <a:pt x="2178563" y="4220205"/>
                </a:lnTo>
                <a:lnTo>
                  <a:pt x="2178562" y="4256176"/>
                </a:lnTo>
                <a:lnTo>
                  <a:pt x="2178560" y="4292148"/>
                </a:lnTo>
                <a:lnTo>
                  <a:pt x="2178560" y="4328900"/>
                </a:lnTo>
                <a:lnTo>
                  <a:pt x="2178951" y="4364481"/>
                </a:lnTo>
                <a:lnTo>
                  <a:pt x="2178948" y="4400451"/>
                </a:lnTo>
                <a:lnTo>
                  <a:pt x="2178555" y="4436032"/>
                </a:lnTo>
                <a:lnTo>
                  <a:pt x="2178554" y="4472002"/>
                </a:lnTo>
                <a:lnTo>
                  <a:pt x="2178945" y="4508364"/>
                </a:lnTo>
                <a:lnTo>
                  <a:pt x="2178552" y="4544726"/>
                </a:lnTo>
                <a:lnTo>
                  <a:pt x="2178942" y="4580306"/>
                </a:lnTo>
                <a:lnTo>
                  <a:pt x="2178940" y="4616278"/>
                </a:lnTo>
                <a:lnTo>
                  <a:pt x="2179332" y="4622142"/>
                </a:lnTo>
                <a:lnTo>
                  <a:pt x="2178549" y="4629180"/>
                </a:lnTo>
                <a:lnTo>
                  <a:pt x="2178549" y="4636999"/>
                </a:lnTo>
                <a:lnTo>
                  <a:pt x="2178157" y="4644428"/>
                </a:lnTo>
                <a:lnTo>
                  <a:pt x="2177766" y="4651858"/>
                </a:lnTo>
                <a:lnTo>
                  <a:pt x="2176592" y="4661632"/>
                </a:lnTo>
                <a:lnTo>
                  <a:pt x="2175420" y="4670626"/>
                </a:lnTo>
                <a:lnTo>
                  <a:pt x="2174246" y="4678835"/>
                </a:lnTo>
                <a:lnTo>
                  <a:pt x="2172681" y="4688219"/>
                </a:lnTo>
                <a:lnTo>
                  <a:pt x="2171117" y="4697603"/>
                </a:lnTo>
                <a:lnTo>
                  <a:pt x="2168772" y="4706987"/>
                </a:lnTo>
                <a:lnTo>
                  <a:pt x="2166816" y="4715198"/>
                </a:lnTo>
                <a:lnTo>
                  <a:pt x="2164080" y="4724191"/>
                </a:lnTo>
                <a:lnTo>
                  <a:pt x="2161733" y="4733574"/>
                </a:lnTo>
                <a:lnTo>
                  <a:pt x="2158606" y="4742177"/>
                </a:lnTo>
                <a:lnTo>
                  <a:pt x="2155085" y="4751952"/>
                </a:lnTo>
                <a:lnTo>
                  <a:pt x="2151567" y="4760163"/>
                </a:lnTo>
                <a:lnTo>
                  <a:pt x="2147264" y="4769156"/>
                </a:lnTo>
                <a:lnTo>
                  <a:pt x="2143355" y="4777756"/>
                </a:lnTo>
                <a:lnTo>
                  <a:pt x="2139055" y="4787532"/>
                </a:lnTo>
                <a:lnTo>
                  <a:pt x="2134361" y="4796133"/>
                </a:lnTo>
                <a:lnTo>
                  <a:pt x="2128887" y="4805518"/>
                </a:lnTo>
                <a:lnTo>
                  <a:pt x="2123806" y="4814511"/>
                </a:lnTo>
                <a:lnTo>
                  <a:pt x="2117939" y="4822722"/>
                </a:lnTo>
                <a:lnTo>
                  <a:pt x="2111683" y="4832107"/>
                </a:lnTo>
                <a:lnTo>
                  <a:pt x="2105426" y="4841491"/>
                </a:lnTo>
                <a:lnTo>
                  <a:pt x="2097606" y="4850872"/>
                </a:lnTo>
                <a:lnTo>
                  <a:pt x="2090176" y="4859867"/>
                </a:lnTo>
                <a:lnTo>
                  <a:pt x="2082749" y="4868078"/>
                </a:lnTo>
                <a:lnTo>
                  <a:pt x="2073755" y="4877852"/>
                </a:lnTo>
                <a:lnTo>
                  <a:pt x="2064372" y="4886456"/>
                </a:lnTo>
                <a:lnTo>
                  <a:pt x="2054595" y="4895448"/>
                </a:lnTo>
                <a:lnTo>
                  <a:pt x="2044430" y="4904050"/>
                </a:lnTo>
                <a:lnTo>
                  <a:pt x="2031919" y="4914216"/>
                </a:lnTo>
                <a:lnTo>
                  <a:pt x="2019015" y="4923209"/>
                </a:lnTo>
                <a:lnTo>
                  <a:pt x="2004940" y="4931812"/>
                </a:lnTo>
                <a:lnTo>
                  <a:pt x="1990863" y="4940415"/>
                </a:lnTo>
                <a:lnTo>
                  <a:pt x="1980307" y="4946280"/>
                </a:lnTo>
                <a:lnTo>
                  <a:pt x="1968968" y="4951361"/>
                </a:lnTo>
                <a:lnTo>
                  <a:pt x="1956847" y="4956446"/>
                </a:lnTo>
                <a:lnTo>
                  <a:pt x="1945508" y="4961529"/>
                </a:lnTo>
                <a:lnTo>
                  <a:pt x="1934169" y="4965830"/>
                </a:lnTo>
                <a:lnTo>
                  <a:pt x="1921658" y="4969742"/>
                </a:lnTo>
                <a:lnTo>
                  <a:pt x="1909146" y="4972868"/>
                </a:lnTo>
                <a:lnTo>
                  <a:pt x="1897415" y="4975998"/>
                </a:lnTo>
                <a:lnTo>
                  <a:pt x="1877474" y="4980298"/>
                </a:lnTo>
                <a:lnTo>
                  <a:pt x="1857144" y="4983427"/>
                </a:lnTo>
                <a:lnTo>
                  <a:pt x="1836420" y="4984603"/>
                </a:lnTo>
                <a:lnTo>
                  <a:pt x="1815698" y="4985776"/>
                </a:lnTo>
                <a:lnTo>
                  <a:pt x="1794975" y="4984602"/>
                </a:lnTo>
                <a:lnTo>
                  <a:pt x="1773863" y="4983041"/>
                </a:lnTo>
                <a:lnTo>
                  <a:pt x="1754313" y="4979912"/>
                </a:lnTo>
                <a:lnTo>
                  <a:pt x="1733981" y="4976786"/>
                </a:lnTo>
                <a:lnTo>
                  <a:pt x="1721861" y="4973268"/>
                </a:lnTo>
                <a:lnTo>
                  <a:pt x="1709741" y="4969750"/>
                </a:lnTo>
                <a:lnTo>
                  <a:pt x="1697229" y="4965057"/>
                </a:lnTo>
                <a:lnTo>
                  <a:pt x="1685500" y="4961147"/>
                </a:lnTo>
                <a:lnTo>
                  <a:pt x="1673770" y="4956455"/>
                </a:lnTo>
                <a:lnTo>
                  <a:pt x="1662041" y="4951765"/>
                </a:lnTo>
                <a:lnTo>
                  <a:pt x="1651093" y="4946291"/>
                </a:lnTo>
                <a:lnTo>
                  <a:pt x="1640146" y="4940036"/>
                </a:lnTo>
                <a:lnTo>
                  <a:pt x="1626070" y="4932216"/>
                </a:lnTo>
                <a:lnTo>
                  <a:pt x="1612385" y="4923223"/>
                </a:lnTo>
                <a:lnTo>
                  <a:pt x="1599093" y="4913840"/>
                </a:lnTo>
                <a:lnTo>
                  <a:pt x="1586190" y="4904065"/>
                </a:lnTo>
                <a:lnTo>
                  <a:pt x="1576807" y="4895465"/>
                </a:lnTo>
                <a:lnTo>
                  <a:pt x="1567031" y="4886473"/>
                </a:lnTo>
                <a:lnTo>
                  <a:pt x="1557648" y="4877090"/>
                </a:lnTo>
                <a:lnTo>
                  <a:pt x="1548264" y="4867706"/>
                </a:lnTo>
                <a:lnTo>
                  <a:pt x="1540836" y="4859495"/>
                </a:lnTo>
                <a:lnTo>
                  <a:pt x="1533018" y="4850893"/>
                </a:lnTo>
                <a:lnTo>
                  <a:pt x="1525980" y="4841510"/>
                </a:lnTo>
                <a:lnTo>
                  <a:pt x="1519334" y="4832518"/>
                </a:lnTo>
                <a:lnTo>
                  <a:pt x="1513469" y="4823525"/>
                </a:lnTo>
                <a:lnTo>
                  <a:pt x="1507995" y="4814925"/>
                </a:lnTo>
                <a:lnTo>
                  <a:pt x="1502522" y="4805539"/>
                </a:lnTo>
                <a:lnTo>
                  <a:pt x="1497047" y="4796156"/>
                </a:lnTo>
                <a:lnTo>
                  <a:pt x="1492356" y="4787555"/>
                </a:lnTo>
                <a:lnTo>
                  <a:pt x="1487665" y="4778171"/>
                </a:lnTo>
                <a:lnTo>
                  <a:pt x="1483756" y="4769569"/>
                </a:lnTo>
                <a:lnTo>
                  <a:pt x="1480237" y="4760578"/>
                </a:lnTo>
                <a:lnTo>
                  <a:pt x="1476328" y="4751194"/>
                </a:lnTo>
                <a:lnTo>
                  <a:pt x="1472417" y="4742592"/>
                </a:lnTo>
                <a:lnTo>
                  <a:pt x="1470072" y="4733208"/>
                </a:lnTo>
                <a:lnTo>
                  <a:pt x="1467336" y="4724215"/>
                </a:lnTo>
                <a:lnTo>
                  <a:pt x="1464599" y="4715222"/>
                </a:lnTo>
                <a:lnTo>
                  <a:pt x="1462253" y="4706621"/>
                </a:lnTo>
                <a:lnTo>
                  <a:pt x="1460299" y="4696845"/>
                </a:lnTo>
                <a:lnTo>
                  <a:pt x="1458736" y="4688245"/>
                </a:lnTo>
                <a:lnTo>
                  <a:pt x="1457562" y="4679251"/>
                </a:lnTo>
                <a:lnTo>
                  <a:pt x="1455999" y="4669869"/>
                </a:lnTo>
                <a:lnTo>
                  <a:pt x="1455216" y="4661265"/>
                </a:lnTo>
                <a:lnTo>
                  <a:pt x="1453654" y="4651882"/>
                </a:lnTo>
                <a:lnTo>
                  <a:pt x="1452871" y="4644845"/>
                </a:lnTo>
                <a:lnTo>
                  <a:pt x="1452480" y="4637417"/>
                </a:lnTo>
                <a:lnTo>
                  <a:pt x="1452482" y="4629596"/>
                </a:lnTo>
                <a:lnTo>
                  <a:pt x="1452482" y="4622559"/>
                </a:lnTo>
                <a:lnTo>
                  <a:pt x="1452483" y="4616302"/>
                </a:lnTo>
                <a:lnTo>
                  <a:pt x="1452483" y="4581114"/>
                </a:lnTo>
                <a:lnTo>
                  <a:pt x="1452484" y="4544361"/>
                </a:lnTo>
                <a:lnTo>
                  <a:pt x="1452486" y="4508389"/>
                </a:lnTo>
                <a:lnTo>
                  <a:pt x="1452487" y="4472418"/>
                </a:lnTo>
                <a:lnTo>
                  <a:pt x="1452488" y="4436446"/>
                </a:lnTo>
                <a:lnTo>
                  <a:pt x="1452879" y="4400085"/>
                </a:lnTo>
                <a:lnTo>
                  <a:pt x="1452881" y="4364897"/>
                </a:lnTo>
                <a:lnTo>
                  <a:pt x="1452492" y="4328535"/>
                </a:lnTo>
                <a:lnTo>
                  <a:pt x="1452494" y="4292563"/>
                </a:lnTo>
                <a:lnTo>
                  <a:pt x="1452495" y="4256592"/>
                </a:lnTo>
                <a:lnTo>
                  <a:pt x="1452886" y="4220229"/>
                </a:lnTo>
                <a:lnTo>
                  <a:pt x="1452497" y="4183868"/>
                </a:lnTo>
                <a:lnTo>
                  <a:pt x="1452499" y="4148678"/>
                </a:lnTo>
                <a:lnTo>
                  <a:pt x="1452500" y="4112707"/>
                </a:lnTo>
                <a:lnTo>
                  <a:pt x="1452501" y="4076736"/>
                </a:lnTo>
                <a:lnTo>
                  <a:pt x="1452894" y="4040375"/>
                </a:lnTo>
                <a:lnTo>
                  <a:pt x="1452895" y="4004403"/>
                </a:lnTo>
                <a:lnTo>
                  <a:pt x="1453287" y="3968825"/>
                </a:lnTo>
                <a:lnTo>
                  <a:pt x="1452505" y="3932852"/>
                </a:lnTo>
                <a:lnTo>
                  <a:pt x="1452505" y="3896881"/>
                </a:lnTo>
                <a:lnTo>
                  <a:pt x="1452900" y="3860519"/>
                </a:lnTo>
                <a:lnTo>
                  <a:pt x="1452901" y="3824549"/>
                </a:lnTo>
                <a:lnTo>
                  <a:pt x="1452510" y="3788187"/>
                </a:lnTo>
                <a:lnTo>
                  <a:pt x="1452903" y="3752606"/>
                </a:lnTo>
                <a:lnTo>
                  <a:pt x="1452513" y="3717027"/>
                </a:lnTo>
                <a:lnTo>
                  <a:pt x="1452514" y="3681055"/>
                </a:lnTo>
                <a:lnTo>
                  <a:pt x="1452907" y="3644693"/>
                </a:lnTo>
                <a:lnTo>
                  <a:pt x="1452907" y="3608723"/>
                </a:lnTo>
                <a:lnTo>
                  <a:pt x="1452518" y="3572360"/>
                </a:lnTo>
                <a:lnTo>
                  <a:pt x="1452519" y="3537172"/>
                </a:lnTo>
                <a:lnTo>
                  <a:pt x="1452520" y="3501201"/>
                </a:lnTo>
                <a:lnTo>
                  <a:pt x="1452912" y="3464839"/>
                </a:lnTo>
                <a:lnTo>
                  <a:pt x="1452913" y="3428867"/>
                </a:lnTo>
                <a:lnTo>
                  <a:pt x="1452524" y="3392505"/>
                </a:lnTo>
                <a:lnTo>
                  <a:pt x="1452524" y="3356534"/>
                </a:lnTo>
                <a:lnTo>
                  <a:pt x="1452526" y="3321345"/>
                </a:lnTo>
                <a:lnTo>
                  <a:pt x="1452920" y="3284982"/>
                </a:lnTo>
                <a:lnTo>
                  <a:pt x="1452921" y="3249012"/>
                </a:lnTo>
                <a:lnTo>
                  <a:pt x="1452922" y="3213041"/>
                </a:lnTo>
                <a:lnTo>
                  <a:pt x="1452533" y="3176680"/>
                </a:lnTo>
                <a:lnTo>
                  <a:pt x="1452925" y="3140318"/>
                </a:lnTo>
                <a:lnTo>
                  <a:pt x="1452925" y="3105128"/>
                </a:lnTo>
                <a:lnTo>
                  <a:pt x="1452927" y="3069157"/>
                </a:lnTo>
                <a:lnTo>
                  <a:pt x="1452928" y="3033186"/>
                </a:lnTo>
                <a:lnTo>
                  <a:pt x="1452539" y="2996823"/>
                </a:lnTo>
                <a:lnTo>
                  <a:pt x="1452930" y="2960462"/>
                </a:lnTo>
                <a:lnTo>
                  <a:pt x="1453323" y="2924882"/>
                </a:lnTo>
                <a:lnTo>
                  <a:pt x="1452933" y="2889302"/>
                </a:lnTo>
                <a:lnTo>
                  <a:pt x="1452934" y="2853330"/>
                </a:lnTo>
                <a:lnTo>
                  <a:pt x="1452935" y="2817359"/>
                </a:lnTo>
                <a:lnTo>
                  <a:pt x="1452546" y="2780996"/>
                </a:lnTo>
                <a:lnTo>
                  <a:pt x="1452937" y="2744635"/>
                </a:lnTo>
                <a:lnTo>
                  <a:pt x="1453330" y="2709055"/>
                </a:lnTo>
                <a:lnTo>
                  <a:pt x="1452939" y="2673475"/>
                </a:lnTo>
                <a:lnTo>
                  <a:pt x="1452941" y="2637502"/>
                </a:lnTo>
                <a:lnTo>
                  <a:pt x="1452553" y="2601142"/>
                </a:lnTo>
                <a:lnTo>
                  <a:pt x="1452944" y="2580420"/>
                </a:lnTo>
                <a:lnTo>
                  <a:pt x="1452944" y="2572601"/>
                </a:lnTo>
                <a:lnTo>
                  <a:pt x="1452944" y="2564779"/>
                </a:lnTo>
                <a:lnTo>
                  <a:pt x="1452162" y="2556178"/>
                </a:lnTo>
                <a:lnTo>
                  <a:pt x="1451380" y="2546793"/>
                </a:lnTo>
                <a:lnTo>
                  <a:pt x="1450600" y="2538192"/>
                </a:lnTo>
                <a:lnTo>
                  <a:pt x="1449427" y="2529201"/>
                </a:lnTo>
                <a:lnTo>
                  <a:pt x="1448253" y="2520207"/>
                </a:lnTo>
                <a:lnTo>
                  <a:pt x="1446300" y="2511214"/>
                </a:lnTo>
                <a:lnTo>
                  <a:pt x="1444736" y="2501830"/>
                </a:lnTo>
                <a:lnTo>
                  <a:pt x="1442389" y="2493229"/>
                </a:lnTo>
                <a:lnTo>
                  <a:pt x="1440045" y="2483845"/>
                </a:lnTo>
                <a:lnTo>
                  <a:pt x="1437308" y="2474853"/>
                </a:lnTo>
                <a:lnTo>
                  <a:pt x="1434571" y="2465861"/>
                </a:lnTo>
                <a:lnTo>
                  <a:pt x="1431443" y="2457259"/>
                </a:lnTo>
                <a:lnTo>
                  <a:pt x="1427925" y="2448266"/>
                </a:lnTo>
                <a:lnTo>
                  <a:pt x="1424798" y="2438883"/>
                </a:lnTo>
                <a:lnTo>
                  <a:pt x="1420887" y="2430281"/>
                </a:lnTo>
                <a:lnTo>
                  <a:pt x="1416588" y="2421288"/>
                </a:lnTo>
                <a:lnTo>
                  <a:pt x="1411504" y="2412295"/>
                </a:lnTo>
                <a:lnTo>
                  <a:pt x="1406814" y="2402911"/>
                </a:lnTo>
                <a:lnTo>
                  <a:pt x="1401731" y="2394701"/>
                </a:lnTo>
                <a:lnTo>
                  <a:pt x="1396256" y="2385318"/>
                </a:lnTo>
                <a:lnTo>
                  <a:pt x="1390002" y="2375934"/>
                </a:lnTo>
                <a:lnTo>
                  <a:pt x="1383747" y="2366550"/>
                </a:lnTo>
                <a:lnTo>
                  <a:pt x="1376708" y="2357948"/>
                </a:lnTo>
                <a:lnTo>
                  <a:pt x="1370061" y="2348956"/>
                </a:lnTo>
                <a:lnTo>
                  <a:pt x="1362242" y="2340355"/>
                </a:lnTo>
                <a:lnTo>
                  <a:pt x="1353641" y="2330970"/>
                </a:lnTo>
                <a:lnTo>
                  <a:pt x="1345041" y="2322370"/>
                </a:lnTo>
                <a:lnTo>
                  <a:pt x="1336047" y="2313377"/>
                </a:lnTo>
                <a:lnTo>
                  <a:pt x="1325492" y="2303603"/>
                </a:lnTo>
                <a:lnTo>
                  <a:pt x="1313762" y="2295001"/>
                </a:lnTo>
                <a:lnTo>
                  <a:pt x="1302815" y="2285619"/>
                </a:lnTo>
                <a:lnTo>
                  <a:pt x="1290303" y="2277018"/>
                </a:lnTo>
                <a:lnTo>
                  <a:pt x="1273100" y="2266853"/>
                </a:lnTo>
                <a:lnTo>
                  <a:pt x="1256288" y="2257860"/>
                </a:lnTo>
                <a:lnTo>
                  <a:pt x="1238693" y="2248867"/>
                </a:lnTo>
                <a:lnTo>
                  <a:pt x="1220317" y="2241440"/>
                </a:lnTo>
                <a:lnTo>
                  <a:pt x="1204677" y="2235967"/>
                </a:lnTo>
                <a:lnTo>
                  <a:pt x="1189428" y="2230884"/>
                </a:lnTo>
                <a:lnTo>
                  <a:pt x="1173789" y="2226975"/>
                </a:lnTo>
                <a:lnTo>
                  <a:pt x="1157368" y="2223848"/>
                </a:lnTo>
                <a:lnTo>
                  <a:pt x="1140947" y="2220720"/>
                </a:lnTo>
                <a:lnTo>
                  <a:pt x="1124134" y="2218764"/>
                </a:lnTo>
                <a:lnTo>
                  <a:pt x="1107321" y="2217592"/>
                </a:lnTo>
                <a:lnTo>
                  <a:pt x="1090117" y="2217593"/>
                </a:lnTo>
                <a:lnTo>
                  <a:pt x="1072133" y="2217593"/>
                </a:lnTo>
                <a:lnTo>
                  <a:pt x="1055711" y="2218377"/>
                </a:lnTo>
                <a:lnTo>
                  <a:pt x="1039290" y="2220723"/>
                </a:lnTo>
                <a:lnTo>
                  <a:pt x="1022475" y="2223461"/>
                </a:lnTo>
                <a:lnTo>
                  <a:pt x="1006446" y="2226980"/>
                </a:lnTo>
                <a:lnTo>
                  <a:pt x="990805" y="2230890"/>
                </a:lnTo>
                <a:lnTo>
                  <a:pt x="975166" y="2235584"/>
                </a:lnTo>
                <a:lnTo>
                  <a:pt x="959526" y="2241840"/>
                </a:lnTo>
                <a:lnTo>
                  <a:pt x="941541" y="2248879"/>
                </a:lnTo>
                <a:lnTo>
                  <a:pt x="923946" y="2257870"/>
                </a:lnTo>
                <a:lnTo>
                  <a:pt x="906742" y="2267256"/>
                </a:lnTo>
                <a:lnTo>
                  <a:pt x="889539" y="2277421"/>
                </a:lnTo>
                <a:lnTo>
                  <a:pt x="877808" y="2286023"/>
                </a:lnTo>
                <a:lnTo>
                  <a:pt x="866469" y="2295016"/>
                </a:lnTo>
                <a:lnTo>
                  <a:pt x="854738" y="2303619"/>
                </a:lnTo>
                <a:lnTo>
                  <a:pt x="843791" y="2313785"/>
                </a:lnTo>
                <a:lnTo>
                  <a:pt x="835189" y="2322389"/>
                </a:lnTo>
                <a:lnTo>
                  <a:pt x="826196" y="2331380"/>
                </a:lnTo>
                <a:lnTo>
                  <a:pt x="817984" y="2340373"/>
                </a:lnTo>
                <a:lnTo>
                  <a:pt x="810165" y="2348975"/>
                </a:lnTo>
                <a:lnTo>
                  <a:pt x="803517" y="2357968"/>
                </a:lnTo>
                <a:lnTo>
                  <a:pt x="796479" y="2366570"/>
                </a:lnTo>
                <a:lnTo>
                  <a:pt x="790223" y="2375956"/>
                </a:lnTo>
                <a:lnTo>
                  <a:pt x="783968" y="2385339"/>
                </a:lnTo>
                <a:lnTo>
                  <a:pt x="778492" y="2394722"/>
                </a:lnTo>
                <a:lnTo>
                  <a:pt x="772628" y="2402934"/>
                </a:lnTo>
                <a:lnTo>
                  <a:pt x="768717" y="2412317"/>
                </a:lnTo>
                <a:lnTo>
                  <a:pt x="763635" y="2421309"/>
                </a:lnTo>
                <a:lnTo>
                  <a:pt x="759333" y="2430303"/>
                </a:lnTo>
                <a:lnTo>
                  <a:pt x="755422" y="2438905"/>
                </a:lnTo>
                <a:lnTo>
                  <a:pt x="751903" y="2448679"/>
                </a:lnTo>
                <a:lnTo>
                  <a:pt x="748385" y="2457674"/>
                </a:lnTo>
                <a:lnTo>
                  <a:pt x="745647" y="2466666"/>
                </a:lnTo>
                <a:lnTo>
                  <a:pt x="742520" y="2475268"/>
                </a:lnTo>
                <a:lnTo>
                  <a:pt x="739782" y="2484261"/>
                </a:lnTo>
                <a:lnTo>
                  <a:pt x="737045" y="2493253"/>
                </a:lnTo>
                <a:lnTo>
                  <a:pt x="735090" y="2502247"/>
                </a:lnTo>
                <a:lnTo>
                  <a:pt x="733916" y="2511240"/>
                </a:lnTo>
                <a:lnTo>
                  <a:pt x="731961" y="2520231"/>
                </a:lnTo>
                <a:lnTo>
                  <a:pt x="730397" y="2529616"/>
                </a:lnTo>
                <a:lnTo>
                  <a:pt x="729615" y="2538217"/>
                </a:lnTo>
                <a:lnTo>
                  <a:pt x="728441" y="2547210"/>
                </a:lnTo>
                <a:lnTo>
                  <a:pt x="728050" y="2556204"/>
                </a:lnTo>
                <a:lnTo>
                  <a:pt x="727266" y="2565587"/>
                </a:lnTo>
                <a:lnTo>
                  <a:pt x="726876" y="2573015"/>
                </a:lnTo>
                <a:lnTo>
                  <a:pt x="726875" y="2580835"/>
                </a:lnTo>
                <a:lnTo>
                  <a:pt x="726874" y="2601167"/>
                </a:lnTo>
                <a:lnTo>
                  <a:pt x="726874" y="2637138"/>
                </a:lnTo>
                <a:lnTo>
                  <a:pt x="726872" y="2673892"/>
                </a:lnTo>
                <a:lnTo>
                  <a:pt x="726480" y="2709472"/>
                </a:lnTo>
                <a:lnTo>
                  <a:pt x="726870" y="2745052"/>
                </a:lnTo>
                <a:lnTo>
                  <a:pt x="726867" y="2781022"/>
                </a:lnTo>
                <a:lnTo>
                  <a:pt x="726868" y="2816994"/>
                </a:lnTo>
                <a:lnTo>
                  <a:pt x="726867" y="2853748"/>
                </a:lnTo>
                <a:lnTo>
                  <a:pt x="726864" y="2889718"/>
                </a:lnTo>
                <a:lnTo>
                  <a:pt x="726474" y="2925297"/>
                </a:lnTo>
                <a:lnTo>
                  <a:pt x="726862" y="2960878"/>
                </a:lnTo>
                <a:lnTo>
                  <a:pt x="726862" y="2996848"/>
                </a:lnTo>
                <a:lnTo>
                  <a:pt x="726860" y="3032820"/>
                </a:lnTo>
                <a:lnTo>
                  <a:pt x="726859" y="3069572"/>
                </a:lnTo>
                <a:lnTo>
                  <a:pt x="726858" y="3105544"/>
                </a:lnTo>
                <a:lnTo>
                  <a:pt x="726856" y="3140733"/>
                </a:lnTo>
                <a:lnTo>
                  <a:pt x="726856" y="3176704"/>
                </a:lnTo>
                <a:lnTo>
                  <a:pt x="726854" y="3212675"/>
                </a:lnTo>
                <a:lnTo>
                  <a:pt x="726852" y="3249427"/>
                </a:lnTo>
                <a:lnTo>
                  <a:pt x="726852" y="3285399"/>
                </a:lnTo>
                <a:lnTo>
                  <a:pt x="726850" y="3321371"/>
                </a:lnTo>
                <a:lnTo>
                  <a:pt x="726849" y="3356559"/>
                </a:lnTo>
                <a:lnTo>
                  <a:pt x="726848" y="3392531"/>
                </a:lnTo>
                <a:lnTo>
                  <a:pt x="726454" y="3428892"/>
                </a:lnTo>
                <a:lnTo>
                  <a:pt x="726845" y="3465255"/>
                </a:lnTo>
                <a:lnTo>
                  <a:pt x="726844" y="3501226"/>
                </a:lnTo>
                <a:lnTo>
                  <a:pt x="726842" y="3537197"/>
                </a:lnTo>
                <a:lnTo>
                  <a:pt x="726840" y="3572385"/>
                </a:lnTo>
                <a:lnTo>
                  <a:pt x="726449" y="3608747"/>
                </a:lnTo>
                <a:lnTo>
                  <a:pt x="726840" y="3645111"/>
                </a:lnTo>
                <a:lnTo>
                  <a:pt x="726837" y="3681080"/>
                </a:lnTo>
                <a:lnTo>
                  <a:pt x="726835" y="3717052"/>
                </a:lnTo>
                <a:lnTo>
                  <a:pt x="726444" y="3753414"/>
                </a:lnTo>
                <a:lnTo>
                  <a:pt x="726443" y="3788603"/>
                </a:lnTo>
                <a:lnTo>
                  <a:pt x="726441" y="3824574"/>
                </a:lnTo>
                <a:lnTo>
                  <a:pt x="726830" y="3860936"/>
                </a:lnTo>
                <a:lnTo>
                  <a:pt x="726830" y="3896907"/>
                </a:lnTo>
                <a:lnTo>
                  <a:pt x="726829" y="3932878"/>
                </a:lnTo>
                <a:lnTo>
                  <a:pt x="726827" y="3968067"/>
                </a:lnTo>
                <a:lnTo>
                  <a:pt x="726436" y="4004429"/>
                </a:lnTo>
                <a:lnTo>
                  <a:pt x="726825" y="4040791"/>
                </a:lnTo>
                <a:lnTo>
                  <a:pt x="726823" y="4076763"/>
                </a:lnTo>
                <a:lnTo>
                  <a:pt x="726823" y="4112733"/>
                </a:lnTo>
                <a:lnTo>
                  <a:pt x="726430" y="4149095"/>
                </a:lnTo>
                <a:lnTo>
                  <a:pt x="726430" y="4168644"/>
                </a:lnTo>
                <a:lnTo>
                  <a:pt x="726428" y="4176464"/>
                </a:lnTo>
                <a:lnTo>
                  <a:pt x="726039" y="4184675"/>
                </a:lnTo>
                <a:lnTo>
                  <a:pt x="725646" y="4193668"/>
                </a:lnTo>
                <a:lnTo>
                  <a:pt x="724473" y="4202661"/>
                </a:lnTo>
                <a:lnTo>
                  <a:pt x="724474" y="4212045"/>
                </a:lnTo>
                <a:lnTo>
                  <a:pt x="722519" y="4220255"/>
                </a:lnTo>
                <a:lnTo>
                  <a:pt x="720953" y="4229640"/>
                </a:lnTo>
                <a:lnTo>
                  <a:pt x="719780" y="4238632"/>
                </a:lnTo>
                <a:lnTo>
                  <a:pt x="717825" y="4247625"/>
                </a:lnTo>
                <a:lnTo>
                  <a:pt x="715870" y="4256618"/>
                </a:lnTo>
                <a:lnTo>
                  <a:pt x="713523" y="4266001"/>
                </a:lnTo>
                <a:lnTo>
                  <a:pt x="710787" y="4274994"/>
                </a:lnTo>
                <a:lnTo>
                  <a:pt x="708049" y="4283987"/>
                </a:lnTo>
                <a:lnTo>
                  <a:pt x="704922" y="4292589"/>
                </a:lnTo>
                <a:lnTo>
                  <a:pt x="701793" y="4301973"/>
                </a:lnTo>
                <a:lnTo>
                  <a:pt x="697882" y="4310575"/>
                </a:lnTo>
                <a:lnTo>
                  <a:pt x="693580" y="4319567"/>
                </a:lnTo>
                <a:lnTo>
                  <a:pt x="689671" y="4328951"/>
                </a:lnTo>
                <a:lnTo>
                  <a:pt x="684587" y="4337944"/>
                </a:lnTo>
                <a:lnTo>
                  <a:pt x="680287" y="4346938"/>
                </a:lnTo>
                <a:lnTo>
                  <a:pt x="674812" y="4356321"/>
                </a:lnTo>
                <a:lnTo>
                  <a:pt x="669730" y="4364532"/>
                </a:lnTo>
                <a:lnTo>
                  <a:pt x="663082" y="4373526"/>
                </a:lnTo>
                <a:lnTo>
                  <a:pt x="656826" y="4382909"/>
                </a:lnTo>
                <a:lnTo>
                  <a:pt x="650178" y="4391903"/>
                </a:lnTo>
                <a:lnTo>
                  <a:pt x="643140" y="4400503"/>
                </a:lnTo>
                <a:lnTo>
                  <a:pt x="634538" y="4409889"/>
                </a:lnTo>
                <a:lnTo>
                  <a:pt x="626718" y="4419274"/>
                </a:lnTo>
                <a:lnTo>
                  <a:pt x="617725" y="4428266"/>
                </a:lnTo>
                <a:lnTo>
                  <a:pt x="608341" y="4436086"/>
                </a:lnTo>
                <a:lnTo>
                  <a:pt x="597393" y="4446250"/>
                </a:lnTo>
                <a:lnTo>
                  <a:pt x="586446" y="4455635"/>
                </a:lnTo>
                <a:lnTo>
                  <a:pt x="574716" y="4464237"/>
                </a:lnTo>
                <a:lnTo>
                  <a:pt x="562595" y="4472449"/>
                </a:lnTo>
                <a:lnTo>
                  <a:pt x="545390" y="4482615"/>
                </a:lnTo>
                <a:lnTo>
                  <a:pt x="527796" y="4492391"/>
                </a:lnTo>
                <a:lnTo>
                  <a:pt x="509810" y="4500992"/>
                </a:lnTo>
                <a:lnTo>
                  <a:pt x="491041" y="4508814"/>
                </a:lnTo>
                <a:lnTo>
                  <a:pt x="476184" y="4513507"/>
                </a:lnTo>
                <a:lnTo>
                  <a:pt x="460936" y="4518589"/>
                </a:lnTo>
                <a:lnTo>
                  <a:pt x="445295" y="4522500"/>
                </a:lnTo>
                <a:lnTo>
                  <a:pt x="428874" y="4525629"/>
                </a:lnTo>
                <a:lnTo>
                  <a:pt x="413234" y="4528757"/>
                </a:lnTo>
                <a:lnTo>
                  <a:pt x="397203" y="4529930"/>
                </a:lnTo>
                <a:lnTo>
                  <a:pt x="380000" y="4531496"/>
                </a:lnTo>
                <a:lnTo>
                  <a:pt x="363578" y="4531495"/>
                </a:lnTo>
                <a:lnTo>
                  <a:pt x="346766" y="4531107"/>
                </a:lnTo>
                <a:lnTo>
                  <a:pt x="329954" y="4529932"/>
                </a:lnTo>
                <a:lnTo>
                  <a:pt x="313923" y="4528761"/>
                </a:lnTo>
                <a:lnTo>
                  <a:pt x="297111" y="4526024"/>
                </a:lnTo>
                <a:lnTo>
                  <a:pt x="281862" y="4522505"/>
                </a:lnTo>
                <a:lnTo>
                  <a:pt x="266223" y="4518596"/>
                </a:lnTo>
                <a:lnTo>
                  <a:pt x="250975" y="4513513"/>
                </a:lnTo>
                <a:lnTo>
                  <a:pt x="235725" y="4508430"/>
                </a:lnTo>
                <a:lnTo>
                  <a:pt x="216957" y="4501395"/>
                </a:lnTo>
                <a:lnTo>
                  <a:pt x="199365" y="4492403"/>
                </a:lnTo>
                <a:lnTo>
                  <a:pt x="181770" y="4482628"/>
                </a:lnTo>
                <a:lnTo>
                  <a:pt x="164567" y="4472464"/>
                </a:lnTo>
                <a:lnTo>
                  <a:pt x="152446" y="4464252"/>
                </a:lnTo>
                <a:lnTo>
                  <a:pt x="140717" y="4455652"/>
                </a:lnTo>
                <a:lnTo>
                  <a:pt x="129769" y="4446268"/>
                </a:lnTo>
                <a:lnTo>
                  <a:pt x="118040" y="4436884"/>
                </a:lnTo>
                <a:lnTo>
                  <a:pt x="109439" y="4428283"/>
                </a:lnTo>
                <a:lnTo>
                  <a:pt x="100446" y="4419290"/>
                </a:lnTo>
                <a:lnTo>
                  <a:pt x="92627" y="4409907"/>
                </a:lnTo>
                <a:lnTo>
                  <a:pt x="84025" y="4400525"/>
                </a:lnTo>
                <a:lnTo>
                  <a:pt x="76988" y="4391923"/>
                </a:lnTo>
                <a:lnTo>
                  <a:pt x="70341" y="4382930"/>
                </a:lnTo>
                <a:lnTo>
                  <a:pt x="64086" y="4373547"/>
                </a:lnTo>
                <a:lnTo>
                  <a:pt x="57440" y="4364555"/>
                </a:lnTo>
                <a:lnTo>
                  <a:pt x="52357" y="4356343"/>
                </a:lnTo>
                <a:lnTo>
                  <a:pt x="46883" y="4346959"/>
                </a:lnTo>
                <a:lnTo>
                  <a:pt x="42191" y="4338359"/>
                </a:lnTo>
                <a:lnTo>
                  <a:pt x="37500" y="4328974"/>
                </a:lnTo>
                <a:lnTo>
                  <a:pt x="33589" y="4319591"/>
                </a:lnTo>
                <a:lnTo>
                  <a:pt x="29682" y="4310989"/>
                </a:lnTo>
                <a:lnTo>
                  <a:pt x="25381" y="4301996"/>
                </a:lnTo>
                <a:lnTo>
                  <a:pt x="22253" y="4292614"/>
                </a:lnTo>
                <a:lnTo>
                  <a:pt x="19125" y="4284011"/>
                </a:lnTo>
                <a:lnTo>
                  <a:pt x="16388" y="4275019"/>
                </a:lnTo>
                <a:lnTo>
                  <a:pt x="13653" y="4266027"/>
                </a:lnTo>
                <a:lnTo>
                  <a:pt x="11306" y="4256643"/>
                </a:lnTo>
                <a:lnTo>
                  <a:pt x="9351" y="4247650"/>
                </a:lnTo>
                <a:lnTo>
                  <a:pt x="7788" y="4239048"/>
                </a:lnTo>
                <a:lnTo>
                  <a:pt x="6224" y="4229665"/>
                </a:lnTo>
                <a:lnTo>
                  <a:pt x="3878" y="4221062"/>
                </a:lnTo>
                <a:lnTo>
                  <a:pt x="3097" y="4212461"/>
                </a:lnTo>
                <a:lnTo>
                  <a:pt x="2706" y="4202685"/>
                </a:lnTo>
                <a:lnTo>
                  <a:pt x="1924" y="4194084"/>
                </a:lnTo>
                <a:lnTo>
                  <a:pt x="1143" y="4184701"/>
                </a:lnTo>
                <a:lnTo>
                  <a:pt x="752" y="4176490"/>
                </a:lnTo>
                <a:lnTo>
                  <a:pt x="753" y="4168670"/>
                </a:lnTo>
                <a:lnTo>
                  <a:pt x="753" y="4149121"/>
                </a:lnTo>
                <a:lnTo>
                  <a:pt x="754" y="4113148"/>
                </a:lnTo>
                <a:lnTo>
                  <a:pt x="365" y="4076788"/>
                </a:lnTo>
                <a:lnTo>
                  <a:pt x="367" y="4040816"/>
                </a:lnTo>
                <a:lnTo>
                  <a:pt x="758" y="4004453"/>
                </a:lnTo>
                <a:lnTo>
                  <a:pt x="367" y="3968874"/>
                </a:lnTo>
                <a:lnTo>
                  <a:pt x="761" y="3933294"/>
                </a:lnTo>
                <a:lnTo>
                  <a:pt x="762" y="3897322"/>
                </a:lnTo>
                <a:lnTo>
                  <a:pt x="372" y="3860961"/>
                </a:lnTo>
                <a:lnTo>
                  <a:pt x="764" y="3824598"/>
                </a:lnTo>
                <a:lnTo>
                  <a:pt x="767" y="3788628"/>
                </a:lnTo>
                <a:lnTo>
                  <a:pt x="377" y="3753049"/>
                </a:lnTo>
                <a:lnTo>
                  <a:pt x="768" y="3717467"/>
                </a:lnTo>
                <a:lnTo>
                  <a:pt x="378" y="3681106"/>
                </a:lnTo>
                <a:lnTo>
                  <a:pt x="770" y="3644744"/>
                </a:lnTo>
                <a:lnTo>
                  <a:pt x="773" y="3608773"/>
                </a:lnTo>
                <a:lnTo>
                  <a:pt x="382" y="3573193"/>
                </a:lnTo>
                <a:lnTo>
                  <a:pt x="384" y="3537221"/>
                </a:lnTo>
                <a:lnTo>
                  <a:pt x="775" y="3501643"/>
                </a:lnTo>
                <a:lnTo>
                  <a:pt x="778" y="3464889"/>
                </a:lnTo>
                <a:lnTo>
                  <a:pt x="779" y="3428918"/>
                </a:lnTo>
                <a:lnTo>
                  <a:pt x="779" y="3392947"/>
                </a:lnTo>
                <a:lnTo>
                  <a:pt x="389" y="3357366"/>
                </a:lnTo>
                <a:lnTo>
                  <a:pt x="0" y="3321005"/>
                </a:lnTo>
                <a:lnTo>
                  <a:pt x="784" y="3285033"/>
                </a:lnTo>
                <a:lnTo>
                  <a:pt x="784" y="3249063"/>
                </a:lnTo>
                <a:lnTo>
                  <a:pt x="785" y="3213092"/>
                </a:lnTo>
                <a:lnTo>
                  <a:pt x="787" y="3177120"/>
                </a:lnTo>
                <a:lnTo>
                  <a:pt x="396" y="3141539"/>
                </a:lnTo>
                <a:lnTo>
                  <a:pt x="790" y="3105960"/>
                </a:lnTo>
                <a:lnTo>
                  <a:pt x="790" y="3069208"/>
                </a:lnTo>
                <a:lnTo>
                  <a:pt x="792" y="3033236"/>
                </a:lnTo>
                <a:lnTo>
                  <a:pt x="792" y="2997265"/>
                </a:lnTo>
                <a:lnTo>
                  <a:pt x="795" y="2961294"/>
                </a:lnTo>
                <a:lnTo>
                  <a:pt x="13" y="2925322"/>
                </a:lnTo>
                <a:lnTo>
                  <a:pt x="797" y="2889352"/>
                </a:lnTo>
                <a:lnTo>
                  <a:pt x="797" y="2853381"/>
                </a:lnTo>
                <a:lnTo>
                  <a:pt x="800" y="2817410"/>
                </a:lnTo>
                <a:lnTo>
                  <a:pt x="802" y="2781438"/>
                </a:lnTo>
                <a:lnTo>
                  <a:pt x="1193" y="2745077"/>
                </a:lnTo>
                <a:lnTo>
                  <a:pt x="412" y="2709106"/>
                </a:lnTo>
                <a:lnTo>
                  <a:pt x="804" y="2673524"/>
                </a:lnTo>
                <a:lnTo>
                  <a:pt x="806" y="2637555"/>
                </a:lnTo>
                <a:lnTo>
                  <a:pt x="807" y="2601583"/>
                </a:lnTo>
                <a:lnTo>
                  <a:pt x="1199" y="2565220"/>
                </a:lnTo>
                <a:lnTo>
                  <a:pt x="810" y="2528860"/>
                </a:lnTo>
                <a:lnTo>
                  <a:pt x="419" y="2493279"/>
                </a:lnTo>
                <a:lnTo>
                  <a:pt x="813" y="2457699"/>
                </a:lnTo>
                <a:lnTo>
                  <a:pt x="813" y="2421727"/>
                </a:lnTo>
                <a:lnTo>
                  <a:pt x="1205" y="2385365"/>
                </a:lnTo>
                <a:lnTo>
                  <a:pt x="1207" y="2349394"/>
                </a:lnTo>
                <a:lnTo>
                  <a:pt x="425" y="2313424"/>
                </a:lnTo>
                <a:lnTo>
                  <a:pt x="819" y="2277844"/>
                </a:lnTo>
                <a:lnTo>
                  <a:pt x="820" y="2241872"/>
                </a:lnTo>
                <a:lnTo>
                  <a:pt x="820" y="2205901"/>
                </a:lnTo>
                <a:lnTo>
                  <a:pt x="1214" y="2169540"/>
                </a:lnTo>
                <a:lnTo>
                  <a:pt x="822" y="2133178"/>
                </a:lnTo>
                <a:lnTo>
                  <a:pt x="435" y="2097597"/>
                </a:lnTo>
                <a:lnTo>
                  <a:pt x="826" y="2062016"/>
                </a:lnTo>
                <a:lnTo>
                  <a:pt x="827" y="2026047"/>
                </a:lnTo>
                <a:lnTo>
                  <a:pt x="1219" y="1989684"/>
                </a:lnTo>
                <a:lnTo>
                  <a:pt x="1219" y="1953714"/>
                </a:lnTo>
                <a:lnTo>
                  <a:pt x="831" y="1917351"/>
                </a:lnTo>
                <a:lnTo>
                  <a:pt x="440" y="1881771"/>
                </a:lnTo>
                <a:lnTo>
                  <a:pt x="833" y="1846192"/>
                </a:lnTo>
                <a:lnTo>
                  <a:pt x="1226" y="1809828"/>
                </a:lnTo>
                <a:lnTo>
                  <a:pt x="1227" y="1773857"/>
                </a:lnTo>
                <a:lnTo>
                  <a:pt x="836" y="1737496"/>
                </a:lnTo>
                <a:lnTo>
                  <a:pt x="838" y="1701525"/>
                </a:lnTo>
                <a:lnTo>
                  <a:pt x="448" y="1665945"/>
                </a:lnTo>
                <a:lnTo>
                  <a:pt x="1232" y="1629973"/>
                </a:lnTo>
                <a:lnTo>
                  <a:pt x="1232" y="1594003"/>
                </a:lnTo>
                <a:lnTo>
                  <a:pt x="1234" y="1558032"/>
                </a:lnTo>
                <a:lnTo>
                  <a:pt x="844" y="1521669"/>
                </a:lnTo>
                <a:lnTo>
                  <a:pt x="1236" y="1485307"/>
                </a:lnTo>
                <a:lnTo>
                  <a:pt x="848" y="1449727"/>
                </a:lnTo>
                <a:lnTo>
                  <a:pt x="1239" y="1414147"/>
                </a:lnTo>
                <a:lnTo>
                  <a:pt x="1241" y="1378177"/>
                </a:lnTo>
                <a:lnTo>
                  <a:pt x="850" y="1341813"/>
                </a:lnTo>
                <a:lnTo>
                  <a:pt x="852" y="1305843"/>
                </a:lnTo>
                <a:lnTo>
                  <a:pt x="462" y="1270263"/>
                </a:lnTo>
                <a:lnTo>
                  <a:pt x="1246" y="1234293"/>
                </a:lnTo>
                <a:lnTo>
                  <a:pt x="1246" y="1198321"/>
                </a:lnTo>
                <a:lnTo>
                  <a:pt x="1248" y="1162350"/>
                </a:lnTo>
                <a:lnTo>
                  <a:pt x="859" y="1125987"/>
                </a:lnTo>
                <a:lnTo>
                  <a:pt x="1250" y="1089626"/>
                </a:lnTo>
                <a:lnTo>
                  <a:pt x="860" y="1054046"/>
                </a:lnTo>
                <a:lnTo>
                  <a:pt x="1253" y="1018465"/>
                </a:lnTo>
                <a:lnTo>
                  <a:pt x="1253" y="982494"/>
                </a:lnTo>
                <a:lnTo>
                  <a:pt x="865" y="946133"/>
                </a:lnTo>
                <a:lnTo>
                  <a:pt x="1257" y="909770"/>
                </a:lnTo>
                <a:lnTo>
                  <a:pt x="1258" y="873799"/>
                </a:lnTo>
                <a:lnTo>
                  <a:pt x="869" y="838220"/>
                </a:lnTo>
                <a:lnTo>
                  <a:pt x="1260" y="802639"/>
                </a:lnTo>
                <a:lnTo>
                  <a:pt x="1263" y="766668"/>
                </a:lnTo>
                <a:lnTo>
                  <a:pt x="1263" y="729915"/>
                </a:lnTo>
                <a:lnTo>
                  <a:pt x="1264" y="693943"/>
                </a:lnTo>
                <a:lnTo>
                  <a:pt x="1265" y="657974"/>
                </a:lnTo>
                <a:lnTo>
                  <a:pt x="876" y="622393"/>
                </a:lnTo>
                <a:lnTo>
                  <a:pt x="1269" y="586813"/>
                </a:lnTo>
                <a:lnTo>
                  <a:pt x="1269" y="550059"/>
                </a:lnTo>
                <a:lnTo>
                  <a:pt x="1271" y="514089"/>
                </a:lnTo>
                <a:lnTo>
                  <a:pt x="1271" y="478118"/>
                </a:lnTo>
                <a:lnTo>
                  <a:pt x="1272" y="442146"/>
                </a:lnTo>
                <a:lnTo>
                  <a:pt x="1274" y="406958"/>
                </a:lnTo>
                <a:lnTo>
                  <a:pt x="1275" y="370987"/>
                </a:lnTo>
                <a:lnTo>
                  <a:pt x="1277" y="334233"/>
                </a:lnTo>
                <a:lnTo>
                  <a:pt x="1278" y="298263"/>
                </a:lnTo>
                <a:lnTo>
                  <a:pt x="1279" y="262292"/>
                </a:lnTo>
                <a:lnTo>
                  <a:pt x="889" y="226711"/>
                </a:lnTo>
                <a:lnTo>
                  <a:pt x="1282" y="191132"/>
                </a:lnTo>
                <a:lnTo>
                  <a:pt x="1284" y="154378"/>
                </a:lnTo>
                <a:lnTo>
                  <a:pt x="1284" y="118407"/>
                </a:lnTo>
                <a:lnTo>
                  <a:pt x="1285" y="82436"/>
                </a:lnTo>
                <a:lnTo>
                  <a:pt x="1287" y="46466"/>
                </a:lnTo>
                <a:lnTo>
                  <a:pt x="897" y="10885"/>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Title 1"/>
          <p:cNvSpPr>
            <a:spLocks noGrp="1"/>
          </p:cNvSpPr>
          <p:nvPr>
            <p:ph type="title"/>
          </p:nvPr>
        </p:nvSpPr>
        <p:spPr>
          <a:xfrm>
            <a:off x="526271" y="1926333"/>
            <a:ext cx="3434443" cy="159156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5" name="Text Placeholder 3"/>
          <p:cNvSpPr>
            <a:spLocks noGrp="1"/>
          </p:cNvSpPr>
          <p:nvPr>
            <p:ph type="body" sz="quarter" idx="13"/>
          </p:nvPr>
        </p:nvSpPr>
        <p:spPr>
          <a:xfrm>
            <a:off x="526271" y="167664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grpSp>
        <p:nvGrpSpPr>
          <p:cNvPr id="15" name="Group 14"/>
          <p:cNvGrpSpPr/>
          <p:nvPr userDrawn="1"/>
        </p:nvGrpSpPr>
        <p:grpSpPr>
          <a:xfrm>
            <a:off x="0" y="-4762"/>
            <a:ext cx="12192000" cy="6867522"/>
            <a:chOff x="0" y="-4762"/>
            <a:chExt cx="12192000" cy="6867522"/>
          </a:xfrm>
        </p:grpSpPr>
        <p:sp>
          <p:nvSpPr>
            <p:cNvPr id="16" name="Freeform: Shape 15"/>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Freeform: Shape 17"/>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Freeform: Shape 18"/>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0" name="Freeform: Shape 19"/>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Freeform: Shape 20"/>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 name="Freeform: Shape 21"/>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Freeform: Shape 22"/>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Freeform: Shape 23"/>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Picture Placeholder 10"/>
          <p:cNvSpPr>
            <a:spLocks noGrp="1"/>
          </p:cNvSpPr>
          <p:nvPr>
            <p:ph type="pic" sz="quarter" idx="10" hasCustomPrompt="1"/>
          </p:nvPr>
        </p:nvSpPr>
        <p:spPr>
          <a:xfrm>
            <a:off x="3" y="-1"/>
            <a:ext cx="12191999" cy="6231063"/>
          </a:xfrm>
          <a:custGeom>
            <a:avLst/>
            <a:gdLst>
              <a:gd name="connsiteX0" fmla="*/ 12191999 w 12191999"/>
              <a:gd name="connsiteY0" fmla="*/ 0 h 6231063"/>
              <a:gd name="connsiteX1" fmla="*/ 12191999 w 12191999"/>
              <a:gd name="connsiteY1" fmla="*/ 1391872 h 6231063"/>
              <a:gd name="connsiteX2" fmla="*/ 2914931 w 12191999"/>
              <a:gd name="connsiteY2" fmla="*/ 6156501 h 6231063"/>
              <a:gd name="connsiteX3" fmla="*/ 2007820 w 12191999"/>
              <a:gd name="connsiteY3" fmla="*/ 5864992 h 6231063"/>
              <a:gd name="connsiteX4" fmla="*/ 0 w 12191999"/>
              <a:gd name="connsiteY4" fmla="*/ 1955624 h 6231063"/>
              <a:gd name="connsiteX5" fmla="*/ 0 w 12191999"/>
              <a:gd name="connsiteY5" fmla="*/ 1 h 623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231063">
                <a:moveTo>
                  <a:pt x="12191999" y="0"/>
                </a:moveTo>
                <a:lnTo>
                  <a:pt x="12191999" y="1391872"/>
                </a:lnTo>
                <a:lnTo>
                  <a:pt x="2914931" y="6156501"/>
                </a:lnTo>
                <a:cubicBezTo>
                  <a:pt x="2583940" y="6326494"/>
                  <a:pt x="2177813" y="6195981"/>
                  <a:pt x="2007820" y="5864992"/>
                </a:cubicBezTo>
                <a:lnTo>
                  <a:pt x="0" y="1955624"/>
                </a:lnTo>
                <a:lnTo>
                  <a:pt x="0" y="1"/>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84_Custom Layout">
    <p:spTree>
      <p:nvGrpSpPr>
        <p:cNvPr id="1" name=""/>
        <p:cNvGrpSpPr/>
        <p:nvPr/>
      </p:nvGrpSpPr>
      <p:grpSpPr>
        <a:xfrm>
          <a:off x="0" y="0"/>
          <a:ext cx="0" cy="0"/>
          <a:chOff x="0" y="0"/>
          <a:chExt cx="0" cy="0"/>
        </a:xfrm>
      </p:grpSpPr>
      <p:sp>
        <p:nvSpPr>
          <p:cNvPr id="3" name="Rectangle 2"/>
          <p:cNvSpPr/>
          <p:nvPr userDrawn="1"/>
        </p:nvSpPr>
        <p:spPr>
          <a:xfrm>
            <a:off x="0" y="5326743"/>
            <a:ext cx="12192000" cy="1531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Picture Placeholder 12"/>
          <p:cNvSpPr>
            <a:spLocks noGrp="1"/>
          </p:cNvSpPr>
          <p:nvPr>
            <p:ph type="pic" sz="quarter" idx="11" hasCustomPrompt="1"/>
          </p:nvPr>
        </p:nvSpPr>
        <p:spPr>
          <a:xfrm>
            <a:off x="1" y="110548"/>
            <a:ext cx="6175898" cy="6747455"/>
          </a:xfrm>
          <a:custGeom>
            <a:avLst/>
            <a:gdLst>
              <a:gd name="connsiteX0" fmla="*/ 2445426 w 6175898"/>
              <a:gd name="connsiteY0" fmla="*/ 117068 h 6747455"/>
              <a:gd name="connsiteX1" fmla="*/ 2461115 w 6175898"/>
              <a:gd name="connsiteY1" fmla="*/ 118410 h 6747455"/>
              <a:gd name="connsiteX2" fmla="*/ 2476354 w 6175898"/>
              <a:gd name="connsiteY2" fmla="*/ 119308 h 6747455"/>
              <a:gd name="connsiteX3" fmla="*/ 2491593 w 6175898"/>
              <a:gd name="connsiteY3" fmla="*/ 121101 h 6747455"/>
              <a:gd name="connsiteX4" fmla="*/ 2506833 w 6175898"/>
              <a:gd name="connsiteY4" fmla="*/ 123789 h 6747455"/>
              <a:gd name="connsiteX5" fmla="*/ 2521625 w 6175898"/>
              <a:gd name="connsiteY5" fmla="*/ 126925 h 6747455"/>
              <a:gd name="connsiteX6" fmla="*/ 2535967 w 6175898"/>
              <a:gd name="connsiteY6" fmla="*/ 130511 h 6747455"/>
              <a:gd name="connsiteX7" fmla="*/ 2550311 w 6175898"/>
              <a:gd name="connsiteY7" fmla="*/ 134994 h 6747455"/>
              <a:gd name="connsiteX8" fmla="*/ 2562862 w 6175898"/>
              <a:gd name="connsiteY8" fmla="*/ 138579 h 6747455"/>
              <a:gd name="connsiteX9" fmla="*/ 2575412 w 6175898"/>
              <a:gd name="connsiteY9" fmla="*/ 143059 h 6747455"/>
              <a:gd name="connsiteX10" fmla="*/ 2587064 w 6175898"/>
              <a:gd name="connsiteY10" fmla="*/ 147541 h 6747455"/>
              <a:gd name="connsiteX11" fmla="*/ 2598718 w 6175898"/>
              <a:gd name="connsiteY11" fmla="*/ 152919 h 6747455"/>
              <a:gd name="connsiteX12" fmla="*/ 2622026 w 6175898"/>
              <a:gd name="connsiteY12" fmla="*/ 163677 h 6747455"/>
              <a:gd name="connsiteX13" fmla="*/ 2643987 w 6175898"/>
              <a:gd name="connsiteY13" fmla="*/ 175777 h 6747455"/>
              <a:gd name="connsiteX14" fmla="*/ 2659227 w 6175898"/>
              <a:gd name="connsiteY14" fmla="*/ 185639 h 6747455"/>
              <a:gd name="connsiteX15" fmla="*/ 2673571 w 6175898"/>
              <a:gd name="connsiteY15" fmla="*/ 195499 h 6747455"/>
              <a:gd name="connsiteX16" fmla="*/ 2687914 w 6175898"/>
              <a:gd name="connsiteY16" fmla="*/ 206257 h 6747455"/>
              <a:gd name="connsiteX17" fmla="*/ 2701359 w 6175898"/>
              <a:gd name="connsiteY17" fmla="*/ 217011 h 6747455"/>
              <a:gd name="connsiteX18" fmla="*/ 2712115 w 6175898"/>
              <a:gd name="connsiteY18" fmla="*/ 226874 h 6747455"/>
              <a:gd name="connsiteX19" fmla="*/ 2722424 w 6175898"/>
              <a:gd name="connsiteY19" fmla="*/ 237182 h 6747455"/>
              <a:gd name="connsiteX20" fmla="*/ 2732733 w 6175898"/>
              <a:gd name="connsiteY20" fmla="*/ 247491 h 6747455"/>
              <a:gd name="connsiteX21" fmla="*/ 2743043 w 6175898"/>
              <a:gd name="connsiteY21" fmla="*/ 258695 h 6747455"/>
              <a:gd name="connsiteX22" fmla="*/ 2751109 w 6175898"/>
              <a:gd name="connsiteY22" fmla="*/ 268556 h 6747455"/>
              <a:gd name="connsiteX23" fmla="*/ 2759627 w 6175898"/>
              <a:gd name="connsiteY23" fmla="*/ 278866 h 6747455"/>
              <a:gd name="connsiteX24" fmla="*/ 2767246 w 6175898"/>
              <a:gd name="connsiteY24" fmla="*/ 289175 h 6747455"/>
              <a:gd name="connsiteX25" fmla="*/ 2774865 w 6175898"/>
              <a:gd name="connsiteY25" fmla="*/ 299482 h 6747455"/>
              <a:gd name="connsiteX26" fmla="*/ 2781588 w 6175898"/>
              <a:gd name="connsiteY26" fmla="*/ 309792 h 6747455"/>
              <a:gd name="connsiteX27" fmla="*/ 2787415 w 6175898"/>
              <a:gd name="connsiteY27" fmla="*/ 320100 h 6747455"/>
              <a:gd name="connsiteX28" fmla="*/ 2793242 w 6175898"/>
              <a:gd name="connsiteY28" fmla="*/ 330410 h 6747455"/>
              <a:gd name="connsiteX29" fmla="*/ 2799517 w 6175898"/>
              <a:gd name="connsiteY29" fmla="*/ 341168 h 6747455"/>
              <a:gd name="connsiteX30" fmla="*/ 2804447 w 6175898"/>
              <a:gd name="connsiteY30" fmla="*/ 350580 h 6747455"/>
              <a:gd name="connsiteX31" fmla="*/ 2809375 w 6175898"/>
              <a:gd name="connsiteY31" fmla="*/ 360889 h 6747455"/>
              <a:gd name="connsiteX32" fmla="*/ 2813410 w 6175898"/>
              <a:gd name="connsiteY32" fmla="*/ 372093 h 6747455"/>
              <a:gd name="connsiteX33" fmla="*/ 2817891 w 6175898"/>
              <a:gd name="connsiteY33" fmla="*/ 381953 h 6747455"/>
              <a:gd name="connsiteX34" fmla="*/ 2821479 w 6175898"/>
              <a:gd name="connsiteY34" fmla="*/ 392712 h 6747455"/>
              <a:gd name="connsiteX35" fmla="*/ 2825062 w 6175898"/>
              <a:gd name="connsiteY35" fmla="*/ 402572 h 6747455"/>
              <a:gd name="connsiteX36" fmla="*/ 2828199 w 6175898"/>
              <a:gd name="connsiteY36" fmla="*/ 412882 h 6747455"/>
              <a:gd name="connsiteX37" fmla="*/ 2831337 w 6175898"/>
              <a:gd name="connsiteY37" fmla="*/ 423191 h 6747455"/>
              <a:gd name="connsiteX38" fmla="*/ 2834026 w 6175898"/>
              <a:gd name="connsiteY38" fmla="*/ 433948 h 6747455"/>
              <a:gd name="connsiteX39" fmla="*/ 2836266 w 6175898"/>
              <a:gd name="connsiteY39" fmla="*/ 444258 h 6747455"/>
              <a:gd name="connsiteX40" fmla="*/ 2838508 w 6175898"/>
              <a:gd name="connsiteY40" fmla="*/ 454565 h 6747455"/>
              <a:gd name="connsiteX41" fmla="*/ 2839852 w 6175898"/>
              <a:gd name="connsiteY41" fmla="*/ 464875 h 6747455"/>
              <a:gd name="connsiteX42" fmla="*/ 2842540 w 6175898"/>
              <a:gd name="connsiteY42" fmla="*/ 474735 h 6747455"/>
              <a:gd name="connsiteX43" fmla="*/ 2843437 w 6175898"/>
              <a:gd name="connsiteY43" fmla="*/ 484598 h 6747455"/>
              <a:gd name="connsiteX44" fmla="*/ 2843885 w 6175898"/>
              <a:gd name="connsiteY44" fmla="*/ 495803 h 6747455"/>
              <a:gd name="connsiteX45" fmla="*/ 2844781 w 6175898"/>
              <a:gd name="connsiteY45" fmla="*/ 505663 h 6747455"/>
              <a:gd name="connsiteX46" fmla="*/ 2845678 w 6175898"/>
              <a:gd name="connsiteY46" fmla="*/ 520006 h 6747455"/>
              <a:gd name="connsiteX47" fmla="*/ 2845676 w 6175898"/>
              <a:gd name="connsiteY47" fmla="*/ 533454 h 6747455"/>
              <a:gd name="connsiteX48" fmla="*/ 2846123 w 6175898"/>
              <a:gd name="connsiteY48" fmla="*/ 547348 h 6747455"/>
              <a:gd name="connsiteX49" fmla="*/ 2846123 w 6175898"/>
              <a:gd name="connsiteY49" fmla="*/ 588584 h 6747455"/>
              <a:gd name="connsiteX50" fmla="*/ 2846122 w 6175898"/>
              <a:gd name="connsiteY50" fmla="*/ 629822 h 6747455"/>
              <a:gd name="connsiteX51" fmla="*/ 2845672 w 6175898"/>
              <a:gd name="connsiteY51" fmla="*/ 670610 h 6747455"/>
              <a:gd name="connsiteX52" fmla="*/ 2846118 w 6175898"/>
              <a:gd name="connsiteY52" fmla="*/ 712295 h 6747455"/>
              <a:gd name="connsiteX53" fmla="*/ 2846565 w 6175898"/>
              <a:gd name="connsiteY53" fmla="*/ 753083 h 6747455"/>
              <a:gd name="connsiteX54" fmla="*/ 2846116 w 6175898"/>
              <a:gd name="connsiteY54" fmla="*/ 794768 h 6747455"/>
              <a:gd name="connsiteX55" fmla="*/ 2846115 w 6175898"/>
              <a:gd name="connsiteY55" fmla="*/ 836005 h 6747455"/>
              <a:gd name="connsiteX56" fmla="*/ 2845664 w 6175898"/>
              <a:gd name="connsiteY56" fmla="*/ 876793 h 6747455"/>
              <a:gd name="connsiteX57" fmla="*/ 2845662 w 6175898"/>
              <a:gd name="connsiteY57" fmla="*/ 918031 h 6747455"/>
              <a:gd name="connsiteX58" fmla="*/ 2845661 w 6175898"/>
              <a:gd name="connsiteY58" fmla="*/ 960162 h 6747455"/>
              <a:gd name="connsiteX59" fmla="*/ 2846108 w 6175898"/>
              <a:gd name="connsiteY59" fmla="*/ 1000950 h 6747455"/>
              <a:gd name="connsiteX60" fmla="*/ 2846107 w 6175898"/>
              <a:gd name="connsiteY60" fmla="*/ 1042187 h 6747455"/>
              <a:gd name="connsiteX61" fmla="*/ 2846105 w 6175898"/>
              <a:gd name="connsiteY61" fmla="*/ 1083424 h 6747455"/>
              <a:gd name="connsiteX62" fmla="*/ 2845655 w 6175898"/>
              <a:gd name="connsiteY62" fmla="*/ 1124212 h 6747455"/>
              <a:gd name="connsiteX63" fmla="*/ 2845654 w 6175898"/>
              <a:gd name="connsiteY63" fmla="*/ 1166346 h 6747455"/>
              <a:gd name="connsiteX64" fmla="*/ 2845651 w 6175898"/>
              <a:gd name="connsiteY64" fmla="*/ 1207582 h 6747455"/>
              <a:gd name="connsiteX65" fmla="*/ 2846099 w 6175898"/>
              <a:gd name="connsiteY65" fmla="*/ 1248370 h 6747455"/>
              <a:gd name="connsiteX66" fmla="*/ 2846098 w 6175898"/>
              <a:gd name="connsiteY66" fmla="*/ 1289607 h 6747455"/>
              <a:gd name="connsiteX67" fmla="*/ 2846544 w 6175898"/>
              <a:gd name="connsiteY67" fmla="*/ 1331292 h 6747455"/>
              <a:gd name="connsiteX68" fmla="*/ 2845199 w 6175898"/>
              <a:gd name="connsiteY68" fmla="*/ 1372080 h 6747455"/>
              <a:gd name="connsiteX69" fmla="*/ 2845645 w 6175898"/>
              <a:gd name="connsiteY69" fmla="*/ 1413765 h 6747455"/>
              <a:gd name="connsiteX70" fmla="*/ 2845644 w 6175898"/>
              <a:gd name="connsiteY70" fmla="*/ 1455002 h 6747455"/>
              <a:gd name="connsiteX71" fmla="*/ 2846091 w 6175898"/>
              <a:gd name="connsiteY71" fmla="*/ 1495791 h 6747455"/>
              <a:gd name="connsiteX72" fmla="*/ 2846089 w 6175898"/>
              <a:gd name="connsiteY72" fmla="*/ 1537028 h 6747455"/>
              <a:gd name="connsiteX73" fmla="*/ 2846088 w 6175898"/>
              <a:gd name="connsiteY73" fmla="*/ 1579160 h 6747455"/>
              <a:gd name="connsiteX74" fmla="*/ 2845637 w 6175898"/>
              <a:gd name="connsiteY74" fmla="*/ 1619948 h 6747455"/>
              <a:gd name="connsiteX75" fmla="*/ 2845636 w 6175898"/>
              <a:gd name="connsiteY75" fmla="*/ 1661185 h 6747455"/>
              <a:gd name="connsiteX76" fmla="*/ 2846084 w 6175898"/>
              <a:gd name="connsiteY76" fmla="*/ 1701973 h 6747455"/>
              <a:gd name="connsiteX77" fmla="*/ 2846083 w 6175898"/>
              <a:gd name="connsiteY77" fmla="*/ 1743211 h 6747455"/>
              <a:gd name="connsiteX78" fmla="*/ 2846530 w 6175898"/>
              <a:gd name="connsiteY78" fmla="*/ 1784894 h 6747455"/>
              <a:gd name="connsiteX79" fmla="*/ 2846079 w 6175898"/>
              <a:gd name="connsiteY79" fmla="*/ 1826579 h 6747455"/>
              <a:gd name="connsiteX80" fmla="*/ 2845630 w 6175898"/>
              <a:gd name="connsiteY80" fmla="*/ 1867369 h 6747455"/>
              <a:gd name="connsiteX81" fmla="*/ 2845628 w 6175898"/>
              <a:gd name="connsiteY81" fmla="*/ 1908603 h 6747455"/>
              <a:gd name="connsiteX82" fmla="*/ 2846074 w 6175898"/>
              <a:gd name="connsiteY82" fmla="*/ 1949393 h 6747455"/>
              <a:gd name="connsiteX83" fmla="*/ 2846074 w 6175898"/>
              <a:gd name="connsiteY83" fmla="*/ 1990629 h 6747455"/>
              <a:gd name="connsiteX84" fmla="*/ 2846072 w 6175898"/>
              <a:gd name="connsiteY84" fmla="*/ 2032763 h 6747455"/>
              <a:gd name="connsiteX85" fmla="*/ 2845623 w 6175898"/>
              <a:gd name="connsiteY85" fmla="*/ 2073550 h 6747455"/>
              <a:gd name="connsiteX86" fmla="*/ 2845621 w 6175898"/>
              <a:gd name="connsiteY86" fmla="*/ 2114786 h 6747455"/>
              <a:gd name="connsiteX87" fmla="*/ 2845620 w 6175898"/>
              <a:gd name="connsiteY87" fmla="*/ 2156024 h 6747455"/>
              <a:gd name="connsiteX88" fmla="*/ 2846066 w 6175898"/>
              <a:gd name="connsiteY88" fmla="*/ 2196812 h 6747455"/>
              <a:gd name="connsiteX89" fmla="*/ 2846064 w 6175898"/>
              <a:gd name="connsiteY89" fmla="*/ 2238945 h 6747455"/>
              <a:gd name="connsiteX90" fmla="*/ 2846064 w 6175898"/>
              <a:gd name="connsiteY90" fmla="*/ 2280182 h 6747455"/>
              <a:gd name="connsiteX91" fmla="*/ 2845613 w 6175898"/>
              <a:gd name="connsiteY91" fmla="*/ 2320970 h 6747455"/>
              <a:gd name="connsiteX92" fmla="*/ 2845612 w 6175898"/>
              <a:gd name="connsiteY92" fmla="*/ 2362207 h 6747455"/>
              <a:gd name="connsiteX93" fmla="*/ 2845163 w 6175898"/>
              <a:gd name="connsiteY93" fmla="*/ 2403892 h 6747455"/>
              <a:gd name="connsiteX94" fmla="*/ 2845608 w 6175898"/>
              <a:gd name="connsiteY94" fmla="*/ 2444679 h 6747455"/>
              <a:gd name="connsiteX95" fmla="*/ 2846057 w 6175898"/>
              <a:gd name="connsiteY95" fmla="*/ 2486364 h 6747455"/>
              <a:gd name="connsiteX96" fmla="*/ 2846056 w 6175898"/>
              <a:gd name="connsiteY96" fmla="*/ 2527602 h 6747455"/>
              <a:gd name="connsiteX97" fmla="*/ 2845606 w 6175898"/>
              <a:gd name="connsiteY97" fmla="*/ 2568390 h 6747455"/>
              <a:gd name="connsiteX98" fmla="*/ 2845156 w 6175898"/>
              <a:gd name="connsiteY98" fmla="*/ 2610074 h 6747455"/>
              <a:gd name="connsiteX99" fmla="*/ 2845154 w 6175898"/>
              <a:gd name="connsiteY99" fmla="*/ 2651310 h 6747455"/>
              <a:gd name="connsiteX100" fmla="*/ 2846050 w 6175898"/>
              <a:gd name="connsiteY100" fmla="*/ 2692548 h 6747455"/>
              <a:gd name="connsiteX101" fmla="*/ 2846047 w 6175898"/>
              <a:gd name="connsiteY101" fmla="*/ 2733783 h 6747455"/>
              <a:gd name="connsiteX102" fmla="*/ 2846045 w 6175898"/>
              <a:gd name="connsiteY102" fmla="*/ 2775021 h 6747455"/>
              <a:gd name="connsiteX103" fmla="*/ 2845596 w 6175898"/>
              <a:gd name="connsiteY103" fmla="*/ 2815809 h 6747455"/>
              <a:gd name="connsiteX104" fmla="*/ 2845597 w 6175898"/>
              <a:gd name="connsiteY104" fmla="*/ 2822083 h 6747455"/>
              <a:gd name="connsiteX105" fmla="*/ 2845596 w 6175898"/>
              <a:gd name="connsiteY105" fmla="*/ 2831049 h 6747455"/>
              <a:gd name="connsiteX106" fmla="*/ 2845596 w 6175898"/>
              <a:gd name="connsiteY106" fmla="*/ 2840012 h 6747455"/>
              <a:gd name="connsiteX107" fmla="*/ 2846492 w 6175898"/>
              <a:gd name="connsiteY107" fmla="*/ 2848083 h 6747455"/>
              <a:gd name="connsiteX108" fmla="*/ 2847837 w 6175898"/>
              <a:gd name="connsiteY108" fmla="*/ 2857493 h 6747455"/>
              <a:gd name="connsiteX109" fmla="*/ 2848284 w 6175898"/>
              <a:gd name="connsiteY109" fmla="*/ 2867803 h 6747455"/>
              <a:gd name="connsiteX110" fmla="*/ 2849628 w 6175898"/>
              <a:gd name="connsiteY110" fmla="*/ 2878113 h 6747455"/>
              <a:gd name="connsiteX111" fmla="*/ 2850972 w 6175898"/>
              <a:gd name="connsiteY111" fmla="*/ 2888421 h 6747455"/>
              <a:gd name="connsiteX112" fmla="*/ 2852764 w 6175898"/>
              <a:gd name="connsiteY112" fmla="*/ 2898282 h 6747455"/>
              <a:gd name="connsiteX113" fmla="*/ 2855006 w 6175898"/>
              <a:gd name="connsiteY113" fmla="*/ 2909488 h 6747455"/>
              <a:gd name="connsiteX114" fmla="*/ 2857247 w 6175898"/>
              <a:gd name="connsiteY114" fmla="*/ 2919796 h 6747455"/>
              <a:gd name="connsiteX115" fmla="*/ 2859039 w 6175898"/>
              <a:gd name="connsiteY115" fmla="*/ 2929658 h 6747455"/>
              <a:gd name="connsiteX116" fmla="*/ 2862625 w 6175898"/>
              <a:gd name="connsiteY116" fmla="*/ 2939520 h 6747455"/>
              <a:gd name="connsiteX117" fmla="*/ 2865313 w 6175898"/>
              <a:gd name="connsiteY117" fmla="*/ 2950275 h 6747455"/>
              <a:gd name="connsiteX118" fmla="*/ 2869796 w 6175898"/>
              <a:gd name="connsiteY118" fmla="*/ 2961032 h 6747455"/>
              <a:gd name="connsiteX119" fmla="*/ 2872933 w 6175898"/>
              <a:gd name="connsiteY119" fmla="*/ 2971343 h 6747455"/>
              <a:gd name="connsiteX120" fmla="*/ 2877415 w 6175898"/>
              <a:gd name="connsiteY120" fmla="*/ 2981202 h 6747455"/>
              <a:gd name="connsiteX121" fmla="*/ 2881896 w 6175898"/>
              <a:gd name="connsiteY121" fmla="*/ 2991062 h 6747455"/>
              <a:gd name="connsiteX122" fmla="*/ 2886827 w 6175898"/>
              <a:gd name="connsiteY122" fmla="*/ 3002269 h 6747455"/>
              <a:gd name="connsiteX123" fmla="*/ 2891756 w 6175898"/>
              <a:gd name="connsiteY123" fmla="*/ 3012578 h 6747455"/>
              <a:gd name="connsiteX124" fmla="*/ 2896687 w 6175898"/>
              <a:gd name="connsiteY124" fmla="*/ 3021990 h 6747455"/>
              <a:gd name="connsiteX125" fmla="*/ 2902962 w 6175898"/>
              <a:gd name="connsiteY125" fmla="*/ 3032748 h 6747455"/>
              <a:gd name="connsiteX126" fmla="*/ 2909236 w 6175898"/>
              <a:gd name="connsiteY126" fmla="*/ 3043504 h 6747455"/>
              <a:gd name="connsiteX127" fmla="*/ 2915960 w 6175898"/>
              <a:gd name="connsiteY127" fmla="*/ 3053813 h 6747455"/>
              <a:gd name="connsiteX128" fmla="*/ 2922683 w 6175898"/>
              <a:gd name="connsiteY128" fmla="*/ 3063226 h 6747455"/>
              <a:gd name="connsiteX129" fmla="*/ 2930749 w 6175898"/>
              <a:gd name="connsiteY129" fmla="*/ 3073983 h 6747455"/>
              <a:gd name="connsiteX130" fmla="*/ 2939714 w 6175898"/>
              <a:gd name="connsiteY130" fmla="*/ 3084741 h 6747455"/>
              <a:gd name="connsiteX131" fmla="*/ 2947334 w 6175898"/>
              <a:gd name="connsiteY131" fmla="*/ 3095048 h 6747455"/>
              <a:gd name="connsiteX132" fmla="*/ 2956297 w 6175898"/>
              <a:gd name="connsiteY132" fmla="*/ 3104910 h 6747455"/>
              <a:gd name="connsiteX133" fmla="*/ 2967054 w 6175898"/>
              <a:gd name="connsiteY133" fmla="*/ 3115667 h 6747455"/>
              <a:gd name="connsiteX134" fmla="*/ 2977363 w 6175898"/>
              <a:gd name="connsiteY134" fmla="*/ 3125975 h 6747455"/>
              <a:gd name="connsiteX135" fmla="*/ 2988570 w 6175898"/>
              <a:gd name="connsiteY135" fmla="*/ 3136284 h 6747455"/>
              <a:gd name="connsiteX136" fmla="*/ 3000670 w 6175898"/>
              <a:gd name="connsiteY136" fmla="*/ 3145697 h 6747455"/>
              <a:gd name="connsiteX137" fmla="*/ 3015463 w 6175898"/>
              <a:gd name="connsiteY137" fmla="*/ 3157799 h 6747455"/>
              <a:gd name="connsiteX138" fmla="*/ 3030702 w 6175898"/>
              <a:gd name="connsiteY138" fmla="*/ 3168555 h 6747455"/>
              <a:gd name="connsiteX139" fmla="*/ 3046388 w 6175898"/>
              <a:gd name="connsiteY139" fmla="*/ 3177968 h 6747455"/>
              <a:gd name="connsiteX140" fmla="*/ 3062075 w 6175898"/>
              <a:gd name="connsiteY140" fmla="*/ 3187379 h 6747455"/>
              <a:gd name="connsiteX141" fmla="*/ 3075521 w 6175898"/>
              <a:gd name="connsiteY141" fmla="*/ 3193655 h 6747455"/>
              <a:gd name="connsiteX142" fmla="*/ 3088520 w 6175898"/>
              <a:gd name="connsiteY142" fmla="*/ 3200377 h 6747455"/>
              <a:gd name="connsiteX143" fmla="*/ 3102416 w 6175898"/>
              <a:gd name="connsiteY143" fmla="*/ 3206204 h 6747455"/>
              <a:gd name="connsiteX144" fmla="*/ 3115861 w 6175898"/>
              <a:gd name="connsiteY144" fmla="*/ 3211581 h 6747455"/>
              <a:gd name="connsiteX145" fmla="*/ 3130204 w 6175898"/>
              <a:gd name="connsiteY145" fmla="*/ 3216960 h 6747455"/>
              <a:gd name="connsiteX146" fmla="*/ 3144099 w 6175898"/>
              <a:gd name="connsiteY146" fmla="*/ 3220993 h 6747455"/>
              <a:gd name="connsiteX147" fmla="*/ 3158442 w 6175898"/>
              <a:gd name="connsiteY147" fmla="*/ 3225474 h 6747455"/>
              <a:gd name="connsiteX148" fmla="*/ 3173233 w 6175898"/>
              <a:gd name="connsiteY148" fmla="*/ 3228612 h 6747455"/>
              <a:gd name="connsiteX149" fmla="*/ 3195196 w 6175898"/>
              <a:gd name="connsiteY149" fmla="*/ 3232645 h 6747455"/>
              <a:gd name="connsiteX150" fmla="*/ 3216710 w 6175898"/>
              <a:gd name="connsiteY150" fmla="*/ 3235334 h 6747455"/>
              <a:gd name="connsiteX151" fmla="*/ 3238674 w 6175898"/>
              <a:gd name="connsiteY151" fmla="*/ 3237574 h 6747455"/>
              <a:gd name="connsiteX152" fmla="*/ 3261982 w 6175898"/>
              <a:gd name="connsiteY152" fmla="*/ 3238469 h 6747455"/>
              <a:gd name="connsiteX153" fmla="*/ 3285289 w 6175898"/>
              <a:gd name="connsiteY153" fmla="*/ 3237572 h 6747455"/>
              <a:gd name="connsiteX154" fmla="*/ 3306803 w 6175898"/>
              <a:gd name="connsiteY154" fmla="*/ 3235779 h 6747455"/>
              <a:gd name="connsiteX155" fmla="*/ 3328766 w 6175898"/>
              <a:gd name="connsiteY155" fmla="*/ 3232640 h 6747455"/>
              <a:gd name="connsiteX156" fmla="*/ 3350731 w 6175898"/>
              <a:gd name="connsiteY156" fmla="*/ 3228606 h 6747455"/>
              <a:gd name="connsiteX157" fmla="*/ 3365522 w 6175898"/>
              <a:gd name="connsiteY157" fmla="*/ 3225467 h 6747455"/>
              <a:gd name="connsiteX158" fmla="*/ 3379417 w 6175898"/>
              <a:gd name="connsiteY158" fmla="*/ 3221433 h 6747455"/>
              <a:gd name="connsiteX159" fmla="*/ 3393761 w 6175898"/>
              <a:gd name="connsiteY159" fmla="*/ 3216950 h 6747455"/>
              <a:gd name="connsiteX160" fmla="*/ 3408104 w 6175898"/>
              <a:gd name="connsiteY160" fmla="*/ 3211571 h 6747455"/>
              <a:gd name="connsiteX161" fmla="*/ 3421551 w 6175898"/>
              <a:gd name="connsiteY161" fmla="*/ 3206192 h 6747455"/>
              <a:gd name="connsiteX162" fmla="*/ 3434997 w 6175898"/>
              <a:gd name="connsiteY162" fmla="*/ 3200813 h 6747455"/>
              <a:gd name="connsiteX163" fmla="*/ 3448445 w 6175898"/>
              <a:gd name="connsiteY163" fmla="*/ 3193641 h 6747455"/>
              <a:gd name="connsiteX164" fmla="*/ 3460994 w 6175898"/>
              <a:gd name="connsiteY164" fmla="*/ 3187365 h 6747455"/>
              <a:gd name="connsiteX165" fmla="*/ 3477132 w 6175898"/>
              <a:gd name="connsiteY165" fmla="*/ 3177504 h 6747455"/>
              <a:gd name="connsiteX166" fmla="*/ 3493268 w 6175898"/>
              <a:gd name="connsiteY166" fmla="*/ 3168537 h 6747455"/>
              <a:gd name="connsiteX167" fmla="*/ 3508507 w 6175898"/>
              <a:gd name="connsiteY167" fmla="*/ 3157781 h 6747455"/>
              <a:gd name="connsiteX168" fmla="*/ 3522851 w 6175898"/>
              <a:gd name="connsiteY168" fmla="*/ 3146126 h 6747455"/>
              <a:gd name="connsiteX169" fmla="*/ 3534505 w 6175898"/>
              <a:gd name="connsiteY169" fmla="*/ 3136264 h 6747455"/>
              <a:gd name="connsiteX170" fmla="*/ 3545263 w 6175898"/>
              <a:gd name="connsiteY170" fmla="*/ 3126404 h 6747455"/>
              <a:gd name="connsiteX171" fmla="*/ 3556468 w 6175898"/>
              <a:gd name="connsiteY171" fmla="*/ 3116094 h 6747455"/>
              <a:gd name="connsiteX172" fmla="*/ 3566779 w 6175898"/>
              <a:gd name="connsiteY172" fmla="*/ 3104889 h 6747455"/>
              <a:gd name="connsiteX173" fmla="*/ 3575742 w 6175898"/>
              <a:gd name="connsiteY173" fmla="*/ 3095027 h 6747455"/>
              <a:gd name="connsiteX174" fmla="*/ 3584260 w 6175898"/>
              <a:gd name="connsiteY174" fmla="*/ 3084717 h 6747455"/>
              <a:gd name="connsiteX175" fmla="*/ 3593225 w 6175898"/>
              <a:gd name="connsiteY175" fmla="*/ 3073959 h 6747455"/>
              <a:gd name="connsiteX176" fmla="*/ 3600396 w 6175898"/>
              <a:gd name="connsiteY176" fmla="*/ 3063203 h 6747455"/>
              <a:gd name="connsiteX177" fmla="*/ 3607568 w 6175898"/>
              <a:gd name="connsiteY177" fmla="*/ 3054237 h 6747455"/>
              <a:gd name="connsiteX178" fmla="*/ 3613844 w 6175898"/>
              <a:gd name="connsiteY178" fmla="*/ 3043481 h 6747455"/>
              <a:gd name="connsiteX179" fmla="*/ 3620569 w 6175898"/>
              <a:gd name="connsiteY179" fmla="*/ 3033171 h 6747455"/>
              <a:gd name="connsiteX180" fmla="*/ 3626844 w 6175898"/>
              <a:gd name="connsiteY180" fmla="*/ 3022413 h 6747455"/>
              <a:gd name="connsiteX181" fmla="*/ 3632221 w 6175898"/>
              <a:gd name="connsiteY181" fmla="*/ 3012551 h 6747455"/>
              <a:gd name="connsiteX182" fmla="*/ 3637601 w 6175898"/>
              <a:gd name="connsiteY182" fmla="*/ 3001793 h 6747455"/>
              <a:gd name="connsiteX183" fmla="*/ 3641637 w 6175898"/>
              <a:gd name="connsiteY183" fmla="*/ 2991486 h 6747455"/>
              <a:gd name="connsiteX184" fmla="*/ 3646567 w 6175898"/>
              <a:gd name="connsiteY184" fmla="*/ 2981177 h 6747455"/>
              <a:gd name="connsiteX185" fmla="*/ 3650152 w 6175898"/>
              <a:gd name="connsiteY185" fmla="*/ 2971315 h 6747455"/>
              <a:gd name="connsiteX186" fmla="*/ 3654188 w 6175898"/>
              <a:gd name="connsiteY186" fmla="*/ 2960109 h 6747455"/>
              <a:gd name="connsiteX187" fmla="*/ 3657773 w 6175898"/>
              <a:gd name="connsiteY187" fmla="*/ 2950248 h 6747455"/>
              <a:gd name="connsiteX188" fmla="*/ 3661359 w 6175898"/>
              <a:gd name="connsiteY188" fmla="*/ 2939491 h 6747455"/>
              <a:gd name="connsiteX189" fmla="*/ 3663600 w 6175898"/>
              <a:gd name="connsiteY189" fmla="*/ 2929181 h 6747455"/>
              <a:gd name="connsiteX190" fmla="*/ 3666738 w 6175898"/>
              <a:gd name="connsiteY190" fmla="*/ 2918872 h 6747455"/>
              <a:gd name="connsiteX191" fmla="*/ 3668532 w 6175898"/>
              <a:gd name="connsiteY191" fmla="*/ 2909012 h 6747455"/>
              <a:gd name="connsiteX192" fmla="*/ 3670774 w 6175898"/>
              <a:gd name="connsiteY192" fmla="*/ 2898701 h 6747455"/>
              <a:gd name="connsiteX193" fmla="*/ 3672568 w 6175898"/>
              <a:gd name="connsiteY193" fmla="*/ 2887945 h 6747455"/>
              <a:gd name="connsiteX194" fmla="*/ 3674361 w 6175898"/>
              <a:gd name="connsiteY194" fmla="*/ 2877187 h 6747455"/>
              <a:gd name="connsiteX195" fmla="*/ 3675256 w 6175898"/>
              <a:gd name="connsiteY195" fmla="*/ 2867326 h 6747455"/>
              <a:gd name="connsiteX196" fmla="*/ 3676602 w 6175898"/>
              <a:gd name="connsiteY196" fmla="*/ 2857017 h 6747455"/>
              <a:gd name="connsiteX197" fmla="*/ 3677499 w 6175898"/>
              <a:gd name="connsiteY197" fmla="*/ 2848053 h 6747455"/>
              <a:gd name="connsiteX198" fmla="*/ 3677497 w 6175898"/>
              <a:gd name="connsiteY198" fmla="*/ 2839088 h 6747455"/>
              <a:gd name="connsiteX199" fmla="*/ 3678396 w 6175898"/>
              <a:gd name="connsiteY199" fmla="*/ 2831019 h 6747455"/>
              <a:gd name="connsiteX200" fmla="*/ 3678396 w 6175898"/>
              <a:gd name="connsiteY200" fmla="*/ 2822055 h 6747455"/>
              <a:gd name="connsiteX201" fmla="*/ 3677499 w 6175898"/>
              <a:gd name="connsiteY201" fmla="*/ 2815780 h 6747455"/>
              <a:gd name="connsiteX202" fmla="*/ 3677949 w 6175898"/>
              <a:gd name="connsiteY202" fmla="*/ 2774993 h 6747455"/>
              <a:gd name="connsiteX203" fmla="*/ 3678400 w 6175898"/>
              <a:gd name="connsiteY203" fmla="*/ 2733306 h 6747455"/>
              <a:gd name="connsiteX204" fmla="*/ 3678400 w 6175898"/>
              <a:gd name="connsiteY204" fmla="*/ 2692071 h 6747455"/>
              <a:gd name="connsiteX205" fmla="*/ 3678401 w 6175898"/>
              <a:gd name="connsiteY205" fmla="*/ 2650833 h 6747455"/>
              <a:gd name="connsiteX206" fmla="*/ 3677506 w 6175898"/>
              <a:gd name="connsiteY206" fmla="*/ 2609598 h 6747455"/>
              <a:gd name="connsiteX207" fmla="*/ 3677507 w 6175898"/>
              <a:gd name="connsiteY207" fmla="*/ 2568361 h 6747455"/>
              <a:gd name="connsiteX208" fmla="*/ 3677957 w 6175898"/>
              <a:gd name="connsiteY208" fmla="*/ 2527572 h 6747455"/>
              <a:gd name="connsiteX209" fmla="*/ 3678407 w 6175898"/>
              <a:gd name="connsiteY209" fmla="*/ 2485887 h 6747455"/>
              <a:gd name="connsiteX210" fmla="*/ 3678410 w 6175898"/>
              <a:gd name="connsiteY210" fmla="*/ 2444651 h 6747455"/>
              <a:gd name="connsiteX211" fmla="*/ 3677962 w 6175898"/>
              <a:gd name="connsiteY211" fmla="*/ 2402965 h 6747455"/>
              <a:gd name="connsiteX212" fmla="*/ 3677516 w 6175898"/>
              <a:gd name="connsiteY212" fmla="*/ 2362178 h 6747455"/>
              <a:gd name="connsiteX213" fmla="*/ 3677965 w 6175898"/>
              <a:gd name="connsiteY213" fmla="*/ 2321389 h 6747455"/>
              <a:gd name="connsiteX214" fmla="*/ 3678414 w 6175898"/>
              <a:gd name="connsiteY214" fmla="*/ 2279704 h 6747455"/>
              <a:gd name="connsiteX215" fmla="*/ 3678416 w 6175898"/>
              <a:gd name="connsiteY215" fmla="*/ 2238468 h 6747455"/>
              <a:gd name="connsiteX216" fmla="*/ 3678419 w 6175898"/>
              <a:gd name="connsiteY216" fmla="*/ 2197231 h 6747455"/>
              <a:gd name="connsiteX217" fmla="*/ 3677972 w 6175898"/>
              <a:gd name="connsiteY217" fmla="*/ 2155547 h 6747455"/>
              <a:gd name="connsiteX218" fmla="*/ 3677525 w 6175898"/>
              <a:gd name="connsiteY218" fmla="*/ 2114758 h 6747455"/>
              <a:gd name="connsiteX219" fmla="*/ 3678422 w 6175898"/>
              <a:gd name="connsiteY219" fmla="*/ 2073522 h 6747455"/>
              <a:gd name="connsiteX220" fmla="*/ 3678424 w 6175898"/>
              <a:gd name="connsiteY220" fmla="*/ 2032285 h 6747455"/>
              <a:gd name="connsiteX221" fmla="*/ 3678425 w 6175898"/>
              <a:gd name="connsiteY221" fmla="*/ 1991048 h 6747455"/>
              <a:gd name="connsiteX222" fmla="*/ 3677978 w 6175898"/>
              <a:gd name="connsiteY222" fmla="*/ 1949364 h 6747455"/>
              <a:gd name="connsiteX223" fmla="*/ 3677531 w 6175898"/>
              <a:gd name="connsiteY223" fmla="*/ 1908575 h 6747455"/>
              <a:gd name="connsiteX224" fmla="*/ 3677980 w 6175898"/>
              <a:gd name="connsiteY224" fmla="*/ 1866890 h 6747455"/>
              <a:gd name="connsiteX225" fmla="*/ 3678432 w 6175898"/>
              <a:gd name="connsiteY225" fmla="*/ 1826102 h 6747455"/>
              <a:gd name="connsiteX226" fmla="*/ 3678432 w 6175898"/>
              <a:gd name="connsiteY226" fmla="*/ 1784864 h 6747455"/>
              <a:gd name="connsiteX227" fmla="*/ 3678434 w 6175898"/>
              <a:gd name="connsiteY227" fmla="*/ 1743627 h 6747455"/>
              <a:gd name="connsiteX228" fmla="*/ 3678435 w 6175898"/>
              <a:gd name="connsiteY228" fmla="*/ 1701495 h 6747455"/>
              <a:gd name="connsiteX229" fmla="*/ 3677988 w 6175898"/>
              <a:gd name="connsiteY229" fmla="*/ 1660707 h 6747455"/>
              <a:gd name="connsiteX230" fmla="*/ 3677990 w 6175898"/>
              <a:gd name="connsiteY230" fmla="*/ 1619471 h 6747455"/>
              <a:gd name="connsiteX231" fmla="*/ 3678439 w 6175898"/>
              <a:gd name="connsiteY231" fmla="*/ 1578681 h 6747455"/>
              <a:gd name="connsiteX232" fmla="*/ 3678441 w 6175898"/>
              <a:gd name="connsiteY232" fmla="*/ 1537445 h 6747455"/>
              <a:gd name="connsiteX233" fmla="*/ 3677993 w 6175898"/>
              <a:gd name="connsiteY233" fmla="*/ 1495761 h 6747455"/>
              <a:gd name="connsiteX234" fmla="*/ 3678445 w 6175898"/>
              <a:gd name="connsiteY234" fmla="*/ 1454077 h 6747455"/>
              <a:gd name="connsiteX235" fmla="*/ 3677998 w 6175898"/>
              <a:gd name="connsiteY235" fmla="*/ 1413288 h 6747455"/>
              <a:gd name="connsiteX236" fmla="*/ 3677998 w 6175898"/>
              <a:gd name="connsiteY236" fmla="*/ 1372051 h 6747455"/>
              <a:gd name="connsiteX237" fmla="*/ 3677551 w 6175898"/>
              <a:gd name="connsiteY237" fmla="*/ 1365328 h 6747455"/>
              <a:gd name="connsiteX238" fmla="*/ 3678448 w 6175898"/>
              <a:gd name="connsiteY238" fmla="*/ 1357259 h 6747455"/>
              <a:gd name="connsiteX239" fmla="*/ 3678448 w 6175898"/>
              <a:gd name="connsiteY239" fmla="*/ 1348296 h 6747455"/>
              <a:gd name="connsiteX240" fmla="*/ 3678896 w 6175898"/>
              <a:gd name="connsiteY240" fmla="*/ 1339778 h 6747455"/>
              <a:gd name="connsiteX241" fmla="*/ 3679344 w 6175898"/>
              <a:gd name="connsiteY241" fmla="*/ 1331262 h 6747455"/>
              <a:gd name="connsiteX242" fmla="*/ 3680691 w 6175898"/>
              <a:gd name="connsiteY242" fmla="*/ 1320057 h 6747455"/>
              <a:gd name="connsiteX243" fmla="*/ 3682035 w 6175898"/>
              <a:gd name="connsiteY243" fmla="*/ 1309747 h 6747455"/>
              <a:gd name="connsiteX244" fmla="*/ 3683380 w 6175898"/>
              <a:gd name="connsiteY244" fmla="*/ 1300335 h 6747455"/>
              <a:gd name="connsiteX245" fmla="*/ 3685175 w 6175898"/>
              <a:gd name="connsiteY245" fmla="*/ 1289577 h 6747455"/>
              <a:gd name="connsiteX246" fmla="*/ 3686967 w 6175898"/>
              <a:gd name="connsiteY246" fmla="*/ 1278822 h 6747455"/>
              <a:gd name="connsiteX247" fmla="*/ 3689656 w 6175898"/>
              <a:gd name="connsiteY247" fmla="*/ 1268063 h 6747455"/>
              <a:gd name="connsiteX248" fmla="*/ 3691896 w 6175898"/>
              <a:gd name="connsiteY248" fmla="*/ 1258651 h 6747455"/>
              <a:gd name="connsiteX249" fmla="*/ 3695034 w 6175898"/>
              <a:gd name="connsiteY249" fmla="*/ 1248340 h 6747455"/>
              <a:gd name="connsiteX250" fmla="*/ 3697724 w 6175898"/>
              <a:gd name="connsiteY250" fmla="*/ 1237584 h 6747455"/>
              <a:gd name="connsiteX251" fmla="*/ 3701311 w 6175898"/>
              <a:gd name="connsiteY251" fmla="*/ 1227722 h 6747455"/>
              <a:gd name="connsiteX252" fmla="*/ 3705346 w 6175898"/>
              <a:gd name="connsiteY252" fmla="*/ 1216515 h 6747455"/>
              <a:gd name="connsiteX253" fmla="*/ 3709380 w 6175898"/>
              <a:gd name="connsiteY253" fmla="*/ 1207103 h 6747455"/>
              <a:gd name="connsiteX254" fmla="*/ 3714311 w 6175898"/>
              <a:gd name="connsiteY254" fmla="*/ 1196794 h 6747455"/>
              <a:gd name="connsiteX255" fmla="*/ 3718793 w 6175898"/>
              <a:gd name="connsiteY255" fmla="*/ 1186934 h 6747455"/>
              <a:gd name="connsiteX256" fmla="*/ 3723723 w 6175898"/>
              <a:gd name="connsiteY256" fmla="*/ 1175727 h 6747455"/>
              <a:gd name="connsiteX257" fmla="*/ 3729103 w 6175898"/>
              <a:gd name="connsiteY257" fmla="*/ 1165868 h 6747455"/>
              <a:gd name="connsiteX258" fmla="*/ 3735379 w 6175898"/>
              <a:gd name="connsiteY258" fmla="*/ 1155108 h 6747455"/>
              <a:gd name="connsiteX259" fmla="*/ 3741205 w 6175898"/>
              <a:gd name="connsiteY259" fmla="*/ 1144799 h 6747455"/>
              <a:gd name="connsiteX260" fmla="*/ 3747930 w 6175898"/>
              <a:gd name="connsiteY260" fmla="*/ 1135386 h 6747455"/>
              <a:gd name="connsiteX261" fmla="*/ 3755102 w 6175898"/>
              <a:gd name="connsiteY261" fmla="*/ 1124628 h 6747455"/>
              <a:gd name="connsiteX262" fmla="*/ 3762274 w 6175898"/>
              <a:gd name="connsiteY262" fmla="*/ 1113870 h 6747455"/>
              <a:gd name="connsiteX263" fmla="*/ 3771238 w 6175898"/>
              <a:gd name="connsiteY263" fmla="*/ 1103115 h 6747455"/>
              <a:gd name="connsiteX264" fmla="*/ 3779756 w 6175898"/>
              <a:gd name="connsiteY264" fmla="*/ 1092804 h 6747455"/>
              <a:gd name="connsiteX265" fmla="*/ 3788271 w 6175898"/>
              <a:gd name="connsiteY265" fmla="*/ 1083392 h 6747455"/>
              <a:gd name="connsiteX266" fmla="*/ 3798581 w 6175898"/>
              <a:gd name="connsiteY266" fmla="*/ 1072187 h 6747455"/>
              <a:gd name="connsiteX267" fmla="*/ 3809339 w 6175898"/>
              <a:gd name="connsiteY267" fmla="*/ 1062324 h 6747455"/>
              <a:gd name="connsiteX268" fmla="*/ 3820545 w 6175898"/>
              <a:gd name="connsiteY268" fmla="*/ 1052014 h 6747455"/>
              <a:gd name="connsiteX269" fmla="*/ 3832200 w 6175898"/>
              <a:gd name="connsiteY269" fmla="*/ 1042153 h 6747455"/>
              <a:gd name="connsiteX270" fmla="*/ 3846542 w 6175898"/>
              <a:gd name="connsiteY270" fmla="*/ 1030499 h 6747455"/>
              <a:gd name="connsiteX271" fmla="*/ 3861334 w 6175898"/>
              <a:gd name="connsiteY271" fmla="*/ 1020190 h 6747455"/>
              <a:gd name="connsiteX272" fmla="*/ 3877470 w 6175898"/>
              <a:gd name="connsiteY272" fmla="*/ 1010327 h 6747455"/>
              <a:gd name="connsiteX273" fmla="*/ 3893607 w 6175898"/>
              <a:gd name="connsiteY273" fmla="*/ 1000465 h 6747455"/>
              <a:gd name="connsiteX274" fmla="*/ 3905709 w 6175898"/>
              <a:gd name="connsiteY274" fmla="*/ 993742 h 6747455"/>
              <a:gd name="connsiteX275" fmla="*/ 3918709 w 6175898"/>
              <a:gd name="connsiteY275" fmla="*/ 987916 h 6747455"/>
              <a:gd name="connsiteX276" fmla="*/ 3932603 w 6175898"/>
              <a:gd name="connsiteY276" fmla="*/ 982088 h 6747455"/>
              <a:gd name="connsiteX277" fmla="*/ 3945601 w 6175898"/>
              <a:gd name="connsiteY277" fmla="*/ 976260 h 6747455"/>
              <a:gd name="connsiteX278" fmla="*/ 3958600 w 6175898"/>
              <a:gd name="connsiteY278" fmla="*/ 971330 h 6747455"/>
              <a:gd name="connsiteX279" fmla="*/ 3972944 w 6175898"/>
              <a:gd name="connsiteY279" fmla="*/ 966845 h 6747455"/>
              <a:gd name="connsiteX280" fmla="*/ 3987287 w 6175898"/>
              <a:gd name="connsiteY280" fmla="*/ 963261 h 6747455"/>
              <a:gd name="connsiteX281" fmla="*/ 4000734 w 6175898"/>
              <a:gd name="connsiteY281" fmla="*/ 959673 h 6747455"/>
              <a:gd name="connsiteX282" fmla="*/ 4023594 w 6175898"/>
              <a:gd name="connsiteY282" fmla="*/ 954743 h 6747455"/>
              <a:gd name="connsiteX283" fmla="*/ 4046901 w 6175898"/>
              <a:gd name="connsiteY283" fmla="*/ 951156 h 6747455"/>
              <a:gd name="connsiteX284" fmla="*/ 4070658 w 6175898"/>
              <a:gd name="connsiteY284" fmla="*/ 949810 h 6747455"/>
              <a:gd name="connsiteX285" fmla="*/ 4094414 w 6175898"/>
              <a:gd name="connsiteY285" fmla="*/ 948465 h 6747455"/>
              <a:gd name="connsiteX286" fmla="*/ 4118171 w 6175898"/>
              <a:gd name="connsiteY286" fmla="*/ 949810 h 6747455"/>
              <a:gd name="connsiteX287" fmla="*/ 4142373 w 6175898"/>
              <a:gd name="connsiteY287" fmla="*/ 951600 h 6747455"/>
              <a:gd name="connsiteX288" fmla="*/ 4164784 w 6175898"/>
              <a:gd name="connsiteY288" fmla="*/ 955185 h 6747455"/>
              <a:gd name="connsiteX289" fmla="*/ 4188092 w 6175898"/>
              <a:gd name="connsiteY289" fmla="*/ 958771 h 6747455"/>
              <a:gd name="connsiteX290" fmla="*/ 4201987 w 6175898"/>
              <a:gd name="connsiteY290" fmla="*/ 962804 h 6747455"/>
              <a:gd name="connsiteX291" fmla="*/ 4215881 w 6175898"/>
              <a:gd name="connsiteY291" fmla="*/ 966837 h 6747455"/>
              <a:gd name="connsiteX292" fmla="*/ 4230225 w 6175898"/>
              <a:gd name="connsiteY292" fmla="*/ 972216 h 6747455"/>
              <a:gd name="connsiteX293" fmla="*/ 4243670 w 6175898"/>
              <a:gd name="connsiteY293" fmla="*/ 976698 h 6747455"/>
              <a:gd name="connsiteX294" fmla="*/ 4257116 w 6175898"/>
              <a:gd name="connsiteY294" fmla="*/ 982077 h 6747455"/>
              <a:gd name="connsiteX295" fmla="*/ 4270564 w 6175898"/>
              <a:gd name="connsiteY295" fmla="*/ 987455 h 6747455"/>
              <a:gd name="connsiteX296" fmla="*/ 4283115 w 6175898"/>
              <a:gd name="connsiteY296" fmla="*/ 993729 h 6747455"/>
              <a:gd name="connsiteX297" fmla="*/ 4295664 w 6175898"/>
              <a:gd name="connsiteY297" fmla="*/ 1000900 h 6747455"/>
              <a:gd name="connsiteX298" fmla="*/ 4311800 w 6175898"/>
              <a:gd name="connsiteY298" fmla="*/ 1009866 h 6747455"/>
              <a:gd name="connsiteX299" fmla="*/ 4327489 w 6175898"/>
              <a:gd name="connsiteY299" fmla="*/ 1020173 h 6747455"/>
              <a:gd name="connsiteX300" fmla="*/ 4342727 w 6175898"/>
              <a:gd name="connsiteY300" fmla="*/ 1030931 h 6747455"/>
              <a:gd name="connsiteX301" fmla="*/ 4357518 w 6175898"/>
              <a:gd name="connsiteY301" fmla="*/ 1042136 h 6747455"/>
              <a:gd name="connsiteX302" fmla="*/ 4368274 w 6175898"/>
              <a:gd name="connsiteY302" fmla="*/ 1051995 h 6747455"/>
              <a:gd name="connsiteX303" fmla="*/ 4379481 w 6175898"/>
              <a:gd name="connsiteY303" fmla="*/ 1062304 h 6747455"/>
              <a:gd name="connsiteX304" fmla="*/ 4390237 w 6175898"/>
              <a:gd name="connsiteY304" fmla="*/ 1073060 h 6747455"/>
              <a:gd name="connsiteX305" fmla="*/ 4400994 w 6175898"/>
              <a:gd name="connsiteY305" fmla="*/ 1083818 h 6747455"/>
              <a:gd name="connsiteX306" fmla="*/ 4409509 w 6175898"/>
              <a:gd name="connsiteY306" fmla="*/ 1093231 h 6747455"/>
              <a:gd name="connsiteX307" fmla="*/ 4418473 w 6175898"/>
              <a:gd name="connsiteY307" fmla="*/ 1103091 h 6747455"/>
              <a:gd name="connsiteX308" fmla="*/ 4426542 w 6175898"/>
              <a:gd name="connsiteY308" fmla="*/ 1113849 h 6747455"/>
              <a:gd name="connsiteX309" fmla="*/ 4434160 w 6175898"/>
              <a:gd name="connsiteY309" fmla="*/ 1124157 h 6747455"/>
              <a:gd name="connsiteX310" fmla="*/ 4440884 w 6175898"/>
              <a:gd name="connsiteY310" fmla="*/ 1134466 h 6747455"/>
              <a:gd name="connsiteX311" fmla="*/ 4447159 w 6175898"/>
              <a:gd name="connsiteY311" fmla="*/ 1144326 h 6747455"/>
              <a:gd name="connsiteX312" fmla="*/ 4453433 w 6175898"/>
              <a:gd name="connsiteY312" fmla="*/ 1155084 h 6747455"/>
              <a:gd name="connsiteX313" fmla="*/ 4459709 w 6175898"/>
              <a:gd name="connsiteY313" fmla="*/ 1165840 h 6747455"/>
              <a:gd name="connsiteX314" fmla="*/ 4465087 w 6175898"/>
              <a:gd name="connsiteY314" fmla="*/ 1175701 h 6747455"/>
              <a:gd name="connsiteX315" fmla="*/ 4470466 w 6175898"/>
              <a:gd name="connsiteY315" fmla="*/ 1186458 h 6747455"/>
              <a:gd name="connsiteX316" fmla="*/ 4474946 w 6175898"/>
              <a:gd name="connsiteY316" fmla="*/ 1196320 h 6747455"/>
              <a:gd name="connsiteX317" fmla="*/ 4478981 w 6175898"/>
              <a:gd name="connsiteY317" fmla="*/ 1206627 h 6747455"/>
              <a:gd name="connsiteX318" fmla="*/ 4483462 w 6175898"/>
              <a:gd name="connsiteY318" fmla="*/ 1217385 h 6747455"/>
              <a:gd name="connsiteX319" fmla="*/ 4487944 w 6175898"/>
              <a:gd name="connsiteY319" fmla="*/ 1227245 h 6747455"/>
              <a:gd name="connsiteX320" fmla="*/ 4490634 w 6175898"/>
              <a:gd name="connsiteY320" fmla="*/ 1238003 h 6747455"/>
              <a:gd name="connsiteX321" fmla="*/ 4493770 w 6175898"/>
              <a:gd name="connsiteY321" fmla="*/ 1248313 h 6747455"/>
              <a:gd name="connsiteX322" fmla="*/ 4496908 w 6175898"/>
              <a:gd name="connsiteY322" fmla="*/ 1258623 h 6747455"/>
              <a:gd name="connsiteX323" fmla="*/ 4499597 w 6175898"/>
              <a:gd name="connsiteY323" fmla="*/ 1268482 h 6747455"/>
              <a:gd name="connsiteX324" fmla="*/ 4501837 w 6175898"/>
              <a:gd name="connsiteY324" fmla="*/ 1279690 h 6747455"/>
              <a:gd name="connsiteX325" fmla="*/ 4503630 w 6175898"/>
              <a:gd name="connsiteY325" fmla="*/ 1289548 h 6747455"/>
              <a:gd name="connsiteX326" fmla="*/ 4504974 w 6175898"/>
              <a:gd name="connsiteY326" fmla="*/ 1299858 h 6747455"/>
              <a:gd name="connsiteX327" fmla="*/ 4506766 w 6175898"/>
              <a:gd name="connsiteY327" fmla="*/ 1310615 h 6747455"/>
              <a:gd name="connsiteX328" fmla="*/ 4507663 w 6175898"/>
              <a:gd name="connsiteY328" fmla="*/ 1320478 h 6747455"/>
              <a:gd name="connsiteX329" fmla="*/ 4509455 w 6175898"/>
              <a:gd name="connsiteY329" fmla="*/ 1331234 h 6747455"/>
              <a:gd name="connsiteX330" fmla="*/ 4510352 w 6175898"/>
              <a:gd name="connsiteY330" fmla="*/ 1339302 h 6747455"/>
              <a:gd name="connsiteX331" fmla="*/ 4510800 w 6175898"/>
              <a:gd name="connsiteY331" fmla="*/ 1347817 h 6747455"/>
              <a:gd name="connsiteX332" fmla="*/ 4510798 w 6175898"/>
              <a:gd name="connsiteY332" fmla="*/ 1356783 h 6747455"/>
              <a:gd name="connsiteX333" fmla="*/ 4510800 w 6175898"/>
              <a:gd name="connsiteY333" fmla="*/ 1364850 h 6747455"/>
              <a:gd name="connsiteX334" fmla="*/ 4510798 w 6175898"/>
              <a:gd name="connsiteY334" fmla="*/ 1372022 h 6747455"/>
              <a:gd name="connsiteX335" fmla="*/ 4510796 w 6175898"/>
              <a:gd name="connsiteY335" fmla="*/ 1412361 h 6747455"/>
              <a:gd name="connsiteX336" fmla="*/ 4510796 w 6175898"/>
              <a:gd name="connsiteY336" fmla="*/ 1454495 h 6747455"/>
              <a:gd name="connsiteX337" fmla="*/ 4510794 w 6175898"/>
              <a:gd name="connsiteY337" fmla="*/ 1495731 h 6747455"/>
              <a:gd name="connsiteX338" fmla="*/ 4510793 w 6175898"/>
              <a:gd name="connsiteY338" fmla="*/ 1536969 h 6747455"/>
              <a:gd name="connsiteX339" fmla="*/ 4510791 w 6175898"/>
              <a:gd name="connsiteY339" fmla="*/ 1578206 h 6747455"/>
              <a:gd name="connsiteX340" fmla="*/ 4510342 w 6175898"/>
              <a:gd name="connsiteY340" fmla="*/ 1619890 h 6747455"/>
              <a:gd name="connsiteX341" fmla="*/ 4510341 w 6175898"/>
              <a:gd name="connsiteY341" fmla="*/ 1660229 h 6747455"/>
              <a:gd name="connsiteX342" fmla="*/ 4510786 w 6175898"/>
              <a:gd name="connsiteY342" fmla="*/ 1701915 h 6747455"/>
              <a:gd name="connsiteX343" fmla="*/ 4510785 w 6175898"/>
              <a:gd name="connsiteY343" fmla="*/ 1743152 h 6747455"/>
              <a:gd name="connsiteX344" fmla="*/ 4510783 w 6175898"/>
              <a:gd name="connsiteY344" fmla="*/ 1784389 h 6747455"/>
              <a:gd name="connsiteX345" fmla="*/ 4510334 w 6175898"/>
              <a:gd name="connsiteY345" fmla="*/ 1826073 h 6747455"/>
              <a:gd name="connsiteX346" fmla="*/ 4510781 w 6175898"/>
              <a:gd name="connsiteY346" fmla="*/ 1867758 h 6747455"/>
              <a:gd name="connsiteX347" fmla="*/ 4510780 w 6175898"/>
              <a:gd name="connsiteY347" fmla="*/ 1908098 h 6747455"/>
              <a:gd name="connsiteX348" fmla="*/ 4510778 w 6175898"/>
              <a:gd name="connsiteY348" fmla="*/ 1949336 h 6747455"/>
              <a:gd name="connsiteX349" fmla="*/ 4510777 w 6175898"/>
              <a:gd name="connsiteY349" fmla="*/ 1990572 h 6747455"/>
              <a:gd name="connsiteX350" fmla="*/ 4510326 w 6175898"/>
              <a:gd name="connsiteY350" fmla="*/ 2032256 h 6747455"/>
              <a:gd name="connsiteX351" fmla="*/ 4510325 w 6175898"/>
              <a:gd name="connsiteY351" fmla="*/ 2073492 h 6747455"/>
              <a:gd name="connsiteX352" fmla="*/ 4509876 w 6175898"/>
              <a:gd name="connsiteY352" fmla="*/ 2114279 h 6747455"/>
              <a:gd name="connsiteX353" fmla="*/ 4510771 w 6175898"/>
              <a:gd name="connsiteY353" fmla="*/ 2155518 h 6747455"/>
              <a:gd name="connsiteX354" fmla="*/ 4510771 w 6175898"/>
              <a:gd name="connsiteY354" fmla="*/ 2196754 h 6747455"/>
              <a:gd name="connsiteX355" fmla="*/ 4510319 w 6175898"/>
              <a:gd name="connsiteY355" fmla="*/ 2238439 h 6747455"/>
              <a:gd name="connsiteX356" fmla="*/ 4510318 w 6175898"/>
              <a:gd name="connsiteY356" fmla="*/ 2279676 h 6747455"/>
              <a:gd name="connsiteX357" fmla="*/ 4510766 w 6175898"/>
              <a:gd name="connsiteY357" fmla="*/ 2321359 h 6747455"/>
              <a:gd name="connsiteX358" fmla="*/ 4510317 w 6175898"/>
              <a:gd name="connsiteY358" fmla="*/ 2362149 h 6747455"/>
              <a:gd name="connsiteX359" fmla="*/ 4510763 w 6175898"/>
              <a:gd name="connsiteY359" fmla="*/ 2402936 h 6747455"/>
              <a:gd name="connsiteX360" fmla="*/ 4510761 w 6175898"/>
              <a:gd name="connsiteY360" fmla="*/ 2444172 h 6747455"/>
              <a:gd name="connsiteX361" fmla="*/ 4510311 w 6175898"/>
              <a:gd name="connsiteY361" fmla="*/ 2485858 h 6747455"/>
              <a:gd name="connsiteX362" fmla="*/ 4510310 w 6175898"/>
              <a:gd name="connsiteY362" fmla="*/ 2527095 h 6747455"/>
              <a:gd name="connsiteX363" fmla="*/ 4510756 w 6175898"/>
              <a:gd name="connsiteY363" fmla="*/ 2568780 h 6747455"/>
              <a:gd name="connsiteX364" fmla="*/ 4510756 w 6175898"/>
              <a:gd name="connsiteY364" fmla="*/ 2609119 h 6747455"/>
              <a:gd name="connsiteX365" fmla="*/ 4510754 w 6175898"/>
              <a:gd name="connsiteY365" fmla="*/ 2650356 h 6747455"/>
              <a:gd name="connsiteX366" fmla="*/ 4510305 w 6175898"/>
              <a:gd name="connsiteY366" fmla="*/ 2692042 h 6747455"/>
              <a:gd name="connsiteX367" fmla="*/ 4510304 w 6175898"/>
              <a:gd name="connsiteY367" fmla="*/ 2733278 h 6747455"/>
              <a:gd name="connsiteX368" fmla="*/ 4510750 w 6175898"/>
              <a:gd name="connsiteY368" fmla="*/ 2774963 h 6747455"/>
              <a:gd name="connsiteX369" fmla="*/ 4510749 w 6175898"/>
              <a:gd name="connsiteY369" fmla="*/ 2816200 h 6747455"/>
              <a:gd name="connsiteX370" fmla="*/ 4510747 w 6175898"/>
              <a:gd name="connsiteY370" fmla="*/ 2856539 h 6747455"/>
              <a:gd name="connsiteX371" fmla="*/ 4510296 w 6175898"/>
              <a:gd name="connsiteY371" fmla="*/ 2898225 h 6747455"/>
              <a:gd name="connsiteX372" fmla="*/ 4510295 w 6175898"/>
              <a:gd name="connsiteY372" fmla="*/ 2939460 h 6747455"/>
              <a:gd name="connsiteX373" fmla="*/ 4510293 w 6175898"/>
              <a:gd name="connsiteY373" fmla="*/ 2980697 h 6747455"/>
              <a:gd name="connsiteX374" fmla="*/ 4510740 w 6175898"/>
              <a:gd name="connsiteY374" fmla="*/ 3022382 h 6747455"/>
              <a:gd name="connsiteX375" fmla="*/ 4510291 w 6175898"/>
              <a:gd name="connsiteY375" fmla="*/ 3064067 h 6747455"/>
              <a:gd name="connsiteX376" fmla="*/ 4510290 w 6175898"/>
              <a:gd name="connsiteY376" fmla="*/ 3104406 h 6747455"/>
              <a:gd name="connsiteX377" fmla="*/ 4510288 w 6175898"/>
              <a:gd name="connsiteY377" fmla="*/ 3145643 h 6747455"/>
              <a:gd name="connsiteX378" fmla="*/ 4510287 w 6175898"/>
              <a:gd name="connsiteY378" fmla="*/ 3186880 h 6747455"/>
              <a:gd name="connsiteX379" fmla="*/ 4510732 w 6175898"/>
              <a:gd name="connsiteY379" fmla="*/ 3228565 h 6747455"/>
              <a:gd name="connsiteX380" fmla="*/ 4510283 w 6175898"/>
              <a:gd name="connsiteY380" fmla="*/ 3270250 h 6747455"/>
              <a:gd name="connsiteX381" fmla="*/ 4509834 w 6175898"/>
              <a:gd name="connsiteY381" fmla="*/ 3311039 h 6747455"/>
              <a:gd name="connsiteX382" fmla="*/ 4510281 w 6175898"/>
              <a:gd name="connsiteY382" fmla="*/ 3351827 h 6747455"/>
              <a:gd name="connsiteX383" fmla="*/ 4510280 w 6175898"/>
              <a:gd name="connsiteY383" fmla="*/ 3393064 h 6747455"/>
              <a:gd name="connsiteX384" fmla="*/ 4510278 w 6175898"/>
              <a:gd name="connsiteY384" fmla="*/ 3434301 h 6747455"/>
              <a:gd name="connsiteX385" fmla="*/ 4510725 w 6175898"/>
              <a:gd name="connsiteY385" fmla="*/ 3475985 h 6747455"/>
              <a:gd name="connsiteX386" fmla="*/ 4510276 w 6175898"/>
              <a:gd name="connsiteY386" fmla="*/ 3517670 h 6747455"/>
              <a:gd name="connsiteX387" fmla="*/ 4509825 w 6175898"/>
              <a:gd name="connsiteY387" fmla="*/ 3558458 h 6747455"/>
              <a:gd name="connsiteX388" fmla="*/ 4510272 w 6175898"/>
              <a:gd name="connsiteY388" fmla="*/ 3599247 h 6747455"/>
              <a:gd name="connsiteX389" fmla="*/ 4510271 w 6175898"/>
              <a:gd name="connsiteY389" fmla="*/ 3640484 h 6747455"/>
              <a:gd name="connsiteX390" fmla="*/ 4510717 w 6175898"/>
              <a:gd name="connsiteY390" fmla="*/ 3682168 h 6747455"/>
              <a:gd name="connsiteX391" fmla="*/ 4510268 w 6175898"/>
              <a:gd name="connsiteY391" fmla="*/ 3705924 h 6747455"/>
              <a:gd name="connsiteX392" fmla="*/ 4510269 w 6175898"/>
              <a:gd name="connsiteY392" fmla="*/ 3714886 h 6747455"/>
              <a:gd name="connsiteX393" fmla="*/ 4510268 w 6175898"/>
              <a:gd name="connsiteY393" fmla="*/ 3723853 h 6747455"/>
              <a:gd name="connsiteX394" fmla="*/ 4511164 w 6175898"/>
              <a:gd name="connsiteY394" fmla="*/ 3733713 h 6747455"/>
              <a:gd name="connsiteX395" fmla="*/ 4512061 w 6175898"/>
              <a:gd name="connsiteY395" fmla="*/ 3744471 h 6747455"/>
              <a:gd name="connsiteX396" fmla="*/ 4512956 w 6175898"/>
              <a:gd name="connsiteY396" fmla="*/ 3754332 h 6747455"/>
              <a:gd name="connsiteX397" fmla="*/ 4514300 w 6175898"/>
              <a:gd name="connsiteY397" fmla="*/ 3764640 h 6747455"/>
              <a:gd name="connsiteX398" fmla="*/ 4515645 w 6175898"/>
              <a:gd name="connsiteY398" fmla="*/ 3774949 h 6747455"/>
              <a:gd name="connsiteX399" fmla="*/ 4517886 w 6175898"/>
              <a:gd name="connsiteY399" fmla="*/ 3785258 h 6747455"/>
              <a:gd name="connsiteX400" fmla="*/ 4519678 w 6175898"/>
              <a:gd name="connsiteY400" fmla="*/ 3796018 h 6747455"/>
              <a:gd name="connsiteX401" fmla="*/ 4522367 w 6175898"/>
              <a:gd name="connsiteY401" fmla="*/ 3805877 h 6747455"/>
              <a:gd name="connsiteX402" fmla="*/ 4525056 w 6175898"/>
              <a:gd name="connsiteY402" fmla="*/ 3816635 h 6747455"/>
              <a:gd name="connsiteX403" fmla="*/ 4528192 w 6175898"/>
              <a:gd name="connsiteY403" fmla="*/ 3826943 h 6747455"/>
              <a:gd name="connsiteX404" fmla="*/ 4531331 w 6175898"/>
              <a:gd name="connsiteY404" fmla="*/ 3837252 h 6747455"/>
              <a:gd name="connsiteX405" fmla="*/ 4534916 w 6175898"/>
              <a:gd name="connsiteY405" fmla="*/ 3847113 h 6747455"/>
              <a:gd name="connsiteX406" fmla="*/ 4538949 w 6175898"/>
              <a:gd name="connsiteY406" fmla="*/ 3857422 h 6747455"/>
              <a:gd name="connsiteX407" fmla="*/ 4542535 w 6175898"/>
              <a:gd name="connsiteY407" fmla="*/ 3868178 h 6747455"/>
              <a:gd name="connsiteX408" fmla="*/ 4547018 w 6175898"/>
              <a:gd name="connsiteY408" fmla="*/ 3878040 h 6747455"/>
              <a:gd name="connsiteX409" fmla="*/ 4551946 w 6175898"/>
              <a:gd name="connsiteY409" fmla="*/ 3888349 h 6747455"/>
              <a:gd name="connsiteX410" fmla="*/ 4557775 w 6175898"/>
              <a:gd name="connsiteY410" fmla="*/ 3898658 h 6747455"/>
              <a:gd name="connsiteX411" fmla="*/ 4563152 w 6175898"/>
              <a:gd name="connsiteY411" fmla="*/ 3909416 h 6747455"/>
              <a:gd name="connsiteX412" fmla="*/ 4568978 w 6175898"/>
              <a:gd name="connsiteY412" fmla="*/ 3918829 h 6747455"/>
              <a:gd name="connsiteX413" fmla="*/ 4575254 w 6175898"/>
              <a:gd name="connsiteY413" fmla="*/ 3929584 h 6747455"/>
              <a:gd name="connsiteX414" fmla="*/ 4582424 w 6175898"/>
              <a:gd name="connsiteY414" fmla="*/ 3940342 h 6747455"/>
              <a:gd name="connsiteX415" fmla="*/ 4589595 w 6175898"/>
              <a:gd name="connsiteY415" fmla="*/ 3951099 h 6747455"/>
              <a:gd name="connsiteX416" fmla="*/ 4597663 w 6175898"/>
              <a:gd name="connsiteY416" fmla="*/ 3960960 h 6747455"/>
              <a:gd name="connsiteX417" fmla="*/ 4605283 w 6175898"/>
              <a:gd name="connsiteY417" fmla="*/ 3971268 h 6747455"/>
              <a:gd name="connsiteX418" fmla="*/ 4614247 w 6175898"/>
              <a:gd name="connsiteY418" fmla="*/ 3981129 h 6747455"/>
              <a:gd name="connsiteX419" fmla="*/ 4624107 w 6175898"/>
              <a:gd name="connsiteY419" fmla="*/ 3991887 h 6747455"/>
              <a:gd name="connsiteX420" fmla="*/ 4633967 w 6175898"/>
              <a:gd name="connsiteY420" fmla="*/ 4001747 h 6747455"/>
              <a:gd name="connsiteX421" fmla="*/ 4644276 w 6175898"/>
              <a:gd name="connsiteY421" fmla="*/ 4012056 h 6747455"/>
              <a:gd name="connsiteX422" fmla="*/ 4656378 w 6175898"/>
              <a:gd name="connsiteY422" fmla="*/ 4023260 h 6747455"/>
              <a:gd name="connsiteX423" fmla="*/ 4669825 w 6175898"/>
              <a:gd name="connsiteY423" fmla="*/ 4033122 h 6747455"/>
              <a:gd name="connsiteX424" fmla="*/ 4682374 w 6175898"/>
              <a:gd name="connsiteY424" fmla="*/ 4043878 h 6747455"/>
              <a:gd name="connsiteX425" fmla="*/ 4696717 w 6175898"/>
              <a:gd name="connsiteY425" fmla="*/ 4053738 h 6747455"/>
              <a:gd name="connsiteX426" fmla="*/ 4716438 w 6175898"/>
              <a:gd name="connsiteY426" fmla="*/ 4065391 h 6747455"/>
              <a:gd name="connsiteX427" fmla="*/ 4735711 w 6175898"/>
              <a:gd name="connsiteY427" fmla="*/ 4075700 h 6747455"/>
              <a:gd name="connsiteX428" fmla="*/ 4755882 w 6175898"/>
              <a:gd name="connsiteY428" fmla="*/ 4086009 h 6747455"/>
              <a:gd name="connsiteX429" fmla="*/ 4776949 w 6175898"/>
              <a:gd name="connsiteY429" fmla="*/ 4094524 h 6747455"/>
              <a:gd name="connsiteX430" fmla="*/ 4794878 w 6175898"/>
              <a:gd name="connsiteY430" fmla="*/ 4100798 h 6747455"/>
              <a:gd name="connsiteX431" fmla="*/ 4812359 w 6175898"/>
              <a:gd name="connsiteY431" fmla="*/ 4106625 h 6747455"/>
              <a:gd name="connsiteX432" fmla="*/ 4830287 w 6175898"/>
              <a:gd name="connsiteY432" fmla="*/ 4111105 h 6747455"/>
              <a:gd name="connsiteX433" fmla="*/ 4849112 w 6175898"/>
              <a:gd name="connsiteY433" fmla="*/ 4114691 h 6747455"/>
              <a:gd name="connsiteX434" fmla="*/ 4867936 w 6175898"/>
              <a:gd name="connsiteY434" fmla="*/ 4118277 h 6747455"/>
              <a:gd name="connsiteX435" fmla="*/ 4887211 w 6175898"/>
              <a:gd name="connsiteY435" fmla="*/ 4120519 h 6747455"/>
              <a:gd name="connsiteX436" fmla="*/ 4906484 w 6175898"/>
              <a:gd name="connsiteY436" fmla="*/ 4121862 h 6747455"/>
              <a:gd name="connsiteX437" fmla="*/ 4926206 w 6175898"/>
              <a:gd name="connsiteY437" fmla="*/ 4121861 h 6747455"/>
              <a:gd name="connsiteX438" fmla="*/ 4946824 w 6175898"/>
              <a:gd name="connsiteY438" fmla="*/ 4121861 h 6747455"/>
              <a:gd name="connsiteX439" fmla="*/ 4965649 w 6175898"/>
              <a:gd name="connsiteY439" fmla="*/ 4120963 h 6747455"/>
              <a:gd name="connsiteX440" fmla="*/ 4984474 w 6175898"/>
              <a:gd name="connsiteY440" fmla="*/ 4118272 h 6747455"/>
              <a:gd name="connsiteX441" fmla="*/ 5003750 w 6175898"/>
              <a:gd name="connsiteY441" fmla="*/ 4115134 h 6747455"/>
              <a:gd name="connsiteX442" fmla="*/ 5022126 w 6175898"/>
              <a:gd name="connsiteY442" fmla="*/ 4111100 h 6747455"/>
              <a:gd name="connsiteX443" fmla="*/ 5040057 w 6175898"/>
              <a:gd name="connsiteY443" fmla="*/ 4106618 h 6747455"/>
              <a:gd name="connsiteX444" fmla="*/ 5057985 w 6175898"/>
              <a:gd name="connsiteY444" fmla="*/ 4101237 h 6747455"/>
              <a:gd name="connsiteX445" fmla="*/ 5075914 w 6175898"/>
              <a:gd name="connsiteY445" fmla="*/ 4094065 h 6747455"/>
              <a:gd name="connsiteX446" fmla="*/ 5096532 w 6175898"/>
              <a:gd name="connsiteY446" fmla="*/ 4085997 h 6747455"/>
              <a:gd name="connsiteX447" fmla="*/ 5116702 w 6175898"/>
              <a:gd name="connsiteY447" fmla="*/ 4075687 h 6747455"/>
              <a:gd name="connsiteX448" fmla="*/ 5136424 w 6175898"/>
              <a:gd name="connsiteY448" fmla="*/ 4064928 h 6747455"/>
              <a:gd name="connsiteX449" fmla="*/ 5156147 w 6175898"/>
              <a:gd name="connsiteY449" fmla="*/ 4053275 h 6747455"/>
              <a:gd name="connsiteX450" fmla="*/ 5169593 w 6175898"/>
              <a:gd name="connsiteY450" fmla="*/ 4043414 h 6747455"/>
              <a:gd name="connsiteX451" fmla="*/ 5182593 w 6175898"/>
              <a:gd name="connsiteY451" fmla="*/ 4033104 h 6747455"/>
              <a:gd name="connsiteX452" fmla="*/ 5196040 w 6175898"/>
              <a:gd name="connsiteY452" fmla="*/ 4023244 h 6747455"/>
              <a:gd name="connsiteX453" fmla="*/ 5208591 w 6175898"/>
              <a:gd name="connsiteY453" fmla="*/ 4011588 h 6747455"/>
              <a:gd name="connsiteX454" fmla="*/ 5218452 w 6175898"/>
              <a:gd name="connsiteY454" fmla="*/ 4001726 h 6747455"/>
              <a:gd name="connsiteX455" fmla="*/ 5228761 w 6175898"/>
              <a:gd name="connsiteY455" fmla="*/ 3991417 h 6747455"/>
              <a:gd name="connsiteX456" fmla="*/ 5238175 w 6175898"/>
              <a:gd name="connsiteY456" fmla="*/ 3981108 h 6747455"/>
              <a:gd name="connsiteX457" fmla="*/ 5247139 w 6175898"/>
              <a:gd name="connsiteY457" fmla="*/ 3971246 h 6747455"/>
              <a:gd name="connsiteX458" fmla="*/ 5254759 w 6175898"/>
              <a:gd name="connsiteY458" fmla="*/ 3960938 h 6747455"/>
              <a:gd name="connsiteX459" fmla="*/ 5262829 w 6175898"/>
              <a:gd name="connsiteY459" fmla="*/ 3951076 h 6747455"/>
              <a:gd name="connsiteX460" fmla="*/ 5270000 w 6175898"/>
              <a:gd name="connsiteY460" fmla="*/ 3940318 h 6747455"/>
              <a:gd name="connsiteX461" fmla="*/ 5277170 w 6175898"/>
              <a:gd name="connsiteY461" fmla="*/ 3929560 h 6747455"/>
              <a:gd name="connsiteX462" fmla="*/ 5283449 w 6175898"/>
              <a:gd name="connsiteY462" fmla="*/ 3918803 h 6747455"/>
              <a:gd name="connsiteX463" fmla="*/ 5290171 w 6175898"/>
              <a:gd name="connsiteY463" fmla="*/ 3909390 h 6747455"/>
              <a:gd name="connsiteX464" fmla="*/ 5294655 w 6175898"/>
              <a:gd name="connsiteY464" fmla="*/ 3898632 h 6747455"/>
              <a:gd name="connsiteX465" fmla="*/ 5300481 w 6175898"/>
              <a:gd name="connsiteY465" fmla="*/ 3888323 h 6747455"/>
              <a:gd name="connsiteX466" fmla="*/ 5305411 w 6175898"/>
              <a:gd name="connsiteY466" fmla="*/ 3878015 h 6747455"/>
              <a:gd name="connsiteX467" fmla="*/ 5309895 w 6175898"/>
              <a:gd name="connsiteY467" fmla="*/ 3868153 h 6747455"/>
              <a:gd name="connsiteX468" fmla="*/ 5313929 w 6175898"/>
              <a:gd name="connsiteY468" fmla="*/ 3856948 h 6747455"/>
              <a:gd name="connsiteX469" fmla="*/ 5317963 w 6175898"/>
              <a:gd name="connsiteY469" fmla="*/ 3846637 h 6747455"/>
              <a:gd name="connsiteX470" fmla="*/ 5321102 w 6175898"/>
              <a:gd name="connsiteY470" fmla="*/ 3836328 h 6747455"/>
              <a:gd name="connsiteX471" fmla="*/ 5324687 w 6175898"/>
              <a:gd name="connsiteY471" fmla="*/ 3826467 h 6747455"/>
              <a:gd name="connsiteX472" fmla="*/ 5327824 w 6175898"/>
              <a:gd name="connsiteY472" fmla="*/ 3816158 h 6747455"/>
              <a:gd name="connsiteX473" fmla="*/ 5330963 w 6175898"/>
              <a:gd name="connsiteY473" fmla="*/ 3805849 h 6747455"/>
              <a:gd name="connsiteX474" fmla="*/ 5333204 w 6175898"/>
              <a:gd name="connsiteY474" fmla="*/ 3795539 h 6747455"/>
              <a:gd name="connsiteX475" fmla="*/ 5334550 w 6175898"/>
              <a:gd name="connsiteY475" fmla="*/ 3785229 h 6747455"/>
              <a:gd name="connsiteX476" fmla="*/ 5336791 w 6175898"/>
              <a:gd name="connsiteY476" fmla="*/ 3774922 h 6747455"/>
              <a:gd name="connsiteX477" fmla="*/ 5338583 w 6175898"/>
              <a:gd name="connsiteY477" fmla="*/ 3764163 h 6747455"/>
              <a:gd name="connsiteX478" fmla="*/ 5339480 w 6175898"/>
              <a:gd name="connsiteY478" fmla="*/ 3754303 h 6747455"/>
              <a:gd name="connsiteX479" fmla="*/ 5340826 w 6175898"/>
              <a:gd name="connsiteY479" fmla="*/ 3743994 h 6747455"/>
              <a:gd name="connsiteX480" fmla="*/ 5341274 w 6175898"/>
              <a:gd name="connsiteY480" fmla="*/ 3733683 h 6747455"/>
              <a:gd name="connsiteX481" fmla="*/ 5342172 w 6175898"/>
              <a:gd name="connsiteY481" fmla="*/ 3722927 h 6747455"/>
              <a:gd name="connsiteX482" fmla="*/ 5342620 w 6175898"/>
              <a:gd name="connsiteY482" fmla="*/ 3714411 h 6747455"/>
              <a:gd name="connsiteX483" fmla="*/ 5342621 w 6175898"/>
              <a:gd name="connsiteY483" fmla="*/ 3705446 h 6747455"/>
              <a:gd name="connsiteX484" fmla="*/ 5342622 w 6175898"/>
              <a:gd name="connsiteY484" fmla="*/ 3682139 h 6747455"/>
              <a:gd name="connsiteX485" fmla="*/ 5342622 w 6175898"/>
              <a:gd name="connsiteY485" fmla="*/ 3640903 h 6747455"/>
              <a:gd name="connsiteX486" fmla="*/ 5342624 w 6175898"/>
              <a:gd name="connsiteY486" fmla="*/ 3598768 h 6747455"/>
              <a:gd name="connsiteX487" fmla="*/ 5343074 w 6175898"/>
              <a:gd name="connsiteY487" fmla="*/ 3557980 h 6747455"/>
              <a:gd name="connsiteX488" fmla="*/ 5342627 w 6175898"/>
              <a:gd name="connsiteY488" fmla="*/ 3517191 h 6747455"/>
              <a:gd name="connsiteX489" fmla="*/ 5342629 w 6175898"/>
              <a:gd name="connsiteY489" fmla="*/ 3475955 h 6747455"/>
              <a:gd name="connsiteX490" fmla="*/ 5342629 w 6175898"/>
              <a:gd name="connsiteY490" fmla="*/ 3434719 h 6747455"/>
              <a:gd name="connsiteX491" fmla="*/ 5342631 w 6175898"/>
              <a:gd name="connsiteY491" fmla="*/ 3392584 h 6747455"/>
              <a:gd name="connsiteX492" fmla="*/ 5342634 w 6175898"/>
              <a:gd name="connsiteY492" fmla="*/ 3351349 h 6747455"/>
              <a:gd name="connsiteX493" fmla="*/ 5343081 w 6175898"/>
              <a:gd name="connsiteY493" fmla="*/ 3310561 h 6747455"/>
              <a:gd name="connsiteX494" fmla="*/ 5342636 w 6175898"/>
              <a:gd name="connsiteY494" fmla="*/ 3269773 h 6747455"/>
              <a:gd name="connsiteX495" fmla="*/ 5342637 w 6175898"/>
              <a:gd name="connsiteY495" fmla="*/ 3228537 h 6747455"/>
              <a:gd name="connsiteX496" fmla="*/ 5342639 w 6175898"/>
              <a:gd name="connsiteY496" fmla="*/ 3187299 h 6747455"/>
              <a:gd name="connsiteX497" fmla="*/ 5342639 w 6175898"/>
              <a:gd name="connsiteY497" fmla="*/ 3145168 h 6747455"/>
              <a:gd name="connsiteX498" fmla="*/ 5342641 w 6175898"/>
              <a:gd name="connsiteY498" fmla="*/ 3103930 h 6747455"/>
              <a:gd name="connsiteX499" fmla="*/ 5342644 w 6175898"/>
              <a:gd name="connsiteY499" fmla="*/ 3063589 h 6747455"/>
              <a:gd name="connsiteX500" fmla="*/ 5342644 w 6175898"/>
              <a:gd name="connsiteY500" fmla="*/ 3022353 h 6747455"/>
              <a:gd name="connsiteX501" fmla="*/ 5342644 w 6175898"/>
              <a:gd name="connsiteY501" fmla="*/ 2981117 h 6747455"/>
              <a:gd name="connsiteX502" fmla="*/ 5342646 w 6175898"/>
              <a:gd name="connsiteY502" fmla="*/ 2938984 h 6747455"/>
              <a:gd name="connsiteX503" fmla="*/ 5342648 w 6175898"/>
              <a:gd name="connsiteY503" fmla="*/ 2897747 h 6747455"/>
              <a:gd name="connsiteX504" fmla="*/ 5342649 w 6175898"/>
              <a:gd name="connsiteY504" fmla="*/ 2856510 h 6747455"/>
              <a:gd name="connsiteX505" fmla="*/ 5342651 w 6175898"/>
              <a:gd name="connsiteY505" fmla="*/ 2816170 h 6747455"/>
              <a:gd name="connsiteX506" fmla="*/ 5342653 w 6175898"/>
              <a:gd name="connsiteY506" fmla="*/ 2774933 h 6747455"/>
              <a:gd name="connsiteX507" fmla="*/ 5343102 w 6175898"/>
              <a:gd name="connsiteY507" fmla="*/ 2733249 h 6747455"/>
              <a:gd name="connsiteX508" fmla="*/ 5342655 w 6175898"/>
              <a:gd name="connsiteY508" fmla="*/ 2691563 h 6747455"/>
              <a:gd name="connsiteX509" fmla="*/ 5342658 w 6175898"/>
              <a:gd name="connsiteY509" fmla="*/ 2650328 h 6747455"/>
              <a:gd name="connsiteX510" fmla="*/ 5342659 w 6175898"/>
              <a:gd name="connsiteY510" fmla="*/ 2609090 h 6747455"/>
              <a:gd name="connsiteX511" fmla="*/ 5342661 w 6175898"/>
              <a:gd name="connsiteY511" fmla="*/ 2568751 h 6747455"/>
              <a:gd name="connsiteX512" fmla="*/ 5343110 w 6175898"/>
              <a:gd name="connsiteY512" fmla="*/ 2527066 h 6747455"/>
              <a:gd name="connsiteX513" fmla="*/ 5342662 w 6175898"/>
              <a:gd name="connsiteY513" fmla="*/ 2485380 h 6747455"/>
              <a:gd name="connsiteX514" fmla="*/ 5342665 w 6175898"/>
              <a:gd name="connsiteY514" fmla="*/ 2444145 h 6747455"/>
              <a:gd name="connsiteX515" fmla="*/ 5342666 w 6175898"/>
              <a:gd name="connsiteY515" fmla="*/ 2402908 h 6747455"/>
              <a:gd name="connsiteX516" fmla="*/ 5343115 w 6175898"/>
              <a:gd name="connsiteY516" fmla="*/ 2361223 h 6747455"/>
              <a:gd name="connsiteX517" fmla="*/ 5343117 w 6175898"/>
              <a:gd name="connsiteY517" fmla="*/ 2320884 h 6747455"/>
              <a:gd name="connsiteX518" fmla="*/ 5343117 w 6175898"/>
              <a:gd name="connsiteY518" fmla="*/ 2279646 h 6747455"/>
              <a:gd name="connsiteX519" fmla="*/ 5342672 w 6175898"/>
              <a:gd name="connsiteY519" fmla="*/ 2237961 h 6747455"/>
              <a:gd name="connsiteX520" fmla="*/ 5342673 w 6175898"/>
              <a:gd name="connsiteY520" fmla="*/ 2196724 h 6747455"/>
              <a:gd name="connsiteX521" fmla="*/ 5342673 w 6175898"/>
              <a:gd name="connsiteY521" fmla="*/ 2155488 h 6747455"/>
              <a:gd name="connsiteX522" fmla="*/ 5342676 w 6175898"/>
              <a:gd name="connsiteY522" fmla="*/ 2115148 h 6747455"/>
              <a:gd name="connsiteX523" fmla="*/ 5343125 w 6175898"/>
              <a:gd name="connsiteY523" fmla="*/ 2073463 h 6747455"/>
              <a:gd name="connsiteX524" fmla="*/ 5342678 w 6175898"/>
              <a:gd name="connsiteY524" fmla="*/ 2031778 h 6747455"/>
              <a:gd name="connsiteX525" fmla="*/ 5342681 w 6175898"/>
              <a:gd name="connsiteY525" fmla="*/ 1990541 h 6747455"/>
              <a:gd name="connsiteX526" fmla="*/ 5342681 w 6175898"/>
              <a:gd name="connsiteY526" fmla="*/ 1949305 h 6747455"/>
              <a:gd name="connsiteX527" fmla="*/ 5343133 w 6175898"/>
              <a:gd name="connsiteY527" fmla="*/ 1907620 h 6747455"/>
              <a:gd name="connsiteX528" fmla="*/ 5343132 w 6175898"/>
              <a:gd name="connsiteY528" fmla="*/ 1885210 h 6747455"/>
              <a:gd name="connsiteX529" fmla="*/ 5343134 w 6175898"/>
              <a:gd name="connsiteY529" fmla="*/ 1876245 h 6747455"/>
              <a:gd name="connsiteX530" fmla="*/ 5343580 w 6175898"/>
              <a:gd name="connsiteY530" fmla="*/ 1866832 h 6747455"/>
              <a:gd name="connsiteX531" fmla="*/ 5344030 w 6175898"/>
              <a:gd name="connsiteY531" fmla="*/ 1856523 h 6747455"/>
              <a:gd name="connsiteX532" fmla="*/ 5345375 w 6175898"/>
              <a:gd name="connsiteY532" fmla="*/ 1846215 h 6747455"/>
              <a:gd name="connsiteX533" fmla="*/ 5345374 w 6175898"/>
              <a:gd name="connsiteY533" fmla="*/ 1835457 h 6747455"/>
              <a:gd name="connsiteX534" fmla="*/ 5347615 w 6175898"/>
              <a:gd name="connsiteY534" fmla="*/ 1826044 h 6747455"/>
              <a:gd name="connsiteX535" fmla="*/ 5349410 w 6175898"/>
              <a:gd name="connsiteY535" fmla="*/ 1815286 h 6747455"/>
              <a:gd name="connsiteX536" fmla="*/ 5350755 w 6175898"/>
              <a:gd name="connsiteY536" fmla="*/ 1804978 h 6747455"/>
              <a:gd name="connsiteX537" fmla="*/ 5352996 w 6175898"/>
              <a:gd name="connsiteY537" fmla="*/ 1794667 h 6747455"/>
              <a:gd name="connsiteX538" fmla="*/ 5355239 w 6175898"/>
              <a:gd name="connsiteY538" fmla="*/ 1784359 h 6747455"/>
              <a:gd name="connsiteX539" fmla="*/ 5357927 w 6175898"/>
              <a:gd name="connsiteY539" fmla="*/ 1773601 h 6747455"/>
              <a:gd name="connsiteX540" fmla="*/ 5361066 w 6175898"/>
              <a:gd name="connsiteY540" fmla="*/ 1763292 h 6747455"/>
              <a:gd name="connsiteX541" fmla="*/ 5364203 w 6175898"/>
              <a:gd name="connsiteY541" fmla="*/ 1752983 h 6747455"/>
              <a:gd name="connsiteX542" fmla="*/ 5367788 w 6175898"/>
              <a:gd name="connsiteY542" fmla="*/ 1743122 h 6747455"/>
              <a:gd name="connsiteX543" fmla="*/ 5371376 w 6175898"/>
              <a:gd name="connsiteY543" fmla="*/ 1732364 h 6747455"/>
              <a:gd name="connsiteX544" fmla="*/ 5375859 w 6175898"/>
              <a:gd name="connsiteY544" fmla="*/ 1722503 h 6747455"/>
              <a:gd name="connsiteX545" fmla="*/ 5380790 w 6175898"/>
              <a:gd name="connsiteY545" fmla="*/ 1712194 h 6747455"/>
              <a:gd name="connsiteX546" fmla="*/ 5385272 w 6175898"/>
              <a:gd name="connsiteY546" fmla="*/ 1701436 h 6747455"/>
              <a:gd name="connsiteX547" fmla="*/ 5391100 w 6175898"/>
              <a:gd name="connsiteY547" fmla="*/ 1691127 h 6747455"/>
              <a:gd name="connsiteX548" fmla="*/ 5396029 w 6175898"/>
              <a:gd name="connsiteY548" fmla="*/ 1680816 h 6747455"/>
              <a:gd name="connsiteX549" fmla="*/ 5402306 w 6175898"/>
              <a:gd name="connsiteY549" fmla="*/ 1670060 h 6747455"/>
              <a:gd name="connsiteX550" fmla="*/ 5408132 w 6175898"/>
              <a:gd name="connsiteY550" fmla="*/ 1660647 h 6747455"/>
              <a:gd name="connsiteX551" fmla="*/ 5415752 w 6175898"/>
              <a:gd name="connsiteY551" fmla="*/ 1650338 h 6747455"/>
              <a:gd name="connsiteX552" fmla="*/ 5422925 w 6175898"/>
              <a:gd name="connsiteY552" fmla="*/ 1639580 h 6747455"/>
              <a:gd name="connsiteX553" fmla="*/ 5430546 w 6175898"/>
              <a:gd name="connsiteY553" fmla="*/ 1629270 h 6747455"/>
              <a:gd name="connsiteX554" fmla="*/ 5438613 w 6175898"/>
              <a:gd name="connsiteY554" fmla="*/ 1619410 h 6747455"/>
              <a:gd name="connsiteX555" fmla="*/ 5448475 w 6175898"/>
              <a:gd name="connsiteY555" fmla="*/ 1608651 h 6747455"/>
              <a:gd name="connsiteX556" fmla="*/ 5457440 w 6175898"/>
              <a:gd name="connsiteY556" fmla="*/ 1597894 h 6747455"/>
              <a:gd name="connsiteX557" fmla="*/ 5467748 w 6175898"/>
              <a:gd name="connsiteY557" fmla="*/ 1587584 h 6747455"/>
              <a:gd name="connsiteX558" fmla="*/ 5478507 w 6175898"/>
              <a:gd name="connsiteY558" fmla="*/ 1578619 h 6747455"/>
              <a:gd name="connsiteX559" fmla="*/ 5491057 w 6175898"/>
              <a:gd name="connsiteY559" fmla="*/ 1566966 h 6747455"/>
              <a:gd name="connsiteX560" fmla="*/ 5503608 w 6175898"/>
              <a:gd name="connsiteY560" fmla="*/ 1556208 h 6747455"/>
              <a:gd name="connsiteX561" fmla="*/ 5517054 w 6175898"/>
              <a:gd name="connsiteY561" fmla="*/ 1546347 h 6747455"/>
              <a:gd name="connsiteX562" fmla="*/ 5530950 w 6175898"/>
              <a:gd name="connsiteY562" fmla="*/ 1536933 h 6747455"/>
              <a:gd name="connsiteX563" fmla="*/ 5550672 w 6175898"/>
              <a:gd name="connsiteY563" fmla="*/ 1525279 h 6747455"/>
              <a:gd name="connsiteX564" fmla="*/ 5570842 w 6175898"/>
              <a:gd name="connsiteY564" fmla="*/ 1514072 h 6747455"/>
              <a:gd name="connsiteX565" fmla="*/ 5591460 w 6175898"/>
              <a:gd name="connsiteY565" fmla="*/ 1504210 h 6747455"/>
              <a:gd name="connsiteX566" fmla="*/ 5612978 w 6175898"/>
              <a:gd name="connsiteY566" fmla="*/ 1495246 h 6747455"/>
              <a:gd name="connsiteX567" fmla="*/ 5630008 w 6175898"/>
              <a:gd name="connsiteY567" fmla="*/ 1489865 h 6747455"/>
              <a:gd name="connsiteX568" fmla="*/ 5647489 w 6175898"/>
              <a:gd name="connsiteY568" fmla="*/ 1484039 h 6747455"/>
              <a:gd name="connsiteX569" fmla="*/ 5665420 w 6175898"/>
              <a:gd name="connsiteY569" fmla="*/ 1479556 h 6747455"/>
              <a:gd name="connsiteX570" fmla="*/ 5684244 w 6175898"/>
              <a:gd name="connsiteY570" fmla="*/ 1475969 h 6747455"/>
              <a:gd name="connsiteX571" fmla="*/ 5702174 w 6175898"/>
              <a:gd name="connsiteY571" fmla="*/ 1472383 h 6747455"/>
              <a:gd name="connsiteX572" fmla="*/ 5720552 w 6175898"/>
              <a:gd name="connsiteY572" fmla="*/ 1471038 h 6747455"/>
              <a:gd name="connsiteX573" fmla="*/ 5740273 w 6175898"/>
              <a:gd name="connsiteY573" fmla="*/ 1469243 h 6747455"/>
              <a:gd name="connsiteX574" fmla="*/ 5759098 w 6175898"/>
              <a:gd name="connsiteY574" fmla="*/ 1469244 h 6747455"/>
              <a:gd name="connsiteX575" fmla="*/ 5778372 w 6175898"/>
              <a:gd name="connsiteY575" fmla="*/ 1469690 h 6747455"/>
              <a:gd name="connsiteX576" fmla="*/ 5797645 w 6175898"/>
              <a:gd name="connsiteY576" fmla="*/ 1471035 h 6747455"/>
              <a:gd name="connsiteX577" fmla="*/ 5816023 w 6175898"/>
              <a:gd name="connsiteY577" fmla="*/ 1472377 h 6747455"/>
              <a:gd name="connsiteX578" fmla="*/ 5835295 w 6175898"/>
              <a:gd name="connsiteY578" fmla="*/ 1475515 h 6747455"/>
              <a:gd name="connsiteX579" fmla="*/ 5852777 w 6175898"/>
              <a:gd name="connsiteY579" fmla="*/ 1479550 h 6747455"/>
              <a:gd name="connsiteX580" fmla="*/ 5870706 w 6175898"/>
              <a:gd name="connsiteY580" fmla="*/ 1484032 h 6747455"/>
              <a:gd name="connsiteX581" fmla="*/ 5888185 w 6175898"/>
              <a:gd name="connsiteY581" fmla="*/ 1489858 h 6747455"/>
              <a:gd name="connsiteX582" fmla="*/ 5905667 w 6175898"/>
              <a:gd name="connsiteY582" fmla="*/ 1495685 h 6747455"/>
              <a:gd name="connsiteX583" fmla="*/ 5927183 w 6175898"/>
              <a:gd name="connsiteY583" fmla="*/ 1503750 h 6747455"/>
              <a:gd name="connsiteX584" fmla="*/ 5947350 w 6175898"/>
              <a:gd name="connsiteY584" fmla="*/ 1514059 h 6747455"/>
              <a:gd name="connsiteX585" fmla="*/ 5967520 w 6175898"/>
              <a:gd name="connsiteY585" fmla="*/ 1525263 h 6747455"/>
              <a:gd name="connsiteX586" fmla="*/ 5987241 w 6175898"/>
              <a:gd name="connsiteY586" fmla="*/ 1536916 h 6747455"/>
              <a:gd name="connsiteX587" fmla="*/ 6001137 w 6175898"/>
              <a:gd name="connsiteY587" fmla="*/ 1546330 h 6747455"/>
              <a:gd name="connsiteX588" fmla="*/ 6014583 w 6175898"/>
              <a:gd name="connsiteY588" fmla="*/ 1556188 h 6747455"/>
              <a:gd name="connsiteX589" fmla="*/ 6027134 w 6175898"/>
              <a:gd name="connsiteY589" fmla="*/ 1566947 h 6747455"/>
              <a:gd name="connsiteX590" fmla="*/ 6040579 w 6175898"/>
              <a:gd name="connsiteY590" fmla="*/ 1577704 h 6747455"/>
              <a:gd name="connsiteX591" fmla="*/ 6050439 w 6175898"/>
              <a:gd name="connsiteY591" fmla="*/ 1587564 h 6747455"/>
              <a:gd name="connsiteX592" fmla="*/ 6060749 w 6175898"/>
              <a:gd name="connsiteY592" fmla="*/ 1597874 h 6747455"/>
              <a:gd name="connsiteX593" fmla="*/ 6069712 w 6175898"/>
              <a:gd name="connsiteY593" fmla="*/ 1608630 h 6747455"/>
              <a:gd name="connsiteX594" fmla="*/ 6079573 w 6175898"/>
              <a:gd name="connsiteY594" fmla="*/ 1619387 h 6747455"/>
              <a:gd name="connsiteX595" fmla="*/ 6087641 w 6175898"/>
              <a:gd name="connsiteY595" fmla="*/ 1629246 h 6747455"/>
              <a:gd name="connsiteX596" fmla="*/ 6095260 w 6175898"/>
              <a:gd name="connsiteY596" fmla="*/ 1639557 h 6747455"/>
              <a:gd name="connsiteX597" fmla="*/ 6102431 w 6175898"/>
              <a:gd name="connsiteY597" fmla="*/ 1650314 h 6747455"/>
              <a:gd name="connsiteX598" fmla="*/ 6110050 w 6175898"/>
              <a:gd name="connsiteY598" fmla="*/ 1660622 h 6747455"/>
              <a:gd name="connsiteX599" fmla="*/ 6115877 w 6175898"/>
              <a:gd name="connsiteY599" fmla="*/ 1670035 h 6747455"/>
              <a:gd name="connsiteX600" fmla="*/ 6122152 w 6175898"/>
              <a:gd name="connsiteY600" fmla="*/ 1680793 h 6747455"/>
              <a:gd name="connsiteX601" fmla="*/ 6127531 w 6175898"/>
              <a:gd name="connsiteY601" fmla="*/ 1690653 h 6747455"/>
              <a:gd name="connsiteX602" fmla="*/ 6132908 w 6175898"/>
              <a:gd name="connsiteY602" fmla="*/ 1701410 h 6747455"/>
              <a:gd name="connsiteX603" fmla="*/ 6137391 w 6175898"/>
              <a:gd name="connsiteY603" fmla="*/ 1712167 h 6747455"/>
              <a:gd name="connsiteX604" fmla="*/ 6141872 w 6175898"/>
              <a:gd name="connsiteY604" fmla="*/ 1722028 h 6747455"/>
              <a:gd name="connsiteX605" fmla="*/ 6146802 w 6175898"/>
              <a:gd name="connsiteY605" fmla="*/ 1732337 h 6747455"/>
              <a:gd name="connsiteX606" fmla="*/ 6150389 w 6175898"/>
              <a:gd name="connsiteY606" fmla="*/ 1743094 h 6747455"/>
              <a:gd name="connsiteX607" fmla="*/ 6153974 w 6175898"/>
              <a:gd name="connsiteY607" fmla="*/ 1752956 h 6747455"/>
              <a:gd name="connsiteX608" fmla="*/ 6157111 w 6175898"/>
              <a:gd name="connsiteY608" fmla="*/ 1763264 h 6747455"/>
              <a:gd name="connsiteX609" fmla="*/ 6160247 w 6175898"/>
              <a:gd name="connsiteY609" fmla="*/ 1773573 h 6747455"/>
              <a:gd name="connsiteX610" fmla="*/ 6162937 w 6175898"/>
              <a:gd name="connsiteY610" fmla="*/ 1784329 h 6747455"/>
              <a:gd name="connsiteX611" fmla="*/ 6165178 w 6175898"/>
              <a:gd name="connsiteY611" fmla="*/ 1794638 h 6747455"/>
              <a:gd name="connsiteX612" fmla="*/ 6166970 w 6175898"/>
              <a:gd name="connsiteY612" fmla="*/ 1804500 h 6747455"/>
              <a:gd name="connsiteX613" fmla="*/ 6168763 w 6175898"/>
              <a:gd name="connsiteY613" fmla="*/ 1815256 h 6747455"/>
              <a:gd name="connsiteX614" fmla="*/ 6171451 w 6175898"/>
              <a:gd name="connsiteY614" fmla="*/ 1825120 h 6747455"/>
              <a:gd name="connsiteX615" fmla="*/ 6172349 w 6175898"/>
              <a:gd name="connsiteY615" fmla="*/ 1834979 h 6747455"/>
              <a:gd name="connsiteX616" fmla="*/ 6172795 w 6175898"/>
              <a:gd name="connsiteY616" fmla="*/ 1846186 h 6747455"/>
              <a:gd name="connsiteX617" fmla="*/ 6173692 w 6175898"/>
              <a:gd name="connsiteY617" fmla="*/ 1856045 h 6747455"/>
              <a:gd name="connsiteX618" fmla="*/ 6174587 w 6175898"/>
              <a:gd name="connsiteY618" fmla="*/ 1866802 h 6747455"/>
              <a:gd name="connsiteX619" fmla="*/ 6175036 w 6175898"/>
              <a:gd name="connsiteY619" fmla="*/ 1876215 h 6747455"/>
              <a:gd name="connsiteX620" fmla="*/ 6175034 w 6175898"/>
              <a:gd name="connsiteY620" fmla="*/ 1885180 h 6747455"/>
              <a:gd name="connsiteX621" fmla="*/ 6175034 w 6175898"/>
              <a:gd name="connsiteY621" fmla="*/ 1907591 h 6747455"/>
              <a:gd name="connsiteX622" fmla="*/ 6175033 w 6175898"/>
              <a:gd name="connsiteY622" fmla="*/ 1948828 h 6747455"/>
              <a:gd name="connsiteX623" fmla="*/ 6175479 w 6175898"/>
              <a:gd name="connsiteY623" fmla="*/ 1990512 h 6747455"/>
              <a:gd name="connsiteX624" fmla="*/ 6175477 w 6175898"/>
              <a:gd name="connsiteY624" fmla="*/ 2031749 h 6747455"/>
              <a:gd name="connsiteX625" fmla="*/ 6175028 w 6175898"/>
              <a:gd name="connsiteY625" fmla="*/ 2073434 h 6747455"/>
              <a:gd name="connsiteX626" fmla="*/ 6175477 w 6175898"/>
              <a:gd name="connsiteY626" fmla="*/ 2114223 h 6747455"/>
              <a:gd name="connsiteX627" fmla="*/ 6175026 w 6175898"/>
              <a:gd name="connsiteY627" fmla="*/ 2155011 h 6747455"/>
              <a:gd name="connsiteX628" fmla="*/ 6175025 w 6175898"/>
              <a:gd name="connsiteY628" fmla="*/ 2196248 h 6747455"/>
              <a:gd name="connsiteX629" fmla="*/ 6175471 w 6175898"/>
              <a:gd name="connsiteY629" fmla="*/ 2237933 h 6747455"/>
              <a:gd name="connsiteX630" fmla="*/ 6175022 w 6175898"/>
              <a:gd name="connsiteY630" fmla="*/ 2279617 h 6747455"/>
              <a:gd name="connsiteX631" fmla="*/ 6175019 w 6175898"/>
              <a:gd name="connsiteY631" fmla="*/ 2320854 h 6747455"/>
              <a:gd name="connsiteX632" fmla="*/ 6175466 w 6175898"/>
              <a:gd name="connsiteY632" fmla="*/ 2361642 h 6747455"/>
              <a:gd name="connsiteX633" fmla="*/ 6175018 w 6175898"/>
              <a:gd name="connsiteY633" fmla="*/ 2402432 h 6747455"/>
              <a:gd name="connsiteX634" fmla="*/ 6175465 w 6175898"/>
              <a:gd name="connsiteY634" fmla="*/ 2444115 h 6747455"/>
              <a:gd name="connsiteX635" fmla="*/ 6175015 w 6175898"/>
              <a:gd name="connsiteY635" fmla="*/ 2485801 h 6747455"/>
              <a:gd name="connsiteX636" fmla="*/ 6175013 w 6175898"/>
              <a:gd name="connsiteY636" fmla="*/ 2527038 h 6747455"/>
              <a:gd name="connsiteX637" fmla="*/ 6175460 w 6175898"/>
              <a:gd name="connsiteY637" fmla="*/ 2567825 h 6747455"/>
              <a:gd name="connsiteX638" fmla="*/ 6175458 w 6175898"/>
              <a:gd name="connsiteY638" fmla="*/ 2609062 h 6747455"/>
              <a:gd name="connsiteX639" fmla="*/ 6175009 w 6175898"/>
              <a:gd name="connsiteY639" fmla="*/ 2649849 h 6747455"/>
              <a:gd name="connsiteX640" fmla="*/ 6175006 w 6175898"/>
              <a:gd name="connsiteY640" fmla="*/ 2691983 h 6747455"/>
              <a:gd name="connsiteX641" fmla="*/ 6175004 w 6175898"/>
              <a:gd name="connsiteY641" fmla="*/ 2733220 h 6747455"/>
              <a:gd name="connsiteX642" fmla="*/ 6175004 w 6175898"/>
              <a:gd name="connsiteY642" fmla="*/ 2774456 h 6747455"/>
              <a:gd name="connsiteX643" fmla="*/ 6175451 w 6175898"/>
              <a:gd name="connsiteY643" fmla="*/ 2815246 h 6747455"/>
              <a:gd name="connsiteX644" fmla="*/ 6175898 w 6175898"/>
              <a:gd name="connsiteY644" fmla="*/ 2856928 h 6747455"/>
              <a:gd name="connsiteX645" fmla="*/ 6174999 w 6175898"/>
              <a:gd name="connsiteY645" fmla="*/ 2898167 h 6747455"/>
              <a:gd name="connsiteX646" fmla="*/ 6174999 w 6175898"/>
              <a:gd name="connsiteY646" fmla="*/ 2939402 h 6747455"/>
              <a:gd name="connsiteX647" fmla="*/ 6174998 w 6175898"/>
              <a:gd name="connsiteY647" fmla="*/ 2980639 h 6747455"/>
              <a:gd name="connsiteX648" fmla="*/ 6174997 w 6175898"/>
              <a:gd name="connsiteY648" fmla="*/ 3021876 h 6747455"/>
              <a:gd name="connsiteX649" fmla="*/ 6175444 w 6175898"/>
              <a:gd name="connsiteY649" fmla="*/ 3062665 h 6747455"/>
              <a:gd name="connsiteX650" fmla="*/ 6174993 w 6175898"/>
              <a:gd name="connsiteY650" fmla="*/ 3103453 h 6747455"/>
              <a:gd name="connsiteX651" fmla="*/ 6174992 w 6175898"/>
              <a:gd name="connsiteY651" fmla="*/ 3145585 h 6747455"/>
              <a:gd name="connsiteX652" fmla="*/ 6174991 w 6175898"/>
              <a:gd name="connsiteY652" fmla="*/ 3186823 h 6747455"/>
              <a:gd name="connsiteX653" fmla="*/ 6174990 w 6175898"/>
              <a:gd name="connsiteY653" fmla="*/ 3228060 h 6747455"/>
              <a:gd name="connsiteX654" fmla="*/ 6174987 w 6175898"/>
              <a:gd name="connsiteY654" fmla="*/ 3269295 h 6747455"/>
              <a:gd name="connsiteX655" fmla="*/ 6175883 w 6175898"/>
              <a:gd name="connsiteY655" fmla="*/ 3310533 h 6747455"/>
              <a:gd name="connsiteX656" fmla="*/ 6174985 w 6175898"/>
              <a:gd name="connsiteY656" fmla="*/ 3351768 h 6747455"/>
              <a:gd name="connsiteX657" fmla="*/ 6174984 w 6175898"/>
              <a:gd name="connsiteY657" fmla="*/ 3393005 h 6747455"/>
              <a:gd name="connsiteX658" fmla="*/ 6174980 w 6175898"/>
              <a:gd name="connsiteY658" fmla="*/ 3434241 h 6747455"/>
              <a:gd name="connsiteX659" fmla="*/ 6174979 w 6175898"/>
              <a:gd name="connsiteY659" fmla="*/ 3475478 h 6747455"/>
              <a:gd name="connsiteX660" fmla="*/ 6174530 w 6175898"/>
              <a:gd name="connsiteY660" fmla="*/ 3517163 h 6747455"/>
              <a:gd name="connsiteX661" fmla="*/ 6175425 w 6175898"/>
              <a:gd name="connsiteY661" fmla="*/ 3558399 h 6747455"/>
              <a:gd name="connsiteX662" fmla="*/ 6174977 w 6175898"/>
              <a:gd name="connsiteY662" fmla="*/ 3599189 h 6747455"/>
              <a:gd name="connsiteX663" fmla="*/ 6174973 w 6175898"/>
              <a:gd name="connsiteY663" fmla="*/ 3640425 h 6747455"/>
              <a:gd name="connsiteX664" fmla="*/ 6174973 w 6175898"/>
              <a:gd name="connsiteY664" fmla="*/ 3681661 h 6747455"/>
              <a:gd name="connsiteX665" fmla="*/ 6174524 w 6175898"/>
              <a:gd name="connsiteY665" fmla="*/ 3723346 h 6747455"/>
              <a:gd name="connsiteX666" fmla="*/ 6174970 w 6175898"/>
              <a:gd name="connsiteY666" fmla="*/ 3765031 h 6747455"/>
              <a:gd name="connsiteX667" fmla="*/ 6175417 w 6175898"/>
              <a:gd name="connsiteY667" fmla="*/ 3805819 h 6747455"/>
              <a:gd name="connsiteX668" fmla="*/ 6174966 w 6175898"/>
              <a:gd name="connsiteY668" fmla="*/ 3846608 h 6747455"/>
              <a:gd name="connsiteX669" fmla="*/ 6174965 w 6175898"/>
              <a:gd name="connsiteY669" fmla="*/ 3887845 h 6747455"/>
              <a:gd name="connsiteX670" fmla="*/ 6174517 w 6175898"/>
              <a:gd name="connsiteY670" fmla="*/ 3929530 h 6747455"/>
              <a:gd name="connsiteX671" fmla="*/ 6174514 w 6175898"/>
              <a:gd name="connsiteY671" fmla="*/ 3970766 h 6747455"/>
              <a:gd name="connsiteX672" fmla="*/ 6175410 w 6175898"/>
              <a:gd name="connsiteY672" fmla="*/ 4012003 h 6747455"/>
              <a:gd name="connsiteX673" fmla="*/ 6174960 w 6175898"/>
              <a:gd name="connsiteY673" fmla="*/ 4052791 h 6747455"/>
              <a:gd name="connsiteX674" fmla="*/ 6174958 w 6175898"/>
              <a:gd name="connsiteY674" fmla="*/ 4094028 h 6747455"/>
              <a:gd name="connsiteX675" fmla="*/ 6174958 w 6175898"/>
              <a:gd name="connsiteY675" fmla="*/ 4135264 h 6747455"/>
              <a:gd name="connsiteX676" fmla="*/ 6174507 w 6175898"/>
              <a:gd name="connsiteY676" fmla="*/ 4176949 h 6747455"/>
              <a:gd name="connsiteX677" fmla="*/ 6174956 w 6175898"/>
              <a:gd name="connsiteY677" fmla="*/ 4218634 h 6747455"/>
              <a:gd name="connsiteX678" fmla="*/ 6175400 w 6175898"/>
              <a:gd name="connsiteY678" fmla="*/ 4259422 h 6747455"/>
              <a:gd name="connsiteX679" fmla="*/ 6174951 w 6175898"/>
              <a:gd name="connsiteY679" fmla="*/ 4300212 h 6747455"/>
              <a:gd name="connsiteX680" fmla="*/ 6174950 w 6175898"/>
              <a:gd name="connsiteY680" fmla="*/ 4341446 h 6747455"/>
              <a:gd name="connsiteX681" fmla="*/ 6174500 w 6175898"/>
              <a:gd name="connsiteY681" fmla="*/ 4383132 h 6747455"/>
              <a:gd name="connsiteX682" fmla="*/ 6174499 w 6175898"/>
              <a:gd name="connsiteY682" fmla="*/ 4424368 h 6747455"/>
              <a:gd name="connsiteX683" fmla="*/ 6174946 w 6175898"/>
              <a:gd name="connsiteY683" fmla="*/ 4466052 h 6747455"/>
              <a:gd name="connsiteX684" fmla="*/ 6175393 w 6175898"/>
              <a:gd name="connsiteY684" fmla="*/ 4506841 h 6747455"/>
              <a:gd name="connsiteX685" fmla="*/ 6174942 w 6175898"/>
              <a:gd name="connsiteY685" fmla="*/ 4547629 h 6747455"/>
              <a:gd name="connsiteX686" fmla="*/ 6174492 w 6175898"/>
              <a:gd name="connsiteY686" fmla="*/ 4589316 h 6747455"/>
              <a:gd name="connsiteX687" fmla="*/ 6174491 w 6175898"/>
              <a:gd name="connsiteY687" fmla="*/ 4630553 h 6747455"/>
              <a:gd name="connsiteX688" fmla="*/ 6174938 w 6175898"/>
              <a:gd name="connsiteY688" fmla="*/ 4672235 h 6747455"/>
              <a:gd name="connsiteX689" fmla="*/ 6174938 w 6175898"/>
              <a:gd name="connsiteY689" fmla="*/ 4713473 h 6747455"/>
              <a:gd name="connsiteX690" fmla="*/ 6175385 w 6175898"/>
              <a:gd name="connsiteY690" fmla="*/ 4754261 h 6747455"/>
              <a:gd name="connsiteX691" fmla="*/ 6174485 w 6175898"/>
              <a:gd name="connsiteY691" fmla="*/ 4795498 h 6747455"/>
              <a:gd name="connsiteX692" fmla="*/ 6174485 w 6175898"/>
              <a:gd name="connsiteY692" fmla="*/ 4836734 h 6747455"/>
              <a:gd name="connsiteX693" fmla="*/ 6174483 w 6175898"/>
              <a:gd name="connsiteY693" fmla="*/ 4877970 h 6747455"/>
              <a:gd name="connsiteX694" fmla="*/ 6174930 w 6175898"/>
              <a:gd name="connsiteY694" fmla="*/ 4919656 h 6747455"/>
              <a:gd name="connsiteX695" fmla="*/ 6174482 w 6175898"/>
              <a:gd name="connsiteY695" fmla="*/ 4961341 h 6747455"/>
              <a:gd name="connsiteX696" fmla="*/ 6174925 w 6175898"/>
              <a:gd name="connsiteY696" fmla="*/ 5002129 h 6747455"/>
              <a:gd name="connsiteX697" fmla="*/ 6174479 w 6175898"/>
              <a:gd name="connsiteY697" fmla="*/ 5042917 h 6747455"/>
              <a:gd name="connsiteX698" fmla="*/ 6174476 w 6175898"/>
              <a:gd name="connsiteY698" fmla="*/ 5084153 h 6747455"/>
              <a:gd name="connsiteX699" fmla="*/ 6174923 w 6175898"/>
              <a:gd name="connsiteY699" fmla="*/ 5125840 h 6747455"/>
              <a:gd name="connsiteX700" fmla="*/ 6174920 w 6175898"/>
              <a:gd name="connsiteY700" fmla="*/ 5167075 h 6747455"/>
              <a:gd name="connsiteX701" fmla="*/ 6175367 w 6175898"/>
              <a:gd name="connsiteY701" fmla="*/ 5207864 h 6747455"/>
              <a:gd name="connsiteX702" fmla="*/ 6174470 w 6175898"/>
              <a:gd name="connsiteY702" fmla="*/ 5249099 h 6747455"/>
              <a:gd name="connsiteX703" fmla="*/ 6174468 w 6175898"/>
              <a:gd name="connsiteY703" fmla="*/ 5290336 h 6747455"/>
              <a:gd name="connsiteX704" fmla="*/ 6174467 w 6175898"/>
              <a:gd name="connsiteY704" fmla="*/ 5331574 h 6747455"/>
              <a:gd name="connsiteX705" fmla="*/ 6174913 w 6175898"/>
              <a:gd name="connsiteY705" fmla="*/ 5373258 h 6747455"/>
              <a:gd name="connsiteX706" fmla="*/ 6174464 w 6175898"/>
              <a:gd name="connsiteY706" fmla="*/ 5414944 h 6747455"/>
              <a:gd name="connsiteX707" fmla="*/ 6174913 w 6175898"/>
              <a:gd name="connsiteY707" fmla="*/ 5455731 h 6747455"/>
              <a:gd name="connsiteX708" fmla="*/ 6174461 w 6175898"/>
              <a:gd name="connsiteY708" fmla="*/ 5496520 h 6747455"/>
              <a:gd name="connsiteX709" fmla="*/ 6174459 w 6175898"/>
              <a:gd name="connsiteY709" fmla="*/ 5537758 h 6747455"/>
              <a:gd name="connsiteX710" fmla="*/ 6174906 w 6175898"/>
              <a:gd name="connsiteY710" fmla="*/ 5579441 h 6747455"/>
              <a:gd name="connsiteX711" fmla="*/ 6174457 w 6175898"/>
              <a:gd name="connsiteY711" fmla="*/ 5621126 h 6747455"/>
              <a:gd name="connsiteX712" fmla="*/ 6174456 w 6175898"/>
              <a:gd name="connsiteY712" fmla="*/ 5662363 h 6747455"/>
              <a:gd name="connsiteX713" fmla="*/ 6174901 w 6175898"/>
              <a:gd name="connsiteY713" fmla="*/ 5703151 h 6747455"/>
              <a:gd name="connsiteX714" fmla="*/ 6174453 w 6175898"/>
              <a:gd name="connsiteY714" fmla="*/ 5743941 h 6747455"/>
              <a:gd name="connsiteX715" fmla="*/ 6174450 w 6175898"/>
              <a:gd name="connsiteY715" fmla="*/ 5785176 h 6747455"/>
              <a:gd name="connsiteX716" fmla="*/ 6174450 w 6175898"/>
              <a:gd name="connsiteY716" fmla="*/ 5827310 h 6747455"/>
              <a:gd name="connsiteX717" fmla="*/ 6174449 w 6175898"/>
              <a:gd name="connsiteY717" fmla="*/ 5868546 h 6747455"/>
              <a:gd name="connsiteX718" fmla="*/ 6174447 w 6175898"/>
              <a:gd name="connsiteY718" fmla="*/ 5909781 h 6747455"/>
              <a:gd name="connsiteX719" fmla="*/ 6174893 w 6175898"/>
              <a:gd name="connsiteY719" fmla="*/ 5950571 h 6747455"/>
              <a:gd name="connsiteX720" fmla="*/ 6174443 w 6175898"/>
              <a:gd name="connsiteY720" fmla="*/ 5991359 h 6747455"/>
              <a:gd name="connsiteX721" fmla="*/ 6174443 w 6175898"/>
              <a:gd name="connsiteY721" fmla="*/ 6033492 h 6747455"/>
              <a:gd name="connsiteX722" fmla="*/ 6174440 w 6175898"/>
              <a:gd name="connsiteY722" fmla="*/ 6074728 h 6747455"/>
              <a:gd name="connsiteX723" fmla="*/ 6174440 w 6175898"/>
              <a:gd name="connsiteY723" fmla="*/ 6115964 h 6747455"/>
              <a:gd name="connsiteX724" fmla="*/ 6174439 w 6175898"/>
              <a:gd name="connsiteY724" fmla="*/ 6157201 h 6747455"/>
              <a:gd name="connsiteX725" fmla="*/ 6174438 w 6175898"/>
              <a:gd name="connsiteY725" fmla="*/ 6197540 h 6747455"/>
              <a:gd name="connsiteX726" fmla="*/ 6174437 w 6175898"/>
              <a:gd name="connsiteY726" fmla="*/ 6238778 h 6747455"/>
              <a:gd name="connsiteX727" fmla="*/ 6174434 w 6175898"/>
              <a:gd name="connsiteY727" fmla="*/ 6280911 h 6747455"/>
              <a:gd name="connsiteX728" fmla="*/ 6174433 w 6175898"/>
              <a:gd name="connsiteY728" fmla="*/ 6322148 h 6747455"/>
              <a:gd name="connsiteX729" fmla="*/ 6174432 w 6175898"/>
              <a:gd name="connsiteY729" fmla="*/ 6363385 h 6747455"/>
              <a:gd name="connsiteX730" fmla="*/ 6174879 w 6175898"/>
              <a:gd name="connsiteY730" fmla="*/ 6404173 h 6747455"/>
              <a:gd name="connsiteX731" fmla="*/ 6174429 w 6175898"/>
              <a:gd name="connsiteY731" fmla="*/ 6444962 h 6747455"/>
              <a:gd name="connsiteX732" fmla="*/ 6174426 w 6175898"/>
              <a:gd name="connsiteY732" fmla="*/ 6487094 h 6747455"/>
              <a:gd name="connsiteX733" fmla="*/ 6174427 w 6175898"/>
              <a:gd name="connsiteY733" fmla="*/ 6528331 h 6747455"/>
              <a:gd name="connsiteX734" fmla="*/ 6174425 w 6175898"/>
              <a:gd name="connsiteY734" fmla="*/ 6569568 h 6747455"/>
              <a:gd name="connsiteX735" fmla="*/ 6174422 w 6175898"/>
              <a:gd name="connsiteY735" fmla="*/ 6610803 h 6747455"/>
              <a:gd name="connsiteX736" fmla="*/ 6174869 w 6175898"/>
              <a:gd name="connsiteY736" fmla="*/ 6651592 h 6747455"/>
              <a:gd name="connsiteX737" fmla="*/ 6173972 w 6175898"/>
              <a:gd name="connsiteY737" fmla="*/ 6692827 h 6747455"/>
              <a:gd name="connsiteX738" fmla="*/ 6174419 w 6175898"/>
              <a:gd name="connsiteY738" fmla="*/ 6734514 h 6747455"/>
              <a:gd name="connsiteX739" fmla="*/ 6174418 w 6175898"/>
              <a:gd name="connsiteY739" fmla="*/ 6747454 h 6747455"/>
              <a:gd name="connsiteX740" fmla="*/ 5343411 w 6175898"/>
              <a:gd name="connsiteY740" fmla="*/ 6747455 h 6747455"/>
              <a:gd name="connsiteX741" fmla="*/ 5343411 w 6175898"/>
              <a:gd name="connsiteY741" fmla="*/ 6734544 h 6747455"/>
              <a:gd name="connsiteX742" fmla="*/ 5342516 w 6175898"/>
              <a:gd name="connsiteY742" fmla="*/ 6693306 h 6747455"/>
              <a:gd name="connsiteX743" fmla="*/ 5342518 w 6175898"/>
              <a:gd name="connsiteY743" fmla="*/ 6652071 h 6747455"/>
              <a:gd name="connsiteX744" fmla="*/ 5342519 w 6175898"/>
              <a:gd name="connsiteY744" fmla="*/ 6610834 h 6747455"/>
              <a:gd name="connsiteX745" fmla="*/ 5343417 w 6175898"/>
              <a:gd name="connsiteY745" fmla="*/ 6569598 h 6747455"/>
              <a:gd name="connsiteX746" fmla="*/ 5343419 w 6175898"/>
              <a:gd name="connsiteY746" fmla="*/ 6528361 h 6747455"/>
              <a:gd name="connsiteX747" fmla="*/ 5342524 w 6175898"/>
              <a:gd name="connsiteY747" fmla="*/ 6487125 h 6747455"/>
              <a:gd name="connsiteX748" fmla="*/ 5342525 w 6175898"/>
              <a:gd name="connsiteY748" fmla="*/ 6445887 h 6747455"/>
              <a:gd name="connsiteX749" fmla="*/ 5342526 w 6175898"/>
              <a:gd name="connsiteY749" fmla="*/ 6404650 h 6747455"/>
              <a:gd name="connsiteX750" fmla="*/ 5342975 w 6175898"/>
              <a:gd name="connsiteY750" fmla="*/ 6362965 h 6747455"/>
              <a:gd name="connsiteX751" fmla="*/ 5343426 w 6175898"/>
              <a:gd name="connsiteY751" fmla="*/ 6322177 h 6747455"/>
              <a:gd name="connsiteX752" fmla="*/ 5343427 w 6175898"/>
              <a:gd name="connsiteY752" fmla="*/ 6280940 h 6747455"/>
              <a:gd name="connsiteX753" fmla="*/ 5342532 w 6175898"/>
              <a:gd name="connsiteY753" fmla="*/ 6239705 h 6747455"/>
              <a:gd name="connsiteX754" fmla="*/ 5342534 w 6175898"/>
              <a:gd name="connsiteY754" fmla="*/ 6198467 h 6747455"/>
              <a:gd name="connsiteX755" fmla="*/ 5342535 w 6175898"/>
              <a:gd name="connsiteY755" fmla="*/ 6157230 h 6747455"/>
              <a:gd name="connsiteX756" fmla="*/ 5342986 w 6175898"/>
              <a:gd name="connsiteY756" fmla="*/ 6115546 h 6747455"/>
              <a:gd name="connsiteX757" fmla="*/ 5343434 w 6175898"/>
              <a:gd name="connsiteY757" fmla="*/ 6074756 h 6747455"/>
              <a:gd name="connsiteX758" fmla="*/ 5342988 w 6175898"/>
              <a:gd name="connsiteY758" fmla="*/ 6033072 h 6747455"/>
              <a:gd name="connsiteX759" fmla="*/ 5342540 w 6175898"/>
              <a:gd name="connsiteY759" fmla="*/ 5992284 h 6747455"/>
              <a:gd name="connsiteX760" fmla="*/ 5342542 w 6175898"/>
              <a:gd name="connsiteY760" fmla="*/ 5951046 h 6747455"/>
              <a:gd name="connsiteX761" fmla="*/ 5342992 w 6175898"/>
              <a:gd name="connsiteY761" fmla="*/ 5909363 h 6747455"/>
              <a:gd name="connsiteX762" fmla="*/ 5343441 w 6175898"/>
              <a:gd name="connsiteY762" fmla="*/ 5868574 h 6747455"/>
              <a:gd name="connsiteX763" fmla="*/ 5343444 w 6175898"/>
              <a:gd name="connsiteY763" fmla="*/ 5827338 h 6747455"/>
              <a:gd name="connsiteX764" fmla="*/ 5342995 w 6175898"/>
              <a:gd name="connsiteY764" fmla="*/ 5785654 h 6747455"/>
              <a:gd name="connsiteX765" fmla="*/ 5342551 w 6175898"/>
              <a:gd name="connsiteY765" fmla="*/ 5744865 h 6747455"/>
              <a:gd name="connsiteX766" fmla="*/ 5342998 w 6175898"/>
              <a:gd name="connsiteY766" fmla="*/ 5729177 h 6747455"/>
              <a:gd name="connsiteX767" fmla="*/ 5342999 w 6175898"/>
              <a:gd name="connsiteY767" fmla="*/ 5715731 h 6747455"/>
              <a:gd name="connsiteX768" fmla="*/ 5342103 w 6175898"/>
              <a:gd name="connsiteY768" fmla="*/ 5704076 h 6747455"/>
              <a:gd name="connsiteX769" fmla="*/ 5341654 w 6175898"/>
              <a:gd name="connsiteY769" fmla="*/ 5692871 h 6747455"/>
              <a:gd name="connsiteX770" fmla="*/ 5340310 w 6175898"/>
              <a:gd name="connsiteY770" fmla="*/ 5682561 h 6747455"/>
              <a:gd name="connsiteX771" fmla="*/ 5338967 w 6175898"/>
              <a:gd name="connsiteY771" fmla="*/ 5672253 h 6747455"/>
              <a:gd name="connsiteX772" fmla="*/ 5338069 w 6175898"/>
              <a:gd name="connsiteY772" fmla="*/ 5662392 h 6747455"/>
              <a:gd name="connsiteX773" fmla="*/ 5336277 w 6175898"/>
              <a:gd name="connsiteY773" fmla="*/ 5651634 h 6747455"/>
              <a:gd name="connsiteX774" fmla="*/ 5333588 w 6175898"/>
              <a:gd name="connsiteY774" fmla="*/ 5641774 h 6747455"/>
              <a:gd name="connsiteX775" fmla="*/ 5330899 w 6175898"/>
              <a:gd name="connsiteY775" fmla="*/ 5631016 h 6747455"/>
              <a:gd name="connsiteX776" fmla="*/ 5328660 w 6175898"/>
              <a:gd name="connsiteY776" fmla="*/ 5620708 h 6747455"/>
              <a:gd name="connsiteX777" fmla="*/ 5325969 w 6175898"/>
              <a:gd name="connsiteY777" fmla="*/ 5609949 h 6747455"/>
              <a:gd name="connsiteX778" fmla="*/ 5322832 w 6175898"/>
              <a:gd name="connsiteY778" fmla="*/ 5600538 h 6747455"/>
              <a:gd name="connsiteX779" fmla="*/ 5318799 w 6175898"/>
              <a:gd name="connsiteY779" fmla="*/ 5589332 h 6747455"/>
              <a:gd name="connsiteX780" fmla="*/ 5315214 w 6175898"/>
              <a:gd name="connsiteY780" fmla="*/ 5579471 h 6747455"/>
              <a:gd name="connsiteX781" fmla="*/ 5311628 w 6175898"/>
              <a:gd name="connsiteY781" fmla="*/ 5568713 h 6747455"/>
              <a:gd name="connsiteX782" fmla="*/ 5307147 w 6175898"/>
              <a:gd name="connsiteY782" fmla="*/ 5558854 h 6747455"/>
              <a:gd name="connsiteX783" fmla="*/ 5301768 w 6175898"/>
              <a:gd name="connsiteY783" fmla="*/ 5548097 h 6747455"/>
              <a:gd name="connsiteX784" fmla="*/ 5296837 w 6175898"/>
              <a:gd name="connsiteY784" fmla="*/ 5538683 h 6747455"/>
              <a:gd name="connsiteX785" fmla="*/ 5291011 w 6175898"/>
              <a:gd name="connsiteY785" fmla="*/ 5527479 h 6747455"/>
              <a:gd name="connsiteX786" fmla="*/ 5285633 w 6175898"/>
              <a:gd name="connsiteY786" fmla="*/ 5517618 h 6747455"/>
              <a:gd name="connsiteX787" fmla="*/ 5278909 w 6175898"/>
              <a:gd name="connsiteY787" fmla="*/ 5507309 h 6747455"/>
              <a:gd name="connsiteX788" fmla="*/ 5272186 w 6175898"/>
              <a:gd name="connsiteY788" fmla="*/ 5496999 h 6747455"/>
              <a:gd name="connsiteX789" fmla="*/ 5265015 w 6175898"/>
              <a:gd name="connsiteY789" fmla="*/ 5486243 h 6747455"/>
              <a:gd name="connsiteX790" fmla="*/ 5257395 w 6175898"/>
              <a:gd name="connsiteY790" fmla="*/ 5475933 h 6747455"/>
              <a:gd name="connsiteX791" fmla="*/ 5249330 w 6175898"/>
              <a:gd name="connsiteY791" fmla="*/ 5465177 h 6747455"/>
              <a:gd name="connsiteX792" fmla="*/ 5240812 w 6175898"/>
              <a:gd name="connsiteY792" fmla="*/ 5455764 h 6747455"/>
              <a:gd name="connsiteX793" fmla="*/ 5231401 w 6175898"/>
              <a:gd name="connsiteY793" fmla="*/ 5445455 h 6747455"/>
              <a:gd name="connsiteX794" fmla="*/ 5220644 w 6175898"/>
              <a:gd name="connsiteY794" fmla="*/ 5434698 h 6747455"/>
              <a:gd name="connsiteX795" fmla="*/ 5210335 w 6175898"/>
              <a:gd name="connsiteY795" fmla="*/ 5424390 h 6747455"/>
              <a:gd name="connsiteX796" fmla="*/ 5199577 w 6175898"/>
              <a:gd name="connsiteY796" fmla="*/ 5414530 h 6747455"/>
              <a:gd name="connsiteX797" fmla="*/ 5186130 w 6175898"/>
              <a:gd name="connsiteY797" fmla="*/ 5402875 h 6747455"/>
              <a:gd name="connsiteX798" fmla="*/ 5172236 w 6175898"/>
              <a:gd name="connsiteY798" fmla="*/ 5392566 h 6747455"/>
              <a:gd name="connsiteX799" fmla="*/ 5157893 w 6175898"/>
              <a:gd name="connsiteY799" fmla="*/ 5382706 h 6747455"/>
              <a:gd name="connsiteX800" fmla="*/ 5143102 w 6175898"/>
              <a:gd name="connsiteY800" fmla="*/ 5373294 h 6747455"/>
              <a:gd name="connsiteX801" fmla="*/ 5121589 w 6175898"/>
              <a:gd name="connsiteY801" fmla="*/ 5360745 h 6747455"/>
              <a:gd name="connsiteX802" fmla="*/ 5099179 w 6175898"/>
              <a:gd name="connsiteY802" fmla="*/ 5349988 h 6747455"/>
              <a:gd name="connsiteX803" fmla="*/ 5075423 w 6175898"/>
              <a:gd name="connsiteY803" fmla="*/ 5340577 h 6747455"/>
              <a:gd name="connsiteX804" fmla="*/ 5052562 w 6175898"/>
              <a:gd name="connsiteY804" fmla="*/ 5332061 h 6747455"/>
              <a:gd name="connsiteX805" fmla="*/ 5036874 w 6175898"/>
              <a:gd name="connsiteY805" fmla="*/ 5328028 h 6747455"/>
              <a:gd name="connsiteX806" fmla="*/ 5022084 w 6175898"/>
              <a:gd name="connsiteY806" fmla="*/ 5323993 h 6747455"/>
              <a:gd name="connsiteX807" fmla="*/ 5006396 w 6175898"/>
              <a:gd name="connsiteY807" fmla="*/ 5320857 h 6747455"/>
              <a:gd name="connsiteX808" fmla="*/ 4991157 w 6175898"/>
              <a:gd name="connsiteY808" fmla="*/ 5318168 h 6747455"/>
              <a:gd name="connsiteX809" fmla="*/ 4975470 w 6175898"/>
              <a:gd name="connsiteY809" fmla="*/ 5315928 h 6747455"/>
              <a:gd name="connsiteX810" fmla="*/ 4959781 w 6175898"/>
              <a:gd name="connsiteY810" fmla="*/ 5314583 h 6747455"/>
              <a:gd name="connsiteX811" fmla="*/ 4943646 w 6175898"/>
              <a:gd name="connsiteY811" fmla="*/ 5312791 h 6747455"/>
              <a:gd name="connsiteX812" fmla="*/ 4927509 w 6175898"/>
              <a:gd name="connsiteY812" fmla="*/ 5313688 h 6747455"/>
              <a:gd name="connsiteX813" fmla="*/ 4911373 w 6175898"/>
              <a:gd name="connsiteY813" fmla="*/ 5313687 h 6747455"/>
              <a:gd name="connsiteX814" fmla="*/ 4895686 w 6175898"/>
              <a:gd name="connsiteY814" fmla="*/ 5314137 h 6747455"/>
              <a:gd name="connsiteX815" fmla="*/ 4879100 w 6175898"/>
              <a:gd name="connsiteY815" fmla="*/ 5315483 h 6747455"/>
              <a:gd name="connsiteX816" fmla="*/ 4863413 w 6175898"/>
              <a:gd name="connsiteY816" fmla="*/ 5317724 h 6747455"/>
              <a:gd name="connsiteX817" fmla="*/ 4848621 w 6175898"/>
              <a:gd name="connsiteY817" fmla="*/ 5320861 h 6747455"/>
              <a:gd name="connsiteX818" fmla="*/ 4832485 w 6175898"/>
              <a:gd name="connsiteY818" fmla="*/ 5324447 h 6747455"/>
              <a:gd name="connsiteX819" fmla="*/ 4817693 w 6175898"/>
              <a:gd name="connsiteY819" fmla="*/ 5327586 h 6747455"/>
              <a:gd name="connsiteX820" fmla="*/ 4802903 w 6175898"/>
              <a:gd name="connsiteY820" fmla="*/ 5332518 h 6747455"/>
              <a:gd name="connsiteX821" fmla="*/ 4779595 w 6175898"/>
              <a:gd name="connsiteY821" fmla="*/ 5340586 h 6747455"/>
              <a:gd name="connsiteX822" fmla="*/ 4755838 w 6175898"/>
              <a:gd name="connsiteY822" fmla="*/ 5350895 h 6747455"/>
              <a:gd name="connsiteX823" fmla="*/ 4733426 w 6175898"/>
              <a:gd name="connsiteY823" fmla="*/ 5360758 h 6747455"/>
              <a:gd name="connsiteX824" fmla="*/ 4711462 w 6175898"/>
              <a:gd name="connsiteY824" fmla="*/ 5373758 h 6747455"/>
              <a:gd name="connsiteX825" fmla="*/ 4697119 w 6175898"/>
              <a:gd name="connsiteY825" fmla="*/ 5382723 h 6747455"/>
              <a:gd name="connsiteX826" fmla="*/ 4682776 w 6175898"/>
              <a:gd name="connsiteY826" fmla="*/ 5392584 h 6747455"/>
              <a:gd name="connsiteX827" fmla="*/ 4668433 w 6175898"/>
              <a:gd name="connsiteY827" fmla="*/ 5403341 h 6747455"/>
              <a:gd name="connsiteX828" fmla="*/ 4654986 w 6175898"/>
              <a:gd name="connsiteY828" fmla="*/ 5414100 h 6747455"/>
              <a:gd name="connsiteX829" fmla="*/ 4643779 w 6175898"/>
              <a:gd name="connsiteY829" fmla="*/ 5424409 h 6747455"/>
              <a:gd name="connsiteX830" fmla="*/ 4633470 w 6175898"/>
              <a:gd name="connsiteY830" fmla="*/ 5434718 h 6747455"/>
              <a:gd name="connsiteX831" fmla="*/ 4623609 w 6175898"/>
              <a:gd name="connsiteY831" fmla="*/ 5444580 h 6747455"/>
              <a:gd name="connsiteX832" fmla="*/ 4613300 w 6175898"/>
              <a:gd name="connsiteY832" fmla="*/ 5455786 h 6747455"/>
              <a:gd name="connsiteX833" fmla="*/ 4605679 w 6175898"/>
              <a:gd name="connsiteY833" fmla="*/ 5466096 h 6747455"/>
              <a:gd name="connsiteX834" fmla="*/ 4596715 w 6175898"/>
              <a:gd name="connsiteY834" fmla="*/ 5475957 h 6747455"/>
              <a:gd name="connsiteX835" fmla="*/ 4589542 w 6175898"/>
              <a:gd name="connsiteY835" fmla="*/ 5486715 h 6747455"/>
              <a:gd name="connsiteX836" fmla="*/ 4582370 w 6175898"/>
              <a:gd name="connsiteY836" fmla="*/ 5497472 h 6747455"/>
              <a:gd name="connsiteX837" fmla="*/ 4575198 w 6175898"/>
              <a:gd name="connsiteY837" fmla="*/ 5507333 h 6747455"/>
              <a:gd name="connsiteX838" fmla="*/ 4569371 w 6175898"/>
              <a:gd name="connsiteY838" fmla="*/ 5516745 h 6747455"/>
              <a:gd name="connsiteX839" fmla="*/ 4563096 w 6175898"/>
              <a:gd name="connsiteY839" fmla="*/ 5527503 h 6747455"/>
              <a:gd name="connsiteX840" fmla="*/ 4557268 w 6175898"/>
              <a:gd name="connsiteY840" fmla="*/ 5538709 h 6747455"/>
              <a:gd name="connsiteX841" fmla="*/ 4552339 w 6175898"/>
              <a:gd name="connsiteY841" fmla="*/ 5548122 h 6747455"/>
              <a:gd name="connsiteX842" fmla="*/ 4548302 w 6175898"/>
              <a:gd name="connsiteY842" fmla="*/ 5558431 h 6747455"/>
              <a:gd name="connsiteX843" fmla="*/ 4542924 w 6175898"/>
              <a:gd name="connsiteY843" fmla="*/ 5569188 h 6747455"/>
              <a:gd name="connsiteX844" fmla="*/ 4538890 w 6175898"/>
              <a:gd name="connsiteY844" fmla="*/ 5579498 h 6747455"/>
              <a:gd name="connsiteX845" fmla="*/ 4535751 w 6175898"/>
              <a:gd name="connsiteY845" fmla="*/ 5589807 h 6747455"/>
              <a:gd name="connsiteX846" fmla="*/ 4531718 w 6175898"/>
              <a:gd name="connsiteY846" fmla="*/ 5600117 h 6747455"/>
              <a:gd name="connsiteX847" fmla="*/ 4528580 w 6175898"/>
              <a:gd name="connsiteY847" fmla="*/ 5610426 h 6747455"/>
              <a:gd name="connsiteX848" fmla="*/ 4525890 w 6175898"/>
              <a:gd name="connsiteY848" fmla="*/ 5621184 h 6747455"/>
              <a:gd name="connsiteX849" fmla="*/ 4523201 w 6175898"/>
              <a:gd name="connsiteY849" fmla="*/ 5631046 h 6747455"/>
              <a:gd name="connsiteX850" fmla="*/ 4520958 w 6175898"/>
              <a:gd name="connsiteY850" fmla="*/ 5641353 h 6747455"/>
              <a:gd name="connsiteX851" fmla="*/ 4518270 w 6175898"/>
              <a:gd name="connsiteY851" fmla="*/ 5652111 h 6747455"/>
              <a:gd name="connsiteX852" fmla="*/ 4517371 w 6175898"/>
              <a:gd name="connsiteY852" fmla="*/ 5661972 h 6747455"/>
              <a:gd name="connsiteX853" fmla="*/ 4515579 w 6175898"/>
              <a:gd name="connsiteY853" fmla="*/ 5672729 h 6747455"/>
              <a:gd name="connsiteX854" fmla="*/ 4514681 w 6175898"/>
              <a:gd name="connsiteY854" fmla="*/ 5682591 h 6747455"/>
              <a:gd name="connsiteX855" fmla="*/ 4513337 w 6175898"/>
              <a:gd name="connsiteY855" fmla="*/ 5692901 h 6747455"/>
              <a:gd name="connsiteX856" fmla="*/ 4512888 w 6175898"/>
              <a:gd name="connsiteY856" fmla="*/ 5703208 h 6747455"/>
              <a:gd name="connsiteX857" fmla="*/ 4511992 w 6175898"/>
              <a:gd name="connsiteY857" fmla="*/ 5715759 h 6747455"/>
              <a:gd name="connsiteX858" fmla="*/ 4511992 w 6175898"/>
              <a:gd name="connsiteY858" fmla="*/ 5729205 h 6747455"/>
              <a:gd name="connsiteX859" fmla="*/ 4511543 w 6175898"/>
              <a:gd name="connsiteY859" fmla="*/ 5744894 h 6747455"/>
              <a:gd name="connsiteX860" fmla="*/ 4511093 w 6175898"/>
              <a:gd name="connsiteY860" fmla="*/ 5785683 h 6747455"/>
              <a:gd name="connsiteX861" fmla="*/ 4511092 w 6175898"/>
              <a:gd name="connsiteY861" fmla="*/ 5826920 h 6747455"/>
              <a:gd name="connsiteX862" fmla="*/ 4511090 w 6175898"/>
              <a:gd name="connsiteY862" fmla="*/ 5869052 h 6747455"/>
              <a:gd name="connsiteX863" fmla="*/ 4511088 w 6175898"/>
              <a:gd name="connsiteY863" fmla="*/ 5910290 h 6747455"/>
              <a:gd name="connsiteX864" fmla="*/ 4510639 w 6175898"/>
              <a:gd name="connsiteY864" fmla="*/ 5951076 h 6747455"/>
              <a:gd name="connsiteX865" fmla="*/ 4510638 w 6175898"/>
              <a:gd name="connsiteY865" fmla="*/ 5992313 h 6747455"/>
              <a:gd name="connsiteX866" fmla="*/ 4511082 w 6175898"/>
              <a:gd name="connsiteY866" fmla="*/ 6033101 h 6747455"/>
              <a:gd name="connsiteX867" fmla="*/ 4510634 w 6175898"/>
              <a:gd name="connsiteY867" fmla="*/ 6074787 h 6747455"/>
              <a:gd name="connsiteX868" fmla="*/ 4510184 w 6175898"/>
              <a:gd name="connsiteY868" fmla="*/ 6115575 h 6747455"/>
              <a:gd name="connsiteX869" fmla="*/ 4510633 w 6175898"/>
              <a:gd name="connsiteY869" fmla="*/ 6157259 h 6747455"/>
              <a:gd name="connsiteX870" fmla="*/ 4510631 w 6175898"/>
              <a:gd name="connsiteY870" fmla="*/ 6198496 h 6747455"/>
              <a:gd name="connsiteX871" fmla="*/ 4509732 w 6175898"/>
              <a:gd name="connsiteY871" fmla="*/ 6239734 h 6747455"/>
              <a:gd name="connsiteX872" fmla="*/ 4509732 w 6175898"/>
              <a:gd name="connsiteY872" fmla="*/ 6280969 h 6747455"/>
              <a:gd name="connsiteX873" fmla="*/ 4509729 w 6175898"/>
              <a:gd name="connsiteY873" fmla="*/ 6322205 h 6747455"/>
              <a:gd name="connsiteX874" fmla="*/ 4510177 w 6175898"/>
              <a:gd name="connsiteY874" fmla="*/ 6359408 h 6747455"/>
              <a:gd name="connsiteX875" fmla="*/ 4510176 w 6175898"/>
              <a:gd name="connsiteY875" fmla="*/ 6363892 h 6747455"/>
              <a:gd name="connsiteX876" fmla="*/ 4509728 w 6175898"/>
              <a:gd name="connsiteY876" fmla="*/ 6374198 h 6747455"/>
              <a:gd name="connsiteX877" fmla="*/ 4509279 w 6175898"/>
              <a:gd name="connsiteY877" fmla="*/ 6384509 h 6747455"/>
              <a:gd name="connsiteX878" fmla="*/ 4507934 w 6175898"/>
              <a:gd name="connsiteY878" fmla="*/ 6394818 h 6747455"/>
              <a:gd name="connsiteX879" fmla="*/ 4507037 w 6175898"/>
              <a:gd name="connsiteY879" fmla="*/ 6404678 h 6747455"/>
              <a:gd name="connsiteX880" fmla="*/ 4505691 w 6175898"/>
              <a:gd name="connsiteY880" fmla="*/ 6414987 h 6747455"/>
              <a:gd name="connsiteX881" fmla="*/ 4504348 w 6175898"/>
              <a:gd name="connsiteY881" fmla="*/ 6425298 h 6747455"/>
              <a:gd name="connsiteX882" fmla="*/ 4502554 w 6175898"/>
              <a:gd name="connsiteY882" fmla="*/ 6436055 h 6747455"/>
              <a:gd name="connsiteX883" fmla="*/ 4500313 w 6175898"/>
              <a:gd name="connsiteY883" fmla="*/ 6446362 h 6747455"/>
              <a:gd name="connsiteX884" fmla="*/ 4497623 w 6175898"/>
              <a:gd name="connsiteY884" fmla="*/ 6456226 h 6747455"/>
              <a:gd name="connsiteX885" fmla="*/ 4495382 w 6175898"/>
              <a:gd name="connsiteY885" fmla="*/ 6466534 h 6747455"/>
              <a:gd name="connsiteX886" fmla="*/ 4493140 w 6175898"/>
              <a:gd name="connsiteY886" fmla="*/ 6476844 h 6747455"/>
              <a:gd name="connsiteX887" fmla="*/ 4489555 w 6175898"/>
              <a:gd name="connsiteY887" fmla="*/ 6486705 h 6747455"/>
              <a:gd name="connsiteX888" fmla="*/ 4485967 w 6175898"/>
              <a:gd name="connsiteY888" fmla="*/ 6497463 h 6747455"/>
              <a:gd name="connsiteX889" fmla="*/ 4482381 w 6175898"/>
              <a:gd name="connsiteY889" fmla="*/ 6507323 h 6747455"/>
              <a:gd name="connsiteX890" fmla="*/ 4478347 w 6175898"/>
              <a:gd name="connsiteY890" fmla="*/ 6518528 h 6747455"/>
              <a:gd name="connsiteX891" fmla="*/ 4473865 w 6175898"/>
              <a:gd name="connsiteY891" fmla="*/ 6528391 h 6747455"/>
              <a:gd name="connsiteX892" fmla="*/ 4468934 w 6175898"/>
              <a:gd name="connsiteY892" fmla="*/ 6538700 h 6747455"/>
              <a:gd name="connsiteX893" fmla="*/ 4464003 w 6175898"/>
              <a:gd name="connsiteY893" fmla="*/ 6549905 h 6747455"/>
              <a:gd name="connsiteX894" fmla="*/ 4458624 w 6175898"/>
              <a:gd name="connsiteY894" fmla="*/ 6559767 h 6747455"/>
              <a:gd name="connsiteX895" fmla="*/ 4452796 w 6175898"/>
              <a:gd name="connsiteY895" fmla="*/ 6570075 h 6747455"/>
              <a:gd name="connsiteX896" fmla="*/ 4446520 w 6175898"/>
              <a:gd name="connsiteY896" fmla="*/ 6580834 h 6747455"/>
              <a:gd name="connsiteX897" fmla="*/ 4438902 w 6175898"/>
              <a:gd name="connsiteY897" fmla="*/ 6591142 h 6747455"/>
              <a:gd name="connsiteX898" fmla="*/ 4432626 w 6175898"/>
              <a:gd name="connsiteY898" fmla="*/ 6601004 h 6747455"/>
              <a:gd name="connsiteX899" fmla="*/ 4425004 w 6175898"/>
              <a:gd name="connsiteY899" fmla="*/ 6611313 h 6747455"/>
              <a:gd name="connsiteX900" fmla="*/ 4416040 w 6175898"/>
              <a:gd name="connsiteY900" fmla="*/ 6622071 h 6747455"/>
              <a:gd name="connsiteX901" fmla="*/ 4407076 w 6175898"/>
              <a:gd name="connsiteY901" fmla="*/ 6631933 h 6747455"/>
              <a:gd name="connsiteX902" fmla="*/ 4398559 w 6175898"/>
              <a:gd name="connsiteY902" fmla="*/ 6642241 h 6747455"/>
              <a:gd name="connsiteX903" fmla="*/ 4389593 w 6175898"/>
              <a:gd name="connsiteY903" fmla="*/ 6652103 h 6747455"/>
              <a:gd name="connsiteX904" fmla="*/ 4377940 w 6175898"/>
              <a:gd name="connsiteY904" fmla="*/ 6662861 h 6747455"/>
              <a:gd name="connsiteX905" fmla="*/ 4365837 w 6175898"/>
              <a:gd name="connsiteY905" fmla="*/ 6673172 h 6747455"/>
              <a:gd name="connsiteX906" fmla="*/ 4354183 w 6175898"/>
              <a:gd name="connsiteY906" fmla="*/ 6683927 h 6747455"/>
              <a:gd name="connsiteX907" fmla="*/ 4341184 w 6175898"/>
              <a:gd name="connsiteY907" fmla="*/ 6693342 h 6747455"/>
              <a:gd name="connsiteX908" fmla="*/ 4325496 w 6175898"/>
              <a:gd name="connsiteY908" fmla="*/ 6704548 h 6747455"/>
              <a:gd name="connsiteX909" fmla="*/ 4308016 w 6175898"/>
              <a:gd name="connsiteY909" fmla="*/ 6715754 h 6747455"/>
              <a:gd name="connsiteX910" fmla="*/ 4290983 w 6175898"/>
              <a:gd name="connsiteY910" fmla="*/ 6725615 h 6747455"/>
              <a:gd name="connsiteX911" fmla="*/ 4273053 w 6175898"/>
              <a:gd name="connsiteY911" fmla="*/ 6734582 h 6747455"/>
              <a:gd name="connsiteX912" fmla="*/ 4252882 w 6175898"/>
              <a:gd name="connsiteY912" fmla="*/ 6743993 h 6747455"/>
              <a:gd name="connsiteX913" fmla="*/ 4243655 w 6175898"/>
              <a:gd name="connsiteY913" fmla="*/ 6747454 h 6747455"/>
              <a:gd name="connsiteX914" fmla="*/ 3943839 w 6175898"/>
              <a:gd name="connsiteY914" fmla="*/ 6747454 h 6747455"/>
              <a:gd name="connsiteX915" fmla="*/ 3934643 w 6175898"/>
              <a:gd name="connsiteY915" fmla="*/ 6744005 h 6747455"/>
              <a:gd name="connsiteX916" fmla="*/ 3913576 w 6175898"/>
              <a:gd name="connsiteY916" fmla="*/ 6734593 h 6747455"/>
              <a:gd name="connsiteX917" fmla="*/ 3895649 w 6175898"/>
              <a:gd name="connsiteY917" fmla="*/ 6725629 h 6747455"/>
              <a:gd name="connsiteX918" fmla="*/ 3878167 w 6175898"/>
              <a:gd name="connsiteY918" fmla="*/ 6716217 h 6747455"/>
              <a:gd name="connsiteX919" fmla="*/ 3861584 w 6175898"/>
              <a:gd name="connsiteY919" fmla="*/ 6705011 h 6747455"/>
              <a:gd name="connsiteX920" fmla="*/ 3845447 w 6175898"/>
              <a:gd name="connsiteY920" fmla="*/ 6693358 h 6747455"/>
              <a:gd name="connsiteX921" fmla="*/ 3832899 w 6175898"/>
              <a:gd name="connsiteY921" fmla="*/ 6684395 h 6747455"/>
              <a:gd name="connsiteX922" fmla="*/ 3820797 w 6175898"/>
              <a:gd name="connsiteY922" fmla="*/ 6674086 h 6747455"/>
              <a:gd name="connsiteX923" fmla="*/ 3809142 w 6175898"/>
              <a:gd name="connsiteY923" fmla="*/ 6663329 h 6747455"/>
              <a:gd name="connsiteX924" fmla="*/ 3797937 w 6175898"/>
              <a:gd name="connsiteY924" fmla="*/ 6652124 h 6747455"/>
              <a:gd name="connsiteX925" fmla="*/ 3788525 w 6175898"/>
              <a:gd name="connsiteY925" fmla="*/ 6642712 h 6747455"/>
              <a:gd name="connsiteX926" fmla="*/ 3779561 w 6175898"/>
              <a:gd name="connsiteY926" fmla="*/ 6632850 h 6747455"/>
              <a:gd name="connsiteX927" fmla="*/ 3770150 w 6175898"/>
              <a:gd name="connsiteY927" fmla="*/ 6621646 h 6747455"/>
              <a:gd name="connsiteX928" fmla="*/ 3762082 w 6175898"/>
              <a:gd name="connsiteY928" fmla="*/ 6610888 h 6747455"/>
              <a:gd name="connsiteX929" fmla="*/ 3754463 w 6175898"/>
              <a:gd name="connsiteY929" fmla="*/ 6601475 h 6747455"/>
              <a:gd name="connsiteX930" fmla="*/ 3747292 w 6175898"/>
              <a:gd name="connsiteY930" fmla="*/ 6590719 h 6747455"/>
              <a:gd name="connsiteX931" fmla="*/ 3741015 w 6175898"/>
              <a:gd name="connsiteY931" fmla="*/ 6580858 h 6747455"/>
              <a:gd name="connsiteX932" fmla="*/ 3734741 w 6175898"/>
              <a:gd name="connsiteY932" fmla="*/ 6570099 h 6747455"/>
              <a:gd name="connsiteX933" fmla="*/ 3728913 w 6175898"/>
              <a:gd name="connsiteY933" fmla="*/ 6559793 h 6747455"/>
              <a:gd name="connsiteX934" fmla="*/ 3723536 w 6175898"/>
              <a:gd name="connsiteY934" fmla="*/ 6549931 h 6747455"/>
              <a:gd name="connsiteX935" fmla="*/ 3718158 w 6175898"/>
              <a:gd name="connsiteY935" fmla="*/ 6539174 h 6747455"/>
              <a:gd name="connsiteX936" fmla="*/ 3713228 w 6175898"/>
              <a:gd name="connsiteY936" fmla="*/ 6528864 h 6747455"/>
              <a:gd name="connsiteX937" fmla="*/ 3709194 w 6175898"/>
              <a:gd name="connsiteY937" fmla="*/ 6518557 h 6747455"/>
              <a:gd name="connsiteX938" fmla="*/ 3704264 w 6175898"/>
              <a:gd name="connsiteY938" fmla="*/ 6508247 h 6747455"/>
              <a:gd name="connsiteX939" fmla="*/ 3700677 w 6175898"/>
              <a:gd name="connsiteY939" fmla="*/ 6498386 h 6747455"/>
              <a:gd name="connsiteX940" fmla="*/ 3697541 w 6175898"/>
              <a:gd name="connsiteY940" fmla="*/ 6487181 h 6747455"/>
              <a:gd name="connsiteX941" fmla="*/ 3694405 w 6175898"/>
              <a:gd name="connsiteY941" fmla="*/ 6476870 h 6747455"/>
              <a:gd name="connsiteX942" fmla="*/ 3690819 w 6175898"/>
              <a:gd name="connsiteY942" fmla="*/ 6467012 h 6747455"/>
              <a:gd name="connsiteX943" fmla="*/ 3688577 w 6175898"/>
              <a:gd name="connsiteY943" fmla="*/ 6456702 h 6747455"/>
              <a:gd name="connsiteX944" fmla="*/ 3686338 w 6175898"/>
              <a:gd name="connsiteY944" fmla="*/ 6445496 h 6747455"/>
              <a:gd name="connsiteX945" fmla="*/ 3684545 w 6175898"/>
              <a:gd name="connsiteY945" fmla="*/ 6435636 h 6747455"/>
              <a:gd name="connsiteX946" fmla="*/ 3682304 w 6175898"/>
              <a:gd name="connsiteY946" fmla="*/ 6426222 h 6747455"/>
              <a:gd name="connsiteX947" fmla="*/ 3680511 w 6175898"/>
              <a:gd name="connsiteY947" fmla="*/ 6415466 h 6747455"/>
              <a:gd name="connsiteX948" fmla="*/ 3679617 w 6175898"/>
              <a:gd name="connsiteY948" fmla="*/ 6405604 h 6747455"/>
              <a:gd name="connsiteX949" fmla="*/ 3680513 w 6175898"/>
              <a:gd name="connsiteY949" fmla="*/ 6404707 h 6747455"/>
              <a:gd name="connsiteX950" fmla="*/ 3680066 w 6175898"/>
              <a:gd name="connsiteY950" fmla="*/ 6363919 h 6747455"/>
              <a:gd name="connsiteX951" fmla="*/ 3680066 w 6175898"/>
              <a:gd name="connsiteY951" fmla="*/ 6322683 h 6747455"/>
              <a:gd name="connsiteX952" fmla="*/ 3679620 w 6175898"/>
              <a:gd name="connsiteY952" fmla="*/ 6280999 h 6747455"/>
              <a:gd name="connsiteX953" fmla="*/ 3679621 w 6175898"/>
              <a:gd name="connsiteY953" fmla="*/ 6239762 h 6747455"/>
              <a:gd name="connsiteX954" fmla="*/ 3680520 w 6175898"/>
              <a:gd name="connsiteY954" fmla="*/ 6198525 h 6747455"/>
              <a:gd name="connsiteX955" fmla="*/ 3680073 w 6175898"/>
              <a:gd name="connsiteY955" fmla="*/ 6157737 h 6747455"/>
              <a:gd name="connsiteX956" fmla="*/ 3680073 w 6175898"/>
              <a:gd name="connsiteY956" fmla="*/ 6116499 h 6747455"/>
              <a:gd name="connsiteX957" fmla="*/ 3679628 w 6175898"/>
              <a:gd name="connsiteY957" fmla="*/ 6074814 h 6747455"/>
              <a:gd name="connsiteX958" fmla="*/ 3679627 w 6175898"/>
              <a:gd name="connsiteY958" fmla="*/ 6033579 h 6747455"/>
              <a:gd name="connsiteX959" fmla="*/ 3680080 w 6175898"/>
              <a:gd name="connsiteY959" fmla="*/ 5991893 h 6747455"/>
              <a:gd name="connsiteX960" fmla="*/ 3680528 w 6175898"/>
              <a:gd name="connsiteY960" fmla="*/ 5951105 h 6747455"/>
              <a:gd name="connsiteX961" fmla="*/ 3680083 w 6175898"/>
              <a:gd name="connsiteY961" fmla="*/ 5910318 h 6747455"/>
              <a:gd name="connsiteX962" fmla="*/ 3680084 w 6175898"/>
              <a:gd name="connsiteY962" fmla="*/ 5869080 h 6747455"/>
              <a:gd name="connsiteX963" fmla="*/ 3679636 w 6175898"/>
              <a:gd name="connsiteY963" fmla="*/ 5827397 h 6747455"/>
              <a:gd name="connsiteX964" fmla="*/ 3680086 w 6175898"/>
              <a:gd name="connsiteY964" fmla="*/ 5785712 h 6747455"/>
              <a:gd name="connsiteX965" fmla="*/ 3680086 w 6175898"/>
              <a:gd name="connsiteY965" fmla="*/ 5744476 h 6747455"/>
              <a:gd name="connsiteX966" fmla="*/ 3680537 w 6175898"/>
              <a:gd name="connsiteY966" fmla="*/ 5703687 h 6747455"/>
              <a:gd name="connsiteX967" fmla="*/ 3680090 w 6175898"/>
              <a:gd name="connsiteY967" fmla="*/ 5662897 h 6747455"/>
              <a:gd name="connsiteX968" fmla="*/ 3679643 w 6175898"/>
              <a:gd name="connsiteY968" fmla="*/ 5621214 h 6747455"/>
              <a:gd name="connsiteX969" fmla="*/ 3679644 w 6175898"/>
              <a:gd name="connsiteY969" fmla="*/ 5579977 h 6747455"/>
              <a:gd name="connsiteX970" fmla="*/ 3680093 w 6175898"/>
              <a:gd name="connsiteY970" fmla="*/ 5538292 h 6747455"/>
              <a:gd name="connsiteX971" fmla="*/ 3680095 w 6175898"/>
              <a:gd name="connsiteY971" fmla="*/ 5497055 h 6747455"/>
              <a:gd name="connsiteX972" fmla="*/ 3680545 w 6175898"/>
              <a:gd name="connsiteY972" fmla="*/ 5456267 h 6747455"/>
              <a:gd name="connsiteX973" fmla="*/ 3680098 w 6175898"/>
              <a:gd name="connsiteY973" fmla="*/ 5415478 h 6747455"/>
              <a:gd name="connsiteX974" fmla="*/ 3679652 w 6175898"/>
              <a:gd name="connsiteY974" fmla="*/ 5373794 h 6747455"/>
              <a:gd name="connsiteX975" fmla="*/ 3680101 w 6175898"/>
              <a:gd name="connsiteY975" fmla="*/ 5332109 h 6747455"/>
              <a:gd name="connsiteX976" fmla="*/ 3680103 w 6175898"/>
              <a:gd name="connsiteY976" fmla="*/ 5290873 h 6747455"/>
              <a:gd name="connsiteX977" fmla="*/ 3680105 w 6175898"/>
              <a:gd name="connsiteY977" fmla="*/ 5249635 h 6747455"/>
              <a:gd name="connsiteX978" fmla="*/ 3680105 w 6175898"/>
              <a:gd name="connsiteY978" fmla="*/ 5209296 h 6747455"/>
              <a:gd name="connsiteX979" fmla="*/ 3679658 w 6175898"/>
              <a:gd name="connsiteY979" fmla="*/ 5167610 h 6747455"/>
              <a:gd name="connsiteX980" fmla="*/ 3680107 w 6175898"/>
              <a:gd name="connsiteY980" fmla="*/ 5125926 h 6747455"/>
              <a:gd name="connsiteX981" fmla="*/ 3680111 w 6175898"/>
              <a:gd name="connsiteY981" fmla="*/ 5084689 h 6747455"/>
              <a:gd name="connsiteX982" fmla="*/ 3680112 w 6175898"/>
              <a:gd name="connsiteY982" fmla="*/ 5043452 h 6747455"/>
              <a:gd name="connsiteX983" fmla="*/ 3680561 w 6175898"/>
              <a:gd name="connsiteY983" fmla="*/ 5002663 h 6747455"/>
              <a:gd name="connsiteX984" fmla="*/ 3680114 w 6175898"/>
              <a:gd name="connsiteY984" fmla="*/ 5002215 h 6747455"/>
              <a:gd name="connsiteX985" fmla="*/ 3680114 w 6175898"/>
              <a:gd name="connsiteY985" fmla="*/ 4991459 h 6747455"/>
              <a:gd name="connsiteX986" fmla="*/ 3679666 w 6175898"/>
              <a:gd name="connsiteY986" fmla="*/ 4981150 h 6747455"/>
              <a:gd name="connsiteX987" fmla="*/ 3679666 w 6175898"/>
              <a:gd name="connsiteY987" fmla="*/ 4971289 h 6747455"/>
              <a:gd name="connsiteX988" fmla="*/ 3678321 w 6175898"/>
              <a:gd name="connsiteY988" fmla="*/ 4960980 h 6747455"/>
              <a:gd name="connsiteX989" fmla="*/ 3677425 w 6175898"/>
              <a:gd name="connsiteY989" fmla="*/ 4951118 h 6747455"/>
              <a:gd name="connsiteX990" fmla="*/ 3675633 w 6175898"/>
              <a:gd name="connsiteY990" fmla="*/ 4940361 h 6747455"/>
              <a:gd name="connsiteX991" fmla="*/ 3673842 w 6175898"/>
              <a:gd name="connsiteY991" fmla="*/ 4929603 h 6747455"/>
              <a:gd name="connsiteX992" fmla="*/ 3672495 w 6175898"/>
              <a:gd name="connsiteY992" fmla="*/ 4920192 h 6747455"/>
              <a:gd name="connsiteX993" fmla="*/ 3669806 w 6175898"/>
              <a:gd name="connsiteY993" fmla="*/ 4909435 h 6747455"/>
              <a:gd name="connsiteX994" fmla="*/ 3667119 w 6175898"/>
              <a:gd name="connsiteY994" fmla="*/ 4899572 h 6747455"/>
              <a:gd name="connsiteX995" fmla="*/ 3664429 w 6175898"/>
              <a:gd name="connsiteY995" fmla="*/ 4888817 h 6747455"/>
              <a:gd name="connsiteX996" fmla="*/ 3662188 w 6175898"/>
              <a:gd name="connsiteY996" fmla="*/ 4878506 h 6747455"/>
              <a:gd name="connsiteX997" fmla="*/ 3658154 w 6175898"/>
              <a:gd name="connsiteY997" fmla="*/ 4868197 h 6747455"/>
              <a:gd name="connsiteX998" fmla="*/ 3655016 w 6175898"/>
              <a:gd name="connsiteY998" fmla="*/ 4857888 h 6747455"/>
              <a:gd name="connsiteX999" fmla="*/ 3650984 w 6175898"/>
              <a:gd name="connsiteY999" fmla="*/ 4847580 h 6747455"/>
              <a:gd name="connsiteX1000" fmla="*/ 3646502 w 6175898"/>
              <a:gd name="connsiteY1000" fmla="*/ 4836822 h 6747455"/>
              <a:gd name="connsiteX1001" fmla="*/ 3641570 w 6175898"/>
              <a:gd name="connsiteY1001" fmla="*/ 4826513 h 6747455"/>
              <a:gd name="connsiteX1002" fmla="*/ 3637088 w 6175898"/>
              <a:gd name="connsiteY1002" fmla="*/ 4816653 h 6747455"/>
              <a:gd name="connsiteX1003" fmla="*/ 3631263 w 6175898"/>
              <a:gd name="connsiteY1003" fmla="*/ 4806344 h 6747455"/>
              <a:gd name="connsiteX1004" fmla="*/ 3625884 w 6175898"/>
              <a:gd name="connsiteY1004" fmla="*/ 4796483 h 6747455"/>
              <a:gd name="connsiteX1005" fmla="*/ 3619609 w 6175898"/>
              <a:gd name="connsiteY1005" fmla="*/ 4785725 h 6747455"/>
              <a:gd name="connsiteX1006" fmla="*/ 3613335 w 6175898"/>
              <a:gd name="connsiteY1006" fmla="*/ 4774968 h 6747455"/>
              <a:gd name="connsiteX1007" fmla="*/ 3606163 w 6175898"/>
              <a:gd name="connsiteY1007" fmla="*/ 4764212 h 6747455"/>
              <a:gd name="connsiteX1008" fmla="*/ 3598543 w 6175898"/>
              <a:gd name="connsiteY1008" fmla="*/ 4754799 h 6747455"/>
              <a:gd name="connsiteX1009" fmla="*/ 3590476 w 6175898"/>
              <a:gd name="connsiteY1009" fmla="*/ 4744041 h 6747455"/>
              <a:gd name="connsiteX1010" fmla="*/ 3581962 w 6175898"/>
              <a:gd name="connsiteY1010" fmla="*/ 4733734 h 6747455"/>
              <a:gd name="connsiteX1011" fmla="*/ 3573445 w 6175898"/>
              <a:gd name="connsiteY1011" fmla="*/ 4723424 h 6747455"/>
              <a:gd name="connsiteX1012" fmla="*/ 3564033 w 6175898"/>
              <a:gd name="connsiteY1012" fmla="*/ 4713114 h 6747455"/>
              <a:gd name="connsiteX1013" fmla="*/ 3553726 w 6175898"/>
              <a:gd name="connsiteY1013" fmla="*/ 4702807 h 6747455"/>
              <a:gd name="connsiteX1014" fmla="*/ 3542071 w 6175898"/>
              <a:gd name="connsiteY1014" fmla="*/ 4692050 h 6747455"/>
              <a:gd name="connsiteX1015" fmla="*/ 3530416 w 6175898"/>
              <a:gd name="connsiteY1015" fmla="*/ 4682189 h 6747455"/>
              <a:gd name="connsiteX1016" fmla="*/ 3518316 w 6175898"/>
              <a:gd name="connsiteY1016" fmla="*/ 4671880 h 6747455"/>
              <a:gd name="connsiteX1017" fmla="*/ 3502629 w 6175898"/>
              <a:gd name="connsiteY1017" fmla="*/ 4660676 h 6747455"/>
              <a:gd name="connsiteX1018" fmla="*/ 3486941 w 6175898"/>
              <a:gd name="connsiteY1018" fmla="*/ 4650367 h 6747455"/>
              <a:gd name="connsiteX1019" fmla="*/ 3469909 w 6175898"/>
              <a:gd name="connsiteY1019" fmla="*/ 4640505 h 6747455"/>
              <a:gd name="connsiteX1020" fmla="*/ 3453325 w 6175898"/>
              <a:gd name="connsiteY1020" fmla="*/ 4631991 h 6747455"/>
              <a:gd name="connsiteX1021" fmla="*/ 3437638 w 6175898"/>
              <a:gd name="connsiteY1021" fmla="*/ 4623474 h 6747455"/>
              <a:gd name="connsiteX1022" fmla="*/ 3422399 w 6175898"/>
              <a:gd name="connsiteY1022" fmla="*/ 4616305 h 6747455"/>
              <a:gd name="connsiteX1023" fmla="*/ 3406262 w 6175898"/>
              <a:gd name="connsiteY1023" fmla="*/ 4610029 h 6747455"/>
              <a:gd name="connsiteX1024" fmla="*/ 3390126 w 6175898"/>
              <a:gd name="connsiteY1024" fmla="*/ 4605548 h 6747455"/>
              <a:gd name="connsiteX1025" fmla="*/ 3373990 w 6175898"/>
              <a:gd name="connsiteY1025" fmla="*/ 4600171 h 6747455"/>
              <a:gd name="connsiteX1026" fmla="*/ 3356958 w 6175898"/>
              <a:gd name="connsiteY1026" fmla="*/ 4595687 h 6747455"/>
              <a:gd name="connsiteX1027" fmla="*/ 3339925 w 6175898"/>
              <a:gd name="connsiteY1027" fmla="*/ 4593000 h 6747455"/>
              <a:gd name="connsiteX1028" fmla="*/ 3321996 w 6175898"/>
              <a:gd name="connsiteY1028" fmla="*/ 4590311 h 6747455"/>
              <a:gd name="connsiteX1029" fmla="*/ 3307653 w 6175898"/>
              <a:gd name="connsiteY1029" fmla="*/ 4587621 h 6747455"/>
              <a:gd name="connsiteX1030" fmla="*/ 3293309 w 6175898"/>
              <a:gd name="connsiteY1030" fmla="*/ 4586725 h 6747455"/>
              <a:gd name="connsiteX1031" fmla="*/ 3279415 w 6175898"/>
              <a:gd name="connsiteY1031" fmla="*/ 4586277 h 6747455"/>
              <a:gd name="connsiteX1032" fmla="*/ 3263729 w 6175898"/>
              <a:gd name="connsiteY1032" fmla="*/ 4585830 h 6747455"/>
              <a:gd name="connsiteX1033" fmla="*/ 3249832 w 6175898"/>
              <a:gd name="connsiteY1033" fmla="*/ 4586280 h 6747455"/>
              <a:gd name="connsiteX1034" fmla="*/ 3235042 w 6175898"/>
              <a:gd name="connsiteY1034" fmla="*/ 4586727 h 6747455"/>
              <a:gd name="connsiteX1035" fmla="*/ 3220698 w 6175898"/>
              <a:gd name="connsiteY1035" fmla="*/ 4588523 h 6747455"/>
              <a:gd name="connsiteX1036" fmla="*/ 3206355 w 6175898"/>
              <a:gd name="connsiteY1036" fmla="*/ 4589418 h 6747455"/>
              <a:gd name="connsiteX1037" fmla="*/ 3188875 w 6175898"/>
              <a:gd name="connsiteY1037" fmla="*/ 4592557 h 6747455"/>
              <a:gd name="connsiteX1038" fmla="*/ 3172289 w 6175898"/>
              <a:gd name="connsiteY1038" fmla="*/ 4595694 h 6747455"/>
              <a:gd name="connsiteX1039" fmla="*/ 3155257 w 6175898"/>
              <a:gd name="connsiteY1039" fmla="*/ 4600178 h 6747455"/>
              <a:gd name="connsiteX1040" fmla="*/ 3139121 w 6175898"/>
              <a:gd name="connsiteY1040" fmla="*/ 4605555 h 6747455"/>
              <a:gd name="connsiteX1041" fmla="*/ 3122088 w 6175898"/>
              <a:gd name="connsiteY1041" fmla="*/ 4610936 h 6747455"/>
              <a:gd name="connsiteX1042" fmla="*/ 3106399 w 6175898"/>
              <a:gd name="connsiteY1042" fmla="*/ 4616764 h 6747455"/>
              <a:gd name="connsiteX1043" fmla="*/ 3090712 w 6175898"/>
              <a:gd name="connsiteY1043" fmla="*/ 4623488 h 6747455"/>
              <a:gd name="connsiteX1044" fmla="*/ 3075023 w 6175898"/>
              <a:gd name="connsiteY1044" fmla="*/ 4631107 h 6747455"/>
              <a:gd name="connsiteX1045" fmla="*/ 3058438 w 6175898"/>
              <a:gd name="connsiteY1045" fmla="*/ 4640522 h 6747455"/>
              <a:gd name="connsiteX1046" fmla="*/ 3041406 w 6175898"/>
              <a:gd name="connsiteY1046" fmla="*/ 4650382 h 6747455"/>
              <a:gd name="connsiteX1047" fmla="*/ 3025718 w 6175898"/>
              <a:gd name="connsiteY1047" fmla="*/ 4661588 h 6747455"/>
              <a:gd name="connsiteX1048" fmla="*/ 3010030 w 6175898"/>
              <a:gd name="connsiteY1048" fmla="*/ 4672795 h 6747455"/>
              <a:gd name="connsiteX1049" fmla="*/ 2998823 w 6175898"/>
              <a:gd name="connsiteY1049" fmla="*/ 4682209 h 6747455"/>
              <a:gd name="connsiteX1050" fmla="*/ 2987170 w 6175898"/>
              <a:gd name="connsiteY1050" fmla="*/ 4692070 h 6747455"/>
              <a:gd name="connsiteX1051" fmla="*/ 2975515 w 6175898"/>
              <a:gd name="connsiteY1051" fmla="*/ 4702827 h 6747455"/>
              <a:gd name="connsiteX1052" fmla="*/ 2964757 w 6175898"/>
              <a:gd name="connsiteY1052" fmla="*/ 4713585 h 6747455"/>
              <a:gd name="connsiteX1053" fmla="*/ 2955344 w 6175898"/>
              <a:gd name="connsiteY1053" fmla="*/ 4722998 h 6747455"/>
              <a:gd name="connsiteX1054" fmla="*/ 2947278 w 6175898"/>
              <a:gd name="connsiteY1054" fmla="*/ 4733754 h 6747455"/>
              <a:gd name="connsiteX1055" fmla="*/ 2937864 w 6175898"/>
              <a:gd name="connsiteY1055" fmla="*/ 4744065 h 6747455"/>
              <a:gd name="connsiteX1056" fmla="*/ 2930242 w 6175898"/>
              <a:gd name="connsiteY1056" fmla="*/ 4755270 h 6747455"/>
              <a:gd name="connsiteX1057" fmla="*/ 2922175 w 6175898"/>
              <a:gd name="connsiteY1057" fmla="*/ 4765131 h 6747455"/>
              <a:gd name="connsiteX1058" fmla="*/ 2915450 w 6175898"/>
              <a:gd name="connsiteY1058" fmla="*/ 4775441 h 6747455"/>
              <a:gd name="connsiteX1059" fmla="*/ 2909625 w 6175898"/>
              <a:gd name="connsiteY1059" fmla="*/ 4785750 h 6747455"/>
              <a:gd name="connsiteX1060" fmla="*/ 2902899 w 6175898"/>
              <a:gd name="connsiteY1060" fmla="*/ 4796060 h 6747455"/>
              <a:gd name="connsiteX1061" fmla="*/ 2897521 w 6175898"/>
              <a:gd name="connsiteY1061" fmla="*/ 4806817 h 6747455"/>
              <a:gd name="connsiteX1062" fmla="*/ 2892143 w 6175898"/>
              <a:gd name="connsiteY1062" fmla="*/ 4816677 h 6747455"/>
              <a:gd name="connsiteX1063" fmla="*/ 2886763 w 6175898"/>
              <a:gd name="connsiteY1063" fmla="*/ 4827436 h 6747455"/>
              <a:gd name="connsiteX1064" fmla="*/ 2882281 w 6175898"/>
              <a:gd name="connsiteY1064" fmla="*/ 4837298 h 6747455"/>
              <a:gd name="connsiteX1065" fmla="*/ 2878248 w 6175898"/>
              <a:gd name="connsiteY1065" fmla="*/ 4847606 h 6747455"/>
              <a:gd name="connsiteX1066" fmla="*/ 2874212 w 6175898"/>
              <a:gd name="connsiteY1066" fmla="*/ 4857915 h 6747455"/>
              <a:gd name="connsiteX1067" fmla="*/ 2871073 w 6175898"/>
              <a:gd name="connsiteY1067" fmla="*/ 4868225 h 6747455"/>
              <a:gd name="connsiteX1068" fmla="*/ 2867039 w 6175898"/>
              <a:gd name="connsiteY1068" fmla="*/ 4878535 h 6747455"/>
              <a:gd name="connsiteX1069" fmla="*/ 2864799 w 6175898"/>
              <a:gd name="connsiteY1069" fmla="*/ 4888844 h 6747455"/>
              <a:gd name="connsiteX1070" fmla="*/ 2861212 w 6175898"/>
              <a:gd name="connsiteY1070" fmla="*/ 4898703 h 6747455"/>
              <a:gd name="connsiteX1071" fmla="*/ 2858523 w 6175898"/>
              <a:gd name="connsiteY1071" fmla="*/ 4909462 h 6747455"/>
              <a:gd name="connsiteX1072" fmla="*/ 2856729 w 6175898"/>
              <a:gd name="connsiteY1072" fmla="*/ 4920219 h 6747455"/>
              <a:gd name="connsiteX1073" fmla="*/ 2854487 w 6175898"/>
              <a:gd name="connsiteY1073" fmla="*/ 4930530 h 6747455"/>
              <a:gd name="connsiteX1074" fmla="*/ 2853592 w 6175898"/>
              <a:gd name="connsiteY1074" fmla="*/ 4940389 h 6747455"/>
              <a:gd name="connsiteX1075" fmla="*/ 2851796 w 6175898"/>
              <a:gd name="connsiteY1075" fmla="*/ 4951148 h 6747455"/>
              <a:gd name="connsiteX1076" fmla="*/ 2850900 w 6175898"/>
              <a:gd name="connsiteY1076" fmla="*/ 4961007 h 6747455"/>
              <a:gd name="connsiteX1077" fmla="*/ 2849555 w 6175898"/>
              <a:gd name="connsiteY1077" fmla="*/ 4971317 h 6747455"/>
              <a:gd name="connsiteX1078" fmla="*/ 2849555 w 6175898"/>
              <a:gd name="connsiteY1078" fmla="*/ 4981178 h 6747455"/>
              <a:gd name="connsiteX1079" fmla="*/ 2848210 w 6175898"/>
              <a:gd name="connsiteY1079" fmla="*/ 4991487 h 6747455"/>
              <a:gd name="connsiteX1080" fmla="*/ 2848210 w 6175898"/>
              <a:gd name="connsiteY1080" fmla="*/ 5001348 h 6747455"/>
              <a:gd name="connsiteX1081" fmla="*/ 2848210 w 6175898"/>
              <a:gd name="connsiteY1081" fmla="*/ 5002244 h 6747455"/>
              <a:gd name="connsiteX1082" fmla="*/ 2848658 w 6175898"/>
              <a:gd name="connsiteY1082" fmla="*/ 5043930 h 6747455"/>
              <a:gd name="connsiteX1083" fmla="*/ 2849104 w 6175898"/>
              <a:gd name="connsiteY1083" fmla="*/ 5084716 h 6747455"/>
              <a:gd name="connsiteX1084" fmla="*/ 2848653 w 6175898"/>
              <a:gd name="connsiteY1084" fmla="*/ 5126402 h 6747455"/>
              <a:gd name="connsiteX1085" fmla="*/ 2848202 w 6175898"/>
              <a:gd name="connsiteY1085" fmla="*/ 5167191 h 6747455"/>
              <a:gd name="connsiteX1086" fmla="*/ 2848202 w 6175898"/>
              <a:gd name="connsiteY1086" fmla="*/ 5208427 h 6747455"/>
              <a:gd name="connsiteX1087" fmla="*/ 2848651 w 6175898"/>
              <a:gd name="connsiteY1087" fmla="*/ 5250114 h 6747455"/>
              <a:gd name="connsiteX1088" fmla="*/ 2848198 w 6175898"/>
              <a:gd name="connsiteY1088" fmla="*/ 5291798 h 6747455"/>
              <a:gd name="connsiteX1089" fmla="*/ 2848646 w 6175898"/>
              <a:gd name="connsiteY1089" fmla="*/ 5332586 h 6747455"/>
              <a:gd name="connsiteX1090" fmla="*/ 2848644 w 6175898"/>
              <a:gd name="connsiteY1090" fmla="*/ 5373823 h 6747455"/>
              <a:gd name="connsiteX1091" fmla="*/ 2848194 w 6175898"/>
              <a:gd name="connsiteY1091" fmla="*/ 5414611 h 6747455"/>
              <a:gd name="connsiteX1092" fmla="*/ 2848194 w 6175898"/>
              <a:gd name="connsiteY1092" fmla="*/ 5455847 h 6747455"/>
              <a:gd name="connsiteX1093" fmla="*/ 2848191 w 6175898"/>
              <a:gd name="connsiteY1093" fmla="*/ 5497981 h 6747455"/>
              <a:gd name="connsiteX1094" fmla="*/ 2848192 w 6175898"/>
              <a:gd name="connsiteY1094" fmla="*/ 5539217 h 6747455"/>
              <a:gd name="connsiteX1095" fmla="*/ 2848637 w 6175898"/>
              <a:gd name="connsiteY1095" fmla="*/ 5580006 h 6747455"/>
              <a:gd name="connsiteX1096" fmla="*/ 2848636 w 6175898"/>
              <a:gd name="connsiteY1096" fmla="*/ 5621244 h 6747455"/>
              <a:gd name="connsiteX1097" fmla="*/ 2848187 w 6175898"/>
              <a:gd name="connsiteY1097" fmla="*/ 5662030 h 6747455"/>
              <a:gd name="connsiteX1098" fmla="*/ 2848184 w 6175898"/>
              <a:gd name="connsiteY1098" fmla="*/ 5704164 h 6747455"/>
              <a:gd name="connsiteX1099" fmla="*/ 2848184 w 6175898"/>
              <a:gd name="connsiteY1099" fmla="*/ 5745399 h 6747455"/>
              <a:gd name="connsiteX1100" fmla="*/ 2848631 w 6175898"/>
              <a:gd name="connsiteY1100" fmla="*/ 5786190 h 6747455"/>
              <a:gd name="connsiteX1101" fmla="*/ 2848629 w 6175898"/>
              <a:gd name="connsiteY1101" fmla="*/ 5827424 h 6747455"/>
              <a:gd name="connsiteX1102" fmla="*/ 2848628 w 6175898"/>
              <a:gd name="connsiteY1102" fmla="*/ 5868661 h 6747455"/>
              <a:gd name="connsiteX1103" fmla="*/ 2848177 w 6175898"/>
              <a:gd name="connsiteY1103" fmla="*/ 5909449 h 6747455"/>
              <a:gd name="connsiteX1104" fmla="*/ 2848177 w 6175898"/>
              <a:gd name="connsiteY1104" fmla="*/ 5951583 h 6747455"/>
              <a:gd name="connsiteX1105" fmla="*/ 2848175 w 6175898"/>
              <a:gd name="connsiteY1105" fmla="*/ 5992818 h 6747455"/>
              <a:gd name="connsiteX1106" fmla="*/ 2848622 w 6175898"/>
              <a:gd name="connsiteY1106" fmla="*/ 6033606 h 6747455"/>
              <a:gd name="connsiteX1107" fmla="*/ 2848621 w 6175898"/>
              <a:gd name="connsiteY1107" fmla="*/ 6074843 h 6747455"/>
              <a:gd name="connsiteX1108" fmla="*/ 2849066 w 6175898"/>
              <a:gd name="connsiteY1108" fmla="*/ 6116529 h 6747455"/>
              <a:gd name="connsiteX1109" fmla="*/ 2848171 w 6175898"/>
              <a:gd name="connsiteY1109" fmla="*/ 6157766 h 6747455"/>
              <a:gd name="connsiteX1110" fmla="*/ 2848168 w 6175898"/>
              <a:gd name="connsiteY1110" fmla="*/ 6199002 h 6747455"/>
              <a:gd name="connsiteX1111" fmla="*/ 2848166 w 6175898"/>
              <a:gd name="connsiteY1111" fmla="*/ 6240239 h 6747455"/>
              <a:gd name="connsiteX1112" fmla="*/ 2848613 w 6175898"/>
              <a:gd name="connsiteY1112" fmla="*/ 6281027 h 6747455"/>
              <a:gd name="connsiteX1113" fmla="*/ 2848612 w 6175898"/>
              <a:gd name="connsiteY1113" fmla="*/ 6322264 h 6747455"/>
              <a:gd name="connsiteX1114" fmla="*/ 2847714 w 6175898"/>
              <a:gd name="connsiteY1114" fmla="*/ 6363500 h 6747455"/>
              <a:gd name="connsiteX1115" fmla="*/ 2848160 w 6175898"/>
              <a:gd name="connsiteY1115" fmla="*/ 6405185 h 6747455"/>
              <a:gd name="connsiteX1116" fmla="*/ 2848158 w 6175898"/>
              <a:gd name="connsiteY1116" fmla="*/ 6446422 h 6747455"/>
              <a:gd name="connsiteX1117" fmla="*/ 2848158 w 6175898"/>
              <a:gd name="connsiteY1117" fmla="*/ 6487660 h 6747455"/>
              <a:gd name="connsiteX1118" fmla="*/ 2848605 w 6175898"/>
              <a:gd name="connsiteY1118" fmla="*/ 6528448 h 6747455"/>
              <a:gd name="connsiteX1119" fmla="*/ 2848604 w 6175898"/>
              <a:gd name="connsiteY1119" fmla="*/ 6570580 h 6747455"/>
              <a:gd name="connsiteX1120" fmla="*/ 2848153 w 6175898"/>
              <a:gd name="connsiteY1120" fmla="*/ 6611368 h 6747455"/>
              <a:gd name="connsiteX1121" fmla="*/ 2848152 w 6175898"/>
              <a:gd name="connsiteY1121" fmla="*/ 6652605 h 6747455"/>
              <a:gd name="connsiteX1122" fmla="*/ 2848150 w 6175898"/>
              <a:gd name="connsiteY1122" fmla="*/ 6693842 h 6747455"/>
              <a:gd name="connsiteX1123" fmla="*/ 2847700 w 6175898"/>
              <a:gd name="connsiteY1123" fmla="*/ 6735526 h 6747455"/>
              <a:gd name="connsiteX1124" fmla="*/ 2847831 w 6175898"/>
              <a:gd name="connsiteY1124" fmla="*/ 6747454 h 6747455"/>
              <a:gd name="connsiteX1125" fmla="*/ 2016562 w 6175898"/>
              <a:gd name="connsiteY1125" fmla="*/ 6747454 h 6747455"/>
              <a:gd name="connsiteX1126" fmla="*/ 2016693 w 6175898"/>
              <a:gd name="connsiteY1126" fmla="*/ 6735555 h 6747455"/>
              <a:gd name="connsiteX1127" fmla="*/ 2016696 w 6175898"/>
              <a:gd name="connsiteY1127" fmla="*/ 6694320 h 6747455"/>
              <a:gd name="connsiteX1128" fmla="*/ 2017146 w 6175898"/>
              <a:gd name="connsiteY1128" fmla="*/ 6652634 h 6747455"/>
              <a:gd name="connsiteX1129" fmla="*/ 2017146 w 6175898"/>
              <a:gd name="connsiteY1129" fmla="*/ 6611398 h 6747455"/>
              <a:gd name="connsiteX1130" fmla="*/ 2016253 w 6175898"/>
              <a:gd name="connsiteY1130" fmla="*/ 6570160 h 6747455"/>
              <a:gd name="connsiteX1131" fmla="*/ 2016253 w 6175898"/>
              <a:gd name="connsiteY1131" fmla="*/ 6528925 h 6747455"/>
              <a:gd name="connsiteX1132" fmla="*/ 2016702 w 6175898"/>
              <a:gd name="connsiteY1132" fmla="*/ 6488136 h 6747455"/>
              <a:gd name="connsiteX1133" fmla="*/ 2016704 w 6175898"/>
              <a:gd name="connsiteY1133" fmla="*/ 6456760 h 6747455"/>
              <a:gd name="connsiteX1134" fmla="*/ 2016704 w 6175898"/>
              <a:gd name="connsiteY1134" fmla="*/ 6452277 h 6747455"/>
              <a:gd name="connsiteX1135" fmla="*/ 2017154 w 6175898"/>
              <a:gd name="connsiteY1135" fmla="*/ 6446451 h 6747455"/>
              <a:gd name="connsiteX1136" fmla="*/ 2016256 w 6175898"/>
              <a:gd name="connsiteY1136" fmla="*/ 6435695 h 6747455"/>
              <a:gd name="connsiteX1137" fmla="*/ 2015360 w 6175898"/>
              <a:gd name="connsiteY1137" fmla="*/ 6425833 h 6747455"/>
              <a:gd name="connsiteX1138" fmla="*/ 2014464 w 6175898"/>
              <a:gd name="connsiteY1138" fmla="*/ 6415075 h 6747455"/>
              <a:gd name="connsiteX1139" fmla="*/ 2013567 w 6175898"/>
              <a:gd name="connsiteY1139" fmla="*/ 6405215 h 6747455"/>
              <a:gd name="connsiteX1140" fmla="*/ 2012224 w 6175898"/>
              <a:gd name="connsiteY1140" fmla="*/ 6394904 h 6747455"/>
              <a:gd name="connsiteX1141" fmla="*/ 2010879 w 6175898"/>
              <a:gd name="connsiteY1141" fmla="*/ 6384596 h 6747455"/>
              <a:gd name="connsiteX1142" fmla="*/ 2008639 w 6175898"/>
              <a:gd name="connsiteY1142" fmla="*/ 6374286 h 6747455"/>
              <a:gd name="connsiteX1143" fmla="*/ 2006398 w 6175898"/>
              <a:gd name="connsiteY1143" fmla="*/ 6363977 h 6747455"/>
              <a:gd name="connsiteX1144" fmla="*/ 2003260 w 6175898"/>
              <a:gd name="connsiteY1144" fmla="*/ 6353668 h 6747455"/>
              <a:gd name="connsiteX1145" fmla="*/ 2000572 w 6175898"/>
              <a:gd name="connsiteY1145" fmla="*/ 6342912 h 6747455"/>
              <a:gd name="connsiteX1146" fmla="*/ 1998330 w 6175898"/>
              <a:gd name="connsiteY1146" fmla="*/ 6332602 h 6747455"/>
              <a:gd name="connsiteX1147" fmla="*/ 1994745 w 6175898"/>
              <a:gd name="connsiteY1147" fmla="*/ 6322743 h 6747455"/>
              <a:gd name="connsiteX1148" fmla="*/ 1991160 w 6175898"/>
              <a:gd name="connsiteY1148" fmla="*/ 6311984 h 6747455"/>
              <a:gd name="connsiteX1149" fmla="*/ 1986678 w 6175898"/>
              <a:gd name="connsiteY1149" fmla="*/ 6302124 h 6747455"/>
              <a:gd name="connsiteX1150" fmla="*/ 1983093 w 6175898"/>
              <a:gd name="connsiteY1150" fmla="*/ 6291367 h 6747455"/>
              <a:gd name="connsiteX1151" fmla="*/ 1978163 w 6175898"/>
              <a:gd name="connsiteY1151" fmla="*/ 6281056 h 6747455"/>
              <a:gd name="connsiteX1152" fmla="*/ 1972783 w 6175898"/>
              <a:gd name="connsiteY1152" fmla="*/ 6271196 h 6747455"/>
              <a:gd name="connsiteX1153" fmla="*/ 1967852 w 6175898"/>
              <a:gd name="connsiteY1153" fmla="*/ 6260888 h 6747455"/>
              <a:gd name="connsiteX1154" fmla="*/ 1962027 w 6175898"/>
              <a:gd name="connsiteY1154" fmla="*/ 6250578 h 6747455"/>
              <a:gd name="connsiteX1155" fmla="*/ 1955753 w 6175898"/>
              <a:gd name="connsiteY1155" fmla="*/ 6239821 h 6747455"/>
              <a:gd name="connsiteX1156" fmla="*/ 1949478 w 6175898"/>
              <a:gd name="connsiteY1156" fmla="*/ 6229961 h 6747455"/>
              <a:gd name="connsiteX1157" fmla="*/ 1942307 w 6175898"/>
              <a:gd name="connsiteY1157" fmla="*/ 6219204 h 6747455"/>
              <a:gd name="connsiteX1158" fmla="*/ 1934687 w 6175898"/>
              <a:gd name="connsiteY1158" fmla="*/ 6208894 h 6747455"/>
              <a:gd name="connsiteX1159" fmla="*/ 1927516 w 6175898"/>
              <a:gd name="connsiteY1159" fmla="*/ 6199036 h 6747455"/>
              <a:gd name="connsiteX1160" fmla="*/ 1917657 w 6175898"/>
              <a:gd name="connsiteY1160" fmla="*/ 6188277 h 6747455"/>
              <a:gd name="connsiteX1161" fmla="*/ 1909588 w 6175898"/>
              <a:gd name="connsiteY1161" fmla="*/ 6177519 h 6747455"/>
              <a:gd name="connsiteX1162" fmla="*/ 1899727 w 6175898"/>
              <a:gd name="connsiteY1162" fmla="*/ 6167658 h 6747455"/>
              <a:gd name="connsiteX1163" fmla="*/ 1889420 w 6175898"/>
              <a:gd name="connsiteY1163" fmla="*/ 6157351 h 6747455"/>
              <a:gd name="connsiteX1164" fmla="*/ 1877316 w 6175898"/>
              <a:gd name="connsiteY1164" fmla="*/ 6147043 h 6747455"/>
              <a:gd name="connsiteX1165" fmla="*/ 1865664 w 6175898"/>
              <a:gd name="connsiteY1165" fmla="*/ 6136285 h 6747455"/>
              <a:gd name="connsiteX1166" fmla="*/ 1852217 w 6175898"/>
              <a:gd name="connsiteY1166" fmla="*/ 6126424 h 6747455"/>
              <a:gd name="connsiteX1167" fmla="*/ 1839667 w 6175898"/>
              <a:gd name="connsiteY1167" fmla="*/ 6116564 h 6747455"/>
              <a:gd name="connsiteX1168" fmla="*/ 1821738 w 6175898"/>
              <a:gd name="connsiteY1168" fmla="*/ 6104911 h 6747455"/>
              <a:gd name="connsiteX1169" fmla="*/ 1803810 w 6175898"/>
              <a:gd name="connsiteY1169" fmla="*/ 6094155 h 6747455"/>
              <a:gd name="connsiteX1170" fmla="*/ 1784985 w 6175898"/>
              <a:gd name="connsiteY1170" fmla="*/ 6083398 h 6747455"/>
              <a:gd name="connsiteX1171" fmla="*/ 1765264 w 6175898"/>
              <a:gd name="connsiteY1171" fmla="*/ 6075331 h 6747455"/>
              <a:gd name="connsiteX1172" fmla="*/ 1746438 w 6175898"/>
              <a:gd name="connsiteY1172" fmla="*/ 6067262 h 6747455"/>
              <a:gd name="connsiteX1173" fmla="*/ 1727614 w 6175898"/>
              <a:gd name="connsiteY1173" fmla="*/ 6060989 h 6747455"/>
              <a:gd name="connsiteX1174" fmla="*/ 1706995 w 6175898"/>
              <a:gd name="connsiteY1174" fmla="*/ 6054713 h 6747455"/>
              <a:gd name="connsiteX1175" fmla="*/ 1686377 w 6175898"/>
              <a:gd name="connsiteY1175" fmla="*/ 6050233 h 6747455"/>
              <a:gd name="connsiteX1176" fmla="*/ 1666207 w 6175898"/>
              <a:gd name="connsiteY1176" fmla="*/ 6046200 h 6747455"/>
              <a:gd name="connsiteX1177" fmla="*/ 1644244 w 6175898"/>
              <a:gd name="connsiteY1177" fmla="*/ 6043960 h 6747455"/>
              <a:gd name="connsiteX1178" fmla="*/ 1622728 w 6175898"/>
              <a:gd name="connsiteY1178" fmla="*/ 6042166 h 6747455"/>
              <a:gd name="connsiteX1179" fmla="*/ 1601216 w 6175898"/>
              <a:gd name="connsiteY1179" fmla="*/ 6041272 h 6747455"/>
              <a:gd name="connsiteX1180" fmla="*/ 1579252 w 6175898"/>
              <a:gd name="connsiteY1180" fmla="*/ 6041720 h 6747455"/>
              <a:gd name="connsiteX1181" fmla="*/ 1557738 w 6175898"/>
              <a:gd name="connsiteY1181" fmla="*/ 6043514 h 6747455"/>
              <a:gd name="connsiteX1182" fmla="*/ 1536670 w 6175898"/>
              <a:gd name="connsiteY1182" fmla="*/ 6046652 h 6747455"/>
              <a:gd name="connsiteX1183" fmla="*/ 1515604 w 6175898"/>
              <a:gd name="connsiteY1183" fmla="*/ 6050687 h 6747455"/>
              <a:gd name="connsiteX1184" fmla="*/ 1495882 w 6175898"/>
              <a:gd name="connsiteY1184" fmla="*/ 6055170 h 6747455"/>
              <a:gd name="connsiteX1185" fmla="*/ 1475264 w 6175898"/>
              <a:gd name="connsiteY1185" fmla="*/ 6060548 h 6747455"/>
              <a:gd name="connsiteX1186" fmla="*/ 1455093 w 6175898"/>
              <a:gd name="connsiteY1186" fmla="*/ 6067272 h 6747455"/>
              <a:gd name="connsiteX1187" fmla="*/ 1436267 w 6175898"/>
              <a:gd name="connsiteY1187" fmla="*/ 6075343 h 6747455"/>
              <a:gd name="connsiteX1188" fmla="*/ 1417441 w 6175898"/>
              <a:gd name="connsiteY1188" fmla="*/ 6084307 h 6747455"/>
              <a:gd name="connsiteX1189" fmla="*/ 1398167 w 6175898"/>
              <a:gd name="connsiteY1189" fmla="*/ 6094616 h 6747455"/>
              <a:gd name="connsiteX1190" fmla="*/ 1380238 w 6175898"/>
              <a:gd name="connsiteY1190" fmla="*/ 6104480 h 6747455"/>
              <a:gd name="connsiteX1191" fmla="*/ 1362756 w 6175898"/>
              <a:gd name="connsiteY1191" fmla="*/ 6116581 h 6747455"/>
              <a:gd name="connsiteX1192" fmla="*/ 1349310 w 6175898"/>
              <a:gd name="connsiteY1192" fmla="*/ 6126442 h 6747455"/>
              <a:gd name="connsiteX1193" fmla="*/ 1336760 w 6175898"/>
              <a:gd name="connsiteY1193" fmla="*/ 6136304 h 6747455"/>
              <a:gd name="connsiteX1194" fmla="*/ 1324209 w 6175898"/>
              <a:gd name="connsiteY1194" fmla="*/ 6147062 h 6747455"/>
              <a:gd name="connsiteX1195" fmla="*/ 1312555 w 6175898"/>
              <a:gd name="connsiteY1195" fmla="*/ 6157819 h 6747455"/>
              <a:gd name="connsiteX1196" fmla="*/ 1302245 w 6175898"/>
              <a:gd name="connsiteY1196" fmla="*/ 6168129 h 6747455"/>
              <a:gd name="connsiteX1197" fmla="*/ 1293281 w 6175898"/>
              <a:gd name="connsiteY1197" fmla="*/ 6177990 h 6747455"/>
              <a:gd name="connsiteX1198" fmla="*/ 1283867 w 6175898"/>
              <a:gd name="connsiteY1198" fmla="*/ 6188299 h 6747455"/>
              <a:gd name="connsiteX1199" fmla="*/ 1275350 w 6175898"/>
              <a:gd name="connsiteY1199" fmla="*/ 6199506 h 6747455"/>
              <a:gd name="connsiteX1200" fmla="*/ 1267282 w 6175898"/>
              <a:gd name="connsiteY1200" fmla="*/ 6209367 h 6747455"/>
              <a:gd name="connsiteX1201" fmla="*/ 1259662 w 6175898"/>
              <a:gd name="connsiteY1201" fmla="*/ 6219675 h 6747455"/>
              <a:gd name="connsiteX1202" fmla="*/ 1252939 w 6175898"/>
              <a:gd name="connsiteY1202" fmla="*/ 6229088 h 6747455"/>
              <a:gd name="connsiteX1203" fmla="*/ 1246215 w 6175898"/>
              <a:gd name="connsiteY1203" fmla="*/ 6240295 h 6747455"/>
              <a:gd name="connsiteX1204" fmla="*/ 1239939 w 6175898"/>
              <a:gd name="connsiteY1204" fmla="*/ 6250157 h 6747455"/>
              <a:gd name="connsiteX1205" fmla="*/ 1234560 w 6175898"/>
              <a:gd name="connsiteY1205" fmla="*/ 6260017 h 6747455"/>
              <a:gd name="connsiteX1206" fmla="*/ 1229180 w 6175898"/>
              <a:gd name="connsiteY1206" fmla="*/ 6270775 h 6747455"/>
              <a:gd name="connsiteX1207" fmla="*/ 1224698 w 6175898"/>
              <a:gd name="connsiteY1207" fmla="*/ 6281533 h 6747455"/>
              <a:gd name="connsiteX1208" fmla="*/ 1219320 w 6175898"/>
              <a:gd name="connsiteY1208" fmla="*/ 6292289 h 6747455"/>
              <a:gd name="connsiteX1209" fmla="*/ 1215285 w 6175898"/>
              <a:gd name="connsiteY1209" fmla="*/ 6301702 h 6747455"/>
              <a:gd name="connsiteX1210" fmla="*/ 1211698 w 6175898"/>
              <a:gd name="connsiteY1210" fmla="*/ 6312459 h 6747455"/>
              <a:gd name="connsiteX1211" fmla="*/ 1207664 w 6175898"/>
              <a:gd name="connsiteY1211" fmla="*/ 6322770 h 6747455"/>
              <a:gd name="connsiteX1212" fmla="*/ 1204526 w 6175898"/>
              <a:gd name="connsiteY1212" fmla="*/ 6333079 h 6747455"/>
              <a:gd name="connsiteX1213" fmla="*/ 1200942 w 6175898"/>
              <a:gd name="connsiteY1213" fmla="*/ 6342939 h 6747455"/>
              <a:gd name="connsiteX1214" fmla="*/ 1198250 w 6175898"/>
              <a:gd name="connsiteY1214" fmla="*/ 6353697 h 6747455"/>
              <a:gd name="connsiteX1215" fmla="*/ 1196010 w 6175898"/>
              <a:gd name="connsiteY1215" fmla="*/ 6364005 h 6747455"/>
              <a:gd name="connsiteX1216" fmla="*/ 1193319 w 6175898"/>
              <a:gd name="connsiteY1216" fmla="*/ 6373867 h 6747455"/>
              <a:gd name="connsiteX1217" fmla="*/ 1191974 w 6175898"/>
              <a:gd name="connsiteY1217" fmla="*/ 6384176 h 6747455"/>
              <a:gd name="connsiteX1218" fmla="*/ 1189734 w 6175898"/>
              <a:gd name="connsiteY1218" fmla="*/ 6394485 h 6747455"/>
              <a:gd name="connsiteX1219" fmla="*/ 1188389 w 6175898"/>
              <a:gd name="connsiteY1219" fmla="*/ 6405692 h 6747455"/>
              <a:gd name="connsiteX1220" fmla="*/ 1187492 w 6175898"/>
              <a:gd name="connsiteY1220" fmla="*/ 6415552 h 6747455"/>
              <a:gd name="connsiteX1221" fmla="*/ 1186147 w 6175898"/>
              <a:gd name="connsiteY1221" fmla="*/ 6425860 h 6747455"/>
              <a:gd name="connsiteX1222" fmla="*/ 1186145 w 6175898"/>
              <a:gd name="connsiteY1222" fmla="*/ 6436618 h 6747455"/>
              <a:gd name="connsiteX1223" fmla="*/ 1185699 w 6175898"/>
              <a:gd name="connsiteY1223" fmla="*/ 6446928 h 6747455"/>
              <a:gd name="connsiteX1224" fmla="*/ 1185248 w 6175898"/>
              <a:gd name="connsiteY1224" fmla="*/ 6451859 h 6747455"/>
              <a:gd name="connsiteX1225" fmla="*/ 1185250 w 6175898"/>
              <a:gd name="connsiteY1225" fmla="*/ 6457238 h 6747455"/>
              <a:gd name="connsiteX1226" fmla="*/ 1184800 w 6175898"/>
              <a:gd name="connsiteY1226" fmla="*/ 6488163 h 6747455"/>
              <a:gd name="connsiteX1227" fmla="*/ 1184350 w 6175898"/>
              <a:gd name="connsiteY1227" fmla="*/ 6528952 h 6747455"/>
              <a:gd name="connsiteX1228" fmla="*/ 1183004 w 6175898"/>
              <a:gd name="connsiteY1228" fmla="*/ 6570638 h 6747455"/>
              <a:gd name="connsiteX1229" fmla="*/ 1182555 w 6175898"/>
              <a:gd name="connsiteY1229" fmla="*/ 6611426 h 6747455"/>
              <a:gd name="connsiteX1230" fmla="*/ 1181208 w 6175898"/>
              <a:gd name="connsiteY1230" fmla="*/ 6653111 h 6747455"/>
              <a:gd name="connsiteX1231" fmla="*/ 1180757 w 6175898"/>
              <a:gd name="connsiteY1231" fmla="*/ 6693899 h 6747455"/>
              <a:gd name="connsiteX1232" fmla="*/ 1180309 w 6175898"/>
              <a:gd name="connsiteY1232" fmla="*/ 6723930 h 6747455"/>
              <a:gd name="connsiteX1233" fmla="*/ 1180308 w 6175898"/>
              <a:gd name="connsiteY1233" fmla="*/ 6730205 h 6747455"/>
              <a:gd name="connsiteX1234" fmla="*/ 1180309 w 6175898"/>
              <a:gd name="connsiteY1234" fmla="*/ 6735583 h 6747455"/>
              <a:gd name="connsiteX1235" fmla="*/ 1179859 w 6175898"/>
              <a:gd name="connsiteY1235" fmla="*/ 6745894 h 6747455"/>
              <a:gd name="connsiteX1236" fmla="*/ 1179718 w 6175898"/>
              <a:gd name="connsiteY1236" fmla="*/ 6747454 h 6747455"/>
              <a:gd name="connsiteX1237" fmla="*/ 354100 w 6175898"/>
              <a:gd name="connsiteY1237" fmla="*/ 6747454 h 6747455"/>
              <a:gd name="connsiteX1238" fmla="*/ 354233 w 6175898"/>
              <a:gd name="connsiteY1238" fmla="*/ 6735164 h 6747455"/>
              <a:gd name="connsiteX1239" fmla="*/ 353786 w 6175898"/>
              <a:gd name="connsiteY1239" fmla="*/ 6694376 h 6747455"/>
              <a:gd name="connsiteX1240" fmla="*/ 353340 w 6175898"/>
              <a:gd name="connsiteY1240" fmla="*/ 6652691 h 6747455"/>
              <a:gd name="connsiteX1241" fmla="*/ 353340 w 6175898"/>
              <a:gd name="connsiteY1241" fmla="*/ 6611455 h 6747455"/>
              <a:gd name="connsiteX1242" fmla="*/ 353790 w 6175898"/>
              <a:gd name="connsiteY1242" fmla="*/ 6570667 h 6747455"/>
              <a:gd name="connsiteX1243" fmla="*/ 353343 w 6175898"/>
              <a:gd name="connsiteY1243" fmla="*/ 6561254 h 6747455"/>
              <a:gd name="connsiteX1244" fmla="*/ 353343 w 6175898"/>
              <a:gd name="connsiteY1244" fmla="*/ 6545119 h 6747455"/>
              <a:gd name="connsiteX1245" fmla="*/ 352895 w 6175898"/>
              <a:gd name="connsiteY1245" fmla="*/ 6529429 h 6747455"/>
              <a:gd name="connsiteX1246" fmla="*/ 351551 w 6175898"/>
              <a:gd name="connsiteY1246" fmla="*/ 6519121 h 6747455"/>
              <a:gd name="connsiteX1247" fmla="*/ 350206 w 6175898"/>
              <a:gd name="connsiteY1247" fmla="*/ 6508812 h 6747455"/>
              <a:gd name="connsiteX1248" fmla="*/ 348862 w 6175898"/>
              <a:gd name="connsiteY1248" fmla="*/ 6498502 h 6747455"/>
              <a:gd name="connsiteX1249" fmla="*/ 347069 w 6175898"/>
              <a:gd name="connsiteY1249" fmla="*/ 6487746 h 6747455"/>
              <a:gd name="connsiteX1250" fmla="*/ 345277 w 6175898"/>
              <a:gd name="connsiteY1250" fmla="*/ 6477884 h 6747455"/>
              <a:gd name="connsiteX1251" fmla="*/ 343484 w 6175898"/>
              <a:gd name="connsiteY1251" fmla="*/ 6467128 h 6747455"/>
              <a:gd name="connsiteX1252" fmla="*/ 340347 w 6175898"/>
              <a:gd name="connsiteY1252" fmla="*/ 6456817 h 6747455"/>
              <a:gd name="connsiteX1253" fmla="*/ 337658 w 6175898"/>
              <a:gd name="connsiteY1253" fmla="*/ 6446958 h 6747455"/>
              <a:gd name="connsiteX1254" fmla="*/ 334969 w 6175898"/>
              <a:gd name="connsiteY1254" fmla="*/ 6436199 h 6747455"/>
              <a:gd name="connsiteX1255" fmla="*/ 331383 w 6175898"/>
              <a:gd name="connsiteY1255" fmla="*/ 6425443 h 6747455"/>
              <a:gd name="connsiteX1256" fmla="*/ 327798 w 6175898"/>
              <a:gd name="connsiteY1256" fmla="*/ 6415582 h 6747455"/>
              <a:gd name="connsiteX1257" fmla="*/ 323317 w 6175898"/>
              <a:gd name="connsiteY1257" fmla="*/ 6405722 h 6747455"/>
              <a:gd name="connsiteX1258" fmla="*/ 319282 w 6175898"/>
              <a:gd name="connsiteY1258" fmla="*/ 6394516 h 6747455"/>
              <a:gd name="connsiteX1259" fmla="*/ 314802 w 6175898"/>
              <a:gd name="connsiteY1259" fmla="*/ 6384654 h 6747455"/>
              <a:gd name="connsiteX1260" fmla="*/ 309422 w 6175898"/>
              <a:gd name="connsiteY1260" fmla="*/ 6374794 h 6747455"/>
              <a:gd name="connsiteX1261" fmla="*/ 304045 w 6175898"/>
              <a:gd name="connsiteY1261" fmla="*/ 6364037 h 6747455"/>
              <a:gd name="connsiteX1262" fmla="*/ 297769 w 6175898"/>
              <a:gd name="connsiteY1262" fmla="*/ 6353280 h 6747455"/>
              <a:gd name="connsiteX1263" fmla="*/ 292391 w 6175898"/>
              <a:gd name="connsiteY1263" fmla="*/ 6343419 h 6747455"/>
              <a:gd name="connsiteX1264" fmla="*/ 285668 w 6175898"/>
              <a:gd name="connsiteY1264" fmla="*/ 6333109 h 6747455"/>
              <a:gd name="connsiteX1265" fmla="*/ 278946 w 6175898"/>
              <a:gd name="connsiteY1265" fmla="*/ 6322802 h 6747455"/>
              <a:gd name="connsiteX1266" fmla="*/ 270429 w 6175898"/>
              <a:gd name="connsiteY1266" fmla="*/ 6312493 h 6747455"/>
              <a:gd name="connsiteX1267" fmla="*/ 263259 w 6175898"/>
              <a:gd name="connsiteY1267" fmla="*/ 6301734 h 6747455"/>
              <a:gd name="connsiteX1268" fmla="*/ 254293 w 6175898"/>
              <a:gd name="connsiteY1268" fmla="*/ 6291873 h 6747455"/>
              <a:gd name="connsiteX1269" fmla="*/ 245331 w 6175898"/>
              <a:gd name="connsiteY1269" fmla="*/ 6282014 h 6747455"/>
              <a:gd name="connsiteX1270" fmla="*/ 235918 w 6175898"/>
              <a:gd name="connsiteY1270" fmla="*/ 6270809 h 6747455"/>
              <a:gd name="connsiteX1271" fmla="*/ 225160 w 6175898"/>
              <a:gd name="connsiteY1271" fmla="*/ 6260051 h 6747455"/>
              <a:gd name="connsiteX1272" fmla="*/ 213955 w 6175898"/>
              <a:gd name="connsiteY1272" fmla="*/ 6250639 h 6747455"/>
              <a:gd name="connsiteX1273" fmla="*/ 202302 w 6175898"/>
              <a:gd name="connsiteY1273" fmla="*/ 6240778 h 6747455"/>
              <a:gd name="connsiteX1274" fmla="*/ 187959 w 6175898"/>
              <a:gd name="connsiteY1274" fmla="*/ 6229126 h 6747455"/>
              <a:gd name="connsiteX1275" fmla="*/ 173616 w 6175898"/>
              <a:gd name="connsiteY1275" fmla="*/ 6219266 h 6747455"/>
              <a:gd name="connsiteX1276" fmla="*/ 157929 w 6175898"/>
              <a:gd name="connsiteY1276" fmla="*/ 6208957 h 6747455"/>
              <a:gd name="connsiteX1277" fmla="*/ 143137 w 6175898"/>
              <a:gd name="connsiteY1277" fmla="*/ 6199544 h 6747455"/>
              <a:gd name="connsiteX1278" fmla="*/ 130587 w 6175898"/>
              <a:gd name="connsiteY1278" fmla="*/ 6192374 h 6747455"/>
              <a:gd name="connsiteX1279" fmla="*/ 117589 w 6175898"/>
              <a:gd name="connsiteY1279" fmla="*/ 6186548 h 6747455"/>
              <a:gd name="connsiteX1280" fmla="*/ 105488 w 6175898"/>
              <a:gd name="connsiteY1280" fmla="*/ 6180721 h 6747455"/>
              <a:gd name="connsiteX1281" fmla="*/ 92936 w 6175898"/>
              <a:gd name="connsiteY1281" fmla="*/ 6175342 h 6747455"/>
              <a:gd name="connsiteX1282" fmla="*/ 79491 w 6175898"/>
              <a:gd name="connsiteY1282" fmla="*/ 6170860 h 6747455"/>
              <a:gd name="connsiteX1283" fmla="*/ 66940 w 6175898"/>
              <a:gd name="connsiteY1283" fmla="*/ 6165483 h 6747455"/>
              <a:gd name="connsiteX1284" fmla="*/ 52597 w 6175898"/>
              <a:gd name="connsiteY1284" fmla="*/ 6161897 h 6747455"/>
              <a:gd name="connsiteX1285" fmla="*/ 39150 w 6175898"/>
              <a:gd name="connsiteY1285" fmla="*/ 6158311 h 6747455"/>
              <a:gd name="connsiteX1286" fmla="*/ 14947 w 6175898"/>
              <a:gd name="connsiteY1286" fmla="*/ 6152932 h 6747455"/>
              <a:gd name="connsiteX1287" fmla="*/ 0 w 6175898"/>
              <a:gd name="connsiteY1287" fmla="*/ 6150573 h 6747455"/>
              <a:gd name="connsiteX1288" fmla="*/ 0 w 6175898"/>
              <a:gd name="connsiteY1288" fmla="*/ 2869129 h 6747455"/>
              <a:gd name="connsiteX1289" fmla="*/ 6545 w 6175898"/>
              <a:gd name="connsiteY1289" fmla="*/ 2867903 h 6747455"/>
              <a:gd name="connsiteX1290" fmla="*/ 20888 w 6175898"/>
              <a:gd name="connsiteY1290" fmla="*/ 2865213 h 6747455"/>
              <a:gd name="connsiteX1291" fmla="*/ 35231 w 6175898"/>
              <a:gd name="connsiteY1291" fmla="*/ 2861626 h 6747455"/>
              <a:gd name="connsiteX1292" fmla="*/ 49575 w 6175898"/>
              <a:gd name="connsiteY1292" fmla="*/ 2858039 h 6747455"/>
              <a:gd name="connsiteX1293" fmla="*/ 60781 w 6175898"/>
              <a:gd name="connsiteY1293" fmla="*/ 2854005 h 6747455"/>
              <a:gd name="connsiteX1294" fmla="*/ 73779 w 6175898"/>
              <a:gd name="connsiteY1294" fmla="*/ 2849972 h 6747455"/>
              <a:gd name="connsiteX1295" fmla="*/ 85883 w 6175898"/>
              <a:gd name="connsiteY1295" fmla="*/ 2845041 h 6747455"/>
              <a:gd name="connsiteX1296" fmla="*/ 98432 w 6175898"/>
              <a:gd name="connsiteY1296" fmla="*/ 2840557 h 6747455"/>
              <a:gd name="connsiteX1297" fmla="*/ 110086 w 6175898"/>
              <a:gd name="connsiteY1297" fmla="*/ 2834281 h 6747455"/>
              <a:gd name="connsiteX1298" fmla="*/ 121291 w 6175898"/>
              <a:gd name="connsiteY1298" fmla="*/ 2829352 h 6747455"/>
              <a:gd name="connsiteX1299" fmla="*/ 132498 w 6175898"/>
              <a:gd name="connsiteY1299" fmla="*/ 2822627 h 6747455"/>
              <a:gd name="connsiteX1300" fmla="*/ 144151 w 6175898"/>
              <a:gd name="connsiteY1300" fmla="*/ 2817249 h 6747455"/>
              <a:gd name="connsiteX1301" fmla="*/ 159390 w 6175898"/>
              <a:gd name="connsiteY1301" fmla="*/ 2807388 h 6747455"/>
              <a:gd name="connsiteX1302" fmla="*/ 173736 w 6175898"/>
              <a:gd name="connsiteY1302" fmla="*/ 2797526 h 6747455"/>
              <a:gd name="connsiteX1303" fmla="*/ 188527 w 6175898"/>
              <a:gd name="connsiteY1303" fmla="*/ 2786319 h 6747455"/>
              <a:gd name="connsiteX1304" fmla="*/ 201525 w 6175898"/>
              <a:gd name="connsiteY1304" fmla="*/ 2775114 h 6747455"/>
              <a:gd name="connsiteX1305" fmla="*/ 213181 w 6175898"/>
              <a:gd name="connsiteY1305" fmla="*/ 2766147 h 6747455"/>
              <a:gd name="connsiteX1306" fmla="*/ 223936 w 6175898"/>
              <a:gd name="connsiteY1306" fmla="*/ 2755391 h 6747455"/>
              <a:gd name="connsiteX1307" fmla="*/ 234247 w 6175898"/>
              <a:gd name="connsiteY1307" fmla="*/ 2745080 h 6747455"/>
              <a:gd name="connsiteX1308" fmla="*/ 243659 w 6175898"/>
              <a:gd name="connsiteY1308" fmla="*/ 2733875 h 6747455"/>
              <a:gd name="connsiteX1309" fmla="*/ 252626 w 6175898"/>
              <a:gd name="connsiteY1309" fmla="*/ 2724013 h 6747455"/>
              <a:gd name="connsiteX1310" fmla="*/ 260693 w 6175898"/>
              <a:gd name="connsiteY1310" fmla="*/ 2714153 h 6747455"/>
              <a:gd name="connsiteX1311" fmla="*/ 268762 w 6175898"/>
              <a:gd name="connsiteY1311" fmla="*/ 2703394 h 6747455"/>
              <a:gd name="connsiteX1312" fmla="*/ 275934 w 6175898"/>
              <a:gd name="connsiteY1312" fmla="*/ 2692640 h 6747455"/>
              <a:gd name="connsiteX1313" fmla="*/ 283106 w 6175898"/>
              <a:gd name="connsiteY1313" fmla="*/ 2682777 h 6747455"/>
              <a:gd name="connsiteX1314" fmla="*/ 289381 w 6175898"/>
              <a:gd name="connsiteY1314" fmla="*/ 2672914 h 6747455"/>
              <a:gd name="connsiteX1315" fmla="*/ 295208 w 6175898"/>
              <a:gd name="connsiteY1315" fmla="*/ 2662606 h 6747455"/>
              <a:gd name="connsiteX1316" fmla="*/ 301036 w 6175898"/>
              <a:gd name="connsiteY1316" fmla="*/ 2651400 h 6747455"/>
              <a:gd name="connsiteX1317" fmla="*/ 305966 w 6175898"/>
              <a:gd name="connsiteY1317" fmla="*/ 2641987 h 6747455"/>
              <a:gd name="connsiteX1318" fmla="*/ 310899 w 6175898"/>
              <a:gd name="connsiteY1318" fmla="*/ 2630781 h 6747455"/>
              <a:gd name="connsiteX1319" fmla="*/ 315382 w 6175898"/>
              <a:gd name="connsiteY1319" fmla="*/ 2620920 h 6747455"/>
              <a:gd name="connsiteX1320" fmla="*/ 319415 w 6175898"/>
              <a:gd name="connsiteY1320" fmla="*/ 2610611 h 6747455"/>
              <a:gd name="connsiteX1321" fmla="*/ 323897 w 6175898"/>
              <a:gd name="connsiteY1321" fmla="*/ 2599853 h 6747455"/>
              <a:gd name="connsiteX1322" fmla="*/ 327483 w 6175898"/>
              <a:gd name="connsiteY1322" fmla="*/ 2589993 h 6747455"/>
              <a:gd name="connsiteX1323" fmla="*/ 330622 w 6175898"/>
              <a:gd name="connsiteY1323" fmla="*/ 2579684 h 6747455"/>
              <a:gd name="connsiteX1324" fmla="*/ 334207 w 6175898"/>
              <a:gd name="connsiteY1324" fmla="*/ 2568925 h 6747455"/>
              <a:gd name="connsiteX1325" fmla="*/ 336450 w 6175898"/>
              <a:gd name="connsiteY1325" fmla="*/ 2558616 h 6747455"/>
              <a:gd name="connsiteX1326" fmla="*/ 338242 w 6175898"/>
              <a:gd name="connsiteY1326" fmla="*/ 2548754 h 6747455"/>
              <a:gd name="connsiteX1327" fmla="*/ 340482 w 6175898"/>
              <a:gd name="connsiteY1327" fmla="*/ 2538446 h 6747455"/>
              <a:gd name="connsiteX1328" fmla="*/ 342724 w 6175898"/>
              <a:gd name="connsiteY1328" fmla="*/ 2527240 h 6747455"/>
              <a:gd name="connsiteX1329" fmla="*/ 344070 w 6175898"/>
              <a:gd name="connsiteY1329" fmla="*/ 2516931 h 6747455"/>
              <a:gd name="connsiteX1330" fmla="*/ 345416 w 6175898"/>
              <a:gd name="connsiteY1330" fmla="*/ 2507519 h 6747455"/>
              <a:gd name="connsiteX1331" fmla="*/ 347208 w 6175898"/>
              <a:gd name="connsiteY1331" fmla="*/ 2496760 h 6747455"/>
              <a:gd name="connsiteX1332" fmla="*/ 348106 w 6175898"/>
              <a:gd name="connsiteY1332" fmla="*/ 2486899 h 6747455"/>
              <a:gd name="connsiteX1333" fmla="*/ 349002 w 6175898"/>
              <a:gd name="connsiteY1333" fmla="*/ 2472557 h 6747455"/>
              <a:gd name="connsiteX1334" fmla="*/ 348556 w 6175898"/>
              <a:gd name="connsiteY1334" fmla="*/ 2457765 h 6747455"/>
              <a:gd name="connsiteX1335" fmla="*/ 349003 w 6175898"/>
              <a:gd name="connsiteY1335" fmla="*/ 2445664 h 6747455"/>
              <a:gd name="connsiteX1336" fmla="*/ 348557 w 6175898"/>
              <a:gd name="connsiteY1336" fmla="*/ 2403979 h 6747455"/>
              <a:gd name="connsiteX1337" fmla="*/ 348559 w 6175898"/>
              <a:gd name="connsiteY1337" fmla="*/ 2362741 h 6747455"/>
              <a:gd name="connsiteX1338" fmla="*/ 348559 w 6175898"/>
              <a:gd name="connsiteY1338" fmla="*/ 2321506 h 6747455"/>
              <a:gd name="connsiteX1339" fmla="*/ 348560 w 6175898"/>
              <a:gd name="connsiteY1339" fmla="*/ 2280268 h 6747455"/>
              <a:gd name="connsiteX1340" fmla="*/ 348562 w 6175898"/>
              <a:gd name="connsiteY1340" fmla="*/ 2239929 h 6747455"/>
              <a:gd name="connsiteX1341" fmla="*/ 348565 w 6175898"/>
              <a:gd name="connsiteY1341" fmla="*/ 2197796 h 6747455"/>
              <a:gd name="connsiteX1342" fmla="*/ 348565 w 6175898"/>
              <a:gd name="connsiteY1342" fmla="*/ 2156558 h 6747455"/>
              <a:gd name="connsiteX1343" fmla="*/ 348566 w 6175898"/>
              <a:gd name="connsiteY1343" fmla="*/ 2115323 h 6747455"/>
              <a:gd name="connsiteX1344" fmla="*/ 348567 w 6175898"/>
              <a:gd name="connsiteY1344" fmla="*/ 2074086 h 6747455"/>
              <a:gd name="connsiteX1345" fmla="*/ 349017 w 6175898"/>
              <a:gd name="connsiteY1345" fmla="*/ 2032402 h 6747455"/>
              <a:gd name="connsiteX1346" fmla="*/ 349019 w 6175898"/>
              <a:gd name="connsiteY1346" fmla="*/ 1992060 h 6747455"/>
              <a:gd name="connsiteX1347" fmla="*/ 348573 w 6175898"/>
              <a:gd name="connsiteY1347" fmla="*/ 1950375 h 6747455"/>
              <a:gd name="connsiteX1348" fmla="*/ 348575 w 6175898"/>
              <a:gd name="connsiteY1348" fmla="*/ 1909141 h 6747455"/>
              <a:gd name="connsiteX1349" fmla="*/ 348575 w 6175898"/>
              <a:gd name="connsiteY1349" fmla="*/ 1867904 h 6747455"/>
              <a:gd name="connsiteX1350" fmla="*/ 349024 w 6175898"/>
              <a:gd name="connsiteY1350" fmla="*/ 1826220 h 6747455"/>
              <a:gd name="connsiteX1351" fmla="*/ 348577 w 6175898"/>
              <a:gd name="connsiteY1351" fmla="*/ 1784533 h 6747455"/>
              <a:gd name="connsiteX1352" fmla="*/ 348579 w 6175898"/>
              <a:gd name="connsiteY1352" fmla="*/ 1744195 h 6747455"/>
              <a:gd name="connsiteX1353" fmla="*/ 348579 w 6175898"/>
              <a:gd name="connsiteY1353" fmla="*/ 1702956 h 6747455"/>
              <a:gd name="connsiteX1354" fmla="*/ 349029 w 6175898"/>
              <a:gd name="connsiteY1354" fmla="*/ 1678304 h 6747455"/>
              <a:gd name="connsiteX1355" fmla="*/ 349032 w 6175898"/>
              <a:gd name="connsiteY1355" fmla="*/ 1669340 h 6747455"/>
              <a:gd name="connsiteX1356" fmla="*/ 348583 w 6175898"/>
              <a:gd name="connsiteY1356" fmla="*/ 1661720 h 6747455"/>
              <a:gd name="connsiteX1357" fmla="*/ 349479 w 6175898"/>
              <a:gd name="connsiteY1357" fmla="*/ 1650963 h 6747455"/>
              <a:gd name="connsiteX1358" fmla="*/ 350377 w 6175898"/>
              <a:gd name="connsiteY1358" fmla="*/ 1641101 h 6747455"/>
              <a:gd name="connsiteX1359" fmla="*/ 351722 w 6175898"/>
              <a:gd name="connsiteY1359" fmla="*/ 1630792 h 6747455"/>
              <a:gd name="connsiteX1360" fmla="*/ 352618 w 6175898"/>
              <a:gd name="connsiteY1360" fmla="*/ 1620932 h 6747455"/>
              <a:gd name="connsiteX1361" fmla="*/ 354412 w 6175898"/>
              <a:gd name="connsiteY1361" fmla="*/ 1610172 h 6747455"/>
              <a:gd name="connsiteX1362" fmla="*/ 356205 w 6175898"/>
              <a:gd name="connsiteY1362" fmla="*/ 1599417 h 6747455"/>
              <a:gd name="connsiteX1363" fmla="*/ 358445 w 6175898"/>
              <a:gd name="connsiteY1363" fmla="*/ 1589106 h 6747455"/>
              <a:gd name="connsiteX1364" fmla="*/ 360240 w 6175898"/>
              <a:gd name="connsiteY1364" fmla="*/ 1579246 h 6747455"/>
              <a:gd name="connsiteX1365" fmla="*/ 363378 w 6175898"/>
              <a:gd name="connsiteY1365" fmla="*/ 1568937 h 6747455"/>
              <a:gd name="connsiteX1366" fmla="*/ 366066 w 6175898"/>
              <a:gd name="connsiteY1366" fmla="*/ 1558179 h 6747455"/>
              <a:gd name="connsiteX1367" fmla="*/ 369205 w 6175898"/>
              <a:gd name="connsiteY1367" fmla="*/ 1547870 h 6747455"/>
              <a:gd name="connsiteX1368" fmla="*/ 372790 w 6175898"/>
              <a:gd name="connsiteY1368" fmla="*/ 1538009 h 6747455"/>
              <a:gd name="connsiteX1369" fmla="*/ 376824 w 6175898"/>
              <a:gd name="connsiteY1369" fmla="*/ 1526803 h 6747455"/>
              <a:gd name="connsiteX1370" fmla="*/ 381308 w 6175898"/>
              <a:gd name="connsiteY1370" fmla="*/ 1516943 h 6747455"/>
              <a:gd name="connsiteX1371" fmla="*/ 385790 w 6175898"/>
              <a:gd name="connsiteY1371" fmla="*/ 1507082 h 6747455"/>
              <a:gd name="connsiteX1372" fmla="*/ 390273 w 6175898"/>
              <a:gd name="connsiteY1372" fmla="*/ 1497220 h 6747455"/>
              <a:gd name="connsiteX1373" fmla="*/ 395653 w 6175898"/>
              <a:gd name="connsiteY1373" fmla="*/ 1485568 h 6747455"/>
              <a:gd name="connsiteX1374" fmla="*/ 401480 w 6175898"/>
              <a:gd name="connsiteY1374" fmla="*/ 1475257 h 6747455"/>
              <a:gd name="connsiteX1375" fmla="*/ 406858 w 6175898"/>
              <a:gd name="connsiteY1375" fmla="*/ 1465396 h 6747455"/>
              <a:gd name="connsiteX1376" fmla="*/ 413133 w 6175898"/>
              <a:gd name="connsiteY1376" fmla="*/ 1454639 h 6747455"/>
              <a:gd name="connsiteX1377" fmla="*/ 420754 w 6175898"/>
              <a:gd name="connsiteY1377" fmla="*/ 1444329 h 6747455"/>
              <a:gd name="connsiteX1378" fmla="*/ 427476 w 6175898"/>
              <a:gd name="connsiteY1378" fmla="*/ 1434020 h 6747455"/>
              <a:gd name="connsiteX1379" fmla="*/ 435097 w 6175898"/>
              <a:gd name="connsiteY1379" fmla="*/ 1423710 h 6747455"/>
              <a:gd name="connsiteX1380" fmla="*/ 443166 w 6175898"/>
              <a:gd name="connsiteY1380" fmla="*/ 1413849 h 6747455"/>
              <a:gd name="connsiteX1381" fmla="*/ 452580 w 6175898"/>
              <a:gd name="connsiteY1381" fmla="*/ 1403540 h 6747455"/>
              <a:gd name="connsiteX1382" fmla="*/ 461545 w 6175898"/>
              <a:gd name="connsiteY1382" fmla="*/ 1392782 h 6747455"/>
              <a:gd name="connsiteX1383" fmla="*/ 471854 w 6175898"/>
              <a:gd name="connsiteY1383" fmla="*/ 1382473 h 6747455"/>
              <a:gd name="connsiteX1384" fmla="*/ 481716 w 6175898"/>
              <a:gd name="connsiteY1384" fmla="*/ 1372611 h 6747455"/>
              <a:gd name="connsiteX1385" fmla="*/ 494714 w 6175898"/>
              <a:gd name="connsiteY1385" fmla="*/ 1361406 h 6747455"/>
              <a:gd name="connsiteX1386" fmla="*/ 507263 w 6175898"/>
              <a:gd name="connsiteY1386" fmla="*/ 1350648 h 6747455"/>
              <a:gd name="connsiteX1387" fmla="*/ 520711 w 6175898"/>
              <a:gd name="connsiteY1387" fmla="*/ 1340787 h 6747455"/>
              <a:gd name="connsiteX1388" fmla="*/ 534158 w 6175898"/>
              <a:gd name="connsiteY1388" fmla="*/ 1331821 h 6747455"/>
              <a:gd name="connsiteX1389" fmla="*/ 552984 w 6175898"/>
              <a:gd name="connsiteY1389" fmla="*/ 1319270 h 6747455"/>
              <a:gd name="connsiteX1390" fmla="*/ 572708 w 6175898"/>
              <a:gd name="connsiteY1390" fmla="*/ 1308513 h 6747455"/>
              <a:gd name="connsiteX1391" fmla="*/ 593324 w 6175898"/>
              <a:gd name="connsiteY1391" fmla="*/ 1298650 h 6747455"/>
              <a:gd name="connsiteX1392" fmla="*/ 613496 w 6175898"/>
              <a:gd name="connsiteY1392" fmla="*/ 1290132 h 6747455"/>
              <a:gd name="connsiteX1393" fmla="*/ 630977 w 6175898"/>
              <a:gd name="connsiteY1393" fmla="*/ 1284305 h 6747455"/>
              <a:gd name="connsiteX1394" fmla="*/ 649803 w 6175898"/>
              <a:gd name="connsiteY1394" fmla="*/ 1278031 h 6747455"/>
              <a:gd name="connsiteX1395" fmla="*/ 668179 w 6175898"/>
              <a:gd name="connsiteY1395" fmla="*/ 1273099 h 6747455"/>
              <a:gd name="connsiteX1396" fmla="*/ 686558 w 6175898"/>
              <a:gd name="connsiteY1396" fmla="*/ 1269066 h 6747455"/>
              <a:gd name="connsiteX1397" fmla="*/ 705830 w 6175898"/>
              <a:gd name="connsiteY1397" fmla="*/ 1265925 h 6747455"/>
              <a:gd name="connsiteX1398" fmla="*/ 725104 w 6175898"/>
              <a:gd name="connsiteY1398" fmla="*/ 1263683 h 6747455"/>
              <a:gd name="connsiteX1399" fmla="*/ 744827 w 6175898"/>
              <a:gd name="connsiteY1399" fmla="*/ 1261891 h 6747455"/>
              <a:gd name="connsiteX1400" fmla="*/ 764995 w 6175898"/>
              <a:gd name="connsiteY1400" fmla="*/ 1262338 h 6747455"/>
              <a:gd name="connsiteX1401" fmla="*/ 785166 w 6175898"/>
              <a:gd name="connsiteY1401" fmla="*/ 1261889 h 6747455"/>
              <a:gd name="connsiteX1402" fmla="*/ 804888 w 6175898"/>
              <a:gd name="connsiteY1402" fmla="*/ 1263680 h 6747455"/>
              <a:gd name="connsiteX1403" fmla="*/ 823714 w 6175898"/>
              <a:gd name="connsiteY1403" fmla="*/ 1266371 h 6747455"/>
              <a:gd name="connsiteX1404" fmla="*/ 843437 w 6175898"/>
              <a:gd name="connsiteY1404" fmla="*/ 1269058 h 6747455"/>
              <a:gd name="connsiteX1405" fmla="*/ 861812 w 6175898"/>
              <a:gd name="connsiteY1405" fmla="*/ 1273094 h 6747455"/>
              <a:gd name="connsiteX1406" fmla="*/ 880189 w 6175898"/>
              <a:gd name="connsiteY1406" fmla="*/ 1278022 h 6747455"/>
              <a:gd name="connsiteX1407" fmla="*/ 898567 w 6175898"/>
              <a:gd name="connsiteY1407" fmla="*/ 1283848 h 6747455"/>
              <a:gd name="connsiteX1408" fmla="*/ 916495 w 6175898"/>
              <a:gd name="connsiteY1408" fmla="*/ 1290123 h 6747455"/>
              <a:gd name="connsiteX1409" fmla="*/ 937113 w 6175898"/>
              <a:gd name="connsiteY1409" fmla="*/ 1299086 h 6747455"/>
              <a:gd name="connsiteX1410" fmla="*/ 957282 w 6175898"/>
              <a:gd name="connsiteY1410" fmla="*/ 1308499 h 6747455"/>
              <a:gd name="connsiteX1411" fmla="*/ 977005 w 6175898"/>
              <a:gd name="connsiteY1411" fmla="*/ 1319255 h 6747455"/>
              <a:gd name="connsiteX1412" fmla="*/ 995828 w 6175898"/>
              <a:gd name="connsiteY1412" fmla="*/ 1331806 h 6747455"/>
              <a:gd name="connsiteX1413" fmla="*/ 1009275 w 6175898"/>
              <a:gd name="connsiteY1413" fmla="*/ 1340770 h 6747455"/>
              <a:gd name="connsiteX1414" fmla="*/ 1022721 w 6175898"/>
              <a:gd name="connsiteY1414" fmla="*/ 1350629 h 6747455"/>
              <a:gd name="connsiteX1415" fmla="*/ 1035271 w 6175898"/>
              <a:gd name="connsiteY1415" fmla="*/ 1361385 h 6747455"/>
              <a:gd name="connsiteX1416" fmla="*/ 1047821 w 6175898"/>
              <a:gd name="connsiteY1416" fmla="*/ 1372144 h 6747455"/>
              <a:gd name="connsiteX1417" fmla="*/ 1058130 w 6175898"/>
              <a:gd name="connsiteY1417" fmla="*/ 1382453 h 6747455"/>
              <a:gd name="connsiteX1418" fmla="*/ 1067990 w 6175898"/>
              <a:gd name="connsiteY1418" fmla="*/ 1392313 h 6747455"/>
              <a:gd name="connsiteX1419" fmla="*/ 1077403 w 6175898"/>
              <a:gd name="connsiteY1419" fmla="*/ 1403518 h 6747455"/>
              <a:gd name="connsiteX1420" fmla="*/ 1086816 w 6175898"/>
              <a:gd name="connsiteY1420" fmla="*/ 1413826 h 6747455"/>
              <a:gd name="connsiteX1421" fmla="*/ 1094884 w 6175898"/>
              <a:gd name="connsiteY1421" fmla="*/ 1423687 h 6747455"/>
              <a:gd name="connsiteX1422" fmla="*/ 1102503 w 6175898"/>
              <a:gd name="connsiteY1422" fmla="*/ 1433996 h 6747455"/>
              <a:gd name="connsiteX1423" fmla="*/ 1109226 w 6175898"/>
              <a:gd name="connsiteY1423" fmla="*/ 1444305 h 6747455"/>
              <a:gd name="connsiteX1424" fmla="*/ 1116845 w 6175898"/>
              <a:gd name="connsiteY1424" fmla="*/ 1454614 h 6747455"/>
              <a:gd name="connsiteX1425" fmla="*/ 1123120 w 6175898"/>
              <a:gd name="connsiteY1425" fmla="*/ 1465370 h 6747455"/>
              <a:gd name="connsiteX1426" fmla="*/ 1128499 w 6175898"/>
              <a:gd name="connsiteY1426" fmla="*/ 1475232 h 6747455"/>
              <a:gd name="connsiteX1427" fmla="*/ 1134326 w 6175898"/>
              <a:gd name="connsiteY1427" fmla="*/ 1485543 h 6747455"/>
              <a:gd name="connsiteX1428" fmla="*/ 1139254 w 6175898"/>
              <a:gd name="connsiteY1428" fmla="*/ 1496745 h 6747455"/>
              <a:gd name="connsiteX1429" fmla="*/ 1144633 w 6175898"/>
              <a:gd name="connsiteY1429" fmla="*/ 1506606 h 6747455"/>
              <a:gd name="connsiteX1430" fmla="*/ 1148666 w 6175898"/>
              <a:gd name="connsiteY1430" fmla="*/ 1516916 h 6747455"/>
              <a:gd name="connsiteX1431" fmla="*/ 1153150 w 6175898"/>
              <a:gd name="connsiteY1431" fmla="*/ 1526776 h 6747455"/>
              <a:gd name="connsiteX1432" fmla="*/ 1156735 w 6175898"/>
              <a:gd name="connsiteY1432" fmla="*/ 1537533 h 6747455"/>
              <a:gd name="connsiteX1433" fmla="*/ 1160320 w 6175898"/>
              <a:gd name="connsiteY1433" fmla="*/ 1547395 h 6747455"/>
              <a:gd name="connsiteX1434" fmla="*/ 1163456 w 6175898"/>
              <a:gd name="connsiteY1434" fmla="*/ 1557703 h 6747455"/>
              <a:gd name="connsiteX1435" fmla="*/ 1166146 w 6175898"/>
              <a:gd name="connsiteY1435" fmla="*/ 1568460 h 6747455"/>
              <a:gd name="connsiteX1436" fmla="*/ 1169282 w 6175898"/>
              <a:gd name="connsiteY1436" fmla="*/ 1578771 h 6747455"/>
              <a:gd name="connsiteX1437" fmla="*/ 1171522 w 6175898"/>
              <a:gd name="connsiteY1437" fmla="*/ 1589079 h 6747455"/>
              <a:gd name="connsiteX1438" fmla="*/ 1173764 w 6175898"/>
              <a:gd name="connsiteY1438" fmla="*/ 1599387 h 6747455"/>
              <a:gd name="connsiteX1439" fmla="*/ 1175557 w 6175898"/>
              <a:gd name="connsiteY1439" fmla="*/ 1610146 h 6747455"/>
              <a:gd name="connsiteX1440" fmla="*/ 1176901 w 6175898"/>
              <a:gd name="connsiteY1440" fmla="*/ 1620453 h 6747455"/>
              <a:gd name="connsiteX1441" fmla="*/ 1178244 w 6175898"/>
              <a:gd name="connsiteY1441" fmla="*/ 1630764 h 6747455"/>
              <a:gd name="connsiteX1442" fmla="*/ 1179142 w 6175898"/>
              <a:gd name="connsiteY1442" fmla="*/ 1640623 h 6747455"/>
              <a:gd name="connsiteX1443" fmla="*/ 1180488 w 6175898"/>
              <a:gd name="connsiteY1443" fmla="*/ 1650934 h 6747455"/>
              <a:gd name="connsiteX1444" fmla="*/ 1180934 w 6175898"/>
              <a:gd name="connsiteY1444" fmla="*/ 1661242 h 6747455"/>
              <a:gd name="connsiteX1445" fmla="*/ 1180933 w 6175898"/>
              <a:gd name="connsiteY1445" fmla="*/ 1669311 h 6747455"/>
              <a:gd name="connsiteX1446" fmla="*/ 1180933 w 6175898"/>
              <a:gd name="connsiteY1446" fmla="*/ 1678277 h 6747455"/>
              <a:gd name="connsiteX1447" fmla="*/ 1180933 w 6175898"/>
              <a:gd name="connsiteY1447" fmla="*/ 1702479 h 6747455"/>
              <a:gd name="connsiteX1448" fmla="*/ 1181828 w 6175898"/>
              <a:gd name="connsiteY1448" fmla="*/ 1743715 h 6747455"/>
              <a:gd name="connsiteX1449" fmla="*/ 1181377 w 6175898"/>
              <a:gd name="connsiteY1449" fmla="*/ 1785401 h 6747455"/>
              <a:gd name="connsiteX1450" fmla="*/ 1180930 w 6175898"/>
              <a:gd name="connsiteY1450" fmla="*/ 1826190 h 6747455"/>
              <a:gd name="connsiteX1451" fmla="*/ 1180928 w 6175898"/>
              <a:gd name="connsiteY1451" fmla="*/ 1867425 h 6747455"/>
              <a:gd name="connsiteX1452" fmla="*/ 1180926 w 6175898"/>
              <a:gd name="connsiteY1452" fmla="*/ 1908663 h 6747455"/>
              <a:gd name="connsiteX1453" fmla="*/ 1180924 w 6175898"/>
              <a:gd name="connsiteY1453" fmla="*/ 1950795 h 6747455"/>
              <a:gd name="connsiteX1454" fmla="*/ 1181370 w 6175898"/>
              <a:gd name="connsiteY1454" fmla="*/ 1991584 h 6747455"/>
              <a:gd name="connsiteX1455" fmla="*/ 1180921 w 6175898"/>
              <a:gd name="connsiteY1455" fmla="*/ 2032371 h 6747455"/>
              <a:gd name="connsiteX1456" fmla="*/ 1180920 w 6175898"/>
              <a:gd name="connsiteY1456" fmla="*/ 2073608 h 6747455"/>
              <a:gd name="connsiteX1457" fmla="*/ 1180918 w 6175898"/>
              <a:gd name="connsiteY1457" fmla="*/ 2114846 h 6747455"/>
              <a:gd name="connsiteX1458" fmla="*/ 1180916 w 6175898"/>
              <a:gd name="connsiteY1458" fmla="*/ 2156081 h 6747455"/>
              <a:gd name="connsiteX1459" fmla="*/ 1180916 w 6175898"/>
              <a:gd name="connsiteY1459" fmla="*/ 2198216 h 6747455"/>
              <a:gd name="connsiteX1460" fmla="*/ 1181362 w 6175898"/>
              <a:gd name="connsiteY1460" fmla="*/ 2239001 h 6747455"/>
              <a:gd name="connsiteX1461" fmla="*/ 1180912 w 6175898"/>
              <a:gd name="connsiteY1461" fmla="*/ 2279791 h 6747455"/>
              <a:gd name="connsiteX1462" fmla="*/ 1180911 w 6175898"/>
              <a:gd name="connsiteY1462" fmla="*/ 2321029 h 6747455"/>
              <a:gd name="connsiteX1463" fmla="*/ 1180909 w 6175898"/>
              <a:gd name="connsiteY1463" fmla="*/ 2362265 h 6747455"/>
              <a:gd name="connsiteX1464" fmla="*/ 1180909 w 6175898"/>
              <a:gd name="connsiteY1464" fmla="*/ 2404399 h 6747455"/>
              <a:gd name="connsiteX1465" fmla="*/ 1180907 w 6175898"/>
              <a:gd name="connsiteY1465" fmla="*/ 2445635 h 6747455"/>
              <a:gd name="connsiteX1466" fmla="*/ 1181353 w 6175898"/>
              <a:gd name="connsiteY1466" fmla="*/ 2486423 h 6747455"/>
              <a:gd name="connsiteX1467" fmla="*/ 1180903 w 6175898"/>
              <a:gd name="connsiteY1467" fmla="*/ 2527210 h 6747455"/>
              <a:gd name="connsiteX1468" fmla="*/ 1180902 w 6175898"/>
              <a:gd name="connsiteY1468" fmla="*/ 2568447 h 6747455"/>
              <a:gd name="connsiteX1469" fmla="*/ 1180452 w 6175898"/>
              <a:gd name="connsiteY1469" fmla="*/ 2610133 h 6747455"/>
              <a:gd name="connsiteX1470" fmla="*/ 1180899 w 6175898"/>
              <a:gd name="connsiteY1470" fmla="*/ 2651816 h 6747455"/>
              <a:gd name="connsiteX1471" fmla="*/ 1180897 w 6175898"/>
              <a:gd name="connsiteY1471" fmla="*/ 2693054 h 6747455"/>
              <a:gd name="connsiteX1472" fmla="*/ 1181345 w 6175898"/>
              <a:gd name="connsiteY1472" fmla="*/ 2733843 h 6747455"/>
              <a:gd name="connsiteX1473" fmla="*/ 1180894 w 6175898"/>
              <a:gd name="connsiteY1473" fmla="*/ 2774631 h 6747455"/>
              <a:gd name="connsiteX1474" fmla="*/ 1180445 w 6175898"/>
              <a:gd name="connsiteY1474" fmla="*/ 2816316 h 6747455"/>
              <a:gd name="connsiteX1475" fmla="*/ 1180892 w 6175898"/>
              <a:gd name="connsiteY1475" fmla="*/ 2858000 h 6747455"/>
              <a:gd name="connsiteX1476" fmla="*/ 1180890 w 6175898"/>
              <a:gd name="connsiteY1476" fmla="*/ 2899237 h 6747455"/>
              <a:gd name="connsiteX1477" fmla="*/ 1181338 w 6175898"/>
              <a:gd name="connsiteY1477" fmla="*/ 2940026 h 6747455"/>
              <a:gd name="connsiteX1478" fmla="*/ 1181335 w 6175898"/>
              <a:gd name="connsiteY1478" fmla="*/ 2981262 h 6747455"/>
              <a:gd name="connsiteX1479" fmla="*/ 1180438 w 6175898"/>
              <a:gd name="connsiteY1479" fmla="*/ 3022500 h 6747455"/>
              <a:gd name="connsiteX1480" fmla="*/ 1180436 w 6175898"/>
              <a:gd name="connsiteY1480" fmla="*/ 3063735 h 6747455"/>
              <a:gd name="connsiteX1481" fmla="*/ 1180885 w 6175898"/>
              <a:gd name="connsiteY1481" fmla="*/ 3105419 h 6747455"/>
              <a:gd name="connsiteX1482" fmla="*/ 1180882 w 6175898"/>
              <a:gd name="connsiteY1482" fmla="*/ 3146656 h 6747455"/>
              <a:gd name="connsiteX1483" fmla="*/ 1181328 w 6175898"/>
              <a:gd name="connsiteY1483" fmla="*/ 3187445 h 6747455"/>
              <a:gd name="connsiteX1484" fmla="*/ 1181328 w 6175898"/>
              <a:gd name="connsiteY1484" fmla="*/ 3228681 h 6747455"/>
              <a:gd name="connsiteX1485" fmla="*/ 1180429 w 6175898"/>
              <a:gd name="connsiteY1485" fmla="*/ 3269918 h 6747455"/>
              <a:gd name="connsiteX1486" fmla="*/ 1180877 w 6175898"/>
              <a:gd name="connsiteY1486" fmla="*/ 3311604 h 6747455"/>
              <a:gd name="connsiteX1487" fmla="*/ 1180876 w 6175898"/>
              <a:gd name="connsiteY1487" fmla="*/ 3342979 h 6747455"/>
              <a:gd name="connsiteX1488" fmla="*/ 1180875 w 6175898"/>
              <a:gd name="connsiteY1488" fmla="*/ 3347460 h 6747455"/>
              <a:gd name="connsiteX1489" fmla="*/ 1180876 w 6175898"/>
              <a:gd name="connsiteY1489" fmla="*/ 3352839 h 6747455"/>
              <a:gd name="connsiteX1490" fmla="*/ 1181324 w 6175898"/>
              <a:gd name="connsiteY1490" fmla="*/ 3363148 h 6747455"/>
              <a:gd name="connsiteX1491" fmla="*/ 1182666 w 6175898"/>
              <a:gd name="connsiteY1491" fmla="*/ 3373458 h 6747455"/>
              <a:gd name="connsiteX1492" fmla="*/ 1182666 w 6175898"/>
              <a:gd name="connsiteY1492" fmla="*/ 3384214 h 6747455"/>
              <a:gd name="connsiteX1493" fmla="*/ 1184011 w 6175898"/>
              <a:gd name="connsiteY1493" fmla="*/ 3394523 h 6747455"/>
              <a:gd name="connsiteX1494" fmla="*/ 1184908 w 6175898"/>
              <a:gd name="connsiteY1494" fmla="*/ 3404386 h 6747455"/>
              <a:gd name="connsiteX1495" fmla="*/ 1186700 w 6175898"/>
              <a:gd name="connsiteY1495" fmla="*/ 3415142 h 6747455"/>
              <a:gd name="connsiteX1496" fmla="*/ 1189390 w 6175898"/>
              <a:gd name="connsiteY1496" fmla="*/ 3425002 h 6747455"/>
              <a:gd name="connsiteX1497" fmla="*/ 1191630 w 6175898"/>
              <a:gd name="connsiteY1497" fmla="*/ 3435311 h 6747455"/>
              <a:gd name="connsiteX1498" fmla="*/ 1193423 w 6175898"/>
              <a:gd name="connsiteY1498" fmla="*/ 3445173 h 6747455"/>
              <a:gd name="connsiteX1499" fmla="*/ 1196112 w 6175898"/>
              <a:gd name="connsiteY1499" fmla="*/ 3455930 h 6747455"/>
              <a:gd name="connsiteX1500" fmla="*/ 1199696 w 6175898"/>
              <a:gd name="connsiteY1500" fmla="*/ 3465790 h 6747455"/>
              <a:gd name="connsiteX1501" fmla="*/ 1202385 w 6175898"/>
              <a:gd name="connsiteY1501" fmla="*/ 3476549 h 6747455"/>
              <a:gd name="connsiteX1502" fmla="*/ 1206419 w 6175898"/>
              <a:gd name="connsiteY1502" fmla="*/ 3486856 h 6747455"/>
              <a:gd name="connsiteX1503" fmla="*/ 1210901 w 6175898"/>
              <a:gd name="connsiteY1503" fmla="*/ 3497614 h 6747455"/>
              <a:gd name="connsiteX1504" fmla="*/ 1214935 w 6175898"/>
              <a:gd name="connsiteY1504" fmla="*/ 3507923 h 6747455"/>
              <a:gd name="connsiteX1505" fmla="*/ 1219418 w 6175898"/>
              <a:gd name="connsiteY1505" fmla="*/ 3517785 h 6747455"/>
              <a:gd name="connsiteX1506" fmla="*/ 1224347 w 6175898"/>
              <a:gd name="connsiteY1506" fmla="*/ 3528990 h 6747455"/>
              <a:gd name="connsiteX1507" fmla="*/ 1229724 w 6175898"/>
              <a:gd name="connsiteY1507" fmla="*/ 3538851 h 6747455"/>
              <a:gd name="connsiteX1508" fmla="*/ 1235551 w 6175898"/>
              <a:gd name="connsiteY1508" fmla="*/ 3549159 h 6747455"/>
              <a:gd name="connsiteX1509" fmla="*/ 1240930 w 6175898"/>
              <a:gd name="connsiteY1509" fmla="*/ 3559019 h 6747455"/>
              <a:gd name="connsiteX1510" fmla="*/ 1248548 w 6175898"/>
              <a:gd name="connsiteY1510" fmla="*/ 3569329 h 6747455"/>
              <a:gd name="connsiteX1511" fmla="*/ 1255272 w 6175898"/>
              <a:gd name="connsiteY1511" fmla="*/ 3579638 h 6747455"/>
              <a:gd name="connsiteX1512" fmla="*/ 1262443 w 6175898"/>
              <a:gd name="connsiteY1512" fmla="*/ 3590394 h 6747455"/>
              <a:gd name="connsiteX1513" fmla="*/ 1270512 w 6175898"/>
              <a:gd name="connsiteY1513" fmla="*/ 3600256 h 6747455"/>
              <a:gd name="connsiteX1514" fmla="*/ 1278577 w 6175898"/>
              <a:gd name="connsiteY1514" fmla="*/ 3611012 h 6747455"/>
              <a:gd name="connsiteX1515" fmla="*/ 1288440 w 6175898"/>
              <a:gd name="connsiteY1515" fmla="*/ 3621770 h 6747455"/>
              <a:gd name="connsiteX1516" fmla="*/ 1297851 w 6175898"/>
              <a:gd name="connsiteY1516" fmla="*/ 3631182 h 6747455"/>
              <a:gd name="connsiteX1517" fmla="*/ 1307713 w 6175898"/>
              <a:gd name="connsiteY1517" fmla="*/ 3641042 h 6747455"/>
              <a:gd name="connsiteX1518" fmla="*/ 1318918 w 6175898"/>
              <a:gd name="connsiteY1518" fmla="*/ 3652249 h 6747455"/>
              <a:gd name="connsiteX1519" fmla="*/ 1331915 w 6175898"/>
              <a:gd name="connsiteY1519" fmla="*/ 3663452 h 6747455"/>
              <a:gd name="connsiteX1520" fmla="*/ 1344464 w 6175898"/>
              <a:gd name="connsiteY1520" fmla="*/ 3673313 h 6747455"/>
              <a:gd name="connsiteX1521" fmla="*/ 1357465 w 6175898"/>
              <a:gd name="connsiteY1521" fmla="*/ 3682726 h 6747455"/>
              <a:gd name="connsiteX1522" fmla="*/ 1374496 w 6175898"/>
              <a:gd name="connsiteY1522" fmla="*/ 3694379 h 6747455"/>
              <a:gd name="connsiteX1523" fmla="*/ 1393322 w 6175898"/>
              <a:gd name="connsiteY1523" fmla="*/ 3705135 h 6747455"/>
              <a:gd name="connsiteX1524" fmla="*/ 1410801 w 6175898"/>
              <a:gd name="connsiteY1524" fmla="*/ 3715444 h 6747455"/>
              <a:gd name="connsiteX1525" fmla="*/ 1430523 w 6175898"/>
              <a:gd name="connsiteY1525" fmla="*/ 3723512 h 6747455"/>
              <a:gd name="connsiteX1526" fmla="*/ 1449348 w 6175898"/>
              <a:gd name="connsiteY1526" fmla="*/ 3731578 h 6747455"/>
              <a:gd name="connsiteX1527" fmla="*/ 1469069 w 6175898"/>
              <a:gd name="connsiteY1527" fmla="*/ 3738749 h 6747455"/>
              <a:gd name="connsiteX1528" fmla="*/ 1489687 w 6175898"/>
              <a:gd name="connsiteY1528" fmla="*/ 3745024 h 6747455"/>
              <a:gd name="connsiteX1529" fmla="*/ 1510753 w 6175898"/>
              <a:gd name="connsiteY1529" fmla="*/ 3749953 h 6747455"/>
              <a:gd name="connsiteX1530" fmla="*/ 1531820 w 6175898"/>
              <a:gd name="connsiteY1530" fmla="*/ 3753091 h 6747455"/>
              <a:gd name="connsiteX1531" fmla="*/ 1553335 w 6175898"/>
              <a:gd name="connsiteY1531" fmla="*/ 3756676 h 6747455"/>
              <a:gd name="connsiteX1532" fmla="*/ 1574849 w 6175898"/>
              <a:gd name="connsiteY1532" fmla="*/ 3758467 h 6747455"/>
              <a:gd name="connsiteX1533" fmla="*/ 1596813 w 6175898"/>
              <a:gd name="connsiteY1533" fmla="*/ 3758914 h 6747455"/>
              <a:gd name="connsiteX1534" fmla="*/ 1619224 w 6175898"/>
              <a:gd name="connsiteY1534" fmla="*/ 3758018 h 6747455"/>
              <a:gd name="connsiteX1535" fmla="*/ 1641186 w 6175898"/>
              <a:gd name="connsiteY1535" fmla="*/ 3755778 h 6747455"/>
              <a:gd name="connsiteX1536" fmla="*/ 1662253 w 6175898"/>
              <a:gd name="connsiteY1536" fmla="*/ 3753535 h 6747455"/>
              <a:gd name="connsiteX1537" fmla="*/ 1683768 w 6175898"/>
              <a:gd name="connsiteY1537" fmla="*/ 3749052 h 6747455"/>
              <a:gd name="connsiteX1538" fmla="*/ 1703938 w 6175898"/>
              <a:gd name="connsiteY1538" fmla="*/ 3745018 h 6747455"/>
              <a:gd name="connsiteX1539" fmla="*/ 1724558 w 6175898"/>
              <a:gd name="connsiteY1539" fmla="*/ 3738740 h 6747455"/>
              <a:gd name="connsiteX1540" fmla="*/ 1744727 w 6175898"/>
              <a:gd name="connsiteY1540" fmla="*/ 3732017 h 6747455"/>
              <a:gd name="connsiteX1541" fmla="*/ 1763553 w 6175898"/>
              <a:gd name="connsiteY1541" fmla="*/ 3723948 h 6747455"/>
              <a:gd name="connsiteX1542" fmla="*/ 1782827 w 6175898"/>
              <a:gd name="connsiteY1542" fmla="*/ 3715430 h 6747455"/>
              <a:gd name="connsiteX1543" fmla="*/ 1802100 w 6175898"/>
              <a:gd name="connsiteY1543" fmla="*/ 3705123 h 6747455"/>
              <a:gd name="connsiteX1544" fmla="*/ 1819133 w 6175898"/>
              <a:gd name="connsiteY1544" fmla="*/ 3694363 h 6747455"/>
              <a:gd name="connsiteX1545" fmla="*/ 1836165 w 6175898"/>
              <a:gd name="connsiteY1545" fmla="*/ 3682709 h 6747455"/>
              <a:gd name="connsiteX1546" fmla="*/ 1849165 w 6175898"/>
              <a:gd name="connsiteY1546" fmla="*/ 3673295 h 6747455"/>
              <a:gd name="connsiteX1547" fmla="*/ 1863059 w 6175898"/>
              <a:gd name="connsiteY1547" fmla="*/ 3662987 h 6747455"/>
              <a:gd name="connsiteX1548" fmla="*/ 1874715 w 6175898"/>
              <a:gd name="connsiteY1548" fmla="*/ 3652229 h 6747455"/>
              <a:gd name="connsiteX1549" fmla="*/ 1886368 w 6175898"/>
              <a:gd name="connsiteY1549" fmla="*/ 3641470 h 6747455"/>
              <a:gd name="connsiteX1550" fmla="*/ 1896230 w 6175898"/>
              <a:gd name="connsiteY1550" fmla="*/ 3631610 h 6747455"/>
              <a:gd name="connsiteX1551" fmla="*/ 1906092 w 6175898"/>
              <a:gd name="connsiteY1551" fmla="*/ 3620851 h 6747455"/>
              <a:gd name="connsiteX1552" fmla="*/ 1915056 w 6175898"/>
              <a:gd name="connsiteY1552" fmla="*/ 3610989 h 6747455"/>
              <a:gd name="connsiteX1553" fmla="*/ 1923574 w 6175898"/>
              <a:gd name="connsiteY1553" fmla="*/ 3599784 h 6747455"/>
              <a:gd name="connsiteX1554" fmla="*/ 1931193 w 6175898"/>
              <a:gd name="connsiteY1554" fmla="*/ 3590373 h 6747455"/>
              <a:gd name="connsiteX1555" fmla="*/ 1938813 w 6175898"/>
              <a:gd name="connsiteY1555" fmla="*/ 3580062 h 6747455"/>
              <a:gd name="connsiteX1556" fmla="*/ 1946434 w 6175898"/>
              <a:gd name="connsiteY1556" fmla="*/ 3569753 h 6747455"/>
              <a:gd name="connsiteX1557" fmla="*/ 1952709 w 6175898"/>
              <a:gd name="connsiteY1557" fmla="*/ 3558994 h 6747455"/>
              <a:gd name="connsiteX1558" fmla="*/ 1958090 w 6175898"/>
              <a:gd name="connsiteY1558" fmla="*/ 3549135 h 6747455"/>
              <a:gd name="connsiteX1559" fmla="*/ 1963916 w 6175898"/>
              <a:gd name="connsiteY1559" fmla="*/ 3538824 h 6747455"/>
              <a:gd name="connsiteX1560" fmla="*/ 1970190 w 6175898"/>
              <a:gd name="connsiteY1560" fmla="*/ 3528067 h 6747455"/>
              <a:gd name="connsiteX1561" fmla="*/ 1974673 w 6175898"/>
              <a:gd name="connsiteY1561" fmla="*/ 3517310 h 6747455"/>
              <a:gd name="connsiteX1562" fmla="*/ 1979157 w 6175898"/>
              <a:gd name="connsiteY1562" fmla="*/ 3507448 h 6747455"/>
              <a:gd name="connsiteX1563" fmla="*/ 1984088 w 6175898"/>
              <a:gd name="connsiteY1563" fmla="*/ 3497139 h 6747455"/>
              <a:gd name="connsiteX1564" fmla="*/ 1987225 w 6175898"/>
              <a:gd name="connsiteY1564" fmla="*/ 3486830 h 6747455"/>
              <a:gd name="connsiteX1565" fmla="*/ 1991260 w 6175898"/>
              <a:gd name="connsiteY1565" fmla="*/ 3476521 h 6747455"/>
              <a:gd name="connsiteX1566" fmla="*/ 1994397 w 6175898"/>
              <a:gd name="connsiteY1566" fmla="*/ 3466212 h 6747455"/>
              <a:gd name="connsiteX1567" fmla="*/ 1997536 w 6175898"/>
              <a:gd name="connsiteY1567" fmla="*/ 3455903 h 6747455"/>
              <a:gd name="connsiteX1568" fmla="*/ 2000672 w 6175898"/>
              <a:gd name="connsiteY1568" fmla="*/ 3445592 h 6747455"/>
              <a:gd name="connsiteX1569" fmla="*/ 2002466 w 6175898"/>
              <a:gd name="connsiteY1569" fmla="*/ 3434836 h 6747455"/>
              <a:gd name="connsiteX1570" fmla="*/ 2004259 w 6175898"/>
              <a:gd name="connsiteY1570" fmla="*/ 3424975 h 6747455"/>
              <a:gd name="connsiteX1571" fmla="*/ 2006949 w 6175898"/>
              <a:gd name="connsiteY1571" fmla="*/ 3415113 h 6747455"/>
              <a:gd name="connsiteX1572" fmla="*/ 2008741 w 6175898"/>
              <a:gd name="connsiteY1572" fmla="*/ 3404356 h 6747455"/>
              <a:gd name="connsiteX1573" fmla="*/ 2010535 w 6175898"/>
              <a:gd name="connsiteY1573" fmla="*/ 3393599 h 6747455"/>
              <a:gd name="connsiteX1574" fmla="*/ 2011432 w 6175898"/>
              <a:gd name="connsiteY1574" fmla="*/ 3383738 h 6747455"/>
              <a:gd name="connsiteX1575" fmla="*/ 2012777 w 6175898"/>
              <a:gd name="connsiteY1575" fmla="*/ 3373429 h 6747455"/>
              <a:gd name="connsiteX1576" fmla="*/ 2012779 w 6175898"/>
              <a:gd name="connsiteY1576" fmla="*/ 3362671 h 6747455"/>
              <a:gd name="connsiteX1577" fmla="*/ 2012779 w 6175898"/>
              <a:gd name="connsiteY1577" fmla="*/ 3352809 h 6747455"/>
              <a:gd name="connsiteX1578" fmla="*/ 2013228 w 6175898"/>
              <a:gd name="connsiteY1578" fmla="*/ 3346984 h 6747455"/>
              <a:gd name="connsiteX1579" fmla="*/ 2013226 w 6175898"/>
              <a:gd name="connsiteY1579" fmla="*/ 3342501 h 6747455"/>
              <a:gd name="connsiteX1580" fmla="*/ 2013228 w 6175898"/>
              <a:gd name="connsiteY1580" fmla="*/ 3311125 h 6747455"/>
              <a:gd name="connsiteX1581" fmla="*/ 2013228 w 6175898"/>
              <a:gd name="connsiteY1581" fmla="*/ 3269889 h 6747455"/>
              <a:gd name="connsiteX1582" fmla="*/ 2013680 w 6175898"/>
              <a:gd name="connsiteY1582" fmla="*/ 3229100 h 6747455"/>
              <a:gd name="connsiteX1583" fmla="*/ 2013233 w 6175898"/>
              <a:gd name="connsiteY1583" fmla="*/ 3187416 h 6747455"/>
              <a:gd name="connsiteX1584" fmla="*/ 2012786 w 6175898"/>
              <a:gd name="connsiteY1584" fmla="*/ 3146627 h 6747455"/>
              <a:gd name="connsiteX1585" fmla="*/ 2013235 w 6175898"/>
              <a:gd name="connsiteY1585" fmla="*/ 3104942 h 6747455"/>
              <a:gd name="connsiteX1586" fmla="*/ 2013235 w 6175898"/>
              <a:gd name="connsiteY1586" fmla="*/ 3063705 h 6747455"/>
              <a:gd name="connsiteX1587" fmla="*/ 2013238 w 6175898"/>
              <a:gd name="connsiteY1587" fmla="*/ 3022469 h 6747455"/>
              <a:gd name="connsiteX1588" fmla="*/ 2013687 w 6175898"/>
              <a:gd name="connsiteY1588" fmla="*/ 2981680 h 6747455"/>
              <a:gd name="connsiteX1589" fmla="*/ 2013240 w 6175898"/>
              <a:gd name="connsiteY1589" fmla="*/ 2939996 h 6747455"/>
              <a:gd name="connsiteX1590" fmla="*/ 2012794 w 6175898"/>
              <a:gd name="connsiteY1590" fmla="*/ 2899206 h 6747455"/>
              <a:gd name="connsiteX1591" fmla="*/ 2013245 w 6175898"/>
              <a:gd name="connsiteY1591" fmla="*/ 2857523 h 6747455"/>
              <a:gd name="connsiteX1592" fmla="*/ 2013246 w 6175898"/>
              <a:gd name="connsiteY1592" fmla="*/ 2816286 h 6747455"/>
              <a:gd name="connsiteX1593" fmla="*/ 2012798 w 6175898"/>
              <a:gd name="connsiteY1593" fmla="*/ 2774603 h 6747455"/>
              <a:gd name="connsiteX1594" fmla="*/ 2013247 w 6175898"/>
              <a:gd name="connsiteY1594" fmla="*/ 2733813 h 6747455"/>
              <a:gd name="connsiteX1595" fmla="*/ 2013699 w 6175898"/>
              <a:gd name="connsiteY1595" fmla="*/ 2692128 h 6747455"/>
              <a:gd name="connsiteX1596" fmla="*/ 2013252 w 6175898"/>
              <a:gd name="connsiteY1596" fmla="*/ 2651340 h 6747455"/>
              <a:gd name="connsiteX1597" fmla="*/ 2013252 w 6175898"/>
              <a:gd name="connsiteY1597" fmla="*/ 2610103 h 6747455"/>
              <a:gd name="connsiteX1598" fmla="*/ 2013253 w 6175898"/>
              <a:gd name="connsiteY1598" fmla="*/ 2568867 h 6747455"/>
              <a:gd name="connsiteX1599" fmla="*/ 2012808 w 6175898"/>
              <a:gd name="connsiteY1599" fmla="*/ 2527183 h 6747455"/>
              <a:gd name="connsiteX1600" fmla="*/ 2013706 w 6175898"/>
              <a:gd name="connsiteY1600" fmla="*/ 2485945 h 6747455"/>
              <a:gd name="connsiteX1601" fmla="*/ 2013706 w 6175898"/>
              <a:gd name="connsiteY1601" fmla="*/ 2444709 h 6747455"/>
              <a:gd name="connsiteX1602" fmla="*/ 2013260 w 6175898"/>
              <a:gd name="connsiteY1602" fmla="*/ 2403920 h 6747455"/>
              <a:gd name="connsiteX1603" fmla="*/ 2013260 w 6175898"/>
              <a:gd name="connsiteY1603" fmla="*/ 2362684 h 6747455"/>
              <a:gd name="connsiteX1604" fmla="*/ 2012813 w 6175898"/>
              <a:gd name="connsiteY1604" fmla="*/ 2320999 h 6747455"/>
              <a:gd name="connsiteX1605" fmla="*/ 2013262 w 6175898"/>
              <a:gd name="connsiteY1605" fmla="*/ 2279314 h 6747455"/>
              <a:gd name="connsiteX1606" fmla="*/ 2013714 w 6175898"/>
              <a:gd name="connsiteY1606" fmla="*/ 2238527 h 6747455"/>
              <a:gd name="connsiteX1607" fmla="*/ 2013267 w 6175898"/>
              <a:gd name="connsiteY1607" fmla="*/ 2197736 h 6747455"/>
              <a:gd name="connsiteX1608" fmla="*/ 2013268 w 6175898"/>
              <a:gd name="connsiteY1608" fmla="*/ 2156502 h 6747455"/>
              <a:gd name="connsiteX1609" fmla="*/ 2013270 w 6175898"/>
              <a:gd name="connsiteY1609" fmla="*/ 2115265 h 6747455"/>
              <a:gd name="connsiteX1610" fmla="*/ 2013272 w 6175898"/>
              <a:gd name="connsiteY1610" fmla="*/ 2073132 h 6747455"/>
              <a:gd name="connsiteX1611" fmla="*/ 2013720 w 6175898"/>
              <a:gd name="connsiteY1611" fmla="*/ 2032342 h 6747455"/>
              <a:gd name="connsiteX1612" fmla="*/ 2013722 w 6175898"/>
              <a:gd name="connsiteY1612" fmla="*/ 1991106 h 6747455"/>
              <a:gd name="connsiteX1613" fmla="*/ 2013276 w 6175898"/>
              <a:gd name="connsiteY1613" fmla="*/ 1950319 h 6747455"/>
              <a:gd name="connsiteX1614" fmla="*/ 2013277 w 6175898"/>
              <a:gd name="connsiteY1614" fmla="*/ 1909082 h 6747455"/>
              <a:gd name="connsiteX1615" fmla="*/ 2012831 w 6175898"/>
              <a:gd name="connsiteY1615" fmla="*/ 1867397 h 6747455"/>
              <a:gd name="connsiteX1616" fmla="*/ 2013279 w 6175898"/>
              <a:gd name="connsiteY1616" fmla="*/ 1825712 h 6747455"/>
              <a:gd name="connsiteX1617" fmla="*/ 2013730 w 6175898"/>
              <a:gd name="connsiteY1617" fmla="*/ 1784924 h 6747455"/>
              <a:gd name="connsiteX1618" fmla="*/ 2013732 w 6175898"/>
              <a:gd name="connsiteY1618" fmla="*/ 1743686 h 6747455"/>
              <a:gd name="connsiteX1619" fmla="*/ 2013284 w 6175898"/>
              <a:gd name="connsiteY1619" fmla="*/ 1702898 h 6747455"/>
              <a:gd name="connsiteX1620" fmla="*/ 2013286 w 6175898"/>
              <a:gd name="connsiteY1620" fmla="*/ 1661663 h 6747455"/>
              <a:gd name="connsiteX1621" fmla="*/ 2013286 w 6175898"/>
              <a:gd name="connsiteY1621" fmla="*/ 1619530 h 6747455"/>
              <a:gd name="connsiteX1622" fmla="*/ 2013288 w 6175898"/>
              <a:gd name="connsiteY1622" fmla="*/ 1578291 h 6747455"/>
              <a:gd name="connsiteX1623" fmla="*/ 2013738 w 6175898"/>
              <a:gd name="connsiteY1623" fmla="*/ 1537503 h 6747455"/>
              <a:gd name="connsiteX1624" fmla="*/ 2013740 w 6175898"/>
              <a:gd name="connsiteY1624" fmla="*/ 1496269 h 6747455"/>
              <a:gd name="connsiteX1625" fmla="*/ 2013292 w 6175898"/>
              <a:gd name="connsiteY1625" fmla="*/ 1455478 h 6747455"/>
              <a:gd name="connsiteX1626" fmla="*/ 2013293 w 6175898"/>
              <a:gd name="connsiteY1626" fmla="*/ 1413346 h 6747455"/>
              <a:gd name="connsiteX1627" fmla="*/ 2013296 w 6175898"/>
              <a:gd name="connsiteY1627" fmla="*/ 1372108 h 6747455"/>
              <a:gd name="connsiteX1628" fmla="*/ 2013298 w 6175898"/>
              <a:gd name="connsiteY1628" fmla="*/ 1330873 h 6747455"/>
              <a:gd name="connsiteX1629" fmla="*/ 2013745 w 6175898"/>
              <a:gd name="connsiteY1629" fmla="*/ 1290085 h 6747455"/>
              <a:gd name="connsiteX1630" fmla="*/ 2014197 w 6175898"/>
              <a:gd name="connsiteY1630" fmla="*/ 1248400 h 6747455"/>
              <a:gd name="connsiteX1631" fmla="*/ 2013749 w 6175898"/>
              <a:gd name="connsiteY1631" fmla="*/ 1207612 h 6747455"/>
              <a:gd name="connsiteX1632" fmla="*/ 2013304 w 6175898"/>
              <a:gd name="connsiteY1632" fmla="*/ 1165927 h 6747455"/>
              <a:gd name="connsiteX1633" fmla="*/ 2013305 w 6175898"/>
              <a:gd name="connsiteY1633" fmla="*/ 1124689 h 6747455"/>
              <a:gd name="connsiteX1634" fmla="*/ 2013752 w 6175898"/>
              <a:gd name="connsiteY1634" fmla="*/ 1083901 h 6747455"/>
              <a:gd name="connsiteX1635" fmla="*/ 2014204 w 6175898"/>
              <a:gd name="connsiteY1635" fmla="*/ 1042217 h 6747455"/>
              <a:gd name="connsiteX1636" fmla="*/ 2013757 w 6175898"/>
              <a:gd name="connsiteY1636" fmla="*/ 1001428 h 6747455"/>
              <a:gd name="connsiteX1637" fmla="*/ 2013311 w 6175898"/>
              <a:gd name="connsiteY1637" fmla="*/ 959743 h 6747455"/>
              <a:gd name="connsiteX1638" fmla="*/ 2013313 w 6175898"/>
              <a:gd name="connsiteY1638" fmla="*/ 918506 h 6747455"/>
              <a:gd name="connsiteX1639" fmla="*/ 2013313 w 6175898"/>
              <a:gd name="connsiteY1639" fmla="*/ 877270 h 6747455"/>
              <a:gd name="connsiteX1640" fmla="*/ 2013763 w 6175898"/>
              <a:gd name="connsiteY1640" fmla="*/ 836482 h 6747455"/>
              <a:gd name="connsiteX1641" fmla="*/ 2014212 w 6175898"/>
              <a:gd name="connsiteY1641" fmla="*/ 794798 h 6747455"/>
              <a:gd name="connsiteX1642" fmla="*/ 2013765 w 6175898"/>
              <a:gd name="connsiteY1642" fmla="*/ 754008 h 6747455"/>
              <a:gd name="connsiteX1643" fmla="*/ 2013318 w 6175898"/>
              <a:gd name="connsiteY1643" fmla="*/ 712325 h 6747455"/>
              <a:gd name="connsiteX1644" fmla="*/ 2013319 w 6175898"/>
              <a:gd name="connsiteY1644" fmla="*/ 671087 h 6747455"/>
              <a:gd name="connsiteX1645" fmla="*/ 2013322 w 6175898"/>
              <a:gd name="connsiteY1645" fmla="*/ 629852 h 6747455"/>
              <a:gd name="connsiteX1646" fmla="*/ 2014218 w 6175898"/>
              <a:gd name="connsiteY1646" fmla="*/ 588615 h 6747455"/>
              <a:gd name="connsiteX1647" fmla="*/ 2014220 w 6175898"/>
              <a:gd name="connsiteY1647" fmla="*/ 547378 h 6747455"/>
              <a:gd name="connsiteX1648" fmla="*/ 2013325 w 6175898"/>
              <a:gd name="connsiteY1648" fmla="*/ 533035 h 6747455"/>
              <a:gd name="connsiteX1649" fmla="*/ 2013774 w 6175898"/>
              <a:gd name="connsiteY1649" fmla="*/ 519139 h 6747455"/>
              <a:gd name="connsiteX1650" fmla="*/ 2014671 w 6175898"/>
              <a:gd name="connsiteY1650" fmla="*/ 506589 h 6747455"/>
              <a:gd name="connsiteX1651" fmla="*/ 2015119 w 6175898"/>
              <a:gd name="connsiteY1651" fmla="*/ 495384 h 6747455"/>
              <a:gd name="connsiteX1652" fmla="*/ 2016015 w 6175898"/>
              <a:gd name="connsiteY1652" fmla="*/ 485523 h 6747455"/>
              <a:gd name="connsiteX1653" fmla="*/ 2017810 w 6175898"/>
              <a:gd name="connsiteY1653" fmla="*/ 474765 h 6747455"/>
              <a:gd name="connsiteX1654" fmla="*/ 2018706 w 6175898"/>
              <a:gd name="connsiteY1654" fmla="*/ 464906 h 6747455"/>
              <a:gd name="connsiteX1655" fmla="*/ 2020498 w 6175898"/>
              <a:gd name="connsiteY1655" fmla="*/ 454146 h 6747455"/>
              <a:gd name="connsiteX1656" fmla="*/ 2023189 w 6175898"/>
              <a:gd name="connsiteY1656" fmla="*/ 444285 h 6747455"/>
              <a:gd name="connsiteX1657" fmla="*/ 2025879 w 6175898"/>
              <a:gd name="connsiteY1657" fmla="*/ 433528 h 6747455"/>
              <a:gd name="connsiteX1658" fmla="*/ 2028120 w 6175898"/>
              <a:gd name="connsiteY1658" fmla="*/ 423219 h 6747455"/>
              <a:gd name="connsiteX1659" fmla="*/ 2031705 w 6175898"/>
              <a:gd name="connsiteY1659" fmla="*/ 413358 h 6747455"/>
              <a:gd name="connsiteX1660" fmla="*/ 2034395 w 6175898"/>
              <a:gd name="connsiteY1660" fmla="*/ 402602 h 6747455"/>
              <a:gd name="connsiteX1661" fmla="*/ 2037983 w 6175898"/>
              <a:gd name="connsiteY1661" fmla="*/ 391844 h 6747455"/>
              <a:gd name="connsiteX1662" fmla="*/ 2042017 w 6175898"/>
              <a:gd name="connsiteY1662" fmla="*/ 382431 h 6747455"/>
              <a:gd name="connsiteX1663" fmla="*/ 2046052 w 6175898"/>
              <a:gd name="connsiteY1663" fmla="*/ 372120 h 6747455"/>
              <a:gd name="connsiteX1664" fmla="*/ 2051430 w 6175898"/>
              <a:gd name="connsiteY1664" fmla="*/ 361364 h 6747455"/>
              <a:gd name="connsiteX1665" fmla="*/ 2055464 w 6175898"/>
              <a:gd name="connsiteY1665" fmla="*/ 351054 h 6747455"/>
              <a:gd name="connsiteX1666" fmla="*/ 2060395 w 6175898"/>
              <a:gd name="connsiteY1666" fmla="*/ 340745 h 6747455"/>
              <a:gd name="connsiteX1667" fmla="*/ 2066222 w 6175898"/>
              <a:gd name="connsiteY1667" fmla="*/ 330434 h 6747455"/>
              <a:gd name="connsiteX1668" fmla="*/ 2072498 w 6175898"/>
              <a:gd name="connsiteY1668" fmla="*/ 319678 h 6747455"/>
              <a:gd name="connsiteX1669" fmla="*/ 2078773 w 6175898"/>
              <a:gd name="connsiteY1669" fmla="*/ 309816 h 6747455"/>
              <a:gd name="connsiteX1670" fmla="*/ 2085498 w 6175898"/>
              <a:gd name="connsiteY1670" fmla="*/ 300403 h 6747455"/>
              <a:gd name="connsiteX1671" fmla="*/ 2093117 w 6175898"/>
              <a:gd name="connsiteY1671" fmla="*/ 289197 h 6747455"/>
              <a:gd name="connsiteX1672" fmla="*/ 2100289 w 6175898"/>
              <a:gd name="connsiteY1672" fmla="*/ 278440 h 6747455"/>
              <a:gd name="connsiteX1673" fmla="*/ 2108806 w 6175898"/>
              <a:gd name="connsiteY1673" fmla="*/ 269028 h 6747455"/>
              <a:gd name="connsiteX1674" fmla="*/ 2116874 w 6175898"/>
              <a:gd name="connsiteY1674" fmla="*/ 258269 h 6747455"/>
              <a:gd name="connsiteX1675" fmla="*/ 2126735 w 6175898"/>
              <a:gd name="connsiteY1675" fmla="*/ 247513 h 6747455"/>
              <a:gd name="connsiteX1676" fmla="*/ 2137493 w 6175898"/>
              <a:gd name="connsiteY1676" fmla="*/ 236755 h 6747455"/>
              <a:gd name="connsiteX1677" fmla="*/ 2147801 w 6175898"/>
              <a:gd name="connsiteY1677" fmla="*/ 227342 h 6747455"/>
              <a:gd name="connsiteX1678" fmla="*/ 2159457 w 6175898"/>
              <a:gd name="connsiteY1678" fmla="*/ 217480 h 6747455"/>
              <a:gd name="connsiteX1679" fmla="*/ 2172455 w 6175898"/>
              <a:gd name="connsiteY1679" fmla="*/ 206273 h 6747455"/>
              <a:gd name="connsiteX1680" fmla="*/ 2186800 w 6175898"/>
              <a:gd name="connsiteY1680" fmla="*/ 195515 h 6747455"/>
              <a:gd name="connsiteX1681" fmla="*/ 2201143 w 6175898"/>
              <a:gd name="connsiteY1681" fmla="*/ 185655 h 6747455"/>
              <a:gd name="connsiteX1682" fmla="*/ 2216383 w 6175898"/>
              <a:gd name="connsiteY1682" fmla="*/ 175793 h 6747455"/>
              <a:gd name="connsiteX1683" fmla="*/ 2237898 w 6175898"/>
              <a:gd name="connsiteY1683" fmla="*/ 164139 h 6747455"/>
              <a:gd name="connsiteX1684" fmla="*/ 2261205 w 6175898"/>
              <a:gd name="connsiteY1684" fmla="*/ 152484 h 6747455"/>
              <a:gd name="connsiteX1685" fmla="*/ 2272859 w 6175898"/>
              <a:gd name="connsiteY1685" fmla="*/ 147105 h 6747455"/>
              <a:gd name="connsiteX1686" fmla="*/ 2284514 w 6175898"/>
              <a:gd name="connsiteY1686" fmla="*/ 143517 h 6747455"/>
              <a:gd name="connsiteX1687" fmla="*/ 2297064 w 6175898"/>
              <a:gd name="connsiteY1687" fmla="*/ 139035 h 6747455"/>
              <a:gd name="connsiteX1688" fmla="*/ 2308269 w 6175898"/>
              <a:gd name="connsiteY1688" fmla="*/ 135001 h 6747455"/>
              <a:gd name="connsiteX1689" fmla="*/ 2323509 w 6175898"/>
              <a:gd name="connsiteY1689" fmla="*/ 130518 h 6747455"/>
              <a:gd name="connsiteX1690" fmla="*/ 2337854 w 6175898"/>
              <a:gd name="connsiteY1690" fmla="*/ 126932 h 6747455"/>
              <a:gd name="connsiteX1691" fmla="*/ 2353092 w 6175898"/>
              <a:gd name="connsiteY1691" fmla="*/ 124243 h 6747455"/>
              <a:gd name="connsiteX1692" fmla="*/ 2368334 w 6175898"/>
              <a:gd name="connsiteY1692" fmla="*/ 121554 h 6747455"/>
              <a:gd name="connsiteX1693" fmla="*/ 2383124 w 6175898"/>
              <a:gd name="connsiteY1693" fmla="*/ 120207 h 6747455"/>
              <a:gd name="connsiteX1694" fmla="*/ 2398364 w 6175898"/>
              <a:gd name="connsiteY1694" fmla="*/ 118414 h 6747455"/>
              <a:gd name="connsiteX1695" fmla="*/ 2414051 w 6175898"/>
              <a:gd name="connsiteY1695" fmla="*/ 117069 h 6747455"/>
              <a:gd name="connsiteX1696" fmla="*/ 2429291 w 6175898"/>
              <a:gd name="connsiteY1696" fmla="*/ 117068 h 6747455"/>
              <a:gd name="connsiteX1697" fmla="*/ 4101016 w 6175898"/>
              <a:gd name="connsiteY1697" fmla="*/ 0 h 6747455"/>
              <a:gd name="connsiteX1698" fmla="*/ 4107728 w 6175898"/>
              <a:gd name="connsiteY1698" fmla="*/ 447 h 6747455"/>
              <a:gd name="connsiteX1699" fmla="*/ 4113098 w 6175898"/>
              <a:gd name="connsiteY1699" fmla="*/ 447 h 6747455"/>
              <a:gd name="connsiteX1700" fmla="*/ 4118915 w 6175898"/>
              <a:gd name="connsiteY1700" fmla="*/ 0 h 6747455"/>
              <a:gd name="connsiteX1701" fmla="*/ 4130552 w 6175898"/>
              <a:gd name="connsiteY1701" fmla="*/ 896 h 6747455"/>
              <a:gd name="connsiteX1702" fmla="*/ 4141740 w 6175898"/>
              <a:gd name="connsiteY1702" fmla="*/ 2238 h 6747455"/>
              <a:gd name="connsiteX1703" fmla="*/ 4152479 w 6175898"/>
              <a:gd name="connsiteY1703" fmla="*/ 2237 h 6747455"/>
              <a:gd name="connsiteX1704" fmla="*/ 4163220 w 6175898"/>
              <a:gd name="connsiteY1704" fmla="*/ 4029 h 6747455"/>
              <a:gd name="connsiteX1705" fmla="*/ 4173510 w 6175898"/>
              <a:gd name="connsiteY1705" fmla="*/ 5370 h 6747455"/>
              <a:gd name="connsiteX1706" fmla="*/ 4182461 w 6175898"/>
              <a:gd name="connsiteY1706" fmla="*/ 7161 h 6747455"/>
              <a:gd name="connsiteX1707" fmla="*/ 4192307 w 6175898"/>
              <a:gd name="connsiteY1707" fmla="*/ 8950 h 6747455"/>
              <a:gd name="connsiteX1708" fmla="*/ 4202152 w 6175898"/>
              <a:gd name="connsiteY1708" fmla="*/ 10739 h 6747455"/>
              <a:gd name="connsiteX1709" fmla="*/ 4211103 w 6175898"/>
              <a:gd name="connsiteY1709" fmla="*/ 13426 h 6747455"/>
              <a:gd name="connsiteX1710" fmla="*/ 4219158 w 6175898"/>
              <a:gd name="connsiteY1710" fmla="*/ 16111 h 6747455"/>
              <a:gd name="connsiteX1711" fmla="*/ 4228554 w 6175898"/>
              <a:gd name="connsiteY1711" fmla="*/ 18348 h 6747455"/>
              <a:gd name="connsiteX1712" fmla="*/ 4236161 w 6175898"/>
              <a:gd name="connsiteY1712" fmla="*/ 20586 h 6747455"/>
              <a:gd name="connsiteX1713" fmla="*/ 4244216 w 6175898"/>
              <a:gd name="connsiteY1713" fmla="*/ 23271 h 6747455"/>
              <a:gd name="connsiteX1714" fmla="*/ 4253167 w 6175898"/>
              <a:gd name="connsiteY1714" fmla="*/ 25957 h 6747455"/>
              <a:gd name="connsiteX1715" fmla="*/ 4260774 w 6175898"/>
              <a:gd name="connsiteY1715" fmla="*/ 29089 h 6747455"/>
              <a:gd name="connsiteX1716" fmla="*/ 4268829 w 6175898"/>
              <a:gd name="connsiteY1716" fmla="*/ 32670 h 6747455"/>
              <a:gd name="connsiteX1717" fmla="*/ 4275990 w 6175898"/>
              <a:gd name="connsiteY1717" fmla="*/ 35353 h 6747455"/>
              <a:gd name="connsiteX1718" fmla="*/ 4283150 w 6175898"/>
              <a:gd name="connsiteY1718" fmla="*/ 39827 h 6747455"/>
              <a:gd name="connsiteX1719" fmla="*/ 4290757 w 6175898"/>
              <a:gd name="connsiteY1719" fmla="*/ 42960 h 6747455"/>
              <a:gd name="connsiteX1720" fmla="*/ 4297469 w 6175898"/>
              <a:gd name="connsiteY1720" fmla="*/ 46092 h 6747455"/>
              <a:gd name="connsiteX1721" fmla="*/ 4305078 w 6175898"/>
              <a:gd name="connsiteY1721" fmla="*/ 50121 h 6747455"/>
              <a:gd name="connsiteX1722" fmla="*/ 4311790 w 6175898"/>
              <a:gd name="connsiteY1722" fmla="*/ 53253 h 6747455"/>
              <a:gd name="connsiteX1723" fmla="*/ 4318502 w 6175898"/>
              <a:gd name="connsiteY1723" fmla="*/ 58175 h 6747455"/>
              <a:gd name="connsiteX1724" fmla="*/ 4325215 w 6175898"/>
              <a:gd name="connsiteY1724" fmla="*/ 61308 h 6747455"/>
              <a:gd name="connsiteX1725" fmla="*/ 4331032 w 6175898"/>
              <a:gd name="connsiteY1725" fmla="*/ 65335 h 6747455"/>
              <a:gd name="connsiteX1726" fmla="*/ 4338193 w 6175898"/>
              <a:gd name="connsiteY1726" fmla="*/ 69812 h 6747455"/>
              <a:gd name="connsiteX1727" fmla="*/ 4343563 w 6175898"/>
              <a:gd name="connsiteY1727" fmla="*/ 74286 h 6747455"/>
              <a:gd name="connsiteX1728" fmla="*/ 4349827 w 6175898"/>
              <a:gd name="connsiteY1728" fmla="*/ 77866 h 6747455"/>
              <a:gd name="connsiteX1729" fmla="*/ 4356092 w 6175898"/>
              <a:gd name="connsiteY1729" fmla="*/ 83236 h 6747455"/>
              <a:gd name="connsiteX1730" fmla="*/ 4361909 w 6175898"/>
              <a:gd name="connsiteY1730" fmla="*/ 87263 h 6747455"/>
              <a:gd name="connsiteX1731" fmla="*/ 4367726 w 6175898"/>
              <a:gd name="connsiteY1731" fmla="*/ 91290 h 6747455"/>
              <a:gd name="connsiteX1732" fmla="*/ 4373097 w 6175898"/>
              <a:gd name="connsiteY1732" fmla="*/ 95767 h 6747455"/>
              <a:gd name="connsiteX1733" fmla="*/ 4378467 w 6175898"/>
              <a:gd name="connsiteY1733" fmla="*/ 101137 h 6747455"/>
              <a:gd name="connsiteX1734" fmla="*/ 4384284 w 6175898"/>
              <a:gd name="connsiteY1734" fmla="*/ 106059 h 6747455"/>
              <a:gd name="connsiteX1735" fmla="*/ 4389206 w 6175898"/>
              <a:gd name="connsiteY1735" fmla="*/ 110981 h 6747455"/>
              <a:gd name="connsiteX1736" fmla="*/ 4395024 w 6175898"/>
              <a:gd name="connsiteY1736" fmla="*/ 115903 h 6747455"/>
              <a:gd name="connsiteX1737" fmla="*/ 4399947 w 6175898"/>
              <a:gd name="connsiteY1737" fmla="*/ 120827 h 6747455"/>
              <a:gd name="connsiteX1738" fmla="*/ 4404869 w 6175898"/>
              <a:gd name="connsiteY1738" fmla="*/ 125749 h 6747455"/>
              <a:gd name="connsiteX1739" fmla="*/ 4409792 w 6175898"/>
              <a:gd name="connsiteY1739" fmla="*/ 130671 h 6747455"/>
              <a:gd name="connsiteX1740" fmla="*/ 4414714 w 6175898"/>
              <a:gd name="connsiteY1740" fmla="*/ 136488 h 6747455"/>
              <a:gd name="connsiteX1741" fmla="*/ 4419637 w 6175898"/>
              <a:gd name="connsiteY1741" fmla="*/ 141411 h 6747455"/>
              <a:gd name="connsiteX1742" fmla="*/ 4424111 w 6175898"/>
              <a:gd name="connsiteY1742" fmla="*/ 146781 h 6747455"/>
              <a:gd name="connsiteX1743" fmla="*/ 4428140 w 6175898"/>
              <a:gd name="connsiteY1743" fmla="*/ 151704 h 6747455"/>
              <a:gd name="connsiteX1744" fmla="*/ 4432167 w 6175898"/>
              <a:gd name="connsiteY1744" fmla="*/ 157521 h 6747455"/>
              <a:gd name="connsiteX1745" fmla="*/ 4437089 w 6175898"/>
              <a:gd name="connsiteY1745" fmla="*/ 163339 h 6747455"/>
              <a:gd name="connsiteX1746" fmla="*/ 4441564 w 6175898"/>
              <a:gd name="connsiteY1746" fmla="*/ 168708 h 6747455"/>
              <a:gd name="connsiteX1747" fmla="*/ 4446039 w 6175898"/>
              <a:gd name="connsiteY1747" fmla="*/ 174078 h 6747455"/>
              <a:gd name="connsiteX1748" fmla="*/ 4449620 w 6175898"/>
              <a:gd name="connsiteY1748" fmla="*/ 180344 h 6747455"/>
              <a:gd name="connsiteX1749" fmla="*/ 4453200 w 6175898"/>
              <a:gd name="connsiteY1749" fmla="*/ 185714 h 6747455"/>
              <a:gd name="connsiteX1750" fmla="*/ 4457675 w 6175898"/>
              <a:gd name="connsiteY1750" fmla="*/ 191979 h 6747455"/>
              <a:gd name="connsiteX1751" fmla="*/ 4461702 w 6175898"/>
              <a:gd name="connsiteY1751" fmla="*/ 197796 h 6747455"/>
              <a:gd name="connsiteX1752" fmla="*/ 4464835 w 6175898"/>
              <a:gd name="connsiteY1752" fmla="*/ 203613 h 6747455"/>
              <a:gd name="connsiteX1753" fmla="*/ 4468414 w 6175898"/>
              <a:gd name="connsiteY1753" fmla="*/ 209877 h 6747455"/>
              <a:gd name="connsiteX1754" fmla="*/ 4471996 w 6175898"/>
              <a:gd name="connsiteY1754" fmla="*/ 216143 h 6747455"/>
              <a:gd name="connsiteX1755" fmla="*/ 4474681 w 6175898"/>
              <a:gd name="connsiteY1755" fmla="*/ 222409 h 6747455"/>
              <a:gd name="connsiteX1756" fmla="*/ 4478708 w 6175898"/>
              <a:gd name="connsiteY1756" fmla="*/ 228226 h 6747455"/>
              <a:gd name="connsiteX1757" fmla="*/ 4481392 w 6175898"/>
              <a:gd name="connsiteY1757" fmla="*/ 234491 h 6747455"/>
              <a:gd name="connsiteX1758" fmla="*/ 4484973 w 6175898"/>
              <a:gd name="connsiteY1758" fmla="*/ 241650 h 6747455"/>
              <a:gd name="connsiteX1759" fmla="*/ 4487210 w 6175898"/>
              <a:gd name="connsiteY1759" fmla="*/ 248362 h 6747455"/>
              <a:gd name="connsiteX1760" fmla="*/ 4490790 w 6175898"/>
              <a:gd name="connsiteY1760" fmla="*/ 254630 h 6747455"/>
              <a:gd name="connsiteX1761" fmla="*/ 4493475 w 6175898"/>
              <a:gd name="connsiteY1761" fmla="*/ 260895 h 6747455"/>
              <a:gd name="connsiteX1762" fmla="*/ 4495712 w 6175898"/>
              <a:gd name="connsiteY1762" fmla="*/ 267606 h 6747455"/>
              <a:gd name="connsiteX1763" fmla="*/ 4498397 w 6175898"/>
              <a:gd name="connsiteY1763" fmla="*/ 274766 h 6747455"/>
              <a:gd name="connsiteX1764" fmla="*/ 4500636 w 6175898"/>
              <a:gd name="connsiteY1764" fmla="*/ 281481 h 6747455"/>
              <a:gd name="connsiteX1765" fmla="*/ 4502873 w 6175898"/>
              <a:gd name="connsiteY1765" fmla="*/ 288192 h 6747455"/>
              <a:gd name="connsiteX1766" fmla="*/ 4505110 w 6175898"/>
              <a:gd name="connsiteY1766" fmla="*/ 295800 h 6747455"/>
              <a:gd name="connsiteX1767" fmla="*/ 4507348 w 6175898"/>
              <a:gd name="connsiteY1767" fmla="*/ 302511 h 6747455"/>
              <a:gd name="connsiteX1768" fmla="*/ 4508690 w 6175898"/>
              <a:gd name="connsiteY1768" fmla="*/ 310119 h 6747455"/>
              <a:gd name="connsiteX1769" fmla="*/ 4510480 w 6175898"/>
              <a:gd name="connsiteY1769" fmla="*/ 317279 h 6747455"/>
              <a:gd name="connsiteX1770" fmla="*/ 4512270 w 6175898"/>
              <a:gd name="connsiteY1770" fmla="*/ 324438 h 6747455"/>
              <a:gd name="connsiteX1771" fmla="*/ 4514955 w 6175898"/>
              <a:gd name="connsiteY1771" fmla="*/ 332493 h 6747455"/>
              <a:gd name="connsiteX1772" fmla="*/ 4516745 w 6175898"/>
              <a:gd name="connsiteY1772" fmla="*/ 339656 h 6747455"/>
              <a:gd name="connsiteX1773" fmla="*/ 4517640 w 6175898"/>
              <a:gd name="connsiteY1773" fmla="*/ 347710 h 6747455"/>
              <a:gd name="connsiteX1774" fmla="*/ 4518982 w 6175898"/>
              <a:gd name="connsiteY1774" fmla="*/ 355317 h 6747455"/>
              <a:gd name="connsiteX1775" fmla="*/ 4519877 w 6175898"/>
              <a:gd name="connsiteY1775" fmla="*/ 363371 h 6747455"/>
              <a:gd name="connsiteX1776" fmla="*/ 4521220 w 6175898"/>
              <a:gd name="connsiteY1776" fmla="*/ 370978 h 6747455"/>
              <a:gd name="connsiteX1777" fmla="*/ 4521667 w 6175898"/>
              <a:gd name="connsiteY1777" fmla="*/ 379481 h 6747455"/>
              <a:gd name="connsiteX1778" fmla="*/ 4521222 w 6175898"/>
              <a:gd name="connsiteY1778" fmla="*/ 387089 h 6747455"/>
              <a:gd name="connsiteX1779" fmla="*/ 4521667 w 6175898"/>
              <a:gd name="connsiteY1779" fmla="*/ 395593 h 6747455"/>
              <a:gd name="connsiteX1780" fmla="*/ 4522562 w 6175898"/>
              <a:gd name="connsiteY1780" fmla="*/ 403647 h 6747455"/>
              <a:gd name="connsiteX1781" fmla="*/ 4522562 w 6175898"/>
              <a:gd name="connsiteY1781" fmla="*/ 409912 h 6747455"/>
              <a:gd name="connsiteX1782" fmla="*/ 4522562 w 6175898"/>
              <a:gd name="connsiteY1782" fmla="*/ 415282 h 6747455"/>
              <a:gd name="connsiteX1783" fmla="*/ 4523457 w 6175898"/>
              <a:gd name="connsiteY1783" fmla="*/ 417966 h 6747455"/>
              <a:gd name="connsiteX1784" fmla="*/ 4522562 w 6175898"/>
              <a:gd name="connsiteY1784" fmla="*/ 420651 h 6747455"/>
              <a:gd name="connsiteX1785" fmla="*/ 4522562 w 6175898"/>
              <a:gd name="connsiteY1785" fmla="*/ 429601 h 6747455"/>
              <a:gd name="connsiteX1786" fmla="*/ 4522562 w 6175898"/>
              <a:gd name="connsiteY1786" fmla="*/ 438551 h 6747455"/>
              <a:gd name="connsiteX1787" fmla="*/ 4521669 w 6175898"/>
              <a:gd name="connsiteY1787" fmla="*/ 447501 h 6747455"/>
              <a:gd name="connsiteX1788" fmla="*/ 4520772 w 6175898"/>
              <a:gd name="connsiteY1788" fmla="*/ 457347 h 6747455"/>
              <a:gd name="connsiteX1789" fmla="*/ 4519877 w 6175898"/>
              <a:gd name="connsiteY1789" fmla="*/ 466297 h 6747455"/>
              <a:gd name="connsiteX1790" fmla="*/ 4518088 w 6175898"/>
              <a:gd name="connsiteY1790" fmla="*/ 475247 h 6747455"/>
              <a:gd name="connsiteX1791" fmla="*/ 4516745 w 6175898"/>
              <a:gd name="connsiteY1791" fmla="*/ 485539 h 6747455"/>
              <a:gd name="connsiteX1792" fmla="*/ 4515402 w 6175898"/>
              <a:gd name="connsiteY1792" fmla="*/ 494936 h 6747455"/>
              <a:gd name="connsiteX1793" fmla="*/ 4513166 w 6175898"/>
              <a:gd name="connsiteY1793" fmla="*/ 505230 h 6747455"/>
              <a:gd name="connsiteX1794" fmla="*/ 4510928 w 6175898"/>
              <a:gd name="connsiteY1794" fmla="*/ 515522 h 6747455"/>
              <a:gd name="connsiteX1795" fmla="*/ 4507348 w 6175898"/>
              <a:gd name="connsiteY1795" fmla="*/ 526262 h 6747455"/>
              <a:gd name="connsiteX1796" fmla="*/ 4504663 w 6175898"/>
              <a:gd name="connsiteY1796" fmla="*/ 537001 h 6747455"/>
              <a:gd name="connsiteX1797" fmla="*/ 4501529 w 6175898"/>
              <a:gd name="connsiteY1797" fmla="*/ 548190 h 6747455"/>
              <a:gd name="connsiteX1798" fmla="*/ 4496607 w 6175898"/>
              <a:gd name="connsiteY1798" fmla="*/ 559377 h 6747455"/>
              <a:gd name="connsiteX1799" fmla="*/ 4494817 w 6175898"/>
              <a:gd name="connsiteY1799" fmla="*/ 565642 h 6747455"/>
              <a:gd name="connsiteX1800" fmla="*/ 4492132 w 6175898"/>
              <a:gd name="connsiteY1800" fmla="*/ 571906 h 6747455"/>
              <a:gd name="connsiteX1801" fmla="*/ 4489448 w 6175898"/>
              <a:gd name="connsiteY1801" fmla="*/ 578171 h 6747455"/>
              <a:gd name="connsiteX1802" fmla="*/ 4487659 w 6175898"/>
              <a:gd name="connsiteY1802" fmla="*/ 583542 h 6747455"/>
              <a:gd name="connsiteX1803" fmla="*/ 4483630 w 6175898"/>
              <a:gd name="connsiteY1803" fmla="*/ 590256 h 6747455"/>
              <a:gd name="connsiteX1804" fmla="*/ 4480498 w 6175898"/>
              <a:gd name="connsiteY1804" fmla="*/ 596968 h 6747455"/>
              <a:gd name="connsiteX1805" fmla="*/ 4477813 w 6175898"/>
              <a:gd name="connsiteY1805" fmla="*/ 603233 h 6747455"/>
              <a:gd name="connsiteX1806" fmla="*/ 4474681 w 6175898"/>
              <a:gd name="connsiteY1806" fmla="*/ 609944 h 6747455"/>
              <a:gd name="connsiteX1807" fmla="*/ 4469758 w 6175898"/>
              <a:gd name="connsiteY1807" fmla="*/ 617552 h 6747455"/>
              <a:gd name="connsiteX1808" fmla="*/ 4466177 w 6175898"/>
              <a:gd name="connsiteY1808" fmla="*/ 624713 h 6747455"/>
              <a:gd name="connsiteX1809" fmla="*/ 4462149 w 6175898"/>
              <a:gd name="connsiteY1809" fmla="*/ 632320 h 6747455"/>
              <a:gd name="connsiteX1810" fmla="*/ 4456780 w 6175898"/>
              <a:gd name="connsiteY1810" fmla="*/ 639480 h 6747455"/>
              <a:gd name="connsiteX1811" fmla="*/ 4451410 w 6175898"/>
              <a:gd name="connsiteY1811" fmla="*/ 648429 h 6747455"/>
              <a:gd name="connsiteX1812" fmla="*/ 4445144 w 6175898"/>
              <a:gd name="connsiteY1812" fmla="*/ 656485 h 6747455"/>
              <a:gd name="connsiteX1813" fmla="*/ 4438432 w 6175898"/>
              <a:gd name="connsiteY1813" fmla="*/ 665883 h 6747455"/>
              <a:gd name="connsiteX1814" fmla="*/ 4432167 w 6175898"/>
              <a:gd name="connsiteY1814" fmla="*/ 673937 h 6747455"/>
              <a:gd name="connsiteX1815" fmla="*/ 4420532 w 6175898"/>
              <a:gd name="connsiteY1815" fmla="*/ 688258 h 6747455"/>
              <a:gd name="connsiteX1816" fmla="*/ 4408450 w 6175898"/>
              <a:gd name="connsiteY1816" fmla="*/ 701235 h 6747455"/>
              <a:gd name="connsiteX1817" fmla="*/ 4395473 w 6175898"/>
              <a:gd name="connsiteY1817" fmla="*/ 714212 h 6747455"/>
              <a:gd name="connsiteX1818" fmla="*/ 4382047 w 6175898"/>
              <a:gd name="connsiteY1818" fmla="*/ 726743 h 6747455"/>
              <a:gd name="connsiteX1819" fmla="*/ 4365042 w 6175898"/>
              <a:gd name="connsiteY1819" fmla="*/ 741062 h 6747455"/>
              <a:gd name="connsiteX1820" fmla="*/ 4346247 w 6175898"/>
              <a:gd name="connsiteY1820" fmla="*/ 754488 h 6747455"/>
              <a:gd name="connsiteX1821" fmla="*/ 4327899 w 6175898"/>
              <a:gd name="connsiteY1821" fmla="*/ 767466 h 6747455"/>
              <a:gd name="connsiteX1822" fmla="*/ 4308658 w 6175898"/>
              <a:gd name="connsiteY1822" fmla="*/ 778653 h 6747455"/>
              <a:gd name="connsiteX1823" fmla="*/ 4292994 w 6175898"/>
              <a:gd name="connsiteY1823" fmla="*/ 787156 h 6747455"/>
              <a:gd name="connsiteX1824" fmla="*/ 4276438 w 6175898"/>
              <a:gd name="connsiteY1824" fmla="*/ 794764 h 6747455"/>
              <a:gd name="connsiteX1825" fmla="*/ 4259880 w 6175898"/>
              <a:gd name="connsiteY1825" fmla="*/ 802369 h 6747455"/>
              <a:gd name="connsiteX1826" fmla="*/ 4242874 w 6175898"/>
              <a:gd name="connsiteY1826" fmla="*/ 807741 h 6747455"/>
              <a:gd name="connsiteX1827" fmla="*/ 4233030 w 6175898"/>
              <a:gd name="connsiteY1827" fmla="*/ 811320 h 6747455"/>
              <a:gd name="connsiteX1828" fmla="*/ 4222737 w 6175898"/>
              <a:gd name="connsiteY1828" fmla="*/ 814452 h 6747455"/>
              <a:gd name="connsiteX1829" fmla="*/ 4211997 w 6175898"/>
              <a:gd name="connsiteY1829" fmla="*/ 817139 h 6747455"/>
              <a:gd name="connsiteX1830" fmla="*/ 4201704 w 6175898"/>
              <a:gd name="connsiteY1830" fmla="*/ 820271 h 6747455"/>
              <a:gd name="connsiteX1831" fmla="*/ 4193201 w 6175898"/>
              <a:gd name="connsiteY1831" fmla="*/ 821613 h 6747455"/>
              <a:gd name="connsiteX1832" fmla="*/ 4184700 w 6175898"/>
              <a:gd name="connsiteY1832" fmla="*/ 823851 h 6747455"/>
              <a:gd name="connsiteX1833" fmla="*/ 4176644 w 6175898"/>
              <a:gd name="connsiteY1833" fmla="*/ 824744 h 6747455"/>
              <a:gd name="connsiteX1834" fmla="*/ 4168588 w 6175898"/>
              <a:gd name="connsiteY1834" fmla="*/ 826535 h 6747455"/>
              <a:gd name="connsiteX1835" fmla="*/ 4153374 w 6175898"/>
              <a:gd name="connsiteY1835" fmla="*/ 828326 h 6747455"/>
              <a:gd name="connsiteX1836" fmla="*/ 4139501 w 6175898"/>
              <a:gd name="connsiteY1836" fmla="*/ 829669 h 6747455"/>
              <a:gd name="connsiteX1837" fmla="*/ 4126524 w 6175898"/>
              <a:gd name="connsiteY1837" fmla="*/ 830116 h 6747455"/>
              <a:gd name="connsiteX1838" fmla="*/ 4113098 w 6175898"/>
              <a:gd name="connsiteY1838" fmla="*/ 830116 h 6747455"/>
              <a:gd name="connsiteX1839" fmla="*/ 4110413 w 6175898"/>
              <a:gd name="connsiteY1839" fmla="*/ 831010 h 6747455"/>
              <a:gd name="connsiteX1840" fmla="*/ 4107728 w 6175898"/>
              <a:gd name="connsiteY1840" fmla="*/ 830116 h 6747455"/>
              <a:gd name="connsiteX1841" fmla="*/ 4098779 w 6175898"/>
              <a:gd name="connsiteY1841" fmla="*/ 830116 h 6747455"/>
              <a:gd name="connsiteX1842" fmla="*/ 4089828 w 6175898"/>
              <a:gd name="connsiteY1842" fmla="*/ 830116 h 6747455"/>
              <a:gd name="connsiteX1843" fmla="*/ 4078194 w 6175898"/>
              <a:gd name="connsiteY1843" fmla="*/ 829221 h 6747455"/>
              <a:gd name="connsiteX1844" fmla="*/ 4067455 w 6175898"/>
              <a:gd name="connsiteY1844" fmla="*/ 829221 h 6747455"/>
              <a:gd name="connsiteX1845" fmla="*/ 4056712 w 6175898"/>
              <a:gd name="connsiteY1845" fmla="*/ 827431 h 6747455"/>
              <a:gd name="connsiteX1846" fmla="*/ 4046421 w 6175898"/>
              <a:gd name="connsiteY1846" fmla="*/ 826088 h 6747455"/>
              <a:gd name="connsiteX1847" fmla="*/ 4036576 w 6175898"/>
              <a:gd name="connsiteY1847" fmla="*/ 824299 h 6747455"/>
              <a:gd name="connsiteX1848" fmla="*/ 4026730 w 6175898"/>
              <a:gd name="connsiteY1848" fmla="*/ 822507 h 6747455"/>
              <a:gd name="connsiteX1849" fmla="*/ 4017781 w 6175898"/>
              <a:gd name="connsiteY1849" fmla="*/ 820717 h 6747455"/>
              <a:gd name="connsiteX1850" fmla="*/ 4008384 w 6175898"/>
              <a:gd name="connsiteY1850" fmla="*/ 818479 h 6747455"/>
              <a:gd name="connsiteX1851" fmla="*/ 3999882 w 6175898"/>
              <a:gd name="connsiteY1851" fmla="*/ 816242 h 6747455"/>
              <a:gd name="connsiteX1852" fmla="*/ 3990484 w 6175898"/>
              <a:gd name="connsiteY1852" fmla="*/ 814005 h 6747455"/>
              <a:gd name="connsiteX1853" fmla="*/ 3982428 w 6175898"/>
              <a:gd name="connsiteY1853" fmla="*/ 811321 h 6747455"/>
              <a:gd name="connsiteX1854" fmla="*/ 3973927 w 6175898"/>
              <a:gd name="connsiteY1854" fmla="*/ 808190 h 6747455"/>
              <a:gd name="connsiteX1855" fmla="*/ 3965870 w 6175898"/>
              <a:gd name="connsiteY1855" fmla="*/ 805503 h 6747455"/>
              <a:gd name="connsiteX1856" fmla="*/ 3957816 w 6175898"/>
              <a:gd name="connsiteY1856" fmla="*/ 801923 h 6747455"/>
              <a:gd name="connsiteX1857" fmla="*/ 3950656 w 6175898"/>
              <a:gd name="connsiteY1857" fmla="*/ 799238 h 6747455"/>
              <a:gd name="connsiteX1858" fmla="*/ 3942600 w 6175898"/>
              <a:gd name="connsiteY1858" fmla="*/ 795657 h 6747455"/>
              <a:gd name="connsiteX1859" fmla="*/ 3934993 w 6175898"/>
              <a:gd name="connsiteY1859" fmla="*/ 792524 h 6747455"/>
              <a:gd name="connsiteX1860" fmla="*/ 3927833 w 6175898"/>
              <a:gd name="connsiteY1860" fmla="*/ 789840 h 6747455"/>
              <a:gd name="connsiteX1861" fmla="*/ 3920226 w 6175898"/>
              <a:gd name="connsiteY1861" fmla="*/ 785812 h 6747455"/>
              <a:gd name="connsiteX1862" fmla="*/ 3913514 w 6175898"/>
              <a:gd name="connsiteY1862" fmla="*/ 782680 h 6747455"/>
              <a:gd name="connsiteX1863" fmla="*/ 3905906 w 6175898"/>
              <a:gd name="connsiteY1863" fmla="*/ 778653 h 6747455"/>
              <a:gd name="connsiteX1864" fmla="*/ 3900088 w 6175898"/>
              <a:gd name="connsiteY1864" fmla="*/ 774624 h 6747455"/>
              <a:gd name="connsiteX1865" fmla="*/ 3892928 w 6175898"/>
              <a:gd name="connsiteY1865" fmla="*/ 771045 h 6747455"/>
              <a:gd name="connsiteX1866" fmla="*/ 3886664 w 6175898"/>
              <a:gd name="connsiteY1866" fmla="*/ 766569 h 6747455"/>
              <a:gd name="connsiteX1867" fmla="*/ 3879950 w 6175898"/>
              <a:gd name="connsiteY1867" fmla="*/ 762544 h 6747455"/>
              <a:gd name="connsiteX1868" fmla="*/ 3874133 w 6175898"/>
              <a:gd name="connsiteY1868" fmla="*/ 758516 h 6747455"/>
              <a:gd name="connsiteX1869" fmla="*/ 3868315 w 6175898"/>
              <a:gd name="connsiteY1869" fmla="*/ 754488 h 6747455"/>
              <a:gd name="connsiteX1870" fmla="*/ 3861602 w 6175898"/>
              <a:gd name="connsiteY1870" fmla="*/ 749565 h 6747455"/>
              <a:gd name="connsiteX1871" fmla="*/ 3856232 w 6175898"/>
              <a:gd name="connsiteY1871" fmla="*/ 745091 h 6747455"/>
              <a:gd name="connsiteX1872" fmla="*/ 3850416 w 6175898"/>
              <a:gd name="connsiteY1872" fmla="*/ 741063 h 6747455"/>
              <a:gd name="connsiteX1873" fmla="*/ 3844598 w 6175898"/>
              <a:gd name="connsiteY1873" fmla="*/ 736141 h 6747455"/>
              <a:gd name="connsiteX1874" fmla="*/ 3839227 w 6175898"/>
              <a:gd name="connsiteY1874" fmla="*/ 731665 h 6747455"/>
              <a:gd name="connsiteX1875" fmla="*/ 3833857 w 6175898"/>
              <a:gd name="connsiteY1875" fmla="*/ 727190 h 6747455"/>
              <a:gd name="connsiteX1876" fmla="*/ 3828040 w 6175898"/>
              <a:gd name="connsiteY1876" fmla="*/ 721373 h 6747455"/>
              <a:gd name="connsiteX1877" fmla="*/ 3822223 w 6175898"/>
              <a:gd name="connsiteY1877" fmla="*/ 717345 h 6747455"/>
              <a:gd name="connsiteX1878" fmla="*/ 3817300 w 6175898"/>
              <a:gd name="connsiteY1878" fmla="*/ 712423 h 6747455"/>
              <a:gd name="connsiteX1879" fmla="*/ 3812378 w 6175898"/>
              <a:gd name="connsiteY1879" fmla="*/ 707500 h 6747455"/>
              <a:gd name="connsiteX1880" fmla="*/ 3807007 w 6175898"/>
              <a:gd name="connsiteY1880" fmla="*/ 702129 h 6747455"/>
              <a:gd name="connsiteX1881" fmla="*/ 3802084 w 6175898"/>
              <a:gd name="connsiteY1881" fmla="*/ 697208 h 6747455"/>
              <a:gd name="connsiteX1882" fmla="*/ 3798057 w 6175898"/>
              <a:gd name="connsiteY1882" fmla="*/ 691390 h 6747455"/>
              <a:gd name="connsiteX1883" fmla="*/ 3793583 w 6175898"/>
              <a:gd name="connsiteY1883" fmla="*/ 686021 h 6747455"/>
              <a:gd name="connsiteX1884" fmla="*/ 3788213 w 6175898"/>
              <a:gd name="connsiteY1884" fmla="*/ 680651 h 6747455"/>
              <a:gd name="connsiteX1885" fmla="*/ 3784186 w 6175898"/>
              <a:gd name="connsiteY1885" fmla="*/ 675729 h 6747455"/>
              <a:gd name="connsiteX1886" fmla="*/ 3779711 w 6175898"/>
              <a:gd name="connsiteY1886" fmla="*/ 670359 h 6747455"/>
              <a:gd name="connsiteX1887" fmla="*/ 3775681 w 6175898"/>
              <a:gd name="connsiteY1887" fmla="*/ 664540 h 6747455"/>
              <a:gd name="connsiteX1888" fmla="*/ 3771654 w 6175898"/>
              <a:gd name="connsiteY1888" fmla="*/ 658723 h 6747455"/>
              <a:gd name="connsiteX1889" fmla="*/ 3766732 w 6175898"/>
              <a:gd name="connsiteY1889" fmla="*/ 652905 h 6747455"/>
              <a:gd name="connsiteX1890" fmla="*/ 3763600 w 6175898"/>
              <a:gd name="connsiteY1890" fmla="*/ 647089 h 6747455"/>
              <a:gd name="connsiteX1891" fmla="*/ 3759573 w 6175898"/>
              <a:gd name="connsiteY1891" fmla="*/ 641271 h 6747455"/>
              <a:gd name="connsiteX1892" fmla="*/ 3755546 w 6175898"/>
              <a:gd name="connsiteY1892" fmla="*/ 635451 h 6747455"/>
              <a:gd name="connsiteX1893" fmla="*/ 3752413 w 6175898"/>
              <a:gd name="connsiteY1893" fmla="*/ 629634 h 6747455"/>
              <a:gd name="connsiteX1894" fmla="*/ 3748833 w 6175898"/>
              <a:gd name="connsiteY1894" fmla="*/ 623369 h 6747455"/>
              <a:gd name="connsiteX1895" fmla="*/ 3744358 w 6175898"/>
              <a:gd name="connsiteY1895" fmla="*/ 617105 h 6747455"/>
              <a:gd name="connsiteX1896" fmla="*/ 3741674 w 6175898"/>
              <a:gd name="connsiteY1896" fmla="*/ 610840 h 6747455"/>
              <a:gd name="connsiteX1897" fmla="*/ 3738092 w 6175898"/>
              <a:gd name="connsiteY1897" fmla="*/ 604574 h 6747455"/>
              <a:gd name="connsiteX1898" fmla="*/ 3734961 w 6175898"/>
              <a:gd name="connsiteY1898" fmla="*/ 598757 h 6747455"/>
              <a:gd name="connsiteX1899" fmla="*/ 3731827 w 6175898"/>
              <a:gd name="connsiteY1899" fmla="*/ 592044 h 6747455"/>
              <a:gd name="connsiteX1900" fmla="*/ 3729142 w 6175898"/>
              <a:gd name="connsiteY1900" fmla="*/ 585780 h 6747455"/>
              <a:gd name="connsiteX1901" fmla="*/ 3726458 w 6175898"/>
              <a:gd name="connsiteY1901" fmla="*/ 578620 h 6747455"/>
              <a:gd name="connsiteX1902" fmla="*/ 3723773 w 6175898"/>
              <a:gd name="connsiteY1902" fmla="*/ 572355 h 6747455"/>
              <a:gd name="connsiteX1903" fmla="*/ 3720639 w 6175898"/>
              <a:gd name="connsiteY1903" fmla="*/ 564747 h 6747455"/>
              <a:gd name="connsiteX1904" fmla="*/ 3717506 w 6175898"/>
              <a:gd name="connsiteY1904" fmla="*/ 558930 h 6747455"/>
              <a:gd name="connsiteX1905" fmla="*/ 3715270 w 6175898"/>
              <a:gd name="connsiteY1905" fmla="*/ 552217 h 6747455"/>
              <a:gd name="connsiteX1906" fmla="*/ 3712585 w 6175898"/>
              <a:gd name="connsiteY1906" fmla="*/ 545057 h 6747455"/>
              <a:gd name="connsiteX1907" fmla="*/ 3710795 w 6175898"/>
              <a:gd name="connsiteY1907" fmla="*/ 537898 h 6747455"/>
              <a:gd name="connsiteX1908" fmla="*/ 3708559 w 6175898"/>
              <a:gd name="connsiteY1908" fmla="*/ 531184 h 6747455"/>
              <a:gd name="connsiteX1909" fmla="*/ 3707215 w 6175898"/>
              <a:gd name="connsiteY1909" fmla="*/ 523576 h 6747455"/>
              <a:gd name="connsiteX1910" fmla="*/ 3704978 w 6175898"/>
              <a:gd name="connsiteY1910" fmla="*/ 515968 h 6747455"/>
              <a:gd name="connsiteX1911" fmla="*/ 3703188 w 6175898"/>
              <a:gd name="connsiteY1911" fmla="*/ 508809 h 6747455"/>
              <a:gd name="connsiteX1912" fmla="*/ 3701398 w 6175898"/>
              <a:gd name="connsiteY1912" fmla="*/ 501649 h 6747455"/>
              <a:gd name="connsiteX1913" fmla="*/ 3700055 w 6175898"/>
              <a:gd name="connsiteY1913" fmla="*/ 494042 h 6747455"/>
              <a:gd name="connsiteX1914" fmla="*/ 3698712 w 6175898"/>
              <a:gd name="connsiteY1914" fmla="*/ 486436 h 6747455"/>
              <a:gd name="connsiteX1915" fmla="*/ 3697816 w 6175898"/>
              <a:gd name="connsiteY1915" fmla="*/ 478379 h 6747455"/>
              <a:gd name="connsiteX1916" fmla="*/ 3696029 w 6175898"/>
              <a:gd name="connsiteY1916" fmla="*/ 471221 h 6747455"/>
              <a:gd name="connsiteX1917" fmla="*/ 3695580 w 6175898"/>
              <a:gd name="connsiteY1917" fmla="*/ 462716 h 6747455"/>
              <a:gd name="connsiteX1918" fmla="*/ 3694238 w 6175898"/>
              <a:gd name="connsiteY1918" fmla="*/ 455109 h 6747455"/>
              <a:gd name="connsiteX1919" fmla="*/ 3693791 w 6175898"/>
              <a:gd name="connsiteY1919" fmla="*/ 446606 h 6747455"/>
              <a:gd name="connsiteX1920" fmla="*/ 3693343 w 6175898"/>
              <a:gd name="connsiteY1920" fmla="*/ 438105 h 6747455"/>
              <a:gd name="connsiteX1921" fmla="*/ 3692895 w 6175898"/>
              <a:gd name="connsiteY1921" fmla="*/ 430497 h 6747455"/>
              <a:gd name="connsiteX1922" fmla="*/ 3692446 w 6175898"/>
              <a:gd name="connsiteY1922" fmla="*/ 421994 h 6747455"/>
              <a:gd name="connsiteX1923" fmla="*/ 3692895 w 6175898"/>
              <a:gd name="connsiteY1923" fmla="*/ 418862 h 6747455"/>
              <a:gd name="connsiteX1924" fmla="*/ 3692894 w 6175898"/>
              <a:gd name="connsiteY1924" fmla="*/ 415282 h 6747455"/>
              <a:gd name="connsiteX1925" fmla="*/ 3692894 w 6175898"/>
              <a:gd name="connsiteY1925" fmla="*/ 409912 h 6747455"/>
              <a:gd name="connsiteX1926" fmla="*/ 3692449 w 6175898"/>
              <a:gd name="connsiteY1926" fmla="*/ 404094 h 6747455"/>
              <a:gd name="connsiteX1927" fmla="*/ 3693343 w 6175898"/>
              <a:gd name="connsiteY1927" fmla="*/ 396039 h 6747455"/>
              <a:gd name="connsiteX1928" fmla="*/ 3693343 w 6175898"/>
              <a:gd name="connsiteY1928" fmla="*/ 387090 h 6747455"/>
              <a:gd name="connsiteX1929" fmla="*/ 3694238 w 6175898"/>
              <a:gd name="connsiteY1929" fmla="*/ 378139 h 6747455"/>
              <a:gd name="connsiteX1930" fmla="*/ 3695133 w 6175898"/>
              <a:gd name="connsiteY1930" fmla="*/ 368295 h 6747455"/>
              <a:gd name="connsiteX1931" fmla="*/ 3696476 w 6175898"/>
              <a:gd name="connsiteY1931" fmla="*/ 358897 h 6747455"/>
              <a:gd name="connsiteX1932" fmla="*/ 3698265 w 6175898"/>
              <a:gd name="connsiteY1932" fmla="*/ 349051 h 6747455"/>
              <a:gd name="connsiteX1933" fmla="*/ 3699160 w 6175898"/>
              <a:gd name="connsiteY1933" fmla="*/ 339207 h 6747455"/>
              <a:gd name="connsiteX1934" fmla="*/ 3701845 w 6175898"/>
              <a:gd name="connsiteY1934" fmla="*/ 329362 h 6747455"/>
              <a:gd name="connsiteX1935" fmla="*/ 3704083 w 6175898"/>
              <a:gd name="connsiteY1935" fmla="*/ 319069 h 6747455"/>
              <a:gd name="connsiteX1936" fmla="*/ 3705872 w 6175898"/>
              <a:gd name="connsiteY1936" fmla="*/ 309225 h 6747455"/>
              <a:gd name="connsiteX1937" fmla="*/ 3709452 w 6175898"/>
              <a:gd name="connsiteY1937" fmla="*/ 297588 h 6747455"/>
              <a:gd name="connsiteX1938" fmla="*/ 3713032 w 6175898"/>
              <a:gd name="connsiteY1938" fmla="*/ 286849 h 6747455"/>
              <a:gd name="connsiteX1939" fmla="*/ 3716611 w 6175898"/>
              <a:gd name="connsiteY1939" fmla="*/ 276109 h 6747455"/>
              <a:gd name="connsiteX1940" fmla="*/ 3721089 w 6175898"/>
              <a:gd name="connsiteY1940" fmla="*/ 263578 h 6747455"/>
              <a:gd name="connsiteX1941" fmla="*/ 3723773 w 6175898"/>
              <a:gd name="connsiteY1941" fmla="*/ 258208 h 6747455"/>
              <a:gd name="connsiteX1942" fmla="*/ 3726458 w 6175898"/>
              <a:gd name="connsiteY1942" fmla="*/ 251943 h 6747455"/>
              <a:gd name="connsiteX1943" fmla="*/ 3729143 w 6175898"/>
              <a:gd name="connsiteY1943" fmla="*/ 245679 h 6747455"/>
              <a:gd name="connsiteX1944" fmla="*/ 3731827 w 6175898"/>
              <a:gd name="connsiteY1944" fmla="*/ 239415 h 6747455"/>
              <a:gd name="connsiteX1945" fmla="*/ 3734512 w 6175898"/>
              <a:gd name="connsiteY1945" fmla="*/ 232255 h 6747455"/>
              <a:gd name="connsiteX1946" fmla="*/ 3738094 w 6175898"/>
              <a:gd name="connsiteY1946" fmla="*/ 225989 h 6747455"/>
              <a:gd name="connsiteX1947" fmla="*/ 3742568 w 6175898"/>
              <a:gd name="connsiteY1947" fmla="*/ 218829 h 6747455"/>
              <a:gd name="connsiteX1948" fmla="*/ 3745701 w 6175898"/>
              <a:gd name="connsiteY1948" fmla="*/ 212117 h 6747455"/>
              <a:gd name="connsiteX1949" fmla="*/ 3750622 w 6175898"/>
              <a:gd name="connsiteY1949" fmla="*/ 204508 h 6747455"/>
              <a:gd name="connsiteX1950" fmla="*/ 3754651 w 6175898"/>
              <a:gd name="connsiteY1950" fmla="*/ 196902 h 6747455"/>
              <a:gd name="connsiteX1951" fmla="*/ 3759574 w 6175898"/>
              <a:gd name="connsiteY1951" fmla="*/ 189294 h 6747455"/>
              <a:gd name="connsiteX1952" fmla="*/ 3764497 w 6175898"/>
              <a:gd name="connsiteY1952" fmla="*/ 181687 h 6747455"/>
              <a:gd name="connsiteX1953" fmla="*/ 3771657 w 6175898"/>
              <a:gd name="connsiteY1953" fmla="*/ 171842 h 6747455"/>
              <a:gd name="connsiteX1954" fmla="*/ 3778815 w 6175898"/>
              <a:gd name="connsiteY1954" fmla="*/ 162891 h 6747455"/>
              <a:gd name="connsiteX1955" fmla="*/ 3785975 w 6175898"/>
              <a:gd name="connsiteY1955" fmla="*/ 153045 h 6747455"/>
              <a:gd name="connsiteX1956" fmla="*/ 3794032 w 6175898"/>
              <a:gd name="connsiteY1956" fmla="*/ 144097 h 6747455"/>
              <a:gd name="connsiteX1957" fmla="*/ 3810141 w 6175898"/>
              <a:gd name="connsiteY1957" fmla="*/ 125300 h 6747455"/>
              <a:gd name="connsiteX1958" fmla="*/ 3828935 w 6175898"/>
              <a:gd name="connsiteY1958" fmla="*/ 108296 h 6747455"/>
              <a:gd name="connsiteX1959" fmla="*/ 3847730 w 6175898"/>
              <a:gd name="connsiteY1959" fmla="*/ 91290 h 6747455"/>
              <a:gd name="connsiteX1960" fmla="*/ 3868315 w 6175898"/>
              <a:gd name="connsiteY1960" fmla="*/ 76074 h 6747455"/>
              <a:gd name="connsiteX1961" fmla="*/ 3888901 w 6175898"/>
              <a:gd name="connsiteY1961" fmla="*/ 62652 h 6747455"/>
              <a:gd name="connsiteX1962" fmla="*/ 3911276 w 6175898"/>
              <a:gd name="connsiteY1962" fmla="*/ 50121 h 6747455"/>
              <a:gd name="connsiteX1963" fmla="*/ 3922463 w 6175898"/>
              <a:gd name="connsiteY1963" fmla="*/ 43408 h 6747455"/>
              <a:gd name="connsiteX1964" fmla="*/ 3934546 w 6175898"/>
              <a:gd name="connsiteY1964" fmla="*/ 38486 h 6747455"/>
              <a:gd name="connsiteX1965" fmla="*/ 3946181 w 6175898"/>
              <a:gd name="connsiteY1965" fmla="*/ 33116 h 6747455"/>
              <a:gd name="connsiteX1966" fmla="*/ 3957815 w 6175898"/>
              <a:gd name="connsiteY1966" fmla="*/ 28640 h 6747455"/>
              <a:gd name="connsiteX1967" fmla="*/ 3968555 w 6175898"/>
              <a:gd name="connsiteY1967" fmla="*/ 24165 h 6747455"/>
              <a:gd name="connsiteX1968" fmla="*/ 3980192 w 6175898"/>
              <a:gd name="connsiteY1968" fmla="*/ 20585 h 6747455"/>
              <a:gd name="connsiteX1969" fmla="*/ 3991379 w 6175898"/>
              <a:gd name="connsiteY1969" fmla="*/ 17453 h 6747455"/>
              <a:gd name="connsiteX1970" fmla="*/ 4002567 w 6175898"/>
              <a:gd name="connsiteY1970" fmla="*/ 13426 h 6747455"/>
              <a:gd name="connsiteX1971" fmla="*/ 4011516 w 6175898"/>
              <a:gd name="connsiteY1971" fmla="*/ 11636 h 6747455"/>
              <a:gd name="connsiteX1972" fmla="*/ 4019570 w 6175898"/>
              <a:gd name="connsiteY1972" fmla="*/ 9846 h 6747455"/>
              <a:gd name="connsiteX1973" fmla="*/ 4028969 w 6175898"/>
              <a:gd name="connsiteY1973" fmla="*/ 7608 h 6747455"/>
              <a:gd name="connsiteX1974" fmla="*/ 4037918 w 6175898"/>
              <a:gd name="connsiteY1974" fmla="*/ 6712 h 6747455"/>
              <a:gd name="connsiteX1975" fmla="*/ 4045078 w 6175898"/>
              <a:gd name="connsiteY1975" fmla="*/ 4923 h 6747455"/>
              <a:gd name="connsiteX1976" fmla="*/ 4052686 w 6175898"/>
              <a:gd name="connsiteY1976" fmla="*/ 3580 h 6747455"/>
              <a:gd name="connsiteX1977" fmla="*/ 4060294 w 6175898"/>
              <a:gd name="connsiteY1977" fmla="*/ 3134 h 6747455"/>
              <a:gd name="connsiteX1978" fmla="*/ 4067901 w 6175898"/>
              <a:gd name="connsiteY1978" fmla="*/ 1792 h 6747455"/>
              <a:gd name="connsiteX1979" fmla="*/ 4080879 w 6175898"/>
              <a:gd name="connsiteY1979" fmla="*/ 1343 h 6747455"/>
              <a:gd name="connsiteX1980" fmla="*/ 4094304 w 6175898"/>
              <a:gd name="connsiteY1980" fmla="*/ 448 h 674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Lst>
            <a:rect l="l" t="t" r="r" b="b"/>
            <a:pathLst>
              <a:path w="6175898" h="6747455">
                <a:moveTo>
                  <a:pt x="2445426" y="117068"/>
                </a:moveTo>
                <a:lnTo>
                  <a:pt x="2461115" y="118410"/>
                </a:lnTo>
                <a:lnTo>
                  <a:pt x="2476354" y="119308"/>
                </a:lnTo>
                <a:lnTo>
                  <a:pt x="2491593" y="121101"/>
                </a:lnTo>
                <a:lnTo>
                  <a:pt x="2506833" y="123789"/>
                </a:lnTo>
                <a:lnTo>
                  <a:pt x="2521625" y="126925"/>
                </a:lnTo>
                <a:lnTo>
                  <a:pt x="2535967" y="130511"/>
                </a:lnTo>
                <a:lnTo>
                  <a:pt x="2550311" y="134994"/>
                </a:lnTo>
                <a:lnTo>
                  <a:pt x="2562862" y="138579"/>
                </a:lnTo>
                <a:lnTo>
                  <a:pt x="2575412" y="143059"/>
                </a:lnTo>
                <a:lnTo>
                  <a:pt x="2587064" y="147541"/>
                </a:lnTo>
                <a:lnTo>
                  <a:pt x="2598718" y="152919"/>
                </a:lnTo>
                <a:lnTo>
                  <a:pt x="2622026" y="163677"/>
                </a:lnTo>
                <a:lnTo>
                  <a:pt x="2643987" y="175777"/>
                </a:lnTo>
                <a:lnTo>
                  <a:pt x="2659227" y="185639"/>
                </a:lnTo>
                <a:lnTo>
                  <a:pt x="2673571" y="195499"/>
                </a:lnTo>
                <a:lnTo>
                  <a:pt x="2687914" y="206257"/>
                </a:lnTo>
                <a:lnTo>
                  <a:pt x="2701359" y="217011"/>
                </a:lnTo>
                <a:lnTo>
                  <a:pt x="2712115" y="226874"/>
                </a:lnTo>
                <a:lnTo>
                  <a:pt x="2722424" y="237182"/>
                </a:lnTo>
                <a:lnTo>
                  <a:pt x="2732733" y="247491"/>
                </a:lnTo>
                <a:lnTo>
                  <a:pt x="2743043" y="258695"/>
                </a:lnTo>
                <a:lnTo>
                  <a:pt x="2751109" y="268556"/>
                </a:lnTo>
                <a:lnTo>
                  <a:pt x="2759627" y="278866"/>
                </a:lnTo>
                <a:lnTo>
                  <a:pt x="2767246" y="289175"/>
                </a:lnTo>
                <a:lnTo>
                  <a:pt x="2774865" y="299482"/>
                </a:lnTo>
                <a:lnTo>
                  <a:pt x="2781588" y="309792"/>
                </a:lnTo>
                <a:lnTo>
                  <a:pt x="2787415" y="320100"/>
                </a:lnTo>
                <a:lnTo>
                  <a:pt x="2793242" y="330410"/>
                </a:lnTo>
                <a:lnTo>
                  <a:pt x="2799517" y="341168"/>
                </a:lnTo>
                <a:lnTo>
                  <a:pt x="2804447" y="350580"/>
                </a:lnTo>
                <a:lnTo>
                  <a:pt x="2809375" y="360889"/>
                </a:lnTo>
                <a:lnTo>
                  <a:pt x="2813410" y="372093"/>
                </a:lnTo>
                <a:lnTo>
                  <a:pt x="2817891" y="381953"/>
                </a:lnTo>
                <a:lnTo>
                  <a:pt x="2821479" y="392712"/>
                </a:lnTo>
                <a:lnTo>
                  <a:pt x="2825062" y="402572"/>
                </a:lnTo>
                <a:lnTo>
                  <a:pt x="2828199" y="412882"/>
                </a:lnTo>
                <a:lnTo>
                  <a:pt x="2831337" y="423191"/>
                </a:lnTo>
                <a:lnTo>
                  <a:pt x="2834026" y="433948"/>
                </a:lnTo>
                <a:lnTo>
                  <a:pt x="2836266" y="444258"/>
                </a:lnTo>
                <a:lnTo>
                  <a:pt x="2838508" y="454565"/>
                </a:lnTo>
                <a:lnTo>
                  <a:pt x="2839852" y="464875"/>
                </a:lnTo>
                <a:lnTo>
                  <a:pt x="2842540" y="474735"/>
                </a:lnTo>
                <a:lnTo>
                  <a:pt x="2843437" y="484598"/>
                </a:lnTo>
                <a:lnTo>
                  <a:pt x="2843885" y="495803"/>
                </a:lnTo>
                <a:lnTo>
                  <a:pt x="2844781" y="505663"/>
                </a:lnTo>
                <a:lnTo>
                  <a:pt x="2845678" y="520006"/>
                </a:lnTo>
                <a:lnTo>
                  <a:pt x="2845676" y="533454"/>
                </a:lnTo>
                <a:lnTo>
                  <a:pt x="2846123" y="547348"/>
                </a:lnTo>
                <a:lnTo>
                  <a:pt x="2846123" y="588584"/>
                </a:lnTo>
                <a:lnTo>
                  <a:pt x="2846122" y="629822"/>
                </a:lnTo>
                <a:lnTo>
                  <a:pt x="2845672" y="670610"/>
                </a:lnTo>
                <a:lnTo>
                  <a:pt x="2846118" y="712295"/>
                </a:lnTo>
                <a:lnTo>
                  <a:pt x="2846565" y="753083"/>
                </a:lnTo>
                <a:lnTo>
                  <a:pt x="2846116" y="794768"/>
                </a:lnTo>
                <a:lnTo>
                  <a:pt x="2846115" y="836005"/>
                </a:lnTo>
                <a:lnTo>
                  <a:pt x="2845664" y="876793"/>
                </a:lnTo>
                <a:lnTo>
                  <a:pt x="2845662" y="918031"/>
                </a:lnTo>
                <a:lnTo>
                  <a:pt x="2845661" y="960162"/>
                </a:lnTo>
                <a:lnTo>
                  <a:pt x="2846108" y="1000950"/>
                </a:lnTo>
                <a:lnTo>
                  <a:pt x="2846107" y="1042187"/>
                </a:lnTo>
                <a:lnTo>
                  <a:pt x="2846105" y="1083424"/>
                </a:lnTo>
                <a:lnTo>
                  <a:pt x="2845655" y="1124212"/>
                </a:lnTo>
                <a:lnTo>
                  <a:pt x="2845654" y="1166346"/>
                </a:lnTo>
                <a:lnTo>
                  <a:pt x="2845651" y="1207582"/>
                </a:lnTo>
                <a:lnTo>
                  <a:pt x="2846099" y="1248370"/>
                </a:lnTo>
                <a:lnTo>
                  <a:pt x="2846098" y="1289607"/>
                </a:lnTo>
                <a:lnTo>
                  <a:pt x="2846544" y="1331292"/>
                </a:lnTo>
                <a:lnTo>
                  <a:pt x="2845199" y="1372080"/>
                </a:lnTo>
                <a:lnTo>
                  <a:pt x="2845645" y="1413765"/>
                </a:lnTo>
                <a:lnTo>
                  <a:pt x="2845644" y="1455002"/>
                </a:lnTo>
                <a:lnTo>
                  <a:pt x="2846091" y="1495791"/>
                </a:lnTo>
                <a:lnTo>
                  <a:pt x="2846089" y="1537028"/>
                </a:lnTo>
                <a:lnTo>
                  <a:pt x="2846088" y="1579160"/>
                </a:lnTo>
                <a:lnTo>
                  <a:pt x="2845637" y="1619948"/>
                </a:lnTo>
                <a:lnTo>
                  <a:pt x="2845636" y="1661185"/>
                </a:lnTo>
                <a:lnTo>
                  <a:pt x="2846084" y="1701973"/>
                </a:lnTo>
                <a:lnTo>
                  <a:pt x="2846083" y="1743211"/>
                </a:lnTo>
                <a:lnTo>
                  <a:pt x="2846530" y="1784894"/>
                </a:lnTo>
                <a:lnTo>
                  <a:pt x="2846079" y="1826579"/>
                </a:lnTo>
                <a:lnTo>
                  <a:pt x="2845630" y="1867369"/>
                </a:lnTo>
                <a:lnTo>
                  <a:pt x="2845628" y="1908603"/>
                </a:lnTo>
                <a:lnTo>
                  <a:pt x="2846074" y="1949393"/>
                </a:lnTo>
                <a:lnTo>
                  <a:pt x="2846074" y="1990629"/>
                </a:lnTo>
                <a:lnTo>
                  <a:pt x="2846072" y="2032763"/>
                </a:lnTo>
                <a:lnTo>
                  <a:pt x="2845623" y="2073550"/>
                </a:lnTo>
                <a:lnTo>
                  <a:pt x="2845621" y="2114786"/>
                </a:lnTo>
                <a:lnTo>
                  <a:pt x="2845620" y="2156024"/>
                </a:lnTo>
                <a:lnTo>
                  <a:pt x="2846066" y="2196812"/>
                </a:lnTo>
                <a:lnTo>
                  <a:pt x="2846064" y="2238945"/>
                </a:lnTo>
                <a:lnTo>
                  <a:pt x="2846064" y="2280182"/>
                </a:lnTo>
                <a:lnTo>
                  <a:pt x="2845613" y="2320970"/>
                </a:lnTo>
                <a:lnTo>
                  <a:pt x="2845612" y="2362207"/>
                </a:lnTo>
                <a:lnTo>
                  <a:pt x="2845163" y="2403892"/>
                </a:lnTo>
                <a:lnTo>
                  <a:pt x="2845608" y="2444679"/>
                </a:lnTo>
                <a:lnTo>
                  <a:pt x="2846057" y="2486364"/>
                </a:lnTo>
                <a:lnTo>
                  <a:pt x="2846056" y="2527602"/>
                </a:lnTo>
                <a:lnTo>
                  <a:pt x="2845606" y="2568390"/>
                </a:lnTo>
                <a:lnTo>
                  <a:pt x="2845156" y="2610074"/>
                </a:lnTo>
                <a:lnTo>
                  <a:pt x="2845154" y="2651310"/>
                </a:lnTo>
                <a:lnTo>
                  <a:pt x="2846050" y="2692548"/>
                </a:lnTo>
                <a:lnTo>
                  <a:pt x="2846047" y="2733783"/>
                </a:lnTo>
                <a:lnTo>
                  <a:pt x="2846045" y="2775021"/>
                </a:lnTo>
                <a:lnTo>
                  <a:pt x="2845596" y="2815809"/>
                </a:lnTo>
                <a:lnTo>
                  <a:pt x="2845597" y="2822083"/>
                </a:lnTo>
                <a:lnTo>
                  <a:pt x="2845596" y="2831049"/>
                </a:lnTo>
                <a:lnTo>
                  <a:pt x="2845596" y="2840012"/>
                </a:lnTo>
                <a:lnTo>
                  <a:pt x="2846492" y="2848083"/>
                </a:lnTo>
                <a:lnTo>
                  <a:pt x="2847837" y="2857493"/>
                </a:lnTo>
                <a:lnTo>
                  <a:pt x="2848284" y="2867803"/>
                </a:lnTo>
                <a:lnTo>
                  <a:pt x="2849628" y="2878113"/>
                </a:lnTo>
                <a:lnTo>
                  <a:pt x="2850972" y="2888421"/>
                </a:lnTo>
                <a:lnTo>
                  <a:pt x="2852764" y="2898282"/>
                </a:lnTo>
                <a:lnTo>
                  <a:pt x="2855006" y="2909488"/>
                </a:lnTo>
                <a:lnTo>
                  <a:pt x="2857247" y="2919796"/>
                </a:lnTo>
                <a:lnTo>
                  <a:pt x="2859039" y="2929658"/>
                </a:lnTo>
                <a:lnTo>
                  <a:pt x="2862625" y="2939520"/>
                </a:lnTo>
                <a:lnTo>
                  <a:pt x="2865313" y="2950275"/>
                </a:lnTo>
                <a:lnTo>
                  <a:pt x="2869796" y="2961032"/>
                </a:lnTo>
                <a:lnTo>
                  <a:pt x="2872933" y="2971343"/>
                </a:lnTo>
                <a:lnTo>
                  <a:pt x="2877415" y="2981202"/>
                </a:lnTo>
                <a:lnTo>
                  <a:pt x="2881896" y="2991062"/>
                </a:lnTo>
                <a:lnTo>
                  <a:pt x="2886827" y="3002269"/>
                </a:lnTo>
                <a:lnTo>
                  <a:pt x="2891756" y="3012578"/>
                </a:lnTo>
                <a:lnTo>
                  <a:pt x="2896687" y="3021990"/>
                </a:lnTo>
                <a:lnTo>
                  <a:pt x="2902962" y="3032748"/>
                </a:lnTo>
                <a:lnTo>
                  <a:pt x="2909236" y="3043504"/>
                </a:lnTo>
                <a:lnTo>
                  <a:pt x="2915960" y="3053813"/>
                </a:lnTo>
                <a:lnTo>
                  <a:pt x="2922683" y="3063226"/>
                </a:lnTo>
                <a:lnTo>
                  <a:pt x="2930749" y="3073983"/>
                </a:lnTo>
                <a:lnTo>
                  <a:pt x="2939714" y="3084741"/>
                </a:lnTo>
                <a:lnTo>
                  <a:pt x="2947334" y="3095048"/>
                </a:lnTo>
                <a:lnTo>
                  <a:pt x="2956297" y="3104910"/>
                </a:lnTo>
                <a:lnTo>
                  <a:pt x="2967054" y="3115667"/>
                </a:lnTo>
                <a:lnTo>
                  <a:pt x="2977363" y="3125975"/>
                </a:lnTo>
                <a:lnTo>
                  <a:pt x="2988570" y="3136284"/>
                </a:lnTo>
                <a:lnTo>
                  <a:pt x="3000670" y="3145697"/>
                </a:lnTo>
                <a:lnTo>
                  <a:pt x="3015463" y="3157799"/>
                </a:lnTo>
                <a:lnTo>
                  <a:pt x="3030702" y="3168555"/>
                </a:lnTo>
                <a:lnTo>
                  <a:pt x="3046388" y="3177968"/>
                </a:lnTo>
                <a:lnTo>
                  <a:pt x="3062075" y="3187379"/>
                </a:lnTo>
                <a:lnTo>
                  <a:pt x="3075521" y="3193655"/>
                </a:lnTo>
                <a:lnTo>
                  <a:pt x="3088520" y="3200377"/>
                </a:lnTo>
                <a:lnTo>
                  <a:pt x="3102416" y="3206204"/>
                </a:lnTo>
                <a:lnTo>
                  <a:pt x="3115861" y="3211581"/>
                </a:lnTo>
                <a:lnTo>
                  <a:pt x="3130204" y="3216960"/>
                </a:lnTo>
                <a:lnTo>
                  <a:pt x="3144099" y="3220993"/>
                </a:lnTo>
                <a:lnTo>
                  <a:pt x="3158442" y="3225474"/>
                </a:lnTo>
                <a:lnTo>
                  <a:pt x="3173233" y="3228612"/>
                </a:lnTo>
                <a:lnTo>
                  <a:pt x="3195196" y="3232645"/>
                </a:lnTo>
                <a:lnTo>
                  <a:pt x="3216710" y="3235334"/>
                </a:lnTo>
                <a:lnTo>
                  <a:pt x="3238674" y="3237574"/>
                </a:lnTo>
                <a:lnTo>
                  <a:pt x="3261982" y="3238469"/>
                </a:lnTo>
                <a:lnTo>
                  <a:pt x="3285289" y="3237572"/>
                </a:lnTo>
                <a:lnTo>
                  <a:pt x="3306803" y="3235779"/>
                </a:lnTo>
                <a:lnTo>
                  <a:pt x="3328766" y="3232640"/>
                </a:lnTo>
                <a:lnTo>
                  <a:pt x="3350731" y="3228606"/>
                </a:lnTo>
                <a:lnTo>
                  <a:pt x="3365522" y="3225467"/>
                </a:lnTo>
                <a:lnTo>
                  <a:pt x="3379417" y="3221433"/>
                </a:lnTo>
                <a:lnTo>
                  <a:pt x="3393761" y="3216950"/>
                </a:lnTo>
                <a:lnTo>
                  <a:pt x="3408104" y="3211571"/>
                </a:lnTo>
                <a:lnTo>
                  <a:pt x="3421551" y="3206192"/>
                </a:lnTo>
                <a:lnTo>
                  <a:pt x="3434997" y="3200813"/>
                </a:lnTo>
                <a:lnTo>
                  <a:pt x="3448445" y="3193641"/>
                </a:lnTo>
                <a:lnTo>
                  <a:pt x="3460994" y="3187365"/>
                </a:lnTo>
                <a:lnTo>
                  <a:pt x="3477132" y="3177504"/>
                </a:lnTo>
                <a:lnTo>
                  <a:pt x="3493268" y="3168537"/>
                </a:lnTo>
                <a:lnTo>
                  <a:pt x="3508507" y="3157781"/>
                </a:lnTo>
                <a:lnTo>
                  <a:pt x="3522851" y="3146126"/>
                </a:lnTo>
                <a:lnTo>
                  <a:pt x="3534505" y="3136264"/>
                </a:lnTo>
                <a:lnTo>
                  <a:pt x="3545263" y="3126404"/>
                </a:lnTo>
                <a:lnTo>
                  <a:pt x="3556468" y="3116094"/>
                </a:lnTo>
                <a:lnTo>
                  <a:pt x="3566779" y="3104889"/>
                </a:lnTo>
                <a:lnTo>
                  <a:pt x="3575742" y="3095027"/>
                </a:lnTo>
                <a:lnTo>
                  <a:pt x="3584260" y="3084717"/>
                </a:lnTo>
                <a:lnTo>
                  <a:pt x="3593225" y="3073959"/>
                </a:lnTo>
                <a:lnTo>
                  <a:pt x="3600396" y="3063203"/>
                </a:lnTo>
                <a:lnTo>
                  <a:pt x="3607568" y="3054237"/>
                </a:lnTo>
                <a:lnTo>
                  <a:pt x="3613844" y="3043481"/>
                </a:lnTo>
                <a:lnTo>
                  <a:pt x="3620569" y="3033171"/>
                </a:lnTo>
                <a:lnTo>
                  <a:pt x="3626844" y="3022413"/>
                </a:lnTo>
                <a:lnTo>
                  <a:pt x="3632221" y="3012551"/>
                </a:lnTo>
                <a:lnTo>
                  <a:pt x="3637601" y="3001793"/>
                </a:lnTo>
                <a:lnTo>
                  <a:pt x="3641637" y="2991486"/>
                </a:lnTo>
                <a:lnTo>
                  <a:pt x="3646567" y="2981177"/>
                </a:lnTo>
                <a:lnTo>
                  <a:pt x="3650152" y="2971315"/>
                </a:lnTo>
                <a:lnTo>
                  <a:pt x="3654188" y="2960109"/>
                </a:lnTo>
                <a:lnTo>
                  <a:pt x="3657773" y="2950248"/>
                </a:lnTo>
                <a:lnTo>
                  <a:pt x="3661359" y="2939491"/>
                </a:lnTo>
                <a:lnTo>
                  <a:pt x="3663600" y="2929181"/>
                </a:lnTo>
                <a:lnTo>
                  <a:pt x="3666738" y="2918872"/>
                </a:lnTo>
                <a:lnTo>
                  <a:pt x="3668532" y="2909012"/>
                </a:lnTo>
                <a:lnTo>
                  <a:pt x="3670774" y="2898701"/>
                </a:lnTo>
                <a:lnTo>
                  <a:pt x="3672568" y="2887945"/>
                </a:lnTo>
                <a:lnTo>
                  <a:pt x="3674361" y="2877187"/>
                </a:lnTo>
                <a:lnTo>
                  <a:pt x="3675256" y="2867326"/>
                </a:lnTo>
                <a:lnTo>
                  <a:pt x="3676602" y="2857017"/>
                </a:lnTo>
                <a:lnTo>
                  <a:pt x="3677499" y="2848053"/>
                </a:lnTo>
                <a:lnTo>
                  <a:pt x="3677497" y="2839088"/>
                </a:lnTo>
                <a:lnTo>
                  <a:pt x="3678396" y="2831019"/>
                </a:lnTo>
                <a:lnTo>
                  <a:pt x="3678396" y="2822055"/>
                </a:lnTo>
                <a:lnTo>
                  <a:pt x="3677499" y="2815780"/>
                </a:lnTo>
                <a:lnTo>
                  <a:pt x="3677949" y="2774993"/>
                </a:lnTo>
                <a:lnTo>
                  <a:pt x="3678400" y="2733306"/>
                </a:lnTo>
                <a:lnTo>
                  <a:pt x="3678400" y="2692071"/>
                </a:lnTo>
                <a:lnTo>
                  <a:pt x="3678401" y="2650833"/>
                </a:lnTo>
                <a:lnTo>
                  <a:pt x="3677506" y="2609598"/>
                </a:lnTo>
                <a:lnTo>
                  <a:pt x="3677507" y="2568361"/>
                </a:lnTo>
                <a:lnTo>
                  <a:pt x="3677957" y="2527572"/>
                </a:lnTo>
                <a:lnTo>
                  <a:pt x="3678407" y="2485887"/>
                </a:lnTo>
                <a:lnTo>
                  <a:pt x="3678410" y="2444651"/>
                </a:lnTo>
                <a:lnTo>
                  <a:pt x="3677962" y="2402965"/>
                </a:lnTo>
                <a:lnTo>
                  <a:pt x="3677516" y="2362178"/>
                </a:lnTo>
                <a:lnTo>
                  <a:pt x="3677965" y="2321389"/>
                </a:lnTo>
                <a:lnTo>
                  <a:pt x="3678414" y="2279704"/>
                </a:lnTo>
                <a:lnTo>
                  <a:pt x="3678416" y="2238468"/>
                </a:lnTo>
                <a:lnTo>
                  <a:pt x="3678419" y="2197231"/>
                </a:lnTo>
                <a:lnTo>
                  <a:pt x="3677972" y="2155547"/>
                </a:lnTo>
                <a:lnTo>
                  <a:pt x="3677525" y="2114758"/>
                </a:lnTo>
                <a:lnTo>
                  <a:pt x="3678422" y="2073522"/>
                </a:lnTo>
                <a:lnTo>
                  <a:pt x="3678424" y="2032285"/>
                </a:lnTo>
                <a:lnTo>
                  <a:pt x="3678425" y="1991048"/>
                </a:lnTo>
                <a:lnTo>
                  <a:pt x="3677978" y="1949364"/>
                </a:lnTo>
                <a:lnTo>
                  <a:pt x="3677531" y="1908575"/>
                </a:lnTo>
                <a:lnTo>
                  <a:pt x="3677980" y="1866890"/>
                </a:lnTo>
                <a:lnTo>
                  <a:pt x="3678432" y="1826102"/>
                </a:lnTo>
                <a:lnTo>
                  <a:pt x="3678432" y="1784864"/>
                </a:lnTo>
                <a:lnTo>
                  <a:pt x="3678434" y="1743627"/>
                </a:lnTo>
                <a:lnTo>
                  <a:pt x="3678435" y="1701495"/>
                </a:lnTo>
                <a:lnTo>
                  <a:pt x="3677988" y="1660707"/>
                </a:lnTo>
                <a:lnTo>
                  <a:pt x="3677990" y="1619471"/>
                </a:lnTo>
                <a:lnTo>
                  <a:pt x="3678439" y="1578681"/>
                </a:lnTo>
                <a:lnTo>
                  <a:pt x="3678441" y="1537445"/>
                </a:lnTo>
                <a:lnTo>
                  <a:pt x="3677993" y="1495761"/>
                </a:lnTo>
                <a:lnTo>
                  <a:pt x="3678445" y="1454077"/>
                </a:lnTo>
                <a:lnTo>
                  <a:pt x="3677998" y="1413288"/>
                </a:lnTo>
                <a:lnTo>
                  <a:pt x="3677998" y="1372051"/>
                </a:lnTo>
                <a:lnTo>
                  <a:pt x="3677551" y="1365328"/>
                </a:lnTo>
                <a:lnTo>
                  <a:pt x="3678448" y="1357259"/>
                </a:lnTo>
                <a:lnTo>
                  <a:pt x="3678448" y="1348296"/>
                </a:lnTo>
                <a:lnTo>
                  <a:pt x="3678896" y="1339778"/>
                </a:lnTo>
                <a:lnTo>
                  <a:pt x="3679344" y="1331262"/>
                </a:lnTo>
                <a:lnTo>
                  <a:pt x="3680691" y="1320057"/>
                </a:lnTo>
                <a:lnTo>
                  <a:pt x="3682035" y="1309747"/>
                </a:lnTo>
                <a:lnTo>
                  <a:pt x="3683380" y="1300335"/>
                </a:lnTo>
                <a:lnTo>
                  <a:pt x="3685175" y="1289577"/>
                </a:lnTo>
                <a:lnTo>
                  <a:pt x="3686967" y="1278822"/>
                </a:lnTo>
                <a:lnTo>
                  <a:pt x="3689656" y="1268063"/>
                </a:lnTo>
                <a:lnTo>
                  <a:pt x="3691896" y="1258651"/>
                </a:lnTo>
                <a:lnTo>
                  <a:pt x="3695034" y="1248340"/>
                </a:lnTo>
                <a:lnTo>
                  <a:pt x="3697724" y="1237584"/>
                </a:lnTo>
                <a:lnTo>
                  <a:pt x="3701311" y="1227722"/>
                </a:lnTo>
                <a:lnTo>
                  <a:pt x="3705346" y="1216515"/>
                </a:lnTo>
                <a:lnTo>
                  <a:pt x="3709380" y="1207103"/>
                </a:lnTo>
                <a:lnTo>
                  <a:pt x="3714311" y="1196794"/>
                </a:lnTo>
                <a:lnTo>
                  <a:pt x="3718793" y="1186934"/>
                </a:lnTo>
                <a:lnTo>
                  <a:pt x="3723723" y="1175727"/>
                </a:lnTo>
                <a:lnTo>
                  <a:pt x="3729103" y="1165868"/>
                </a:lnTo>
                <a:lnTo>
                  <a:pt x="3735379" y="1155108"/>
                </a:lnTo>
                <a:lnTo>
                  <a:pt x="3741205" y="1144799"/>
                </a:lnTo>
                <a:lnTo>
                  <a:pt x="3747930" y="1135386"/>
                </a:lnTo>
                <a:lnTo>
                  <a:pt x="3755102" y="1124628"/>
                </a:lnTo>
                <a:lnTo>
                  <a:pt x="3762274" y="1113870"/>
                </a:lnTo>
                <a:lnTo>
                  <a:pt x="3771238" y="1103115"/>
                </a:lnTo>
                <a:lnTo>
                  <a:pt x="3779756" y="1092804"/>
                </a:lnTo>
                <a:lnTo>
                  <a:pt x="3788271" y="1083392"/>
                </a:lnTo>
                <a:lnTo>
                  <a:pt x="3798581" y="1072187"/>
                </a:lnTo>
                <a:lnTo>
                  <a:pt x="3809339" y="1062324"/>
                </a:lnTo>
                <a:lnTo>
                  <a:pt x="3820545" y="1052014"/>
                </a:lnTo>
                <a:lnTo>
                  <a:pt x="3832200" y="1042153"/>
                </a:lnTo>
                <a:lnTo>
                  <a:pt x="3846542" y="1030499"/>
                </a:lnTo>
                <a:lnTo>
                  <a:pt x="3861334" y="1020190"/>
                </a:lnTo>
                <a:lnTo>
                  <a:pt x="3877470" y="1010327"/>
                </a:lnTo>
                <a:lnTo>
                  <a:pt x="3893607" y="1000465"/>
                </a:lnTo>
                <a:lnTo>
                  <a:pt x="3905709" y="993742"/>
                </a:lnTo>
                <a:lnTo>
                  <a:pt x="3918709" y="987916"/>
                </a:lnTo>
                <a:lnTo>
                  <a:pt x="3932603" y="982088"/>
                </a:lnTo>
                <a:lnTo>
                  <a:pt x="3945601" y="976260"/>
                </a:lnTo>
                <a:lnTo>
                  <a:pt x="3958600" y="971330"/>
                </a:lnTo>
                <a:lnTo>
                  <a:pt x="3972944" y="966845"/>
                </a:lnTo>
                <a:lnTo>
                  <a:pt x="3987287" y="963261"/>
                </a:lnTo>
                <a:lnTo>
                  <a:pt x="4000734" y="959673"/>
                </a:lnTo>
                <a:lnTo>
                  <a:pt x="4023594" y="954743"/>
                </a:lnTo>
                <a:lnTo>
                  <a:pt x="4046901" y="951156"/>
                </a:lnTo>
                <a:lnTo>
                  <a:pt x="4070658" y="949810"/>
                </a:lnTo>
                <a:lnTo>
                  <a:pt x="4094414" y="948465"/>
                </a:lnTo>
                <a:lnTo>
                  <a:pt x="4118171" y="949810"/>
                </a:lnTo>
                <a:lnTo>
                  <a:pt x="4142373" y="951600"/>
                </a:lnTo>
                <a:lnTo>
                  <a:pt x="4164784" y="955185"/>
                </a:lnTo>
                <a:lnTo>
                  <a:pt x="4188092" y="958771"/>
                </a:lnTo>
                <a:lnTo>
                  <a:pt x="4201987" y="962804"/>
                </a:lnTo>
                <a:lnTo>
                  <a:pt x="4215881" y="966837"/>
                </a:lnTo>
                <a:lnTo>
                  <a:pt x="4230225" y="972216"/>
                </a:lnTo>
                <a:lnTo>
                  <a:pt x="4243670" y="976698"/>
                </a:lnTo>
                <a:lnTo>
                  <a:pt x="4257116" y="982077"/>
                </a:lnTo>
                <a:lnTo>
                  <a:pt x="4270564" y="987455"/>
                </a:lnTo>
                <a:lnTo>
                  <a:pt x="4283115" y="993729"/>
                </a:lnTo>
                <a:lnTo>
                  <a:pt x="4295664" y="1000900"/>
                </a:lnTo>
                <a:lnTo>
                  <a:pt x="4311800" y="1009866"/>
                </a:lnTo>
                <a:lnTo>
                  <a:pt x="4327489" y="1020173"/>
                </a:lnTo>
                <a:lnTo>
                  <a:pt x="4342727" y="1030931"/>
                </a:lnTo>
                <a:lnTo>
                  <a:pt x="4357518" y="1042136"/>
                </a:lnTo>
                <a:lnTo>
                  <a:pt x="4368274" y="1051995"/>
                </a:lnTo>
                <a:lnTo>
                  <a:pt x="4379481" y="1062304"/>
                </a:lnTo>
                <a:lnTo>
                  <a:pt x="4390237" y="1073060"/>
                </a:lnTo>
                <a:lnTo>
                  <a:pt x="4400994" y="1083818"/>
                </a:lnTo>
                <a:lnTo>
                  <a:pt x="4409509" y="1093231"/>
                </a:lnTo>
                <a:lnTo>
                  <a:pt x="4418473" y="1103091"/>
                </a:lnTo>
                <a:lnTo>
                  <a:pt x="4426542" y="1113849"/>
                </a:lnTo>
                <a:lnTo>
                  <a:pt x="4434160" y="1124157"/>
                </a:lnTo>
                <a:lnTo>
                  <a:pt x="4440884" y="1134466"/>
                </a:lnTo>
                <a:lnTo>
                  <a:pt x="4447159" y="1144326"/>
                </a:lnTo>
                <a:lnTo>
                  <a:pt x="4453433" y="1155084"/>
                </a:lnTo>
                <a:lnTo>
                  <a:pt x="4459709" y="1165840"/>
                </a:lnTo>
                <a:lnTo>
                  <a:pt x="4465087" y="1175701"/>
                </a:lnTo>
                <a:lnTo>
                  <a:pt x="4470466" y="1186458"/>
                </a:lnTo>
                <a:lnTo>
                  <a:pt x="4474946" y="1196320"/>
                </a:lnTo>
                <a:lnTo>
                  <a:pt x="4478981" y="1206627"/>
                </a:lnTo>
                <a:lnTo>
                  <a:pt x="4483462" y="1217385"/>
                </a:lnTo>
                <a:lnTo>
                  <a:pt x="4487944" y="1227245"/>
                </a:lnTo>
                <a:lnTo>
                  <a:pt x="4490634" y="1238003"/>
                </a:lnTo>
                <a:lnTo>
                  <a:pt x="4493770" y="1248313"/>
                </a:lnTo>
                <a:lnTo>
                  <a:pt x="4496908" y="1258623"/>
                </a:lnTo>
                <a:lnTo>
                  <a:pt x="4499597" y="1268482"/>
                </a:lnTo>
                <a:lnTo>
                  <a:pt x="4501837" y="1279690"/>
                </a:lnTo>
                <a:lnTo>
                  <a:pt x="4503630" y="1289548"/>
                </a:lnTo>
                <a:lnTo>
                  <a:pt x="4504974" y="1299858"/>
                </a:lnTo>
                <a:lnTo>
                  <a:pt x="4506766" y="1310615"/>
                </a:lnTo>
                <a:lnTo>
                  <a:pt x="4507663" y="1320478"/>
                </a:lnTo>
                <a:lnTo>
                  <a:pt x="4509455" y="1331234"/>
                </a:lnTo>
                <a:lnTo>
                  <a:pt x="4510352" y="1339302"/>
                </a:lnTo>
                <a:lnTo>
                  <a:pt x="4510800" y="1347817"/>
                </a:lnTo>
                <a:lnTo>
                  <a:pt x="4510798" y="1356783"/>
                </a:lnTo>
                <a:lnTo>
                  <a:pt x="4510800" y="1364850"/>
                </a:lnTo>
                <a:lnTo>
                  <a:pt x="4510798" y="1372022"/>
                </a:lnTo>
                <a:lnTo>
                  <a:pt x="4510796" y="1412361"/>
                </a:lnTo>
                <a:lnTo>
                  <a:pt x="4510796" y="1454495"/>
                </a:lnTo>
                <a:lnTo>
                  <a:pt x="4510794" y="1495731"/>
                </a:lnTo>
                <a:lnTo>
                  <a:pt x="4510793" y="1536969"/>
                </a:lnTo>
                <a:lnTo>
                  <a:pt x="4510791" y="1578206"/>
                </a:lnTo>
                <a:lnTo>
                  <a:pt x="4510342" y="1619890"/>
                </a:lnTo>
                <a:lnTo>
                  <a:pt x="4510341" y="1660229"/>
                </a:lnTo>
                <a:lnTo>
                  <a:pt x="4510786" y="1701915"/>
                </a:lnTo>
                <a:lnTo>
                  <a:pt x="4510785" y="1743152"/>
                </a:lnTo>
                <a:lnTo>
                  <a:pt x="4510783" y="1784389"/>
                </a:lnTo>
                <a:lnTo>
                  <a:pt x="4510334" y="1826073"/>
                </a:lnTo>
                <a:lnTo>
                  <a:pt x="4510781" y="1867758"/>
                </a:lnTo>
                <a:lnTo>
                  <a:pt x="4510780" y="1908098"/>
                </a:lnTo>
                <a:lnTo>
                  <a:pt x="4510778" y="1949336"/>
                </a:lnTo>
                <a:lnTo>
                  <a:pt x="4510777" y="1990572"/>
                </a:lnTo>
                <a:lnTo>
                  <a:pt x="4510326" y="2032256"/>
                </a:lnTo>
                <a:lnTo>
                  <a:pt x="4510325" y="2073492"/>
                </a:lnTo>
                <a:lnTo>
                  <a:pt x="4509876" y="2114279"/>
                </a:lnTo>
                <a:lnTo>
                  <a:pt x="4510771" y="2155518"/>
                </a:lnTo>
                <a:lnTo>
                  <a:pt x="4510771" y="2196754"/>
                </a:lnTo>
                <a:lnTo>
                  <a:pt x="4510319" y="2238439"/>
                </a:lnTo>
                <a:lnTo>
                  <a:pt x="4510318" y="2279676"/>
                </a:lnTo>
                <a:lnTo>
                  <a:pt x="4510766" y="2321359"/>
                </a:lnTo>
                <a:lnTo>
                  <a:pt x="4510317" y="2362149"/>
                </a:lnTo>
                <a:lnTo>
                  <a:pt x="4510763" y="2402936"/>
                </a:lnTo>
                <a:lnTo>
                  <a:pt x="4510761" y="2444172"/>
                </a:lnTo>
                <a:lnTo>
                  <a:pt x="4510311" y="2485858"/>
                </a:lnTo>
                <a:lnTo>
                  <a:pt x="4510310" y="2527095"/>
                </a:lnTo>
                <a:lnTo>
                  <a:pt x="4510756" y="2568780"/>
                </a:lnTo>
                <a:lnTo>
                  <a:pt x="4510756" y="2609119"/>
                </a:lnTo>
                <a:lnTo>
                  <a:pt x="4510754" y="2650356"/>
                </a:lnTo>
                <a:lnTo>
                  <a:pt x="4510305" y="2692042"/>
                </a:lnTo>
                <a:lnTo>
                  <a:pt x="4510304" y="2733278"/>
                </a:lnTo>
                <a:lnTo>
                  <a:pt x="4510750" y="2774963"/>
                </a:lnTo>
                <a:lnTo>
                  <a:pt x="4510749" y="2816200"/>
                </a:lnTo>
                <a:lnTo>
                  <a:pt x="4510747" y="2856539"/>
                </a:lnTo>
                <a:lnTo>
                  <a:pt x="4510296" y="2898225"/>
                </a:lnTo>
                <a:lnTo>
                  <a:pt x="4510295" y="2939460"/>
                </a:lnTo>
                <a:lnTo>
                  <a:pt x="4510293" y="2980697"/>
                </a:lnTo>
                <a:lnTo>
                  <a:pt x="4510740" y="3022382"/>
                </a:lnTo>
                <a:lnTo>
                  <a:pt x="4510291" y="3064067"/>
                </a:lnTo>
                <a:lnTo>
                  <a:pt x="4510290" y="3104406"/>
                </a:lnTo>
                <a:lnTo>
                  <a:pt x="4510288" y="3145643"/>
                </a:lnTo>
                <a:lnTo>
                  <a:pt x="4510287" y="3186880"/>
                </a:lnTo>
                <a:lnTo>
                  <a:pt x="4510732" y="3228565"/>
                </a:lnTo>
                <a:lnTo>
                  <a:pt x="4510283" y="3270250"/>
                </a:lnTo>
                <a:lnTo>
                  <a:pt x="4509834" y="3311039"/>
                </a:lnTo>
                <a:lnTo>
                  <a:pt x="4510281" y="3351827"/>
                </a:lnTo>
                <a:lnTo>
                  <a:pt x="4510280" y="3393064"/>
                </a:lnTo>
                <a:lnTo>
                  <a:pt x="4510278" y="3434301"/>
                </a:lnTo>
                <a:lnTo>
                  <a:pt x="4510725" y="3475985"/>
                </a:lnTo>
                <a:lnTo>
                  <a:pt x="4510276" y="3517670"/>
                </a:lnTo>
                <a:lnTo>
                  <a:pt x="4509825" y="3558458"/>
                </a:lnTo>
                <a:lnTo>
                  <a:pt x="4510272" y="3599247"/>
                </a:lnTo>
                <a:lnTo>
                  <a:pt x="4510271" y="3640484"/>
                </a:lnTo>
                <a:lnTo>
                  <a:pt x="4510717" y="3682168"/>
                </a:lnTo>
                <a:lnTo>
                  <a:pt x="4510268" y="3705924"/>
                </a:lnTo>
                <a:lnTo>
                  <a:pt x="4510269" y="3714886"/>
                </a:lnTo>
                <a:lnTo>
                  <a:pt x="4510268" y="3723853"/>
                </a:lnTo>
                <a:lnTo>
                  <a:pt x="4511164" y="3733713"/>
                </a:lnTo>
                <a:lnTo>
                  <a:pt x="4512061" y="3744471"/>
                </a:lnTo>
                <a:lnTo>
                  <a:pt x="4512956" y="3754332"/>
                </a:lnTo>
                <a:lnTo>
                  <a:pt x="4514300" y="3764640"/>
                </a:lnTo>
                <a:lnTo>
                  <a:pt x="4515645" y="3774949"/>
                </a:lnTo>
                <a:lnTo>
                  <a:pt x="4517886" y="3785258"/>
                </a:lnTo>
                <a:lnTo>
                  <a:pt x="4519678" y="3796018"/>
                </a:lnTo>
                <a:lnTo>
                  <a:pt x="4522367" y="3805877"/>
                </a:lnTo>
                <a:lnTo>
                  <a:pt x="4525056" y="3816635"/>
                </a:lnTo>
                <a:lnTo>
                  <a:pt x="4528192" y="3826943"/>
                </a:lnTo>
                <a:lnTo>
                  <a:pt x="4531331" y="3837252"/>
                </a:lnTo>
                <a:lnTo>
                  <a:pt x="4534916" y="3847113"/>
                </a:lnTo>
                <a:lnTo>
                  <a:pt x="4538949" y="3857422"/>
                </a:lnTo>
                <a:lnTo>
                  <a:pt x="4542535" y="3868178"/>
                </a:lnTo>
                <a:lnTo>
                  <a:pt x="4547018" y="3878040"/>
                </a:lnTo>
                <a:lnTo>
                  <a:pt x="4551946" y="3888349"/>
                </a:lnTo>
                <a:lnTo>
                  <a:pt x="4557775" y="3898658"/>
                </a:lnTo>
                <a:lnTo>
                  <a:pt x="4563152" y="3909416"/>
                </a:lnTo>
                <a:lnTo>
                  <a:pt x="4568978" y="3918829"/>
                </a:lnTo>
                <a:lnTo>
                  <a:pt x="4575254" y="3929584"/>
                </a:lnTo>
                <a:lnTo>
                  <a:pt x="4582424" y="3940342"/>
                </a:lnTo>
                <a:lnTo>
                  <a:pt x="4589595" y="3951099"/>
                </a:lnTo>
                <a:lnTo>
                  <a:pt x="4597663" y="3960960"/>
                </a:lnTo>
                <a:lnTo>
                  <a:pt x="4605283" y="3971268"/>
                </a:lnTo>
                <a:lnTo>
                  <a:pt x="4614247" y="3981129"/>
                </a:lnTo>
                <a:lnTo>
                  <a:pt x="4624107" y="3991887"/>
                </a:lnTo>
                <a:lnTo>
                  <a:pt x="4633967" y="4001747"/>
                </a:lnTo>
                <a:lnTo>
                  <a:pt x="4644276" y="4012056"/>
                </a:lnTo>
                <a:lnTo>
                  <a:pt x="4656378" y="4023260"/>
                </a:lnTo>
                <a:lnTo>
                  <a:pt x="4669825" y="4033122"/>
                </a:lnTo>
                <a:lnTo>
                  <a:pt x="4682374" y="4043878"/>
                </a:lnTo>
                <a:lnTo>
                  <a:pt x="4696717" y="4053738"/>
                </a:lnTo>
                <a:lnTo>
                  <a:pt x="4716438" y="4065391"/>
                </a:lnTo>
                <a:lnTo>
                  <a:pt x="4735711" y="4075700"/>
                </a:lnTo>
                <a:lnTo>
                  <a:pt x="4755882" y="4086009"/>
                </a:lnTo>
                <a:lnTo>
                  <a:pt x="4776949" y="4094524"/>
                </a:lnTo>
                <a:lnTo>
                  <a:pt x="4794878" y="4100798"/>
                </a:lnTo>
                <a:lnTo>
                  <a:pt x="4812359" y="4106625"/>
                </a:lnTo>
                <a:lnTo>
                  <a:pt x="4830287" y="4111105"/>
                </a:lnTo>
                <a:lnTo>
                  <a:pt x="4849112" y="4114691"/>
                </a:lnTo>
                <a:lnTo>
                  <a:pt x="4867936" y="4118277"/>
                </a:lnTo>
                <a:lnTo>
                  <a:pt x="4887211" y="4120519"/>
                </a:lnTo>
                <a:lnTo>
                  <a:pt x="4906484" y="4121862"/>
                </a:lnTo>
                <a:lnTo>
                  <a:pt x="4926206" y="4121861"/>
                </a:lnTo>
                <a:lnTo>
                  <a:pt x="4946824" y="4121861"/>
                </a:lnTo>
                <a:lnTo>
                  <a:pt x="4965649" y="4120963"/>
                </a:lnTo>
                <a:lnTo>
                  <a:pt x="4984474" y="4118272"/>
                </a:lnTo>
                <a:lnTo>
                  <a:pt x="5003750" y="4115134"/>
                </a:lnTo>
                <a:lnTo>
                  <a:pt x="5022126" y="4111100"/>
                </a:lnTo>
                <a:lnTo>
                  <a:pt x="5040057" y="4106618"/>
                </a:lnTo>
                <a:lnTo>
                  <a:pt x="5057985" y="4101237"/>
                </a:lnTo>
                <a:lnTo>
                  <a:pt x="5075914" y="4094065"/>
                </a:lnTo>
                <a:lnTo>
                  <a:pt x="5096532" y="4085997"/>
                </a:lnTo>
                <a:lnTo>
                  <a:pt x="5116702" y="4075687"/>
                </a:lnTo>
                <a:lnTo>
                  <a:pt x="5136424" y="4064928"/>
                </a:lnTo>
                <a:lnTo>
                  <a:pt x="5156147" y="4053275"/>
                </a:lnTo>
                <a:lnTo>
                  <a:pt x="5169593" y="4043414"/>
                </a:lnTo>
                <a:lnTo>
                  <a:pt x="5182593" y="4033104"/>
                </a:lnTo>
                <a:lnTo>
                  <a:pt x="5196040" y="4023244"/>
                </a:lnTo>
                <a:lnTo>
                  <a:pt x="5208591" y="4011588"/>
                </a:lnTo>
                <a:lnTo>
                  <a:pt x="5218452" y="4001726"/>
                </a:lnTo>
                <a:lnTo>
                  <a:pt x="5228761" y="3991417"/>
                </a:lnTo>
                <a:lnTo>
                  <a:pt x="5238175" y="3981108"/>
                </a:lnTo>
                <a:lnTo>
                  <a:pt x="5247139" y="3971246"/>
                </a:lnTo>
                <a:lnTo>
                  <a:pt x="5254759" y="3960938"/>
                </a:lnTo>
                <a:lnTo>
                  <a:pt x="5262829" y="3951076"/>
                </a:lnTo>
                <a:lnTo>
                  <a:pt x="5270000" y="3940318"/>
                </a:lnTo>
                <a:lnTo>
                  <a:pt x="5277170" y="3929560"/>
                </a:lnTo>
                <a:lnTo>
                  <a:pt x="5283449" y="3918803"/>
                </a:lnTo>
                <a:lnTo>
                  <a:pt x="5290171" y="3909390"/>
                </a:lnTo>
                <a:lnTo>
                  <a:pt x="5294655" y="3898632"/>
                </a:lnTo>
                <a:lnTo>
                  <a:pt x="5300481" y="3888323"/>
                </a:lnTo>
                <a:lnTo>
                  <a:pt x="5305411" y="3878015"/>
                </a:lnTo>
                <a:lnTo>
                  <a:pt x="5309895" y="3868153"/>
                </a:lnTo>
                <a:lnTo>
                  <a:pt x="5313929" y="3856948"/>
                </a:lnTo>
                <a:lnTo>
                  <a:pt x="5317963" y="3846637"/>
                </a:lnTo>
                <a:lnTo>
                  <a:pt x="5321102" y="3836328"/>
                </a:lnTo>
                <a:lnTo>
                  <a:pt x="5324687" y="3826467"/>
                </a:lnTo>
                <a:lnTo>
                  <a:pt x="5327824" y="3816158"/>
                </a:lnTo>
                <a:lnTo>
                  <a:pt x="5330963" y="3805849"/>
                </a:lnTo>
                <a:lnTo>
                  <a:pt x="5333204" y="3795539"/>
                </a:lnTo>
                <a:lnTo>
                  <a:pt x="5334550" y="3785229"/>
                </a:lnTo>
                <a:lnTo>
                  <a:pt x="5336791" y="3774922"/>
                </a:lnTo>
                <a:lnTo>
                  <a:pt x="5338583" y="3764163"/>
                </a:lnTo>
                <a:lnTo>
                  <a:pt x="5339480" y="3754303"/>
                </a:lnTo>
                <a:lnTo>
                  <a:pt x="5340826" y="3743994"/>
                </a:lnTo>
                <a:lnTo>
                  <a:pt x="5341274" y="3733683"/>
                </a:lnTo>
                <a:lnTo>
                  <a:pt x="5342172" y="3722927"/>
                </a:lnTo>
                <a:lnTo>
                  <a:pt x="5342620" y="3714411"/>
                </a:lnTo>
                <a:lnTo>
                  <a:pt x="5342621" y="3705446"/>
                </a:lnTo>
                <a:lnTo>
                  <a:pt x="5342622" y="3682139"/>
                </a:lnTo>
                <a:lnTo>
                  <a:pt x="5342622" y="3640903"/>
                </a:lnTo>
                <a:lnTo>
                  <a:pt x="5342624" y="3598768"/>
                </a:lnTo>
                <a:lnTo>
                  <a:pt x="5343074" y="3557980"/>
                </a:lnTo>
                <a:lnTo>
                  <a:pt x="5342627" y="3517191"/>
                </a:lnTo>
                <a:lnTo>
                  <a:pt x="5342629" y="3475955"/>
                </a:lnTo>
                <a:lnTo>
                  <a:pt x="5342629" y="3434719"/>
                </a:lnTo>
                <a:lnTo>
                  <a:pt x="5342631" y="3392584"/>
                </a:lnTo>
                <a:lnTo>
                  <a:pt x="5342634" y="3351349"/>
                </a:lnTo>
                <a:lnTo>
                  <a:pt x="5343081" y="3310561"/>
                </a:lnTo>
                <a:lnTo>
                  <a:pt x="5342636" y="3269773"/>
                </a:lnTo>
                <a:lnTo>
                  <a:pt x="5342637" y="3228537"/>
                </a:lnTo>
                <a:lnTo>
                  <a:pt x="5342639" y="3187299"/>
                </a:lnTo>
                <a:lnTo>
                  <a:pt x="5342639" y="3145168"/>
                </a:lnTo>
                <a:lnTo>
                  <a:pt x="5342641" y="3103930"/>
                </a:lnTo>
                <a:lnTo>
                  <a:pt x="5342644" y="3063589"/>
                </a:lnTo>
                <a:lnTo>
                  <a:pt x="5342644" y="3022353"/>
                </a:lnTo>
                <a:lnTo>
                  <a:pt x="5342644" y="2981117"/>
                </a:lnTo>
                <a:lnTo>
                  <a:pt x="5342646" y="2938984"/>
                </a:lnTo>
                <a:lnTo>
                  <a:pt x="5342648" y="2897747"/>
                </a:lnTo>
                <a:lnTo>
                  <a:pt x="5342649" y="2856510"/>
                </a:lnTo>
                <a:lnTo>
                  <a:pt x="5342651" y="2816170"/>
                </a:lnTo>
                <a:lnTo>
                  <a:pt x="5342653" y="2774933"/>
                </a:lnTo>
                <a:lnTo>
                  <a:pt x="5343102" y="2733249"/>
                </a:lnTo>
                <a:lnTo>
                  <a:pt x="5342655" y="2691563"/>
                </a:lnTo>
                <a:lnTo>
                  <a:pt x="5342658" y="2650328"/>
                </a:lnTo>
                <a:lnTo>
                  <a:pt x="5342659" y="2609090"/>
                </a:lnTo>
                <a:lnTo>
                  <a:pt x="5342661" y="2568751"/>
                </a:lnTo>
                <a:lnTo>
                  <a:pt x="5343110" y="2527066"/>
                </a:lnTo>
                <a:lnTo>
                  <a:pt x="5342662" y="2485380"/>
                </a:lnTo>
                <a:lnTo>
                  <a:pt x="5342665" y="2444145"/>
                </a:lnTo>
                <a:lnTo>
                  <a:pt x="5342666" y="2402908"/>
                </a:lnTo>
                <a:lnTo>
                  <a:pt x="5343115" y="2361223"/>
                </a:lnTo>
                <a:lnTo>
                  <a:pt x="5343117" y="2320884"/>
                </a:lnTo>
                <a:lnTo>
                  <a:pt x="5343117" y="2279646"/>
                </a:lnTo>
                <a:lnTo>
                  <a:pt x="5342672" y="2237961"/>
                </a:lnTo>
                <a:lnTo>
                  <a:pt x="5342673" y="2196724"/>
                </a:lnTo>
                <a:lnTo>
                  <a:pt x="5342673" y="2155488"/>
                </a:lnTo>
                <a:lnTo>
                  <a:pt x="5342676" y="2115148"/>
                </a:lnTo>
                <a:lnTo>
                  <a:pt x="5343125" y="2073463"/>
                </a:lnTo>
                <a:lnTo>
                  <a:pt x="5342678" y="2031778"/>
                </a:lnTo>
                <a:lnTo>
                  <a:pt x="5342681" y="1990541"/>
                </a:lnTo>
                <a:lnTo>
                  <a:pt x="5342681" y="1949305"/>
                </a:lnTo>
                <a:lnTo>
                  <a:pt x="5343133" y="1907620"/>
                </a:lnTo>
                <a:lnTo>
                  <a:pt x="5343132" y="1885210"/>
                </a:lnTo>
                <a:lnTo>
                  <a:pt x="5343134" y="1876245"/>
                </a:lnTo>
                <a:lnTo>
                  <a:pt x="5343580" y="1866832"/>
                </a:lnTo>
                <a:lnTo>
                  <a:pt x="5344030" y="1856523"/>
                </a:lnTo>
                <a:lnTo>
                  <a:pt x="5345375" y="1846215"/>
                </a:lnTo>
                <a:lnTo>
                  <a:pt x="5345374" y="1835457"/>
                </a:lnTo>
                <a:lnTo>
                  <a:pt x="5347615" y="1826044"/>
                </a:lnTo>
                <a:lnTo>
                  <a:pt x="5349410" y="1815286"/>
                </a:lnTo>
                <a:lnTo>
                  <a:pt x="5350755" y="1804978"/>
                </a:lnTo>
                <a:lnTo>
                  <a:pt x="5352996" y="1794667"/>
                </a:lnTo>
                <a:lnTo>
                  <a:pt x="5355239" y="1784359"/>
                </a:lnTo>
                <a:lnTo>
                  <a:pt x="5357927" y="1773601"/>
                </a:lnTo>
                <a:lnTo>
                  <a:pt x="5361066" y="1763292"/>
                </a:lnTo>
                <a:lnTo>
                  <a:pt x="5364203" y="1752983"/>
                </a:lnTo>
                <a:lnTo>
                  <a:pt x="5367788" y="1743122"/>
                </a:lnTo>
                <a:lnTo>
                  <a:pt x="5371376" y="1732364"/>
                </a:lnTo>
                <a:lnTo>
                  <a:pt x="5375859" y="1722503"/>
                </a:lnTo>
                <a:lnTo>
                  <a:pt x="5380790" y="1712194"/>
                </a:lnTo>
                <a:lnTo>
                  <a:pt x="5385272" y="1701436"/>
                </a:lnTo>
                <a:lnTo>
                  <a:pt x="5391100" y="1691127"/>
                </a:lnTo>
                <a:lnTo>
                  <a:pt x="5396029" y="1680816"/>
                </a:lnTo>
                <a:lnTo>
                  <a:pt x="5402306" y="1670060"/>
                </a:lnTo>
                <a:lnTo>
                  <a:pt x="5408132" y="1660647"/>
                </a:lnTo>
                <a:lnTo>
                  <a:pt x="5415752" y="1650338"/>
                </a:lnTo>
                <a:lnTo>
                  <a:pt x="5422925" y="1639580"/>
                </a:lnTo>
                <a:lnTo>
                  <a:pt x="5430546" y="1629270"/>
                </a:lnTo>
                <a:lnTo>
                  <a:pt x="5438613" y="1619410"/>
                </a:lnTo>
                <a:lnTo>
                  <a:pt x="5448475" y="1608651"/>
                </a:lnTo>
                <a:lnTo>
                  <a:pt x="5457440" y="1597894"/>
                </a:lnTo>
                <a:lnTo>
                  <a:pt x="5467748" y="1587584"/>
                </a:lnTo>
                <a:lnTo>
                  <a:pt x="5478507" y="1578619"/>
                </a:lnTo>
                <a:lnTo>
                  <a:pt x="5491057" y="1566966"/>
                </a:lnTo>
                <a:lnTo>
                  <a:pt x="5503608" y="1556208"/>
                </a:lnTo>
                <a:lnTo>
                  <a:pt x="5517054" y="1546347"/>
                </a:lnTo>
                <a:lnTo>
                  <a:pt x="5530950" y="1536933"/>
                </a:lnTo>
                <a:lnTo>
                  <a:pt x="5550672" y="1525279"/>
                </a:lnTo>
                <a:lnTo>
                  <a:pt x="5570842" y="1514072"/>
                </a:lnTo>
                <a:lnTo>
                  <a:pt x="5591460" y="1504210"/>
                </a:lnTo>
                <a:lnTo>
                  <a:pt x="5612978" y="1495246"/>
                </a:lnTo>
                <a:lnTo>
                  <a:pt x="5630008" y="1489865"/>
                </a:lnTo>
                <a:lnTo>
                  <a:pt x="5647489" y="1484039"/>
                </a:lnTo>
                <a:lnTo>
                  <a:pt x="5665420" y="1479556"/>
                </a:lnTo>
                <a:lnTo>
                  <a:pt x="5684244" y="1475969"/>
                </a:lnTo>
                <a:lnTo>
                  <a:pt x="5702174" y="1472383"/>
                </a:lnTo>
                <a:lnTo>
                  <a:pt x="5720552" y="1471038"/>
                </a:lnTo>
                <a:lnTo>
                  <a:pt x="5740273" y="1469243"/>
                </a:lnTo>
                <a:lnTo>
                  <a:pt x="5759098" y="1469244"/>
                </a:lnTo>
                <a:lnTo>
                  <a:pt x="5778372" y="1469690"/>
                </a:lnTo>
                <a:lnTo>
                  <a:pt x="5797645" y="1471035"/>
                </a:lnTo>
                <a:lnTo>
                  <a:pt x="5816023" y="1472377"/>
                </a:lnTo>
                <a:lnTo>
                  <a:pt x="5835295" y="1475515"/>
                </a:lnTo>
                <a:lnTo>
                  <a:pt x="5852777" y="1479550"/>
                </a:lnTo>
                <a:lnTo>
                  <a:pt x="5870706" y="1484032"/>
                </a:lnTo>
                <a:lnTo>
                  <a:pt x="5888185" y="1489858"/>
                </a:lnTo>
                <a:lnTo>
                  <a:pt x="5905667" y="1495685"/>
                </a:lnTo>
                <a:lnTo>
                  <a:pt x="5927183" y="1503750"/>
                </a:lnTo>
                <a:lnTo>
                  <a:pt x="5947350" y="1514059"/>
                </a:lnTo>
                <a:lnTo>
                  <a:pt x="5967520" y="1525263"/>
                </a:lnTo>
                <a:lnTo>
                  <a:pt x="5987241" y="1536916"/>
                </a:lnTo>
                <a:lnTo>
                  <a:pt x="6001137" y="1546330"/>
                </a:lnTo>
                <a:lnTo>
                  <a:pt x="6014583" y="1556188"/>
                </a:lnTo>
                <a:lnTo>
                  <a:pt x="6027134" y="1566947"/>
                </a:lnTo>
                <a:lnTo>
                  <a:pt x="6040579" y="1577704"/>
                </a:lnTo>
                <a:lnTo>
                  <a:pt x="6050439" y="1587564"/>
                </a:lnTo>
                <a:lnTo>
                  <a:pt x="6060749" y="1597874"/>
                </a:lnTo>
                <a:lnTo>
                  <a:pt x="6069712" y="1608630"/>
                </a:lnTo>
                <a:lnTo>
                  <a:pt x="6079573" y="1619387"/>
                </a:lnTo>
                <a:lnTo>
                  <a:pt x="6087641" y="1629246"/>
                </a:lnTo>
                <a:lnTo>
                  <a:pt x="6095260" y="1639557"/>
                </a:lnTo>
                <a:lnTo>
                  <a:pt x="6102431" y="1650314"/>
                </a:lnTo>
                <a:lnTo>
                  <a:pt x="6110050" y="1660622"/>
                </a:lnTo>
                <a:lnTo>
                  <a:pt x="6115877" y="1670035"/>
                </a:lnTo>
                <a:lnTo>
                  <a:pt x="6122152" y="1680793"/>
                </a:lnTo>
                <a:lnTo>
                  <a:pt x="6127531" y="1690653"/>
                </a:lnTo>
                <a:lnTo>
                  <a:pt x="6132908" y="1701410"/>
                </a:lnTo>
                <a:lnTo>
                  <a:pt x="6137391" y="1712167"/>
                </a:lnTo>
                <a:lnTo>
                  <a:pt x="6141872" y="1722028"/>
                </a:lnTo>
                <a:lnTo>
                  <a:pt x="6146802" y="1732337"/>
                </a:lnTo>
                <a:lnTo>
                  <a:pt x="6150389" y="1743094"/>
                </a:lnTo>
                <a:lnTo>
                  <a:pt x="6153974" y="1752956"/>
                </a:lnTo>
                <a:lnTo>
                  <a:pt x="6157111" y="1763264"/>
                </a:lnTo>
                <a:lnTo>
                  <a:pt x="6160247" y="1773573"/>
                </a:lnTo>
                <a:lnTo>
                  <a:pt x="6162937" y="1784329"/>
                </a:lnTo>
                <a:lnTo>
                  <a:pt x="6165178" y="1794638"/>
                </a:lnTo>
                <a:lnTo>
                  <a:pt x="6166970" y="1804500"/>
                </a:lnTo>
                <a:lnTo>
                  <a:pt x="6168763" y="1815256"/>
                </a:lnTo>
                <a:lnTo>
                  <a:pt x="6171451" y="1825120"/>
                </a:lnTo>
                <a:lnTo>
                  <a:pt x="6172349" y="1834979"/>
                </a:lnTo>
                <a:lnTo>
                  <a:pt x="6172795" y="1846186"/>
                </a:lnTo>
                <a:lnTo>
                  <a:pt x="6173692" y="1856045"/>
                </a:lnTo>
                <a:lnTo>
                  <a:pt x="6174587" y="1866802"/>
                </a:lnTo>
                <a:lnTo>
                  <a:pt x="6175036" y="1876215"/>
                </a:lnTo>
                <a:lnTo>
                  <a:pt x="6175034" y="1885180"/>
                </a:lnTo>
                <a:lnTo>
                  <a:pt x="6175034" y="1907591"/>
                </a:lnTo>
                <a:lnTo>
                  <a:pt x="6175033" y="1948828"/>
                </a:lnTo>
                <a:lnTo>
                  <a:pt x="6175479" y="1990512"/>
                </a:lnTo>
                <a:lnTo>
                  <a:pt x="6175477" y="2031749"/>
                </a:lnTo>
                <a:lnTo>
                  <a:pt x="6175028" y="2073434"/>
                </a:lnTo>
                <a:lnTo>
                  <a:pt x="6175477" y="2114223"/>
                </a:lnTo>
                <a:lnTo>
                  <a:pt x="6175026" y="2155011"/>
                </a:lnTo>
                <a:lnTo>
                  <a:pt x="6175025" y="2196248"/>
                </a:lnTo>
                <a:lnTo>
                  <a:pt x="6175471" y="2237933"/>
                </a:lnTo>
                <a:lnTo>
                  <a:pt x="6175022" y="2279617"/>
                </a:lnTo>
                <a:lnTo>
                  <a:pt x="6175019" y="2320854"/>
                </a:lnTo>
                <a:lnTo>
                  <a:pt x="6175466" y="2361642"/>
                </a:lnTo>
                <a:lnTo>
                  <a:pt x="6175018" y="2402432"/>
                </a:lnTo>
                <a:lnTo>
                  <a:pt x="6175465" y="2444115"/>
                </a:lnTo>
                <a:lnTo>
                  <a:pt x="6175015" y="2485801"/>
                </a:lnTo>
                <a:lnTo>
                  <a:pt x="6175013" y="2527038"/>
                </a:lnTo>
                <a:lnTo>
                  <a:pt x="6175460" y="2567825"/>
                </a:lnTo>
                <a:lnTo>
                  <a:pt x="6175458" y="2609062"/>
                </a:lnTo>
                <a:lnTo>
                  <a:pt x="6175009" y="2649849"/>
                </a:lnTo>
                <a:lnTo>
                  <a:pt x="6175006" y="2691983"/>
                </a:lnTo>
                <a:lnTo>
                  <a:pt x="6175004" y="2733220"/>
                </a:lnTo>
                <a:lnTo>
                  <a:pt x="6175004" y="2774456"/>
                </a:lnTo>
                <a:lnTo>
                  <a:pt x="6175451" y="2815246"/>
                </a:lnTo>
                <a:lnTo>
                  <a:pt x="6175898" y="2856928"/>
                </a:lnTo>
                <a:lnTo>
                  <a:pt x="6174999" y="2898167"/>
                </a:lnTo>
                <a:lnTo>
                  <a:pt x="6174999" y="2939402"/>
                </a:lnTo>
                <a:lnTo>
                  <a:pt x="6174998" y="2980639"/>
                </a:lnTo>
                <a:lnTo>
                  <a:pt x="6174997" y="3021876"/>
                </a:lnTo>
                <a:lnTo>
                  <a:pt x="6175444" y="3062665"/>
                </a:lnTo>
                <a:lnTo>
                  <a:pt x="6174993" y="3103453"/>
                </a:lnTo>
                <a:lnTo>
                  <a:pt x="6174992" y="3145585"/>
                </a:lnTo>
                <a:lnTo>
                  <a:pt x="6174991" y="3186823"/>
                </a:lnTo>
                <a:lnTo>
                  <a:pt x="6174990" y="3228060"/>
                </a:lnTo>
                <a:lnTo>
                  <a:pt x="6174987" y="3269295"/>
                </a:lnTo>
                <a:lnTo>
                  <a:pt x="6175883" y="3310533"/>
                </a:lnTo>
                <a:lnTo>
                  <a:pt x="6174985" y="3351768"/>
                </a:lnTo>
                <a:lnTo>
                  <a:pt x="6174984" y="3393005"/>
                </a:lnTo>
                <a:lnTo>
                  <a:pt x="6174980" y="3434241"/>
                </a:lnTo>
                <a:lnTo>
                  <a:pt x="6174979" y="3475478"/>
                </a:lnTo>
                <a:lnTo>
                  <a:pt x="6174530" y="3517163"/>
                </a:lnTo>
                <a:lnTo>
                  <a:pt x="6175425" y="3558399"/>
                </a:lnTo>
                <a:lnTo>
                  <a:pt x="6174977" y="3599189"/>
                </a:lnTo>
                <a:lnTo>
                  <a:pt x="6174973" y="3640425"/>
                </a:lnTo>
                <a:lnTo>
                  <a:pt x="6174973" y="3681661"/>
                </a:lnTo>
                <a:lnTo>
                  <a:pt x="6174524" y="3723346"/>
                </a:lnTo>
                <a:lnTo>
                  <a:pt x="6174970" y="3765031"/>
                </a:lnTo>
                <a:lnTo>
                  <a:pt x="6175417" y="3805819"/>
                </a:lnTo>
                <a:lnTo>
                  <a:pt x="6174966" y="3846608"/>
                </a:lnTo>
                <a:lnTo>
                  <a:pt x="6174965" y="3887845"/>
                </a:lnTo>
                <a:lnTo>
                  <a:pt x="6174517" y="3929530"/>
                </a:lnTo>
                <a:lnTo>
                  <a:pt x="6174514" y="3970766"/>
                </a:lnTo>
                <a:lnTo>
                  <a:pt x="6175410" y="4012003"/>
                </a:lnTo>
                <a:lnTo>
                  <a:pt x="6174960" y="4052791"/>
                </a:lnTo>
                <a:lnTo>
                  <a:pt x="6174958" y="4094028"/>
                </a:lnTo>
                <a:lnTo>
                  <a:pt x="6174958" y="4135264"/>
                </a:lnTo>
                <a:lnTo>
                  <a:pt x="6174507" y="4176949"/>
                </a:lnTo>
                <a:lnTo>
                  <a:pt x="6174956" y="4218634"/>
                </a:lnTo>
                <a:lnTo>
                  <a:pt x="6175400" y="4259422"/>
                </a:lnTo>
                <a:lnTo>
                  <a:pt x="6174951" y="4300212"/>
                </a:lnTo>
                <a:lnTo>
                  <a:pt x="6174950" y="4341446"/>
                </a:lnTo>
                <a:lnTo>
                  <a:pt x="6174500" y="4383132"/>
                </a:lnTo>
                <a:lnTo>
                  <a:pt x="6174499" y="4424368"/>
                </a:lnTo>
                <a:lnTo>
                  <a:pt x="6174946" y="4466052"/>
                </a:lnTo>
                <a:lnTo>
                  <a:pt x="6175393" y="4506841"/>
                </a:lnTo>
                <a:lnTo>
                  <a:pt x="6174942" y="4547629"/>
                </a:lnTo>
                <a:lnTo>
                  <a:pt x="6174492" y="4589316"/>
                </a:lnTo>
                <a:lnTo>
                  <a:pt x="6174491" y="4630553"/>
                </a:lnTo>
                <a:lnTo>
                  <a:pt x="6174938" y="4672235"/>
                </a:lnTo>
                <a:lnTo>
                  <a:pt x="6174938" y="4713473"/>
                </a:lnTo>
                <a:lnTo>
                  <a:pt x="6175385" y="4754261"/>
                </a:lnTo>
                <a:lnTo>
                  <a:pt x="6174485" y="4795498"/>
                </a:lnTo>
                <a:lnTo>
                  <a:pt x="6174485" y="4836734"/>
                </a:lnTo>
                <a:lnTo>
                  <a:pt x="6174483" y="4877970"/>
                </a:lnTo>
                <a:lnTo>
                  <a:pt x="6174930" y="4919656"/>
                </a:lnTo>
                <a:lnTo>
                  <a:pt x="6174482" y="4961341"/>
                </a:lnTo>
                <a:lnTo>
                  <a:pt x="6174925" y="5002129"/>
                </a:lnTo>
                <a:lnTo>
                  <a:pt x="6174479" y="5042917"/>
                </a:lnTo>
                <a:lnTo>
                  <a:pt x="6174476" y="5084153"/>
                </a:lnTo>
                <a:lnTo>
                  <a:pt x="6174923" y="5125840"/>
                </a:lnTo>
                <a:lnTo>
                  <a:pt x="6174920" y="5167075"/>
                </a:lnTo>
                <a:lnTo>
                  <a:pt x="6175367" y="5207864"/>
                </a:lnTo>
                <a:lnTo>
                  <a:pt x="6174470" y="5249099"/>
                </a:lnTo>
                <a:lnTo>
                  <a:pt x="6174468" y="5290336"/>
                </a:lnTo>
                <a:lnTo>
                  <a:pt x="6174467" y="5331574"/>
                </a:lnTo>
                <a:lnTo>
                  <a:pt x="6174913" y="5373258"/>
                </a:lnTo>
                <a:lnTo>
                  <a:pt x="6174464" y="5414944"/>
                </a:lnTo>
                <a:lnTo>
                  <a:pt x="6174913" y="5455731"/>
                </a:lnTo>
                <a:lnTo>
                  <a:pt x="6174461" y="5496520"/>
                </a:lnTo>
                <a:lnTo>
                  <a:pt x="6174459" y="5537758"/>
                </a:lnTo>
                <a:lnTo>
                  <a:pt x="6174906" y="5579441"/>
                </a:lnTo>
                <a:lnTo>
                  <a:pt x="6174457" y="5621126"/>
                </a:lnTo>
                <a:lnTo>
                  <a:pt x="6174456" y="5662363"/>
                </a:lnTo>
                <a:lnTo>
                  <a:pt x="6174901" y="5703151"/>
                </a:lnTo>
                <a:lnTo>
                  <a:pt x="6174453" y="5743941"/>
                </a:lnTo>
                <a:lnTo>
                  <a:pt x="6174450" y="5785176"/>
                </a:lnTo>
                <a:lnTo>
                  <a:pt x="6174450" y="5827310"/>
                </a:lnTo>
                <a:lnTo>
                  <a:pt x="6174449" y="5868546"/>
                </a:lnTo>
                <a:lnTo>
                  <a:pt x="6174447" y="5909781"/>
                </a:lnTo>
                <a:lnTo>
                  <a:pt x="6174893" y="5950571"/>
                </a:lnTo>
                <a:lnTo>
                  <a:pt x="6174443" y="5991359"/>
                </a:lnTo>
                <a:lnTo>
                  <a:pt x="6174443" y="6033492"/>
                </a:lnTo>
                <a:lnTo>
                  <a:pt x="6174440" y="6074728"/>
                </a:lnTo>
                <a:lnTo>
                  <a:pt x="6174440" y="6115964"/>
                </a:lnTo>
                <a:lnTo>
                  <a:pt x="6174439" y="6157201"/>
                </a:lnTo>
                <a:lnTo>
                  <a:pt x="6174438" y="6197540"/>
                </a:lnTo>
                <a:lnTo>
                  <a:pt x="6174437" y="6238778"/>
                </a:lnTo>
                <a:lnTo>
                  <a:pt x="6174434" y="6280911"/>
                </a:lnTo>
                <a:lnTo>
                  <a:pt x="6174433" y="6322148"/>
                </a:lnTo>
                <a:lnTo>
                  <a:pt x="6174432" y="6363385"/>
                </a:lnTo>
                <a:lnTo>
                  <a:pt x="6174879" y="6404173"/>
                </a:lnTo>
                <a:lnTo>
                  <a:pt x="6174429" y="6444962"/>
                </a:lnTo>
                <a:lnTo>
                  <a:pt x="6174426" y="6487094"/>
                </a:lnTo>
                <a:lnTo>
                  <a:pt x="6174427" y="6528331"/>
                </a:lnTo>
                <a:lnTo>
                  <a:pt x="6174425" y="6569568"/>
                </a:lnTo>
                <a:lnTo>
                  <a:pt x="6174422" y="6610803"/>
                </a:lnTo>
                <a:lnTo>
                  <a:pt x="6174869" y="6651592"/>
                </a:lnTo>
                <a:lnTo>
                  <a:pt x="6173972" y="6692827"/>
                </a:lnTo>
                <a:lnTo>
                  <a:pt x="6174419" y="6734514"/>
                </a:lnTo>
                <a:lnTo>
                  <a:pt x="6174418" y="6747454"/>
                </a:lnTo>
                <a:lnTo>
                  <a:pt x="5343411" y="6747455"/>
                </a:lnTo>
                <a:lnTo>
                  <a:pt x="5343411" y="6734544"/>
                </a:lnTo>
                <a:lnTo>
                  <a:pt x="5342516" y="6693306"/>
                </a:lnTo>
                <a:lnTo>
                  <a:pt x="5342518" y="6652071"/>
                </a:lnTo>
                <a:lnTo>
                  <a:pt x="5342519" y="6610834"/>
                </a:lnTo>
                <a:lnTo>
                  <a:pt x="5343417" y="6569598"/>
                </a:lnTo>
                <a:lnTo>
                  <a:pt x="5343419" y="6528361"/>
                </a:lnTo>
                <a:lnTo>
                  <a:pt x="5342524" y="6487125"/>
                </a:lnTo>
                <a:lnTo>
                  <a:pt x="5342525" y="6445887"/>
                </a:lnTo>
                <a:lnTo>
                  <a:pt x="5342526" y="6404650"/>
                </a:lnTo>
                <a:lnTo>
                  <a:pt x="5342975" y="6362965"/>
                </a:lnTo>
                <a:lnTo>
                  <a:pt x="5343426" y="6322177"/>
                </a:lnTo>
                <a:lnTo>
                  <a:pt x="5343427" y="6280940"/>
                </a:lnTo>
                <a:lnTo>
                  <a:pt x="5342532" y="6239705"/>
                </a:lnTo>
                <a:lnTo>
                  <a:pt x="5342534" y="6198467"/>
                </a:lnTo>
                <a:lnTo>
                  <a:pt x="5342535" y="6157230"/>
                </a:lnTo>
                <a:lnTo>
                  <a:pt x="5342986" y="6115546"/>
                </a:lnTo>
                <a:lnTo>
                  <a:pt x="5343434" y="6074756"/>
                </a:lnTo>
                <a:lnTo>
                  <a:pt x="5342988" y="6033072"/>
                </a:lnTo>
                <a:lnTo>
                  <a:pt x="5342540" y="5992284"/>
                </a:lnTo>
                <a:lnTo>
                  <a:pt x="5342542" y="5951046"/>
                </a:lnTo>
                <a:lnTo>
                  <a:pt x="5342992" y="5909363"/>
                </a:lnTo>
                <a:lnTo>
                  <a:pt x="5343441" y="5868574"/>
                </a:lnTo>
                <a:lnTo>
                  <a:pt x="5343444" y="5827338"/>
                </a:lnTo>
                <a:lnTo>
                  <a:pt x="5342995" y="5785654"/>
                </a:lnTo>
                <a:lnTo>
                  <a:pt x="5342551" y="5744865"/>
                </a:lnTo>
                <a:lnTo>
                  <a:pt x="5342998" y="5729177"/>
                </a:lnTo>
                <a:lnTo>
                  <a:pt x="5342999" y="5715731"/>
                </a:lnTo>
                <a:lnTo>
                  <a:pt x="5342103" y="5704076"/>
                </a:lnTo>
                <a:lnTo>
                  <a:pt x="5341654" y="5692871"/>
                </a:lnTo>
                <a:lnTo>
                  <a:pt x="5340310" y="5682561"/>
                </a:lnTo>
                <a:lnTo>
                  <a:pt x="5338967" y="5672253"/>
                </a:lnTo>
                <a:lnTo>
                  <a:pt x="5338069" y="5662392"/>
                </a:lnTo>
                <a:lnTo>
                  <a:pt x="5336277" y="5651634"/>
                </a:lnTo>
                <a:lnTo>
                  <a:pt x="5333588" y="5641774"/>
                </a:lnTo>
                <a:lnTo>
                  <a:pt x="5330899" y="5631016"/>
                </a:lnTo>
                <a:lnTo>
                  <a:pt x="5328660" y="5620708"/>
                </a:lnTo>
                <a:lnTo>
                  <a:pt x="5325969" y="5609949"/>
                </a:lnTo>
                <a:lnTo>
                  <a:pt x="5322832" y="5600538"/>
                </a:lnTo>
                <a:lnTo>
                  <a:pt x="5318799" y="5589332"/>
                </a:lnTo>
                <a:lnTo>
                  <a:pt x="5315214" y="5579471"/>
                </a:lnTo>
                <a:lnTo>
                  <a:pt x="5311628" y="5568713"/>
                </a:lnTo>
                <a:lnTo>
                  <a:pt x="5307147" y="5558854"/>
                </a:lnTo>
                <a:lnTo>
                  <a:pt x="5301768" y="5548097"/>
                </a:lnTo>
                <a:lnTo>
                  <a:pt x="5296837" y="5538683"/>
                </a:lnTo>
                <a:lnTo>
                  <a:pt x="5291011" y="5527479"/>
                </a:lnTo>
                <a:lnTo>
                  <a:pt x="5285633" y="5517618"/>
                </a:lnTo>
                <a:lnTo>
                  <a:pt x="5278909" y="5507309"/>
                </a:lnTo>
                <a:lnTo>
                  <a:pt x="5272186" y="5496999"/>
                </a:lnTo>
                <a:lnTo>
                  <a:pt x="5265015" y="5486243"/>
                </a:lnTo>
                <a:lnTo>
                  <a:pt x="5257395" y="5475933"/>
                </a:lnTo>
                <a:lnTo>
                  <a:pt x="5249330" y="5465177"/>
                </a:lnTo>
                <a:lnTo>
                  <a:pt x="5240812" y="5455764"/>
                </a:lnTo>
                <a:lnTo>
                  <a:pt x="5231401" y="5445455"/>
                </a:lnTo>
                <a:lnTo>
                  <a:pt x="5220644" y="5434698"/>
                </a:lnTo>
                <a:lnTo>
                  <a:pt x="5210335" y="5424390"/>
                </a:lnTo>
                <a:lnTo>
                  <a:pt x="5199577" y="5414530"/>
                </a:lnTo>
                <a:lnTo>
                  <a:pt x="5186130" y="5402875"/>
                </a:lnTo>
                <a:lnTo>
                  <a:pt x="5172236" y="5392566"/>
                </a:lnTo>
                <a:lnTo>
                  <a:pt x="5157893" y="5382706"/>
                </a:lnTo>
                <a:lnTo>
                  <a:pt x="5143102" y="5373294"/>
                </a:lnTo>
                <a:lnTo>
                  <a:pt x="5121589" y="5360745"/>
                </a:lnTo>
                <a:lnTo>
                  <a:pt x="5099179" y="5349988"/>
                </a:lnTo>
                <a:lnTo>
                  <a:pt x="5075423" y="5340577"/>
                </a:lnTo>
                <a:lnTo>
                  <a:pt x="5052562" y="5332061"/>
                </a:lnTo>
                <a:lnTo>
                  <a:pt x="5036874" y="5328028"/>
                </a:lnTo>
                <a:lnTo>
                  <a:pt x="5022084" y="5323993"/>
                </a:lnTo>
                <a:lnTo>
                  <a:pt x="5006396" y="5320857"/>
                </a:lnTo>
                <a:lnTo>
                  <a:pt x="4991157" y="5318168"/>
                </a:lnTo>
                <a:lnTo>
                  <a:pt x="4975470" y="5315928"/>
                </a:lnTo>
                <a:lnTo>
                  <a:pt x="4959781" y="5314583"/>
                </a:lnTo>
                <a:lnTo>
                  <a:pt x="4943646" y="5312791"/>
                </a:lnTo>
                <a:lnTo>
                  <a:pt x="4927509" y="5313688"/>
                </a:lnTo>
                <a:lnTo>
                  <a:pt x="4911373" y="5313687"/>
                </a:lnTo>
                <a:lnTo>
                  <a:pt x="4895686" y="5314137"/>
                </a:lnTo>
                <a:lnTo>
                  <a:pt x="4879100" y="5315483"/>
                </a:lnTo>
                <a:lnTo>
                  <a:pt x="4863413" y="5317724"/>
                </a:lnTo>
                <a:lnTo>
                  <a:pt x="4848621" y="5320861"/>
                </a:lnTo>
                <a:lnTo>
                  <a:pt x="4832485" y="5324447"/>
                </a:lnTo>
                <a:lnTo>
                  <a:pt x="4817693" y="5327586"/>
                </a:lnTo>
                <a:lnTo>
                  <a:pt x="4802903" y="5332518"/>
                </a:lnTo>
                <a:lnTo>
                  <a:pt x="4779595" y="5340586"/>
                </a:lnTo>
                <a:lnTo>
                  <a:pt x="4755838" y="5350895"/>
                </a:lnTo>
                <a:lnTo>
                  <a:pt x="4733426" y="5360758"/>
                </a:lnTo>
                <a:lnTo>
                  <a:pt x="4711462" y="5373758"/>
                </a:lnTo>
                <a:lnTo>
                  <a:pt x="4697119" y="5382723"/>
                </a:lnTo>
                <a:lnTo>
                  <a:pt x="4682776" y="5392584"/>
                </a:lnTo>
                <a:lnTo>
                  <a:pt x="4668433" y="5403341"/>
                </a:lnTo>
                <a:lnTo>
                  <a:pt x="4654986" y="5414100"/>
                </a:lnTo>
                <a:lnTo>
                  <a:pt x="4643779" y="5424409"/>
                </a:lnTo>
                <a:lnTo>
                  <a:pt x="4633470" y="5434718"/>
                </a:lnTo>
                <a:lnTo>
                  <a:pt x="4623609" y="5444580"/>
                </a:lnTo>
                <a:lnTo>
                  <a:pt x="4613300" y="5455786"/>
                </a:lnTo>
                <a:lnTo>
                  <a:pt x="4605679" y="5466096"/>
                </a:lnTo>
                <a:lnTo>
                  <a:pt x="4596715" y="5475957"/>
                </a:lnTo>
                <a:lnTo>
                  <a:pt x="4589542" y="5486715"/>
                </a:lnTo>
                <a:lnTo>
                  <a:pt x="4582370" y="5497472"/>
                </a:lnTo>
                <a:lnTo>
                  <a:pt x="4575198" y="5507333"/>
                </a:lnTo>
                <a:lnTo>
                  <a:pt x="4569371" y="5516745"/>
                </a:lnTo>
                <a:lnTo>
                  <a:pt x="4563096" y="5527503"/>
                </a:lnTo>
                <a:lnTo>
                  <a:pt x="4557268" y="5538709"/>
                </a:lnTo>
                <a:lnTo>
                  <a:pt x="4552339" y="5548122"/>
                </a:lnTo>
                <a:lnTo>
                  <a:pt x="4548302" y="5558431"/>
                </a:lnTo>
                <a:lnTo>
                  <a:pt x="4542924" y="5569188"/>
                </a:lnTo>
                <a:lnTo>
                  <a:pt x="4538890" y="5579498"/>
                </a:lnTo>
                <a:lnTo>
                  <a:pt x="4535751" y="5589807"/>
                </a:lnTo>
                <a:lnTo>
                  <a:pt x="4531718" y="5600117"/>
                </a:lnTo>
                <a:lnTo>
                  <a:pt x="4528580" y="5610426"/>
                </a:lnTo>
                <a:lnTo>
                  <a:pt x="4525890" y="5621184"/>
                </a:lnTo>
                <a:lnTo>
                  <a:pt x="4523201" y="5631046"/>
                </a:lnTo>
                <a:lnTo>
                  <a:pt x="4520958" y="5641353"/>
                </a:lnTo>
                <a:lnTo>
                  <a:pt x="4518270" y="5652111"/>
                </a:lnTo>
                <a:lnTo>
                  <a:pt x="4517371" y="5661972"/>
                </a:lnTo>
                <a:lnTo>
                  <a:pt x="4515579" y="5672729"/>
                </a:lnTo>
                <a:lnTo>
                  <a:pt x="4514681" y="5682591"/>
                </a:lnTo>
                <a:lnTo>
                  <a:pt x="4513337" y="5692901"/>
                </a:lnTo>
                <a:lnTo>
                  <a:pt x="4512888" y="5703208"/>
                </a:lnTo>
                <a:lnTo>
                  <a:pt x="4511992" y="5715759"/>
                </a:lnTo>
                <a:lnTo>
                  <a:pt x="4511992" y="5729205"/>
                </a:lnTo>
                <a:lnTo>
                  <a:pt x="4511543" y="5744894"/>
                </a:lnTo>
                <a:lnTo>
                  <a:pt x="4511093" y="5785683"/>
                </a:lnTo>
                <a:lnTo>
                  <a:pt x="4511092" y="5826920"/>
                </a:lnTo>
                <a:lnTo>
                  <a:pt x="4511090" y="5869052"/>
                </a:lnTo>
                <a:lnTo>
                  <a:pt x="4511088" y="5910290"/>
                </a:lnTo>
                <a:lnTo>
                  <a:pt x="4510639" y="5951076"/>
                </a:lnTo>
                <a:lnTo>
                  <a:pt x="4510638" y="5992313"/>
                </a:lnTo>
                <a:lnTo>
                  <a:pt x="4511082" y="6033101"/>
                </a:lnTo>
                <a:lnTo>
                  <a:pt x="4510634" y="6074787"/>
                </a:lnTo>
                <a:lnTo>
                  <a:pt x="4510184" y="6115575"/>
                </a:lnTo>
                <a:lnTo>
                  <a:pt x="4510633" y="6157259"/>
                </a:lnTo>
                <a:lnTo>
                  <a:pt x="4510631" y="6198496"/>
                </a:lnTo>
                <a:lnTo>
                  <a:pt x="4509732" y="6239734"/>
                </a:lnTo>
                <a:lnTo>
                  <a:pt x="4509732" y="6280969"/>
                </a:lnTo>
                <a:lnTo>
                  <a:pt x="4509729" y="6322205"/>
                </a:lnTo>
                <a:lnTo>
                  <a:pt x="4510177" y="6359408"/>
                </a:lnTo>
                <a:lnTo>
                  <a:pt x="4510176" y="6363892"/>
                </a:lnTo>
                <a:lnTo>
                  <a:pt x="4509728" y="6374198"/>
                </a:lnTo>
                <a:lnTo>
                  <a:pt x="4509279" y="6384509"/>
                </a:lnTo>
                <a:lnTo>
                  <a:pt x="4507934" y="6394818"/>
                </a:lnTo>
                <a:lnTo>
                  <a:pt x="4507037" y="6404678"/>
                </a:lnTo>
                <a:lnTo>
                  <a:pt x="4505691" y="6414987"/>
                </a:lnTo>
                <a:lnTo>
                  <a:pt x="4504348" y="6425298"/>
                </a:lnTo>
                <a:lnTo>
                  <a:pt x="4502554" y="6436055"/>
                </a:lnTo>
                <a:lnTo>
                  <a:pt x="4500313" y="6446362"/>
                </a:lnTo>
                <a:lnTo>
                  <a:pt x="4497623" y="6456226"/>
                </a:lnTo>
                <a:lnTo>
                  <a:pt x="4495382" y="6466534"/>
                </a:lnTo>
                <a:lnTo>
                  <a:pt x="4493140" y="6476844"/>
                </a:lnTo>
                <a:lnTo>
                  <a:pt x="4489555" y="6486705"/>
                </a:lnTo>
                <a:lnTo>
                  <a:pt x="4485967" y="6497463"/>
                </a:lnTo>
                <a:lnTo>
                  <a:pt x="4482381" y="6507323"/>
                </a:lnTo>
                <a:lnTo>
                  <a:pt x="4478347" y="6518528"/>
                </a:lnTo>
                <a:lnTo>
                  <a:pt x="4473865" y="6528391"/>
                </a:lnTo>
                <a:lnTo>
                  <a:pt x="4468934" y="6538700"/>
                </a:lnTo>
                <a:lnTo>
                  <a:pt x="4464003" y="6549905"/>
                </a:lnTo>
                <a:lnTo>
                  <a:pt x="4458624" y="6559767"/>
                </a:lnTo>
                <a:lnTo>
                  <a:pt x="4452796" y="6570075"/>
                </a:lnTo>
                <a:lnTo>
                  <a:pt x="4446520" y="6580834"/>
                </a:lnTo>
                <a:lnTo>
                  <a:pt x="4438902" y="6591142"/>
                </a:lnTo>
                <a:lnTo>
                  <a:pt x="4432626" y="6601004"/>
                </a:lnTo>
                <a:lnTo>
                  <a:pt x="4425004" y="6611313"/>
                </a:lnTo>
                <a:lnTo>
                  <a:pt x="4416040" y="6622071"/>
                </a:lnTo>
                <a:lnTo>
                  <a:pt x="4407076" y="6631933"/>
                </a:lnTo>
                <a:lnTo>
                  <a:pt x="4398559" y="6642241"/>
                </a:lnTo>
                <a:lnTo>
                  <a:pt x="4389593" y="6652103"/>
                </a:lnTo>
                <a:lnTo>
                  <a:pt x="4377940" y="6662861"/>
                </a:lnTo>
                <a:lnTo>
                  <a:pt x="4365837" y="6673172"/>
                </a:lnTo>
                <a:lnTo>
                  <a:pt x="4354183" y="6683927"/>
                </a:lnTo>
                <a:lnTo>
                  <a:pt x="4341184" y="6693342"/>
                </a:lnTo>
                <a:lnTo>
                  <a:pt x="4325496" y="6704548"/>
                </a:lnTo>
                <a:lnTo>
                  <a:pt x="4308016" y="6715754"/>
                </a:lnTo>
                <a:lnTo>
                  <a:pt x="4290983" y="6725615"/>
                </a:lnTo>
                <a:lnTo>
                  <a:pt x="4273053" y="6734582"/>
                </a:lnTo>
                <a:lnTo>
                  <a:pt x="4252882" y="6743993"/>
                </a:lnTo>
                <a:lnTo>
                  <a:pt x="4243655" y="6747454"/>
                </a:lnTo>
                <a:lnTo>
                  <a:pt x="3943839" y="6747454"/>
                </a:lnTo>
                <a:lnTo>
                  <a:pt x="3934643" y="6744005"/>
                </a:lnTo>
                <a:lnTo>
                  <a:pt x="3913576" y="6734593"/>
                </a:lnTo>
                <a:lnTo>
                  <a:pt x="3895649" y="6725629"/>
                </a:lnTo>
                <a:lnTo>
                  <a:pt x="3878167" y="6716217"/>
                </a:lnTo>
                <a:lnTo>
                  <a:pt x="3861584" y="6705011"/>
                </a:lnTo>
                <a:lnTo>
                  <a:pt x="3845447" y="6693358"/>
                </a:lnTo>
                <a:lnTo>
                  <a:pt x="3832899" y="6684395"/>
                </a:lnTo>
                <a:lnTo>
                  <a:pt x="3820797" y="6674086"/>
                </a:lnTo>
                <a:lnTo>
                  <a:pt x="3809142" y="6663329"/>
                </a:lnTo>
                <a:lnTo>
                  <a:pt x="3797937" y="6652124"/>
                </a:lnTo>
                <a:lnTo>
                  <a:pt x="3788525" y="6642712"/>
                </a:lnTo>
                <a:lnTo>
                  <a:pt x="3779561" y="6632850"/>
                </a:lnTo>
                <a:lnTo>
                  <a:pt x="3770150" y="6621646"/>
                </a:lnTo>
                <a:lnTo>
                  <a:pt x="3762082" y="6610888"/>
                </a:lnTo>
                <a:lnTo>
                  <a:pt x="3754463" y="6601475"/>
                </a:lnTo>
                <a:lnTo>
                  <a:pt x="3747292" y="6590719"/>
                </a:lnTo>
                <a:lnTo>
                  <a:pt x="3741015" y="6580858"/>
                </a:lnTo>
                <a:lnTo>
                  <a:pt x="3734741" y="6570099"/>
                </a:lnTo>
                <a:lnTo>
                  <a:pt x="3728913" y="6559793"/>
                </a:lnTo>
                <a:lnTo>
                  <a:pt x="3723536" y="6549931"/>
                </a:lnTo>
                <a:lnTo>
                  <a:pt x="3718158" y="6539174"/>
                </a:lnTo>
                <a:lnTo>
                  <a:pt x="3713228" y="6528864"/>
                </a:lnTo>
                <a:lnTo>
                  <a:pt x="3709194" y="6518557"/>
                </a:lnTo>
                <a:lnTo>
                  <a:pt x="3704264" y="6508247"/>
                </a:lnTo>
                <a:lnTo>
                  <a:pt x="3700677" y="6498386"/>
                </a:lnTo>
                <a:lnTo>
                  <a:pt x="3697541" y="6487181"/>
                </a:lnTo>
                <a:lnTo>
                  <a:pt x="3694405" y="6476870"/>
                </a:lnTo>
                <a:lnTo>
                  <a:pt x="3690819" y="6467012"/>
                </a:lnTo>
                <a:lnTo>
                  <a:pt x="3688577" y="6456702"/>
                </a:lnTo>
                <a:lnTo>
                  <a:pt x="3686338" y="6445496"/>
                </a:lnTo>
                <a:lnTo>
                  <a:pt x="3684545" y="6435636"/>
                </a:lnTo>
                <a:lnTo>
                  <a:pt x="3682304" y="6426222"/>
                </a:lnTo>
                <a:lnTo>
                  <a:pt x="3680511" y="6415466"/>
                </a:lnTo>
                <a:lnTo>
                  <a:pt x="3679617" y="6405604"/>
                </a:lnTo>
                <a:lnTo>
                  <a:pt x="3680513" y="6404707"/>
                </a:lnTo>
                <a:lnTo>
                  <a:pt x="3680066" y="6363919"/>
                </a:lnTo>
                <a:lnTo>
                  <a:pt x="3680066" y="6322683"/>
                </a:lnTo>
                <a:lnTo>
                  <a:pt x="3679620" y="6280999"/>
                </a:lnTo>
                <a:lnTo>
                  <a:pt x="3679621" y="6239762"/>
                </a:lnTo>
                <a:lnTo>
                  <a:pt x="3680520" y="6198525"/>
                </a:lnTo>
                <a:lnTo>
                  <a:pt x="3680073" y="6157737"/>
                </a:lnTo>
                <a:lnTo>
                  <a:pt x="3680073" y="6116499"/>
                </a:lnTo>
                <a:lnTo>
                  <a:pt x="3679628" y="6074814"/>
                </a:lnTo>
                <a:lnTo>
                  <a:pt x="3679627" y="6033579"/>
                </a:lnTo>
                <a:lnTo>
                  <a:pt x="3680080" y="5991893"/>
                </a:lnTo>
                <a:lnTo>
                  <a:pt x="3680528" y="5951105"/>
                </a:lnTo>
                <a:lnTo>
                  <a:pt x="3680083" y="5910318"/>
                </a:lnTo>
                <a:lnTo>
                  <a:pt x="3680084" y="5869080"/>
                </a:lnTo>
                <a:lnTo>
                  <a:pt x="3679636" y="5827397"/>
                </a:lnTo>
                <a:lnTo>
                  <a:pt x="3680086" y="5785712"/>
                </a:lnTo>
                <a:lnTo>
                  <a:pt x="3680086" y="5744476"/>
                </a:lnTo>
                <a:lnTo>
                  <a:pt x="3680537" y="5703687"/>
                </a:lnTo>
                <a:lnTo>
                  <a:pt x="3680090" y="5662897"/>
                </a:lnTo>
                <a:lnTo>
                  <a:pt x="3679643" y="5621214"/>
                </a:lnTo>
                <a:lnTo>
                  <a:pt x="3679644" y="5579977"/>
                </a:lnTo>
                <a:lnTo>
                  <a:pt x="3680093" y="5538292"/>
                </a:lnTo>
                <a:lnTo>
                  <a:pt x="3680095" y="5497055"/>
                </a:lnTo>
                <a:lnTo>
                  <a:pt x="3680545" y="5456267"/>
                </a:lnTo>
                <a:lnTo>
                  <a:pt x="3680098" y="5415478"/>
                </a:lnTo>
                <a:lnTo>
                  <a:pt x="3679652" y="5373794"/>
                </a:lnTo>
                <a:lnTo>
                  <a:pt x="3680101" y="5332109"/>
                </a:lnTo>
                <a:lnTo>
                  <a:pt x="3680103" y="5290873"/>
                </a:lnTo>
                <a:lnTo>
                  <a:pt x="3680105" y="5249635"/>
                </a:lnTo>
                <a:lnTo>
                  <a:pt x="3680105" y="5209296"/>
                </a:lnTo>
                <a:lnTo>
                  <a:pt x="3679658" y="5167610"/>
                </a:lnTo>
                <a:lnTo>
                  <a:pt x="3680107" y="5125926"/>
                </a:lnTo>
                <a:lnTo>
                  <a:pt x="3680111" y="5084689"/>
                </a:lnTo>
                <a:lnTo>
                  <a:pt x="3680112" y="5043452"/>
                </a:lnTo>
                <a:lnTo>
                  <a:pt x="3680561" y="5002663"/>
                </a:lnTo>
                <a:lnTo>
                  <a:pt x="3680114" y="5002215"/>
                </a:lnTo>
                <a:lnTo>
                  <a:pt x="3680114" y="4991459"/>
                </a:lnTo>
                <a:lnTo>
                  <a:pt x="3679666" y="4981150"/>
                </a:lnTo>
                <a:lnTo>
                  <a:pt x="3679666" y="4971289"/>
                </a:lnTo>
                <a:lnTo>
                  <a:pt x="3678321" y="4960980"/>
                </a:lnTo>
                <a:lnTo>
                  <a:pt x="3677425" y="4951118"/>
                </a:lnTo>
                <a:lnTo>
                  <a:pt x="3675633" y="4940361"/>
                </a:lnTo>
                <a:lnTo>
                  <a:pt x="3673842" y="4929603"/>
                </a:lnTo>
                <a:lnTo>
                  <a:pt x="3672495" y="4920192"/>
                </a:lnTo>
                <a:lnTo>
                  <a:pt x="3669806" y="4909435"/>
                </a:lnTo>
                <a:lnTo>
                  <a:pt x="3667119" y="4899572"/>
                </a:lnTo>
                <a:lnTo>
                  <a:pt x="3664429" y="4888817"/>
                </a:lnTo>
                <a:lnTo>
                  <a:pt x="3662188" y="4878506"/>
                </a:lnTo>
                <a:lnTo>
                  <a:pt x="3658154" y="4868197"/>
                </a:lnTo>
                <a:lnTo>
                  <a:pt x="3655016" y="4857888"/>
                </a:lnTo>
                <a:lnTo>
                  <a:pt x="3650984" y="4847580"/>
                </a:lnTo>
                <a:lnTo>
                  <a:pt x="3646502" y="4836822"/>
                </a:lnTo>
                <a:lnTo>
                  <a:pt x="3641570" y="4826513"/>
                </a:lnTo>
                <a:lnTo>
                  <a:pt x="3637088" y="4816653"/>
                </a:lnTo>
                <a:lnTo>
                  <a:pt x="3631263" y="4806344"/>
                </a:lnTo>
                <a:lnTo>
                  <a:pt x="3625884" y="4796483"/>
                </a:lnTo>
                <a:lnTo>
                  <a:pt x="3619609" y="4785725"/>
                </a:lnTo>
                <a:lnTo>
                  <a:pt x="3613335" y="4774968"/>
                </a:lnTo>
                <a:lnTo>
                  <a:pt x="3606163" y="4764212"/>
                </a:lnTo>
                <a:lnTo>
                  <a:pt x="3598543" y="4754799"/>
                </a:lnTo>
                <a:lnTo>
                  <a:pt x="3590476" y="4744041"/>
                </a:lnTo>
                <a:lnTo>
                  <a:pt x="3581962" y="4733734"/>
                </a:lnTo>
                <a:lnTo>
                  <a:pt x="3573445" y="4723424"/>
                </a:lnTo>
                <a:lnTo>
                  <a:pt x="3564033" y="4713114"/>
                </a:lnTo>
                <a:lnTo>
                  <a:pt x="3553726" y="4702807"/>
                </a:lnTo>
                <a:lnTo>
                  <a:pt x="3542071" y="4692050"/>
                </a:lnTo>
                <a:lnTo>
                  <a:pt x="3530416" y="4682189"/>
                </a:lnTo>
                <a:lnTo>
                  <a:pt x="3518316" y="4671880"/>
                </a:lnTo>
                <a:lnTo>
                  <a:pt x="3502629" y="4660676"/>
                </a:lnTo>
                <a:lnTo>
                  <a:pt x="3486941" y="4650367"/>
                </a:lnTo>
                <a:lnTo>
                  <a:pt x="3469909" y="4640505"/>
                </a:lnTo>
                <a:lnTo>
                  <a:pt x="3453325" y="4631991"/>
                </a:lnTo>
                <a:lnTo>
                  <a:pt x="3437638" y="4623474"/>
                </a:lnTo>
                <a:lnTo>
                  <a:pt x="3422399" y="4616305"/>
                </a:lnTo>
                <a:lnTo>
                  <a:pt x="3406262" y="4610029"/>
                </a:lnTo>
                <a:lnTo>
                  <a:pt x="3390126" y="4605548"/>
                </a:lnTo>
                <a:lnTo>
                  <a:pt x="3373990" y="4600171"/>
                </a:lnTo>
                <a:lnTo>
                  <a:pt x="3356958" y="4595687"/>
                </a:lnTo>
                <a:lnTo>
                  <a:pt x="3339925" y="4593000"/>
                </a:lnTo>
                <a:lnTo>
                  <a:pt x="3321996" y="4590311"/>
                </a:lnTo>
                <a:lnTo>
                  <a:pt x="3307653" y="4587621"/>
                </a:lnTo>
                <a:lnTo>
                  <a:pt x="3293309" y="4586725"/>
                </a:lnTo>
                <a:lnTo>
                  <a:pt x="3279415" y="4586277"/>
                </a:lnTo>
                <a:lnTo>
                  <a:pt x="3263729" y="4585830"/>
                </a:lnTo>
                <a:lnTo>
                  <a:pt x="3249832" y="4586280"/>
                </a:lnTo>
                <a:lnTo>
                  <a:pt x="3235042" y="4586727"/>
                </a:lnTo>
                <a:lnTo>
                  <a:pt x="3220698" y="4588523"/>
                </a:lnTo>
                <a:lnTo>
                  <a:pt x="3206355" y="4589418"/>
                </a:lnTo>
                <a:lnTo>
                  <a:pt x="3188875" y="4592557"/>
                </a:lnTo>
                <a:lnTo>
                  <a:pt x="3172289" y="4595694"/>
                </a:lnTo>
                <a:lnTo>
                  <a:pt x="3155257" y="4600178"/>
                </a:lnTo>
                <a:lnTo>
                  <a:pt x="3139121" y="4605555"/>
                </a:lnTo>
                <a:lnTo>
                  <a:pt x="3122088" y="4610936"/>
                </a:lnTo>
                <a:lnTo>
                  <a:pt x="3106399" y="4616764"/>
                </a:lnTo>
                <a:lnTo>
                  <a:pt x="3090712" y="4623488"/>
                </a:lnTo>
                <a:lnTo>
                  <a:pt x="3075023" y="4631107"/>
                </a:lnTo>
                <a:lnTo>
                  <a:pt x="3058438" y="4640522"/>
                </a:lnTo>
                <a:lnTo>
                  <a:pt x="3041406" y="4650382"/>
                </a:lnTo>
                <a:lnTo>
                  <a:pt x="3025718" y="4661588"/>
                </a:lnTo>
                <a:lnTo>
                  <a:pt x="3010030" y="4672795"/>
                </a:lnTo>
                <a:lnTo>
                  <a:pt x="2998823" y="4682209"/>
                </a:lnTo>
                <a:lnTo>
                  <a:pt x="2987170" y="4692070"/>
                </a:lnTo>
                <a:lnTo>
                  <a:pt x="2975515" y="4702827"/>
                </a:lnTo>
                <a:lnTo>
                  <a:pt x="2964757" y="4713585"/>
                </a:lnTo>
                <a:lnTo>
                  <a:pt x="2955344" y="4722998"/>
                </a:lnTo>
                <a:lnTo>
                  <a:pt x="2947278" y="4733754"/>
                </a:lnTo>
                <a:lnTo>
                  <a:pt x="2937864" y="4744065"/>
                </a:lnTo>
                <a:lnTo>
                  <a:pt x="2930242" y="4755270"/>
                </a:lnTo>
                <a:lnTo>
                  <a:pt x="2922175" y="4765131"/>
                </a:lnTo>
                <a:lnTo>
                  <a:pt x="2915450" y="4775441"/>
                </a:lnTo>
                <a:lnTo>
                  <a:pt x="2909625" y="4785750"/>
                </a:lnTo>
                <a:lnTo>
                  <a:pt x="2902899" y="4796060"/>
                </a:lnTo>
                <a:lnTo>
                  <a:pt x="2897521" y="4806817"/>
                </a:lnTo>
                <a:lnTo>
                  <a:pt x="2892143" y="4816677"/>
                </a:lnTo>
                <a:lnTo>
                  <a:pt x="2886763" y="4827436"/>
                </a:lnTo>
                <a:lnTo>
                  <a:pt x="2882281" y="4837298"/>
                </a:lnTo>
                <a:lnTo>
                  <a:pt x="2878248" y="4847606"/>
                </a:lnTo>
                <a:lnTo>
                  <a:pt x="2874212" y="4857915"/>
                </a:lnTo>
                <a:lnTo>
                  <a:pt x="2871073" y="4868225"/>
                </a:lnTo>
                <a:lnTo>
                  <a:pt x="2867039" y="4878535"/>
                </a:lnTo>
                <a:lnTo>
                  <a:pt x="2864799" y="4888844"/>
                </a:lnTo>
                <a:lnTo>
                  <a:pt x="2861212" y="4898703"/>
                </a:lnTo>
                <a:lnTo>
                  <a:pt x="2858523" y="4909462"/>
                </a:lnTo>
                <a:lnTo>
                  <a:pt x="2856729" y="4920219"/>
                </a:lnTo>
                <a:lnTo>
                  <a:pt x="2854487" y="4930530"/>
                </a:lnTo>
                <a:lnTo>
                  <a:pt x="2853592" y="4940389"/>
                </a:lnTo>
                <a:lnTo>
                  <a:pt x="2851796" y="4951148"/>
                </a:lnTo>
                <a:lnTo>
                  <a:pt x="2850900" y="4961007"/>
                </a:lnTo>
                <a:lnTo>
                  <a:pt x="2849555" y="4971317"/>
                </a:lnTo>
                <a:lnTo>
                  <a:pt x="2849555" y="4981178"/>
                </a:lnTo>
                <a:lnTo>
                  <a:pt x="2848210" y="4991487"/>
                </a:lnTo>
                <a:lnTo>
                  <a:pt x="2848210" y="5001348"/>
                </a:lnTo>
                <a:lnTo>
                  <a:pt x="2848210" y="5002244"/>
                </a:lnTo>
                <a:lnTo>
                  <a:pt x="2848658" y="5043930"/>
                </a:lnTo>
                <a:lnTo>
                  <a:pt x="2849104" y="5084716"/>
                </a:lnTo>
                <a:lnTo>
                  <a:pt x="2848653" y="5126402"/>
                </a:lnTo>
                <a:lnTo>
                  <a:pt x="2848202" y="5167191"/>
                </a:lnTo>
                <a:lnTo>
                  <a:pt x="2848202" y="5208427"/>
                </a:lnTo>
                <a:lnTo>
                  <a:pt x="2848651" y="5250114"/>
                </a:lnTo>
                <a:lnTo>
                  <a:pt x="2848198" y="5291798"/>
                </a:lnTo>
                <a:lnTo>
                  <a:pt x="2848646" y="5332586"/>
                </a:lnTo>
                <a:lnTo>
                  <a:pt x="2848644" y="5373823"/>
                </a:lnTo>
                <a:lnTo>
                  <a:pt x="2848194" y="5414611"/>
                </a:lnTo>
                <a:lnTo>
                  <a:pt x="2848194" y="5455847"/>
                </a:lnTo>
                <a:lnTo>
                  <a:pt x="2848191" y="5497981"/>
                </a:lnTo>
                <a:lnTo>
                  <a:pt x="2848192" y="5539217"/>
                </a:lnTo>
                <a:lnTo>
                  <a:pt x="2848637" y="5580006"/>
                </a:lnTo>
                <a:lnTo>
                  <a:pt x="2848636" y="5621244"/>
                </a:lnTo>
                <a:lnTo>
                  <a:pt x="2848187" y="5662030"/>
                </a:lnTo>
                <a:lnTo>
                  <a:pt x="2848184" y="5704164"/>
                </a:lnTo>
                <a:lnTo>
                  <a:pt x="2848184" y="5745399"/>
                </a:lnTo>
                <a:lnTo>
                  <a:pt x="2848631" y="5786190"/>
                </a:lnTo>
                <a:lnTo>
                  <a:pt x="2848629" y="5827424"/>
                </a:lnTo>
                <a:lnTo>
                  <a:pt x="2848628" y="5868661"/>
                </a:lnTo>
                <a:lnTo>
                  <a:pt x="2848177" y="5909449"/>
                </a:lnTo>
                <a:lnTo>
                  <a:pt x="2848177" y="5951583"/>
                </a:lnTo>
                <a:lnTo>
                  <a:pt x="2848175" y="5992818"/>
                </a:lnTo>
                <a:lnTo>
                  <a:pt x="2848622" y="6033606"/>
                </a:lnTo>
                <a:lnTo>
                  <a:pt x="2848621" y="6074843"/>
                </a:lnTo>
                <a:lnTo>
                  <a:pt x="2849066" y="6116529"/>
                </a:lnTo>
                <a:lnTo>
                  <a:pt x="2848171" y="6157766"/>
                </a:lnTo>
                <a:lnTo>
                  <a:pt x="2848168" y="6199002"/>
                </a:lnTo>
                <a:lnTo>
                  <a:pt x="2848166" y="6240239"/>
                </a:lnTo>
                <a:lnTo>
                  <a:pt x="2848613" y="6281027"/>
                </a:lnTo>
                <a:lnTo>
                  <a:pt x="2848612" y="6322264"/>
                </a:lnTo>
                <a:lnTo>
                  <a:pt x="2847714" y="6363500"/>
                </a:lnTo>
                <a:lnTo>
                  <a:pt x="2848160" y="6405185"/>
                </a:lnTo>
                <a:lnTo>
                  <a:pt x="2848158" y="6446422"/>
                </a:lnTo>
                <a:lnTo>
                  <a:pt x="2848158" y="6487660"/>
                </a:lnTo>
                <a:lnTo>
                  <a:pt x="2848605" y="6528448"/>
                </a:lnTo>
                <a:lnTo>
                  <a:pt x="2848604" y="6570580"/>
                </a:lnTo>
                <a:lnTo>
                  <a:pt x="2848153" y="6611368"/>
                </a:lnTo>
                <a:lnTo>
                  <a:pt x="2848152" y="6652605"/>
                </a:lnTo>
                <a:lnTo>
                  <a:pt x="2848150" y="6693842"/>
                </a:lnTo>
                <a:lnTo>
                  <a:pt x="2847700" y="6735526"/>
                </a:lnTo>
                <a:lnTo>
                  <a:pt x="2847831" y="6747454"/>
                </a:lnTo>
                <a:lnTo>
                  <a:pt x="2016562" y="6747454"/>
                </a:lnTo>
                <a:lnTo>
                  <a:pt x="2016693" y="6735555"/>
                </a:lnTo>
                <a:lnTo>
                  <a:pt x="2016696" y="6694320"/>
                </a:lnTo>
                <a:lnTo>
                  <a:pt x="2017146" y="6652634"/>
                </a:lnTo>
                <a:lnTo>
                  <a:pt x="2017146" y="6611398"/>
                </a:lnTo>
                <a:lnTo>
                  <a:pt x="2016253" y="6570160"/>
                </a:lnTo>
                <a:lnTo>
                  <a:pt x="2016253" y="6528925"/>
                </a:lnTo>
                <a:lnTo>
                  <a:pt x="2016702" y="6488136"/>
                </a:lnTo>
                <a:lnTo>
                  <a:pt x="2016704" y="6456760"/>
                </a:lnTo>
                <a:lnTo>
                  <a:pt x="2016704" y="6452277"/>
                </a:lnTo>
                <a:lnTo>
                  <a:pt x="2017154" y="6446451"/>
                </a:lnTo>
                <a:lnTo>
                  <a:pt x="2016256" y="6435695"/>
                </a:lnTo>
                <a:lnTo>
                  <a:pt x="2015360" y="6425833"/>
                </a:lnTo>
                <a:lnTo>
                  <a:pt x="2014464" y="6415075"/>
                </a:lnTo>
                <a:lnTo>
                  <a:pt x="2013567" y="6405215"/>
                </a:lnTo>
                <a:lnTo>
                  <a:pt x="2012224" y="6394904"/>
                </a:lnTo>
                <a:lnTo>
                  <a:pt x="2010879" y="6384596"/>
                </a:lnTo>
                <a:lnTo>
                  <a:pt x="2008639" y="6374286"/>
                </a:lnTo>
                <a:lnTo>
                  <a:pt x="2006398" y="6363977"/>
                </a:lnTo>
                <a:lnTo>
                  <a:pt x="2003260" y="6353668"/>
                </a:lnTo>
                <a:lnTo>
                  <a:pt x="2000572" y="6342912"/>
                </a:lnTo>
                <a:lnTo>
                  <a:pt x="1998330" y="6332602"/>
                </a:lnTo>
                <a:lnTo>
                  <a:pt x="1994745" y="6322743"/>
                </a:lnTo>
                <a:lnTo>
                  <a:pt x="1991160" y="6311984"/>
                </a:lnTo>
                <a:lnTo>
                  <a:pt x="1986678" y="6302124"/>
                </a:lnTo>
                <a:lnTo>
                  <a:pt x="1983093" y="6291367"/>
                </a:lnTo>
                <a:lnTo>
                  <a:pt x="1978163" y="6281056"/>
                </a:lnTo>
                <a:lnTo>
                  <a:pt x="1972783" y="6271196"/>
                </a:lnTo>
                <a:lnTo>
                  <a:pt x="1967852" y="6260888"/>
                </a:lnTo>
                <a:lnTo>
                  <a:pt x="1962027" y="6250578"/>
                </a:lnTo>
                <a:lnTo>
                  <a:pt x="1955753" y="6239821"/>
                </a:lnTo>
                <a:lnTo>
                  <a:pt x="1949478" y="6229961"/>
                </a:lnTo>
                <a:lnTo>
                  <a:pt x="1942307" y="6219204"/>
                </a:lnTo>
                <a:lnTo>
                  <a:pt x="1934687" y="6208894"/>
                </a:lnTo>
                <a:lnTo>
                  <a:pt x="1927516" y="6199036"/>
                </a:lnTo>
                <a:lnTo>
                  <a:pt x="1917657" y="6188277"/>
                </a:lnTo>
                <a:lnTo>
                  <a:pt x="1909588" y="6177519"/>
                </a:lnTo>
                <a:lnTo>
                  <a:pt x="1899727" y="6167658"/>
                </a:lnTo>
                <a:lnTo>
                  <a:pt x="1889420" y="6157351"/>
                </a:lnTo>
                <a:lnTo>
                  <a:pt x="1877316" y="6147043"/>
                </a:lnTo>
                <a:lnTo>
                  <a:pt x="1865664" y="6136285"/>
                </a:lnTo>
                <a:lnTo>
                  <a:pt x="1852217" y="6126424"/>
                </a:lnTo>
                <a:lnTo>
                  <a:pt x="1839667" y="6116564"/>
                </a:lnTo>
                <a:lnTo>
                  <a:pt x="1821738" y="6104911"/>
                </a:lnTo>
                <a:lnTo>
                  <a:pt x="1803810" y="6094155"/>
                </a:lnTo>
                <a:lnTo>
                  <a:pt x="1784985" y="6083398"/>
                </a:lnTo>
                <a:lnTo>
                  <a:pt x="1765264" y="6075331"/>
                </a:lnTo>
                <a:lnTo>
                  <a:pt x="1746438" y="6067262"/>
                </a:lnTo>
                <a:lnTo>
                  <a:pt x="1727614" y="6060989"/>
                </a:lnTo>
                <a:lnTo>
                  <a:pt x="1706995" y="6054713"/>
                </a:lnTo>
                <a:lnTo>
                  <a:pt x="1686377" y="6050233"/>
                </a:lnTo>
                <a:lnTo>
                  <a:pt x="1666207" y="6046200"/>
                </a:lnTo>
                <a:lnTo>
                  <a:pt x="1644244" y="6043960"/>
                </a:lnTo>
                <a:lnTo>
                  <a:pt x="1622728" y="6042166"/>
                </a:lnTo>
                <a:lnTo>
                  <a:pt x="1601216" y="6041272"/>
                </a:lnTo>
                <a:lnTo>
                  <a:pt x="1579252" y="6041720"/>
                </a:lnTo>
                <a:lnTo>
                  <a:pt x="1557738" y="6043514"/>
                </a:lnTo>
                <a:lnTo>
                  <a:pt x="1536670" y="6046652"/>
                </a:lnTo>
                <a:lnTo>
                  <a:pt x="1515604" y="6050687"/>
                </a:lnTo>
                <a:lnTo>
                  <a:pt x="1495882" y="6055170"/>
                </a:lnTo>
                <a:lnTo>
                  <a:pt x="1475264" y="6060548"/>
                </a:lnTo>
                <a:lnTo>
                  <a:pt x="1455093" y="6067272"/>
                </a:lnTo>
                <a:lnTo>
                  <a:pt x="1436267" y="6075343"/>
                </a:lnTo>
                <a:lnTo>
                  <a:pt x="1417441" y="6084307"/>
                </a:lnTo>
                <a:lnTo>
                  <a:pt x="1398167" y="6094616"/>
                </a:lnTo>
                <a:lnTo>
                  <a:pt x="1380238" y="6104480"/>
                </a:lnTo>
                <a:lnTo>
                  <a:pt x="1362756" y="6116581"/>
                </a:lnTo>
                <a:lnTo>
                  <a:pt x="1349310" y="6126442"/>
                </a:lnTo>
                <a:lnTo>
                  <a:pt x="1336760" y="6136304"/>
                </a:lnTo>
                <a:lnTo>
                  <a:pt x="1324209" y="6147062"/>
                </a:lnTo>
                <a:lnTo>
                  <a:pt x="1312555" y="6157819"/>
                </a:lnTo>
                <a:lnTo>
                  <a:pt x="1302245" y="6168129"/>
                </a:lnTo>
                <a:lnTo>
                  <a:pt x="1293281" y="6177990"/>
                </a:lnTo>
                <a:lnTo>
                  <a:pt x="1283867" y="6188299"/>
                </a:lnTo>
                <a:lnTo>
                  <a:pt x="1275350" y="6199506"/>
                </a:lnTo>
                <a:lnTo>
                  <a:pt x="1267282" y="6209367"/>
                </a:lnTo>
                <a:lnTo>
                  <a:pt x="1259662" y="6219675"/>
                </a:lnTo>
                <a:lnTo>
                  <a:pt x="1252939" y="6229088"/>
                </a:lnTo>
                <a:lnTo>
                  <a:pt x="1246215" y="6240295"/>
                </a:lnTo>
                <a:lnTo>
                  <a:pt x="1239939" y="6250157"/>
                </a:lnTo>
                <a:lnTo>
                  <a:pt x="1234560" y="6260017"/>
                </a:lnTo>
                <a:lnTo>
                  <a:pt x="1229180" y="6270775"/>
                </a:lnTo>
                <a:lnTo>
                  <a:pt x="1224698" y="6281533"/>
                </a:lnTo>
                <a:lnTo>
                  <a:pt x="1219320" y="6292289"/>
                </a:lnTo>
                <a:lnTo>
                  <a:pt x="1215285" y="6301702"/>
                </a:lnTo>
                <a:lnTo>
                  <a:pt x="1211698" y="6312459"/>
                </a:lnTo>
                <a:lnTo>
                  <a:pt x="1207664" y="6322770"/>
                </a:lnTo>
                <a:lnTo>
                  <a:pt x="1204526" y="6333079"/>
                </a:lnTo>
                <a:lnTo>
                  <a:pt x="1200942" y="6342939"/>
                </a:lnTo>
                <a:lnTo>
                  <a:pt x="1198250" y="6353697"/>
                </a:lnTo>
                <a:lnTo>
                  <a:pt x="1196010" y="6364005"/>
                </a:lnTo>
                <a:lnTo>
                  <a:pt x="1193319" y="6373867"/>
                </a:lnTo>
                <a:lnTo>
                  <a:pt x="1191974" y="6384176"/>
                </a:lnTo>
                <a:lnTo>
                  <a:pt x="1189734" y="6394485"/>
                </a:lnTo>
                <a:lnTo>
                  <a:pt x="1188389" y="6405692"/>
                </a:lnTo>
                <a:lnTo>
                  <a:pt x="1187492" y="6415552"/>
                </a:lnTo>
                <a:lnTo>
                  <a:pt x="1186147" y="6425860"/>
                </a:lnTo>
                <a:lnTo>
                  <a:pt x="1186145" y="6436618"/>
                </a:lnTo>
                <a:lnTo>
                  <a:pt x="1185699" y="6446928"/>
                </a:lnTo>
                <a:lnTo>
                  <a:pt x="1185248" y="6451859"/>
                </a:lnTo>
                <a:lnTo>
                  <a:pt x="1185250" y="6457238"/>
                </a:lnTo>
                <a:lnTo>
                  <a:pt x="1184800" y="6488163"/>
                </a:lnTo>
                <a:lnTo>
                  <a:pt x="1184350" y="6528952"/>
                </a:lnTo>
                <a:lnTo>
                  <a:pt x="1183004" y="6570638"/>
                </a:lnTo>
                <a:lnTo>
                  <a:pt x="1182555" y="6611426"/>
                </a:lnTo>
                <a:lnTo>
                  <a:pt x="1181208" y="6653111"/>
                </a:lnTo>
                <a:lnTo>
                  <a:pt x="1180757" y="6693899"/>
                </a:lnTo>
                <a:lnTo>
                  <a:pt x="1180309" y="6723930"/>
                </a:lnTo>
                <a:lnTo>
                  <a:pt x="1180308" y="6730205"/>
                </a:lnTo>
                <a:lnTo>
                  <a:pt x="1180309" y="6735583"/>
                </a:lnTo>
                <a:lnTo>
                  <a:pt x="1179859" y="6745894"/>
                </a:lnTo>
                <a:lnTo>
                  <a:pt x="1179718" y="6747454"/>
                </a:lnTo>
                <a:lnTo>
                  <a:pt x="354100" y="6747454"/>
                </a:lnTo>
                <a:lnTo>
                  <a:pt x="354233" y="6735164"/>
                </a:lnTo>
                <a:lnTo>
                  <a:pt x="353786" y="6694376"/>
                </a:lnTo>
                <a:lnTo>
                  <a:pt x="353340" y="6652691"/>
                </a:lnTo>
                <a:lnTo>
                  <a:pt x="353340" y="6611455"/>
                </a:lnTo>
                <a:lnTo>
                  <a:pt x="353790" y="6570667"/>
                </a:lnTo>
                <a:lnTo>
                  <a:pt x="353343" y="6561254"/>
                </a:lnTo>
                <a:lnTo>
                  <a:pt x="353343" y="6545119"/>
                </a:lnTo>
                <a:lnTo>
                  <a:pt x="352895" y="6529429"/>
                </a:lnTo>
                <a:lnTo>
                  <a:pt x="351551" y="6519121"/>
                </a:lnTo>
                <a:lnTo>
                  <a:pt x="350206" y="6508812"/>
                </a:lnTo>
                <a:lnTo>
                  <a:pt x="348862" y="6498502"/>
                </a:lnTo>
                <a:lnTo>
                  <a:pt x="347069" y="6487746"/>
                </a:lnTo>
                <a:lnTo>
                  <a:pt x="345277" y="6477884"/>
                </a:lnTo>
                <a:lnTo>
                  <a:pt x="343484" y="6467128"/>
                </a:lnTo>
                <a:lnTo>
                  <a:pt x="340347" y="6456817"/>
                </a:lnTo>
                <a:lnTo>
                  <a:pt x="337658" y="6446958"/>
                </a:lnTo>
                <a:lnTo>
                  <a:pt x="334969" y="6436199"/>
                </a:lnTo>
                <a:lnTo>
                  <a:pt x="331383" y="6425443"/>
                </a:lnTo>
                <a:lnTo>
                  <a:pt x="327798" y="6415582"/>
                </a:lnTo>
                <a:lnTo>
                  <a:pt x="323317" y="6405722"/>
                </a:lnTo>
                <a:lnTo>
                  <a:pt x="319282" y="6394516"/>
                </a:lnTo>
                <a:lnTo>
                  <a:pt x="314802" y="6384654"/>
                </a:lnTo>
                <a:lnTo>
                  <a:pt x="309422" y="6374794"/>
                </a:lnTo>
                <a:lnTo>
                  <a:pt x="304045" y="6364037"/>
                </a:lnTo>
                <a:lnTo>
                  <a:pt x="297769" y="6353280"/>
                </a:lnTo>
                <a:lnTo>
                  <a:pt x="292391" y="6343419"/>
                </a:lnTo>
                <a:lnTo>
                  <a:pt x="285668" y="6333109"/>
                </a:lnTo>
                <a:lnTo>
                  <a:pt x="278946" y="6322802"/>
                </a:lnTo>
                <a:lnTo>
                  <a:pt x="270429" y="6312493"/>
                </a:lnTo>
                <a:lnTo>
                  <a:pt x="263259" y="6301734"/>
                </a:lnTo>
                <a:lnTo>
                  <a:pt x="254293" y="6291873"/>
                </a:lnTo>
                <a:lnTo>
                  <a:pt x="245331" y="6282014"/>
                </a:lnTo>
                <a:lnTo>
                  <a:pt x="235918" y="6270809"/>
                </a:lnTo>
                <a:lnTo>
                  <a:pt x="225160" y="6260051"/>
                </a:lnTo>
                <a:lnTo>
                  <a:pt x="213955" y="6250639"/>
                </a:lnTo>
                <a:lnTo>
                  <a:pt x="202302" y="6240778"/>
                </a:lnTo>
                <a:lnTo>
                  <a:pt x="187959" y="6229126"/>
                </a:lnTo>
                <a:lnTo>
                  <a:pt x="173616" y="6219266"/>
                </a:lnTo>
                <a:lnTo>
                  <a:pt x="157929" y="6208957"/>
                </a:lnTo>
                <a:lnTo>
                  <a:pt x="143137" y="6199544"/>
                </a:lnTo>
                <a:lnTo>
                  <a:pt x="130587" y="6192374"/>
                </a:lnTo>
                <a:lnTo>
                  <a:pt x="117589" y="6186548"/>
                </a:lnTo>
                <a:lnTo>
                  <a:pt x="105488" y="6180721"/>
                </a:lnTo>
                <a:lnTo>
                  <a:pt x="92936" y="6175342"/>
                </a:lnTo>
                <a:lnTo>
                  <a:pt x="79491" y="6170860"/>
                </a:lnTo>
                <a:lnTo>
                  <a:pt x="66940" y="6165483"/>
                </a:lnTo>
                <a:lnTo>
                  <a:pt x="52597" y="6161897"/>
                </a:lnTo>
                <a:lnTo>
                  <a:pt x="39150" y="6158311"/>
                </a:lnTo>
                <a:lnTo>
                  <a:pt x="14947" y="6152932"/>
                </a:lnTo>
                <a:lnTo>
                  <a:pt x="0" y="6150573"/>
                </a:lnTo>
                <a:lnTo>
                  <a:pt x="0" y="2869129"/>
                </a:lnTo>
                <a:lnTo>
                  <a:pt x="6545" y="2867903"/>
                </a:lnTo>
                <a:lnTo>
                  <a:pt x="20888" y="2865213"/>
                </a:lnTo>
                <a:lnTo>
                  <a:pt x="35231" y="2861626"/>
                </a:lnTo>
                <a:lnTo>
                  <a:pt x="49575" y="2858039"/>
                </a:lnTo>
                <a:lnTo>
                  <a:pt x="60781" y="2854005"/>
                </a:lnTo>
                <a:lnTo>
                  <a:pt x="73779" y="2849972"/>
                </a:lnTo>
                <a:lnTo>
                  <a:pt x="85883" y="2845041"/>
                </a:lnTo>
                <a:lnTo>
                  <a:pt x="98432" y="2840557"/>
                </a:lnTo>
                <a:lnTo>
                  <a:pt x="110086" y="2834281"/>
                </a:lnTo>
                <a:lnTo>
                  <a:pt x="121291" y="2829352"/>
                </a:lnTo>
                <a:lnTo>
                  <a:pt x="132498" y="2822627"/>
                </a:lnTo>
                <a:lnTo>
                  <a:pt x="144151" y="2817249"/>
                </a:lnTo>
                <a:lnTo>
                  <a:pt x="159390" y="2807388"/>
                </a:lnTo>
                <a:lnTo>
                  <a:pt x="173736" y="2797526"/>
                </a:lnTo>
                <a:lnTo>
                  <a:pt x="188527" y="2786319"/>
                </a:lnTo>
                <a:lnTo>
                  <a:pt x="201525" y="2775114"/>
                </a:lnTo>
                <a:lnTo>
                  <a:pt x="213181" y="2766147"/>
                </a:lnTo>
                <a:lnTo>
                  <a:pt x="223936" y="2755391"/>
                </a:lnTo>
                <a:lnTo>
                  <a:pt x="234247" y="2745080"/>
                </a:lnTo>
                <a:lnTo>
                  <a:pt x="243659" y="2733875"/>
                </a:lnTo>
                <a:lnTo>
                  <a:pt x="252626" y="2724013"/>
                </a:lnTo>
                <a:lnTo>
                  <a:pt x="260693" y="2714153"/>
                </a:lnTo>
                <a:lnTo>
                  <a:pt x="268762" y="2703394"/>
                </a:lnTo>
                <a:lnTo>
                  <a:pt x="275934" y="2692640"/>
                </a:lnTo>
                <a:lnTo>
                  <a:pt x="283106" y="2682777"/>
                </a:lnTo>
                <a:lnTo>
                  <a:pt x="289381" y="2672914"/>
                </a:lnTo>
                <a:lnTo>
                  <a:pt x="295208" y="2662606"/>
                </a:lnTo>
                <a:lnTo>
                  <a:pt x="301036" y="2651400"/>
                </a:lnTo>
                <a:lnTo>
                  <a:pt x="305966" y="2641987"/>
                </a:lnTo>
                <a:lnTo>
                  <a:pt x="310899" y="2630781"/>
                </a:lnTo>
                <a:lnTo>
                  <a:pt x="315382" y="2620920"/>
                </a:lnTo>
                <a:lnTo>
                  <a:pt x="319415" y="2610611"/>
                </a:lnTo>
                <a:lnTo>
                  <a:pt x="323897" y="2599853"/>
                </a:lnTo>
                <a:lnTo>
                  <a:pt x="327483" y="2589993"/>
                </a:lnTo>
                <a:lnTo>
                  <a:pt x="330622" y="2579684"/>
                </a:lnTo>
                <a:lnTo>
                  <a:pt x="334207" y="2568925"/>
                </a:lnTo>
                <a:lnTo>
                  <a:pt x="336450" y="2558616"/>
                </a:lnTo>
                <a:lnTo>
                  <a:pt x="338242" y="2548754"/>
                </a:lnTo>
                <a:lnTo>
                  <a:pt x="340482" y="2538446"/>
                </a:lnTo>
                <a:lnTo>
                  <a:pt x="342724" y="2527240"/>
                </a:lnTo>
                <a:lnTo>
                  <a:pt x="344070" y="2516931"/>
                </a:lnTo>
                <a:lnTo>
                  <a:pt x="345416" y="2507519"/>
                </a:lnTo>
                <a:lnTo>
                  <a:pt x="347208" y="2496760"/>
                </a:lnTo>
                <a:lnTo>
                  <a:pt x="348106" y="2486899"/>
                </a:lnTo>
                <a:lnTo>
                  <a:pt x="349002" y="2472557"/>
                </a:lnTo>
                <a:lnTo>
                  <a:pt x="348556" y="2457765"/>
                </a:lnTo>
                <a:lnTo>
                  <a:pt x="349003" y="2445664"/>
                </a:lnTo>
                <a:lnTo>
                  <a:pt x="348557" y="2403979"/>
                </a:lnTo>
                <a:lnTo>
                  <a:pt x="348559" y="2362741"/>
                </a:lnTo>
                <a:lnTo>
                  <a:pt x="348559" y="2321506"/>
                </a:lnTo>
                <a:lnTo>
                  <a:pt x="348560" y="2280268"/>
                </a:lnTo>
                <a:lnTo>
                  <a:pt x="348562" y="2239929"/>
                </a:lnTo>
                <a:lnTo>
                  <a:pt x="348565" y="2197796"/>
                </a:lnTo>
                <a:lnTo>
                  <a:pt x="348565" y="2156558"/>
                </a:lnTo>
                <a:lnTo>
                  <a:pt x="348566" y="2115323"/>
                </a:lnTo>
                <a:lnTo>
                  <a:pt x="348567" y="2074086"/>
                </a:lnTo>
                <a:lnTo>
                  <a:pt x="349017" y="2032402"/>
                </a:lnTo>
                <a:lnTo>
                  <a:pt x="349019" y="1992060"/>
                </a:lnTo>
                <a:lnTo>
                  <a:pt x="348573" y="1950375"/>
                </a:lnTo>
                <a:lnTo>
                  <a:pt x="348575" y="1909141"/>
                </a:lnTo>
                <a:lnTo>
                  <a:pt x="348575" y="1867904"/>
                </a:lnTo>
                <a:lnTo>
                  <a:pt x="349024" y="1826220"/>
                </a:lnTo>
                <a:lnTo>
                  <a:pt x="348577" y="1784533"/>
                </a:lnTo>
                <a:lnTo>
                  <a:pt x="348579" y="1744195"/>
                </a:lnTo>
                <a:lnTo>
                  <a:pt x="348579" y="1702956"/>
                </a:lnTo>
                <a:lnTo>
                  <a:pt x="349029" y="1678304"/>
                </a:lnTo>
                <a:lnTo>
                  <a:pt x="349032" y="1669340"/>
                </a:lnTo>
                <a:lnTo>
                  <a:pt x="348583" y="1661720"/>
                </a:lnTo>
                <a:lnTo>
                  <a:pt x="349479" y="1650963"/>
                </a:lnTo>
                <a:lnTo>
                  <a:pt x="350377" y="1641101"/>
                </a:lnTo>
                <a:lnTo>
                  <a:pt x="351722" y="1630792"/>
                </a:lnTo>
                <a:lnTo>
                  <a:pt x="352618" y="1620932"/>
                </a:lnTo>
                <a:lnTo>
                  <a:pt x="354412" y="1610172"/>
                </a:lnTo>
                <a:lnTo>
                  <a:pt x="356205" y="1599417"/>
                </a:lnTo>
                <a:lnTo>
                  <a:pt x="358445" y="1589106"/>
                </a:lnTo>
                <a:lnTo>
                  <a:pt x="360240" y="1579246"/>
                </a:lnTo>
                <a:lnTo>
                  <a:pt x="363378" y="1568937"/>
                </a:lnTo>
                <a:lnTo>
                  <a:pt x="366066" y="1558179"/>
                </a:lnTo>
                <a:lnTo>
                  <a:pt x="369205" y="1547870"/>
                </a:lnTo>
                <a:lnTo>
                  <a:pt x="372790" y="1538009"/>
                </a:lnTo>
                <a:lnTo>
                  <a:pt x="376824" y="1526803"/>
                </a:lnTo>
                <a:lnTo>
                  <a:pt x="381308" y="1516943"/>
                </a:lnTo>
                <a:lnTo>
                  <a:pt x="385790" y="1507082"/>
                </a:lnTo>
                <a:lnTo>
                  <a:pt x="390273" y="1497220"/>
                </a:lnTo>
                <a:lnTo>
                  <a:pt x="395653" y="1485568"/>
                </a:lnTo>
                <a:lnTo>
                  <a:pt x="401480" y="1475257"/>
                </a:lnTo>
                <a:lnTo>
                  <a:pt x="406858" y="1465396"/>
                </a:lnTo>
                <a:lnTo>
                  <a:pt x="413133" y="1454639"/>
                </a:lnTo>
                <a:lnTo>
                  <a:pt x="420754" y="1444329"/>
                </a:lnTo>
                <a:lnTo>
                  <a:pt x="427476" y="1434020"/>
                </a:lnTo>
                <a:lnTo>
                  <a:pt x="435097" y="1423710"/>
                </a:lnTo>
                <a:lnTo>
                  <a:pt x="443166" y="1413849"/>
                </a:lnTo>
                <a:lnTo>
                  <a:pt x="452580" y="1403540"/>
                </a:lnTo>
                <a:lnTo>
                  <a:pt x="461545" y="1392782"/>
                </a:lnTo>
                <a:lnTo>
                  <a:pt x="471854" y="1382473"/>
                </a:lnTo>
                <a:lnTo>
                  <a:pt x="481716" y="1372611"/>
                </a:lnTo>
                <a:lnTo>
                  <a:pt x="494714" y="1361406"/>
                </a:lnTo>
                <a:lnTo>
                  <a:pt x="507263" y="1350648"/>
                </a:lnTo>
                <a:lnTo>
                  <a:pt x="520711" y="1340787"/>
                </a:lnTo>
                <a:lnTo>
                  <a:pt x="534158" y="1331821"/>
                </a:lnTo>
                <a:lnTo>
                  <a:pt x="552984" y="1319270"/>
                </a:lnTo>
                <a:lnTo>
                  <a:pt x="572708" y="1308513"/>
                </a:lnTo>
                <a:lnTo>
                  <a:pt x="593324" y="1298650"/>
                </a:lnTo>
                <a:lnTo>
                  <a:pt x="613496" y="1290132"/>
                </a:lnTo>
                <a:lnTo>
                  <a:pt x="630977" y="1284305"/>
                </a:lnTo>
                <a:lnTo>
                  <a:pt x="649803" y="1278031"/>
                </a:lnTo>
                <a:lnTo>
                  <a:pt x="668179" y="1273099"/>
                </a:lnTo>
                <a:lnTo>
                  <a:pt x="686558" y="1269066"/>
                </a:lnTo>
                <a:lnTo>
                  <a:pt x="705830" y="1265925"/>
                </a:lnTo>
                <a:lnTo>
                  <a:pt x="725104" y="1263683"/>
                </a:lnTo>
                <a:lnTo>
                  <a:pt x="744827" y="1261891"/>
                </a:lnTo>
                <a:lnTo>
                  <a:pt x="764995" y="1262338"/>
                </a:lnTo>
                <a:lnTo>
                  <a:pt x="785166" y="1261889"/>
                </a:lnTo>
                <a:lnTo>
                  <a:pt x="804888" y="1263680"/>
                </a:lnTo>
                <a:lnTo>
                  <a:pt x="823714" y="1266371"/>
                </a:lnTo>
                <a:lnTo>
                  <a:pt x="843437" y="1269058"/>
                </a:lnTo>
                <a:lnTo>
                  <a:pt x="861812" y="1273094"/>
                </a:lnTo>
                <a:lnTo>
                  <a:pt x="880189" y="1278022"/>
                </a:lnTo>
                <a:lnTo>
                  <a:pt x="898567" y="1283848"/>
                </a:lnTo>
                <a:lnTo>
                  <a:pt x="916495" y="1290123"/>
                </a:lnTo>
                <a:lnTo>
                  <a:pt x="937113" y="1299086"/>
                </a:lnTo>
                <a:lnTo>
                  <a:pt x="957282" y="1308499"/>
                </a:lnTo>
                <a:lnTo>
                  <a:pt x="977005" y="1319255"/>
                </a:lnTo>
                <a:lnTo>
                  <a:pt x="995828" y="1331806"/>
                </a:lnTo>
                <a:lnTo>
                  <a:pt x="1009275" y="1340770"/>
                </a:lnTo>
                <a:lnTo>
                  <a:pt x="1022721" y="1350629"/>
                </a:lnTo>
                <a:lnTo>
                  <a:pt x="1035271" y="1361385"/>
                </a:lnTo>
                <a:lnTo>
                  <a:pt x="1047821" y="1372144"/>
                </a:lnTo>
                <a:lnTo>
                  <a:pt x="1058130" y="1382453"/>
                </a:lnTo>
                <a:lnTo>
                  <a:pt x="1067990" y="1392313"/>
                </a:lnTo>
                <a:lnTo>
                  <a:pt x="1077403" y="1403518"/>
                </a:lnTo>
                <a:lnTo>
                  <a:pt x="1086816" y="1413826"/>
                </a:lnTo>
                <a:lnTo>
                  <a:pt x="1094884" y="1423687"/>
                </a:lnTo>
                <a:lnTo>
                  <a:pt x="1102503" y="1433996"/>
                </a:lnTo>
                <a:lnTo>
                  <a:pt x="1109226" y="1444305"/>
                </a:lnTo>
                <a:lnTo>
                  <a:pt x="1116845" y="1454614"/>
                </a:lnTo>
                <a:lnTo>
                  <a:pt x="1123120" y="1465370"/>
                </a:lnTo>
                <a:lnTo>
                  <a:pt x="1128499" y="1475232"/>
                </a:lnTo>
                <a:lnTo>
                  <a:pt x="1134326" y="1485543"/>
                </a:lnTo>
                <a:lnTo>
                  <a:pt x="1139254" y="1496745"/>
                </a:lnTo>
                <a:lnTo>
                  <a:pt x="1144633" y="1506606"/>
                </a:lnTo>
                <a:lnTo>
                  <a:pt x="1148666" y="1516916"/>
                </a:lnTo>
                <a:lnTo>
                  <a:pt x="1153150" y="1526776"/>
                </a:lnTo>
                <a:lnTo>
                  <a:pt x="1156735" y="1537533"/>
                </a:lnTo>
                <a:lnTo>
                  <a:pt x="1160320" y="1547395"/>
                </a:lnTo>
                <a:lnTo>
                  <a:pt x="1163456" y="1557703"/>
                </a:lnTo>
                <a:lnTo>
                  <a:pt x="1166146" y="1568460"/>
                </a:lnTo>
                <a:lnTo>
                  <a:pt x="1169282" y="1578771"/>
                </a:lnTo>
                <a:lnTo>
                  <a:pt x="1171522" y="1589079"/>
                </a:lnTo>
                <a:lnTo>
                  <a:pt x="1173764" y="1599387"/>
                </a:lnTo>
                <a:lnTo>
                  <a:pt x="1175557" y="1610146"/>
                </a:lnTo>
                <a:lnTo>
                  <a:pt x="1176901" y="1620453"/>
                </a:lnTo>
                <a:lnTo>
                  <a:pt x="1178244" y="1630764"/>
                </a:lnTo>
                <a:lnTo>
                  <a:pt x="1179142" y="1640623"/>
                </a:lnTo>
                <a:lnTo>
                  <a:pt x="1180488" y="1650934"/>
                </a:lnTo>
                <a:lnTo>
                  <a:pt x="1180934" y="1661242"/>
                </a:lnTo>
                <a:lnTo>
                  <a:pt x="1180933" y="1669311"/>
                </a:lnTo>
                <a:lnTo>
                  <a:pt x="1180933" y="1678277"/>
                </a:lnTo>
                <a:lnTo>
                  <a:pt x="1180933" y="1702479"/>
                </a:lnTo>
                <a:lnTo>
                  <a:pt x="1181828" y="1743715"/>
                </a:lnTo>
                <a:lnTo>
                  <a:pt x="1181377" y="1785401"/>
                </a:lnTo>
                <a:lnTo>
                  <a:pt x="1180930" y="1826190"/>
                </a:lnTo>
                <a:lnTo>
                  <a:pt x="1180928" y="1867425"/>
                </a:lnTo>
                <a:lnTo>
                  <a:pt x="1180926" y="1908663"/>
                </a:lnTo>
                <a:lnTo>
                  <a:pt x="1180924" y="1950795"/>
                </a:lnTo>
                <a:lnTo>
                  <a:pt x="1181370" y="1991584"/>
                </a:lnTo>
                <a:lnTo>
                  <a:pt x="1180921" y="2032371"/>
                </a:lnTo>
                <a:lnTo>
                  <a:pt x="1180920" y="2073608"/>
                </a:lnTo>
                <a:lnTo>
                  <a:pt x="1180918" y="2114846"/>
                </a:lnTo>
                <a:lnTo>
                  <a:pt x="1180916" y="2156081"/>
                </a:lnTo>
                <a:lnTo>
                  <a:pt x="1180916" y="2198216"/>
                </a:lnTo>
                <a:lnTo>
                  <a:pt x="1181362" y="2239001"/>
                </a:lnTo>
                <a:lnTo>
                  <a:pt x="1180912" y="2279791"/>
                </a:lnTo>
                <a:lnTo>
                  <a:pt x="1180911" y="2321029"/>
                </a:lnTo>
                <a:lnTo>
                  <a:pt x="1180909" y="2362265"/>
                </a:lnTo>
                <a:lnTo>
                  <a:pt x="1180909" y="2404399"/>
                </a:lnTo>
                <a:lnTo>
                  <a:pt x="1180907" y="2445635"/>
                </a:lnTo>
                <a:lnTo>
                  <a:pt x="1181353" y="2486423"/>
                </a:lnTo>
                <a:lnTo>
                  <a:pt x="1180903" y="2527210"/>
                </a:lnTo>
                <a:lnTo>
                  <a:pt x="1180902" y="2568447"/>
                </a:lnTo>
                <a:lnTo>
                  <a:pt x="1180452" y="2610133"/>
                </a:lnTo>
                <a:lnTo>
                  <a:pt x="1180899" y="2651816"/>
                </a:lnTo>
                <a:lnTo>
                  <a:pt x="1180897" y="2693054"/>
                </a:lnTo>
                <a:lnTo>
                  <a:pt x="1181345" y="2733843"/>
                </a:lnTo>
                <a:lnTo>
                  <a:pt x="1180894" y="2774631"/>
                </a:lnTo>
                <a:lnTo>
                  <a:pt x="1180445" y="2816316"/>
                </a:lnTo>
                <a:lnTo>
                  <a:pt x="1180892" y="2858000"/>
                </a:lnTo>
                <a:lnTo>
                  <a:pt x="1180890" y="2899237"/>
                </a:lnTo>
                <a:lnTo>
                  <a:pt x="1181338" y="2940026"/>
                </a:lnTo>
                <a:lnTo>
                  <a:pt x="1181335" y="2981262"/>
                </a:lnTo>
                <a:lnTo>
                  <a:pt x="1180438" y="3022500"/>
                </a:lnTo>
                <a:lnTo>
                  <a:pt x="1180436" y="3063735"/>
                </a:lnTo>
                <a:lnTo>
                  <a:pt x="1180885" y="3105419"/>
                </a:lnTo>
                <a:lnTo>
                  <a:pt x="1180882" y="3146656"/>
                </a:lnTo>
                <a:lnTo>
                  <a:pt x="1181328" y="3187445"/>
                </a:lnTo>
                <a:lnTo>
                  <a:pt x="1181328" y="3228681"/>
                </a:lnTo>
                <a:lnTo>
                  <a:pt x="1180429" y="3269918"/>
                </a:lnTo>
                <a:lnTo>
                  <a:pt x="1180877" y="3311604"/>
                </a:lnTo>
                <a:lnTo>
                  <a:pt x="1180876" y="3342979"/>
                </a:lnTo>
                <a:lnTo>
                  <a:pt x="1180875" y="3347460"/>
                </a:lnTo>
                <a:lnTo>
                  <a:pt x="1180876" y="3352839"/>
                </a:lnTo>
                <a:lnTo>
                  <a:pt x="1181324" y="3363148"/>
                </a:lnTo>
                <a:lnTo>
                  <a:pt x="1182666" y="3373458"/>
                </a:lnTo>
                <a:lnTo>
                  <a:pt x="1182666" y="3384214"/>
                </a:lnTo>
                <a:lnTo>
                  <a:pt x="1184011" y="3394523"/>
                </a:lnTo>
                <a:lnTo>
                  <a:pt x="1184908" y="3404386"/>
                </a:lnTo>
                <a:lnTo>
                  <a:pt x="1186700" y="3415142"/>
                </a:lnTo>
                <a:lnTo>
                  <a:pt x="1189390" y="3425002"/>
                </a:lnTo>
                <a:lnTo>
                  <a:pt x="1191630" y="3435311"/>
                </a:lnTo>
                <a:lnTo>
                  <a:pt x="1193423" y="3445173"/>
                </a:lnTo>
                <a:lnTo>
                  <a:pt x="1196112" y="3455930"/>
                </a:lnTo>
                <a:lnTo>
                  <a:pt x="1199696" y="3465790"/>
                </a:lnTo>
                <a:lnTo>
                  <a:pt x="1202385" y="3476549"/>
                </a:lnTo>
                <a:lnTo>
                  <a:pt x="1206419" y="3486856"/>
                </a:lnTo>
                <a:lnTo>
                  <a:pt x="1210901" y="3497614"/>
                </a:lnTo>
                <a:lnTo>
                  <a:pt x="1214935" y="3507923"/>
                </a:lnTo>
                <a:lnTo>
                  <a:pt x="1219418" y="3517785"/>
                </a:lnTo>
                <a:lnTo>
                  <a:pt x="1224347" y="3528990"/>
                </a:lnTo>
                <a:lnTo>
                  <a:pt x="1229724" y="3538851"/>
                </a:lnTo>
                <a:lnTo>
                  <a:pt x="1235551" y="3549159"/>
                </a:lnTo>
                <a:lnTo>
                  <a:pt x="1240930" y="3559019"/>
                </a:lnTo>
                <a:lnTo>
                  <a:pt x="1248548" y="3569329"/>
                </a:lnTo>
                <a:lnTo>
                  <a:pt x="1255272" y="3579638"/>
                </a:lnTo>
                <a:lnTo>
                  <a:pt x="1262443" y="3590394"/>
                </a:lnTo>
                <a:lnTo>
                  <a:pt x="1270512" y="3600256"/>
                </a:lnTo>
                <a:lnTo>
                  <a:pt x="1278577" y="3611012"/>
                </a:lnTo>
                <a:lnTo>
                  <a:pt x="1288440" y="3621770"/>
                </a:lnTo>
                <a:lnTo>
                  <a:pt x="1297851" y="3631182"/>
                </a:lnTo>
                <a:lnTo>
                  <a:pt x="1307713" y="3641042"/>
                </a:lnTo>
                <a:lnTo>
                  <a:pt x="1318918" y="3652249"/>
                </a:lnTo>
                <a:lnTo>
                  <a:pt x="1331915" y="3663452"/>
                </a:lnTo>
                <a:lnTo>
                  <a:pt x="1344464" y="3673313"/>
                </a:lnTo>
                <a:lnTo>
                  <a:pt x="1357465" y="3682726"/>
                </a:lnTo>
                <a:lnTo>
                  <a:pt x="1374496" y="3694379"/>
                </a:lnTo>
                <a:lnTo>
                  <a:pt x="1393322" y="3705135"/>
                </a:lnTo>
                <a:lnTo>
                  <a:pt x="1410801" y="3715444"/>
                </a:lnTo>
                <a:lnTo>
                  <a:pt x="1430523" y="3723512"/>
                </a:lnTo>
                <a:lnTo>
                  <a:pt x="1449348" y="3731578"/>
                </a:lnTo>
                <a:lnTo>
                  <a:pt x="1469069" y="3738749"/>
                </a:lnTo>
                <a:lnTo>
                  <a:pt x="1489687" y="3745024"/>
                </a:lnTo>
                <a:lnTo>
                  <a:pt x="1510753" y="3749953"/>
                </a:lnTo>
                <a:lnTo>
                  <a:pt x="1531820" y="3753091"/>
                </a:lnTo>
                <a:lnTo>
                  <a:pt x="1553335" y="3756676"/>
                </a:lnTo>
                <a:lnTo>
                  <a:pt x="1574849" y="3758467"/>
                </a:lnTo>
                <a:lnTo>
                  <a:pt x="1596813" y="3758914"/>
                </a:lnTo>
                <a:lnTo>
                  <a:pt x="1619224" y="3758018"/>
                </a:lnTo>
                <a:lnTo>
                  <a:pt x="1641186" y="3755778"/>
                </a:lnTo>
                <a:lnTo>
                  <a:pt x="1662253" y="3753535"/>
                </a:lnTo>
                <a:lnTo>
                  <a:pt x="1683768" y="3749052"/>
                </a:lnTo>
                <a:lnTo>
                  <a:pt x="1703938" y="3745018"/>
                </a:lnTo>
                <a:lnTo>
                  <a:pt x="1724558" y="3738740"/>
                </a:lnTo>
                <a:lnTo>
                  <a:pt x="1744727" y="3732017"/>
                </a:lnTo>
                <a:lnTo>
                  <a:pt x="1763553" y="3723948"/>
                </a:lnTo>
                <a:lnTo>
                  <a:pt x="1782827" y="3715430"/>
                </a:lnTo>
                <a:lnTo>
                  <a:pt x="1802100" y="3705123"/>
                </a:lnTo>
                <a:lnTo>
                  <a:pt x="1819133" y="3694363"/>
                </a:lnTo>
                <a:lnTo>
                  <a:pt x="1836165" y="3682709"/>
                </a:lnTo>
                <a:lnTo>
                  <a:pt x="1849165" y="3673295"/>
                </a:lnTo>
                <a:lnTo>
                  <a:pt x="1863059" y="3662987"/>
                </a:lnTo>
                <a:lnTo>
                  <a:pt x="1874715" y="3652229"/>
                </a:lnTo>
                <a:lnTo>
                  <a:pt x="1886368" y="3641470"/>
                </a:lnTo>
                <a:lnTo>
                  <a:pt x="1896230" y="3631610"/>
                </a:lnTo>
                <a:lnTo>
                  <a:pt x="1906092" y="3620851"/>
                </a:lnTo>
                <a:lnTo>
                  <a:pt x="1915056" y="3610989"/>
                </a:lnTo>
                <a:lnTo>
                  <a:pt x="1923574" y="3599784"/>
                </a:lnTo>
                <a:lnTo>
                  <a:pt x="1931193" y="3590373"/>
                </a:lnTo>
                <a:lnTo>
                  <a:pt x="1938813" y="3580062"/>
                </a:lnTo>
                <a:lnTo>
                  <a:pt x="1946434" y="3569753"/>
                </a:lnTo>
                <a:lnTo>
                  <a:pt x="1952709" y="3558994"/>
                </a:lnTo>
                <a:lnTo>
                  <a:pt x="1958090" y="3549135"/>
                </a:lnTo>
                <a:lnTo>
                  <a:pt x="1963916" y="3538824"/>
                </a:lnTo>
                <a:lnTo>
                  <a:pt x="1970190" y="3528067"/>
                </a:lnTo>
                <a:lnTo>
                  <a:pt x="1974673" y="3517310"/>
                </a:lnTo>
                <a:lnTo>
                  <a:pt x="1979157" y="3507448"/>
                </a:lnTo>
                <a:lnTo>
                  <a:pt x="1984088" y="3497139"/>
                </a:lnTo>
                <a:lnTo>
                  <a:pt x="1987225" y="3486830"/>
                </a:lnTo>
                <a:lnTo>
                  <a:pt x="1991260" y="3476521"/>
                </a:lnTo>
                <a:lnTo>
                  <a:pt x="1994397" y="3466212"/>
                </a:lnTo>
                <a:lnTo>
                  <a:pt x="1997536" y="3455903"/>
                </a:lnTo>
                <a:lnTo>
                  <a:pt x="2000672" y="3445592"/>
                </a:lnTo>
                <a:lnTo>
                  <a:pt x="2002466" y="3434836"/>
                </a:lnTo>
                <a:lnTo>
                  <a:pt x="2004259" y="3424975"/>
                </a:lnTo>
                <a:lnTo>
                  <a:pt x="2006949" y="3415113"/>
                </a:lnTo>
                <a:lnTo>
                  <a:pt x="2008741" y="3404356"/>
                </a:lnTo>
                <a:lnTo>
                  <a:pt x="2010535" y="3393599"/>
                </a:lnTo>
                <a:lnTo>
                  <a:pt x="2011432" y="3383738"/>
                </a:lnTo>
                <a:lnTo>
                  <a:pt x="2012777" y="3373429"/>
                </a:lnTo>
                <a:lnTo>
                  <a:pt x="2012779" y="3362671"/>
                </a:lnTo>
                <a:lnTo>
                  <a:pt x="2012779" y="3352809"/>
                </a:lnTo>
                <a:lnTo>
                  <a:pt x="2013228" y="3346984"/>
                </a:lnTo>
                <a:lnTo>
                  <a:pt x="2013226" y="3342501"/>
                </a:lnTo>
                <a:lnTo>
                  <a:pt x="2013228" y="3311125"/>
                </a:lnTo>
                <a:lnTo>
                  <a:pt x="2013228" y="3269889"/>
                </a:lnTo>
                <a:lnTo>
                  <a:pt x="2013680" y="3229100"/>
                </a:lnTo>
                <a:lnTo>
                  <a:pt x="2013233" y="3187416"/>
                </a:lnTo>
                <a:lnTo>
                  <a:pt x="2012786" y="3146627"/>
                </a:lnTo>
                <a:lnTo>
                  <a:pt x="2013235" y="3104942"/>
                </a:lnTo>
                <a:lnTo>
                  <a:pt x="2013235" y="3063705"/>
                </a:lnTo>
                <a:lnTo>
                  <a:pt x="2013238" y="3022469"/>
                </a:lnTo>
                <a:lnTo>
                  <a:pt x="2013687" y="2981680"/>
                </a:lnTo>
                <a:lnTo>
                  <a:pt x="2013240" y="2939996"/>
                </a:lnTo>
                <a:lnTo>
                  <a:pt x="2012794" y="2899206"/>
                </a:lnTo>
                <a:lnTo>
                  <a:pt x="2013245" y="2857523"/>
                </a:lnTo>
                <a:lnTo>
                  <a:pt x="2013246" y="2816286"/>
                </a:lnTo>
                <a:lnTo>
                  <a:pt x="2012798" y="2774603"/>
                </a:lnTo>
                <a:lnTo>
                  <a:pt x="2013247" y="2733813"/>
                </a:lnTo>
                <a:lnTo>
                  <a:pt x="2013699" y="2692128"/>
                </a:lnTo>
                <a:lnTo>
                  <a:pt x="2013252" y="2651340"/>
                </a:lnTo>
                <a:lnTo>
                  <a:pt x="2013252" y="2610103"/>
                </a:lnTo>
                <a:lnTo>
                  <a:pt x="2013253" y="2568867"/>
                </a:lnTo>
                <a:lnTo>
                  <a:pt x="2012808" y="2527183"/>
                </a:lnTo>
                <a:lnTo>
                  <a:pt x="2013706" y="2485945"/>
                </a:lnTo>
                <a:lnTo>
                  <a:pt x="2013706" y="2444709"/>
                </a:lnTo>
                <a:lnTo>
                  <a:pt x="2013260" y="2403920"/>
                </a:lnTo>
                <a:lnTo>
                  <a:pt x="2013260" y="2362684"/>
                </a:lnTo>
                <a:lnTo>
                  <a:pt x="2012813" y="2320999"/>
                </a:lnTo>
                <a:lnTo>
                  <a:pt x="2013262" y="2279314"/>
                </a:lnTo>
                <a:lnTo>
                  <a:pt x="2013714" y="2238527"/>
                </a:lnTo>
                <a:lnTo>
                  <a:pt x="2013267" y="2197736"/>
                </a:lnTo>
                <a:lnTo>
                  <a:pt x="2013268" y="2156502"/>
                </a:lnTo>
                <a:lnTo>
                  <a:pt x="2013270" y="2115265"/>
                </a:lnTo>
                <a:lnTo>
                  <a:pt x="2013272" y="2073132"/>
                </a:lnTo>
                <a:lnTo>
                  <a:pt x="2013720" y="2032342"/>
                </a:lnTo>
                <a:lnTo>
                  <a:pt x="2013722" y="1991106"/>
                </a:lnTo>
                <a:lnTo>
                  <a:pt x="2013276" y="1950319"/>
                </a:lnTo>
                <a:lnTo>
                  <a:pt x="2013277" y="1909082"/>
                </a:lnTo>
                <a:lnTo>
                  <a:pt x="2012831" y="1867397"/>
                </a:lnTo>
                <a:lnTo>
                  <a:pt x="2013279" y="1825712"/>
                </a:lnTo>
                <a:lnTo>
                  <a:pt x="2013730" y="1784924"/>
                </a:lnTo>
                <a:lnTo>
                  <a:pt x="2013732" y="1743686"/>
                </a:lnTo>
                <a:lnTo>
                  <a:pt x="2013284" y="1702898"/>
                </a:lnTo>
                <a:lnTo>
                  <a:pt x="2013286" y="1661663"/>
                </a:lnTo>
                <a:lnTo>
                  <a:pt x="2013286" y="1619530"/>
                </a:lnTo>
                <a:lnTo>
                  <a:pt x="2013288" y="1578291"/>
                </a:lnTo>
                <a:lnTo>
                  <a:pt x="2013738" y="1537503"/>
                </a:lnTo>
                <a:lnTo>
                  <a:pt x="2013740" y="1496269"/>
                </a:lnTo>
                <a:lnTo>
                  <a:pt x="2013292" y="1455478"/>
                </a:lnTo>
                <a:lnTo>
                  <a:pt x="2013293" y="1413346"/>
                </a:lnTo>
                <a:lnTo>
                  <a:pt x="2013296" y="1372108"/>
                </a:lnTo>
                <a:lnTo>
                  <a:pt x="2013298" y="1330873"/>
                </a:lnTo>
                <a:lnTo>
                  <a:pt x="2013745" y="1290085"/>
                </a:lnTo>
                <a:lnTo>
                  <a:pt x="2014197" y="1248400"/>
                </a:lnTo>
                <a:lnTo>
                  <a:pt x="2013749" y="1207612"/>
                </a:lnTo>
                <a:lnTo>
                  <a:pt x="2013304" y="1165927"/>
                </a:lnTo>
                <a:lnTo>
                  <a:pt x="2013305" y="1124689"/>
                </a:lnTo>
                <a:lnTo>
                  <a:pt x="2013752" y="1083901"/>
                </a:lnTo>
                <a:lnTo>
                  <a:pt x="2014204" y="1042217"/>
                </a:lnTo>
                <a:lnTo>
                  <a:pt x="2013757" y="1001428"/>
                </a:lnTo>
                <a:lnTo>
                  <a:pt x="2013311" y="959743"/>
                </a:lnTo>
                <a:lnTo>
                  <a:pt x="2013313" y="918506"/>
                </a:lnTo>
                <a:lnTo>
                  <a:pt x="2013313" y="877270"/>
                </a:lnTo>
                <a:lnTo>
                  <a:pt x="2013763" y="836482"/>
                </a:lnTo>
                <a:lnTo>
                  <a:pt x="2014212" y="794798"/>
                </a:lnTo>
                <a:lnTo>
                  <a:pt x="2013765" y="754008"/>
                </a:lnTo>
                <a:lnTo>
                  <a:pt x="2013318" y="712325"/>
                </a:lnTo>
                <a:lnTo>
                  <a:pt x="2013319" y="671087"/>
                </a:lnTo>
                <a:lnTo>
                  <a:pt x="2013322" y="629852"/>
                </a:lnTo>
                <a:lnTo>
                  <a:pt x="2014218" y="588615"/>
                </a:lnTo>
                <a:lnTo>
                  <a:pt x="2014220" y="547378"/>
                </a:lnTo>
                <a:lnTo>
                  <a:pt x="2013325" y="533035"/>
                </a:lnTo>
                <a:lnTo>
                  <a:pt x="2013774" y="519139"/>
                </a:lnTo>
                <a:lnTo>
                  <a:pt x="2014671" y="506589"/>
                </a:lnTo>
                <a:lnTo>
                  <a:pt x="2015119" y="495384"/>
                </a:lnTo>
                <a:lnTo>
                  <a:pt x="2016015" y="485523"/>
                </a:lnTo>
                <a:lnTo>
                  <a:pt x="2017810" y="474765"/>
                </a:lnTo>
                <a:lnTo>
                  <a:pt x="2018706" y="464906"/>
                </a:lnTo>
                <a:lnTo>
                  <a:pt x="2020498" y="454146"/>
                </a:lnTo>
                <a:lnTo>
                  <a:pt x="2023189" y="444285"/>
                </a:lnTo>
                <a:lnTo>
                  <a:pt x="2025879" y="433528"/>
                </a:lnTo>
                <a:lnTo>
                  <a:pt x="2028120" y="423219"/>
                </a:lnTo>
                <a:lnTo>
                  <a:pt x="2031705" y="413358"/>
                </a:lnTo>
                <a:lnTo>
                  <a:pt x="2034395" y="402602"/>
                </a:lnTo>
                <a:lnTo>
                  <a:pt x="2037983" y="391844"/>
                </a:lnTo>
                <a:lnTo>
                  <a:pt x="2042017" y="382431"/>
                </a:lnTo>
                <a:lnTo>
                  <a:pt x="2046052" y="372120"/>
                </a:lnTo>
                <a:lnTo>
                  <a:pt x="2051430" y="361364"/>
                </a:lnTo>
                <a:lnTo>
                  <a:pt x="2055464" y="351054"/>
                </a:lnTo>
                <a:lnTo>
                  <a:pt x="2060395" y="340745"/>
                </a:lnTo>
                <a:lnTo>
                  <a:pt x="2066222" y="330434"/>
                </a:lnTo>
                <a:lnTo>
                  <a:pt x="2072498" y="319678"/>
                </a:lnTo>
                <a:lnTo>
                  <a:pt x="2078773" y="309816"/>
                </a:lnTo>
                <a:lnTo>
                  <a:pt x="2085498" y="300403"/>
                </a:lnTo>
                <a:lnTo>
                  <a:pt x="2093117" y="289197"/>
                </a:lnTo>
                <a:lnTo>
                  <a:pt x="2100289" y="278440"/>
                </a:lnTo>
                <a:lnTo>
                  <a:pt x="2108806" y="269028"/>
                </a:lnTo>
                <a:lnTo>
                  <a:pt x="2116874" y="258269"/>
                </a:lnTo>
                <a:lnTo>
                  <a:pt x="2126735" y="247513"/>
                </a:lnTo>
                <a:lnTo>
                  <a:pt x="2137493" y="236755"/>
                </a:lnTo>
                <a:lnTo>
                  <a:pt x="2147801" y="227342"/>
                </a:lnTo>
                <a:lnTo>
                  <a:pt x="2159457" y="217480"/>
                </a:lnTo>
                <a:lnTo>
                  <a:pt x="2172455" y="206273"/>
                </a:lnTo>
                <a:lnTo>
                  <a:pt x="2186800" y="195515"/>
                </a:lnTo>
                <a:lnTo>
                  <a:pt x="2201143" y="185655"/>
                </a:lnTo>
                <a:lnTo>
                  <a:pt x="2216383" y="175793"/>
                </a:lnTo>
                <a:lnTo>
                  <a:pt x="2237898" y="164139"/>
                </a:lnTo>
                <a:lnTo>
                  <a:pt x="2261205" y="152484"/>
                </a:lnTo>
                <a:lnTo>
                  <a:pt x="2272859" y="147105"/>
                </a:lnTo>
                <a:lnTo>
                  <a:pt x="2284514" y="143517"/>
                </a:lnTo>
                <a:lnTo>
                  <a:pt x="2297064" y="139035"/>
                </a:lnTo>
                <a:lnTo>
                  <a:pt x="2308269" y="135001"/>
                </a:lnTo>
                <a:lnTo>
                  <a:pt x="2323509" y="130518"/>
                </a:lnTo>
                <a:lnTo>
                  <a:pt x="2337854" y="126932"/>
                </a:lnTo>
                <a:lnTo>
                  <a:pt x="2353092" y="124243"/>
                </a:lnTo>
                <a:lnTo>
                  <a:pt x="2368334" y="121554"/>
                </a:lnTo>
                <a:lnTo>
                  <a:pt x="2383124" y="120207"/>
                </a:lnTo>
                <a:lnTo>
                  <a:pt x="2398364" y="118414"/>
                </a:lnTo>
                <a:lnTo>
                  <a:pt x="2414051" y="117069"/>
                </a:lnTo>
                <a:lnTo>
                  <a:pt x="2429291" y="117068"/>
                </a:lnTo>
                <a:close/>
                <a:moveTo>
                  <a:pt x="4101016" y="0"/>
                </a:moveTo>
                <a:lnTo>
                  <a:pt x="4107728" y="447"/>
                </a:lnTo>
                <a:lnTo>
                  <a:pt x="4113098" y="447"/>
                </a:lnTo>
                <a:lnTo>
                  <a:pt x="4118915" y="0"/>
                </a:lnTo>
                <a:lnTo>
                  <a:pt x="4130552" y="896"/>
                </a:lnTo>
                <a:lnTo>
                  <a:pt x="4141740" y="2238"/>
                </a:lnTo>
                <a:lnTo>
                  <a:pt x="4152479" y="2237"/>
                </a:lnTo>
                <a:lnTo>
                  <a:pt x="4163220" y="4029"/>
                </a:lnTo>
                <a:lnTo>
                  <a:pt x="4173510" y="5370"/>
                </a:lnTo>
                <a:lnTo>
                  <a:pt x="4182461" y="7161"/>
                </a:lnTo>
                <a:lnTo>
                  <a:pt x="4192307" y="8950"/>
                </a:lnTo>
                <a:lnTo>
                  <a:pt x="4202152" y="10739"/>
                </a:lnTo>
                <a:lnTo>
                  <a:pt x="4211103" y="13426"/>
                </a:lnTo>
                <a:lnTo>
                  <a:pt x="4219158" y="16111"/>
                </a:lnTo>
                <a:lnTo>
                  <a:pt x="4228554" y="18348"/>
                </a:lnTo>
                <a:lnTo>
                  <a:pt x="4236161" y="20586"/>
                </a:lnTo>
                <a:lnTo>
                  <a:pt x="4244216" y="23271"/>
                </a:lnTo>
                <a:lnTo>
                  <a:pt x="4253167" y="25957"/>
                </a:lnTo>
                <a:lnTo>
                  <a:pt x="4260774" y="29089"/>
                </a:lnTo>
                <a:lnTo>
                  <a:pt x="4268829" y="32670"/>
                </a:lnTo>
                <a:lnTo>
                  <a:pt x="4275990" y="35353"/>
                </a:lnTo>
                <a:lnTo>
                  <a:pt x="4283150" y="39827"/>
                </a:lnTo>
                <a:lnTo>
                  <a:pt x="4290757" y="42960"/>
                </a:lnTo>
                <a:lnTo>
                  <a:pt x="4297469" y="46092"/>
                </a:lnTo>
                <a:lnTo>
                  <a:pt x="4305078" y="50121"/>
                </a:lnTo>
                <a:lnTo>
                  <a:pt x="4311790" y="53253"/>
                </a:lnTo>
                <a:lnTo>
                  <a:pt x="4318502" y="58175"/>
                </a:lnTo>
                <a:lnTo>
                  <a:pt x="4325215" y="61308"/>
                </a:lnTo>
                <a:lnTo>
                  <a:pt x="4331032" y="65335"/>
                </a:lnTo>
                <a:lnTo>
                  <a:pt x="4338193" y="69812"/>
                </a:lnTo>
                <a:lnTo>
                  <a:pt x="4343563" y="74286"/>
                </a:lnTo>
                <a:lnTo>
                  <a:pt x="4349827" y="77866"/>
                </a:lnTo>
                <a:lnTo>
                  <a:pt x="4356092" y="83236"/>
                </a:lnTo>
                <a:lnTo>
                  <a:pt x="4361909" y="87263"/>
                </a:lnTo>
                <a:lnTo>
                  <a:pt x="4367726" y="91290"/>
                </a:lnTo>
                <a:lnTo>
                  <a:pt x="4373097" y="95767"/>
                </a:lnTo>
                <a:lnTo>
                  <a:pt x="4378467" y="101137"/>
                </a:lnTo>
                <a:lnTo>
                  <a:pt x="4384284" y="106059"/>
                </a:lnTo>
                <a:lnTo>
                  <a:pt x="4389206" y="110981"/>
                </a:lnTo>
                <a:lnTo>
                  <a:pt x="4395024" y="115903"/>
                </a:lnTo>
                <a:lnTo>
                  <a:pt x="4399947" y="120827"/>
                </a:lnTo>
                <a:lnTo>
                  <a:pt x="4404869" y="125749"/>
                </a:lnTo>
                <a:lnTo>
                  <a:pt x="4409792" y="130671"/>
                </a:lnTo>
                <a:lnTo>
                  <a:pt x="4414714" y="136488"/>
                </a:lnTo>
                <a:lnTo>
                  <a:pt x="4419637" y="141411"/>
                </a:lnTo>
                <a:lnTo>
                  <a:pt x="4424111" y="146781"/>
                </a:lnTo>
                <a:lnTo>
                  <a:pt x="4428140" y="151704"/>
                </a:lnTo>
                <a:lnTo>
                  <a:pt x="4432167" y="157521"/>
                </a:lnTo>
                <a:lnTo>
                  <a:pt x="4437089" y="163339"/>
                </a:lnTo>
                <a:lnTo>
                  <a:pt x="4441564" y="168708"/>
                </a:lnTo>
                <a:lnTo>
                  <a:pt x="4446039" y="174078"/>
                </a:lnTo>
                <a:lnTo>
                  <a:pt x="4449620" y="180344"/>
                </a:lnTo>
                <a:lnTo>
                  <a:pt x="4453200" y="185714"/>
                </a:lnTo>
                <a:lnTo>
                  <a:pt x="4457675" y="191979"/>
                </a:lnTo>
                <a:lnTo>
                  <a:pt x="4461702" y="197796"/>
                </a:lnTo>
                <a:lnTo>
                  <a:pt x="4464835" y="203613"/>
                </a:lnTo>
                <a:lnTo>
                  <a:pt x="4468414" y="209877"/>
                </a:lnTo>
                <a:lnTo>
                  <a:pt x="4471996" y="216143"/>
                </a:lnTo>
                <a:lnTo>
                  <a:pt x="4474681" y="222409"/>
                </a:lnTo>
                <a:lnTo>
                  <a:pt x="4478708" y="228226"/>
                </a:lnTo>
                <a:lnTo>
                  <a:pt x="4481392" y="234491"/>
                </a:lnTo>
                <a:lnTo>
                  <a:pt x="4484973" y="241650"/>
                </a:lnTo>
                <a:lnTo>
                  <a:pt x="4487210" y="248362"/>
                </a:lnTo>
                <a:lnTo>
                  <a:pt x="4490790" y="254630"/>
                </a:lnTo>
                <a:lnTo>
                  <a:pt x="4493475" y="260895"/>
                </a:lnTo>
                <a:lnTo>
                  <a:pt x="4495712" y="267606"/>
                </a:lnTo>
                <a:lnTo>
                  <a:pt x="4498397" y="274766"/>
                </a:lnTo>
                <a:lnTo>
                  <a:pt x="4500636" y="281481"/>
                </a:lnTo>
                <a:lnTo>
                  <a:pt x="4502873" y="288192"/>
                </a:lnTo>
                <a:lnTo>
                  <a:pt x="4505110" y="295800"/>
                </a:lnTo>
                <a:lnTo>
                  <a:pt x="4507348" y="302511"/>
                </a:lnTo>
                <a:lnTo>
                  <a:pt x="4508690" y="310119"/>
                </a:lnTo>
                <a:lnTo>
                  <a:pt x="4510480" y="317279"/>
                </a:lnTo>
                <a:lnTo>
                  <a:pt x="4512270" y="324438"/>
                </a:lnTo>
                <a:lnTo>
                  <a:pt x="4514955" y="332493"/>
                </a:lnTo>
                <a:lnTo>
                  <a:pt x="4516745" y="339656"/>
                </a:lnTo>
                <a:lnTo>
                  <a:pt x="4517640" y="347710"/>
                </a:lnTo>
                <a:lnTo>
                  <a:pt x="4518982" y="355317"/>
                </a:lnTo>
                <a:lnTo>
                  <a:pt x="4519877" y="363371"/>
                </a:lnTo>
                <a:lnTo>
                  <a:pt x="4521220" y="370978"/>
                </a:lnTo>
                <a:lnTo>
                  <a:pt x="4521667" y="379481"/>
                </a:lnTo>
                <a:lnTo>
                  <a:pt x="4521222" y="387089"/>
                </a:lnTo>
                <a:lnTo>
                  <a:pt x="4521667" y="395593"/>
                </a:lnTo>
                <a:lnTo>
                  <a:pt x="4522562" y="403647"/>
                </a:lnTo>
                <a:lnTo>
                  <a:pt x="4522562" y="409912"/>
                </a:lnTo>
                <a:lnTo>
                  <a:pt x="4522562" y="415282"/>
                </a:lnTo>
                <a:lnTo>
                  <a:pt x="4523457" y="417966"/>
                </a:lnTo>
                <a:lnTo>
                  <a:pt x="4522562" y="420651"/>
                </a:lnTo>
                <a:lnTo>
                  <a:pt x="4522562" y="429601"/>
                </a:lnTo>
                <a:lnTo>
                  <a:pt x="4522562" y="438551"/>
                </a:lnTo>
                <a:lnTo>
                  <a:pt x="4521669" y="447501"/>
                </a:lnTo>
                <a:lnTo>
                  <a:pt x="4520772" y="457347"/>
                </a:lnTo>
                <a:lnTo>
                  <a:pt x="4519877" y="466297"/>
                </a:lnTo>
                <a:lnTo>
                  <a:pt x="4518088" y="475247"/>
                </a:lnTo>
                <a:lnTo>
                  <a:pt x="4516745" y="485539"/>
                </a:lnTo>
                <a:lnTo>
                  <a:pt x="4515402" y="494936"/>
                </a:lnTo>
                <a:lnTo>
                  <a:pt x="4513166" y="505230"/>
                </a:lnTo>
                <a:lnTo>
                  <a:pt x="4510928" y="515522"/>
                </a:lnTo>
                <a:lnTo>
                  <a:pt x="4507348" y="526262"/>
                </a:lnTo>
                <a:lnTo>
                  <a:pt x="4504663" y="537001"/>
                </a:lnTo>
                <a:lnTo>
                  <a:pt x="4501529" y="548190"/>
                </a:lnTo>
                <a:lnTo>
                  <a:pt x="4496607" y="559377"/>
                </a:lnTo>
                <a:lnTo>
                  <a:pt x="4494817" y="565642"/>
                </a:lnTo>
                <a:lnTo>
                  <a:pt x="4492132" y="571906"/>
                </a:lnTo>
                <a:lnTo>
                  <a:pt x="4489448" y="578171"/>
                </a:lnTo>
                <a:lnTo>
                  <a:pt x="4487659" y="583542"/>
                </a:lnTo>
                <a:lnTo>
                  <a:pt x="4483630" y="590256"/>
                </a:lnTo>
                <a:lnTo>
                  <a:pt x="4480498" y="596968"/>
                </a:lnTo>
                <a:lnTo>
                  <a:pt x="4477813" y="603233"/>
                </a:lnTo>
                <a:lnTo>
                  <a:pt x="4474681" y="609944"/>
                </a:lnTo>
                <a:lnTo>
                  <a:pt x="4469758" y="617552"/>
                </a:lnTo>
                <a:lnTo>
                  <a:pt x="4466177" y="624713"/>
                </a:lnTo>
                <a:lnTo>
                  <a:pt x="4462149" y="632320"/>
                </a:lnTo>
                <a:lnTo>
                  <a:pt x="4456780" y="639480"/>
                </a:lnTo>
                <a:lnTo>
                  <a:pt x="4451410" y="648429"/>
                </a:lnTo>
                <a:lnTo>
                  <a:pt x="4445144" y="656485"/>
                </a:lnTo>
                <a:lnTo>
                  <a:pt x="4438432" y="665883"/>
                </a:lnTo>
                <a:lnTo>
                  <a:pt x="4432167" y="673937"/>
                </a:lnTo>
                <a:lnTo>
                  <a:pt x="4420532" y="688258"/>
                </a:lnTo>
                <a:lnTo>
                  <a:pt x="4408450" y="701235"/>
                </a:lnTo>
                <a:lnTo>
                  <a:pt x="4395473" y="714212"/>
                </a:lnTo>
                <a:lnTo>
                  <a:pt x="4382047" y="726743"/>
                </a:lnTo>
                <a:lnTo>
                  <a:pt x="4365042" y="741062"/>
                </a:lnTo>
                <a:lnTo>
                  <a:pt x="4346247" y="754488"/>
                </a:lnTo>
                <a:lnTo>
                  <a:pt x="4327899" y="767466"/>
                </a:lnTo>
                <a:lnTo>
                  <a:pt x="4308658" y="778653"/>
                </a:lnTo>
                <a:lnTo>
                  <a:pt x="4292994" y="787156"/>
                </a:lnTo>
                <a:lnTo>
                  <a:pt x="4276438" y="794764"/>
                </a:lnTo>
                <a:lnTo>
                  <a:pt x="4259880" y="802369"/>
                </a:lnTo>
                <a:lnTo>
                  <a:pt x="4242874" y="807741"/>
                </a:lnTo>
                <a:lnTo>
                  <a:pt x="4233030" y="811320"/>
                </a:lnTo>
                <a:lnTo>
                  <a:pt x="4222737" y="814452"/>
                </a:lnTo>
                <a:lnTo>
                  <a:pt x="4211997" y="817139"/>
                </a:lnTo>
                <a:lnTo>
                  <a:pt x="4201704" y="820271"/>
                </a:lnTo>
                <a:lnTo>
                  <a:pt x="4193201" y="821613"/>
                </a:lnTo>
                <a:lnTo>
                  <a:pt x="4184700" y="823851"/>
                </a:lnTo>
                <a:lnTo>
                  <a:pt x="4176644" y="824744"/>
                </a:lnTo>
                <a:lnTo>
                  <a:pt x="4168588" y="826535"/>
                </a:lnTo>
                <a:lnTo>
                  <a:pt x="4153374" y="828326"/>
                </a:lnTo>
                <a:lnTo>
                  <a:pt x="4139501" y="829669"/>
                </a:lnTo>
                <a:lnTo>
                  <a:pt x="4126524" y="830116"/>
                </a:lnTo>
                <a:lnTo>
                  <a:pt x="4113098" y="830116"/>
                </a:lnTo>
                <a:lnTo>
                  <a:pt x="4110413" y="831010"/>
                </a:lnTo>
                <a:lnTo>
                  <a:pt x="4107728" y="830116"/>
                </a:lnTo>
                <a:lnTo>
                  <a:pt x="4098779" y="830116"/>
                </a:lnTo>
                <a:lnTo>
                  <a:pt x="4089828" y="830116"/>
                </a:lnTo>
                <a:lnTo>
                  <a:pt x="4078194" y="829221"/>
                </a:lnTo>
                <a:lnTo>
                  <a:pt x="4067455" y="829221"/>
                </a:lnTo>
                <a:lnTo>
                  <a:pt x="4056712" y="827431"/>
                </a:lnTo>
                <a:lnTo>
                  <a:pt x="4046421" y="826088"/>
                </a:lnTo>
                <a:lnTo>
                  <a:pt x="4036576" y="824299"/>
                </a:lnTo>
                <a:lnTo>
                  <a:pt x="4026730" y="822507"/>
                </a:lnTo>
                <a:lnTo>
                  <a:pt x="4017781" y="820717"/>
                </a:lnTo>
                <a:lnTo>
                  <a:pt x="4008384" y="818479"/>
                </a:lnTo>
                <a:lnTo>
                  <a:pt x="3999882" y="816242"/>
                </a:lnTo>
                <a:lnTo>
                  <a:pt x="3990484" y="814005"/>
                </a:lnTo>
                <a:lnTo>
                  <a:pt x="3982428" y="811321"/>
                </a:lnTo>
                <a:lnTo>
                  <a:pt x="3973927" y="808190"/>
                </a:lnTo>
                <a:lnTo>
                  <a:pt x="3965870" y="805503"/>
                </a:lnTo>
                <a:lnTo>
                  <a:pt x="3957816" y="801923"/>
                </a:lnTo>
                <a:lnTo>
                  <a:pt x="3950656" y="799238"/>
                </a:lnTo>
                <a:lnTo>
                  <a:pt x="3942600" y="795657"/>
                </a:lnTo>
                <a:lnTo>
                  <a:pt x="3934993" y="792524"/>
                </a:lnTo>
                <a:lnTo>
                  <a:pt x="3927833" y="789840"/>
                </a:lnTo>
                <a:lnTo>
                  <a:pt x="3920226" y="785812"/>
                </a:lnTo>
                <a:lnTo>
                  <a:pt x="3913514" y="782680"/>
                </a:lnTo>
                <a:lnTo>
                  <a:pt x="3905906" y="778653"/>
                </a:lnTo>
                <a:lnTo>
                  <a:pt x="3900088" y="774624"/>
                </a:lnTo>
                <a:lnTo>
                  <a:pt x="3892928" y="771045"/>
                </a:lnTo>
                <a:lnTo>
                  <a:pt x="3886664" y="766569"/>
                </a:lnTo>
                <a:lnTo>
                  <a:pt x="3879950" y="762544"/>
                </a:lnTo>
                <a:lnTo>
                  <a:pt x="3874133" y="758516"/>
                </a:lnTo>
                <a:lnTo>
                  <a:pt x="3868315" y="754488"/>
                </a:lnTo>
                <a:lnTo>
                  <a:pt x="3861602" y="749565"/>
                </a:lnTo>
                <a:lnTo>
                  <a:pt x="3856232" y="745091"/>
                </a:lnTo>
                <a:lnTo>
                  <a:pt x="3850416" y="741063"/>
                </a:lnTo>
                <a:lnTo>
                  <a:pt x="3844598" y="736141"/>
                </a:lnTo>
                <a:lnTo>
                  <a:pt x="3839227" y="731665"/>
                </a:lnTo>
                <a:lnTo>
                  <a:pt x="3833857" y="727190"/>
                </a:lnTo>
                <a:lnTo>
                  <a:pt x="3828040" y="721373"/>
                </a:lnTo>
                <a:lnTo>
                  <a:pt x="3822223" y="717345"/>
                </a:lnTo>
                <a:lnTo>
                  <a:pt x="3817300" y="712423"/>
                </a:lnTo>
                <a:lnTo>
                  <a:pt x="3812378" y="707500"/>
                </a:lnTo>
                <a:lnTo>
                  <a:pt x="3807007" y="702129"/>
                </a:lnTo>
                <a:lnTo>
                  <a:pt x="3802084" y="697208"/>
                </a:lnTo>
                <a:lnTo>
                  <a:pt x="3798057" y="691390"/>
                </a:lnTo>
                <a:lnTo>
                  <a:pt x="3793583" y="686021"/>
                </a:lnTo>
                <a:lnTo>
                  <a:pt x="3788213" y="680651"/>
                </a:lnTo>
                <a:lnTo>
                  <a:pt x="3784186" y="675729"/>
                </a:lnTo>
                <a:lnTo>
                  <a:pt x="3779711" y="670359"/>
                </a:lnTo>
                <a:lnTo>
                  <a:pt x="3775681" y="664540"/>
                </a:lnTo>
                <a:lnTo>
                  <a:pt x="3771654" y="658723"/>
                </a:lnTo>
                <a:lnTo>
                  <a:pt x="3766732" y="652905"/>
                </a:lnTo>
                <a:lnTo>
                  <a:pt x="3763600" y="647089"/>
                </a:lnTo>
                <a:lnTo>
                  <a:pt x="3759573" y="641271"/>
                </a:lnTo>
                <a:lnTo>
                  <a:pt x="3755546" y="635451"/>
                </a:lnTo>
                <a:lnTo>
                  <a:pt x="3752413" y="629634"/>
                </a:lnTo>
                <a:lnTo>
                  <a:pt x="3748833" y="623369"/>
                </a:lnTo>
                <a:lnTo>
                  <a:pt x="3744358" y="617105"/>
                </a:lnTo>
                <a:lnTo>
                  <a:pt x="3741674" y="610840"/>
                </a:lnTo>
                <a:lnTo>
                  <a:pt x="3738092" y="604574"/>
                </a:lnTo>
                <a:lnTo>
                  <a:pt x="3734961" y="598757"/>
                </a:lnTo>
                <a:lnTo>
                  <a:pt x="3731827" y="592044"/>
                </a:lnTo>
                <a:lnTo>
                  <a:pt x="3729142" y="585780"/>
                </a:lnTo>
                <a:lnTo>
                  <a:pt x="3726458" y="578620"/>
                </a:lnTo>
                <a:lnTo>
                  <a:pt x="3723773" y="572355"/>
                </a:lnTo>
                <a:lnTo>
                  <a:pt x="3720639" y="564747"/>
                </a:lnTo>
                <a:lnTo>
                  <a:pt x="3717506" y="558930"/>
                </a:lnTo>
                <a:lnTo>
                  <a:pt x="3715270" y="552217"/>
                </a:lnTo>
                <a:lnTo>
                  <a:pt x="3712585" y="545057"/>
                </a:lnTo>
                <a:lnTo>
                  <a:pt x="3710795" y="537898"/>
                </a:lnTo>
                <a:lnTo>
                  <a:pt x="3708559" y="531184"/>
                </a:lnTo>
                <a:lnTo>
                  <a:pt x="3707215" y="523576"/>
                </a:lnTo>
                <a:lnTo>
                  <a:pt x="3704978" y="515968"/>
                </a:lnTo>
                <a:lnTo>
                  <a:pt x="3703188" y="508809"/>
                </a:lnTo>
                <a:lnTo>
                  <a:pt x="3701398" y="501649"/>
                </a:lnTo>
                <a:lnTo>
                  <a:pt x="3700055" y="494042"/>
                </a:lnTo>
                <a:lnTo>
                  <a:pt x="3698712" y="486436"/>
                </a:lnTo>
                <a:lnTo>
                  <a:pt x="3697816" y="478379"/>
                </a:lnTo>
                <a:lnTo>
                  <a:pt x="3696029" y="471221"/>
                </a:lnTo>
                <a:lnTo>
                  <a:pt x="3695580" y="462716"/>
                </a:lnTo>
                <a:lnTo>
                  <a:pt x="3694238" y="455109"/>
                </a:lnTo>
                <a:lnTo>
                  <a:pt x="3693791" y="446606"/>
                </a:lnTo>
                <a:lnTo>
                  <a:pt x="3693343" y="438105"/>
                </a:lnTo>
                <a:lnTo>
                  <a:pt x="3692895" y="430497"/>
                </a:lnTo>
                <a:lnTo>
                  <a:pt x="3692446" y="421994"/>
                </a:lnTo>
                <a:lnTo>
                  <a:pt x="3692895" y="418862"/>
                </a:lnTo>
                <a:lnTo>
                  <a:pt x="3692894" y="415282"/>
                </a:lnTo>
                <a:lnTo>
                  <a:pt x="3692894" y="409912"/>
                </a:lnTo>
                <a:lnTo>
                  <a:pt x="3692449" y="404094"/>
                </a:lnTo>
                <a:lnTo>
                  <a:pt x="3693343" y="396039"/>
                </a:lnTo>
                <a:lnTo>
                  <a:pt x="3693343" y="387090"/>
                </a:lnTo>
                <a:lnTo>
                  <a:pt x="3694238" y="378139"/>
                </a:lnTo>
                <a:lnTo>
                  <a:pt x="3695133" y="368295"/>
                </a:lnTo>
                <a:lnTo>
                  <a:pt x="3696476" y="358897"/>
                </a:lnTo>
                <a:lnTo>
                  <a:pt x="3698265" y="349051"/>
                </a:lnTo>
                <a:lnTo>
                  <a:pt x="3699160" y="339207"/>
                </a:lnTo>
                <a:lnTo>
                  <a:pt x="3701845" y="329362"/>
                </a:lnTo>
                <a:lnTo>
                  <a:pt x="3704083" y="319069"/>
                </a:lnTo>
                <a:lnTo>
                  <a:pt x="3705872" y="309225"/>
                </a:lnTo>
                <a:lnTo>
                  <a:pt x="3709452" y="297588"/>
                </a:lnTo>
                <a:lnTo>
                  <a:pt x="3713032" y="286849"/>
                </a:lnTo>
                <a:lnTo>
                  <a:pt x="3716611" y="276109"/>
                </a:lnTo>
                <a:lnTo>
                  <a:pt x="3721089" y="263578"/>
                </a:lnTo>
                <a:lnTo>
                  <a:pt x="3723773" y="258208"/>
                </a:lnTo>
                <a:lnTo>
                  <a:pt x="3726458" y="251943"/>
                </a:lnTo>
                <a:lnTo>
                  <a:pt x="3729143" y="245679"/>
                </a:lnTo>
                <a:lnTo>
                  <a:pt x="3731827" y="239415"/>
                </a:lnTo>
                <a:lnTo>
                  <a:pt x="3734512" y="232255"/>
                </a:lnTo>
                <a:lnTo>
                  <a:pt x="3738094" y="225989"/>
                </a:lnTo>
                <a:lnTo>
                  <a:pt x="3742568" y="218829"/>
                </a:lnTo>
                <a:lnTo>
                  <a:pt x="3745701" y="212117"/>
                </a:lnTo>
                <a:lnTo>
                  <a:pt x="3750622" y="204508"/>
                </a:lnTo>
                <a:lnTo>
                  <a:pt x="3754651" y="196902"/>
                </a:lnTo>
                <a:lnTo>
                  <a:pt x="3759574" y="189294"/>
                </a:lnTo>
                <a:lnTo>
                  <a:pt x="3764497" y="181687"/>
                </a:lnTo>
                <a:lnTo>
                  <a:pt x="3771657" y="171842"/>
                </a:lnTo>
                <a:lnTo>
                  <a:pt x="3778815" y="162891"/>
                </a:lnTo>
                <a:lnTo>
                  <a:pt x="3785975" y="153045"/>
                </a:lnTo>
                <a:lnTo>
                  <a:pt x="3794032" y="144097"/>
                </a:lnTo>
                <a:lnTo>
                  <a:pt x="3810141" y="125300"/>
                </a:lnTo>
                <a:lnTo>
                  <a:pt x="3828935" y="108296"/>
                </a:lnTo>
                <a:lnTo>
                  <a:pt x="3847730" y="91290"/>
                </a:lnTo>
                <a:lnTo>
                  <a:pt x="3868315" y="76074"/>
                </a:lnTo>
                <a:lnTo>
                  <a:pt x="3888901" y="62652"/>
                </a:lnTo>
                <a:lnTo>
                  <a:pt x="3911276" y="50121"/>
                </a:lnTo>
                <a:lnTo>
                  <a:pt x="3922463" y="43408"/>
                </a:lnTo>
                <a:lnTo>
                  <a:pt x="3934546" y="38486"/>
                </a:lnTo>
                <a:lnTo>
                  <a:pt x="3946181" y="33116"/>
                </a:lnTo>
                <a:lnTo>
                  <a:pt x="3957815" y="28640"/>
                </a:lnTo>
                <a:lnTo>
                  <a:pt x="3968555" y="24165"/>
                </a:lnTo>
                <a:lnTo>
                  <a:pt x="3980192" y="20585"/>
                </a:lnTo>
                <a:lnTo>
                  <a:pt x="3991379" y="17453"/>
                </a:lnTo>
                <a:lnTo>
                  <a:pt x="4002567" y="13426"/>
                </a:lnTo>
                <a:lnTo>
                  <a:pt x="4011516" y="11636"/>
                </a:lnTo>
                <a:lnTo>
                  <a:pt x="4019570" y="9846"/>
                </a:lnTo>
                <a:lnTo>
                  <a:pt x="4028969" y="7608"/>
                </a:lnTo>
                <a:lnTo>
                  <a:pt x="4037918" y="6712"/>
                </a:lnTo>
                <a:lnTo>
                  <a:pt x="4045078" y="4923"/>
                </a:lnTo>
                <a:lnTo>
                  <a:pt x="4052686" y="3580"/>
                </a:lnTo>
                <a:lnTo>
                  <a:pt x="4060294" y="3134"/>
                </a:lnTo>
                <a:lnTo>
                  <a:pt x="4067901" y="1792"/>
                </a:lnTo>
                <a:lnTo>
                  <a:pt x="4080879" y="1343"/>
                </a:lnTo>
                <a:lnTo>
                  <a:pt x="4094304" y="448"/>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4" name="Title 1"/>
          <p:cNvSpPr>
            <a:spLocks noGrp="1"/>
          </p:cNvSpPr>
          <p:nvPr>
            <p:ph type="title"/>
          </p:nvPr>
        </p:nvSpPr>
        <p:spPr>
          <a:xfrm>
            <a:off x="6482942" y="1942018"/>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5" name="Text Placeholder 3"/>
          <p:cNvSpPr>
            <a:spLocks noGrp="1"/>
          </p:cNvSpPr>
          <p:nvPr>
            <p:ph type="body" sz="quarter" idx="12"/>
          </p:nvPr>
        </p:nvSpPr>
        <p:spPr>
          <a:xfrm>
            <a:off x="6482942" y="1648785"/>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85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793569" y="1731213"/>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793569" y="1437980"/>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4888098" y="821475"/>
            <a:ext cx="2668402" cy="5326528"/>
            <a:chOff x="1264256" y="645824"/>
            <a:chExt cx="2821047" cy="5631230"/>
          </a:xfrm>
        </p:grpSpPr>
        <p:grpSp>
          <p:nvGrpSpPr>
            <p:cNvPr id="6" name="Группа 84"/>
            <p:cNvGrpSpPr/>
            <p:nvPr/>
          </p:nvGrpSpPr>
          <p:grpSpPr>
            <a:xfrm>
              <a:off x="1264256" y="645824"/>
              <a:ext cx="2821047" cy="5631230"/>
              <a:chOff x="3421706" y="1143000"/>
              <a:chExt cx="2530932" cy="5052117"/>
            </a:xfrm>
          </p:grpSpPr>
          <p:sp>
            <p:nvSpPr>
              <p:cNvPr id="8" name="Скругленный прямоугольник 85"/>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9" name="Скругленный прямоугольник 86"/>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0" name="Скругленный прямоугольник 87"/>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1" name="Скругленный прямоугольник 88"/>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2" name="Скругленный прямоугольник 89"/>
              <p:cNvSpPr/>
              <p:nvPr userDrawn="1"/>
            </p:nvSpPr>
            <p:spPr>
              <a:xfrm>
                <a:off x="3453659" y="1143000"/>
                <a:ext cx="2465281" cy="5052117"/>
              </a:xfrm>
              <a:prstGeom prst="roundRect">
                <a:avLst/>
              </a:prstGeom>
              <a:solidFill>
                <a:srgbClr val="FFFFFF"/>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dirty="0">
                  <a:solidFill>
                    <a:prstClr val="white"/>
                  </a:solidFill>
                </a:endParaRPr>
              </a:p>
            </p:txBody>
          </p:sp>
          <p:sp>
            <p:nvSpPr>
              <p:cNvPr id="13" name="Овал 90"/>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4" name="Скругленный прямоугольник 91"/>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5" name="Овал 92"/>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6" name="Овал 93"/>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grpSp>
        <p:sp>
          <p:nvSpPr>
            <p:cNvPr id="7" name="Rectangle 6"/>
            <p:cNvSpPr/>
            <p:nvPr/>
          </p:nvSpPr>
          <p:spPr>
            <a:xfrm>
              <a:off x="1509657" y="1204476"/>
              <a:ext cx="2330245" cy="42819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sp>
        <p:nvSpPr>
          <p:cNvPr id="17" name="Picture Placeholder 4"/>
          <p:cNvSpPr>
            <a:spLocks noGrp="1"/>
          </p:cNvSpPr>
          <p:nvPr>
            <p:ph type="pic" sz="quarter" idx="11" hasCustomPrompt="1"/>
          </p:nvPr>
        </p:nvSpPr>
        <p:spPr>
          <a:xfrm>
            <a:off x="5120220" y="1356425"/>
            <a:ext cx="2201603" cy="404370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87_Custom Layout">
    <p:spTree>
      <p:nvGrpSpPr>
        <p:cNvPr id="1" name=""/>
        <p:cNvGrpSpPr/>
        <p:nvPr/>
      </p:nvGrpSpPr>
      <p:grpSpPr>
        <a:xfrm>
          <a:off x="0" y="0"/>
          <a:ext cx="0" cy="0"/>
          <a:chOff x="0" y="0"/>
          <a:chExt cx="0" cy="0"/>
        </a:xfrm>
      </p:grpSpPr>
      <p:sp>
        <p:nvSpPr>
          <p:cNvPr id="5" name="Rectangle 4"/>
          <p:cNvSpPr/>
          <p:nvPr userDrawn="1"/>
        </p:nvSpPr>
        <p:spPr>
          <a:xfrm>
            <a:off x="0" y="0"/>
            <a:ext cx="3657600" cy="6858000"/>
          </a:xfrm>
          <a:prstGeom prst="rect">
            <a:avLst/>
          </a:prstGeom>
          <a:gradFill>
            <a:gsLst>
              <a:gs pos="16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Title 1"/>
          <p:cNvSpPr>
            <a:spLocks noGrp="1"/>
          </p:cNvSpPr>
          <p:nvPr>
            <p:ph type="title"/>
          </p:nvPr>
        </p:nvSpPr>
        <p:spPr>
          <a:xfrm>
            <a:off x="5597975" y="1328065"/>
            <a:ext cx="5142412" cy="1362884"/>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0" name="Text Placeholder 3"/>
          <p:cNvSpPr>
            <a:spLocks noGrp="1"/>
          </p:cNvSpPr>
          <p:nvPr>
            <p:ph type="body" sz="quarter" idx="12"/>
          </p:nvPr>
        </p:nvSpPr>
        <p:spPr>
          <a:xfrm>
            <a:off x="5597975" y="103483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pic>
        <p:nvPicPr>
          <p:cNvPr id="11" name="pasted-image.tiff"/>
          <p:cNvPicPr>
            <a:picLocks noChangeAspect="1"/>
          </p:cNvPicPr>
          <p:nvPr userDrawn="1"/>
        </p:nvPicPr>
        <p:blipFill>
          <a:blip r:embed="rId2"/>
          <a:stretch>
            <a:fillRect/>
          </a:stretch>
        </p:blipFill>
        <p:spPr>
          <a:xfrm>
            <a:off x="2224082" y="760639"/>
            <a:ext cx="2867033" cy="5237748"/>
          </a:xfrm>
          <a:prstGeom prst="rect">
            <a:avLst/>
          </a:prstGeom>
          <a:ln w="12700">
            <a:miter lim="400000"/>
            <a:headEnd/>
            <a:tailEnd/>
          </a:ln>
          <a:effectLst>
            <a:outerShdw blurRad="12700" sx="102000" sy="102000" algn="ctr" rotWithShape="0">
              <a:prstClr val="black">
                <a:alpha val="11000"/>
              </a:prstClr>
            </a:outerShdw>
          </a:effectLst>
        </p:spPr>
      </p:pic>
      <p:sp>
        <p:nvSpPr>
          <p:cNvPr id="12" name="Picture Placeholder 4"/>
          <p:cNvSpPr>
            <a:spLocks noGrp="1"/>
          </p:cNvSpPr>
          <p:nvPr>
            <p:ph type="pic" sz="quarter" idx="11" hasCustomPrompt="1"/>
          </p:nvPr>
        </p:nvSpPr>
        <p:spPr>
          <a:xfrm>
            <a:off x="2658091" y="2209794"/>
            <a:ext cx="1860280" cy="233169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88_Custom Layout">
    <p:spTree>
      <p:nvGrpSpPr>
        <p:cNvPr id="1" name=""/>
        <p:cNvGrpSpPr/>
        <p:nvPr/>
      </p:nvGrpSpPr>
      <p:grpSpPr>
        <a:xfrm>
          <a:off x="0" y="0"/>
          <a:ext cx="0" cy="0"/>
          <a:chOff x="0" y="0"/>
          <a:chExt cx="0" cy="0"/>
        </a:xfrm>
      </p:grpSpPr>
      <p:sp>
        <p:nvSpPr>
          <p:cNvPr id="18" name="Title 1"/>
          <p:cNvSpPr>
            <a:spLocks noGrp="1"/>
          </p:cNvSpPr>
          <p:nvPr>
            <p:ph type="title"/>
          </p:nvPr>
        </p:nvSpPr>
        <p:spPr>
          <a:xfrm>
            <a:off x="6482942" y="169447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9" name="Text Placeholder 3"/>
          <p:cNvSpPr>
            <a:spLocks noGrp="1"/>
          </p:cNvSpPr>
          <p:nvPr>
            <p:ph type="body" sz="quarter" idx="12"/>
          </p:nvPr>
        </p:nvSpPr>
        <p:spPr>
          <a:xfrm>
            <a:off x="6482942" y="140124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20" name="Group 19"/>
          <p:cNvGrpSpPr/>
          <p:nvPr userDrawn="1"/>
        </p:nvGrpSpPr>
        <p:grpSpPr>
          <a:xfrm>
            <a:off x="461845" y="-871493"/>
            <a:ext cx="2668402" cy="5326528"/>
            <a:chOff x="1264256" y="645824"/>
            <a:chExt cx="2821047" cy="5631230"/>
          </a:xfrm>
        </p:grpSpPr>
        <p:grpSp>
          <p:nvGrpSpPr>
            <p:cNvPr id="21" name="Группа 84"/>
            <p:cNvGrpSpPr/>
            <p:nvPr/>
          </p:nvGrpSpPr>
          <p:grpSpPr>
            <a:xfrm>
              <a:off x="1264256" y="645824"/>
              <a:ext cx="2821047" cy="5631230"/>
              <a:chOff x="3421706" y="1143000"/>
              <a:chExt cx="2530932" cy="5052117"/>
            </a:xfrm>
          </p:grpSpPr>
          <p:sp>
            <p:nvSpPr>
              <p:cNvPr id="23" name="Скругленный прямоугольник 85"/>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4" name="Скругленный прямоугольник 86"/>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5" name="Скругленный прямоугольник 87"/>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6" name="Скругленный прямоугольник 88"/>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7" name="Скругленный прямоугольник 89"/>
              <p:cNvSpPr/>
              <p:nvPr userDrawn="1"/>
            </p:nvSpPr>
            <p:spPr>
              <a:xfrm>
                <a:off x="3453659" y="1143000"/>
                <a:ext cx="2465281" cy="5052117"/>
              </a:xfrm>
              <a:prstGeom prst="roundRect">
                <a:avLst/>
              </a:prstGeom>
              <a:solidFill>
                <a:srgbClr val="FFFFFF"/>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dirty="0">
                  <a:solidFill>
                    <a:prstClr val="white"/>
                  </a:solidFill>
                </a:endParaRPr>
              </a:p>
            </p:txBody>
          </p:sp>
          <p:sp>
            <p:nvSpPr>
              <p:cNvPr id="28" name="Овал 90"/>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9" name="Скругленный прямоугольник 91"/>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0" name="Овал 92"/>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1" name="Овал 93"/>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grpSp>
        <p:sp>
          <p:nvSpPr>
            <p:cNvPr id="22" name="Rectangle 21"/>
            <p:cNvSpPr/>
            <p:nvPr/>
          </p:nvSpPr>
          <p:spPr>
            <a:xfrm>
              <a:off x="1509657" y="1204476"/>
              <a:ext cx="2330245" cy="42819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sp>
        <p:nvSpPr>
          <p:cNvPr id="32" name="Picture Placeholder 4"/>
          <p:cNvSpPr>
            <a:spLocks noGrp="1"/>
          </p:cNvSpPr>
          <p:nvPr>
            <p:ph type="pic" sz="quarter" idx="11" hasCustomPrompt="1"/>
          </p:nvPr>
        </p:nvSpPr>
        <p:spPr>
          <a:xfrm>
            <a:off x="693967" y="-336543"/>
            <a:ext cx="2201603" cy="404370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grpSp>
        <p:nvGrpSpPr>
          <p:cNvPr id="33" name="Group 32"/>
          <p:cNvGrpSpPr/>
          <p:nvPr userDrawn="1"/>
        </p:nvGrpSpPr>
        <p:grpSpPr>
          <a:xfrm>
            <a:off x="3396270" y="2212793"/>
            <a:ext cx="2668402" cy="5326528"/>
            <a:chOff x="1264256" y="645824"/>
            <a:chExt cx="2821047" cy="5631230"/>
          </a:xfrm>
        </p:grpSpPr>
        <p:grpSp>
          <p:nvGrpSpPr>
            <p:cNvPr id="34" name="Группа 84"/>
            <p:cNvGrpSpPr/>
            <p:nvPr/>
          </p:nvGrpSpPr>
          <p:grpSpPr>
            <a:xfrm>
              <a:off x="1264256" y="645824"/>
              <a:ext cx="2821047" cy="5631230"/>
              <a:chOff x="3421706" y="1143000"/>
              <a:chExt cx="2530932" cy="5052117"/>
            </a:xfrm>
          </p:grpSpPr>
          <p:sp>
            <p:nvSpPr>
              <p:cNvPr id="36" name="Скругленный прямоугольник 85"/>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7" name="Скругленный прямоугольник 86"/>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8" name="Скругленный прямоугольник 87"/>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9" name="Скругленный прямоугольник 88"/>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40" name="Скругленный прямоугольник 89"/>
              <p:cNvSpPr/>
              <p:nvPr userDrawn="1"/>
            </p:nvSpPr>
            <p:spPr>
              <a:xfrm>
                <a:off x="3453659" y="1143000"/>
                <a:ext cx="2465281" cy="5052117"/>
              </a:xfrm>
              <a:prstGeom prst="roundRect">
                <a:avLst/>
              </a:prstGeom>
              <a:solidFill>
                <a:srgbClr val="FFFFFF"/>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dirty="0">
                  <a:solidFill>
                    <a:prstClr val="white"/>
                  </a:solidFill>
                </a:endParaRPr>
              </a:p>
            </p:txBody>
          </p:sp>
          <p:sp>
            <p:nvSpPr>
              <p:cNvPr id="41" name="Овал 90"/>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42" name="Скругленный прямоугольник 91"/>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43" name="Овал 92"/>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44" name="Овал 93"/>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grpSp>
        <p:sp>
          <p:nvSpPr>
            <p:cNvPr id="35" name="Rectangle 34"/>
            <p:cNvSpPr/>
            <p:nvPr/>
          </p:nvSpPr>
          <p:spPr>
            <a:xfrm>
              <a:off x="1509657" y="1204476"/>
              <a:ext cx="2330245" cy="42819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sp>
        <p:nvSpPr>
          <p:cNvPr id="45" name="Picture Placeholder 4"/>
          <p:cNvSpPr>
            <a:spLocks noGrp="1"/>
          </p:cNvSpPr>
          <p:nvPr>
            <p:ph type="pic" sz="quarter" idx="13" hasCustomPrompt="1"/>
          </p:nvPr>
        </p:nvSpPr>
        <p:spPr>
          <a:xfrm>
            <a:off x="3628392" y="2747743"/>
            <a:ext cx="2201603" cy="404370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89_Custom Layout">
    <p:spTree>
      <p:nvGrpSpPr>
        <p:cNvPr id="1" name=""/>
        <p:cNvGrpSpPr/>
        <p:nvPr/>
      </p:nvGrpSpPr>
      <p:grpSpPr>
        <a:xfrm>
          <a:off x="0" y="0"/>
          <a:ext cx="0" cy="0"/>
          <a:chOff x="0" y="0"/>
          <a:chExt cx="0" cy="0"/>
        </a:xfrm>
      </p:grpSpPr>
      <p:sp>
        <p:nvSpPr>
          <p:cNvPr id="7" name="Rectangle 6"/>
          <p:cNvSpPr/>
          <p:nvPr userDrawn="1"/>
        </p:nvSpPr>
        <p:spPr>
          <a:xfrm>
            <a:off x="0" y="0"/>
            <a:ext cx="12192000" cy="4093029"/>
          </a:xfrm>
          <a:prstGeom prst="rect">
            <a:avLst/>
          </a:prstGeom>
          <a:gradFill flip="none" rotWithShape="1">
            <a:gsLst>
              <a:gs pos="0">
                <a:schemeClr val="accent1"/>
              </a:gs>
              <a:gs pos="100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Title 1"/>
          <p:cNvSpPr>
            <a:spLocks noGrp="1"/>
          </p:cNvSpPr>
          <p:nvPr>
            <p:ph type="title"/>
          </p:nvPr>
        </p:nvSpPr>
        <p:spPr>
          <a:xfrm>
            <a:off x="526271" y="1255311"/>
            <a:ext cx="4520945" cy="118019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9" name="Text Placeholder 3"/>
          <p:cNvSpPr>
            <a:spLocks noGrp="1"/>
          </p:cNvSpPr>
          <p:nvPr>
            <p:ph type="body" sz="quarter" idx="13"/>
          </p:nvPr>
        </p:nvSpPr>
        <p:spPr>
          <a:xfrm>
            <a:off x="526271" y="1005620"/>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
        <p:nvSpPr>
          <p:cNvPr id="10" name="Freeform: Shape 9"/>
          <p:cNvSpPr/>
          <p:nvPr userDrawn="1"/>
        </p:nvSpPr>
        <p:spPr>
          <a:xfrm rot="10800000">
            <a:off x="10668000" y="294161"/>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5314497" y="666750"/>
            <a:ext cx="10039350" cy="6191250"/>
          </a:xfrm>
          <a:prstGeom prst="rect">
            <a:avLst/>
          </a:prstGeom>
        </p:spPr>
      </p:pic>
      <p:sp>
        <p:nvSpPr>
          <p:cNvPr id="12" name="Picture Placeholder 4"/>
          <p:cNvSpPr>
            <a:spLocks noGrp="1"/>
          </p:cNvSpPr>
          <p:nvPr>
            <p:ph type="pic" sz="quarter" idx="11" hasCustomPrompt="1"/>
          </p:nvPr>
        </p:nvSpPr>
        <p:spPr>
          <a:xfrm>
            <a:off x="7727594" y="1431809"/>
            <a:ext cx="2092682" cy="3702166"/>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90_Custom Layout">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87914" y="952500"/>
            <a:ext cx="9503685" cy="5312850"/>
          </a:xfrm>
          <a:prstGeom prst="rect">
            <a:avLst/>
          </a:prstGeom>
        </p:spPr>
      </p:pic>
      <p:sp>
        <p:nvSpPr>
          <p:cNvPr id="11" name="Picture Placeholder 10"/>
          <p:cNvSpPr>
            <a:spLocks noGrp="1"/>
          </p:cNvSpPr>
          <p:nvPr>
            <p:ph type="pic" sz="quarter" idx="10" hasCustomPrompt="1"/>
          </p:nvPr>
        </p:nvSpPr>
        <p:spPr>
          <a:xfrm>
            <a:off x="-1326356" y="1347788"/>
            <a:ext cx="6081712" cy="3814762"/>
          </a:xfrm>
          <a:prstGeom prst="rect">
            <a:avLst/>
          </a:prstGeom>
        </p:spPr>
        <p:txBody>
          <a:bodyPr anchor="ct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2" name="Title 1"/>
          <p:cNvSpPr>
            <a:spLocks noGrp="1"/>
          </p:cNvSpPr>
          <p:nvPr>
            <p:ph type="title"/>
          </p:nvPr>
        </p:nvSpPr>
        <p:spPr>
          <a:xfrm>
            <a:off x="6482942" y="169447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3" name="Text Placeholder 3"/>
          <p:cNvSpPr>
            <a:spLocks noGrp="1"/>
          </p:cNvSpPr>
          <p:nvPr>
            <p:ph type="body" sz="quarter" idx="12"/>
          </p:nvPr>
        </p:nvSpPr>
        <p:spPr>
          <a:xfrm>
            <a:off x="6482942" y="140124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showMasterSp="0" userDrawn="1">
  <p:cSld name="91_Custom Layout">
    <p:spTree>
      <p:nvGrpSpPr>
        <p:cNvPr id="1" name=""/>
        <p:cNvGrpSpPr/>
        <p:nvPr/>
      </p:nvGrpSpPr>
      <p:grpSpPr>
        <a:xfrm>
          <a:off x="0" y="0"/>
          <a:ext cx="0" cy="0"/>
          <a:chOff x="0" y="0"/>
          <a:chExt cx="0" cy="0"/>
        </a:xfrm>
      </p:grpSpPr>
      <p:grpSp>
        <p:nvGrpSpPr>
          <p:cNvPr id="10" name="Group 9"/>
          <p:cNvGrpSpPr/>
          <p:nvPr userDrawn="1"/>
        </p:nvGrpSpPr>
        <p:grpSpPr>
          <a:xfrm>
            <a:off x="0" y="-4762"/>
            <a:ext cx="12192000" cy="6867522"/>
            <a:chOff x="0" y="-4762"/>
            <a:chExt cx="12192000" cy="6867522"/>
          </a:xfrm>
        </p:grpSpPr>
        <p:sp>
          <p:nvSpPr>
            <p:cNvPr id="11" name="Freeform: Shape 10"/>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5" name="Freeform: Shape 14"/>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Freeform: Shape 17"/>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Freeform: Shape 18"/>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Freeform: Shape 19"/>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1" name="Rectangle 20"/>
          <p:cNvSpPr/>
          <p:nvPr userDrawn="1"/>
        </p:nvSpPr>
        <p:spPr>
          <a:xfrm>
            <a:off x="0" y="6477000"/>
            <a:ext cx="12192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21"/>
          <p:cNvGrpSpPr/>
          <p:nvPr userDrawn="1"/>
        </p:nvGrpSpPr>
        <p:grpSpPr>
          <a:xfrm>
            <a:off x="204219" y="6513611"/>
            <a:ext cx="2543588" cy="307777"/>
            <a:chOff x="537594" y="5627969"/>
            <a:chExt cx="2543588" cy="307777"/>
          </a:xfrm>
        </p:grpSpPr>
        <p:sp>
          <p:nvSpPr>
            <p:cNvPr id="23" name="TextBox 22"/>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24" name="TextBox 23"/>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25" name="Freeform: Shape 24"/>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26" name="Freeform: Shape 2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gradFill flip="none" rotWithShape="1">
            <a:gsLst>
              <a:gs pos="23000">
                <a:schemeClr val="accent1"/>
              </a:gs>
              <a:gs pos="93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TextBox 26"/>
          <p:cNvSpPr txBox="1"/>
          <p:nvPr userDrawn="1"/>
        </p:nvSpPr>
        <p:spPr>
          <a:xfrm>
            <a:off x="10638972" y="231745"/>
            <a:ext cx="1396304"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28" name="TextBox 27"/>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29"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30" name="Freeform: Shape 29"/>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3" name="Picture 2"/>
          <p:cNvPicPr>
            <a:picLocks noChangeAspect="1"/>
          </p:cNvPicPr>
          <p:nvPr userDrawn="1"/>
        </p:nvPicPr>
        <p:blipFill>
          <a:blip r:embed="rId2">
            <a:extLst>
              <a:ext uri="{BEBA8EAE-BF5A-486C-A8C5-ECC9F3942E4B}">
                <a14:imgProps xmlns:a14="http://schemas.microsoft.com/office/drawing/2010/main">
                  <a14:imgLayer r:embed="rId3">
                    <a14:imgEffect>
                      <a14:colorTemperature colorTemp="4700"/>
                    </a14:imgEffect>
                  </a14:imgLayer>
                </a14:imgProps>
              </a:ext>
            </a:extLst>
          </a:blip>
          <a:stretch>
            <a:fillRect/>
          </a:stretch>
        </p:blipFill>
        <p:spPr>
          <a:xfrm>
            <a:off x="7143793" y="1223535"/>
            <a:ext cx="4255377" cy="4761389"/>
          </a:xfrm>
          <a:prstGeom prst="rect">
            <a:avLst/>
          </a:prstGeom>
          <a:effectLst>
            <a:outerShdw blurRad="635000" dist="381000" algn="l" rotWithShape="0">
              <a:prstClr val="black">
                <a:alpha val="40000"/>
              </a:prstClr>
            </a:outerShdw>
          </a:effectLst>
        </p:spPr>
      </p:pic>
      <p:sp>
        <p:nvSpPr>
          <p:cNvPr id="7" name="Picture Placeholder 6"/>
          <p:cNvSpPr>
            <a:spLocks noGrp="1"/>
          </p:cNvSpPr>
          <p:nvPr>
            <p:ph type="pic" sz="quarter" idx="12" hasCustomPrompt="1"/>
          </p:nvPr>
        </p:nvSpPr>
        <p:spPr>
          <a:xfrm>
            <a:off x="7354654" y="2153210"/>
            <a:ext cx="1495833" cy="2185307"/>
          </a:xfrm>
          <a:custGeom>
            <a:avLst/>
            <a:gdLst>
              <a:gd name="connsiteX0" fmla="*/ 0 w 1321208"/>
              <a:gd name="connsiteY0" fmla="*/ 0 h 2312307"/>
              <a:gd name="connsiteX1" fmla="*/ 1321208 w 1321208"/>
              <a:gd name="connsiteY1" fmla="*/ 0 h 2312307"/>
              <a:gd name="connsiteX2" fmla="*/ 1321208 w 1321208"/>
              <a:gd name="connsiteY2" fmla="*/ 2312307 h 2312307"/>
              <a:gd name="connsiteX3" fmla="*/ 0 w 1321208"/>
              <a:gd name="connsiteY3" fmla="*/ 2312307 h 2312307"/>
              <a:gd name="connsiteX4" fmla="*/ 0 w 1321208"/>
              <a:gd name="connsiteY4" fmla="*/ 0 h 2312307"/>
              <a:gd name="connsiteX0-1" fmla="*/ 138112 w 1321208"/>
              <a:gd name="connsiteY0-2" fmla="*/ 0 h 2340882"/>
              <a:gd name="connsiteX1-3" fmla="*/ 1321208 w 1321208"/>
              <a:gd name="connsiteY1-4" fmla="*/ 28575 h 2340882"/>
              <a:gd name="connsiteX2-5" fmla="*/ 1321208 w 1321208"/>
              <a:gd name="connsiteY2-6" fmla="*/ 2340882 h 2340882"/>
              <a:gd name="connsiteX3-7" fmla="*/ 0 w 1321208"/>
              <a:gd name="connsiteY3-8" fmla="*/ 2340882 h 2340882"/>
              <a:gd name="connsiteX4-9" fmla="*/ 138112 w 1321208"/>
              <a:gd name="connsiteY4-10" fmla="*/ 0 h 2340882"/>
              <a:gd name="connsiteX0-11" fmla="*/ 173037 w 1321208"/>
              <a:gd name="connsiteY0-12" fmla="*/ 0 h 2331357"/>
              <a:gd name="connsiteX1-13" fmla="*/ 1321208 w 1321208"/>
              <a:gd name="connsiteY1-14" fmla="*/ 19050 h 2331357"/>
              <a:gd name="connsiteX2-15" fmla="*/ 1321208 w 1321208"/>
              <a:gd name="connsiteY2-16" fmla="*/ 2331357 h 2331357"/>
              <a:gd name="connsiteX3-17" fmla="*/ 0 w 1321208"/>
              <a:gd name="connsiteY3-18" fmla="*/ 2331357 h 2331357"/>
              <a:gd name="connsiteX4-19" fmla="*/ 173037 w 1321208"/>
              <a:gd name="connsiteY4-20" fmla="*/ 0 h 2331357"/>
              <a:gd name="connsiteX0-21" fmla="*/ 150812 w 1321208"/>
              <a:gd name="connsiteY0-22" fmla="*/ 0 h 2347232"/>
              <a:gd name="connsiteX1-23" fmla="*/ 1321208 w 1321208"/>
              <a:gd name="connsiteY1-24" fmla="*/ 34925 h 2347232"/>
              <a:gd name="connsiteX2-25" fmla="*/ 1321208 w 1321208"/>
              <a:gd name="connsiteY2-26" fmla="*/ 2347232 h 2347232"/>
              <a:gd name="connsiteX3-27" fmla="*/ 0 w 1321208"/>
              <a:gd name="connsiteY3-28" fmla="*/ 2347232 h 2347232"/>
              <a:gd name="connsiteX4-29" fmla="*/ 150812 w 1321208"/>
              <a:gd name="connsiteY4-30" fmla="*/ 0 h 2347232"/>
              <a:gd name="connsiteX0-31" fmla="*/ 325437 w 1495833"/>
              <a:gd name="connsiteY0-32" fmla="*/ 0 h 2347232"/>
              <a:gd name="connsiteX1-33" fmla="*/ 1495833 w 1495833"/>
              <a:gd name="connsiteY1-34" fmla="*/ 34925 h 2347232"/>
              <a:gd name="connsiteX2-35" fmla="*/ 1495833 w 1495833"/>
              <a:gd name="connsiteY2-36" fmla="*/ 2347232 h 2347232"/>
              <a:gd name="connsiteX3-37" fmla="*/ 0 w 1495833"/>
              <a:gd name="connsiteY3-38" fmla="*/ 2032907 h 2347232"/>
              <a:gd name="connsiteX4-39" fmla="*/ 325437 w 1495833"/>
              <a:gd name="connsiteY4-40" fmla="*/ 0 h 2347232"/>
              <a:gd name="connsiteX0-41" fmla="*/ 325437 w 1495833"/>
              <a:gd name="connsiteY0-42" fmla="*/ 0 h 2039257"/>
              <a:gd name="connsiteX1-43" fmla="*/ 1495833 w 1495833"/>
              <a:gd name="connsiteY1-44" fmla="*/ 34925 h 2039257"/>
              <a:gd name="connsiteX2-45" fmla="*/ 1333908 w 1495833"/>
              <a:gd name="connsiteY2-46" fmla="*/ 2039257 h 2039257"/>
              <a:gd name="connsiteX3-47" fmla="*/ 0 w 1495833"/>
              <a:gd name="connsiteY3-48" fmla="*/ 2032907 h 2039257"/>
              <a:gd name="connsiteX4-49" fmla="*/ 325437 w 1495833"/>
              <a:gd name="connsiteY4-50" fmla="*/ 0 h 2039257"/>
              <a:gd name="connsiteX0-51" fmla="*/ 325437 w 1495833"/>
              <a:gd name="connsiteY0-52" fmla="*/ 0 h 2185307"/>
              <a:gd name="connsiteX1-53" fmla="*/ 1495833 w 1495833"/>
              <a:gd name="connsiteY1-54" fmla="*/ 34925 h 2185307"/>
              <a:gd name="connsiteX2-55" fmla="*/ 1187858 w 1495833"/>
              <a:gd name="connsiteY2-56" fmla="*/ 2185307 h 2185307"/>
              <a:gd name="connsiteX3-57" fmla="*/ 0 w 1495833"/>
              <a:gd name="connsiteY3-58" fmla="*/ 2032907 h 2185307"/>
              <a:gd name="connsiteX4-59" fmla="*/ 325437 w 1495833"/>
              <a:gd name="connsiteY4-60" fmla="*/ 0 h 2185307"/>
            </a:gdLst>
            <a:ahLst/>
            <a:cxnLst>
              <a:cxn ang="0">
                <a:pos x="connsiteX0-51" y="connsiteY0-52"/>
              </a:cxn>
              <a:cxn ang="0">
                <a:pos x="connsiteX1-53" y="connsiteY1-54"/>
              </a:cxn>
              <a:cxn ang="0">
                <a:pos x="connsiteX2-55" y="connsiteY2-56"/>
              </a:cxn>
              <a:cxn ang="0">
                <a:pos x="connsiteX3-57" y="connsiteY3-58"/>
              </a:cxn>
              <a:cxn ang="0">
                <a:pos x="connsiteX4-59" y="connsiteY4-60"/>
              </a:cxn>
            </a:cxnLst>
            <a:rect l="l" t="t" r="r" b="b"/>
            <a:pathLst>
              <a:path w="1495833" h="2185307">
                <a:moveTo>
                  <a:pt x="325437" y="0"/>
                </a:moveTo>
                <a:lnTo>
                  <a:pt x="1495833" y="34925"/>
                </a:lnTo>
                <a:lnTo>
                  <a:pt x="1187858" y="2185307"/>
                </a:lnTo>
                <a:lnTo>
                  <a:pt x="0" y="2032907"/>
                </a:lnTo>
                <a:lnTo>
                  <a:pt x="325437" y="0"/>
                </a:lnTo>
                <a:close/>
              </a:path>
            </a:pathLst>
          </a:custGeom>
          <a:solidFill>
            <a:schemeClr val="bg1">
              <a:lumMod val="7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id-ID" dirty="0"/>
          </a:p>
        </p:txBody>
      </p:sp>
      <p:sp>
        <p:nvSpPr>
          <p:cNvPr id="8" name="Title 1"/>
          <p:cNvSpPr>
            <a:spLocks noGrp="1"/>
          </p:cNvSpPr>
          <p:nvPr>
            <p:ph type="title"/>
          </p:nvPr>
        </p:nvSpPr>
        <p:spPr>
          <a:xfrm>
            <a:off x="793569" y="1631068"/>
            <a:ext cx="4870631" cy="1416932"/>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9" name="Text Placeholder 3"/>
          <p:cNvSpPr>
            <a:spLocks noGrp="1"/>
          </p:cNvSpPr>
          <p:nvPr>
            <p:ph type="body" sz="quarter" idx="10"/>
          </p:nvPr>
        </p:nvSpPr>
        <p:spPr>
          <a:xfrm>
            <a:off x="793569" y="1337835"/>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showMasterSp="0" userDrawn="1">
  <p:cSld name="92_Custom Layout">
    <p:spTree>
      <p:nvGrpSpPr>
        <p:cNvPr id="1" name=""/>
        <p:cNvGrpSpPr/>
        <p:nvPr/>
      </p:nvGrpSpPr>
      <p:grpSpPr>
        <a:xfrm>
          <a:off x="0" y="0"/>
          <a:ext cx="0" cy="0"/>
          <a:chOff x="0" y="0"/>
          <a:chExt cx="0" cy="0"/>
        </a:xfrm>
      </p:grpSpPr>
      <p:grpSp>
        <p:nvGrpSpPr>
          <p:cNvPr id="5" name="Group 4"/>
          <p:cNvGrpSpPr/>
          <p:nvPr userDrawn="1"/>
        </p:nvGrpSpPr>
        <p:grpSpPr>
          <a:xfrm>
            <a:off x="0" y="-4762"/>
            <a:ext cx="12192000" cy="6867522"/>
            <a:chOff x="0" y="-4762"/>
            <a:chExt cx="12192000" cy="6867522"/>
          </a:xfrm>
        </p:grpSpPr>
        <p:sp>
          <p:nvSpPr>
            <p:cNvPr id="6" name="Freeform: Shape 5"/>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Freeform: Shape 6"/>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Freeform: Shape 7"/>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0" name="Freeform: Shape 9"/>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Freeform: Shape 14"/>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8" name="Rectangle 27"/>
          <p:cNvSpPr/>
          <p:nvPr userDrawn="1"/>
        </p:nvSpPr>
        <p:spPr>
          <a:xfrm>
            <a:off x="0" y="2944521"/>
            <a:ext cx="12192000" cy="1262643"/>
          </a:xfrm>
          <a:prstGeom prst="rect">
            <a:avLst/>
          </a:prstGeom>
          <a:gradFill>
            <a:gsLst>
              <a:gs pos="33000">
                <a:schemeClr val="accent1"/>
              </a:gs>
              <a:gs pos="16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Rectangle 15"/>
          <p:cNvSpPr/>
          <p:nvPr userDrawn="1"/>
        </p:nvSpPr>
        <p:spPr>
          <a:xfrm>
            <a:off x="0" y="6477000"/>
            <a:ext cx="12192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7" name="Group 16"/>
          <p:cNvGrpSpPr/>
          <p:nvPr userDrawn="1"/>
        </p:nvGrpSpPr>
        <p:grpSpPr>
          <a:xfrm>
            <a:off x="204219" y="6513611"/>
            <a:ext cx="2543588" cy="307777"/>
            <a:chOff x="537594" y="5627969"/>
            <a:chExt cx="2543588" cy="307777"/>
          </a:xfrm>
        </p:grpSpPr>
        <p:sp>
          <p:nvSpPr>
            <p:cNvPr id="18" name="TextBox 17"/>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19" name="TextBox 18"/>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20" name="Freeform: Shape 19"/>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21" name="Freeform: Shape 20"/>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gradFill flip="none" rotWithShape="1">
            <a:gsLst>
              <a:gs pos="23000">
                <a:schemeClr val="accent1"/>
              </a:gs>
              <a:gs pos="93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 name="TextBox 21"/>
          <p:cNvSpPr txBox="1"/>
          <p:nvPr userDrawn="1"/>
        </p:nvSpPr>
        <p:spPr>
          <a:xfrm>
            <a:off x="10981802" y="231745"/>
            <a:ext cx="1053473"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23" name="TextBox 22"/>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24"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25" name="Freeform: Shape 24"/>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Title 1"/>
          <p:cNvSpPr>
            <a:spLocks noGrp="1"/>
          </p:cNvSpPr>
          <p:nvPr>
            <p:ph type="title" hasCustomPrompt="1"/>
          </p:nvPr>
        </p:nvSpPr>
        <p:spPr>
          <a:xfrm>
            <a:off x="4876490" y="1697727"/>
            <a:ext cx="5618841" cy="706856"/>
          </a:xfrm>
          <a:prstGeom prst="rect">
            <a:avLst/>
          </a:prstGeom>
        </p:spPr>
        <p:txBody>
          <a:bodyPr/>
          <a:lstStyle>
            <a:lvl1pPr algn="l">
              <a:lnSpc>
                <a:spcPct val="90000"/>
              </a:lnSpc>
              <a:defRPr sz="4000" b="0" i="0">
                <a:latin typeface="Montserrat" panose="00000500000000000000" pitchFamily="50" charset="0"/>
              </a:defRPr>
            </a:lvl1pPr>
          </a:lstStyle>
          <a:p>
            <a:r>
              <a:rPr lang="en-US" dirty="0"/>
              <a:t>Your Title Text Here</a:t>
            </a:r>
            <a:endParaRPr lang="en-US" dirty="0"/>
          </a:p>
        </p:txBody>
      </p:sp>
      <p:sp>
        <p:nvSpPr>
          <p:cNvPr id="27" name="Text Placeholder 3"/>
          <p:cNvSpPr>
            <a:spLocks noGrp="1"/>
          </p:cNvSpPr>
          <p:nvPr>
            <p:ph type="body" sz="quarter" idx="12"/>
          </p:nvPr>
        </p:nvSpPr>
        <p:spPr>
          <a:xfrm>
            <a:off x="4876491" y="1404493"/>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pic>
        <p:nvPicPr>
          <p:cNvPr id="29" name="Picture 2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2057055" y="-484804"/>
            <a:ext cx="8141958" cy="6046761"/>
          </a:xfrm>
          <a:prstGeom prst="rect">
            <a:avLst/>
          </a:prstGeom>
        </p:spPr>
      </p:pic>
      <p:sp>
        <p:nvSpPr>
          <p:cNvPr id="31" name="Picture Placeholder 30"/>
          <p:cNvSpPr>
            <a:spLocks noGrp="1"/>
          </p:cNvSpPr>
          <p:nvPr>
            <p:ph type="pic" sz="quarter" idx="13"/>
          </p:nvPr>
        </p:nvSpPr>
        <p:spPr>
          <a:xfrm>
            <a:off x="-203200" y="-400050"/>
            <a:ext cx="4432960" cy="5886450"/>
          </a:xfrm>
          <a:prstGeom prst="rect">
            <a:avLst/>
          </a:prstGeom>
        </p:spPr>
        <p:txBody>
          <a:bodyPr/>
          <a:lstStyle/>
          <a:p>
            <a:endParaRPr lang="en-US"/>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61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473371" y="-1"/>
            <a:ext cx="5718629" cy="6483351"/>
          </a:xfrm>
          <a:prstGeom prst="rect">
            <a:avLst/>
          </a:prstGeom>
          <a:ln>
            <a:noFill/>
          </a:ln>
        </p:spPr>
        <p:txBody>
          <a:bodyPr/>
          <a:lstStyle/>
          <a:p>
            <a:endParaRPr lang="en-US"/>
          </a:p>
        </p:txBody>
      </p:sp>
      <p:sp>
        <p:nvSpPr>
          <p:cNvPr id="6" name="Title 1"/>
          <p:cNvSpPr>
            <a:spLocks noGrp="1"/>
          </p:cNvSpPr>
          <p:nvPr>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7" name="Text Placeholder 3"/>
          <p:cNvSpPr>
            <a:spLocks noGrp="1"/>
          </p:cNvSpPr>
          <p:nvPr>
            <p:ph type="body" sz="quarter" idx="12"/>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10" name="Picture Placeholder 30"/>
          <p:cNvSpPr>
            <a:spLocks noGrp="1"/>
          </p:cNvSpPr>
          <p:nvPr>
            <p:ph type="pic" sz="quarter" idx="13"/>
          </p:nvPr>
        </p:nvSpPr>
        <p:spPr>
          <a:xfrm>
            <a:off x="5455678" y="2268584"/>
            <a:ext cx="2370592" cy="3147867"/>
          </a:xfrm>
          <a:prstGeom prst="rect">
            <a:avLst/>
          </a:prstGeom>
          <a:solidFill>
            <a:schemeClr val="bg1">
              <a:lumMod val="95000"/>
            </a:schemeClr>
          </a:solidFill>
        </p:spPr>
        <p:txBody>
          <a:bodyPr/>
          <a:lstStyle/>
          <a:p>
            <a:endParaRPr lang="en-US"/>
          </a:p>
        </p:txBody>
      </p:sp>
      <p:sp>
        <p:nvSpPr>
          <p:cNvPr id="11" name="Picture Placeholder 30"/>
          <p:cNvSpPr>
            <a:spLocks noGrp="1"/>
          </p:cNvSpPr>
          <p:nvPr>
            <p:ph type="pic" sz="quarter" idx="14"/>
          </p:nvPr>
        </p:nvSpPr>
        <p:spPr>
          <a:xfrm>
            <a:off x="6318681" y="1719521"/>
            <a:ext cx="2370592" cy="3147867"/>
          </a:xfrm>
          <a:prstGeom prst="rect">
            <a:avLst/>
          </a:prstGeom>
          <a:solidFill>
            <a:schemeClr val="bg1">
              <a:lumMod val="85000"/>
            </a:schemeClr>
          </a:solidFill>
          <a:effectLst>
            <a:outerShdw blurRad="1270000" dist="495300" dir="8100000" algn="tr" rotWithShape="0">
              <a:prstClr val="black">
                <a:alpha val="76000"/>
              </a:prstClr>
            </a:outerShdw>
          </a:effectLst>
        </p:spPr>
        <p:txBody>
          <a:bodyPr/>
          <a:lstStyle/>
          <a:p>
            <a:endParaRPr lang="en-US"/>
          </a:p>
        </p:txBody>
      </p:sp>
      <p:sp>
        <p:nvSpPr>
          <p:cNvPr id="12" name="Picture Placeholder 30"/>
          <p:cNvSpPr>
            <a:spLocks noGrp="1"/>
          </p:cNvSpPr>
          <p:nvPr>
            <p:ph type="pic" sz="quarter" idx="15"/>
          </p:nvPr>
        </p:nvSpPr>
        <p:spPr>
          <a:xfrm>
            <a:off x="7336374" y="996193"/>
            <a:ext cx="2370592" cy="3147867"/>
          </a:xfrm>
          <a:prstGeom prst="rect">
            <a:avLst/>
          </a:prstGeom>
          <a:solidFill>
            <a:schemeClr val="bg1">
              <a:lumMod val="85000"/>
            </a:schemeClr>
          </a:solidFill>
          <a:effectLst>
            <a:outerShdw blurRad="1270000" dist="495300" dir="8100000" algn="tr" rotWithShape="0">
              <a:prstClr val="black">
                <a:alpha val="76000"/>
              </a:prstClr>
            </a:outerShdw>
          </a:effectLst>
        </p:spPr>
        <p:txBody>
          <a:bodyPr/>
          <a:lstStyle/>
          <a:p>
            <a:endParaRPr 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64_Custom Layout">
    <p:spTree>
      <p:nvGrpSpPr>
        <p:cNvPr id="1" name=""/>
        <p:cNvGrpSpPr/>
        <p:nvPr/>
      </p:nvGrpSpPr>
      <p:grpSpPr>
        <a:xfrm>
          <a:off x="0" y="0"/>
          <a:ext cx="0" cy="0"/>
          <a:chOff x="0" y="0"/>
          <a:chExt cx="0" cy="0"/>
        </a:xfrm>
      </p:grpSpPr>
      <p:sp>
        <p:nvSpPr>
          <p:cNvPr id="44" name="Rectangle 43"/>
          <p:cNvSpPr/>
          <p:nvPr userDrawn="1"/>
        </p:nvSpPr>
        <p:spPr>
          <a:xfrm>
            <a:off x="0" y="3236686"/>
            <a:ext cx="12192000" cy="3621314"/>
          </a:xfrm>
          <a:prstGeom prst="rect">
            <a:avLst/>
          </a:prstGeom>
          <a:gradFill flip="none" rotWithShape="1">
            <a:gsLst>
              <a:gs pos="0">
                <a:schemeClr val="accent1"/>
              </a:gs>
              <a:gs pos="100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 name="Freeform: Shape 44"/>
          <p:cNvSpPr/>
          <p:nvPr userDrawn="1"/>
        </p:nvSpPr>
        <p:spPr>
          <a:xfrm rot="10800000">
            <a:off x="10900228" y="3593182"/>
            <a:ext cx="1291771" cy="2970654"/>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Picture Placeholder 4"/>
          <p:cNvSpPr>
            <a:spLocks noGrp="1"/>
          </p:cNvSpPr>
          <p:nvPr>
            <p:ph type="pic" sz="quarter" idx="11" hasCustomPrompt="1"/>
          </p:nvPr>
        </p:nvSpPr>
        <p:spPr>
          <a:xfrm>
            <a:off x="1102759" y="1655897"/>
            <a:ext cx="1797246" cy="3301019"/>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8" name="Picture Placeholder 4"/>
          <p:cNvSpPr>
            <a:spLocks noGrp="1"/>
          </p:cNvSpPr>
          <p:nvPr>
            <p:ph type="pic" sz="quarter" idx="12" hasCustomPrompt="1"/>
          </p:nvPr>
        </p:nvSpPr>
        <p:spPr>
          <a:xfrm>
            <a:off x="4287356" y="1655897"/>
            <a:ext cx="1797246" cy="3301019"/>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1" name="Picture Placeholder 4"/>
          <p:cNvSpPr>
            <a:spLocks noGrp="1"/>
          </p:cNvSpPr>
          <p:nvPr>
            <p:ph type="pic" sz="quarter" idx="13" hasCustomPrompt="1"/>
          </p:nvPr>
        </p:nvSpPr>
        <p:spPr>
          <a:xfrm>
            <a:off x="2489808" y="1232262"/>
            <a:ext cx="2201603" cy="4043706"/>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2" name="Title 1"/>
          <p:cNvSpPr>
            <a:spLocks noGrp="1"/>
          </p:cNvSpPr>
          <p:nvPr>
            <p:ph type="title"/>
          </p:nvPr>
        </p:nvSpPr>
        <p:spPr>
          <a:xfrm>
            <a:off x="6453914" y="1587633"/>
            <a:ext cx="5230087" cy="122813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3" name="Text Placeholder 3"/>
          <p:cNvSpPr>
            <a:spLocks noGrp="1"/>
          </p:cNvSpPr>
          <p:nvPr>
            <p:ph type="body" sz="quarter" idx="14"/>
          </p:nvPr>
        </p:nvSpPr>
        <p:spPr>
          <a:xfrm>
            <a:off x="6453914" y="1294400"/>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ustom Layout">
    <p:bg>
      <p:bgPr>
        <a:gradFill>
          <a:gsLst>
            <a:gs pos="12000">
              <a:schemeClr val="accent1"/>
            </a:gs>
            <a:gs pos="98000">
              <a:schemeClr val="accent5"/>
            </a:gs>
          </a:gsLst>
          <a:lin ang="0" scaled="1"/>
        </a:gradFill>
        <a:effectLst/>
      </p:bgPr>
    </p:bg>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a:gradFill flip="none" rotWithShape="1">
            <a:gsLst>
              <a:gs pos="12000">
                <a:schemeClr val="accent1"/>
              </a:gs>
              <a:gs pos="98000">
                <a:schemeClr val="accent5"/>
              </a:gs>
            </a:gsLst>
            <a:lin ang="0" scaled="1"/>
            <a:tileRect/>
          </a:gradFill>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8" name="Picture Placeholder 17"/>
          <p:cNvSpPr>
            <a:spLocks noGrp="1"/>
          </p:cNvSpPr>
          <p:nvPr>
            <p:ph type="pic" sz="quarter" idx="10" hasCustomPrompt="1"/>
          </p:nvPr>
        </p:nvSpPr>
        <p:spPr>
          <a:xfrm>
            <a:off x="6419851" y="197762"/>
            <a:ext cx="5766456" cy="6687610"/>
          </a:xfrm>
          <a:custGeom>
            <a:avLst/>
            <a:gdLst>
              <a:gd name="connsiteX0" fmla="*/ 4845668 w 5766456"/>
              <a:gd name="connsiteY0" fmla="*/ 0 h 6687610"/>
              <a:gd name="connsiteX1" fmla="*/ 5583616 w 5766456"/>
              <a:gd name="connsiteY1" fmla="*/ 55841 h 6687610"/>
              <a:gd name="connsiteX2" fmla="*/ 5766456 w 5766456"/>
              <a:gd name="connsiteY2" fmla="*/ 88498 h 6687610"/>
              <a:gd name="connsiteX3" fmla="*/ 5766456 w 5766456"/>
              <a:gd name="connsiteY3" fmla="*/ 6687610 h 6687610"/>
              <a:gd name="connsiteX4" fmla="*/ 364262 w 5766456"/>
              <a:gd name="connsiteY4" fmla="*/ 6687610 h 6687610"/>
              <a:gd name="connsiteX5" fmla="*/ 217851 w 5766456"/>
              <a:gd name="connsiteY5" fmla="*/ 6287527 h 6687610"/>
              <a:gd name="connsiteX6" fmla="*/ 0 w 5766456"/>
              <a:gd name="connsiteY6" fmla="*/ 4846366 h 6687610"/>
              <a:gd name="connsiteX7" fmla="*/ 4845668 w 5766456"/>
              <a:gd name="connsiteY7" fmla="*/ 0 h 668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6456" h="6687610">
                <a:moveTo>
                  <a:pt x="4845668" y="0"/>
                </a:moveTo>
                <a:cubicBezTo>
                  <a:pt x="5096561" y="0"/>
                  <a:pt x="5343000" y="19071"/>
                  <a:pt x="5583616" y="55841"/>
                </a:cubicBezTo>
                <a:lnTo>
                  <a:pt x="5766456" y="88498"/>
                </a:lnTo>
                <a:lnTo>
                  <a:pt x="5766456" y="6687610"/>
                </a:lnTo>
                <a:lnTo>
                  <a:pt x="364262" y="6687610"/>
                </a:lnTo>
                <a:lnTo>
                  <a:pt x="217851" y="6287527"/>
                </a:lnTo>
                <a:cubicBezTo>
                  <a:pt x="76270" y="5832265"/>
                  <a:pt x="0" y="5348224"/>
                  <a:pt x="0" y="4846366"/>
                </a:cubicBezTo>
                <a:cubicBezTo>
                  <a:pt x="0" y="2169792"/>
                  <a:pt x="2169479" y="0"/>
                  <a:pt x="4845668" y="0"/>
                </a:cubicBezTo>
                <a:close/>
              </a:path>
            </a:pathLst>
          </a:custGeom>
          <a:solidFill>
            <a:schemeClr val="bg1">
              <a:lumMod val="85000"/>
            </a:schemeClr>
          </a:solidFill>
        </p:spPr>
        <p:txBody>
          <a:bodyPr wrap="square">
            <a:no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86_Custom Layout">
    <p:spTree>
      <p:nvGrpSpPr>
        <p:cNvPr id="1" name=""/>
        <p:cNvGrpSpPr/>
        <p:nvPr/>
      </p:nvGrpSpPr>
      <p:grpSpPr>
        <a:xfrm>
          <a:off x="0" y="0"/>
          <a:ext cx="0" cy="0"/>
          <a:chOff x="0" y="0"/>
          <a:chExt cx="0" cy="0"/>
        </a:xfrm>
      </p:grpSpPr>
      <p:sp>
        <p:nvSpPr>
          <p:cNvPr id="15" name="Picture Placeholder 4"/>
          <p:cNvSpPr>
            <a:spLocks noGrp="1"/>
          </p:cNvSpPr>
          <p:nvPr>
            <p:ph type="pic" sz="quarter" idx="11" hasCustomPrompt="1"/>
          </p:nvPr>
        </p:nvSpPr>
        <p:spPr>
          <a:xfrm>
            <a:off x="6299705" y="1655897"/>
            <a:ext cx="1797246" cy="3301019"/>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8" name="Picture Placeholder 4"/>
          <p:cNvSpPr>
            <a:spLocks noGrp="1"/>
          </p:cNvSpPr>
          <p:nvPr>
            <p:ph type="pic" sz="quarter" idx="12" hasCustomPrompt="1"/>
          </p:nvPr>
        </p:nvSpPr>
        <p:spPr>
          <a:xfrm>
            <a:off x="9484302" y="1655897"/>
            <a:ext cx="1797246" cy="3301019"/>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1" name="Picture Placeholder 4"/>
          <p:cNvSpPr>
            <a:spLocks noGrp="1"/>
          </p:cNvSpPr>
          <p:nvPr>
            <p:ph type="pic" sz="quarter" idx="13" hasCustomPrompt="1"/>
          </p:nvPr>
        </p:nvSpPr>
        <p:spPr>
          <a:xfrm>
            <a:off x="7686754" y="1232262"/>
            <a:ext cx="2201603" cy="4043706"/>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2" name="Title 1"/>
          <p:cNvSpPr>
            <a:spLocks noGrp="1"/>
          </p:cNvSpPr>
          <p:nvPr>
            <p:ph type="title"/>
          </p:nvPr>
        </p:nvSpPr>
        <p:spPr>
          <a:xfrm>
            <a:off x="945496" y="1587633"/>
            <a:ext cx="5230087" cy="122813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3" name="Text Placeholder 3"/>
          <p:cNvSpPr>
            <a:spLocks noGrp="1"/>
          </p:cNvSpPr>
          <p:nvPr>
            <p:ph type="body" sz="quarter" idx="14"/>
          </p:nvPr>
        </p:nvSpPr>
        <p:spPr>
          <a:xfrm>
            <a:off x="945496" y="1294400"/>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93_Custom Layout">
    <p:spTree>
      <p:nvGrpSpPr>
        <p:cNvPr id="1" name=""/>
        <p:cNvGrpSpPr/>
        <p:nvPr/>
      </p:nvGrpSpPr>
      <p:grpSpPr>
        <a:xfrm>
          <a:off x="0" y="0"/>
          <a:ext cx="0" cy="0"/>
          <a:chOff x="0" y="0"/>
          <a:chExt cx="0" cy="0"/>
        </a:xfrm>
      </p:grpSpPr>
      <p:sp>
        <p:nvSpPr>
          <p:cNvPr id="21" name="Freeform: Shape 20"/>
          <p:cNvSpPr/>
          <p:nvPr userDrawn="1"/>
        </p:nvSpPr>
        <p:spPr>
          <a:xfrm>
            <a:off x="6457512" y="0"/>
            <a:ext cx="5734490" cy="5971251"/>
          </a:xfrm>
          <a:custGeom>
            <a:avLst/>
            <a:gdLst>
              <a:gd name="connsiteX0" fmla="*/ 5650693 w 5734490"/>
              <a:gd name="connsiteY0" fmla="*/ 0 h 5971251"/>
              <a:gd name="connsiteX1" fmla="*/ 5734490 w 5734490"/>
              <a:gd name="connsiteY1" fmla="*/ 0 h 5971251"/>
              <a:gd name="connsiteX2" fmla="*/ 5734490 w 5734490"/>
              <a:gd name="connsiteY2" fmla="*/ 76160 h 5971251"/>
              <a:gd name="connsiteX3" fmla="*/ 639966 w 5734490"/>
              <a:gd name="connsiteY3" fmla="*/ 0 h 5971251"/>
              <a:gd name="connsiteX4" fmla="*/ 2045505 w 5734490"/>
              <a:gd name="connsiteY4" fmla="*/ 0 h 5971251"/>
              <a:gd name="connsiteX5" fmla="*/ 1877574 w 5734490"/>
              <a:gd name="connsiteY5" fmla="*/ 152626 h 5971251"/>
              <a:gd name="connsiteX6" fmla="*/ 1061356 w 5734490"/>
              <a:gd name="connsiteY6" fmla="*/ 2123151 h 5971251"/>
              <a:gd name="connsiteX7" fmla="*/ 3848099 w 5734490"/>
              <a:gd name="connsiteY7" fmla="*/ 4909894 h 5971251"/>
              <a:gd name="connsiteX8" fmla="*/ 5620726 w 5734490"/>
              <a:gd name="connsiteY8" fmla="*/ 4273538 h 5971251"/>
              <a:gd name="connsiteX9" fmla="*/ 5734490 w 5734490"/>
              <a:gd name="connsiteY9" fmla="*/ 4170142 h 5971251"/>
              <a:gd name="connsiteX10" fmla="*/ 5734490 w 5734490"/>
              <a:gd name="connsiteY10" fmla="*/ 5476816 h 5971251"/>
              <a:gd name="connsiteX11" fmla="*/ 5682332 w 5734490"/>
              <a:gd name="connsiteY11" fmla="*/ 5506806 h 5971251"/>
              <a:gd name="connsiteX12" fmla="*/ 3848099 w 5734490"/>
              <a:gd name="connsiteY12" fmla="*/ 5971251 h 5971251"/>
              <a:gd name="connsiteX13" fmla="*/ 0 w 5734490"/>
              <a:gd name="connsiteY13" fmla="*/ 2123151 h 5971251"/>
              <a:gd name="connsiteX14" fmla="*/ 464444 w 5734490"/>
              <a:gd name="connsiteY14" fmla="*/ 288918 h 597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34490" h="5971251">
                <a:moveTo>
                  <a:pt x="5650693" y="0"/>
                </a:moveTo>
                <a:lnTo>
                  <a:pt x="5734490" y="0"/>
                </a:lnTo>
                <a:lnTo>
                  <a:pt x="5734490" y="76160"/>
                </a:lnTo>
                <a:close/>
                <a:moveTo>
                  <a:pt x="639966" y="0"/>
                </a:moveTo>
                <a:lnTo>
                  <a:pt x="2045505" y="0"/>
                </a:lnTo>
                <a:lnTo>
                  <a:pt x="1877574" y="152626"/>
                </a:lnTo>
                <a:cubicBezTo>
                  <a:pt x="1373273" y="656927"/>
                  <a:pt x="1061356" y="1353613"/>
                  <a:pt x="1061356" y="2123151"/>
                </a:cubicBezTo>
                <a:cubicBezTo>
                  <a:pt x="1061356" y="3662227"/>
                  <a:pt x="2309023" y="4909894"/>
                  <a:pt x="3848099" y="4909894"/>
                </a:cubicBezTo>
                <a:cubicBezTo>
                  <a:pt x="4521445" y="4909894"/>
                  <a:pt x="5139013" y="4671083"/>
                  <a:pt x="5620726" y="4273538"/>
                </a:cubicBezTo>
                <a:lnTo>
                  <a:pt x="5734490" y="4170142"/>
                </a:lnTo>
                <a:lnTo>
                  <a:pt x="5734490" y="5476816"/>
                </a:lnTo>
                <a:lnTo>
                  <a:pt x="5682332" y="5506806"/>
                </a:lnTo>
                <a:cubicBezTo>
                  <a:pt x="5137082" y="5803004"/>
                  <a:pt x="4512239" y="5971251"/>
                  <a:pt x="3848099" y="5971251"/>
                </a:cubicBezTo>
                <a:cubicBezTo>
                  <a:pt x="1722852" y="5971251"/>
                  <a:pt x="0" y="4248398"/>
                  <a:pt x="0" y="2123151"/>
                </a:cubicBezTo>
                <a:cubicBezTo>
                  <a:pt x="0" y="1459012"/>
                  <a:pt x="168247" y="834168"/>
                  <a:pt x="464444" y="288918"/>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 name="Freeform: Shape 21"/>
          <p:cNvSpPr/>
          <p:nvPr userDrawn="1"/>
        </p:nvSpPr>
        <p:spPr>
          <a:xfrm>
            <a:off x="6033490" y="0"/>
            <a:ext cx="6158512" cy="6395273"/>
          </a:xfrm>
          <a:custGeom>
            <a:avLst/>
            <a:gdLst>
              <a:gd name="connsiteX0" fmla="*/ 568356 w 6158512"/>
              <a:gd name="connsiteY0" fmla="*/ 0 h 6395273"/>
              <a:gd name="connsiteX1" fmla="*/ 815476 w 6158512"/>
              <a:gd name="connsiteY1" fmla="*/ 0 h 6395273"/>
              <a:gd name="connsiteX2" fmla="*/ 701520 w 6158512"/>
              <a:gd name="connsiteY2" fmla="*/ 187577 h 6395273"/>
              <a:gd name="connsiteX3" fmla="*/ 211415 w 6158512"/>
              <a:gd name="connsiteY3" fmla="*/ 2123150 h 6395273"/>
              <a:gd name="connsiteX4" fmla="*/ 4272120 w 6158512"/>
              <a:gd name="connsiteY4" fmla="*/ 6183856 h 6395273"/>
              <a:gd name="connsiteX5" fmla="*/ 6032604 w 6158512"/>
              <a:gd name="connsiteY5" fmla="*/ 5783427 h 6395273"/>
              <a:gd name="connsiteX6" fmla="*/ 6158512 w 6158512"/>
              <a:gd name="connsiteY6" fmla="*/ 5718940 h 6395273"/>
              <a:gd name="connsiteX7" fmla="*/ 6158512 w 6158512"/>
              <a:gd name="connsiteY7" fmla="*/ 5956454 h 6395273"/>
              <a:gd name="connsiteX8" fmla="*/ 6124262 w 6158512"/>
              <a:gd name="connsiteY8" fmla="*/ 5973996 h 6395273"/>
              <a:gd name="connsiteX9" fmla="*/ 4272121 w 6158512"/>
              <a:gd name="connsiteY9" fmla="*/ 6395273 h 6395273"/>
              <a:gd name="connsiteX10" fmla="*/ 0 w 6158512"/>
              <a:gd name="connsiteY10" fmla="*/ 2123151 h 6395273"/>
              <a:gd name="connsiteX11" fmla="*/ 515622 w 6158512"/>
              <a:gd name="connsiteY11" fmla="*/ 86804 h 6395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8512" h="6395273">
                <a:moveTo>
                  <a:pt x="568356" y="0"/>
                </a:moveTo>
                <a:lnTo>
                  <a:pt x="815476" y="0"/>
                </a:lnTo>
                <a:lnTo>
                  <a:pt x="701520" y="187577"/>
                </a:lnTo>
                <a:cubicBezTo>
                  <a:pt x="388958" y="762952"/>
                  <a:pt x="211415" y="1422317"/>
                  <a:pt x="211415" y="2123150"/>
                </a:cubicBezTo>
                <a:cubicBezTo>
                  <a:pt x="211415" y="4365816"/>
                  <a:pt x="2029455" y="6183856"/>
                  <a:pt x="4272120" y="6183856"/>
                </a:cubicBezTo>
                <a:cubicBezTo>
                  <a:pt x="4902870" y="6183856"/>
                  <a:pt x="5500031" y="6040047"/>
                  <a:pt x="6032604" y="5783427"/>
                </a:cubicBezTo>
                <a:lnTo>
                  <a:pt x="6158512" y="5718940"/>
                </a:lnTo>
                <a:lnTo>
                  <a:pt x="6158512" y="5956454"/>
                </a:lnTo>
                <a:lnTo>
                  <a:pt x="6124262" y="5973996"/>
                </a:lnTo>
                <a:cubicBezTo>
                  <a:pt x="5563962" y="6243976"/>
                  <a:pt x="4935710" y="6395273"/>
                  <a:pt x="4272121" y="6395273"/>
                </a:cubicBezTo>
                <a:cubicBezTo>
                  <a:pt x="1912694" y="6395273"/>
                  <a:pt x="0" y="4482579"/>
                  <a:pt x="0" y="2123151"/>
                </a:cubicBezTo>
                <a:cubicBezTo>
                  <a:pt x="0" y="1385830"/>
                  <a:pt x="186786" y="692135"/>
                  <a:pt x="515622" y="86804"/>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Picture Placeholder 4"/>
          <p:cNvSpPr>
            <a:spLocks noGrp="1"/>
          </p:cNvSpPr>
          <p:nvPr userDrawn="1">
            <p:ph type="pic" sz="quarter" idx="12" hasCustomPrompt="1"/>
          </p:nvPr>
        </p:nvSpPr>
        <p:spPr>
          <a:xfrm>
            <a:off x="5943074" y="2419718"/>
            <a:ext cx="3497514" cy="204693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Picture Placeholder 4"/>
          <p:cNvSpPr>
            <a:spLocks noGrp="1"/>
          </p:cNvSpPr>
          <p:nvPr userDrawn="1">
            <p:ph type="pic" sz="quarter" idx="10" hasCustomPrompt="1"/>
          </p:nvPr>
        </p:nvSpPr>
        <p:spPr>
          <a:xfrm>
            <a:off x="8115102" y="2178444"/>
            <a:ext cx="4322024" cy="2529477"/>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7" name="Title 1"/>
          <p:cNvSpPr>
            <a:spLocks noGrp="1"/>
          </p:cNvSpPr>
          <p:nvPr userDrawn="1">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8" name="Text Placeholder 3"/>
          <p:cNvSpPr>
            <a:spLocks noGrp="1"/>
          </p:cNvSpPr>
          <p:nvPr userDrawn="1">
            <p:ph type="body" sz="quarter" idx="13"/>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94_Custom Layout">
    <p:spTree>
      <p:nvGrpSpPr>
        <p:cNvPr id="1" name=""/>
        <p:cNvGrpSpPr/>
        <p:nvPr/>
      </p:nvGrpSpPr>
      <p:grpSpPr>
        <a:xfrm>
          <a:off x="0" y="0"/>
          <a:ext cx="0" cy="0"/>
          <a:chOff x="0" y="0"/>
          <a:chExt cx="0" cy="0"/>
        </a:xfrm>
      </p:grpSpPr>
      <p:grpSp>
        <p:nvGrpSpPr>
          <p:cNvPr id="43" name="Group 42"/>
          <p:cNvGrpSpPr/>
          <p:nvPr userDrawn="1"/>
        </p:nvGrpSpPr>
        <p:grpSpPr>
          <a:xfrm rot="5400000">
            <a:off x="5915107" y="581108"/>
            <a:ext cx="6158512" cy="6395273"/>
            <a:chOff x="6033490" y="0"/>
            <a:chExt cx="6158512" cy="6395273"/>
          </a:xfrm>
        </p:grpSpPr>
        <p:sp>
          <p:nvSpPr>
            <p:cNvPr id="44" name="Freeform: Shape 43"/>
            <p:cNvSpPr/>
            <p:nvPr userDrawn="1"/>
          </p:nvSpPr>
          <p:spPr>
            <a:xfrm>
              <a:off x="6457512" y="0"/>
              <a:ext cx="5734490" cy="5971251"/>
            </a:xfrm>
            <a:custGeom>
              <a:avLst/>
              <a:gdLst>
                <a:gd name="connsiteX0" fmla="*/ 5650693 w 5734490"/>
                <a:gd name="connsiteY0" fmla="*/ 0 h 5971251"/>
                <a:gd name="connsiteX1" fmla="*/ 5734490 w 5734490"/>
                <a:gd name="connsiteY1" fmla="*/ 0 h 5971251"/>
                <a:gd name="connsiteX2" fmla="*/ 5734490 w 5734490"/>
                <a:gd name="connsiteY2" fmla="*/ 76160 h 5971251"/>
                <a:gd name="connsiteX3" fmla="*/ 639966 w 5734490"/>
                <a:gd name="connsiteY3" fmla="*/ 0 h 5971251"/>
                <a:gd name="connsiteX4" fmla="*/ 2045505 w 5734490"/>
                <a:gd name="connsiteY4" fmla="*/ 0 h 5971251"/>
                <a:gd name="connsiteX5" fmla="*/ 1877574 w 5734490"/>
                <a:gd name="connsiteY5" fmla="*/ 152626 h 5971251"/>
                <a:gd name="connsiteX6" fmla="*/ 1061356 w 5734490"/>
                <a:gd name="connsiteY6" fmla="*/ 2123151 h 5971251"/>
                <a:gd name="connsiteX7" fmla="*/ 3848099 w 5734490"/>
                <a:gd name="connsiteY7" fmla="*/ 4909894 h 5971251"/>
                <a:gd name="connsiteX8" fmla="*/ 5620726 w 5734490"/>
                <a:gd name="connsiteY8" fmla="*/ 4273538 h 5971251"/>
                <a:gd name="connsiteX9" fmla="*/ 5734490 w 5734490"/>
                <a:gd name="connsiteY9" fmla="*/ 4170142 h 5971251"/>
                <a:gd name="connsiteX10" fmla="*/ 5734490 w 5734490"/>
                <a:gd name="connsiteY10" fmla="*/ 5476816 h 5971251"/>
                <a:gd name="connsiteX11" fmla="*/ 5682332 w 5734490"/>
                <a:gd name="connsiteY11" fmla="*/ 5506806 h 5971251"/>
                <a:gd name="connsiteX12" fmla="*/ 3848099 w 5734490"/>
                <a:gd name="connsiteY12" fmla="*/ 5971251 h 5971251"/>
                <a:gd name="connsiteX13" fmla="*/ 0 w 5734490"/>
                <a:gd name="connsiteY13" fmla="*/ 2123151 h 5971251"/>
                <a:gd name="connsiteX14" fmla="*/ 464444 w 5734490"/>
                <a:gd name="connsiteY14" fmla="*/ 288918 h 597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34490" h="5971251">
                  <a:moveTo>
                    <a:pt x="5650693" y="0"/>
                  </a:moveTo>
                  <a:lnTo>
                    <a:pt x="5734490" y="0"/>
                  </a:lnTo>
                  <a:lnTo>
                    <a:pt x="5734490" y="76160"/>
                  </a:lnTo>
                  <a:close/>
                  <a:moveTo>
                    <a:pt x="639966" y="0"/>
                  </a:moveTo>
                  <a:lnTo>
                    <a:pt x="2045505" y="0"/>
                  </a:lnTo>
                  <a:lnTo>
                    <a:pt x="1877574" y="152626"/>
                  </a:lnTo>
                  <a:cubicBezTo>
                    <a:pt x="1373273" y="656927"/>
                    <a:pt x="1061356" y="1353613"/>
                    <a:pt x="1061356" y="2123151"/>
                  </a:cubicBezTo>
                  <a:cubicBezTo>
                    <a:pt x="1061356" y="3662227"/>
                    <a:pt x="2309023" y="4909894"/>
                    <a:pt x="3848099" y="4909894"/>
                  </a:cubicBezTo>
                  <a:cubicBezTo>
                    <a:pt x="4521445" y="4909894"/>
                    <a:pt x="5139013" y="4671083"/>
                    <a:pt x="5620726" y="4273538"/>
                  </a:cubicBezTo>
                  <a:lnTo>
                    <a:pt x="5734490" y="4170142"/>
                  </a:lnTo>
                  <a:lnTo>
                    <a:pt x="5734490" y="5476816"/>
                  </a:lnTo>
                  <a:lnTo>
                    <a:pt x="5682332" y="5506806"/>
                  </a:lnTo>
                  <a:cubicBezTo>
                    <a:pt x="5137082" y="5803004"/>
                    <a:pt x="4512239" y="5971251"/>
                    <a:pt x="3848099" y="5971251"/>
                  </a:cubicBezTo>
                  <a:cubicBezTo>
                    <a:pt x="1722852" y="5971251"/>
                    <a:pt x="0" y="4248398"/>
                    <a:pt x="0" y="2123151"/>
                  </a:cubicBezTo>
                  <a:cubicBezTo>
                    <a:pt x="0" y="1459012"/>
                    <a:pt x="168247" y="834168"/>
                    <a:pt x="464444" y="288918"/>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 name="Freeform: Shape 44"/>
            <p:cNvSpPr/>
            <p:nvPr userDrawn="1"/>
          </p:nvSpPr>
          <p:spPr>
            <a:xfrm>
              <a:off x="6033490" y="0"/>
              <a:ext cx="6158512" cy="6395273"/>
            </a:xfrm>
            <a:custGeom>
              <a:avLst/>
              <a:gdLst>
                <a:gd name="connsiteX0" fmla="*/ 568356 w 6158512"/>
                <a:gd name="connsiteY0" fmla="*/ 0 h 6395273"/>
                <a:gd name="connsiteX1" fmla="*/ 815476 w 6158512"/>
                <a:gd name="connsiteY1" fmla="*/ 0 h 6395273"/>
                <a:gd name="connsiteX2" fmla="*/ 701520 w 6158512"/>
                <a:gd name="connsiteY2" fmla="*/ 187577 h 6395273"/>
                <a:gd name="connsiteX3" fmla="*/ 211415 w 6158512"/>
                <a:gd name="connsiteY3" fmla="*/ 2123150 h 6395273"/>
                <a:gd name="connsiteX4" fmla="*/ 4272120 w 6158512"/>
                <a:gd name="connsiteY4" fmla="*/ 6183856 h 6395273"/>
                <a:gd name="connsiteX5" fmla="*/ 6032604 w 6158512"/>
                <a:gd name="connsiteY5" fmla="*/ 5783427 h 6395273"/>
                <a:gd name="connsiteX6" fmla="*/ 6158512 w 6158512"/>
                <a:gd name="connsiteY6" fmla="*/ 5718940 h 6395273"/>
                <a:gd name="connsiteX7" fmla="*/ 6158512 w 6158512"/>
                <a:gd name="connsiteY7" fmla="*/ 5956454 h 6395273"/>
                <a:gd name="connsiteX8" fmla="*/ 6124262 w 6158512"/>
                <a:gd name="connsiteY8" fmla="*/ 5973996 h 6395273"/>
                <a:gd name="connsiteX9" fmla="*/ 4272121 w 6158512"/>
                <a:gd name="connsiteY9" fmla="*/ 6395273 h 6395273"/>
                <a:gd name="connsiteX10" fmla="*/ 0 w 6158512"/>
                <a:gd name="connsiteY10" fmla="*/ 2123151 h 6395273"/>
                <a:gd name="connsiteX11" fmla="*/ 515622 w 6158512"/>
                <a:gd name="connsiteY11" fmla="*/ 86804 h 6395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8512" h="6395273">
                  <a:moveTo>
                    <a:pt x="568356" y="0"/>
                  </a:moveTo>
                  <a:lnTo>
                    <a:pt x="815476" y="0"/>
                  </a:lnTo>
                  <a:lnTo>
                    <a:pt x="701520" y="187577"/>
                  </a:lnTo>
                  <a:cubicBezTo>
                    <a:pt x="388958" y="762952"/>
                    <a:pt x="211415" y="1422317"/>
                    <a:pt x="211415" y="2123150"/>
                  </a:cubicBezTo>
                  <a:cubicBezTo>
                    <a:pt x="211415" y="4365816"/>
                    <a:pt x="2029455" y="6183856"/>
                    <a:pt x="4272120" y="6183856"/>
                  </a:cubicBezTo>
                  <a:cubicBezTo>
                    <a:pt x="4902870" y="6183856"/>
                    <a:pt x="5500031" y="6040047"/>
                    <a:pt x="6032604" y="5783427"/>
                  </a:cubicBezTo>
                  <a:lnTo>
                    <a:pt x="6158512" y="5718940"/>
                  </a:lnTo>
                  <a:lnTo>
                    <a:pt x="6158512" y="5956454"/>
                  </a:lnTo>
                  <a:lnTo>
                    <a:pt x="6124262" y="5973996"/>
                  </a:lnTo>
                  <a:cubicBezTo>
                    <a:pt x="5563962" y="6243976"/>
                    <a:pt x="4935710" y="6395273"/>
                    <a:pt x="4272121" y="6395273"/>
                  </a:cubicBezTo>
                  <a:cubicBezTo>
                    <a:pt x="1912694" y="6395273"/>
                    <a:pt x="0" y="4482579"/>
                    <a:pt x="0" y="2123151"/>
                  </a:cubicBezTo>
                  <a:cubicBezTo>
                    <a:pt x="0" y="1385830"/>
                    <a:pt x="186786" y="692135"/>
                    <a:pt x="515622" y="86804"/>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2" name="Picture Placeholder 4"/>
          <p:cNvSpPr>
            <a:spLocks noGrp="1"/>
          </p:cNvSpPr>
          <p:nvPr>
            <p:ph type="pic" sz="quarter" idx="12" hasCustomPrompt="1"/>
          </p:nvPr>
        </p:nvSpPr>
        <p:spPr>
          <a:xfrm>
            <a:off x="4625624" y="1233321"/>
            <a:ext cx="3750360" cy="2194909"/>
          </a:xfrm>
          <a:prstGeom prst="rect">
            <a:avLst/>
          </a:prstGeom>
          <a:solidFill>
            <a:schemeClr val="bg1">
              <a:lumMod val="95000"/>
            </a:schemeClr>
          </a:solidFill>
          <a:effectLst>
            <a:outerShdw blurRad="990600" sx="102000" sy="102000" algn="ctr" rotWithShape="0">
              <a:prstClr val="black">
                <a:alpha val="7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4"/>
          <p:cNvSpPr>
            <a:spLocks noGrp="1"/>
          </p:cNvSpPr>
          <p:nvPr>
            <p:ph type="pic" sz="quarter" idx="11" hasCustomPrompt="1"/>
          </p:nvPr>
        </p:nvSpPr>
        <p:spPr>
          <a:xfrm>
            <a:off x="5919044" y="1947275"/>
            <a:ext cx="4112767" cy="2407009"/>
          </a:xfrm>
          <a:prstGeom prst="rect">
            <a:avLst/>
          </a:prstGeom>
          <a:solidFill>
            <a:schemeClr val="bg1">
              <a:lumMod val="95000"/>
            </a:schemeClr>
          </a:solidFill>
          <a:effectLst>
            <a:outerShdw blurRad="990600" sx="102000" sy="102000" algn="ctr" rotWithShape="0">
              <a:prstClr val="black">
                <a:alpha val="7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4"/>
          <p:cNvSpPr>
            <a:spLocks noGrp="1"/>
          </p:cNvSpPr>
          <p:nvPr>
            <p:ph type="pic" sz="quarter" idx="10" hasCustomPrompt="1"/>
          </p:nvPr>
        </p:nvSpPr>
        <p:spPr>
          <a:xfrm>
            <a:off x="7402285" y="2903405"/>
            <a:ext cx="4933028" cy="2887069"/>
          </a:xfrm>
          <a:prstGeom prst="rect">
            <a:avLst/>
          </a:prstGeom>
          <a:solidFill>
            <a:schemeClr val="bg1">
              <a:lumMod val="95000"/>
            </a:schemeClr>
          </a:solidFill>
          <a:effectLst>
            <a:outerShdw blurRad="990600" sx="102000" sy="102000" algn="ctr" rotWithShape="0">
              <a:prstClr val="black">
                <a:alpha val="7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1" name="Title 1"/>
          <p:cNvSpPr>
            <a:spLocks noGrp="1"/>
          </p:cNvSpPr>
          <p:nvPr>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2" name="Text Placeholder 3"/>
          <p:cNvSpPr>
            <a:spLocks noGrp="1"/>
          </p:cNvSpPr>
          <p:nvPr>
            <p:ph type="body" sz="quarter" idx="13"/>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95_Custom Layout">
    <p:spTree>
      <p:nvGrpSpPr>
        <p:cNvPr id="1" name=""/>
        <p:cNvGrpSpPr/>
        <p:nvPr/>
      </p:nvGrpSpPr>
      <p:grpSpPr>
        <a:xfrm>
          <a:off x="0" y="0"/>
          <a:ext cx="0" cy="0"/>
          <a:chOff x="0" y="0"/>
          <a:chExt cx="0" cy="0"/>
        </a:xfrm>
      </p:grpSpPr>
      <p:sp>
        <p:nvSpPr>
          <p:cNvPr id="3" name="Rectangle 2"/>
          <p:cNvSpPr/>
          <p:nvPr userDrawn="1"/>
        </p:nvSpPr>
        <p:spPr>
          <a:xfrm>
            <a:off x="0" y="5834743"/>
            <a:ext cx="12192000" cy="1023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Picture Placeholder 4"/>
          <p:cNvSpPr>
            <a:spLocks noGrp="1"/>
          </p:cNvSpPr>
          <p:nvPr>
            <p:ph type="pic" sz="quarter" idx="11" hasCustomPrompt="1"/>
          </p:nvPr>
        </p:nvSpPr>
        <p:spPr>
          <a:xfrm>
            <a:off x="846590" y="3661539"/>
            <a:ext cx="5461674" cy="3196461"/>
          </a:xfrm>
          <a:prstGeom prst="rect">
            <a:avLst/>
          </a:prstGeom>
          <a:solidFill>
            <a:schemeClr val="bg1">
              <a:lumMod val="95000"/>
            </a:schemeClr>
          </a:solidFill>
          <a:effectLst>
            <a:outerShdw blurRad="990600" sx="102000" sy="102000" algn="ctr" rotWithShape="0">
              <a:prstClr val="black">
                <a:alpha val="3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4"/>
          <p:cNvSpPr>
            <a:spLocks noGrp="1"/>
          </p:cNvSpPr>
          <p:nvPr>
            <p:ph type="pic" sz="quarter" idx="12" hasCustomPrompt="1"/>
          </p:nvPr>
        </p:nvSpPr>
        <p:spPr>
          <a:xfrm>
            <a:off x="5883735" y="3661539"/>
            <a:ext cx="5461674" cy="3196461"/>
          </a:xfrm>
          <a:prstGeom prst="rect">
            <a:avLst/>
          </a:prstGeom>
          <a:solidFill>
            <a:schemeClr val="bg1">
              <a:lumMod val="95000"/>
            </a:schemeClr>
          </a:solidFill>
          <a:effectLst>
            <a:outerShdw blurRad="990600" sx="102000" sy="102000" algn="ctr" rotWithShape="0">
              <a:prstClr val="black">
                <a:alpha val="3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Picture Placeholder 4"/>
          <p:cNvSpPr>
            <a:spLocks noGrp="1"/>
          </p:cNvSpPr>
          <p:nvPr>
            <p:ph type="pic" sz="quarter" idx="10" hasCustomPrompt="1"/>
          </p:nvPr>
        </p:nvSpPr>
        <p:spPr>
          <a:xfrm>
            <a:off x="2800697" y="3000829"/>
            <a:ext cx="6590605" cy="3857171"/>
          </a:xfrm>
          <a:prstGeom prst="rect">
            <a:avLst/>
          </a:prstGeom>
          <a:solidFill>
            <a:schemeClr val="bg1">
              <a:lumMod val="95000"/>
            </a:schemeClr>
          </a:solidFill>
          <a:effectLst>
            <a:outerShdw blurRad="990600" sx="102000" sy="102000" algn="ctr" rotWithShape="0">
              <a:prstClr val="black">
                <a:alpha val="8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96_Custom Layout">
    <p:spTree>
      <p:nvGrpSpPr>
        <p:cNvPr id="1" name=""/>
        <p:cNvGrpSpPr/>
        <p:nvPr/>
      </p:nvGrpSpPr>
      <p:grpSpPr>
        <a:xfrm>
          <a:off x="0" y="0"/>
          <a:ext cx="0" cy="0"/>
          <a:chOff x="0" y="0"/>
          <a:chExt cx="0" cy="0"/>
        </a:xfrm>
      </p:grpSpPr>
      <p:sp>
        <p:nvSpPr>
          <p:cNvPr id="12" name="Rectangle 11"/>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TextBox 13"/>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5" name="Freeform: Shape 14"/>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0" name="Picture 9"/>
          <p:cNvPicPr>
            <a:picLocks noChangeAspect="1"/>
          </p:cNvPicPr>
          <p:nvPr userDrawn="1"/>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5400000">
            <a:off x="3315932" y="-2278940"/>
            <a:ext cx="5560136" cy="7937894"/>
          </a:xfrm>
          <a:prstGeom prst="rect">
            <a:avLst/>
          </a:prstGeom>
          <a:effectLst>
            <a:outerShdw blurRad="1270000" sx="90000" sy="90000" algn="ctr" rotWithShape="0">
              <a:schemeClr val="tx1">
                <a:lumMod val="95000"/>
                <a:lumOff val="5000"/>
                <a:alpha val="40000"/>
              </a:schemeClr>
            </a:outerShdw>
          </a:effectLst>
        </p:spPr>
      </p:pic>
      <p:sp>
        <p:nvSpPr>
          <p:cNvPr id="11" name="Picture Placeholder 3"/>
          <p:cNvSpPr>
            <a:spLocks noGrp="1"/>
          </p:cNvSpPr>
          <p:nvPr>
            <p:ph type="pic" sz="quarter" idx="10"/>
          </p:nvPr>
        </p:nvSpPr>
        <p:spPr>
          <a:xfrm>
            <a:off x="3041271" y="-646793"/>
            <a:ext cx="6248400" cy="4699000"/>
          </a:xfrm>
          <a:prstGeom prst="rect">
            <a:avLst/>
          </a:prstGeom>
        </p:spPr>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97_Custom Layout">
    <p:spTree>
      <p:nvGrpSpPr>
        <p:cNvPr id="1" name=""/>
        <p:cNvGrpSpPr/>
        <p:nvPr/>
      </p:nvGrpSpPr>
      <p:grpSpPr>
        <a:xfrm>
          <a:off x="0" y="0"/>
          <a:ext cx="0" cy="0"/>
          <a:chOff x="0" y="0"/>
          <a:chExt cx="0" cy="0"/>
        </a:xfrm>
      </p:grpSpPr>
      <p:sp>
        <p:nvSpPr>
          <p:cNvPr id="5" name="Rectangle 4"/>
          <p:cNvSpPr/>
          <p:nvPr userDrawn="1"/>
        </p:nvSpPr>
        <p:spPr>
          <a:xfrm>
            <a:off x="0" y="0"/>
            <a:ext cx="12192000" cy="411943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60409" y="1199338"/>
            <a:ext cx="6599936" cy="3689566"/>
          </a:xfrm>
          <a:prstGeom prst="rect">
            <a:avLst/>
          </a:prstGeom>
        </p:spPr>
      </p:pic>
      <p:sp>
        <p:nvSpPr>
          <p:cNvPr id="7" name="Picture Placeholder 10"/>
          <p:cNvSpPr>
            <a:spLocks noGrp="1"/>
          </p:cNvSpPr>
          <p:nvPr>
            <p:ph type="pic" sz="quarter" idx="10" hasCustomPrompt="1"/>
          </p:nvPr>
        </p:nvSpPr>
        <p:spPr>
          <a:xfrm>
            <a:off x="3984244" y="1470234"/>
            <a:ext cx="4223511" cy="2649203"/>
          </a:xfrm>
          <a:prstGeom prst="rect">
            <a:avLst/>
          </a:prstGeom>
          <a:solidFill>
            <a:schemeClr val="bg1">
              <a:lumMod val="95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99_Custom Layout">
    <p:spTree>
      <p:nvGrpSpPr>
        <p:cNvPr id="1" name=""/>
        <p:cNvGrpSpPr/>
        <p:nvPr/>
      </p:nvGrpSpPr>
      <p:grpSpPr>
        <a:xfrm>
          <a:off x="0" y="0"/>
          <a:ext cx="0" cy="0"/>
          <a:chOff x="0" y="0"/>
          <a:chExt cx="0" cy="0"/>
        </a:xfrm>
      </p:grpSpPr>
      <p:sp>
        <p:nvSpPr>
          <p:cNvPr id="4" name="Rectangle 3"/>
          <p:cNvSpPr/>
          <p:nvPr userDrawn="1"/>
        </p:nvSpPr>
        <p:spPr>
          <a:xfrm>
            <a:off x="10535124" y="0"/>
            <a:ext cx="1669576" cy="6428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5"/>
          <p:cNvSpPr>
            <a:spLocks noGrp="1"/>
          </p:cNvSpPr>
          <p:nvPr>
            <p:ph type="pic" sz="quarter" idx="10"/>
          </p:nvPr>
        </p:nvSpPr>
        <p:spPr>
          <a:xfrm>
            <a:off x="508411" y="443135"/>
            <a:ext cx="3071812" cy="2840831"/>
          </a:xfrm>
          <a:prstGeom prst="rect">
            <a:avLst/>
          </a:prstGeom>
          <a:solidFill>
            <a:schemeClr val="bg1">
              <a:lumMod val="85000"/>
            </a:schemeClr>
          </a:solidFill>
        </p:spPr>
        <p:txBody>
          <a:bodyPr/>
          <a:lstStyle/>
          <a:p>
            <a:endParaRPr lang="en-US"/>
          </a:p>
        </p:txBody>
      </p:sp>
      <p:sp>
        <p:nvSpPr>
          <p:cNvPr id="13" name="Picture Placeholder 5"/>
          <p:cNvSpPr>
            <a:spLocks noGrp="1"/>
          </p:cNvSpPr>
          <p:nvPr>
            <p:ph type="pic" sz="quarter" idx="11"/>
          </p:nvPr>
        </p:nvSpPr>
        <p:spPr>
          <a:xfrm>
            <a:off x="5464065" y="3365452"/>
            <a:ext cx="3071812" cy="2840831"/>
          </a:xfrm>
          <a:prstGeom prst="rect">
            <a:avLst/>
          </a:prstGeom>
          <a:solidFill>
            <a:schemeClr val="bg1">
              <a:lumMod val="85000"/>
            </a:schemeClr>
          </a:solidFill>
        </p:spPr>
        <p:txBody>
          <a:bodyPr/>
          <a:lstStyle/>
          <a:p>
            <a:endParaRPr lang="en-US" dirty="0"/>
          </a:p>
        </p:txBody>
      </p:sp>
      <p:sp>
        <p:nvSpPr>
          <p:cNvPr id="14" name="Picture Placeholder 5"/>
          <p:cNvSpPr>
            <a:spLocks noGrp="1"/>
          </p:cNvSpPr>
          <p:nvPr>
            <p:ph type="pic" sz="quarter" idx="12"/>
          </p:nvPr>
        </p:nvSpPr>
        <p:spPr>
          <a:xfrm>
            <a:off x="8616477" y="443136"/>
            <a:ext cx="3071812" cy="2840831"/>
          </a:xfrm>
          <a:prstGeom prst="rect">
            <a:avLst/>
          </a:prstGeom>
          <a:solidFill>
            <a:schemeClr val="bg1">
              <a:lumMod val="85000"/>
            </a:schemeClr>
          </a:solidFill>
        </p:spPr>
        <p:txBody>
          <a:bodyPr/>
          <a:lstStyle/>
          <a:p>
            <a:endParaRPr lang="en-US"/>
          </a:p>
        </p:txBody>
      </p:sp>
      <p:sp>
        <p:nvSpPr>
          <p:cNvPr id="15" name="Picture Placeholder 5"/>
          <p:cNvSpPr>
            <a:spLocks noGrp="1"/>
          </p:cNvSpPr>
          <p:nvPr>
            <p:ph type="pic" sz="quarter" idx="13"/>
          </p:nvPr>
        </p:nvSpPr>
        <p:spPr>
          <a:xfrm>
            <a:off x="8616477" y="3365452"/>
            <a:ext cx="3071812" cy="2840831"/>
          </a:xfrm>
          <a:prstGeom prst="rect">
            <a:avLst/>
          </a:prstGeom>
          <a:solidFill>
            <a:schemeClr val="bg1">
              <a:lumMod val="95000"/>
            </a:schemeClr>
          </a:solidFill>
        </p:spPr>
        <p:txBody>
          <a:bodyPr/>
          <a:lstStyle/>
          <a:p>
            <a:endParaRPr lang="en-US"/>
          </a:p>
        </p:txBody>
      </p:sp>
      <p:sp>
        <p:nvSpPr>
          <p:cNvPr id="16" name="Picture Placeholder 5"/>
          <p:cNvSpPr>
            <a:spLocks noGrp="1"/>
          </p:cNvSpPr>
          <p:nvPr>
            <p:ph type="pic" sz="quarter" idx="14"/>
          </p:nvPr>
        </p:nvSpPr>
        <p:spPr>
          <a:xfrm>
            <a:off x="3656123" y="446677"/>
            <a:ext cx="4879753" cy="2837290"/>
          </a:xfrm>
          <a:prstGeom prst="rect">
            <a:avLst/>
          </a:prstGeom>
          <a:solidFill>
            <a:schemeClr val="bg1">
              <a:lumMod val="95000"/>
            </a:schemeClr>
          </a:solidFill>
        </p:spPr>
        <p:txBody>
          <a:bodyPr/>
          <a:lstStyle/>
          <a:p>
            <a:endParaRPr lang="en-US" dirty="0"/>
          </a:p>
        </p:txBody>
      </p:sp>
      <p:sp>
        <p:nvSpPr>
          <p:cNvPr id="17" name="Picture Placeholder 5"/>
          <p:cNvSpPr>
            <a:spLocks noGrp="1"/>
          </p:cNvSpPr>
          <p:nvPr>
            <p:ph type="pic" sz="quarter" idx="15"/>
          </p:nvPr>
        </p:nvSpPr>
        <p:spPr>
          <a:xfrm>
            <a:off x="508411" y="3365452"/>
            <a:ext cx="4879753" cy="2837290"/>
          </a:xfrm>
          <a:prstGeom prst="rect">
            <a:avLst/>
          </a:prstGeom>
          <a:solidFill>
            <a:schemeClr val="bg1">
              <a:lumMod val="95000"/>
            </a:schemeClr>
          </a:solidFill>
        </p:spPr>
        <p:txBody>
          <a:bodyPr/>
          <a:lstStyle/>
          <a:p>
            <a:endParaRPr lang="en-US" dirty="0"/>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showMasterSp="0" userDrawn="1">
  <p:cSld name="100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 y="0"/>
            <a:ext cx="4954917" cy="2286000"/>
          </a:xfrm>
          <a:prstGeom prst="rect">
            <a:avLst/>
          </a:prstGeom>
          <a:solidFill>
            <a:schemeClr val="bg1">
              <a:lumMod val="95000"/>
            </a:schemeClr>
          </a:solidFill>
        </p:spPr>
        <p:txBody>
          <a:bodyPr/>
          <a:lstStyle/>
          <a:p>
            <a:endParaRPr lang="en-US"/>
          </a:p>
        </p:txBody>
      </p:sp>
      <p:sp>
        <p:nvSpPr>
          <p:cNvPr id="6" name="Rectangle 5"/>
          <p:cNvSpPr/>
          <p:nvPr userDrawn="1"/>
        </p:nvSpPr>
        <p:spPr>
          <a:xfrm>
            <a:off x="4953000" y="0"/>
            <a:ext cx="2286000" cy="2286000"/>
          </a:xfrm>
          <a:prstGeom prst="rect">
            <a:avLst/>
          </a:prstGeom>
          <a:solidFill>
            <a:srgbClr val="424C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Rectangle 6"/>
          <p:cNvSpPr/>
          <p:nvPr userDrawn="1"/>
        </p:nvSpPr>
        <p:spPr>
          <a:xfrm>
            <a:off x="-3834" y="2286000"/>
            <a:ext cx="2286000" cy="2286000"/>
          </a:xfrm>
          <a:prstGeom prst="rect">
            <a:avLst/>
          </a:prstGeom>
          <a:solidFill>
            <a:srgbClr val="424C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8" name="Rectangle 7"/>
          <p:cNvSpPr/>
          <p:nvPr userDrawn="1"/>
        </p:nvSpPr>
        <p:spPr>
          <a:xfrm>
            <a:off x="4949166" y="4572000"/>
            <a:ext cx="2286000" cy="2286000"/>
          </a:xfrm>
          <a:prstGeom prst="rect">
            <a:avLst/>
          </a:prstGeom>
          <a:solidFill>
            <a:srgbClr val="424C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Picture Placeholder 4"/>
          <p:cNvSpPr>
            <a:spLocks noGrp="1"/>
          </p:cNvSpPr>
          <p:nvPr>
            <p:ph type="pic" sz="quarter" idx="11"/>
          </p:nvPr>
        </p:nvSpPr>
        <p:spPr>
          <a:xfrm>
            <a:off x="-7668" y="4572000"/>
            <a:ext cx="4956834" cy="2286000"/>
          </a:xfrm>
          <a:prstGeom prst="rect">
            <a:avLst/>
          </a:prstGeom>
          <a:solidFill>
            <a:schemeClr val="bg1">
              <a:lumMod val="95000"/>
            </a:schemeClr>
          </a:solidFill>
        </p:spPr>
        <p:txBody>
          <a:bodyPr/>
          <a:lstStyle/>
          <a:p>
            <a:endParaRPr lang="en-US"/>
          </a:p>
        </p:txBody>
      </p:sp>
      <p:sp>
        <p:nvSpPr>
          <p:cNvPr id="10" name="Picture Placeholder 4"/>
          <p:cNvSpPr>
            <a:spLocks noGrp="1"/>
          </p:cNvSpPr>
          <p:nvPr>
            <p:ph type="pic" sz="quarter" idx="12"/>
          </p:nvPr>
        </p:nvSpPr>
        <p:spPr>
          <a:xfrm>
            <a:off x="7229415" y="2286000"/>
            <a:ext cx="4960668" cy="2286000"/>
          </a:xfrm>
          <a:prstGeom prst="rect">
            <a:avLst/>
          </a:prstGeom>
          <a:solidFill>
            <a:schemeClr val="bg1">
              <a:lumMod val="95000"/>
            </a:schemeClr>
          </a:solidFill>
        </p:spPr>
        <p:txBody>
          <a:bodyPr/>
          <a:lstStyle/>
          <a:p>
            <a:endParaRPr lang="en-US"/>
          </a:p>
        </p:txBody>
      </p:sp>
      <p:sp>
        <p:nvSpPr>
          <p:cNvPr id="12" name="Rectangle 11"/>
          <p:cNvSpPr/>
          <p:nvPr userDrawn="1"/>
        </p:nvSpPr>
        <p:spPr>
          <a:xfrm>
            <a:off x="7239000" y="0"/>
            <a:ext cx="4953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Rectangle 12"/>
          <p:cNvSpPr/>
          <p:nvPr userDrawn="1"/>
        </p:nvSpPr>
        <p:spPr>
          <a:xfrm>
            <a:off x="7227498" y="4572000"/>
            <a:ext cx="4964502" cy="228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4" name="Rectangle 13"/>
          <p:cNvSpPr/>
          <p:nvPr userDrawn="1"/>
        </p:nvSpPr>
        <p:spPr>
          <a:xfrm>
            <a:off x="2280249" y="2286000"/>
            <a:ext cx="4953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showMasterSp="0" userDrawn="1">
  <p:cSld name="101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1" y="4326340"/>
            <a:ext cx="4079081" cy="2531660"/>
          </a:xfrm>
          <a:prstGeom prst="rect">
            <a:avLst/>
          </a:prstGeom>
          <a:solidFill>
            <a:schemeClr val="bg1">
              <a:lumMod val="95000"/>
            </a:schemeClr>
          </a:solidFill>
        </p:spPr>
        <p:txBody>
          <a:bodyPr/>
          <a:lstStyle/>
          <a:p>
            <a:endParaRPr lang="en-US"/>
          </a:p>
        </p:txBody>
      </p:sp>
      <p:sp>
        <p:nvSpPr>
          <p:cNvPr id="5" name="Picture Placeholder 4"/>
          <p:cNvSpPr>
            <a:spLocks noGrp="1"/>
          </p:cNvSpPr>
          <p:nvPr>
            <p:ph type="pic" sz="quarter" idx="11"/>
          </p:nvPr>
        </p:nvSpPr>
        <p:spPr>
          <a:xfrm>
            <a:off x="4066032" y="4326340"/>
            <a:ext cx="4059936" cy="2531660"/>
          </a:xfrm>
          <a:prstGeom prst="rect">
            <a:avLst/>
          </a:prstGeom>
          <a:solidFill>
            <a:schemeClr val="bg1">
              <a:lumMod val="95000"/>
            </a:schemeClr>
          </a:solidFill>
        </p:spPr>
        <p:txBody>
          <a:bodyPr/>
          <a:lstStyle/>
          <a:p>
            <a:endParaRPr lang="en-US"/>
          </a:p>
        </p:txBody>
      </p:sp>
      <p:sp>
        <p:nvSpPr>
          <p:cNvPr id="6" name="Picture Placeholder 4"/>
          <p:cNvSpPr>
            <a:spLocks noGrp="1"/>
          </p:cNvSpPr>
          <p:nvPr>
            <p:ph type="pic" sz="quarter" idx="12"/>
          </p:nvPr>
        </p:nvSpPr>
        <p:spPr>
          <a:xfrm>
            <a:off x="8132064" y="4326340"/>
            <a:ext cx="4059936" cy="2531660"/>
          </a:xfrm>
          <a:prstGeom prst="rect">
            <a:avLst/>
          </a:prstGeom>
          <a:solidFill>
            <a:schemeClr val="bg1">
              <a:lumMod val="95000"/>
            </a:schemeClr>
          </a:solidFill>
        </p:spPr>
        <p:txBody>
          <a:bodyPr/>
          <a:lstStyle/>
          <a:p>
            <a:endParaRPr lang="en-US"/>
          </a:p>
        </p:txBody>
      </p:sp>
      <p:sp>
        <p:nvSpPr>
          <p:cNvPr id="7" name="Picture Placeholder 4"/>
          <p:cNvSpPr>
            <a:spLocks noGrp="1"/>
          </p:cNvSpPr>
          <p:nvPr>
            <p:ph type="pic" sz="quarter" idx="13"/>
          </p:nvPr>
        </p:nvSpPr>
        <p:spPr>
          <a:xfrm>
            <a:off x="6096000" y="0"/>
            <a:ext cx="6096000" cy="4326340"/>
          </a:xfrm>
          <a:prstGeom prst="rect">
            <a:avLst/>
          </a:prstGeom>
          <a:solidFill>
            <a:schemeClr val="bg1">
              <a:lumMod val="95000"/>
            </a:schemeClr>
          </a:solidFill>
        </p:spPr>
        <p:txBody>
          <a:bodyPr/>
          <a:lstStyle/>
          <a:p>
            <a:endParaRPr lang="en-US"/>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106_Custom Layout">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109_Custom Layout">
    <p:spTree>
      <p:nvGrpSpPr>
        <p:cNvPr id="1" name=""/>
        <p:cNvGrpSpPr/>
        <p:nvPr/>
      </p:nvGrpSpPr>
      <p:grpSpPr>
        <a:xfrm>
          <a:off x="0" y="0"/>
          <a:ext cx="0" cy="0"/>
          <a:chOff x="0" y="0"/>
          <a:chExt cx="0" cy="0"/>
        </a:xfrm>
      </p:grpSpPr>
      <p:sp>
        <p:nvSpPr>
          <p:cNvPr id="2" name="Rectangle 1"/>
          <p:cNvSpPr/>
          <p:nvPr userDrawn="1"/>
        </p:nvSpPr>
        <p:spPr>
          <a:xfrm>
            <a:off x="0" y="5384800"/>
            <a:ext cx="12192000" cy="147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Title 1"/>
          <p:cNvSpPr>
            <a:spLocks noGrp="1"/>
          </p:cNvSpPr>
          <p:nvPr>
            <p:ph type="title"/>
          </p:nvPr>
        </p:nvSpPr>
        <p:spPr>
          <a:xfrm>
            <a:off x="571500" y="762453"/>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51276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08_Custom Layout">
    <p:spTree>
      <p:nvGrpSpPr>
        <p:cNvPr id="1" name=""/>
        <p:cNvGrpSpPr/>
        <p:nvPr/>
      </p:nvGrpSpPr>
      <p:grpSpPr>
        <a:xfrm>
          <a:off x="0" y="0"/>
          <a:ext cx="0" cy="0"/>
          <a:chOff x="0" y="0"/>
          <a:chExt cx="0" cy="0"/>
        </a:xfrm>
      </p:grpSpPr>
      <p:sp>
        <p:nvSpPr>
          <p:cNvPr id="3" name="Rectangle 2"/>
          <p:cNvSpPr/>
          <p:nvPr userDrawn="1"/>
        </p:nvSpPr>
        <p:spPr>
          <a:xfrm>
            <a:off x="-12700" y="3429000"/>
            <a:ext cx="12204700" cy="3429000"/>
          </a:xfrm>
          <a:prstGeom prst="rect">
            <a:avLst/>
          </a:prstGeom>
          <a:gradFill>
            <a:gsLst>
              <a:gs pos="20000">
                <a:schemeClr val="accent1"/>
              </a:gs>
              <a:gs pos="98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showMasterSp="0" userDrawn="1">
  <p:cSld name="111_Custom Layout">
    <p:spTree>
      <p:nvGrpSpPr>
        <p:cNvPr id="1" name=""/>
        <p:cNvGrpSpPr/>
        <p:nvPr/>
      </p:nvGrpSpPr>
      <p:grpSpPr>
        <a:xfrm>
          <a:off x="0" y="0"/>
          <a:ext cx="0" cy="0"/>
          <a:chOff x="0" y="0"/>
          <a:chExt cx="0" cy="0"/>
        </a:xfrm>
      </p:grpSpPr>
      <p:sp>
        <p:nvSpPr>
          <p:cNvPr id="2" name="Rectangle 1"/>
          <p:cNvSpPr/>
          <p:nvPr userDrawn="1"/>
        </p:nvSpPr>
        <p:spPr>
          <a:xfrm>
            <a:off x="0" y="5384800"/>
            <a:ext cx="12192000" cy="147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12_Custom Layout">
    <p:spTree>
      <p:nvGrpSpPr>
        <p:cNvPr id="1" name=""/>
        <p:cNvGrpSpPr/>
        <p:nvPr/>
      </p:nvGrpSpPr>
      <p:grpSpPr>
        <a:xfrm>
          <a:off x="0" y="0"/>
          <a:ext cx="0" cy="0"/>
          <a:chOff x="0" y="0"/>
          <a:chExt cx="0" cy="0"/>
        </a:xfrm>
      </p:grpSpPr>
      <p:sp>
        <p:nvSpPr>
          <p:cNvPr id="2" name="Rectangle 1"/>
          <p:cNvSpPr/>
          <p:nvPr userDrawn="1"/>
        </p:nvSpPr>
        <p:spPr>
          <a:xfrm>
            <a:off x="10534650" y="0"/>
            <a:ext cx="1657350" cy="228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113_Custom Layout">
    <p:spTree>
      <p:nvGrpSpPr>
        <p:cNvPr id="1" name=""/>
        <p:cNvGrpSpPr/>
        <p:nvPr/>
      </p:nvGrpSpPr>
      <p:grpSpPr>
        <a:xfrm>
          <a:off x="0" y="0"/>
          <a:ext cx="0" cy="0"/>
          <a:chOff x="0" y="0"/>
          <a:chExt cx="0" cy="0"/>
        </a:xfrm>
      </p:grpSpPr>
      <p:sp>
        <p:nvSpPr>
          <p:cNvPr id="3" name="Rectangle 2"/>
          <p:cNvSpPr/>
          <p:nvPr userDrawn="1"/>
        </p:nvSpPr>
        <p:spPr>
          <a:xfrm>
            <a:off x="-12700" y="0"/>
            <a:ext cx="12204700" cy="3730171"/>
          </a:xfrm>
          <a:prstGeom prst="rect">
            <a:avLst/>
          </a:prstGeom>
          <a:gradFill>
            <a:gsLst>
              <a:gs pos="20000">
                <a:schemeClr val="accent1"/>
              </a:gs>
              <a:gs pos="98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114_Custom Layout">
    <p:spTree>
      <p:nvGrpSpPr>
        <p:cNvPr id="1" name=""/>
        <p:cNvGrpSpPr/>
        <p:nvPr/>
      </p:nvGrpSpPr>
      <p:grpSpPr>
        <a:xfrm>
          <a:off x="0" y="0"/>
          <a:ext cx="0" cy="0"/>
          <a:chOff x="0" y="0"/>
          <a:chExt cx="0" cy="0"/>
        </a:xfrm>
      </p:grpSpPr>
      <p:sp>
        <p:nvSpPr>
          <p:cNvPr id="3" name="Rectangle 2"/>
          <p:cNvSpPr/>
          <p:nvPr userDrawn="1"/>
        </p:nvSpPr>
        <p:spPr>
          <a:xfrm>
            <a:off x="-12699" y="0"/>
            <a:ext cx="4933042" cy="6858000"/>
          </a:xfrm>
          <a:prstGeom prst="rect">
            <a:avLst/>
          </a:prstGeom>
          <a:gradFill flip="none" rotWithShape="1">
            <a:gsLst>
              <a:gs pos="20000">
                <a:schemeClr val="accent1"/>
              </a:gs>
              <a:gs pos="98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4" name="Group 3"/>
          <p:cNvGrpSpPr/>
          <p:nvPr userDrawn="1"/>
        </p:nvGrpSpPr>
        <p:grpSpPr>
          <a:xfrm>
            <a:off x="204219" y="6513611"/>
            <a:ext cx="2543588" cy="307777"/>
            <a:chOff x="537594" y="5627969"/>
            <a:chExt cx="2543588" cy="307777"/>
          </a:xfrm>
        </p:grpSpPr>
        <p:sp>
          <p:nvSpPr>
            <p:cNvPr id="5" name="TextBox 4"/>
            <p:cNvSpPr txBox="1"/>
            <p:nvPr/>
          </p:nvSpPr>
          <p:spPr>
            <a:xfrm>
              <a:off x="755651" y="5627969"/>
              <a:ext cx="663964" cy="307777"/>
            </a:xfrm>
            <a:prstGeom prst="rect">
              <a:avLst/>
            </a:prstGeom>
            <a:noFill/>
          </p:spPr>
          <p:txBody>
            <a:bodyPr wrap="none" rtlCol="0">
              <a:spAutoFit/>
            </a:bodyPr>
            <a:lstStyle/>
            <a:p>
              <a:r>
                <a:rPr lang="en-US" sz="1400" dirty="0">
                  <a:solidFill>
                    <a:prstClr val="white"/>
                  </a:solidFill>
                  <a:latin typeface="Montserrat SemiBold" panose="00000700000000000000" pitchFamily="50" charset="0"/>
                </a:rPr>
                <a:t>glory</a:t>
              </a:r>
              <a:endParaRPr lang="en-US" sz="1400" dirty="0">
                <a:solidFill>
                  <a:prstClr val="white"/>
                </a:solidFill>
                <a:latin typeface="Montserrat SemiBold" panose="00000700000000000000" pitchFamily="50" charset="0"/>
              </a:endParaRPr>
            </a:p>
          </p:txBody>
        </p:sp>
        <p:sp>
          <p:nvSpPr>
            <p:cNvPr id="6" name="TextBox 5"/>
            <p:cNvSpPr txBox="1"/>
            <p:nvPr/>
          </p:nvSpPr>
          <p:spPr>
            <a:xfrm>
              <a:off x="1314352" y="5665342"/>
              <a:ext cx="1766830" cy="261610"/>
            </a:xfrm>
            <a:prstGeom prst="rect">
              <a:avLst/>
            </a:prstGeom>
            <a:noFill/>
          </p:spPr>
          <p:txBody>
            <a:bodyPr wrap="none" rtlCol="0">
              <a:spAutoFit/>
            </a:bodyPr>
            <a:lstStyle/>
            <a:p>
              <a:r>
                <a:rPr lang="en-US" sz="1100" dirty="0">
                  <a:solidFill>
                    <a:prstClr val="white">
                      <a:alpha val="50000"/>
                    </a:prstClr>
                  </a:solidFill>
                  <a:latin typeface="Montserrat Light" panose="00000400000000000000" pitchFamily="50" charset="0"/>
                </a:rPr>
                <a:t>Presentation Template</a:t>
              </a:r>
              <a:endParaRPr lang="en-US" sz="1100" dirty="0">
                <a:solidFill>
                  <a:prstClr val="white">
                    <a:alpha val="50000"/>
                  </a:prstClr>
                </a:solidFill>
                <a:latin typeface="Montserrat Light" panose="00000400000000000000" pitchFamily="50" charset="0"/>
              </a:endParaRPr>
            </a:p>
          </p:txBody>
        </p:sp>
        <p:sp>
          <p:nvSpPr>
            <p:cNvPr id="7" name="Freeform: Shape 6"/>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8" name="Title 1"/>
          <p:cNvSpPr>
            <a:spLocks noGrp="1"/>
          </p:cNvSpPr>
          <p:nvPr>
            <p:ph type="title"/>
          </p:nvPr>
        </p:nvSpPr>
        <p:spPr>
          <a:xfrm>
            <a:off x="571500" y="762453"/>
            <a:ext cx="3434443" cy="192268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9" name="Text Placeholder 3"/>
          <p:cNvSpPr>
            <a:spLocks noGrp="1"/>
          </p:cNvSpPr>
          <p:nvPr>
            <p:ph type="body" sz="quarter" idx="10"/>
          </p:nvPr>
        </p:nvSpPr>
        <p:spPr>
          <a:xfrm>
            <a:off x="571500" y="51276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130_Custom Layout">
    <p:spTree>
      <p:nvGrpSpPr>
        <p:cNvPr id="1" name=""/>
        <p:cNvGrpSpPr/>
        <p:nvPr/>
      </p:nvGrpSpPr>
      <p:grpSpPr>
        <a:xfrm>
          <a:off x="0" y="0"/>
          <a:ext cx="0" cy="0"/>
          <a:chOff x="0" y="0"/>
          <a:chExt cx="0" cy="0"/>
        </a:xfrm>
      </p:grpSpPr>
      <p:sp>
        <p:nvSpPr>
          <p:cNvPr id="3" name="Rectangle 2"/>
          <p:cNvSpPr/>
          <p:nvPr userDrawn="1"/>
        </p:nvSpPr>
        <p:spPr>
          <a:xfrm>
            <a:off x="-12699" y="0"/>
            <a:ext cx="4933042" cy="6858000"/>
          </a:xfrm>
          <a:prstGeom prst="rect">
            <a:avLst/>
          </a:prstGeom>
          <a:gradFill flip="none" rotWithShape="1">
            <a:gsLst>
              <a:gs pos="20000">
                <a:schemeClr val="accent1"/>
              </a:gs>
              <a:gs pos="98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4" name="Group 3"/>
          <p:cNvGrpSpPr/>
          <p:nvPr userDrawn="1"/>
        </p:nvGrpSpPr>
        <p:grpSpPr>
          <a:xfrm>
            <a:off x="204219" y="6513611"/>
            <a:ext cx="2543588" cy="307777"/>
            <a:chOff x="537594" y="5627969"/>
            <a:chExt cx="2543588" cy="307777"/>
          </a:xfrm>
        </p:grpSpPr>
        <p:sp>
          <p:nvSpPr>
            <p:cNvPr id="5" name="TextBox 4"/>
            <p:cNvSpPr txBox="1"/>
            <p:nvPr/>
          </p:nvSpPr>
          <p:spPr>
            <a:xfrm>
              <a:off x="755651" y="5627969"/>
              <a:ext cx="663964" cy="307777"/>
            </a:xfrm>
            <a:prstGeom prst="rect">
              <a:avLst/>
            </a:prstGeom>
            <a:noFill/>
          </p:spPr>
          <p:txBody>
            <a:bodyPr wrap="none" rtlCol="0">
              <a:spAutoFit/>
            </a:bodyPr>
            <a:lstStyle/>
            <a:p>
              <a:r>
                <a:rPr lang="en-US" sz="1400" dirty="0">
                  <a:solidFill>
                    <a:prstClr val="white"/>
                  </a:solidFill>
                  <a:latin typeface="Montserrat SemiBold" panose="00000700000000000000" pitchFamily="50" charset="0"/>
                </a:rPr>
                <a:t>glory</a:t>
              </a:r>
              <a:endParaRPr lang="en-US" sz="1400" dirty="0">
                <a:solidFill>
                  <a:prstClr val="white"/>
                </a:solidFill>
                <a:latin typeface="Montserrat SemiBold" panose="00000700000000000000" pitchFamily="50" charset="0"/>
              </a:endParaRPr>
            </a:p>
          </p:txBody>
        </p:sp>
        <p:sp>
          <p:nvSpPr>
            <p:cNvPr id="6" name="TextBox 5"/>
            <p:cNvSpPr txBox="1"/>
            <p:nvPr/>
          </p:nvSpPr>
          <p:spPr>
            <a:xfrm>
              <a:off x="1314352" y="5665342"/>
              <a:ext cx="1766830" cy="261610"/>
            </a:xfrm>
            <a:prstGeom prst="rect">
              <a:avLst/>
            </a:prstGeom>
            <a:noFill/>
          </p:spPr>
          <p:txBody>
            <a:bodyPr wrap="none" rtlCol="0">
              <a:spAutoFit/>
            </a:bodyPr>
            <a:lstStyle/>
            <a:p>
              <a:r>
                <a:rPr lang="en-US" sz="1100" dirty="0">
                  <a:solidFill>
                    <a:prstClr val="white">
                      <a:alpha val="50000"/>
                    </a:prstClr>
                  </a:solidFill>
                  <a:latin typeface="Montserrat Light" panose="00000400000000000000" pitchFamily="50" charset="0"/>
                </a:rPr>
                <a:t>Presentation Template</a:t>
              </a:r>
              <a:endParaRPr lang="en-US" sz="1100" dirty="0">
                <a:solidFill>
                  <a:prstClr val="white">
                    <a:alpha val="50000"/>
                  </a:prstClr>
                </a:solidFill>
                <a:latin typeface="Montserrat Light" panose="00000400000000000000" pitchFamily="50" charset="0"/>
              </a:endParaRPr>
            </a:p>
          </p:txBody>
        </p:sp>
        <p:sp>
          <p:nvSpPr>
            <p:cNvPr id="7" name="Freeform: Shape 6"/>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10" name="Title 1"/>
          <p:cNvSpPr>
            <a:spLocks noGrp="1"/>
          </p:cNvSpPr>
          <p:nvPr>
            <p:ph type="title"/>
          </p:nvPr>
        </p:nvSpPr>
        <p:spPr>
          <a:xfrm>
            <a:off x="5219795" y="1220251"/>
            <a:ext cx="4870631" cy="1416932"/>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5219795" y="927018"/>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123_Custom Layout">
    <p:spTree>
      <p:nvGrpSpPr>
        <p:cNvPr id="1" name=""/>
        <p:cNvGrpSpPr/>
        <p:nvPr/>
      </p:nvGrpSpPr>
      <p:grpSpPr>
        <a:xfrm>
          <a:off x="0" y="0"/>
          <a:ext cx="0" cy="0"/>
          <a:chOff x="0" y="0"/>
          <a:chExt cx="0" cy="0"/>
        </a:xfrm>
      </p:grpSpPr>
      <p:sp>
        <p:nvSpPr>
          <p:cNvPr id="2" name="Rectangle 1"/>
          <p:cNvSpPr/>
          <p:nvPr userDrawn="1"/>
        </p:nvSpPr>
        <p:spPr>
          <a:xfrm>
            <a:off x="10534650" y="0"/>
            <a:ext cx="1657350" cy="228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 name="Picture Placeholder 3"/>
          <p:cNvSpPr>
            <a:spLocks noGrp="1"/>
          </p:cNvSpPr>
          <p:nvPr>
            <p:ph type="pic" sz="quarter" idx="10"/>
          </p:nvPr>
        </p:nvSpPr>
        <p:spPr>
          <a:xfrm>
            <a:off x="0" y="0"/>
            <a:ext cx="6100763" cy="6858000"/>
          </a:xfrm>
          <a:prstGeom prst="rect">
            <a:avLst/>
          </a:prstGeom>
        </p:spPr>
        <p:txBody>
          <a:bodyPr/>
          <a:lstStyle/>
          <a:p>
            <a:endParaRPr lang="en-US"/>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showMasterSp="0" userDrawn="1">
  <p:cSld name="126_Custom Layout">
    <p:bg>
      <p:bgPr>
        <a:gradFill flip="none" rotWithShape="1">
          <a:gsLst>
            <a:gs pos="100000">
              <a:schemeClr val="accent5"/>
            </a:gs>
            <a:gs pos="0">
              <a:schemeClr val="accent1"/>
            </a:gs>
          </a:gsLst>
          <a:lin ang="2700000" scaled="1"/>
          <a:tileRect/>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showMasterSp="0" userDrawn="1">
  <p:cSld name="127_Custom Layout">
    <p:bg>
      <p:bgPr>
        <a:gradFill flip="none" rotWithShape="1">
          <a:gsLst>
            <a:gs pos="86000">
              <a:schemeClr val="accent4"/>
            </a:gs>
            <a:gs pos="0">
              <a:schemeClr val="accent3"/>
            </a:gs>
          </a:gsLst>
          <a:lin ang="2700000" scaled="1"/>
          <a:tileRect/>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showMasterSp="0" userDrawn="1">
  <p:cSld name="128_Custom Layout">
    <p:bg>
      <p:bgPr>
        <a:gradFill flip="none" rotWithShape="1">
          <a:gsLst>
            <a:gs pos="95000">
              <a:schemeClr val="accent2"/>
            </a:gs>
            <a:gs pos="0">
              <a:schemeClr val="accent6"/>
            </a:gs>
          </a:gsLst>
          <a:lin ang="2700000" scaled="1"/>
          <a:tileRect/>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29_Custom Layout">
    <p:bg>
      <p:bgPr>
        <a:gradFill>
          <a:gsLst>
            <a:gs pos="17000">
              <a:schemeClr val="accent1"/>
            </a:gs>
            <a:gs pos="100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5199797" cy="6858000"/>
          </a:xfrm>
          <a:prstGeom prst="rect">
            <a:avLst/>
          </a:prstGeom>
        </p:spPr>
        <p:txBody>
          <a:bodyPr/>
          <a:lstStyle/>
          <a:p>
            <a:endParaRPr lang="en-US"/>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showMasterSp="0" userDrawn="1">
  <p:cSld name="134_Custom Layout">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6" name="Group 5"/>
          <p:cNvGrpSpPr/>
          <p:nvPr userDrawn="1"/>
        </p:nvGrpSpPr>
        <p:grpSpPr>
          <a:xfrm>
            <a:off x="5838968" y="1296887"/>
            <a:ext cx="514063" cy="131413"/>
            <a:chOff x="795585" y="3421097"/>
            <a:chExt cx="1066015" cy="272510"/>
          </a:xfrm>
          <a:solidFill>
            <a:schemeClr val="bg1"/>
          </a:solidFill>
        </p:grpSpPr>
        <p:sp>
          <p:nvSpPr>
            <p:cNvPr id="7"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25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8"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56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10"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grpFill/>
            <a:ln>
              <a:noFill/>
            </a:ln>
          </p:spPr>
          <p:txBody>
            <a:bodyPr vert="horz" wrap="square" lIns="91440" tIns="45720" rIns="91440" bIns="45720" numCol="1" anchor="t" anchorCtr="0" compatLnSpc="1"/>
            <a:lstStyle/>
            <a:p>
              <a:endParaRPr lang="en-US">
                <a:solidFill>
                  <a:prstClr val="white"/>
                </a:solidFill>
              </a:endParaRPr>
            </a:p>
          </p:txBody>
        </p:sp>
      </p:grpSp>
      <p:sp>
        <p:nvSpPr>
          <p:cNvPr id="11" name="Picture Placeholder 10"/>
          <p:cNvSpPr>
            <a:spLocks noGrp="1"/>
          </p:cNvSpPr>
          <p:nvPr>
            <p:ph type="pic" sz="quarter" idx="11"/>
          </p:nvPr>
        </p:nvSpPr>
        <p:spPr>
          <a:xfrm>
            <a:off x="3259282" y="1841499"/>
            <a:ext cx="2836718" cy="1587501"/>
          </a:xfrm>
          <a:prstGeom prst="rect">
            <a:avLst/>
          </a:prstGeom>
          <a:solidFill>
            <a:schemeClr val="bg1"/>
          </a:solidFill>
        </p:spPr>
        <p:txBody>
          <a:bodyPr/>
          <a:lstStyle>
            <a:lvl1pPr>
              <a:defRPr sz="1800">
                <a:solidFill>
                  <a:schemeClr val="bg1"/>
                </a:solidFill>
              </a:defRPr>
            </a:lvl1pPr>
          </a:lstStyle>
          <a:p>
            <a:endParaRPr lang="en-US" dirty="0"/>
          </a:p>
        </p:txBody>
      </p:sp>
      <p:sp>
        <p:nvSpPr>
          <p:cNvPr id="12" name="Picture Placeholder 10"/>
          <p:cNvSpPr>
            <a:spLocks noGrp="1"/>
          </p:cNvSpPr>
          <p:nvPr>
            <p:ph type="pic" sz="quarter" idx="12"/>
          </p:nvPr>
        </p:nvSpPr>
        <p:spPr>
          <a:xfrm>
            <a:off x="441323" y="1841499"/>
            <a:ext cx="2836718" cy="1587501"/>
          </a:xfrm>
          <a:prstGeom prst="rect">
            <a:avLst/>
          </a:prstGeom>
          <a:solidFill>
            <a:schemeClr val="bg1"/>
          </a:solidFill>
        </p:spPr>
        <p:txBody>
          <a:bodyPr/>
          <a:lstStyle>
            <a:lvl1pPr>
              <a:defRPr sz="1800">
                <a:solidFill>
                  <a:schemeClr val="bg1"/>
                </a:solidFill>
              </a:defRPr>
            </a:lvl1pPr>
          </a:lstStyle>
          <a:p>
            <a:endParaRPr lang="en-US"/>
          </a:p>
        </p:txBody>
      </p:sp>
      <p:sp>
        <p:nvSpPr>
          <p:cNvPr id="15" name="Picture Placeholder 10"/>
          <p:cNvSpPr>
            <a:spLocks noGrp="1"/>
          </p:cNvSpPr>
          <p:nvPr>
            <p:ph type="pic" sz="quarter" idx="13"/>
          </p:nvPr>
        </p:nvSpPr>
        <p:spPr>
          <a:xfrm>
            <a:off x="8913959" y="1841506"/>
            <a:ext cx="2836718" cy="1587501"/>
          </a:xfrm>
          <a:prstGeom prst="rect">
            <a:avLst/>
          </a:prstGeom>
          <a:solidFill>
            <a:schemeClr val="bg1"/>
          </a:solidFill>
        </p:spPr>
        <p:txBody>
          <a:bodyPr/>
          <a:lstStyle>
            <a:lvl1pPr>
              <a:defRPr sz="1800">
                <a:solidFill>
                  <a:schemeClr val="bg1"/>
                </a:solidFill>
              </a:defRPr>
            </a:lvl1pPr>
          </a:lstStyle>
          <a:p>
            <a:endParaRPr lang="en-US"/>
          </a:p>
        </p:txBody>
      </p:sp>
      <p:sp>
        <p:nvSpPr>
          <p:cNvPr id="16" name="Picture Placeholder 10"/>
          <p:cNvSpPr>
            <a:spLocks noGrp="1"/>
          </p:cNvSpPr>
          <p:nvPr>
            <p:ph type="pic" sz="quarter" idx="14"/>
          </p:nvPr>
        </p:nvSpPr>
        <p:spPr>
          <a:xfrm>
            <a:off x="6096000" y="1841506"/>
            <a:ext cx="2836718" cy="1587501"/>
          </a:xfrm>
          <a:prstGeom prst="rect">
            <a:avLst/>
          </a:prstGeom>
          <a:solidFill>
            <a:schemeClr val="bg1"/>
          </a:solidFill>
        </p:spPr>
        <p:txBody>
          <a:bodyPr/>
          <a:lstStyle>
            <a:lvl1pPr>
              <a:defRPr sz="1800">
                <a:solidFill>
                  <a:schemeClr val="bg1"/>
                </a:solidFill>
              </a:defRPr>
            </a:lvl1pPr>
          </a:lstStyle>
          <a:p>
            <a:endParaRPr lang="en-US"/>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showMasterSp="0" userDrawn="1">
  <p:cSld name="132_Custom Layout">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136_Custom Layout">
    <p:spTree>
      <p:nvGrpSpPr>
        <p:cNvPr id="1" name=""/>
        <p:cNvGrpSpPr/>
        <p:nvPr/>
      </p:nvGrpSpPr>
      <p:grpSpPr>
        <a:xfrm>
          <a:off x="0" y="0"/>
          <a:ext cx="0" cy="0"/>
          <a:chOff x="0" y="0"/>
          <a:chExt cx="0" cy="0"/>
        </a:xfrm>
      </p:grpSpPr>
      <p:sp>
        <p:nvSpPr>
          <p:cNvPr id="4" name="Rectangle 3"/>
          <p:cNvSpPr/>
          <p:nvPr userDrawn="1"/>
        </p:nvSpPr>
        <p:spPr>
          <a:xfrm>
            <a:off x="1" y="0"/>
            <a:ext cx="6096000" cy="68580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39_Custom Layout">
    <p:bg>
      <p:bgPr>
        <a:gradFill>
          <a:gsLst>
            <a:gs pos="17000">
              <a:schemeClr val="accent1"/>
            </a:gs>
            <a:gs pos="100000">
              <a:schemeClr val="accent5">
                <a:lumMod val="75000"/>
              </a:schemeClr>
            </a:gs>
          </a:gsLst>
          <a:lin ang="2700000" scaled="1"/>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141_Custom Layout">
    <p:spTree>
      <p:nvGrpSpPr>
        <p:cNvPr id="1" name=""/>
        <p:cNvGrpSpPr/>
        <p:nvPr/>
      </p:nvGrpSpPr>
      <p:grpSpPr>
        <a:xfrm>
          <a:off x="0" y="0"/>
          <a:ext cx="0" cy="0"/>
          <a:chOff x="0" y="0"/>
          <a:chExt cx="0" cy="0"/>
        </a:xfrm>
      </p:grpSpPr>
      <p:sp>
        <p:nvSpPr>
          <p:cNvPr id="16" name="Freeform: Shape 15"/>
          <p:cNvSpPr/>
          <p:nvPr userDrawn="1"/>
        </p:nvSpPr>
        <p:spPr>
          <a:xfrm>
            <a:off x="5052141" y="0"/>
            <a:ext cx="7139859" cy="6371772"/>
          </a:xfrm>
          <a:custGeom>
            <a:avLst/>
            <a:gdLst>
              <a:gd name="connsiteX0" fmla="*/ 591788 w 7139859"/>
              <a:gd name="connsiteY0" fmla="*/ 0 h 6371772"/>
              <a:gd name="connsiteX1" fmla="*/ 7139859 w 7139859"/>
              <a:gd name="connsiteY1" fmla="*/ 0 h 6371772"/>
              <a:gd name="connsiteX2" fmla="*/ 7139859 w 7139859"/>
              <a:gd name="connsiteY2" fmla="*/ 5190932 h 6371772"/>
              <a:gd name="connsiteX3" fmla="*/ 6900260 w 7139859"/>
              <a:gd name="connsiteY3" fmla="*/ 5408695 h 6371772"/>
              <a:gd name="connsiteX4" fmla="*/ 4217523 w 7139859"/>
              <a:gd name="connsiteY4" fmla="*/ 6371772 h 6371772"/>
              <a:gd name="connsiteX5" fmla="*/ 0 w 7139859"/>
              <a:gd name="connsiteY5" fmla="*/ 2154249 h 6371772"/>
              <a:gd name="connsiteX6" fmla="*/ 509032 w 7139859"/>
              <a:gd name="connsiteY6" fmla="*/ 143926 h 6371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39859" h="6371772">
                <a:moveTo>
                  <a:pt x="591788" y="0"/>
                </a:moveTo>
                <a:lnTo>
                  <a:pt x="7139859" y="0"/>
                </a:lnTo>
                <a:lnTo>
                  <a:pt x="7139859" y="5190932"/>
                </a:lnTo>
                <a:lnTo>
                  <a:pt x="6900260" y="5408695"/>
                </a:lnTo>
                <a:cubicBezTo>
                  <a:pt x="6171223" y="6010349"/>
                  <a:pt x="5236580" y="6371772"/>
                  <a:pt x="4217523" y="6371772"/>
                </a:cubicBezTo>
                <a:cubicBezTo>
                  <a:pt x="1888249" y="6371772"/>
                  <a:pt x="0" y="4483522"/>
                  <a:pt x="0" y="2154249"/>
                </a:cubicBezTo>
                <a:cubicBezTo>
                  <a:pt x="0" y="1426350"/>
                  <a:pt x="184399" y="741521"/>
                  <a:pt x="509032" y="143926"/>
                </a:cubicBezTo>
                <a:close/>
              </a:path>
            </a:pathLst>
          </a:custGeom>
          <a:gradFill>
            <a:gsLst>
              <a:gs pos="0">
                <a:schemeClr val="accent1">
                  <a:alpha val="62000"/>
                </a:schemeClr>
              </a:gs>
              <a:gs pos="53000">
                <a:srgbClr val="1282A0">
                  <a:alpha val="92000"/>
                </a:srgbClr>
              </a:gs>
              <a:gs pos="100000">
                <a:schemeClr val="accent5"/>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1" name="Picture Placeholder 10"/>
          <p:cNvSpPr>
            <a:spLocks noGrp="1"/>
          </p:cNvSpPr>
          <p:nvPr>
            <p:ph type="pic" sz="quarter" idx="11"/>
          </p:nvPr>
        </p:nvSpPr>
        <p:spPr>
          <a:xfrm>
            <a:off x="5475164" y="0"/>
            <a:ext cx="6716835" cy="5987144"/>
          </a:xfrm>
          <a:custGeom>
            <a:avLst/>
            <a:gdLst>
              <a:gd name="connsiteX0" fmla="*/ 723748 w 6716835"/>
              <a:gd name="connsiteY0" fmla="*/ 0 h 5987144"/>
              <a:gd name="connsiteX1" fmla="*/ 6716835 w 6716835"/>
              <a:gd name="connsiteY1" fmla="*/ 0 h 5987144"/>
              <a:gd name="connsiteX2" fmla="*/ 6716835 w 6716835"/>
              <a:gd name="connsiteY2" fmla="*/ 4568481 h 5987144"/>
              <a:gd name="connsiteX3" fmla="*/ 6682392 w 6716835"/>
              <a:gd name="connsiteY3" fmla="*/ 4614541 h 5987144"/>
              <a:gd name="connsiteX4" fmla="*/ 3771849 w 6716835"/>
              <a:gd name="connsiteY4" fmla="*/ 5987144 h 5987144"/>
              <a:gd name="connsiteX5" fmla="*/ 0 w 6716835"/>
              <a:gd name="connsiteY5" fmla="*/ 2215293 h 5987144"/>
              <a:gd name="connsiteX6" fmla="*/ 644172 w 6716835"/>
              <a:gd name="connsiteY6" fmla="*/ 106415 h 5987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6835" h="5987144">
                <a:moveTo>
                  <a:pt x="723748" y="0"/>
                </a:moveTo>
                <a:lnTo>
                  <a:pt x="6716835" y="0"/>
                </a:lnTo>
                <a:lnTo>
                  <a:pt x="6716835" y="4568481"/>
                </a:lnTo>
                <a:lnTo>
                  <a:pt x="6682392" y="4614541"/>
                </a:lnTo>
                <a:cubicBezTo>
                  <a:pt x="5990579" y="5452824"/>
                  <a:pt x="4943612" y="5987144"/>
                  <a:pt x="3771849" y="5987144"/>
                </a:cubicBezTo>
                <a:cubicBezTo>
                  <a:pt x="1688714" y="5987144"/>
                  <a:pt x="0" y="4298429"/>
                  <a:pt x="0" y="2215293"/>
                </a:cubicBezTo>
                <a:cubicBezTo>
                  <a:pt x="0" y="1434117"/>
                  <a:pt x="237475" y="708407"/>
                  <a:pt x="644172" y="106415"/>
                </a:cubicBezTo>
                <a:close/>
              </a:path>
            </a:pathLst>
          </a:custGeom>
        </p:spPr>
        <p:txBody>
          <a:bodyPr wrap="square">
            <a:noAutofit/>
          </a:bodyPr>
          <a:lstStyle/>
          <a:p>
            <a:endParaRPr lang="en-US"/>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userDrawn="1">
  <p:cSld name="144_Custom Layou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643313" y="0"/>
            <a:ext cx="3686175" cy="6483350"/>
          </a:xfrm>
          <a:prstGeom prst="rect">
            <a:avLst/>
          </a:prstGeom>
        </p:spPr>
        <p:txBody>
          <a:bodyPr/>
          <a:lstStyle/>
          <a:p>
            <a:endParaRPr lang="en-US" dirty="0"/>
          </a:p>
        </p:txBody>
      </p:sp>
      <p:sp>
        <p:nvSpPr>
          <p:cNvPr id="5" name="Title 1"/>
          <p:cNvSpPr>
            <a:spLocks noGrp="1"/>
          </p:cNvSpPr>
          <p:nvPr>
            <p:ph type="title"/>
          </p:nvPr>
        </p:nvSpPr>
        <p:spPr>
          <a:xfrm>
            <a:off x="571500" y="1328510"/>
            <a:ext cx="2911929"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6" name="Text Placeholder 3"/>
          <p:cNvSpPr>
            <a:spLocks noGrp="1"/>
          </p:cNvSpPr>
          <p:nvPr>
            <p:ph type="body" sz="quarter" idx="11"/>
          </p:nvPr>
        </p:nvSpPr>
        <p:spPr>
          <a:xfrm>
            <a:off x="571500" y="1078819"/>
            <a:ext cx="2911929"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userDrawn="1">
  <p:cSld name="146_Custom Layout">
    <p:spTree>
      <p:nvGrpSpPr>
        <p:cNvPr id="1" name=""/>
        <p:cNvGrpSpPr/>
        <p:nvPr/>
      </p:nvGrpSpPr>
      <p:grpSpPr>
        <a:xfrm>
          <a:off x="0" y="0"/>
          <a:ext cx="0" cy="0"/>
          <a:chOff x="0" y="0"/>
          <a:chExt cx="0" cy="0"/>
        </a:xfrm>
      </p:grpSpPr>
      <p:sp>
        <p:nvSpPr>
          <p:cNvPr id="4" name="Rectangle 3"/>
          <p:cNvSpPr/>
          <p:nvPr userDrawn="1"/>
        </p:nvSpPr>
        <p:spPr>
          <a:xfrm>
            <a:off x="0" y="0"/>
            <a:ext cx="12192000" cy="64897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0" name="Title 1"/>
          <p:cNvSpPr>
            <a:spLocks noGrp="1"/>
          </p:cNvSpPr>
          <p:nvPr>
            <p:ph type="title"/>
          </p:nvPr>
        </p:nvSpPr>
        <p:spPr>
          <a:xfrm>
            <a:off x="6130472" y="1207633"/>
            <a:ext cx="4247242" cy="1922688"/>
          </a:xfrm>
          <a:prstGeom prst="rect">
            <a:avLst/>
          </a:prstGeom>
        </p:spPr>
        <p:txBody>
          <a:bodyPr/>
          <a:lstStyle>
            <a:lvl1pPr algn="l">
              <a:lnSpc>
                <a:spcPct val="90000"/>
              </a:lnSpc>
              <a:defRPr sz="40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6130472" y="914400"/>
            <a:ext cx="4247242"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145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8302561" y="951978"/>
            <a:ext cx="2763456" cy="5906022"/>
          </a:xfrm>
          <a:prstGeom prst="rect">
            <a:avLst/>
          </a:prstGeom>
          <a:noFill/>
          <a:effectLst>
            <a:outerShdw blurRad="1270000" dist="1219200" dir="8100000" sx="75000" sy="75000" algn="tr" rotWithShape="0">
              <a:prstClr val="black">
                <a:alpha val="11000"/>
              </a:prstClr>
            </a:outerShdw>
          </a:effectLst>
        </p:spPr>
        <p:txBody>
          <a:bodyPr/>
          <a:lstStyle>
            <a:lvl1pPr marL="0" indent="0">
              <a:buNone/>
              <a:defRPr>
                <a:solidFill>
                  <a:schemeClr val="bg1"/>
                </a:solidFill>
              </a:defRPr>
            </a:lvl1pPr>
          </a:lstStyle>
          <a:p>
            <a:r>
              <a:rPr lang="en-US" dirty="0"/>
              <a:t>Drag and Drop Image Here</a:t>
            </a:r>
            <a:endParaRPr lang="en-US" dirty="0"/>
          </a:p>
        </p:txBody>
      </p:sp>
      <p:sp>
        <p:nvSpPr>
          <p:cNvPr id="3" name="Title 1"/>
          <p:cNvSpPr>
            <a:spLocks noGrp="1"/>
          </p:cNvSpPr>
          <p:nvPr>
            <p:ph type="title"/>
          </p:nvPr>
        </p:nvSpPr>
        <p:spPr>
          <a:xfrm>
            <a:off x="571500" y="183422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1"/>
          </p:nvPr>
        </p:nvSpPr>
        <p:spPr>
          <a:xfrm>
            <a:off x="571500" y="154099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3" name="Rectangle 2"/>
          <p:cNvSpPr/>
          <p:nvPr userDrawn="1"/>
        </p:nvSpPr>
        <p:spPr>
          <a:xfrm>
            <a:off x="0" y="6223000"/>
            <a:ext cx="12192000" cy="63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147_Custom Layout">
    <p:spTree>
      <p:nvGrpSpPr>
        <p:cNvPr id="1" name=""/>
        <p:cNvGrpSpPr/>
        <p:nvPr/>
      </p:nvGrpSpPr>
      <p:grpSpPr>
        <a:xfrm>
          <a:off x="0" y="0"/>
          <a:ext cx="0" cy="0"/>
          <a:chOff x="0" y="0"/>
          <a:chExt cx="0" cy="0"/>
        </a:xfrm>
      </p:grpSpPr>
      <p:sp>
        <p:nvSpPr>
          <p:cNvPr id="3" name="Rectangle 2"/>
          <p:cNvSpPr/>
          <p:nvPr userDrawn="1"/>
        </p:nvSpPr>
        <p:spPr>
          <a:xfrm>
            <a:off x="0" y="0"/>
            <a:ext cx="2438399" cy="243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Rectangle 4"/>
          <p:cNvSpPr/>
          <p:nvPr userDrawn="1"/>
        </p:nvSpPr>
        <p:spPr>
          <a:xfrm>
            <a:off x="4876799" y="0"/>
            <a:ext cx="2438399" cy="243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Rectangle 7"/>
          <p:cNvSpPr/>
          <p:nvPr userDrawn="1"/>
        </p:nvSpPr>
        <p:spPr>
          <a:xfrm>
            <a:off x="9753598" y="0"/>
            <a:ext cx="2438400" cy="243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Rectangle 10"/>
          <p:cNvSpPr/>
          <p:nvPr userDrawn="1"/>
        </p:nvSpPr>
        <p:spPr>
          <a:xfrm>
            <a:off x="2438398" y="2438400"/>
            <a:ext cx="2438399" cy="2438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Rectangle 12"/>
          <p:cNvSpPr/>
          <p:nvPr userDrawn="1"/>
        </p:nvSpPr>
        <p:spPr>
          <a:xfrm>
            <a:off x="7315197" y="2438400"/>
            <a:ext cx="2438399" cy="2438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Picture Placeholder 15"/>
          <p:cNvSpPr>
            <a:spLocks noGrp="1"/>
          </p:cNvSpPr>
          <p:nvPr>
            <p:ph type="pic" sz="quarter" idx="10"/>
          </p:nvPr>
        </p:nvSpPr>
        <p:spPr>
          <a:xfrm>
            <a:off x="0" y="0"/>
            <a:ext cx="2438400" cy="2438400"/>
          </a:xfrm>
          <a:prstGeom prst="rect">
            <a:avLst/>
          </a:prstGeom>
          <a:solidFill>
            <a:schemeClr val="bg1">
              <a:lumMod val="95000"/>
            </a:schemeClr>
          </a:solidFill>
        </p:spPr>
        <p:txBody>
          <a:bodyPr/>
          <a:lstStyle/>
          <a:p>
            <a:endParaRPr lang="en-US"/>
          </a:p>
        </p:txBody>
      </p:sp>
      <p:sp>
        <p:nvSpPr>
          <p:cNvPr id="17" name="Picture Placeholder 15"/>
          <p:cNvSpPr>
            <a:spLocks noGrp="1"/>
          </p:cNvSpPr>
          <p:nvPr>
            <p:ph type="pic" sz="quarter" idx="11"/>
          </p:nvPr>
        </p:nvSpPr>
        <p:spPr>
          <a:xfrm>
            <a:off x="2438397" y="2438400"/>
            <a:ext cx="2438400" cy="2438400"/>
          </a:xfrm>
          <a:prstGeom prst="rect">
            <a:avLst/>
          </a:prstGeom>
          <a:solidFill>
            <a:schemeClr val="bg1">
              <a:lumMod val="95000"/>
            </a:schemeClr>
          </a:solidFill>
        </p:spPr>
        <p:txBody>
          <a:bodyPr/>
          <a:lstStyle/>
          <a:p>
            <a:endParaRPr lang="en-US"/>
          </a:p>
        </p:txBody>
      </p:sp>
      <p:sp>
        <p:nvSpPr>
          <p:cNvPr id="18" name="Picture Placeholder 15"/>
          <p:cNvSpPr>
            <a:spLocks noGrp="1"/>
          </p:cNvSpPr>
          <p:nvPr>
            <p:ph type="pic" sz="quarter" idx="12"/>
          </p:nvPr>
        </p:nvSpPr>
        <p:spPr>
          <a:xfrm>
            <a:off x="4876799" y="0"/>
            <a:ext cx="2438400" cy="2438400"/>
          </a:xfrm>
          <a:prstGeom prst="rect">
            <a:avLst/>
          </a:prstGeom>
          <a:solidFill>
            <a:schemeClr val="bg1">
              <a:lumMod val="95000"/>
            </a:schemeClr>
          </a:solidFill>
        </p:spPr>
        <p:txBody>
          <a:bodyPr/>
          <a:lstStyle/>
          <a:p>
            <a:endParaRPr lang="en-US"/>
          </a:p>
        </p:txBody>
      </p:sp>
      <p:sp>
        <p:nvSpPr>
          <p:cNvPr id="19" name="Picture Placeholder 15"/>
          <p:cNvSpPr>
            <a:spLocks noGrp="1"/>
          </p:cNvSpPr>
          <p:nvPr>
            <p:ph type="pic" sz="quarter" idx="13"/>
          </p:nvPr>
        </p:nvSpPr>
        <p:spPr>
          <a:xfrm>
            <a:off x="7315196" y="2438400"/>
            <a:ext cx="2438400" cy="2438400"/>
          </a:xfrm>
          <a:prstGeom prst="rect">
            <a:avLst/>
          </a:prstGeom>
          <a:solidFill>
            <a:schemeClr val="bg1">
              <a:lumMod val="95000"/>
            </a:schemeClr>
          </a:solidFill>
        </p:spPr>
        <p:txBody>
          <a:bodyPr/>
          <a:lstStyle/>
          <a:p>
            <a:endParaRPr lang="en-US"/>
          </a:p>
        </p:txBody>
      </p:sp>
      <p:sp>
        <p:nvSpPr>
          <p:cNvPr id="20" name="Picture Placeholder 15"/>
          <p:cNvSpPr>
            <a:spLocks noGrp="1"/>
          </p:cNvSpPr>
          <p:nvPr>
            <p:ph type="pic" sz="quarter" idx="14"/>
          </p:nvPr>
        </p:nvSpPr>
        <p:spPr>
          <a:xfrm>
            <a:off x="9753600" y="0"/>
            <a:ext cx="2438400" cy="2438400"/>
          </a:xfrm>
          <a:prstGeom prst="rect">
            <a:avLst/>
          </a:prstGeom>
          <a:solidFill>
            <a:schemeClr val="bg1">
              <a:lumMod val="95000"/>
            </a:schemeClr>
          </a:solidFill>
        </p:spPr>
        <p:txBody>
          <a:bodyPr/>
          <a:lstStyle/>
          <a:p>
            <a:endParaRPr lang="en-US"/>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showMasterSp="0" userDrawn="1">
  <p:cSld name="Custom Layout">
    <p:bg>
      <p:bgPr>
        <a:gradFill>
          <a:gsLst>
            <a:gs pos="0">
              <a:schemeClr val="accent1"/>
            </a:gs>
            <a:gs pos="98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48" name="Freeform: Shape 47"/>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gradFill>
            <a:gsLst>
              <a:gs pos="7000">
                <a:schemeClr val="accent1"/>
              </a:gs>
              <a:gs pos="98000">
                <a:schemeClr val="accent5">
                  <a:lumMod val="75000"/>
                </a:schemeClr>
              </a:gs>
            </a:gsLst>
            <a:lin ang="2700000" scaled="1"/>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 name="Freeform: Shape 45"/>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gradFill flip="none" rotWithShape="1">
            <a:gsLst>
              <a:gs pos="12000">
                <a:schemeClr val="accent1"/>
              </a:gs>
              <a:gs pos="98000">
                <a:schemeClr val="accent5">
                  <a:lumMod val="75000"/>
                </a:schemeClr>
              </a:gs>
            </a:gsLst>
            <a:lin ang="2700000" scaled="1"/>
            <a:tileRect/>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 name="Freeform: Shape 41"/>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gradFill>
            <a:gsLst>
              <a:gs pos="12000">
                <a:schemeClr val="accent1"/>
              </a:gs>
              <a:gs pos="98000">
                <a:schemeClr val="accent5">
                  <a:lumMod val="75000"/>
                </a:schemeClr>
              </a:gs>
            </a:gsLst>
            <a:lin ang="2700000" scaled="1"/>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 name="Freeform: Shape 40"/>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gradFill>
            <a:gsLst>
              <a:gs pos="13000">
                <a:schemeClr val="accent1"/>
              </a:gs>
              <a:gs pos="98000">
                <a:schemeClr val="accent5">
                  <a:lumMod val="75000"/>
                </a:schemeClr>
              </a:gs>
            </a:gsLst>
            <a:lin ang="2700000" scaled="1"/>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9" name="Freeform: Shape 38"/>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gradFill>
            <a:gsLst>
              <a:gs pos="23000">
                <a:schemeClr val="accent1"/>
              </a:gs>
              <a:gs pos="98000">
                <a:schemeClr val="accent5">
                  <a:lumMod val="75000"/>
                </a:schemeClr>
              </a:gs>
            </a:gsLst>
            <a:lin ang="2700000" scaled="1"/>
          </a:gradFill>
          <a:ln>
            <a:noFill/>
          </a:ln>
          <a:effectLst>
            <a:outerShdw blurRad="1270000" dist="50800" dir="5400000" sx="94000" sy="94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5349292" y="0"/>
            <a:ext cx="6842708" cy="6864348"/>
          </a:xfrm>
          <a:custGeom>
            <a:avLst/>
            <a:gdLst>
              <a:gd name="connsiteX0" fmla="*/ 1926948 w 6842708"/>
              <a:gd name="connsiteY0" fmla="*/ 0 h 6864348"/>
              <a:gd name="connsiteX1" fmla="*/ 6418766 w 6842708"/>
              <a:gd name="connsiteY1" fmla="*/ 0 h 6864348"/>
              <a:gd name="connsiteX2" fmla="*/ 6505941 w 6842708"/>
              <a:gd name="connsiteY2" fmla="*/ 55887 h 6864348"/>
              <a:gd name="connsiteX3" fmla="*/ 6827181 w 6842708"/>
              <a:gd name="connsiteY3" fmla="*/ 296106 h 6864348"/>
              <a:gd name="connsiteX4" fmla="*/ 6842708 w 6842708"/>
              <a:gd name="connsiteY4" fmla="*/ 310217 h 6864348"/>
              <a:gd name="connsiteX5" fmla="*/ 6842708 w 6842708"/>
              <a:gd name="connsiteY5" fmla="*/ 2419694 h 6864348"/>
              <a:gd name="connsiteX6" fmla="*/ 6805128 w 6842708"/>
              <a:gd name="connsiteY6" fmla="*/ 2317017 h 6864348"/>
              <a:gd name="connsiteX7" fmla="*/ 4172857 w 6842708"/>
              <a:gd name="connsiteY7" fmla="*/ 572231 h 6864348"/>
              <a:gd name="connsiteX8" fmla="*/ 1316087 w 6842708"/>
              <a:gd name="connsiteY8" fmla="*/ 3429001 h 6864348"/>
              <a:gd name="connsiteX9" fmla="*/ 4172857 w 6842708"/>
              <a:gd name="connsiteY9" fmla="*/ 6285771 h 6864348"/>
              <a:gd name="connsiteX10" fmla="*/ 6805128 w 6842708"/>
              <a:gd name="connsiteY10" fmla="*/ 4540985 h 6864348"/>
              <a:gd name="connsiteX11" fmla="*/ 6842708 w 6842708"/>
              <a:gd name="connsiteY11" fmla="*/ 4438309 h 6864348"/>
              <a:gd name="connsiteX12" fmla="*/ 6842708 w 6842708"/>
              <a:gd name="connsiteY12" fmla="*/ 6721953 h 6864348"/>
              <a:gd name="connsiteX13" fmla="*/ 6827181 w 6842708"/>
              <a:gd name="connsiteY13" fmla="*/ 6736064 h 6864348"/>
              <a:gd name="connsiteX14" fmla="*/ 6669544 w 6842708"/>
              <a:gd name="connsiteY14" fmla="*/ 6859943 h 6864348"/>
              <a:gd name="connsiteX15" fmla="*/ 6663349 w 6842708"/>
              <a:gd name="connsiteY15" fmla="*/ 6864348 h 6864348"/>
              <a:gd name="connsiteX16" fmla="*/ 1682365 w 6842708"/>
              <a:gd name="connsiteY16" fmla="*/ 6864348 h 6864348"/>
              <a:gd name="connsiteX17" fmla="*/ 1676171 w 6842708"/>
              <a:gd name="connsiteY17" fmla="*/ 6859943 h 6864348"/>
              <a:gd name="connsiteX18" fmla="*/ 0 w 6842708"/>
              <a:gd name="connsiteY18" fmla="*/ 3516085 h 6864348"/>
              <a:gd name="connsiteX19" fmla="*/ 1839773 w 6842708"/>
              <a:gd name="connsiteY19" fmla="*/ 55887 h 6864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42708" h="6864348">
                <a:moveTo>
                  <a:pt x="1926948" y="0"/>
                </a:moveTo>
                <a:lnTo>
                  <a:pt x="6418766" y="0"/>
                </a:lnTo>
                <a:lnTo>
                  <a:pt x="6505941" y="55887"/>
                </a:lnTo>
                <a:cubicBezTo>
                  <a:pt x="6616940" y="130876"/>
                  <a:pt x="6724136" y="211066"/>
                  <a:pt x="6827181" y="296106"/>
                </a:cubicBezTo>
                <a:lnTo>
                  <a:pt x="6842708" y="310217"/>
                </a:lnTo>
                <a:lnTo>
                  <a:pt x="6842708" y="2419694"/>
                </a:lnTo>
                <a:lnTo>
                  <a:pt x="6805128" y="2317017"/>
                </a:lnTo>
                <a:cubicBezTo>
                  <a:pt x="6371447" y="1291679"/>
                  <a:pt x="5356170" y="572231"/>
                  <a:pt x="4172857" y="572231"/>
                </a:cubicBezTo>
                <a:cubicBezTo>
                  <a:pt x="2595106" y="572231"/>
                  <a:pt x="1316087" y="1851250"/>
                  <a:pt x="1316087" y="3429001"/>
                </a:cubicBezTo>
                <a:cubicBezTo>
                  <a:pt x="1316087" y="5006752"/>
                  <a:pt x="2595106" y="6285771"/>
                  <a:pt x="4172857" y="6285771"/>
                </a:cubicBezTo>
                <a:cubicBezTo>
                  <a:pt x="5356170" y="6285771"/>
                  <a:pt x="6371447" y="5566323"/>
                  <a:pt x="6805128" y="4540985"/>
                </a:cubicBezTo>
                <a:lnTo>
                  <a:pt x="6842708" y="4438309"/>
                </a:lnTo>
                <a:lnTo>
                  <a:pt x="6842708" y="6721953"/>
                </a:lnTo>
                <a:lnTo>
                  <a:pt x="6827181" y="6736064"/>
                </a:lnTo>
                <a:cubicBezTo>
                  <a:pt x="6775659" y="6778585"/>
                  <a:pt x="6723098" y="6819892"/>
                  <a:pt x="6669544" y="6859943"/>
                </a:cubicBezTo>
                <a:lnTo>
                  <a:pt x="6663349" y="6864348"/>
                </a:lnTo>
                <a:lnTo>
                  <a:pt x="1682365" y="6864348"/>
                </a:lnTo>
                <a:lnTo>
                  <a:pt x="1676171" y="6859943"/>
                </a:lnTo>
                <a:cubicBezTo>
                  <a:pt x="658632" y="6098972"/>
                  <a:pt x="0" y="4884444"/>
                  <a:pt x="0" y="3516085"/>
                </a:cubicBezTo>
                <a:cubicBezTo>
                  <a:pt x="0" y="2075707"/>
                  <a:pt x="729786" y="805779"/>
                  <a:pt x="1839773" y="55887"/>
                </a:cubicBezTo>
                <a:close/>
              </a:path>
            </a:pathLst>
          </a:custGeom>
          <a:gradFill>
            <a:gsLst>
              <a:gs pos="17000">
                <a:schemeClr val="accent1"/>
              </a:gs>
              <a:gs pos="98000">
                <a:schemeClr val="accent5">
                  <a:lumMod val="75000"/>
                </a:schemeClr>
              </a:gs>
            </a:gsLst>
            <a:lin ang="2700000" scaled="1"/>
          </a:gradFill>
          <a:ln>
            <a:noFill/>
          </a:ln>
          <a:effectLst>
            <a:outerShdw blurRad="952500" sx="101000" sy="101000" algn="c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 name="Freeform: Shape 3"/>
          <p:cNvSpPr/>
          <p:nvPr userDrawn="1"/>
        </p:nvSpPr>
        <p:spPr>
          <a:xfrm>
            <a:off x="6809229" y="775608"/>
            <a:ext cx="4903323" cy="5306786"/>
          </a:xfrm>
          <a:custGeom>
            <a:avLst/>
            <a:gdLst>
              <a:gd name="connsiteX0" fmla="*/ 2453067 w 6336600"/>
              <a:gd name="connsiteY0" fmla="*/ 0 h 6857999"/>
              <a:gd name="connsiteX1" fmla="*/ 5994443 w 6336600"/>
              <a:gd name="connsiteY1" fmla="*/ 0 h 6857999"/>
              <a:gd name="connsiteX2" fmla="*/ 6336600 w 6336600"/>
              <a:gd name="connsiteY2" fmla="*/ 137614 h 6857999"/>
              <a:gd name="connsiteX3" fmla="*/ 6336600 w 6336600"/>
              <a:gd name="connsiteY3" fmla="*/ 2209953 h 6857999"/>
              <a:gd name="connsiteX4" fmla="*/ 6066098 w 6336600"/>
              <a:gd name="connsiteY4" fmla="*/ 2538404 h 6857999"/>
              <a:gd name="connsiteX5" fmla="*/ 5184976 w 6336600"/>
              <a:gd name="connsiteY5" fmla="*/ 1961756 h 6857999"/>
              <a:gd name="connsiteX6" fmla="*/ 4215114 w 6336600"/>
              <a:gd name="connsiteY6" fmla="*/ 1746354 h 6857999"/>
              <a:gd name="connsiteX7" fmla="*/ 3018840 w 6336600"/>
              <a:gd name="connsiteY7" fmla="*/ 2248077 h 6857999"/>
              <a:gd name="connsiteX8" fmla="*/ 2545148 w 6336600"/>
              <a:gd name="connsiteY8" fmla="*/ 3512431 h 6857999"/>
              <a:gd name="connsiteX9" fmla="*/ 3025530 w 6336600"/>
              <a:gd name="connsiteY9" fmla="*/ 4795525 h 6857999"/>
              <a:gd name="connsiteX10" fmla="*/ 4236522 w 6336600"/>
              <a:gd name="connsiteY10" fmla="*/ 5299933 h 6857999"/>
              <a:gd name="connsiteX11" fmla="*/ 4688804 w 6336600"/>
              <a:gd name="connsiteY11" fmla="*/ 5233035 h 6857999"/>
              <a:gd name="connsiteX12" fmla="*/ 5221365 w 6336600"/>
              <a:gd name="connsiteY12" fmla="*/ 5053749 h 6857999"/>
              <a:gd name="connsiteX13" fmla="*/ 5221365 w 6336600"/>
              <a:gd name="connsiteY13" fmla="*/ 3309064 h 6857999"/>
              <a:gd name="connsiteX14" fmla="*/ 6336600 w 6336600"/>
              <a:gd name="connsiteY14" fmla="*/ 3309064 h 6857999"/>
              <a:gd name="connsiteX15" fmla="*/ 6336600 w 6336600"/>
              <a:gd name="connsiteY15" fmla="*/ 6857999 h 6857999"/>
              <a:gd name="connsiteX16" fmla="*/ 1961899 w 6336600"/>
              <a:gd name="connsiteY16" fmla="*/ 6857999 h 6857999"/>
              <a:gd name="connsiteX17" fmla="*/ 1742789 w 6336600"/>
              <a:gd name="connsiteY17" fmla="*/ 6730415 h 6857999"/>
              <a:gd name="connsiteX18" fmla="*/ 530794 w 6336600"/>
              <a:gd name="connsiteY18" fmla="*/ 5500166 h 6857999"/>
              <a:gd name="connsiteX19" fmla="*/ 0 w 6336600"/>
              <a:gd name="connsiteY19" fmla="*/ 3512431 h 6857999"/>
              <a:gd name="connsiteX20" fmla="*/ 551000 w 6336600"/>
              <a:gd name="connsiteY20" fmla="*/ 1535014 h 6857999"/>
              <a:gd name="connsiteX21" fmla="*/ 2041071 w 6336600"/>
              <a:gd name="connsiteY21" fmla="*/ 183321 h 6857999"/>
              <a:gd name="connsiteX22" fmla="*/ 2282857 w 6336600"/>
              <a:gd name="connsiteY22" fmla="*/ 68038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36600" h="6857999">
                <a:moveTo>
                  <a:pt x="2453067" y="0"/>
                </a:moveTo>
                <a:lnTo>
                  <a:pt x="5994443" y="0"/>
                </a:lnTo>
                <a:lnTo>
                  <a:pt x="6336600" y="137614"/>
                </a:lnTo>
                <a:lnTo>
                  <a:pt x="6336600" y="2209953"/>
                </a:lnTo>
                <a:lnTo>
                  <a:pt x="6066098" y="2538404"/>
                </a:lnTo>
                <a:cubicBezTo>
                  <a:pt x="5807907" y="2294674"/>
                  <a:pt x="5514200" y="2102459"/>
                  <a:pt x="5184976" y="1961756"/>
                </a:cubicBezTo>
                <a:cubicBezTo>
                  <a:pt x="4855752" y="1821053"/>
                  <a:pt x="4532465" y="1749252"/>
                  <a:pt x="4215114" y="1746354"/>
                </a:cubicBezTo>
                <a:cubicBezTo>
                  <a:pt x="3724026" y="1756389"/>
                  <a:pt x="3325269" y="1923630"/>
                  <a:pt x="3018840" y="2248077"/>
                </a:cubicBezTo>
                <a:cubicBezTo>
                  <a:pt x="2712412" y="2572525"/>
                  <a:pt x="2554515" y="2993977"/>
                  <a:pt x="2545148" y="3512431"/>
                </a:cubicBezTo>
                <a:cubicBezTo>
                  <a:pt x="2554738" y="4041145"/>
                  <a:pt x="2714866" y="4468843"/>
                  <a:pt x="3025530" y="4795525"/>
                </a:cubicBezTo>
                <a:cubicBezTo>
                  <a:pt x="3336195" y="5122209"/>
                  <a:pt x="3739860" y="5290344"/>
                  <a:pt x="4236522" y="5299933"/>
                </a:cubicBezTo>
                <a:cubicBezTo>
                  <a:pt x="4367212" y="5299041"/>
                  <a:pt x="4517973" y="5276740"/>
                  <a:pt x="4688804" y="5233035"/>
                </a:cubicBezTo>
                <a:cubicBezTo>
                  <a:pt x="4859636" y="5189329"/>
                  <a:pt x="5037156" y="5129567"/>
                  <a:pt x="5221365" y="5053749"/>
                </a:cubicBezTo>
                <a:lnTo>
                  <a:pt x="5221365" y="3309064"/>
                </a:lnTo>
                <a:lnTo>
                  <a:pt x="6336600" y="3309064"/>
                </a:lnTo>
                <a:lnTo>
                  <a:pt x="6336600" y="6857999"/>
                </a:lnTo>
                <a:lnTo>
                  <a:pt x="1961899" y="6857999"/>
                </a:lnTo>
                <a:lnTo>
                  <a:pt x="1742789" y="6730415"/>
                </a:lnTo>
                <a:cubicBezTo>
                  <a:pt x="1238656" y="6415008"/>
                  <a:pt x="834657" y="6004926"/>
                  <a:pt x="530794" y="5500166"/>
                </a:cubicBezTo>
                <a:cubicBezTo>
                  <a:pt x="183523" y="4923297"/>
                  <a:pt x="6591" y="4260719"/>
                  <a:pt x="0" y="3512431"/>
                </a:cubicBezTo>
                <a:cubicBezTo>
                  <a:pt x="6788" y="2767782"/>
                  <a:pt x="190455" y="2108644"/>
                  <a:pt x="551000" y="1535014"/>
                </a:cubicBezTo>
                <a:cubicBezTo>
                  <a:pt x="911544" y="961385"/>
                  <a:pt x="1408236" y="510820"/>
                  <a:pt x="2041071" y="183321"/>
                </a:cubicBezTo>
                <a:cubicBezTo>
                  <a:pt x="2120175" y="142384"/>
                  <a:pt x="2200771" y="103956"/>
                  <a:pt x="2282857" y="68038"/>
                </a:cubicBezTo>
                <a:close/>
              </a:path>
            </a:pathLst>
          </a:custGeom>
          <a:solidFill>
            <a:schemeClr val="accent1"/>
          </a:solidFill>
          <a:ln>
            <a:noFill/>
          </a:ln>
          <a:effectLst>
            <a:outerShdw blurRad="952500" sx="101000" sy="101000" algn="ctr" rotWithShape="0">
              <a:prstClr val="black">
                <a:alpha val="4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Picture Placeholder 16"/>
          <p:cNvSpPr>
            <a:spLocks noGrp="1"/>
          </p:cNvSpPr>
          <p:nvPr>
            <p:ph type="pic" sz="quarter" idx="10" hasCustomPrompt="1"/>
          </p:nvPr>
        </p:nvSpPr>
        <p:spPr>
          <a:xfrm>
            <a:off x="5855400" y="-4761"/>
            <a:ext cx="6336600" cy="6872284"/>
          </a:xfrm>
          <a:custGeom>
            <a:avLst/>
            <a:gdLst>
              <a:gd name="connsiteX0" fmla="*/ 2453067 w 6336600"/>
              <a:gd name="connsiteY0" fmla="*/ 0 h 6857999"/>
              <a:gd name="connsiteX1" fmla="*/ 5994443 w 6336600"/>
              <a:gd name="connsiteY1" fmla="*/ 0 h 6857999"/>
              <a:gd name="connsiteX2" fmla="*/ 6336600 w 6336600"/>
              <a:gd name="connsiteY2" fmla="*/ 137614 h 6857999"/>
              <a:gd name="connsiteX3" fmla="*/ 6336600 w 6336600"/>
              <a:gd name="connsiteY3" fmla="*/ 2209953 h 6857999"/>
              <a:gd name="connsiteX4" fmla="*/ 6066098 w 6336600"/>
              <a:gd name="connsiteY4" fmla="*/ 2538404 h 6857999"/>
              <a:gd name="connsiteX5" fmla="*/ 5184976 w 6336600"/>
              <a:gd name="connsiteY5" fmla="*/ 1961756 h 6857999"/>
              <a:gd name="connsiteX6" fmla="*/ 4215114 w 6336600"/>
              <a:gd name="connsiteY6" fmla="*/ 1746354 h 6857999"/>
              <a:gd name="connsiteX7" fmla="*/ 3018840 w 6336600"/>
              <a:gd name="connsiteY7" fmla="*/ 2248077 h 6857999"/>
              <a:gd name="connsiteX8" fmla="*/ 2545148 w 6336600"/>
              <a:gd name="connsiteY8" fmla="*/ 3512431 h 6857999"/>
              <a:gd name="connsiteX9" fmla="*/ 3025530 w 6336600"/>
              <a:gd name="connsiteY9" fmla="*/ 4795525 h 6857999"/>
              <a:gd name="connsiteX10" fmla="*/ 4236522 w 6336600"/>
              <a:gd name="connsiteY10" fmla="*/ 5299933 h 6857999"/>
              <a:gd name="connsiteX11" fmla="*/ 4688804 w 6336600"/>
              <a:gd name="connsiteY11" fmla="*/ 5233035 h 6857999"/>
              <a:gd name="connsiteX12" fmla="*/ 5221365 w 6336600"/>
              <a:gd name="connsiteY12" fmla="*/ 5053749 h 6857999"/>
              <a:gd name="connsiteX13" fmla="*/ 5221365 w 6336600"/>
              <a:gd name="connsiteY13" fmla="*/ 3309064 h 6857999"/>
              <a:gd name="connsiteX14" fmla="*/ 6336600 w 6336600"/>
              <a:gd name="connsiteY14" fmla="*/ 3309064 h 6857999"/>
              <a:gd name="connsiteX15" fmla="*/ 6336600 w 6336600"/>
              <a:gd name="connsiteY15" fmla="*/ 6857999 h 6857999"/>
              <a:gd name="connsiteX16" fmla="*/ 1961899 w 6336600"/>
              <a:gd name="connsiteY16" fmla="*/ 6857999 h 6857999"/>
              <a:gd name="connsiteX17" fmla="*/ 1742789 w 6336600"/>
              <a:gd name="connsiteY17" fmla="*/ 6730415 h 6857999"/>
              <a:gd name="connsiteX18" fmla="*/ 530794 w 6336600"/>
              <a:gd name="connsiteY18" fmla="*/ 5500166 h 6857999"/>
              <a:gd name="connsiteX19" fmla="*/ 0 w 6336600"/>
              <a:gd name="connsiteY19" fmla="*/ 3512431 h 6857999"/>
              <a:gd name="connsiteX20" fmla="*/ 551000 w 6336600"/>
              <a:gd name="connsiteY20" fmla="*/ 1535014 h 6857999"/>
              <a:gd name="connsiteX21" fmla="*/ 2041071 w 6336600"/>
              <a:gd name="connsiteY21" fmla="*/ 183321 h 6857999"/>
              <a:gd name="connsiteX22" fmla="*/ 2282857 w 6336600"/>
              <a:gd name="connsiteY22" fmla="*/ 68038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36600" h="6857999">
                <a:moveTo>
                  <a:pt x="2453067" y="0"/>
                </a:moveTo>
                <a:lnTo>
                  <a:pt x="5994443" y="0"/>
                </a:lnTo>
                <a:lnTo>
                  <a:pt x="6336600" y="137614"/>
                </a:lnTo>
                <a:lnTo>
                  <a:pt x="6336600" y="2209953"/>
                </a:lnTo>
                <a:lnTo>
                  <a:pt x="6066098" y="2538404"/>
                </a:lnTo>
                <a:cubicBezTo>
                  <a:pt x="5807907" y="2294674"/>
                  <a:pt x="5514200" y="2102459"/>
                  <a:pt x="5184976" y="1961756"/>
                </a:cubicBezTo>
                <a:cubicBezTo>
                  <a:pt x="4855752" y="1821053"/>
                  <a:pt x="4532465" y="1749252"/>
                  <a:pt x="4215114" y="1746354"/>
                </a:cubicBezTo>
                <a:cubicBezTo>
                  <a:pt x="3724026" y="1756389"/>
                  <a:pt x="3325269" y="1923630"/>
                  <a:pt x="3018840" y="2248077"/>
                </a:cubicBezTo>
                <a:cubicBezTo>
                  <a:pt x="2712412" y="2572525"/>
                  <a:pt x="2554515" y="2993977"/>
                  <a:pt x="2545148" y="3512431"/>
                </a:cubicBezTo>
                <a:cubicBezTo>
                  <a:pt x="2554738" y="4041145"/>
                  <a:pt x="2714866" y="4468843"/>
                  <a:pt x="3025530" y="4795525"/>
                </a:cubicBezTo>
                <a:cubicBezTo>
                  <a:pt x="3336195" y="5122209"/>
                  <a:pt x="3739860" y="5290344"/>
                  <a:pt x="4236522" y="5299933"/>
                </a:cubicBezTo>
                <a:cubicBezTo>
                  <a:pt x="4367212" y="5299041"/>
                  <a:pt x="4517973" y="5276740"/>
                  <a:pt x="4688804" y="5233035"/>
                </a:cubicBezTo>
                <a:cubicBezTo>
                  <a:pt x="4859636" y="5189329"/>
                  <a:pt x="5037156" y="5129567"/>
                  <a:pt x="5221365" y="5053749"/>
                </a:cubicBezTo>
                <a:lnTo>
                  <a:pt x="5221365" y="3309064"/>
                </a:lnTo>
                <a:lnTo>
                  <a:pt x="6336600" y="3309064"/>
                </a:lnTo>
                <a:lnTo>
                  <a:pt x="6336600" y="6857999"/>
                </a:lnTo>
                <a:lnTo>
                  <a:pt x="1961899" y="6857999"/>
                </a:lnTo>
                <a:lnTo>
                  <a:pt x="1742789" y="6730415"/>
                </a:lnTo>
                <a:cubicBezTo>
                  <a:pt x="1238656" y="6415008"/>
                  <a:pt x="834657" y="6004926"/>
                  <a:pt x="530794" y="5500166"/>
                </a:cubicBezTo>
                <a:cubicBezTo>
                  <a:pt x="183523" y="4923297"/>
                  <a:pt x="6591" y="4260719"/>
                  <a:pt x="0" y="3512431"/>
                </a:cubicBezTo>
                <a:cubicBezTo>
                  <a:pt x="6788" y="2767782"/>
                  <a:pt x="190455" y="2108644"/>
                  <a:pt x="551000" y="1535014"/>
                </a:cubicBezTo>
                <a:cubicBezTo>
                  <a:pt x="911544" y="961385"/>
                  <a:pt x="1408236" y="510820"/>
                  <a:pt x="2041071" y="183321"/>
                </a:cubicBezTo>
                <a:cubicBezTo>
                  <a:pt x="2120175" y="142384"/>
                  <a:pt x="2200771" y="103956"/>
                  <a:pt x="2282857" y="68038"/>
                </a:cubicBezTo>
                <a:close/>
              </a:path>
            </a:pathLst>
          </a:custGeom>
          <a:solidFill>
            <a:schemeClr val="bg1">
              <a:lumMod val="95000"/>
            </a:schemeClr>
          </a:solidFill>
        </p:spPr>
        <p:txBody>
          <a:bodyPr wrap="square">
            <a:noAutofit/>
          </a:bodyPr>
          <a:lstStyle>
            <a:lvl1pPr marL="0" indent="0" algn="r">
              <a:buNone/>
              <a:defRPr sz="2400"/>
            </a:lvl1pPr>
          </a:lstStyle>
          <a:p>
            <a:r>
              <a:rPr lang="en-US" dirty="0"/>
              <a:t>Drag and Drop Image Here</a:t>
            </a:r>
            <a:endParaRPr lang="en-US" dirty="0"/>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showMasterSp="0" userDrawn="1">
  <p:cSld name="1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a:lvl1pPr>
          </a:lstStyle>
          <a:p>
            <a:r>
              <a:rPr lang="en-US" dirty="0"/>
              <a:t>Drag and Drop Image Here</a:t>
            </a:r>
            <a:endParaRPr lang="en-US" dirty="0"/>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showMasterSp="0" userDrawn="1">
  <p:cSld name="122_Custom Layout">
    <p:bg>
      <p:bgPr>
        <a:solidFill>
          <a:schemeClr val="bg1">
            <a:lumMod val="85000"/>
          </a:schemeClr>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a:lvl1pPr>
          </a:lstStyle>
          <a:p>
            <a:r>
              <a:rPr lang="en-US" dirty="0"/>
              <a:t>Drag and Drop Image Here</a:t>
            </a:r>
            <a:endParaRPr lang="en-US" dirty="0"/>
          </a:p>
        </p:txBody>
      </p:sp>
      <p:sp>
        <p:nvSpPr>
          <p:cNvPr id="3"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1"/>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5457370" y="0"/>
            <a:ext cx="6734629" cy="6858000"/>
          </a:xfrm>
          <a:prstGeom prst="rect">
            <a:avLst/>
          </a:prstGeom>
        </p:spPr>
        <p:txBody>
          <a:bodyPr/>
          <a:lstStyle>
            <a:lvl1pPr marL="0" indent="0">
              <a:buNone/>
              <a:defRPr/>
            </a:lvl1pPr>
          </a:lstStyle>
          <a:p>
            <a:r>
              <a:rPr lang="en-US" dirty="0"/>
              <a:t>Drag and Drop Image Here</a:t>
            </a:r>
            <a:endParaRPr lang="en-US" dirty="0"/>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139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5286376" y="0"/>
            <a:ext cx="6905624" cy="6858000"/>
          </a:xfrm>
          <a:prstGeom prst="rect">
            <a:avLst/>
          </a:prstGeom>
          <a:solidFill>
            <a:schemeClr val="bg1">
              <a:lumMod val="95000"/>
            </a:schemeClr>
          </a:solidFill>
        </p:spPr>
        <p:txBody>
          <a:bodyPr/>
          <a:lstStyle>
            <a:lvl1pPr marL="0" indent="0">
              <a:buNone/>
              <a:defRPr/>
            </a:lvl1pPr>
          </a:lstStyle>
          <a:p>
            <a:r>
              <a:rPr lang="en-US" dirty="0"/>
              <a:t>Drag and Drop Image Here</a:t>
            </a:r>
            <a:endParaRPr lang="en-US" dirty="0"/>
          </a:p>
        </p:txBody>
      </p:sp>
      <p:sp>
        <p:nvSpPr>
          <p:cNvPr id="3" name="Title 1"/>
          <p:cNvSpPr>
            <a:spLocks noGrp="1"/>
          </p:cNvSpPr>
          <p:nvPr>
            <p:ph type="title"/>
          </p:nvPr>
        </p:nvSpPr>
        <p:spPr>
          <a:xfrm>
            <a:off x="571500" y="183422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1"/>
          </p:nvPr>
        </p:nvSpPr>
        <p:spPr>
          <a:xfrm>
            <a:off x="571500" y="154099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4" name="Rectangle 3"/>
          <p:cNvSpPr/>
          <p:nvPr userDrawn="1"/>
        </p:nvSpPr>
        <p:spPr>
          <a:xfrm>
            <a:off x="1" y="0"/>
            <a:ext cx="6096000" cy="68580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Picture Placeholder 6"/>
          <p:cNvSpPr>
            <a:spLocks noGrp="1"/>
          </p:cNvSpPr>
          <p:nvPr>
            <p:ph type="pic" sz="quarter" idx="10" hasCustomPrompt="1"/>
          </p:nvPr>
        </p:nvSpPr>
        <p:spPr>
          <a:xfrm>
            <a:off x="4064000" y="595313"/>
            <a:ext cx="4035425" cy="6262687"/>
          </a:xfrm>
          <a:prstGeom prst="rect">
            <a:avLst/>
          </a:prstGeom>
          <a:noFill/>
          <a:effectLst>
            <a:outerShdw blurRad="1270000" sx="97000" sy="97000" algn="ctr" rotWithShape="0">
              <a:prstClr val="black">
                <a:alpha val="62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800">
                <a:effectLst>
                  <a:outerShdw dist="50800" dir="5400000" sx="1000" sy="1000" algn="ctr" rotWithShape="0">
                    <a:srgbClr val="000000"/>
                  </a:outerShdw>
                </a:effectLst>
              </a:defRPr>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Drag and Drop Image Here</a:t>
            </a:r>
            <a:endParaRPr lang="en-US" dirty="0"/>
          </a:p>
        </p:txBody>
      </p:sp>
      <p:sp>
        <p:nvSpPr>
          <p:cNvPr id="10" name="Freeform: Shape 9"/>
          <p:cNvSpPr/>
          <p:nvPr userDrawn="1"/>
        </p:nvSpPr>
        <p:spPr>
          <a:xfrm>
            <a:off x="10160000" y="-1028700"/>
            <a:ext cx="2819400" cy="281940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8912225" y="5830661"/>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8102600" y="2107406"/>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11056257" y="3885406"/>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631372" y="2917031"/>
            <a:ext cx="1211490" cy="121149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Freeform: Shape 14"/>
          <p:cNvSpPr/>
          <p:nvPr userDrawn="1"/>
        </p:nvSpPr>
        <p:spPr>
          <a:xfrm>
            <a:off x="3048001" y="5830661"/>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1631950" y="-809625"/>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1452789" y="2028485"/>
            <a:ext cx="2465612" cy="2465612"/>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Freeform: Shape 17"/>
          <p:cNvSpPr/>
          <p:nvPr userDrawn="1"/>
        </p:nvSpPr>
        <p:spPr>
          <a:xfrm>
            <a:off x="-396874" y="6048375"/>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1" y="0"/>
            <a:ext cx="6096000"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a:lvl1pPr>
          </a:lstStyle>
          <a:p>
            <a:pPr marL="514350" marR="0" lvl="0" indent="-514350" algn="l" defTabSz="914400" rtl="0" eaLnBrk="1" fontAlgn="auto" latinLnBrk="0" hangingPunct="1">
              <a:lnSpc>
                <a:spcPct val="90000"/>
              </a:lnSpc>
              <a:spcBef>
                <a:spcPts val="1000"/>
              </a:spcBef>
              <a:spcAft>
                <a:spcPts val="0"/>
              </a:spcAft>
              <a:buClrTx/>
              <a:buSzTx/>
              <a:defRPr/>
            </a:pPr>
            <a:r>
              <a:rPr lang="en-US" dirty="0"/>
              <a:t>Drag and Drop Image Here</a:t>
            </a:r>
            <a:endParaRPr lang="en-US" dirty="0"/>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 name="Picture Placeholder 29"/>
          <p:cNvSpPr>
            <a:spLocks noGrp="1"/>
          </p:cNvSpPr>
          <p:nvPr>
            <p:ph type="pic" sz="quarter" idx="10" hasCustomPrompt="1"/>
          </p:nvPr>
        </p:nvSpPr>
        <p:spPr>
          <a:xfrm>
            <a:off x="1633632" y="1132115"/>
            <a:ext cx="8924736" cy="2657960"/>
          </a:xfrm>
          <a:custGeom>
            <a:avLst/>
            <a:gdLst>
              <a:gd name="connsiteX0" fmla="*/ 2978379 w 7966917"/>
              <a:gd name="connsiteY0" fmla="*/ 528415 h 2372703"/>
              <a:gd name="connsiteX1" fmla="*/ 2808823 w 7966917"/>
              <a:gd name="connsiteY1" fmla="*/ 677197 h 2372703"/>
              <a:gd name="connsiteX2" fmla="*/ 2763333 w 7966917"/>
              <a:gd name="connsiteY2" fmla="*/ 1192966 h 2372703"/>
              <a:gd name="connsiteX3" fmla="*/ 2808823 w 7966917"/>
              <a:gd name="connsiteY3" fmla="*/ 1707490 h 2372703"/>
              <a:gd name="connsiteX4" fmla="*/ 2978379 w 7966917"/>
              <a:gd name="connsiteY4" fmla="*/ 1857509 h 2372703"/>
              <a:gd name="connsiteX5" fmla="*/ 3145038 w 7966917"/>
              <a:gd name="connsiteY5" fmla="*/ 1707490 h 2372703"/>
              <a:gd name="connsiteX6" fmla="*/ 3190114 w 7966917"/>
              <a:gd name="connsiteY6" fmla="*/ 1192966 h 2372703"/>
              <a:gd name="connsiteX7" fmla="*/ 3145038 w 7966917"/>
              <a:gd name="connsiteY7" fmla="*/ 677197 h 2372703"/>
              <a:gd name="connsiteX8" fmla="*/ 2978379 w 7966917"/>
              <a:gd name="connsiteY8" fmla="*/ 528415 h 2372703"/>
              <a:gd name="connsiteX9" fmla="*/ 4228558 w 7966917"/>
              <a:gd name="connsiteY9" fmla="*/ 36357 h 2372703"/>
              <a:gd name="connsiteX10" fmla="*/ 5398177 w 7966917"/>
              <a:gd name="connsiteY10" fmla="*/ 36357 h 2372703"/>
              <a:gd name="connsiteX11" fmla="*/ 5398177 w 7966917"/>
              <a:gd name="connsiteY11" fmla="*/ 2352872 h 2372703"/>
              <a:gd name="connsiteX12" fmla="*/ 4631789 w 7966917"/>
              <a:gd name="connsiteY12" fmla="*/ 2352872 h 2372703"/>
              <a:gd name="connsiteX13" fmla="*/ 4631789 w 7966917"/>
              <a:gd name="connsiteY13" fmla="*/ 640791 h 2372703"/>
              <a:gd name="connsiteX14" fmla="*/ 4228558 w 7966917"/>
              <a:gd name="connsiteY14" fmla="*/ 640791 h 2372703"/>
              <a:gd name="connsiteX15" fmla="*/ 6053634 w 7966917"/>
              <a:gd name="connsiteY15" fmla="*/ 33052 h 2372703"/>
              <a:gd name="connsiteX16" fmla="*/ 7966917 w 7966917"/>
              <a:gd name="connsiteY16" fmla="*/ 33052 h 2372703"/>
              <a:gd name="connsiteX17" fmla="*/ 7966917 w 7966917"/>
              <a:gd name="connsiteY17" fmla="*/ 544994 h 2372703"/>
              <a:gd name="connsiteX18" fmla="*/ 7170370 w 7966917"/>
              <a:gd name="connsiteY18" fmla="*/ 2352872 h 2372703"/>
              <a:gd name="connsiteX19" fmla="*/ 6360827 w 7966917"/>
              <a:gd name="connsiteY19" fmla="*/ 2352872 h 2372703"/>
              <a:gd name="connsiteX20" fmla="*/ 7124098 w 7966917"/>
              <a:gd name="connsiteY20" fmla="*/ 620960 h 2372703"/>
              <a:gd name="connsiteX21" fmla="*/ 6727476 w 7966917"/>
              <a:gd name="connsiteY21" fmla="*/ 620960 h 2372703"/>
              <a:gd name="connsiteX22" fmla="*/ 6727476 w 7966917"/>
              <a:gd name="connsiteY22" fmla="*/ 944867 h 2372703"/>
              <a:gd name="connsiteX23" fmla="*/ 6053634 w 7966917"/>
              <a:gd name="connsiteY23" fmla="*/ 944867 h 2372703"/>
              <a:gd name="connsiteX24" fmla="*/ 2978379 w 7966917"/>
              <a:gd name="connsiteY24" fmla="*/ 13221 h 2372703"/>
              <a:gd name="connsiteX25" fmla="*/ 3671528 w 7966917"/>
              <a:gd name="connsiteY25" fmla="*/ 317972 h 2372703"/>
              <a:gd name="connsiteX26" fmla="*/ 3913534 w 7966917"/>
              <a:gd name="connsiteY26" fmla="*/ 1192966 h 2372703"/>
              <a:gd name="connsiteX27" fmla="*/ 3671528 w 7966917"/>
              <a:gd name="connsiteY27" fmla="*/ 2067954 h 2372703"/>
              <a:gd name="connsiteX28" fmla="*/ 2978379 w 7966917"/>
              <a:gd name="connsiteY28" fmla="*/ 2372703 h 2372703"/>
              <a:gd name="connsiteX29" fmla="*/ 2281095 w 7966917"/>
              <a:gd name="connsiteY29" fmla="*/ 2067954 h 2372703"/>
              <a:gd name="connsiteX30" fmla="*/ 2039913 w 7966917"/>
              <a:gd name="connsiteY30" fmla="*/ 1192966 h 2372703"/>
              <a:gd name="connsiteX31" fmla="*/ 2281095 w 7966917"/>
              <a:gd name="connsiteY31" fmla="*/ 317972 h 2372703"/>
              <a:gd name="connsiteX32" fmla="*/ 2978379 w 7966917"/>
              <a:gd name="connsiteY32" fmla="*/ 13221 h 2372703"/>
              <a:gd name="connsiteX33" fmla="*/ 1034299 w 7966917"/>
              <a:gd name="connsiteY33" fmla="*/ 0 h 2372703"/>
              <a:gd name="connsiteX34" fmla="*/ 1635300 w 7966917"/>
              <a:gd name="connsiteY34" fmla="*/ 172581 h 2372703"/>
              <a:gd name="connsiteX35" fmla="*/ 1876939 w 7966917"/>
              <a:gd name="connsiteY35" fmla="*/ 627567 h 2372703"/>
              <a:gd name="connsiteX36" fmla="*/ 1746826 w 7966917"/>
              <a:gd name="connsiteY36" fmla="*/ 1023093 h 2372703"/>
              <a:gd name="connsiteX37" fmla="*/ 1420922 w 7966917"/>
              <a:gd name="connsiteY37" fmla="*/ 1411180 h 2372703"/>
              <a:gd name="connsiteX38" fmla="*/ 1064040 w 7966917"/>
              <a:gd name="connsiteY38" fmla="*/ 1764964 h 2372703"/>
              <a:gd name="connsiteX39" fmla="*/ 1909979 w 7966917"/>
              <a:gd name="connsiteY39" fmla="*/ 1764964 h 2372703"/>
              <a:gd name="connsiteX40" fmla="*/ 1909979 w 7966917"/>
              <a:gd name="connsiteY40" fmla="*/ 2352872 h 2372703"/>
              <a:gd name="connsiteX41" fmla="*/ 92526 w 7966917"/>
              <a:gd name="connsiteY41" fmla="*/ 2352872 h 2372703"/>
              <a:gd name="connsiteX42" fmla="*/ 89221 w 7966917"/>
              <a:gd name="connsiteY42" fmla="*/ 1870655 h 2372703"/>
              <a:gd name="connsiteX43" fmla="*/ 898816 w 7966917"/>
              <a:gd name="connsiteY43" fmla="*/ 1034252 h 2372703"/>
              <a:gd name="connsiteX44" fmla="*/ 1022320 w 7966917"/>
              <a:gd name="connsiteY44" fmla="*/ 879679 h 2372703"/>
              <a:gd name="connsiteX45" fmla="*/ 1073953 w 7966917"/>
              <a:gd name="connsiteY45" fmla="*/ 739984 h 2372703"/>
              <a:gd name="connsiteX46" fmla="*/ 1033060 w 7966917"/>
              <a:gd name="connsiteY46" fmla="*/ 649062 h 2372703"/>
              <a:gd name="connsiteX47" fmla="*/ 915338 w 7966917"/>
              <a:gd name="connsiteY47" fmla="*/ 617655 h 2372703"/>
              <a:gd name="connsiteX48" fmla="*/ 618349 w 7966917"/>
              <a:gd name="connsiteY48" fmla="*/ 698244 h 2372703"/>
              <a:gd name="connsiteX49" fmla="*/ 284185 w 7966917"/>
              <a:gd name="connsiteY49" fmla="*/ 915223 h 2372703"/>
              <a:gd name="connsiteX50" fmla="*/ 0 w 7966917"/>
              <a:gd name="connsiteY50" fmla="*/ 363327 h 2372703"/>
              <a:gd name="connsiteX51" fmla="*/ 504758 w 7966917"/>
              <a:gd name="connsiteY51" fmla="*/ 96199 h 2372703"/>
              <a:gd name="connsiteX52" fmla="*/ 1034299 w 7966917"/>
              <a:gd name="connsiteY52" fmla="*/ 0 h 237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966917" h="2372703">
                <a:moveTo>
                  <a:pt x="2978379" y="528415"/>
                </a:moveTo>
                <a:cubicBezTo>
                  <a:pt x="2897048" y="525522"/>
                  <a:pt x="2840529" y="575116"/>
                  <a:pt x="2808823" y="677197"/>
                </a:cubicBezTo>
                <a:cubicBezTo>
                  <a:pt x="2777118" y="779278"/>
                  <a:pt x="2761954" y="951201"/>
                  <a:pt x="2763333" y="1192966"/>
                </a:cubicBezTo>
                <a:cubicBezTo>
                  <a:pt x="2761954" y="1433284"/>
                  <a:pt x="2777118" y="1604792"/>
                  <a:pt x="2808823" y="1707490"/>
                </a:cubicBezTo>
                <a:cubicBezTo>
                  <a:pt x="2840529" y="1810189"/>
                  <a:pt x="2897048" y="1860195"/>
                  <a:pt x="2978379" y="1857509"/>
                </a:cubicBezTo>
                <a:cubicBezTo>
                  <a:pt x="3058126" y="1860195"/>
                  <a:pt x="3113679" y="1810189"/>
                  <a:pt x="3145038" y="1707490"/>
                </a:cubicBezTo>
                <a:cubicBezTo>
                  <a:pt x="3176399" y="1604792"/>
                  <a:pt x="3191423" y="1433284"/>
                  <a:pt x="3190114" y="1192966"/>
                </a:cubicBezTo>
                <a:cubicBezTo>
                  <a:pt x="3191423" y="951201"/>
                  <a:pt x="3176399" y="779278"/>
                  <a:pt x="3145038" y="677197"/>
                </a:cubicBezTo>
                <a:cubicBezTo>
                  <a:pt x="3113679" y="575117"/>
                  <a:pt x="3058126" y="525522"/>
                  <a:pt x="2978379" y="528415"/>
                </a:cubicBezTo>
                <a:close/>
                <a:moveTo>
                  <a:pt x="4228558" y="36357"/>
                </a:moveTo>
                <a:lnTo>
                  <a:pt x="5398177" y="36357"/>
                </a:lnTo>
                <a:lnTo>
                  <a:pt x="5398177" y="2352872"/>
                </a:lnTo>
                <a:lnTo>
                  <a:pt x="4631789" y="2352872"/>
                </a:lnTo>
                <a:lnTo>
                  <a:pt x="4631789" y="640791"/>
                </a:lnTo>
                <a:lnTo>
                  <a:pt x="4228558" y="640791"/>
                </a:lnTo>
                <a:close/>
                <a:moveTo>
                  <a:pt x="6053634" y="33052"/>
                </a:moveTo>
                <a:lnTo>
                  <a:pt x="7966917" y="33052"/>
                </a:lnTo>
                <a:lnTo>
                  <a:pt x="7966917" y="544994"/>
                </a:lnTo>
                <a:lnTo>
                  <a:pt x="7170370" y="2352872"/>
                </a:lnTo>
                <a:lnTo>
                  <a:pt x="6360827" y="2352872"/>
                </a:lnTo>
                <a:lnTo>
                  <a:pt x="7124098" y="620960"/>
                </a:lnTo>
                <a:lnTo>
                  <a:pt x="6727476" y="620960"/>
                </a:lnTo>
                <a:lnTo>
                  <a:pt x="6727476" y="944867"/>
                </a:lnTo>
                <a:lnTo>
                  <a:pt x="6053634" y="944867"/>
                </a:lnTo>
                <a:close/>
                <a:moveTo>
                  <a:pt x="2978379" y="13221"/>
                </a:moveTo>
                <a:cubicBezTo>
                  <a:pt x="3280511" y="14856"/>
                  <a:pt x="3511561" y="116440"/>
                  <a:pt x="3671528" y="317972"/>
                </a:cubicBezTo>
                <a:cubicBezTo>
                  <a:pt x="3831496" y="519504"/>
                  <a:pt x="3912165" y="811168"/>
                  <a:pt x="3913534" y="1192966"/>
                </a:cubicBezTo>
                <a:cubicBezTo>
                  <a:pt x="3912164" y="1574761"/>
                  <a:pt x="3831496" y="1866424"/>
                  <a:pt x="3671528" y="2067954"/>
                </a:cubicBezTo>
                <a:cubicBezTo>
                  <a:pt x="3511561" y="2269484"/>
                  <a:pt x="3280511" y="2371067"/>
                  <a:pt x="2978379" y="2372703"/>
                </a:cubicBezTo>
                <a:cubicBezTo>
                  <a:pt x="2673217" y="2371067"/>
                  <a:pt x="2440789" y="2269484"/>
                  <a:pt x="2281095" y="2067954"/>
                </a:cubicBezTo>
                <a:cubicBezTo>
                  <a:pt x="2121401" y="1866424"/>
                  <a:pt x="2041007" y="1574761"/>
                  <a:pt x="2039913" y="1192966"/>
                </a:cubicBezTo>
                <a:cubicBezTo>
                  <a:pt x="2041007" y="811168"/>
                  <a:pt x="2121401" y="519504"/>
                  <a:pt x="2281095" y="317972"/>
                </a:cubicBezTo>
                <a:cubicBezTo>
                  <a:pt x="2440789" y="116440"/>
                  <a:pt x="2673217" y="14856"/>
                  <a:pt x="2978379" y="13221"/>
                </a:cubicBezTo>
                <a:close/>
                <a:moveTo>
                  <a:pt x="1034299" y="0"/>
                </a:moveTo>
                <a:cubicBezTo>
                  <a:pt x="1279037" y="2615"/>
                  <a:pt x="1479370" y="60142"/>
                  <a:pt x="1635300" y="172581"/>
                </a:cubicBezTo>
                <a:cubicBezTo>
                  <a:pt x="1791229" y="285020"/>
                  <a:pt x="1871776" y="436682"/>
                  <a:pt x="1876939" y="627567"/>
                </a:cubicBezTo>
                <a:cubicBezTo>
                  <a:pt x="1874254" y="761269"/>
                  <a:pt x="1830883" y="893111"/>
                  <a:pt x="1746826" y="1023093"/>
                </a:cubicBezTo>
                <a:cubicBezTo>
                  <a:pt x="1662768" y="1153076"/>
                  <a:pt x="1554134" y="1282438"/>
                  <a:pt x="1420922" y="1411180"/>
                </a:cubicBezTo>
                <a:lnTo>
                  <a:pt x="1064040" y="1764964"/>
                </a:lnTo>
                <a:lnTo>
                  <a:pt x="1909979" y="1764964"/>
                </a:lnTo>
                <a:lnTo>
                  <a:pt x="1909979" y="2352872"/>
                </a:lnTo>
                <a:lnTo>
                  <a:pt x="92526" y="2352872"/>
                </a:lnTo>
                <a:lnTo>
                  <a:pt x="89221" y="1870655"/>
                </a:lnTo>
                <a:lnTo>
                  <a:pt x="898816" y="1034252"/>
                </a:lnTo>
                <a:cubicBezTo>
                  <a:pt x="948039" y="983555"/>
                  <a:pt x="989207" y="932030"/>
                  <a:pt x="1022320" y="879679"/>
                </a:cubicBezTo>
                <a:cubicBezTo>
                  <a:pt x="1055434" y="827328"/>
                  <a:pt x="1072645" y="780763"/>
                  <a:pt x="1073953" y="739984"/>
                </a:cubicBezTo>
                <a:cubicBezTo>
                  <a:pt x="1073746" y="700170"/>
                  <a:pt x="1060115" y="669863"/>
                  <a:pt x="1033060" y="649062"/>
                </a:cubicBezTo>
                <a:cubicBezTo>
                  <a:pt x="1006005" y="628261"/>
                  <a:pt x="966764" y="617792"/>
                  <a:pt x="915338" y="617655"/>
                </a:cubicBezTo>
                <a:cubicBezTo>
                  <a:pt x="826462" y="618688"/>
                  <a:pt x="727465" y="645551"/>
                  <a:pt x="618349" y="698244"/>
                </a:cubicBezTo>
                <a:cubicBezTo>
                  <a:pt x="509233" y="750938"/>
                  <a:pt x="397845" y="823264"/>
                  <a:pt x="284185" y="915223"/>
                </a:cubicBezTo>
                <a:lnTo>
                  <a:pt x="0" y="363327"/>
                </a:lnTo>
                <a:cubicBezTo>
                  <a:pt x="164949" y="248481"/>
                  <a:pt x="333201" y="159438"/>
                  <a:pt x="504758" y="96199"/>
                </a:cubicBezTo>
                <a:cubicBezTo>
                  <a:pt x="676315" y="32961"/>
                  <a:pt x="852829" y="895"/>
                  <a:pt x="1034299" y="0"/>
                </a:cubicBezTo>
                <a:close/>
              </a:path>
            </a:pathLst>
          </a:custGeom>
        </p:spPr>
        <p:txBody>
          <a:bodyPr wrap="square">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6" name="Picture Placeholder 15"/>
          <p:cNvSpPr>
            <a:spLocks noGrp="1"/>
          </p:cNvSpPr>
          <p:nvPr>
            <p:ph type="pic" sz="quarter" idx="10" hasCustomPrompt="1"/>
          </p:nvPr>
        </p:nvSpPr>
        <p:spPr>
          <a:xfrm>
            <a:off x="-636282" y="-409244"/>
            <a:ext cx="7403837" cy="7669875"/>
          </a:xfrm>
          <a:custGeom>
            <a:avLst/>
            <a:gdLst>
              <a:gd name="connsiteX0" fmla="*/ 1098598 w 6677344"/>
              <a:gd name="connsiteY0" fmla="*/ 0 h 6917277"/>
              <a:gd name="connsiteX1" fmla="*/ 1114087 w 6677344"/>
              <a:gd name="connsiteY1" fmla="*/ 0 h 6917277"/>
              <a:gd name="connsiteX2" fmla="*/ 1131087 w 6677344"/>
              <a:gd name="connsiteY2" fmla="*/ 378 h 6917277"/>
              <a:gd name="connsiteX3" fmla="*/ 1149599 w 6677344"/>
              <a:gd name="connsiteY3" fmla="*/ 756 h 6917277"/>
              <a:gd name="connsiteX4" fmla="*/ 1189266 w 6677344"/>
              <a:gd name="connsiteY4" fmla="*/ 3022 h 6917277"/>
              <a:gd name="connsiteX5" fmla="*/ 1232334 w 6677344"/>
              <a:gd name="connsiteY5" fmla="*/ 6423 h 6917277"/>
              <a:gd name="connsiteX6" fmla="*/ 1277290 w 6677344"/>
              <a:gd name="connsiteY6" fmla="*/ 10200 h 6917277"/>
              <a:gd name="connsiteX7" fmla="*/ 1323758 w 6677344"/>
              <a:gd name="connsiteY7" fmla="*/ 15112 h 6917277"/>
              <a:gd name="connsiteX8" fmla="*/ 1370225 w 6677344"/>
              <a:gd name="connsiteY8" fmla="*/ 20401 h 6917277"/>
              <a:gd name="connsiteX9" fmla="*/ 1416315 w 6677344"/>
              <a:gd name="connsiteY9" fmla="*/ 26067 h 6917277"/>
              <a:gd name="connsiteX10" fmla="*/ 1460138 w 6677344"/>
              <a:gd name="connsiteY10" fmla="*/ 31734 h 6917277"/>
              <a:gd name="connsiteX11" fmla="*/ 1501694 w 6677344"/>
              <a:gd name="connsiteY11" fmla="*/ 37023 h 6917277"/>
              <a:gd name="connsiteX12" fmla="*/ 1539473 w 6677344"/>
              <a:gd name="connsiteY12" fmla="*/ 42312 h 6917277"/>
              <a:gd name="connsiteX13" fmla="*/ 1572340 w 6677344"/>
              <a:gd name="connsiteY13" fmla="*/ 47224 h 6917277"/>
              <a:gd name="connsiteX14" fmla="*/ 1599540 w 6677344"/>
              <a:gd name="connsiteY14" fmla="*/ 51379 h 6917277"/>
              <a:gd name="connsiteX15" fmla="*/ 1619563 w 6677344"/>
              <a:gd name="connsiteY15" fmla="*/ 55157 h 6917277"/>
              <a:gd name="connsiteX16" fmla="*/ 1662253 w 6677344"/>
              <a:gd name="connsiteY16" fmla="*/ 63468 h 6917277"/>
              <a:gd name="connsiteX17" fmla="*/ 1704187 w 6677344"/>
              <a:gd name="connsiteY17" fmla="*/ 72157 h 6917277"/>
              <a:gd name="connsiteX18" fmla="*/ 1746499 w 6677344"/>
              <a:gd name="connsiteY18" fmla="*/ 81224 h 6917277"/>
              <a:gd name="connsiteX19" fmla="*/ 1788811 w 6677344"/>
              <a:gd name="connsiteY19" fmla="*/ 90669 h 6917277"/>
              <a:gd name="connsiteX20" fmla="*/ 1830745 w 6677344"/>
              <a:gd name="connsiteY20" fmla="*/ 100869 h 6917277"/>
              <a:gd name="connsiteX21" fmla="*/ 1873057 w 6677344"/>
              <a:gd name="connsiteY21" fmla="*/ 111447 h 6917277"/>
              <a:gd name="connsiteX22" fmla="*/ 1914991 w 6677344"/>
              <a:gd name="connsiteY22" fmla="*/ 122403 h 6917277"/>
              <a:gd name="connsiteX23" fmla="*/ 1957302 w 6677344"/>
              <a:gd name="connsiteY23" fmla="*/ 134114 h 6917277"/>
              <a:gd name="connsiteX24" fmla="*/ 1999237 w 6677344"/>
              <a:gd name="connsiteY24" fmla="*/ 145826 h 6917277"/>
              <a:gd name="connsiteX25" fmla="*/ 2041549 w 6677344"/>
              <a:gd name="connsiteY25" fmla="*/ 157915 h 6917277"/>
              <a:gd name="connsiteX26" fmla="*/ 2083483 w 6677344"/>
              <a:gd name="connsiteY26" fmla="*/ 170382 h 6917277"/>
              <a:gd name="connsiteX27" fmla="*/ 2125417 w 6677344"/>
              <a:gd name="connsiteY27" fmla="*/ 183227 h 6917277"/>
              <a:gd name="connsiteX28" fmla="*/ 2167351 w 6677344"/>
              <a:gd name="connsiteY28" fmla="*/ 196827 h 6917277"/>
              <a:gd name="connsiteX29" fmla="*/ 2209285 w 6677344"/>
              <a:gd name="connsiteY29" fmla="*/ 210050 h 6917277"/>
              <a:gd name="connsiteX30" fmla="*/ 2251219 w 6677344"/>
              <a:gd name="connsiteY30" fmla="*/ 224028 h 6917277"/>
              <a:gd name="connsiteX31" fmla="*/ 2293153 w 6677344"/>
              <a:gd name="connsiteY31" fmla="*/ 238384 h 6917277"/>
              <a:gd name="connsiteX32" fmla="*/ 2334709 w 6677344"/>
              <a:gd name="connsiteY32" fmla="*/ 252362 h 6917277"/>
              <a:gd name="connsiteX33" fmla="*/ 2376266 w 6677344"/>
              <a:gd name="connsiteY33" fmla="*/ 267095 h 6917277"/>
              <a:gd name="connsiteX34" fmla="*/ 2417822 w 6677344"/>
              <a:gd name="connsiteY34" fmla="*/ 282207 h 6917277"/>
              <a:gd name="connsiteX35" fmla="*/ 2458623 w 6677344"/>
              <a:gd name="connsiteY35" fmla="*/ 297318 h 6917277"/>
              <a:gd name="connsiteX36" fmla="*/ 2500179 w 6677344"/>
              <a:gd name="connsiteY36" fmla="*/ 312430 h 6917277"/>
              <a:gd name="connsiteX37" fmla="*/ 2541358 w 6677344"/>
              <a:gd name="connsiteY37" fmla="*/ 328297 h 6917277"/>
              <a:gd name="connsiteX38" fmla="*/ 2582536 w 6677344"/>
              <a:gd name="connsiteY38" fmla="*/ 344164 h 6917277"/>
              <a:gd name="connsiteX39" fmla="*/ 2622959 w 6677344"/>
              <a:gd name="connsiteY39" fmla="*/ 360031 h 6917277"/>
              <a:gd name="connsiteX40" fmla="*/ 2704183 w 6677344"/>
              <a:gd name="connsiteY40" fmla="*/ 392143 h 6917277"/>
              <a:gd name="connsiteX41" fmla="*/ 2784651 w 6677344"/>
              <a:gd name="connsiteY41" fmla="*/ 425010 h 6917277"/>
              <a:gd name="connsiteX42" fmla="*/ 2864742 w 6677344"/>
              <a:gd name="connsiteY42" fmla="*/ 458256 h 6917277"/>
              <a:gd name="connsiteX43" fmla="*/ 2943321 w 6677344"/>
              <a:gd name="connsiteY43" fmla="*/ 491501 h 6917277"/>
              <a:gd name="connsiteX44" fmla="*/ 2956165 w 6677344"/>
              <a:gd name="connsiteY44" fmla="*/ 496790 h 6917277"/>
              <a:gd name="connsiteX45" fmla="*/ 2970143 w 6677344"/>
              <a:gd name="connsiteY45" fmla="*/ 502457 h 6917277"/>
              <a:gd name="connsiteX46" fmla="*/ 2984877 w 6677344"/>
              <a:gd name="connsiteY46" fmla="*/ 508123 h 6917277"/>
              <a:gd name="connsiteX47" fmla="*/ 2999610 w 6677344"/>
              <a:gd name="connsiteY47" fmla="*/ 513790 h 6917277"/>
              <a:gd name="connsiteX48" fmla="*/ 3013966 w 6677344"/>
              <a:gd name="connsiteY48" fmla="*/ 519835 h 6917277"/>
              <a:gd name="connsiteX49" fmla="*/ 3027566 w 6677344"/>
              <a:gd name="connsiteY49" fmla="*/ 525879 h 6917277"/>
              <a:gd name="connsiteX50" fmla="*/ 3040034 w 6677344"/>
              <a:gd name="connsiteY50" fmla="*/ 532302 h 6917277"/>
              <a:gd name="connsiteX51" fmla="*/ 3051745 w 6677344"/>
              <a:gd name="connsiteY51" fmla="*/ 538724 h 6917277"/>
              <a:gd name="connsiteX52" fmla="*/ 3060812 w 6677344"/>
              <a:gd name="connsiteY52" fmla="*/ 541369 h 6917277"/>
              <a:gd name="connsiteX53" fmla="*/ 3071012 w 6677344"/>
              <a:gd name="connsiteY53" fmla="*/ 544769 h 6917277"/>
              <a:gd name="connsiteX54" fmla="*/ 3081212 w 6677344"/>
              <a:gd name="connsiteY54" fmla="*/ 548169 h 6917277"/>
              <a:gd name="connsiteX55" fmla="*/ 3091790 w 6677344"/>
              <a:gd name="connsiteY55" fmla="*/ 551947 h 6917277"/>
              <a:gd name="connsiteX56" fmla="*/ 3113701 w 6677344"/>
              <a:gd name="connsiteY56" fmla="*/ 561014 h 6917277"/>
              <a:gd name="connsiteX57" fmla="*/ 3135613 w 6677344"/>
              <a:gd name="connsiteY57" fmla="*/ 570836 h 6917277"/>
              <a:gd name="connsiteX58" fmla="*/ 3158280 w 6677344"/>
              <a:gd name="connsiteY58" fmla="*/ 580659 h 6917277"/>
              <a:gd name="connsiteX59" fmla="*/ 3179814 w 6677344"/>
              <a:gd name="connsiteY59" fmla="*/ 590103 h 6917277"/>
              <a:gd name="connsiteX60" fmla="*/ 3200592 w 6677344"/>
              <a:gd name="connsiteY60" fmla="*/ 599548 h 6917277"/>
              <a:gd name="connsiteX61" fmla="*/ 3219859 w 6677344"/>
              <a:gd name="connsiteY61" fmla="*/ 607481 h 6917277"/>
              <a:gd name="connsiteX62" fmla="*/ 3248948 w 6677344"/>
              <a:gd name="connsiteY62" fmla="*/ 619571 h 6917277"/>
              <a:gd name="connsiteX63" fmla="*/ 3278793 w 6677344"/>
              <a:gd name="connsiteY63" fmla="*/ 632038 h 6917277"/>
              <a:gd name="connsiteX64" fmla="*/ 3309016 w 6677344"/>
              <a:gd name="connsiteY64" fmla="*/ 644882 h 6917277"/>
              <a:gd name="connsiteX65" fmla="*/ 3339617 w 6677344"/>
              <a:gd name="connsiteY65" fmla="*/ 658483 h 6917277"/>
              <a:gd name="connsiteX66" fmla="*/ 3370973 w 6677344"/>
              <a:gd name="connsiteY66" fmla="*/ 672461 h 6917277"/>
              <a:gd name="connsiteX67" fmla="*/ 3402329 w 6677344"/>
              <a:gd name="connsiteY67" fmla="*/ 686061 h 6917277"/>
              <a:gd name="connsiteX68" fmla="*/ 3434441 w 6677344"/>
              <a:gd name="connsiteY68" fmla="*/ 700795 h 6917277"/>
              <a:gd name="connsiteX69" fmla="*/ 3465797 w 6677344"/>
              <a:gd name="connsiteY69" fmla="*/ 715151 h 6917277"/>
              <a:gd name="connsiteX70" fmla="*/ 3497531 w 6677344"/>
              <a:gd name="connsiteY70" fmla="*/ 729884 h 6917277"/>
              <a:gd name="connsiteX71" fmla="*/ 3528509 w 6677344"/>
              <a:gd name="connsiteY71" fmla="*/ 744618 h 6917277"/>
              <a:gd name="connsiteX72" fmla="*/ 3559865 w 6677344"/>
              <a:gd name="connsiteY72" fmla="*/ 759352 h 6917277"/>
              <a:gd name="connsiteX73" fmla="*/ 3590466 w 6677344"/>
              <a:gd name="connsiteY73" fmla="*/ 773330 h 6917277"/>
              <a:gd name="connsiteX74" fmla="*/ 3620311 w 6677344"/>
              <a:gd name="connsiteY74" fmla="*/ 788063 h 6917277"/>
              <a:gd name="connsiteX75" fmla="*/ 3649400 w 6677344"/>
              <a:gd name="connsiteY75" fmla="*/ 802419 h 6917277"/>
              <a:gd name="connsiteX76" fmla="*/ 3677734 w 6677344"/>
              <a:gd name="connsiteY76" fmla="*/ 816775 h 6917277"/>
              <a:gd name="connsiteX77" fmla="*/ 3704935 w 6677344"/>
              <a:gd name="connsiteY77" fmla="*/ 830376 h 6917277"/>
              <a:gd name="connsiteX78" fmla="*/ 3744224 w 6677344"/>
              <a:gd name="connsiteY78" fmla="*/ 850398 h 6917277"/>
              <a:gd name="connsiteX79" fmla="*/ 3783514 w 6677344"/>
              <a:gd name="connsiteY79" fmla="*/ 870799 h 6917277"/>
              <a:gd name="connsiteX80" fmla="*/ 3823181 w 6677344"/>
              <a:gd name="connsiteY80" fmla="*/ 891199 h 6917277"/>
              <a:gd name="connsiteX81" fmla="*/ 3862093 w 6677344"/>
              <a:gd name="connsiteY81" fmla="*/ 911600 h 6917277"/>
              <a:gd name="connsiteX82" fmla="*/ 3901005 w 6677344"/>
              <a:gd name="connsiteY82" fmla="*/ 932378 h 6917277"/>
              <a:gd name="connsiteX83" fmla="*/ 3939161 w 6677344"/>
              <a:gd name="connsiteY83" fmla="*/ 953156 h 6917277"/>
              <a:gd name="connsiteX84" fmla="*/ 3977695 w 6677344"/>
              <a:gd name="connsiteY84" fmla="*/ 974312 h 6917277"/>
              <a:gd name="connsiteX85" fmla="*/ 4016229 w 6677344"/>
              <a:gd name="connsiteY85" fmla="*/ 995468 h 6917277"/>
              <a:gd name="connsiteX86" fmla="*/ 4054385 w 6677344"/>
              <a:gd name="connsiteY86" fmla="*/ 1017002 h 6917277"/>
              <a:gd name="connsiteX87" fmla="*/ 4091786 w 6677344"/>
              <a:gd name="connsiteY87" fmla="*/ 1038536 h 6917277"/>
              <a:gd name="connsiteX88" fmla="*/ 4129187 w 6677344"/>
              <a:gd name="connsiteY88" fmla="*/ 1060070 h 6917277"/>
              <a:gd name="connsiteX89" fmla="*/ 4166209 w 6677344"/>
              <a:gd name="connsiteY89" fmla="*/ 1081604 h 6917277"/>
              <a:gd name="connsiteX90" fmla="*/ 4202855 w 6677344"/>
              <a:gd name="connsiteY90" fmla="*/ 1103138 h 6917277"/>
              <a:gd name="connsiteX91" fmla="*/ 4239500 w 6677344"/>
              <a:gd name="connsiteY91" fmla="*/ 1125427 h 6917277"/>
              <a:gd name="connsiteX92" fmla="*/ 4275767 w 6677344"/>
              <a:gd name="connsiteY92" fmla="*/ 1147339 h 6917277"/>
              <a:gd name="connsiteX93" fmla="*/ 4310901 w 6677344"/>
              <a:gd name="connsiteY93" fmla="*/ 1170006 h 6917277"/>
              <a:gd name="connsiteX94" fmla="*/ 4347924 w 6677344"/>
              <a:gd name="connsiteY94" fmla="*/ 1193051 h 6917277"/>
              <a:gd name="connsiteX95" fmla="*/ 4384569 w 6677344"/>
              <a:gd name="connsiteY95" fmla="*/ 1216096 h 6917277"/>
              <a:gd name="connsiteX96" fmla="*/ 4420836 w 6677344"/>
              <a:gd name="connsiteY96" fmla="*/ 1239141 h 6917277"/>
              <a:gd name="connsiteX97" fmla="*/ 4457104 w 6677344"/>
              <a:gd name="connsiteY97" fmla="*/ 1261808 h 6917277"/>
              <a:gd name="connsiteX98" fmla="*/ 4492993 w 6677344"/>
              <a:gd name="connsiteY98" fmla="*/ 1285231 h 6917277"/>
              <a:gd name="connsiteX99" fmla="*/ 4528883 w 6677344"/>
              <a:gd name="connsiteY99" fmla="*/ 1308276 h 6917277"/>
              <a:gd name="connsiteX100" fmla="*/ 4564772 w 6677344"/>
              <a:gd name="connsiteY100" fmla="*/ 1331699 h 6917277"/>
              <a:gd name="connsiteX101" fmla="*/ 4600284 w 6677344"/>
              <a:gd name="connsiteY101" fmla="*/ 1355877 h 6917277"/>
              <a:gd name="connsiteX102" fmla="*/ 4637685 w 6677344"/>
              <a:gd name="connsiteY102" fmla="*/ 1380811 h 6917277"/>
              <a:gd name="connsiteX103" fmla="*/ 4674330 w 6677344"/>
              <a:gd name="connsiteY103" fmla="*/ 1406123 h 6917277"/>
              <a:gd name="connsiteX104" fmla="*/ 4710219 w 6677344"/>
              <a:gd name="connsiteY104" fmla="*/ 1430679 h 6917277"/>
              <a:gd name="connsiteX105" fmla="*/ 4744598 w 6677344"/>
              <a:gd name="connsiteY105" fmla="*/ 1455235 h 6917277"/>
              <a:gd name="connsiteX106" fmla="*/ 4778976 w 6677344"/>
              <a:gd name="connsiteY106" fmla="*/ 1479413 h 6917277"/>
              <a:gd name="connsiteX107" fmla="*/ 4812221 w 6677344"/>
              <a:gd name="connsiteY107" fmla="*/ 1503592 h 6917277"/>
              <a:gd name="connsiteX108" fmla="*/ 4845466 w 6677344"/>
              <a:gd name="connsiteY108" fmla="*/ 1527392 h 6917277"/>
              <a:gd name="connsiteX109" fmla="*/ 4878334 w 6677344"/>
              <a:gd name="connsiteY109" fmla="*/ 1551571 h 6917277"/>
              <a:gd name="connsiteX110" fmla="*/ 4910823 w 6677344"/>
              <a:gd name="connsiteY110" fmla="*/ 1575371 h 6917277"/>
              <a:gd name="connsiteX111" fmla="*/ 4943313 w 6677344"/>
              <a:gd name="connsiteY111" fmla="*/ 1599550 h 6917277"/>
              <a:gd name="connsiteX112" fmla="*/ 4976180 w 6677344"/>
              <a:gd name="connsiteY112" fmla="*/ 1624106 h 6917277"/>
              <a:gd name="connsiteX113" fmla="*/ 5009047 w 6677344"/>
              <a:gd name="connsiteY113" fmla="*/ 1648662 h 6917277"/>
              <a:gd name="connsiteX114" fmla="*/ 5042670 w 6677344"/>
              <a:gd name="connsiteY114" fmla="*/ 1673596 h 6917277"/>
              <a:gd name="connsiteX115" fmla="*/ 5076293 w 6677344"/>
              <a:gd name="connsiteY115" fmla="*/ 1698530 h 6917277"/>
              <a:gd name="connsiteX116" fmla="*/ 5110671 w 6677344"/>
              <a:gd name="connsiteY116" fmla="*/ 1724597 h 6917277"/>
              <a:gd name="connsiteX117" fmla="*/ 5146183 w 6677344"/>
              <a:gd name="connsiteY117" fmla="*/ 1750664 h 6917277"/>
              <a:gd name="connsiteX118" fmla="*/ 5179050 w 6677344"/>
              <a:gd name="connsiteY118" fmla="*/ 1775598 h 6917277"/>
              <a:gd name="connsiteX119" fmla="*/ 5212295 w 6677344"/>
              <a:gd name="connsiteY119" fmla="*/ 1801666 h 6917277"/>
              <a:gd name="connsiteX120" fmla="*/ 5245540 w 6677344"/>
              <a:gd name="connsiteY120" fmla="*/ 1828488 h 6917277"/>
              <a:gd name="connsiteX121" fmla="*/ 5278408 w 6677344"/>
              <a:gd name="connsiteY121" fmla="*/ 1855311 h 6917277"/>
              <a:gd name="connsiteX122" fmla="*/ 5310897 w 6677344"/>
              <a:gd name="connsiteY122" fmla="*/ 1881756 h 6917277"/>
              <a:gd name="connsiteX123" fmla="*/ 5343387 w 6677344"/>
              <a:gd name="connsiteY123" fmla="*/ 1908579 h 6917277"/>
              <a:gd name="connsiteX124" fmla="*/ 5375876 w 6677344"/>
              <a:gd name="connsiteY124" fmla="*/ 1934647 h 6917277"/>
              <a:gd name="connsiteX125" fmla="*/ 5407232 w 6677344"/>
              <a:gd name="connsiteY125" fmla="*/ 1959203 h 6917277"/>
              <a:gd name="connsiteX126" fmla="*/ 6036621 w 6677344"/>
              <a:gd name="connsiteY126" fmla="*/ 2513038 h 6917277"/>
              <a:gd name="connsiteX127" fmla="*/ 6048711 w 6677344"/>
              <a:gd name="connsiteY127" fmla="*/ 2524750 h 6917277"/>
              <a:gd name="connsiteX128" fmla="*/ 6060422 w 6677344"/>
              <a:gd name="connsiteY128" fmla="*/ 2536839 h 6917277"/>
              <a:gd name="connsiteX129" fmla="*/ 6071378 w 6677344"/>
              <a:gd name="connsiteY129" fmla="*/ 2548928 h 6917277"/>
              <a:gd name="connsiteX130" fmla="*/ 6081956 w 6677344"/>
              <a:gd name="connsiteY130" fmla="*/ 2561017 h 6917277"/>
              <a:gd name="connsiteX131" fmla="*/ 6092534 w 6677344"/>
              <a:gd name="connsiteY131" fmla="*/ 2573106 h 6917277"/>
              <a:gd name="connsiteX132" fmla="*/ 6102356 w 6677344"/>
              <a:gd name="connsiteY132" fmla="*/ 2584818 h 6917277"/>
              <a:gd name="connsiteX133" fmla="*/ 6112178 w 6677344"/>
              <a:gd name="connsiteY133" fmla="*/ 2596152 h 6917277"/>
              <a:gd name="connsiteX134" fmla="*/ 6122756 w 6677344"/>
              <a:gd name="connsiteY134" fmla="*/ 2606352 h 6917277"/>
              <a:gd name="connsiteX135" fmla="*/ 6152979 w 6677344"/>
              <a:gd name="connsiteY135" fmla="*/ 2636197 h 6917277"/>
              <a:gd name="connsiteX136" fmla="*/ 6185469 w 6677344"/>
              <a:gd name="connsiteY136" fmla="*/ 2669064 h 6917277"/>
              <a:gd name="connsiteX137" fmla="*/ 6219091 w 6677344"/>
              <a:gd name="connsiteY137" fmla="*/ 2703821 h 6917277"/>
              <a:gd name="connsiteX138" fmla="*/ 6252714 w 6677344"/>
              <a:gd name="connsiteY138" fmla="*/ 2740088 h 6917277"/>
              <a:gd name="connsiteX139" fmla="*/ 6286715 w 6677344"/>
              <a:gd name="connsiteY139" fmla="*/ 2776734 h 6917277"/>
              <a:gd name="connsiteX140" fmla="*/ 6318449 w 6677344"/>
              <a:gd name="connsiteY140" fmla="*/ 2813001 h 6917277"/>
              <a:gd name="connsiteX141" fmla="*/ 6333938 w 6677344"/>
              <a:gd name="connsiteY141" fmla="*/ 2830757 h 6917277"/>
              <a:gd name="connsiteX142" fmla="*/ 6348672 w 6677344"/>
              <a:gd name="connsiteY142" fmla="*/ 2848513 h 6917277"/>
              <a:gd name="connsiteX143" fmla="*/ 6363027 w 6677344"/>
              <a:gd name="connsiteY143" fmla="*/ 2865514 h 6917277"/>
              <a:gd name="connsiteX144" fmla="*/ 6375872 w 6677344"/>
              <a:gd name="connsiteY144" fmla="*/ 2881381 h 6917277"/>
              <a:gd name="connsiteX145" fmla="*/ 6406473 w 6677344"/>
              <a:gd name="connsiteY145" fmla="*/ 2919159 h 6917277"/>
              <a:gd name="connsiteX146" fmla="*/ 6433295 w 6677344"/>
              <a:gd name="connsiteY146" fmla="*/ 2952782 h 6917277"/>
              <a:gd name="connsiteX147" fmla="*/ 6445762 w 6677344"/>
              <a:gd name="connsiteY147" fmla="*/ 2968649 h 6917277"/>
              <a:gd name="connsiteX148" fmla="*/ 6457474 w 6677344"/>
              <a:gd name="connsiteY148" fmla="*/ 2984516 h 6917277"/>
              <a:gd name="connsiteX149" fmla="*/ 6468807 w 6677344"/>
              <a:gd name="connsiteY149" fmla="*/ 3000006 h 6917277"/>
              <a:gd name="connsiteX150" fmla="*/ 6480141 w 6677344"/>
              <a:gd name="connsiteY150" fmla="*/ 3015117 h 6917277"/>
              <a:gd name="connsiteX151" fmla="*/ 6491096 w 6677344"/>
              <a:gd name="connsiteY151" fmla="*/ 3030984 h 6917277"/>
              <a:gd name="connsiteX152" fmla="*/ 6501674 w 6677344"/>
              <a:gd name="connsiteY152" fmla="*/ 3047229 h 6917277"/>
              <a:gd name="connsiteX153" fmla="*/ 6512630 w 6677344"/>
              <a:gd name="connsiteY153" fmla="*/ 3063474 h 6917277"/>
              <a:gd name="connsiteX154" fmla="*/ 6523586 w 6677344"/>
              <a:gd name="connsiteY154" fmla="*/ 3080852 h 6917277"/>
              <a:gd name="connsiteX155" fmla="*/ 6534542 w 6677344"/>
              <a:gd name="connsiteY155" fmla="*/ 3098986 h 6917277"/>
              <a:gd name="connsiteX156" fmla="*/ 6546253 w 6677344"/>
              <a:gd name="connsiteY156" fmla="*/ 3118253 h 6917277"/>
              <a:gd name="connsiteX157" fmla="*/ 6558342 w 6677344"/>
              <a:gd name="connsiteY157" fmla="*/ 3139409 h 6917277"/>
              <a:gd name="connsiteX158" fmla="*/ 6571187 w 6677344"/>
              <a:gd name="connsiteY158" fmla="*/ 3161698 h 6917277"/>
              <a:gd name="connsiteX159" fmla="*/ 6579120 w 6677344"/>
              <a:gd name="connsiteY159" fmla="*/ 3176432 h 6917277"/>
              <a:gd name="connsiteX160" fmla="*/ 6587431 w 6677344"/>
              <a:gd name="connsiteY160" fmla="*/ 3194188 h 6917277"/>
              <a:gd name="connsiteX161" fmla="*/ 6596876 w 6677344"/>
              <a:gd name="connsiteY161" fmla="*/ 3213455 h 6917277"/>
              <a:gd name="connsiteX162" fmla="*/ 6606321 w 6677344"/>
              <a:gd name="connsiteY162" fmla="*/ 3234989 h 6917277"/>
              <a:gd name="connsiteX163" fmla="*/ 6616143 w 6677344"/>
              <a:gd name="connsiteY163" fmla="*/ 3258034 h 6917277"/>
              <a:gd name="connsiteX164" fmla="*/ 6625966 w 6677344"/>
              <a:gd name="connsiteY164" fmla="*/ 3282590 h 6917277"/>
              <a:gd name="connsiteX165" fmla="*/ 6635032 w 6677344"/>
              <a:gd name="connsiteY165" fmla="*/ 3308279 h 6917277"/>
              <a:gd name="connsiteX166" fmla="*/ 6644099 w 6677344"/>
              <a:gd name="connsiteY166" fmla="*/ 3333969 h 6917277"/>
              <a:gd name="connsiteX167" fmla="*/ 6652410 w 6677344"/>
              <a:gd name="connsiteY167" fmla="*/ 3360414 h 6917277"/>
              <a:gd name="connsiteX168" fmla="*/ 6659966 w 6677344"/>
              <a:gd name="connsiteY168" fmla="*/ 3386859 h 6917277"/>
              <a:gd name="connsiteX169" fmla="*/ 6662988 w 6677344"/>
              <a:gd name="connsiteY169" fmla="*/ 3399704 h 6917277"/>
              <a:gd name="connsiteX170" fmla="*/ 6666011 w 6677344"/>
              <a:gd name="connsiteY170" fmla="*/ 3412927 h 6917277"/>
              <a:gd name="connsiteX171" fmla="*/ 6669033 w 6677344"/>
              <a:gd name="connsiteY171" fmla="*/ 3425771 h 6917277"/>
              <a:gd name="connsiteX172" fmla="*/ 6671300 w 6677344"/>
              <a:gd name="connsiteY172" fmla="*/ 3438238 h 6917277"/>
              <a:gd name="connsiteX173" fmla="*/ 6673566 w 6677344"/>
              <a:gd name="connsiteY173" fmla="*/ 3450328 h 6917277"/>
              <a:gd name="connsiteX174" fmla="*/ 6675078 w 6677344"/>
              <a:gd name="connsiteY174" fmla="*/ 3462417 h 6917277"/>
              <a:gd name="connsiteX175" fmla="*/ 6676211 w 6677344"/>
              <a:gd name="connsiteY175" fmla="*/ 3474128 h 6917277"/>
              <a:gd name="connsiteX176" fmla="*/ 6676966 w 6677344"/>
              <a:gd name="connsiteY176" fmla="*/ 3485462 h 6917277"/>
              <a:gd name="connsiteX177" fmla="*/ 6677344 w 6677344"/>
              <a:gd name="connsiteY177" fmla="*/ 3496417 h 6917277"/>
              <a:gd name="connsiteX178" fmla="*/ 6677344 w 6677344"/>
              <a:gd name="connsiteY178" fmla="*/ 3506996 h 6917277"/>
              <a:gd name="connsiteX179" fmla="*/ 6676589 w 6677344"/>
              <a:gd name="connsiteY179" fmla="*/ 3516818 h 6917277"/>
              <a:gd name="connsiteX180" fmla="*/ 6675078 w 6677344"/>
              <a:gd name="connsiteY180" fmla="*/ 3526263 h 6917277"/>
              <a:gd name="connsiteX181" fmla="*/ 6671300 w 6677344"/>
              <a:gd name="connsiteY181" fmla="*/ 3547796 h 6917277"/>
              <a:gd name="connsiteX182" fmla="*/ 6667144 w 6677344"/>
              <a:gd name="connsiteY182" fmla="*/ 3568575 h 6917277"/>
              <a:gd name="connsiteX183" fmla="*/ 6662611 w 6677344"/>
              <a:gd name="connsiteY183" fmla="*/ 3589353 h 6917277"/>
              <a:gd name="connsiteX184" fmla="*/ 6657322 w 6677344"/>
              <a:gd name="connsiteY184" fmla="*/ 3608998 h 6917277"/>
              <a:gd name="connsiteX185" fmla="*/ 6652410 w 6677344"/>
              <a:gd name="connsiteY185" fmla="*/ 3629020 h 6917277"/>
              <a:gd name="connsiteX186" fmla="*/ 6646744 w 6677344"/>
              <a:gd name="connsiteY186" fmla="*/ 3648288 h 6917277"/>
              <a:gd name="connsiteX187" fmla="*/ 6640699 w 6677344"/>
              <a:gd name="connsiteY187" fmla="*/ 3667555 h 6917277"/>
              <a:gd name="connsiteX188" fmla="*/ 6634277 w 6677344"/>
              <a:gd name="connsiteY188" fmla="*/ 3686066 h 6917277"/>
              <a:gd name="connsiteX189" fmla="*/ 6627477 w 6677344"/>
              <a:gd name="connsiteY189" fmla="*/ 3704200 h 6917277"/>
              <a:gd name="connsiteX190" fmla="*/ 6620299 w 6677344"/>
              <a:gd name="connsiteY190" fmla="*/ 3722334 h 6917277"/>
              <a:gd name="connsiteX191" fmla="*/ 6613121 w 6677344"/>
              <a:gd name="connsiteY191" fmla="*/ 3740090 h 6917277"/>
              <a:gd name="connsiteX192" fmla="*/ 6605565 w 6677344"/>
              <a:gd name="connsiteY192" fmla="*/ 3757468 h 6917277"/>
              <a:gd name="connsiteX193" fmla="*/ 6597254 w 6677344"/>
              <a:gd name="connsiteY193" fmla="*/ 3774846 h 6917277"/>
              <a:gd name="connsiteX194" fmla="*/ 6589320 w 6677344"/>
              <a:gd name="connsiteY194" fmla="*/ 3791847 h 6917277"/>
              <a:gd name="connsiteX195" fmla="*/ 6580631 w 6677344"/>
              <a:gd name="connsiteY195" fmla="*/ 3808469 h 6917277"/>
              <a:gd name="connsiteX196" fmla="*/ 6571942 w 6677344"/>
              <a:gd name="connsiteY196" fmla="*/ 3825092 h 6917277"/>
              <a:gd name="connsiteX197" fmla="*/ 6562875 w 6677344"/>
              <a:gd name="connsiteY197" fmla="*/ 3841714 h 6917277"/>
              <a:gd name="connsiteX198" fmla="*/ 6553431 w 6677344"/>
              <a:gd name="connsiteY198" fmla="*/ 3857582 h 6917277"/>
              <a:gd name="connsiteX199" fmla="*/ 6543608 w 6677344"/>
              <a:gd name="connsiteY199" fmla="*/ 3873826 h 6917277"/>
              <a:gd name="connsiteX200" fmla="*/ 6533786 w 6677344"/>
              <a:gd name="connsiteY200" fmla="*/ 3889693 h 6917277"/>
              <a:gd name="connsiteX201" fmla="*/ 6523964 w 6677344"/>
              <a:gd name="connsiteY201" fmla="*/ 3905183 h 6917277"/>
              <a:gd name="connsiteX202" fmla="*/ 6513386 w 6677344"/>
              <a:gd name="connsiteY202" fmla="*/ 3921050 h 6917277"/>
              <a:gd name="connsiteX203" fmla="*/ 6503186 w 6677344"/>
              <a:gd name="connsiteY203" fmla="*/ 3936917 h 6917277"/>
              <a:gd name="connsiteX204" fmla="*/ 6492230 w 6677344"/>
              <a:gd name="connsiteY204" fmla="*/ 3952406 h 6917277"/>
              <a:gd name="connsiteX205" fmla="*/ 6470696 w 6677344"/>
              <a:gd name="connsiteY205" fmla="*/ 3983007 h 6917277"/>
              <a:gd name="connsiteX206" fmla="*/ 6447651 w 6677344"/>
              <a:gd name="connsiteY206" fmla="*/ 4014363 h 6917277"/>
              <a:gd name="connsiteX207" fmla="*/ 6424606 w 6677344"/>
              <a:gd name="connsiteY207" fmla="*/ 4044964 h 6917277"/>
              <a:gd name="connsiteX208" fmla="*/ 6400806 w 6677344"/>
              <a:gd name="connsiteY208" fmla="*/ 4075942 h 6917277"/>
              <a:gd name="connsiteX209" fmla="*/ 6387583 w 6677344"/>
              <a:gd name="connsiteY209" fmla="*/ 4092565 h 6917277"/>
              <a:gd name="connsiteX210" fmla="*/ 6374739 w 6677344"/>
              <a:gd name="connsiteY210" fmla="*/ 4108432 h 6917277"/>
              <a:gd name="connsiteX211" fmla="*/ 6367939 w 6677344"/>
              <a:gd name="connsiteY211" fmla="*/ 4116366 h 6917277"/>
              <a:gd name="connsiteX212" fmla="*/ 6360761 w 6677344"/>
              <a:gd name="connsiteY212" fmla="*/ 4123543 h 6917277"/>
              <a:gd name="connsiteX213" fmla="*/ 6353583 w 6677344"/>
              <a:gd name="connsiteY213" fmla="*/ 4131099 h 6917277"/>
              <a:gd name="connsiteX214" fmla="*/ 6345649 w 6677344"/>
              <a:gd name="connsiteY214" fmla="*/ 4137899 h 6917277"/>
              <a:gd name="connsiteX215" fmla="*/ 6341494 w 6677344"/>
              <a:gd name="connsiteY215" fmla="*/ 4143944 h 6917277"/>
              <a:gd name="connsiteX216" fmla="*/ 6332049 w 6677344"/>
              <a:gd name="connsiteY216" fmla="*/ 4154522 h 6917277"/>
              <a:gd name="connsiteX217" fmla="*/ 6318827 w 6677344"/>
              <a:gd name="connsiteY217" fmla="*/ 4169256 h 6917277"/>
              <a:gd name="connsiteX218" fmla="*/ 6301826 w 6677344"/>
              <a:gd name="connsiteY218" fmla="*/ 4187389 h 6917277"/>
              <a:gd name="connsiteX219" fmla="*/ 6282181 w 6677344"/>
              <a:gd name="connsiteY219" fmla="*/ 4208546 h 6917277"/>
              <a:gd name="connsiteX220" fmla="*/ 6260270 w 6677344"/>
              <a:gd name="connsiteY220" fmla="*/ 4231968 h 6917277"/>
              <a:gd name="connsiteX221" fmla="*/ 6236470 w 6677344"/>
              <a:gd name="connsiteY221" fmla="*/ 4256902 h 6917277"/>
              <a:gd name="connsiteX222" fmla="*/ 6211914 w 6677344"/>
              <a:gd name="connsiteY222" fmla="*/ 4282214 h 6917277"/>
              <a:gd name="connsiteX223" fmla="*/ 6186980 w 6677344"/>
              <a:gd name="connsiteY223" fmla="*/ 4307904 h 6917277"/>
              <a:gd name="connsiteX224" fmla="*/ 6162046 w 6677344"/>
              <a:gd name="connsiteY224" fmla="*/ 4333215 h 6917277"/>
              <a:gd name="connsiteX225" fmla="*/ 6138246 w 6677344"/>
              <a:gd name="connsiteY225" fmla="*/ 4357771 h 6917277"/>
              <a:gd name="connsiteX226" fmla="*/ 6116334 w 6677344"/>
              <a:gd name="connsiteY226" fmla="*/ 4380439 h 6917277"/>
              <a:gd name="connsiteX227" fmla="*/ 6095934 w 6677344"/>
              <a:gd name="connsiteY227" fmla="*/ 4400839 h 6917277"/>
              <a:gd name="connsiteX228" fmla="*/ 6078178 w 6677344"/>
              <a:gd name="connsiteY228" fmla="*/ 4418595 h 6917277"/>
              <a:gd name="connsiteX229" fmla="*/ 6064200 w 6677344"/>
              <a:gd name="connsiteY229" fmla="*/ 4432573 h 6917277"/>
              <a:gd name="connsiteX230" fmla="*/ 6054000 w 6677344"/>
              <a:gd name="connsiteY230" fmla="*/ 4442018 h 6917277"/>
              <a:gd name="connsiteX231" fmla="*/ 6041533 w 6677344"/>
              <a:gd name="connsiteY231" fmla="*/ 4454107 h 6917277"/>
              <a:gd name="connsiteX232" fmla="*/ 6029066 w 6677344"/>
              <a:gd name="connsiteY232" fmla="*/ 4466574 h 6917277"/>
              <a:gd name="connsiteX233" fmla="*/ 6016977 w 6677344"/>
              <a:gd name="connsiteY233" fmla="*/ 4477908 h 6917277"/>
              <a:gd name="connsiteX234" fmla="*/ 6004888 w 6677344"/>
              <a:gd name="connsiteY234" fmla="*/ 4489619 h 6917277"/>
              <a:gd name="connsiteX235" fmla="*/ 5992798 w 6677344"/>
              <a:gd name="connsiteY235" fmla="*/ 4501330 h 6917277"/>
              <a:gd name="connsiteX236" fmla="*/ 5980332 w 6677344"/>
              <a:gd name="connsiteY236" fmla="*/ 4513420 h 6917277"/>
              <a:gd name="connsiteX237" fmla="*/ 5968242 w 6677344"/>
              <a:gd name="connsiteY237" fmla="*/ 4525509 h 6917277"/>
              <a:gd name="connsiteX238" fmla="*/ 5955776 w 6677344"/>
              <a:gd name="connsiteY238" fmla="*/ 4538354 h 6917277"/>
              <a:gd name="connsiteX239" fmla="*/ 5876441 w 6677344"/>
              <a:gd name="connsiteY239" fmla="*/ 4609000 h 6917277"/>
              <a:gd name="connsiteX240" fmla="*/ 5868507 w 6677344"/>
              <a:gd name="connsiteY240" fmla="*/ 4616555 h 6917277"/>
              <a:gd name="connsiteX241" fmla="*/ 5863218 w 6677344"/>
              <a:gd name="connsiteY241" fmla="*/ 4621467 h 6917277"/>
              <a:gd name="connsiteX242" fmla="*/ 5858685 w 6677344"/>
              <a:gd name="connsiteY242" fmla="*/ 4626000 h 6917277"/>
              <a:gd name="connsiteX243" fmla="*/ 5850751 w 6677344"/>
              <a:gd name="connsiteY243" fmla="*/ 4632045 h 6917277"/>
              <a:gd name="connsiteX244" fmla="*/ 5837151 w 6677344"/>
              <a:gd name="connsiteY244" fmla="*/ 4643378 h 6917277"/>
              <a:gd name="connsiteX245" fmla="*/ 5819773 w 6677344"/>
              <a:gd name="connsiteY245" fmla="*/ 4657356 h 6917277"/>
              <a:gd name="connsiteX246" fmla="*/ 5800506 w 6677344"/>
              <a:gd name="connsiteY246" fmla="*/ 4673979 h 6917277"/>
              <a:gd name="connsiteX247" fmla="*/ 5779350 w 6677344"/>
              <a:gd name="connsiteY247" fmla="*/ 4692491 h 6917277"/>
              <a:gd name="connsiteX248" fmla="*/ 5756683 w 6677344"/>
              <a:gd name="connsiteY248" fmla="*/ 4712891 h 6917277"/>
              <a:gd name="connsiteX249" fmla="*/ 5732883 w 6677344"/>
              <a:gd name="connsiteY249" fmla="*/ 4733669 h 6917277"/>
              <a:gd name="connsiteX250" fmla="*/ 5708327 w 6677344"/>
              <a:gd name="connsiteY250" fmla="*/ 4755203 h 6917277"/>
              <a:gd name="connsiteX251" fmla="*/ 5683393 w 6677344"/>
              <a:gd name="connsiteY251" fmla="*/ 4777115 h 6917277"/>
              <a:gd name="connsiteX252" fmla="*/ 5658837 w 6677344"/>
              <a:gd name="connsiteY252" fmla="*/ 4798271 h 6917277"/>
              <a:gd name="connsiteX253" fmla="*/ 5635414 w 6677344"/>
              <a:gd name="connsiteY253" fmla="*/ 4819049 h 6917277"/>
              <a:gd name="connsiteX254" fmla="*/ 5612747 w 6677344"/>
              <a:gd name="connsiteY254" fmla="*/ 4838316 h 6917277"/>
              <a:gd name="connsiteX255" fmla="*/ 5591969 w 6677344"/>
              <a:gd name="connsiteY255" fmla="*/ 4856072 h 6917277"/>
              <a:gd name="connsiteX256" fmla="*/ 5572702 w 6677344"/>
              <a:gd name="connsiteY256" fmla="*/ 4871562 h 6917277"/>
              <a:gd name="connsiteX257" fmla="*/ 5556457 w 6677344"/>
              <a:gd name="connsiteY257" fmla="*/ 4884028 h 6917277"/>
              <a:gd name="connsiteX258" fmla="*/ 5549657 w 6677344"/>
              <a:gd name="connsiteY258" fmla="*/ 4889318 h 6917277"/>
              <a:gd name="connsiteX259" fmla="*/ 5543235 w 6677344"/>
              <a:gd name="connsiteY259" fmla="*/ 4893851 h 6917277"/>
              <a:gd name="connsiteX260" fmla="*/ 5537568 w 6677344"/>
              <a:gd name="connsiteY260" fmla="*/ 4897251 h 6917277"/>
              <a:gd name="connsiteX261" fmla="*/ 5532657 w 6677344"/>
              <a:gd name="connsiteY261" fmla="*/ 4899896 h 6917277"/>
              <a:gd name="connsiteX262" fmla="*/ 5528501 w 6677344"/>
              <a:gd name="connsiteY262" fmla="*/ 4904429 h 6917277"/>
              <a:gd name="connsiteX263" fmla="*/ 5521323 w 6677344"/>
              <a:gd name="connsiteY263" fmla="*/ 4911229 h 6917277"/>
              <a:gd name="connsiteX264" fmla="*/ 5511879 w 6677344"/>
              <a:gd name="connsiteY264" fmla="*/ 4919540 h 6917277"/>
              <a:gd name="connsiteX265" fmla="*/ 5500167 w 6677344"/>
              <a:gd name="connsiteY265" fmla="*/ 4929363 h 6917277"/>
              <a:gd name="connsiteX266" fmla="*/ 5470700 w 6677344"/>
              <a:gd name="connsiteY266" fmla="*/ 4953541 h 6917277"/>
              <a:gd name="connsiteX267" fmla="*/ 5434433 w 6677344"/>
              <a:gd name="connsiteY267" fmla="*/ 4983009 h 6917277"/>
              <a:gd name="connsiteX268" fmla="*/ 5392499 w 6677344"/>
              <a:gd name="connsiteY268" fmla="*/ 5016254 h 6917277"/>
              <a:gd name="connsiteX269" fmla="*/ 5346787 w 6677344"/>
              <a:gd name="connsiteY269" fmla="*/ 5052521 h 6917277"/>
              <a:gd name="connsiteX270" fmla="*/ 5298052 w 6677344"/>
              <a:gd name="connsiteY270" fmla="*/ 5090678 h 6917277"/>
              <a:gd name="connsiteX271" fmla="*/ 5247807 w 6677344"/>
              <a:gd name="connsiteY271" fmla="*/ 5129590 h 6917277"/>
              <a:gd name="connsiteX272" fmla="*/ 5197562 w 6677344"/>
              <a:gd name="connsiteY272" fmla="*/ 5168124 h 6917277"/>
              <a:gd name="connsiteX273" fmla="*/ 5148450 w 6677344"/>
              <a:gd name="connsiteY273" fmla="*/ 5205525 h 6917277"/>
              <a:gd name="connsiteX274" fmla="*/ 5101982 w 6677344"/>
              <a:gd name="connsiteY274" fmla="*/ 5241037 h 6917277"/>
              <a:gd name="connsiteX275" fmla="*/ 5059293 w 6677344"/>
              <a:gd name="connsiteY275" fmla="*/ 5273149 h 6917277"/>
              <a:gd name="connsiteX276" fmla="*/ 5022270 w 6677344"/>
              <a:gd name="connsiteY276" fmla="*/ 5300350 h 6917277"/>
              <a:gd name="connsiteX277" fmla="*/ 4991291 w 6677344"/>
              <a:gd name="connsiteY277" fmla="*/ 5322261 h 6917277"/>
              <a:gd name="connsiteX278" fmla="*/ 4978824 w 6677344"/>
              <a:gd name="connsiteY278" fmla="*/ 5331328 h 6917277"/>
              <a:gd name="connsiteX279" fmla="*/ 4968624 w 6677344"/>
              <a:gd name="connsiteY279" fmla="*/ 5338506 h 6917277"/>
              <a:gd name="connsiteX280" fmla="*/ 4960691 w 6677344"/>
              <a:gd name="connsiteY280" fmla="*/ 5343039 h 6917277"/>
              <a:gd name="connsiteX281" fmla="*/ 4955024 w 6677344"/>
              <a:gd name="connsiteY281" fmla="*/ 5346440 h 6917277"/>
              <a:gd name="connsiteX282" fmla="*/ 4942557 w 6677344"/>
              <a:gd name="connsiteY282" fmla="*/ 5356640 h 6917277"/>
              <a:gd name="connsiteX283" fmla="*/ 4922912 w 6677344"/>
              <a:gd name="connsiteY283" fmla="*/ 5371374 h 6917277"/>
              <a:gd name="connsiteX284" fmla="*/ 4897223 w 6677344"/>
              <a:gd name="connsiteY284" fmla="*/ 5389885 h 6917277"/>
              <a:gd name="connsiteX285" fmla="*/ 4867000 w 6677344"/>
              <a:gd name="connsiteY285" fmla="*/ 5411419 h 6917277"/>
              <a:gd name="connsiteX286" fmla="*/ 4832244 w 6677344"/>
              <a:gd name="connsiteY286" fmla="*/ 5435597 h 6917277"/>
              <a:gd name="connsiteX287" fmla="*/ 4795599 w 6677344"/>
              <a:gd name="connsiteY287" fmla="*/ 5461665 h 6917277"/>
              <a:gd name="connsiteX288" fmla="*/ 4756309 w 6677344"/>
              <a:gd name="connsiteY288" fmla="*/ 5488487 h 6917277"/>
              <a:gd name="connsiteX289" fmla="*/ 4716642 w 6677344"/>
              <a:gd name="connsiteY289" fmla="*/ 5515688 h 6917277"/>
              <a:gd name="connsiteX290" fmla="*/ 4676597 w 6677344"/>
              <a:gd name="connsiteY290" fmla="*/ 5542889 h 6917277"/>
              <a:gd name="connsiteX291" fmla="*/ 4637685 w 6677344"/>
              <a:gd name="connsiteY291" fmla="*/ 5568956 h 6917277"/>
              <a:gd name="connsiteX292" fmla="*/ 4601040 w 6677344"/>
              <a:gd name="connsiteY292" fmla="*/ 5593512 h 6917277"/>
              <a:gd name="connsiteX293" fmla="*/ 4567417 w 6677344"/>
              <a:gd name="connsiteY293" fmla="*/ 5615424 h 6917277"/>
              <a:gd name="connsiteX294" fmla="*/ 4537950 w 6677344"/>
              <a:gd name="connsiteY294" fmla="*/ 5633935 h 6917277"/>
              <a:gd name="connsiteX295" fmla="*/ 4513394 w 6677344"/>
              <a:gd name="connsiteY295" fmla="*/ 5649425 h 6917277"/>
              <a:gd name="connsiteX296" fmla="*/ 4502816 w 6677344"/>
              <a:gd name="connsiteY296" fmla="*/ 5655469 h 6917277"/>
              <a:gd name="connsiteX297" fmla="*/ 4494882 w 6677344"/>
              <a:gd name="connsiteY297" fmla="*/ 5660003 h 6917277"/>
              <a:gd name="connsiteX298" fmla="*/ 4487704 w 6677344"/>
              <a:gd name="connsiteY298" fmla="*/ 5663403 h 6917277"/>
              <a:gd name="connsiteX299" fmla="*/ 4483171 w 6677344"/>
              <a:gd name="connsiteY299" fmla="*/ 5665669 h 6917277"/>
              <a:gd name="connsiteX300" fmla="*/ 4479393 w 6677344"/>
              <a:gd name="connsiteY300" fmla="*/ 5669447 h 6917277"/>
              <a:gd name="connsiteX301" fmla="*/ 4472215 w 6677344"/>
              <a:gd name="connsiteY301" fmla="*/ 5674736 h 6917277"/>
              <a:gd name="connsiteX302" fmla="*/ 4462771 w 6677344"/>
              <a:gd name="connsiteY302" fmla="*/ 5681159 h 6917277"/>
              <a:gd name="connsiteX303" fmla="*/ 4450681 w 6677344"/>
              <a:gd name="connsiteY303" fmla="*/ 5689470 h 6917277"/>
              <a:gd name="connsiteX304" fmla="*/ 4420081 w 6677344"/>
              <a:gd name="connsiteY304" fmla="*/ 5708737 h 6917277"/>
              <a:gd name="connsiteX305" fmla="*/ 4381169 w 6677344"/>
              <a:gd name="connsiteY305" fmla="*/ 5733293 h 6917277"/>
              <a:gd name="connsiteX306" fmla="*/ 4335835 w 6677344"/>
              <a:gd name="connsiteY306" fmla="*/ 5760872 h 6917277"/>
              <a:gd name="connsiteX307" fmla="*/ 4285590 w 6677344"/>
              <a:gd name="connsiteY307" fmla="*/ 5790717 h 6917277"/>
              <a:gd name="connsiteX308" fmla="*/ 4231944 w 6677344"/>
              <a:gd name="connsiteY308" fmla="*/ 5822073 h 6917277"/>
              <a:gd name="connsiteX309" fmla="*/ 4175654 w 6677344"/>
              <a:gd name="connsiteY309" fmla="*/ 5854941 h 6917277"/>
              <a:gd name="connsiteX310" fmla="*/ 4118987 w 6677344"/>
              <a:gd name="connsiteY310" fmla="*/ 5887430 h 6917277"/>
              <a:gd name="connsiteX311" fmla="*/ 4063452 w 6677344"/>
              <a:gd name="connsiteY311" fmla="*/ 5919542 h 6917277"/>
              <a:gd name="connsiteX312" fmla="*/ 4009807 w 6677344"/>
              <a:gd name="connsiteY312" fmla="*/ 5949387 h 6917277"/>
              <a:gd name="connsiteX313" fmla="*/ 3959939 w 6677344"/>
              <a:gd name="connsiteY313" fmla="*/ 5976966 h 6917277"/>
              <a:gd name="connsiteX314" fmla="*/ 3914983 w 6677344"/>
              <a:gd name="connsiteY314" fmla="*/ 6001522 h 6917277"/>
              <a:gd name="connsiteX315" fmla="*/ 3877204 w 6677344"/>
              <a:gd name="connsiteY315" fmla="*/ 6021545 h 6917277"/>
              <a:gd name="connsiteX316" fmla="*/ 3860959 w 6677344"/>
              <a:gd name="connsiteY316" fmla="*/ 6030234 h 6917277"/>
              <a:gd name="connsiteX317" fmla="*/ 3847359 w 6677344"/>
              <a:gd name="connsiteY317" fmla="*/ 6036656 h 6917277"/>
              <a:gd name="connsiteX318" fmla="*/ 3835648 w 6677344"/>
              <a:gd name="connsiteY318" fmla="*/ 6042323 h 6917277"/>
              <a:gd name="connsiteX319" fmla="*/ 3826581 w 6677344"/>
              <a:gd name="connsiteY319" fmla="*/ 6046101 h 6917277"/>
              <a:gd name="connsiteX320" fmla="*/ 3812981 w 6677344"/>
              <a:gd name="connsiteY320" fmla="*/ 6054412 h 6917277"/>
              <a:gd name="connsiteX321" fmla="*/ 3799381 w 6677344"/>
              <a:gd name="connsiteY321" fmla="*/ 6062723 h 6917277"/>
              <a:gd name="connsiteX322" fmla="*/ 3784647 w 6677344"/>
              <a:gd name="connsiteY322" fmla="*/ 6070657 h 6917277"/>
              <a:gd name="connsiteX323" fmla="*/ 3769536 w 6677344"/>
              <a:gd name="connsiteY323" fmla="*/ 6078968 h 6917277"/>
              <a:gd name="connsiteX324" fmla="*/ 3737802 w 6677344"/>
              <a:gd name="connsiteY324" fmla="*/ 6094458 h 6917277"/>
              <a:gd name="connsiteX325" fmla="*/ 3704935 w 6677344"/>
              <a:gd name="connsiteY325" fmla="*/ 6109947 h 6917277"/>
              <a:gd name="connsiteX326" fmla="*/ 3672067 w 6677344"/>
              <a:gd name="connsiteY326" fmla="*/ 6125436 h 6917277"/>
              <a:gd name="connsiteX327" fmla="*/ 3639200 w 6677344"/>
              <a:gd name="connsiteY327" fmla="*/ 6140548 h 6917277"/>
              <a:gd name="connsiteX328" fmla="*/ 3607844 w 6677344"/>
              <a:gd name="connsiteY328" fmla="*/ 6154903 h 6917277"/>
              <a:gd name="connsiteX329" fmla="*/ 3577999 w 6677344"/>
              <a:gd name="connsiteY329" fmla="*/ 6169637 h 6917277"/>
              <a:gd name="connsiteX330" fmla="*/ 3562510 w 6677344"/>
              <a:gd name="connsiteY330" fmla="*/ 6177571 h 6917277"/>
              <a:gd name="connsiteX331" fmla="*/ 3546643 w 6677344"/>
              <a:gd name="connsiteY331" fmla="*/ 6184749 h 6917277"/>
              <a:gd name="connsiteX332" fmla="*/ 3530776 w 6677344"/>
              <a:gd name="connsiteY332" fmla="*/ 6192304 h 6917277"/>
              <a:gd name="connsiteX333" fmla="*/ 3514909 w 6677344"/>
              <a:gd name="connsiteY333" fmla="*/ 6199104 h 6917277"/>
              <a:gd name="connsiteX334" fmla="*/ 3499420 w 6677344"/>
              <a:gd name="connsiteY334" fmla="*/ 6206660 h 6917277"/>
              <a:gd name="connsiteX335" fmla="*/ 3483175 w 6677344"/>
              <a:gd name="connsiteY335" fmla="*/ 6213460 h 6917277"/>
              <a:gd name="connsiteX336" fmla="*/ 3467308 w 6677344"/>
              <a:gd name="connsiteY336" fmla="*/ 6220261 h 6917277"/>
              <a:gd name="connsiteX337" fmla="*/ 3451819 w 6677344"/>
              <a:gd name="connsiteY337" fmla="*/ 6227816 h 6917277"/>
              <a:gd name="connsiteX338" fmla="*/ 3437841 w 6677344"/>
              <a:gd name="connsiteY338" fmla="*/ 6234239 h 6917277"/>
              <a:gd name="connsiteX339" fmla="*/ 3422351 w 6677344"/>
              <a:gd name="connsiteY339" fmla="*/ 6241794 h 6917277"/>
              <a:gd name="connsiteX340" fmla="*/ 3404973 w 6677344"/>
              <a:gd name="connsiteY340" fmla="*/ 6249728 h 6917277"/>
              <a:gd name="connsiteX341" fmla="*/ 3386840 w 6677344"/>
              <a:gd name="connsiteY341" fmla="*/ 6258039 h 6917277"/>
              <a:gd name="connsiteX342" fmla="*/ 3369084 w 6677344"/>
              <a:gd name="connsiteY342" fmla="*/ 6266351 h 6917277"/>
              <a:gd name="connsiteX343" fmla="*/ 3351706 w 6677344"/>
              <a:gd name="connsiteY343" fmla="*/ 6273151 h 6917277"/>
              <a:gd name="connsiteX344" fmla="*/ 3335461 w 6677344"/>
              <a:gd name="connsiteY344" fmla="*/ 6279195 h 6917277"/>
              <a:gd name="connsiteX345" fmla="*/ 3321483 w 6677344"/>
              <a:gd name="connsiteY345" fmla="*/ 6283729 h 6917277"/>
              <a:gd name="connsiteX346" fmla="*/ 3303350 w 6677344"/>
              <a:gd name="connsiteY346" fmla="*/ 6293173 h 6917277"/>
              <a:gd name="connsiteX347" fmla="*/ 3282949 w 6677344"/>
              <a:gd name="connsiteY347" fmla="*/ 6302240 h 6917277"/>
              <a:gd name="connsiteX348" fmla="*/ 3261415 w 6677344"/>
              <a:gd name="connsiteY348" fmla="*/ 6311685 h 6917277"/>
              <a:gd name="connsiteX349" fmla="*/ 3239126 w 6677344"/>
              <a:gd name="connsiteY349" fmla="*/ 6320752 h 6917277"/>
              <a:gd name="connsiteX350" fmla="*/ 3216081 w 6677344"/>
              <a:gd name="connsiteY350" fmla="*/ 6329819 h 6917277"/>
              <a:gd name="connsiteX351" fmla="*/ 3193792 w 6677344"/>
              <a:gd name="connsiteY351" fmla="*/ 6338508 h 6917277"/>
              <a:gd name="connsiteX352" fmla="*/ 3171880 w 6677344"/>
              <a:gd name="connsiteY352" fmla="*/ 6346441 h 6917277"/>
              <a:gd name="connsiteX353" fmla="*/ 3152235 w 6677344"/>
              <a:gd name="connsiteY353" fmla="*/ 6354753 h 6917277"/>
              <a:gd name="connsiteX354" fmla="*/ 3133724 w 6677344"/>
              <a:gd name="connsiteY354" fmla="*/ 6362308 h 6917277"/>
              <a:gd name="connsiteX355" fmla="*/ 3108412 w 6677344"/>
              <a:gd name="connsiteY355" fmla="*/ 6372131 h 6917277"/>
              <a:gd name="connsiteX356" fmla="*/ 3078190 w 6677344"/>
              <a:gd name="connsiteY356" fmla="*/ 6384220 h 6917277"/>
              <a:gd name="connsiteX357" fmla="*/ 3043811 w 6677344"/>
              <a:gd name="connsiteY357" fmla="*/ 6398576 h 6917277"/>
              <a:gd name="connsiteX358" fmla="*/ 3005277 w 6677344"/>
              <a:gd name="connsiteY358" fmla="*/ 6413687 h 6917277"/>
              <a:gd name="connsiteX359" fmla="*/ 2964099 w 6677344"/>
              <a:gd name="connsiteY359" fmla="*/ 6430310 h 6917277"/>
              <a:gd name="connsiteX360" fmla="*/ 2921787 w 6677344"/>
              <a:gd name="connsiteY360" fmla="*/ 6447310 h 6917277"/>
              <a:gd name="connsiteX361" fmla="*/ 2879097 w 6677344"/>
              <a:gd name="connsiteY361" fmla="*/ 6464689 h 6917277"/>
              <a:gd name="connsiteX362" fmla="*/ 2836030 w 6677344"/>
              <a:gd name="connsiteY362" fmla="*/ 6481311 h 6917277"/>
              <a:gd name="connsiteX363" fmla="*/ 2794473 w 6677344"/>
              <a:gd name="connsiteY363" fmla="*/ 6497934 h 6917277"/>
              <a:gd name="connsiteX364" fmla="*/ 2755561 w 6677344"/>
              <a:gd name="connsiteY364" fmla="*/ 6513045 h 6917277"/>
              <a:gd name="connsiteX365" fmla="*/ 2720050 w 6677344"/>
              <a:gd name="connsiteY365" fmla="*/ 6527023 h 6917277"/>
              <a:gd name="connsiteX366" fmla="*/ 2688316 w 6677344"/>
              <a:gd name="connsiteY366" fmla="*/ 6538735 h 6917277"/>
              <a:gd name="connsiteX367" fmla="*/ 2661871 w 6677344"/>
              <a:gd name="connsiteY367" fmla="*/ 6548180 h 6917277"/>
              <a:gd name="connsiteX368" fmla="*/ 2642226 w 6677344"/>
              <a:gd name="connsiteY368" fmla="*/ 6554980 h 6917277"/>
              <a:gd name="connsiteX369" fmla="*/ 2629004 w 6677344"/>
              <a:gd name="connsiteY369" fmla="*/ 6558758 h 6917277"/>
              <a:gd name="connsiteX370" fmla="*/ 2622959 w 6677344"/>
              <a:gd name="connsiteY370" fmla="*/ 6561780 h 6917277"/>
              <a:gd name="connsiteX371" fmla="*/ 2613137 w 6677344"/>
              <a:gd name="connsiteY371" fmla="*/ 6566691 h 6917277"/>
              <a:gd name="connsiteX372" fmla="*/ 2599536 w 6677344"/>
              <a:gd name="connsiteY372" fmla="*/ 6572736 h 6917277"/>
              <a:gd name="connsiteX373" fmla="*/ 2582914 w 6677344"/>
              <a:gd name="connsiteY373" fmla="*/ 6579158 h 6917277"/>
              <a:gd name="connsiteX374" fmla="*/ 2542113 w 6677344"/>
              <a:gd name="connsiteY374" fmla="*/ 6594647 h 6917277"/>
              <a:gd name="connsiteX375" fmla="*/ 2496401 w 6677344"/>
              <a:gd name="connsiteY375" fmla="*/ 6611648 h 6917277"/>
              <a:gd name="connsiteX376" fmla="*/ 2449178 w 6677344"/>
              <a:gd name="connsiteY376" fmla="*/ 6627893 h 6917277"/>
              <a:gd name="connsiteX377" fmla="*/ 2405733 w 6677344"/>
              <a:gd name="connsiteY377" fmla="*/ 6643760 h 6917277"/>
              <a:gd name="connsiteX378" fmla="*/ 2369843 w 6677344"/>
              <a:gd name="connsiteY378" fmla="*/ 6656227 h 6917277"/>
              <a:gd name="connsiteX379" fmla="*/ 2346421 w 6677344"/>
              <a:gd name="connsiteY379" fmla="*/ 6663782 h 6917277"/>
              <a:gd name="connsiteX380" fmla="*/ 2287864 w 6677344"/>
              <a:gd name="connsiteY380" fmla="*/ 6683427 h 6917277"/>
              <a:gd name="connsiteX381" fmla="*/ 2230441 w 6677344"/>
              <a:gd name="connsiteY381" fmla="*/ 6702317 h 6917277"/>
              <a:gd name="connsiteX382" fmla="*/ 2173395 w 6677344"/>
              <a:gd name="connsiteY382" fmla="*/ 6720450 h 6917277"/>
              <a:gd name="connsiteX383" fmla="*/ 2116728 w 6677344"/>
              <a:gd name="connsiteY383" fmla="*/ 6738206 h 6917277"/>
              <a:gd name="connsiteX384" fmla="*/ 2060816 w 6677344"/>
              <a:gd name="connsiteY384" fmla="*/ 6755584 h 6917277"/>
              <a:gd name="connsiteX385" fmla="*/ 2004148 w 6677344"/>
              <a:gd name="connsiteY385" fmla="*/ 6772585 h 6917277"/>
              <a:gd name="connsiteX386" fmla="*/ 1947858 w 6677344"/>
              <a:gd name="connsiteY386" fmla="*/ 6788452 h 6917277"/>
              <a:gd name="connsiteX387" fmla="*/ 1891190 w 6677344"/>
              <a:gd name="connsiteY387" fmla="*/ 6803563 h 6917277"/>
              <a:gd name="connsiteX388" fmla="*/ 1862856 w 6677344"/>
              <a:gd name="connsiteY388" fmla="*/ 6810741 h 6917277"/>
              <a:gd name="connsiteX389" fmla="*/ 1834145 w 6677344"/>
              <a:gd name="connsiteY389" fmla="*/ 6818297 h 6917277"/>
              <a:gd name="connsiteX390" fmla="*/ 1805433 w 6677344"/>
              <a:gd name="connsiteY390" fmla="*/ 6825097 h 6917277"/>
              <a:gd name="connsiteX391" fmla="*/ 1777099 w 6677344"/>
              <a:gd name="connsiteY391" fmla="*/ 6831520 h 6917277"/>
              <a:gd name="connsiteX392" fmla="*/ 1748010 w 6677344"/>
              <a:gd name="connsiteY392" fmla="*/ 6838320 h 6917277"/>
              <a:gd name="connsiteX393" fmla="*/ 1718543 w 6677344"/>
              <a:gd name="connsiteY393" fmla="*/ 6844742 h 6917277"/>
              <a:gd name="connsiteX394" fmla="*/ 1689831 w 6677344"/>
              <a:gd name="connsiteY394" fmla="*/ 6850787 h 6917277"/>
              <a:gd name="connsiteX395" fmla="*/ 1660364 w 6677344"/>
              <a:gd name="connsiteY395" fmla="*/ 6856831 h 6917277"/>
              <a:gd name="connsiteX396" fmla="*/ 1630519 w 6677344"/>
              <a:gd name="connsiteY396" fmla="*/ 6862498 h 6917277"/>
              <a:gd name="connsiteX397" fmla="*/ 1600296 w 6677344"/>
              <a:gd name="connsiteY397" fmla="*/ 6867409 h 6917277"/>
              <a:gd name="connsiteX398" fmla="*/ 1570451 w 6677344"/>
              <a:gd name="connsiteY398" fmla="*/ 6872698 h 6917277"/>
              <a:gd name="connsiteX399" fmla="*/ 1539850 w 6677344"/>
              <a:gd name="connsiteY399" fmla="*/ 6877987 h 6917277"/>
              <a:gd name="connsiteX400" fmla="*/ 1509250 w 6677344"/>
              <a:gd name="connsiteY400" fmla="*/ 6882521 h 6917277"/>
              <a:gd name="connsiteX401" fmla="*/ 1477894 w 6677344"/>
              <a:gd name="connsiteY401" fmla="*/ 6887054 h 6917277"/>
              <a:gd name="connsiteX402" fmla="*/ 1446538 w 6677344"/>
              <a:gd name="connsiteY402" fmla="*/ 6890832 h 6917277"/>
              <a:gd name="connsiteX403" fmla="*/ 1414804 w 6677344"/>
              <a:gd name="connsiteY403" fmla="*/ 6894610 h 6917277"/>
              <a:gd name="connsiteX404" fmla="*/ 1392514 w 6677344"/>
              <a:gd name="connsiteY404" fmla="*/ 6897255 h 6917277"/>
              <a:gd name="connsiteX405" fmla="*/ 1369469 w 6677344"/>
              <a:gd name="connsiteY405" fmla="*/ 6899899 h 6917277"/>
              <a:gd name="connsiteX406" fmla="*/ 1346803 w 6677344"/>
              <a:gd name="connsiteY406" fmla="*/ 6902544 h 6917277"/>
              <a:gd name="connsiteX407" fmla="*/ 1324135 w 6677344"/>
              <a:gd name="connsiteY407" fmla="*/ 6904810 h 6917277"/>
              <a:gd name="connsiteX408" fmla="*/ 1301091 w 6677344"/>
              <a:gd name="connsiteY408" fmla="*/ 6907077 h 6917277"/>
              <a:gd name="connsiteX409" fmla="*/ 1278424 w 6677344"/>
              <a:gd name="connsiteY409" fmla="*/ 6908588 h 6917277"/>
              <a:gd name="connsiteX410" fmla="*/ 1255379 w 6677344"/>
              <a:gd name="connsiteY410" fmla="*/ 6910477 h 6917277"/>
              <a:gd name="connsiteX411" fmla="*/ 1232334 w 6677344"/>
              <a:gd name="connsiteY411" fmla="*/ 6911988 h 6917277"/>
              <a:gd name="connsiteX412" fmla="*/ 1208911 w 6677344"/>
              <a:gd name="connsiteY412" fmla="*/ 6913499 h 6917277"/>
              <a:gd name="connsiteX413" fmla="*/ 1186244 w 6677344"/>
              <a:gd name="connsiteY413" fmla="*/ 6914633 h 6917277"/>
              <a:gd name="connsiteX414" fmla="*/ 1163199 w 6677344"/>
              <a:gd name="connsiteY414" fmla="*/ 6915388 h 6917277"/>
              <a:gd name="connsiteX415" fmla="*/ 1139777 w 6677344"/>
              <a:gd name="connsiteY415" fmla="*/ 6916522 h 6917277"/>
              <a:gd name="connsiteX416" fmla="*/ 1117109 w 6677344"/>
              <a:gd name="connsiteY416" fmla="*/ 6916899 h 6917277"/>
              <a:gd name="connsiteX417" fmla="*/ 1094065 w 6677344"/>
              <a:gd name="connsiteY417" fmla="*/ 6917277 h 6917277"/>
              <a:gd name="connsiteX418" fmla="*/ 1071020 w 6677344"/>
              <a:gd name="connsiteY418" fmla="*/ 6917277 h 6917277"/>
              <a:gd name="connsiteX419" fmla="*/ 1048730 w 6677344"/>
              <a:gd name="connsiteY419" fmla="*/ 6916899 h 6917277"/>
              <a:gd name="connsiteX420" fmla="*/ 1037019 w 6677344"/>
              <a:gd name="connsiteY420" fmla="*/ 6916899 h 6917277"/>
              <a:gd name="connsiteX421" fmla="*/ 1026063 w 6677344"/>
              <a:gd name="connsiteY421" fmla="*/ 6916522 h 6917277"/>
              <a:gd name="connsiteX422" fmla="*/ 1015107 w 6677344"/>
              <a:gd name="connsiteY422" fmla="*/ 6915388 h 6917277"/>
              <a:gd name="connsiteX423" fmla="*/ 1004152 w 6677344"/>
              <a:gd name="connsiteY423" fmla="*/ 6914633 h 6917277"/>
              <a:gd name="connsiteX424" fmla="*/ 993952 w 6677344"/>
              <a:gd name="connsiteY424" fmla="*/ 6913499 h 6917277"/>
              <a:gd name="connsiteX425" fmla="*/ 983374 w 6677344"/>
              <a:gd name="connsiteY425" fmla="*/ 6911988 h 6917277"/>
              <a:gd name="connsiteX426" fmla="*/ 973173 w 6677344"/>
              <a:gd name="connsiteY426" fmla="*/ 6910477 h 6917277"/>
              <a:gd name="connsiteX427" fmla="*/ 962973 w 6677344"/>
              <a:gd name="connsiteY427" fmla="*/ 6908588 h 6917277"/>
              <a:gd name="connsiteX428" fmla="*/ 943329 w 6677344"/>
              <a:gd name="connsiteY428" fmla="*/ 6904810 h 6917277"/>
              <a:gd name="connsiteX429" fmla="*/ 924061 w 6677344"/>
              <a:gd name="connsiteY429" fmla="*/ 6899899 h 6917277"/>
              <a:gd name="connsiteX430" fmla="*/ 905550 w 6677344"/>
              <a:gd name="connsiteY430" fmla="*/ 6894232 h 6917277"/>
              <a:gd name="connsiteX431" fmla="*/ 887416 w 6677344"/>
              <a:gd name="connsiteY431" fmla="*/ 6887810 h 6917277"/>
              <a:gd name="connsiteX432" fmla="*/ 870038 w 6677344"/>
              <a:gd name="connsiteY432" fmla="*/ 6881010 h 6917277"/>
              <a:gd name="connsiteX433" fmla="*/ 853416 w 6677344"/>
              <a:gd name="connsiteY433" fmla="*/ 6873454 h 6917277"/>
              <a:gd name="connsiteX434" fmla="*/ 836793 w 6677344"/>
              <a:gd name="connsiteY434" fmla="*/ 6865898 h 6917277"/>
              <a:gd name="connsiteX435" fmla="*/ 820926 w 6677344"/>
              <a:gd name="connsiteY435" fmla="*/ 6857209 h 6917277"/>
              <a:gd name="connsiteX436" fmla="*/ 805437 w 6677344"/>
              <a:gd name="connsiteY436" fmla="*/ 6848142 h 6917277"/>
              <a:gd name="connsiteX437" fmla="*/ 789948 w 6677344"/>
              <a:gd name="connsiteY437" fmla="*/ 6838698 h 6917277"/>
              <a:gd name="connsiteX438" fmla="*/ 775214 w 6677344"/>
              <a:gd name="connsiteY438" fmla="*/ 6828497 h 6917277"/>
              <a:gd name="connsiteX439" fmla="*/ 760481 w 6677344"/>
              <a:gd name="connsiteY439" fmla="*/ 6818297 h 6917277"/>
              <a:gd name="connsiteX440" fmla="*/ 748014 w 6677344"/>
              <a:gd name="connsiteY440" fmla="*/ 6808852 h 6917277"/>
              <a:gd name="connsiteX441" fmla="*/ 735547 w 6677344"/>
              <a:gd name="connsiteY441" fmla="*/ 6799408 h 6917277"/>
              <a:gd name="connsiteX442" fmla="*/ 724213 w 6677344"/>
              <a:gd name="connsiteY442" fmla="*/ 6788830 h 6917277"/>
              <a:gd name="connsiteX443" fmla="*/ 712124 w 6677344"/>
              <a:gd name="connsiteY443" fmla="*/ 6778629 h 6917277"/>
              <a:gd name="connsiteX444" fmla="*/ 700413 w 6677344"/>
              <a:gd name="connsiteY444" fmla="*/ 6767674 h 6917277"/>
              <a:gd name="connsiteX445" fmla="*/ 689079 w 6677344"/>
              <a:gd name="connsiteY445" fmla="*/ 6756340 h 6917277"/>
              <a:gd name="connsiteX446" fmla="*/ 677746 w 6677344"/>
              <a:gd name="connsiteY446" fmla="*/ 6744629 h 6917277"/>
              <a:gd name="connsiteX447" fmla="*/ 666412 w 6677344"/>
              <a:gd name="connsiteY447" fmla="*/ 6732917 h 6917277"/>
              <a:gd name="connsiteX448" fmla="*/ 655834 w 6677344"/>
              <a:gd name="connsiteY448" fmla="*/ 6720450 h 6917277"/>
              <a:gd name="connsiteX449" fmla="*/ 644879 w 6677344"/>
              <a:gd name="connsiteY449" fmla="*/ 6707983 h 6917277"/>
              <a:gd name="connsiteX450" fmla="*/ 634678 w 6677344"/>
              <a:gd name="connsiteY450" fmla="*/ 6695139 h 6917277"/>
              <a:gd name="connsiteX451" fmla="*/ 624100 w 6677344"/>
              <a:gd name="connsiteY451" fmla="*/ 6681916 h 6917277"/>
              <a:gd name="connsiteX452" fmla="*/ 613900 w 6677344"/>
              <a:gd name="connsiteY452" fmla="*/ 6668316 h 6917277"/>
              <a:gd name="connsiteX453" fmla="*/ 603700 w 6677344"/>
              <a:gd name="connsiteY453" fmla="*/ 6654338 h 6917277"/>
              <a:gd name="connsiteX454" fmla="*/ 593878 w 6677344"/>
              <a:gd name="connsiteY454" fmla="*/ 6639982 h 6917277"/>
              <a:gd name="connsiteX455" fmla="*/ 584055 w 6677344"/>
              <a:gd name="connsiteY455" fmla="*/ 6625626 h 6917277"/>
              <a:gd name="connsiteX456" fmla="*/ 574611 w 6677344"/>
              <a:gd name="connsiteY456" fmla="*/ 6610892 h 6917277"/>
              <a:gd name="connsiteX457" fmla="*/ 565166 w 6677344"/>
              <a:gd name="connsiteY457" fmla="*/ 6595781 h 6917277"/>
              <a:gd name="connsiteX458" fmla="*/ 555721 w 6677344"/>
              <a:gd name="connsiteY458" fmla="*/ 6579914 h 6917277"/>
              <a:gd name="connsiteX459" fmla="*/ 546655 w 6677344"/>
              <a:gd name="connsiteY459" fmla="*/ 6564424 h 6917277"/>
              <a:gd name="connsiteX460" fmla="*/ 537588 w 6677344"/>
              <a:gd name="connsiteY460" fmla="*/ 6548557 h 6917277"/>
              <a:gd name="connsiteX461" fmla="*/ 528521 w 6677344"/>
              <a:gd name="connsiteY461" fmla="*/ 6531935 h 6917277"/>
              <a:gd name="connsiteX462" fmla="*/ 520210 w 6677344"/>
              <a:gd name="connsiteY462" fmla="*/ 6515690 h 6917277"/>
              <a:gd name="connsiteX463" fmla="*/ 511521 w 6677344"/>
              <a:gd name="connsiteY463" fmla="*/ 6498689 h 6917277"/>
              <a:gd name="connsiteX464" fmla="*/ 503209 w 6677344"/>
              <a:gd name="connsiteY464" fmla="*/ 6481311 h 6917277"/>
              <a:gd name="connsiteX465" fmla="*/ 494898 w 6677344"/>
              <a:gd name="connsiteY465" fmla="*/ 6464311 h 6917277"/>
              <a:gd name="connsiteX466" fmla="*/ 486587 w 6677344"/>
              <a:gd name="connsiteY466" fmla="*/ 6446555 h 6917277"/>
              <a:gd name="connsiteX467" fmla="*/ 478653 w 6677344"/>
              <a:gd name="connsiteY467" fmla="*/ 6428799 h 6917277"/>
              <a:gd name="connsiteX468" fmla="*/ 462786 w 6677344"/>
              <a:gd name="connsiteY468" fmla="*/ 6392154 h 6917277"/>
              <a:gd name="connsiteX469" fmla="*/ 447675 w 6677344"/>
              <a:gd name="connsiteY469" fmla="*/ 6354753 h 6917277"/>
              <a:gd name="connsiteX470" fmla="*/ 435208 w 6677344"/>
              <a:gd name="connsiteY470" fmla="*/ 6322263 h 6917277"/>
              <a:gd name="connsiteX471" fmla="*/ 422741 w 6677344"/>
              <a:gd name="connsiteY471" fmla="*/ 6288640 h 6917277"/>
              <a:gd name="connsiteX472" fmla="*/ 410274 w 6677344"/>
              <a:gd name="connsiteY472" fmla="*/ 6254639 h 6917277"/>
              <a:gd name="connsiteX473" fmla="*/ 398185 w 6677344"/>
              <a:gd name="connsiteY473" fmla="*/ 6218749 h 6917277"/>
              <a:gd name="connsiteX474" fmla="*/ 386096 w 6677344"/>
              <a:gd name="connsiteY474" fmla="*/ 6182482 h 6917277"/>
              <a:gd name="connsiteX475" fmla="*/ 374385 w 6677344"/>
              <a:gd name="connsiteY475" fmla="*/ 6145081 h 6917277"/>
              <a:gd name="connsiteX476" fmla="*/ 362673 w 6677344"/>
              <a:gd name="connsiteY476" fmla="*/ 6106924 h 6917277"/>
              <a:gd name="connsiteX477" fmla="*/ 350962 w 6677344"/>
              <a:gd name="connsiteY477" fmla="*/ 6068768 h 6917277"/>
              <a:gd name="connsiteX478" fmla="*/ 339629 w 6677344"/>
              <a:gd name="connsiteY478" fmla="*/ 6029100 h 6917277"/>
              <a:gd name="connsiteX479" fmla="*/ 328673 w 6677344"/>
              <a:gd name="connsiteY479" fmla="*/ 5989433 h 6917277"/>
              <a:gd name="connsiteX480" fmla="*/ 317339 w 6677344"/>
              <a:gd name="connsiteY480" fmla="*/ 5949010 h 6917277"/>
              <a:gd name="connsiteX481" fmla="*/ 306384 w 6677344"/>
              <a:gd name="connsiteY481" fmla="*/ 5908209 h 6917277"/>
              <a:gd name="connsiteX482" fmla="*/ 296184 w 6677344"/>
              <a:gd name="connsiteY482" fmla="*/ 5867030 h 6917277"/>
              <a:gd name="connsiteX483" fmla="*/ 285228 w 6677344"/>
              <a:gd name="connsiteY483" fmla="*/ 5825473 h 6917277"/>
              <a:gd name="connsiteX484" fmla="*/ 275405 w 6677344"/>
              <a:gd name="connsiteY484" fmla="*/ 5784295 h 6917277"/>
              <a:gd name="connsiteX485" fmla="*/ 264827 w 6677344"/>
              <a:gd name="connsiteY485" fmla="*/ 5742360 h 6917277"/>
              <a:gd name="connsiteX486" fmla="*/ 245560 w 6677344"/>
              <a:gd name="connsiteY486" fmla="*/ 5658869 h 6917277"/>
              <a:gd name="connsiteX487" fmla="*/ 227427 w 6677344"/>
              <a:gd name="connsiteY487" fmla="*/ 5575001 h 6917277"/>
              <a:gd name="connsiteX488" fmla="*/ 209671 w 6677344"/>
              <a:gd name="connsiteY488" fmla="*/ 5492265 h 6917277"/>
              <a:gd name="connsiteX489" fmla="*/ 193048 w 6677344"/>
              <a:gd name="connsiteY489" fmla="*/ 5410663 h 6917277"/>
              <a:gd name="connsiteX490" fmla="*/ 177559 w 6677344"/>
              <a:gd name="connsiteY490" fmla="*/ 5330573 h 6917277"/>
              <a:gd name="connsiteX491" fmla="*/ 163581 w 6677344"/>
              <a:gd name="connsiteY491" fmla="*/ 5253126 h 6917277"/>
              <a:gd name="connsiteX492" fmla="*/ 150358 w 6677344"/>
              <a:gd name="connsiteY492" fmla="*/ 5178324 h 6917277"/>
              <a:gd name="connsiteX493" fmla="*/ 138269 w 6677344"/>
              <a:gd name="connsiteY493" fmla="*/ 5107301 h 6917277"/>
              <a:gd name="connsiteX494" fmla="*/ 131847 w 6677344"/>
              <a:gd name="connsiteY494" fmla="*/ 5064611 h 6917277"/>
              <a:gd name="connsiteX495" fmla="*/ 125047 w 6677344"/>
              <a:gd name="connsiteY495" fmla="*/ 5021921 h 6917277"/>
              <a:gd name="connsiteX496" fmla="*/ 118625 w 6677344"/>
              <a:gd name="connsiteY496" fmla="*/ 4979231 h 6917277"/>
              <a:gd name="connsiteX497" fmla="*/ 112580 w 6677344"/>
              <a:gd name="connsiteY497" fmla="*/ 4936163 h 6917277"/>
              <a:gd name="connsiteX498" fmla="*/ 106158 w 6677344"/>
              <a:gd name="connsiteY498" fmla="*/ 4893473 h 6917277"/>
              <a:gd name="connsiteX499" fmla="*/ 100869 w 6677344"/>
              <a:gd name="connsiteY499" fmla="*/ 4850405 h 6917277"/>
              <a:gd name="connsiteX500" fmla="*/ 95202 w 6677344"/>
              <a:gd name="connsiteY500" fmla="*/ 4807338 h 6917277"/>
              <a:gd name="connsiteX501" fmla="*/ 89535 w 6677344"/>
              <a:gd name="connsiteY501" fmla="*/ 4764270 h 6917277"/>
              <a:gd name="connsiteX502" fmla="*/ 84246 w 6677344"/>
              <a:gd name="connsiteY502" fmla="*/ 4721580 h 6917277"/>
              <a:gd name="connsiteX503" fmla="*/ 78957 w 6677344"/>
              <a:gd name="connsiteY503" fmla="*/ 4678135 h 6917277"/>
              <a:gd name="connsiteX504" fmla="*/ 74424 w 6677344"/>
              <a:gd name="connsiteY504" fmla="*/ 4635067 h 6917277"/>
              <a:gd name="connsiteX505" fmla="*/ 69513 w 6677344"/>
              <a:gd name="connsiteY505" fmla="*/ 4591621 h 6917277"/>
              <a:gd name="connsiteX506" fmla="*/ 64979 w 6677344"/>
              <a:gd name="connsiteY506" fmla="*/ 4548554 h 6917277"/>
              <a:gd name="connsiteX507" fmla="*/ 60446 w 6677344"/>
              <a:gd name="connsiteY507" fmla="*/ 4505486 h 6917277"/>
              <a:gd name="connsiteX508" fmla="*/ 56290 w 6677344"/>
              <a:gd name="connsiteY508" fmla="*/ 4462041 h 6917277"/>
              <a:gd name="connsiteX509" fmla="*/ 52134 w 6677344"/>
              <a:gd name="connsiteY509" fmla="*/ 4418973 h 6917277"/>
              <a:gd name="connsiteX510" fmla="*/ 47979 w 6677344"/>
              <a:gd name="connsiteY510" fmla="*/ 4372883 h 6917277"/>
              <a:gd name="connsiteX511" fmla="*/ 44201 w 6677344"/>
              <a:gd name="connsiteY511" fmla="*/ 4327171 h 6917277"/>
              <a:gd name="connsiteX512" fmla="*/ 40801 w 6677344"/>
              <a:gd name="connsiteY512" fmla="*/ 4281458 h 6917277"/>
              <a:gd name="connsiteX513" fmla="*/ 37023 w 6677344"/>
              <a:gd name="connsiteY513" fmla="*/ 4236124 h 6917277"/>
              <a:gd name="connsiteX514" fmla="*/ 34001 w 6677344"/>
              <a:gd name="connsiteY514" fmla="*/ 4190034 h 6917277"/>
              <a:gd name="connsiteX515" fmla="*/ 30979 w 6677344"/>
              <a:gd name="connsiteY515" fmla="*/ 4144700 h 6917277"/>
              <a:gd name="connsiteX516" fmla="*/ 27956 w 6677344"/>
              <a:gd name="connsiteY516" fmla="*/ 4099365 h 6917277"/>
              <a:gd name="connsiteX517" fmla="*/ 25690 w 6677344"/>
              <a:gd name="connsiteY517" fmla="*/ 4054031 h 6917277"/>
              <a:gd name="connsiteX518" fmla="*/ 23045 w 6677344"/>
              <a:gd name="connsiteY518" fmla="*/ 4008696 h 6917277"/>
              <a:gd name="connsiteX519" fmla="*/ 20401 w 6677344"/>
              <a:gd name="connsiteY519" fmla="*/ 3962984 h 6917277"/>
              <a:gd name="connsiteX520" fmla="*/ 17756 w 6677344"/>
              <a:gd name="connsiteY520" fmla="*/ 3917272 h 6917277"/>
              <a:gd name="connsiteX521" fmla="*/ 15489 w 6677344"/>
              <a:gd name="connsiteY521" fmla="*/ 3871937 h 6917277"/>
              <a:gd name="connsiteX522" fmla="*/ 12845 w 6677344"/>
              <a:gd name="connsiteY522" fmla="*/ 3826225 h 6917277"/>
              <a:gd name="connsiteX523" fmla="*/ 10200 w 6677344"/>
              <a:gd name="connsiteY523" fmla="*/ 3780135 h 6917277"/>
              <a:gd name="connsiteX524" fmla="*/ 7934 w 6677344"/>
              <a:gd name="connsiteY524" fmla="*/ 3734423 h 6917277"/>
              <a:gd name="connsiteX525" fmla="*/ 5289 w 6677344"/>
              <a:gd name="connsiteY525" fmla="*/ 3688333 h 6917277"/>
              <a:gd name="connsiteX526" fmla="*/ 3778 w 6677344"/>
              <a:gd name="connsiteY526" fmla="*/ 3657355 h 6917277"/>
              <a:gd name="connsiteX527" fmla="*/ 2645 w 6677344"/>
              <a:gd name="connsiteY527" fmla="*/ 3626376 h 6917277"/>
              <a:gd name="connsiteX528" fmla="*/ 1134 w 6677344"/>
              <a:gd name="connsiteY528" fmla="*/ 3595775 h 6917277"/>
              <a:gd name="connsiteX529" fmla="*/ 756 w 6677344"/>
              <a:gd name="connsiteY529" fmla="*/ 3565175 h 6917277"/>
              <a:gd name="connsiteX530" fmla="*/ 378 w 6677344"/>
              <a:gd name="connsiteY530" fmla="*/ 3533818 h 6917277"/>
              <a:gd name="connsiteX531" fmla="*/ 0 w 6677344"/>
              <a:gd name="connsiteY531" fmla="*/ 3503218 h 6917277"/>
              <a:gd name="connsiteX532" fmla="*/ 0 w 6677344"/>
              <a:gd name="connsiteY532" fmla="*/ 3471861 h 6917277"/>
              <a:gd name="connsiteX533" fmla="*/ 0 w 6677344"/>
              <a:gd name="connsiteY533" fmla="*/ 3441261 h 6917277"/>
              <a:gd name="connsiteX534" fmla="*/ 1134 w 6677344"/>
              <a:gd name="connsiteY534" fmla="*/ 3379681 h 6917277"/>
              <a:gd name="connsiteX535" fmla="*/ 3022 w 6677344"/>
              <a:gd name="connsiteY535" fmla="*/ 3317724 h 6917277"/>
              <a:gd name="connsiteX536" fmla="*/ 5289 w 6677344"/>
              <a:gd name="connsiteY536" fmla="*/ 3256145 h 6917277"/>
              <a:gd name="connsiteX537" fmla="*/ 8311 w 6677344"/>
              <a:gd name="connsiteY537" fmla="*/ 3194566 h 6917277"/>
              <a:gd name="connsiteX538" fmla="*/ 11712 w 6677344"/>
              <a:gd name="connsiteY538" fmla="*/ 3132987 h 6917277"/>
              <a:gd name="connsiteX539" fmla="*/ 15867 w 6677344"/>
              <a:gd name="connsiteY539" fmla="*/ 3071407 h 6917277"/>
              <a:gd name="connsiteX540" fmla="*/ 20401 w 6677344"/>
              <a:gd name="connsiteY540" fmla="*/ 3009828 h 6917277"/>
              <a:gd name="connsiteX541" fmla="*/ 24556 w 6677344"/>
              <a:gd name="connsiteY541" fmla="*/ 2948627 h 6917277"/>
              <a:gd name="connsiteX542" fmla="*/ 29845 w 6677344"/>
              <a:gd name="connsiteY542" fmla="*/ 2887425 h 6917277"/>
              <a:gd name="connsiteX543" fmla="*/ 34756 w 6677344"/>
              <a:gd name="connsiteY543" fmla="*/ 2826223 h 6917277"/>
              <a:gd name="connsiteX544" fmla="*/ 39668 w 6677344"/>
              <a:gd name="connsiteY544" fmla="*/ 2765022 h 6917277"/>
              <a:gd name="connsiteX545" fmla="*/ 44957 w 6677344"/>
              <a:gd name="connsiteY545" fmla="*/ 2704199 h 6917277"/>
              <a:gd name="connsiteX546" fmla="*/ 47979 w 6677344"/>
              <a:gd name="connsiteY546" fmla="*/ 2660375 h 6917277"/>
              <a:gd name="connsiteX547" fmla="*/ 51757 w 6677344"/>
              <a:gd name="connsiteY547" fmla="*/ 2616930 h 6917277"/>
              <a:gd name="connsiteX548" fmla="*/ 55912 w 6677344"/>
              <a:gd name="connsiteY548" fmla="*/ 2573106 h 6917277"/>
              <a:gd name="connsiteX549" fmla="*/ 60446 w 6677344"/>
              <a:gd name="connsiteY549" fmla="*/ 2530039 h 6917277"/>
              <a:gd name="connsiteX550" fmla="*/ 65357 w 6677344"/>
              <a:gd name="connsiteY550" fmla="*/ 2486215 h 6917277"/>
              <a:gd name="connsiteX551" fmla="*/ 69890 w 6677344"/>
              <a:gd name="connsiteY551" fmla="*/ 2443148 h 6917277"/>
              <a:gd name="connsiteX552" fmla="*/ 75179 w 6677344"/>
              <a:gd name="connsiteY552" fmla="*/ 2399702 h 6917277"/>
              <a:gd name="connsiteX553" fmla="*/ 80846 w 6677344"/>
              <a:gd name="connsiteY553" fmla="*/ 2356634 h 6917277"/>
              <a:gd name="connsiteX554" fmla="*/ 86513 w 6677344"/>
              <a:gd name="connsiteY554" fmla="*/ 2313567 h 6917277"/>
              <a:gd name="connsiteX555" fmla="*/ 92180 w 6677344"/>
              <a:gd name="connsiteY555" fmla="*/ 2270121 h 6917277"/>
              <a:gd name="connsiteX556" fmla="*/ 97846 w 6677344"/>
              <a:gd name="connsiteY556" fmla="*/ 2227432 h 6917277"/>
              <a:gd name="connsiteX557" fmla="*/ 103891 w 6677344"/>
              <a:gd name="connsiteY557" fmla="*/ 2183986 h 6917277"/>
              <a:gd name="connsiteX558" fmla="*/ 109180 w 6677344"/>
              <a:gd name="connsiteY558" fmla="*/ 2141296 h 6917277"/>
              <a:gd name="connsiteX559" fmla="*/ 114847 w 6677344"/>
              <a:gd name="connsiteY559" fmla="*/ 2098606 h 6917277"/>
              <a:gd name="connsiteX560" fmla="*/ 120891 w 6677344"/>
              <a:gd name="connsiteY560" fmla="*/ 2055916 h 6917277"/>
              <a:gd name="connsiteX561" fmla="*/ 126558 w 6677344"/>
              <a:gd name="connsiteY561" fmla="*/ 2012848 h 6917277"/>
              <a:gd name="connsiteX562" fmla="*/ 130714 w 6677344"/>
              <a:gd name="connsiteY562" fmla="*/ 1984514 h 6917277"/>
              <a:gd name="connsiteX563" fmla="*/ 134492 w 6677344"/>
              <a:gd name="connsiteY563" fmla="*/ 1955803 h 6917277"/>
              <a:gd name="connsiteX564" fmla="*/ 138647 w 6677344"/>
              <a:gd name="connsiteY564" fmla="*/ 1926713 h 6917277"/>
              <a:gd name="connsiteX565" fmla="*/ 143558 w 6677344"/>
              <a:gd name="connsiteY565" fmla="*/ 1898001 h 6917277"/>
              <a:gd name="connsiteX566" fmla="*/ 148092 w 6677344"/>
              <a:gd name="connsiteY566" fmla="*/ 1868534 h 6917277"/>
              <a:gd name="connsiteX567" fmla="*/ 153003 w 6677344"/>
              <a:gd name="connsiteY567" fmla="*/ 1839067 h 6917277"/>
              <a:gd name="connsiteX568" fmla="*/ 158292 w 6677344"/>
              <a:gd name="connsiteY568" fmla="*/ 1809977 h 6917277"/>
              <a:gd name="connsiteX569" fmla="*/ 163581 w 6677344"/>
              <a:gd name="connsiteY569" fmla="*/ 1780887 h 6917277"/>
              <a:gd name="connsiteX570" fmla="*/ 168870 w 6677344"/>
              <a:gd name="connsiteY570" fmla="*/ 1751420 h 6917277"/>
              <a:gd name="connsiteX571" fmla="*/ 174159 w 6677344"/>
              <a:gd name="connsiteY571" fmla="*/ 1722330 h 6917277"/>
              <a:gd name="connsiteX572" fmla="*/ 179826 w 6677344"/>
              <a:gd name="connsiteY572" fmla="*/ 1693619 h 6917277"/>
              <a:gd name="connsiteX573" fmla="*/ 185492 w 6677344"/>
              <a:gd name="connsiteY573" fmla="*/ 1664529 h 6917277"/>
              <a:gd name="connsiteX574" fmla="*/ 191159 w 6677344"/>
              <a:gd name="connsiteY574" fmla="*/ 1635817 h 6917277"/>
              <a:gd name="connsiteX575" fmla="*/ 197204 w 6677344"/>
              <a:gd name="connsiteY575" fmla="*/ 1607861 h 6917277"/>
              <a:gd name="connsiteX576" fmla="*/ 202871 w 6677344"/>
              <a:gd name="connsiteY576" fmla="*/ 1579905 h 6917277"/>
              <a:gd name="connsiteX577" fmla="*/ 208915 w 6677344"/>
              <a:gd name="connsiteY577" fmla="*/ 1551949 h 6917277"/>
              <a:gd name="connsiteX578" fmla="*/ 214960 w 6677344"/>
              <a:gd name="connsiteY578" fmla="*/ 1523615 h 6917277"/>
              <a:gd name="connsiteX579" fmla="*/ 221004 w 6677344"/>
              <a:gd name="connsiteY579" fmla="*/ 1496036 h 6917277"/>
              <a:gd name="connsiteX580" fmla="*/ 227049 w 6677344"/>
              <a:gd name="connsiteY580" fmla="*/ 1468080 h 6917277"/>
              <a:gd name="connsiteX581" fmla="*/ 233093 w 6677344"/>
              <a:gd name="connsiteY581" fmla="*/ 1440502 h 6917277"/>
              <a:gd name="connsiteX582" fmla="*/ 239138 w 6677344"/>
              <a:gd name="connsiteY582" fmla="*/ 1412923 h 6917277"/>
              <a:gd name="connsiteX583" fmla="*/ 245183 w 6677344"/>
              <a:gd name="connsiteY583" fmla="*/ 1385345 h 6917277"/>
              <a:gd name="connsiteX584" fmla="*/ 251605 w 6677344"/>
              <a:gd name="connsiteY584" fmla="*/ 1357388 h 6917277"/>
              <a:gd name="connsiteX585" fmla="*/ 258027 w 6677344"/>
              <a:gd name="connsiteY585" fmla="*/ 1329432 h 6917277"/>
              <a:gd name="connsiteX586" fmla="*/ 262938 w 6677344"/>
              <a:gd name="connsiteY586" fmla="*/ 1307520 h 6917277"/>
              <a:gd name="connsiteX587" fmla="*/ 268983 w 6677344"/>
              <a:gd name="connsiteY587" fmla="*/ 1280698 h 6917277"/>
              <a:gd name="connsiteX588" fmla="*/ 275783 w 6677344"/>
              <a:gd name="connsiteY588" fmla="*/ 1250475 h 6917277"/>
              <a:gd name="connsiteX589" fmla="*/ 282961 w 6677344"/>
              <a:gd name="connsiteY589" fmla="*/ 1218363 h 6917277"/>
              <a:gd name="connsiteX590" fmla="*/ 290895 w 6677344"/>
              <a:gd name="connsiteY590" fmla="*/ 1187006 h 6917277"/>
              <a:gd name="connsiteX591" fmla="*/ 298450 w 6677344"/>
              <a:gd name="connsiteY591" fmla="*/ 1158672 h 6917277"/>
              <a:gd name="connsiteX592" fmla="*/ 302228 w 6677344"/>
              <a:gd name="connsiteY592" fmla="*/ 1145828 h 6917277"/>
              <a:gd name="connsiteX593" fmla="*/ 305628 w 6677344"/>
              <a:gd name="connsiteY593" fmla="*/ 1134494 h 6917277"/>
              <a:gd name="connsiteX594" fmla="*/ 309028 w 6677344"/>
              <a:gd name="connsiteY594" fmla="*/ 1124672 h 6917277"/>
              <a:gd name="connsiteX595" fmla="*/ 312428 w 6677344"/>
              <a:gd name="connsiteY595" fmla="*/ 1116360 h 6917277"/>
              <a:gd name="connsiteX596" fmla="*/ 315828 w 6677344"/>
              <a:gd name="connsiteY596" fmla="*/ 1097849 h 6917277"/>
              <a:gd name="connsiteX597" fmla="*/ 320739 w 6677344"/>
              <a:gd name="connsiteY597" fmla="*/ 1077448 h 6917277"/>
              <a:gd name="connsiteX598" fmla="*/ 326406 w 6677344"/>
              <a:gd name="connsiteY598" fmla="*/ 1056670 h 6917277"/>
              <a:gd name="connsiteX599" fmla="*/ 332451 w 6677344"/>
              <a:gd name="connsiteY599" fmla="*/ 1035136 h 6917277"/>
              <a:gd name="connsiteX600" fmla="*/ 338495 w 6677344"/>
              <a:gd name="connsiteY600" fmla="*/ 1013225 h 6917277"/>
              <a:gd name="connsiteX601" fmla="*/ 344918 w 6677344"/>
              <a:gd name="connsiteY601" fmla="*/ 992068 h 6917277"/>
              <a:gd name="connsiteX602" fmla="*/ 350962 w 6677344"/>
              <a:gd name="connsiteY602" fmla="*/ 972046 h 6917277"/>
              <a:gd name="connsiteX603" fmla="*/ 356629 w 6677344"/>
              <a:gd name="connsiteY603" fmla="*/ 953156 h 6917277"/>
              <a:gd name="connsiteX604" fmla="*/ 362673 w 6677344"/>
              <a:gd name="connsiteY604" fmla="*/ 933511 h 6917277"/>
              <a:gd name="connsiteX605" fmla="*/ 368718 w 6677344"/>
              <a:gd name="connsiteY605" fmla="*/ 913489 h 6917277"/>
              <a:gd name="connsiteX606" fmla="*/ 374763 w 6677344"/>
              <a:gd name="connsiteY606" fmla="*/ 894222 h 6917277"/>
              <a:gd name="connsiteX607" fmla="*/ 380807 w 6677344"/>
              <a:gd name="connsiteY607" fmla="*/ 874577 h 6917277"/>
              <a:gd name="connsiteX608" fmla="*/ 386474 w 6677344"/>
              <a:gd name="connsiteY608" fmla="*/ 855310 h 6917277"/>
              <a:gd name="connsiteX609" fmla="*/ 392518 w 6677344"/>
              <a:gd name="connsiteY609" fmla="*/ 836042 h 6917277"/>
              <a:gd name="connsiteX610" fmla="*/ 398563 w 6677344"/>
              <a:gd name="connsiteY610" fmla="*/ 816775 h 6917277"/>
              <a:gd name="connsiteX611" fmla="*/ 404608 w 6677344"/>
              <a:gd name="connsiteY611" fmla="*/ 797130 h 6917277"/>
              <a:gd name="connsiteX612" fmla="*/ 415941 w 6677344"/>
              <a:gd name="connsiteY612" fmla="*/ 761618 h 6917277"/>
              <a:gd name="connsiteX613" fmla="*/ 428030 w 6677344"/>
              <a:gd name="connsiteY613" fmla="*/ 723462 h 6917277"/>
              <a:gd name="connsiteX614" fmla="*/ 440875 w 6677344"/>
              <a:gd name="connsiteY614" fmla="*/ 683039 h 6917277"/>
              <a:gd name="connsiteX615" fmla="*/ 454853 w 6677344"/>
              <a:gd name="connsiteY615" fmla="*/ 642993 h 6917277"/>
              <a:gd name="connsiteX616" fmla="*/ 461653 w 6677344"/>
              <a:gd name="connsiteY616" fmla="*/ 622593 h 6917277"/>
              <a:gd name="connsiteX617" fmla="*/ 468831 w 6677344"/>
              <a:gd name="connsiteY617" fmla="*/ 602948 h 6917277"/>
              <a:gd name="connsiteX618" fmla="*/ 476387 w 6677344"/>
              <a:gd name="connsiteY618" fmla="*/ 583681 h 6917277"/>
              <a:gd name="connsiteX619" fmla="*/ 483565 w 6677344"/>
              <a:gd name="connsiteY619" fmla="*/ 565169 h 6917277"/>
              <a:gd name="connsiteX620" fmla="*/ 491120 w 6677344"/>
              <a:gd name="connsiteY620" fmla="*/ 547413 h 6917277"/>
              <a:gd name="connsiteX621" fmla="*/ 498676 w 6677344"/>
              <a:gd name="connsiteY621" fmla="*/ 530413 h 6917277"/>
              <a:gd name="connsiteX622" fmla="*/ 506232 w 6677344"/>
              <a:gd name="connsiteY622" fmla="*/ 514546 h 6917277"/>
              <a:gd name="connsiteX623" fmla="*/ 513409 w 6677344"/>
              <a:gd name="connsiteY623" fmla="*/ 499812 h 6917277"/>
              <a:gd name="connsiteX624" fmla="*/ 516432 w 6677344"/>
              <a:gd name="connsiteY624" fmla="*/ 491501 h 6917277"/>
              <a:gd name="connsiteX625" fmla="*/ 520210 w 6677344"/>
              <a:gd name="connsiteY625" fmla="*/ 482434 h 6917277"/>
              <a:gd name="connsiteX626" fmla="*/ 523988 w 6677344"/>
              <a:gd name="connsiteY626" fmla="*/ 472989 h 6917277"/>
              <a:gd name="connsiteX627" fmla="*/ 528143 w 6677344"/>
              <a:gd name="connsiteY627" fmla="*/ 463167 h 6917277"/>
              <a:gd name="connsiteX628" fmla="*/ 538343 w 6677344"/>
              <a:gd name="connsiteY628" fmla="*/ 442011 h 6917277"/>
              <a:gd name="connsiteX629" fmla="*/ 549299 w 6677344"/>
              <a:gd name="connsiteY629" fmla="*/ 419721 h 6917277"/>
              <a:gd name="connsiteX630" fmla="*/ 562144 w 6677344"/>
              <a:gd name="connsiteY630" fmla="*/ 397054 h 6917277"/>
              <a:gd name="connsiteX631" fmla="*/ 575744 w 6677344"/>
              <a:gd name="connsiteY631" fmla="*/ 373254 h 6917277"/>
              <a:gd name="connsiteX632" fmla="*/ 589722 w 6677344"/>
              <a:gd name="connsiteY632" fmla="*/ 349831 h 6917277"/>
              <a:gd name="connsiteX633" fmla="*/ 604456 w 6677344"/>
              <a:gd name="connsiteY633" fmla="*/ 326030 h 6917277"/>
              <a:gd name="connsiteX634" fmla="*/ 619189 w 6677344"/>
              <a:gd name="connsiteY634" fmla="*/ 302985 h 6917277"/>
              <a:gd name="connsiteX635" fmla="*/ 634301 w 6677344"/>
              <a:gd name="connsiteY635" fmla="*/ 281074 h 6917277"/>
              <a:gd name="connsiteX636" fmla="*/ 648656 w 6677344"/>
              <a:gd name="connsiteY636" fmla="*/ 260295 h 6917277"/>
              <a:gd name="connsiteX637" fmla="*/ 662635 w 6677344"/>
              <a:gd name="connsiteY637" fmla="*/ 240650 h 6917277"/>
              <a:gd name="connsiteX638" fmla="*/ 676235 w 6677344"/>
              <a:gd name="connsiteY638" fmla="*/ 223650 h 6917277"/>
              <a:gd name="connsiteX639" fmla="*/ 688702 w 6677344"/>
              <a:gd name="connsiteY639" fmla="*/ 207783 h 6917277"/>
              <a:gd name="connsiteX640" fmla="*/ 694368 w 6677344"/>
              <a:gd name="connsiteY640" fmla="*/ 201361 h 6917277"/>
              <a:gd name="connsiteX641" fmla="*/ 700035 w 6677344"/>
              <a:gd name="connsiteY641" fmla="*/ 195316 h 6917277"/>
              <a:gd name="connsiteX642" fmla="*/ 704946 w 6677344"/>
              <a:gd name="connsiteY642" fmla="*/ 190405 h 6917277"/>
              <a:gd name="connsiteX643" fmla="*/ 709480 w 6677344"/>
              <a:gd name="connsiteY643" fmla="*/ 185493 h 6917277"/>
              <a:gd name="connsiteX644" fmla="*/ 727991 w 6677344"/>
              <a:gd name="connsiteY644" fmla="*/ 168493 h 6917277"/>
              <a:gd name="connsiteX645" fmla="*/ 743480 w 6677344"/>
              <a:gd name="connsiteY645" fmla="*/ 153004 h 6917277"/>
              <a:gd name="connsiteX646" fmla="*/ 758214 w 6677344"/>
              <a:gd name="connsiteY646" fmla="*/ 138648 h 6917277"/>
              <a:gd name="connsiteX647" fmla="*/ 772948 w 6677344"/>
              <a:gd name="connsiteY647" fmla="*/ 125425 h 6917277"/>
              <a:gd name="connsiteX648" fmla="*/ 780125 w 6677344"/>
              <a:gd name="connsiteY648" fmla="*/ 119003 h 6917277"/>
              <a:gd name="connsiteX649" fmla="*/ 788059 w 6677344"/>
              <a:gd name="connsiteY649" fmla="*/ 112581 h 6917277"/>
              <a:gd name="connsiteX650" fmla="*/ 796370 w 6677344"/>
              <a:gd name="connsiteY650" fmla="*/ 105780 h 6917277"/>
              <a:gd name="connsiteX651" fmla="*/ 805437 w 6677344"/>
              <a:gd name="connsiteY651" fmla="*/ 98980 h 6917277"/>
              <a:gd name="connsiteX652" fmla="*/ 815259 w 6677344"/>
              <a:gd name="connsiteY652" fmla="*/ 92180 h 6917277"/>
              <a:gd name="connsiteX653" fmla="*/ 826215 w 6677344"/>
              <a:gd name="connsiteY653" fmla="*/ 84624 h 6917277"/>
              <a:gd name="connsiteX654" fmla="*/ 837927 w 6677344"/>
              <a:gd name="connsiteY654" fmla="*/ 77446 h 6917277"/>
              <a:gd name="connsiteX655" fmla="*/ 850771 w 6677344"/>
              <a:gd name="connsiteY655" fmla="*/ 69513 h 6917277"/>
              <a:gd name="connsiteX656" fmla="*/ 860594 w 6677344"/>
              <a:gd name="connsiteY656" fmla="*/ 63846 h 6917277"/>
              <a:gd name="connsiteX657" fmla="*/ 871172 w 6677344"/>
              <a:gd name="connsiteY657" fmla="*/ 57802 h 6917277"/>
              <a:gd name="connsiteX658" fmla="*/ 881372 w 6677344"/>
              <a:gd name="connsiteY658" fmla="*/ 52135 h 6917277"/>
              <a:gd name="connsiteX659" fmla="*/ 892705 w 6677344"/>
              <a:gd name="connsiteY659" fmla="*/ 47224 h 6917277"/>
              <a:gd name="connsiteX660" fmla="*/ 904039 w 6677344"/>
              <a:gd name="connsiteY660" fmla="*/ 41934 h 6917277"/>
              <a:gd name="connsiteX661" fmla="*/ 915372 w 6677344"/>
              <a:gd name="connsiteY661" fmla="*/ 36645 h 6917277"/>
              <a:gd name="connsiteX662" fmla="*/ 927084 w 6677344"/>
              <a:gd name="connsiteY662" fmla="*/ 32112 h 6917277"/>
              <a:gd name="connsiteX663" fmla="*/ 939173 w 6677344"/>
              <a:gd name="connsiteY663" fmla="*/ 27579 h 6917277"/>
              <a:gd name="connsiteX664" fmla="*/ 951262 w 6677344"/>
              <a:gd name="connsiteY664" fmla="*/ 23801 h 6917277"/>
              <a:gd name="connsiteX665" fmla="*/ 964107 w 6677344"/>
              <a:gd name="connsiteY665" fmla="*/ 20023 h 6917277"/>
              <a:gd name="connsiteX666" fmla="*/ 976951 w 6677344"/>
              <a:gd name="connsiteY666" fmla="*/ 16245 h 6917277"/>
              <a:gd name="connsiteX667" fmla="*/ 989796 w 6677344"/>
              <a:gd name="connsiteY667" fmla="*/ 13223 h 6917277"/>
              <a:gd name="connsiteX668" fmla="*/ 1003018 w 6677344"/>
              <a:gd name="connsiteY668" fmla="*/ 10956 h 6917277"/>
              <a:gd name="connsiteX669" fmla="*/ 1015863 w 6677344"/>
              <a:gd name="connsiteY669" fmla="*/ 9067 h 6917277"/>
              <a:gd name="connsiteX670" fmla="*/ 1029086 w 6677344"/>
              <a:gd name="connsiteY670" fmla="*/ 7178 h 6917277"/>
              <a:gd name="connsiteX671" fmla="*/ 1043064 w 6677344"/>
              <a:gd name="connsiteY671" fmla="*/ 6423 h 6917277"/>
              <a:gd name="connsiteX672" fmla="*/ 1050242 w 6677344"/>
              <a:gd name="connsiteY672" fmla="*/ 4156 h 6917277"/>
              <a:gd name="connsiteX673" fmla="*/ 1060064 w 6677344"/>
              <a:gd name="connsiteY673" fmla="*/ 2645 h 6917277"/>
              <a:gd name="connsiteX674" fmla="*/ 1070642 w 6677344"/>
              <a:gd name="connsiteY674" fmla="*/ 1133 h 6917277"/>
              <a:gd name="connsiteX675" fmla="*/ 1083864 w 6677344"/>
              <a:gd name="connsiteY675" fmla="*/ 378 h 691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Lst>
            <a:rect l="l" t="t" r="r" b="b"/>
            <a:pathLst>
              <a:path w="6677344" h="6917277">
                <a:moveTo>
                  <a:pt x="1098598" y="0"/>
                </a:moveTo>
                <a:lnTo>
                  <a:pt x="1114087" y="0"/>
                </a:lnTo>
                <a:lnTo>
                  <a:pt x="1131087" y="378"/>
                </a:lnTo>
                <a:lnTo>
                  <a:pt x="1149599" y="756"/>
                </a:lnTo>
                <a:lnTo>
                  <a:pt x="1189266" y="3022"/>
                </a:lnTo>
                <a:lnTo>
                  <a:pt x="1232334" y="6423"/>
                </a:lnTo>
                <a:lnTo>
                  <a:pt x="1277290" y="10200"/>
                </a:lnTo>
                <a:lnTo>
                  <a:pt x="1323758" y="15112"/>
                </a:lnTo>
                <a:lnTo>
                  <a:pt x="1370225" y="20401"/>
                </a:lnTo>
                <a:lnTo>
                  <a:pt x="1416315" y="26067"/>
                </a:lnTo>
                <a:lnTo>
                  <a:pt x="1460138" y="31734"/>
                </a:lnTo>
                <a:lnTo>
                  <a:pt x="1501694" y="37023"/>
                </a:lnTo>
                <a:lnTo>
                  <a:pt x="1539473" y="42312"/>
                </a:lnTo>
                <a:lnTo>
                  <a:pt x="1572340" y="47224"/>
                </a:lnTo>
                <a:lnTo>
                  <a:pt x="1599540" y="51379"/>
                </a:lnTo>
                <a:lnTo>
                  <a:pt x="1619563" y="55157"/>
                </a:lnTo>
                <a:lnTo>
                  <a:pt x="1662253" y="63468"/>
                </a:lnTo>
                <a:lnTo>
                  <a:pt x="1704187" y="72157"/>
                </a:lnTo>
                <a:lnTo>
                  <a:pt x="1746499" y="81224"/>
                </a:lnTo>
                <a:lnTo>
                  <a:pt x="1788811" y="90669"/>
                </a:lnTo>
                <a:lnTo>
                  <a:pt x="1830745" y="100869"/>
                </a:lnTo>
                <a:lnTo>
                  <a:pt x="1873057" y="111447"/>
                </a:lnTo>
                <a:lnTo>
                  <a:pt x="1914991" y="122403"/>
                </a:lnTo>
                <a:lnTo>
                  <a:pt x="1957302" y="134114"/>
                </a:lnTo>
                <a:lnTo>
                  <a:pt x="1999237" y="145826"/>
                </a:lnTo>
                <a:lnTo>
                  <a:pt x="2041549" y="157915"/>
                </a:lnTo>
                <a:lnTo>
                  <a:pt x="2083483" y="170382"/>
                </a:lnTo>
                <a:lnTo>
                  <a:pt x="2125417" y="183227"/>
                </a:lnTo>
                <a:lnTo>
                  <a:pt x="2167351" y="196827"/>
                </a:lnTo>
                <a:lnTo>
                  <a:pt x="2209285" y="210050"/>
                </a:lnTo>
                <a:lnTo>
                  <a:pt x="2251219" y="224028"/>
                </a:lnTo>
                <a:lnTo>
                  <a:pt x="2293153" y="238384"/>
                </a:lnTo>
                <a:lnTo>
                  <a:pt x="2334709" y="252362"/>
                </a:lnTo>
                <a:lnTo>
                  <a:pt x="2376266" y="267095"/>
                </a:lnTo>
                <a:lnTo>
                  <a:pt x="2417822" y="282207"/>
                </a:lnTo>
                <a:lnTo>
                  <a:pt x="2458623" y="297318"/>
                </a:lnTo>
                <a:lnTo>
                  <a:pt x="2500179" y="312430"/>
                </a:lnTo>
                <a:lnTo>
                  <a:pt x="2541358" y="328297"/>
                </a:lnTo>
                <a:lnTo>
                  <a:pt x="2582536" y="344164"/>
                </a:lnTo>
                <a:lnTo>
                  <a:pt x="2622959" y="360031"/>
                </a:lnTo>
                <a:lnTo>
                  <a:pt x="2704183" y="392143"/>
                </a:lnTo>
                <a:lnTo>
                  <a:pt x="2784651" y="425010"/>
                </a:lnTo>
                <a:lnTo>
                  <a:pt x="2864742" y="458256"/>
                </a:lnTo>
                <a:lnTo>
                  <a:pt x="2943321" y="491501"/>
                </a:lnTo>
                <a:lnTo>
                  <a:pt x="2956165" y="496790"/>
                </a:lnTo>
                <a:lnTo>
                  <a:pt x="2970143" y="502457"/>
                </a:lnTo>
                <a:lnTo>
                  <a:pt x="2984877" y="508123"/>
                </a:lnTo>
                <a:lnTo>
                  <a:pt x="2999610" y="513790"/>
                </a:lnTo>
                <a:lnTo>
                  <a:pt x="3013966" y="519835"/>
                </a:lnTo>
                <a:lnTo>
                  <a:pt x="3027566" y="525879"/>
                </a:lnTo>
                <a:lnTo>
                  <a:pt x="3040034" y="532302"/>
                </a:lnTo>
                <a:lnTo>
                  <a:pt x="3051745" y="538724"/>
                </a:lnTo>
                <a:lnTo>
                  <a:pt x="3060812" y="541369"/>
                </a:lnTo>
                <a:lnTo>
                  <a:pt x="3071012" y="544769"/>
                </a:lnTo>
                <a:lnTo>
                  <a:pt x="3081212" y="548169"/>
                </a:lnTo>
                <a:lnTo>
                  <a:pt x="3091790" y="551947"/>
                </a:lnTo>
                <a:lnTo>
                  <a:pt x="3113701" y="561014"/>
                </a:lnTo>
                <a:lnTo>
                  <a:pt x="3135613" y="570836"/>
                </a:lnTo>
                <a:lnTo>
                  <a:pt x="3158280" y="580659"/>
                </a:lnTo>
                <a:lnTo>
                  <a:pt x="3179814" y="590103"/>
                </a:lnTo>
                <a:lnTo>
                  <a:pt x="3200592" y="599548"/>
                </a:lnTo>
                <a:lnTo>
                  <a:pt x="3219859" y="607481"/>
                </a:lnTo>
                <a:lnTo>
                  <a:pt x="3248948" y="619571"/>
                </a:lnTo>
                <a:lnTo>
                  <a:pt x="3278793" y="632038"/>
                </a:lnTo>
                <a:lnTo>
                  <a:pt x="3309016" y="644882"/>
                </a:lnTo>
                <a:lnTo>
                  <a:pt x="3339617" y="658483"/>
                </a:lnTo>
                <a:lnTo>
                  <a:pt x="3370973" y="672461"/>
                </a:lnTo>
                <a:lnTo>
                  <a:pt x="3402329" y="686061"/>
                </a:lnTo>
                <a:lnTo>
                  <a:pt x="3434441" y="700795"/>
                </a:lnTo>
                <a:lnTo>
                  <a:pt x="3465797" y="715151"/>
                </a:lnTo>
                <a:lnTo>
                  <a:pt x="3497531" y="729884"/>
                </a:lnTo>
                <a:lnTo>
                  <a:pt x="3528509" y="744618"/>
                </a:lnTo>
                <a:lnTo>
                  <a:pt x="3559865" y="759352"/>
                </a:lnTo>
                <a:lnTo>
                  <a:pt x="3590466" y="773330"/>
                </a:lnTo>
                <a:lnTo>
                  <a:pt x="3620311" y="788063"/>
                </a:lnTo>
                <a:lnTo>
                  <a:pt x="3649400" y="802419"/>
                </a:lnTo>
                <a:lnTo>
                  <a:pt x="3677734" y="816775"/>
                </a:lnTo>
                <a:lnTo>
                  <a:pt x="3704935" y="830376"/>
                </a:lnTo>
                <a:lnTo>
                  <a:pt x="3744224" y="850398"/>
                </a:lnTo>
                <a:lnTo>
                  <a:pt x="3783514" y="870799"/>
                </a:lnTo>
                <a:lnTo>
                  <a:pt x="3823181" y="891199"/>
                </a:lnTo>
                <a:lnTo>
                  <a:pt x="3862093" y="911600"/>
                </a:lnTo>
                <a:lnTo>
                  <a:pt x="3901005" y="932378"/>
                </a:lnTo>
                <a:lnTo>
                  <a:pt x="3939161" y="953156"/>
                </a:lnTo>
                <a:lnTo>
                  <a:pt x="3977695" y="974312"/>
                </a:lnTo>
                <a:lnTo>
                  <a:pt x="4016229" y="995468"/>
                </a:lnTo>
                <a:lnTo>
                  <a:pt x="4054385" y="1017002"/>
                </a:lnTo>
                <a:lnTo>
                  <a:pt x="4091786" y="1038536"/>
                </a:lnTo>
                <a:lnTo>
                  <a:pt x="4129187" y="1060070"/>
                </a:lnTo>
                <a:lnTo>
                  <a:pt x="4166209" y="1081604"/>
                </a:lnTo>
                <a:lnTo>
                  <a:pt x="4202855" y="1103138"/>
                </a:lnTo>
                <a:lnTo>
                  <a:pt x="4239500" y="1125427"/>
                </a:lnTo>
                <a:lnTo>
                  <a:pt x="4275767" y="1147339"/>
                </a:lnTo>
                <a:lnTo>
                  <a:pt x="4310901" y="1170006"/>
                </a:lnTo>
                <a:lnTo>
                  <a:pt x="4347924" y="1193051"/>
                </a:lnTo>
                <a:lnTo>
                  <a:pt x="4384569" y="1216096"/>
                </a:lnTo>
                <a:lnTo>
                  <a:pt x="4420836" y="1239141"/>
                </a:lnTo>
                <a:lnTo>
                  <a:pt x="4457104" y="1261808"/>
                </a:lnTo>
                <a:lnTo>
                  <a:pt x="4492993" y="1285231"/>
                </a:lnTo>
                <a:lnTo>
                  <a:pt x="4528883" y="1308276"/>
                </a:lnTo>
                <a:lnTo>
                  <a:pt x="4564772" y="1331699"/>
                </a:lnTo>
                <a:lnTo>
                  <a:pt x="4600284" y="1355877"/>
                </a:lnTo>
                <a:lnTo>
                  <a:pt x="4637685" y="1380811"/>
                </a:lnTo>
                <a:lnTo>
                  <a:pt x="4674330" y="1406123"/>
                </a:lnTo>
                <a:lnTo>
                  <a:pt x="4710219" y="1430679"/>
                </a:lnTo>
                <a:lnTo>
                  <a:pt x="4744598" y="1455235"/>
                </a:lnTo>
                <a:lnTo>
                  <a:pt x="4778976" y="1479413"/>
                </a:lnTo>
                <a:lnTo>
                  <a:pt x="4812221" y="1503592"/>
                </a:lnTo>
                <a:lnTo>
                  <a:pt x="4845466" y="1527392"/>
                </a:lnTo>
                <a:lnTo>
                  <a:pt x="4878334" y="1551571"/>
                </a:lnTo>
                <a:lnTo>
                  <a:pt x="4910823" y="1575371"/>
                </a:lnTo>
                <a:lnTo>
                  <a:pt x="4943313" y="1599550"/>
                </a:lnTo>
                <a:lnTo>
                  <a:pt x="4976180" y="1624106"/>
                </a:lnTo>
                <a:lnTo>
                  <a:pt x="5009047" y="1648662"/>
                </a:lnTo>
                <a:lnTo>
                  <a:pt x="5042670" y="1673596"/>
                </a:lnTo>
                <a:lnTo>
                  <a:pt x="5076293" y="1698530"/>
                </a:lnTo>
                <a:lnTo>
                  <a:pt x="5110671" y="1724597"/>
                </a:lnTo>
                <a:lnTo>
                  <a:pt x="5146183" y="1750664"/>
                </a:lnTo>
                <a:lnTo>
                  <a:pt x="5179050" y="1775598"/>
                </a:lnTo>
                <a:lnTo>
                  <a:pt x="5212295" y="1801666"/>
                </a:lnTo>
                <a:lnTo>
                  <a:pt x="5245540" y="1828488"/>
                </a:lnTo>
                <a:lnTo>
                  <a:pt x="5278408" y="1855311"/>
                </a:lnTo>
                <a:lnTo>
                  <a:pt x="5310897" y="1881756"/>
                </a:lnTo>
                <a:lnTo>
                  <a:pt x="5343387" y="1908579"/>
                </a:lnTo>
                <a:lnTo>
                  <a:pt x="5375876" y="1934647"/>
                </a:lnTo>
                <a:lnTo>
                  <a:pt x="5407232" y="1959203"/>
                </a:lnTo>
                <a:lnTo>
                  <a:pt x="6036621" y="2513038"/>
                </a:lnTo>
                <a:lnTo>
                  <a:pt x="6048711" y="2524750"/>
                </a:lnTo>
                <a:lnTo>
                  <a:pt x="6060422" y="2536839"/>
                </a:lnTo>
                <a:lnTo>
                  <a:pt x="6071378" y="2548928"/>
                </a:lnTo>
                <a:lnTo>
                  <a:pt x="6081956" y="2561017"/>
                </a:lnTo>
                <a:lnTo>
                  <a:pt x="6092534" y="2573106"/>
                </a:lnTo>
                <a:lnTo>
                  <a:pt x="6102356" y="2584818"/>
                </a:lnTo>
                <a:lnTo>
                  <a:pt x="6112178" y="2596152"/>
                </a:lnTo>
                <a:lnTo>
                  <a:pt x="6122756" y="2606352"/>
                </a:lnTo>
                <a:lnTo>
                  <a:pt x="6152979" y="2636197"/>
                </a:lnTo>
                <a:lnTo>
                  <a:pt x="6185469" y="2669064"/>
                </a:lnTo>
                <a:lnTo>
                  <a:pt x="6219091" y="2703821"/>
                </a:lnTo>
                <a:lnTo>
                  <a:pt x="6252714" y="2740088"/>
                </a:lnTo>
                <a:lnTo>
                  <a:pt x="6286715" y="2776734"/>
                </a:lnTo>
                <a:lnTo>
                  <a:pt x="6318449" y="2813001"/>
                </a:lnTo>
                <a:lnTo>
                  <a:pt x="6333938" y="2830757"/>
                </a:lnTo>
                <a:lnTo>
                  <a:pt x="6348672" y="2848513"/>
                </a:lnTo>
                <a:lnTo>
                  <a:pt x="6363027" y="2865514"/>
                </a:lnTo>
                <a:lnTo>
                  <a:pt x="6375872" y="2881381"/>
                </a:lnTo>
                <a:lnTo>
                  <a:pt x="6406473" y="2919159"/>
                </a:lnTo>
                <a:lnTo>
                  <a:pt x="6433295" y="2952782"/>
                </a:lnTo>
                <a:lnTo>
                  <a:pt x="6445762" y="2968649"/>
                </a:lnTo>
                <a:lnTo>
                  <a:pt x="6457474" y="2984516"/>
                </a:lnTo>
                <a:lnTo>
                  <a:pt x="6468807" y="3000006"/>
                </a:lnTo>
                <a:lnTo>
                  <a:pt x="6480141" y="3015117"/>
                </a:lnTo>
                <a:lnTo>
                  <a:pt x="6491096" y="3030984"/>
                </a:lnTo>
                <a:lnTo>
                  <a:pt x="6501674" y="3047229"/>
                </a:lnTo>
                <a:lnTo>
                  <a:pt x="6512630" y="3063474"/>
                </a:lnTo>
                <a:lnTo>
                  <a:pt x="6523586" y="3080852"/>
                </a:lnTo>
                <a:lnTo>
                  <a:pt x="6534542" y="3098986"/>
                </a:lnTo>
                <a:lnTo>
                  <a:pt x="6546253" y="3118253"/>
                </a:lnTo>
                <a:lnTo>
                  <a:pt x="6558342" y="3139409"/>
                </a:lnTo>
                <a:lnTo>
                  <a:pt x="6571187" y="3161698"/>
                </a:lnTo>
                <a:lnTo>
                  <a:pt x="6579120" y="3176432"/>
                </a:lnTo>
                <a:lnTo>
                  <a:pt x="6587431" y="3194188"/>
                </a:lnTo>
                <a:lnTo>
                  <a:pt x="6596876" y="3213455"/>
                </a:lnTo>
                <a:lnTo>
                  <a:pt x="6606321" y="3234989"/>
                </a:lnTo>
                <a:lnTo>
                  <a:pt x="6616143" y="3258034"/>
                </a:lnTo>
                <a:lnTo>
                  <a:pt x="6625966" y="3282590"/>
                </a:lnTo>
                <a:lnTo>
                  <a:pt x="6635032" y="3308279"/>
                </a:lnTo>
                <a:lnTo>
                  <a:pt x="6644099" y="3333969"/>
                </a:lnTo>
                <a:lnTo>
                  <a:pt x="6652410" y="3360414"/>
                </a:lnTo>
                <a:lnTo>
                  <a:pt x="6659966" y="3386859"/>
                </a:lnTo>
                <a:lnTo>
                  <a:pt x="6662988" y="3399704"/>
                </a:lnTo>
                <a:lnTo>
                  <a:pt x="6666011" y="3412927"/>
                </a:lnTo>
                <a:lnTo>
                  <a:pt x="6669033" y="3425771"/>
                </a:lnTo>
                <a:lnTo>
                  <a:pt x="6671300" y="3438238"/>
                </a:lnTo>
                <a:lnTo>
                  <a:pt x="6673566" y="3450328"/>
                </a:lnTo>
                <a:lnTo>
                  <a:pt x="6675078" y="3462417"/>
                </a:lnTo>
                <a:lnTo>
                  <a:pt x="6676211" y="3474128"/>
                </a:lnTo>
                <a:lnTo>
                  <a:pt x="6676966" y="3485462"/>
                </a:lnTo>
                <a:lnTo>
                  <a:pt x="6677344" y="3496417"/>
                </a:lnTo>
                <a:lnTo>
                  <a:pt x="6677344" y="3506996"/>
                </a:lnTo>
                <a:lnTo>
                  <a:pt x="6676589" y="3516818"/>
                </a:lnTo>
                <a:lnTo>
                  <a:pt x="6675078" y="3526263"/>
                </a:lnTo>
                <a:lnTo>
                  <a:pt x="6671300" y="3547796"/>
                </a:lnTo>
                <a:lnTo>
                  <a:pt x="6667144" y="3568575"/>
                </a:lnTo>
                <a:lnTo>
                  <a:pt x="6662611" y="3589353"/>
                </a:lnTo>
                <a:lnTo>
                  <a:pt x="6657322" y="3608998"/>
                </a:lnTo>
                <a:lnTo>
                  <a:pt x="6652410" y="3629020"/>
                </a:lnTo>
                <a:lnTo>
                  <a:pt x="6646744" y="3648288"/>
                </a:lnTo>
                <a:lnTo>
                  <a:pt x="6640699" y="3667555"/>
                </a:lnTo>
                <a:lnTo>
                  <a:pt x="6634277" y="3686066"/>
                </a:lnTo>
                <a:lnTo>
                  <a:pt x="6627477" y="3704200"/>
                </a:lnTo>
                <a:lnTo>
                  <a:pt x="6620299" y="3722334"/>
                </a:lnTo>
                <a:lnTo>
                  <a:pt x="6613121" y="3740090"/>
                </a:lnTo>
                <a:lnTo>
                  <a:pt x="6605565" y="3757468"/>
                </a:lnTo>
                <a:lnTo>
                  <a:pt x="6597254" y="3774846"/>
                </a:lnTo>
                <a:lnTo>
                  <a:pt x="6589320" y="3791847"/>
                </a:lnTo>
                <a:lnTo>
                  <a:pt x="6580631" y="3808469"/>
                </a:lnTo>
                <a:lnTo>
                  <a:pt x="6571942" y="3825092"/>
                </a:lnTo>
                <a:lnTo>
                  <a:pt x="6562875" y="3841714"/>
                </a:lnTo>
                <a:lnTo>
                  <a:pt x="6553431" y="3857582"/>
                </a:lnTo>
                <a:lnTo>
                  <a:pt x="6543608" y="3873826"/>
                </a:lnTo>
                <a:lnTo>
                  <a:pt x="6533786" y="3889693"/>
                </a:lnTo>
                <a:lnTo>
                  <a:pt x="6523964" y="3905183"/>
                </a:lnTo>
                <a:lnTo>
                  <a:pt x="6513386" y="3921050"/>
                </a:lnTo>
                <a:lnTo>
                  <a:pt x="6503186" y="3936917"/>
                </a:lnTo>
                <a:lnTo>
                  <a:pt x="6492230" y="3952406"/>
                </a:lnTo>
                <a:lnTo>
                  <a:pt x="6470696" y="3983007"/>
                </a:lnTo>
                <a:lnTo>
                  <a:pt x="6447651" y="4014363"/>
                </a:lnTo>
                <a:lnTo>
                  <a:pt x="6424606" y="4044964"/>
                </a:lnTo>
                <a:lnTo>
                  <a:pt x="6400806" y="4075942"/>
                </a:lnTo>
                <a:lnTo>
                  <a:pt x="6387583" y="4092565"/>
                </a:lnTo>
                <a:lnTo>
                  <a:pt x="6374739" y="4108432"/>
                </a:lnTo>
                <a:lnTo>
                  <a:pt x="6367939" y="4116366"/>
                </a:lnTo>
                <a:lnTo>
                  <a:pt x="6360761" y="4123543"/>
                </a:lnTo>
                <a:lnTo>
                  <a:pt x="6353583" y="4131099"/>
                </a:lnTo>
                <a:lnTo>
                  <a:pt x="6345649" y="4137899"/>
                </a:lnTo>
                <a:lnTo>
                  <a:pt x="6341494" y="4143944"/>
                </a:lnTo>
                <a:lnTo>
                  <a:pt x="6332049" y="4154522"/>
                </a:lnTo>
                <a:lnTo>
                  <a:pt x="6318827" y="4169256"/>
                </a:lnTo>
                <a:lnTo>
                  <a:pt x="6301826" y="4187389"/>
                </a:lnTo>
                <a:lnTo>
                  <a:pt x="6282181" y="4208546"/>
                </a:lnTo>
                <a:lnTo>
                  <a:pt x="6260270" y="4231968"/>
                </a:lnTo>
                <a:lnTo>
                  <a:pt x="6236470" y="4256902"/>
                </a:lnTo>
                <a:lnTo>
                  <a:pt x="6211914" y="4282214"/>
                </a:lnTo>
                <a:lnTo>
                  <a:pt x="6186980" y="4307904"/>
                </a:lnTo>
                <a:lnTo>
                  <a:pt x="6162046" y="4333215"/>
                </a:lnTo>
                <a:lnTo>
                  <a:pt x="6138246" y="4357771"/>
                </a:lnTo>
                <a:lnTo>
                  <a:pt x="6116334" y="4380439"/>
                </a:lnTo>
                <a:lnTo>
                  <a:pt x="6095934" y="4400839"/>
                </a:lnTo>
                <a:lnTo>
                  <a:pt x="6078178" y="4418595"/>
                </a:lnTo>
                <a:lnTo>
                  <a:pt x="6064200" y="4432573"/>
                </a:lnTo>
                <a:lnTo>
                  <a:pt x="6054000" y="4442018"/>
                </a:lnTo>
                <a:lnTo>
                  <a:pt x="6041533" y="4454107"/>
                </a:lnTo>
                <a:lnTo>
                  <a:pt x="6029066" y="4466574"/>
                </a:lnTo>
                <a:lnTo>
                  <a:pt x="6016977" y="4477908"/>
                </a:lnTo>
                <a:lnTo>
                  <a:pt x="6004888" y="4489619"/>
                </a:lnTo>
                <a:lnTo>
                  <a:pt x="5992798" y="4501330"/>
                </a:lnTo>
                <a:lnTo>
                  <a:pt x="5980332" y="4513420"/>
                </a:lnTo>
                <a:lnTo>
                  <a:pt x="5968242" y="4525509"/>
                </a:lnTo>
                <a:lnTo>
                  <a:pt x="5955776" y="4538354"/>
                </a:lnTo>
                <a:lnTo>
                  <a:pt x="5876441" y="4609000"/>
                </a:lnTo>
                <a:lnTo>
                  <a:pt x="5868507" y="4616555"/>
                </a:lnTo>
                <a:lnTo>
                  <a:pt x="5863218" y="4621467"/>
                </a:lnTo>
                <a:lnTo>
                  <a:pt x="5858685" y="4626000"/>
                </a:lnTo>
                <a:lnTo>
                  <a:pt x="5850751" y="4632045"/>
                </a:lnTo>
                <a:lnTo>
                  <a:pt x="5837151" y="4643378"/>
                </a:lnTo>
                <a:lnTo>
                  <a:pt x="5819773" y="4657356"/>
                </a:lnTo>
                <a:lnTo>
                  <a:pt x="5800506" y="4673979"/>
                </a:lnTo>
                <a:lnTo>
                  <a:pt x="5779350" y="4692491"/>
                </a:lnTo>
                <a:lnTo>
                  <a:pt x="5756683" y="4712891"/>
                </a:lnTo>
                <a:lnTo>
                  <a:pt x="5732883" y="4733669"/>
                </a:lnTo>
                <a:lnTo>
                  <a:pt x="5708327" y="4755203"/>
                </a:lnTo>
                <a:lnTo>
                  <a:pt x="5683393" y="4777115"/>
                </a:lnTo>
                <a:lnTo>
                  <a:pt x="5658837" y="4798271"/>
                </a:lnTo>
                <a:lnTo>
                  <a:pt x="5635414" y="4819049"/>
                </a:lnTo>
                <a:lnTo>
                  <a:pt x="5612747" y="4838316"/>
                </a:lnTo>
                <a:lnTo>
                  <a:pt x="5591969" y="4856072"/>
                </a:lnTo>
                <a:lnTo>
                  <a:pt x="5572702" y="4871562"/>
                </a:lnTo>
                <a:lnTo>
                  <a:pt x="5556457" y="4884028"/>
                </a:lnTo>
                <a:lnTo>
                  <a:pt x="5549657" y="4889318"/>
                </a:lnTo>
                <a:lnTo>
                  <a:pt x="5543235" y="4893851"/>
                </a:lnTo>
                <a:lnTo>
                  <a:pt x="5537568" y="4897251"/>
                </a:lnTo>
                <a:lnTo>
                  <a:pt x="5532657" y="4899896"/>
                </a:lnTo>
                <a:lnTo>
                  <a:pt x="5528501" y="4904429"/>
                </a:lnTo>
                <a:lnTo>
                  <a:pt x="5521323" y="4911229"/>
                </a:lnTo>
                <a:lnTo>
                  <a:pt x="5511879" y="4919540"/>
                </a:lnTo>
                <a:lnTo>
                  <a:pt x="5500167" y="4929363"/>
                </a:lnTo>
                <a:lnTo>
                  <a:pt x="5470700" y="4953541"/>
                </a:lnTo>
                <a:lnTo>
                  <a:pt x="5434433" y="4983009"/>
                </a:lnTo>
                <a:lnTo>
                  <a:pt x="5392499" y="5016254"/>
                </a:lnTo>
                <a:lnTo>
                  <a:pt x="5346787" y="5052521"/>
                </a:lnTo>
                <a:lnTo>
                  <a:pt x="5298052" y="5090678"/>
                </a:lnTo>
                <a:lnTo>
                  <a:pt x="5247807" y="5129590"/>
                </a:lnTo>
                <a:lnTo>
                  <a:pt x="5197562" y="5168124"/>
                </a:lnTo>
                <a:lnTo>
                  <a:pt x="5148450" y="5205525"/>
                </a:lnTo>
                <a:lnTo>
                  <a:pt x="5101982" y="5241037"/>
                </a:lnTo>
                <a:lnTo>
                  <a:pt x="5059293" y="5273149"/>
                </a:lnTo>
                <a:lnTo>
                  <a:pt x="5022270" y="5300350"/>
                </a:lnTo>
                <a:lnTo>
                  <a:pt x="4991291" y="5322261"/>
                </a:lnTo>
                <a:lnTo>
                  <a:pt x="4978824" y="5331328"/>
                </a:lnTo>
                <a:lnTo>
                  <a:pt x="4968624" y="5338506"/>
                </a:lnTo>
                <a:lnTo>
                  <a:pt x="4960691" y="5343039"/>
                </a:lnTo>
                <a:lnTo>
                  <a:pt x="4955024" y="5346440"/>
                </a:lnTo>
                <a:lnTo>
                  <a:pt x="4942557" y="5356640"/>
                </a:lnTo>
                <a:lnTo>
                  <a:pt x="4922912" y="5371374"/>
                </a:lnTo>
                <a:lnTo>
                  <a:pt x="4897223" y="5389885"/>
                </a:lnTo>
                <a:lnTo>
                  <a:pt x="4867000" y="5411419"/>
                </a:lnTo>
                <a:lnTo>
                  <a:pt x="4832244" y="5435597"/>
                </a:lnTo>
                <a:lnTo>
                  <a:pt x="4795599" y="5461665"/>
                </a:lnTo>
                <a:lnTo>
                  <a:pt x="4756309" y="5488487"/>
                </a:lnTo>
                <a:lnTo>
                  <a:pt x="4716642" y="5515688"/>
                </a:lnTo>
                <a:lnTo>
                  <a:pt x="4676597" y="5542889"/>
                </a:lnTo>
                <a:lnTo>
                  <a:pt x="4637685" y="5568956"/>
                </a:lnTo>
                <a:lnTo>
                  <a:pt x="4601040" y="5593512"/>
                </a:lnTo>
                <a:lnTo>
                  <a:pt x="4567417" y="5615424"/>
                </a:lnTo>
                <a:lnTo>
                  <a:pt x="4537950" y="5633935"/>
                </a:lnTo>
                <a:lnTo>
                  <a:pt x="4513394" y="5649425"/>
                </a:lnTo>
                <a:lnTo>
                  <a:pt x="4502816" y="5655469"/>
                </a:lnTo>
                <a:lnTo>
                  <a:pt x="4494882" y="5660003"/>
                </a:lnTo>
                <a:lnTo>
                  <a:pt x="4487704" y="5663403"/>
                </a:lnTo>
                <a:lnTo>
                  <a:pt x="4483171" y="5665669"/>
                </a:lnTo>
                <a:lnTo>
                  <a:pt x="4479393" y="5669447"/>
                </a:lnTo>
                <a:lnTo>
                  <a:pt x="4472215" y="5674736"/>
                </a:lnTo>
                <a:lnTo>
                  <a:pt x="4462771" y="5681159"/>
                </a:lnTo>
                <a:lnTo>
                  <a:pt x="4450681" y="5689470"/>
                </a:lnTo>
                <a:lnTo>
                  <a:pt x="4420081" y="5708737"/>
                </a:lnTo>
                <a:lnTo>
                  <a:pt x="4381169" y="5733293"/>
                </a:lnTo>
                <a:lnTo>
                  <a:pt x="4335835" y="5760872"/>
                </a:lnTo>
                <a:lnTo>
                  <a:pt x="4285590" y="5790717"/>
                </a:lnTo>
                <a:lnTo>
                  <a:pt x="4231944" y="5822073"/>
                </a:lnTo>
                <a:lnTo>
                  <a:pt x="4175654" y="5854941"/>
                </a:lnTo>
                <a:lnTo>
                  <a:pt x="4118987" y="5887430"/>
                </a:lnTo>
                <a:lnTo>
                  <a:pt x="4063452" y="5919542"/>
                </a:lnTo>
                <a:lnTo>
                  <a:pt x="4009807" y="5949387"/>
                </a:lnTo>
                <a:lnTo>
                  <a:pt x="3959939" y="5976966"/>
                </a:lnTo>
                <a:lnTo>
                  <a:pt x="3914983" y="6001522"/>
                </a:lnTo>
                <a:lnTo>
                  <a:pt x="3877204" y="6021545"/>
                </a:lnTo>
                <a:lnTo>
                  <a:pt x="3860959" y="6030234"/>
                </a:lnTo>
                <a:lnTo>
                  <a:pt x="3847359" y="6036656"/>
                </a:lnTo>
                <a:lnTo>
                  <a:pt x="3835648" y="6042323"/>
                </a:lnTo>
                <a:lnTo>
                  <a:pt x="3826581" y="6046101"/>
                </a:lnTo>
                <a:lnTo>
                  <a:pt x="3812981" y="6054412"/>
                </a:lnTo>
                <a:lnTo>
                  <a:pt x="3799381" y="6062723"/>
                </a:lnTo>
                <a:lnTo>
                  <a:pt x="3784647" y="6070657"/>
                </a:lnTo>
                <a:lnTo>
                  <a:pt x="3769536" y="6078968"/>
                </a:lnTo>
                <a:lnTo>
                  <a:pt x="3737802" y="6094458"/>
                </a:lnTo>
                <a:lnTo>
                  <a:pt x="3704935" y="6109947"/>
                </a:lnTo>
                <a:lnTo>
                  <a:pt x="3672067" y="6125436"/>
                </a:lnTo>
                <a:lnTo>
                  <a:pt x="3639200" y="6140548"/>
                </a:lnTo>
                <a:lnTo>
                  <a:pt x="3607844" y="6154903"/>
                </a:lnTo>
                <a:lnTo>
                  <a:pt x="3577999" y="6169637"/>
                </a:lnTo>
                <a:lnTo>
                  <a:pt x="3562510" y="6177571"/>
                </a:lnTo>
                <a:lnTo>
                  <a:pt x="3546643" y="6184749"/>
                </a:lnTo>
                <a:lnTo>
                  <a:pt x="3530776" y="6192304"/>
                </a:lnTo>
                <a:lnTo>
                  <a:pt x="3514909" y="6199104"/>
                </a:lnTo>
                <a:lnTo>
                  <a:pt x="3499420" y="6206660"/>
                </a:lnTo>
                <a:lnTo>
                  <a:pt x="3483175" y="6213460"/>
                </a:lnTo>
                <a:lnTo>
                  <a:pt x="3467308" y="6220261"/>
                </a:lnTo>
                <a:lnTo>
                  <a:pt x="3451819" y="6227816"/>
                </a:lnTo>
                <a:lnTo>
                  <a:pt x="3437841" y="6234239"/>
                </a:lnTo>
                <a:lnTo>
                  <a:pt x="3422351" y="6241794"/>
                </a:lnTo>
                <a:lnTo>
                  <a:pt x="3404973" y="6249728"/>
                </a:lnTo>
                <a:lnTo>
                  <a:pt x="3386840" y="6258039"/>
                </a:lnTo>
                <a:lnTo>
                  <a:pt x="3369084" y="6266351"/>
                </a:lnTo>
                <a:lnTo>
                  <a:pt x="3351706" y="6273151"/>
                </a:lnTo>
                <a:lnTo>
                  <a:pt x="3335461" y="6279195"/>
                </a:lnTo>
                <a:lnTo>
                  <a:pt x="3321483" y="6283729"/>
                </a:lnTo>
                <a:lnTo>
                  <a:pt x="3303350" y="6293173"/>
                </a:lnTo>
                <a:lnTo>
                  <a:pt x="3282949" y="6302240"/>
                </a:lnTo>
                <a:lnTo>
                  <a:pt x="3261415" y="6311685"/>
                </a:lnTo>
                <a:lnTo>
                  <a:pt x="3239126" y="6320752"/>
                </a:lnTo>
                <a:lnTo>
                  <a:pt x="3216081" y="6329819"/>
                </a:lnTo>
                <a:lnTo>
                  <a:pt x="3193792" y="6338508"/>
                </a:lnTo>
                <a:lnTo>
                  <a:pt x="3171880" y="6346441"/>
                </a:lnTo>
                <a:lnTo>
                  <a:pt x="3152235" y="6354753"/>
                </a:lnTo>
                <a:lnTo>
                  <a:pt x="3133724" y="6362308"/>
                </a:lnTo>
                <a:lnTo>
                  <a:pt x="3108412" y="6372131"/>
                </a:lnTo>
                <a:lnTo>
                  <a:pt x="3078190" y="6384220"/>
                </a:lnTo>
                <a:lnTo>
                  <a:pt x="3043811" y="6398576"/>
                </a:lnTo>
                <a:lnTo>
                  <a:pt x="3005277" y="6413687"/>
                </a:lnTo>
                <a:lnTo>
                  <a:pt x="2964099" y="6430310"/>
                </a:lnTo>
                <a:lnTo>
                  <a:pt x="2921787" y="6447310"/>
                </a:lnTo>
                <a:lnTo>
                  <a:pt x="2879097" y="6464689"/>
                </a:lnTo>
                <a:lnTo>
                  <a:pt x="2836030" y="6481311"/>
                </a:lnTo>
                <a:lnTo>
                  <a:pt x="2794473" y="6497934"/>
                </a:lnTo>
                <a:lnTo>
                  <a:pt x="2755561" y="6513045"/>
                </a:lnTo>
                <a:lnTo>
                  <a:pt x="2720050" y="6527023"/>
                </a:lnTo>
                <a:lnTo>
                  <a:pt x="2688316" y="6538735"/>
                </a:lnTo>
                <a:lnTo>
                  <a:pt x="2661871" y="6548180"/>
                </a:lnTo>
                <a:lnTo>
                  <a:pt x="2642226" y="6554980"/>
                </a:lnTo>
                <a:lnTo>
                  <a:pt x="2629004" y="6558758"/>
                </a:lnTo>
                <a:lnTo>
                  <a:pt x="2622959" y="6561780"/>
                </a:lnTo>
                <a:lnTo>
                  <a:pt x="2613137" y="6566691"/>
                </a:lnTo>
                <a:lnTo>
                  <a:pt x="2599536" y="6572736"/>
                </a:lnTo>
                <a:lnTo>
                  <a:pt x="2582914" y="6579158"/>
                </a:lnTo>
                <a:lnTo>
                  <a:pt x="2542113" y="6594647"/>
                </a:lnTo>
                <a:lnTo>
                  <a:pt x="2496401" y="6611648"/>
                </a:lnTo>
                <a:lnTo>
                  <a:pt x="2449178" y="6627893"/>
                </a:lnTo>
                <a:lnTo>
                  <a:pt x="2405733" y="6643760"/>
                </a:lnTo>
                <a:lnTo>
                  <a:pt x="2369843" y="6656227"/>
                </a:lnTo>
                <a:lnTo>
                  <a:pt x="2346421" y="6663782"/>
                </a:lnTo>
                <a:lnTo>
                  <a:pt x="2287864" y="6683427"/>
                </a:lnTo>
                <a:lnTo>
                  <a:pt x="2230441" y="6702317"/>
                </a:lnTo>
                <a:lnTo>
                  <a:pt x="2173395" y="6720450"/>
                </a:lnTo>
                <a:lnTo>
                  <a:pt x="2116728" y="6738206"/>
                </a:lnTo>
                <a:lnTo>
                  <a:pt x="2060816" y="6755584"/>
                </a:lnTo>
                <a:lnTo>
                  <a:pt x="2004148" y="6772585"/>
                </a:lnTo>
                <a:lnTo>
                  <a:pt x="1947858" y="6788452"/>
                </a:lnTo>
                <a:lnTo>
                  <a:pt x="1891190" y="6803563"/>
                </a:lnTo>
                <a:lnTo>
                  <a:pt x="1862856" y="6810741"/>
                </a:lnTo>
                <a:lnTo>
                  <a:pt x="1834145" y="6818297"/>
                </a:lnTo>
                <a:lnTo>
                  <a:pt x="1805433" y="6825097"/>
                </a:lnTo>
                <a:lnTo>
                  <a:pt x="1777099" y="6831520"/>
                </a:lnTo>
                <a:lnTo>
                  <a:pt x="1748010" y="6838320"/>
                </a:lnTo>
                <a:lnTo>
                  <a:pt x="1718543" y="6844742"/>
                </a:lnTo>
                <a:lnTo>
                  <a:pt x="1689831" y="6850787"/>
                </a:lnTo>
                <a:lnTo>
                  <a:pt x="1660364" y="6856831"/>
                </a:lnTo>
                <a:lnTo>
                  <a:pt x="1630519" y="6862498"/>
                </a:lnTo>
                <a:lnTo>
                  <a:pt x="1600296" y="6867409"/>
                </a:lnTo>
                <a:lnTo>
                  <a:pt x="1570451" y="6872698"/>
                </a:lnTo>
                <a:lnTo>
                  <a:pt x="1539850" y="6877987"/>
                </a:lnTo>
                <a:lnTo>
                  <a:pt x="1509250" y="6882521"/>
                </a:lnTo>
                <a:lnTo>
                  <a:pt x="1477894" y="6887054"/>
                </a:lnTo>
                <a:lnTo>
                  <a:pt x="1446538" y="6890832"/>
                </a:lnTo>
                <a:lnTo>
                  <a:pt x="1414804" y="6894610"/>
                </a:lnTo>
                <a:lnTo>
                  <a:pt x="1392514" y="6897255"/>
                </a:lnTo>
                <a:lnTo>
                  <a:pt x="1369469" y="6899899"/>
                </a:lnTo>
                <a:lnTo>
                  <a:pt x="1346803" y="6902544"/>
                </a:lnTo>
                <a:lnTo>
                  <a:pt x="1324135" y="6904810"/>
                </a:lnTo>
                <a:lnTo>
                  <a:pt x="1301091" y="6907077"/>
                </a:lnTo>
                <a:lnTo>
                  <a:pt x="1278424" y="6908588"/>
                </a:lnTo>
                <a:lnTo>
                  <a:pt x="1255379" y="6910477"/>
                </a:lnTo>
                <a:lnTo>
                  <a:pt x="1232334" y="6911988"/>
                </a:lnTo>
                <a:lnTo>
                  <a:pt x="1208911" y="6913499"/>
                </a:lnTo>
                <a:lnTo>
                  <a:pt x="1186244" y="6914633"/>
                </a:lnTo>
                <a:lnTo>
                  <a:pt x="1163199" y="6915388"/>
                </a:lnTo>
                <a:lnTo>
                  <a:pt x="1139777" y="6916522"/>
                </a:lnTo>
                <a:lnTo>
                  <a:pt x="1117109" y="6916899"/>
                </a:lnTo>
                <a:lnTo>
                  <a:pt x="1094065" y="6917277"/>
                </a:lnTo>
                <a:lnTo>
                  <a:pt x="1071020" y="6917277"/>
                </a:lnTo>
                <a:lnTo>
                  <a:pt x="1048730" y="6916899"/>
                </a:lnTo>
                <a:lnTo>
                  <a:pt x="1037019" y="6916899"/>
                </a:lnTo>
                <a:lnTo>
                  <a:pt x="1026063" y="6916522"/>
                </a:lnTo>
                <a:lnTo>
                  <a:pt x="1015107" y="6915388"/>
                </a:lnTo>
                <a:lnTo>
                  <a:pt x="1004152" y="6914633"/>
                </a:lnTo>
                <a:lnTo>
                  <a:pt x="993952" y="6913499"/>
                </a:lnTo>
                <a:lnTo>
                  <a:pt x="983374" y="6911988"/>
                </a:lnTo>
                <a:lnTo>
                  <a:pt x="973173" y="6910477"/>
                </a:lnTo>
                <a:lnTo>
                  <a:pt x="962973" y="6908588"/>
                </a:lnTo>
                <a:lnTo>
                  <a:pt x="943329" y="6904810"/>
                </a:lnTo>
                <a:lnTo>
                  <a:pt x="924061" y="6899899"/>
                </a:lnTo>
                <a:lnTo>
                  <a:pt x="905550" y="6894232"/>
                </a:lnTo>
                <a:lnTo>
                  <a:pt x="887416" y="6887810"/>
                </a:lnTo>
                <a:lnTo>
                  <a:pt x="870038" y="6881010"/>
                </a:lnTo>
                <a:lnTo>
                  <a:pt x="853416" y="6873454"/>
                </a:lnTo>
                <a:lnTo>
                  <a:pt x="836793" y="6865898"/>
                </a:lnTo>
                <a:lnTo>
                  <a:pt x="820926" y="6857209"/>
                </a:lnTo>
                <a:lnTo>
                  <a:pt x="805437" y="6848142"/>
                </a:lnTo>
                <a:lnTo>
                  <a:pt x="789948" y="6838698"/>
                </a:lnTo>
                <a:lnTo>
                  <a:pt x="775214" y="6828497"/>
                </a:lnTo>
                <a:lnTo>
                  <a:pt x="760481" y="6818297"/>
                </a:lnTo>
                <a:lnTo>
                  <a:pt x="748014" y="6808852"/>
                </a:lnTo>
                <a:lnTo>
                  <a:pt x="735547" y="6799408"/>
                </a:lnTo>
                <a:lnTo>
                  <a:pt x="724213" y="6788830"/>
                </a:lnTo>
                <a:lnTo>
                  <a:pt x="712124" y="6778629"/>
                </a:lnTo>
                <a:lnTo>
                  <a:pt x="700413" y="6767674"/>
                </a:lnTo>
                <a:lnTo>
                  <a:pt x="689079" y="6756340"/>
                </a:lnTo>
                <a:lnTo>
                  <a:pt x="677746" y="6744629"/>
                </a:lnTo>
                <a:lnTo>
                  <a:pt x="666412" y="6732917"/>
                </a:lnTo>
                <a:lnTo>
                  <a:pt x="655834" y="6720450"/>
                </a:lnTo>
                <a:lnTo>
                  <a:pt x="644879" y="6707983"/>
                </a:lnTo>
                <a:lnTo>
                  <a:pt x="634678" y="6695139"/>
                </a:lnTo>
                <a:lnTo>
                  <a:pt x="624100" y="6681916"/>
                </a:lnTo>
                <a:lnTo>
                  <a:pt x="613900" y="6668316"/>
                </a:lnTo>
                <a:lnTo>
                  <a:pt x="603700" y="6654338"/>
                </a:lnTo>
                <a:lnTo>
                  <a:pt x="593878" y="6639982"/>
                </a:lnTo>
                <a:lnTo>
                  <a:pt x="584055" y="6625626"/>
                </a:lnTo>
                <a:lnTo>
                  <a:pt x="574611" y="6610892"/>
                </a:lnTo>
                <a:lnTo>
                  <a:pt x="565166" y="6595781"/>
                </a:lnTo>
                <a:lnTo>
                  <a:pt x="555721" y="6579914"/>
                </a:lnTo>
                <a:lnTo>
                  <a:pt x="546655" y="6564424"/>
                </a:lnTo>
                <a:lnTo>
                  <a:pt x="537588" y="6548557"/>
                </a:lnTo>
                <a:lnTo>
                  <a:pt x="528521" y="6531935"/>
                </a:lnTo>
                <a:lnTo>
                  <a:pt x="520210" y="6515690"/>
                </a:lnTo>
                <a:lnTo>
                  <a:pt x="511521" y="6498689"/>
                </a:lnTo>
                <a:lnTo>
                  <a:pt x="503209" y="6481311"/>
                </a:lnTo>
                <a:lnTo>
                  <a:pt x="494898" y="6464311"/>
                </a:lnTo>
                <a:lnTo>
                  <a:pt x="486587" y="6446555"/>
                </a:lnTo>
                <a:lnTo>
                  <a:pt x="478653" y="6428799"/>
                </a:lnTo>
                <a:lnTo>
                  <a:pt x="462786" y="6392154"/>
                </a:lnTo>
                <a:lnTo>
                  <a:pt x="447675" y="6354753"/>
                </a:lnTo>
                <a:lnTo>
                  <a:pt x="435208" y="6322263"/>
                </a:lnTo>
                <a:lnTo>
                  <a:pt x="422741" y="6288640"/>
                </a:lnTo>
                <a:lnTo>
                  <a:pt x="410274" y="6254639"/>
                </a:lnTo>
                <a:lnTo>
                  <a:pt x="398185" y="6218749"/>
                </a:lnTo>
                <a:lnTo>
                  <a:pt x="386096" y="6182482"/>
                </a:lnTo>
                <a:lnTo>
                  <a:pt x="374385" y="6145081"/>
                </a:lnTo>
                <a:lnTo>
                  <a:pt x="362673" y="6106924"/>
                </a:lnTo>
                <a:lnTo>
                  <a:pt x="350962" y="6068768"/>
                </a:lnTo>
                <a:lnTo>
                  <a:pt x="339629" y="6029100"/>
                </a:lnTo>
                <a:lnTo>
                  <a:pt x="328673" y="5989433"/>
                </a:lnTo>
                <a:lnTo>
                  <a:pt x="317339" y="5949010"/>
                </a:lnTo>
                <a:lnTo>
                  <a:pt x="306384" y="5908209"/>
                </a:lnTo>
                <a:lnTo>
                  <a:pt x="296184" y="5867030"/>
                </a:lnTo>
                <a:lnTo>
                  <a:pt x="285228" y="5825473"/>
                </a:lnTo>
                <a:lnTo>
                  <a:pt x="275405" y="5784295"/>
                </a:lnTo>
                <a:lnTo>
                  <a:pt x="264827" y="5742360"/>
                </a:lnTo>
                <a:lnTo>
                  <a:pt x="245560" y="5658869"/>
                </a:lnTo>
                <a:lnTo>
                  <a:pt x="227427" y="5575001"/>
                </a:lnTo>
                <a:lnTo>
                  <a:pt x="209671" y="5492265"/>
                </a:lnTo>
                <a:lnTo>
                  <a:pt x="193048" y="5410663"/>
                </a:lnTo>
                <a:lnTo>
                  <a:pt x="177559" y="5330573"/>
                </a:lnTo>
                <a:lnTo>
                  <a:pt x="163581" y="5253126"/>
                </a:lnTo>
                <a:lnTo>
                  <a:pt x="150358" y="5178324"/>
                </a:lnTo>
                <a:lnTo>
                  <a:pt x="138269" y="5107301"/>
                </a:lnTo>
                <a:lnTo>
                  <a:pt x="131847" y="5064611"/>
                </a:lnTo>
                <a:lnTo>
                  <a:pt x="125047" y="5021921"/>
                </a:lnTo>
                <a:lnTo>
                  <a:pt x="118625" y="4979231"/>
                </a:lnTo>
                <a:lnTo>
                  <a:pt x="112580" y="4936163"/>
                </a:lnTo>
                <a:lnTo>
                  <a:pt x="106158" y="4893473"/>
                </a:lnTo>
                <a:lnTo>
                  <a:pt x="100869" y="4850405"/>
                </a:lnTo>
                <a:lnTo>
                  <a:pt x="95202" y="4807338"/>
                </a:lnTo>
                <a:lnTo>
                  <a:pt x="89535" y="4764270"/>
                </a:lnTo>
                <a:lnTo>
                  <a:pt x="84246" y="4721580"/>
                </a:lnTo>
                <a:lnTo>
                  <a:pt x="78957" y="4678135"/>
                </a:lnTo>
                <a:lnTo>
                  <a:pt x="74424" y="4635067"/>
                </a:lnTo>
                <a:lnTo>
                  <a:pt x="69513" y="4591621"/>
                </a:lnTo>
                <a:lnTo>
                  <a:pt x="64979" y="4548554"/>
                </a:lnTo>
                <a:lnTo>
                  <a:pt x="60446" y="4505486"/>
                </a:lnTo>
                <a:lnTo>
                  <a:pt x="56290" y="4462041"/>
                </a:lnTo>
                <a:lnTo>
                  <a:pt x="52134" y="4418973"/>
                </a:lnTo>
                <a:lnTo>
                  <a:pt x="47979" y="4372883"/>
                </a:lnTo>
                <a:lnTo>
                  <a:pt x="44201" y="4327171"/>
                </a:lnTo>
                <a:lnTo>
                  <a:pt x="40801" y="4281458"/>
                </a:lnTo>
                <a:lnTo>
                  <a:pt x="37023" y="4236124"/>
                </a:lnTo>
                <a:lnTo>
                  <a:pt x="34001" y="4190034"/>
                </a:lnTo>
                <a:lnTo>
                  <a:pt x="30979" y="4144700"/>
                </a:lnTo>
                <a:lnTo>
                  <a:pt x="27956" y="4099365"/>
                </a:lnTo>
                <a:lnTo>
                  <a:pt x="25690" y="4054031"/>
                </a:lnTo>
                <a:lnTo>
                  <a:pt x="23045" y="4008696"/>
                </a:lnTo>
                <a:lnTo>
                  <a:pt x="20401" y="3962984"/>
                </a:lnTo>
                <a:lnTo>
                  <a:pt x="17756" y="3917272"/>
                </a:lnTo>
                <a:lnTo>
                  <a:pt x="15489" y="3871937"/>
                </a:lnTo>
                <a:lnTo>
                  <a:pt x="12845" y="3826225"/>
                </a:lnTo>
                <a:lnTo>
                  <a:pt x="10200" y="3780135"/>
                </a:lnTo>
                <a:lnTo>
                  <a:pt x="7934" y="3734423"/>
                </a:lnTo>
                <a:lnTo>
                  <a:pt x="5289" y="3688333"/>
                </a:lnTo>
                <a:lnTo>
                  <a:pt x="3778" y="3657355"/>
                </a:lnTo>
                <a:lnTo>
                  <a:pt x="2645" y="3626376"/>
                </a:lnTo>
                <a:lnTo>
                  <a:pt x="1134" y="3595775"/>
                </a:lnTo>
                <a:lnTo>
                  <a:pt x="756" y="3565175"/>
                </a:lnTo>
                <a:lnTo>
                  <a:pt x="378" y="3533818"/>
                </a:lnTo>
                <a:lnTo>
                  <a:pt x="0" y="3503218"/>
                </a:lnTo>
                <a:lnTo>
                  <a:pt x="0" y="3471861"/>
                </a:lnTo>
                <a:lnTo>
                  <a:pt x="0" y="3441261"/>
                </a:lnTo>
                <a:lnTo>
                  <a:pt x="1134" y="3379681"/>
                </a:lnTo>
                <a:lnTo>
                  <a:pt x="3022" y="3317724"/>
                </a:lnTo>
                <a:lnTo>
                  <a:pt x="5289" y="3256145"/>
                </a:lnTo>
                <a:lnTo>
                  <a:pt x="8311" y="3194566"/>
                </a:lnTo>
                <a:lnTo>
                  <a:pt x="11712" y="3132987"/>
                </a:lnTo>
                <a:lnTo>
                  <a:pt x="15867" y="3071407"/>
                </a:lnTo>
                <a:lnTo>
                  <a:pt x="20401" y="3009828"/>
                </a:lnTo>
                <a:lnTo>
                  <a:pt x="24556" y="2948627"/>
                </a:lnTo>
                <a:lnTo>
                  <a:pt x="29845" y="2887425"/>
                </a:lnTo>
                <a:lnTo>
                  <a:pt x="34756" y="2826223"/>
                </a:lnTo>
                <a:lnTo>
                  <a:pt x="39668" y="2765022"/>
                </a:lnTo>
                <a:lnTo>
                  <a:pt x="44957" y="2704199"/>
                </a:lnTo>
                <a:lnTo>
                  <a:pt x="47979" y="2660375"/>
                </a:lnTo>
                <a:lnTo>
                  <a:pt x="51757" y="2616930"/>
                </a:lnTo>
                <a:lnTo>
                  <a:pt x="55912" y="2573106"/>
                </a:lnTo>
                <a:lnTo>
                  <a:pt x="60446" y="2530039"/>
                </a:lnTo>
                <a:lnTo>
                  <a:pt x="65357" y="2486215"/>
                </a:lnTo>
                <a:lnTo>
                  <a:pt x="69890" y="2443148"/>
                </a:lnTo>
                <a:lnTo>
                  <a:pt x="75179" y="2399702"/>
                </a:lnTo>
                <a:lnTo>
                  <a:pt x="80846" y="2356634"/>
                </a:lnTo>
                <a:lnTo>
                  <a:pt x="86513" y="2313567"/>
                </a:lnTo>
                <a:lnTo>
                  <a:pt x="92180" y="2270121"/>
                </a:lnTo>
                <a:lnTo>
                  <a:pt x="97846" y="2227432"/>
                </a:lnTo>
                <a:lnTo>
                  <a:pt x="103891" y="2183986"/>
                </a:lnTo>
                <a:lnTo>
                  <a:pt x="109180" y="2141296"/>
                </a:lnTo>
                <a:lnTo>
                  <a:pt x="114847" y="2098606"/>
                </a:lnTo>
                <a:lnTo>
                  <a:pt x="120891" y="2055916"/>
                </a:lnTo>
                <a:lnTo>
                  <a:pt x="126558" y="2012848"/>
                </a:lnTo>
                <a:lnTo>
                  <a:pt x="130714" y="1984514"/>
                </a:lnTo>
                <a:lnTo>
                  <a:pt x="134492" y="1955803"/>
                </a:lnTo>
                <a:lnTo>
                  <a:pt x="138647" y="1926713"/>
                </a:lnTo>
                <a:lnTo>
                  <a:pt x="143558" y="1898001"/>
                </a:lnTo>
                <a:lnTo>
                  <a:pt x="148092" y="1868534"/>
                </a:lnTo>
                <a:lnTo>
                  <a:pt x="153003" y="1839067"/>
                </a:lnTo>
                <a:lnTo>
                  <a:pt x="158292" y="1809977"/>
                </a:lnTo>
                <a:lnTo>
                  <a:pt x="163581" y="1780887"/>
                </a:lnTo>
                <a:lnTo>
                  <a:pt x="168870" y="1751420"/>
                </a:lnTo>
                <a:lnTo>
                  <a:pt x="174159" y="1722330"/>
                </a:lnTo>
                <a:lnTo>
                  <a:pt x="179826" y="1693619"/>
                </a:lnTo>
                <a:lnTo>
                  <a:pt x="185492" y="1664529"/>
                </a:lnTo>
                <a:lnTo>
                  <a:pt x="191159" y="1635817"/>
                </a:lnTo>
                <a:lnTo>
                  <a:pt x="197204" y="1607861"/>
                </a:lnTo>
                <a:lnTo>
                  <a:pt x="202871" y="1579905"/>
                </a:lnTo>
                <a:lnTo>
                  <a:pt x="208915" y="1551949"/>
                </a:lnTo>
                <a:lnTo>
                  <a:pt x="214960" y="1523615"/>
                </a:lnTo>
                <a:lnTo>
                  <a:pt x="221004" y="1496036"/>
                </a:lnTo>
                <a:lnTo>
                  <a:pt x="227049" y="1468080"/>
                </a:lnTo>
                <a:lnTo>
                  <a:pt x="233093" y="1440502"/>
                </a:lnTo>
                <a:lnTo>
                  <a:pt x="239138" y="1412923"/>
                </a:lnTo>
                <a:lnTo>
                  <a:pt x="245183" y="1385345"/>
                </a:lnTo>
                <a:lnTo>
                  <a:pt x="251605" y="1357388"/>
                </a:lnTo>
                <a:lnTo>
                  <a:pt x="258027" y="1329432"/>
                </a:lnTo>
                <a:lnTo>
                  <a:pt x="262938" y="1307520"/>
                </a:lnTo>
                <a:lnTo>
                  <a:pt x="268983" y="1280698"/>
                </a:lnTo>
                <a:lnTo>
                  <a:pt x="275783" y="1250475"/>
                </a:lnTo>
                <a:lnTo>
                  <a:pt x="282961" y="1218363"/>
                </a:lnTo>
                <a:lnTo>
                  <a:pt x="290895" y="1187006"/>
                </a:lnTo>
                <a:lnTo>
                  <a:pt x="298450" y="1158672"/>
                </a:lnTo>
                <a:lnTo>
                  <a:pt x="302228" y="1145828"/>
                </a:lnTo>
                <a:lnTo>
                  <a:pt x="305628" y="1134494"/>
                </a:lnTo>
                <a:lnTo>
                  <a:pt x="309028" y="1124672"/>
                </a:lnTo>
                <a:lnTo>
                  <a:pt x="312428" y="1116360"/>
                </a:lnTo>
                <a:lnTo>
                  <a:pt x="315828" y="1097849"/>
                </a:lnTo>
                <a:lnTo>
                  <a:pt x="320739" y="1077448"/>
                </a:lnTo>
                <a:lnTo>
                  <a:pt x="326406" y="1056670"/>
                </a:lnTo>
                <a:lnTo>
                  <a:pt x="332451" y="1035136"/>
                </a:lnTo>
                <a:lnTo>
                  <a:pt x="338495" y="1013225"/>
                </a:lnTo>
                <a:lnTo>
                  <a:pt x="344918" y="992068"/>
                </a:lnTo>
                <a:lnTo>
                  <a:pt x="350962" y="972046"/>
                </a:lnTo>
                <a:lnTo>
                  <a:pt x="356629" y="953156"/>
                </a:lnTo>
                <a:lnTo>
                  <a:pt x="362673" y="933511"/>
                </a:lnTo>
                <a:lnTo>
                  <a:pt x="368718" y="913489"/>
                </a:lnTo>
                <a:lnTo>
                  <a:pt x="374763" y="894222"/>
                </a:lnTo>
                <a:lnTo>
                  <a:pt x="380807" y="874577"/>
                </a:lnTo>
                <a:lnTo>
                  <a:pt x="386474" y="855310"/>
                </a:lnTo>
                <a:lnTo>
                  <a:pt x="392518" y="836042"/>
                </a:lnTo>
                <a:lnTo>
                  <a:pt x="398563" y="816775"/>
                </a:lnTo>
                <a:lnTo>
                  <a:pt x="404608" y="797130"/>
                </a:lnTo>
                <a:lnTo>
                  <a:pt x="415941" y="761618"/>
                </a:lnTo>
                <a:lnTo>
                  <a:pt x="428030" y="723462"/>
                </a:lnTo>
                <a:lnTo>
                  <a:pt x="440875" y="683039"/>
                </a:lnTo>
                <a:lnTo>
                  <a:pt x="454853" y="642993"/>
                </a:lnTo>
                <a:lnTo>
                  <a:pt x="461653" y="622593"/>
                </a:lnTo>
                <a:lnTo>
                  <a:pt x="468831" y="602948"/>
                </a:lnTo>
                <a:lnTo>
                  <a:pt x="476387" y="583681"/>
                </a:lnTo>
                <a:lnTo>
                  <a:pt x="483565" y="565169"/>
                </a:lnTo>
                <a:lnTo>
                  <a:pt x="491120" y="547413"/>
                </a:lnTo>
                <a:lnTo>
                  <a:pt x="498676" y="530413"/>
                </a:lnTo>
                <a:lnTo>
                  <a:pt x="506232" y="514546"/>
                </a:lnTo>
                <a:lnTo>
                  <a:pt x="513409" y="499812"/>
                </a:lnTo>
                <a:lnTo>
                  <a:pt x="516432" y="491501"/>
                </a:lnTo>
                <a:lnTo>
                  <a:pt x="520210" y="482434"/>
                </a:lnTo>
                <a:lnTo>
                  <a:pt x="523988" y="472989"/>
                </a:lnTo>
                <a:lnTo>
                  <a:pt x="528143" y="463167"/>
                </a:lnTo>
                <a:lnTo>
                  <a:pt x="538343" y="442011"/>
                </a:lnTo>
                <a:lnTo>
                  <a:pt x="549299" y="419721"/>
                </a:lnTo>
                <a:lnTo>
                  <a:pt x="562144" y="397054"/>
                </a:lnTo>
                <a:lnTo>
                  <a:pt x="575744" y="373254"/>
                </a:lnTo>
                <a:lnTo>
                  <a:pt x="589722" y="349831"/>
                </a:lnTo>
                <a:lnTo>
                  <a:pt x="604456" y="326030"/>
                </a:lnTo>
                <a:lnTo>
                  <a:pt x="619189" y="302985"/>
                </a:lnTo>
                <a:lnTo>
                  <a:pt x="634301" y="281074"/>
                </a:lnTo>
                <a:lnTo>
                  <a:pt x="648656" y="260295"/>
                </a:lnTo>
                <a:lnTo>
                  <a:pt x="662635" y="240650"/>
                </a:lnTo>
                <a:lnTo>
                  <a:pt x="676235" y="223650"/>
                </a:lnTo>
                <a:lnTo>
                  <a:pt x="688702" y="207783"/>
                </a:lnTo>
                <a:lnTo>
                  <a:pt x="694368" y="201361"/>
                </a:lnTo>
                <a:lnTo>
                  <a:pt x="700035" y="195316"/>
                </a:lnTo>
                <a:lnTo>
                  <a:pt x="704946" y="190405"/>
                </a:lnTo>
                <a:lnTo>
                  <a:pt x="709480" y="185493"/>
                </a:lnTo>
                <a:lnTo>
                  <a:pt x="727991" y="168493"/>
                </a:lnTo>
                <a:lnTo>
                  <a:pt x="743480" y="153004"/>
                </a:lnTo>
                <a:lnTo>
                  <a:pt x="758214" y="138648"/>
                </a:lnTo>
                <a:lnTo>
                  <a:pt x="772948" y="125425"/>
                </a:lnTo>
                <a:lnTo>
                  <a:pt x="780125" y="119003"/>
                </a:lnTo>
                <a:lnTo>
                  <a:pt x="788059" y="112581"/>
                </a:lnTo>
                <a:lnTo>
                  <a:pt x="796370" y="105780"/>
                </a:lnTo>
                <a:lnTo>
                  <a:pt x="805437" y="98980"/>
                </a:lnTo>
                <a:lnTo>
                  <a:pt x="815259" y="92180"/>
                </a:lnTo>
                <a:lnTo>
                  <a:pt x="826215" y="84624"/>
                </a:lnTo>
                <a:lnTo>
                  <a:pt x="837927" y="77446"/>
                </a:lnTo>
                <a:lnTo>
                  <a:pt x="850771" y="69513"/>
                </a:lnTo>
                <a:lnTo>
                  <a:pt x="860594" y="63846"/>
                </a:lnTo>
                <a:lnTo>
                  <a:pt x="871172" y="57802"/>
                </a:lnTo>
                <a:lnTo>
                  <a:pt x="881372" y="52135"/>
                </a:lnTo>
                <a:lnTo>
                  <a:pt x="892705" y="47224"/>
                </a:lnTo>
                <a:lnTo>
                  <a:pt x="904039" y="41934"/>
                </a:lnTo>
                <a:lnTo>
                  <a:pt x="915372" y="36645"/>
                </a:lnTo>
                <a:lnTo>
                  <a:pt x="927084" y="32112"/>
                </a:lnTo>
                <a:lnTo>
                  <a:pt x="939173" y="27579"/>
                </a:lnTo>
                <a:lnTo>
                  <a:pt x="951262" y="23801"/>
                </a:lnTo>
                <a:lnTo>
                  <a:pt x="964107" y="20023"/>
                </a:lnTo>
                <a:lnTo>
                  <a:pt x="976951" y="16245"/>
                </a:lnTo>
                <a:lnTo>
                  <a:pt x="989796" y="13223"/>
                </a:lnTo>
                <a:lnTo>
                  <a:pt x="1003018" y="10956"/>
                </a:lnTo>
                <a:lnTo>
                  <a:pt x="1015863" y="9067"/>
                </a:lnTo>
                <a:lnTo>
                  <a:pt x="1029086" y="7178"/>
                </a:lnTo>
                <a:lnTo>
                  <a:pt x="1043064" y="6423"/>
                </a:lnTo>
                <a:lnTo>
                  <a:pt x="1050242" y="4156"/>
                </a:lnTo>
                <a:lnTo>
                  <a:pt x="1060064" y="2645"/>
                </a:lnTo>
                <a:lnTo>
                  <a:pt x="1070642" y="1133"/>
                </a:lnTo>
                <a:lnTo>
                  <a:pt x="1083864" y="378"/>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04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13" name="Group 12"/>
          <p:cNvGrpSpPr/>
          <p:nvPr userDrawn="1"/>
        </p:nvGrpSpPr>
        <p:grpSpPr>
          <a:xfrm>
            <a:off x="5838968" y="1296887"/>
            <a:ext cx="514063" cy="131413"/>
            <a:chOff x="795585" y="3421097"/>
            <a:chExt cx="1066015" cy="272510"/>
          </a:xfrm>
        </p:grpSpPr>
        <p:sp>
          <p:nvSpPr>
            <p:cNvPr id="14"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1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6"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45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7"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solidFill>
            <a:ln>
              <a:noFill/>
            </a:ln>
          </p:spPr>
          <p:txBody>
            <a:bodyPr vert="horz" wrap="square" lIns="91440" tIns="45720" rIns="91440" bIns="45720" numCol="1" anchor="t" anchorCtr="0" compatLnSpc="1"/>
            <a:lstStyle/>
            <a:p>
              <a:endParaRPr lang="en-US" dirty="0">
                <a:solidFill>
                  <a:prstClr val="black"/>
                </a:solidFill>
              </a:endParaRPr>
            </a:p>
          </p:txBody>
        </p:sp>
      </p:gr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0" name="Picture Placeholder 19"/>
          <p:cNvSpPr>
            <a:spLocks noGrp="1"/>
          </p:cNvSpPr>
          <p:nvPr>
            <p:ph type="pic" sz="quarter" idx="10" hasCustomPrompt="1"/>
          </p:nvPr>
        </p:nvSpPr>
        <p:spPr>
          <a:xfrm>
            <a:off x="6419852" y="300034"/>
            <a:ext cx="5766454" cy="6549385"/>
          </a:xfrm>
          <a:custGeom>
            <a:avLst/>
            <a:gdLst>
              <a:gd name="connsiteX0" fmla="*/ 4705348 w 5766454"/>
              <a:gd name="connsiteY0" fmla="*/ 0 h 6549385"/>
              <a:gd name="connsiteX1" fmla="*/ 5653640 w 5766454"/>
              <a:gd name="connsiteY1" fmla="*/ 95596 h 6549385"/>
              <a:gd name="connsiteX2" fmla="*/ 5766454 w 5766454"/>
              <a:gd name="connsiteY2" fmla="*/ 121634 h 6549385"/>
              <a:gd name="connsiteX3" fmla="*/ 5766454 w 5766454"/>
              <a:gd name="connsiteY3" fmla="*/ 6549385 h 6549385"/>
              <a:gd name="connsiteX4" fmla="*/ 375420 w 5766454"/>
              <a:gd name="connsiteY4" fmla="*/ 6549385 h 6549385"/>
              <a:gd name="connsiteX5" fmla="*/ 369769 w 5766454"/>
              <a:gd name="connsiteY5" fmla="*/ 6536885 h 6549385"/>
              <a:gd name="connsiteX6" fmla="*/ 0 w 5766454"/>
              <a:gd name="connsiteY6" fmla="*/ 4705351 h 6549385"/>
              <a:gd name="connsiteX7" fmla="*/ 4705348 w 5766454"/>
              <a:gd name="connsiteY7" fmla="*/ 0 h 6549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6454" h="6549385">
                <a:moveTo>
                  <a:pt x="4705348" y="0"/>
                </a:moveTo>
                <a:cubicBezTo>
                  <a:pt x="5030185" y="0"/>
                  <a:pt x="5347333" y="32917"/>
                  <a:pt x="5653640" y="95596"/>
                </a:cubicBezTo>
                <a:lnTo>
                  <a:pt x="5766454" y="121634"/>
                </a:lnTo>
                <a:lnTo>
                  <a:pt x="5766454" y="6549385"/>
                </a:lnTo>
                <a:lnTo>
                  <a:pt x="375420" y="6549385"/>
                </a:lnTo>
                <a:lnTo>
                  <a:pt x="369769" y="6536885"/>
                </a:lnTo>
                <a:cubicBezTo>
                  <a:pt x="131665" y="5973945"/>
                  <a:pt x="0" y="5355024"/>
                  <a:pt x="0" y="4705351"/>
                </a:cubicBezTo>
                <a:cubicBezTo>
                  <a:pt x="0" y="2106657"/>
                  <a:pt x="2106655" y="0"/>
                  <a:pt x="4705348" y="0"/>
                </a:cubicBezTo>
                <a:close/>
              </a:path>
            </a:pathLst>
          </a:custGeom>
        </p:spPr>
        <p:txBody>
          <a:bodyPr wrap="square">
            <a:noAutofit/>
          </a:bodyPr>
          <a:lstStyle>
            <a:lvl1pPr marL="0" indent="0">
              <a:buNone/>
              <a:defRPr/>
            </a:lvl1pPr>
          </a:lstStyle>
          <a:p>
            <a:r>
              <a:rPr lang="en-US" dirty="0"/>
              <a:t>Drag and Drop Image Here</a:t>
            </a:r>
            <a:endParaRPr lang="en-US" dirty="0"/>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grpSp>
        <p:nvGrpSpPr>
          <p:cNvPr id="15" name="Group 14"/>
          <p:cNvGrpSpPr/>
          <p:nvPr userDrawn="1"/>
        </p:nvGrpSpPr>
        <p:grpSpPr>
          <a:xfrm>
            <a:off x="0" y="-4762"/>
            <a:ext cx="12192000" cy="6867522"/>
            <a:chOff x="0" y="-4762"/>
            <a:chExt cx="12192000" cy="6867522"/>
          </a:xfrm>
        </p:grpSpPr>
        <p:sp>
          <p:nvSpPr>
            <p:cNvPr id="16" name="Freeform: Shape 15"/>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Freeform: Shape 17"/>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Freeform: Shape 18"/>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0" name="Freeform: Shape 19"/>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Freeform: Shape 20"/>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 name="Freeform: Shape 21"/>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Freeform: Shape 22"/>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Freeform: Shape 23"/>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Picture Placeholder 10"/>
          <p:cNvSpPr>
            <a:spLocks noGrp="1"/>
          </p:cNvSpPr>
          <p:nvPr>
            <p:ph type="pic" sz="quarter" idx="10" hasCustomPrompt="1"/>
          </p:nvPr>
        </p:nvSpPr>
        <p:spPr>
          <a:xfrm>
            <a:off x="3" y="-1"/>
            <a:ext cx="12191999" cy="6231063"/>
          </a:xfrm>
          <a:custGeom>
            <a:avLst/>
            <a:gdLst>
              <a:gd name="connsiteX0" fmla="*/ 12191999 w 12191999"/>
              <a:gd name="connsiteY0" fmla="*/ 0 h 6231063"/>
              <a:gd name="connsiteX1" fmla="*/ 12191999 w 12191999"/>
              <a:gd name="connsiteY1" fmla="*/ 1391872 h 6231063"/>
              <a:gd name="connsiteX2" fmla="*/ 2914931 w 12191999"/>
              <a:gd name="connsiteY2" fmla="*/ 6156501 h 6231063"/>
              <a:gd name="connsiteX3" fmla="*/ 2007820 w 12191999"/>
              <a:gd name="connsiteY3" fmla="*/ 5864992 h 6231063"/>
              <a:gd name="connsiteX4" fmla="*/ 0 w 12191999"/>
              <a:gd name="connsiteY4" fmla="*/ 1955624 h 6231063"/>
              <a:gd name="connsiteX5" fmla="*/ 0 w 12191999"/>
              <a:gd name="connsiteY5" fmla="*/ 1 h 623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231063">
                <a:moveTo>
                  <a:pt x="12191999" y="0"/>
                </a:moveTo>
                <a:lnTo>
                  <a:pt x="12191999" y="1391872"/>
                </a:lnTo>
                <a:lnTo>
                  <a:pt x="2914931" y="6156501"/>
                </a:lnTo>
                <a:cubicBezTo>
                  <a:pt x="2583940" y="6326494"/>
                  <a:pt x="2177813" y="6195981"/>
                  <a:pt x="2007820" y="5864992"/>
                </a:cubicBezTo>
                <a:lnTo>
                  <a:pt x="0" y="1955624"/>
                </a:lnTo>
                <a:lnTo>
                  <a:pt x="0" y="1"/>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10_Custom Layout">
    <p:bg>
      <p:bgPr>
        <a:gradFill>
          <a:gsLst>
            <a:gs pos="12000">
              <a:schemeClr val="accent1"/>
            </a:gs>
            <a:gs pos="98000">
              <a:schemeClr val="accent5"/>
            </a:gs>
          </a:gsLst>
          <a:lin ang="0" scaled="1"/>
        </a:gradFill>
        <a:effectLst/>
      </p:bgPr>
    </p:bg>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a:gradFill flip="none" rotWithShape="1">
            <a:gsLst>
              <a:gs pos="12000">
                <a:schemeClr val="accent1"/>
              </a:gs>
              <a:gs pos="98000">
                <a:schemeClr val="accent5"/>
              </a:gs>
            </a:gsLst>
            <a:lin ang="0" scaled="1"/>
            <a:tileRect/>
          </a:gradFill>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grpFill/>
            <a:ln>
              <a:noFill/>
            </a:ln>
            <a:effectLst>
              <a:outerShdw blurRad="1270000" dist="50800" dir="5400000" sx="90000" sy="90000" algn="c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8" name="Picture Placeholder 17"/>
          <p:cNvSpPr>
            <a:spLocks noGrp="1"/>
          </p:cNvSpPr>
          <p:nvPr>
            <p:ph type="pic" sz="quarter" idx="10" hasCustomPrompt="1"/>
          </p:nvPr>
        </p:nvSpPr>
        <p:spPr>
          <a:xfrm>
            <a:off x="6419851" y="197762"/>
            <a:ext cx="5766456" cy="6687610"/>
          </a:xfrm>
          <a:custGeom>
            <a:avLst/>
            <a:gdLst>
              <a:gd name="connsiteX0" fmla="*/ 4845668 w 5766456"/>
              <a:gd name="connsiteY0" fmla="*/ 0 h 6687610"/>
              <a:gd name="connsiteX1" fmla="*/ 5583616 w 5766456"/>
              <a:gd name="connsiteY1" fmla="*/ 55841 h 6687610"/>
              <a:gd name="connsiteX2" fmla="*/ 5766456 w 5766456"/>
              <a:gd name="connsiteY2" fmla="*/ 88498 h 6687610"/>
              <a:gd name="connsiteX3" fmla="*/ 5766456 w 5766456"/>
              <a:gd name="connsiteY3" fmla="*/ 6687610 h 6687610"/>
              <a:gd name="connsiteX4" fmla="*/ 364262 w 5766456"/>
              <a:gd name="connsiteY4" fmla="*/ 6687610 h 6687610"/>
              <a:gd name="connsiteX5" fmla="*/ 217851 w 5766456"/>
              <a:gd name="connsiteY5" fmla="*/ 6287527 h 6687610"/>
              <a:gd name="connsiteX6" fmla="*/ 0 w 5766456"/>
              <a:gd name="connsiteY6" fmla="*/ 4846366 h 6687610"/>
              <a:gd name="connsiteX7" fmla="*/ 4845668 w 5766456"/>
              <a:gd name="connsiteY7" fmla="*/ 0 h 668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66456" h="6687610">
                <a:moveTo>
                  <a:pt x="4845668" y="0"/>
                </a:moveTo>
                <a:cubicBezTo>
                  <a:pt x="5096561" y="0"/>
                  <a:pt x="5343000" y="19071"/>
                  <a:pt x="5583616" y="55841"/>
                </a:cubicBezTo>
                <a:lnTo>
                  <a:pt x="5766456" y="88498"/>
                </a:lnTo>
                <a:lnTo>
                  <a:pt x="5766456" y="6687610"/>
                </a:lnTo>
                <a:lnTo>
                  <a:pt x="364262" y="6687610"/>
                </a:lnTo>
                <a:lnTo>
                  <a:pt x="217851" y="6287527"/>
                </a:lnTo>
                <a:cubicBezTo>
                  <a:pt x="76270" y="5832265"/>
                  <a:pt x="0" y="5348224"/>
                  <a:pt x="0" y="4846366"/>
                </a:cubicBezTo>
                <a:cubicBezTo>
                  <a:pt x="0" y="2169792"/>
                  <a:pt x="2169479" y="0"/>
                  <a:pt x="4845668" y="0"/>
                </a:cubicBezTo>
                <a:close/>
              </a:path>
            </a:pathLst>
          </a:custGeom>
          <a:solidFill>
            <a:schemeClr val="bg1">
              <a:lumMod val="85000"/>
            </a:schemeClr>
          </a:solidFill>
        </p:spPr>
        <p:txBody>
          <a:bodyPr wrap="square">
            <a:no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10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3" name="Rectangle 2"/>
          <p:cNvSpPr/>
          <p:nvPr userDrawn="1"/>
        </p:nvSpPr>
        <p:spPr>
          <a:xfrm>
            <a:off x="0" y="6223000"/>
            <a:ext cx="12192000" cy="63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104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13" name="Group 12"/>
          <p:cNvGrpSpPr/>
          <p:nvPr userDrawn="1"/>
        </p:nvGrpSpPr>
        <p:grpSpPr>
          <a:xfrm>
            <a:off x="5838968" y="1296887"/>
            <a:ext cx="514063" cy="131413"/>
            <a:chOff x="795585" y="3421097"/>
            <a:chExt cx="1066015" cy="272510"/>
          </a:xfrm>
        </p:grpSpPr>
        <p:sp>
          <p:nvSpPr>
            <p:cNvPr id="14"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1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6"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45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7"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solidFill>
            <a:ln>
              <a:noFill/>
            </a:ln>
          </p:spPr>
          <p:txBody>
            <a:bodyPr vert="horz" wrap="square" lIns="91440" tIns="45720" rIns="91440" bIns="45720" numCol="1" anchor="t" anchorCtr="0" compatLnSpc="1"/>
            <a:lstStyle/>
            <a:p>
              <a:endParaRPr lang="en-US" dirty="0">
                <a:solidFill>
                  <a:prstClr val="black"/>
                </a:solidFill>
              </a:endParaRPr>
            </a:p>
          </p:txBody>
        </p:sp>
      </p:gr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110_Custom Layout">
    <p:spTree>
      <p:nvGrpSpPr>
        <p:cNvPr id="1" name=""/>
        <p:cNvGrpSpPr/>
        <p:nvPr/>
      </p:nvGrpSpPr>
      <p:grpSpPr>
        <a:xfrm>
          <a:off x="0" y="0"/>
          <a:ext cx="0" cy="0"/>
          <a:chOff x="0" y="0"/>
          <a:chExt cx="0" cy="0"/>
        </a:xfrm>
      </p:grpSpPr>
      <p:sp>
        <p:nvSpPr>
          <p:cNvPr id="4" name="Rectangle 3"/>
          <p:cNvSpPr/>
          <p:nvPr userDrawn="1"/>
        </p:nvSpPr>
        <p:spPr>
          <a:xfrm>
            <a:off x="0" y="0"/>
            <a:ext cx="12192000" cy="6487886"/>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13" name="Group 12"/>
          <p:cNvGrpSpPr/>
          <p:nvPr userDrawn="1"/>
        </p:nvGrpSpPr>
        <p:grpSpPr>
          <a:xfrm>
            <a:off x="5838968" y="1296887"/>
            <a:ext cx="514063" cy="131413"/>
            <a:chOff x="795585" y="3421097"/>
            <a:chExt cx="1066015" cy="272510"/>
          </a:xfrm>
        </p:grpSpPr>
        <p:sp>
          <p:nvSpPr>
            <p:cNvPr id="14"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1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6"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45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7"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solidFill>
            <a:ln>
              <a:noFill/>
            </a:ln>
          </p:spPr>
          <p:txBody>
            <a:bodyPr vert="horz" wrap="square" lIns="91440" tIns="45720" rIns="91440" bIns="45720" numCol="1" anchor="t" anchorCtr="0" compatLnSpc="1"/>
            <a:lstStyle/>
            <a:p>
              <a:endParaRPr lang="en-US" dirty="0">
                <a:solidFill>
                  <a:prstClr val="black"/>
                </a:solidFill>
              </a:endParaRPr>
            </a:p>
          </p:txBody>
        </p:sp>
      </p:gr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105_Custom Layout">
    <p:spTree>
      <p:nvGrpSpPr>
        <p:cNvPr id="1" name=""/>
        <p:cNvGrpSpPr/>
        <p:nvPr/>
      </p:nvGrpSpPr>
      <p:grpSpPr>
        <a:xfrm>
          <a:off x="0" y="0"/>
          <a:ext cx="0" cy="0"/>
          <a:chOff x="0" y="0"/>
          <a:chExt cx="0" cy="0"/>
        </a:xfrm>
      </p:grpSpPr>
      <p:sp>
        <p:nvSpPr>
          <p:cNvPr id="4" name="Rectangle 3"/>
          <p:cNvSpPr/>
          <p:nvPr userDrawn="1"/>
        </p:nvSpPr>
        <p:spPr>
          <a:xfrm>
            <a:off x="0" y="0"/>
            <a:ext cx="12192000" cy="64897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135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10_Custom Layout">
    <p:spTree>
      <p:nvGrpSpPr>
        <p:cNvPr id="1" name=""/>
        <p:cNvGrpSpPr/>
        <p:nvPr/>
      </p:nvGrpSpPr>
      <p:grpSpPr>
        <a:xfrm>
          <a:off x="0" y="0"/>
          <a:ext cx="0" cy="0"/>
          <a:chOff x="0" y="0"/>
          <a:chExt cx="0" cy="0"/>
        </a:xfrm>
      </p:grpSpPr>
      <p:sp>
        <p:nvSpPr>
          <p:cNvPr id="4" name="Rectangle 3"/>
          <p:cNvSpPr/>
          <p:nvPr userDrawn="1"/>
        </p:nvSpPr>
        <p:spPr>
          <a:xfrm>
            <a:off x="0" y="0"/>
            <a:ext cx="12192000" cy="6487886"/>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13" name="Group 12"/>
          <p:cNvGrpSpPr/>
          <p:nvPr userDrawn="1"/>
        </p:nvGrpSpPr>
        <p:grpSpPr>
          <a:xfrm>
            <a:off x="5838968" y="1296887"/>
            <a:ext cx="514063" cy="131413"/>
            <a:chOff x="795585" y="3421097"/>
            <a:chExt cx="1066015" cy="272510"/>
          </a:xfrm>
        </p:grpSpPr>
        <p:sp>
          <p:nvSpPr>
            <p:cNvPr id="14"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1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6"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45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7"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solidFill>
            <a:ln>
              <a:noFill/>
            </a:ln>
          </p:spPr>
          <p:txBody>
            <a:bodyPr vert="horz" wrap="square" lIns="91440" tIns="45720" rIns="91440" bIns="45720" numCol="1" anchor="t" anchorCtr="0" compatLnSpc="1"/>
            <a:lstStyle/>
            <a:p>
              <a:endParaRPr lang="en-US" dirty="0">
                <a:solidFill>
                  <a:prstClr val="black"/>
                </a:solidFill>
              </a:endParaRPr>
            </a:p>
          </p:txBody>
        </p:sp>
      </p:gr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131_Custom Layout">
    <p:spTree>
      <p:nvGrpSpPr>
        <p:cNvPr id="1" name=""/>
        <p:cNvGrpSpPr/>
        <p:nvPr/>
      </p:nvGrpSpPr>
      <p:grpSpPr>
        <a:xfrm>
          <a:off x="0" y="0"/>
          <a:ext cx="0" cy="0"/>
          <a:chOff x="0" y="0"/>
          <a:chExt cx="0" cy="0"/>
        </a:xfrm>
      </p:grpSpPr>
      <p:sp>
        <p:nvSpPr>
          <p:cNvPr id="4" name="Rectangle 3"/>
          <p:cNvSpPr/>
          <p:nvPr userDrawn="1"/>
        </p:nvSpPr>
        <p:spPr>
          <a:xfrm>
            <a:off x="0" y="0"/>
            <a:ext cx="12192000" cy="64897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121_Custom Layout">
    <p:spTree>
      <p:nvGrpSpPr>
        <p:cNvPr id="1" name=""/>
        <p:cNvGrpSpPr/>
        <p:nvPr/>
      </p:nvGrpSpPr>
      <p:grpSpPr>
        <a:xfrm>
          <a:off x="0" y="0"/>
          <a:ext cx="0" cy="0"/>
          <a:chOff x="0" y="0"/>
          <a:chExt cx="0" cy="0"/>
        </a:xfrm>
      </p:grpSpPr>
      <p:sp>
        <p:nvSpPr>
          <p:cNvPr id="4" name="Rectangle 3"/>
          <p:cNvSpPr/>
          <p:nvPr userDrawn="1"/>
        </p:nvSpPr>
        <p:spPr>
          <a:xfrm>
            <a:off x="0" y="0"/>
            <a:ext cx="12192000" cy="6487886"/>
          </a:xfrm>
          <a:prstGeom prst="rect">
            <a:avLst/>
          </a:prstGeom>
          <a:solidFill>
            <a:srgbClr val="30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13" name="Group 12"/>
          <p:cNvGrpSpPr/>
          <p:nvPr userDrawn="1"/>
        </p:nvGrpSpPr>
        <p:grpSpPr>
          <a:xfrm>
            <a:off x="5838968" y="1296887"/>
            <a:ext cx="514063" cy="131413"/>
            <a:chOff x="795585" y="3421097"/>
            <a:chExt cx="1066015" cy="272510"/>
          </a:xfrm>
        </p:grpSpPr>
        <p:sp>
          <p:nvSpPr>
            <p:cNvPr id="14"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1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6"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45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7"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solidFill>
            <a:ln>
              <a:noFill/>
            </a:ln>
          </p:spPr>
          <p:txBody>
            <a:bodyPr vert="horz" wrap="square" lIns="91440" tIns="45720" rIns="91440" bIns="45720" numCol="1" anchor="t" anchorCtr="0" compatLnSpc="1"/>
            <a:lstStyle/>
            <a:p>
              <a:endParaRPr lang="en-US" dirty="0">
                <a:solidFill>
                  <a:prstClr val="black"/>
                </a:solidFill>
              </a:endParaRPr>
            </a:p>
          </p:txBody>
        </p:sp>
      </p:gr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124_Custom Layout">
    <p:spTree>
      <p:nvGrpSpPr>
        <p:cNvPr id="1" name=""/>
        <p:cNvGrpSpPr/>
        <p:nvPr/>
      </p:nvGrpSpPr>
      <p:grpSpPr>
        <a:xfrm>
          <a:off x="0" y="0"/>
          <a:ext cx="0" cy="0"/>
          <a:chOff x="0" y="0"/>
          <a:chExt cx="0" cy="0"/>
        </a:xfrm>
      </p:grpSpPr>
      <p:sp>
        <p:nvSpPr>
          <p:cNvPr id="4" name="Rectangle 3"/>
          <p:cNvSpPr/>
          <p:nvPr userDrawn="1"/>
        </p:nvSpPr>
        <p:spPr>
          <a:xfrm>
            <a:off x="0" y="0"/>
            <a:ext cx="12192000" cy="6487886"/>
          </a:xfrm>
          <a:prstGeom prst="rect">
            <a:avLst/>
          </a:prstGeom>
          <a:solidFill>
            <a:srgbClr val="30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138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30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Freeform: Shape 2"/>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TextBox 4"/>
          <p:cNvSpPr txBox="1"/>
          <p:nvPr userDrawn="1"/>
        </p:nvSpPr>
        <p:spPr>
          <a:xfrm>
            <a:off x="11176000" y="231745"/>
            <a:ext cx="8592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6" name="Freeform: Shape 5"/>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140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30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Title 1"/>
          <p:cNvSpPr>
            <a:spLocks noGrp="1"/>
          </p:cNvSpPr>
          <p:nvPr>
            <p:ph type="title"/>
          </p:nvPr>
        </p:nvSpPr>
        <p:spPr>
          <a:xfrm>
            <a:off x="6885214" y="762453"/>
            <a:ext cx="3434443" cy="192268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0"/>
          </p:nvPr>
        </p:nvSpPr>
        <p:spPr>
          <a:xfrm>
            <a:off x="6885214" y="51276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115_Custom Layout">
    <p:spTree>
      <p:nvGrpSpPr>
        <p:cNvPr id="1" name=""/>
        <p:cNvGrpSpPr/>
        <p:nvPr/>
      </p:nvGrpSpPr>
      <p:grpSpPr>
        <a:xfrm>
          <a:off x="0" y="0"/>
          <a:ext cx="0" cy="0"/>
          <a:chOff x="0" y="0"/>
          <a:chExt cx="0" cy="0"/>
        </a:xfrm>
      </p:grpSpPr>
      <p:sp>
        <p:nvSpPr>
          <p:cNvPr id="3" name="Rectangle 2"/>
          <p:cNvSpPr/>
          <p:nvPr userDrawn="1"/>
        </p:nvSpPr>
        <p:spPr>
          <a:xfrm>
            <a:off x="0" y="0"/>
            <a:ext cx="12192000" cy="1756229"/>
          </a:xfrm>
          <a:prstGeom prst="rect">
            <a:avLst/>
          </a:prstGeom>
          <a:gradFill>
            <a:gsLst>
              <a:gs pos="12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a:solidFill>
            <a:schemeClr val="bg1"/>
          </a:solidFill>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25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56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grpFill/>
            <a:ln>
              <a:noFill/>
            </a:ln>
          </p:spPr>
          <p:txBody>
            <a:bodyPr vert="horz" wrap="square" lIns="91440" tIns="45720" rIns="91440" bIns="45720" numCol="1" anchor="t" anchorCtr="0" compatLnSpc="1"/>
            <a:lstStyle/>
            <a:p>
              <a:endParaRPr lang="en-US">
                <a:solidFill>
                  <a:prstClr val="white"/>
                </a:solidFill>
              </a:endParaRPr>
            </a:p>
          </p:txBody>
        </p:sp>
      </p:grpSp>
      <p:sp>
        <p:nvSpPr>
          <p:cNvPr id="9" name="Freeform: Shape 8"/>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extBox 9"/>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1" name="Freeform: Shape 10"/>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133_Custom Layout">
    <p:spTree>
      <p:nvGrpSpPr>
        <p:cNvPr id="1" name=""/>
        <p:cNvGrpSpPr/>
        <p:nvPr/>
      </p:nvGrpSpPr>
      <p:grpSpPr>
        <a:xfrm>
          <a:off x="0" y="0"/>
          <a:ext cx="0" cy="0"/>
          <a:chOff x="0" y="0"/>
          <a:chExt cx="0" cy="0"/>
        </a:xfrm>
      </p:grpSpPr>
      <p:sp>
        <p:nvSpPr>
          <p:cNvPr id="3" name="Rectangle 2"/>
          <p:cNvSpPr/>
          <p:nvPr userDrawn="1"/>
        </p:nvSpPr>
        <p:spPr>
          <a:xfrm>
            <a:off x="0" y="0"/>
            <a:ext cx="12192000" cy="4140200"/>
          </a:xfrm>
          <a:prstGeom prst="rect">
            <a:avLst/>
          </a:prstGeom>
          <a:gradFill>
            <a:gsLst>
              <a:gs pos="12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a:solidFill>
            <a:schemeClr val="bg1"/>
          </a:solidFill>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25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56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grpFill/>
            <a:ln>
              <a:noFill/>
            </a:ln>
          </p:spPr>
          <p:txBody>
            <a:bodyPr vert="horz" wrap="square" lIns="91440" tIns="45720" rIns="91440" bIns="45720" numCol="1" anchor="t" anchorCtr="0" compatLnSpc="1"/>
            <a:lstStyle/>
            <a:p>
              <a:endParaRPr lang="en-US">
                <a:solidFill>
                  <a:prstClr val="white"/>
                </a:solidFill>
              </a:endParaRPr>
            </a:p>
          </p:txBody>
        </p:sp>
      </p:grpSp>
      <p:sp>
        <p:nvSpPr>
          <p:cNvPr id="9" name="Freeform: Shape 8"/>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extBox 9"/>
          <p:cNvSpPr txBox="1"/>
          <p:nvPr userDrawn="1"/>
        </p:nvSpPr>
        <p:spPr>
          <a:xfrm>
            <a:off x="11176000" y="231745"/>
            <a:ext cx="8592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1" name="Freeform: Shape 10"/>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137_Custom Layout">
    <p:spTree>
      <p:nvGrpSpPr>
        <p:cNvPr id="1" name=""/>
        <p:cNvGrpSpPr/>
        <p:nvPr/>
      </p:nvGrpSpPr>
      <p:grpSpPr>
        <a:xfrm>
          <a:off x="0" y="0"/>
          <a:ext cx="0" cy="0"/>
          <a:chOff x="0" y="0"/>
          <a:chExt cx="0" cy="0"/>
        </a:xfrm>
      </p:grpSpPr>
      <p:sp>
        <p:nvSpPr>
          <p:cNvPr id="3" name="Rectangle 2"/>
          <p:cNvSpPr/>
          <p:nvPr userDrawn="1"/>
        </p:nvSpPr>
        <p:spPr>
          <a:xfrm>
            <a:off x="0" y="0"/>
            <a:ext cx="12192000" cy="3429000"/>
          </a:xfrm>
          <a:prstGeom prst="rect">
            <a:avLst/>
          </a:prstGeom>
          <a:solidFill>
            <a:srgbClr val="3546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a:solidFill>
            <a:schemeClr val="bg1"/>
          </a:solidFill>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25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56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grpFill/>
            <a:ln>
              <a:noFill/>
            </a:ln>
          </p:spPr>
          <p:txBody>
            <a:bodyPr vert="horz" wrap="square" lIns="91440" tIns="45720" rIns="91440" bIns="45720" numCol="1" anchor="t" anchorCtr="0" compatLnSpc="1"/>
            <a:lstStyle/>
            <a:p>
              <a:endParaRPr lang="en-US">
                <a:solidFill>
                  <a:prstClr val="white"/>
                </a:solidFill>
              </a:endParaRPr>
            </a:p>
          </p:txBody>
        </p:sp>
      </p:grpSp>
      <p:sp>
        <p:nvSpPr>
          <p:cNvPr id="9" name="Freeform: Shape 8"/>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extBox 9"/>
          <p:cNvSpPr txBox="1"/>
          <p:nvPr userDrawn="1"/>
        </p:nvSpPr>
        <p:spPr>
          <a:xfrm>
            <a:off x="11176000" y="231745"/>
            <a:ext cx="8592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1" name="Freeform: Shape 10"/>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762453"/>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51276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05_Custom Layout">
    <p:spTree>
      <p:nvGrpSpPr>
        <p:cNvPr id="1" name=""/>
        <p:cNvGrpSpPr/>
        <p:nvPr/>
      </p:nvGrpSpPr>
      <p:grpSpPr>
        <a:xfrm>
          <a:off x="0" y="0"/>
          <a:ext cx="0" cy="0"/>
          <a:chOff x="0" y="0"/>
          <a:chExt cx="0" cy="0"/>
        </a:xfrm>
      </p:grpSpPr>
      <p:sp>
        <p:nvSpPr>
          <p:cNvPr id="4" name="Rectangle 3"/>
          <p:cNvSpPr/>
          <p:nvPr userDrawn="1"/>
        </p:nvSpPr>
        <p:spPr>
          <a:xfrm>
            <a:off x="0" y="0"/>
            <a:ext cx="12192000" cy="64897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10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762453"/>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51276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10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885214" y="762453"/>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6885214" y="51276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119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404076" y="962478"/>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404076" y="712787"/>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98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38700" y="1595257"/>
            <a:ext cx="6614023" cy="600029"/>
          </a:xfrm>
          <a:prstGeom prst="rect">
            <a:avLst/>
          </a:prstGeom>
        </p:spPr>
        <p:txBody>
          <a:bodyPr/>
          <a:lstStyle>
            <a:lvl1pPr algn="l">
              <a:lnSpc>
                <a:spcPct val="90000"/>
              </a:lnSpc>
              <a:defRPr sz="3600" b="0" i="0">
                <a:latin typeface="Montserrat" panose="00000500000000000000" pitchFamily="50" charset="0"/>
              </a:defRPr>
            </a:lvl1pPr>
          </a:lstStyle>
          <a:p>
            <a:r>
              <a:rPr lang="en-US" dirty="0"/>
              <a:t>Your Title Text Goes Here</a:t>
            </a:r>
            <a:endParaRPr lang="en-US" dirty="0"/>
          </a:p>
        </p:txBody>
      </p:sp>
      <p:sp>
        <p:nvSpPr>
          <p:cNvPr id="4" name="Text Placeholder 3"/>
          <p:cNvSpPr>
            <a:spLocks noGrp="1"/>
          </p:cNvSpPr>
          <p:nvPr>
            <p:ph type="body" sz="quarter" idx="10"/>
          </p:nvPr>
        </p:nvSpPr>
        <p:spPr>
          <a:xfrm>
            <a:off x="4838700" y="134556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grpSp>
        <p:nvGrpSpPr>
          <p:cNvPr id="58" name="Group 57"/>
          <p:cNvGrpSpPr/>
          <p:nvPr userDrawn="1"/>
        </p:nvGrpSpPr>
        <p:grpSpPr>
          <a:xfrm>
            <a:off x="4978505" y="2195286"/>
            <a:ext cx="512690" cy="131061"/>
            <a:chOff x="795585" y="3421099"/>
            <a:chExt cx="1066015" cy="272508"/>
          </a:xfrm>
        </p:grpSpPr>
        <p:sp>
          <p:nvSpPr>
            <p:cNvPr id="59" name="Freeform 5"/>
            <p:cNvSpPr/>
            <p:nvPr/>
          </p:nvSpPr>
          <p:spPr bwMode="auto">
            <a:xfrm>
              <a:off x="795585"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95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60"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85000"/>
                <a:alpha val="9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61"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12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120_Custom Layout">
    <p:spTree>
      <p:nvGrpSpPr>
        <p:cNvPr id="1" name=""/>
        <p:cNvGrpSpPr/>
        <p:nvPr/>
      </p:nvGrpSpPr>
      <p:grpSpPr>
        <a:xfrm>
          <a:off x="0" y="0"/>
          <a:ext cx="0" cy="0"/>
          <a:chOff x="0" y="0"/>
          <a:chExt cx="0" cy="0"/>
        </a:xfrm>
      </p:grpSpPr>
      <p:sp>
        <p:nvSpPr>
          <p:cNvPr id="29" name="Title 1"/>
          <p:cNvSpPr>
            <a:spLocks noGrp="1"/>
          </p:cNvSpPr>
          <p:nvPr>
            <p:ph type="title"/>
          </p:nvPr>
        </p:nvSpPr>
        <p:spPr>
          <a:xfrm>
            <a:off x="1676173" y="2219992"/>
            <a:ext cx="31169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30" name="Text Placeholder 3"/>
          <p:cNvSpPr>
            <a:spLocks noGrp="1"/>
          </p:cNvSpPr>
          <p:nvPr>
            <p:ph type="body" sz="quarter" idx="10"/>
          </p:nvPr>
        </p:nvSpPr>
        <p:spPr>
          <a:xfrm>
            <a:off x="1676173" y="1926759"/>
            <a:ext cx="31169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11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970814"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970814"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11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7613877"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7613877"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12191999" cy="3087757"/>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Rectangle 3"/>
          <p:cNvSpPr/>
          <p:nvPr userDrawn="1"/>
        </p:nvSpPr>
        <p:spPr>
          <a:xfrm>
            <a:off x="0" y="3087757"/>
            <a:ext cx="12192000" cy="136497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35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3" name="TextBox 2"/>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5" name="Picture Placeholder 4"/>
          <p:cNvSpPr>
            <a:spLocks noGrp="1"/>
          </p:cNvSpPr>
          <p:nvPr>
            <p:ph type="pic" sz="quarter" idx="10" hasCustomPrompt="1"/>
          </p:nvPr>
        </p:nvSpPr>
        <p:spPr>
          <a:xfrm>
            <a:off x="0" y="-1"/>
            <a:ext cx="4891088" cy="6473371"/>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Title 1"/>
          <p:cNvSpPr>
            <a:spLocks noGrp="1"/>
          </p:cNvSpPr>
          <p:nvPr>
            <p:ph type="title"/>
          </p:nvPr>
        </p:nvSpPr>
        <p:spPr>
          <a:xfrm>
            <a:off x="5085443" y="1044334"/>
            <a:ext cx="5118100" cy="113280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7" name="Text Placeholder 3"/>
          <p:cNvSpPr>
            <a:spLocks noGrp="1"/>
          </p:cNvSpPr>
          <p:nvPr>
            <p:ph type="body" sz="quarter" idx="11"/>
          </p:nvPr>
        </p:nvSpPr>
        <p:spPr>
          <a:xfrm>
            <a:off x="5085443" y="751101"/>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3" name="TextBox 2"/>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5" name="Picture Placeholder 4"/>
          <p:cNvSpPr>
            <a:spLocks noGrp="1"/>
          </p:cNvSpPr>
          <p:nvPr>
            <p:ph type="pic" sz="quarter" idx="10" hasCustomPrompt="1"/>
          </p:nvPr>
        </p:nvSpPr>
        <p:spPr>
          <a:xfrm>
            <a:off x="0" y="377371"/>
            <a:ext cx="5907314" cy="6095999"/>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Title 1"/>
          <p:cNvSpPr>
            <a:spLocks noGrp="1"/>
          </p:cNvSpPr>
          <p:nvPr>
            <p:ph type="title"/>
          </p:nvPr>
        </p:nvSpPr>
        <p:spPr>
          <a:xfrm>
            <a:off x="5936342" y="942734"/>
            <a:ext cx="5118100" cy="113280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7" name="Text Placeholder 3"/>
          <p:cNvSpPr>
            <a:spLocks noGrp="1"/>
          </p:cNvSpPr>
          <p:nvPr>
            <p:ph type="body" sz="quarter" idx="11"/>
          </p:nvPr>
        </p:nvSpPr>
        <p:spPr>
          <a:xfrm>
            <a:off x="5936342" y="649501"/>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Picture Placeholder 3"/>
          <p:cNvSpPr>
            <a:spLocks noGrp="1"/>
          </p:cNvSpPr>
          <p:nvPr>
            <p:ph type="pic" sz="quarter" idx="11" hasCustomPrompt="1"/>
          </p:nvPr>
        </p:nvSpPr>
        <p:spPr>
          <a:xfrm>
            <a:off x="0" y="1756229"/>
            <a:ext cx="12191999" cy="2583543"/>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3" name="Rectangle 2"/>
          <p:cNvSpPr/>
          <p:nvPr userDrawn="1"/>
        </p:nvSpPr>
        <p:spPr>
          <a:xfrm>
            <a:off x="0" y="2017486"/>
            <a:ext cx="12192000" cy="4455884"/>
          </a:xfrm>
          <a:prstGeom prst="rect">
            <a:avLst/>
          </a:prstGeom>
          <a:gradFill>
            <a:gsLst>
              <a:gs pos="20000">
                <a:schemeClr val="accent1"/>
              </a:gs>
              <a:gs pos="98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Picture Placeholder 4"/>
          <p:cNvSpPr>
            <a:spLocks noGrp="1"/>
          </p:cNvSpPr>
          <p:nvPr>
            <p:ph type="pic" sz="quarter" idx="11" hasCustomPrompt="1"/>
          </p:nvPr>
        </p:nvSpPr>
        <p:spPr>
          <a:xfrm>
            <a:off x="745671" y="1335955"/>
            <a:ext cx="3826329" cy="5137415"/>
          </a:xfrm>
          <a:prstGeom prst="rect">
            <a:avLst/>
          </a:prstGeom>
          <a:noFill/>
          <a:effectLst>
            <a:outerShdw blurRad="1270000" sx="102000" sy="102000" algn="ctr" rotWithShape="0">
              <a:prstClr val="black">
                <a:alpha val="35000"/>
              </a:prstClr>
            </a:outerShdw>
          </a:effectLst>
        </p:spPr>
        <p:txBody>
          <a:bodyPr anchor="ct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400800" y="-1"/>
            <a:ext cx="5791200" cy="6473371"/>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6" name="Title 1"/>
          <p:cNvSpPr>
            <a:spLocks noGrp="1"/>
          </p:cNvSpPr>
          <p:nvPr>
            <p:ph type="title"/>
          </p:nvPr>
        </p:nvSpPr>
        <p:spPr>
          <a:xfrm>
            <a:off x="847271" y="1044334"/>
            <a:ext cx="5118100" cy="113280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7" name="Text Placeholder 3"/>
          <p:cNvSpPr>
            <a:spLocks noGrp="1"/>
          </p:cNvSpPr>
          <p:nvPr>
            <p:ph type="body" sz="quarter" idx="11"/>
          </p:nvPr>
        </p:nvSpPr>
        <p:spPr>
          <a:xfrm>
            <a:off x="847271" y="751101"/>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9" name="Picture Placeholder 3"/>
          <p:cNvSpPr>
            <a:spLocks noGrp="1"/>
          </p:cNvSpPr>
          <p:nvPr>
            <p:ph type="pic" sz="quarter" idx="11" hasCustomPrompt="1"/>
          </p:nvPr>
        </p:nvSpPr>
        <p:spPr>
          <a:xfrm>
            <a:off x="0" y="1"/>
            <a:ext cx="12191999" cy="402866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2" name="Picture Placeholder 9"/>
          <p:cNvSpPr>
            <a:spLocks noGrp="1"/>
          </p:cNvSpPr>
          <p:nvPr>
            <p:ph type="pic" sz="quarter" idx="13" hasCustomPrompt="1"/>
          </p:nvPr>
        </p:nvSpPr>
        <p:spPr>
          <a:xfrm>
            <a:off x="501263" y="2409198"/>
            <a:ext cx="1832359" cy="2039590"/>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Picture Placeholder 9"/>
          <p:cNvSpPr>
            <a:spLocks noGrp="1"/>
          </p:cNvSpPr>
          <p:nvPr>
            <p:ph type="pic" sz="quarter" idx="15" hasCustomPrompt="1"/>
          </p:nvPr>
        </p:nvSpPr>
        <p:spPr>
          <a:xfrm>
            <a:off x="9858377" y="2409198"/>
            <a:ext cx="1832359" cy="2039590"/>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1" name="Picture Placeholder 9"/>
          <p:cNvSpPr>
            <a:spLocks noGrp="1"/>
          </p:cNvSpPr>
          <p:nvPr>
            <p:ph type="pic" sz="quarter" idx="12" hasCustomPrompt="1"/>
          </p:nvPr>
        </p:nvSpPr>
        <p:spPr>
          <a:xfrm>
            <a:off x="2333622" y="2106581"/>
            <a:ext cx="2376111" cy="2644837"/>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9"/>
          <p:cNvSpPr>
            <a:spLocks noGrp="1"/>
          </p:cNvSpPr>
          <p:nvPr>
            <p:ph type="pic" sz="quarter" idx="14" hasCustomPrompt="1"/>
          </p:nvPr>
        </p:nvSpPr>
        <p:spPr>
          <a:xfrm>
            <a:off x="7482266" y="2106581"/>
            <a:ext cx="2376111" cy="2644837"/>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0" name="Picture Placeholder 9"/>
          <p:cNvSpPr>
            <a:spLocks noGrp="1"/>
          </p:cNvSpPr>
          <p:nvPr>
            <p:ph type="pic" sz="quarter" idx="11" hasCustomPrompt="1"/>
          </p:nvPr>
        </p:nvSpPr>
        <p:spPr>
          <a:xfrm>
            <a:off x="4709733" y="1930399"/>
            <a:ext cx="2772533" cy="3086093"/>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showMasterSp="0" userDrawn="1">
  <p:cSld name="23_Custom Layout">
    <p:bg>
      <p:bgPr>
        <a:gradFill>
          <a:gsLst>
            <a:gs pos="21000">
              <a:schemeClr val="accent1">
                <a:alpha val="73000"/>
              </a:schemeClr>
            </a:gs>
            <a:gs pos="98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8490857"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3" name="Rectangle 2"/>
          <p:cNvSpPr/>
          <p:nvPr userDrawn="1"/>
        </p:nvSpPr>
        <p:spPr>
          <a:xfrm>
            <a:off x="0" y="2144656"/>
            <a:ext cx="12192000" cy="2568687"/>
          </a:xfrm>
          <a:prstGeom prst="rect">
            <a:avLst/>
          </a:prstGeom>
          <a:gradFill flip="none" rotWithShape="1">
            <a:gsLst>
              <a:gs pos="0">
                <a:schemeClr val="accent1"/>
              </a:gs>
              <a:gs pos="100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11"/>
          <p:cNvSpPr>
            <a:spLocks noGrp="1"/>
          </p:cNvSpPr>
          <p:nvPr>
            <p:ph type="pic" sz="quarter" idx="11" hasCustomPrompt="1"/>
          </p:nvPr>
        </p:nvSpPr>
        <p:spPr>
          <a:xfrm>
            <a:off x="571500" y="1367295"/>
            <a:ext cx="3042557" cy="3346049"/>
          </a:xfrm>
          <a:prstGeom prst="rect">
            <a:avLst/>
          </a:prstGeom>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20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25_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2" y="0"/>
            <a:ext cx="4062547" cy="6474619"/>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1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a:lvl1pPr>
          </a:lstStyle>
          <a:p>
            <a:r>
              <a:rPr lang="en-US" dirty="0"/>
              <a:t>Drag and Drop Image Here</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31_Custom Layout">
    <p:spTree>
      <p:nvGrpSpPr>
        <p:cNvPr id="1" name=""/>
        <p:cNvGrpSpPr/>
        <p:nvPr/>
      </p:nvGrpSpPr>
      <p:grpSpPr>
        <a:xfrm>
          <a:off x="0" y="0"/>
          <a:ext cx="0" cy="0"/>
          <a:chOff x="0" y="0"/>
          <a:chExt cx="0" cy="0"/>
        </a:xfrm>
      </p:grpSpPr>
      <p:sp>
        <p:nvSpPr>
          <p:cNvPr id="4" name="Rectangle 3"/>
          <p:cNvSpPr/>
          <p:nvPr userDrawn="1"/>
        </p:nvSpPr>
        <p:spPr>
          <a:xfrm>
            <a:off x="0" y="0"/>
            <a:ext cx="12192000" cy="64897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p:cNvSpPr/>
          <p:nvPr userDrawn="1"/>
        </p:nvSpPr>
        <p:spPr>
          <a:xfrm>
            <a:off x="0" y="2206172"/>
            <a:ext cx="12192000" cy="4267198"/>
          </a:xfrm>
          <a:prstGeom prst="rect">
            <a:avLst/>
          </a:prstGeom>
          <a:gradFill>
            <a:gsLst>
              <a:gs pos="20000">
                <a:schemeClr val="accent1"/>
              </a:gs>
              <a:gs pos="98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Picture Placeholder 4"/>
          <p:cNvSpPr>
            <a:spLocks noGrp="1"/>
          </p:cNvSpPr>
          <p:nvPr>
            <p:ph type="pic" sz="quarter" idx="11" hasCustomPrompt="1"/>
          </p:nvPr>
        </p:nvSpPr>
        <p:spPr>
          <a:xfrm>
            <a:off x="3754778" y="1681158"/>
            <a:ext cx="4657044" cy="4792211"/>
          </a:xfrm>
          <a:prstGeom prst="rect">
            <a:avLst/>
          </a:prstGeom>
          <a:noFill/>
          <a:effectLst>
            <a:outerShdw blurRad="1270000" sx="102000" sy="102000" algn="ctr" rotWithShape="0">
              <a:prstClr val="black">
                <a:alpha val="35000"/>
              </a:prstClr>
            </a:outerShdw>
          </a:effectLst>
        </p:spPr>
        <p:txBody>
          <a:bodyPr anchor="ct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27_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2895600" y="0"/>
            <a:ext cx="9296401" cy="6474619"/>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28_Custom Layout">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911601" cy="6858000"/>
          </a:xfrm>
          <a:prstGeom prst="rect">
            <a:avLst/>
          </a:prstGeom>
          <a:gradFill flip="none" rotWithShape="1">
            <a:gsLst>
              <a:gs pos="0">
                <a:schemeClr val="accent1"/>
              </a:gs>
              <a:gs pos="100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 name="Picture Placeholder 3"/>
          <p:cNvSpPr>
            <a:spLocks noGrp="1"/>
          </p:cNvSpPr>
          <p:nvPr>
            <p:ph type="pic" sz="quarter" idx="10" hasCustomPrompt="1"/>
          </p:nvPr>
        </p:nvSpPr>
        <p:spPr>
          <a:xfrm>
            <a:off x="3911601" y="0"/>
            <a:ext cx="3619499"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1"/>
          </p:nvPr>
        </p:nvSpPr>
        <p:spPr>
          <a:xfrm>
            <a:off x="571500" y="1926759"/>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showMasterSp="0" userDrawn="1">
  <p:cSld name="29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4" name="Rectangle 13"/>
          <p:cNvSpPr/>
          <p:nvPr userDrawn="1"/>
        </p:nvSpPr>
        <p:spPr>
          <a:xfrm>
            <a:off x="0" y="6477000"/>
            <a:ext cx="12192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5" name="Group 14"/>
          <p:cNvGrpSpPr/>
          <p:nvPr userDrawn="1"/>
        </p:nvGrpSpPr>
        <p:grpSpPr>
          <a:xfrm>
            <a:off x="204219" y="6513611"/>
            <a:ext cx="2543588" cy="307777"/>
            <a:chOff x="537594" y="5627969"/>
            <a:chExt cx="2543588" cy="307777"/>
          </a:xfrm>
        </p:grpSpPr>
        <p:sp>
          <p:nvSpPr>
            <p:cNvPr id="16" name="TextBox 15"/>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17" name="TextBox 16"/>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18" name="Freeform: Shape 17"/>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19" name="Freeform: Shape 18"/>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gradFill flip="none" rotWithShape="1">
            <a:gsLst>
              <a:gs pos="23000">
                <a:schemeClr val="accent1"/>
              </a:gs>
              <a:gs pos="93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TextBox 19"/>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21" name="TextBox 20"/>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22"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23" name="Freeform: Shape 22"/>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16" name="Rectangle 15"/>
          <p:cNvSpPr/>
          <p:nvPr userDrawn="1"/>
        </p:nvSpPr>
        <p:spPr>
          <a:xfrm>
            <a:off x="0" y="1611086"/>
            <a:ext cx="1843314" cy="46590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1314115" y="2501519"/>
            <a:ext cx="2556886" cy="255688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Freeform: Shape 12"/>
          <p:cNvSpPr/>
          <p:nvPr userDrawn="1"/>
        </p:nvSpPr>
        <p:spPr>
          <a:xfrm>
            <a:off x="921657" y="2104572"/>
            <a:ext cx="3341802" cy="3341802"/>
          </a:xfrm>
          <a:custGeom>
            <a:avLst/>
            <a:gdLst>
              <a:gd name="connsiteX0" fmla="*/ 1990725 w 3987800"/>
              <a:gd name="connsiteY0" fmla="*/ 288925 h 3987800"/>
              <a:gd name="connsiteX1" fmla="*/ 285750 w 3987800"/>
              <a:gd name="connsiteY1" fmla="*/ 1993900 h 3987800"/>
              <a:gd name="connsiteX2" fmla="*/ 1990725 w 3987800"/>
              <a:gd name="connsiteY2" fmla="*/ 3698875 h 3987800"/>
              <a:gd name="connsiteX3" fmla="*/ 3695700 w 3987800"/>
              <a:gd name="connsiteY3" fmla="*/ 1993900 h 3987800"/>
              <a:gd name="connsiteX4" fmla="*/ 1990725 w 3987800"/>
              <a:gd name="connsiteY4" fmla="*/ 288925 h 3987800"/>
              <a:gd name="connsiteX5" fmla="*/ 1993900 w 3987800"/>
              <a:gd name="connsiteY5" fmla="*/ 0 h 3987800"/>
              <a:gd name="connsiteX6" fmla="*/ 3987800 w 3987800"/>
              <a:gd name="connsiteY6" fmla="*/ 1993900 h 3987800"/>
              <a:gd name="connsiteX7" fmla="*/ 1993900 w 3987800"/>
              <a:gd name="connsiteY7" fmla="*/ 3987800 h 3987800"/>
              <a:gd name="connsiteX8" fmla="*/ 0 w 3987800"/>
              <a:gd name="connsiteY8" fmla="*/ 1993900 h 3987800"/>
              <a:gd name="connsiteX9" fmla="*/ 1993900 w 3987800"/>
              <a:gd name="connsiteY9" fmla="*/ 0 h 398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87800" h="3987800">
                <a:moveTo>
                  <a:pt x="1990725" y="288925"/>
                </a:moveTo>
                <a:cubicBezTo>
                  <a:pt x="1049093" y="288925"/>
                  <a:pt x="285750" y="1052268"/>
                  <a:pt x="285750" y="1993900"/>
                </a:cubicBezTo>
                <a:cubicBezTo>
                  <a:pt x="285750" y="2935532"/>
                  <a:pt x="1049093" y="3698875"/>
                  <a:pt x="1990725" y="3698875"/>
                </a:cubicBezTo>
                <a:cubicBezTo>
                  <a:pt x="2932357" y="3698875"/>
                  <a:pt x="3695700" y="2935532"/>
                  <a:pt x="3695700" y="1993900"/>
                </a:cubicBezTo>
                <a:cubicBezTo>
                  <a:pt x="3695700" y="1052268"/>
                  <a:pt x="2932357" y="288925"/>
                  <a:pt x="1990725" y="288925"/>
                </a:cubicBezTo>
                <a:close/>
                <a:moveTo>
                  <a:pt x="1993900" y="0"/>
                </a:moveTo>
                <a:cubicBezTo>
                  <a:pt x="3095101" y="0"/>
                  <a:pt x="3987800" y="892699"/>
                  <a:pt x="3987800" y="1993900"/>
                </a:cubicBezTo>
                <a:cubicBezTo>
                  <a:pt x="3987800" y="3095101"/>
                  <a:pt x="3095101" y="3987800"/>
                  <a:pt x="1993900" y="3987800"/>
                </a:cubicBezTo>
                <a:cubicBezTo>
                  <a:pt x="892699" y="3987800"/>
                  <a:pt x="0" y="3095101"/>
                  <a:pt x="0" y="1993900"/>
                </a:cubicBezTo>
                <a:cubicBezTo>
                  <a:pt x="0" y="892699"/>
                  <a:pt x="892699" y="0"/>
                  <a:pt x="1993900" y="0"/>
                </a:cubicBezTo>
                <a:close/>
              </a:path>
            </a:pathLst>
          </a:custGeom>
          <a:solidFill>
            <a:schemeClr val="bg1">
              <a:lumMod val="95000"/>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7" name="Picture Placeholder 16"/>
          <p:cNvSpPr>
            <a:spLocks noGrp="1"/>
          </p:cNvSpPr>
          <p:nvPr>
            <p:ph type="pic" sz="quarter" idx="11" hasCustomPrompt="1"/>
          </p:nvPr>
        </p:nvSpPr>
        <p:spPr>
          <a:xfrm>
            <a:off x="-1178792" y="232229"/>
            <a:ext cx="5894103" cy="6081746"/>
          </a:xfrm>
          <a:custGeom>
            <a:avLst/>
            <a:gdLst>
              <a:gd name="connsiteX0" fmla="*/ 4029044 w 5158574"/>
              <a:gd name="connsiteY0" fmla="*/ 1027613 h 5322801"/>
              <a:gd name="connsiteX1" fmla="*/ 3726283 w 5158574"/>
              <a:gd name="connsiteY1" fmla="*/ 2447796 h 5322801"/>
              <a:gd name="connsiteX2" fmla="*/ 4751011 w 5158574"/>
              <a:gd name="connsiteY2" fmla="*/ 1027613 h 5322801"/>
              <a:gd name="connsiteX3" fmla="*/ 4029044 w 5158574"/>
              <a:gd name="connsiteY3" fmla="*/ 1027613 h 5322801"/>
              <a:gd name="connsiteX4" fmla="*/ 419207 w 5158574"/>
              <a:gd name="connsiteY4" fmla="*/ 1027613 h 5322801"/>
              <a:gd name="connsiteX5" fmla="*/ 1443935 w 5158574"/>
              <a:gd name="connsiteY5" fmla="*/ 2447796 h 5322801"/>
              <a:gd name="connsiteX6" fmla="*/ 1141174 w 5158574"/>
              <a:gd name="connsiteY6" fmla="*/ 1027613 h 5322801"/>
              <a:gd name="connsiteX7" fmla="*/ 419207 w 5158574"/>
              <a:gd name="connsiteY7" fmla="*/ 1027613 h 5322801"/>
              <a:gd name="connsiteX8" fmla="*/ 2585109 w 5158574"/>
              <a:gd name="connsiteY8" fmla="*/ 415663 h 5322801"/>
              <a:gd name="connsiteX9" fmla="*/ 1443935 w 5158574"/>
              <a:gd name="connsiteY9" fmla="*/ 819781 h 5322801"/>
              <a:gd name="connsiteX10" fmla="*/ 2585109 w 5158574"/>
              <a:gd name="connsiteY10" fmla="*/ 1327814 h 5322801"/>
              <a:gd name="connsiteX11" fmla="*/ 3726283 w 5158574"/>
              <a:gd name="connsiteY11" fmla="*/ 819781 h 5322801"/>
              <a:gd name="connsiteX12" fmla="*/ 2585109 w 5158574"/>
              <a:gd name="connsiteY12" fmla="*/ 415663 h 5322801"/>
              <a:gd name="connsiteX13" fmla="*/ 2585109 w 5158574"/>
              <a:gd name="connsiteY13" fmla="*/ 0 h 5322801"/>
              <a:gd name="connsiteX14" fmla="*/ 4029044 w 5158574"/>
              <a:gd name="connsiteY14" fmla="*/ 611949 h 5322801"/>
              <a:gd name="connsiteX15" fmla="*/ 4960615 w 5158574"/>
              <a:gd name="connsiteY15" fmla="*/ 611949 h 5322801"/>
              <a:gd name="connsiteX16" fmla="*/ 5158574 w 5158574"/>
              <a:gd name="connsiteY16" fmla="*/ 819781 h 5322801"/>
              <a:gd name="connsiteX17" fmla="*/ 3726283 w 5158574"/>
              <a:gd name="connsiteY17" fmla="*/ 2967375 h 5322801"/>
              <a:gd name="connsiteX18" fmla="*/ 2887870 w 5158574"/>
              <a:gd name="connsiteY18" fmla="*/ 3891071 h 5322801"/>
              <a:gd name="connsiteX19" fmla="*/ 2887870 w 5158574"/>
              <a:gd name="connsiteY19" fmla="*/ 4295189 h 5322801"/>
              <a:gd name="connsiteX20" fmla="*/ 3819440 w 5158574"/>
              <a:gd name="connsiteY20" fmla="*/ 4803222 h 5322801"/>
              <a:gd name="connsiteX21" fmla="*/ 2585109 w 5158574"/>
              <a:gd name="connsiteY21" fmla="*/ 5322801 h 5322801"/>
              <a:gd name="connsiteX22" fmla="*/ 1245976 w 5158574"/>
              <a:gd name="connsiteY22" fmla="*/ 4803222 h 5322801"/>
              <a:gd name="connsiteX23" fmla="*/ 2270704 w 5158574"/>
              <a:gd name="connsiteY23" fmla="*/ 4295189 h 5322801"/>
              <a:gd name="connsiteX24" fmla="*/ 2270704 w 5158574"/>
              <a:gd name="connsiteY24" fmla="*/ 3891071 h 5322801"/>
              <a:gd name="connsiteX25" fmla="*/ 1443935 w 5158574"/>
              <a:gd name="connsiteY25" fmla="*/ 2967375 h 5322801"/>
              <a:gd name="connsiteX26" fmla="*/ 0 w 5158574"/>
              <a:gd name="connsiteY26" fmla="*/ 819781 h 5322801"/>
              <a:gd name="connsiteX27" fmla="*/ 209604 w 5158574"/>
              <a:gd name="connsiteY27" fmla="*/ 611949 h 5322801"/>
              <a:gd name="connsiteX28" fmla="*/ 1141174 w 5158574"/>
              <a:gd name="connsiteY28" fmla="*/ 611949 h 5322801"/>
              <a:gd name="connsiteX29" fmla="*/ 2585109 w 5158574"/>
              <a:gd name="connsiteY29" fmla="*/ 0 h 532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158574" h="5322801">
                <a:moveTo>
                  <a:pt x="4029044" y="1027613"/>
                </a:moveTo>
                <a:cubicBezTo>
                  <a:pt x="4029044" y="1639561"/>
                  <a:pt x="3924242" y="2147595"/>
                  <a:pt x="3726283" y="2447796"/>
                </a:cubicBezTo>
                <a:cubicBezTo>
                  <a:pt x="4238647" y="2147595"/>
                  <a:pt x="4646210" y="1743477"/>
                  <a:pt x="4751011" y="1027613"/>
                </a:cubicBezTo>
                <a:cubicBezTo>
                  <a:pt x="4751011" y="1027613"/>
                  <a:pt x="4751011" y="1027613"/>
                  <a:pt x="4029044" y="1027613"/>
                </a:cubicBezTo>
                <a:close/>
                <a:moveTo>
                  <a:pt x="419207" y="1027613"/>
                </a:moveTo>
                <a:cubicBezTo>
                  <a:pt x="419207" y="1743477"/>
                  <a:pt x="931571" y="2147595"/>
                  <a:pt x="1443935" y="2447796"/>
                </a:cubicBezTo>
                <a:cubicBezTo>
                  <a:pt x="1245976" y="2147595"/>
                  <a:pt x="1141174" y="1639561"/>
                  <a:pt x="1141174" y="1027613"/>
                </a:cubicBezTo>
                <a:cubicBezTo>
                  <a:pt x="1141174" y="1027613"/>
                  <a:pt x="1141174" y="1027613"/>
                  <a:pt x="419207" y="1027613"/>
                </a:cubicBezTo>
                <a:close/>
                <a:moveTo>
                  <a:pt x="2585109" y="415663"/>
                </a:moveTo>
                <a:cubicBezTo>
                  <a:pt x="1758340" y="415663"/>
                  <a:pt x="1443935" y="715865"/>
                  <a:pt x="1443935" y="819781"/>
                </a:cubicBezTo>
                <a:cubicBezTo>
                  <a:pt x="1443935" y="923697"/>
                  <a:pt x="1758340" y="1223898"/>
                  <a:pt x="2585109" y="1327814"/>
                </a:cubicBezTo>
                <a:cubicBezTo>
                  <a:pt x="3411878" y="1223898"/>
                  <a:pt x="3726283" y="923697"/>
                  <a:pt x="3726283" y="819781"/>
                </a:cubicBezTo>
                <a:cubicBezTo>
                  <a:pt x="3726283" y="715865"/>
                  <a:pt x="3411878" y="415663"/>
                  <a:pt x="2585109" y="415663"/>
                </a:cubicBezTo>
                <a:close/>
                <a:moveTo>
                  <a:pt x="2585109" y="0"/>
                </a:moveTo>
                <a:cubicBezTo>
                  <a:pt x="3411878" y="0"/>
                  <a:pt x="3819440" y="311748"/>
                  <a:pt x="4029044" y="611949"/>
                </a:cubicBezTo>
                <a:cubicBezTo>
                  <a:pt x="4029044" y="611949"/>
                  <a:pt x="4029044" y="611949"/>
                  <a:pt x="4960615" y="611949"/>
                </a:cubicBezTo>
                <a:cubicBezTo>
                  <a:pt x="5053772" y="611949"/>
                  <a:pt x="5158574" y="715865"/>
                  <a:pt x="5158574" y="819781"/>
                </a:cubicBezTo>
                <a:cubicBezTo>
                  <a:pt x="5158574" y="2043679"/>
                  <a:pt x="4343449" y="2551712"/>
                  <a:pt x="3726283" y="2967375"/>
                </a:cubicBezTo>
                <a:cubicBezTo>
                  <a:pt x="3202275" y="3267576"/>
                  <a:pt x="2887870" y="3486954"/>
                  <a:pt x="2887870" y="3891071"/>
                </a:cubicBezTo>
                <a:lnTo>
                  <a:pt x="2887870" y="4295189"/>
                </a:lnTo>
                <a:cubicBezTo>
                  <a:pt x="3516680" y="4399105"/>
                  <a:pt x="3819440" y="4606936"/>
                  <a:pt x="3819440" y="4803222"/>
                </a:cubicBezTo>
                <a:cubicBezTo>
                  <a:pt x="3819440" y="5114969"/>
                  <a:pt x="3295432" y="5322801"/>
                  <a:pt x="2585109" y="5322801"/>
                </a:cubicBezTo>
                <a:cubicBezTo>
                  <a:pt x="1863142" y="5322801"/>
                  <a:pt x="1245976" y="5114969"/>
                  <a:pt x="1245976" y="4803222"/>
                </a:cubicBezTo>
                <a:cubicBezTo>
                  <a:pt x="1245976" y="4606936"/>
                  <a:pt x="1653538" y="4399105"/>
                  <a:pt x="2270704" y="4295189"/>
                </a:cubicBezTo>
                <a:cubicBezTo>
                  <a:pt x="2270704" y="4295189"/>
                  <a:pt x="2270704" y="4295189"/>
                  <a:pt x="2270704" y="3891071"/>
                </a:cubicBezTo>
                <a:cubicBezTo>
                  <a:pt x="2270704" y="3486954"/>
                  <a:pt x="1967944" y="3267576"/>
                  <a:pt x="1443935" y="2967375"/>
                </a:cubicBezTo>
                <a:cubicBezTo>
                  <a:pt x="721968" y="2551712"/>
                  <a:pt x="0" y="2043679"/>
                  <a:pt x="0" y="819781"/>
                </a:cubicBezTo>
                <a:cubicBezTo>
                  <a:pt x="0" y="715865"/>
                  <a:pt x="104802" y="611949"/>
                  <a:pt x="209604" y="611949"/>
                </a:cubicBezTo>
                <a:cubicBezTo>
                  <a:pt x="209604" y="611949"/>
                  <a:pt x="209604" y="611949"/>
                  <a:pt x="1141174" y="611949"/>
                </a:cubicBezTo>
                <a:cubicBezTo>
                  <a:pt x="1350778" y="311748"/>
                  <a:pt x="1758340" y="0"/>
                  <a:pt x="2585109" y="0"/>
                </a:cubicBezTo>
                <a:close/>
              </a:path>
            </a:pathLst>
          </a:custGeom>
        </p:spPr>
        <p:txBody>
          <a:bodyPr wrap="square" anchor="ctr">
            <a:no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2" name="Title 1"/>
          <p:cNvSpPr>
            <a:spLocks noGrp="1"/>
          </p:cNvSpPr>
          <p:nvPr>
            <p:ph type="title"/>
          </p:nvPr>
        </p:nvSpPr>
        <p:spPr>
          <a:xfrm>
            <a:off x="5138055" y="1305591"/>
            <a:ext cx="5118100" cy="113280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4" name="Text Placeholder 3"/>
          <p:cNvSpPr>
            <a:spLocks noGrp="1"/>
          </p:cNvSpPr>
          <p:nvPr>
            <p:ph type="body" sz="quarter" idx="12"/>
          </p:nvPr>
        </p:nvSpPr>
        <p:spPr>
          <a:xfrm>
            <a:off x="5138055" y="1012358"/>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16" name="Rectangle 15"/>
          <p:cNvSpPr/>
          <p:nvPr userDrawn="1"/>
        </p:nvSpPr>
        <p:spPr>
          <a:xfrm>
            <a:off x="0" y="1611086"/>
            <a:ext cx="1843314" cy="46590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571499" y="1841494"/>
            <a:ext cx="3768271" cy="413839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227614" y="646341"/>
            <a:ext cx="7832271" cy="587375"/>
          </a:xfrm>
          <a:prstGeom prst="rect">
            <a:avLst/>
          </a:prstGeom>
        </p:spPr>
        <p:txBody>
          <a:bodyPr/>
          <a:lstStyle>
            <a:lvl1pPr algn="l">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3227614" y="512762"/>
            <a:ext cx="711040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3342512"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6" name="Rectangle 15"/>
          <p:cNvSpPr/>
          <p:nvPr userDrawn="1"/>
        </p:nvSpPr>
        <p:spPr>
          <a:xfrm>
            <a:off x="0" y="1611086"/>
            <a:ext cx="1843314" cy="46590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698500" y="1957614"/>
            <a:ext cx="2676206" cy="3450765"/>
          </a:xfrm>
          <a:prstGeom prst="rect">
            <a:avLst/>
          </a:prstGeom>
          <a:solidFill>
            <a:schemeClr val="bg1">
              <a:lumMod val="95000"/>
            </a:schemeClr>
          </a:solidFill>
          <a:ln w="76200">
            <a:solidFill>
              <a:schemeClr val="bg1"/>
            </a:solidFill>
          </a:ln>
          <a:effectLst>
            <a:outerShdw blurRad="1270000" sx="81000" sy="81000" algn="ctr" rotWithShape="0">
              <a:prstClr val="black">
                <a:alpha val="43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1" name="Picture Placeholder 9"/>
          <p:cNvSpPr>
            <a:spLocks noGrp="1"/>
          </p:cNvSpPr>
          <p:nvPr>
            <p:ph type="pic" sz="quarter" idx="12" hasCustomPrompt="1"/>
          </p:nvPr>
        </p:nvSpPr>
        <p:spPr>
          <a:xfrm>
            <a:off x="3651425" y="2552699"/>
            <a:ext cx="2676206" cy="3450765"/>
          </a:xfrm>
          <a:prstGeom prst="rect">
            <a:avLst/>
          </a:prstGeom>
          <a:solidFill>
            <a:schemeClr val="bg1">
              <a:lumMod val="95000"/>
            </a:schemeClr>
          </a:solidFill>
          <a:ln w="76200">
            <a:solidFill>
              <a:schemeClr val="bg1"/>
            </a:solidFill>
          </a:ln>
          <a:effectLst>
            <a:outerShdw blurRad="1270000" sx="81000" sy="81000" algn="ctr" rotWithShape="0">
              <a:prstClr val="black">
                <a:alpha val="43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3" name="Parallelogram 2"/>
          <p:cNvSpPr/>
          <p:nvPr userDrawn="1"/>
        </p:nvSpPr>
        <p:spPr>
          <a:xfrm>
            <a:off x="4005943" y="1"/>
            <a:ext cx="5982788" cy="6466114"/>
          </a:xfrm>
          <a:prstGeom prst="parallelogram">
            <a:avLst>
              <a:gd name="adj" fmla="val 49826"/>
            </a:avLst>
          </a:prstGeom>
          <a:gradFill flip="none" rotWithShape="1">
            <a:gsLst>
              <a:gs pos="31000">
                <a:schemeClr val="accent1"/>
              </a:gs>
              <a:gs pos="98000">
                <a:schemeClr val="accent5">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Picture Placeholder 9"/>
          <p:cNvSpPr>
            <a:spLocks noGrp="1"/>
          </p:cNvSpPr>
          <p:nvPr>
            <p:ph type="pic" sz="quarter" idx="11" hasCustomPrompt="1"/>
          </p:nvPr>
        </p:nvSpPr>
        <p:spPr>
          <a:xfrm>
            <a:off x="4601312" y="523413"/>
            <a:ext cx="3197215" cy="3197215"/>
          </a:xfrm>
          <a:prstGeom prst="ellipse">
            <a:avLst/>
          </a:prstGeom>
          <a:solidFill>
            <a:schemeClr val="bg1"/>
          </a:solidFill>
          <a:effectLst>
            <a:outerShdw blurRad="1270000" sx="102000" sy="102000" algn="ctr" rotWithShape="0">
              <a:prstClr val="black">
                <a:alpha val="18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1" name="Picture Placeholder 10"/>
          <p:cNvSpPr>
            <a:spLocks noGrp="1"/>
          </p:cNvSpPr>
          <p:nvPr>
            <p:ph type="pic" sz="quarter" idx="12" hasCustomPrompt="1"/>
          </p:nvPr>
        </p:nvSpPr>
        <p:spPr>
          <a:xfrm>
            <a:off x="7798527" y="1926759"/>
            <a:ext cx="2647543" cy="2647543"/>
          </a:xfrm>
          <a:prstGeom prst="ellipse">
            <a:avLst/>
          </a:prstGeom>
          <a:solidFill>
            <a:schemeClr val="bg1"/>
          </a:solidFill>
          <a:effectLst>
            <a:outerShdw blurRad="1270000" sx="102000" sy="102000" algn="ctr" rotWithShape="0">
              <a:prstClr val="black">
                <a:alpha val="18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2" name="Picture Placeholder 11"/>
          <p:cNvSpPr>
            <a:spLocks noGrp="1"/>
          </p:cNvSpPr>
          <p:nvPr>
            <p:ph type="pic" sz="quarter" idx="13" hasCustomPrompt="1"/>
          </p:nvPr>
        </p:nvSpPr>
        <p:spPr>
          <a:xfrm>
            <a:off x="5738880" y="3764601"/>
            <a:ext cx="2503784" cy="2503784"/>
          </a:xfrm>
          <a:prstGeom prst="ellipse">
            <a:avLst/>
          </a:prstGeom>
          <a:solidFill>
            <a:schemeClr val="bg1"/>
          </a:solidFill>
          <a:effectLst>
            <a:outerShdw blurRad="1270000" sx="102000" sy="102000" algn="ctr" rotWithShape="0">
              <a:prstClr val="black">
                <a:alpha val="18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21_Custom Layout">
    <p:spTree>
      <p:nvGrpSpPr>
        <p:cNvPr id="1" name=""/>
        <p:cNvGrpSpPr/>
        <p:nvPr/>
      </p:nvGrpSpPr>
      <p:grpSpPr>
        <a:xfrm>
          <a:off x="0" y="0"/>
          <a:ext cx="0" cy="0"/>
          <a:chOff x="0" y="0"/>
          <a:chExt cx="0" cy="0"/>
        </a:xfrm>
      </p:grpSpPr>
      <p:sp>
        <p:nvSpPr>
          <p:cNvPr id="4" name="Rectangle 3"/>
          <p:cNvSpPr/>
          <p:nvPr userDrawn="1"/>
        </p:nvSpPr>
        <p:spPr>
          <a:xfrm>
            <a:off x="0" y="0"/>
            <a:ext cx="12192000" cy="6487886"/>
          </a:xfrm>
          <a:prstGeom prst="rect">
            <a:avLst/>
          </a:prstGeom>
          <a:solidFill>
            <a:srgbClr val="30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13" name="Group 12"/>
          <p:cNvGrpSpPr/>
          <p:nvPr userDrawn="1"/>
        </p:nvGrpSpPr>
        <p:grpSpPr>
          <a:xfrm>
            <a:off x="5838968" y="1296887"/>
            <a:ext cx="514063" cy="131413"/>
            <a:chOff x="795585" y="3421097"/>
            <a:chExt cx="1066015" cy="272510"/>
          </a:xfrm>
        </p:grpSpPr>
        <p:sp>
          <p:nvSpPr>
            <p:cNvPr id="14"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1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6"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45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7"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solidFill>
            <a:ln>
              <a:noFill/>
            </a:ln>
          </p:spPr>
          <p:txBody>
            <a:bodyPr vert="horz" wrap="square" lIns="91440" tIns="45720" rIns="91440" bIns="45720" numCol="1" anchor="t" anchorCtr="0" compatLnSpc="1"/>
            <a:lstStyle/>
            <a:p>
              <a:endParaRPr lang="en-US" dirty="0">
                <a:solidFill>
                  <a:prstClr val="black"/>
                </a:solidFill>
              </a:endParaRPr>
            </a:p>
          </p:txBody>
        </p:sp>
      </p:grpSp>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Rectangle 3"/>
          <p:cNvSpPr/>
          <p:nvPr userDrawn="1"/>
        </p:nvSpPr>
        <p:spPr>
          <a:xfrm>
            <a:off x="6096000" y="0"/>
            <a:ext cx="6096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Picture Placeholder 6"/>
          <p:cNvSpPr>
            <a:spLocks noGrp="1"/>
          </p:cNvSpPr>
          <p:nvPr>
            <p:ph type="pic" sz="quarter" idx="10" hasCustomPrompt="1"/>
          </p:nvPr>
        </p:nvSpPr>
        <p:spPr>
          <a:xfrm>
            <a:off x="4064000" y="914400"/>
            <a:ext cx="4035425" cy="5564777"/>
          </a:xfrm>
          <a:prstGeom prst="rect">
            <a:avLst/>
          </a:prstGeom>
          <a:noFill/>
          <a:effectLst>
            <a:outerShdw blurRad="1270000" sx="97000" sy="97000" algn="ctr" rotWithShape="0">
              <a:prstClr val="black">
                <a:alpha val="62000"/>
              </a:prstClr>
            </a:outerShdw>
          </a:effectLst>
        </p:spPr>
        <p:txBody>
          <a:bodyPr anchor="ct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effectLst>
                  <a:outerShdw dist="50800" dir="5400000" sx="1000" sy="1000" algn="ctr" rotWithShape="0">
                    <a:srgbClr val="000000"/>
                  </a:outerShdw>
                </a:effectLs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1" name="Text Placeholder 3"/>
          <p:cNvSpPr>
            <a:spLocks noGrp="1"/>
          </p:cNvSpPr>
          <p:nvPr>
            <p:ph type="body" sz="quarter" idx="11"/>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4" name="Rectangle 3"/>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2286453"/>
            <a:ext cx="3434443" cy="192268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571500" y="203676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
        <p:nvSpPr>
          <p:cNvPr id="14" name="Speech Bubble: Rectangle with Corners Rounded 13"/>
          <p:cNvSpPr/>
          <p:nvPr userDrawn="1"/>
        </p:nvSpPr>
        <p:spPr>
          <a:xfrm>
            <a:off x="4572001" y="430101"/>
            <a:ext cx="6052457" cy="1375879"/>
          </a:xfrm>
          <a:prstGeom prst="wedgeRoundRectCallout">
            <a:avLst>
              <a:gd name="adj1" fmla="val 39299"/>
              <a:gd name="adj2" fmla="val 62797"/>
              <a:gd name="adj3" fmla="val 16667"/>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11"/>
          <p:cNvSpPr>
            <a:spLocks noGrp="1"/>
          </p:cNvSpPr>
          <p:nvPr>
            <p:ph type="pic" sz="quarter" idx="11" hasCustomPrompt="1"/>
          </p:nvPr>
        </p:nvSpPr>
        <p:spPr>
          <a:xfrm>
            <a:off x="4753313" y="610932"/>
            <a:ext cx="1001713" cy="1001713"/>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
        <p:nvSpPr>
          <p:cNvPr id="17" name="Speech Bubble: Rectangle with Corners Rounded 16"/>
          <p:cNvSpPr/>
          <p:nvPr userDrawn="1"/>
        </p:nvSpPr>
        <p:spPr>
          <a:xfrm>
            <a:off x="5239659" y="2490716"/>
            <a:ext cx="6052457" cy="1375879"/>
          </a:xfrm>
          <a:prstGeom prst="wedgeRoundRectCallout">
            <a:avLst>
              <a:gd name="adj1" fmla="val -37680"/>
              <a:gd name="adj2" fmla="val 63074"/>
              <a:gd name="adj3" fmla="val 16667"/>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Picture Placeholder 11"/>
          <p:cNvSpPr>
            <a:spLocks noGrp="1"/>
          </p:cNvSpPr>
          <p:nvPr>
            <p:ph type="pic" sz="quarter" idx="12" hasCustomPrompt="1"/>
          </p:nvPr>
        </p:nvSpPr>
        <p:spPr>
          <a:xfrm>
            <a:off x="9985781" y="2671547"/>
            <a:ext cx="1001713" cy="1001713"/>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
        <p:nvSpPr>
          <p:cNvPr id="22" name="Speech Bubble: Rectangle with Corners Rounded 21"/>
          <p:cNvSpPr/>
          <p:nvPr userDrawn="1"/>
        </p:nvSpPr>
        <p:spPr>
          <a:xfrm>
            <a:off x="4572001" y="4457846"/>
            <a:ext cx="6052457" cy="1375879"/>
          </a:xfrm>
          <a:prstGeom prst="wedgeRoundRectCallout">
            <a:avLst>
              <a:gd name="adj1" fmla="val 39299"/>
              <a:gd name="adj2" fmla="val 62797"/>
              <a:gd name="adj3" fmla="val 16667"/>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Picture Placeholder 11"/>
          <p:cNvSpPr>
            <a:spLocks noGrp="1"/>
          </p:cNvSpPr>
          <p:nvPr>
            <p:ph type="pic" sz="quarter" idx="13" hasCustomPrompt="1"/>
          </p:nvPr>
        </p:nvSpPr>
        <p:spPr>
          <a:xfrm>
            <a:off x="4753313" y="4638677"/>
            <a:ext cx="1001713" cy="1001713"/>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showMasterSp="0" userDrawn="1">
  <p:cSld name="38_Custom Layout">
    <p:spTree>
      <p:nvGrpSpPr>
        <p:cNvPr id="1" name=""/>
        <p:cNvGrpSpPr/>
        <p:nvPr/>
      </p:nvGrpSpPr>
      <p:grpSpPr>
        <a:xfrm>
          <a:off x="0" y="0"/>
          <a:ext cx="0" cy="0"/>
          <a:chOff x="0" y="0"/>
          <a:chExt cx="0" cy="0"/>
        </a:xfrm>
      </p:grpSpPr>
      <p:sp>
        <p:nvSpPr>
          <p:cNvPr id="3" name="Picture Placeholder 4"/>
          <p:cNvSpPr>
            <a:spLocks noGrp="1"/>
          </p:cNvSpPr>
          <p:nvPr>
            <p:ph type="pic" sz="quarter" idx="10" hasCustomPrompt="1"/>
          </p:nvPr>
        </p:nvSpPr>
        <p:spPr>
          <a:xfrm>
            <a:off x="4673600" y="-1"/>
            <a:ext cx="7518400" cy="6858001"/>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4859678" y="575865"/>
            <a:ext cx="2431111" cy="243312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Picture Placeholder 3"/>
          <p:cNvSpPr>
            <a:spLocks noGrp="1"/>
          </p:cNvSpPr>
          <p:nvPr>
            <p:ph type="pic" sz="quarter" idx="11" hasCustomPrompt="1"/>
          </p:nvPr>
        </p:nvSpPr>
        <p:spPr>
          <a:xfrm>
            <a:off x="7973006" y="575865"/>
            <a:ext cx="2431111" cy="243312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3"/>
          <p:cNvSpPr>
            <a:spLocks noGrp="1"/>
          </p:cNvSpPr>
          <p:nvPr>
            <p:ph type="pic" sz="quarter" idx="12" hasCustomPrompt="1"/>
          </p:nvPr>
        </p:nvSpPr>
        <p:spPr>
          <a:xfrm>
            <a:off x="4859678" y="3600556"/>
            <a:ext cx="2431111" cy="243312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7" name="Picture Placeholder 3"/>
          <p:cNvSpPr>
            <a:spLocks noGrp="1"/>
          </p:cNvSpPr>
          <p:nvPr>
            <p:ph type="pic" sz="quarter" idx="13" hasCustomPrompt="1"/>
          </p:nvPr>
        </p:nvSpPr>
        <p:spPr>
          <a:xfrm>
            <a:off x="7973006" y="3600556"/>
            <a:ext cx="2431111" cy="243312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8"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9" name="Text Placeholder 3"/>
          <p:cNvSpPr>
            <a:spLocks noGrp="1"/>
          </p:cNvSpPr>
          <p:nvPr>
            <p:ph type="body" sz="quarter" idx="14"/>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11" name="Rectangle 10"/>
          <p:cNvSpPr/>
          <p:nvPr userDrawn="1"/>
        </p:nvSpPr>
        <p:spPr>
          <a:xfrm>
            <a:off x="0" y="1428299"/>
            <a:ext cx="1711234" cy="4436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1882179" y="2398926"/>
            <a:ext cx="1892390" cy="1891013"/>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Freeform: Shape 13"/>
          <p:cNvSpPr/>
          <p:nvPr userDrawn="1"/>
        </p:nvSpPr>
        <p:spPr>
          <a:xfrm>
            <a:off x="1630378" y="2154905"/>
            <a:ext cx="2389868" cy="2389868"/>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Picture Placeholder 9"/>
          <p:cNvSpPr>
            <a:spLocks noGrp="1"/>
          </p:cNvSpPr>
          <p:nvPr>
            <p:ph type="pic" sz="quarter" idx="12" hasCustomPrompt="1"/>
          </p:nvPr>
        </p:nvSpPr>
        <p:spPr>
          <a:xfrm>
            <a:off x="8236526" y="2373759"/>
            <a:ext cx="1892390" cy="1891013"/>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Freeform: Shape 15"/>
          <p:cNvSpPr/>
          <p:nvPr userDrawn="1"/>
        </p:nvSpPr>
        <p:spPr>
          <a:xfrm>
            <a:off x="7984725" y="2129738"/>
            <a:ext cx="2389868" cy="2389868"/>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Picture Placeholder 9"/>
          <p:cNvSpPr>
            <a:spLocks noGrp="1"/>
          </p:cNvSpPr>
          <p:nvPr>
            <p:ph type="pic" sz="quarter" idx="13" hasCustomPrompt="1"/>
          </p:nvPr>
        </p:nvSpPr>
        <p:spPr>
          <a:xfrm>
            <a:off x="4812584" y="2169224"/>
            <a:ext cx="2393953" cy="2392211"/>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Freeform: Shape 19"/>
          <p:cNvSpPr/>
          <p:nvPr userDrawn="1"/>
        </p:nvSpPr>
        <p:spPr>
          <a:xfrm>
            <a:off x="4490844" y="1853689"/>
            <a:ext cx="3023283" cy="3023283"/>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showMasterSp="0" userDrawn="1">
  <p:cSld name="2_Title Slide">
    <p:spTree>
      <p:nvGrpSpPr>
        <p:cNvPr id="1" name=""/>
        <p:cNvGrpSpPr/>
        <p:nvPr/>
      </p:nvGrpSpPr>
      <p:grpSpPr>
        <a:xfrm>
          <a:off x="0" y="0"/>
          <a:ext cx="0" cy="0"/>
          <a:chOff x="0" y="0"/>
          <a:chExt cx="0" cy="0"/>
        </a:xfrm>
      </p:grpSpPr>
      <p:grpSp>
        <p:nvGrpSpPr>
          <p:cNvPr id="7" name="Group 6"/>
          <p:cNvGrpSpPr/>
          <p:nvPr userDrawn="1"/>
        </p:nvGrpSpPr>
        <p:grpSpPr>
          <a:xfrm>
            <a:off x="0" y="-4762"/>
            <a:ext cx="12192000" cy="6867522"/>
            <a:chOff x="0" y="-4762"/>
            <a:chExt cx="12192000" cy="6867522"/>
          </a:xfrm>
        </p:grpSpPr>
        <p:sp>
          <p:nvSpPr>
            <p:cNvPr id="8" name="Freeform: Shape 7"/>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2" name="Freeform: Shape 11"/>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Freeform: Shape 14"/>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 name="Picture Placeholder 2"/>
          <p:cNvSpPr>
            <a:spLocks noGrp="1"/>
          </p:cNvSpPr>
          <p:nvPr>
            <p:ph type="pic" sz="quarter" idx="10" hasCustomPrompt="1"/>
          </p:nvPr>
        </p:nvSpPr>
        <p:spPr>
          <a:xfrm>
            <a:off x="3051048" y="2220686"/>
            <a:ext cx="3044952" cy="463731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Picture Placeholder 2"/>
          <p:cNvSpPr>
            <a:spLocks noGrp="1"/>
          </p:cNvSpPr>
          <p:nvPr>
            <p:ph type="pic" sz="quarter" idx="11" hasCustomPrompt="1"/>
          </p:nvPr>
        </p:nvSpPr>
        <p:spPr>
          <a:xfrm>
            <a:off x="0" y="0"/>
            <a:ext cx="3044952" cy="463731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Picture Placeholder 2"/>
          <p:cNvSpPr>
            <a:spLocks noGrp="1"/>
          </p:cNvSpPr>
          <p:nvPr>
            <p:ph type="pic" sz="quarter" idx="12" hasCustomPrompt="1"/>
          </p:nvPr>
        </p:nvSpPr>
        <p:spPr>
          <a:xfrm>
            <a:off x="9147048" y="2220686"/>
            <a:ext cx="3044952" cy="463731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2"/>
          <p:cNvSpPr>
            <a:spLocks noGrp="1"/>
          </p:cNvSpPr>
          <p:nvPr>
            <p:ph type="pic" sz="quarter" idx="13" hasCustomPrompt="1"/>
          </p:nvPr>
        </p:nvSpPr>
        <p:spPr>
          <a:xfrm>
            <a:off x="6096000" y="0"/>
            <a:ext cx="3044952" cy="463731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showMasterSp="0" userDrawn="1">
  <p:cSld name="3_Title Slide">
    <p:spTree>
      <p:nvGrpSpPr>
        <p:cNvPr id="1" name=""/>
        <p:cNvGrpSpPr/>
        <p:nvPr/>
      </p:nvGrpSpPr>
      <p:grpSpPr>
        <a:xfrm>
          <a:off x="0" y="0"/>
          <a:ext cx="0" cy="0"/>
          <a:chOff x="0" y="0"/>
          <a:chExt cx="0" cy="0"/>
        </a:xfrm>
      </p:grpSpPr>
      <p:grpSp>
        <p:nvGrpSpPr>
          <p:cNvPr id="7" name="Group 6"/>
          <p:cNvGrpSpPr/>
          <p:nvPr userDrawn="1"/>
        </p:nvGrpSpPr>
        <p:grpSpPr>
          <a:xfrm>
            <a:off x="0" y="-4762"/>
            <a:ext cx="12192000" cy="6867522"/>
            <a:chOff x="0" y="-4762"/>
            <a:chExt cx="12192000" cy="6867522"/>
          </a:xfrm>
        </p:grpSpPr>
        <p:sp>
          <p:nvSpPr>
            <p:cNvPr id="8" name="Freeform: Shape 7"/>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2" name="Freeform: Shape 11"/>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Freeform: Shape 14"/>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4" name="Picture Placeholder 2"/>
          <p:cNvSpPr>
            <a:spLocks noGrp="1"/>
          </p:cNvSpPr>
          <p:nvPr>
            <p:ph type="pic" sz="quarter" idx="11" hasCustomPrompt="1"/>
          </p:nvPr>
        </p:nvSpPr>
        <p:spPr>
          <a:xfrm>
            <a:off x="0" y="0"/>
            <a:ext cx="3044952" cy="686276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2"/>
          <p:cNvSpPr>
            <a:spLocks noGrp="1"/>
          </p:cNvSpPr>
          <p:nvPr>
            <p:ph type="pic" sz="quarter" idx="13" hasCustomPrompt="1"/>
          </p:nvPr>
        </p:nvSpPr>
        <p:spPr>
          <a:xfrm>
            <a:off x="6096000" y="0"/>
            <a:ext cx="3044952" cy="686276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marL="171450" indent="-171450" algn="ctr">
              <a:buFont typeface="Arial" panose="020B0604020202020204" pitchFamily="34" charset="0"/>
              <a:buChar char="•"/>
            </a:pP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1153085" y="1790527"/>
            <a:ext cx="1289746" cy="1289746"/>
          </a:xfrm>
          <a:prstGeom prst="ellipse">
            <a:avLst/>
          </a:prstGeom>
        </p:spPr>
        <p:txBody>
          <a:bodyPr/>
          <a:lstStyle>
            <a:lvl1pPr marL="0" indent="0">
              <a:buFont typeface="Arial" panose="020B0604020202020204" pitchFamily="34" charset="0"/>
              <a:buNone/>
              <a:defRPr sz="2000"/>
            </a:lvl1pPr>
          </a:lstStyle>
          <a:p>
            <a:r>
              <a:rPr lang="en-US" dirty="0"/>
              <a:t>Pict</a:t>
            </a:r>
            <a:endParaRPr lang="en-US" dirty="0"/>
          </a:p>
        </p:txBody>
      </p:sp>
      <p:sp>
        <p:nvSpPr>
          <p:cNvPr id="20" name="Freeform: Shape 19"/>
          <p:cNvSpPr/>
          <p:nvPr userDrawn="1"/>
        </p:nvSpPr>
        <p:spPr>
          <a:xfrm>
            <a:off x="970100" y="1609413"/>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Picture Placeholder 9"/>
          <p:cNvSpPr>
            <a:spLocks noGrp="1"/>
          </p:cNvSpPr>
          <p:nvPr>
            <p:ph type="pic" sz="quarter" idx="12" hasCustomPrompt="1"/>
          </p:nvPr>
        </p:nvSpPr>
        <p:spPr>
          <a:xfrm>
            <a:off x="3970308" y="1790527"/>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r>
              <a:rPr lang="en-US" dirty="0"/>
              <a:t>Pict</a:t>
            </a:r>
            <a:endParaRPr lang="en-US" dirty="0"/>
          </a:p>
        </p:txBody>
      </p:sp>
      <p:sp>
        <p:nvSpPr>
          <p:cNvPr id="22" name="Freeform: Shape 21"/>
          <p:cNvSpPr/>
          <p:nvPr userDrawn="1"/>
        </p:nvSpPr>
        <p:spPr>
          <a:xfrm>
            <a:off x="3787323" y="1609413"/>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Picture Placeholder 9"/>
          <p:cNvSpPr>
            <a:spLocks noGrp="1"/>
          </p:cNvSpPr>
          <p:nvPr>
            <p:ph type="pic" sz="quarter" idx="13" hasCustomPrompt="1"/>
          </p:nvPr>
        </p:nvSpPr>
        <p:spPr>
          <a:xfrm>
            <a:off x="6787531" y="1790527"/>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4" name="Freeform: Shape 23"/>
          <p:cNvSpPr/>
          <p:nvPr userDrawn="1"/>
        </p:nvSpPr>
        <p:spPr>
          <a:xfrm>
            <a:off x="6604546" y="1609413"/>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Picture Placeholder 9"/>
          <p:cNvSpPr>
            <a:spLocks noGrp="1"/>
          </p:cNvSpPr>
          <p:nvPr>
            <p:ph type="pic" sz="quarter" idx="14" hasCustomPrompt="1"/>
          </p:nvPr>
        </p:nvSpPr>
        <p:spPr>
          <a:xfrm>
            <a:off x="9604754" y="1790527"/>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6" name="Freeform: Shape 25"/>
          <p:cNvSpPr/>
          <p:nvPr userDrawn="1"/>
        </p:nvSpPr>
        <p:spPr>
          <a:xfrm>
            <a:off x="9421769" y="1609413"/>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 name="Picture Placeholder 9"/>
          <p:cNvSpPr>
            <a:spLocks noGrp="1"/>
          </p:cNvSpPr>
          <p:nvPr>
            <p:ph type="pic" sz="quarter" idx="15" hasCustomPrompt="1"/>
          </p:nvPr>
        </p:nvSpPr>
        <p:spPr>
          <a:xfrm>
            <a:off x="1153085" y="4239123"/>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p:txBody>
      </p:sp>
      <p:sp>
        <p:nvSpPr>
          <p:cNvPr id="36" name="Freeform: Shape 35"/>
          <p:cNvSpPr/>
          <p:nvPr userDrawn="1"/>
        </p:nvSpPr>
        <p:spPr>
          <a:xfrm>
            <a:off x="970100" y="4058009"/>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solidFill>
                <a:prstClr val="white"/>
              </a:solidFill>
            </a:endParaRPr>
          </a:p>
        </p:txBody>
      </p:sp>
      <p:sp>
        <p:nvSpPr>
          <p:cNvPr id="37" name="Picture Placeholder 9"/>
          <p:cNvSpPr>
            <a:spLocks noGrp="1"/>
          </p:cNvSpPr>
          <p:nvPr>
            <p:ph type="pic" sz="quarter" idx="16" hasCustomPrompt="1"/>
          </p:nvPr>
        </p:nvSpPr>
        <p:spPr>
          <a:xfrm>
            <a:off x="3970308" y="4239123"/>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38" name="Freeform: Shape 37"/>
          <p:cNvSpPr/>
          <p:nvPr userDrawn="1"/>
        </p:nvSpPr>
        <p:spPr>
          <a:xfrm>
            <a:off x="3787323" y="4058009"/>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solidFill>
                <a:prstClr val="white"/>
              </a:solidFill>
            </a:endParaRPr>
          </a:p>
        </p:txBody>
      </p:sp>
      <p:sp>
        <p:nvSpPr>
          <p:cNvPr id="39" name="Picture Placeholder 9"/>
          <p:cNvSpPr>
            <a:spLocks noGrp="1"/>
          </p:cNvSpPr>
          <p:nvPr>
            <p:ph type="pic" sz="quarter" idx="17" hasCustomPrompt="1"/>
          </p:nvPr>
        </p:nvSpPr>
        <p:spPr>
          <a:xfrm>
            <a:off x="6787531" y="4239123"/>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40" name="Freeform: Shape 39"/>
          <p:cNvSpPr/>
          <p:nvPr userDrawn="1"/>
        </p:nvSpPr>
        <p:spPr>
          <a:xfrm>
            <a:off x="6604546" y="4058009"/>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solidFill>
                <a:prstClr val="white"/>
              </a:solidFill>
            </a:endParaRPr>
          </a:p>
        </p:txBody>
      </p:sp>
      <p:sp>
        <p:nvSpPr>
          <p:cNvPr id="41" name="Picture Placeholder 9"/>
          <p:cNvSpPr>
            <a:spLocks noGrp="1"/>
          </p:cNvSpPr>
          <p:nvPr>
            <p:ph type="pic" sz="quarter" idx="18" hasCustomPrompt="1"/>
          </p:nvPr>
        </p:nvSpPr>
        <p:spPr>
          <a:xfrm>
            <a:off x="9604754" y="4239123"/>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42" name="Freeform: Shape 41"/>
          <p:cNvSpPr/>
          <p:nvPr userDrawn="1"/>
        </p:nvSpPr>
        <p:spPr>
          <a:xfrm>
            <a:off x="9421769" y="4058009"/>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solidFill>
                <a:prstClr val="white"/>
              </a:solidFill>
            </a:endParaRPr>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4082564" y="1960307"/>
            <a:ext cx="1683955" cy="1682730"/>
          </a:xfrm>
          <a:prstGeom prst="ellipse">
            <a:avLst/>
          </a:prstGeom>
        </p:spPr>
        <p:txBody>
          <a:bodyPr/>
          <a:lstStyle>
            <a:lvl1pPr marL="0" indent="0">
              <a:buFont typeface="+mj-lt"/>
              <a:buNone/>
              <a:defRPr/>
            </a:lvl1pPr>
          </a:lstStyle>
          <a:p>
            <a:r>
              <a:rPr lang="en-US" dirty="0"/>
              <a:t>Pict</a:t>
            </a:r>
            <a:endParaRPr lang="en-US" dirty="0"/>
          </a:p>
        </p:txBody>
      </p:sp>
      <p:sp>
        <p:nvSpPr>
          <p:cNvPr id="14" name="Freeform: Shape 13"/>
          <p:cNvSpPr/>
          <p:nvPr userDrawn="1"/>
        </p:nvSpPr>
        <p:spPr>
          <a:xfrm>
            <a:off x="3861223" y="1737800"/>
            <a:ext cx="2126639" cy="2126639"/>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Picture Placeholder 9"/>
          <p:cNvSpPr>
            <a:spLocks noGrp="1"/>
          </p:cNvSpPr>
          <p:nvPr>
            <p:ph type="pic" sz="quarter" idx="12" hasCustomPrompt="1"/>
          </p:nvPr>
        </p:nvSpPr>
        <p:spPr>
          <a:xfrm>
            <a:off x="4082564" y="4255637"/>
            <a:ext cx="1683955" cy="1682730"/>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a:lvl1pPr>
          </a:lstStyle>
          <a:p>
            <a:pPr marL="514350" marR="0" lvl="0" indent="-51435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2" name="Freeform: Shape 21"/>
          <p:cNvSpPr/>
          <p:nvPr userDrawn="1"/>
        </p:nvSpPr>
        <p:spPr>
          <a:xfrm>
            <a:off x="3861223" y="4033130"/>
            <a:ext cx="2126639" cy="2126639"/>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Picture Placeholder 9"/>
          <p:cNvSpPr>
            <a:spLocks noGrp="1"/>
          </p:cNvSpPr>
          <p:nvPr>
            <p:ph type="pic" sz="quarter" idx="13" hasCustomPrompt="1"/>
          </p:nvPr>
        </p:nvSpPr>
        <p:spPr>
          <a:xfrm>
            <a:off x="6430544" y="1960307"/>
            <a:ext cx="1683955" cy="1682730"/>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a:lvl1pPr>
          </a:lstStyle>
          <a:p>
            <a:pPr marL="514350" marR="0" lvl="0" indent="-51435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4" name="Freeform: Shape 23"/>
          <p:cNvSpPr/>
          <p:nvPr userDrawn="1"/>
        </p:nvSpPr>
        <p:spPr>
          <a:xfrm>
            <a:off x="6209203" y="1737800"/>
            <a:ext cx="2126639" cy="2126639"/>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Picture Placeholder 9"/>
          <p:cNvSpPr>
            <a:spLocks noGrp="1"/>
          </p:cNvSpPr>
          <p:nvPr>
            <p:ph type="pic" sz="quarter" idx="14" hasCustomPrompt="1"/>
          </p:nvPr>
        </p:nvSpPr>
        <p:spPr>
          <a:xfrm>
            <a:off x="6430544" y="4255637"/>
            <a:ext cx="1683955" cy="1682730"/>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a:lvl1pPr>
          </a:lstStyle>
          <a:p>
            <a:pPr marL="514350" marR="0" lvl="0" indent="-51435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6" name="Freeform: Shape 25"/>
          <p:cNvSpPr/>
          <p:nvPr userDrawn="1"/>
        </p:nvSpPr>
        <p:spPr>
          <a:xfrm>
            <a:off x="6209203" y="4033130"/>
            <a:ext cx="2126639" cy="2126639"/>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24_Custom Layout">
    <p:spTree>
      <p:nvGrpSpPr>
        <p:cNvPr id="1" name=""/>
        <p:cNvGrpSpPr/>
        <p:nvPr/>
      </p:nvGrpSpPr>
      <p:grpSpPr>
        <a:xfrm>
          <a:off x="0" y="0"/>
          <a:ext cx="0" cy="0"/>
          <a:chOff x="0" y="0"/>
          <a:chExt cx="0" cy="0"/>
        </a:xfrm>
      </p:grpSpPr>
      <p:sp>
        <p:nvSpPr>
          <p:cNvPr id="4" name="Rectangle 3"/>
          <p:cNvSpPr/>
          <p:nvPr userDrawn="1"/>
        </p:nvSpPr>
        <p:spPr>
          <a:xfrm>
            <a:off x="0" y="0"/>
            <a:ext cx="12192000" cy="6487886"/>
          </a:xfrm>
          <a:prstGeom prst="rect">
            <a:avLst/>
          </a:prstGeom>
          <a:solidFill>
            <a:srgbClr val="30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4" name="Rectangle 3"/>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1351925"/>
            <a:ext cx="3434443" cy="192268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571500" y="1102234"/>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
        <p:nvSpPr>
          <p:cNvPr id="2" name="Rectangle: Rounded Corners 1"/>
          <p:cNvSpPr/>
          <p:nvPr userDrawn="1"/>
        </p:nvSpPr>
        <p:spPr>
          <a:xfrm>
            <a:off x="4261447" y="1085205"/>
            <a:ext cx="2261412" cy="4573960"/>
          </a:xfrm>
          <a:prstGeom prst="roundRect">
            <a:avLst>
              <a:gd name="adj" fmla="val 3692"/>
            </a:avLst>
          </a:prstGeom>
          <a:solidFill>
            <a:schemeClr val="bg1"/>
          </a:solidFill>
          <a:ln>
            <a:noFill/>
          </a:ln>
          <a:effectLst>
            <a:outerShdw blurRad="12700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11"/>
          <p:cNvSpPr>
            <a:spLocks noGrp="1"/>
          </p:cNvSpPr>
          <p:nvPr>
            <p:ph type="pic" sz="quarter" idx="11" hasCustomPrompt="1"/>
          </p:nvPr>
        </p:nvSpPr>
        <p:spPr>
          <a:xfrm>
            <a:off x="4605293" y="1507273"/>
            <a:ext cx="1577932" cy="1577932"/>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
        <p:nvSpPr>
          <p:cNvPr id="16" name="Rectangle: Rounded Corners 15"/>
          <p:cNvSpPr/>
          <p:nvPr userDrawn="1"/>
        </p:nvSpPr>
        <p:spPr>
          <a:xfrm>
            <a:off x="6743390" y="1085205"/>
            <a:ext cx="2261412" cy="4573960"/>
          </a:xfrm>
          <a:prstGeom prst="roundRect">
            <a:avLst>
              <a:gd name="adj" fmla="val 3692"/>
            </a:avLst>
          </a:prstGeom>
          <a:solidFill>
            <a:schemeClr val="bg1"/>
          </a:solidFill>
          <a:ln>
            <a:noFill/>
          </a:ln>
          <a:effectLst>
            <a:outerShdw blurRad="12700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Picture Placeholder 11"/>
          <p:cNvSpPr>
            <a:spLocks noGrp="1"/>
          </p:cNvSpPr>
          <p:nvPr>
            <p:ph type="pic" sz="quarter" idx="12" hasCustomPrompt="1"/>
          </p:nvPr>
        </p:nvSpPr>
        <p:spPr>
          <a:xfrm>
            <a:off x="7087236" y="1507273"/>
            <a:ext cx="1577932" cy="1577932"/>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
        <p:nvSpPr>
          <p:cNvPr id="20" name="Rectangle: Rounded Corners 19"/>
          <p:cNvSpPr/>
          <p:nvPr userDrawn="1"/>
        </p:nvSpPr>
        <p:spPr>
          <a:xfrm>
            <a:off x="9221202" y="1085205"/>
            <a:ext cx="2261412" cy="4573960"/>
          </a:xfrm>
          <a:prstGeom prst="roundRect">
            <a:avLst>
              <a:gd name="adj" fmla="val 3692"/>
            </a:avLst>
          </a:prstGeom>
          <a:solidFill>
            <a:schemeClr val="bg1"/>
          </a:solidFill>
          <a:ln>
            <a:noFill/>
          </a:ln>
          <a:effectLst>
            <a:outerShdw blurRad="12700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Picture Placeholder 11"/>
          <p:cNvSpPr>
            <a:spLocks noGrp="1"/>
          </p:cNvSpPr>
          <p:nvPr>
            <p:ph type="pic" sz="quarter" idx="13" hasCustomPrompt="1"/>
          </p:nvPr>
        </p:nvSpPr>
        <p:spPr>
          <a:xfrm>
            <a:off x="9565048" y="1507273"/>
            <a:ext cx="1577932" cy="1577932"/>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9908168"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3" name="Rectangle 2"/>
          <p:cNvSpPr/>
          <p:nvPr userDrawn="1"/>
        </p:nvSpPr>
        <p:spPr>
          <a:xfrm>
            <a:off x="4136" y="2979868"/>
            <a:ext cx="12192000" cy="3878132"/>
          </a:xfrm>
          <a:prstGeom prst="rect">
            <a:avLst/>
          </a:prstGeom>
          <a:gradFill>
            <a:gsLst>
              <a:gs pos="14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8" name="Group 17"/>
          <p:cNvGrpSpPr/>
          <p:nvPr userDrawn="1"/>
        </p:nvGrpSpPr>
        <p:grpSpPr>
          <a:xfrm>
            <a:off x="571500" y="1778866"/>
            <a:ext cx="2402004" cy="2402004"/>
            <a:chOff x="1220118" y="2343274"/>
            <a:chExt cx="2450851" cy="2450851"/>
          </a:xfrm>
        </p:grpSpPr>
        <p:sp>
          <p:nvSpPr>
            <p:cNvPr id="19" name="Oval 18"/>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Oval 19"/>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Oval 26"/>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10" name="Picture Placeholder 9"/>
          <p:cNvSpPr>
            <a:spLocks noGrp="1"/>
          </p:cNvSpPr>
          <p:nvPr>
            <p:ph type="pic" sz="quarter" idx="11" hasCustomPrompt="1"/>
          </p:nvPr>
        </p:nvSpPr>
        <p:spPr>
          <a:xfrm>
            <a:off x="1078254" y="2286125"/>
            <a:ext cx="1388496" cy="1387486"/>
          </a:xfrm>
          <a:prstGeom prst="ellipse">
            <a:avLst/>
          </a:prstGeom>
          <a:solidFill>
            <a:schemeClr val="bg1">
              <a:lumMod val="85000"/>
            </a:schemeClr>
          </a:solidFill>
        </p:spPr>
        <p:txBody>
          <a:bodyPr/>
          <a:lstStyle>
            <a:lvl1pPr marL="0" indent="0">
              <a:buNone/>
              <a:defRPr/>
            </a:lvl1pPr>
          </a:lstStyle>
          <a:p>
            <a:r>
              <a:rPr lang="en-US" dirty="0"/>
              <a:t>Pict</a:t>
            </a:r>
            <a:endParaRPr lang="en-US" dirty="0"/>
          </a:p>
        </p:txBody>
      </p:sp>
      <p:grpSp>
        <p:nvGrpSpPr>
          <p:cNvPr id="28" name="Group 27"/>
          <p:cNvGrpSpPr/>
          <p:nvPr userDrawn="1"/>
        </p:nvGrpSpPr>
        <p:grpSpPr>
          <a:xfrm>
            <a:off x="3447703" y="1778866"/>
            <a:ext cx="2402004" cy="2402004"/>
            <a:chOff x="1220118" y="2343274"/>
            <a:chExt cx="2450851" cy="2450851"/>
          </a:xfrm>
        </p:grpSpPr>
        <p:sp>
          <p:nvSpPr>
            <p:cNvPr id="29" name="Oval 28"/>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 name="Oval 29"/>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Oval 30"/>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32" name="Picture Placeholder 9"/>
          <p:cNvSpPr>
            <a:spLocks noGrp="1"/>
          </p:cNvSpPr>
          <p:nvPr>
            <p:ph type="pic" sz="quarter" idx="12" hasCustomPrompt="1"/>
          </p:nvPr>
        </p:nvSpPr>
        <p:spPr>
          <a:xfrm>
            <a:off x="3954457" y="2286125"/>
            <a:ext cx="1388496" cy="1387486"/>
          </a:xfrm>
          <a:prstGeom prst="ellipse">
            <a:avLst/>
          </a:prstGeom>
          <a:solidFill>
            <a:schemeClr val="bg1">
              <a:lumMod val="85000"/>
            </a:schemeClr>
          </a:solidFill>
        </p:spPr>
        <p:txBody>
          <a:bodyPr/>
          <a:lstStyle>
            <a:lvl1pPr marL="0" indent="0">
              <a:buNone/>
              <a:defRPr/>
            </a:lvl1pPr>
          </a:lstStyle>
          <a:p>
            <a:r>
              <a:rPr lang="en-US" dirty="0"/>
              <a:t>Pict</a:t>
            </a:r>
            <a:endParaRPr lang="en-US" dirty="0"/>
          </a:p>
        </p:txBody>
      </p:sp>
      <p:grpSp>
        <p:nvGrpSpPr>
          <p:cNvPr id="33" name="Group 32"/>
          <p:cNvGrpSpPr/>
          <p:nvPr userDrawn="1"/>
        </p:nvGrpSpPr>
        <p:grpSpPr>
          <a:xfrm>
            <a:off x="6323906" y="1778866"/>
            <a:ext cx="2402004" cy="2402004"/>
            <a:chOff x="1220118" y="2343274"/>
            <a:chExt cx="2450851" cy="2450851"/>
          </a:xfrm>
        </p:grpSpPr>
        <p:sp>
          <p:nvSpPr>
            <p:cNvPr id="34" name="Oval 33"/>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 name="Oval 34"/>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 name="Oval 35"/>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37" name="Picture Placeholder 9"/>
          <p:cNvSpPr>
            <a:spLocks noGrp="1"/>
          </p:cNvSpPr>
          <p:nvPr>
            <p:ph type="pic" sz="quarter" idx="13" hasCustomPrompt="1"/>
          </p:nvPr>
        </p:nvSpPr>
        <p:spPr>
          <a:xfrm>
            <a:off x="6830660" y="2286125"/>
            <a:ext cx="1388496" cy="1387486"/>
          </a:xfrm>
          <a:prstGeom prst="ellipse">
            <a:avLst/>
          </a:prstGeom>
          <a:solidFill>
            <a:schemeClr val="bg1">
              <a:lumMod val="85000"/>
            </a:schemeClr>
          </a:solidFill>
        </p:spPr>
        <p:txBody>
          <a:bodyPr/>
          <a:lstStyle>
            <a:lvl1pPr marL="0" indent="0">
              <a:buNone/>
              <a:defRPr/>
            </a:lvl1pPr>
          </a:lstStyle>
          <a:p>
            <a:r>
              <a:rPr lang="en-US" dirty="0"/>
              <a:t>Pict</a:t>
            </a:r>
            <a:endParaRPr lang="en-US" dirty="0"/>
          </a:p>
        </p:txBody>
      </p:sp>
      <p:grpSp>
        <p:nvGrpSpPr>
          <p:cNvPr id="38" name="Group 37"/>
          <p:cNvGrpSpPr/>
          <p:nvPr userDrawn="1"/>
        </p:nvGrpSpPr>
        <p:grpSpPr>
          <a:xfrm>
            <a:off x="9200109" y="1778866"/>
            <a:ext cx="2402004" cy="2402004"/>
            <a:chOff x="1220118" y="2343274"/>
            <a:chExt cx="2450851" cy="2450851"/>
          </a:xfrm>
        </p:grpSpPr>
        <p:sp>
          <p:nvSpPr>
            <p:cNvPr id="39" name="Oval 38"/>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 name="Oval 39"/>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 name="Oval 40"/>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42" name="Picture Placeholder 9"/>
          <p:cNvSpPr>
            <a:spLocks noGrp="1"/>
          </p:cNvSpPr>
          <p:nvPr>
            <p:ph type="pic" sz="quarter" idx="14" hasCustomPrompt="1"/>
          </p:nvPr>
        </p:nvSpPr>
        <p:spPr>
          <a:xfrm>
            <a:off x="9706863" y="2286125"/>
            <a:ext cx="1388496" cy="1387486"/>
          </a:xfrm>
          <a:prstGeom prst="ellipse">
            <a:avLst/>
          </a:prstGeom>
          <a:solidFill>
            <a:schemeClr val="bg1">
              <a:lumMod val="85000"/>
            </a:schemeClr>
          </a:solidFill>
        </p:spPr>
        <p:txBody>
          <a:bodyPr/>
          <a:lstStyle>
            <a:lvl1pPr marL="0" indent="0">
              <a:buNone/>
              <a:defRPr/>
            </a:lvl1pPr>
          </a:lstStyle>
          <a:p>
            <a:r>
              <a:rPr lang="en-US" dirty="0"/>
              <a:t>Pict</a:t>
            </a:r>
            <a:endParaRPr lang="en-US" dirty="0"/>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2" name="Picture Placeholder 11"/>
          <p:cNvSpPr>
            <a:spLocks noGrp="1"/>
          </p:cNvSpPr>
          <p:nvPr>
            <p:ph type="pic" sz="quarter" idx="11" hasCustomPrompt="1"/>
          </p:nvPr>
        </p:nvSpPr>
        <p:spPr>
          <a:xfrm>
            <a:off x="1003634" y="2077175"/>
            <a:ext cx="2328454" cy="232845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Picture Placeholder 11"/>
          <p:cNvSpPr>
            <a:spLocks noGrp="1"/>
          </p:cNvSpPr>
          <p:nvPr>
            <p:ph type="pic" sz="quarter" idx="12" hasCustomPrompt="1"/>
          </p:nvPr>
        </p:nvSpPr>
        <p:spPr>
          <a:xfrm>
            <a:off x="3637368" y="2077175"/>
            <a:ext cx="2328454" cy="232845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11"/>
          <p:cNvSpPr>
            <a:spLocks noGrp="1"/>
          </p:cNvSpPr>
          <p:nvPr>
            <p:ph type="pic" sz="quarter" idx="13" hasCustomPrompt="1"/>
          </p:nvPr>
        </p:nvSpPr>
        <p:spPr>
          <a:xfrm>
            <a:off x="6271102" y="2077175"/>
            <a:ext cx="2328454" cy="232845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11"/>
          <p:cNvSpPr>
            <a:spLocks noGrp="1"/>
          </p:cNvSpPr>
          <p:nvPr>
            <p:ph type="pic" sz="quarter" idx="14" hasCustomPrompt="1"/>
          </p:nvPr>
        </p:nvSpPr>
        <p:spPr>
          <a:xfrm>
            <a:off x="8904836" y="2077175"/>
            <a:ext cx="2328454" cy="232845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10" name="Rectangle: Rounded Corners 9"/>
          <p:cNvSpPr/>
          <p:nvPr userDrawn="1"/>
        </p:nvSpPr>
        <p:spPr>
          <a:xfrm>
            <a:off x="4702193" y="2226748"/>
            <a:ext cx="3047968" cy="104111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Oval 13"/>
          <p:cNvSpPr/>
          <p:nvPr userDrawn="1"/>
        </p:nvSpPr>
        <p:spPr>
          <a:xfrm>
            <a:off x="4286637" y="2074428"/>
            <a:ext cx="1350767" cy="1350767"/>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hasCustomPrompt="1"/>
          </p:nvPr>
        </p:nvSpPr>
        <p:spPr>
          <a:xfrm>
            <a:off x="5637404" y="2505847"/>
            <a:ext cx="1956866" cy="390525"/>
          </a:xfrm>
          <a:prstGeom prst="rect">
            <a:avLst/>
          </a:prstGeom>
        </p:spPr>
        <p:txBody>
          <a:bodyPr/>
          <a:lstStyle>
            <a:lvl1pPr marL="0" indent="0" algn="l">
              <a:buNone/>
              <a:defRPr sz="1400" b="1" i="0" spc="0">
                <a:solidFill>
                  <a:schemeClr val="bg1"/>
                </a:solidFill>
                <a:latin typeface="Montserrat" panose="00000500000000000000" pitchFamily="50" charset="0"/>
                <a:cs typeface="Segoe UI" panose="020B0502040204020203" pitchFamily="34" charset="0"/>
              </a:defRPr>
            </a:lvl1pPr>
          </a:lstStyle>
          <a:p>
            <a:pPr lvl="0"/>
            <a:r>
              <a:rPr lang="en-US" dirty="0"/>
              <a:t>Enter the name</a:t>
            </a:r>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2" name="Picture Placeholder 11"/>
          <p:cNvSpPr>
            <a:spLocks noGrp="1"/>
          </p:cNvSpPr>
          <p:nvPr>
            <p:ph type="pic" sz="quarter" idx="11" hasCustomPrompt="1"/>
          </p:nvPr>
        </p:nvSpPr>
        <p:spPr>
          <a:xfrm>
            <a:off x="4399489" y="2184830"/>
            <a:ext cx="1129965" cy="1129965"/>
          </a:xfrm>
          <a:prstGeom prst="ellipse">
            <a:avLst/>
          </a:prstGeom>
        </p:spPr>
        <p:txBody>
          <a:bodyPr/>
          <a:lstStyle>
            <a:lvl1pPr marL="0" indent="0">
              <a:buNone/>
              <a:defRPr sz="1600"/>
            </a:lvl1pPr>
          </a:lstStyle>
          <a:p>
            <a:r>
              <a:rPr lang="en-US" dirty="0"/>
              <a:t>Pict</a:t>
            </a:r>
            <a:endParaRPr lang="en-US" dirty="0"/>
          </a:p>
        </p:txBody>
      </p:sp>
      <p:sp>
        <p:nvSpPr>
          <p:cNvPr id="3" name="Rectangle 2"/>
          <p:cNvSpPr/>
          <p:nvPr userDrawn="1"/>
        </p:nvSpPr>
        <p:spPr>
          <a:xfrm>
            <a:off x="0" y="5956300"/>
            <a:ext cx="12192000" cy="901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Text Placeholder 3"/>
          <p:cNvSpPr>
            <a:spLocks noGrp="1"/>
          </p:cNvSpPr>
          <p:nvPr>
            <p:ph type="body" sz="quarter" idx="13" hasCustomPrompt="1"/>
          </p:nvPr>
        </p:nvSpPr>
        <p:spPr>
          <a:xfrm>
            <a:off x="5637404" y="2796850"/>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19" name="Rectangle: Rounded Corners 18"/>
          <p:cNvSpPr/>
          <p:nvPr userDrawn="1"/>
        </p:nvSpPr>
        <p:spPr>
          <a:xfrm>
            <a:off x="879539" y="4417983"/>
            <a:ext cx="3047968" cy="104111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Oval 19"/>
          <p:cNvSpPr/>
          <p:nvPr userDrawn="1"/>
        </p:nvSpPr>
        <p:spPr>
          <a:xfrm>
            <a:off x="463983" y="4265663"/>
            <a:ext cx="1350767" cy="1350767"/>
          </a:xfrm>
          <a:prstGeom prst="ellipse">
            <a:avLst/>
          </a:prstGeom>
          <a:solidFill>
            <a:schemeClr val="accent4"/>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3" name="Text Placeholder 3"/>
          <p:cNvSpPr>
            <a:spLocks noGrp="1"/>
          </p:cNvSpPr>
          <p:nvPr>
            <p:ph type="body" sz="quarter" idx="14" hasCustomPrompt="1"/>
          </p:nvPr>
        </p:nvSpPr>
        <p:spPr>
          <a:xfrm>
            <a:off x="1814750" y="4697082"/>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24" name="Picture Placeholder 11"/>
          <p:cNvSpPr>
            <a:spLocks noGrp="1"/>
          </p:cNvSpPr>
          <p:nvPr>
            <p:ph type="pic" sz="quarter" idx="15" hasCustomPrompt="1"/>
          </p:nvPr>
        </p:nvSpPr>
        <p:spPr>
          <a:xfrm>
            <a:off x="576835" y="4376065"/>
            <a:ext cx="1129965" cy="1129965"/>
          </a:xfrm>
          <a:prstGeom prst="ellipse">
            <a:avLst/>
          </a:prstGeom>
        </p:spPr>
        <p:txBody>
          <a:bodyPr/>
          <a:lstStyle>
            <a:lvl1pPr marL="0" indent="0">
              <a:buNone/>
              <a:defRPr sz="1600"/>
            </a:lvl1pPr>
          </a:lstStyle>
          <a:p>
            <a:r>
              <a:rPr lang="en-US" dirty="0"/>
              <a:t>Pict</a:t>
            </a:r>
            <a:endParaRPr lang="en-US" dirty="0"/>
          </a:p>
        </p:txBody>
      </p:sp>
      <p:sp>
        <p:nvSpPr>
          <p:cNvPr id="25" name="Text Placeholder 3"/>
          <p:cNvSpPr>
            <a:spLocks noGrp="1"/>
          </p:cNvSpPr>
          <p:nvPr>
            <p:ph type="body" sz="quarter" idx="16" hasCustomPrompt="1"/>
          </p:nvPr>
        </p:nvSpPr>
        <p:spPr>
          <a:xfrm>
            <a:off x="1814750" y="4988085"/>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26" name="Rectangle: Rounded Corners 25"/>
          <p:cNvSpPr/>
          <p:nvPr userDrawn="1"/>
        </p:nvSpPr>
        <p:spPr>
          <a:xfrm>
            <a:off x="4702193" y="4417983"/>
            <a:ext cx="3047968" cy="1041117"/>
          </a:xfrm>
          <a:prstGeom prst="roundRect">
            <a:avLst>
              <a:gd name="adj" fmla="val 5000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Oval 26"/>
          <p:cNvSpPr/>
          <p:nvPr userDrawn="1"/>
        </p:nvSpPr>
        <p:spPr>
          <a:xfrm>
            <a:off x="4286637" y="4265663"/>
            <a:ext cx="1350767" cy="1350767"/>
          </a:xfrm>
          <a:prstGeom prst="ellipse">
            <a:avLst/>
          </a:prstGeom>
          <a:solidFill>
            <a:schemeClr val="accent4">
              <a:lumMod val="75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8" name="Text Placeholder 3"/>
          <p:cNvSpPr>
            <a:spLocks noGrp="1"/>
          </p:cNvSpPr>
          <p:nvPr>
            <p:ph type="body" sz="quarter" idx="17" hasCustomPrompt="1"/>
          </p:nvPr>
        </p:nvSpPr>
        <p:spPr>
          <a:xfrm>
            <a:off x="5637404" y="4697082"/>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29" name="Picture Placeholder 11"/>
          <p:cNvSpPr>
            <a:spLocks noGrp="1"/>
          </p:cNvSpPr>
          <p:nvPr>
            <p:ph type="pic" sz="quarter" idx="18" hasCustomPrompt="1"/>
          </p:nvPr>
        </p:nvSpPr>
        <p:spPr>
          <a:xfrm>
            <a:off x="4399489" y="4376065"/>
            <a:ext cx="1129965" cy="1129965"/>
          </a:xfrm>
          <a:prstGeom prst="ellipse">
            <a:avLst/>
          </a:prstGeom>
        </p:spPr>
        <p:txBody>
          <a:bodyPr/>
          <a:lstStyle>
            <a:lvl1pPr marL="0" indent="0">
              <a:buNone/>
              <a:defRPr sz="1600"/>
            </a:lvl1pPr>
          </a:lstStyle>
          <a:p>
            <a:r>
              <a:rPr lang="en-US" dirty="0"/>
              <a:t>Pict</a:t>
            </a:r>
            <a:endParaRPr lang="en-US" dirty="0"/>
          </a:p>
        </p:txBody>
      </p:sp>
      <p:sp>
        <p:nvSpPr>
          <p:cNvPr id="30" name="Text Placeholder 3"/>
          <p:cNvSpPr>
            <a:spLocks noGrp="1"/>
          </p:cNvSpPr>
          <p:nvPr>
            <p:ph type="body" sz="quarter" idx="19" hasCustomPrompt="1"/>
          </p:nvPr>
        </p:nvSpPr>
        <p:spPr>
          <a:xfrm>
            <a:off x="5637404" y="4988085"/>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31" name="Rectangle: Rounded Corners 30"/>
          <p:cNvSpPr/>
          <p:nvPr userDrawn="1"/>
        </p:nvSpPr>
        <p:spPr>
          <a:xfrm>
            <a:off x="8524847" y="4417983"/>
            <a:ext cx="3047968" cy="104111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 name="Oval 31"/>
          <p:cNvSpPr/>
          <p:nvPr userDrawn="1"/>
        </p:nvSpPr>
        <p:spPr>
          <a:xfrm>
            <a:off x="8109291" y="4265663"/>
            <a:ext cx="1350767" cy="1350767"/>
          </a:xfrm>
          <a:prstGeom prst="ellipse">
            <a:avLst/>
          </a:prstGeom>
          <a:solidFill>
            <a:schemeClr val="accent4"/>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33" name="Text Placeholder 3"/>
          <p:cNvSpPr>
            <a:spLocks noGrp="1"/>
          </p:cNvSpPr>
          <p:nvPr>
            <p:ph type="body" sz="quarter" idx="20" hasCustomPrompt="1"/>
          </p:nvPr>
        </p:nvSpPr>
        <p:spPr>
          <a:xfrm>
            <a:off x="9460058" y="4697082"/>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34" name="Picture Placeholder 11"/>
          <p:cNvSpPr>
            <a:spLocks noGrp="1"/>
          </p:cNvSpPr>
          <p:nvPr>
            <p:ph type="pic" sz="quarter" idx="21" hasCustomPrompt="1"/>
          </p:nvPr>
        </p:nvSpPr>
        <p:spPr>
          <a:xfrm>
            <a:off x="8222143" y="4376065"/>
            <a:ext cx="1129965" cy="1129965"/>
          </a:xfrm>
          <a:prstGeom prst="ellipse">
            <a:avLst/>
          </a:prstGeom>
        </p:spPr>
        <p:txBody>
          <a:bodyPr/>
          <a:lstStyle>
            <a:lvl1pPr marL="0" indent="0">
              <a:buNone/>
              <a:defRPr sz="1600"/>
            </a:lvl1pPr>
          </a:lstStyle>
          <a:p>
            <a:r>
              <a:rPr lang="en-US" dirty="0"/>
              <a:t>Pict</a:t>
            </a:r>
            <a:endParaRPr lang="en-US" dirty="0"/>
          </a:p>
        </p:txBody>
      </p:sp>
      <p:sp>
        <p:nvSpPr>
          <p:cNvPr id="35" name="Text Placeholder 3"/>
          <p:cNvSpPr>
            <a:spLocks noGrp="1"/>
          </p:cNvSpPr>
          <p:nvPr>
            <p:ph type="body" sz="quarter" idx="22" hasCustomPrompt="1"/>
          </p:nvPr>
        </p:nvSpPr>
        <p:spPr>
          <a:xfrm>
            <a:off x="9460058" y="4988085"/>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13" name="Arrow: Down 12"/>
          <p:cNvSpPr/>
          <p:nvPr userDrawn="1"/>
        </p:nvSpPr>
        <p:spPr>
          <a:xfrm>
            <a:off x="5927649" y="3367490"/>
            <a:ext cx="375847" cy="950868"/>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 name="Arrow: Down 35"/>
          <p:cNvSpPr/>
          <p:nvPr userDrawn="1"/>
        </p:nvSpPr>
        <p:spPr>
          <a:xfrm>
            <a:off x="2215599" y="3688080"/>
            <a:ext cx="375847" cy="630278"/>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Rectangle 14"/>
          <p:cNvSpPr/>
          <p:nvPr userDrawn="1"/>
        </p:nvSpPr>
        <p:spPr>
          <a:xfrm>
            <a:off x="2317675" y="3688080"/>
            <a:ext cx="7817004" cy="17666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 name="Arrow: Down 36"/>
          <p:cNvSpPr/>
          <p:nvPr userDrawn="1"/>
        </p:nvSpPr>
        <p:spPr>
          <a:xfrm>
            <a:off x="9860908" y="3688080"/>
            <a:ext cx="375847" cy="630278"/>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 name="Rectangle 37"/>
          <p:cNvSpPr/>
          <p:nvPr userDrawn="1"/>
        </p:nvSpPr>
        <p:spPr>
          <a:xfrm rot="5400000">
            <a:off x="1767767" y="6130223"/>
            <a:ext cx="1269207"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 name="Rectangle 38"/>
          <p:cNvSpPr/>
          <p:nvPr userDrawn="1"/>
        </p:nvSpPr>
        <p:spPr>
          <a:xfrm rot="5400000">
            <a:off x="5480174" y="6126233"/>
            <a:ext cx="1269207"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 name="Rectangle 39"/>
          <p:cNvSpPr/>
          <p:nvPr userDrawn="1"/>
        </p:nvSpPr>
        <p:spPr>
          <a:xfrm rot="5400000">
            <a:off x="9414227" y="6126233"/>
            <a:ext cx="1269207"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 name="Text Placeholder 3"/>
          <p:cNvSpPr>
            <a:spLocks noGrp="1"/>
          </p:cNvSpPr>
          <p:nvPr>
            <p:ph type="body" sz="quarter" idx="23"/>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sp>
        <p:nvSpPr>
          <p:cNvPr id="3" name="Rectangle 2"/>
          <p:cNvSpPr/>
          <p:nvPr userDrawn="1"/>
        </p:nvSpPr>
        <p:spPr>
          <a:xfrm>
            <a:off x="10653486" y="0"/>
            <a:ext cx="1538514" cy="152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Arrow: Down 6"/>
          <p:cNvSpPr/>
          <p:nvPr userDrawn="1"/>
        </p:nvSpPr>
        <p:spPr>
          <a:xfrm>
            <a:off x="2214446" y="-1"/>
            <a:ext cx="375847" cy="941009"/>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Arrow: Down 7"/>
          <p:cNvSpPr/>
          <p:nvPr userDrawn="1"/>
        </p:nvSpPr>
        <p:spPr>
          <a:xfrm>
            <a:off x="5926853" y="-1"/>
            <a:ext cx="375847" cy="941009"/>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Arrow: Down 8"/>
          <p:cNvSpPr/>
          <p:nvPr userDrawn="1"/>
        </p:nvSpPr>
        <p:spPr>
          <a:xfrm>
            <a:off x="9860906" y="-1"/>
            <a:ext cx="375847" cy="941009"/>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Rounded Corners 19"/>
          <p:cNvSpPr/>
          <p:nvPr userDrawn="1"/>
        </p:nvSpPr>
        <p:spPr>
          <a:xfrm>
            <a:off x="879539" y="1130940"/>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Oval 20"/>
          <p:cNvSpPr/>
          <p:nvPr userDrawn="1"/>
        </p:nvSpPr>
        <p:spPr>
          <a:xfrm>
            <a:off x="463983" y="978620"/>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2" name="Text Placeholder 3"/>
          <p:cNvSpPr>
            <a:spLocks noGrp="1"/>
          </p:cNvSpPr>
          <p:nvPr>
            <p:ph type="body" sz="quarter" idx="14" hasCustomPrompt="1"/>
          </p:nvPr>
        </p:nvSpPr>
        <p:spPr>
          <a:xfrm>
            <a:off x="1814750" y="1410039"/>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23" name="Picture Placeholder 11"/>
          <p:cNvSpPr>
            <a:spLocks noGrp="1"/>
          </p:cNvSpPr>
          <p:nvPr>
            <p:ph type="pic" sz="quarter" idx="15" hasCustomPrompt="1"/>
          </p:nvPr>
        </p:nvSpPr>
        <p:spPr>
          <a:xfrm>
            <a:off x="576835" y="1089022"/>
            <a:ext cx="1129965" cy="1129965"/>
          </a:xfrm>
          <a:prstGeom prst="ellipse">
            <a:avLst/>
          </a:prstGeom>
        </p:spPr>
        <p:txBody>
          <a:bodyPr/>
          <a:lstStyle>
            <a:lvl1pPr marL="0" indent="0">
              <a:buNone/>
              <a:defRPr sz="1600"/>
            </a:lvl1pPr>
          </a:lstStyle>
          <a:p>
            <a:r>
              <a:rPr lang="en-US" dirty="0"/>
              <a:t>Pict</a:t>
            </a:r>
            <a:endParaRPr lang="en-US" dirty="0"/>
          </a:p>
        </p:txBody>
      </p:sp>
      <p:sp>
        <p:nvSpPr>
          <p:cNvPr id="24" name="Text Placeholder 3"/>
          <p:cNvSpPr>
            <a:spLocks noGrp="1"/>
          </p:cNvSpPr>
          <p:nvPr>
            <p:ph type="body" sz="quarter" idx="16" hasCustomPrompt="1"/>
          </p:nvPr>
        </p:nvSpPr>
        <p:spPr>
          <a:xfrm>
            <a:off x="1814750" y="1701042"/>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25" name="Rectangle: Rounded Corners 24"/>
          <p:cNvSpPr/>
          <p:nvPr userDrawn="1"/>
        </p:nvSpPr>
        <p:spPr>
          <a:xfrm>
            <a:off x="4702193" y="1130940"/>
            <a:ext cx="3047968" cy="1041117"/>
          </a:xfrm>
          <a:prstGeom prst="roundRect">
            <a:avLst>
              <a:gd name="adj" fmla="val 5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Oval 25"/>
          <p:cNvSpPr/>
          <p:nvPr userDrawn="1"/>
        </p:nvSpPr>
        <p:spPr>
          <a:xfrm>
            <a:off x="4286637" y="978620"/>
            <a:ext cx="1350767" cy="1350767"/>
          </a:xfrm>
          <a:prstGeom prst="ellipse">
            <a:avLst/>
          </a:prstGeom>
          <a:solidFill>
            <a:schemeClr val="accent2">
              <a:lumMod val="50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7" name="Text Placeholder 3"/>
          <p:cNvSpPr>
            <a:spLocks noGrp="1"/>
          </p:cNvSpPr>
          <p:nvPr>
            <p:ph type="body" sz="quarter" idx="17" hasCustomPrompt="1"/>
          </p:nvPr>
        </p:nvSpPr>
        <p:spPr>
          <a:xfrm>
            <a:off x="5637404" y="1410039"/>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28" name="Picture Placeholder 11"/>
          <p:cNvSpPr>
            <a:spLocks noGrp="1"/>
          </p:cNvSpPr>
          <p:nvPr>
            <p:ph type="pic" sz="quarter" idx="18" hasCustomPrompt="1"/>
          </p:nvPr>
        </p:nvSpPr>
        <p:spPr>
          <a:xfrm>
            <a:off x="4399489" y="1089022"/>
            <a:ext cx="1129965" cy="1129965"/>
          </a:xfrm>
          <a:prstGeom prst="ellipse">
            <a:avLst/>
          </a:prstGeom>
        </p:spPr>
        <p:txBody>
          <a:bodyPr/>
          <a:lstStyle>
            <a:lvl1pPr marL="0" indent="0">
              <a:buNone/>
              <a:defRPr sz="1600"/>
            </a:lvl1pPr>
          </a:lstStyle>
          <a:p>
            <a:r>
              <a:rPr lang="en-US" dirty="0"/>
              <a:t>Pict</a:t>
            </a:r>
            <a:endParaRPr lang="en-US" dirty="0"/>
          </a:p>
        </p:txBody>
      </p:sp>
      <p:sp>
        <p:nvSpPr>
          <p:cNvPr id="29" name="Text Placeholder 3"/>
          <p:cNvSpPr>
            <a:spLocks noGrp="1"/>
          </p:cNvSpPr>
          <p:nvPr>
            <p:ph type="body" sz="quarter" idx="19" hasCustomPrompt="1"/>
          </p:nvPr>
        </p:nvSpPr>
        <p:spPr>
          <a:xfrm>
            <a:off x="5637404" y="1701042"/>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30" name="Rectangle: Rounded Corners 29"/>
          <p:cNvSpPr/>
          <p:nvPr userDrawn="1"/>
        </p:nvSpPr>
        <p:spPr>
          <a:xfrm>
            <a:off x="8524847" y="1130940"/>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Oval 30"/>
          <p:cNvSpPr/>
          <p:nvPr userDrawn="1"/>
        </p:nvSpPr>
        <p:spPr>
          <a:xfrm>
            <a:off x="8109291" y="978620"/>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32" name="Text Placeholder 3"/>
          <p:cNvSpPr>
            <a:spLocks noGrp="1"/>
          </p:cNvSpPr>
          <p:nvPr>
            <p:ph type="body" sz="quarter" idx="20" hasCustomPrompt="1"/>
          </p:nvPr>
        </p:nvSpPr>
        <p:spPr>
          <a:xfrm>
            <a:off x="9460058" y="1410039"/>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33" name="Picture Placeholder 11"/>
          <p:cNvSpPr>
            <a:spLocks noGrp="1"/>
          </p:cNvSpPr>
          <p:nvPr>
            <p:ph type="pic" sz="quarter" idx="21" hasCustomPrompt="1"/>
          </p:nvPr>
        </p:nvSpPr>
        <p:spPr>
          <a:xfrm>
            <a:off x="8222143" y="1089022"/>
            <a:ext cx="1129965" cy="1129965"/>
          </a:xfrm>
          <a:prstGeom prst="ellipse">
            <a:avLst/>
          </a:prstGeom>
        </p:spPr>
        <p:txBody>
          <a:bodyPr/>
          <a:lstStyle>
            <a:lvl1pPr marL="0" indent="0">
              <a:buNone/>
              <a:defRPr sz="1600"/>
            </a:lvl1pPr>
          </a:lstStyle>
          <a:p>
            <a:r>
              <a:rPr lang="en-US" dirty="0"/>
              <a:t>Pict</a:t>
            </a:r>
            <a:endParaRPr lang="en-US" dirty="0"/>
          </a:p>
        </p:txBody>
      </p:sp>
      <p:sp>
        <p:nvSpPr>
          <p:cNvPr id="34" name="Text Placeholder 3"/>
          <p:cNvSpPr>
            <a:spLocks noGrp="1"/>
          </p:cNvSpPr>
          <p:nvPr>
            <p:ph type="body" sz="quarter" idx="22" hasCustomPrompt="1"/>
          </p:nvPr>
        </p:nvSpPr>
        <p:spPr>
          <a:xfrm>
            <a:off x="9460058" y="1701042"/>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35" name="Rectangle: Rounded Corners 34"/>
          <p:cNvSpPr/>
          <p:nvPr userDrawn="1"/>
        </p:nvSpPr>
        <p:spPr>
          <a:xfrm>
            <a:off x="879539" y="2998197"/>
            <a:ext cx="3047968" cy="1041117"/>
          </a:xfrm>
          <a:prstGeom prst="roundRect">
            <a:avLst>
              <a:gd name="adj" fmla="val 5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 name="Oval 35"/>
          <p:cNvSpPr/>
          <p:nvPr userDrawn="1"/>
        </p:nvSpPr>
        <p:spPr>
          <a:xfrm>
            <a:off x="463983" y="2845877"/>
            <a:ext cx="1350767" cy="1350767"/>
          </a:xfrm>
          <a:prstGeom prst="ellipse">
            <a:avLst/>
          </a:prstGeom>
          <a:solidFill>
            <a:schemeClr val="accent2">
              <a:lumMod val="50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37" name="Text Placeholder 3"/>
          <p:cNvSpPr>
            <a:spLocks noGrp="1"/>
          </p:cNvSpPr>
          <p:nvPr>
            <p:ph type="body" sz="quarter" idx="23" hasCustomPrompt="1"/>
          </p:nvPr>
        </p:nvSpPr>
        <p:spPr>
          <a:xfrm>
            <a:off x="1814750" y="3277296"/>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38" name="Picture Placeholder 11"/>
          <p:cNvSpPr>
            <a:spLocks noGrp="1"/>
          </p:cNvSpPr>
          <p:nvPr>
            <p:ph type="pic" sz="quarter" idx="24" hasCustomPrompt="1"/>
          </p:nvPr>
        </p:nvSpPr>
        <p:spPr>
          <a:xfrm>
            <a:off x="576835" y="2956279"/>
            <a:ext cx="1129965" cy="1129965"/>
          </a:xfrm>
          <a:prstGeom prst="ellipse">
            <a:avLst/>
          </a:prstGeom>
        </p:spPr>
        <p:txBody>
          <a:bodyPr/>
          <a:lstStyle>
            <a:lvl1pPr marL="0" indent="0">
              <a:buNone/>
              <a:defRPr sz="1600"/>
            </a:lvl1pPr>
          </a:lstStyle>
          <a:p>
            <a:r>
              <a:rPr lang="en-US" dirty="0"/>
              <a:t>Pict</a:t>
            </a:r>
            <a:endParaRPr lang="en-US" dirty="0"/>
          </a:p>
        </p:txBody>
      </p:sp>
      <p:sp>
        <p:nvSpPr>
          <p:cNvPr id="39" name="Text Placeholder 3"/>
          <p:cNvSpPr>
            <a:spLocks noGrp="1"/>
          </p:cNvSpPr>
          <p:nvPr>
            <p:ph type="body" sz="quarter" idx="25" hasCustomPrompt="1"/>
          </p:nvPr>
        </p:nvSpPr>
        <p:spPr>
          <a:xfrm>
            <a:off x="1814750" y="3568299"/>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40" name="Rectangle: Rounded Corners 39"/>
          <p:cNvSpPr/>
          <p:nvPr userDrawn="1"/>
        </p:nvSpPr>
        <p:spPr>
          <a:xfrm>
            <a:off x="4702193" y="2998197"/>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 name="Oval 40"/>
          <p:cNvSpPr/>
          <p:nvPr userDrawn="1"/>
        </p:nvSpPr>
        <p:spPr>
          <a:xfrm>
            <a:off x="4286637" y="2845877"/>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42" name="Text Placeholder 3"/>
          <p:cNvSpPr>
            <a:spLocks noGrp="1"/>
          </p:cNvSpPr>
          <p:nvPr>
            <p:ph type="body" sz="quarter" idx="26" hasCustomPrompt="1"/>
          </p:nvPr>
        </p:nvSpPr>
        <p:spPr>
          <a:xfrm>
            <a:off x="5637404" y="3277296"/>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43" name="Picture Placeholder 11"/>
          <p:cNvSpPr>
            <a:spLocks noGrp="1"/>
          </p:cNvSpPr>
          <p:nvPr>
            <p:ph type="pic" sz="quarter" idx="27" hasCustomPrompt="1"/>
          </p:nvPr>
        </p:nvSpPr>
        <p:spPr>
          <a:xfrm>
            <a:off x="4399489" y="2956279"/>
            <a:ext cx="1129965" cy="1129965"/>
          </a:xfrm>
          <a:prstGeom prst="ellipse">
            <a:avLst/>
          </a:prstGeom>
        </p:spPr>
        <p:txBody>
          <a:bodyPr/>
          <a:lstStyle>
            <a:lvl1pPr marL="0" indent="0">
              <a:buNone/>
              <a:defRPr sz="1600"/>
            </a:lvl1pPr>
          </a:lstStyle>
          <a:p>
            <a:r>
              <a:rPr lang="en-US" dirty="0"/>
              <a:t>Pict</a:t>
            </a:r>
            <a:endParaRPr lang="en-US" dirty="0"/>
          </a:p>
        </p:txBody>
      </p:sp>
      <p:sp>
        <p:nvSpPr>
          <p:cNvPr id="44" name="Text Placeholder 3"/>
          <p:cNvSpPr>
            <a:spLocks noGrp="1"/>
          </p:cNvSpPr>
          <p:nvPr>
            <p:ph type="body" sz="quarter" idx="28" hasCustomPrompt="1"/>
          </p:nvPr>
        </p:nvSpPr>
        <p:spPr>
          <a:xfrm>
            <a:off x="5637404" y="3568299"/>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45" name="Rectangle: Rounded Corners 44"/>
          <p:cNvSpPr/>
          <p:nvPr userDrawn="1"/>
        </p:nvSpPr>
        <p:spPr>
          <a:xfrm>
            <a:off x="8524847" y="2998197"/>
            <a:ext cx="3047968" cy="1041117"/>
          </a:xfrm>
          <a:prstGeom prst="roundRect">
            <a:avLst>
              <a:gd name="adj" fmla="val 5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 name="Oval 45"/>
          <p:cNvSpPr/>
          <p:nvPr userDrawn="1"/>
        </p:nvSpPr>
        <p:spPr>
          <a:xfrm>
            <a:off x="8109291" y="2845877"/>
            <a:ext cx="1350767" cy="1350767"/>
          </a:xfrm>
          <a:prstGeom prst="ellipse">
            <a:avLst/>
          </a:prstGeom>
          <a:solidFill>
            <a:schemeClr val="accent2">
              <a:lumMod val="50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47" name="Text Placeholder 3"/>
          <p:cNvSpPr>
            <a:spLocks noGrp="1"/>
          </p:cNvSpPr>
          <p:nvPr>
            <p:ph type="body" sz="quarter" idx="29" hasCustomPrompt="1"/>
          </p:nvPr>
        </p:nvSpPr>
        <p:spPr>
          <a:xfrm>
            <a:off x="9460058" y="3277296"/>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48" name="Picture Placeholder 11"/>
          <p:cNvSpPr>
            <a:spLocks noGrp="1"/>
          </p:cNvSpPr>
          <p:nvPr>
            <p:ph type="pic" sz="quarter" idx="30" hasCustomPrompt="1"/>
          </p:nvPr>
        </p:nvSpPr>
        <p:spPr>
          <a:xfrm>
            <a:off x="8222143" y="2956279"/>
            <a:ext cx="1129965" cy="1129965"/>
          </a:xfrm>
          <a:prstGeom prst="ellipse">
            <a:avLst/>
          </a:prstGeom>
        </p:spPr>
        <p:txBody>
          <a:bodyPr/>
          <a:lstStyle>
            <a:lvl1pPr marL="0" indent="0">
              <a:buNone/>
              <a:defRPr sz="1600"/>
            </a:lvl1pPr>
          </a:lstStyle>
          <a:p>
            <a:r>
              <a:rPr lang="en-US" dirty="0"/>
              <a:t>Pict</a:t>
            </a:r>
            <a:endParaRPr lang="en-US" dirty="0"/>
          </a:p>
        </p:txBody>
      </p:sp>
      <p:sp>
        <p:nvSpPr>
          <p:cNvPr id="49" name="Text Placeholder 3"/>
          <p:cNvSpPr>
            <a:spLocks noGrp="1"/>
          </p:cNvSpPr>
          <p:nvPr>
            <p:ph type="body" sz="quarter" idx="31" hasCustomPrompt="1"/>
          </p:nvPr>
        </p:nvSpPr>
        <p:spPr>
          <a:xfrm>
            <a:off x="9460058" y="3568299"/>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50" name="Rectangle: Rounded Corners 49"/>
          <p:cNvSpPr/>
          <p:nvPr userDrawn="1"/>
        </p:nvSpPr>
        <p:spPr>
          <a:xfrm>
            <a:off x="879539" y="4865454"/>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1" name="Oval 50"/>
          <p:cNvSpPr/>
          <p:nvPr userDrawn="1"/>
        </p:nvSpPr>
        <p:spPr>
          <a:xfrm>
            <a:off x="463983" y="4713134"/>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52" name="Text Placeholder 3"/>
          <p:cNvSpPr>
            <a:spLocks noGrp="1"/>
          </p:cNvSpPr>
          <p:nvPr>
            <p:ph type="body" sz="quarter" idx="32" hasCustomPrompt="1"/>
          </p:nvPr>
        </p:nvSpPr>
        <p:spPr>
          <a:xfrm>
            <a:off x="1814750" y="5144553"/>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53" name="Picture Placeholder 11"/>
          <p:cNvSpPr>
            <a:spLocks noGrp="1"/>
          </p:cNvSpPr>
          <p:nvPr>
            <p:ph type="pic" sz="quarter" idx="33" hasCustomPrompt="1"/>
          </p:nvPr>
        </p:nvSpPr>
        <p:spPr>
          <a:xfrm>
            <a:off x="576835" y="4823536"/>
            <a:ext cx="1129965" cy="1129965"/>
          </a:xfrm>
          <a:prstGeom prst="ellipse">
            <a:avLst/>
          </a:prstGeom>
        </p:spPr>
        <p:txBody>
          <a:bodyPr/>
          <a:lstStyle>
            <a:lvl1pPr marL="0" indent="0">
              <a:buNone/>
              <a:defRPr sz="1600"/>
            </a:lvl1pPr>
          </a:lstStyle>
          <a:p>
            <a:r>
              <a:rPr lang="en-US" dirty="0"/>
              <a:t>Pict</a:t>
            </a:r>
            <a:endParaRPr lang="en-US" dirty="0"/>
          </a:p>
        </p:txBody>
      </p:sp>
      <p:sp>
        <p:nvSpPr>
          <p:cNvPr id="54" name="Text Placeholder 3"/>
          <p:cNvSpPr>
            <a:spLocks noGrp="1"/>
          </p:cNvSpPr>
          <p:nvPr>
            <p:ph type="body" sz="quarter" idx="34" hasCustomPrompt="1"/>
          </p:nvPr>
        </p:nvSpPr>
        <p:spPr>
          <a:xfrm>
            <a:off x="1814750" y="5435556"/>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55" name="Rectangle: Rounded Corners 54"/>
          <p:cNvSpPr/>
          <p:nvPr userDrawn="1"/>
        </p:nvSpPr>
        <p:spPr>
          <a:xfrm>
            <a:off x="4702193" y="4865454"/>
            <a:ext cx="3047968" cy="1041117"/>
          </a:xfrm>
          <a:prstGeom prst="roundRect">
            <a:avLst>
              <a:gd name="adj" fmla="val 5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6" name="Oval 55"/>
          <p:cNvSpPr/>
          <p:nvPr userDrawn="1"/>
        </p:nvSpPr>
        <p:spPr>
          <a:xfrm>
            <a:off x="4286637" y="4713134"/>
            <a:ext cx="1350767" cy="1350767"/>
          </a:xfrm>
          <a:prstGeom prst="ellipse">
            <a:avLst/>
          </a:prstGeom>
          <a:solidFill>
            <a:schemeClr val="accent2">
              <a:lumMod val="50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57" name="Text Placeholder 3"/>
          <p:cNvSpPr>
            <a:spLocks noGrp="1"/>
          </p:cNvSpPr>
          <p:nvPr>
            <p:ph type="body" sz="quarter" idx="35" hasCustomPrompt="1"/>
          </p:nvPr>
        </p:nvSpPr>
        <p:spPr>
          <a:xfrm>
            <a:off x="5637404" y="5144553"/>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58" name="Picture Placeholder 11"/>
          <p:cNvSpPr>
            <a:spLocks noGrp="1"/>
          </p:cNvSpPr>
          <p:nvPr>
            <p:ph type="pic" sz="quarter" idx="36" hasCustomPrompt="1"/>
          </p:nvPr>
        </p:nvSpPr>
        <p:spPr>
          <a:xfrm>
            <a:off x="4399489" y="4823536"/>
            <a:ext cx="1129965" cy="1129965"/>
          </a:xfrm>
          <a:prstGeom prst="ellipse">
            <a:avLst/>
          </a:prstGeom>
        </p:spPr>
        <p:txBody>
          <a:bodyPr/>
          <a:lstStyle>
            <a:lvl1pPr marL="0" indent="0">
              <a:buNone/>
              <a:defRPr sz="1600"/>
            </a:lvl1pPr>
          </a:lstStyle>
          <a:p>
            <a:r>
              <a:rPr lang="en-US" dirty="0"/>
              <a:t>Pict</a:t>
            </a:r>
            <a:endParaRPr lang="en-US" dirty="0"/>
          </a:p>
        </p:txBody>
      </p:sp>
      <p:sp>
        <p:nvSpPr>
          <p:cNvPr id="59" name="Text Placeholder 3"/>
          <p:cNvSpPr>
            <a:spLocks noGrp="1"/>
          </p:cNvSpPr>
          <p:nvPr>
            <p:ph type="body" sz="quarter" idx="37" hasCustomPrompt="1"/>
          </p:nvPr>
        </p:nvSpPr>
        <p:spPr>
          <a:xfrm>
            <a:off x="5637404" y="5435556"/>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60" name="Rectangle: Rounded Corners 59"/>
          <p:cNvSpPr/>
          <p:nvPr userDrawn="1"/>
        </p:nvSpPr>
        <p:spPr>
          <a:xfrm>
            <a:off x="8524847" y="4865454"/>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1" name="Oval 60"/>
          <p:cNvSpPr/>
          <p:nvPr userDrawn="1"/>
        </p:nvSpPr>
        <p:spPr>
          <a:xfrm>
            <a:off x="8109291" y="4713134"/>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62" name="Text Placeholder 3"/>
          <p:cNvSpPr>
            <a:spLocks noGrp="1"/>
          </p:cNvSpPr>
          <p:nvPr>
            <p:ph type="body" sz="quarter" idx="38" hasCustomPrompt="1"/>
          </p:nvPr>
        </p:nvSpPr>
        <p:spPr>
          <a:xfrm>
            <a:off x="9460058" y="5144553"/>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63" name="Picture Placeholder 11"/>
          <p:cNvSpPr>
            <a:spLocks noGrp="1"/>
          </p:cNvSpPr>
          <p:nvPr>
            <p:ph type="pic" sz="quarter" idx="39" hasCustomPrompt="1"/>
          </p:nvPr>
        </p:nvSpPr>
        <p:spPr>
          <a:xfrm>
            <a:off x="8222143" y="4823536"/>
            <a:ext cx="1129965" cy="1129965"/>
          </a:xfrm>
          <a:prstGeom prst="ellipse">
            <a:avLst/>
          </a:prstGeom>
        </p:spPr>
        <p:txBody>
          <a:bodyPr/>
          <a:lstStyle>
            <a:lvl1pPr marL="0" indent="0">
              <a:buNone/>
              <a:defRPr sz="1600"/>
            </a:lvl1pPr>
          </a:lstStyle>
          <a:p>
            <a:r>
              <a:rPr lang="en-US" dirty="0"/>
              <a:t>Pict</a:t>
            </a:r>
            <a:endParaRPr lang="en-US" dirty="0"/>
          </a:p>
        </p:txBody>
      </p:sp>
      <p:sp>
        <p:nvSpPr>
          <p:cNvPr id="64" name="Text Placeholder 3"/>
          <p:cNvSpPr>
            <a:spLocks noGrp="1"/>
          </p:cNvSpPr>
          <p:nvPr>
            <p:ph type="body" sz="quarter" idx="40" hasCustomPrompt="1"/>
          </p:nvPr>
        </p:nvSpPr>
        <p:spPr>
          <a:xfrm>
            <a:off x="9460058" y="5435556"/>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65" name="Rectangle 64"/>
          <p:cNvSpPr/>
          <p:nvPr userDrawn="1"/>
        </p:nvSpPr>
        <p:spPr>
          <a:xfrm rot="5400000">
            <a:off x="2121190" y="2494562"/>
            <a:ext cx="562361"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6" name="Rectangle 65"/>
          <p:cNvSpPr/>
          <p:nvPr userDrawn="1"/>
        </p:nvSpPr>
        <p:spPr>
          <a:xfrm rot="5400000">
            <a:off x="5833598" y="2490572"/>
            <a:ext cx="562360"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7" name="Rectangle 66"/>
          <p:cNvSpPr/>
          <p:nvPr userDrawn="1"/>
        </p:nvSpPr>
        <p:spPr>
          <a:xfrm rot="5400000">
            <a:off x="9767650" y="2490572"/>
            <a:ext cx="562361"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8" name="Rectangle 67"/>
          <p:cNvSpPr/>
          <p:nvPr userDrawn="1"/>
        </p:nvSpPr>
        <p:spPr>
          <a:xfrm rot="5400000">
            <a:off x="2121190" y="4360582"/>
            <a:ext cx="562361"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9" name="Rectangle 68"/>
          <p:cNvSpPr/>
          <p:nvPr userDrawn="1"/>
        </p:nvSpPr>
        <p:spPr>
          <a:xfrm rot="5400000">
            <a:off x="5833598" y="4356592"/>
            <a:ext cx="562360"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0" name="Rectangle 69"/>
          <p:cNvSpPr/>
          <p:nvPr userDrawn="1"/>
        </p:nvSpPr>
        <p:spPr>
          <a:xfrm rot="5400000">
            <a:off x="9767650" y="4356592"/>
            <a:ext cx="562361"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48_Custom Layout">
    <p:spTree>
      <p:nvGrpSpPr>
        <p:cNvPr id="1" name=""/>
        <p:cNvGrpSpPr/>
        <p:nvPr/>
      </p:nvGrpSpPr>
      <p:grpSpPr>
        <a:xfrm>
          <a:off x="0" y="0"/>
          <a:ext cx="0" cy="0"/>
          <a:chOff x="0" y="0"/>
          <a:chExt cx="0" cy="0"/>
        </a:xfrm>
      </p:grpSpPr>
      <p:sp>
        <p:nvSpPr>
          <p:cNvPr id="3" name="Rectangle 2"/>
          <p:cNvSpPr/>
          <p:nvPr userDrawn="1"/>
        </p:nvSpPr>
        <p:spPr>
          <a:xfrm>
            <a:off x="0" y="0"/>
            <a:ext cx="3670663" cy="6858000"/>
          </a:xfrm>
          <a:prstGeom prst="rect">
            <a:avLst/>
          </a:prstGeom>
          <a:solidFill>
            <a:srgbClr val="424C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3" name="Group 12"/>
          <p:cNvGrpSpPr/>
          <p:nvPr userDrawn="1"/>
        </p:nvGrpSpPr>
        <p:grpSpPr>
          <a:xfrm>
            <a:off x="1672436" y="1430773"/>
            <a:ext cx="3996453" cy="3996453"/>
            <a:chOff x="1220118" y="2343274"/>
            <a:chExt cx="2450851" cy="2450851"/>
          </a:xfrm>
        </p:grpSpPr>
        <p:sp>
          <p:nvSpPr>
            <p:cNvPr id="14" name="Oval 13"/>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Oval 14"/>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Oval 15"/>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17" name="Picture Placeholder 9"/>
          <p:cNvSpPr>
            <a:spLocks noGrp="1"/>
          </p:cNvSpPr>
          <p:nvPr>
            <p:ph type="pic" sz="quarter" idx="11" hasCustomPrompt="1"/>
          </p:nvPr>
        </p:nvSpPr>
        <p:spPr>
          <a:xfrm>
            <a:off x="2510896" y="2270076"/>
            <a:ext cx="2319534" cy="2317847"/>
          </a:xfrm>
          <a:prstGeom prst="ellipse">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20" name="TextBox 19"/>
          <p:cNvSpPr txBox="1"/>
          <p:nvPr userDrawn="1"/>
        </p:nvSpPr>
        <p:spPr>
          <a:xfrm rot="16200000">
            <a:off x="-1032499" y="3305883"/>
            <a:ext cx="3174999" cy="246221"/>
          </a:xfrm>
          <a:prstGeom prst="rect">
            <a:avLst/>
          </a:prstGeom>
          <a:noFill/>
        </p:spPr>
        <p:txBody>
          <a:bodyPr wrap="square" rtlCol="0">
            <a:spAutoFit/>
          </a:bodyPr>
          <a:lstStyle/>
          <a:p>
            <a:pPr algn="ctr"/>
            <a:r>
              <a:rPr lang="en-US" sz="1000" spc="600" dirty="0">
                <a:solidFill>
                  <a:prstClr val="white"/>
                </a:solidFill>
                <a:latin typeface="Segoe UI Light" panose="020B0502040204020203" pitchFamily="34" charset="0"/>
                <a:cs typeface="Segoe UI Light" panose="020B0502040204020203" pitchFamily="34" charset="0"/>
              </a:rPr>
              <a:t>www.website.com</a:t>
            </a:r>
            <a:endParaRPr lang="en-US" sz="1000" spc="600" dirty="0">
              <a:solidFill>
                <a:prstClr val="white"/>
              </a:solidFill>
              <a:latin typeface="Segoe UI Light" panose="020B0502040204020203" pitchFamily="34" charset="0"/>
              <a:cs typeface="Segoe UI Light" panose="020B0502040204020203" pitchFamily="34" charset="0"/>
            </a:endParaRPr>
          </a:p>
        </p:txBody>
      </p:sp>
      <p:sp>
        <p:nvSpPr>
          <p:cNvPr id="23" name="Title 1"/>
          <p:cNvSpPr>
            <a:spLocks noGrp="1"/>
          </p:cNvSpPr>
          <p:nvPr>
            <p:ph type="title"/>
          </p:nvPr>
        </p:nvSpPr>
        <p:spPr>
          <a:xfrm>
            <a:off x="5970075" y="1828221"/>
            <a:ext cx="5512175" cy="1214003"/>
          </a:xfrm>
          <a:prstGeom prst="rect">
            <a:avLst/>
          </a:prstGeom>
        </p:spPr>
        <p:txBody>
          <a:bodyPr/>
          <a:lstStyle>
            <a:lvl1pPr algn="l">
              <a:lnSpc>
                <a:spcPct val="90000"/>
              </a:lnSpc>
              <a:defRPr sz="4800" b="0" i="0">
                <a:latin typeface="Montserrat" panose="00000500000000000000" pitchFamily="50" charset="0"/>
              </a:defRPr>
            </a:lvl1pPr>
          </a:lstStyle>
          <a:p>
            <a:r>
              <a:rPr lang="en-US" dirty="0"/>
              <a:t>Click to edit Master title style</a:t>
            </a:r>
            <a:endParaRPr lang="en-US" dirty="0"/>
          </a:p>
        </p:txBody>
      </p:sp>
      <p:sp>
        <p:nvSpPr>
          <p:cNvPr id="24" name="Text Placeholder 3"/>
          <p:cNvSpPr>
            <a:spLocks noGrp="1"/>
          </p:cNvSpPr>
          <p:nvPr>
            <p:ph type="body" sz="quarter" idx="14"/>
          </p:nvPr>
        </p:nvSpPr>
        <p:spPr>
          <a:xfrm>
            <a:off x="5970076" y="1534988"/>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showMasterSp="0" userDrawn="1">
  <p:cSld name="49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 name="Picture Placeholder 9"/>
          <p:cNvSpPr>
            <a:spLocks noGrp="1"/>
          </p:cNvSpPr>
          <p:nvPr>
            <p:ph type="pic" sz="quarter" idx="11" hasCustomPrompt="1"/>
          </p:nvPr>
        </p:nvSpPr>
        <p:spPr>
          <a:xfrm>
            <a:off x="5102459" y="673506"/>
            <a:ext cx="1987081" cy="1985636"/>
          </a:xfrm>
          <a:prstGeom prst="ellipse">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50_Custom Layout">
    <p:spTree>
      <p:nvGrpSpPr>
        <p:cNvPr id="1" name=""/>
        <p:cNvGrpSpPr/>
        <p:nvPr/>
      </p:nvGrpSpPr>
      <p:grpSpPr>
        <a:xfrm>
          <a:off x="0" y="0"/>
          <a:ext cx="0" cy="0"/>
          <a:chOff x="0" y="0"/>
          <a:chExt cx="0" cy="0"/>
        </a:xfrm>
      </p:grpSpPr>
      <p:sp>
        <p:nvSpPr>
          <p:cNvPr id="4" name="Rectangle 3"/>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11"/>
          <p:cNvSpPr>
            <a:spLocks noGrp="1"/>
          </p:cNvSpPr>
          <p:nvPr>
            <p:ph type="pic" sz="quarter" idx="11" hasCustomPrompt="1"/>
          </p:nvPr>
        </p:nvSpPr>
        <p:spPr>
          <a:xfrm>
            <a:off x="5176404" y="1326006"/>
            <a:ext cx="1833995" cy="1833995"/>
          </a:xfrm>
          <a:prstGeom prst="ellipse">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5" name="Freeform: Shape 14"/>
          <p:cNvSpPr/>
          <p:nvPr userDrawn="1"/>
        </p:nvSpPr>
        <p:spPr>
          <a:xfrm>
            <a:off x="4873759" y="1025224"/>
            <a:ext cx="2435558" cy="2435558"/>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51_Custom Layout">
    <p:spTree>
      <p:nvGrpSpPr>
        <p:cNvPr id="1" name=""/>
        <p:cNvGrpSpPr/>
        <p:nvPr/>
      </p:nvGrpSpPr>
      <p:grpSpPr>
        <a:xfrm>
          <a:off x="0" y="0"/>
          <a:ext cx="0" cy="0"/>
          <a:chOff x="0" y="0"/>
          <a:chExt cx="0" cy="0"/>
        </a:xfrm>
      </p:grpSpPr>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9" name="Title 1"/>
          <p:cNvSpPr>
            <a:spLocks noGrp="1"/>
          </p:cNvSpPr>
          <p:nvPr>
            <p:ph type="title"/>
          </p:nvPr>
        </p:nvSpPr>
        <p:spPr>
          <a:xfrm>
            <a:off x="6357233" y="2134727"/>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1"/>
          </p:nvPr>
        </p:nvSpPr>
        <p:spPr>
          <a:xfrm>
            <a:off x="6357233" y="1841494"/>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28" name="Picture Placeholder 10"/>
          <p:cNvSpPr>
            <a:spLocks noGrp="1"/>
          </p:cNvSpPr>
          <p:nvPr>
            <p:ph type="pic" sz="quarter" idx="13" hasCustomPrompt="1"/>
          </p:nvPr>
        </p:nvSpPr>
        <p:spPr>
          <a:xfrm>
            <a:off x="-746697" y="391756"/>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1" name="Picture Placeholder 10"/>
          <p:cNvSpPr>
            <a:spLocks noGrp="1"/>
          </p:cNvSpPr>
          <p:nvPr>
            <p:ph type="pic" sz="quarter" idx="14" hasCustomPrompt="1"/>
          </p:nvPr>
        </p:nvSpPr>
        <p:spPr>
          <a:xfrm>
            <a:off x="1055614" y="1283528"/>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4" name="Picture Placeholder 10"/>
          <p:cNvSpPr>
            <a:spLocks noGrp="1"/>
          </p:cNvSpPr>
          <p:nvPr>
            <p:ph type="pic" sz="quarter" idx="17" hasCustomPrompt="1"/>
          </p:nvPr>
        </p:nvSpPr>
        <p:spPr>
          <a:xfrm>
            <a:off x="-422965" y="4534209"/>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2" name="Picture Placeholder 10"/>
          <p:cNvSpPr>
            <a:spLocks noGrp="1"/>
          </p:cNvSpPr>
          <p:nvPr>
            <p:ph type="pic" sz="quarter" idx="15" hasCustomPrompt="1"/>
          </p:nvPr>
        </p:nvSpPr>
        <p:spPr>
          <a:xfrm>
            <a:off x="2752610" y="2134727"/>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3" name="Picture Placeholder 10"/>
          <p:cNvSpPr>
            <a:spLocks noGrp="1"/>
          </p:cNvSpPr>
          <p:nvPr>
            <p:ph type="pic" sz="quarter" idx="16" hasCustomPrompt="1"/>
          </p:nvPr>
        </p:nvSpPr>
        <p:spPr>
          <a:xfrm>
            <a:off x="1574925" y="3626833"/>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5" name="Picture Placeholder 10"/>
          <p:cNvSpPr>
            <a:spLocks noGrp="1"/>
          </p:cNvSpPr>
          <p:nvPr>
            <p:ph type="pic" sz="quarter" idx="18" hasCustomPrompt="1"/>
          </p:nvPr>
        </p:nvSpPr>
        <p:spPr>
          <a:xfrm>
            <a:off x="382692" y="2577794"/>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5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2" name="Picture Placeholder 11"/>
          <p:cNvSpPr>
            <a:spLocks noGrp="1"/>
          </p:cNvSpPr>
          <p:nvPr>
            <p:ph type="pic" sz="quarter" idx="11" hasCustomPrompt="1"/>
          </p:nvPr>
        </p:nvSpPr>
        <p:spPr>
          <a:xfrm>
            <a:off x="4239244" y="2119810"/>
            <a:ext cx="1793329" cy="1793329"/>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8" name="Picture Placeholder 11"/>
          <p:cNvSpPr>
            <a:spLocks noGrp="1"/>
          </p:cNvSpPr>
          <p:nvPr>
            <p:ph type="pic" sz="quarter" idx="12" hasCustomPrompt="1"/>
          </p:nvPr>
        </p:nvSpPr>
        <p:spPr>
          <a:xfrm>
            <a:off x="6353031" y="1678186"/>
            <a:ext cx="2070623" cy="2070623"/>
          </a:xfrm>
          <a:prstGeom prst="rect">
            <a:avLst/>
          </a:prstGeom>
          <a:solidFill>
            <a:schemeClr val="bg1">
              <a:lumMod val="95000"/>
            </a:schemeClr>
          </a:solidFill>
          <a:effectLst>
            <a:outerShdw blurRad="965200" dist="469900" dir="8100000" sx="91000" sy="91000" algn="tr" rotWithShape="0">
              <a:prstClr val="black">
                <a:alpha val="66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21" name="Picture Placeholder 11"/>
          <p:cNvSpPr>
            <a:spLocks noGrp="1"/>
          </p:cNvSpPr>
          <p:nvPr>
            <p:ph type="pic" sz="quarter" idx="13" hasCustomPrompt="1"/>
          </p:nvPr>
        </p:nvSpPr>
        <p:spPr>
          <a:xfrm>
            <a:off x="4239244" y="4079238"/>
            <a:ext cx="1793329" cy="1793329"/>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22" name="Picture Placeholder 11"/>
          <p:cNvSpPr>
            <a:spLocks noGrp="1"/>
          </p:cNvSpPr>
          <p:nvPr>
            <p:ph type="pic" sz="quarter" idx="14" hasCustomPrompt="1"/>
          </p:nvPr>
        </p:nvSpPr>
        <p:spPr>
          <a:xfrm>
            <a:off x="6188044" y="4079238"/>
            <a:ext cx="1793329" cy="1793329"/>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3" name="TextBox 12"/>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38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30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Freeform: Shape 2"/>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TextBox 4"/>
          <p:cNvSpPr txBox="1"/>
          <p:nvPr userDrawn="1"/>
        </p:nvSpPr>
        <p:spPr>
          <a:xfrm>
            <a:off x="11176000" y="231745"/>
            <a:ext cx="8592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6" name="Freeform: Shape 5"/>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showMasterSp="0" userDrawn="1">
  <p:cSld name="53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4" name="Rectangle 13"/>
          <p:cNvSpPr/>
          <p:nvPr userDrawn="1"/>
        </p:nvSpPr>
        <p:spPr>
          <a:xfrm>
            <a:off x="0" y="6477000"/>
            <a:ext cx="12192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5" name="Group 14"/>
          <p:cNvGrpSpPr/>
          <p:nvPr userDrawn="1"/>
        </p:nvGrpSpPr>
        <p:grpSpPr>
          <a:xfrm>
            <a:off x="204219" y="6513611"/>
            <a:ext cx="2543588" cy="307777"/>
            <a:chOff x="537594" y="5627969"/>
            <a:chExt cx="2543588" cy="307777"/>
          </a:xfrm>
        </p:grpSpPr>
        <p:sp>
          <p:nvSpPr>
            <p:cNvPr id="16" name="TextBox 15"/>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17" name="TextBox 16"/>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18" name="Freeform: Shape 17"/>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21" name="TextBox 20"/>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22"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31" name="Picture Placeholder 3"/>
          <p:cNvSpPr>
            <a:spLocks noGrp="1"/>
          </p:cNvSpPr>
          <p:nvPr>
            <p:ph type="pic" sz="quarter" idx="12" hasCustomPrompt="1"/>
          </p:nvPr>
        </p:nvSpPr>
        <p:spPr>
          <a:xfrm>
            <a:off x="6178715" y="796185"/>
            <a:ext cx="253741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2" name="Picture Placeholder 3"/>
          <p:cNvSpPr>
            <a:spLocks noGrp="1"/>
          </p:cNvSpPr>
          <p:nvPr>
            <p:ph type="pic" sz="quarter" idx="13" hasCustomPrompt="1"/>
          </p:nvPr>
        </p:nvSpPr>
        <p:spPr>
          <a:xfrm>
            <a:off x="8886895" y="796184"/>
            <a:ext cx="253741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3" name="Picture Placeholder 3"/>
          <p:cNvSpPr>
            <a:spLocks noGrp="1"/>
          </p:cNvSpPr>
          <p:nvPr>
            <p:ph type="pic" sz="quarter" idx="14" hasCustomPrompt="1"/>
          </p:nvPr>
        </p:nvSpPr>
        <p:spPr>
          <a:xfrm>
            <a:off x="762355" y="3523588"/>
            <a:ext cx="253741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4" name="Picture Placeholder 3"/>
          <p:cNvSpPr>
            <a:spLocks noGrp="1"/>
          </p:cNvSpPr>
          <p:nvPr>
            <p:ph type="pic" sz="quarter" idx="15" hasCustomPrompt="1"/>
          </p:nvPr>
        </p:nvSpPr>
        <p:spPr>
          <a:xfrm>
            <a:off x="3470535" y="3523587"/>
            <a:ext cx="253741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5" name="Picture Placeholder 3"/>
          <p:cNvSpPr>
            <a:spLocks noGrp="1"/>
          </p:cNvSpPr>
          <p:nvPr>
            <p:ph type="pic" sz="quarter" idx="16" hasCustomPrompt="1"/>
          </p:nvPr>
        </p:nvSpPr>
        <p:spPr>
          <a:xfrm>
            <a:off x="6178715" y="3523587"/>
            <a:ext cx="524559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7" name="Rectangle 36"/>
          <p:cNvSpPr/>
          <p:nvPr userDrawn="1"/>
        </p:nvSpPr>
        <p:spPr>
          <a:xfrm>
            <a:off x="762355" y="794601"/>
            <a:ext cx="5245593" cy="2538996"/>
          </a:xfrm>
          <a:prstGeom prst="rect">
            <a:avLst/>
          </a:prstGeom>
          <a:gradFill>
            <a:gsLst>
              <a:gs pos="14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 name="Title 1"/>
          <p:cNvSpPr>
            <a:spLocks noGrp="1"/>
          </p:cNvSpPr>
          <p:nvPr>
            <p:ph type="title"/>
          </p:nvPr>
        </p:nvSpPr>
        <p:spPr>
          <a:xfrm>
            <a:off x="1136905" y="1410909"/>
            <a:ext cx="4520945" cy="118019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39" name="Text Placeholder 3"/>
          <p:cNvSpPr>
            <a:spLocks noGrp="1"/>
          </p:cNvSpPr>
          <p:nvPr>
            <p:ph type="body" sz="quarter" idx="10"/>
          </p:nvPr>
        </p:nvSpPr>
        <p:spPr>
          <a:xfrm>
            <a:off x="1136905" y="1161218"/>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userDrawn="1">
  <p:cSld name="54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2441448" cy="6858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Picture Placeholder 3"/>
          <p:cNvSpPr>
            <a:spLocks noGrp="1"/>
          </p:cNvSpPr>
          <p:nvPr>
            <p:ph type="pic" sz="quarter" idx="11" hasCustomPrompt="1"/>
          </p:nvPr>
        </p:nvSpPr>
        <p:spPr>
          <a:xfrm>
            <a:off x="2441448" y="0"/>
            <a:ext cx="2441448" cy="6858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3"/>
          <p:cNvSpPr>
            <a:spLocks noGrp="1"/>
          </p:cNvSpPr>
          <p:nvPr>
            <p:ph type="pic" sz="quarter" idx="12" hasCustomPrompt="1"/>
          </p:nvPr>
        </p:nvSpPr>
        <p:spPr>
          <a:xfrm>
            <a:off x="4882896" y="0"/>
            <a:ext cx="2441448" cy="6858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7" name="Picture Placeholder 3"/>
          <p:cNvSpPr>
            <a:spLocks noGrp="1"/>
          </p:cNvSpPr>
          <p:nvPr>
            <p:ph type="pic" sz="quarter" idx="13" hasCustomPrompt="1"/>
          </p:nvPr>
        </p:nvSpPr>
        <p:spPr>
          <a:xfrm>
            <a:off x="7324344" y="0"/>
            <a:ext cx="2441448" cy="6858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8" name="Picture Placeholder 3"/>
          <p:cNvSpPr>
            <a:spLocks noGrp="1"/>
          </p:cNvSpPr>
          <p:nvPr>
            <p:ph type="pic" sz="quarter" idx="14" hasCustomPrompt="1"/>
          </p:nvPr>
        </p:nvSpPr>
        <p:spPr>
          <a:xfrm>
            <a:off x="9765792" y="0"/>
            <a:ext cx="2441448" cy="6858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55_Custom Layout">
    <p:spTree>
      <p:nvGrpSpPr>
        <p:cNvPr id="1" name=""/>
        <p:cNvGrpSpPr/>
        <p:nvPr/>
      </p:nvGrpSpPr>
      <p:grpSpPr>
        <a:xfrm>
          <a:off x="0" y="0"/>
          <a:ext cx="0" cy="0"/>
          <a:chOff x="0" y="0"/>
          <a:chExt cx="0" cy="0"/>
        </a:xfrm>
      </p:grpSpPr>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9" name="Title 1"/>
          <p:cNvSpPr>
            <a:spLocks noGrp="1"/>
          </p:cNvSpPr>
          <p:nvPr>
            <p:ph type="title"/>
          </p:nvPr>
        </p:nvSpPr>
        <p:spPr>
          <a:xfrm>
            <a:off x="7175500" y="203199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1"/>
          </p:nvPr>
        </p:nvSpPr>
        <p:spPr>
          <a:xfrm>
            <a:off x="7175500" y="173876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11" name="Picture Placeholder 3"/>
          <p:cNvSpPr>
            <a:spLocks noGrp="1"/>
          </p:cNvSpPr>
          <p:nvPr>
            <p:ph type="pic" sz="quarter" idx="14" hasCustomPrompt="1"/>
          </p:nvPr>
        </p:nvSpPr>
        <p:spPr>
          <a:xfrm>
            <a:off x="0" y="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3"/>
          <p:cNvSpPr>
            <a:spLocks noGrp="1"/>
          </p:cNvSpPr>
          <p:nvPr>
            <p:ph type="pic" sz="quarter" idx="15" hasCustomPrompt="1"/>
          </p:nvPr>
        </p:nvSpPr>
        <p:spPr>
          <a:xfrm>
            <a:off x="0" y="2286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Picture Placeholder 3"/>
          <p:cNvSpPr>
            <a:spLocks noGrp="1"/>
          </p:cNvSpPr>
          <p:nvPr>
            <p:ph type="pic" sz="quarter" idx="16" hasCustomPrompt="1"/>
          </p:nvPr>
        </p:nvSpPr>
        <p:spPr>
          <a:xfrm>
            <a:off x="0" y="4572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5" name="Picture Placeholder 3"/>
          <p:cNvSpPr>
            <a:spLocks noGrp="1"/>
          </p:cNvSpPr>
          <p:nvPr>
            <p:ph type="pic" sz="quarter" idx="17" hasCustomPrompt="1"/>
          </p:nvPr>
        </p:nvSpPr>
        <p:spPr>
          <a:xfrm>
            <a:off x="2286000" y="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7" name="Picture Placeholder 3"/>
          <p:cNvSpPr>
            <a:spLocks noGrp="1"/>
          </p:cNvSpPr>
          <p:nvPr>
            <p:ph type="pic" sz="quarter" idx="19" hasCustomPrompt="1"/>
          </p:nvPr>
        </p:nvSpPr>
        <p:spPr>
          <a:xfrm>
            <a:off x="2286000" y="4572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Picture Placeholder 3"/>
          <p:cNvSpPr>
            <a:spLocks noGrp="1"/>
          </p:cNvSpPr>
          <p:nvPr>
            <p:ph type="pic" sz="quarter" idx="20" hasCustomPrompt="1"/>
          </p:nvPr>
        </p:nvSpPr>
        <p:spPr>
          <a:xfrm>
            <a:off x="4572000" y="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3"/>
          <p:cNvSpPr>
            <a:spLocks noGrp="1"/>
          </p:cNvSpPr>
          <p:nvPr>
            <p:ph type="pic" sz="quarter" idx="21" hasCustomPrompt="1"/>
          </p:nvPr>
        </p:nvSpPr>
        <p:spPr>
          <a:xfrm>
            <a:off x="4572000" y="2286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3"/>
          <p:cNvSpPr>
            <a:spLocks noGrp="1"/>
          </p:cNvSpPr>
          <p:nvPr>
            <p:ph type="pic" sz="quarter" idx="22" hasCustomPrompt="1"/>
          </p:nvPr>
        </p:nvSpPr>
        <p:spPr>
          <a:xfrm>
            <a:off x="4572000" y="4572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Picture Placeholder 3"/>
          <p:cNvSpPr>
            <a:spLocks noGrp="1"/>
          </p:cNvSpPr>
          <p:nvPr>
            <p:ph type="pic" sz="quarter" idx="18" hasCustomPrompt="1"/>
          </p:nvPr>
        </p:nvSpPr>
        <p:spPr>
          <a:xfrm>
            <a:off x="1928586" y="1934029"/>
            <a:ext cx="2989942" cy="2989942"/>
          </a:xfrm>
          <a:prstGeom prst="rect">
            <a:avLst/>
          </a:prstGeom>
          <a:solidFill>
            <a:schemeClr val="bg1">
              <a:lumMod val="85000"/>
            </a:schemeClr>
          </a:solidFill>
          <a:effectLst>
            <a:outerShdw blurRad="1270000" sx="114000" sy="114000" algn="ctr" rotWithShape="0">
              <a:prstClr val="black"/>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56_Custom Layout">
    <p:spTree>
      <p:nvGrpSpPr>
        <p:cNvPr id="1" name=""/>
        <p:cNvGrpSpPr/>
        <p:nvPr/>
      </p:nvGrpSpPr>
      <p:grpSpPr>
        <a:xfrm>
          <a:off x="0" y="0"/>
          <a:ext cx="0" cy="0"/>
          <a:chOff x="0" y="0"/>
          <a:chExt cx="0" cy="0"/>
        </a:xfrm>
      </p:grpSpPr>
      <p:sp>
        <p:nvSpPr>
          <p:cNvPr id="19" name="Title 1"/>
          <p:cNvSpPr>
            <a:spLocks noGrp="1"/>
          </p:cNvSpPr>
          <p:nvPr>
            <p:ph type="title"/>
          </p:nvPr>
        </p:nvSpPr>
        <p:spPr>
          <a:xfrm>
            <a:off x="756557" y="203199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1"/>
          </p:nvPr>
        </p:nvSpPr>
        <p:spPr>
          <a:xfrm>
            <a:off x="756557" y="173876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11" name="Picture Placeholder 3"/>
          <p:cNvSpPr>
            <a:spLocks noGrp="1"/>
          </p:cNvSpPr>
          <p:nvPr>
            <p:ph type="pic" sz="quarter" idx="14" hasCustomPrompt="1"/>
          </p:nvPr>
        </p:nvSpPr>
        <p:spPr>
          <a:xfrm>
            <a:off x="5334000" y="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3"/>
          <p:cNvSpPr>
            <a:spLocks noGrp="1"/>
          </p:cNvSpPr>
          <p:nvPr>
            <p:ph type="pic" sz="quarter" idx="15" hasCustomPrompt="1"/>
          </p:nvPr>
        </p:nvSpPr>
        <p:spPr>
          <a:xfrm>
            <a:off x="7620000" y="2286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Picture Placeholder 3"/>
          <p:cNvSpPr>
            <a:spLocks noGrp="1"/>
          </p:cNvSpPr>
          <p:nvPr>
            <p:ph type="pic" sz="quarter" idx="16" hasCustomPrompt="1"/>
          </p:nvPr>
        </p:nvSpPr>
        <p:spPr>
          <a:xfrm>
            <a:off x="5334000" y="4572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5" name="Picture Placeholder 3"/>
          <p:cNvSpPr>
            <a:spLocks noGrp="1"/>
          </p:cNvSpPr>
          <p:nvPr>
            <p:ph type="pic" sz="quarter" idx="17" hasCustomPrompt="1"/>
          </p:nvPr>
        </p:nvSpPr>
        <p:spPr>
          <a:xfrm>
            <a:off x="7620000" y="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7" name="Picture Placeholder 3"/>
          <p:cNvSpPr>
            <a:spLocks noGrp="1"/>
          </p:cNvSpPr>
          <p:nvPr>
            <p:ph type="pic" sz="quarter" idx="19" hasCustomPrompt="1"/>
          </p:nvPr>
        </p:nvSpPr>
        <p:spPr>
          <a:xfrm>
            <a:off x="7620000" y="4572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Picture Placeholder 3"/>
          <p:cNvSpPr>
            <a:spLocks noGrp="1"/>
          </p:cNvSpPr>
          <p:nvPr>
            <p:ph type="pic" sz="quarter" idx="20" hasCustomPrompt="1"/>
          </p:nvPr>
        </p:nvSpPr>
        <p:spPr>
          <a:xfrm>
            <a:off x="9906000" y="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3"/>
          <p:cNvSpPr>
            <a:spLocks noGrp="1"/>
          </p:cNvSpPr>
          <p:nvPr>
            <p:ph type="pic" sz="quarter" idx="21" hasCustomPrompt="1"/>
          </p:nvPr>
        </p:nvSpPr>
        <p:spPr>
          <a:xfrm>
            <a:off x="9906000" y="2286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3"/>
          <p:cNvSpPr>
            <a:spLocks noGrp="1"/>
          </p:cNvSpPr>
          <p:nvPr>
            <p:ph type="pic" sz="quarter" idx="22" hasCustomPrompt="1"/>
          </p:nvPr>
        </p:nvSpPr>
        <p:spPr>
          <a:xfrm>
            <a:off x="9906000" y="4572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Picture Placeholder 3"/>
          <p:cNvSpPr>
            <a:spLocks noGrp="1"/>
          </p:cNvSpPr>
          <p:nvPr>
            <p:ph type="pic" sz="quarter" idx="18" hasCustomPrompt="1"/>
          </p:nvPr>
        </p:nvSpPr>
        <p:spPr>
          <a:xfrm>
            <a:off x="4982029" y="1934029"/>
            <a:ext cx="2989942" cy="2989942"/>
          </a:xfrm>
          <a:prstGeom prst="rect">
            <a:avLst/>
          </a:prstGeom>
          <a:solidFill>
            <a:schemeClr val="bg1">
              <a:lumMod val="85000"/>
            </a:schemeClr>
          </a:solidFill>
          <a:effectLst>
            <a:outerShdw blurRad="1028700" dist="190500" sx="109000" sy="109000" algn="l" rotWithShape="0">
              <a:prstClr val="black">
                <a:alpha val="9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57_Custom Layout">
    <p:bg>
      <p:bgPr>
        <a:solidFill>
          <a:schemeClr val="bg1"/>
        </a:solidFill>
        <a:effectLst/>
      </p:bgPr>
    </p:bg>
    <p:spTree>
      <p:nvGrpSpPr>
        <p:cNvPr id="1" name=""/>
        <p:cNvGrpSpPr/>
        <p:nvPr/>
      </p:nvGrpSpPr>
      <p:grpSpPr>
        <a:xfrm>
          <a:off x="0" y="0"/>
          <a:ext cx="0" cy="0"/>
          <a:chOff x="0" y="0"/>
          <a:chExt cx="0" cy="0"/>
        </a:xfrm>
      </p:grpSpPr>
      <p:grpSp>
        <p:nvGrpSpPr>
          <p:cNvPr id="26" name="Group 25"/>
          <p:cNvGrpSpPr/>
          <p:nvPr userDrawn="1"/>
        </p:nvGrpSpPr>
        <p:grpSpPr>
          <a:xfrm>
            <a:off x="0" y="-4762"/>
            <a:ext cx="12192000" cy="6867522"/>
            <a:chOff x="0" y="-4762"/>
            <a:chExt cx="12192000" cy="6867522"/>
          </a:xfrm>
        </p:grpSpPr>
        <p:sp>
          <p:nvSpPr>
            <p:cNvPr id="27" name="Freeform: Shape 26"/>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 name="Freeform: Shape 29"/>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1" name="Freeform: Shape 30"/>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 name="Freeform: Shape 31"/>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 name="Freeform: Shape 32"/>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 name="Freeform: Shape 33"/>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 name="Freeform: Shape 34"/>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 name="Freeform: Shape 35"/>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5" name="Freeform: Shape 24"/>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Picture Placeholder 3"/>
          <p:cNvSpPr>
            <a:spLocks noGrp="1"/>
          </p:cNvSpPr>
          <p:nvPr>
            <p:ph type="pic" sz="quarter" idx="14" hasCustomPrompt="1"/>
          </p:nvPr>
        </p:nvSpPr>
        <p:spPr>
          <a:xfrm>
            <a:off x="341085" y="399142"/>
            <a:ext cx="11531601" cy="3309257"/>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3"/>
          <p:cNvSpPr>
            <a:spLocks noGrp="1"/>
          </p:cNvSpPr>
          <p:nvPr>
            <p:ph type="pic" sz="quarter" idx="15" hasCustomPrompt="1"/>
          </p:nvPr>
        </p:nvSpPr>
        <p:spPr>
          <a:xfrm>
            <a:off x="5020127" y="3878944"/>
            <a:ext cx="2173515" cy="2173515"/>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5" name="Picture Placeholder 3"/>
          <p:cNvSpPr>
            <a:spLocks noGrp="1"/>
          </p:cNvSpPr>
          <p:nvPr>
            <p:ph type="pic" sz="quarter" idx="17" hasCustomPrompt="1"/>
          </p:nvPr>
        </p:nvSpPr>
        <p:spPr>
          <a:xfrm>
            <a:off x="341085" y="3878944"/>
            <a:ext cx="2173515" cy="2173515"/>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Picture Placeholder 3"/>
          <p:cNvSpPr>
            <a:spLocks noGrp="1"/>
          </p:cNvSpPr>
          <p:nvPr>
            <p:ph type="pic" sz="quarter" idx="20" hasCustomPrompt="1"/>
          </p:nvPr>
        </p:nvSpPr>
        <p:spPr>
          <a:xfrm>
            <a:off x="2680606" y="3878944"/>
            <a:ext cx="2173515" cy="2173515"/>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3"/>
          <p:cNvSpPr>
            <a:spLocks noGrp="1"/>
          </p:cNvSpPr>
          <p:nvPr>
            <p:ph type="pic" sz="quarter" idx="21" hasCustomPrompt="1"/>
          </p:nvPr>
        </p:nvSpPr>
        <p:spPr>
          <a:xfrm>
            <a:off x="7359648" y="3878943"/>
            <a:ext cx="2173515" cy="2173515"/>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3" name="Picture Placeholder 3"/>
          <p:cNvSpPr>
            <a:spLocks noGrp="1"/>
          </p:cNvSpPr>
          <p:nvPr>
            <p:ph type="pic" sz="quarter" idx="22" hasCustomPrompt="1"/>
          </p:nvPr>
        </p:nvSpPr>
        <p:spPr>
          <a:xfrm>
            <a:off x="9699169" y="3878942"/>
            <a:ext cx="2173515" cy="2173515"/>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58_Custom Layout">
    <p:spTree>
      <p:nvGrpSpPr>
        <p:cNvPr id="1" name=""/>
        <p:cNvGrpSpPr/>
        <p:nvPr/>
      </p:nvGrpSpPr>
      <p:grpSpPr>
        <a:xfrm>
          <a:off x="0" y="0"/>
          <a:ext cx="0" cy="0"/>
          <a:chOff x="0" y="0"/>
          <a:chExt cx="0" cy="0"/>
        </a:xfrm>
      </p:grpSpPr>
      <p:sp>
        <p:nvSpPr>
          <p:cNvPr id="15" name="Picture Placeholder 14"/>
          <p:cNvSpPr>
            <a:spLocks noGrp="1"/>
          </p:cNvSpPr>
          <p:nvPr>
            <p:ph type="pic" sz="quarter" idx="10" hasCustomPrompt="1"/>
          </p:nvPr>
        </p:nvSpPr>
        <p:spPr>
          <a:xfrm>
            <a:off x="607787" y="1860633"/>
            <a:ext cx="2890156" cy="3136733"/>
          </a:xfrm>
          <a:custGeom>
            <a:avLst/>
            <a:gdLst>
              <a:gd name="connsiteX0" fmla="*/ 2016868 w 4028715"/>
              <a:gd name="connsiteY0" fmla="*/ 0 h 4372429"/>
              <a:gd name="connsiteX1" fmla="*/ 2042202 w 4028715"/>
              <a:gd name="connsiteY1" fmla="*/ 457 h 4372429"/>
              <a:gd name="connsiteX2" fmla="*/ 2067763 w 4028715"/>
              <a:gd name="connsiteY2" fmla="*/ 1598 h 4372429"/>
              <a:gd name="connsiteX3" fmla="*/ 2093097 w 4028715"/>
              <a:gd name="connsiteY3" fmla="*/ 3652 h 4372429"/>
              <a:gd name="connsiteX4" fmla="*/ 2118202 w 4028715"/>
              <a:gd name="connsiteY4" fmla="*/ 6391 h 4372429"/>
              <a:gd name="connsiteX5" fmla="*/ 2143764 w 4028715"/>
              <a:gd name="connsiteY5" fmla="*/ 9814 h 4372429"/>
              <a:gd name="connsiteX6" fmla="*/ 2168869 w 4028715"/>
              <a:gd name="connsiteY6" fmla="*/ 13922 h 4372429"/>
              <a:gd name="connsiteX7" fmla="*/ 2193746 w 4028715"/>
              <a:gd name="connsiteY7" fmla="*/ 18943 h 4372429"/>
              <a:gd name="connsiteX8" fmla="*/ 2218852 w 4028715"/>
              <a:gd name="connsiteY8" fmla="*/ 24421 h 4372429"/>
              <a:gd name="connsiteX9" fmla="*/ 2243729 w 4028715"/>
              <a:gd name="connsiteY9" fmla="*/ 30583 h 4372429"/>
              <a:gd name="connsiteX10" fmla="*/ 2268378 w 4028715"/>
              <a:gd name="connsiteY10" fmla="*/ 37658 h 4372429"/>
              <a:gd name="connsiteX11" fmla="*/ 2293026 w 4028715"/>
              <a:gd name="connsiteY11" fmla="*/ 45646 h 4372429"/>
              <a:gd name="connsiteX12" fmla="*/ 2317447 w 4028715"/>
              <a:gd name="connsiteY12" fmla="*/ 54091 h 4372429"/>
              <a:gd name="connsiteX13" fmla="*/ 2341411 w 4028715"/>
              <a:gd name="connsiteY13" fmla="*/ 63448 h 4372429"/>
              <a:gd name="connsiteX14" fmla="*/ 2365375 w 4028715"/>
              <a:gd name="connsiteY14" fmla="*/ 73262 h 4372429"/>
              <a:gd name="connsiteX15" fmla="*/ 2389339 w 4028715"/>
              <a:gd name="connsiteY15" fmla="*/ 83989 h 4372429"/>
              <a:gd name="connsiteX16" fmla="*/ 2412619 w 4028715"/>
              <a:gd name="connsiteY16" fmla="*/ 95400 h 4372429"/>
              <a:gd name="connsiteX17" fmla="*/ 3242235 w 4028715"/>
              <a:gd name="connsiteY17" fmla="*/ 573770 h 4372429"/>
              <a:gd name="connsiteX18" fmla="*/ 3251136 w 4028715"/>
              <a:gd name="connsiteY18" fmla="*/ 579019 h 4372429"/>
              <a:gd name="connsiteX19" fmla="*/ 3260037 w 4028715"/>
              <a:gd name="connsiteY19" fmla="*/ 584041 h 4372429"/>
              <a:gd name="connsiteX20" fmla="*/ 3268938 w 4028715"/>
              <a:gd name="connsiteY20" fmla="*/ 589290 h 4372429"/>
              <a:gd name="connsiteX21" fmla="*/ 3278067 w 4028715"/>
              <a:gd name="connsiteY21" fmla="*/ 594083 h 4372429"/>
              <a:gd name="connsiteX22" fmla="*/ 3286740 w 4028715"/>
              <a:gd name="connsiteY22" fmla="*/ 599104 h 4372429"/>
              <a:gd name="connsiteX23" fmla="*/ 3295869 w 4028715"/>
              <a:gd name="connsiteY23" fmla="*/ 603668 h 4372429"/>
              <a:gd name="connsiteX24" fmla="*/ 3304313 w 4028715"/>
              <a:gd name="connsiteY24" fmla="*/ 608689 h 4372429"/>
              <a:gd name="connsiteX25" fmla="*/ 3312758 w 4028715"/>
              <a:gd name="connsiteY25" fmla="*/ 613254 h 4372429"/>
              <a:gd name="connsiteX26" fmla="*/ 3659439 w 4028715"/>
              <a:gd name="connsiteY26" fmla="*/ 817292 h 4372429"/>
              <a:gd name="connsiteX27" fmla="*/ 3668797 w 4028715"/>
              <a:gd name="connsiteY27" fmla="*/ 823682 h 4372429"/>
              <a:gd name="connsiteX28" fmla="*/ 3677013 w 4028715"/>
              <a:gd name="connsiteY28" fmla="*/ 829844 h 4372429"/>
              <a:gd name="connsiteX29" fmla="*/ 3684316 w 4028715"/>
              <a:gd name="connsiteY29" fmla="*/ 835778 h 4372429"/>
              <a:gd name="connsiteX30" fmla="*/ 3691163 w 4028715"/>
              <a:gd name="connsiteY30" fmla="*/ 841256 h 4372429"/>
              <a:gd name="connsiteX31" fmla="*/ 3703031 w 4028715"/>
              <a:gd name="connsiteY31" fmla="*/ 851070 h 4372429"/>
              <a:gd name="connsiteX32" fmla="*/ 3712845 w 4028715"/>
              <a:gd name="connsiteY32" fmla="*/ 860199 h 4372429"/>
              <a:gd name="connsiteX33" fmla="*/ 3721974 w 4028715"/>
              <a:gd name="connsiteY33" fmla="*/ 868643 h 4372429"/>
              <a:gd name="connsiteX34" fmla="*/ 3730419 w 4028715"/>
              <a:gd name="connsiteY34" fmla="*/ 876860 h 4372429"/>
              <a:gd name="connsiteX35" fmla="*/ 3734755 w 4028715"/>
              <a:gd name="connsiteY35" fmla="*/ 880739 h 4372429"/>
              <a:gd name="connsiteX36" fmla="*/ 3739320 w 4028715"/>
              <a:gd name="connsiteY36" fmla="*/ 884848 h 4372429"/>
              <a:gd name="connsiteX37" fmla="*/ 3744112 w 4028715"/>
              <a:gd name="connsiteY37" fmla="*/ 888956 h 4372429"/>
              <a:gd name="connsiteX38" fmla="*/ 3749133 w 4028715"/>
              <a:gd name="connsiteY38" fmla="*/ 893064 h 4372429"/>
              <a:gd name="connsiteX39" fmla="*/ 3757350 w 4028715"/>
              <a:gd name="connsiteY39" fmla="*/ 898770 h 4372429"/>
              <a:gd name="connsiteX40" fmla="*/ 3762827 w 4028715"/>
              <a:gd name="connsiteY40" fmla="*/ 902650 h 4372429"/>
              <a:gd name="connsiteX41" fmla="*/ 3765566 w 4028715"/>
              <a:gd name="connsiteY41" fmla="*/ 904932 h 4372429"/>
              <a:gd name="connsiteX42" fmla="*/ 3768305 w 4028715"/>
              <a:gd name="connsiteY42" fmla="*/ 907214 h 4372429"/>
              <a:gd name="connsiteX43" fmla="*/ 3771728 w 4028715"/>
              <a:gd name="connsiteY43" fmla="*/ 910181 h 4372429"/>
              <a:gd name="connsiteX44" fmla="*/ 3775836 w 4028715"/>
              <a:gd name="connsiteY44" fmla="*/ 914746 h 4372429"/>
              <a:gd name="connsiteX45" fmla="*/ 3789987 w 4028715"/>
              <a:gd name="connsiteY45" fmla="*/ 930494 h 4372429"/>
              <a:gd name="connsiteX46" fmla="*/ 3803909 w 4028715"/>
              <a:gd name="connsiteY46" fmla="*/ 946698 h 4372429"/>
              <a:gd name="connsiteX47" fmla="*/ 3817374 w 4028715"/>
              <a:gd name="connsiteY47" fmla="*/ 962674 h 4372429"/>
              <a:gd name="connsiteX48" fmla="*/ 3830612 w 4028715"/>
              <a:gd name="connsiteY48" fmla="*/ 979107 h 4372429"/>
              <a:gd name="connsiteX49" fmla="*/ 3843621 w 4028715"/>
              <a:gd name="connsiteY49" fmla="*/ 995767 h 4372429"/>
              <a:gd name="connsiteX50" fmla="*/ 3856173 w 4028715"/>
              <a:gd name="connsiteY50" fmla="*/ 1012656 h 4372429"/>
              <a:gd name="connsiteX51" fmla="*/ 3868269 w 4028715"/>
              <a:gd name="connsiteY51" fmla="*/ 1029774 h 4372429"/>
              <a:gd name="connsiteX52" fmla="*/ 3879909 w 4028715"/>
              <a:gd name="connsiteY52" fmla="*/ 1047119 h 4372429"/>
              <a:gd name="connsiteX53" fmla="*/ 3891321 w 4028715"/>
              <a:gd name="connsiteY53" fmla="*/ 1064693 h 4372429"/>
              <a:gd name="connsiteX54" fmla="*/ 3902276 w 4028715"/>
              <a:gd name="connsiteY54" fmla="*/ 1082267 h 4372429"/>
              <a:gd name="connsiteX55" fmla="*/ 3913003 w 4028715"/>
              <a:gd name="connsiteY55" fmla="*/ 1100297 h 4372429"/>
              <a:gd name="connsiteX56" fmla="*/ 3923045 w 4028715"/>
              <a:gd name="connsiteY56" fmla="*/ 1118327 h 4372429"/>
              <a:gd name="connsiteX57" fmla="*/ 3933087 w 4028715"/>
              <a:gd name="connsiteY57" fmla="*/ 1136813 h 4372429"/>
              <a:gd name="connsiteX58" fmla="*/ 3942216 w 4028715"/>
              <a:gd name="connsiteY58" fmla="*/ 1155528 h 4372429"/>
              <a:gd name="connsiteX59" fmla="*/ 3951345 w 4028715"/>
              <a:gd name="connsiteY59" fmla="*/ 1174243 h 4372429"/>
              <a:gd name="connsiteX60" fmla="*/ 3959790 w 4028715"/>
              <a:gd name="connsiteY60" fmla="*/ 1193186 h 4372429"/>
              <a:gd name="connsiteX61" fmla="*/ 3967778 w 4028715"/>
              <a:gd name="connsiteY61" fmla="*/ 1212586 h 4372429"/>
              <a:gd name="connsiteX62" fmla="*/ 3975309 w 4028715"/>
              <a:gd name="connsiteY62" fmla="*/ 1231985 h 4372429"/>
              <a:gd name="connsiteX63" fmla="*/ 3982613 w 4028715"/>
              <a:gd name="connsiteY63" fmla="*/ 1251613 h 4372429"/>
              <a:gd name="connsiteX64" fmla="*/ 3989003 w 4028715"/>
              <a:gd name="connsiteY64" fmla="*/ 1271469 h 4372429"/>
              <a:gd name="connsiteX65" fmla="*/ 3995394 w 4028715"/>
              <a:gd name="connsiteY65" fmla="*/ 1291782 h 4372429"/>
              <a:gd name="connsiteX66" fmla="*/ 4000871 w 4028715"/>
              <a:gd name="connsiteY66" fmla="*/ 1312322 h 4372429"/>
              <a:gd name="connsiteX67" fmla="*/ 4006120 w 4028715"/>
              <a:gd name="connsiteY67" fmla="*/ 1332863 h 4372429"/>
              <a:gd name="connsiteX68" fmla="*/ 4010685 w 4028715"/>
              <a:gd name="connsiteY68" fmla="*/ 1353632 h 4372429"/>
              <a:gd name="connsiteX69" fmla="*/ 4014793 w 4028715"/>
              <a:gd name="connsiteY69" fmla="*/ 1374857 h 4372429"/>
              <a:gd name="connsiteX70" fmla="*/ 4018673 w 4028715"/>
              <a:gd name="connsiteY70" fmla="*/ 1396083 h 4372429"/>
              <a:gd name="connsiteX71" fmla="*/ 4021640 w 4028715"/>
              <a:gd name="connsiteY71" fmla="*/ 1417765 h 4372429"/>
              <a:gd name="connsiteX72" fmla="*/ 4024151 w 4028715"/>
              <a:gd name="connsiteY72" fmla="*/ 1439446 h 4372429"/>
              <a:gd name="connsiteX73" fmla="*/ 4026205 w 4028715"/>
              <a:gd name="connsiteY73" fmla="*/ 1461585 h 4372429"/>
              <a:gd name="connsiteX74" fmla="*/ 4027574 w 4028715"/>
              <a:gd name="connsiteY74" fmla="*/ 1483723 h 4372429"/>
              <a:gd name="connsiteX75" fmla="*/ 4028487 w 4028715"/>
              <a:gd name="connsiteY75" fmla="*/ 1506318 h 4372429"/>
              <a:gd name="connsiteX76" fmla="*/ 4028715 w 4028715"/>
              <a:gd name="connsiteY76" fmla="*/ 1528912 h 4372429"/>
              <a:gd name="connsiteX77" fmla="*/ 4028715 w 4028715"/>
              <a:gd name="connsiteY77" fmla="*/ 2843517 h 4372429"/>
              <a:gd name="connsiteX78" fmla="*/ 4028487 w 4028715"/>
              <a:gd name="connsiteY78" fmla="*/ 2861547 h 4372429"/>
              <a:gd name="connsiteX79" fmla="*/ 4027574 w 4028715"/>
              <a:gd name="connsiteY79" fmla="*/ 2879805 h 4372429"/>
              <a:gd name="connsiteX80" fmla="*/ 4026433 w 4028715"/>
              <a:gd name="connsiteY80" fmla="*/ 2898292 h 4372429"/>
              <a:gd name="connsiteX81" fmla="*/ 4024835 w 4028715"/>
              <a:gd name="connsiteY81" fmla="*/ 2917007 h 4372429"/>
              <a:gd name="connsiteX82" fmla="*/ 4022781 w 4028715"/>
              <a:gd name="connsiteY82" fmla="*/ 2936178 h 4372429"/>
              <a:gd name="connsiteX83" fmla="*/ 4020042 w 4028715"/>
              <a:gd name="connsiteY83" fmla="*/ 2954893 h 4372429"/>
              <a:gd name="connsiteX84" fmla="*/ 4016847 w 4028715"/>
              <a:gd name="connsiteY84" fmla="*/ 2974293 h 4372429"/>
              <a:gd name="connsiteX85" fmla="*/ 4013424 w 4028715"/>
              <a:gd name="connsiteY85" fmla="*/ 2993464 h 4372429"/>
              <a:gd name="connsiteX86" fmla="*/ 4009316 w 4028715"/>
              <a:gd name="connsiteY86" fmla="*/ 3012863 h 4372429"/>
              <a:gd name="connsiteX87" fmla="*/ 4004979 w 4028715"/>
              <a:gd name="connsiteY87" fmla="*/ 3032263 h 4372429"/>
              <a:gd name="connsiteX88" fmla="*/ 4000186 w 4028715"/>
              <a:gd name="connsiteY88" fmla="*/ 3051663 h 4372429"/>
              <a:gd name="connsiteX89" fmla="*/ 3995165 w 4028715"/>
              <a:gd name="connsiteY89" fmla="*/ 3071062 h 4372429"/>
              <a:gd name="connsiteX90" fmla="*/ 3989231 w 4028715"/>
              <a:gd name="connsiteY90" fmla="*/ 3090462 h 4372429"/>
              <a:gd name="connsiteX91" fmla="*/ 3983297 w 4028715"/>
              <a:gd name="connsiteY91" fmla="*/ 3109633 h 4372429"/>
              <a:gd name="connsiteX92" fmla="*/ 3977135 w 4028715"/>
              <a:gd name="connsiteY92" fmla="*/ 3128804 h 4372429"/>
              <a:gd name="connsiteX93" fmla="*/ 3970516 w 4028715"/>
              <a:gd name="connsiteY93" fmla="*/ 3147519 h 4372429"/>
              <a:gd name="connsiteX94" fmla="*/ 3963441 w 4028715"/>
              <a:gd name="connsiteY94" fmla="*/ 3166462 h 4372429"/>
              <a:gd name="connsiteX95" fmla="*/ 3955910 w 4028715"/>
              <a:gd name="connsiteY95" fmla="*/ 3184949 h 4372429"/>
              <a:gd name="connsiteX96" fmla="*/ 3948150 w 4028715"/>
              <a:gd name="connsiteY96" fmla="*/ 3203435 h 4372429"/>
              <a:gd name="connsiteX97" fmla="*/ 3940162 w 4028715"/>
              <a:gd name="connsiteY97" fmla="*/ 3221466 h 4372429"/>
              <a:gd name="connsiteX98" fmla="*/ 3931717 w 4028715"/>
              <a:gd name="connsiteY98" fmla="*/ 3239039 h 4372429"/>
              <a:gd name="connsiteX99" fmla="*/ 3922816 w 4028715"/>
              <a:gd name="connsiteY99" fmla="*/ 3256613 h 4372429"/>
              <a:gd name="connsiteX100" fmla="*/ 3913915 w 4028715"/>
              <a:gd name="connsiteY100" fmla="*/ 3273502 h 4372429"/>
              <a:gd name="connsiteX101" fmla="*/ 3904558 w 4028715"/>
              <a:gd name="connsiteY101" fmla="*/ 3290163 h 4372429"/>
              <a:gd name="connsiteX102" fmla="*/ 3894972 w 4028715"/>
              <a:gd name="connsiteY102" fmla="*/ 3306595 h 4372429"/>
              <a:gd name="connsiteX103" fmla="*/ 3885158 w 4028715"/>
              <a:gd name="connsiteY103" fmla="*/ 3322571 h 4372429"/>
              <a:gd name="connsiteX104" fmla="*/ 3874660 w 4028715"/>
              <a:gd name="connsiteY104" fmla="*/ 3337863 h 4372429"/>
              <a:gd name="connsiteX105" fmla="*/ 3864390 w 4028715"/>
              <a:gd name="connsiteY105" fmla="*/ 3352470 h 4372429"/>
              <a:gd name="connsiteX106" fmla="*/ 3853663 w 4028715"/>
              <a:gd name="connsiteY106" fmla="*/ 3366848 h 4372429"/>
              <a:gd name="connsiteX107" fmla="*/ 3842936 w 4028715"/>
              <a:gd name="connsiteY107" fmla="*/ 3380542 h 4372429"/>
              <a:gd name="connsiteX108" fmla="*/ 3831753 w 4028715"/>
              <a:gd name="connsiteY108" fmla="*/ 3393551 h 4372429"/>
              <a:gd name="connsiteX109" fmla="*/ 3820341 w 4028715"/>
              <a:gd name="connsiteY109" fmla="*/ 3406104 h 4372429"/>
              <a:gd name="connsiteX110" fmla="*/ 3813038 w 4028715"/>
              <a:gd name="connsiteY110" fmla="*/ 3413407 h 4372429"/>
              <a:gd name="connsiteX111" fmla="*/ 3806647 w 4028715"/>
              <a:gd name="connsiteY111" fmla="*/ 3419797 h 4372429"/>
              <a:gd name="connsiteX112" fmla="*/ 3803452 w 4028715"/>
              <a:gd name="connsiteY112" fmla="*/ 3422993 h 4372429"/>
              <a:gd name="connsiteX113" fmla="*/ 3800257 w 4028715"/>
              <a:gd name="connsiteY113" fmla="*/ 3426416 h 4372429"/>
              <a:gd name="connsiteX114" fmla="*/ 3797062 w 4028715"/>
              <a:gd name="connsiteY114" fmla="*/ 3429840 h 4372429"/>
              <a:gd name="connsiteX115" fmla="*/ 3793638 w 4028715"/>
              <a:gd name="connsiteY115" fmla="*/ 3434176 h 4372429"/>
              <a:gd name="connsiteX116" fmla="*/ 3781314 w 4028715"/>
              <a:gd name="connsiteY116" fmla="*/ 3449467 h 4372429"/>
              <a:gd name="connsiteX117" fmla="*/ 3773326 w 4028715"/>
              <a:gd name="connsiteY117" fmla="*/ 3459053 h 4372429"/>
              <a:gd name="connsiteX118" fmla="*/ 3770359 w 4028715"/>
              <a:gd name="connsiteY118" fmla="*/ 3462248 h 4372429"/>
              <a:gd name="connsiteX119" fmla="*/ 3768077 w 4028715"/>
              <a:gd name="connsiteY119" fmla="*/ 3464302 h 4372429"/>
              <a:gd name="connsiteX120" fmla="*/ 3766251 w 4028715"/>
              <a:gd name="connsiteY120" fmla="*/ 3465900 h 4372429"/>
              <a:gd name="connsiteX121" fmla="*/ 3764653 w 4028715"/>
              <a:gd name="connsiteY121" fmla="*/ 3467041 h 4372429"/>
              <a:gd name="connsiteX122" fmla="*/ 3761458 w 4028715"/>
              <a:gd name="connsiteY122" fmla="*/ 3468867 h 4372429"/>
              <a:gd name="connsiteX123" fmla="*/ 3757350 w 4028715"/>
              <a:gd name="connsiteY123" fmla="*/ 3471377 h 4372429"/>
              <a:gd name="connsiteX124" fmla="*/ 3754611 w 4028715"/>
              <a:gd name="connsiteY124" fmla="*/ 3473660 h 4372429"/>
              <a:gd name="connsiteX125" fmla="*/ 3751188 w 4028715"/>
              <a:gd name="connsiteY125" fmla="*/ 3476398 h 4372429"/>
              <a:gd name="connsiteX126" fmla="*/ 3746395 w 4028715"/>
              <a:gd name="connsiteY126" fmla="*/ 3480278 h 4372429"/>
              <a:gd name="connsiteX127" fmla="*/ 3740917 w 4028715"/>
              <a:gd name="connsiteY127" fmla="*/ 3485071 h 4372429"/>
              <a:gd name="connsiteX128" fmla="*/ 3730647 w 4028715"/>
              <a:gd name="connsiteY128" fmla="*/ 3494657 h 4372429"/>
              <a:gd name="connsiteX129" fmla="*/ 3720148 w 4028715"/>
              <a:gd name="connsiteY129" fmla="*/ 3504014 h 4372429"/>
              <a:gd name="connsiteX130" fmla="*/ 3709878 w 4028715"/>
              <a:gd name="connsiteY130" fmla="*/ 3512915 h 4372429"/>
              <a:gd name="connsiteX131" fmla="*/ 3699151 w 4028715"/>
              <a:gd name="connsiteY131" fmla="*/ 3522044 h 4372429"/>
              <a:gd name="connsiteX132" fmla="*/ 3688424 w 4028715"/>
              <a:gd name="connsiteY132" fmla="*/ 3530717 h 4372429"/>
              <a:gd name="connsiteX133" fmla="*/ 3677926 w 4028715"/>
              <a:gd name="connsiteY133" fmla="*/ 3539162 h 4372429"/>
              <a:gd name="connsiteX134" fmla="*/ 3667199 w 4028715"/>
              <a:gd name="connsiteY134" fmla="*/ 3547606 h 4372429"/>
              <a:gd name="connsiteX135" fmla="*/ 3656244 w 4028715"/>
              <a:gd name="connsiteY135" fmla="*/ 3555822 h 4372429"/>
              <a:gd name="connsiteX136" fmla="*/ 3645289 w 4028715"/>
              <a:gd name="connsiteY136" fmla="*/ 3563810 h 4372429"/>
              <a:gd name="connsiteX137" fmla="*/ 3634334 w 4028715"/>
              <a:gd name="connsiteY137" fmla="*/ 3571799 h 4372429"/>
              <a:gd name="connsiteX138" fmla="*/ 3623379 w 4028715"/>
              <a:gd name="connsiteY138" fmla="*/ 3579558 h 4372429"/>
              <a:gd name="connsiteX139" fmla="*/ 3612424 w 4028715"/>
              <a:gd name="connsiteY139" fmla="*/ 3587318 h 4372429"/>
              <a:gd name="connsiteX140" fmla="*/ 3590057 w 4028715"/>
              <a:gd name="connsiteY140" fmla="*/ 3602381 h 4372429"/>
              <a:gd name="connsiteX141" fmla="*/ 3567462 w 4028715"/>
              <a:gd name="connsiteY141" fmla="*/ 3616760 h 4372429"/>
              <a:gd name="connsiteX142" fmla="*/ 3544411 w 4028715"/>
              <a:gd name="connsiteY142" fmla="*/ 3631138 h 4372429"/>
              <a:gd name="connsiteX143" fmla="*/ 3521132 w 4028715"/>
              <a:gd name="connsiteY143" fmla="*/ 3644604 h 4372429"/>
              <a:gd name="connsiteX144" fmla="*/ 3497624 w 4028715"/>
              <a:gd name="connsiteY144" fmla="*/ 3658298 h 4372429"/>
              <a:gd name="connsiteX145" fmla="*/ 3473660 w 4028715"/>
              <a:gd name="connsiteY145" fmla="*/ 3671763 h 4372429"/>
              <a:gd name="connsiteX146" fmla="*/ 3449239 w 4028715"/>
              <a:gd name="connsiteY146" fmla="*/ 3684772 h 4372429"/>
              <a:gd name="connsiteX147" fmla="*/ 3424590 w 4028715"/>
              <a:gd name="connsiteY147" fmla="*/ 3698010 h 4372429"/>
              <a:gd name="connsiteX148" fmla="*/ 3399713 w 4028715"/>
              <a:gd name="connsiteY148" fmla="*/ 3711019 h 4372429"/>
              <a:gd name="connsiteX149" fmla="*/ 3374380 w 4028715"/>
              <a:gd name="connsiteY149" fmla="*/ 3724256 h 4372429"/>
              <a:gd name="connsiteX150" fmla="*/ 2958317 w 4028715"/>
              <a:gd name="connsiteY150" fmla="*/ 3962300 h 4372429"/>
              <a:gd name="connsiteX151" fmla="*/ 2940971 w 4028715"/>
              <a:gd name="connsiteY151" fmla="*/ 3972570 h 4372429"/>
              <a:gd name="connsiteX152" fmla="*/ 2923397 w 4028715"/>
              <a:gd name="connsiteY152" fmla="*/ 3982841 h 4372429"/>
              <a:gd name="connsiteX153" fmla="*/ 2906052 w 4028715"/>
              <a:gd name="connsiteY153" fmla="*/ 3992883 h 4372429"/>
              <a:gd name="connsiteX154" fmla="*/ 2888935 w 4028715"/>
              <a:gd name="connsiteY154" fmla="*/ 4002697 h 4372429"/>
              <a:gd name="connsiteX155" fmla="*/ 2871589 w 4028715"/>
              <a:gd name="connsiteY155" fmla="*/ 4012511 h 4372429"/>
              <a:gd name="connsiteX156" fmla="*/ 2854700 w 4028715"/>
              <a:gd name="connsiteY156" fmla="*/ 4022324 h 4372429"/>
              <a:gd name="connsiteX157" fmla="*/ 2837811 w 4028715"/>
              <a:gd name="connsiteY157" fmla="*/ 4032138 h 4372429"/>
              <a:gd name="connsiteX158" fmla="*/ 2820922 w 4028715"/>
              <a:gd name="connsiteY158" fmla="*/ 4041952 h 4372429"/>
              <a:gd name="connsiteX159" fmla="*/ 2803805 w 4028715"/>
              <a:gd name="connsiteY159" fmla="*/ 4051766 h 4372429"/>
              <a:gd name="connsiteX160" fmla="*/ 2786916 w 4028715"/>
              <a:gd name="connsiteY160" fmla="*/ 4061808 h 4372429"/>
              <a:gd name="connsiteX161" fmla="*/ 2770027 w 4028715"/>
              <a:gd name="connsiteY161" fmla="*/ 4071622 h 4372429"/>
              <a:gd name="connsiteX162" fmla="*/ 2752910 w 4028715"/>
              <a:gd name="connsiteY162" fmla="*/ 4081436 h 4372429"/>
              <a:gd name="connsiteX163" fmla="*/ 2736021 w 4028715"/>
              <a:gd name="connsiteY163" fmla="*/ 4091478 h 4372429"/>
              <a:gd name="connsiteX164" fmla="*/ 2718903 w 4028715"/>
              <a:gd name="connsiteY164" fmla="*/ 4101520 h 4372429"/>
              <a:gd name="connsiteX165" fmla="*/ 2701786 w 4028715"/>
              <a:gd name="connsiteY165" fmla="*/ 4111791 h 4372429"/>
              <a:gd name="connsiteX166" fmla="*/ 2684669 w 4028715"/>
              <a:gd name="connsiteY166" fmla="*/ 4122061 h 4372429"/>
              <a:gd name="connsiteX167" fmla="*/ 2667095 w 4028715"/>
              <a:gd name="connsiteY167" fmla="*/ 4132788 h 4372429"/>
              <a:gd name="connsiteX168" fmla="*/ 2649978 w 4028715"/>
              <a:gd name="connsiteY168" fmla="*/ 4143058 h 4372429"/>
              <a:gd name="connsiteX169" fmla="*/ 2632861 w 4028715"/>
              <a:gd name="connsiteY169" fmla="*/ 4153328 h 4372429"/>
              <a:gd name="connsiteX170" fmla="*/ 2615972 w 4028715"/>
              <a:gd name="connsiteY170" fmla="*/ 4163371 h 4372429"/>
              <a:gd name="connsiteX171" fmla="*/ 2599311 w 4028715"/>
              <a:gd name="connsiteY171" fmla="*/ 4173413 h 4372429"/>
              <a:gd name="connsiteX172" fmla="*/ 2582650 w 4028715"/>
              <a:gd name="connsiteY172" fmla="*/ 4183227 h 4372429"/>
              <a:gd name="connsiteX173" fmla="*/ 2565989 w 4028715"/>
              <a:gd name="connsiteY173" fmla="*/ 4193269 h 4372429"/>
              <a:gd name="connsiteX174" fmla="*/ 2548872 w 4028715"/>
              <a:gd name="connsiteY174" fmla="*/ 4203083 h 4372429"/>
              <a:gd name="connsiteX175" fmla="*/ 2532211 w 4028715"/>
              <a:gd name="connsiteY175" fmla="*/ 4212668 h 4372429"/>
              <a:gd name="connsiteX176" fmla="*/ 2515322 w 4028715"/>
              <a:gd name="connsiteY176" fmla="*/ 4222026 h 4372429"/>
              <a:gd name="connsiteX177" fmla="*/ 2498205 w 4028715"/>
              <a:gd name="connsiteY177" fmla="*/ 4232068 h 4372429"/>
              <a:gd name="connsiteX178" fmla="*/ 2480631 w 4028715"/>
              <a:gd name="connsiteY178" fmla="*/ 4241197 h 4372429"/>
              <a:gd name="connsiteX179" fmla="*/ 2463058 w 4028715"/>
              <a:gd name="connsiteY179" fmla="*/ 4250783 h 4372429"/>
              <a:gd name="connsiteX180" fmla="*/ 2445028 w 4028715"/>
              <a:gd name="connsiteY180" fmla="*/ 4260368 h 4372429"/>
              <a:gd name="connsiteX181" fmla="*/ 2426769 w 4028715"/>
              <a:gd name="connsiteY181" fmla="*/ 4269954 h 4372429"/>
              <a:gd name="connsiteX182" fmla="*/ 2408054 w 4028715"/>
              <a:gd name="connsiteY182" fmla="*/ 4279540 h 4372429"/>
              <a:gd name="connsiteX183" fmla="*/ 2384547 w 4028715"/>
              <a:gd name="connsiteY183" fmla="*/ 4290951 h 4372429"/>
              <a:gd name="connsiteX184" fmla="*/ 2360811 w 4028715"/>
              <a:gd name="connsiteY184" fmla="*/ 4301678 h 4372429"/>
              <a:gd name="connsiteX185" fmla="*/ 2336847 w 4028715"/>
              <a:gd name="connsiteY185" fmla="*/ 4311492 h 4372429"/>
              <a:gd name="connsiteX186" fmla="*/ 2312654 w 4028715"/>
              <a:gd name="connsiteY186" fmla="*/ 4320393 h 4372429"/>
              <a:gd name="connsiteX187" fmla="*/ 2288005 w 4028715"/>
              <a:gd name="connsiteY187" fmla="*/ 4329066 h 4372429"/>
              <a:gd name="connsiteX188" fmla="*/ 2263813 w 4028715"/>
              <a:gd name="connsiteY188" fmla="*/ 4336597 h 4372429"/>
              <a:gd name="connsiteX189" fmla="*/ 2238936 w 4028715"/>
              <a:gd name="connsiteY189" fmla="*/ 4343444 h 4372429"/>
              <a:gd name="connsiteX190" fmla="*/ 2214059 w 4028715"/>
              <a:gd name="connsiteY190" fmla="*/ 4349834 h 4372429"/>
              <a:gd name="connsiteX191" fmla="*/ 2189182 w 4028715"/>
              <a:gd name="connsiteY191" fmla="*/ 4355312 h 4372429"/>
              <a:gd name="connsiteX192" fmla="*/ 2163848 w 4028715"/>
              <a:gd name="connsiteY192" fmla="*/ 4359877 h 4372429"/>
              <a:gd name="connsiteX193" fmla="*/ 2138743 w 4028715"/>
              <a:gd name="connsiteY193" fmla="*/ 4363757 h 4372429"/>
              <a:gd name="connsiteX194" fmla="*/ 2113638 w 4028715"/>
              <a:gd name="connsiteY194" fmla="*/ 4366952 h 4372429"/>
              <a:gd name="connsiteX195" fmla="*/ 2088304 w 4028715"/>
              <a:gd name="connsiteY195" fmla="*/ 4369462 h 4372429"/>
              <a:gd name="connsiteX196" fmla="*/ 2062742 w 4028715"/>
              <a:gd name="connsiteY196" fmla="*/ 4371060 h 4372429"/>
              <a:gd name="connsiteX197" fmla="*/ 2037409 w 4028715"/>
              <a:gd name="connsiteY197" fmla="*/ 4372201 h 4372429"/>
              <a:gd name="connsiteX198" fmla="*/ 2011847 w 4028715"/>
              <a:gd name="connsiteY198" fmla="*/ 4372429 h 4372429"/>
              <a:gd name="connsiteX199" fmla="*/ 1986514 w 4028715"/>
              <a:gd name="connsiteY199" fmla="*/ 4371973 h 4372429"/>
              <a:gd name="connsiteX200" fmla="*/ 1960952 w 4028715"/>
              <a:gd name="connsiteY200" fmla="*/ 4370832 h 4372429"/>
              <a:gd name="connsiteX201" fmla="*/ 1935618 w 4028715"/>
              <a:gd name="connsiteY201" fmla="*/ 4368778 h 4372429"/>
              <a:gd name="connsiteX202" fmla="*/ 1910513 w 4028715"/>
              <a:gd name="connsiteY202" fmla="*/ 4366039 h 4372429"/>
              <a:gd name="connsiteX203" fmla="*/ 1884951 w 4028715"/>
              <a:gd name="connsiteY203" fmla="*/ 4362615 h 4372429"/>
              <a:gd name="connsiteX204" fmla="*/ 1859846 w 4028715"/>
              <a:gd name="connsiteY204" fmla="*/ 4358507 h 4372429"/>
              <a:gd name="connsiteX205" fmla="*/ 1834969 w 4028715"/>
              <a:gd name="connsiteY205" fmla="*/ 4353486 h 4372429"/>
              <a:gd name="connsiteX206" fmla="*/ 1809864 w 4028715"/>
              <a:gd name="connsiteY206" fmla="*/ 4348009 h 4372429"/>
              <a:gd name="connsiteX207" fmla="*/ 1784987 w 4028715"/>
              <a:gd name="connsiteY207" fmla="*/ 4341846 h 4372429"/>
              <a:gd name="connsiteX208" fmla="*/ 1760338 w 4028715"/>
              <a:gd name="connsiteY208" fmla="*/ 4334771 h 4372429"/>
              <a:gd name="connsiteX209" fmla="*/ 1735689 w 4028715"/>
              <a:gd name="connsiteY209" fmla="*/ 4326783 h 4372429"/>
              <a:gd name="connsiteX210" fmla="*/ 1711268 w 4028715"/>
              <a:gd name="connsiteY210" fmla="*/ 4318339 h 4372429"/>
              <a:gd name="connsiteX211" fmla="*/ 1687304 w 4028715"/>
              <a:gd name="connsiteY211" fmla="*/ 4308981 h 4372429"/>
              <a:gd name="connsiteX212" fmla="*/ 1663340 w 4028715"/>
              <a:gd name="connsiteY212" fmla="*/ 4299167 h 4372429"/>
              <a:gd name="connsiteX213" fmla="*/ 1639376 w 4028715"/>
              <a:gd name="connsiteY213" fmla="*/ 4288441 h 4372429"/>
              <a:gd name="connsiteX214" fmla="*/ 1616096 w 4028715"/>
              <a:gd name="connsiteY214" fmla="*/ 4277029 h 4372429"/>
              <a:gd name="connsiteX215" fmla="*/ 1591676 w 4028715"/>
              <a:gd name="connsiteY215" fmla="*/ 4264476 h 4372429"/>
              <a:gd name="connsiteX216" fmla="*/ 1563147 w 4028715"/>
              <a:gd name="connsiteY216" fmla="*/ 4249185 h 4372429"/>
              <a:gd name="connsiteX217" fmla="*/ 1531195 w 4028715"/>
              <a:gd name="connsiteY217" fmla="*/ 4231611 h 4372429"/>
              <a:gd name="connsiteX218" fmla="*/ 1496732 w 4028715"/>
              <a:gd name="connsiteY218" fmla="*/ 4212668 h 4372429"/>
              <a:gd name="connsiteX219" fmla="*/ 1459987 w 4028715"/>
              <a:gd name="connsiteY219" fmla="*/ 4191443 h 4372429"/>
              <a:gd name="connsiteX220" fmla="*/ 1421416 w 4028715"/>
              <a:gd name="connsiteY220" fmla="*/ 4169761 h 4372429"/>
              <a:gd name="connsiteX221" fmla="*/ 1381933 w 4028715"/>
              <a:gd name="connsiteY221" fmla="*/ 4146710 h 4372429"/>
              <a:gd name="connsiteX222" fmla="*/ 1341536 w 4028715"/>
              <a:gd name="connsiteY222" fmla="*/ 4123202 h 4372429"/>
              <a:gd name="connsiteX223" fmla="*/ 1301367 w 4028715"/>
              <a:gd name="connsiteY223" fmla="*/ 4099466 h 4372429"/>
              <a:gd name="connsiteX224" fmla="*/ 1261427 w 4028715"/>
              <a:gd name="connsiteY224" fmla="*/ 4075958 h 4372429"/>
              <a:gd name="connsiteX225" fmla="*/ 1222628 w 4028715"/>
              <a:gd name="connsiteY225" fmla="*/ 4052907 h 4372429"/>
              <a:gd name="connsiteX226" fmla="*/ 1185198 w 4028715"/>
              <a:gd name="connsiteY226" fmla="*/ 4030769 h 4372429"/>
              <a:gd name="connsiteX227" fmla="*/ 1149823 w 4028715"/>
              <a:gd name="connsiteY227" fmla="*/ 4009772 h 4372429"/>
              <a:gd name="connsiteX228" fmla="*/ 1117414 w 4028715"/>
              <a:gd name="connsiteY228" fmla="*/ 3990144 h 4372429"/>
              <a:gd name="connsiteX229" fmla="*/ 1087744 w 4028715"/>
              <a:gd name="connsiteY229" fmla="*/ 3972570 h 4372429"/>
              <a:gd name="connsiteX230" fmla="*/ 1061954 w 4028715"/>
              <a:gd name="connsiteY230" fmla="*/ 3957051 h 4372429"/>
              <a:gd name="connsiteX231" fmla="*/ 645206 w 4028715"/>
              <a:gd name="connsiteY231" fmla="*/ 3719920 h 4372429"/>
              <a:gd name="connsiteX232" fmla="*/ 635164 w 4028715"/>
              <a:gd name="connsiteY232" fmla="*/ 3714670 h 4372429"/>
              <a:gd name="connsiteX233" fmla="*/ 626491 w 4028715"/>
              <a:gd name="connsiteY233" fmla="*/ 3710106 h 4372429"/>
              <a:gd name="connsiteX234" fmla="*/ 618047 w 4028715"/>
              <a:gd name="connsiteY234" fmla="*/ 3705313 h 4372429"/>
              <a:gd name="connsiteX235" fmla="*/ 609831 w 4028715"/>
              <a:gd name="connsiteY235" fmla="*/ 3700748 h 4372429"/>
              <a:gd name="connsiteX236" fmla="*/ 601386 w 4028715"/>
              <a:gd name="connsiteY236" fmla="*/ 3695956 h 4372429"/>
              <a:gd name="connsiteX237" fmla="*/ 592942 w 4028715"/>
              <a:gd name="connsiteY237" fmla="*/ 3691163 h 4372429"/>
              <a:gd name="connsiteX238" fmla="*/ 583812 w 4028715"/>
              <a:gd name="connsiteY238" fmla="*/ 3686142 h 4372429"/>
              <a:gd name="connsiteX239" fmla="*/ 573998 w 4028715"/>
              <a:gd name="connsiteY239" fmla="*/ 3680664 h 4372429"/>
              <a:gd name="connsiteX240" fmla="*/ 369276 w 4028715"/>
              <a:gd name="connsiteY240" fmla="*/ 3555138 h 4372429"/>
              <a:gd name="connsiteX241" fmla="*/ 359919 w 4028715"/>
              <a:gd name="connsiteY241" fmla="*/ 3548747 h 4372429"/>
              <a:gd name="connsiteX242" fmla="*/ 351703 w 4028715"/>
              <a:gd name="connsiteY242" fmla="*/ 3542585 h 4372429"/>
              <a:gd name="connsiteX243" fmla="*/ 344399 w 4028715"/>
              <a:gd name="connsiteY243" fmla="*/ 3536651 h 4372429"/>
              <a:gd name="connsiteX244" fmla="*/ 337552 w 4028715"/>
              <a:gd name="connsiteY244" fmla="*/ 3531174 h 4372429"/>
              <a:gd name="connsiteX245" fmla="*/ 325684 w 4028715"/>
              <a:gd name="connsiteY245" fmla="*/ 3521360 h 4372429"/>
              <a:gd name="connsiteX246" fmla="*/ 315870 w 4028715"/>
              <a:gd name="connsiteY246" fmla="*/ 3512231 h 4372429"/>
              <a:gd name="connsiteX247" fmla="*/ 306741 w 4028715"/>
              <a:gd name="connsiteY247" fmla="*/ 3503786 h 4372429"/>
              <a:gd name="connsiteX248" fmla="*/ 298297 w 4028715"/>
              <a:gd name="connsiteY248" fmla="*/ 3495570 h 4372429"/>
              <a:gd name="connsiteX249" fmla="*/ 293960 w 4028715"/>
              <a:gd name="connsiteY249" fmla="*/ 3491690 h 4372429"/>
              <a:gd name="connsiteX250" fmla="*/ 289396 w 4028715"/>
              <a:gd name="connsiteY250" fmla="*/ 3487582 h 4372429"/>
              <a:gd name="connsiteX251" fmla="*/ 284603 w 4028715"/>
              <a:gd name="connsiteY251" fmla="*/ 3483474 h 4372429"/>
              <a:gd name="connsiteX252" fmla="*/ 279582 w 4028715"/>
              <a:gd name="connsiteY252" fmla="*/ 3479365 h 4372429"/>
              <a:gd name="connsiteX253" fmla="*/ 272278 w 4028715"/>
              <a:gd name="connsiteY253" fmla="*/ 3473888 h 4372429"/>
              <a:gd name="connsiteX254" fmla="*/ 265203 w 4028715"/>
              <a:gd name="connsiteY254" fmla="*/ 3467954 h 4372429"/>
              <a:gd name="connsiteX255" fmla="*/ 258128 w 4028715"/>
              <a:gd name="connsiteY255" fmla="*/ 3461335 h 4372429"/>
              <a:gd name="connsiteX256" fmla="*/ 251053 w 4028715"/>
              <a:gd name="connsiteY256" fmla="*/ 3454488 h 4372429"/>
              <a:gd name="connsiteX257" fmla="*/ 243750 w 4028715"/>
              <a:gd name="connsiteY257" fmla="*/ 3447185 h 4372429"/>
              <a:gd name="connsiteX258" fmla="*/ 236446 w 4028715"/>
              <a:gd name="connsiteY258" fmla="*/ 3439653 h 4372429"/>
              <a:gd name="connsiteX259" fmla="*/ 229143 w 4028715"/>
              <a:gd name="connsiteY259" fmla="*/ 3431437 h 4372429"/>
              <a:gd name="connsiteX260" fmla="*/ 222068 w 4028715"/>
              <a:gd name="connsiteY260" fmla="*/ 3423449 h 4372429"/>
              <a:gd name="connsiteX261" fmla="*/ 214765 w 4028715"/>
              <a:gd name="connsiteY261" fmla="*/ 3414776 h 4372429"/>
              <a:gd name="connsiteX262" fmla="*/ 207461 w 4028715"/>
              <a:gd name="connsiteY262" fmla="*/ 3406104 h 4372429"/>
              <a:gd name="connsiteX263" fmla="*/ 200386 w 4028715"/>
              <a:gd name="connsiteY263" fmla="*/ 3397203 h 4372429"/>
              <a:gd name="connsiteX264" fmla="*/ 193311 w 4028715"/>
              <a:gd name="connsiteY264" fmla="*/ 3387845 h 4372429"/>
              <a:gd name="connsiteX265" fmla="*/ 186236 w 4028715"/>
              <a:gd name="connsiteY265" fmla="*/ 3378488 h 4372429"/>
              <a:gd name="connsiteX266" fmla="*/ 179161 w 4028715"/>
              <a:gd name="connsiteY266" fmla="*/ 3368902 h 4372429"/>
              <a:gd name="connsiteX267" fmla="*/ 172314 w 4028715"/>
              <a:gd name="connsiteY267" fmla="*/ 3359316 h 4372429"/>
              <a:gd name="connsiteX268" fmla="*/ 165467 w 4028715"/>
              <a:gd name="connsiteY268" fmla="*/ 3349503 h 4372429"/>
              <a:gd name="connsiteX269" fmla="*/ 152001 w 4028715"/>
              <a:gd name="connsiteY269" fmla="*/ 3329647 h 4372429"/>
              <a:gd name="connsiteX270" fmla="*/ 139449 w 4028715"/>
              <a:gd name="connsiteY270" fmla="*/ 3309562 h 4372429"/>
              <a:gd name="connsiteX271" fmla="*/ 127124 w 4028715"/>
              <a:gd name="connsiteY271" fmla="*/ 3289935 h 4372429"/>
              <a:gd name="connsiteX272" fmla="*/ 115713 w 4028715"/>
              <a:gd name="connsiteY272" fmla="*/ 3270307 h 4372429"/>
              <a:gd name="connsiteX273" fmla="*/ 104758 w 4028715"/>
              <a:gd name="connsiteY273" fmla="*/ 3251364 h 4372429"/>
              <a:gd name="connsiteX274" fmla="*/ 94944 w 4028715"/>
              <a:gd name="connsiteY274" fmla="*/ 3232877 h 4372429"/>
              <a:gd name="connsiteX275" fmla="*/ 85815 w 4028715"/>
              <a:gd name="connsiteY275" fmla="*/ 3215303 h 4372429"/>
              <a:gd name="connsiteX276" fmla="*/ 77827 w 4028715"/>
              <a:gd name="connsiteY276" fmla="*/ 3198871 h 4372429"/>
              <a:gd name="connsiteX277" fmla="*/ 74175 w 4028715"/>
              <a:gd name="connsiteY277" fmla="*/ 3190883 h 4372429"/>
              <a:gd name="connsiteX278" fmla="*/ 70523 w 4028715"/>
              <a:gd name="connsiteY278" fmla="*/ 3181982 h 4372429"/>
              <a:gd name="connsiteX279" fmla="*/ 66643 w 4028715"/>
              <a:gd name="connsiteY279" fmla="*/ 3173309 h 4372429"/>
              <a:gd name="connsiteX280" fmla="*/ 63220 w 4028715"/>
              <a:gd name="connsiteY280" fmla="*/ 3163952 h 4372429"/>
              <a:gd name="connsiteX281" fmla="*/ 59340 w 4028715"/>
              <a:gd name="connsiteY281" fmla="*/ 3154366 h 4372429"/>
              <a:gd name="connsiteX282" fmla="*/ 55688 w 4028715"/>
              <a:gd name="connsiteY282" fmla="*/ 3144552 h 4372429"/>
              <a:gd name="connsiteX283" fmla="*/ 52265 w 4028715"/>
              <a:gd name="connsiteY283" fmla="*/ 3134510 h 4372429"/>
              <a:gd name="connsiteX284" fmla="*/ 48613 w 4028715"/>
              <a:gd name="connsiteY284" fmla="*/ 3124468 h 4372429"/>
              <a:gd name="connsiteX285" fmla="*/ 42223 w 4028715"/>
              <a:gd name="connsiteY285" fmla="*/ 3103014 h 4372429"/>
              <a:gd name="connsiteX286" fmla="*/ 35604 w 4028715"/>
              <a:gd name="connsiteY286" fmla="*/ 3081104 h 4372429"/>
              <a:gd name="connsiteX287" fmla="*/ 32637 w 4028715"/>
              <a:gd name="connsiteY287" fmla="*/ 3069693 h 4372429"/>
              <a:gd name="connsiteX288" fmla="*/ 29442 w 4028715"/>
              <a:gd name="connsiteY288" fmla="*/ 3058509 h 4372429"/>
              <a:gd name="connsiteX289" fmla="*/ 26475 w 4028715"/>
              <a:gd name="connsiteY289" fmla="*/ 3046870 h 4372429"/>
              <a:gd name="connsiteX290" fmla="*/ 23736 w 4028715"/>
              <a:gd name="connsiteY290" fmla="*/ 3035230 h 4372429"/>
              <a:gd name="connsiteX291" fmla="*/ 21226 w 4028715"/>
              <a:gd name="connsiteY291" fmla="*/ 3023590 h 4372429"/>
              <a:gd name="connsiteX292" fmla="*/ 18487 w 4028715"/>
              <a:gd name="connsiteY292" fmla="*/ 3011494 h 4372429"/>
              <a:gd name="connsiteX293" fmla="*/ 16433 w 4028715"/>
              <a:gd name="connsiteY293" fmla="*/ 2999398 h 4372429"/>
              <a:gd name="connsiteX294" fmla="*/ 13922 w 4028715"/>
              <a:gd name="connsiteY294" fmla="*/ 2987530 h 4372429"/>
              <a:gd name="connsiteX295" fmla="*/ 12096 w 4028715"/>
              <a:gd name="connsiteY295" fmla="*/ 2975434 h 4372429"/>
              <a:gd name="connsiteX296" fmla="*/ 9814 w 4028715"/>
              <a:gd name="connsiteY296" fmla="*/ 2963338 h 4372429"/>
              <a:gd name="connsiteX297" fmla="*/ 8216 w 4028715"/>
              <a:gd name="connsiteY297" fmla="*/ 2951013 h 4372429"/>
              <a:gd name="connsiteX298" fmla="*/ 6619 w 4028715"/>
              <a:gd name="connsiteY298" fmla="*/ 2939145 h 4372429"/>
              <a:gd name="connsiteX299" fmla="*/ 5021 w 4028715"/>
              <a:gd name="connsiteY299" fmla="*/ 2927049 h 4372429"/>
              <a:gd name="connsiteX300" fmla="*/ 3880 w 4028715"/>
              <a:gd name="connsiteY300" fmla="*/ 2914725 h 4372429"/>
              <a:gd name="connsiteX301" fmla="*/ 2739 w 4028715"/>
              <a:gd name="connsiteY301" fmla="*/ 2902857 h 4372429"/>
              <a:gd name="connsiteX302" fmla="*/ 1598 w 4028715"/>
              <a:gd name="connsiteY302" fmla="*/ 2890760 h 4372429"/>
              <a:gd name="connsiteX303" fmla="*/ 1141 w 4028715"/>
              <a:gd name="connsiteY303" fmla="*/ 2878664 h 4372429"/>
              <a:gd name="connsiteX304" fmla="*/ 457 w 4028715"/>
              <a:gd name="connsiteY304" fmla="*/ 2867025 h 4372429"/>
              <a:gd name="connsiteX305" fmla="*/ 0 w 4028715"/>
              <a:gd name="connsiteY305" fmla="*/ 2855157 h 4372429"/>
              <a:gd name="connsiteX306" fmla="*/ 0 w 4028715"/>
              <a:gd name="connsiteY306" fmla="*/ 2843517 h 4372429"/>
              <a:gd name="connsiteX307" fmla="*/ 0 w 4028715"/>
              <a:gd name="connsiteY307" fmla="*/ 1528912 h 4372429"/>
              <a:gd name="connsiteX308" fmla="*/ 0 w 4028715"/>
              <a:gd name="connsiteY308" fmla="*/ 1517273 h 4372429"/>
              <a:gd name="connsiteX309" fmla="*/ 457 w 4028715"/>
              <a:gd name="connsiteY309" fmla="*/ 1505177 h 4372429"/>
              <a:gd name="connsiteX310" fmla="*/ 1141 w 4028715"/>
              <a:gd name="connsiteY310" fmla="*/ 1493080 h 4372429"/>
              <a:gd name="connsiteX311" fmla="*/ 1598 w 4028715"/>
              <a:gd name="connsiteY311" fmla="*/ 1481212 h 4372429"/>
              <a:gd name="connsiteX312" fmla="*/ 2739 w 4028715"/>
              <a:gd name="connsiteY312" fmla="*/ 1468888 h 4372429"/>
              <a:gd name="connsiteX313" fmla="*/ 3880 w 4028715"/>
              <a:gd name="connsiteY313" fmla="*/ 1456792 h 4372429"/>
              <a:gd name="connsiteX314" fmla="*/ 5249 w 4028715"/>
              <a:gd name="connsiteY314" fmla="*/ 1444467 h 4372429"/>
              <a:gd name="connsiteX315" fmla="*/ 6619 w 4028715"/>
              <a:gd name="connsiteY315" fmla="*/ 1432143 h 4372429"/>
              <a:gd name="connsiteX316" fmla="*/ 8445 w 4028715"/>
              <a:gd name="connsiteY316" fmla="*/ 1419590 h 4372429"/>
              <a:gd name="connsiteX317" fmla="*/ 10042 w 4028715"/>
              <a:gd name="connsiteY317" fmla="*/ 1407266 h 4372429"/>
              <a:gd name="connsiteX318" fmla="*/ 12325 w 4028715"/>
              <a:gd name="connsiteY318" fmla="*/ 1395170 h 4372429"/>
              <a:gd name="connsiteX319" fmla="*/ 14607 w 4028715"/>
              <a:gd name="connsiteY319" fmla="*/ 1382845 h 4372429"/>
              <a:gd name="connsiteX320" fmla="*/ 16661 w 4028715"/>
              <a:gd name="connsiteY320" fmla="*/ 1370749 h 4372429"/>
              <a:gd name="connsiteX321" fmla="*/ 19172 w 4028715"/>
              <a:gd name="connsiteY321" fmla="*/ 1358425 h 4372429"/>
              <a:gd name="connsiteX322" fmla="*/ 21910 w 4028715"/>
              <a:gd name="connsiteY322" fmla="*/ 1346329 h 4372429"/>
              <a:gd name="connsiteX323" fmla="*/ 24649 w 4028715"/>
              <a:gd name="connsiteY323" fmla="*/ 1334461 h 4372429"/>
              <a:gd name="connsiteX324" fmla="*/ 27388 w 4028715"/>
              <a:gd name="connsiteY324" fmla="*/ 1322593 h 4372429"/>
              <a:gd name="connsiteX325" fmla="*/ 30355 w 4028715"/>
              <a:gd name="connsiteY325" fmla="*/ 1310953 h 4372429"/>
              <a:gd name="connsiteX326" fmla="*/ 33322 w 4028715"/>
              <a:gd name="connsiteY326" fmla="*/ 1299085 h 4372429"/>
              <a:gd name="connsiteX327" fmla="*/ 36745 w 4028715"/>
              <a:gd name="connsiteY327" fmla="*/ 1287673 h 4372429"/>
              <a:gd name="connsiteX328" fmla="*/ 39940 w 4028715"/>
              <a:gd name="connsiteY328" fmla="*/ 1276490 h 4372429"/>
              <a:gd name="connsiteX329" fmla="*/ 43136 w 4028715"/>
              <a:gd name="connsiteY329" fmla="*/ 1265535 h 4372429"/>
              <a:gd name="connsiteX330" fmla="*/ 46559 w 4028715"/>
              <a:gd name="connsiteY330" fmla="*/ 1254580 h 4372429"/>
              <a:gd name="connsiteX331" fmla="*/ 49982 w 4028715"/>
              <a:gd name="connsiteY331" fmla="*/ 1243853 h 4372429"/>
              <a:gd name="connsiteX332" fmla="*/ 53634 w 4028715"/>
              <a:gd name="connsiteY332" fmla="*/ 1233583 h 4372429"/>
              <a:gd name="connsiteX333" fmla="*/ 57514 w 4028715"/>
              <a:gd name="connsiteY333" fmla="*/ 1223541 h 4372429"/>
              <a:gd name="connsiteX334" fmla="*/ 60938 w 4028715"/>
              <a:gd name="connsiteY334" fmla="*/ 1213727 h 4372429"/>
              <a:gd name="connsiteX335" fmla="*/ 64817 w 4028715"/>
              <a:gd name="connsiteY335" fmla="*/ 1203685 h 4372429"/>
              <a:gd name="connsiteX336" fmla="*/ 68697 w 4028715"/>
              <a:gd name="connsiteY336" fmla="*/ 1194784 h 4372429"/>
              <a:gd name="connsiteX337" fmla="*/ 72577 w 4028715"/>
              <a:gd name="connsiteY337" fmla="*/ 1185655 h 4372429"/>
              <a:gd name="connsiteX338" fmla="*/ 76229 w 4028715"/>
              <a:gd name="connsiteY338" fmla="*/ 1176982 h 4372429"/>
              <a:gd name="connsiteX339" fmla="*/ 80109 w 4028715"/>
              <a:gd name="connsiteY339" fmla="*/ 1168766 h 4372429"/>
              <a:gd name="connsiteX340" fmla="*/ 89466 w 4028715"/>
              <a:gd name="connsiteY340" fmla="*/ 1150279 h 4372429"/>
              <a:gd name="connsiteX341" fmla="*/ 98367 w 4028715"/>
              <a:gd name="connsiteY341" fmla="*/ 1131564 h 4372429"/>
              <a:gd name="connsiteX342" fmla="*/ 107725 w 4028715"/>
              <a:gd name="connsiteY342" fmla="*/ 1113534 h 4372429"/>
              <a:gd name="connsiteX343" fmla="*/ 117539 w 4028715"/>
              <a:gd name="connsiteY343" fmla="*/ 1095504 h 4372429"/>
              <a:gd name="connsiteX344" fmla="*/ 122560 w 4028715"/>
              <a:gd name="connsiteY344" fmla="*/ 1086831 h 4372429"/>
              <a:gd name="connsiteX345" fmla="*/ 127352 w 4028715"/>
              <a:gd name="connsiteY345" fmla="*/ 1078158 h 4372429"/>
              <a:gd name="connsiteX346" fmla="*/ 132602 w 4028715"/>
              <a:gd name="connsiteY346" fmla="*/ 1069714 h 4372429"/>
              <a:gd name="connsiteX347" fmla="*/ 137851 w 4028715"/>
              <a:gd name="connsiteY347" fmla="*/ 1061041 h 4372429"/>
              <a:gd name="connsiteX348" fmla="*/ 143329 w 4028715"/>
              <a:gd name="connsiteY348" fmla="*/ 1052597 h 4372429"/>
              <a:gd name="connsiteX349" fmla="*/ 148806 w 4028715"/>
              <a:gd name="connsiteY349" fmla="*/ 1044380 h 4372429"/>
              <a:gd name="connsiteX350" fmla="*/ 154512 w 4028715"/>
              <a:gd name="connsiteY350" fmla="*/ 1036164 h 4372429"/>
              <a:gd name="connsiteX351" fmla="*/ 160217 w 4028715"/>
              <a:gd name="connsiteY351" fmla="*/ 1028632 h 4372429"/>
              <a:gd name="connsiteX352" fmla="*/ 166380 w 4028715"/>
              <a:gd name="connsiteY352" fmla="*/ 1020416 h 4372429"/>
              <a:gd name="connsiteX353" fmla="*/ 172085 w 4028715"/>
              <a:gd name="connsiteY353" fmla="*/ 1012428 h 4372429"/>
              <a:gd name="connsiteX354" fmla="*/ 177791 w 4028715"/>
              <a:gd name="connsiteY354" fmla="*/ 1004212 h 4372429"/>
              <a:gd name="connsiteX355" fmla="*/ 183725 w 4028715"/>
              <a:gd name="connsiteY355" fmla="*/ 996452 h 4372429"/>
              <a:gd name="connsiteX356" fmla="*/ 189431 w 4028715"/>
              <a:gd name="connsiteY356" fmla="*/ 988464 h 4372429"/>
              <a:gd name="connsiteX357" fmla="*/ 195593 w 4028715"/>
              <a:gd name="connsiteY357" fmla="*/ 980704 h 4372429"/>
              <a:gd name="connsiteX358" fmla="*/ 201755 w 4028715"/>
              <a:gd name="connsiteY358" fmla="*/ 973401 h 4372429"/>
              <a:gd name="connsiteX359" fmla="*/ 208374 w 4028715"/>
              <a:gd name="connsiteY359" fmla="*/ 966326 h 4372429"/>
              <a:gd name="connsiteX360" fmla="*/ 224350 w 4028715"/>
              <a:gd name="connsiteY360" fmla="*/ 948980 h 4372429"/>
              <a:gd name="connsiteX361" fmla="*/ 234392 w 4028715"/>
              <a:gd name="connsiteY361" fmla="*/ 937569 h 4372429"/>
              <a:gd name="connsiteX362" fmla="*/ 240554 w 4028715"/>
              <a:gd name="connsiteY362" fmla="*/ 929581 h 4372429"/>
              <a:gd name="connsiteX363" fmla="*/ 245347 w 4028715"/>
              <a:gd name="connsiteY363" fmla="*/ 924331 h 4372429"/>
              <a:gd name="connsiteX364" fmla="*/ 247858 w 4028715"/>
              <a:gd name="connsiteY364" fmla="*/ 921593 h 4372429"/>
              <a:gd name="connsiteX365" fmla="*/ 250597 w 4028715"/>
              <a:gd name="connsiteY365" fmla="*/ 919082 h 4372429"/>
              <a:gd name="connsiteX366" fmla="*/ 253564 w 4028715"/>
              <a:gd name="connsiteY366" fmla="*/ 915659 h 4372429"/>
              <a:gd name="connsiteX367" fmla="*/ 257672 w 4028715"/>
              <a:gd name="connsiteY367" fmla="*/ 912235 h 4372429"/>
              <a:gd name="connsiteX368" fmla="*/ 269312 w 4028715"/>
              <a:gd name="connsiteY368" fmla="*/ 902193 h 4372429"/>
              <a:gd name="connsiteX369" fmla="*/ 287113 w 4028715"/>
              <a:gd name="connsiteY369" fmla="*/ 887130 h 4372429"/>
              <a:gd name="connsiteX370" fmla="*/ 291221 w 4028715"/>
              <a:gd name="connsiteY370" fmla="*/ 883250 h 4372429"/>
              <a:gd name="connsiteX371" fmla="*/ 295101 w 4028715"/>
              <a:gd name="connsiteY371" fmla="*/ 880055 h 4372429"/>
              <a:gd name="connsiteX372" fmla="*/ 298297 w 4028715"/>
              <a:gd name="connsiteY372" fmla="*/ 876631 h 4372429"/>
              <a:gd name="connsiteX373" fmla="*/ 301264 w 4028715"/>
              <a:gd name="connsiteY373" fmla="*/ 873436 h 4372429"/>
              <a:gd name="connsiteX374" fmla="*/ 307654 w 4028715"/>
              <a:gd name="connsiteY374" fmla="*/ 866817 h 4372429"/>
              <a:gd name="connsiteX375" fmla="*/ 314957 w 4028715"/>
              <a:gd name="connsiteY375" fmla="*/ 859742 h 4372429"/>
              <a:gd name="connsiteX376" fmla="*/ 409445 w 4028715"/>
              <a:gd name="connsiteY376" fmla="*/ 788763 h 4372429"/>
              <a:gd name="connsiteX377" fmla="*/ 430670 w 4028715"/>
              <a:gd name="connsiteY377" fmla="*/ 774841 h 4372429"/>
              <a:gd name="connsiteX378" fmla="*/ 453037 w 4028715"/>
              <a:gd name="connsiteY378" fmla="*/ 761147 h 4372429"/>
              <a:gd name="connsiteX379" fmla="*/ 476088 w 4028715"/>
              <a:gd name="connsiteY379" fmla="*/ 747225 h 4372429"/>
              <a:gd name="connsiteX380" fmla="*/ 499595 w 4028715"/>
              <a:gd name="connsiteY380" fmla="*/ 733303 h 4372429"/>
              <a:gd name="connsiteX381" fmla="*/ 524016 w 4028715"/>
              <a:gd name="connsiteY381" fmla="*/ 719609 h 4372429"/>
              <a:gd name="connsiteX382" fmla="*/ 548208 w 4028715"/>
              <a:gd name="connsiteY382" fmla="*/ 705915 h 4372429"/>
              <a:gd name="connsiteX383" fmla="*/ 573086 w 4028715"/>
              <a:gd name="connsiteY383" fmla="*/ 692222 h 4372429"/>
              <a:gd name="connsiteX384" fmla="*/ 597963 w 4028715"/>
              <a:gd name="connsiteY384" fmla="*/ 678528 h 4372429"/>
              <a:gd name="connsiteX385" fmla="*/ 623296 w 4028715"/>
              <a:gd name="connsiteY385" fmla="*/ 664834 h 4372429"/>
              <a:gd name="connsiteX386" fmla="*/ 648173 w 4028715"/>
              <a:gd name="connsiteY386" fmla="*/ 651140 h 4372429"/>
              <a:gd name="connsiteX387" fmla="*/ 673050 w 4028715"/>
              <a:gd name="connsiteY387" fmla="*/ 637903 h 4372429"/>
              <a:gd name="connsiteX388" fmla="*/ 697699 w 4028715"/>
              <a:gd name="connsiteY388" fmla="*/ 624437 h 4372429"/>
              <a:gd name="connsiteX389" fmla="*/ 721663 w 4028715"/>
              <a:gd name="connsiteY389" fmla="*/ 610972 h 4372429"/>
              <a:gd name="connsiteX390" fmla="*/ 745171 w 4028715"/>
              <a:gd name="connsiteY390" fmla="*/ 597734 h 4372429"/>
              <a:gd name="connsiteX391" fmla="*/ 768450 w 4028715"/>
              <a:gd name="connsiteY391" fmla="*/ 584269 h 4372429"/>
              <a:gd name="connsiteX392" fmla="*/ 790589 w 4028715"/>
              <a:gd name="connsiteY392" fmla="*/ 571260 h 4372429"/>
              <a:gd name="connsiteX393" fmla="*/ 808391 w 4028715"/>
              <a:gd name="connsiteY393" fmla="*/ 560533 h 4372429"/>
              <a:gd name="connsiteX394" fmla="*/ 825964 w 4028715"/>
              <a:gd name="connsiteY394" fmla="*/ 550719 h 4372429"/>
              <a:gd name="connsiteX395" fmla="*/ 843310 w 4028715"/>
              <a:gd name="connsiteY395" fmla="*/ 540905 h 4372429"/>
              <a:gd name="connsiteX396" fmla="*/ 860884 w 4028715"/>
              <a:gd name="connsiteY396" fmla="*/ 530863 h 4372429"/>
              <a:gd name="connsiteX397" fmla="*/ 878001 w 4028715"/>
              <a:gd name="connsiteY397" fmla="*/ 521506 h 4372429"/>
              <a:gd name="connsiteX398" fmla="*/ 895574 w 4028715"/>
              <a:gd name="connsiteY398" fmla="*/ 511463 h 4372429"/>
              <a:gd name="connsiteX399" fmla="*/ 913376 w 4028715"/>
              <a:gd name="connsiteY399" fmla="*/ 501650 h 4372429"/>
              <a:gd name="connsiteX400" fmla="*/ 931178 w 4028715"/>
              <a:gd name="connsiteY400" fmla="*/ 491151 h 4372429"/>
              <a:gd name="connsiteX401" fmla="*/ 962902 w 4028715"/>
              <a:gd name="connsiteY401" fmla="*/ 471980 h 4372429"/>
              <a:gd name="connsiteX402" fmla="*/ 999876 w 4028715"/>
              <a:gd name="connsiteY402" fmla="*/ 449841 h 4372429"/>
              <a:gd name="connsiteX403" fmla="*/ 1041185 w 4028715"/>
              <a:gd name="connsiteY403" fmla="*/ 425421 h 4372429"/>
              <a:gd name="connsiteX404" fmla="*/ 1085462 w 4028715"/>
              <a:gd name="connsiteY404" fmla="*/ 398946 h 4372429"/>
              <a:gd name="connsiteX405" fmla="*/ 1132705 w 4028715"/>
              <a:gd name="connsiteY405" fmla="*/ 371102 h 4372429"/>
              <a:gd name="connsiteX406" fmla="*/ 1182003 w 4028715"/>
              <a:gd name="connsiteY406" fmla="*/ 342117 h 4372429"/>
              <a:gd name="connsiteX407" fmla="*/ 1232442 w 4028715"/>
              <a:gd name="connsiteY407" fmla="*/ 312447 h 4372429"/>
              <a:gd name="connsiteX408" fmla="*/ 1283337 w 4028715"/>
              <a:gd name="connsiteY408" fmla="*/ 282549 h 4372429"/>
              <a:gd name="connsiteX409" fmla="*/ 1334232 w 4028715"/>
              <a:gd name="connsiteY409" fmla="*/ 253107 h 4372429"/>
              <a:gd name="connsiteX410" fmla="*/ 1383987 w 4028715"/>
              <a:gd name="connsiteY410" fmla="*/ 224350 h 4372429"/>
              <a:gd name="connsiteX411" fmla="*/ 1431915 w 4028715"/>
              <a:gd name="connsiteY411" fmla="*/ 196734 h 4372429"/>
              <a:gd name="connsiteX412" fmla="*/ 1477561 w 4028715"/>
              <a:gd name="connsiteY412" fmla="*/ 170716 h 4372429"/>
              <a:gd name="connsiteX413" fmla="*/ 1520012 w 4028715"/>
              <a:gd name="connsiteY413" fmla="*/ 146980 h 4372429"/>
              <a:gd name="connsiteX414" fmla="*/ 1558582 w 4028715"/>
              <a:gd name="connsiteY414" fmla="*/ 125983 h 4372429"/>
              <a:gd name="connsiteX415" fmla="*/ 1575928 w 4028715"/>
              <a:gd name="connsiteY415" fmla="*/ 116397 h 4372429"/>
              <a:gd name="connsiteX416" fmla="*/ 1592132 w 4028715"/>
              <a:gd name="connsiteY416" fmla="*/ 107725 h 4372429"/>
              <a:gd name="connsiteX417" fmla="*/ 1607195 w 4028715"/>
              <a:gd name="connsiteY417" fmla="*/ 99737 h 4372429"/>
              <a:gd name="connsiteX418" fmla="*/ 1620661 w 4028715"/>
              <a:gd name="connsiteY418" fmla="*/ 92890 h 4372429"/>
              <a:gd name="connsiteX419" fmla="*/ 1644169 w 4028715"/>
              <a:gd name="connsiteY419" fmla="*/ 81478 h 4372429"/>
              <a:gd name="connsiteX420" fmla="*/ 1667905 w 4028715"/>
              <a:gd name="connsiteY420" fmla="*/ 70751 h 4372429"/>
              <a:gd name="connsiteX421" fmla="*/ 1691869 w 4028715"/>
              <a:gd name="connsiteY421" fmla="*/ 60938 h 4372429"/>
              <a:gd name="connsiteX422" fmla="*/ 1716061 w 4028715"/>
              <a:gd name="connsiteY422" fmla="*/ 52037 h 4372429"/>
              <a:gd name="connsiteX423" fmla="*/ 1740710 w 4028715"/>
              <a:gd name="connsiteY423" fmla="*/ 43364 h 4372429"/>
              <a:gd name="connsiteX424" fmla="*/ 1764902 w 4028715"/>
              <a:gd name="connsiteY424" fmla="*/ 35832 h 4372429"/>
              <a:gd name="connsiteX425" fmla="*/ 1789779 w 4028715"/>
              <a:gd name="connsiteY425" fmla="*/ 28985 h 4372429"/>
              <a:gd name="connsiteX426" fmla="*/ 1814656 w 4028715"/>
              <a:gd name="connsiteY426" fmla="*/ 22595 h 4372429"/>
              <a:gd name="connsiteX427" fmla="*/ 1839534 w 4028715"/>
              <a:gd name="connsiteY427" fmla="*/ 17117 h 4372429"/>
              <a:gd name="connsiteX428" fmla="*/ 1864867 w 4028715"/>
              <a:gd name="connsiteY428" fmla="*/ 12553 h 4372429"/>
              <a:gd name="connsiteX429" fmla="*/ 1889972 w 4028715"/>
              <a:gd name="connsiteY429" fmla="*/ 8673 h 4372429"/>
              <a:gd name="connsiteX430" fmla="*/ 1915078 w 4028715"/>
              <a:gd name="connsiteY430" fmla="*/ 5478 h 4372429"/>
              <a:gd name="connsiteX431" fmla="*/ 1940411 w 4028715"/>
              <a:gd name="connsiteY431" fmla="*/ 2967 h 4372429"/>
              <a:gd name="connsiteX432" fmla="*/ 1965973 w 4028715"/>
              <a:gd name="connsiteY432" fmla="*/ 1370 h 4372429"/>
              <a:gd name="connsiteX433" fmla="*/ 1991306 w 4028715"/>
              <a:gd name="connsiteY433" fmla="*/ 228 h 4372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Lst>
            <a:rect l="l" t="t" r="r" b="b"/>
            <a:pathLst>
              <a:path w="4028715" h="4372429">
                <a:moveTo>
                  <a:pt x="2016868" y="0"/>
                </a:moveTo>
                <a:lnTo>
                  <a:pt x="2042202" y="457"/>
                </a:lnTo>
                <a:lnTo>
                  <a:pt x="2067763" y="1598"/>
                </a:lnTo>
                <a:lnTo>
                  <a:pt x="2093097" y="3652"/>
                </a:lnTo>
                <a:lnTo>
                  <a:pt x="2118202" y="6391"/>
                </a:lnTo>
                <a:lnTo>
                  <a:pt x="2143764" y="9814"/>
                </a:lnTo>
                <a:lnTo>
                  <a:pt x="2168869" y="13922"/>
                </a:lnTo>
                <a:lnTo>
                  <a:pt x="2193746" y="18943"/>
                </a:lnTo>
                <a:lnTo>
                  <a:pt x="2218852" y="24421"/>
                </a:lnTo>
                <a:lnTo>
                  <a:pt x="2243729" y="30583"/>
                </a:lnTo>
                <a:lnTo>
                  <a:pt x="2268378" y="37658"/>
                </a:lnTo>
                <a:lnTo>
                  <a:pt x="2293026" y="45646"/>
                </a:lnTo>
                <a:lnTo>
                  <a:pt x="2317447" y="54091"/>
                </a:lnTo>
                <a:lnTo>
                  <a:pt x="2341411" y="63448"/>
                </a:lnTo>
                <a:lnTo>
                  <a:pt x="2365375" y="73262"/>
                </a:lnTo>
                <a:lnTo>
                  <a:pt x="2389339" y="83989"/>
                </a:lnTo>
                <a:lnTo>
                  <a:pt x="2412619" y="95400"/>
                </a:lnTo>
                <a:lnTo>
                  <a:pt x="3242235" y="573770"/>
                </a:lnTo>
                <a:lnTo>
                  <a:pt x="3251136" y="579019"/>
                </a:lnTo>
                <a:lnTo>
                  <a:pt x="3260037" y="584041"/>
                </a:lnTo>
                <a:lnTo>
                  <a:pt x="3268938" y="589290"/>
                </a:lnTo>
                <a:lnTo>
                  <a:pt x="3278067" y="594083"/>
                </a:lnTo>
                <a:lnTo>
                  <a:pt x="3286740" y="599104"/>
                </a:lnTo>
                <a:lnTo>
                  <a:pt x="3295869" y="603668"/>
                </a:lnTo>
                <a:lnTo>
                  <a:pt x="3304313" y="608689"/>
                </a:lnTo>
                <a:lnTo>
                  <a:pt x="3312758" y="613254"/>
                </a:lnTo>
                <a:lnTo>
                  <a:pt x="3659439" y="817292"/>
                </a:lnTo>
                <a:lnTo>
                  <a:pt x="3668797" y="823682"/>
                </a:lnTo>
                <a:lnTo>
                  <a:pt x="3677013" y="829844"/>
                </a:lnTo>
                <a:lnTo>
                  <a:pt x="3684316" y="835778"/>
                </a:lnTo>
                <a:lnTo>
                  <a:pt x="3691163" y="841256"/>
                </a:lnTo>
                <a:lnTo>
                  <a:pt x="3703031" y="851070"/>
                </a:lnTo>
                <a:lnTo>
                  <a:pt x="3712845" y="860199"/>
                </a:lnTo>
                <a:lnTo>
                  <a:pt x="3721974" y="868643"/>
                </a:lnTo>
                <a:lnTo>
                  <a:pt x="3730419" y="876860"/>
                </a:lnTo>
                <a:lnTo>
                  <a:pt x="3734755" y="880739"/>
                </a:lnTo>
                <a:lnTo>
                  <a:pt x="3739320" y="884848"/>
                </a:lnTo>
                <a:lnTo>
                  <a:pt x="3744112" y="888956"/>
                </a:lnTo>
                <a:lnTo>
                  <a:pt x="3749133" y="893064"/>
                </a:lnTo>
                <a:lnTo>
                  <a:pt x="3757350" y="898770"/>
                </a:lnTo>
                <a:lnTo>
                  <a:pt x="3762827" y="902650"/>
                </a:lnTo>
                <a:lnTo>
                  <a:pt x="3765566" y="904932"/>
                </a:lnTo>
                <a:lnTo>
                  <a:pt x="3768305" y="907214"/>
                </a:lnTo>
                <a:lnTo>
                  <a:pt x="3771728" y="910181"/>
                </a:lnTo>
                <a:lnTo>
                  <a:pt x="3775836" y="914746"/>
                </a:lnTo>
                <a:lnTo>
                  <a:pt x="3789987" y="930494"/>
                </a:lnTo>
                <a:lnTo>
                  <a:pt x="3803909" y="946698"/>
                </a:lnTo>
                <a:lnTo>
                  <a:pt x="3817374" y="962674"/>
                </a:lnTo>
                <a:lnTo>
                  <a:pt x="3830612" y="979107"/>
                </a:lnTo>
                <a:lnTo>
                  <a:pt x="3843621" y="995767"/>
                </a:lnTo>
                <a:lnTo>
                  <a:pt x="3856173" y="1012656"/>
                </a:lnTo>
                <a:lnTo>
                  <a:pt x="3868269" y="1029774"/>
                </a:lnTo>
                <a:lnTo>
                  <a:pt x="3879909" y="1047119"/>
                </a:lnTo>
                <a:lnTo>
                  <a:pt x="3891321" y="1064693"/>
                </a:lnTo>
                <a:lnTo>
                  <a:pt x="3902276" y="1082267"/>
                </a:lnTo>
                <a:lnTo>
                  <a:pt x="3913003" y="1100297"/>
                </a:lnTo>
                <a:lnTo>
                  <a:pt x="3923045" y="1118327"/>
                </a:lnTo>
                <a:lnTo>
                  <a:pt x="3933087" y="1136813"/>
                </a:lnTo>
                <a:lnTo>
                  <a:pt x="3942216" y="1155528"/>
                </a:lnTo>
                <a:lnTo>
                  <a:pt x="3951345" y="1174243"/>
                </a:lnTo>
                <a:lnTo>
                  <a:pt x="3959790" y="1193186"/>
                </a:lnTo>
                <a:lnTo>
                  <a:pt x="3967778" y="1212586"/>
                </a:lnTo>
                <a:lnTo>
                  <a:pt x="3975309" y="1231985"/>
                </a:lnTo>
                <a:lnTo>
                  <a:pt x="3982613" y="1251613"/>
                </a:lnTo>
                <a:lnTo>
                  <a:pt x="3989003" y="1271469"/>
                </a:lnTo>
                <a:lnTo>
                  <a:pt x="3995394" y="1291782"/>
                </a:lnTo>
                <a:lnTo>
                  <a:pt x="4000871" y="1312322"/>
                </a:lnTo>
                <a:lnTo>
                  <a:pt x="4006120" y="1332863"/>
                </a:lnTo>
                <a:lnTo>
                  <a:pt x="4010685" y="1353632"/>
                </a:lnTo>
                <a:lnTo>
                  <a:pt x="4014793" y="1374857"/>
                </a:lnTo>
                <a:lnTo>
                  <a:pt x="4018673" y="1396083"/>
                </a:lnTo>
                <a:lnTo>
                  <a:pt x="4021640" y="1417765"/>
                </a:lnTo>
                <a:lnTo>
                  <a:pt x="4024151" y="1439446"/>
                </a:lnTo>
                <a:lnTo>
                  <a:pt x="4026205" y="1461585"/>
                </a:lnTo>
                <a:lnTo>
                  <a:pt x="4027574" y="1483723"/>
                </a:lnTo>
                <a:lnTo>
                  <a:pt x="4028487" y="1506318"/>
                </a:lnTo>
                <a:lnTo>
                  <a:pt x="4028715" y="1528912"/>
                </a:lnTo>
                <a:lnTo>
                  <a:pt x="4028715" y="2843517"/>
                </a:lnTo>
                <a:lnTo>
                  <a:pt x="4028487" y="2861547"/>
                </a:lnTo>
                <a:lnTo>
                  <a:pt x="4027574" y="2879805"/>
                </a:lnTo>
                <a:lnTo>
                  <a:pt x="4026433" y="2898292"/>
                </a:lnTo>
                <a:lnTo>
                  <a:pt x="4024835" y="2917007"/>
                </a:lnTo>
                <a:lnTo>
                  <a:pt x="4022781" y="2936178"/>
                </a:lnTo>
                <a:lnTo>
                  <a:pt x="4020042" y="2954893"/>
                </a:lnTo>
                <a:lnTo>
                  <a:pt x="4016847" y="2974293"/>
                </a:lnTo>
                <a:lnTo>
                  <a:pt x="4013424" y="2993464"/>
                </a:lnTo>
                <a:lnTo>
                  <a:pt x="4009316" y="3012863"/>
                </a:lnTo>
                <a:lnTo>
                  <a:pt x="4004979" y="3032263"/>
                </a:lnTo>
                <a:lnTo>
                  <a:pt x="4000186" y="3051663"/>
                </a:lnTo>
                <a:lnTo>
                  <a:pt x="3995165" y="3071062"/>
                </a:lnTo>
                <a:lnTo>
                  <a:pt x="3989231" y="3090462"/>
                </a:lnTo>
                <a:lnTo>
                  <a:pt x="3983297" y="3109633"/>
                </a:lnTo>
                <a:lnTo>
                  <a:pt x="3977135" y="3128804"/>
                </a:lnTo>
                <a:lnTo>
                  <a:pt x="3970516" y="3147519"/>
                </a:lnTo>
                <a:lnTo>
                  <a:pt x="3963441" y="3166462"/>
                </a:lnTo>
                <a:lnTo>
                  <a:pt x="3955910" y="3184949"/>
                </a:lnTo>
                <a:lnTo>
                  <a:pt x="3948150" y="3203435"/>
                </a:lnTo>
                <a:lnTo>
                  <a:pt x="3940162" y="3221466"/>
                </a:lnTo>
                <a:lnTo>
                  <a:pt x="3931717" y="3239039"/>
                </a:lnTo>
                <a:lnTo>
                  <a:pt x="3922816" y="3256613"/>
                </a:lnTo>
                <a:lnTo>
                  <a:pt x="3913915" y="3273502"/>
                </a:lnTo>
                <a:lnTo>
                  <a:pt x="3904558" y="3290163"/>
                </a:lnTo>
                <a:lnTo>
                  <a:pt x="3894972" y="3306595"/>
                </a:lnTo>
                <a:lnTo>
                  <a:pt x="3885158" y="3322571"/>
                </a:lnTo>
                <a:lnTo>
                  <a:pt x="3874660" y="3337863"/>
                </a:lnTo>
                <a:lnTo>
                  <a:pt x="3864390" y="3352470"/>
                </a:lnTo>
                <a:lnTo>
                  <a:pt x="3853663" y="3366848"/>
                </a:lnTo>
                <a:lnTo>
                  <a:pt x="3842936" y="3380542"/>
                </a:lnTo>
                <a:lnTo>
                  <a:pt x="3831753" y="3393551"/>
                </a:lnTo>
                <a:lnTo>
                  <a:pt x="3820341" y="3406104"/>
                </a:lnTo>
                <a:lnTo>
                  <a:pt x="3813038" y="3413407"/>
                </a:lnTo>
                <a:lnTo>
                  <a:pt x="3806647" y="3419797"/>
                </a:lnTo>
                <a:lnTo>
                  <a:pt x="3803452" y="3422993"/>
                </a:lnTo>
                <a:lnTo>
                  <a:pt x="3800257" y="3426416"/>
                </a:lnTo>
                <a:lnTo>
                  <a:pt x="3797062" y="3429840"/>
                </a:lnTo>
                <a:lnTo>
                  <a:pt x="3793638" y="3434176"/>
                </a:lnTo>
                <a:lnTo>
                  <a:pt x="3781314" y="3449467"/>
                </a:lnTo>
                <a:lnTo>
                  <a:pt x="3773326" y="3459053"/>
                </a:lnTo>
                <a:lnTo>
                  <a:pt x="3770359" y="3462248"/>
                </a:lnTo>
                <a:lnTo>
                  <a:pt x="3768077" y="3464302"/>
                </a:lnTo>
                <a:lnTo>
                  <a:pt x="3766251" y="3465900"/>
                </a:lnTo>
                <a:lnTo>
                  <a:pt x="3764653" y="3467041"/>
                </a:lnTo>
                <a:lnTo>
                  <a:pt x="3761458" y="3468867"/>
                </a:lnTo>
                <a:lnTo>
                  <a:pt x="3757350" y="3471377"/>
                </a:lnTo>
                <a:lnTo>
                  <a:pt x="3754611" y="3473660"/>
                </a:lnTo>
                <a:lnTo>
                  <a:pt x="3751188" y="3476398"/>
                </a:lnTo>
                <a:lnTo>
                  <a:pt x="3746395" y="3480278"/>
                </a:lnTo>
                <a:lnTo>
                  <a:pt x="3740917" y="3485071"/>
                </a:lnTo>
                <a:lnTo>
                  <a:pt x="3730647" y="3494657"/>
                </a:lnTo>
                <a:lnTo>
                  <a:pt x="3720148" y="3504014"/>
                </a:lnTo>
                <a:lnTo>
                  <a:pt x="3709878" y="3512915"/>
                </a:lnTo>
                <a:lnTo>
                  <a:pt x="3699151" y="3522044"/>
                </a:lnTo>
                <a:lnTo>
                  <a:pt x="3688424" y="3530717"/>
                </a:lnTo>
                <a:lnTo>
                  <a:pt x="3677926" y="3539162"/>
                </a:lnTo>
                <a:lnTo>
                  <a:pt x="3667199" y="3547606"/>
                </a:lnTo>
                <a:lnTo>
                  <a:pt x="3656244" y="3555822"/>
                </a:lnTo>
                <a:lnTo>
                  <a:pt x="3645289" y="3563810"/>
                </a:lnTo>
                <a:lnTo>
                  <a:pt x="3634334" y="3571799"/>
                </a:lnTo>
                <a:lnTo>
                  <a:pt x="3623379" y="3579558"/>
                </a:lnTo>
                <a:lnTo>
                  <a:pt x="3612424" y="3587318"/>
                </a:lnTo>
                <a:lnTo>
                  <a:pt x="3590057" y="3602381"/>
                </a:lnTo>
                <a:lnTo>
                  <a:pt x="3567462" y="3616760"/>
                </a:lnTo>
                <a:lnTo>
                  <a:pt x="3544411" y="3631138"/>
                </a:lnTo>
                <a:lnTo>
                  <a:pt x="3521132" y="3644604"/>
                </a:lnTo>
                <a:lnTo>
                  <a:pt x="3497624" y="3658298"/>
                </a:lnTo>
                <a:lnTo>
                  <a:pt x="3473660" y="3671763"/>
                </a:lnTo>
                <a:lnTo>
                  <a:pt x="3449239" y="3684772"/>
                </a:lnTo>
                <a:lnTo>
                  <a:pt x="3424590" y="3698010"/>
                </a:lnTo>
                <a:lnTo>
                  <a:pt x="3399713" y="3711019"/>
                </a:lnTo>
                <a:lnTo>
                  <a:pt x="3374380" y="3724256"/>
                </a:lnTo>
                <a:lnTo>
                  <a:pt x="2958317" y="3962300"/>
                </a:lnTo>
                <a:lnTo>
                  <a:pt x="2940971" y="3972570"/>
                </a:lnTo>
                <a:lnTo>
                  <a:pt x="2923397" y="3982841"/>
                </a:lnTo>
                <a:lnTo>
                  <a:pt x="2906052" y="3992883"/>
                </a:lnTo>
                <a:lnTo>
                  <a:pt x="2888935" y="4002697"/>
                </a:lnTo>
                <a:lnTo>
                  <a:pt x="2871589" y="4012511"/>
                </a:lnTo>
                <a:lnTo>
                  <a:pt x="2854700" y="4022324"/>
                </a:lnTo>
                <a:lnTo>
                  <a:pt x="2837811" y="4032138"/>
                </a:lnTo>
                <a:lnTo>
                  <a:pt x="2820922" y="4041952"/>
                </a:lnTo>
                <a:lnTo>
                  <a:pt x="2803805" y="4051766"/>
                </a:lnTo>
                <a:lnTo>
                  <a:pt x="2786916" y="4061808"/>
                </a:lnTo>
                <a:lnTo>
                  <a:pt x="2770027" y="4071622"/>
                </a:lnTo>
                <a:lnTo>
                  <a:pt x="2752910" y="4081436"/>
                </a:lnTo>
                <a:lnTo>
                  <a:pt x="2736021" y="4091478"/>
                </a:lnTo>
                <a:lnTo>
                  <a:pt x="2718903" y="4101520"/>
                </a:lnTo>
                <a:lnTo>
                  <a:pt x="2701786" y="4111791"/>
                </a:lnTo>
                <a:lnTo>
                  <a:pt x="2684669" y="4122061"/>
                </a:lnTo>
                <a:lnTo>
                  <a:pt x="2667095" y="4132788"/>
                </a:lnTo>
                <a:lnTo>
                  <a:pt x="2649978" y="4143058"/>
                </a:lnTo>
                <a:lnTo>
                  <a:pt x="2632861" y="4153328"/>
                </a:lnTo>
                <a:lnTo>
                  <a:pt x="2615972" y="4163371"/>
                </a:lnTo>
                <a:lnTo>
                  <a:pt x="2599311" y="4173413"/>
                </a:lnTo>
                <a:lnTo>
                  <a:pt x="2582650" y="4183227"/>
                </a:lnTo>
                <a:lnTo>
                  <a:pt x="2565989" y="4193269"/>
                </a:lnTo>
                <a:lnTo>
                  <a:pt x="2548872" y="4203083"/>
                </a:lnTo>
                <a:lnTo>
                  <a:pt x="2532211" y="4212668"/>
                </a:lnTo>
                <a:lnTo>
                  <a:pt x="2515322" y="4222026"/>
                </a:lnTo>
                <a:lnTo>
                  <a:pt x="2498205" y="4232068"/>
                </a:lnTo>
                <a:lnTo>
                  <a:pt x="2480631" y="4241197"/>
                </a:lnTo>
                <a:lnTo>
                  <a:pt x="2463058" y="4250783"/>
                </a:lnTo>
                <a:lnTo>
                  <a:pt x="2445028" y="4260368"/>
                </a:lnTo>
                <a:lnTo>
                  <a:pt x="2426769" y="4269954"/>
                </a:lnTo>
                <a:lnTo>
                  <a:pt x="2408054" y="4279540"/>
                </a:lnTo>
                <a:lnTo>
                  <a:pt x="2384547" y="4290951"/>
                </a:lnTo>
                <a:lnTo>
                  <a:pt x="2360811" y="4301678"/>
                </a:lnTo>
                <a:lnTo>
                  <a:pt x="2336847" y="4311492"/>
                </a:lnTo>
                <a:lnTo>
                  <a:pt x="2312654" y="4320393"/>
                </a:lnTo>
                <a:lnTo>
                  <a:pt x="2288005" y="4329066"/>
                </a:lnTo>
                <a:lnTo>
                  <a:pt x="2263813" y="4336597"/>
                </a:lnTo>
                <a:lnTo>
                  <a:pt x="2238936" y="4343444"/>
                </a:lnTo>
                <a:lnTo>
                  <a:pt x="2214059" y="4349834"/>
                </a:lnTo>
                <a:lnTo>
                  <a:pt x="2189182" y="4355312"/>
                </a:lnTo>
                <a:lnTo>
                  <a:pt x="2163848" y="4359877"/>
                </a:lnTo>
                <a:lnTo>
                  <a:pt x="2138743" y="4363757"/>
                </a:lnTo>
                <a:lnTo>
                  <a:pt x="2113638" y="4366952"/>
                </a:lnTo>
                <a:lnTo>
                  <a:pt x="2088304" y="4369462"/>
                </a:lnTo>
                <a:lnTo>
                  <a:pt x="2062742" y="4371060"/>
                </a:lnTo>
                <a:lnTo>
                  <a:pt x="2037409" y="4372201"/>
                </a:lnTo>
                <a:lnTo>
                  <a:pt x="2011847" y="4372429"/>
                </a:lnTo>
                <a:lnTo>
                  <a:pt x="1986514" y="4371973"/>
                </a:lnTo>
                <a:lnTo>
                  <a:pt x="1960952" y="4370832"/>
                </a:lnTo>
                <a:lnTo>
                  <a:pt x="1935618" y="4368778"/>
                </a:lnTo>
                <a:lnTo>
                  <a:pt x="1910513" y="4366039"/>
                </a:lnTo>
                <a:lnTo>
                  <a:pt x="1884951" y="4362615"/>
                </a:lnTo>
                <a:lnTo>
                  <a:pt x="1859846" y="4358507"/>
                </a:lnTo>
                <a:lnTo>
                  <a:pt x="1834969" y="4353486"/>
                </a:lnTo>
                <a:lnTo>
                  <a:pt x="1809864" y="4348009"/>
                </a:lnTo>
                <a:lnTo>
                  <a:pt x="1784987" y="4341846"/>
                </a:lnTo>
                <a:lnTo>
                  <a:pt x="1760338" y="4334771"/>
                </a:lnTo>
                <a:lnTo>
                  <a:pt x="1735689" y="4326783"/>
                </a:lnTo>
                <a:lnTo>
                  <a:pt x="1711268" y="4318339"/>
                </a:lnTo>
                <a:lnTo>
                  <a:pt x="1687304" y="4308981"/>
                </a:lnTo>
                <a:lnTo>
                  <a:pt x="1663340" y="4299167"/>
                </a:lnTo>
                <a:lnTo>
                  <a:pt x="1639376" y="4288441"/>
                </a:lnTo>
                <a:lnTo>
                  <a:pt x="1616096" y="4277029"/>
                </a:lnTo>
                <a:lnTo>
                  <a:pt x="1591676" y="4264476"/>
                </a:lnTo>
                <a:lnTo>
                  <a:pt x="1563147" y="4249185"/>
                </a:lnTo>
                <a:lnTo>
                  <a:pt x="1531195" y="4231611"/>
                </a:lnTo>
                <a:lnTo>
                  <a:pt x="1496732" y="4212668"/>
                </a:lnTo>
                <a:lnTo>
                  <a:pt x="1459987" y="4191443"/>
                </a:lnTo>
                <a:lnTo>
                  <a:pt x="1421416" y="4169761"/>
                </a:lnTo>
                <a:lnTo>
                  <a:pt x="1381933" y="4146710"/>
                </a:lnTo>
                <a:lnTo>
                  <a:pt x="1341536" y="4123202"/>
                </a:lnTo>
                <a:lnTo>
                  <a:pt x="1301367" y="4099466"/>
                </a:lnTo>
                <a:lnTo>
                  <a:pt x="1261427" y="4075958"/>
                </a:lnTo>
                <a:lnTo>
                  <a:pt x="1222628" y="4052907"/>
                </a:lnTo>
                <a:lnTo>
                  <a:pt x="1185198" y="4030769"/>
                </a:lnTo>
                <a:lnTo>
                  <a:pt x="1149823" y="4009772"/>
                </a:lnTo>
                <a:lnTo>
                  <a:pt x="1117414" y="3990144"/>
                </a:lnTo>
                <a:lnTo>
                  <a:pt x="1087744" y="3972570"/>
                </a:lnTo>
                <a:lnTo>
                  <a:pt x="1061954" y="3957051"/>
                </a:lnTo>
                <a:lnTo>
                  <a:pt x="645206" y="3719920"/>
                </a:lnTo>
                <a:lnTo>
                  <a:pt x="635164" y="3714670"/>
                </a:lnTo>
                <a:lnTo>
                  <a:pt x="626491" y="3710106"/>
                </a:lnTo>
                <a:lnTo>
                  <a:pt x="618047" y="3705313"/>
                </a:lnTo>
                <a:lnTo>
                  <a:pt x="609831" y="3700748"/>
                </a:lnTo>
                <a:lnTo>
                  <a:pt x="601386" y="3695956"/>
                </a:lnTo>
                <a:lnTo>
                  <a:pt x="592942" y="3691163"/>
                </a:lnTo>
                <a:lnTo>
                  <a:pt x="583812" y="3686142"/>
                </a:lnTo>
                <a:lnTo>
                  <a:pt x="573998" y="3680664"/>
                </a:lnTo>
                <a:lnTo>
                  <a:pt x="369276" y="3555138"/>
                </a:lnTo>
                <a:lnTo>
                  <a:pt x="359919" y="3548747"/>
                </a:lnTo>
                <a:lnTo>
                  <a:pt x="351703" y="3542585"/>
                </a:lnTo>
                <a:lnTo>
                  <a:pt x="344399" y="3536651"/>
                </a:lnTo>
                <a:lnTo>
                  <a:pt x="337552" y="3531174"/>
                </a:lnTo>
                <a:lnTo>
                  <a:pt x="325684" y="3521360"/>
                </a:lnTo>
                <a:lnTo>
                  <a:pt x="315870" y="3512231"/>
                </a:lnTo>
                <a:lnTo>
                  <a:pt x="306741" y="3503786"/>
                </a:lnTo>
                <a:lnTo>
                  <a:pt x="298297" y="3495570"/>
                </a:lnTo>
                <a:lnTo>
                  <a:pt x="293960" y="3491690"/>
                </a:lnTo>
                <a:lnTo>
                  <a:pt x="289396" y="3487582"/>
                </a:lnTo>
                <a:lnTo>
                  <a:pt x="284603" y="3483474"/>
                </a:lnTo>
                <a:lnTo>
                  <a:pt x="279582" y="3479365"/>
                </a:lnTo>
                <a:lnTo>
                  <a:pt x="272278" y="3473888"/>
                </a:lnTo>
                <a:lnTo>
                  <a:pt x="265203" y="3467954"/>
                </a:lnTo>
                <a:lnTo>
                  <a:pt x="258128" y="3461335"/>
                </a:lnTo>
                <a:lnTo>
                  <a:pt x="251053" y="3454488"/>
                </a:lnTo>
                <a:lnTo>
                  <a:pt x="243750" y="3447185"/>
                </a:lnTo>
                <a:lnTo>
                  <a:pt x="236446" y="3439653"/>
                </a:lnTo>
                <a:lnTo>
                  <a:pt x="229143" y="3431437"/>
                </a:lnTo>
                <a:lnTo>
                  <a:pt x="222068" y="3423449"/>
                </a:lnTo>
                <a:lnTo>
                  <a:pt x="214765" y="3414776"/>
                </a:lnTo>
                <a:lnTo>
                  <a:pt x="207461" y="3406104"/>
                </a:lnTo>
                <a:lnTo>
                  <a:pt x="200386" y="3397203"/>
                </a:lnTo>
                <a:lnTo>
                  <a:pt x="193311" y="3387845"/>
                </a:lnTo>
                <a:lnTo>
                  <a:pt x="186236" y="3378488"/>
                </a:lnTo>
                <a:lnTo>
                  <a:pt x="179161" y="3368902"/>
                </a:lnTo>
                <a:lnTo>
                  <a:pt x="172314" y="3359316"/>
                </a:lnTo>
                <a:lnTo>
                  <a:pt x="165467" y="3349503"/>
                </a:lnTo>
                <a:lnTo>
                  <a:pt x="152001" y="3329647"/>
                </a:lnTo>
                <a:lnTo>
                  <a:pt x="139449" y="3309562"/>
                </a:lnTo>
                <a:lnTo>
                  <a:pt x="127124" y="3289935"/>
                </a:lnTo>
                <a:lnTo>
                  <a:pt x="115713" y="3270307"/>
                </a:lnTo>
                <a:lnTo>
                  <a:pt x="104758" y="3251364"/>
                </a:lnTo>
                <a:lnTo>
                  <a:pt x="94944" y="3232877"/>
                </a:lnTo>
                <a:lnTo>
                  <a:pt x="85815" y="3215303"/>
                </a:lnTo>
                <a:lnTo>
                  <a:pt x="77827" y="3198871"/>
                </a:lnTo>
                <a:lnTo>
                  <a:pt x="74175" y="3190883"/>
                </a:lnTo>
                <a:lnTo>
                  <a:pt x="70523" y="3181982"/>
                </a:lnTo>
                <a:lnTo>
                  <a:pt x="66643" y="3173309"/>
                </a:lnTo>
                <a:lnTo>
                  <a:pt x="63220" y="3163952"/>
                </a:lnTo>
                <a:lnTo>
                  <a:pt x="59340" y="3154366"/>
                </a:lnTo>
                <a:lnTo>
                  <a:pt x="55688" y="3144552"/>
                </a:lnTo>
                <a:lnTo>
                  <a:pt x="52265" y="3134510"/>
                </a:lnTo>
                <a:lnTo>
                  <a:pt x="48613" y="3124468"/>
                </a:lnTo>
                <a:lnTo>
                  <a:pt x="42223" y="3103014"/>
                </a:lnTo>
                <a:lnTo>
                  <a:pt x="35604" y="3081104"/>
                </a:lnTo>
                <a:lnTo>
                  <a:pt x="32637" y="3069693"/>
                </a:lnTo>
                <a:lnTo>
                  <a:pt x="29442" y="3058509"/>
                </a:lnTo>
                <a:lnTo>
                  <a:pt x="26475" y="3046870"/>
                </a:lnTo>
                <a:lnTo>
                  <a:pt x="23736" y="3035230"/>
                </a:lnTo>
                <a:lnTo>
                  <a:pt x="21226" y="3023590"/>
                </a:lnTo>
                <a:lnTo>
                  <a:pt x="18487" y="3011494"/>
                </a:lnTo>
                <a:lnTo>
                  <a:pt x="16433" y="2999398"/>
                </a:lnTo>
                <a:lnTo>
                  <a:pt x="13922" y="2987530"/>
                </a:lnTo>
                <a:lnTo>
                  <a:pt x="12096" y="2975434"/>
                </a:lnTo>
                <a:lnTo>
                  <a:pt x="9814" y="2963338"/>
                </a:lnTo>
                <a:lnTo>
                  <a:pt x="8216" y="2951013"/>
                </a:lnTo>
                <a:lnTo>
                  <a:pt x="6619" y="2939145"/>
                </a:lnTo>
                <a:lnTo>
                  <a:pt x="5021" y="2927049"/>
                </a:lnTo>
                <a:lnTo>
                  <a:pt x="3880" y="2914725"/>
                </a:lnTo>
                <a:lnTo>
                  <a:pt x="2739" y="2902857"/>
                </a:lnTo>
                <a:lnTo>
                  <a:pt x="1598" y="2890760"/>
                </a:lnTo>
                <a:lnTo>
                  <a:pt x="1141" y="2878664"/>
                </a:lnTo>
                <a:lnTo>
                  <a:pt x="457" y="2867025"/>
                </a:lnTo>
                <a:lnTo>
                  <a:pt x="0" y="2855157"/>
                </a:lnTo>
                <a:lnTo>
                  <a:pt x="0" y="2843517"/>
                </a:lnTo>
                <a:lnTo>
                  <a:pt x="0" y="1528912"/>
                </a:lnTo>
                <a:lnTo>
                  <a:pt x="0" y="1517273"/>
                </a:lnTo>
                <a:lnTo>
                  <a:pt x="457" y="1505177"/>
                </a:lnTo>
                <a:lnTo>
                  <a:pt x="1141" y="1493080"/>
                </a:lnTo>
                <a:lnTo>
                  <a:pt x="1598" y="1481212"/>
                </a:lnTo>
                <a:lnTo>
                  <a:pt x="2739" y="1468888"/>
                </a:lnTo>
                <a:lnTo>
                  <a:pt x="3880" y="1456792"/>
                </a:lnTo>
                <a:lnTo>
                  <a:pt x="5249" y="1444467"/>
                </a:lnTo>
                <a:lnTo>
                  <a:pt x="6619" y="1432143"/>
                </a:lnTo>
                <a:lnTo>
                  <a:pt x="8445" y="1419590"/>
                </a:lnTo>
                <a:lnTo>
                  <a:pt x="10042" y="1407266"/>
                </a:lnTo>
                <a:lnTo>
                  <a:pt x="12325" y="1395170"/>
                </a:lnTo>
                <a:lnTo>
                  <a:pt x="14607" y="1382845"/>
                </a:lnTo>
                <a:lnTo>
                  <a:pt x="16661" y="1370749"/>
                </a:lnTo>
                <a:lnTo>
                  <a:pt x="19172" y="1358425"/>
                </a:lnTo>
                <a:lnTo>
                  <a:pt x="21910" y="1346329"/>
                </a:lnTo>
                <a:lnTo>
                  <a:pt x="24649" y="1334461"/>
                </a:lnTo>
                <a:lnTo>
                  <a:pt x="27388" y="1322593"/>
                </a:lnTo>
                <a:lnTo>
                  <a:pt x="30355" y="1310953"/>
                </a:lnTo>
                <a:lnTo>
                  <a:pt x="33322" y="1299085"/>
                </a:lnTo>
                <a:lnTo>
                  <a:pt x="36745" y="1287673"/>
                </a:lnTo>
                <a:lnTo>
                  <a:pt x="39940" y="1276490"/>
                </a:lnTo>
                <a:lnTo>
                  <a:pt x="43136" y="1265535"/>
                </a:lnTo>
                <a:lnTo>
                  <a:pt x="46559" y="1254580"/>
                </a:lnTo>
                <a:lnTo>
                  <a:pt x="49982" y="1243853"/>
                </a:lnTo>
                <a:lnTo>
                  <a:pt x="53634" y="1233583"/>
                </a:lnTo>
                <a:lnTo>
                  <a:pt x="57514" y="1223541"/>
                </a:lnTo>
                <a:lnTo>
                  <a:pt x="60938" y="1213727"/>
                </a:lnTo>
                <a:lnTo>
                  <a:pt x="64817" y="1203685"/>
                </a:lnTo>
                <a:lnTo>
                  <a:pt x="68697" y="1194784"/>
                </a:lnTo>
                <a:lnTo>
                  <a:pt x="72577" y="1185655"/>
                </a:lnTo>
                <a:lnTo>
                  <a:pt x="76229" y="1176982"/>
                </a:lnTo>
                <a:lnTo>
                  <a:pt x="80109" y="1168766"/>
                </a:lnTo>
                <a:lnTo>
                  <a:pt x="89466" y="1150279"/>
                </a:lnTo>
                <a:lnTo>
                  <a:pt x="98367" y="1131564"/>
                </a:lnTo>
                <a:lnTo>
                  <a:pt x="107725" y="1113534"/>
                </a:lnTo>
                <a:lnTo>
                  <a:pt x="117539" y="1095504"/>
                </a:lnTo>
                <a:lnTo>
                  <a:pt x="122560" y="1086831"/>
                </a:lnTo>
                <a:lnTo>
                  <a:pt x="127352" y="1078158"/>
                </a:lnTo>
                <a:lnTo>
                  <a:pt x="132602" y="1069714"/>
                </a:lnTo>
                <a:lnTo>
                  <a:pt x="137851" y="1061041"/>
                </a:lnTo>
                <a:lnTo>
                  <a:pt x="143329" y="1052597"/>
                </a:lnTo>
                <a:lnTo>
                  <a:pt x="148806" y="1044380"/>
                </a:lnTo>
                <a:lnTo>
                  <a:pt x="154512" y="1036164"/>
                </a:lnTo>
                <a:lnTo>
                  <a:pt x="160217" y="1028632"/>
                </a:lnTo>
                <a:lnTo>
                  <a:pt x="166380" y="1020416"/>
                </a:lnTo>
                <a:lnTo>
                  <a:pt x="172085" y="1012428"/>
                </a:lnTo>
                <a:lnTo>
                  <a:pt x="177791" y="1004212"/>
                </a:lnTo>
                <a:lnTo>
                  <a:pt x="183725" y="996452"/>
                </a:lnTo>
                <a:lnTo>
                  <a:pt x="189431" y="988464"/>
                </a:lnTo>
                <a:lnTo>
                  <a:pt x="195593" y="980704"/>
                </a:lnTo>
                <a:lnTo>
                  <a:pt x="201755" y="973401"/>
                </a:lnTo>
                <a:lnTo>
                  <a:pt x="208374" y="966326"/>
                </a:lnTo>
                <a:lnTo>
                  <a:pt x="224350" y="948980"/>
                </a:lnTo>
                <a:lnTo>
                  <a:pt x="234392" y="937569"/>
                </a:lnTo>
                <a:lnTo>
                  <a:pt x="240554" y="929581"/>
                </a:lnTo>
                <a:lnTo>
                  <a:pt x="245347" y="924331"/>
                </a:lnTo>
                <a:lnTo>
                  <a:pt x="247858" y="921593"/>
                </a:lnTo>
                <a:lnTo>
                  <a:pt x="250597" y="919082"/>
                </a:lnTo>
                <a:lnTo>
                  <a:pt x="253564" y="915659"/>
                </a:lnTo>
                <a:lnTo>
                  <a:pt x="257672" y="912235"/>
                </a:lnTo>
                <a:lnTo>
                  <a:pt x="269312" y="902193"/>
                </a:lnTo>
                <a:lnTo>
                  <a:pt x="287113" y="887130"/>
                </a:lnTo>
                <a:lnTo>
                  <a:pt x="291221" y="883250"/>
                </a:lnTo>
                <a:lnTo>
                  <a:pt x="295101" y="880055"/>
                </a:lnTo>
                <a:lnTo>
                  <a:pt x="298297" y="876631"/>
                </a:lnTo>
                <a:lnTo>
                  <a:pt x="301264" y="873436"/>
                </a:lnTo>
                <a:lnTo>
                  <a:pt x="307654" y="866817"/>
                </a:lnTo>
                <a:lnTo>
                  <a:pt x="314957" y="859742"/>
                </a:lnTo>
                <a:lnTo>
                  <a:pt x="409445" y="788763"/>
                </a:lnTo>
                <a:lnTo>
                  <a:pt x="430670" y="774841"/>
                </a:lnTo>
                <a:lnTo>
                  <a:pt x="453037" y="761147"/>
                </a:lnTo>
                <a:lnTo>
                  <a:pt x="476088" y="747225"/>
                </a:lnTo>
                <a:lnTo>
                  <a:pt x="499595" y="733303"/>
                </a:lnTo>
                <a:lnTo>
                  <a:pt x="524016" y="719609"/>
                </a:lnTo>
                <a:lnTo>
                  <a:pt x="548208" y="705915"/>
                </a:lnTo>
                <a:lnTo>
                  <a:pt x="573086" y="692222"/>
                </a:lnTo>
                <a:lnTo>
                  <a:pt x="597963" y="678528"/>
                </a:lnTo>
                <a:lnTo>
                  <a:pt x="623296" y="664834"/>
                </a:lnTo>
                <a:lnTo>
                  <a:pt x="648173" y="651140"/>
                </a:lnTo>
                <a:lnTo>
                  <a:pt x="673050" y="637903"/>
                </a:lnTo>
                <a:lnTo>
                  <a:pt x="697699" y="624437"/>
                </a:lnTo>
                <a:lnTo>
                  <a:pt x="721663" y="610972"/>
                </a:lnTo>
                <a:lnTo>
                  <a:pt x="745171" y="597734"/>
                </a:lnTo>
                <a:lnTo>
                  <a:pt x="768450" y="584269"/>
                </a:lnTo>
                <a:lnTo>
                  <a:pt x="790589" y="571260"/>
                </a:lnTo>
                <a:lnTo>
                  <a:pt x="808391" y="560533"/>
                </a:lnTo>
                <a:lnTo>
                  <a:pt x="825964" y="550719"/>
                </a:lnTo>
                <a:lnTo>
                  <a:pt x="843310" y="540905"/>
                </a:lnTo>
                <a:lnTo>
                  <a:pt x="860884" y="530863"/>
                </a:lnTo>
                <a:lnTo>
                  <a:pt x="878001" y="521506"/>
                </a:lnTo>
                <a:lnTo>
                  <a:pt x="895574" y="511463"/>
                </a:lnTo>
                <a:lnTo>
                  <a:pt x="913376" y="501650"/>
                </a:lnTo>
                <a:lnTo>
                  <a:pt x="931178" y="491151"/>
                </a:lnTo>
                <a:lnTo>
                  <a:pt x="962902" y="471980"/>
                </a:lnTo>
                <a:lnTo>
                  <a:pt x="999876" y="449841"/>
                </a:lnTo>
                <a:lnTo>
                  <a:pt x="1041185" y="425421"/>
                </a:lnTo>
                <a:lnTo>
                  <a:pt x="1085462" y="398946"/>
                </a:lnTo>
                <a:lnTo>
                  <a:pt x="1132705" y="371102"/>
                </a:lnTo>
                <a:lnTo>
                  <a:pt x="1182003" y="342117"/>
                </a:lnTo>
                <a:lnTo>
                  <a:pt x="1232442" y="312447"/>
                </a:lnTo>
                <a:lnTo>
                  <a:pt x="1283337" y="282549"/>
                </a:lnTo>
                <a:lnTo>
                  <a:pt x="1334232" y="253107"/>
                </a:lnTo>
                <a:lnTo>
                  <a:pt x="1383987" y="224350"/>
                </a:lnTo>
                <a:lnTo>
                  <a:pt x="1431915" y="196734"/>
                </a:lnTo>
                <a:lnTo>
                  <a:pt x="1477561" y="170716"/>
                </a:lnTo>
                <a:lnTo>
                  <a:pt x="1520012" y="146980"/>
                </a:lnTo>
                <a:lnTo>
                  <a:pt x="1558582" y="125983"/>
                </a:lnTo>
                <a:lnTo>
                  <a:pt x="1575928" y="116397"/>
                </a:lnTo>
                <a:lnTo>
                  <a:pt x="1592132" y="107725"/>
                </a:lnTo>
                <a:lnTo>
                  <a:pt x="1607195" y="99737"/>
                </a:lnTo>
                <a:lnTo>
                  <a:pt x="1620661" y="92890"/>
                </a:lnTo>
                <a:lnTo>
                  <a:pt x="1644169" y="81478"/>
                </a:lnTo>
                <a:lnTo>
                  <a:pt x="1667905" y="70751"/>
                </a:lnTo>
                <a:lnTo>
                  <a:pt x="1691869" y="60938"/>
                </a:lnTo>
                <a:lnTo>
                  <a:pt x="1716061" y="52037"/>
                </a:lnTo>
                <a:lnTo>
                  <a:pt x="1740710" y="43364"/>
                </a:lnTo>
                <a:lnTo>
                  <a:pt x="1764902" y="35832"/>
                </a:lnTo>
                <a:lnTo>
                  <a:pt x="1789779" y="28985"/>
                </a:lnTo>
                <a:lnTo>
                  <a:pt x="1814656" y="22595"/>
                </a:lnTo>
                <a:lnTo>
                  <a:pt x="1839534" y="17117"/>
                </a:lnTo>
                <a:lnTo>
                  <a:pt x="1864867" y="12553"/>
                </a:lnTo>
                <a:lnTo>
                  <a:pt x="1889972" y="8673"/>
                </a:lnTo>
                <a:lnTo>
                  <a:pt x="1915078" y="5478"/>
                </a:lnTo>
                <a:lnTo>
                  <a:pt x="1940411" y="2967"/>
                </a:lnTo>
                <a:lnTo>
                  <a:pt x="1965973" y="1370"/>
                </a:lnTo>
                <a:lnTo>
                  <a:pt x="1991306" y="228"/>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9" name="Picture Placeholder 18"/>
          <p:cNvSpPr>
            <a:spLocks noGrp="1"/>
          </p:cNvSpPr>
          <p:nvPr>
            <p:ph type="pic" sz="quarter" idx="11" hasCustomPrompt="1"/>
          </p:nvPr>
        </p:nvSpPr>
        <p:spPr>
          <a:xfrm>
            <a:off x="2284187" y="-773710"/>
            <a:ext cx="2890156" cy="3136733"/>
          </a:xfrm>
          <a:custGeom>
            <a:avLst/>
            <a:gdLst>
              <a:gd name="connsiteX0" fmla="*/ 2016868 w 4028715"/>
              <a:gd name="connsiteY0" fmla="*/ 0 h 4372429"/>
              <a:gd name="connsiteX1" fmla="*/ 2042202 w 4028715"/>
              <a:gd name="connsiteY1" fmla="*/ 457 h 4372429"/>
              <a:gd name="connsiteX2" fmla="*/ 2067763 w 4028715"/>
              <a:gd name="connsiteY2" fmla="*/ 1598 h 4372429"/>
              <a:gd name="connsiteX3" fmla="*/ 2093097 w 4028715"/>
              <a:gd name="connsiteY3" fmla="*/ 3652 h 4372429"/>
              <a:gd name="connsiteX4" fmla="*/ 2118202 w 4028715"/>
              <a:gd name="connsiteY4" fmla="*/ 6391 h 4372429"/>
              <a:gd name="connsiteX5" fmla="*/ 2143764 w 4028715"/>
              <a:gd name="connsiteY5" fmla="*/ 9814 h 4372429"/>
              <a:gd name="connsiteX6" fmla="*/ 2168869 w 4028715"/>
              <a:gd name="connsiteY6" fmla="*/ 13922 h 4372429"/>
              <a:gd name="connsiteX7" fmla="*/ 2193746 w 4028715"/>
              <a:gd name="connsiteY7" fmla="*/ 18943 h 4372429"/>
              <a:gd name="connsiteX8" fmla="*/ 2218852 w 4028715"/>
              <a:gd name="connsiteY8" fmla="*/ 24421 h 4372429"/>
              <a:gd name="connsiteX9" fmla="*/ 2243729 w 4028715"/>
              <a:gd name="connsiteY9" fmla="*/ 30583 h 4372429"/>
              <a:gd name="connsiteX10" fmla="*/ 2268378 w 4028715"/>
              <a:gd name="connsiteY10" fmla="*/ 37658 h 4372429"/>
              <a:gd name="connsiteX11" fmla="*/ 2293026 w 4028715"/>
              <a:gd name="connsiteY11" fmla="*/ 45646 h 4372429"/>
              <a:gd name="connsiteX12" fmla="*/ 2317447 w 4028715"/>
              <a:gd name="connsiteY12" fmla="*/ 54091 h 4372429"/>
              <a:gd name="connsiteX13" fmla="*/ 2341411 w 4028715"/>
              <a:gd name="connsiteY13" fmla="*/ 63448 h 4372429"/>
              <a:gd name="connsiteX14" fmla="*/ 2365375 w 4028715"/>
              <a:gd name="connsiteY14" fmla="*/ 73262 h 4372429"/>
              <a:gd name="connsiteX15" fmla="*/ 2389339 w 4028715"/>
              <a:gd name="connsiteY15" fmla="*/ 83989 h 4372429"/>
              <a:gd name="connsiteX16" fmla="*/ 2412619 w 4028715"/>
              <a:gd name="connsiteY16" fmla="*/ 95400 h 4372429"/>
              <a:gd name="connsiteX17" fmla="*/ 3242235 w 4028715"/>
              <a:gd name="connsiteY17" fmla="*/ 573770 h 4372429"/>
              <a:gd name="connsiteX18" fmla="*/ 3251136 w 4028715"/>
              <a:gd name="connsiteY18" fmla="*/ 579019 h 4372429"/>
              <a:gd name="connsiteX19" fmla="*/ 3260037 w 4028715"/>
              <a:gd name="connsiteY19" fmla="*/ 584041 h 4372429"/>
              <a:gd name="connsiteX20" fmla="*/ 3268938 w 4028715"/>
              <a:gd name="connsiteY20" fmla="*/ 589290 h 4372429"/>
              <a:gd name="connsiteX21" fmla="*/ 3278067 w 4028715"/>
              <a:gd name="connsiteY21" fmla="*/ 594083 h 4372429"/>
              <a:gd name="connsiteX22" fmla="*/ 3286740 w 4028715"/>
              <a:gd name="connsiteY22" fmla="*/ 599104 h 4372429"/>
              <a:gd name="connsiteX23" fmla="*/ 3295869 w 4028715"/>
              <a:gd name="connsiteY23" fmla="*/ 603668 h 4372429"/>
              <a:gd name="connsiteX24" fmla="*/ 3304313 w 4028715"/>
              <a:gd name="connsiteY24" fmla="*/ 608689 h 4372429"/>
              <a:gd name="connsiteX25" fmla="*/ 3312758 w 4028715"/>
              <a:gd name="connsiteY25" fmla="*/ 613254 h 4372429"/>
              <a:gd name="connsiteX26" fmla="*/ 3659439 w 4028715"/>
              <a:gd name="connsiteY26" fmla="*/ 817292 h 4372429"/>
              <a:gd name="connsiteX27" fmla="*/ 3668797 w 4028715"/>
              <a:gd name="connsiteY27" fmla="*/ 823682 h 4372429"/>
              <a:gd name="connsiteX28" fmla="*/ 3677013 w 4028715"/>
              <a:gd name="connsiteY28" fmla="*/ 829844 h 4372429"/>
              <a:gd name="connsiteX29" fmla="*/ 3684316 w 4028715"/>
              <a:gd name="connsiteY29" fmla="*/ 835778 h 4372429"/>
              <a:gd name="connsiteX30" fmla="*/ 3691163 w 4028715"/>
              <a:gd name="connsiteY30" fmla="*/ 841256 h 4372429"/>
              <a:gd name="connsiteX31" fmla="*/ 3703031 w 4028715"/>
              <a:gd name="connsiteY31" fmla="*/ 851070 h 4372429"/>
              <a:gd name="connsiteX32" fmla="*/ 3712845 w 4028715"/>
              <a:gd name="connsiteY32" fmla="*/ 860199 h 4372429"/>
              <a:gd name="connsiteX33" fmla="*/ 3721974 w 4028715"/>
              <a:gd name="connsiteY33" fmla="*/ 868643 h 4372429"/>
              <a:gd name="connsiteX34" fmla="*/ 3730419 w 4028715"/>
              <a:gd name="connsiteY34" fmla="*/ 876860 h 4372429"/>
              <a:gd name="connsiteX35" fmla="*/ 3734755 w 4028715"/>
              <a:gd name="connsiteY35" fmla="*/ 880739 h 4372429"/>
              <a:gd name="connsiteX36" fmla="*/ 3739320 w 4028715"/>
              <a:gd name="connsiteY36" fmla="*/ 884848 h 4372429"/>
              <a:gd name="connsiteX37" fmla="*/ 3744112 w 4028715"/>
              <a:gd name="connsiteY37" fmla="*/ 888956 h 4372429"/>
              <a:gd name="connsiteX38" fmla="*/ 3749133 w 4028715"/>
              <a:gd name="connsiteY38" fmla="*/ 893064 h 4372429"/>
              <a:gd name="connsiteX39" fmla="*/ 3757350 w 4028715"/>
              <a:gd name="connsiteY39" fmla="*/ 898770 h 4372429"/>
              <a:gd name="connsiteX40" fmla="*/ 3762827 w 4028715"/>
              <a:gd name="connsiteY40" fmla="*/ 902650 h 4372429"/>
              <a:gd name="connsiteX41" fmla="*/ 3765566 w 4028715"/>
              <a:gd name="connsiteY41" fmla="*/ 904932 h 4372429"/>
              <a:gd name="connsiteX42" fmla="*/ 3768305 w 4028715"/>
              <a:gd name="connsiteY42" fmla="*/ 907214 h 4372429"/>
              <a:gd name="connsiteX43" fmla="*/ 3771728 w 4028715"/>
              <a:gd name="connsiteY43" fmla="*/ 910181 h 4372429"/>
              <a:gd name="connsiteX44" fmla="*/ 3775836 w 4028715"/>
              <a:gd name="connsiteY44" fmla="*/ 914746 h 4372429"/>
              <a:gd name="connsiteX45" fmla="*/ 3789987 w 4028715"/>
              <a:gd name="connsiteY45" fmla="*/ 930494 h 4372429"/>
              <a:gd name="connsiteX46" fmla="*/ 3803909 w 4028715"/>
              <a:gd name="connsiteY46" fmla="*/ 946698 h 4372429"/>
              <a:gd name="connsiteX47" fmla="*/ 3817374 w 4028715"/>
              <a:gd name="connsiteY47" fmla="*/ 962674 h 4372429"/>
              <a:gd name="connsiteX48" fmla="*/ 3830612 w 4028715"/>
              <a:gd name="connsiteY48" fmla="*/ 979107 h 4372429"/>
              <a:gd name="connsiteX49" fmla="*/ 3843621 w 4028715"/>
              <a:gd name="connsiteY49" fmla="*/ 995767 h 4372429"/>
              <a:gd name="connsiteX50" fmla="*/ 3856173 w 4028715"/>
              <a:gd name="connsiteY50" fmla="*/ 1012656 h 4372429"/>
              <a:gd name="connsiteX51" fmla="*/ 3868269 w 4028715"/>
              <a:gd name="connsiteY51" fmla="*/ 1029774 h 4372429"/>
              <a:gd name="connsiteX52" fmla="*/ 3879909 w 4028715"/>
              <a:gd name="connsiteY52" fmla="*/ 1047119 h 4372429"/>
              <a:gd name="connsiteX53" fmla="*/ 3891321 w 4028715"/>
              <a:gd name="connsiteY53" fmla="*/ 1064693 h 4372429"/>
              <a:gd name="connsiteX54" fmla="*/ 3902276 w 4028715"/>
              <a:gd name="connsiteY54" fmla="*/ 1082267 h 4372429"/>
              <a:gd name="connsiteX55" fmla="*/ 3913003 w 4028715"/>
              <a:gd name="connsiteY55" fmla="*/ 1100297 h 4372429"/>
              <a:gd name="connsiteX56" fmla="*/ 3923045 w 4028715"/>
              <a:gd name="connsiteY56" fmla="*/ 1118327 h 4372429"/>
              <a:gd name="connsiteX57" fmla="*/ 3933087 w 4028715"/>
              <a:gd name="connsiteY57" fmla="*/ 1136813 h 4372429"/>
              <a:gd name="connsiteX58" fmla="*/ 3942216 w 4028715"/>
              <a:gd name="connsiteY58" fmla="*/ 1155528 h 4372429"/>
              <a:gd name="connsiteX59" fmla="*/ 3951345 w 4028715"/>
              <a:gd name="connsiteY59" fmla="*/ 1174243 h 4372429"/>
              <a:gd name="connsiteX60" fmla="*/ 3959790 w 4028715"/>
              <a:gd name="connsiteY60" fmla="*/ 1193186 h 4372429"/>
              <a:gd name="connsiteX61" fmla="*/ 3967778 w 4028715"/>
              <a:gd name="connsiteY61" fmla="*/ 1212586 h 4372429"/>
              <a:gd name="connsiteX62" fmla="*/ 3975309 w 4028715"/>
              <a:gd name="connsiteY62" fmla="*/ 1231985 h 4372429"/>
              <a:gd name="connsiteX63" fmla="*/ 3982613 w 4028715"/>
              <a:gd name="connsiteY63" fmla="*/ 1251613 h 4372429"/>
              <a:gd name="connsiteX64" fmla="*/ 3989003 w 4028715"/>
              <a:gd name="connsiteY64" fmla="*/ 1271469 h 4372429"/>
              <a:gd name="connsiteX65" fmla="*/ 3995394 w 4028715"/>
              <a:gd name="connsiteY65" fmla="*/ 1291782 h 4372429"/>
              <a:gd name="connsiteX66" fmla="*/ 4000871 w 4028715"/>
              <a:gd name="connsiteY66" fmla="*/ 1312322 h 4372429"/>
              <a:gd name="connsiteX67" fmla="*/ 4006120 w 4028715"/>
              <a:gd name="connsiteY67" fmla="*/ 1332863 h 4372429"/>
              <a:gd name="connsiteX68" fmla="*/ 4010685 w 4028715"/>
              <a:gd name="connsiteY68" fmla="*/ 1353632 h 4372429"/>
              <a:gd name="connsiteX69" fmla="*/ 4014793 w 4028715"/>
              <a:gd name="connsiteY69" fmla="*/ 1374857 h 4372429"/>
              <a:gd name="connsiteX70" fmla="*/ 4018673 w 4028715"/>
              <a:gd name="connsiteY70" fmla="*/ 1396083 h 4372429"/>
              <a:gd name="connsiteX71" fmla="*/ 4021640 w 4028715"/>
              <a:gd name="connsiteY71" fmla="*/ 1417765 h 4372429"/>
              <a:gd name="connsiteX72" fmla="*/ 4024151 w 4028715"/>
              <a:gd name="connsiteY72" fmla="*/ 1439446 h 4372429"/>
              <a:gd name="connsiteX73" fmla="*/ 4026205 w 4028715"/>
              <a:gd name="connsiteY73" fmla="*/ 1461585 h 4372429"/>
              <a:gd name="connsiteX74" fmla="*/ 4027574 w 4028715"/>
              <a:gd name="connsiteY74" fmla="*/ 1483723 h 4372429"/>
              <a:gd name="connsiteX75" fmla="*/ 4028487 w 4028715"/>
              <a:gd name="connsiteY75" fmla="*/ 1506318 h 4372429"/>
              <a:gd name="connsiteX76" fmla="*/ 4028715 w 4028715"/>
              <a:gd name="connsiteY76" fmla="*/ 1528912 h 4372429"/>
              <a:gd name="connsiteX77" fmla="*/ 4028715 w 4028715"/>
              <a:gd name="connsiteY77" fmla="*/ 2843517 h 4372429"/>
              <a:gd name="connsiteX78" fmla="*/ 4028487 w 4028715"/>
              <a:gd name="connsiteY78" fmla="*/ 2861547 h 4372429"/>
              <a:gd name="connsiteX79" fmla="*/ 4027574 w 4028715"/>
              <a:gd name="connsiteY79" fmla="*/ 2879805 h 4372429"/>
              <a:gd name="connsiteX80" fmla="*/ 4026433 w 4028715"/>
              <a:gd name="connsiteY80" fmla="*/ 2898292 h 4372429"/>
              <a:gd name="connsiteX81" fmla="*/ 4024835 w 4028715"/>
              <a:gd name="connsiteY81" fmla="*/ 2917007 h 4372429"/>
              <a:gd name="connsiteX82" fmla="*/ 4022781 w 4028715"/>
              <a:gd name="connsiteY82" fmla="*/ 2936178 h 4372429"/>
              <a:gd name="connsiteX83" fmla="*/ 4020042 w 4028715"/>
              <a:gd name="connsiteY83" fmla="*/ 2954893 h 4372429"/>
              <a:gd name="connsiteX84" fmla="*/ 4016847 w 4028715"/>
              <a:gd name="connsiteY84" fmla="*/ 2974293 h 4372429"/>
              <a:gd name="connsiteX85" fmla="*/ 4013424 w 4028715"/>
              <a:gd name="connsiteY85" fmla="*/ 2993464 h 4372429"/>
              <a:gd name="connsiteX86" fmla="*/ 4009316 w 4028715"/>
              <a:gd name="connsiteY86" fmla="*/ 3012863 h 4372429"/>
              <a:gd name="connsiteX87" fmla="*/ 4004979 w 4028715"/>
              <a:gd name="connsiteY87" fmla="*/ 3032263 h 4372429"/>
              <a:gd name="connsiteX88" fmla="*/ 4000186 w 4028715"/>
              <a:gd name="connsiteY88" fmla="*/ 3051663 h 4372429"/>
              <a:gd name="connsiteX89" fmla="*/ 3995165 w 4028715"/>
              <a:gd name="connsiteY89" fmla="*/ 3071062 h 4372429"/>
              <a:gd name="connsiteX90" fmla="*/ 3989231 w 4028715"/>
              <a:gd name="connsiteY90" fmla="*/ 3090462 h 4372429"/>
              <a:gd name="connsiteX91" fmla="*/ 3983297 w 4028715"/>
              <a:gd name="connsiteY91" fmla="*/ 3109633 h 4372429"/>
              <a:gd name="connsiteX92" fmla="*/ 3977135 w 4028715"/>
              <a:gd name="connsiteY92" fmla="*/ 3128804 h 4372429"/>
              <a:gd name="connsiteX93" fmla="*/ 3970516 w 4028715"/>
              <a:gd name="connsiteY93" fmla="*/ 3147519 h 4372429"/>
              <a:gd name="connsiteX94" fmla="*/ 3963441 w 4028715"/>
              <a:gd name="connsiteY94" fmla="*/ 3166462 h 4372429"/>
              <a:gd name="connsiteX95" fmla="*/ 3955910 w 4028715"/>
              <a:gd name="connsiteY95" fmla="*/ 3184949 h 4372429"/>
              <a:gd name="connsiteX96" fmla="*/ 3948150 w 4028715"/>
              <a:gd name="connsiteY96" fmla="*/ 3203435 h 4372429"/>
              <a:gd name="connsiteX97" fmla="*/ 3940162 w 4028715"/>
              <a:gd name="connsiteY97" fmla="*/ 3221466 h 4372429"/>
              <a:gd name="connsiteX98" fmla="*/ 3931717 w 4028715"/>
              <a:gd name="connsiteY98" fmla="*/ 3239039 h 4372429"/>
              <a:gd name="connsiteX99" fmla="*/ 3922816 w 4028715"/>
              <a:gd name="connsiteY99" fmla="*/ 3256613 h 4372429"/>
              <a:gd name="connsiteX100" fmla="*/ 3913915 w 4028715"/>
              <a:gd name="connsiteY100" fmla="*/ 3273502 h 4372429"/>
              <a:gd name="connsiteX101" fmla="*/ 3904558 w 4028715"/>
              <a:gd name="connsiteY101" fmla="*/ 3290163 h 4372429"/>
              <a:gd name="connsiteX102" fmla="*/ 3894972 w 4028715"/>
              <a:gd name="connsiteY102" fmla="*/ 3306595 h 4372429"/>
              <a:gd name="connsiteX103" fmla="*/ 3885158 w 4028715"/>
              <a:gd name="connsiteY103" fmla="*/ 3322571 h 4372429"/>
              <a:gd name="connsiteX104" fmla="*/ 3874660 w 4028715"/>
              <a:gd name="connsiteY104" fmla="*/ 3337863 h 4372429"/>
              <a:gd name="connsiteX105" fmla="*/ 3864390 w 4028715"/>
              <a:gd name="connsiteY105" fmla="*/ 3352470 h 4372429"/>
              <a:gd name="connsiteX106" fmla="*/ 3853663 w 4028715"/>
              <a:gd name="connsiteY106" fmla="*/ 3366848 h 4372429"/>
              <a:gd name="connsiteX107" fmla="*/ 3842936 w 4028715"/>
              <a:gd name="connsiteY107" fmla="*/ 3380542 h 4372429"/>
              <a:gd name="connsiteX108" fmla="*/ 3831753 w 4028715"/>
              <a:gd name="connsiteY108" fmla="*/ 3393551 h 4372429"/>
              <a:gd name="connsiteX109" fmla="*/ 3820341 w 4028715"/>
              <a:gd name="connsiteY109" fmla="*/ 3406104 h 4372429"/>
              <a:gd name="connsiteX110" fmla="*/ 3813038 w 4028715"/>
              <a:gd name="connsiteY110" fmla="*/ 3413407 h 4372429"/>
              <a:gd name="connsiteX111" fmla="*/ 3806647 w 4028715"/>
              <a:gd name="connsiteY111" fmla="*/ 3419797 h 4372429"/>
              <a:gd name="connsiteX112" fmla="*/ 3803452 w 4028715"/>
              <a:gd name="connsiteY112" fmla="*/ 3422993 h 4372429"/>
              <a:gd name="connsiteX113" fmla="*/ 3800257 w 4028715"/>
              <a:gd name="connsiteY113" fmla="*/ 3426416 h 4372429"/>
              <a:gd name="connsiteX114" fmla="*/ 3797062 w 4028715"/>
              <a:gd name="connsiteY114" fmla="*/ 3429840 h 4372429"/>
              <a:gd name="connsiteX115" fmla="*/ 3793638 w 4028715"/>
              <a:gd name="connsiteY115" fmla="*/ 3434176 h 4372429"/>
              <a:gd name="connsiteX116" fmla="*/ 3781314 w 4028715"/>
              <a:gd name="connsiteY116" fmla="*/ 3449467 h 4372429"/>
              <a:gd name="connsiteX117" fmla="*/ 3773326 w 4028715"/>
              <a:gd name="connsiteY117" fmla="*/ 3459053 h 4372429"/>
              <a:gd name="connsiteX118" fmla="*/ 3770359 w 4028715"/>
              <a:gd name="connsiteY118" fmla="*/ 3462248 h 4372429"/>
              <a:gd name="connsiteX119" fmla="*/ 3768077 w 4028715"/>
              <a:gd name="connsiteY119" fmla="*/ 3464302 h 4372429"/>
              <a:gd name="connsiteX120" fmla="*/ 3766251 w 4028715"/>
              <a:gd name="connsiteY120" fmla="*/ 3465900 h 4372429"/>
              <a:gd name="connsiteX121" fmla="*/ 3764653 w 4028715"/>
              <a:gd name="connsiteY121" fmla="*/ 3467041 h 4372429"/>
              <a:gd name="connsiteX122" fmla="*/ 3761458 w 4028715"/>
              <a:gd name="connsiteY122" fmla="*/ 3468867 h 4372429"/>
              <a:gd name="connsiteX123" fmla="*/ 3757350 w 4028715"/>
              <a:gd name="connsiteY123" fmla="*/ 3471377 h 4372429"/>
              <a:gd name="connsiteX124" fmla="*/ 3754611 w 4028715"/>
              <a:gd name="connsiteY124" fmla="*/ 3473660 h 4372429"/>
              <a:gd name="connsiteX125" fmla="*/ 3751188 w 4028715"/>
              <a:gd name="connsiteY125" fmla="*/ 3476398 h 4372429"/>
              <a:gd name="connsiteX126" fmla="*/ 3746395 w 4028715"/>
              <a:gd name="connsiteY126" fmla="*/ 3480278 h 4372429"/>
              <a:gd name="connsiteX127" fmla="*/ 3740917 w 4028715"/>
              <a:gd name="connsiteY127" fmla="*/ 3485071 h 4372429"/>
              <a:gd name="connsiteX128" fmla="*/ 3730647 w 4028715"/>
              <a:gd name="connsiteY128" fmla="*/ 3494657 h 4372429"/>
              <a:gd name="connsiteX129" fmla="*/ 3720148 w 4028715"/>
              <a:gd name="connsiteY129" fmla="*/ 3504014 h 4372429"/>
              <a:gd name="connsiteX130" fmla="*/ 3709878 w 4028715"/>
              <a:gd name="connsiteY130" fmla="*/ 3512915 h 4372429"/>
              <a:gd name="connsiteX131" fmla="*/ 3699151 w 4028715"/>
              <a:gd name="connsiteY131" fmla="*/ 3522044 h 4372429"/>
              <a:gd name="connsiteX132" fmla="*/ 3688424 w 4028715"/>
              <a:gd name="connsiteY132" fmla="*/ 3530717 h 4372429"/>
              <a:gd name="connsiteX133" fmla="*/ 3677926 w 4028715"/>
              <a:gd name="connsiteY133" fmla="*/ 3539162 h 4372429"/>
              <a:gd name="connsiteX134" fmla="*/ 3667199 w 4028715"/>
              <a:gd name="connsiteY134" fmla="*/ 3547606 h 4372429"/>
              <a:gd name="connsiteX135" fmla="*/ 3656244 w 4028715"/>
              <a:gd name="connsiteY135" fmla="*/ 3555822 h 4372429"/>
              <a:gd name="connsiteX136" fmla="*/ 3645289 w 4028715"/>
              <a:gd name="connsiteY136" fmla="*/ 3563810 h 4372429"/>
              <a:gd name="connsiteX137" fmla="*/ 3634334 w 4028715"/>
              <a:gd name="connsiteY137" fmla="*/ 3571799 h 4372429"/>
              <a:gd name="connsiteX138" fmla="*/ 3623379 w 4028715"/>
              <a:gd name="connsiteY138" fmla="*/ 3579558 h 4372429"/>
              <a:gd name="connsiteX139" fmla="*/ 3612424 w 4028715"/>
              <a:gd name="connsiteY139" fmla="*/ 3587318 h 4372429"/>
              <a:gd name="connsiteX140" fmla="*/ 3590057 w 4028715"/>
              <a:gd name="connsiteY140" fmla="*/ 3602381 h 4372429"/>
              <a:gd name="connsiteX141" fmla="*/ 3567462 w 4028715"/>
              <a:gd name="connsiteY141" fmla="*/ 3616760 h 4372429"/>
              <a:gd name="connsiteX142" fmla="*/ 3544411 w 4028715"/>
              <a:gd name="connsiteY142" fmla="*/ 3631138 h 4372429"/>
              <a:gd name="connsiteX143" fmla="*/ 3521132 w 4028715"/>
              <a:gd name="connsiteY143" fmla="*/ 3644604 h 4372429"/>
              <a:gd name="connsiteX144" fmla="*/ 3497624 w 4028715"/>
              <a:gd name="connsiteY144" fmla="*/ 3658298 h 4372429"/>
              <a:gd name="connsiteX145" fmla="*/ 3473660 w 4028715"/>
              <a:gd name="connsiteY145" fmla="*/ 3671763 h 4372429"/>
              <a:gd name="connsiteX146" fmla="*/ 3449239 w 4028715"/>
              <a:gd name="connsiteY146" fmla="*/ 3684772 h 4372429"/>
              <a:gd name="connsiteX147" fmla="*/ 3424590 w 4028715"/>
              <a:gd name="connsiteY147" fmla="*/ 3698010 h 4372429"/>
              <a:gd name="connsiteX148" fmla="*/ 3399713 w 4028715"/>
              <a:gd name="connsiteY148" fmla="*/ 3711019 h 4372429"/>
              <a:gd name="connsiteX149" fmla="*/ 3374380 w 4028715"/>
              <a:gd name="connsiteY149" fmla="*/ 3724256 h 4372429"/>
              <a:gd name="connsiteX150" fmla="*/ 2958317 w 4028715"/>
              <a:gd name="connsiteY150" fmla="*/ 3962300 h 4372429"/>
              <a:gd name="connsiteX151" fmla="*/ 2940971 w 4028715"/>
              <a:gd name="connsiteY151" fmla="*/ 3972570 h 4372429"/>
              <a:gd name="connsiteX152" fmla="*/ 2923397 w 4028715"/>
              <a:gd name="connsiteY152" fmla="*/ 3982841 h 4372429"/>
              <a:gd name="connsiteX153" fmla="*/ 2906052 w 4028715"/>
              <a:gd name="connsiteY153" fmla="*/ 3992883 h 4372429"/>
              <a:gd name="connsiteX154" fmla="*/ 2888935 w 4028715"/>
              <a:gd name="connsiteY154" fmla="*/ 4002697 h 4372429"/>
              <a:gd name="connsiteX155" fmla="*/ 2871589 w 4028715"/>
              <a:gd name="connsiteY155" fmla="*/ 4012511 h 4372429"/>
              <a:gd name="connsiteX156" fmla="*/ 2854700 w 4028715"/>
              <a:gd name="connsiteY156" fmla="*/ 4022324 h 4372429"/>
              <a:gd name="connsiteX157" fmla="*/ 2837811 w 4028715"/>
              <a:gd name="connsiteY157" fmla="*/ 4032138 h 4372429"/>
              <a:gd name="connsiteX158" fmla="*/ 2820922 w 4028715"/>
              <a:gd name="connsiteY158" fmla="*/ 4041952 h 4372429"/>
              <a:gd name="connsiteX159" fmla="*/ 2803805 w 4028715"/>
              <a:gd name="connsiteY159" fmla="*/ 4051766 h 4372429"/>
              <a:gd name="connsiteX160" fmla="*/ 2786916 w 4028715"/>
              <a:gd name="connsiteY160" fmla="*/ 4061808 h 4372429"/>
              <a:gd name="connsiteX161" fmla="*/ 2770027 w 4028715"/>
              <a:gd name="connsiteY161" fmla="*/ 4071622 h 4372429"/>
              <a:gd name="connsiteX162" fmla="*/ 2752910 w 4028715"/>
              <a:gd name="connsiteY162" fmla="*/ 4081436 h 4372429"/>
              <a:gd name="connsiteX163" fmla="*/ 2736021 w 4028715"/>
              <a:gd name="connsiteY163" fmla="*/ 4091478 h 4372429"/>
              <a:gd name="connsiteX164" fmla="*/ 2718903 w 4028715"/>
              <a:gd name="connsiteY164" fmla="*/ 4101520 h 4372429"/>
              <a:gd name="connsiteX165" fmla="*/ 2701786 w 4028715"/>
              <a:gd name="connsiteY165" fmla="*/ 4111791 h 4372429"/>
              <a:gd name="connsiteX166" fmla="*/ 2684669 w 4028715"/>
              <a:gd name="connsiteY166" fmla="*/ 4122061 h 4372429"/>
              <a:gd name="connsiteX167" fmla="*/ 2667095 w 4028715"/>
              <a:gd name="connsiteY167" fmla="*/ 4132788 h 4372429"/>
              <a:gd name="connsiteX168" fmla="*/ 2649978 w 4028715"/>
              <a:gd name="connsiteY168" fmla="*/ 4143058 h 4372429"/>
              <a:gd name="connsiteX169" fmla="*/ 2632861 w 4028715"/>
              <a:gd name="connsiteY169" fmla="*/ 4153328 h 4372429"/>
              <a:gd name="connsiteX170" fmla="*/ 2615972 w 4028715"/>
              <a:gd name="connsiteY170" fmla="*/ 4163371 h 4372429"/>
              <a:gd name="connsiteX171" fmla="*/ 2599311 w 4028715"/>
              <a:gd name="connsiteY171" fmla="*/ 4173413 h 4372429"/>
              <a:gd name="connsiteX172" fmla="*/ 2582650 w 4028715"/>
              <a:gd name="connsiteY172" fmla="*/ 4183227 h 4372429"/>
              <a:gd name="connsiteX173" fmla="*/ 2565989 w 4028715"/>
              <a:gd name="connsiteY173" fmla="*/ 4193269 h 4372429"/>
              <a:gd name="connsiteX174" fmla="*/ 2548872 w 4028715"/>
              <a:gd name="connsiteY174" fmla="*/ 4203083 h 4372429"/>
              <a:gd name="connsiteX175" fmla="*/ 2532211 w 4028715"/>
              <a:gd name="connsiteY175" fmla="*/ 4212668 h 4372429"/>
              <a:gd name="connsiteX176" fmla="*/ 2515322 w 4028715"/>
              <a:gd name="connsiteY176" fmla="*/ 4222026 h 4372429"/>
              <a:gd name="connsiteX177" fmla="*/ 2498205 w 4028715"/>
              <a:gd name="connsiteY177" fmla="*/ 4232068 h 4372429"/>
              <a:gd name="connsiteX178" fmla="*/ 2480631 w 4028715"/>
              <a:gd name="connsiteY178" fmla="*/ 4241197 h 4372429"/>
              <a:gd name="connsiteX179" fmla="*/ 2463058 w 4028715"/>
              <a:gd name="connsiteY179" fmla="*/ 4250783 h 4372429"/>
              <a:gd name="connsiteX180" fmla="*/ 2445028 w 4028715"/>
              <a:gd name="connsiteY180" fmla="*/ 4260368 h 4372429"/>
              <a:gd name="connsiteX181" fmla="*/ 2426769 w 4028715"/>
              <a:gd name="connsiteY181" fmla="*/ 4269954 h 4372429"/>
              <a:gd name="connsiteX182" fmla="*/ 2408054 w 4028715"/>
              <a:gd name="connsiteY182" fmla="*/ 4279540 h 4372429"/>
              <a:gd name="connsiteX183" fmla="*/ 2384547 w 4028715"/>
              <a:gd name="connsiteY183" fmla="*/ 4290951 h 4372429"/>
              <a:gd name="connsiteX184" fmla="*/ 2360811 w 4028715"/>
              <a:gd name="connsiteY184" fmla="*/ 4301678 h 4372429"/>
              <a:gd name="connsiteX185" fmla="*/ 2336847 w 4028715"/>
              <a:gd name="connsiteY185" fmla="*/ 4311492 h 4372429"/>
              <a:gd name="connsiteX186" fmla="*/ 2312654 w 4028715"/>
              <a:gd name="connsiteY186" fmla="*/ 4320393 h 4372429"/>
              <a:gd name="connsiteX187" fmla="*/ 2288005 w 4028715"/>
              <a:gd name="connsiteY187" fmla="*/ 4329066 h 4372429"/>
              <a:gd name="connsiteX188" fmla="*/ 2263813 w 4028715"/>
              <a:gd name="connsiteY188" fmla="*/ 4336597 h 4372429"/>
              <a:gd name="connsiteX189" fmla="*/ 2238936 w 4028715"/>
              <a:gd name="connsiteY189" fmla="*/ 4343444 h 4372429"/>
              <a:gd name="connsiteX190" fmla="*/ 2214059 w 4028715"/>
              <a:gd name="connsiteY190" fmla="*/ 4349834 h 4372429"/>
              <a:gd name="connsiteX191" fmla="*/ 2189182 w 4028715"/>
              <a:gd name="connsiteY191" fmla="*/ 4355312 h 4372429"/>
              <a:gd name="connsiteX192" fmla="*/ 2163848 w 4028715"/>
              <a:gd name="connsiteY192" fmla="*/ 4359877 h 4372429"/>
              <a:gd name="connsiteX193" fmla="*/ 2138743 w 4028715"/>
              <a:gd name="connsiteY193" fmla="*/ 4363757 h 4372429"/>
              <a:gd name="connsiteX194" fmla="*/ 2113638 w 4028715"/>
              <a:gd name="connsiteY194" fmla="*/ 4366952 h 4372429"/>
              <a:gd name="connsiteX195" fmla="*/ 2088304 w 4028715"/>
              <a:gd name="connsiteY195" fmla="*/ 4369462 h 4372429"/>
              <a:gd name="connsiteX196" fmla="*/ 2062742 w 4028715"/>
              <a:gd name="connsiteY196" fmla="*/ 4371060 h 4372429"/>
              <a:gd name="connsiteX197" fmla="*/ 2037409 w 4028715"/>
              <a:gd name="connsiteY197" fmla="*/ 4372201 h 4372429"/>
              <a:gd name="connsiteX198" fmla="*/ 2011847 w 4028715"/>
              <a:gd name="connsiteY198" fmla="*/ 4372429 h 4372429"/>
              <a:gd name="connsiteX199" fmla="*/ 1986514 w 4028715"/>
              <a:gd name="connsiteY199" fmla="*/ 4371973 h 4372429"/>
              <a:gd name="connsiteX200" fmla="*/ 1960952 w 4028715"/>
              <a:gd name="connsiteY200" fmla="*/ 4370832 h 4372429"/>
              <a:gd name="connsiteX201" fmla="*/ 1935618 w 4028715"/>
              <a:gd name="connsiteY201" fmla="*/ 4368778 h 4372429"/>
              <a:gd name="connsiteX202" fmla="*/ 1910513 w 4028715"/>
              <a:gd name="connsiteY202" fmla="*/ 4366039 h 4372429"/>
              <a:gd name="connsiteX203" fmla="*/ 1884951 w 4028715"/>
              <a:gd name="connsiteY203" fmla="*/ 4362615 h 4372429"/>
              <a:gd name="connsiteX204" fmla="*/ 1859846 w 4028715"/>
              <a:gd name="connsiteY204" fmla="*/ 4358507 h 4372429"/>
              <a:gd name="connsiteX205" fmla="*/ 1834969 w 4028715"/>
              <a:gd name="connsiteY205" fmla="*/ 4353486 h 4372429"/>
              <a:gd name="connsiteX206" fmla="*/ 1809864 w 4028715"/>
              <a:gd name="connsiteY206" fmla="*/ 4348009 h 4372429"/>
              <a:gd name="connsiteX207" fmla="*/ 1784987 w 4028715"/>
              <a:gd name="connsiteY207" fmla="*/ 4341846 h 4372429"/>
              <a:gd name="connsiteX208" fmla="*/ 1760338 w 4028715"/>
              <a:gd name="connsiteY208" fmla="*/ 4334771 h 4372429"/>
              <a:gd name="connsiteX209" fmla="*/ 1735689 w 4028715"/>
              <a:gd name="connsiteY209" fmla="*/ 4326783 h 4372429"/>
              <a:gd name="connsiteX210" fmla="*/ 1711268 w 4028715"/>
              <a:gd name="connsiteY210" fmla="*/ 4318339 h 4372429"/>
              <a:gd name="connsiteX211" fmla="*/ 1687304 w 4028715"/>
              <a:gd name="connsiteY211" fmla="*/ 4308981 h 4372429"/>
              <a:gd name="connsiteX212" fmla="*/ 1663340 w 4028715"/>
              <a:gd name="connsiteY212" fmla="*/ 4299167 h 4372429"/>
              <a:gd name="connsiteX213" fmla="*/ 1639376 w 4028715"/>
              <a:gd name="connsiteY213" fmla="*/ 4288441 h 4372429"/>
              <a:gd name="connsiteX214" fmla="*/ 1616096 w 4028715"/>
              <a:gd name="connsiteY214" fmla="*/ 4277029 h 4372429"/>
              <a:gd name="connsiteX215" fmla="*/ 1591676 w 4028715"/>
              <a:gd name="connsiteY215" fmla="*/ 4264476 h 4372429"/>
              <a:gd name="connsiteX216" fmla="*/ 1563147 w 4028715"/>
              <a:gd name="connsiteY216" fmla="*/ 4249185 h 4372429"/>
              <a:gd name="connsiteX217" fmla="*/ 1531195 w 4028715"/>
              <a:gd name="connsiteY217" fmla="*/ 4231611 h 4372429"/>
              <a:gd name="connsiteX218" fmla="*/ 1496732 w 4028715"/>
              <a:gd name="connsiteY218" fmla="*/ 4212668 h 4372429"/>
              <a:gd name="connsiteX219" fmla="*/ 1459987 w 4028715"/>
              <a:gd name="connsiteY219" fmla="*/ 4191443 h 4372429"/>
              <a:gd name="connsiteX220" fmla="*/ 1421416 w 4028715"/>
              <a:gd name="connsiteY220" fmla="*/ 4169761 h 4372429"/>
              <a:gd name="connsiteX221" fmla="*/ 1381933 w 4028715"/>
              <a:gd name="connsiteY221" fmla="*/ 4146710 h 4372429"/>
              <a:gd name="connsiteX222" fmla="*/ 1341536 w 4028715"/>
              <a:gd name="connsiteY222" fmla="*/ 4123202 h 4372429"/>
              <a:gd name="connsiteX223" fmla="*/ 1301367 w 4028715"/>
              <a:gd name="connsiteY223" fmla="*/ 4099466 h 4372429"/>
              <a:gd name="connsiteX224" fmla="*/ 1261427 w 4028715"/>
              <a:gd name="connsiteY224" fmla="*/ 4075958 h 4372429"/>
              <a:gd name="connsiteX225" fmla="*/ 1222628 w 4028715"/>
              <a:gd name="connsiteY225" fmla="*/ 4052907 h 4372429"/>
              <a:gd name="connsiteX226" fmla="*/ 1185198 w 4028715"/>
              <a:gd name="connsiteY226" fmla="*/ 4030769 h 4372429"/>
              <a:gd name="connsiteX227" fmla="*/ 1149823 w 4028715"/>
              <a:gd name="connsiteY227" fmla="*/ 4009772 h 4372429"/>
              <a:gd name="connsiteX228" fmla="*/ 1117414 w 4028715"/>
              <a:gd name="connsiteY228" fmla="*/ 3990144 h 4372429"/>
              <a:gd name="connsiteX229" fmla="*/ 1087744 w 4028715"/>
              <a:gd name="connsiteY229" fmla="*/ 3972570 h 4372429"/>
              <a:gd name="connsiteX230" fmla="*/ 1061954 w 4028715"/>
              <a:gd name="connsiteY230" fmla="*/ 3957051 h 4372429"/>
              <a:gd name="connsiteX231" fmla="*/ 645206 w 4028715"/>
              <a:gd name="connsiteY231" fmla="*/ 3719920 h 4372429"/>
              <a:gd name="connsiteX232" fmla="*/ 635164 w 4028715"/>
              <a:gd name="connsiteY232" fmla="*/ 3714670 h 4372429"/>
              <a:gd name="connsiteX233" fmla="*/ 626491 w 4028715"/>
              <a:gd name="connsiteY233" fmla="*/ 3710106 h 4372429"/>
              <a:gd name="connsiteX234" fmla="*/ 618047 w 4028715"/>
              <a:gd name="connsiteY234" fmla="*/ 3705313 h 4372429"/>
              <a:gd name="connsiteX235" fmla="*/ 609831 w 4028715"/>
              <a:gd name="connsiteY235" fmla="*/ 3700748 h 4372429"/>
              <a:gd name="connsiteX236" fmla="*/ 601386 w 4028715"/>
              <a:gd name="connsiteY236" fmla="*/ 3695956 h 4372429"/>
              <a:gd name="connsiteX237" fmla="*/ 592942 w 4028715"/>
              <a:gd name="connsiteY237" fmla="*/ 3691163 h 4372429"/>
              <a:gd name="connsiteX238" fmla="*/ 583812 w 4028715"/>
              <a:gd name="connsiteY238" fmla="*/ 3686142 h 4372429"/>
              <a:gd name="connsiteX239" fmla="*/ 573998 w 4028715"/>
              <a:gd name="connsiteY239" fmla="*/ 3680664 h 4372429"/>
              <a:gd name="connsiteX240" fmla="*/ 369276 w 4028715"/>
              <a:gd name="connsiteY240" fmla="*/ 3555138 h 4372429"/>
              <a:gd name="connsiteX241" fmla="*/ 359919 w 4028715"/>
              <a:gd name="connsiteY241" fmla="*/ 3548747 h 4372429"/>
              <a:gd name="connsiteX242" fmla="*/ 351703 w 4028715"/>
              <a:gd name="connsiteY242" fmla="*/ 3542585 h 4372429"/>
              <a:gd name="connsiteX243" fmla="*/ 344399 w 4028715"/>
              <a:gd name="connsiteY243" fmla="*/ 3536651 h 4372429"/>
              <a:gd name="connsiteX244" fmla="*/ 337552 w 4028715"/>
              <a:gd name="connsiteY244" fmla="*/ 3531174 h 4372429"/>
              <a:gd name="connsiteX245" fmla="*/ 325684 w 4028715"/>
              <a:gd name="connsiteY245" fmla="*/ 3521360 h 4372429"/>
              <a:gd name="connsiteX246" fmla="*/ 315870 w 4028715"/>
              <a:gd name="connsiteY246" fmla="*/ 3512231 h 4372429"/>
              <a:gd name="connsiteX247" fmla="*/ 306741 w 4028715"/>
              <a:gd name="connsiteY247" fmla="*/ 3503786 h 4372429"/>
              <a:gd name="connsiteX248" fmla="*/ 298297 w 4028715"/>
              <a:gd name="connsiteY248" fmla="*/ 3495570 h 4372429"/>
              <a:gd name="connsiteX249" fmla="*/ 293960 w 4028715"/>
              <a:gd name="connsiteY249" fmla="*/ 3491690 h 4372429"/>
              <a:gd name="connsiteX250" fmla="*/ 289396 w 4028715"/>
              <a:gd name="connsiteY250" fmla="*/ 3487582 h 4372429"/>
              <a:gd name="connsiteX251" fmla="*/ 284603 w 4028715"/>
              <a:gd name="connsiteY251" fmla="*/ 3483474 h 4372429"/>
              <a:gd name="connsiteX252" fmla="*/ 279582 w 4028715"/>
              <a:gd name="connsiteY252" fmla="*/ 3479365 h 4372429"/>
              <a:gd name="connsiteX253" fmla="*/ 272278 w 4028715"/>
              <a:gd name="connsiteY253" fmla="*/ 3473888 h 4372429"/>
              <a:gd name="connsiteX254" fmla="*/ 265203 w 4028715"/>
              <a:gd name="connsiteY254" fmla="*/ 3467954 h 4372429"/>
              <a:gd name="connsiteX255" fmla="*/ 258128 w 4028715"/>
              <a:gd name="connsiteY255" fmla="*/ 3461335 h 4372429"/>
              <a:gd name="connsiteX256" fmla="*/ 251053 w 4028715"/>
              <a:gd name="connsiteY256" fmla="*/ 3454488 h 4372429"/>
              <a:gd name="connsiteX257" fmla="*/ 243750 w 4028715"/>
              <a:gd name="connsiteY257" fmla="*/ 3447185 h 4372429"/>
              <a:gd name="connsiteX258" fmla="*/ 236446 w 4028715"/>
              <a:gd name="connsiteY258" fmla="*/ 3439653 h 4372429"/>
              <a:gd name="connsiteX259" fmla="*/ 229143 w 4028715"/>
              <a:gd name="connsiteY259" fmla="*/ 3431437 h 4372429"/>
              <a:gd name="connsiteX260" fmla="*/ 222068 w 4028715"/>
              <a:gd name="connsiteY260" fmla="*/ 3423449 h 4372429"/>
              <a:gd name="connsiteX261" fmla="*/ 214765 w 4028715"/>
              <a:gd name="connsiteY261" fmla="*/ 3414776 h 4372429"/>
              <a:gd name="connsiteX262" fmla="*/ 207461 w 4028715"/>
              <a:gd name="connsiteY262" fmla="*/ 3406104 h 4372429"/>
              <a:gd name="connsiteX263" fmla="*/ 200386 w 4028715"/>
              <a:gd name="connsiteY263" fmla="*/ 3397203 h 4372429"/>
              <a:gd name="connsiteX264" fmla="*/ 193311 w 4028715"/>
              <a:gd name="connsiteY264" fmla="*/ 3387845 h 4372429"/>
              <a:gd name="connsiteX265" fmla="*/ 186236 w 4028715"/>
              <a:gd name="connsiteY265" fmla="*/ 3378488 h 4372429"/>
              <a:gd name="connsiteX266" fmla="*/ 179161 w 4028715"/>
              <a:gd name="connsiteY266" fmla="*/ 3368902 h 4372429"/>
              <a:gd name="connsiteX267" fmla="*/ 172314 w 4028715"/>
              <a:gd name="connsiteY267" fmla="*/ 3359316 h 4372429"/>
              <a:gd name="connsiteX268" fmla="*/ 165467 w 4028715"/>
              <a:gd name="connsiteY268" fmla="*/ 3349503 h 4372429"/>
              <a:gd name="connsiteX269" fmla="*/ 152001 w 4028715"/>
              <a:gd name="connsiteY269" fmla="*/ 3329647 h 4372429"/>
              <a:gd name="connsiteX270" fmla="*/ 139449 w 4028715"/>
              <a:gd name="connsiteY270" fmla="*/ 3309562 h 4372429"/>
              <a:gd name="connsiteX271" fmla="*/ 127124 w 4028715"/>
              <a:gd name="connsiteY271" fmla="*/ 3289935 h 4372429"/>
              <a:gd name="connsiteX272" fmla="*/ 115713 w 4028715"/>
              <a:gd name="connsiteY272" fmla="*/ 3270307 h 4372429"/>
              <a:gd name="connsiteX273" fmla="*/ 104758 w 4028715"/>
              <a:gd name="connsiteY273" fmla="*/ 3251364 h 4372429"/>
              <a:gd name="connsiteX274" fmla="*/ 94944 w 4028715"/>
              <a:gd name="connsiteY274" fmla="*/ 3232877 h 4372429"/>
              <a:gd name="connsiteX275" fmla="*/ 85815 w 4028715"/>
              <a:gd name="connsiteY275" fmla="*/ 3215303 h 4372429"/>
              <a:gd name="connsiteX276" fmla="*/ 77827 w 4028715"/>
              <a:gd name="connsiteY276" fmla="*/ 3198871 h 4372429"/>
              <a:gd name="connsiteX277" fmla="*/ 74175 w 4028715"/>
              <a:gd name="connsiteY277" fmla="*/ 3190883 h 4372429"/>
              <a:gd name="connsiteX278" fmla="*/ 70523 w 4028715"/>
              <a:gd name="connsiteY278" fmla="*/ 3181982 h 4372429"/>
              <a:gd name="connsiteX279" fmla="*/ 66643 w 4028715"/>
              <a:gd name="connsiteY279" fmla="*/ 3173309 h 4372429"/>
              <a:gd name="connsiteX280" fmla="*/ 63220 w 4028715"/>
              <a:gd name="connsiteY280" fmla="*/ 3163952 h 4372429"/>
              <a:gd name="connsiteX281" fmla="*/ 59340 w 4028715"/>
              <a:gd name="connsiteY281" fmla="*/ 3154366 h 4372429"/>
              <a:gd name="connsiteX282" fmla="*/ 55688 w 4028715"/>
              <a:gd name="connsiteY282" fmla="*/ 3144552 h 4372429"/>
              <a:gd name="connsiteX283" fmla="*/ 52265 w 4028715"/>
              <a:gd name="connsiteY283" fmla="*/ 3134510 h 4372429"/>
              <a:gd name="connsiteX284" fmla="*/ 48613 w 4028715"/>
              <a:gd name="connsiteY284" fmla="*/ 3124468 h 4372429"/>
              <a:gd name="connsiteX285" fmla="*/ 42223 w 4028715"/>
              <a:gd name="connsiteY285" fmla="*/ 3103014 h 4372429"/>
              <a:gd name="connsiteX286" fmla="*/ 35604 w 4028715"/>
              <a:gd name="connsiteY286" fmla="*/ 3081104 h 4372429"/>
              <a:gd name="connsiteX287" fmla="*/ 32637 w 4028715"/>
              <a:gd name="connsiteY287" fmla="*/ 3069693 h 4372429"/>
              <a:gd name="connsiteX288" fmla="*/ 29442 w 4028715"/>
              <a:gd name="connsiteY288" fmla="*/ 3058509 h 4372429"/>
              <a:gd name="connsiteX289" fmla="*/ 26475 w 4028715"/>
              <a:gd name="connsiteY289" fmla="*/ 3046870 h 4372429"/>
              <a:gd name="connsiteX290" fmla="*/ 23736 w 4028715"/>
              <a:gd name="connsiteY290" fmla="*/ 3035230 h 4372429"/>
              <a:gd name="connsiteX291" fmla="*/ 21226 w 4028715"/>
              <a:gd name="connsiteY291" fmla="*/ 3023590 h 4372429"/>
              <a:gd name="connsiteX292" fmla="*/ 18487 w 4028715"/>
              <a:gd name="connsiteY292" fmla="*/ 3011494 h 4372429"/>
              <a:gd name="connsiteX293" fmla="*/ 16433 w 4028715"/>
              <a:gd name="connsiteY293" fmla="*/ 2999398 h 4372429"/>
              <a:gd name="connsiteX294" fmla="*/ 13922 w 4028715"/>
              <a:gd name="connsiteY294" fmla="*/ 2987530 h 4372429"/>
              <a:gd name="connsiteX295" fmla="*/ 12096 w 4028715"/>
              <a:gd name="connsiteY295" fmla="*/ 2975434 h 4372429"/>
              <a:gd name="connsiteX296" fmla="*/ 9814 w 4028715"/>
              <a:gd name="connsiteY296" fmla="*/ 2963338 h 4372429"/>
              <a:gd name="connsiteX297" fmla="*/ 8216 w 4028715"/>
              <a:gd name="connsiteY297" fmla="*/ 2951013 h 4372429"/>
              <a:gd name="connsiteX298" fmla="*/ 6619 w 4028715"/>
              <a:gd name="connsiteY298" fmla="*/ 2939145 h 4372429"/>
              <a:gd name="connsiteX299" fmla="*/ 5021 w 4028715"/>
              <a:gd name="connsiteY299" fmla="*/ 2927049 h 4372429"/>
              <a:gd name="connsiteX300" fmla="*/ 3880 w 4028715"/>
              <a:gd name="connsiteY300" fmla="*/ 2914725 h 4372429"/>
              <a:gd name="connsiteX301" fmla="*/ 2739 w 4028715"/>
              <a:gd name="connsiteY301" fmla="*/ 2902857 h 4372429"/>
              <a:gd name="connsiteX302" fmla="*/ 1598 w 4028715"/>
              <a:gd name="connsiteY302" fmla="*/ 2890760 h 4372429"/>
              <a:gd name="connsiteX303" fmla="*/ 1141 w 4028715"/>
              <a:gd name="connsiteY303" fmla="*/ 2878664 h 4372429"/>
              <a:gd name="connsiteX304" fmla="*/ 457 w 4028715"/>
              <a:gd name="connsiteY304" fmla="*/ 2867025 h 4372429"/>
              <a:gd name="connsiteX305" fmla="*/ 0 w 4028715"/>
              <a:gd name="connsiteY305" fmla="*/ 2855157 h 4372429"/>
              <a:gd name="connsiteX306" fmla="*/ 0 w 4028715"/>
              <a:gd name="connsiteY306" fmla="*/ 2843517 h 4372429"/>
              <a:gd name="connsiteX307" fmla="*/ 0 w 4028715"/>
              <a:gd name="connsiteY307" fmla="*/ 1528912 h 4372429"/>
              <a:gd name="connsiteX308" fmla="*/ 0 w 4028715"/>
              <a:gd name="connsiteY308" fmla="*/ 1517273 h 4372429"/>
              <a:gd name="connsiteX309" fmla="*/ 457 w 4028715"/>
              <a:gd name="connsiteY309" fmla="*/ 1505177 h 4372429"/>
              <a:gd name="connsiteX310" fmla="*/ 1141 w 4028715"/>
              <a:gd name="connsiteY310" fmla="*/ 1493080 h 4372429"/>
              <a:gd name="connsiteX311" fmla="*/ 1598 w 4028715"/>
              <a:gd name="connsiteY311" fmla="*/ 1481212 h 4372429"/>
              <a:gd name="connsiteX312" fmla="*/ 2739 w 4028715"/>
              <a:gd name="connsiteY312" fmla="*/ 1468888 h 4372429"/>
              <a:gd name="connsiteX313" fmla="*/ 3880 w 4028715"/>
              <a:gd name="connsiteY313" fmla="*/ 1456792 h 4372429"/>
              <a:gd name="connsiteX314" fmla="*/ 5249 w 4028715"/>
              <a:gd name="connsiteY314" fmla="*/ 1444467 h 4372429"/>
              <a:gd name="connsiteX315" fmla="*/ 6619 w 4028715"/>
              <a:gd name="connsiteY315" fmla="*/ 1432143 h 4372429"/>
              <a:gd name="connsiteX316" fmla="*/ 8445 w 4028715"/>
              <a:gd name="connsiteY316" fmla="*/ 1419590 h 4372429"/>
              <a:gd name="connsiteX317" fmla="*/ 10042 w 4028715"/>
              <a:gd name="connsiteY317" fmla="*/ 1407266 h 4372429"/>
              <a:gd name="connsiteX318" fmla="*/ 12325 w 4028715"/>
              <a:gd name="connsiteY318" fmla="*/ 1395170 h 4372429"/>
              <a:gd name="connsiteX319" fmla="*/ 14607 w 4028715"/>
              <a:gd name="connsiteY319" fmla="*/ 1382845 h 4372429"/>
              <a:gd name="connsiteX320" fmla="*/ 16661 w 4028715"/>
              <a:gd name="connsiteY320" fmla="*/ 1370749 h 4372429"/>
              <a:gd name="connsiteX321" fmla="*/ 19172 w 4028715"/>
              <a:gd name="connsiteY321" fmla="*/ 1358425 h 4372429"/>
              <a:gd name="connsiteX322" fmla="*/ 21910 w 4028715"/>
              <a:gd name="connsiteY322" fmla="*/ 1346329 h 4372429"/>
              <a:gd name="connsiteX323" fmla="*/ 24649 w 4028715"/>
              <a:gd name="connsiteY323" fmla="*/ 1334461 h 4372429"/>
              <a:gd name="connsiteX324" fmla="*/ 27388 w 4028715"/>
              <a:gd name="connsiteY324" fmla="*/ 1322593 h 4372429"/>
              <a:gd name="connsiteX325" fmla="*/ 30355 w 4028715"/>
              <a:gd name="connsiteY325" fmla="*/ 1310953 h 4372429"/>
              <a:gd name="connsiteX326" fmla="*/ 33322 w 4028715"/>
              <a:gd name="connsiteY326" fmla="*/ 1299085 h 4372429"/>
              <a:gd name="connsiteX327" fmla="*/ 36745 w 4028715"/>
              <a:gd name="connsiteY327" fmla="*/ 1287673 h 4372429"/>
              <a:gd name="connsiteX328" fmla="*/ 39940 w 4028715"/>
              <a:gd name="connsiteY328" fmla="*/ 1276490 h 4372429"/>
              <a:gd name="connsiteX329" fmla="*/ 43136 w 4028715"/>
              <a:gd name="connsiteY329" fmla="*/ 1265535 h 4372429"/>
              <a:gd name="connsiteX330" fmla="*/ 46559 w 4028715"/>
              <a:gd name="connsiteY330" fmla="*/ 1254580 h 4372429"/>
              <a:gd name="connsiteX331" fmla="*/ 49982 w 4028715"/>
              <a:gd name="connsiteY331" fmla="*/ 1243853 h 4372429"/>
              <a:gd name="connsiteX332" fmla="*/ 53634 w 4028715"/>
              <a:gd name="connsiteY332" fmla="*/ 1233583 h 4372429"/>
              <a:gd name="connsiteX333" fmla="*/ 57514 w 4028715"/>
              <a:gd name="connsiteY333" fmla="*/ 1223541 h 4372429"/>
              <a:gd name="connsiteX334" fmla="*/ 60938 w 4028715"/>
              <a:gd name="connsiteY334" fmla="*/ 1213727 h 4372429"/>
              <a:gd name="connsiteX335" fmla="*/ 64817 w 4028715"/>
              <a:gd name="connsiteY335" fmla="*/ 1203685 h 4372429"/>
              <a:gd name="connsiteX336" fmla="*/ 68697 w 4028715"/>
              <a:gd name="connsiteY336" fmla="*/ 1194784 h 4372429"/>
              <a:gd name="connsiteX337" fmla="*/ 72577 w 4028715"/>
              <a:gd name="connsiteY337" fmla="*/ 1185655 h 4372429"/>
              <a:gd name="connsiteX338" fmla="*/ 76229 w 4028715"/>
              <a:gd name="connsiteY338" fmla="*/ 1176982 h 4372429"/>
              <a:gd name="connsiteX339" fmla="*/ 80109 w 4028715"/>
              <a:gd name="connsiteY339" fmla="*/ 1168766 h 4372429"/>
              <a:gd name="connsiteX340" fmla="*/ 89466 w 4028715"/>
              <a:gd name="connsiteY340" fmla="*/ 1150279 h 4372429"/>
              <a:gd name="connsiteX341" fmla="*/ 98367 w 4028715"/>
              <a:gd name="connsiteY341" fmla="*/ 1131564 h 4372429"/>
              <a:gd name="connsiteX342" fmla="*/ 107725 w 4028715"/>
              <a:gd name="connsiteY342" fmla="*/ 1113534 h 4372429"/>
              <a:gd name="connsiteX343" fmla="*/ 117539 w 4028715"/>
              <a:gd name="connsiteY343" fmla="*/ 1095504 h 4372429"/>
              <a:gd name="connsiteX344" fmla="*/ 122560 w 4028715"/>
              <a:gd name="connsiteY344" fmla="*/ 1086831 h 4372429"/>
              <a:gd name="connsiteX345" fmla="*/ 127352 w 4028715"/>
              <a:gd name="connsiteY345" fmla="*/ 1078158 h 4372429"/>
              <a:gd name="connsiteX346" fmla="*/ 132602 w 4028715"/>
              <a:gd name="connsiteY346" fmla="*/ 1069714 h 4372429"/>
              <a:gd name="connsiteX347" fmla="*/ 137851 w 4028715"/>
              <a:gd name="connsiteY347" fmla="*/ 1061041 h 4372429"/>
              <a:gd name="connsiteX348" fmla="*/ 143329 w 4028715"/>
              <a:gd name="connsiteY348" fmla="*/ 1052597 h 4372429"/>
              <a:gd name="connsiteX349" fmla="*/ 148806 w 4028715"/>
              <a:gd name="connsiteY349" fmla="*/ 1044380 h 4372429"/>
              <a:gd name="connsiteX350" fmla="*/ 154512 w 4028715"/>
              <a:gd name="connsiteY350" fmla="*/ 1036164 h 4372429"/>
              <a:gd name="connsiteX351" fmla="*/ 160217 w 4028715"/>
              <a:gd name="connsiteY351" fmla="*/ 1028632 h 4372429"/>
              <a:gd name="connsiteX352" fmla="*/ 166380 w 4028715"/>
              <a:gd name="connsiteY352" fmla="*/ 1020416 h 4372429"/>
              <a:gd name="connsiteX353" fmla="*/ 172085 w 4028715"/>
              <a:gd name="connsiteY353" fmla="*/ 1012428 h 4372429"/>
              <a:gd name="connsiteX354" fmla="*/ 177791 w 4028715"/>
              <a:gd name="connsiteY354" fmla="*/ 1004212 h 4372429"/>
              <a:gd name="connsiteX355" fmla="*/ 183725 w 4028715"/>
              <a:gd name="connsiteY355" fmla="*/ 996452 h 4372429"/>
              <a:gd name="connsiteX356" fmla="*/ 189431 w 4028715"/>
              <a:gd name="connsiteY356" fmla="*/ 988464 h 4372429"/>
              <a:gd name="connsiteX357" fmla="*/ 195593 w 4028715"/>
              <a:gd name="connsiteY357" fmla="*/ 980704 h 4372429"/>
              <a:gd name="connsiteX358" fmla="*/ 201755 w 4028715"/>
              <a:gd name="connsiteY358" fmla="*/ 973401 h 4372429"/>
              <a:gd name="connsiteX359" fmla="*/ 208374 w 4028715"/>
              <a:gd name="connsiteY359" fmla="*/ 966326 h 4372429"/>
              <a:gd name="connsiteX360" fmla="*/ 224350 w 4028715"/>
              <a:gd name="connsiteY360" fmla="*/ 948980 h 4372429"/>
              <a:gd name="connsiteX361" fmla="*/ 234392 w 4028715"/>
              <a:gd name="connsiteY361" fmla="*/ 937569 h 4372429"/>
              <a:gd name="connsiteX362" fmla="*/ 240554 w 4028715"/>
              <a:gd name="connsiteY362" fmla="*/ 929581 h 4372429"/>
              <a:gd name="connsiteX363" fmla="*/ 245347 w 4028715"/>
              <a:gd name="connsiteY363" fmla="*/ 924331 h 4372429"/>
              <a:gd name="connsiteX364" fmla="*/ 247858 w 4028715"/>
              <a:gd name="connsiteY364" fmla="*/ 921593 h 4372429"/>
              <a:gd name="connsiteX365" fmla="*/ 250597 w 4028715"/>
              <a:gd name="connsiteY365" fmla="*/ 919082 h 4372429"/>
              <a:gd name="connsiteX366" fmla="*/ 253564 w 4028715"/>
              <a:gd name="connsiteY366" fmla="*/ 915659 h 4372429"/>
              <a:gd name="connsiteX367" fmla="*/ 257672 w 4028715"/>
              <a:gd name="connsiteY367" fmla="*/ 912235 h 4372429"/>
              <a:gd name="connsiteX368" fmla="*/ 269312 w 4028715"/>
              <a:gd name="connsiteY368" fmla="*/ 902193 h 4372429"/>
              <a:gd name="connsiteX369" fmla="*/ 287113 w 4028715"/>
              <a:gd name="connsiteY369" fmla="*/ 887130 h 4372429"/>
              <a:gd name="connsiteX370" fmla="*/ 291221 w 4028715"/>
              <a:gd name="connsiteY370" fmla="*/ 883250 h 4372429"/>
              <a:gd name="connsiteX371" fmla="*/ 295101 w 4028715"/>
              <a:gd name="connsiteY371" fmla="*/ 880055 h 4372429"/>
              <a:gd name="connsiteX372" fmla="*/ 298297 w 4028715"/>
              <a:gd name="connsiteY372" fmla="*/ 876631 h 4372429"/>
              <a:gd name="connsiteX373" fmla="*/ 301264 w 4028715"/>
              <a:gd name="connsiteY373" fmla="*/ 873436 h 4372429"/>
              <a:gd name="connsiteX374" fmla="*/ 307654 w 4028715"/>
              <a:gd name="connsiteY374" fmla="*/ 866817 h 4372429"/>
              <a:gd name="connsiteX375" fmla="*/ 314957 w 4028715"/>
              <a:gd name="connsiteY375" fmla="*/ 859742 h 4372429"/>
              <a:gd name="connsiteX376" fmla="*/ 409445 w 4028715"/>
              <a:gd name="connsiteY376" fmla="*/ 788763 h 4372429"/>
              <a:gd name="connsiteX377" fmla="*/ 430670 w 4028715"/>
              <a:gd name="connsiteY377" fmla="*/ 774841 h 4372429"/>
              <a:gd name="connsiteX378" fmla="*/ 453037 w 4028715"/>
              <a:gd name="connsiteY378" fmla="*/ 761147 h 4372429"/>
              <a:gd name="connsiteX379" fmla="*/ 476088 w 4028715"/>
              <a:gd name="connsiteY379" fmla="*/ 747225 h 4372429"/>
              <a:gd name="connsiteX380" fmla="*/ 499595 w 4028715"/>
              <a:gd name="connsiteY380" fmla="*/ 733303 h 4372429"/>
              <a:gd name="connsiteX381" fmla="*/ 524016 w 4028715"/>
              <a:gd name="connsiteY381" fmla="*/ 719609 h 4372429"/>
              <a:gd name="connsiteX382" fmla="*/ 548208 w 4028715"/>
              <a:gd name="connsiteY382" fmla="*/ 705915 h 4372429"/>
              <a:gd name="connsiteX383" fmla="*/ 573086 w 4028715"/>
              <a:gd name="connsiteY383" fmla="*/ 692222 h 4372429"/>
              <a:gd name="connsiteX384" fmla="*/ 597963 w 4028715"/>
              <a:gd name="connsiteY384" fmla="*/ 678528 h 4372429"/>
              <a:gd name="connsiteX385" fmla="*/ 623296 w 4028715"/>
              <a:gd name="connsiteY385" fmla="*/ 664834 h 4372429"/>
              <a:gd name="connsiteX386" fmla="*/ 648173 w 4028715"/>
              <a:gd name="connsiteY386" fmla="*/ 651140 h 4372429"/>
              <a:gd name="connsiteX387" fmla="*/ 673050 w 4028715"/>
              <a:gd name="connsiteY387" fmla="*/ 637903 h 4372429"/>
              <a:gd name="connsiteX388" fmla="*/ 697699 w 4028715"/>
              <a:gd name="connsiteY388" fmla="*/ 624437 h 4372429"/>
              <a:gd name="connsiteX389" fmla="*/ 721663 w 4028715"/>
              <a:gd name="connsiteY389" fmla="*/ 610972 h 4372429"/>
              <a:gd name="connsiteX390" fmla="*/ 745171 w 4028715"/>
              <a:gd name="connsiteY390" fmla="*/ 597734 h 4372429"/>
              <a:gd name="connsiteX391" fmla="*/ 768450 w 4028715"/>
              <a:gd name="connsiteY391" fmla="*/ 584269 h 4372429"/>
              <a:gd name="connsiteX392" fmla="*/ 790589 w 4028715"/>
              <a:gd name="connsiteY392" fmla="*/ 571260 h 4372429"/>
              <a:gd name="connsiteX393" fmla="*/ 808391 w 4028715"/>
              <a:gd name="connsiteY393" fmla="*/ 560533 h 4372429"/>
              <a:gd name="connsiteX394" fmla="*/ 825964 w 4028715"/>
              <a:gd name="connsiteY394" fmla="*/ 550719 h 4372429"/>
              <a:gd name="connsiteX395" fmla="*/ 843310 w 4028715"/>
              <a:gd name="connsiteY395" fmla="*/ 540905 h 4372429"/>
              <a:gd name="connsiteX396" fmla="*/ 860884 w 4028715"/>
              <a:gd name="connsiteY396" fmla="*/ 530863 h 4372429"/>
              <a:gd name="connsiteX397" fmla="*/ 878001 w 4028715"/>
              <a:gd name="connsiteY397" fmla="*/ 521506 h 4372429"/>
              <a:gd name="connsiteX398" fmla="*/ 895574 w 4028715"/>
              <a:gd name="connsiteY398" fmla="*/ 511463 h 4372429"/>
              <a:gd name="connsiteX399" fmla="*/ 913376 w 4028715"/>
              <a:gd name="connsiteY399" fmla="*/ 501650 h 4372429"/>
              <a:gd name="connsiteX400" fmla="*/ 931178 w 4028715"/>
              <a:gd name="connsiteY400" fmla="*/ 491151 h 4372429"/>
              <a:gd name="connsiteX401" fmla="*/ 962902 w 4028715"/>
              <a:gd name="connsiteY401" fmla="*/ 471980 h 4372429"/>
              <a:gd name="connsiteX402" fmla="*/ 999876 w 4028715"/>
              <a:gd name="connsiteY402" fmla="*/ 449841 h 4372429"/>
              <a:gd name="connsiteX403" fmla="*/ 1041185 w 4028715"/>
              <a:gd name="connsiteY403" fmla="*/ 425421 h 4372429"/>
              <a:gd name="connsiteX404" fmla="*/ 1085462 w 4028715"/>
              <a:gd name="connsiteY404" fmla="*/ 398946 h 4372429"/>
              <a:gd name="connsiteX405" fmla="*/ 1132705 w 4028715"/>
              <a:gd name="connsiteY405" fmla="*/ 371102 h 4372429"/>
              <a:gd name="connsiteX406" fmla="*/ 1182003 w 4028715"/>
              <a:gd name="connsiteY406" fmla="*/ 342117 h 4372429"/>
              <a:gd name="connsiteX407" fmla="*/ 1232442 w 4028715"/>
              <a:gd name="connsiteY407" fmla="*/ 312447 h 4372429"/>
              <a:gd name="connsiteX408" fmla="*/ 1283337 w 4028715"/>
              <a:gd name="connsiteY408" fmla="*/ 282549 h 4372429"/>
              <a:gd name="connsiteX409" fmla="*/ 1334232 w 4028715"/>
              <a:gd name="connsiteY409" fmla="*/ 253107 h 4372429"/>
              <a:gd name="connsiteX410" fmla="*/ 1383987 w 4028715"/>
              <a:gd name="connsiteY410" fmla="*/ 224350 h 4372429"/>
              <a:gd name="connsiteX411" fmla="*/ 1431915 w 4028715"/>
              <a:gd name="connsiteY411" fmla="*/ 196734 h 4372429"/>
              <a:gd name="connsiteX412" fmla="*/ 1477561 w 4028715"/>
              <a:gd name="connsiteY412" fmla="*/ 170716 h 4372429"/>
              <a:gd name="connsiteX413" fmla="*/ 1520012 w 4028715"/>
              <a:gd name="connsiteY413" fmla="*/ 146980 h 4372429"/>
              <a:gd name="connsiteX414" fmla="*/ 1558582 w 4028715"/>
              <a:gd name="connsiteY414" fmla="*/ 125983 h 4372429"/>
              <a:gd name="connsiteX415" fmla="*/ 1575928 w 4028715"/>
              <a:gd name="connsiteY415" fmla="*/ 116397 h 4372429"/>
              <a:gd name="connsiteX416" fmla="*/ 1592132 w 4028715"/>
              <a:gd name="connsiteY416" fmla="*/ 107725 h 4372429"/>
              <a:gd name="connsiteX417" fmla="*/ 1607195 w 4028715"/>
              <a:gd name="connsiteY417" fmla="*/ 99737 h 4372429"/>
              <a:gd name="connsiteX418" fmla="*/ 1620661 w 4028715"/>
              <a:gd name="connsiteY418" fmla="*/ 92890 h 4372429"/>
              <a:gd name="connsiteX419" fmla="*/ 1644169 w 4028715"/>
              <a:gd name="connsiteY419" fmla="*/ 81478 h 4372429"/>
              <a:gd name="connsiteX420" fmla="*/ 1667905 w 4028715"/>
              <a:gd name="connsiteY420" fmla="*/ 70751 h 4372429"/>
              <a:gd name="connsiteX421" fmla="*/ 1691869 w 4028715"/>
              <a:gd name="connsiteY421" fmla="*/ 60938 h 4372429"/>
              <a:gd name="connsiteX422" fmla="*/ 1716061 w 4028715"/>
              <a:gd name="connsiteY422" fmla="*/ 52037 h 4372429"/>
              <a:gd name="connsiteX423" fmla="*/ 1740710 w 4028715"/>
              <a:gd name="connsiteY423" fmla="*/ 43364 h 4372429"/>
              <a:gd name="connsiteX424" fmla="*/ 1764902 w 4028715"/>
              <a:gd name="connsiteY424" fmla="*/ 35832 h 4372429"/>
              <a:gd name="connsiteX425" fmla="*/ 1789779 w 4028715"/>
              <a:gd name="connsiteY425" fmla="*/ 28985 h 4372429"/>
              <a:gd name="connsiteX426" fmla="*/ 1814656 w 4028715"/>
              <a:gd name="connsiteY426" fmla="*/ 22595 h 4372429"/>
              <a:gd name="connsiteX427" fmla="*/ 1839534 w 4028715"/>
              <a:gd name="connsiteY427" fmla="*/ 17117 h 4372429"/>
              <a:gd name="connsiteX428" fmla="*/ 1864867 w 4028715"/>
              <a:gd name="connsiteY428" fmla="*/ 12553 h 4372429"/>
              <a:gd name="connsiteX429" fmla="*/ 1889972 w 4028715"/>
              <a:gd name="connsiteY429" fmla="*/ 8673 h 4372429"/>
              <a:gd name="connsiteX430" fmla="*/ 1915078 w 4028715"/>
              <a:gd name="connsiteY430" fmla="*/ 5478 h 4372429"/>
              <a:gd name="connsiteX431" fmla="*/ 1940411 w 4028715"/>
              <a:gd name="connsiteY431" fmla="*/ 2967 h 4372429"/>
              <a:gd name="connsiteX432" fmla="*/ 1965973 w 4028715"/>
              <a:gd name="connsiteY432" fmla="*/ 1370 h 4372429"/>
              <a:gd name="connsiteX433" fmla="*/ 1991306 w 4028715"/>
              <a:gd name="connsiteY433" fmla="*/ 228 h 4372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Lst>
            <a:rect l="l" t="t" r="r" b="b"/>
            <a:pathLst>
              <a:path w="4028715" h="4372429">
                <a:moveTo>
                  <a:pt x="2016868" y="0"/>
                </a:moveTo>
                <a:lnTo>
                  <a:pt x="2042202" y="457"/>
                </a:lnTo>
                <a:lnTo>
                  <a:pt x="2067763" y="1598"/>
                </a:lnTo>
                <a:lnTo>
                  <a:pt x="2093097" y="3652"/>
                </a:lnTo>
                <a:lnTo>
                  <a:pt x="2118202" y="6391"/>
                </a:lnTo>
                <a:lnTo>
                  <a:pt x="2143764" y="9814"/>
                </a:lnTo>
                <a:lnTo>
                  <a:pt x="2168869" y="13922"/>
                </a:lnTo>
                <a:lnTo>
                  <a:pt x="2193746" y="18943"/>
                </a:lnTo>
                <a:lnTo>
                  <a:pt x="2218852" y="24421"/>
                </a:lnTo>
                <a:lnTo>
                  <a:pt x="2243729" y="30583"/>
                </a:lnTo>
                <a:lnTo>
                  <a:pt x="2268378" y="37658"/>
                </a:lnTo>
                <a:lnTo>
                  <a:pt x="2293026" y="45646"/>
                </a:lnTo>
                <a:lnTo>
                  <a:pt x="2317447" y="54091"/>
                </a:lnTo>
                <a:lnTo>
                  <a:pt x="2341411" y="63448"/>
                </a:lnTo>
                <a:lnTo>
                  <a:pt x="2365375" y="73262"/>
                </a:lnTo>
                <a:lnTo>
                  <a:pt x="2389339" y="83989"/>
                </a:lnTo>
                <a:lnTo>
                  <a:pt x="2412619" y="95400"/>
                </a:lnTo>
                <a:lnTo>
                  <a:pt x="3242235" y="573770"/>
                </a:lnTo>
                <a:lnTo>
                  <a:pt x="3251136" y="579019"/>
                </a:lnTo>
                <a:lnTo>
                  <a:pt x="3260037" y="584041"/>
                </a:lnTo>
                <a:lnTo>
                  <a:pt x="3268938" y="589290"/>
                </a:lnTo>
                <a:lnTo>
                  <a:pt x="3278067" y="594083"/>
                </a:lnTo>
                <a:lnTo>
                  <a:pt x="3286740" y="599104"/>
                </a:lnTo>
                <a:lnTo>
                  <a:pt x="3295869" y="603668"/>
                </a:lnTo>
                <a:lnTo>
                  <a:pt x="3304313" y="608689"/>
                </a:lnTo>
                <a:lnTo>
                  <a:pt x="3312758" y="613254"/>
                </a:lnTo>
                <a:lnTo>
                  <a:pt x="3659439" y="817292"/>
                </a:lnTo>
                <a:lnTo>
                  <a:pt x="3668797" y="823682"/>
                </a:lnTo>
                <a:lnTo>
                  <a:pt x="3677013" y="829844"/>
                </a:lnTo>
                <a:lnTo>
                  <a:pt x="3684316" y="835778"/>
                </a:lnTo>
                <a:lnTo>
                  <a:pt x="3691163" y="841256"/>
                </a:lnTo>
                <a:lnTo>
                  <a:pt x="3703031" y="851070"/>
                </a:lnTo>
                <a:lnTo>
                  <a:pt x="3712845" y="860199"/>
                </a:lnTo>
                <a:lnTo>
                  <a:pt x="3721974" y="868643"/>
                </a:lnTo>
                <a:lnTo>
                  <a:pt x="3730419" y="876860"/>
                </a:lnTo>
                <a:lnTo>
                  <a:pt x="3734755" y="880739"/>
                </a:lnTo>
                <a:lnTo>
                  <a:pt x="3739320" y="884848"/>
                </a:lnTo>
                <a:lnTo>
                  <a:pt x="3744112" y="888956"/>
                </a:lnTo>
                <a:lnTo>
                  <a:pt x="3749133" y="893064"/>
                </a:lnTo>
                <a:lnTo>
                  <a:pt x="3757350" y="898770"/>
                </a:lnTo>
                <a:lnTo>
                  <a:pt x="3762827" y="902650"/>
                </a:lnTo>
                <a:lnTo>
                  <a:pt x="3765566" y="904932"/>
                </a:lnTo>
                <a:lnTo>
                  <a:pt x="3768305" y="907214"/>
                </a:lnTo>
                <a:lnTo>
                  <a:pt x="3771728" y="910181"/>
                </a:lnTo>
                <a:lnTo>
                  <a:pt x="3775836" y="914746"/>
                </a:lnTo>
                <a:lnTo>
                  <a:pt x="3789987" y="930494"/>
                </a:lnTo>
                <a:lnTo>
                  <a:pt x="3803909" y="946698"/>
                </a:lnTo>
                <a:lnTo>
                  <a:pt x="3817374" y="962674"/>
                </a:lnTo>
                <a:lnTo>
                  <a:pt x="3830612" y="979107"/>
                </a:lnTo>
                <a:lnTo>
                  <a:pt x="3843621" y="995767"/>
                </a:lnTo>
                <a:lnTo>
                  <a:pt x="3856173" y="1012656"/>
                </a:lnTo>
                <a:lnTo>
                  <a:pt x="3868269" y="1029774"/>
                </a:lnTo>
                <a:lnTo>
                  <a:pt x="3879909" y="1047119"/>
                </a:lnTo>
                <a:lnTo>
                  <a:pt x="3891321" y="1064693"/>
                </a:lnTo>
                <a:lnTo>
                  <a:pt x="3902276" y="1082267"/>
                </a:lnTo>
                <a:lnTo>
                  <a:pt x="3913003" y="1100297"/>
                </a:lnTo>
                <a:lnTo>
                  <a:pt x="3923045" y="1118327"/>
                </a:lnTo>
                <a:lnTo>
                  <a:pt x="3933087" y="1136813"/>
                </a:lnTo>
                <a:lnTo>
                  <a:pt x="3942216" y="1155528"/>
                </a:lnTo>
                <a:lnTo>
                  <a:pt x="3951345" y="1174243"/>
                </a:lnTo>
                <a:lnTo>
                  <a:pt x="3959790" y="1193186"/>
                </a:lnTo>
                <a:lnTo>
                  <a:pt x="3967778" y="1212586"/>
                </a:lnTo>
                <a:lnTo>
                  <a:pt x="3975309" y="1231985"/>
                </a:lnTo>
                <a:lnTo>
                  <a:pt x="3982613" y="1251613"/>
                </a:lnTo>
                <a:lnTo>
                  <a:pt x="3989003" y="1271469"/>
                </a:lnTo>
                <a:lnTo>
                  <a:pt x="3995394" y="1291782"/>
                </a:lnTo>
                <a:lnTo>
                  <a:pt x="4000871" y="1312322"/>
                </a:lnTo>
                <a:lnTo>
                  <a:pt x="4006120" y="1332863"/>
                </a:lnTo>
                <a:lnTo>
                  <a:pt x="4010685" y="1353632"/>
                </a:lnTo>
                <a:lnTo>
                  <a:pt x="4014793" y="1374857"/>
                </a:lnTo>
                <a:lnTo>
                  <a:pt x="4018673" y="1396083"/>
                </a:lnTo>
                <a:lnTo>
                  <a:pt x="4021640" y="1417765"/>
                </a:lnTo>
                <a:lnTo>
                  <a:pt x="4024151" y="1439446"/>
                </a:lnTo>
                <a:lnTo>
                  <a:pt x="4026205" y="1461585"/>
                </a:lnTo>
                <a:lnTo>
                  <a:pt x="4027574" y="1483723"/>
                </a:lnTo>
                <a:lnTo>
                  <a:pt x="4028487" y="1506318"/>
                </a:lnTo>
                <a:lnTo>
                  <a:pt x="4028715" y="1528912"/>
                </a:lnTo>
                <a:lnTo>
                  <a:pt x="4028715" y="2843517"/>
                </a:lnTo>
                <a:lnTo>
                  <a:pt x="4028487" y="2861547"/>
                </a:lnTo>
                <a:lnTo>
                  <a:pt x="4027574" y="2879805"/>
                </a:lnTo>
                <a:lnTo>
                  <a:pt x="4026433" y="2898292"/>
                </a:lnTo>
                <a:lnTo>
                  <a:pt x="4024835" y="2917007"/>
                </a:lnTo>
                <a:lnTo>
                  <a:pt x="4022781" y="2936178"/>
                </a:lnTo>
                <a:lnTo>
                  <a:pt x="4020042" y="2954893"/>
                </a:lnTo>
                <a:lnTo>
                  <a:pt x="4016847" y="2974293"/>
                </a:lnTo>
                <a:lnTo>
                  <a:pt x="4013424" y="2993464"/>
                </a:lnTo>
                <a:lnTo>
                  <a:pt x="4009316" y="3012863"/>
                </a:lnTo>
                <a:lnTo>
                  <a:pt x="4004979" y="3032263"/>
                </a:lnTo>
                <a:lnTo>
                  <a:pt x="4000186" y="3051663"/>
                </a:lnTo>
                <a:lnTo>
                  <a:pt x="3995165" y="3071062"/>
                </a:lnTo>
                <a:lnTo>
                  <a:pt x="3989231" y="3090462"/>
                </a:lnTo>
                <a:lnTo>
                  <a:pt x="3983297" y="3109633"/>
                </a:lnTo>
                <a:lnTo>
                  <a:pt x="3977135" y="3128804"/>
                </a:lnTo>
                <a:lnTo>
                  <a:pt x="3970516" y="3147519"/>
                </a:lnTo>
                <a:lnTo>
                  <a:pt x="3963441" y="3166462"/>
                </a:lnTo>
                <a:lnTo>
                  <a:pt x="3955910" y="3184949"/>
                </a:lnTo>
                <a:lnTo>
                  <a:pt x="3948150" y="3203435"/>
                </a:lnTo>
                <a:lnTo>
                  <a:pt x="3940162" y="3221466"/>
                </a:lnTo>
                <a:lnTo>
                  <a:pt x="3931717" y="3239039"/>
                </a:lnTo>
                <a:lnTo>
                  <a:pt x="3922816" y="3256613"/>
                </a:lnTo>
                <a:lnTo>
                  <a:pt x="3913915" y="3273502"/>
                </a:lnTo>
                <a:lnTo>
                  <a:pt x="3904558" y="3290163"/>
                </a:lnTo>
                <a:lnTo>
                  <a:pt x="3894972" y="3306595"/>
                </a:lnTo>
                <a:lnTo>
                  <a:pt x="3885158" y="3322571"/>
                </a:lnTo>
                <a:lnTo>
                  <a:pt x="3874660" y="3337863"/>
                </a:lnTo>
                <a:lnTo>
                  <a:pt x="3864390" y="3352470"/>
                </a:lnTo>
                <a:lnTo>
                  <a:pt x="3853663" y="3366848"/>
                </a:lnTo>
                <a:lnTo>
                  <a:pt x="3842936" y="3380542"/>
                </a:lnTo>
                <a:lnTo>
                  <a:pt x="3831753" y="3393551"/>
                </a:lnTo>
                <a:lnTo>
                  <a:pt x="3820341" y="3406104"/>
                </a:lnTo>
                <a:lnTo>
                  <a:pt x="3813038" y="3413407"/>
                </a:lnTo>
                <a:lnTo>
                  <a:pt x="3806647" y="3419797"/>
                </a:lnTo>
                <a:lnTo>
                  <a:pt x="3803452" y="3422993"/>
                </a:lnTo>
                <a:lnTo>
                  <a:pt x="3800257" y="3426416"/>
                </a:lnTo>
                <a:lnTo>
                  <a:pt x="3797062" y="3429840"/>
                </a:lnTo>
                <a:lnTo>
                  <a:pt x="3793638" y="3434176"/>
                </a:lnTo>
                <a:lnTo>
                  <a:pt x="3781314" y="3449467"/>
                </a:lnTo>
                <a:lnTo>
                  <a:pt x="3773326" y="3459053"/>
                </a:lnTo>
                <a:lnTo>
                  <a:pt x="3770359" y="3462248"/>
                </a:lnTo>
                <a:lnTo>
                  <a:pt x="3768077" y="3464302"/>
                </a:lnTo>
                <a:lnTo>
                  <a:pt x="3766251" y="3465900"/>
                </a:lnTo>
                <a:lnTo>
                  <a:pt x="3764653" y="3467041"/>
                </a:lnTo>
                <a:lnTo>
                  <a:pt x="3761458" y="3468867"/>
                </a:lnTo>
                <a:lnTo>
                  <a:pt x="3757350" y="3471377"/>
                </a:lnTo>
                <a:lnTo>
                  <a:pt x="3754611" y="3473660"/>
                </a:lnTo>
                <a:lnTo>
                  <a:pt x="3751188" y="3476398"/>
                </a:lnTo>
                <a:lnTo>
                  <a:pt x="3746395" y="3480278"/>
                </a:lnTo>
                <a:lnTo>
                  <a:pt x="3740917" y="3485071"/>
                </a:lnTo>
                <a:lnTo>
                  <a:pt x="3730647" y="3494657"/>
                </a:lnTo>
                <a:lnTo>
                  <a:pt x="3720148" y="3504014"/>
                </a:lnTo>
                <a:lnTo>
                  <a:pt x="3709878" y="3512915"/>
                </a:lnTo>
                <a:lnTo>
                  <a:pt x="3699151" y="3522044"/>
                </a:lnTo>
                <a:lnTo>
                  <a:pt x="3688424" y="3530717"/>
                </a:lnTo>
                <a:lnTo>
                  <a:pt x="3677926" y="3539162"/>
                </a:lnTo>
                <a:lnTo>
                  <a:pt x="3667199" y="3547606"/>
                </a:lnTo>
                <a:lnTo>
                  <a:pt x="3656244" y="3555822"/>
                </a:lnTo>
                <a:lnTo>
                  <a:pt x="3645289" y="3563810"/>
                </a:lnTo>
                <a:lnTo>
                  <a:pt x="3634334" y="3571799"/>
                </a:lnTo>
                <a:lnTo>
                  <a:pt x="3623379" y="3579558"/>
                </a:lnTo>
                <a:lnTo>
                  <a:pt x="3612424" y="3587318"/>
                </a:lnTo>
                <a:lnTo>
                  <a:pt x="3590057" y="3602381"/>
                </a:lnTo>
                <a:lnTo>
                  <a:pt x="3567462" y="3616760"/>
                </a:lnTo>
                <a:lnTo>
                  <a:pt x="3544411" y="3631138"/>
                </a:lnTo>
                <a:lnTo>
                  <a:pt x="3521132" y="3644604"/>
                </a:lnTo>
                <a:lnTo>
                  <a:pt x="3497624" y="3658298"/>
                </a:lnTo>
                <a:lnTo>
                  <a:pt x="3473660" y="3671763"/>
                </a:lnTo>
                <a:lnTo>
                  <a:pt x="3449239" y="3684772"/>
                </a:lnTo>
                <a:lnTo>
                  <a:pt x="3424590" y="3698010"/>
                </a:lnTo>
                <a:lnTo>
                  <a:pt x="3399713" y="3711019"/>
                </a:lnTo>
                <a:lnTo>
                  <a:pt x="3374380" y="3724256"/>
                </a:lnTo>
                <a:lnTo>
                  <a:pt x="2958317" y="3962300"/>
                </a:lnTo>
                <a:lnTo>
                  <a:pt x="2940971" y="3972570"/>
                </a:lnTo>
                <a:lnTo>
                  <a:pt x="2923397" y="3982841"/>
                </a:lnTo>
                <a:lnTo>
                  <a:pt x="2906052" y="3992883"/>
                </a:lnTo>
                <a:lnTo>
                  <a:pt x="2888935" y="4002697"/>
                </a:lnTo>
                <a:lnTo>
                  <a:pt x="2871589" y="4012511"/>
                </a:lnTo>
                <a:lnTo>
                  <a:pt x="2854700" y="4022324"/>
                </a:lnTo>
                <a:lnTo>
                  <a:pt x="2837811" y="4032138"/>
                </a:lnTo>
                <a:lnTo>
                  <a:pt x="2820922" y="4041952"/>
                </a:lnTo>
                <a:lnTo>
                  <a:pt x="2803805" y="4051766"/>
                </a:lnTo>
                <a:lnTo>
                  <a:pt x="2786916" y="4061808"/>
                </a:lnTo>
                <a:lnTo>
                  <a:pt x="2770027" y="4071622"/>
                </a:lnTo>
                <a:lnTo>
                  <a:pt x="2752910" y="4081436"/>
                </a:lnTo>
                <a:lnTo>
                  <a:pt x="2736021" y="4091478"/>
                </a:lnTo>
                <a:lnTo>
                  <a:pt x="2718903" y="4101520"/>
                </a:lnTo>
                <a:lnTo>
                  <a:pt x="2701786" y="4111791"/>
                </a:lnTo>
                <a:lnTo>
                  <a:pt x="2684669" y="4122061"/>
                </a:lnTo>
                <a:lnTo>
                  <a:pt x="2667095" y="4132788"/>
                </a:lnTo>
                <a:lnTo>
                  <a:pt x="2649978" y="4143058"/>
                </a:lnTo>
                <a:lnTo>
                  <a:pt x="2632861" y="4153328"/>
                </a:lnTo>
                <a:lnTo>
                  <a:pt x="2615972" y="4163371"/>
                </a:lnTo>
                <a:lnTo>
                  <a:pt x="2599311" y="4173413"/>
                </a:lnTo>
                <a:lnTo>
                  <a:pt x="2582650" y="4183227"/>
                </a:lnTo>
                <a:lnTo>
                  <a:pt x="2565989" y="4193269"/>
                </a:lnTo>
                <a:lnTo>
                  <a:pt x="2548872" y="4203083"/>
                </a:lnTo>
                <a:lnTo>
                  <a:pt x="2532211" y="4212668"/>
                </a:lnTo>
                <a:lnTo>
                  <a:pt x="2515322" y="4222026"/>
                </a:lnTo>
                <a:lnTo>
                  <a:pt x="2498205" y="4232068"/>
                </a:lnTo>
                <a:lnTo>
                  <a:pt x="2480631" y="4241197"/>
                </a:lnTo>
                <a:lnTo>
                  <a:pt x="2463058" y="4250783"/>
                </a:lnTo>
                <a:lnTo>
                  <a:pt x="2445028" y="4260368"/>
                </a:lnTo>
                <a:lnTo>
                  <a:pt x="2426769" y="4269954"/>
                </a:lnTo>
                <a:lnTo>
                  <a:pt x="2408054" y="4279540"/>
                </a:lnTo>
                <a:lnTo>
                  <a:pt x="2384547" y="4290951"/>
                </a:lnTo>
                <a:lnTo>
                  <a:pt x="2360811" y="4301678"/>
                </a:lnTo>
                <a:lnTo>
                  <a:pt x="2336847" y="4311492"/>
                </a:lnTo>
                <a:lnTo>
                  <a:pt x="2312654" y="4320393"/>
                </a:lnTo>
                <a:lnTo>
                  <a:pt x="2288005" y="4329066"/>
                </a:lnTo>
                <a:lnTo>
                  <a:pt x="2263813" y="4336597"/>
                </a:lnTo>
                <a:lnTo>
                  <a:pt x="2238936" y="4343444"/>
                </a:lnTo>
                <a:lnTo>
                  <a:pt x="2214059" y="4349834"/>
                </a:lnTo>
                <a:lnTo>
                  <a:pt x="2189182" y="4355312"/>
                </a:lnTo>
                <a:lnTo>
                  <a:pt x="2163848" y="4359877"/>
                </a:lnTo>
                <a:lnTo>
                  <a:pt x="2138743" y="4363757"/>
                </a:lnTo>
                <a:lnTo>
                  <a:pt x="2113638" y="4366952"/>
                </a:lnTo>
                <a:lnTo>
                  <a:pt x="2088304" y="4369462"/>
                </a:lnTo>
                <a:lnTo>
                  <a:pt x="2062742" y="4371060"/>
                </a:lnTo>
                <a:lnTo>
                  <a:pt x="2037409" y="4372201"/>
                </a:lnTo>
                <a:lnTo>
                  <a:pt x="2011847" y="4372429"/>
                </a:lnTo>
                <a:lnTo>
                  <a:pt x="1986514" y="4371973"/>
                </a:lnTo>
                <a:lnTo>
                  <a:pt x="1960952" y="4370832"/>
                </a:lnTo>
                <a:lnTo>
                  <a:pt x="1935618" y="4368778"/>
                </a:lnTo>
                <a:lnTo>
                  <a:pt x="1910513" y="4366039"/>
                </a:lnTo>
                <a:lnTo>
                  <a:pt x="1884951" y="4362615"/>
                </a:lnTo>
                <a:lnTo>
                  <a:pt x="1859846" y="4358507"/>
                </a:lnTo>
                <a:lnTo>
                  <a:pt x="1834969" y="4353486"/>
                </a:lnTo>
                <a:lnTo>
                  <a:pt x="1809864" y="4348009"/>
                </a:lnTo>
                <a:lnTo>
                  <a:pt x="1784987" y="4341846"/>
                </a:lnTo>
                <a:lnTo>
                  <a:pt x="1760338" y="4334771"/>
                </a:lnTo>
                <a:lnTo>
                  <a:pt x="1735689" y="4326783"/>
                </a:lnTo>
                <a:lnTo>
                  <a:pt x="1711268" y="4318339"/>
                </a:lnTo>
                <a:lnTo>
                  <a:pt x="1687304" y="4308981"/>
                </a:lnTo>
                <a:lnTo>
                  <a:pt x="1663340" y="4299167"/>
                </a:lnTo>
                <a:lnTo>
                  <a:pt x="1639376" y="4288441"/>
                </a:lnTo>
                <a:lnTo>
                  <a:pt x="1616096" y="4277029"/>
                </a:lnTo>
                <a:lnTo>
                  <a:pt x="1591676" y="4264476"/>
                </a:lnTo>
                <a:lnTo>
                  <a:pt x="1563147" y="4249185"/>
                </a:lnTo>
                <a:lnTo>
                  <a:pt x="1531195" y="4231611"/>
                </a:lnTo>
                <a:lnTo>
                  <a:pt x="1496732" y="4212668"/>
                </a:lnTo>
                <a:lnTo>
                  <a:pt x="1459987" y="4191443"/>
                </a:lnTo>
                <a:lnTo>
                  <a:pt x="1421416" y="4169761"/>
                </a:lnTo>
                <a:lnTo>
                  <a:pt x="1381933" y="4146710"/>
                </a:lnTo>
                <a:lnTo>
                  <a:pt x="1341536" y="4123202"/>
                </a:lnTo>
                <a:lnTo>
                  <a:pt x="1301367" y="4099466"/>
                </a:lnTo>
                <a:lnTo>
                  <a:pt x="1261427" y="4075958"/>
                </a:lnTo>
                <a:lnTo>
                  <a:pt x="1222628" y="4052907"/>
                </a:lnTo>
                <a:lnTo>
                  <a:pt x="1185198" y="4030769"/>
                </a:lnTo>
                <a:lnTo>
                  <a:pt x="1149823" y="4009772"/>
                </a:lnTo>
                <a:lnTo>
                  <a:pt x="1117414" y="3990144"/>
                </a:lnTo>
                <a:lnTo>
                  <a:pt x="1087744" y="3972570"/>
                </a:lnTo>
                <a:lnTo>
                  <a:pt x="1061954" y="3957051"/>
                </a:lnTo>
                <a:lnTo>
                  <a:pt x="645206" y="3719920"/>
                </a:lnTo>
                <a:lnTo>
                  <a:pt x="635164" y="3714670"/>
                </a:lnTo>
                <a:lnTo>
                  <a:pt x="626491" y="3710106"/>
                </a:lnTo>
                <a:lnTo>
                  <a:pt x="618047" y="3705313"/>
                </a:lnTo>
                <a:lnTo>
                  <a:pt x="609831" y="3700748"/>
                </a:lnTo>
                <a:lnTo>
                  <a:pt x="601386" y="3695956"/>
                </a:lnTo>
                <a:lnTo>
                  <a:pt x="592942" y="3691163"/>
                </a:lnTo>
                <a:lnTo>
                  <a:pt x="583812" y="3686142"/>
                </a:lnTo>
                <a:lnTo>
                  <a:pt x="573998" y="3680664"/>
                </a:lnTo>
                <a:lnTo>
                  <a:pt x="369276" y="3555138"/>
                </a:lnTo>
                <a:lnTo>
                  <a:pt x="359919" y="3548747"/>
                </a:lnTo>
                <a:lnTo>
                  <a:pt x="351703" y="3542585"/>
                </a:lnTo>
                <a:lnTo>
                  <a:pt x="344399" y="3536651"/>
                </a:lnTo>
                <a:lnTo>
                  <a:pt x="337552" y="3531174"/>
                </a:lnTo>
                <a:lnTo>
                  <a:pt x="325684" y="3521360"/>
                </a:lnTo>
                <a:lnTo>
                  <a:pt x="315870" y="3512231"/>
                </a:lnTo>
                <a:lnTo>
                  <a:pt x="306741" y="3503786"/>
                </a:lnTo>
                <a:lnTo>
                  <a:pt x="298297" y="3495570"/>
                </a:lnTo>
                <a:lnTo>
                  <a:pt x="293960" y="3491690"/>
                </a:lnTo>
                <a:lnTo>
                  <a:pt x="289396" y="3487582"/>
                </a:lnTo>
                <a:lnTo>
                  <a:pt x="284603" y="3483474"/>
                </a:lnTo>
                <a:lnTo>
                  <a:pt x="279582" y="3479365"/>
                </a:lnTo>
                <a:lnTo>
                  <a:pt x="272278" y="3473888"/>
                </a:lnTo>
                <a:lnTo>
                  <a:pt x="265203" y="3467954"/>
                </a:lnTo>
                <a:lnTo>
                  <a:pt x="258128" y="3461335"/>
                </a:lnTo>
                <a:lnTo>
                  <a:pt x="251053" y="3454488"/>
                </a:lnTo>
                <a:lnTo>
                  <a:pt x="243750" y="3447185"/>
                </a:lnTo>
                <a:lnTo>
                  <a:pt x="236446" y="3439653"/>
                </a:lnTo>
                <a:lnTo>
                  <a:pt x="229143" y="3431437"/>
                </a:lnTo>
                <a:lnTo>
                  <a:pt x="222068" y="3423449"/>
                </a:lnTo>
                <a:lnTo>
                  <a:pt x="214765" y="3414776"/>
                </a:lnTo>
                <a:lnTo>
                  <a:pt x="207461" y="3406104"/>
                </a:lnTo>
                <a:lnTo>
                  <a:pt x="200386" y="3397203"/>
                </a:lnTo>
                <a:lnTo>
                  <a:pt x="193311" y="3387845"/>
                </a:lnTo>
                <a:lnTo>
                  <a:pt x="186236" y="3378488"/>
                </a:lnTo>
                <a:lnTo>
                  <a:pt x="179161" y="3368902"/>
                </a:lnTo>
                <a:lnTo>
                  <a:pt x="172314" y="3359316"/>
                </a:lnTo>
                <a:lnTo>
                  <a:pt x="165467" y="3349503"/>
                </a:lnTo>
                <a:lnTo>
                  <a:pt x="152001" y="3329647"/>
                </a:lnTo>
                <a:lnTo>
                  <a:pt x="139449" y="3309562"/>
                </a:lnTo>
                <a:lnTo>
                  <a:pt x="127124" y="3289935"/>
                </a:lnTo>
                <a:lnTo>
                  <a:pt x="115713" y="3270307"/>
                </a:lnTo>
                <a:lnTo>
                  <a:pt x="104758" y="3251364"/>
                </a:lnTo>
                <a:lnTo>
                  <a:pt x="94944" y="3232877"/>
                </a:lnTo>
                <a:lnTo>
                  <a:pt x="85815" y="3215303"/>
                </a:lnTo>
                <a:lnTo>
                  <a:pt x="77827" y="3198871"/>
                </a:lnTo>
                <a:lnTo>
                  <a:pt x="74175" y="3190883"/>
                </a:lnTo>
                <a:lnTo>
                  <a:pt x="70523" y="3181982"/>
                </a:lnTo>
                <a:lnTo>
                  <a:pt x="66643" y="3173309"/>
                </a:lnTo>
                <a:lnTo>
                  <a:pt x="63220" y="3163952"/>
                </a:lnTo>
                <a:lnTo>
                  <a:pt x="59340" y="3154366"/>
                </a:lnTo>
                <a:lnTo>
                  <a:pt x="55688" y="3144552"/>
                </a:lnTo>
                <a:lnTo>
                  <a:pt x="52265" y="3134510"/>
                </a:lnTo>
                <a:lnTo>
                  <a:pt x="48613" y="3124468"/>
                </a:lnTo>
                <a:lnTo>
                  <a:pt x="42223" y="3103014"/>
                </a:lnTo>
                <a:lnTo>
                  <a:pt x="35604" y="3081104"/>
                </a:lnTo>
                <a:lnTo>
                  <a:pt x="32637" y="3069693"/>
                </a:lnTo>
                <a:lnTo>
                  <a:pt x="29442" y="3058509"/>
                </a:lnTo>
                <a:lnTo>
                  <a:pt x="26475" y="3046870"/>
                </a:lnTo>
                <a:lnTo>
                  <a:pt x="23736" y="3035230"/>
                </a:lnTo>
                <a:lnTo>
                  <a:pt x="21226" y="3023590"/>
                </a:lnTo>
                <a:lnTo>
                  <a:pt x="18487" y="3011494"/>
                </a:lnTo>
                <a:lnTo>
                  <a:pt x="16433" y="2999398"/>
                </a:lnTo>
                <a:lnTo>
                  <a:pt x="13922" y="2987530"/>
                </a:lnTo>
                <a:lnTo>
                  <a:pt x="12096" y="2975434"/>
                </a:lnTo>
                <a:lnTo>
                  <a:pt x="9814" y="2963338"/>
                </a:lnTo>
                <a:lnTo>
                  <a:pt x="8216" y="2951013"/>
                </a:lnTo>
                <a:lnTo>
                  <a:pt x="6619" y="2939145"/>
                </a:lnTo>
                <a:lnTo>
                  <a:pt x="5021" y="2927049"/>
                </a:lnTo>
                <a:lnTo>
                  <a:pt x="3880" y="2914725"/>
                </a:lnTo>
                <a:lnTo>
                  <a:pt x="2739" y="2902857"/>
                </a:lnTo>
                <a:lnTo>
                  <a:pt x="1598" y="2890760"/>
                </a:lnTo>
                <a:lnTo>
                  <a:pt x="1141" y="2878664"/>
                </a:lnTo>
                <a:lnTo>
                  <a:pt x="457" y="2867025"/>
                </a:lnTo>
                <a:lnTo>
                  <a:pt x="0" y="2855157"/>
                </a:lnTo>
                <a:lnTo>
                  <a:pt x="0" y="2843517"/>
                </a:lnTo>
                <a:lnTo>
                  <a:pt x="0" y="1528912"/>
                </a:lnTo>
                <a:lnTo>
                  <a:pt x="0" y="1517273"/>
                </a:lnTo>
                <a:lnTo>
                  <a:pt x="457" y="1505177"/>
                </a:lnTo>
                <a:lnTo>
                  <a:pt x="1141" y="1493080"/>
                </a:lnTo>
                <a:lnTo>
                  <a:pt x="1598" y="1481212"/>
                </a:lnTo>
                <a:lnTo>
                  <a:pt x="2739" y="1468888"/>
                </a:lnTo>
                <a:lnTo>
                  <a:pt x="3880" y="1456792"/>
                </a:lnTo>
                <a:lnTo>
                  <a:pt x="5249" y="1444467"/>
                </a:lnTo>
                <a:lnTo>
                  <a:pt x="6619" y="1432143"/>
                </a:lnTo>
                <a:lnTo>
                  <a:pt x="8445" y="1419590"/>
                </a:lnTo>
                <a:lnTo>
                  <a:pt x="10042" y="1407266"/>
                </a:lnTo>
                <a:lnTo>
                  <a:pt x="12325" y="1395170"/>
                </a:lnTo>
                <a:lnTo>
                  <a:pt x="14607" y="1382845"/>
                </a:lnTo>
                <a:lnTo>
                  <a:pt x="16661" y="1370749"/>
                </a:lnTo>
                <a:lnTo>
                  <a:pt x="19172" y="1358425"/>
                </a:lnTo>
                <a:lnTo>
                  <a:pt x="21910" y="1346329"/>
                </a:lnTo>
                <a:lnTo>
                  <a:pt x="24649" y="1334461"/>
                </a:lnTo>
                <a:lnTo>
                  <a:pt x="27388" y="1322593"/>
                </a:lnTo>
                <a:lnTo>
                  <a:pt x="30355" y="1310953"/>
                </a:lnTo>
                <a:lnTo>
                  <a:pt x="33322" y="1299085"/>
                </a:lnTo>
                <a:lnTo>
                  <a:pt x="36745" y="1287673"/>
                </a:lnTo>
                <a:lnTo>
                  <a:pt x="39940" y="1276490"/>
                </a:lnTo>
                <a:lnTo>
                  <a:pt x="43136" y="1265535"/>
                </a:lnTo>
                <a:lnTo>
                  <a:pt x="46559" y="1254580"/>
                </a:lnTo>
                <a:lnTo>
                  <a:pt x="49982" y="1243853"/>
                </a:lnTo>
                <a:lnTo>
                  <a:pt x="53634" y="1233583"/>
                </a:lnTo>
                <a:lnTo>
                  <a:pt x="57514" y="1223541"/>
                </a:lnTo>
                <a:lnTo>
                  <a:pt x="60938" y="1213727"/>
                </a:lnTo>
                <a:lnTo>
                  <a:pt x="64817" y="1203685"/>
                </a:lnTo>
                <a:lnTo>
                  <a:pt x="68697" y="1194784"/>
                </a:lnTo>
                <a:lnTo>
                  <a:pt x="72577" y="1185655"/>
                </a:lnTo>
                <a:lnTo>
                  <a:pt x="76229" y="1176982"/>
                </a:lnTo>
                <a:lnTo>
                  <a:pt x="80109" y="1168766"/>
                </a:lnTo>
                <a:lnTo>
                  <a:pt x="89466" y="1150279"/>
                </a:lnTo>
                <a:lnTo>
                  <a:pt x="98367" y="1131564"/>
                </a:lnTo>
                <a:lnTo>
                  <a:pt x="107725" y="1113534"/>
                </a:lnTo>
                <a:lnTo>
                  <a:pt x="117539" y="1095504"/>
                </a:lnTo>
                <a:lnTo>
                  <a:pt x="122560" y="1086831"/>
                </a:lnTo>
                <a:lnTo>
                  <a:pt x="127352" y="1078158"/>
                </a:lnTo>
                <a:lnTo>
                  <a:pt x="132602" y="1069714"/>
                </a:lnTo>
                <a:lnTo>
                  <a:pt x="137851" y="1061041"/>
                </a:lnTo>
                <a:lnTo>
                  <a:pt x="143329" y="1052597"/>
                </a:lnTo>
                <a:lnTo>
                  <a:pt x="148806" y="1044380"/>
                </a:lnTo>
                <a:lnTo>
                  <a:pt x="154512" y="1036164"/>
                </a:lnTo>
                <a:lnTo>
                  <a:pt x="160217" y="1028632"/>
                </a:lnTo>
                <a:lnTo>
                  <a:pt x="166380" y="1020416"/>
                </a:lnTo>
                <a:lnTo>
                  <a:pt x="172085" y="1012428"/>
                </a:lnTo>
                <a:lnTo>
                  <a:pt x="177791" y="1004212"/>
                </a:lnTo>
                <a:lnTo>
                  <a:pt x="183725" y="996452"/>
                </a:lnTo>
                <a:lnTo>
                  <a:pt x="189431" y="988464"/>
                </a:lnTo>
                <a:lnTo>
                  <a:pt x="195593" y="980704"/>
                </a:lnTo>
                <a:lnTo>
                  <a:pt x="201755" y="973401"/>
                </a:lnTo>
                <a:lnTo>
                  <a:pt x="208374" y="966326"/>
                </a:lnTo>
                <a:lnTo>
                  <a:pt x="224350" y="948980"/>
                </a:lnTo>
                <a:lnTo>
                  <a:pt x="234392" y="937569"/>
                </a:lnTo>
                <a:lnTo>
                  <a:pt x="240554" y="929581"/>
                </a:lnTo>
                <a:lnTo>
                  <a:pt x="245347" y="924331"/>
                </a:lnTo>
                <a:lnTo>
                  <a:pt x="247858" y="921593"/>
                </a:lnTo>
                <a:lnTo>
                  <a:pt x="250597" y="919082"/>
                </a:lnTo>
                <a:lnTo>
                  <a:pt x="253564" y="915659"/>
                </a:lnTo>
                <a:lnTo>
                  <a:pt x="257672" y="912235"/>
                </a:lnTo>
                <a:lnTo>
                  <a:pt x="269312" y="902193"/>
                </a:lnTo>
                <a:lnTo>
                  <a:pt x="287113" y="887130"/>
                </a:lnTo>
                <a:lnTo>
                  <a:pt x="291221" y="883250"/>
                </a:lnTo>
                <a:lnTo>
                  <a:pt x="295101" y="880055"/>
                </a:lnTo>
                <a:lnTo>
                  <a:pt x="298297" y="876631"/>
                </a:lnTo>
                <a:lnTo>
                  <a:pt x="301264" y="873436"/>
                </a:lnTo>
                <a:lnTo>
                  <a:pt x="307654" y="866817"/>
                </a:lnTo>
                <a:lnTo>
                  <a:pt x="314957" y="859742"/>
                </a:lnTo>
                <a:lnTo>
                  <a:pt x="409445" y="788763"/>
                </a:lnTo>
                <a:lnTo>
                  <a:pt x="430670" y="774841"/>
                </a:lnTo>
                <a:lnTo>
                  <a:pt x="453037" y="761147"/>
                </a:lnTo>
                <a:lnTo>
                  <a:pt x="476088" y="747225"/>
                </a:lnTo>
                <a:lnTo>
                  <a:pt x="499595" y="733303"/>
                </a:lnTo>
                <a:lnTo>
                  <a:pt x="524016" y="719609"/>
                </a:lnTo>
                <a:lnTo>
                  <a:pt x="548208" y="705915"/>
                </a:lnTo>
                <a:lnTo>
                  <a:pt x="573086" y="692222"/>
                </a:lnTo>
                <a:lnTo>
                  <a:pt x="597963" y="678528"/>
                </a:lnTo>
                <a:lnTo>
                  <a:pt x="623296" y="664834"/>
                </a:lnTo>
                <a:lnTo>
                  <a:pt x="648173" y="651140"/>
                </a:lnTo>
                <a:lnTo>
                  <a:pt x="673050" y="637903"/>
                </a:lnTo>
                <a:lnTo>
                  <a:pt x="697699" y="624437"/>
                </a:lnTo>
                <a:lnTo>
                  <a:pt x="721663" y="610972"/>
                </a:lnTo>
                <a:lnTo>
                  <a:pt x="745171" y="597734"/>
                </a:lnTo>
                <a:lnTo>
                  <a:pt x="768450" y="584269"/>
                </a:lnTo>
                <a:lnTo>
                  <a:pt x="790589" y="571260"/>
                </a:lnTo>
                <a:lnTo>
                  <a:pt x="808391" y="560533"/>
                </a:lnTo>
                <a:lnTo>
                  <a:pt x="825964" y="550719"/>
                </a:lnTo>
                <a:lnTo>
                  <a:pt x="843310" y="540905"/>
                </a:lnTo>
                <a:lnTo>
                  <a:pt x="860884" y="530863"/>
                </a:lnTo>
                <a:lnTo>
                  <a:pt x="878001" y="521506"/>
                </a:lnTo>
                <a:lnTo>
                  <a:pt x="895574" y="511463"/>
                </a:lnTo>
                <a:lnTo>
                  <a:pt x="913376" y="501650"/>
                </a:lnTo>
                <a:lnTo>
                  <a:pt x="931178" y="491151"/>
                </a:lnTo>
                <a:lnTo>
                  <a:pt x="962902" y="471980"/>
                </a:lnTo>
                <a:lnTo>
                  <a:pt x="999876" y="449841"/>
                </a:lnTo>
                <a:lnTo>
                  <a:pt x="1041185" y="425421"/>
                </a:lnTo>
                <a:lnTo>
                  <a:pt x="1085462" y="398946"/>
                </a:lnTo>
                <a:lnTo>
                  <a:pt x="1132705" y="371102"/>
                </a:lnTo>
                <a:lnTo>
                  <a:pt x="1182003" y="342117"/>
                </a:lnTo>
                <a:lnTo>
                  <a:pt x="1232442" y="312447"/>
                </a:lnTo>
                <a:lnTo>
                  <a:pt x="1283337" y="282549"/>
                </a:lnTo>
                <a:lnTo>
                  <a:pt x="1334232" y="253107"/>
                </a:lnTo>
                <a:lnTo>
                  <a:pt x="1383987" y="224350"/>
                </a:lnTo>
                <a:lnTo>
                  <a:pt x="1431915" y="196734"/>
                </a:lnTo>
                <a:lnTo>
                  <a:pt x="1477561" y="170716"/>
                </a:lnTo>
                <a:lnTo>
                  <a:pt x="1520012" y="146980"/>
                </a:lnTo>
                <a:lnTo>
                  <a:pt x="1558582" y="125983"/>
                </a:lnTo>
                <a:lnTo>
                  <a:pt x="1575928" y="116397"/>
                </a:lnTo>
                <a:lnTo>
                  <a:pt x="1592132" y="107725"/>
                </a:lnTo>
                <a:lnTo>
                  <a:pt x="1607195" y="99737"/>
                </a:lnTo>
                <a:lnTo>
                  <a:pt x="1620661" y="92890"/>
                </a:lnTo>
                <a:lnTo>
                  <a:pt x="1644169" y="81478"/>
                </a:lnTo>
                <a:lnTo>
                  <a:pt x="1667905" y="70751"/>
                </a:lnTo>
                <a:lnTo>
                  <a:pt x="1691869" y="60938"/>
                </a:lnTo>
                <a:lnTo>
                  <a:pt x="1716061" y="52037"/>
                </a:lnTo>
                <a:lnTo>
                  <a:pt x="1740710" y="43364"/>
                </a:lnTo>
                <a:lnTo>
                  <a:pt x="1764902" y="35832"/>
                </a:lnTo>
                <a:lnTo>
                  <a:pt x="1789779" y="28985"/>
                </a:lnTo>
                <a:lnTo>
                  <a:pt x="1814656" y="22595"/>
                </a:lnTo>
                <a:lnTo>
                  <a:pt x="1839534" y="17117"/>
                </a:lnTo>
                <a:lnTo>
                  <a:pt x="1864867" y="12553"/>
                </a:lnTo>
                <a:lnTo>
                  <a:pt x="1889972" y="8673"/>
                </a:lnTo>
                <a:lnTo>
                  <a:pt x="1915078" y="5478"/>
                </a:lnTo>
                <a:lnTo>
                  <a:pt x="1940411" y="2967"/>
                </a:lnTo>
                <a:lnTo>
                  <a:pt x="1965973" y="1370"/>
                </a:lnTo>
                <a:lnTo>
                  <a:pt x="1991306" y="228"/>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Picture Placeholder 19"/>
          <p:cNvSpPr>
            <a:spLocks noGrp="1"/>
          </p:cNvSpPr>
          <p:nvPr>
            <p:ph type="pic" sz="quarter" idx="12" hasCustomPrompt="1"/>
          </p:nvPr>
        </p:nvSpPr>
        <p:spPr>
          <a:xfrm>
            <a:off x="2284187" y="4494976"/>
            <a:ext cx="2890156" cy="3136733"/>
          </a:xfrm>
          <a:custGeom>
            <a:avLst/>
            <a:gdLst>
              <a:gd name="connsiteX0" fmla="*/ 2016868 w 4028715"/>
              <a:gd name="connsiteY0" fmla="*/ 0 h 4372429"/>
              <a:gd name="connsiteX1" fmla="*/ 2042202 w 4028715"/>
              <a:gd name="connsiteY1" fmla="*/ 457 h 4372429"/>
              <a:gd name="connsiteX2" fmla="*/ 2067763 w 4028715"/>
              <a:gd name="connsiteY2" fmla="*/ 1598 h 4372429"/>
              <a:gd name="connsiteX3" fmla="*/ 2093097 w 4028715"/>
              <a:gd name="connsiteY3" fmla="*/ 3652 h 4372429"/>
              <a:gd name="connsiteX4" fmla="*/ 2118202 w 4028715"/>
              <a:gd name="connsiteY4" fmla="*/ 6391 h 4372429"/>
              <a:gd name="connsiteX5" fmla="*/ 2143764 w 4028715"/>
              <a:gd name="connsiteY5" fmla="*/ 9814 h 4372429"/>
              <a:gd name="connsiteX6" fmla="*/ 2168869 w 4028715"/>
              <a:gd name="connsiteY6" fmla="*/ 13922 h 4372429"/>
              <a:gd name="connsiteX7" fmla="*/ 2193746 w 4028715"/>
              <a:gd name="connsiteY7" fmla="*/ 18943 h 4372429"/>
              <a:gd name="connsiteX8" fmla="*/ 2218852 w 4028715"/>
              <a:gd name="connsiteY8" fmla="*/ 24421 h 4372429"/>
              <a:gd name="connsiteX9" fmla="*/ 2243729 w 4028715"/>
              <a:gd name="connsiteY9" fmla="*/ 30583 h 4372429"/>
              <a:gd name="connsiteX10" fmla="*/ 2268378 w 4028715"/>
              <a:gd name="connsiteY10" fmla="*/ 37658 h 4372429"/>
              <a:gd name="connsiteX11" fmla="*/ 2293026 w 4028715"/>
              <a:gd name="connsiteY11" fmla="*/ 45646 h 4372429"/>
              <a:gd name="connsiteX12" fmla="*/ 2317447 w 4028715"/>
              <a:gd name="connsiteY12" fmla="*/ 54091 h 4372429"/>
              <a:gd name="connsiteX13" fmla="*/ 2341411 w 4028715"/>
              <a:gd name="connsiteY13" fmla="*/ 63448 h 4372429"/>
              <a:gd name="connsiteX14" fmla="*/ 2365375 w 4028715"/>
              <a:gd name="connsiteY14" fmla="*/ 73262 h 4372429"/>
              <a:gd name="connsiteX15" fmla="*/ 2389339 w 4028715"/>
              <a:gd name="connsiteY15" fmla="*/ 83989 h 4372429"/>
              <a:gd name="connsiteX16" fmla="*/ 2412619 w 4028715"/>
              <a:gd name="connsiteY16" fmla="*/ 95400 h 4372429"/>
              <a:gd name="connsiteX17" fmla="*/ 3242235 w 4028715"/>
              <a:gd name="connsiteY17" fmla="*/ 573770 h 4372429"/>
              <a:gd name="connsiteX18" fmla="*/ 3251136 w 4028715"/>
              <a:gd name="connsiteY18" fmla="*/ 579019 h 4372429"/>
              <a:gd name="connsiteX19" fmla="*/ 3260037 w 4028715"/>
              <a:gd name="connsiteY19" fmla="*/ 584041 h 4372429"/>
              <a:gd name="connsiteX20" fmla="*/ 3268938 w 4028715"/>
              <a:gd name="connsiteY20" fmla="*/ 589290 h 4372429"/>
              <a:gd name="connsiteX21" fmla="*/ 3278067 w 4028715"/>
              <a:gd name="connsiteY21" fmla="*/ 594083 h 4372429"/>
              <a:gd name="connsiteX22" fmla="*/ 3286740 w 4028715"/>
              <a:gd name="connsiteY22" fmla="*/ 599104 h 4372429"/>
              <a:gd name="connsiteX23" fmla="*/ 3295869 w 4028715"/>
              <a:gd name="connsiteY23" fmla="*/ 603668 h 4372429"/>
              <a:gd name="connsiteX24" fmla="*/ 3304313 w 4028715"/>
              <a:gd name="connsiteY24" fmla="*/ 608689 h 4372429"/>
              <a:gd name="connsiteX25" fmla="*/ 3312758 w 4028715"/>
              <a:gd name="connsiteY25" fmla="*/ 613254 h 4372429"/>
              <a:gd name="connsiteX26" fmla="*/ 3659439 w 4028715"/>
              <a:gd name="connsiteY26" fmla="*/ 817292 h 4372429"/>
              <a:gd name="connsiteX27" fmla="*/ 3668797 w 4028715"/>
              <a:gd name="connsiteY27" fmla="*/ 823682 h 4372429"/>
              <a:gd name="connsiteX28" fmla="*/ 3677013 w 4028715"/>
              <a:gd name="connsiteY28" fmla="*/ 829844 h 4372429"/>
              <a:gd name="connsiteX29" fmla="*/ 3684316 w 4028715"/>
              <a:gd name="connsiteY29" fmla="*/ 835778 h 4372429"/>
              <a:gd name="connsiteX30" fmla="*/ 3691163 w 4028715"/>
              <a:gd name="connsiteY30" fmla="*/ 841256 h 4372429"/>
              <a:gd name="connsiteX31" fmla="*/ 3703031 w 4028715"/>
              <a:gd name="connsiteY31" fmla="*/ 851070 h 4372429"/>
              <a:gd name="connsiteX32" fmla="*/ 3712845 w 4028715"/>
              <a:gd name="connsiteY32" fmla="*/ 860199 h 4372429"/>
              <a:gd name="connsiteX33" fmla="*/ 3721974 w 4028715"/>
              <a:gd name="connsiteY33" fmla="*/ 868643 h 4372429"/>
              <a:gd name="connsiteX34" fmla="*/ 3730419 w 4028715"/>
              <a:gd name="connsiteY34" fmla="*/ 876860 h 4372429"/>
              <a:gd name="connsiteX35" fmla="*/ 3734755 w 4028715"/>
              <a:gd name="connsiteY35" fmla="*/ 880739 h 4372429"/>
              <a:gd name="connsiteX36" fmla="*/ 3739320 w 4028715"/>
              <a:gd name="connsiteY36" fmla="*/ 884848 h 4372429"/>
              <a:gd name="connsiteX37" fmla="*/ 3744112 w 4028715"/>
              <a:gd name="connsiteY37" fmla="*/ 888956 h 4372429"/>
              <a:gd name="connsiteX38" fmla="*/ 3749133 w 4028715"/>
              <a:gd name="connsiteY38" fmla="*/ 893064 h 4372429"/>
              <a:gd name="connsiteX39" fmla="*/ 3757350 w 4028715"/>
              <a:gd name="connsiteY39" fmla="*/ 898770 h 4372429"/>
              <a:gd name="connsiteX40" fmla="*/ 3762827 w 4028715"/>
              <a:gd name="connsiteY40" fmla="*/ 902650 h 4372429"/>
              <a:gd name="connsiteX41" fmla="*/ 3765566 w 4028715"/>
              <a:gd name="connsiteY41" fmla="*/ 904932 h 4372429"/>
              <a:gd name="connsiteX42" fmla="*/ 3768305 w 4028715"/>
              <a:gd name="connsiteY42" fmla="*/ 907214 h 4372429"/>
              <a:gd name="connsiteX43" fmla="*/ 3771728 w 4028715"/>
              <a:gd name="connsiteY43" fmla="*/ 910181 h 4372429"/>
              <a:gd name="connsiteX44" fmla="*/ 3775836 w 4028715"/>
              <a:gd name="connsiteY44" fmla="*/ 914746 h 4372429"/>
              <a:gd name="connsiteX45" fmla="*/ 3789987 w 4028715"/>
              <a:gd name="connsiteY45" fmla="*/ 930494 h 4372429"/>
              <a:gd name="connsiteX46" fmla="*/ 3803909 w 4028715"/>
              <a:gd name="connsiteY46" fmla="*/ 946698 h 4372429"/>
              <a:gd name="connsiteX47" fmla="*/ 3817374 w 4028715"/>
              <a:gd name="connsiteY47" fmla="*/ 962674 h 4372429"/>
              <a:gd name="connsiteX48" fmla="*/ 3830612 w 4028715"/>
              <a:gd name="connsiteY48" fmla="*/ 979107 h 4372429"/>
              <a:gd name="connsiteX49" fmla="*/ 3843621 w 4028715"/>
              <a:gd name="connsiteY49" fmla="*/ 995767 h 4372429"/>
              <a:gd name="connsiteX50" fmla="*/ 3856173 w 4028715"/>
              <a:gd name="connsiteY50" fmla="*/ 1012656 h 4372429"/>
              <a:gd name="connsiteX51" fmla="*/ 3868269 w 4028715"/>
              <a:gd name="connsiteY51" fmla="*/ 1029774 h 4372429"/>
              <a:gd name="connsiteX52" fmla="*/ 3879909 w 4028715"/>
              <a:gd name="connsiteY52" fmla="*/ 1047119 h 4372429"/>
              <a:gd name="connsiteX53" fmla="*/ 3891321 w 4028715"/>
              <a:gd name="connsiteY53" fmla="*/ 1064693 h 4372429"/>
              <a:gd name="connsiteX54" fmla="*/ 3902276 w 4028715"/>
              <a:gd name="connsiteY54" fmla="*/ 1082267 h 4372429"/>
              <a:gd name="connsiteX55" fmla="*/ 3913003 w 4028715"/>
              <a:gd name="connsiteY55" fmla="*/ 1100297 h 4372429"/>
              <a:gd name="connsiteX56" fmla="*/ 3923045 w 4028715"/>
              <a:gd name="connsiteY56" fmla="*/ 1118327 h 4372429"/>
              <a:gd name="connsiteX57" fmla="*/ 3933087 w 4028715"/>
              <a:gd name="connsiteY57" fmla="*/ 1136813 h 4372429"/>
              <a:gd name="connsiteX58" fmla="*/ 3942216 w 4028715"/>
              <a:gd name="connsiteY58" fmla="*/ 1155528 h 4372429"/>
              <a:gd name="connsiteX59" fmla="*/ 3951345 w 4028715"/>
              <a:gd name="connsiteY59" fmla="*/ 1174243 h 4372429"/>
              <a:gd name="connsiteX60" fmla="*/ 3959790 w 4028715"/>
              <a:gd name="connsiteY60" fmla="*/ 1193186 h 4372429"/>
              <a:gd name="connsiteX61" fmla="*/ 3967778 w 4028715"/>
              <a:gd name="connsiteY61" fmla="*/ 1212586 h 4372429"/>
              <a:gd name="connsiteX62" fmla="*/ 3975309 w 4028715"/>
              <a:gd name="connsiteY62" fmla="*/ 1231985 h 4372429"/>
              <a:gd name="connsiteX63" fmla="*/ 3982613 w 4028715"/>
              <a:gd name="connsiteY63" fmla="*/ 1251613 h 4372429"/>
              <a:gd name="connsiteX64" fmla="*/ 3989003 w 4028715"/>
              <a:gd name="connsiteY64" fmla="*/ 1271469 h 4372429"/>
              <a:gd name="connsiteX65" fmla="*/ 3995394 w 4028715"/>
              <a:gd name="connsiteY65" fmla="*/ 1291782 h 4372429"/>
              <a:gd name="connsiteX66" fmla="*/ 4000871 w 4028715"/>
              <a:gd name="connsiteY66" fmla="*/ 1312322 h 4372429"/>
              <a:gd name="connsiteX67" fmla="*/ 4006120 w 4028715"/>
              <a:gd name="connsiteY67" fmla="*/ 1332863 h 4372429"/>
              <a:gd name="connsiteX68" fmla="*/ 4010685 w 4028715"/>
              <a:gd name="connsiteY68" fmla="*/ 1353632 h 4372429"/>
              <a:gd name="connsiteX69" fmla="*/ 4014793 w 4028715"/>
              <a:gd name="connsiteY69" fmla="*/ 1374857 h 4372429"/>
              <a:gd name="connsiteX70" fmla="*/ 4018673 w 4028715"/>
              <a:gd name="connsiteY70" fmla="*/ 1396083 h 4372429"/>
              <a:gd name="connsiteX71" fmla="*/ 4021640 w 4028715"/>
              <a:gd name="connsiteY71" fmla="*/ 1417765 h 4372429"/>
              <a:gd name="connsiteX72" fmla="*/ 4024151 w 4028715"/>
              <a:gd name="connsiteY72" fmla="*/ 1439446 h 4372429"/>
              <a:gd name="connsiteX73" fmla="*/ 4026205 w 4028715"/>
              <a:gd name="connsiteY73" fmla="*/ 1461585 h 4372429"/>
              <a:gd name="connsiteX74" fmla="*/ 4027574 w 4028715"/>
              <a:gd name="connsiteY74" fmla="*/ 1483723 h 4372429"/>
              <a:gd name="connsiteX75" fmla="*/ 4028487 w 4028715"/>
              <a:gd name="connsiteY75" fmla="*/ 1506318 h 4372429"/>
              <a:gd name="connsiteX76" fmla="*/ 4028715 w 4028715"/>
              <a:gd name="connsiteY76" fmla="*/ 1528912 h 4372429"/>
              <a:gd name="connsiteX77" fmla="*/ 4028715 w 4028715"/>
              <a:gd name="connsiteY77" fmla="*/ 2843517 h 4372429"/>
              <a:gd name="connsiteX78" fmla="*/ 4028487 w 4028715"/>
              <a:gd name="connsiteY78" fmla="*/ 2861547 h 4372429"/>
              <a:gd name="connsiteX79" fmla="*/ 4027574 w 4028715"/>
              <a:gd name="connsiteY79" fmla="*/ 2879805 h 4372429"/>
              <a:gd name="connsiteX80" fmla="*/ 4026433 w 4028715"/>
              <a:gd name="connsiteY80" fmla="*/ 2898292 h 4372429"/>
              <a:gd name="connsiteX81" fmla="*/ 4024835 w 4028715"/>
              <a:gd name="connsiteY81" fmla="*/ 2917007 h 4372429"/>
              <a:gd name="connsiteX82" fmla="*/ 4022781 w 4028715"/>
              <a:gd name="connsiteY82" fmla="*/ 2936178 h 4372429"/>
              <a:gd name="connsiteX83" fmla="*/ 4020042 w 4028715"/>
              <a:gd name="connsiteY83" fmla="*/ 2954893 h 4372429"/>
              <a:gd name="connsiteX84" fmla="*/ 4016847 w 4028715"/>
              <a:gd name="connsiteY84" fmla="*/ 2974293 h 4372429"/>
              <a:gd name="connsiteX85" fmla="*/ 4013424 w 4028715"/>
              <a:gd name="connsiteY85" fmla="*/ 2993464 h 4372429"/>
              <a:gd name="connsiteX86" fmla="*/ 4009316 w 4028715"/>
              <a:gd name="connsiteY86" fmla="*/ 3012863 h 4372429"/>
              <a:gd name="connsiteX87" fmla="*/ 4004979 w 4028715"/>
              <a:gd name="connsiteY87" fmla="*/ 3032263 h 4372429"/>
              <a:gd name="connsiteX88" fmla="*/ 4000186 w 4028715"/>
              <a:gd name="connsiteY88" fmla="*/ 3051663 h 4372429"/>
              <a:gd name="connsiteX89" fmla="*/ 3995165 w 4028715"/>
              <a:gd name="connsiteY89" fmla="*/ 3071062 h 4372429"/>
              <a:gd name="connsiteX90" fmla="*/ 3989231 w 4028715"/>
              <a:gd name="connsiteY90" fmla="*/ 3090462 h 4372429"/>
              <a:gd name="connsiteX91" fmla="*/ 3983297 w 4028715"/>
              <a:gd name="connsiteY91" fmla="*/ 3109633 h 4372429"/>
              <a:gd name="connsiteX92" fmla="*/ 3977135 w 4028715"/>
              <a:gd name="connsiteY92" fmla="*/ 3128804 h 4372429"/>
              <a:gd name="connsiteX93" fmla="*/ 3970516 w 4028715"/>
              <a:gd name="connsiteY93" fmla="*/ 3147519 h 4372429"/>
              <a:gd name="connsiteX94" fmla="*/ 3963441 w 4028715"/>
              <a:gd name="connsiteY94" fmla="*/ 3166462 h 4372429"/>
              <a:gd name="connsiteX95" fmla="*/ 3955910 w 4028715"/>
              <a:gd name="connsiteY95" fmla="*/ 3184949 h 4372429"/>
              <a:gd name="connsiteX96" fmla="*/ 3948150 w 4028715"/>
              <a:gd name="connsiteY96" fmla="*/ 3203435 h 4372429"/>
              <a:gd name="connsiteX97" fmla="*/ 3940162 w 4028715"/>
              <a:gd name="connsiteY97" fmla="*/ 3221466 h 4372429"/>
              <a:gd name="connsiteX98" fmla="*/ 3931717 w 4028715"/>
              <a:gd name="connsiteY98" fmla="*/ 3239039 h 4372429"/>
              <a:gd name="connsiteX99" fmla="*/ 3922816 w 4028715"/>
              <a:gd name="connsiteY99" fmla="*/ 3256613 h 4372429"/>
              <a:gd name="connsiteX100" fmla="*/ 3913915 w 4028715"/>
              <a:gd name="connsiteY100" fmla="*/ 3273502 h 4372429"/>
              <a:gd name="connsiteX101" fmla="*/ 3904558 w 4028715"/>
              <a:gd name="connsiteY101" fmla="*/ 3290163 h 4372429"/>
              <a:gd name="connsiteX102" fmla="*/ 3894972 w 4028715"/>
              <a:gd name="connsiteY102" fmla="*/ 3306595 h 4372429"/>
              <a:gd name="connsiteX103" fmla="*/ 3885158 w 4028715"/>
              <a:gd name="connsiteY103" fmla="*/ 3322571 h 4372429"/>
              <a:gd name="connsiteX104" fmla="*/ 3874660 w 4028715"/>
              <a:gd name="connsiteY104" fmla="*/ 3337863 h 4372429"/>
              <a:gd name="connsiteX105" fmla="*/ 3864390 w 4028715"/>
              <a:gd name="connsiteY105" fmla="*/ 3352470 h 4372429"/>
              <a:gd name="connsiteX106" fmla="*/ 3853663 w 4028715"/>
              <a:gd name="connsiteY106" fmla="*/ 3366848 h 4372429"/>
              <a:gd name="connsiteX107" fmla="*/ 3842936 w 4028715"/>
              <a:gd name="connsiteY107" fmla="*/ 3380542 h 4372429"/>
              <a:gd name="connsiteX108" fmla="*/ 3831753 w 4028715"/>
              <a:gd name="connsiteY108" fmla="*/ 3393551 h 4372429"/>
              <a:gd name="connsiteX109" fmla="*/ 3820341 w 4028715"/>
              <a:gd name="connsiteY109" fmla="*/ 3406104 h 4372429"/>
              <a:gd name="connsiteX110" fmla="*/ 3813038 w 4028715"/>
              <a:gd name="connsiteY110" fmla="*/ 3413407 h 4372429"/>
              <a:gd name="connsiteX111" fmla="*/ 3806647 w 4028715"/>
              <a:gd name="connsiteY111" fmla="*/ 3419797 h 4372429"/>
              <a:gd name="connsiteX112" fmla="*/ 3803452 w 4028715"/>
              <a:gd name="connsiteY112" fmla="*/ 3422993 h 4372429"/>
              <a:gd name="connsiteX113" fmla="*/ 3800257 w 4028715"/>
              <a:gd name="connsiteY113" fmla="*/ 3426416 h 4372429"/>
              <a:gd name="connsiteX114" fmla="*/ 3797062 w 4028715"/>
              <a:gd name="connsiteY114" fmla="*/ 3429840 h 4372429"/>
              <a:gd name="connsiteX115" fmla="*/ 3793638 w 4028715"/>
              <a:gd name="connsiteY115" fmla="*/ 3434176 h 4372429"/>
              <a:gd name="connsiteX116" fmla="*/ 3781314 w 4028715"/>
              <a:gd name="connsiteY116" fmla="*/ 3449467 h 4372429"/>
              <a:gd name="connsiteX117" fmla="*/ 3773326 w 4028715"/>
              <a:gd name="connsiteY117" fmla="*/ 3459053 h 4372429"/>
              <a:gd name="connsiteX118" fmla="*/ 3770359 w 4028715"/>
              <a:gd name="connsiteY118" fmla="*/ 3462248 h 4372429"/>
              <a:gd name="connsiteX119" fmla="*/ 3768077 w 4028715"/>
              <a:gd name="connsiteY119" fmla="*/ 3464302 h 4372429"/>
              <a:gd name="connsiteX120" fmla="*/ 3766251 w 4028715"/>
              <a:gd name="connsiteY120" fmla="*/ 3465900 h 4372429"/>
              <a:gd name="connsiteX121" fmla="*/ 3764653 w 4028715"/>
              <a:gd name="connsiteY121" fmla="*/ 3467041 h 4372429"/>
              <a:gd name="connsiteX122" fmla="*/ 3761458 w 4028715"/>
              <a:gd name="connsiteY122" fmla="*/ 3468867 h 4372429"/>
              <a:gd name="connsiteX123" fmla="*/ 3757350 w 4028715"/>
              <a:gd name="connsiteY123" fmla="*/ 3471377 h 4372429"/>
              <a:gd name="connsiteX124" fmla="*/ 3754611 w 4028715"/>
              <a:gd name="connsiteY124" fmla="*/ 3473660 h 4372429"/>
              <a:gd name="connsiteX125" fmla="*/ 3751188 w 4028715"/>
              <a:gd name="connsiteY125" fmla="*/ 3476398 h 4372429"/>
              <a:gd name="connsiteX126" fmla="*/ 3746395 w 4028715"/>
              <a:gd name="connsiteY126" fmla="*/ 3480278 h 4372429"/>
              <a:gd name="connsiteX127" fmla="*/ 3740917 w 4028715"/>
              <a:gd name="connsiteY127" fmla="*/ 3485071 h 4372429"/>
              <a:gd name="connsiteX128" fmla="*/ 3730647 w 4028715"/>
              <a:gd name="connsiteY128" fmla="*/ 3494657 h 4372429"/>
              <a:gd name="connsiteX129" fmla="*/ 3720148 w 4028715"/>
              <a:gd name="connsiteY129" fmla="*/ 3504014 h 4372429"/>
              <a:gd name="connsiteX130" fmla="*/ 3709878 w 4028715"/>
              <a:gd name="connsiteY130" fmla="*/ 3512915 h 4372429"/>
              <a:gd name="connsiteX131" fmla="*/ 3699151 w 4028715"/>
              <a:gd name="connsiteY131" fmla="*/ 3522044 h 4372429"/>
              <a:gd name="connsiteX132" fmla="*/ 3688424 w 4028715"/>
              <a:gd name="connsiteY132" fmla="*/ 3530717 h 4372429"/>
              <a:gd name="connsiteX133" fmla="*/ 3677926 w 4028715"/>
              <a:gd name="connsiteY133" fmla="*/ 3539162 h 4372429"/>
              <a:gd name="connsiteX134" fmla="*/ 3667199 w 4028715"/>
              <a:gd name="connsiteY134" fmla="*/ 3547606 h 4372429"/>
              <a:gd name="connsiteX135" fmla="*/ 3656244 w 4028715"/>
              <a:gd name="connsiteY135" fmla="*/ 3555822 h 4372429"/>
              <a:gd name="connsiteX136" fmla="*/ 3645289 w 4028715"/>
              <a:gd name="connsiteY136" fmla="*/ 3563810 h 4372429"/>
              <a:gd name="connsiteX137" fmla="*/ 3634334 w 4028715"/>
              <a:gd name="connsiteY137" fmla="*/ 3571799 h 4372429"/>
              <a:gd name="connsiteX138" fmla="*/ 3623379 w 4028715"/>
              <a:gd name="connsiteY138" fmla="*/ 3579558 h 4372429"/>
              <a:gd name="connsiteX139" fmla="*/ 3612424 w 4028715"/>
              <a:gd name="connsiteY139" fmla="*/ 3587318 h 4372429"/>
              <a:gd name="connsiteX140" fmla="*/ 3590057 w 4028715"/>
              <a:gd name="connsiteY140" fmla="*/ 3602381 h 4372429"/>
              <a:gd name="connsiteX141" fmla="*/ 3567462 w 4028715"/>
              <a:gd name="connsiteY141" fmla="*/ 3616760 h 4372429"/>
              <a:gd name="connsiteX142" fmla="*/ 3544411 w 4028715"/>
              <a:gd name="connsiteY142" fmla="*/ 3631138 h 4372429"/>
              <a:gd name="connsiteX143" fmla="*/ 3521132 w 4028715"/>
              <a:gd name="connsiteY143" fmla="*/ 3644604 h 4372429"/>
              <a:gd name="connsiteX144" fmla="*/ 3497624 w 4028715"/>
              <a:gd name="connsiteY144" fmla="*/ 3658298 h 4372429"/>
              <a:gd name="connsiteX145" fmla="*/ 3473660 w 4028715"/>
              <a:gd name="connsiteY145" fmla="*/ 3671763 h 4372429"/>
              <a:gd name="connsiteX146" fmla="*/ 3449239 w 4028715"/>
              <a:gd name="connsiteY146" fmla="*/ 3684772 h 4372429"/>
              <a:gd name="connsiteX147" fmla="*/ 3424590 w 4028715"/>
              <a:gd name="connsiteY147" fmla="*/ 3698010 h 4372429"/>
              <a:gd name="connsiteX148" fmla="*/ 3399713 w 4028715"/>
              <a:gd name="connsiteY148" fmla="*/ 3711019 h 4372429"/>
              <a:gd name="connsiteX149" fmla="*/ 3374380 w 4028715"/>
              <a:gd name="connsiteY149" fmla="*/ 3724256 h 4372429"/>
              <a:gd name="connsiteX150" fmla="*/ 2958317 w 4028715"/>
              <a:gd name="connsiteY150" fmla="*/ 3962300 h 4372429"/>
              <a:gd name="connsiteX151" fmla="*/ 2940971 w 4028715"/>
              <a:gd name="connsiteY151" fmla="*/ 3972570 h 4372429"/>
              <a:gd name="connsiteX152" fmla="*/ 2923397 w 4028715"/>
              <a:gd name="connsiteY152" fmla="*/ 3982841 h 4372429"/>
              <a:gd name="connsiteX153" fmla="*/ 2906052 w 4028715"/>
              <a:gd name="connsiteY153" fmla="*/ 3992883 h 4372429"/>
              <a:gd name="connsiteX154" fmla="*/ 2888935 w 4028715"/>
              <a:gd name="connsiteY154" fmla="*/ 4002697 h 4372429"/>
              <a:gd name="connsiteX155" fmla="*/ 2871589 w 4028715"/>
              <a:gd name="connsiteY155" fmla="*/ 4012511 h 4372429"/>
              <a:gd name="connsiteX156" fmla="*/ 2854700 w 4028715"/>
              <a:gd name="connsiteY156" fmla="*/ 4022324 h 4372429"/>
              <a:gd name="connsiteX157" fmla="*/ 2837811 w 4028715"/>
              <a:gd name="connsiteY157" fmla="*/ 4032138 h 4372429"/>
              <a:gd name="connsiteX158" fmla="*/ 2820922 w 4028715"/>
              <a:gd name="connsiteY158" fmla="*/ 4041952 h 4372429"/>
              <a:gd name="connsiteX159" fmla="*/ 2803805 w 4028715"/>
              <a:gd name="connsiteY159" fmla="*/ 4051766 h 4372429"/>
              <a:gd name="connsiteX160" fmla="*/ 2786916 w 4028715"/>
              <a:gd name="connsiteY160" fmla="*/ 4061808 h 4372429"/>
              <a:gd name="connsiteX161" fmla="*/ 2770027 w 4028715"/>
              <a:gd name="connsiteY161" fmla="*/ 4071622 h 4372429"/>
              <a:gd name="connsiteX162" fmla="*/ 2752910 w 4028715"/>
              <a:gd name="connsiteY162" fmla="*/ 4081436 h 4372429"/>
              <a:gd name="connsiteX163" fmla="*/ 2736021 w 4028715"/>
              <a:gd name="connsiteY163" fmla="*/ 4091478 h 4372429"/>
              <a:gd name="connsiteX164" fmla="*/ 2718903 w 4028715"/>
              <a:gd name="connsiteY164" fmla="*/ 4101520 h 4372429"/>
              <a:gd name="connsiteX165" fmla="*/ 2701786 w 4028715"/>
              <a:gd name="connsiteY165" fmla="*/ 4111791 h 4372429"/>
              <a:gd name="connsiteX166" fmla="*/ 2684669 w 4028715"/>
              <a:gd name="connsiteY166" fmla="*/ 4122061 h 4372429"/>
              <a:gd name="connsiteX167" fmla="*/ 2667095 w 4028715"/>
              <a:gd name="connsiteY167" fmla="*/ 4132788 h 4372429"/>
              <a:gd name="connsiteX168" fmla="*/ 2649978 w 4028715"/>
              <a:gd name="connsiteY168" fmla="*/ 4143058 h 4372429"/>
              <a:gd name="connsiteX169" fmla="*/ 2632861 w 4028715"/>
              <a:gd name="connsiteY169" fmla="*/ 4153328 h 4372429"/>
              <a:gd name="connsiteX170" fmla="*/ 2615972 w 4028715"/>
              <a:gd name="connsiteY170" fmla="*/ 4163371 h 4372429"/>
              <a:gd name="connsiteX171" fmla="*/ 2599311 w 4028715"/>
              <a:gd name="connsiteY171" fmla="*/ 4173413 h 4372429"/>
              <a:gd name="connsiteX172" fmla="*/ 2582650 w 4028715"/>
              <a:gd name="connsiteY172" fmla="*/ 4183227 h 4372429"/>
              <a:gd name="connsiteX173" fmla="*/ 2565989 w 4028715"/>
              <a:gd name="connsiteY173" fmla="*/ 4193269 h 4372429"/>
              <a:gd name="connsiteX174" fmla="*/ 2548872 w 4028715"/>
              <a:gd name="connsiteY174" fmla="*/ 4203083 h 4372429"/>
              <a:gd name="connsiteX175" fmla="*/ 2532211 w 4028715"/>
              <a:gd name="connsiteY175" fmla="*/ 4212668 h 4372429"/>
              <a:gd name="connsiteX176" fmla="*/ 2515322 w 4028715"/>
              <a:gd name="connsiteY176" fmla="*/ 4222026 h 4372429"/>
              <a:gd name="connsiteX177" fmla="*/ 2498205 w 4028715"/>
              <a:gd name="connsiteY177" fmla="*/ 4232068 h 4372429"/>
              <a:gd name="connsiteX178" fmla="*/ 2480631 w 4028715"/>
              <a:gd name="connsiteY178" fmla="*/ 4241197 h 4372429"/>
              <a:gd name="connsiteX179" fmla="*/ 2463058 w 4028715"/>
              <a:gd name="connsiteY179" fmla="*/ 4250783 h 4372429"/>
              <a:gd name="connsiteX180" fmla="*/ 2445028 w 4028715"/>
              <a:gd name="connsiteY180" fmla="*/ 4260368 h 4372429"/>
              <a:gd name="connsiteX181" fmla="*/ 2426769 w 4028715"/>
              <a:gd name="connsiteY181" fmla="*/ 4269954 h 4372429"/>
              <a:gd name="connsiteX182" fmla="*/ 2408054 w 4028715"/>
              <a:gd name="connsiteY182" fmla="*/ 4279540 h 4372429"/>
              <a:gd name="connsiteX183" fmla="*/ 2384547 w 4028715"/>
              <a:gd name="connsiteY183" fmla="*/ 4290951 h 4372429"/>
              <a:gd name="connsiteX184" fmla="*/ 2360811 w 4028715"/>
              <a:gd name="connsiteY184" fmla="*/ 4301678 h 4372429"/>
              <a:gd name="connsiteX185" fmla="*/ 2336847 w 4028715"/>
              <a:gd name="connsiteY185" fmla="*/ 4311492 h 4372429"/>
              <a:gd name="connsiteX186" fmla="*/ 2312654 w 4028715"/>
              <a:gd name="connsiteY186" fmla="*/ 4320393 h 4372429"/>
              <a:gd name="connsiteX187" fmla="*/ 2288005 w 4028715"/>
              <a:gd name="connsiteY187" fmla="*/ 4329066 h 4372429"/>
              <a:gd name="connsiteX188" fmla="*/ 2263813 w 4028715"/>
              <a:gd name="connsiteY188" fmla="*/ 4336597 h 4372429"/>
              <a:gd name="connsiteX189" fmla="*/ 2238936 w 4028715"/>
              <a:gd name="connsiteY189" fmla="*/ 4343444 h 4372429"/>
              <a:gd name="connsiteX190" fmla="*/ 2214059 w 4028715"/>
              <a:gd name="connsiteY190" fmla="*/ 4349834 h 4372429"/>
              <a:gd name="connsiteX191" fmla="*/ 2189182 w 4028715"/>
              <a:gd name="connsiteY191" fmla="*/ 4355312 h 4372429"/>
              <a:gd name="connsiteX192" fmla="*/ 2163848 w 4028715"/>
              <a:gd name="connsiteY192" fmla="*/ 4359877 h 4372429"/>
              <a:gd name="connsiteX193" fmla="*/ 2138743 w 4028715"/>
              <a:gd name="connsiteY193" fmla="*/ 4363757 h 4372429"/>
              <a:gd name="connsiteX194" fmla="*/ 2113638 w 4028715"/>
              <a:gd name="connsiteY194" fmla="*/ 4366952 h 4372429"/>
              <a:gd name="connsiteX195" fmla="*/ 2088304 w 4028715"/>
              <a:gd name="connsiteY195" fmla="*/ 4369462 h 4372429"/>
              <a:gd name="connsiteX196" fmla="*/ 2062742 w 4028715"/>
              <a:gd name="connsiteY196" fmla="*/ 4371060 h 4372429"/>
              <a:gd name="connsiteX197" fmla="*/ 2037409 w 4028715"/>
              <a:gd name="connsiteY197" fmla="*/ 4372201 h 4372429"/>
              <a:gd name="connsiteX198" fmla="*/ 2011847 w 4028715"/>
              <a:gd name="connsiteY198" fmla="*/ 4372429 h 4372429"/>
              <a:gd name="connsiteX199" fmla="*/ 1986514 w 4028715"/>
              <a:gd name="connsiteY199" fmla="*/ 4371973 h 4372429"/>
              <a:gd name="connsiteX200" fmla="*/ 1960952 w 4028715"/>
              <a:gd name="connsiteY200" fmla="*/ 4370832 h 4372429"/>
              <a:gd name="connsiteX201" fmla="*/ 1935618 w 4028715"/>
              <a:gd name="connsiteY201" fmla="*/ 4368778 h 4372429"/>
              <a:gd name="connsiteX202" fmla="*/ 1910513 w 4028715"/>
              <a:gd name="connsiteY202" fmla="*/ 4366039 h 4372429"/>
              <a:gd name="connsiteX203" fmla="*/ 1884951 w 4028715"/>
              <a:gd name="connsiteY203" fmla="*/ 4362615 h 4372429"/>
              <a:gd name="connsiteX204" fmla="*/ 1859846 w 4028715"/>
              <a:gd name="connsiteY204" fmla="*/ 4358507 h 4372429"/>
              <a:gd name="connsiteX205" fmla="*/ 1834969 w 4028715"/>
              <a:gd name="connsiteY205" fmla="*/ 4353486 h 4372429"/>
              <a:gd name="connsiteX206" fmla="*/ 1809864 w 4028715"/>
              <a:gd name="connsiteY206" fmla="*/ 4348009 h 4372429"/>
              <a:gd name="connsiteX207" fmla="*/ 1784987 w 4028715"/>
              <a:gd name="connsiteY207" fmla="*/ 4341846 h 4372429"/>
              <a:gd name="connsiteX208" fmla="*/ 1760338 w 4028715"/>
              <a:gd name="connsiteY208" fmla="*/ 4334771 h 4372429"/>
              <a:gd name="connsiteX209" fmla="*/ 1735689 w 4028715"/>
              <a:gd name="connsiteY209" fmla="*/ 4326783 h 4372429"/>
              <a:gd name="connsiteX210" fmla="*/ 1711268 w 4028715"/>
              <a:gd name="connsiteY210" fmla="*/ 4318339 h 4372429"/>
              <a:gd name="connsiteX211" fmla="*/ 1687304 w 4028715"/>
              <a:gd name="connsiteY211" fmla="*/ 4308981 h 4372429"/>
              <a:gd name="connsiteX212" fmla="*/ 1663340 w 4028715"/>
              <a:gd name="connsiteY212" fmla="*/ 4299167 h 4372429"/>
              <a:gd name="connsiteX213" fmla="*/ 1639376 w 4028715"/>
              <a:gd name="connsiteY213" fmla="*/ 4288441 h 4372429"/>
              <a:gd name="connsiteX214" fmla="*/ 1616096 w 4028715"/>
              <a:gd name="connsiteY214" fmla="*/ 4277029 h 4372429"/>
              <a:gd name="connsiteX215" fmla="*/ 1591676 w 4028715"/>
              <a:gd name="connsiteY215" fmla="*/ 4264476 h 4372429"/>
              <a:gd name="connsiteX216" fmla="*/ 1563147 w 4028715"/>
              <a:gd name="connsiteY216" fmla="*/ 4249185 h 4372429"/>
              <a:gd name="connsiteX217" fmla="*/ 1531195 w 4028715"/>
              <a:gd name="connsiteY217" fmla="*/ 4231611 h 4372429"/>
              <a:gd name="connsiteX218" fmla="*/ 1496732 w 4028715"/>
              <a:gd name="connsiteY218" fmla="*/ 4212668 h 4372429"/>
              <a:gd name="connsiteX219" fmla="*/ 1459987 w 4028715"/>
              <a:gd name="connsiteY219" fmla="*/ 4191443 h 4372429"/>
              <a:gd name="connsiteX220" fmla="*/ 1421416 w 4028715"/>
              <a:gd name="connsiteY220" fmla="*/ 4169761 h 4372429"/>
              <a:gd name="connsiteX221" fmla="*/ 1381933 w 4028715"/>
              <a:gd name="connsiteY221" fmla="*/ 4146710 h 4372429"/>
              <a:gd name="connsiteX222" fmla="*/ 1341536 w 4028715"/>
              <a:gd name="connsiteY222" fmla="*/ 4123202 h 4372429"/>
              <a:gd name="connsiteX223" fmla="*/ 1301367 w 4028715"/>
              <a:gd name="connsiteY223" fmla="*/ 4099466 h 4372429"/>
              <a:gd name="connsiteX224" fmla="*/ 1261427 w 4028715"/>
              <a:gd name="connsiteY224" fmla="*/ 4075958 h 4372429"/>
              <a:gd name="connsiteX225" fmla="*/ 1222628 w 4028715"/>
              <a:gd name="connsiteY225" fmla="*/ 4052907 h 4372429"/>
              <a:gd name="connsiteX226" fmla="*/ 1185198 w 4028715"/>
              <a:gd name="connsiteY226" fmla="*/ 4030769 h 4372429"/>
              <a:gd name="connsiteX227" fmla="*/ 1149823 w 4028715"/>
              <a:gd name="connsiteY227" fmla="*/ 4009772 h 4372429"/>
              <a:gd name="connsiteX228" fmla="*/ 1117414 w 4028715"/>
              <a:gd name="connsiteY228" fmla="*/ 3990144 h 4372429"/>
              <a:gd name="connsiteX229" fmla="*/ 1087744 w 4028715"/>
              <a:gd name="connsiteY229" fmla="*/ 3972570 h 4372429"/>
              <a:gd name="connsiteX230" fmla="*/ 1061954 w 4028715"/>
              <a:gd name="connsiteY230" fmla="*/ 3957051 h 4372429"/>
              <a:gd name="connsiteX231" fmla="*/ 645206 w 4028715"/>
              <a:gd name="connsiteY231" fmla="*/ 3719920 h 4372429"/>
              <a:gd name="connsiteX232" fmla="*/ 635164 w 4028715"/>
              <a:gd name="connsiteY232" fmla="*/ 3714670 h 4372429"/>
              <a:gd name="connsiteX233" fmla="*/ 626491 w 4028715"/>
              <a:gd name="connsiteY233" fmla="*/ 3710106 h 4372429"/>
              <a:gd name="connsiteX234" fmla="*/ 618047 w 4028715"/>
              <a:gd name="connsiteY234" fmla="*/ 3705313 h 4372429"/>
              <a:gd name="connsiteX235" fmla="*/ 609831 w 4028715"/>
              <a:gd name="connsiteY235" fmla="*/ 3700748 h 4372429"/>
              <a:gd name="connsiteX236" fmla="*/ 601386 w 4028715"/>
              <a:gd name="connsiteY236" fmla="*/ 3695956 h 4372429"/>
              <a:gd name="connsiteX237" fmla="*/ 592942 w 4028715"/>
              <a:gd name="connsiteY237" fmla="*/ 3691163 h 4372429"/>
              <a:gd name="connsiteX238" fmla="*/ 583812 w 4028715"/>
              <a:gd name="connsiteY238" fmla="*/ 3686142 h 4372429"/>
              <a:gd name="connsiteX239" fmla="*/ 573998 w 4028715"/>
              <a:gd name="connsiteY239" fmla="*/ 3680664 h 4372429"/>
              <a:gd name="connsiteX240" fmla="*/ 369276 w 4028715"/>
              <a:gd name="connsiteY240" fmla="*/ 3555138 h 4372429"/>
              <a:gd name="connsiteX241" fmla="*/ 359919 w 4028715"/>
              <a:gd name="connsiteY241" fmla="*/ 3548747 h 4372429"/>
              <a:gd name="connsiteX242" fmla="*/ 351703 w 4028715"/>
              <a:gd name="connsiteY242" fmla="*/ 3542585 h 4372429"/>
              <a:gd name="connsiteX243" fmla="*/ 344399 w 4028715"/>
              <a:gd name="connsiteY243" fmla="*/ 3536651 h 4372429"/>
              <a:gd name="connsiteX244" fmla="*/ 337552 w 4028715"/>
              <a:gd name="connsiteY244" fmla="*/ 3531174 h 4372429"/>
              <a:gd name="connsiteX245" fmla="*/ 325684 w 4028715"/>
              <a:gd name="connsiteY245" fmla="*/ 3521360 h 4372429"/>
              <a:gd name="connsiteX246" fmla="*/ 315870 w 4028715"/>
              <a:gd name="connsiteY246" fmla="*/ 3512231 h 4372429"/>
              <a:gd name="connsiteX247" fmla="*/ 306741 w 4028715"/>
              <a:gd name="connsiteY247" fmla="*/ 3503786 h 4372429"/>
              <a:gd name="connsiteX248" fmla="*/ 298297 w 4028715"/>
              <a:gd name="connsiteY248" fmla="*/ 3495570 h 4372429"/>
              <a:gd name="connsiteX249" fmla="*/ 293960 w 4028715"/>
              <a:gd name="connsiteY249" fmla="*/ 3491690 h 4372429"/>
              <a:gd name="connsiteX250" fmla="*/ 289396 w 4028715"/>
              <a:gd name="connsiteY250" fmla="*/ 3487582 h 4372429"/>
              <a:gd name="connsiteX251" fmla="*/ 284603 w 4028715"/>
              <a:gd name="connsiteY251" fmla="*/ 3483474 h 4372429"/>
              <a:gd name="connsiteX252" fmla="*/ 279582 w 4028715"/>
              <a:gd name="connsiteY252" fmla="*/ 3479365 h 4372429"/>
              <a:gd name="connsiteX253" fmla="*/ 272278 w 4028715"/>
              <a:gd name="connsiteY253" fmla="*/ 3473888 h 4372429"/>
              <a:gd name="connsiteX254" fmla="*/ 265203 w 4028715"/>
              <a:gd name="connsiteY254" fmla="*/ 3467954 h 4372429"/>
              <a:gd name="connsiteX255" fmla="*/ 258128 w 4028715"/>
              <a:gd name="connsiteY255" fmla="*/ 3461335 h 4372429"/>
              <a:gd name="connsiteX256" fmla="*/ 251053 w 4028715"/>
              <a:gd name="connsiteY256" fmla="*/ 3454488 h 4372429"/>
              <a:gd name="connsiteX257" fmla="*/ 243750 w 4028715"/>
              <a:gd name="connsiteY257" fmla="*/ 3447185 h 4372429"/>
              <a:gd name="connsiteX258" fmla="*/ 236446 w 4028715"/>
              <a:gd name="connsiteY258" fmla="*/ 3439653 h 4372429"/>
              <a:gd name="connsiteX259" fmla="*/ 229143 w 4028715"/>
              <a:gd name="connsiteY259" fmla="*/ 3431437 h 4372429"/>
              <a:gd name="connsiteX260" fmla="*/ 222068 w 4028715"/>
              <a:gd name="connsiteY260" fmla="*/ 3423449 h 4372429"/>
              <a:gd name="connsiteX261" fmla="*/ 214765 w 4028715"/>
              <a:gd name="connsiteY261" fmla="*/ 3414776 h 4372429"/>
              <a:gd name="connsiteX262" fmla="*/ 207461 w 4028715"/>
              <a:gd name="connsiteY262" fmla="*/ 3406104 h 4372429"/>
              <a:gd name="connsiteX263" fmla="*/ 200386 w 4028715"/>
              <a:gd name="connsiteY263" fmla="*/ 3397203 h 4372429"/>
              <a:gd name="connsiteX264" fmla="*/ 193311 w 4028715"/>
              <a:gd name="connsiteY264" fmla="*/ 3387845 h 4372429"/>
              <a:gd name="connsiteX265" fmla="*/ 186236 w 4028715"/>
              <a:gd name="connsiteY265" fmla="*/ 3378488 h 4372429"/>
              <a:gd name="connsiteX266" fmla="*/ 179161 w 4028715"/>
              <a:gd name="connsiteY266" fmla="*/ 3368902 h 4372429"/>
              <a:gd name="connsiteX267" fmla="*/ 172314 w 4028715"/>
              <a:gd name="connsiteY267" fmla="*/ 3359316 h 4372429"/>
              <a:gd name="connsiteX268" fmla="*/ 165467 w 4028715"/>
              <a:gd name="connsiteY268" fmla="*/ 3349503 h 4372429"/>
              <a:gd name="connsiteX269" fmla="*/ 152001 w 4028715"/>
              <a:gd name="connsiteY269" fmla="*/ 3329647 h 4372429"/>
              <a:gd name="connsiteX270" fmla="*/ 139449 w 4028715"/>
              <a:gd name="connsiteY270" fmla="*/ 3309562 h 4372429"/>
              <a:gd name="connsiteX271" fmla="*/ 127124 w 4028715"/>
              <a:gd name="connsiteY271" fmla="*/ 3289935 h 4372429"/>
              <a:gd name="connsiteX272" fmla="*/ 115713 w 4028715"/>
              <a:gd name="connsiteY272" fmla="*/ 3270307 h 4372429"/>
              <a:gd name="connsiteX273" fmla="*/ 104758 w 4028715"/>
              <a:gd name="connsiteY273" fmla="*/ 3251364 h 4372429"/>
              <a:gd name="connsiteX274" fmla="*/ 94944 w 4028715"/>
              <a:gd name="connsiteY274" fmla="*/ 3232877 h 4372429"/>
              <a:gd name="connsiteX275" fmla="*/ 85815 w 4028715"/>
              <a:gd name="connsiteY275" fmla="*/ 3215303 h 4372429"/>
              <a:gd name="connsiteX276" fmla="*/ 77827 w 4028715"/>
              <a:gd name="connsiteY276" fmla="*/ 3198871 h 4372429"/>
              <a:gd name="connsiteX277" fmla="*/ 74175 w 4028715"/>
              <a:gd name="connsiteY277" fmla="*/ 3190883 h 4372429"/>
              <a:gd name="connsiteX278" fmla="*/ 70523 w 4028715"/>
              <a:gd name="connsiteY278" fmla="*/ 3181982 h 4372429"/>
              <a:gd name="connsiteX279" fmla="*/ 66643 w 4028715"/>
              <a:gd name="connsiteY279" fmla="*/ 3173309 h 4372429"/>
              <a:gd name="connsiteX280" fmla="*/ 63220 w 4028715"/>
              <a:gd name="connsiteY280" fmla="*/ 3163952 h 4372429"/>
              <a:gd name="connsiteX281" fmla="*/ 59340 w 4028715"/>
              <a:gd name="connsiteY281" fmla="*/ 3154366 h 4372429"/>
              <a:gd name="connsiteX282" fmla="*/ 55688 w 4028715"/>
              <a:gd name="connsiteY282" fmla="*/ 3144552 h 4372429"/>
              <a:gd name="connsiteX283" fmla="*/ 52265 w 4028715"/>
              <a:gd name="connsiteY283" fmla="*/ 3134510 h 4372429"/>
              <a:gd name="connsiteX284" fmla="*/ 48613 w 4028715"/>
              <a:gd name="connsiteY284" fmla="*/ 3124468 h 4372429"/>
              <a:gd name="connsiteX285" fmla="*/ 42223 w 4028715"/>
              <a:gd name="connsiteY285" fmla="*/ 3103014 h 4372429"/>
              <a:gd name="connsiteX286" fmla="*/ 35604 w 4028715"/>
              <a:gd name="connsiteY286" fmla="*/ 3081104 h 4372429"/>
              <a:gd name="connsiteX287" fmla="*/ 32637 w 4028715"/>
              <a:gd name="connsiteY287" fmla="*/ 3069693 h 4372429"/>
              <a:gd name="connsiteX288" fmla="*/ 29442 w 4028715"/>
              <a:gd name="connsiteY288" fmla="*/ 3058509 h 4372429"/>
              <a:gd name="connsiteX289" fmla="*/ 26475 w 4028715"/>
              <a:gd name="connsiteY289" fmla="*/ 3046870 h 4372429"/>
              <a:gd name="connsiteX290" fmla="*/ 23736 w 4028715"/>
              <a:gd name="connsiteY290" fmla="*/ 3035230 h 4372429"/>
              <a:gd name="connsiteX291" fmla="*/ 21226 w 4028715"/>
              <a:gd name="connsiteY291" fmla="*/ 3023590 h 4372429"/>
              <a:gd name="connsiteX292" fmla="*/ 18487 w 4028715"/>
              <a:gd name="connsiteY292" fmla="*/ 3011494 h 4372429"/>
              <a:gd name="connsiteX293" fmla="*/ 16433 w 4028715"/>
              <a:gd name="connsiteY293" fmla="*/ 2999398 h 4372429"/>
              <a:gd name="connsiteX294" fmla="*/ 13922 w 4028715"/>
              <a:gd name="connsiteY294" fmla="*/ 2987530 h 4372429"/>
              <a:gd name="connsiteX295" fmla="*/ 12096 w 4028715"/>
              <a:gd name="connsiteY295" fmla="*/ 2975434 h 4372429"/>
              <a:gd name="connsiteX296" fmla="*/ 9814 w 4028715"/>
              <a:gd name="connsiteY296" fmla="*/ 2963338 h 4372429"/>
              <a:gd name="connsiteX297" fmla="*/ 8216 w 4028715"/>
              <a:gd name="connsiteY297" fmla="*/ 2951013 h 4372429"/>
              <a:gd name="connsiteX298" fmla="*/ 6619 w 4028715"/>
              <a:gd name="connsiteY298" fmla="*/ 2939145 h 4372429"/>
              <a:gd name="connsiteX299" fmla="*/ 5021 w 4028715"/>
              <a:gd name="connsiteY299" fmla="*/ 2927049 h 4372429"/>
              <a:gd name="connsiteX300" fmla="*/ 3880 w 4028715"/>
              <a:gd name="connsiteY300" fmla="*/ 2914725 h 4372429"/>
              <a:gd name="connsiteX301" fmla="*/ 2739 w 4028715"/>
              <a:gd name="connsiteY301" fmla="*/ 2902857 h 4372429"/>
              <a:gd name="connsiteX302" fmla="*/ 1598 w 4028715"/>
              <a:gd name="connsiteY302" fmla="*/ 2890760 h 4372429"/>
              <a:gd name="connsiteX303" fmla="*/ 1141 w 4028715"/>
              <a:gd name="connsiteY303" fmla="*/ 2878664 h 4372429"/>
              <a:gd name="connsiteX304" fmla="*/ 457 w 4028715"/>
              <a:gd name="connsiteY304" fmla="*/ 2867025 h 4372429"/>
              <a:gd name="connsiteX305" fmla="*/ 0 w 4028715"/>
              <a:gd name="connsiteY305" fmla="*/ 2855157 h 4372429"/>
              <a:gd name="connsiteX306" fmla="*/ 0 w 4028715"/>
              <a:gd name="connsiteY306" fmla="*/ 2843517 h 4372429"/>
              <a:gd name="connsiteX307" fmla="*/ 0 w 4028715"/>
              <a:gd name="connsiteY307" fmla="*/ 1528912 h 4372429"/>
              <a:gd name="connsiteX308" fmla="*/ 0 w 4028715"/>
              <a:gd name="connsiteY308" fmla="*/ 1517273 h 4372429"/>
              <a:gd name="connsiteX309" fmla="*/ 457 w 4028715"/>
              <a:gd name="connsiteY309" fmla="*/ 1505177 h 4372429"/>
              <a:gd name="connsiteX310" fmla="*/ 1141 w 4028715"/>
              <a:gd name="connsiteY310" fmla="*/ 1493080 h 4372429"/>
              <a:gd name="connsiteX311" fmla="*/ 1598 w 4028715"/>
              <a:gd name="connsiteY311" fmla="*/ 1481212 h 4372429"/>
              <a:gd name="connsiteX312" fmla="*/ 2739 w 4028715"/>
              <a:gd name="connsiteY312" fmla="*/ 1468888 h 4372429"/>
              <a:gd name="connsiteX313" fmla="*/ 3880 w 4028715"/>
              <a:gd name="connsiteY313" fmla="*/ 1456792 h 4372429"/>
              <a:gd name="connsiteX314" fmla="*/ 5249 w 4028715"/>
              <a:gd name="connsiteY314" fmla="*/ 1444467 h 4372429"/>
              <a:gd name="connsiteX315" fmla="*/ 6619 w 4028715"/>
              <a:gd name="connsiteY315" fmla="*/ 1432143 h 4372429"/>
              <a:gd name="connsiteX316" fmla="*/ 8445 w 4028715"/>
              <a:gd name="connsiteY316" fmla="*/ 1419590 h 4372429"/>
              <a:gd name="connsiteX317" fmla="*/ 10042 w 4028715"/>
              <a:gd name="connsiteY317" fmla="*/ 1407266 h 4372429"/>
              <a:gd name="connsiteX318" fmla="*/ 12325 w 4028715"/>
              <a:gd name="connsiteY318" fmla="*/ 1395170 h 4372429"/>
              <a:gd name="connsiteX319" fmla="*/ 14607 w 4028715"/>
              <a:gd name="connsiteY319" fmla="*/ 1382845 h 4372429"/>
              <a:gd name="connsiteX320" fmla="*/ 16661 w 4028715"/>
              <a:gd name="connsiteY320" fmla="*/ 1370749 h 4372429"/>
              <a:gd name="connsiteX321" fmla="*/ 19172 w 4028715"/>
              <a:gd name="connsiteY321" fmla="*/ 1358425 h 4372429"/>
              <a:gd name="connsiteX322" fmla="*/ 21910 w 4028715"/>
              <a:gd name="connsiteY322" fmla="*/ 1346329 h 4372429"/>
              <a:gd name="connsiteX323" fmla="*/ 24649 w 4028715"/>
              <a:gd name="connsiteY323" fmla="*/ 1334461 h 4372429"/>
              <a:gd name="connsiteX324" fmla="*/ 27388 w 4028715"/>
              <a:gd name="connsiteY324" fmla="*/ 1322593 h 4372429"/>
              <a:gd name="connsiteX325" fmla="*/ 30355 w 4028715"/>
              <a:gd name="connsiteY325" fmla="*/ 1310953 h 4372429"/>
              <a:gd name="connsiteX326" fmla="*/ 33322 w 4028715"/>
              <a:gd name="connsiteY326" fmla="*/ 1299085 h 4372429"/>
              <a:gd name="connsiteX327" fmla="*/ 36745 w 4028715"/>
              <a:gd name="connsiteY327" fmla="*/ 1287673 h 4372429"/>
              <a:gd name="connsiteX328" fmla="*/ 39940 w 4028715"/>
              <a:gd name="connsiteY328" fmla="*/ 1276490 h 4372429"/>
              <a:gd name="connsiteX329" fmla="*/ 43136 w 4028715"/>
              <a:gd name="connsiteY329" fmla="*/ 1265535 h 4372429"/>
              <a:gd name="connsiteX330" fmla="*/ 46559 w 4028715"/>
              <a:gd name="connsiteY330" fmla="*/ 1254580 h 4372429"/>
              <a:gd name="connsiteX331" fmla="*/ 49982 w 4028715"/>
              <a:gd name="connsiteY331" fmla="*/ 1243853 h 4372429"/>
              <a:gd name="connsiteX332" fmla="*/ 53634 w 4028715"/>
              <a:gd name="connsiteY332" fmla="*/ 1233583 h 4372429"/>
              <a:gd name="connsiteX333" fmla="*/ 57514 w 4028715"/>
              <a:gd name="connsiteY333" fmla="*/ 1223541 h 4372429"/>
              <a:gd name="connsiteX334" fmla="*/ 60938 w 4028715"/>
              <a:gd name="connsiteY334" fmla="*/ 1213727 h 4372429"/>
              <a:gd name="connsiteX335" fmla="*/ 64817 w 4028715"/>
              <a:gd name="connsiteY335" fmla="*/ 1203685 h 4372429"/>
              <a:gd name="connsiteX336" fmla="*/ 68697 w 4028715"/>
              <a:gd name="connsiteY336" fmla="*/ 1194784 h 4372429"/>
              <a:gd name="connsiteX337" fmla="*/ 72577 w 4028715"/>
              <a:gd name="connsiteY337" fmla="*/ 1185655 h 4372429"/>
              <a:gd name="connsiteX338" fmla="*/ 76229 w 4028715"/>
              <a:gd name="connsiteY338" fmla="*/ 1176982 h 4372429"/>
              <a:gd name="connsiteX339" fmla="*/ 80109 w 4028715"/>
              <a:gd name="connsiteY339" fmla="*/ 1168766 h 4372429"/>
              <a:gd name="connsiteX340" fmla="*/ 89466 w 4028715"/>
              <a:gd name="connsiteY340" fmla="*/ 1150279 h 4372429"/>
              <a:gd name="connsiteX341" fmla="*/ 98367 w 4028715"/>
              <a:gd name="connsiteY341" fmla="*/ 1131564 h 4372429"/>
              <a:gd name="connsiteX342" fmla="*/ 107725 w 4028715"/>
              <a:gd name="connsiteY342" fmla="*/ 1113534 h 4372429"/>
              <a:gd name="connsiteX343" fmla="*/ 117539 w 4028715"/>
              <a:gd name="connsiteY343" fmla="*/ 1095504 h 4372429"/>
              <a:gd name="connsiteX344" fmla="*/ 122560 w 4028715"/>
              <a:gd name="connsiteY344" fmla="*/ 1086831 h 4372429"/>
              <a:gd name="connsiteX345" fmla="*/ 127352 w 4028715"/>
              <a:gd name="connsiteY345" fmla="*/ 1078158 h 4372429"/>
              <a:gd name="connsiteX346" fmla="*/ 132602 w 4028715"/>
              <a:gd name="connsiteY346" fmla="*/ 1069714 h 4372429"/>
              <a:gd name="connsiteX347" fmla="*/ 137851 w 4028715"/>
              <a:gd name="connsiteY347" fmla="*/ 1061041 h 4372429"/>
              <a:gd name="connsiteX348" fmla="*/ 143329 w 4028715"/>
              <a:gd name="connsiteY348" fmla="*/ 1052597 h 4372429"/>
              <a:gd name="connsiteX349" fmla="*/ 148806 w 4028715"/>
              <a:gd name="connsiteY349" fmla="*/ 1044380 h 4372429"/>
              <a:gd name="connsiteX350" fmla="*/ 154512 w 4028715"/>
              <a:gd name="connsiteY350" fmla="*/ 1036164 h 4372429"/>
              <a:gd name="connsiteX351" fmla="*/ 160217 w 4028715"/>
              <a:gd name="connsiteY351" fmla="*/ 1028632 h 4372429"/>
              <a:gd name="connsiteX352" fmla="*/ 166380 w 4028715"/>
              <a:gd name="connsiteY352" fmla="*/ 1020416 h 4372429"/>
              <a:gd name="connsiteX353" fmla="*/ 172085 w 4028715"/>
              <a:gd name="connsiteY353" fmla="*/ 1012428 h 4372429"/>
              <a:gd name="connsiteX354" fmla="*/ 177791 w 4028715"/>
              <a:gd name="connsiteY354" fmla="*/ 1004212 h 4372429"/>
              <a:gd name="connsiteX355" fmla="*/ 183725 w 4028715"/>
              <a:gd name="connsiteY355" fmla="*/ 996452 h 4372429"/>
              <a:gd name="connsiteX356" fmla="*/ 189431 w 4028715"/>
              <a:gd name="connsiteY356" fmla="*/ 988464 h 4372429"/>
              <a:gd name="connsiteX357" fmla="*/ 195593 w 4028715"/>
              <a:gd name="connsiteY357" fmla="*/ 980704 h 4372429"/>
              <a:gd name="connsiteX358" fmla="*/ 201755 w 4028715"/>
              <a:gd name="connsiteY358" fmla="*/ 973401 h 4372429"/>
              <a:gd name="connsiteX359" fmla="*/ 208374 w 4028715"/>
              <a:gd name="connsiteY359" fmla="*/ 966326 h 4372429"/>
              <a:gd name="connsiteX360" fmla="*/ 224350 w 4028715"/>
              <a:gd name="connsiteY360" fmla="*/ 948980 h 4372429"/>
              <a:gd name="connsiteX361" fmla="*/ 234392 w 4028715"/>
              <a:gd name="connsiteY361" fmla="*/ 937569 h 4372429"/>
              <a:gd name="connsiteX362" fmla="*/ 240554 w 4028715"/>
              <a:gd name="connsiteY362" fmla="*/ 929581 h 4372429"/>
              <a:gd name="connsiteX363" fmla="*/ 245347 w 4028715"/>
              <a:gd name="connsiteY363" fmla="*/ 924331 h 4372429"/>
              <a:gd name="connsiteX364" fmla="*/ 247858 w 4028715"/>
              <a:gd name="connsiteY364" fmla="*/ 921593 h 4372429"/>
              <a:gd name="connsiteX365" fmla="*/ 250597 w 4028715"/>
              <a:gd name="connsiteY365" fmla="*/ 919082 h 4372429"/>
              <a:gd name="connsiteX366" fmla="*/ 253564 w 4028715"/>
              <a:gd name="connsiteY366" fmla="*/ 915659 h 4372429"/>
              <a:gd name="connsiteX367" fmla="*/ 257672 w 4028715"/>
              <a:gd name="connsiteY367" fmla="*/ 912235 h 4372429"/>
              <a:gd name="connsiteX368" fmla="*/ 269312 w 4028715"/>
              <a:gd name="connsiteY368" fmla="*/ 902193 h 4372429"/>
              <a:gd name="connsiteX369" fmla="*/ 287113 w 4028715"/>
              <a:gd name="connsiteY369" fmla="*/ 887130 h 4372429"/>
              <a:gd name="connsiteX370" fmla="*/ 291221 w 4028715"/>
              <a:gd name="connsiteY370" fmla="*/ 883250 h 4372429"/>
              <a:gd name="connsiteX371" fmla="*/ 295101 w 4028715"/>
              <a:gd name="connsiteY371" fmla="*/ 880055 h 4372429"/>
              <a:gd name="connsiteX372" fmla="*/ 298297 w 4028715"/>
              <a:gd name="connsiteY372" fmla="*/ 876631 h 4372429"/>
              <a:gd name="connsiteX373" fmla="*/ 301264 w 4028715"/>
              <a:gd name="connsiteY373" fmla="*/ 873436 h 4372429"/>
              <a:gd name="connsiteX374" fmla="*/ 307654 w 4028715"/>
              <a:gd name="connsiteY374" fmla="*/ 866817 h 4372429"/>
              <a:gd name="connsiteX375" fmla="*/ 314957 w 4028715"/>
              <a:gd name="connsiteY375" fmla="*/ 859742 h 4372429"/>
              <a:gd name="connsiteX376" fmla="*/ 409445 w 4028715"/>
              <a:gd name="connsiteY376" fmla="*/ 788763 h 4372429"/>
              <a:gd name="connsiteX377" fmla="*/ 430670 w 4028715"/>
              <a:gd name="connsiteY377" fmla="*/ 774841 h 4372429"/>
              <a:gd name="connsiteX378" fmla="*/ 453037 w 4028715"/>
              <a:gd name="connsiteY378" fmla="*/ 761147 h 4372429"/>
              <a:gd name="connsiteX379" fmla="*/ 476088 w 4028715"/>
              <a:gd name="connsiteY379" fmla="*/ 747225 h 4372429"/>
              <a:gd name="connsiteX380" fmla="*/ 499595 w 4028715"/>
              <a:gd name="connsiteY380" fmla="*/ 733303 h 4372429"/>
              <a:gd name="connsiteX381" fmla="*/ 524016 w 4028715"/>
              <a:gd name="connsiteY381" fmla="*/ 719609 h 4372429"/>
              <a:gd name="connsiteX382" fmla="*/ 548208 w 4028715"/>
              <a:gd name="connsiteY382" fmla="*/ 705915 h 4372429"/>
              <a:gd name="connsiteX383" fmla="*/ 573086 w 4028715"/>
              <a:gd name="connsiteY383" fmla="*/ 692222 h 4372429"/>
              <a:gd name="connsiteX384" fmla="*/ 597963 w 4028715"/>
              <a:gd name="connsiteY384" fmla="*/ 678528 h 4372429"/>
              <a:gd name="connsiteX385" fmla="*/ 623296 w 4028715"/>
              <a:gd name="connsiteY385" fmla="*/ 664834 h 4372429"/>
              <a:gd name="connsiteX386" fmla="*/ 648173 w 4028715"/>
              <a:gd name="connsiteY386" fmla="*/ 651140 h 4372429"/>
              <a:gd name="connsiteX387" fmla="*/ 673050 w 4028715"/>
              <a:gd name="connsiteY387" fmla="*/ 637903 h 4372429"/>
              <a:gd name="connsiteX388" fmla="*/ 697699 w 4028715"/>
              <a:gd name="connsiteY388" fmla="*/ 624437 h 4372429"/>
              <a:gd name="connsiteX389" fmla="*/ 721663 w 4028715"/>
              <a:gd name="connsiteY389" fmla="*/ 610972 h 4372429"/>
              <a:gd name="connsiteX390" fmla="*/ 745171 w 4028715"/>
              <a:gd name="connsiteY390" fmla="*/ 597734 h 4372429"/>
              <a:gd name="connsiteX391" fmla="*/ 768450 w 4028715"/>
              <a:gd name="connsiteY391" fmla="*/ 584269 h 4372429"/>
              <a:gd name="connsiteX392" fmla="*/ 790589 w 4028715"/>
              <a:gd name="connsiteY392" fmla="*/ 571260 h 4372429"/>
              <a:gd name="connsiteX393" fmla="*/ 808391 w 4028715"/>
              <a:gd name="connsiteY393" fmla="*/ 560533 h 4372429"/>
              <a:gd name="connsiteX394" fmla="*/ 825964 w 4028715"/>
              <a:gd name="connsiteY394" fmla="*/ 550719 h 4372429"/>
              <a:gd name="connsiteX395" fmla="*/ 843310 w 4028715"/>
              <a:gd name="connsiteY395" fmla="*/ 540905 h 4372429"/>
              <a:gd name="connsiteX396" fmla="*/ 860884 w 4028715"/>
              <a:gd name="connsiteY396" fmla="*/ 530863 h 4372429"/>
              <a:gd name="connsiteX397" fmla="*/ 878001 w 4028715"/>
              <a:gd name="connsiteY397" fmla="*/ 521506 h 4372429"/>
              <a:gd name="connsiteX398" fmla="*/ 895574 w 4028715"/>
              <a:gd name="connsiteY398" fmla="*/ 511463 h 4372429"/>
              <a:gd name="connsiteX399" fmla="*/ 913376 w 4028715"/>
              <a:gd name="connsiteY399" fmla="*/ 501650 h 4372429"/>
              <a:gd name="connsiteX400" fmla="*/ 931178 w 4028715"/>
              <a:gd name="connsiteY400" fmla="*/ 491151 h 4372429"/>
              <a:gd name="connsiteX401" fmla="*/ 962902 w 4028715"/>
              <a:gd name="connsiteY401" fmla="*/ 471980 h 4372429"/>
              <a:gd name="connsiteX402" fmla="*/ 999876 w 4028715"/>
              <a:gd name="connsiteY402" fmla="*/ 449841 h 4372429"/>
              <a:gd name="connsiteX403" fmla="*/ 1041185 w 4028715"/>
              <a:gd name="connsiteY403" fmla="*/ 425421 h 4372429"/>
              <a:gd name="connsiteX404" fmla="*/ 1085462 w 4028715"/>
              <a:gd name="connsiteY404" fmla="*/ 398946 h 4372429"/>
              <a:gd name="connsiteX405" fmla="*/ 1132705 w 4028715"/>
              <a:gd name="connsiteY405" fmla="*/ 371102 h 4372429"/>
              <a:gd name="connsiteX406" fmla="*/ 1182003 w 4028715"/>
              <a:gd name="connsiteY406" fmla="*/ 342117 h 4372429"/>
              <a:gd name="connsiteX407" fmla="*/ 1232442 w 4028715"/>
              <a:gd name="connsiteY407" fmla="*/ 312447 h 4372429"/>
              <a:gd name="connsiteX408" fmla="*/ 1283337 w 4028715"/>
              <a:gd name="connsiteY408" fmla="*/ 282549 h 4372429"/>
              <a:gd name="connsiteX409" fmla="*/ 1334232 w 4028715"/>
              <a:gd name="connsiteY409" fmla="*/ 253107 h 4372429"/>
              <a:gd name="connsiteX410" fmla="*/ 1383987 w 4028715"/>
              <a:gd name="connsiteY410" fmla="*/ 224350 h 4372429"/>
              <a:gd name="connsiteX411" fmla="*/ 1431915 w 4028715"/>
              <a:gd name="connsiteY411" fmla="*/ 196734 h 4372429"/>
              <a:gd name="connsiteX412" fmla="*/ 1477561 w 4028715"/>
              <a:gd name="connsiteY412" fmla="*/ 170716 h 4372429"/>
              <a:gd name="connsiteX413" fmla="*/ 1520012 w 4028715"/>
              <a:gd name="connsiteY413" fmla="*/ 146980 h 4372429"/>
              <a:gd name="connsiteX414" fmla="*/ 1558582 w 4028715"/>
              <a:gd name="connsiteY414" fmla="*/ 125983 h 4372429"/>
              <a:gd name="connsiteX415" fmla="*/ 1575928 w 4028715"/>
              <a:gd name="connsiteY415" fmla="*/ 116397 h 4372429"/>
              <a:gd name="connsiteX416" fmla="*/ 1592132 w 4028715"/>
              <a:gd name="connsiteY416" fmla="*/ 107725 h 4372429"/>
              <a:gd name="connsiteX417" fmla="*/ 1607195 w 4028715"/>
              <a:gd name="connsiteY417" fmla="*/ 99737 h 4372429"/>
              <a:gd name="connsiteX418" fmla="*/ 1620661 w 4028715"/>
              <a:gd name="connsiteY418" fmla="*/ 92890 h 4372429"/>
              <a:gd name="connsiteX419" fmla="*/ 1644169 w 4028715"/>
              <a:gd name="connsiteY419" fmla="*/ 81478 h 4372429"/>
              <a:gd name="connsiteX420" fmla="*/ 1667905 w 4028715"/>
              <a:gd name="connsiteY420" fmla="*/ 70751 h 4372429"/>
              <a:gd name="connsiteX421" fmla="*/ 1691869 w 4028715"/>
              <a:gd name="connsiteY421" fmla="*/ 60938 h 4372429"/>
              <a:gd name="connsiteX422" fmla="*/ 1716061 w 4028715"/>
              <a:gd name="connsiteY422" fmla="*/ 52037 h 4372429"/>
              <a:gd name="connsiteX423" fmla="*/ 1740710 w 4028715"/>
              <a:gd name="connsiteY423" fmla="*/ 43364 h 4372429"/>
              <a:gd name="connsiteX424" fmla="*/ 1764902 w 4028715"/>
              <a:gd name="connsiteY424" fmla="*/ 35832 h 4372429"/>
              <a:gd name="connsiteX425" fmla="*/ 1789779 w 4028715"/>
              <a:gd name="connsiteY425" fmla="*/ 28985 h 4372429"/>
              <a:gd name="connsiteX426" fmla="*/ 1814656 w 4028715"/>
              <a:gd name="connsiteY426" fmla="*/ 22595 h 4372429"/>
              <a:gd name="connsiteX427" fmla="*/ 1839534 w 4028715"/>
              <a:gd name="connsiteY427" fmla="*/ 17117 h 4372429"/>
              <a:gd name="connsiteX428" fmla="*/ 1864867 w 4028715"/>
              <a:gd name="connsiteY428" fmla="*/ 12553 h 4372429"/>
              <a:gd name="connsiteX429" fmla="*/ 1889972 w 4028715"/>
              <a:gd name="connsiteY429" fmla="*/ 8673 h 4372429"/>
              <a:gd name="connsiteX430" fmla="*/ 1915078 w 4028715"/>
              <a:gd name="connsiteY430" fmla="*/ 5478 h 4372429"/>
              <a:gd name="connsiteX431" fmla="*/ 1940411 w 4028715"/>
              <a:gd name="connsiteY431" fmla="*/ 2967 h 4372429"/>
              <a:gd name="connsiteX432" fmla="*/ 1965973 w 4028715"/>
              <a:gd name="connsiteY432" fmla="*/ 1370 h 4372429"/>
              <a:gd name="connsiteX433" fmla="*/ 1991306 w 4028715"/>
              <a:gd name="connsiteY433" fmla="*/ 228 h 4372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Lst>
            <a:rect l="l" t="t" r="r" b="b"/>
            <a:pathLst>
              <a:path w="4028715" h="4372429">
                <a:moveTo>
                  <a:pt x="2016868" y="0"/>
                </a:moveTo>
                <a:lnTo>
                  <a:pt x="2042202" y="457"/>
                </a:lnTo>
                <a:lnTo>
                  <a:pt x="2067763" y="1598"/>
                </a:lnTo>
                <a:lnTo>
                  <a:pt x="2093097" y="3652"/>
                </a:lnTo>
                <a:lnTo>
                  <a:pt x="2118202" y="6391"/>
                </a:lnTo>
                <a:lnTo>
                  <a:pt x="2143764" y="9814"/>
                </a:lnTo>
                <a:lnTo>
                  <a:pt x="2168869" y="13922"/>
                </a:lnTo>
                <a:lnTo>
                  <a:pt x="2193746" y="18943"/>
                </a:lnTo>
                <a:lnTo>
                  <a:pt x="2218852" y="24421"/>
                </a:lnTo>
                <a:lnTo>
                  <a:pt x="2243729" y="30583"/>
                </a:lnTo>
                <a:lnTo>
                  <a:pt x="2268378" y="37658"/>
                </a:lnTo>
                <a:lnTo>
                  <a:pt x="2293026" y="45646"/>
                </a:lnTo>
                <a:lnTo>
                  <a:pt x="2317447" y="54091"/>
                </a:lnTo>
                <a:lnTo>
                  <a:pt x="2341411" y="63448"/>
                </a:lnTo>
                <a:lnTo>
                  <a:pt x="2365375" y="73262"/>
                </a:lnTo>
                <a:lnTo>
                  <a:pt x="2389339" y="83989"/>
                </a:lnTo>
                <a:lnTo>
                  <a:pt x="2412619" y="95400"/>
                </a:lnTo>
                <a:lnTo>
                  <a:pt x="3242235" y="573770"/>
                </a:lnTo>
                <a:lnTo>
                  <a:pt x="3251136" y="579019"/>
                </a:lnTo>
                <a:lnTo>
                  <a:pt x="3260037" y="584041"/>
                </a:lnTo>
                <a:lnTo>
                  <a:pt x="3268938" y="589290"/>
                </a:lnTo>
                <a:lnTo>
                  <a:pt x="3278067" y="594083"/>
                </a:lnTo>
                <a:lnTo>
                  <a:pt x="3286740" y="599104"/>
                </a:lnTo>
                <a:lnTo>
                  <a:pt x="3295869" y="603668"/>
                </a:lnTo>
                <a:lnTo>
                  <a:pt x="3304313" y="608689"/>
                </a:lnTo>
                <a:lnTo>
                  <a:pt x="3312758" y="613254"/>
                </a:lnTo>
                <a:lnTo>
                  <a:pt x="3659439" y="817292"/>
                </a:lnTo>
                <a:lnTo>
                  <a:pt x="3668797" y="823682"/>
                </a:lnTo>
                <a:lnTo>
                  <a:pt x="3677013" y="829844"/>
                </a:lnTo>
                <a:lnTo>
                  <a:pt x="3684316" y="835778"/>
                </a:lnTo>
                <a:lnTo>
                  <a:pt x="3691163" y="841256"/>
                </a:lnTo>
                <a:lnTo>
                  <a:pt x="3703031" y="851070"/>
                </a:lnTo>
                <a:lnTo>
                  <a:pt x="3712845" y="860199"/>
                </a:lnTo>
                <a:lnTo>
                  <a:pt x="3721974" y="868643"/>
                </a:lnTo>
                <a:lnTo>
                  <a:pt x="3730419" y="876860"/>
                </a:lnTo>
                <a:lnTo>
                  <a:pt x="3734755" y="880739"/>
                </a:lnTo>
                <a:lnTo>
                  <a:pt x="3739320" y="884848"/>
                </a:lnTo>
                <a:lnTo>
                  <a:pt x="3744112" y="888956"/>
                </a:lnTo>
                <a:lnTo>
                  <a:pt x="3749133" y="893064"/>
                </a:lnTo>
                <a:lnTo>
                  <a:pt x="3757350" y="898770"/>
                </a:lnTo>
                <a:lnTo>
                  <a:pt x="3762827" y="902650"/>
                </a:lnTo>
                <a:lnTo>
                  <a:pt x="3765566" y="904932"/>
                </a:lnTo>
                <a:lnTo>
                  <a:pt x="3768305" y="907214"/>
                </a:lnTo>
                <a:lnTo>
                  <a:pt x="3771728" y="910181"/>
                </a:lnTo>
                <a:lnTo>
                  <a:pt x="3775836" y="914746"/>
                </a:lnTo>
                <a:lnTo>
                  <a:pt x="3789987" y="930494"/>
                </a:lnTo>
                <a:lnTo>
                  <a:pt x="3803909" y="946698"/>
                </a:lnTo>
                <a:lnTo>
                  <a:pt x="3817374" y="962674"/>
                </a:lnTo>
                <a:lnTo>
                  <a:pt x="3830612" y="979107"/>
                </a:lnTo>
                <a:lnTo>
                  <a:pt x="3843621" y="995767"/>
                </a:lnTo>
                <a:lnTo>
                  <a:pt x="3856173" y="1012656"/>
                </a:lnTo>
                <a:lnTo>
                  <a:pt x="3868269" y="1029774"/>
                </a:lnTo>
                <a:lnTo>
                  <a:pt x="3879909" y="1047119"/>
                </a:lnTo>
                <a:lnTo>
                  <a:pt x="3891321" y="1064693"/>
                </a:lnTo>
                <a:lnTo>
                  <a:pt x="3902276" y="1082267"/>
                </a:lnTo>
                <a:lnTo>
                  <a:pt x="3913003" y="1100297"/>
                </a:lnTo>
                <a:lnTo>
                  <a:pt x="3923045" y="1118327"/>
                </a:lnTo>
                <a:lnTo>
                  <a:pt x="3933087" y="1136813"/>
                </a:lnTo>
                <a:lnTo>
                  <a:pt x="3942216" y="1155528"/>
                </a:lnTo>
                <a:lnTo>
                  <a:pt x="3951345" y="1174243"/>
                </a:lnTo>
                <a:lnTo>
                  <a:pt x="3959790" y="1193186"/>
                </a:lnTo>
                <a:lnTo>
                  <a:pt x="3967778" y="1212586"/>
                </a:lnTo>
                <a:lnTo>
                  <a:pt x="3975309" y="1231985"/>
                </a:lnTo>
                <a:lnTo>
                  <a:pt x="3982613" y="1251613"/>
                </a:lnTo>
                <a:lnTo>
                  <a:pt x="3989003" y="1271469"/>
                </a:lnTo>
                <a:lnTo>
                  <a:pt x="3995394" y="1291782"/>
                </a:lnTo>
                <a:lnTo>
                  <a:pt x="4000871" y="1312322"/>
                </a:lnTo>
                <a:lnTo>
                  <a:pt x="4006120" y="1332863"/>
                </a:lnTo>
                <a:lnTo>
                  <a:pt x="4010685" y="1353632"/>
                </a:lnTo>
                <a:lnTo>
                  <a:pt x="4014793" y="1374857"/>
                </a:lnTo>
                <a:lnTo>
                  <a:pt x="4018673" y="1396083"/>
                </a:lnTo>
                <a:lnTo>
                  <a:pt x="4021640" y="1417765"/>
                </a:lnTo>
                <a:lnTo>
                  <a:pt x="4024151" y="1439446"/>
                </a:lnTo>
                <a:lnTo>
                  <a:pt x="4026205" y="1461585"/>
                </a:lnTo>
                <a:lnTo>
                  <a:pt x="4027574" y="1483723"/>
                </a:lnTo>
                <a:lnTo>
                  <a:pt x="4028487" y="1506318"/>
                </a:lnTo>
                <a:lnTo>
                  <a:pt x="4028715" y="1528912"/>
                </a:lnTo>
                <a:lnTo>
                  <a:pt x="4028715" y="2843517"/>
                </a:lnTo>
                <a:lnTo>
                  <a:pt x="4028487" y="2861547"/>
                </a:lnTo>
                <a:lnTo>
                  <a:pt x="4027574" y="2879805"/>
                </a:lnTo>
                <a:lnTo>
                  <a:pt x="4026433" y="2898292"/>
                </a:lnTo>
                <a:lnTo>
                  <a:pt x="4024835" y="2917007"/>
                </a:lnTo>
                <a:lnTo>
                  <a:pt x="4022781" y="2936178"/>
                </a:lnTo>
                <a:lnTo>
                  <a:pt x="4020042" y="2954893"/>
                </a:lnTo>
                <a:lnTo>
                  <a:pt x="4016847" y="2974293"/>
                </a:lnTo>
                <a:lnTo>
                  <a:pt x="4013424" y="2993464"/>
                </a:lnTo>
                <a:lnTo>
                  <a:pt x="4009316" y="3012863"/>
                </a:lnTo>
                <a:lnTo>
                  <a:pt x="4004979" y="3032263"/>
                </a:lnTo>
                <a:lnTo>
                  <a:pt x="4000186" y="3051663"/>
                </a:lnTo>
                <a:lnTo>
                  <a:pt x="3995165" y="3071062"/>
                </a:lnTo>
                <a:lnTo>
                  <a:pt x="3989231" y="3090462"/>
                </a:lnTo>
                <a:lnTo>
                  <a:pt x="3983297" y="3109633"/>
                </a:lnTo>
                <a:lnTo>
                  <a:pt x="3977135" y="3128804"/>
                </a:lnTo>
                <a:lnTo>
                  <a:pt x="3970516" y="3147519"/>
                </a:lnTo>
                <a:lnTo>
                  <a:pt x="3963441" y="3166462"/>
                </a:lnTo>
                <a:lnTo>
                  <a:pt x="3955910" y="3184949"/>
                </a:lnTo>
                <a:lnTo>
                  <a:pt x="3948150" y="3203435"/>
                </a:lnTo>
                <a:lnTo>
                  <a:pt x="3940162" y="3221466"/>
                </a:lnTo>
                <a:lnTo>
                  <a:pt x="3931717" y="3239039"/>
                </a:lnTo>
                <a:lnTo>
                  <a:pt x="3922816" y="3256613"/>
                </a:lnTo>
                <a:lnTo>
                  <a:pt x="3913915" y="3273502"/>
                </a:lnTo>
                <a:lnTo>
                  <a:pt x="3904558" y="3290163"/>
                </a:lnTo>
                <a:lnTo>
                  <a:pt x="3894972" y="3306595"/>
                </a:lnTo>
                <a:lnTo>
                  <a:pt x="3885158" y="3322571"/>
                </a:lnTo>
                <a:lnTo>
                  <a:pt x="3874660" y="3337863"/>
                </a:lnTo>
                <a:lnTo>
                  <a:pt x="3864390" y="3352470"/>
                </a:lnTo>
                <a:lnTo>
                  <a:pt x="3853663" y="3366848"/>
                </a:lnTo>
                <a:lnTo>
                  <a:pt x="3842936" y="3380542"/>
                </a:lnTo>
                <a:lnTo>
                  <a:pt x="3831753" y="3393551"/>
                </a:lnTo>
                <a:lnTo>
                  <a:pt x="3820341" y="3406104"/>
                </a:lnTo>
                <a:lnTo>
                  <a:pt x="3813038" y="3413407"/>
                </a:lnTo>
                <a:lnTo>
                  <a:pt x="3806647" y="3419797"/>
                </a:lnTo>
                <a:lnTo>
                  <a:pt x="3803452" y="3422993"/>
                </a:lnTo>
                <a:lnTo>
                  <a:pt x="3800257" y="3426416"/>
                </a:lnTo>
                <a:lnTo>
                  <a:pt x="3797062" y="3429840"/>
                </a:lnTo>
                <a:lnTo>
                  <a:pt x="3793638" y="3434176"/>
                </a:lnTo>
                <a:lnTo>
                  <a:pt x="3781314" y="3449467"/>
                </a:lnTo>
                <a:lnTo>
                  <a:pt x="3773326" y="3459053"/>
                </a:lnTo>
                <a:lnTo>
                  <a:pt x="3770359" y="3462248"/>
                </a:lnTo>
                <a:lnTo>
                  <a:pt x="3768077" y="3464302"/>
                </a:lnTo>
                <a:lnTo>
                  <a:pt x="3766251" y="3465900"/>
                </a:lnTo>
                <a:lnTo>
                  <a:pt x="3764653" y="3467041"/>
                </a:lnTo>
                <a:lnTo>
                  <a:pt x="3761458" y="3468867"/>
                </a:lnTo>
                <a:lnTo>
                  <a:pt x="3757350" y="3471377"/>
                </a:lnTo>
                <a:lnTo>
                  <a:pt x="3754611" y="3473660"/>
                </a:lnTo>
                <a:lnTo>
                  <a:pt x="3751188" y="3476398"/>
                </a:lnTo>
                <a:lnTo>
                  <a:pt x="3746395" y="3480278"/>
                </a:lnTo>
                <a:lnTo>
                  <a:pt x="3740917" y="3485071"/>
                </a:lnTo>
                <a:lnTo>
                  <a:pt x="3730647" y="3494657"/>
                </a:lnTo>
                <a:lnTo>
                  <a:pt x="3720148" y="3504014"/>
                </a:lnTo>
                <a:lnTo>
                  <a:pt x="3709878" y="3512915"/>
                </a:lnTo>
                <a:lnTo>
                  <a:pt x="3699151" y="3522044"/>
                </a:lnTo>
                <a:lnTo>
                  <a:pt x="3688424" y="3530717"/>
                </a:lnTo>
                <a:lnTo>
                  <a:pt x="3677926" y="3539162"/>
                </a:lnTo>
                <a:lnTo>
                  <a:pt x="3667199" y="3547606"/>
                </a:lnTo>
                <a:lnTo>
                  <a:pt x="3656244" y="3555822"/>
                </a:lnTo>
                <a:lnTo>
                  <a:pt x="3645289" y="3563810"/>
                </a:lnTo>
                <a:lnTo>
                  <a:pt x="3634334" y="3571799"/>
                </a:lnTo>
                <a:lnTo>
                  <a:pt x="3623379" y="3579558"/>
                </a:lnTo>
                <a:lnTo>
                  <a:pt x="3612424" y="3587318"/>
                </a:lnTo>
                <a:lnTo>
                  <a:pt x="3590057" y="3602381"/>
                </a:lnTo>
                <a:lnTo>
                  <a:pt x="3567462" y="3616760"/>
                </a:lnTo>
                <a:lnTo>
                  <a:pt x="3544411" y="3631138"/>
                </a:lnTo>
                <a:lnTo>
                  <a:pt x="3521132" y="3644604"/>
                </a:lnTo>
                <a:lnTo>
                  <a:pt x="3497624" y="3658298"/>
                </a:lnTo>
                <a:lnTo>
                  <a:pt x="3473660" y="3671763"/>
                </a:lnTo>
                <a:lnTo>
                  <a:pt x="3449239" y="3684772"/>
                </a:lnTo>
                <a:lnTo>
                  <a:pt x="3424590" y="3698010"/>
                </a:lnTo>
                <a:lnTo>
                  <a:pt x="3399713" y="3711019"/>
                </a:lnTo>
                <a:lnTo>
                  <a:pt x="3374380" y="3724256"/>
                </a:lnTo>
                <a:lnTo>
                  <a:pt x="2958317" y="3962300"/>
                </a:lnTo>
                <a:lnTo>
                  <a:pt x="2940971" y="3972570"/>
                </a:lnTo>
                <a:lnTo>
                  <a:pt x="2923397" y="3982841"/>
                </a:lnTo>
                <a:lnTo>
                  <a:pt x="2906052" y="3992883"/>
                </a:lnTo>
                <a:lnTo>
                  <a:pt x="2888935" y="4002697"/>
                </a:lnTo>
                <a:lnTo>
                  <a:pt x="2871589" y="4012511"/>
                </a:lnTo>
                <a:lnTo>
                  <a:pt x="2854700" y="4022324"/>
                </a:lnTo>
                <a:lnTo>
                  <a:pt x="2837811" y="4032138"/>
                </a:lnTo>
                <a:lnTo>
                  <a:pt x="2820922" y="4041952"/>
                </a:lnTo>
                <a:lnTo>
                  <a:pt x="2803805" y="4051766"/>
                </a:lnTo>
                <a:lnTo>
                  <a:pt x="2786916" y="4061808"/>
                </a:lnTo>
                <a:lnTo>
                  <a:pt x="2770027" y="4071622"/>
                </a:lnTo>
                <a:lnTo>
                  <a:pt x="2752910" y="4081436"/>
                </a:lnTo>
                <a:lnTo>
                  <a:pt x="2736021" y="4091478"/>
                </a:lnTo>
                <a:lnTo>
                  <a:pt x="2718903" y="4101520"/>
                </a:lnTo>
                <a:lnTo>
                  <a:pt x="2701786" y="4111791"/>
                </a:lnTo>
                <a:lnTo>
                  <a:pt x="2684669" y="4122061"/>
                </a:lnTo>
                <a:lnTo>
                  <a:pt x="2667095" y="4132788"/>
                </a:lnTo>
                <a:lnTo>
                  <a:pt x="2649978" y="4143058"/>
                </a:lnTo>
                <a:lnTo>
                  <a:pt x="2632861" y="4153328"/>
                </a:lnTo>
                <a:lnTo>
                  <a:pt x="2615972" y="4163371"/>
                </a:lnTo>
                <a:lnTo>
                  <a:pt x="2599311" y="4173413"/>
                </a:lnTo>
                <a:lnTo>
                  <a:pt x="2582650" y="4183227"/>
                </a:lnTo>
                <a:lnTo>
                  <a:pt x="2565989" y="4193269"/>
                </a:lnTo>
                <a:lnTo>
                  <a:pt x="2548872" y="4203083"/>
                </a:lnTo>
                <a:lnTo>
                  <a:pt x="2532211" y="4212668"/>
                </a:lnTo>
                <a:lnTo>
                  <a:pt x="2515322" y="4222026"/>
                </a:lnTo>
                <a:lnTo>
                  <a:pt x="2498205" y="4232068"/>
                </a:lnTo>
                <a:lnTo>
                  <a:pt x="2480631" y="4241197"/>
                </a:lnTo>
                <a:lnTo>
                  <a:pt x="2463058" y="4250783"/>
                </a:lnTo>
                <a:lnTo>
                  <a:pt x="2445028" y="4260368"/>
                </a:lnTo>
                <a:lnTo>
                  <a:pt x="2426769" y="4269954"/>
                </a:lnTo>
                <a:lnTo>
                  <a:pt x="2408054" y="4279540"/>
                </a:lnTo>
                <a:lnTo>
                  <a:pt x="2384547" y="4290951"/>
                </a:lnTo>
                <a:lnTo>
                  <a:pt x="2360811" y="4301678"/>
                </a:lnTo>
                <a:lnTo>
                  <a:pt x="2336847" y="4311492"/>
                </a:lnTo>
                <a:lnTo>
                  <a:pt x="2312654" y="4320393"/>
                </a:lnTo>
                <a:lnTo>
                  <a:pt x="2288005" y="4329066"/>
                </a:lnTo>
                <a:lnTo>
                  <a:pt x="2263813" y="4336597"/>
                </a:lnTo>
                <a:lnTo>
                  <a:pt x="2238936" y="4343444"/>
                </a:lnTo>
                <a:lnTo>
                  <a:pt x="2214059" y="4349834"/>
                </a:lnTo>
                <a:lnTo>
                  <a:pt x="2189182" y="4355312"/>
                </a:lnTo>
                <a:lnTo>
                  <a:pt x="2163848" y="4359877"/>
                </a:lnTo>
                <a:lnTo>
                  <a:pt x="2138743" y="4363757"/>
                </a:lnTo>
                <a:lnTo>
                  <a:pt x="2113638" y="4366952"/>
                </a:lnTo>
                <a:lnTo>
                  <a:pt x="2088304" y="4369462"/>
                </a:lnTo>
                <a:lnTo>
                  <a:pt x="2062742" y="4371060"/>
                </a:lnTo>
                <a:lnTo>
                  <a:pt x="2037409" y="4372201"/>
                </a:lnTo>
                <a:lnTo>
                  <a:pt x="2011847" y="4372429"/>
                </a:lnTo>
                <a:lnTo>
                  <a:pt x="1986514" y="4371973"/>
                </a:lnTo>
                <a:lnTo>
                  <a:pt x="1960952" y="4370832"/>
                </a:lnTo>
                <a:lnTo>
                  <a:pt x="1935618" y="4368778"/>
                </a:lnTo>
                <a:lnTo>
                  <a:pt x="1910513" y="4366039"/>
                </a:lnTo>
                <a:lnTo>
                  <a:pt x="1884951" y="4362615"/>
                </a:lnTo>
                <a:lnTo>
                  <a:pt x="1859846" y="4358507"/>
                </a:lnTo>
                <a:lnTo>
                  <a:pt x="1834969" y="4353486"/>
                </a:lnTo>
                <a:lnTo>
                  <a:pt x="1809864" y="4348009"/>
                </a:lnTo>
                <a:lnTo>
                  <a:pt x="1784987" y="4341846"/>
                </a:lnTo>
                <a:lnTo>
                  <a:pt x="1760338" y="4334771"/>
                </a:lnTo>
                <a:lnTo>
                  <a:pt x="1735689" y="4326783"/>
                </a:lnTo>
                <a:lnTo>
                  <a:pt x="1711268" y="4318339"/>
                </a:lnTo>
                <a:lnTo>
                  <a:pt x="1687304" y="4308981"/>
                </a:lnTo>
                <a:lnTo>
                  <a:pt x="1663340" y="4299167"/>
                </a:lnTo>
                <a:lnTo>
                  <a:pt x="1639376" y="4288441"/>
                </a:lnTo>
                <a:lnTo>
                  <a:pt x="1616096" y="4277029"/>
                </a:lnTo>
                <a:lnTo>
                  <a:pt x="1591676" y="4264476"/>
                </a:lnTo>
                <a:lnTo>
                  <a:pt x="1563147" y="4249185"/>
                </a:lnTo>
                <a:lnTo>
                  <a:pt x="1531195" y="4231611"/>
                </a:lnTo>
                <a:lnTo>
                  <a:pt x="1496732" y="4212668"/>
                </a:lnTo>
                <a:lnTo>
                  <a:pt x="1459987" y="4191443"/>
                </a:lnTo>
                <a:lnTo>
                  <a:pt x="1421416" y="4169761"/>
                </a:lnTo>
                <a:lnTo>
                  <a:pt x="1381933" y="4146710"/>
                </a:lnTo>
                <a:lnTo>
                  <a:pt x="1341536" y="4123202"/>
                </a:lnTo>
                <a:lnTo>
                  <a:pt x="1301367" y="4099466"/>
                </a:lnTo>
                <a:lnTo>
                  <a:pt x="1261427" y="4075958"/>
                </a:lnTo>
                <a:lnTo>
                  <a:pt x="1222628" y="4052907"/>
                </a:lnTo>
                <a:lnTo>
                  <a:pt x="1185198" y="4030769"/>
                </a:lnTo>
                <a:lnTo>
                  <a:pt x="1149823" y="4009772"/>
                </a:lnTo>
                <a:lnTo>
                  <a:pt x="1117414" y="3990144"/>
                </a:lnTo>
                <a:lnTo>
                  <a:pt x="1087744" y="3972570"/>
                </a:lnTo>
                <a:lnTo>
                  <a:pt x="1061954" y="3957051"/>
                </a:lnTo>
                <a:lnTo>
                  <a:pt x="645206" y="3719920"/>
                </a:lnTo>
                <a:lnTo>
                  <a:pt x="635164" y="3714670"/>
                </a:lnTo>
                <a:lnTo>
                  <a:pt x="626491" y="3710106"/>
                </a:lnTo>
                <a:lnTo>
                  <a:pt x="618047" y="3705313"/>
                </a:lnTo>
                <a:lnTo>
                  <a:pt x="609831" y="3700748"/>
                </a:lnTo>
                <a:lnTo>
                  <a:pt x="601386" y="3695956"/>
                </a:lnTo>
                <a:lnTo>
                  <a:pt x="592942" y="3691163"/>
                </a:lnTo>
                <a:lnTo>
                  <a:pt x="583812" y="3686142"/>
                </a:lnTo>
                <a:lnTo>
                  <a:pt x="573998" y="3680664"/>
                </a:lnTo>
                <a:lnTo>
                  <a:pt x="369276" y="3555138"/>
                </a:lnTo>
                <a:lnTo>
                  <a:pt x="359919" y="3548747"/>
                </a:lnTo>
                <a:lnTo>
                  <a:pt x="351703" y="3542585"/>
                </a:lnTo>
                <a:lnTo>
                  <a:pt x="344399" y="3536651"/>
                </a:lnTo>
                <a:lnTo>
                  <a:pt x="337552" y="3531174"/>
                </a:lnTo>
                <a:lnTo>
                  <a:pt x="325684" y="3521360"/>
                </a:lnTo>
                <a:lnTo>
                  <a:pt x="315870" y="3512231"/>
                </a:lnTo>
                <a:lnTo>
                  <a:pt x="306741" y="3503786"/>
                </a:lnTo>
                <a:lnTo>
                  <a:pt x="298297" y="3495570"/>
                </a:lnTo>
                <a:lnTo>
                  <a:pt x="293960" y="3491690"/>
                </a:lnTo>
                <a:lnTo>
                  <a:pt x="289396" y="3487582"/>
                </a:lnTo>
                <a:lnTo>
                  <a:pt x="284603" y="3483474"/>
                </a:lnTo>
                <a:lnTo>
                  <a:pt x="279582" y="3479365"/>
                </a:lnTo>
                <a:lnTo>
                  <a:pt x="272278" y="3473888"/>
                </a:lnTo>
                <a:lnTo>
                  <a:pt x="265203" y="3467954"/>
                </a:lnTo>
                <a:lnTo>
                  <a:pt x="258128" y="3461335"/>
                </a:lnTo>
                <a:lnTo>
                  <a:pt x="251053" y="3454488"/>
                </a:lnTo>
                <a:lnTo>
                  <a:pt x="243750" y="3447185"/>
                </a:lnTo>
                <a:lnTo>
                  <a:pt x="236446" y="3439653"/>
                </a:lnTo>
                <a:lnTo>
                  <a:pt x="229143" y="3431437"/>
                </a:lnTo>
                <a:lnTo>
                  <a:pt x="222068" y="3423449"/>
                </a:lnTo>
                <a:lnTo>
                  <a:pt x="214765" y="3414776"/>
                </a:lnTo>
                <a:lnTo>
                  <a:pt x="207461" y="3406104"/>
                </a:lnTo>
                <a:lnTo>
                  <a:pt x="200386" y="3397203"/>
                </a:lnTo>
                <a:lnTo>
                  <a:pt x="193311" y="3387845"/>
                </a:lnTo>
                <a:lnTo>
                  <a:pt x="186236" y="3378488"/>
                </a:lnTo>
                <a:lnTo>
                  <a:pt x="179161" y="3368902"/>
                </a:lnTo>
                <a:lnTo>
                  <a:pt x="172314" y="3359316"/>
                </a:lnTo>
                <a:lnTo>
                  <a:pt x="165467" y="3349503"/>
                </a:lnTo>
                <a:lnTo>
                  <a:pt x="152001" y="3329647"/>
                </a:lnTo>
                <a:lnTo>
                  <a:pt x="139449" y="3309562"/>
                </a:lnTo>
                <a:lnTo>
                  <a:pt x="127124" y="3289935"/>
                </a:lnTo>
                <a:lnTo>
                  <a:pt x="115713" y="3270307"/>
                </a:lnTo>
                <a:lnTo>
                  <a:pt x="104758" y="3251364"/>
                </a:lnTo>
                <a:lnTo>
                  <a:pt x="94944" y="3232877"/>
                </a:lnTo>
                <a:lnTo>
                  <a:pt x="85815" y="3215303"/>
                </a:lnTo>
                <a:lnTo>
                  <a:pt x="77827" y="3198871"/>
                </a:lnTo>
                <a:lnTo>
                  <a:pt x="74175" y="3190883"/>
                </a:lnTo>
                <a:lnTo>
                  <a:pt x="70523" y="3181982"/>
                </a:lnTo>
                <a:lnTo>
                  <a:pt x="66643" y="3173309"/>
                </a:lnTo>
                <a:lnTo>
                  <a:pt x="63220" y="3163952"/>
                </a:lnTo>
                <a:lnTo>
                  <a:pt x="59340" y="3154366"/>
                </a:lnTo>
                <a:lnTo>
                  <a:pt x="55688" y="3144552"/>
                </a:lnTo>
                <a:lnTo>
                  <a:pt x="52265" y="3134510"/>
                </a:lnTo>
                <a:lnTo>
                  <a:pt x="48613" y="3124468"/>
                </a:lnTo>
                <a:lnTo>
                  <a:pt x="42223" y="3103014"/>
                </a:lnTo>
                <a:lnTo>
                  <a:pt x="35604" y="3081104"/>
                </a:lnTo>
                <a:lnTo>
                  <a:pt x="32637" y="3069693"/>
                </a:lnTo>
                <a:lnTo>
                  <a:pt x="29442" y="3058509"/>
                </a:lnTo>
                <a:lnTo>
                  <a:pt x="26475" y="3046870"/>
                </a:lnTo>
                <a:lnTo>
                  <a:pt x="23736" y="3035230"/>
                </a:lnTo>
                <a:lnTo>
                  <a:pt x="21226" y="3023590"/>
                </a:lnTo>
                <a:lnTo>
                  <a:pt x="18487" y="3011494"/>
                </a:lnTo>
                <a:lnTo>
                  <a:pt x="16433" y="2999398"/>
                </a:lnTo>
                <a:lnTo>
                  <a:pt x="13922" y="2987530"/>
                </a:lnTo>
                <a:lnTo>
                  <a:pt x="12096" y="2975434"/>
                </a:lnTo>
                <a:lnTo>
                  <a:pt x="9814" y="2963338"/>
                </a:lnTo>
                <a:lnTo>
                  <a:pt x="8216" y="2951013"/>
                </a:lnTo>
                <a:lnTo>
                  <a:pt x="6619" y="2939145"/>
                </a:lnTo>
                <a:lnTo>
                  <a:pt x="5021" y="2927049"/>
                </a:lnTo>
                <a:lnTo>
                  <a:pt x="3880" y="2914725"/>
                </a:lnTo>
                <a:lnTo>
                  <a:pt x="2739" y="2902857"/>
                </a:lnTo>
                <a:lnTo>
                  <a:pt x="1598" y="2890760"/>
                </a:lnTo>
                <a:lnTo>
                  <a:pt x="1141" y="2878664"/>
                </a:lnTo>
                <a:lnTo>
                  <a:pt x="457" y="2867025"/>
                </a:lnTo>
                <a:lnTo>
                  <a:pt x="0" y="2855157"/>
                </a:lnTo>
                <a:lnTo>
                  <a:pt x="0" y="2843517"/>
                </a:lnTo>
                <a:lnTo>
                  <a:pt x="0" y="1528912"/>
                </a:lnTo>
                <a:lnTo>
                  <a:pt x="0" y="1517273"/>
                </a:lnTo>
                <a:lnTo>
                  <a:pt x="457" y="1505177"/>
                </a:lnTo>
                <a:lnTo>
                  <a:pt x="1141" y="1493080"/>
                </a:lnTo>
                <a:lnTo>
                  <a:pt x="1598" y="1481212"/>
                </a:lnTo>
                <a:lnTo>
                  <a:pt x="2739" y="1468888"/>
                </a:lnTo>
                <a:lnTo>
                  <a:pt x="3880" y="1456792"/>
                </a:lnTo>
                <a:lnTo>
                  <a:pt x="5249" y="1444467"/>
                </a:lnTo>
                <a:lnTo>
                  <a:pt x="6619" y="1432143"/>
                </a:lnTo>
                <a:lnTo>
                  <a:pt x="8445" y="1419590"/>
                </a:lnTo>
                <a:lnTo>
                  <a:pt x="10042" y="1407266"/>
                </a:lnTo>
                <a:lnTo>
                  <a:pt x="12325" y="1395170"/>
                </a:lnTo>
                <a:lnTo>
                  <a:pt x="14607" y="1382845"/>
                </a:lnTo>
                <a:lnTo>
                  <a:pt x="16661" y="1370749"/>
                </a:lnTo>
                <a:lnTo>
                  <a:pt x="19172" y="1358425"/>
                </a:lnTo>
                <a:lnTo>
                  <a:pt x="21910" y="1346329"/>
                </a:lnTo>
                <a:lnTo>
                  <a:pt x="24649" y="1334461"/>
                </a:lnTo>
                <a:lnTo>
                  <a:pt x="27388" y="1322593"/>
                </a:lnTo>
                <a:lnTo>
                  <a:pt x="30355" y="1310953"/>
                </a:lnTo>
                <a:lnTo>
                  <a:pt x="33322" y="1299085"/>
                </a:lnTo>
                <a:lnTo>
                  <a:pt x="36745" y="1287673"/>
                </a:lnTo>
                <a:lnTo>
                  <a:pt x="39940" y="1276490"/>
                </a:lnTo>
                <a:lnTo>
                  <a:pt x="43136" y="1265535"/>
                </a:lnTo>
                <a:lnTo>
                  <a:pt x="46559" y="1254580"/>
                </a:lnTo>
                <a:lnTo>
                  <a:pt x="49982" y="1243853"/>
                </a:lnTo>
                <a:lnTo>
                  <a:pt x="53634" y="1233583"/>
                </a:lnTo>
                <a:lnTo>
                  <a:pt x="57514" y="1223541"/>
                </a:lnTo>
                <a:lnTo>
                  <a:pt x="60938" y="1213727"/>
                </a:lnTo>
                <a:lnTo>
                  <a:pt x="64817" y="1203685"/>
                </a:lnTo>
                <a:lnTo>
                  <a:pt x="68697" y="1194784"/>
                </a:lnTo>
                <a:lnTo>
                  <a:pt x="72577" y="1185655"/>
                </a:lnTo>
                <a:lnTo>
                  <a:pt x="76229" y="1176982"/>
                </a:lnTo>
                <a:lnTo>
                  <a:pt x="80109" y="1168766"/>
                </a:lnTo>
                <a:lnTo>
                  <a:pt x="89466" y="1150279"/>
                </a:lnTo>
                <a:lnTo>
                  <a:pt x="98367" y="1131564"/>
                </a:lnTo>
                <a:lnTo>
                  <a:pt x="107725" y="1113534"/>
                </a:lnTo>
                <a:lnTo>
                  <a:pt x="117539" y="1095504"/>
                </a:lnTo>
                <a:lnTo>
                  <a:pt x="122560" y="1086831"/>
                </a:lnTo>
                <a:lnTo>
                  <a:pt x="127352" y="1078158"/>
                </a:lnTo>
                <a:lnTo>
                  <a:pt x="132602" y="1069714"/>
                </a:lnTo>
                <a:lnTo>
                  <a:pt x="137851" y="1061041"/>
                </a:lnTo>
                <a:lnTo>
                  <a:pt x="143329" y="1052597"/>
                </a:lnTo>
                <a:lnTo>
                  <a:pt x="148806" y="1044380"/>
                </a:lnTo>
                <a:lnTo>
                  <a:pt x="154512" y="1036164"/>
                </a:lnTo>
                <a:lnTo>
                  <a:pt x="160217" y="1028632"/>
                </a:lnTo>
                <a:lnTo>
                  <a:pt x="166380" y="1020416"/>
                </a:lnTo>
                <a:lnTo>
                  <a:pt x="172085" y="1012428"/>
                </a:lnTo>
                <a:lnTo>
                  <a:pt x="177791" y="1004212"/>
                </a:lnTo>
                <a:lnTo>
                  <a:pt x="183725" y="996452"/>
                </a:lnTo>
                <a:lnTo>
                  <a:pt x="189431" y="988464"/>
                </a:lnTo>
                <a:lnTo>
                  <a:pt x="195593" y="980704"/>
                </a:lnTo>
                <a:lnTo>
                  <a:pt x="201755" y="973401"/>
                </a:lnTo>
                <a:lnTo>
                  <a:pt x="208374" y="966326"/>
                </a:lnTo>
                <a:lnTo>
                  <a:pt x="224350" y="948980"/>
                </a:lnTo>
                <a:lnTo>
                  <a:pt x="234392" y="937569"/>
                </a:lnTo>
                <a:lnTo>
                  <a:pt x="240554" y="929581"/>
                </a:lnTo>
                <a:lnTo>
                  <a:pt x="245347" y="924331"/>
                </a:lnTo>
                <a:lnTo>
                  <a:pt x="247858" y="921593"/>
                </a:lnTo>
                <a:lnTo>
                  <a:pt x="250597" y="919082"/>
                </a:lnTo>
                <a:lnTo>
                  <a:pt x="253564" y="915659"/>
                </a:lnTo>
                <a:lnTo>
                  <a:pt x="257672" y="912235"/>
                </a:lnTo>
                <a:lnTo>
                  <a:pt x="269312" y="902193"/>
                </a:lnTo>
                <a:lnTo>
                  <a:pt x="287113" y="887130"/>
                </a:lnTo>
                <a:lnTo>
                  <a:pt x="291221" y="883250"/>
                </a:lnTo>
                <a:lnTo>
                  <a:pt x="295101" y="880055"/>
                </a:lnTo>
                <a:lnTo>
                  <a:pt x="298297" y="876631"/>
                </a:lnTo>
                <a:lnTo>
                  <a:pt x="301264" y="873436"/>
                </a:lnTo>
                <a:lnTo>
                  <a:pt x="307654" y="866817"/>
                </a:lnTo>
                <a:lnTo>
                  <a:pt x="314957" y="859742"/>
                </a:lnTo>
                <a:lnTo>
                  <a:pt x="409445" y="788763"/>
                </a:lnTo>
                <a:lnTo>
                  <a:pt x="430670" y="774841"/>
                </a:lnTo>
                <a:lnTo>
                  <a:pt x="453037" y="761147"/>
                </a:lnTo>
                <a:lnTo>
                  <a:pt x="476088" y="747225"/>
                </a:lnTo>
                <a:lnTo>
                  <a:pt x="499595" y="733303"/>
                </a:lnTo>
                <a:lnTo>
                  <a:pt x="524016" y="719609"/>
                </a:lnTo>
                <a:lnTo>
                  <a:pt x="548208" y="705915"/>
                </a:lnTo>
                <a:lnTo>
                  <a:pt x="573086" y="692222"/>
                </a:lnTo>
                <a:lnTo>
                  <a:pt x="597963" y="678528"/>
                </a:lnTo>
                <a:lnTo>
                  <a:pt x="623296" y="664834"/>
                </a:lnTo>
                <a:lnTo>
                  <a:pt x="648173" y="651140"/>
                </a:lnTo>
                <a:lnTo>
                  <a:pt x="673050" y="637903"/>
                </a:lnTo>
                <a:lnTo>
                  <a:pt x="697699" y="624437"/>
                </a:lnTo>
                <a:lnTo>
                  <a:pt x="721663" y="610972"/>
                </a:lnTo>
                <a:lnTo>
                  <a:pt x="745171" y="597734"/>
                </a:lnTo>
                <a:lnTo>
                  <a:pt x="768450" y="584269"/>
                </a:lnTo>
                <a:lnTo>
                  <a:pt x="790589" y="571260"/>
                </a:lnTo>
                <a:lnTo>
                  <a:pt x="808391" y="560533"/>
                </a:lnTo>
                <a:lnTo>
                  <a:pt x="825964" y="550719"/>
                </a:lnTo>
                <a:lnTo>
                  <a:pt x="843310" y="540905"/>
                </a:lnTo>
                <a:lnTo>
                  <a:pt x="860884" y="530863"/>
                </a:lnTo>
                <a:lnTo>
                  <a:pt x="878001" y="521506"/>
                </a:lnTo>
                <a:lnTo>
                  <a:pt x="895574" y="511463"/>
                </a:lnTo>
                <a:lnTo>
                  <a:pt x="913376" y="501650"/>
                </a:lnTo>
                <a:lnTo>
                  <a:pt x="931178" y="491151"/>
                </a:lnTo>
                <a:lnTo>
                  <a:pt x="962902" y="471980"/>
                </a:lnTo>
                <a:lnTo>
                  <a:pt x="999876" y="449841"/>
                </a:lnTo>
                <a:lnTo>
                  <a:pt x="1041185" y="425421"/>
                </a:lnTo>
                <a:lnTo>
                  <a:pt x="1085462" y="398946"/>
                </a:lnTo>
                <a:lnTo>
                  <a:pt x="1132705" y="371102"/>
                </a:lnTo>
                <a:lnTo>
                  <a:pt x="1182003" y="342117"/>
                </a:lnTo>
                <a:lnTo>
                  <a:pt x="1232442" y="312447"/>
                </a:lnTo>
                <a:lnTo>
                  <a:pt x="1283337" y="282549"/>
                </a:lnTo>
                <a:lnTo>
                  <a:pt x="1334232" y="253107"/>
                </a:lnTo>
                <a:lnTo>
                  <a:pt x="1383987" y="224350"/>
                </a:lnTo>
                <a:lnTo>
                  <a:pt x="1431915" y="196734"/>
                </a:lnTo>
                <a:lnTo>
                  <a:pt x="1477561" y="170716"/>
                </a:lnTo>
                <a:lnTo>
                  <a:pt x="1520012" y="146980"/>
                </a:lnTo>
                <a:lnTo>
                  <a:pt x="1558582" y="125983"/>
                </a:lnTo>
                <a:lnTo>
                  <a:pt x="1575928" y="116397"/>
                </a:lnTo>
                <a:lnTo>
                  <a:pt x="1592132" y="107725"/>
                </a:lnTo>
                <a:lnTo>
                  <a:pt x="1607195" y="99737"/>
                </a:lnTo>
                <a:lnTo>
                  <a:pt x="1620661" y="92890"/>
                </a:lnTo>
                <a:lnTo>
                  <a:pt x="1644169" y="81478"/>
                </a:lnTo>
                <a:lnTo>
                  <a:pt x="1667905" y="70751"/>
                </a:lnTo>
                <a:lnTo>
                  <a:pt x="1691869" y="60938"/>
                </a:lnTo>
                <a:lnTo>
                  <a:pt x="1716061" y="52037"/>
                </a:lnTo>
                <a:lnTo>
                  <a:pt x="1740710" y="43364"/>
                </a:lnTo>
                <a:lnTo>
                  <a:pt x="1764902" y="35832"/>
                </a:lnTo>
                <a:lnTo>
                  <a:pt x="1789779" y="28985"/>
                </a:lnTo>
                <a:lnTo>
                  <a:pt x="1814656" y="22595"/>
                </a:lnTo>
                <a:lnTo>
                  <a:pt x="1839534" y="17117"/>
                </a:lnTo>
                <a:lnTo>
                  <a:pt x="1864867" y="12553"/>
                </a:lnTo>
                <a:lnTo>
                  <a:pt x="1889972" y="8673"/>
                </a:lnTo>
                <a:lnTo>
                  <a:pt x="1915078" y="5478"/>
                </a:lnTo>
                <a:lnTo>
                  <a:pt x="1940411" y="2967"/>
                </a:lnTo>
                <a:lnTo>
                  <a:pt x="1965973" y="1370"/>
                </a:lnTo>
                <a:lnTo>
                  <a:pt x="1991306" y="228"/>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Title 1"/>
          <p:cNvSpPr>
            <a:spLocks noGrp="1"/>
          </p:cNvSpPr>
          <p:nvPr>
            <p:ph type="title"/>
          </p:nvPr>
        </p:nvSpPr>
        <p:spPr>
          <a:xfrm>
            <a:off x="5724071" y="203199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2" name="Text Placeholder 3"/>
          <p:cNvSpPr>
            <a:spLocks noGrp="1"/>
          </p:cNvSpPr>
          <p:nvPr>
            <p:ph type="body" sz="quarter" idx="13"/>
          </p:nvPr>
        </p:nvSpPr>
        <p:spPr>
          <a:xfrm>
            <a:off x="5724071" y="173876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59_Custom Layout">
    <p:spTree>
      <p:nvGrpSpPr>
        <p:cNvPr id="1" name=""/>
        <p:cNvGrpSpPr/>
        <p:nvPr/>
      </p:nvGrpSpPr>
      <p:grpSpPr>
        <a:xfrm>
          <a:off x="0" y="0"/>
          <a:ext cx="0" cy="0"/>
          <a:chOff x="0" y="0"/>
          <a:chExt cx="0" cy="0"/>
        </a:xfrm>
      </p:grpSpPr>
      <p:sp>
        <p:nvSpPr>
          <p:cNvPr id="3" name="Picture Placeholder 3"/>
          <p:cNvSpPr>
            <a:spLocks noGrp="1"/>
          </p:cNvSpPr>
          <p:nvPr>
            <p:ph type="pic" sz="quarter" idx="17" hasCustomPrompt="1"/>
          </p:nvPr>
        </p:nvSpPr>
        <p:spPr>
          <a:xfrm>
            <a:off x="4875276"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Picture Placeholder 3"/>
          <p:cNvSpPr>
            <a:spLocks noGrp="1"/>
          </p:cNvSpPr>
          <p:nvPr>
            <p:ph type="pic" sz="quarter" idx="18" hasCustomPrompt="1"/>
          </p:nvPr>
        </p:nvSpPr>
        <p:spPr>
          <a:xfrm>
            <a:off x="2433828"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Picture Placeholder 3"/>
          <p:cNvSpPr>
            <a:spLocks noGrp="1"/>
          </p:cNvSpPr>
          <p:nvPr>
            <p:ph type="pic" sz="quarter" idx="19" hasCustomPrompt="1"/>
          </p:nvPr>
        </p:nvSpPr>
        <p:spPr>
          <a:xfrm>
            <a:off x="-7620"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3"/>
          <p:cNvSpPr>
            <a:spLocks noGrp="1"/>
          </p:cNvSpPr>
          <p:nvPr>
            <p:ph type="pic" sz="quarter" idx="20" hasCustomPrompt="1"/>
          </p:nvPr>
        </p:nvSpPr>
        <p:spPr>
          <a:xfrm>
            <a:off x="9758172"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7" name="Picture Placeholder 3"/>
          <p:cNvSpPr>
            <a:spLocks noGrp="1"/>
          </p:cNvSpPr>
          <p:nvPr>
            <p:ph type="pic" sz="quarter" idx="21" hasCustomPrompt="1"/>
          </p:nvPr>
        </p:nvSpPr>
        <p:spPr>
          <a:xfrm>
            <a:off x="7316724"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8" name="Rectangle 7"/>
          <p:cNvSpPr/>
          <p:nvPr userDrawn="1"/>
        </p:nvSpPr>
        <p:spPr>
          <a:xfrm>
            <a:off x="-7620" y="0"/>
            <a:ext cx="12207240" cy="856344"/>
          </a:xfrm>
          <a:prstGeom prst="rect">
            <a:avLst/>
          </a:prstGeom>
          <a:gradFill flip="none" rotWithShape="1">
            <a:gsLst>
              <a:gs pos="20000">
                <a:schemeClr val="accent1"/>
              </a:gs>
              <a:gs pos="100000">
                <a:schemeClr val="accent5">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Title 1"/>
          <p:cNvSpPr>
            <a:spLocks noGrp="1"/>
          </p:cNvSpPr>
          <p:nvPr>
            <p:ph type="title"/>
          </p:nvPr>
        </p:nvSpPr>
        <p:spPr>
          <a:xfrm>
            <a:off x="731156" y="4746170"/>
            <a:ext cx="5132615" cy="145142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0" name="Text Placeholder 3"/>
          <p:cNvSpPr>
            <a:spLocks noGrp="1"/>
          </p:cNvSpPr>
          <p:nvPr>
            <p:ph type="body" sz="quarter" idx="13"/>
          </p:nvPr>
        </p:nvSpPr>
        <p:spPr>
          <a:xfrm>
            <a:off x="731156" y="4452938"/>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60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53256"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2" name="Picture Placeholder 11"/>
          <p:cNvSpPr>
            <a:spLocks noGrp="1"/>
          </p:cNvSpPr>
          <p:nvPr>
            <p:ph type="pic" sz="quarter" idx="11" hasCustomPrompt="1"/>
          </p:nvPr>
        </p:nvSpPr>
        <p:spPr>
          <a:xfrm>
            <a:off x="585789" y="1777502"/>
            <a:ext cx="2582728" cy="424678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TextBox 12"/>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4" name="Picture Placeholder 11"/>
          <p:cNvSpPr>
            <a:spLocks noGrp="1"/>
          </p:cNvSpPr>
          <p:nvPr>
            <p:ph type="pic" sz="quarter" idx="12" hasCustomPrompt="1"/>
          </p:nvPr>
        </p:nvSpPr>
        <p:spPr>
          <a:xfrm>
            <a:off x="3397382" y="1777502"/>
            <a:ext cx="2582728" cy="424678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5" name="Picture Placeholder 11"/>
          <p:cNvSpPr>
            <a:spLocks noGrp="1"/>
          </p:cNvSpPr>
          <p:nvPr>
            <p:ph type="pic" sz="quarter" idx="13" hasCustomPrompt="1"/>
          </p:nvPr>
        </p:nvSpPr>
        <p:spPr>
          <a:xfrm>
            <a:off x="6215067" y="1777502"/>
            <a:ext cx="2582728" cy="424678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Picture Placeholder 11"/>
          <p:cNvSpPr>
            <a:spLocks noGrp="1"/>
          </p:cNvSpPr>
          <p:nvPr>
            <p:ph type="pic" sz="quarter" idx="14" hasCustomPrompt="1"/>
          </p:nvPr>
        </p:nvSpPr>
        <p:spPr>
          <a:xfrm>
            <a:off x="9026660" y="1777502"/>
            <a:ext cx="2582728" cy="424678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62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53256"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Picture Placeholder 11"/>
          <p:cNvSpPr>
            <a:spLocks noGrp="1"/>
          </p:cNvSpPr>
          <p:nvPr>
            <p:ph type="pic" sz="quarter" idx="11" hasCustomPrompt="1"/>
          </p:nvPr>
        </p:nvSpPr>
        <p:spPr>
          <a:xfrm>
            <a:off x="4230689" y="1929902"/>
            <a:ext cx="1981272" cy="415339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0" name="Picture Placeholder 11"/>
          <p:cNvSpPr>
            <a:spLocks noGrp="1"/>
          </p:cNvSpPr>
          <p:nvPr>
            <p:ph type="pic" sz="quarter" idx="12" hasCustomPrompt="1"/>
          </p:nvPr>
        </p:nvSpPr>
        <p:spPr>
          <a:xfrm>
            <a:off x="6532419" y="1929902"/>
            <a:ext cx="1981272" cy="415339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1" name="Picture Placeholder 11"/>
          <p:cNvSpPr>
            <a:spLocks noGrp="1"/>
          </p:cNvSpPr>
          <p:nvPr>
            <p:ph type="pic" sz="quarter" idx="13" hasCustomPrompt="1"/>
          </p:nvPr>
        </p:nvSpPr>
        <p:spPr>
          <a:xfrm>
            <a:off x="8834149" y="1929902"/>
            <a:ext cx="1981272" cy="415339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showMasterSp="0" userDrawn="1">
  <p:cSld name="63_Custom Layout">
    <p:spTree>
      <p:nvGrpSpPr>
        <p:cNvPr id="1" name=""/>
        <p:cNvGrpSpPr/>
        <p:nvPr/>
      </p:nvGrpSpPr>
      <p:grpSpPr>
        <a:xfrm>
          <a:off x="0" y="0"/>
          <a:ext cx="0" cy="0"/>
          <a:chOff x="0" y="0"/>
          <a:chExt cx="0" cy="0"/>
        </a:xfrm>
      </p:grpSpPr>
      <p:sp>
        <p:nvSpPr>
          <p:cNvPr id="3" name="Picture Placeholder 11"/>
          <p:cNvSpPr>
            <a:spLocks noGrp="1"/>
          </p:cNvSpPr>
          <p:nvPr>
            <p:ph type="pic" sz="quarter" idx="11" hasCustomPrompt="1"/>
          </p:nvPr>
        </p:nvSpPr>
        <p:spPr>
          <a:xfrm>
            <a:off x="737128" y="763757"/>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Picture Placeholder 11"/>
          <p:cNvSpPr>
            <a:spLocks noGrp="1"/>
          </p:cNvSpPr>
          <p:nvPr>
            <p:ph type="pic" sz="quarter" idx="12" hasCustomPrompt="1"/>
          </p:nvPr>
        </p:nvSpPr>
        <p:spPr>
          <a:xfrm>
            <a:off x="3442228" y="763757"/>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9" name="Picture Placeholder 11"/>
          <p:cNvSpPr>
            <a:spLocks noGrp="1"/>
          </p:cNvSpPr>
          <p:nvPr>
            <p:ph type="pic" sz="quarter" idx="13" hasCustomPrompt="1"/>
          </p:nvPr>
        </p:nvSpPr>
        <p:spPr>
          <a:xfrm>
            <a:off x="6147328" y="763757"/>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Picture Placeholder 11"/>
          <p:cNvSpPr>
            <a:spLocks noGrp="1"/>
          </p:cNvSpPr>
          <p:nvPr>
            <p:ph type="pic" sz="quarter" idx="14" hasCustomPrompt="1"/>
          </p:nvPr>
        </p:nvSpPr>
        <p:spPr>
          <a:xfrm>
            <a:off x="8852428" y="763757"/>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11"/>
          <p:cNvSpPr>
            <a:spLocks noGrp="1"/>
          </p:cNvSpPr>
          <p:nvPr>
            <p:ph type="pic" sz="quarter" idx="15" hasCustomPrompt="1"/>
          </p:nvPr>
        </p:nvSpPr>
        <p:spPr>
          <a:xfrm>
            <a:off x="737128" y="3473619"/>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11"/>
          <p:cNvSpPr>
            <a:spLocks noGrp="1"/>
          </p:cNvSpPr>
          <p:nvPr>
            <p:ph type="pic" sz="quarter" idx="16" hasCustomPrompt="1"/>
          </p:nvPr>
        </p:nvSpPr>
        <p:spPr>
          <a:xfrm>
            <a:off x="3442228" y="3473619"/>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3" name="Picture Placeholder 11"/>
          <p:cNvSpPr>
            <a:spLocks noGrp="1"/>
          </p:cNvSpPr>
          <p:nvPr>
            <p:ph type="pic" sz="quarter" idx="17" hasCustomPrompt="1"/>
          </p:nvPr>
        </p:nvSpPr>
        <p:spPr>
          <a:xfrm>
            <a:off x="6147328" y="3473619"/>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4" name="Picture Placeholder 11"/>
          <p:cNvSpPr>
            <a:spLocks noGrp="1"/>
          </p:cNvSpPr>
          <p:nvPr>
            <p:ph type="pic" sz="quarter" idx="18" hasCustomPrompt="1"/>
          </p:nvPr>
        </p:nvSpPr>
        <p:spPr>
          <a:xfrm>
            <a:off x="8852428" y="3473619"/>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0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30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Title 1"/>
          <p:cNvSpPr>
            <a:spLocks noGrp="1"/>
          </p:cNvSpPr>
          <p:nvPr>
            <p:ph type="title"/>
          </p:nvPr>
        </p:nvSpPr>
        <p:spPr>
          <a:xfrm>
            <a:off x="6885214" y="762453"/>
            <a:ext cx="3434443" cy="192268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0"/>
          </p:nvPr>
        </p:nvSpPr>
        <p:spPr>
          <a:xfrm>
            <a:off x="6885214" y="51276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showMasterSp="0" userDrawn="1">
  <p:cSld name="65_Custom Layout">
    <p:bg>
      <p:bgPr>
        <a:gradFill>
          <a:gsLst>
            <a:gs pos="17000">
              <a:schemeClr val="accent1"/>
            </a:gs>
            <a:gs pos="100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2" name="Rectangle: Rounded Corners 1"/>
          <p:cNvSpPr/>
          <p:nvPr userDrawn="1"/>
        </p:nvSpPr>
        <p:spPr>
          <a:xfrm>
            <a:off x="4746171" y="932543"/>
            <a:ext cx="8737600" cy="4992914"/>
          </a:xfrm>
          <a:prstGeom prst="roundRect">
            <a:avLst>
              <a:gd name="adj" fmla="val 3876"/>
            </a:avLst>
          </a:prstGeom>
          <a:solidFill>
            <a:schemeClr val="bg1"/>
          </a:solidFill>
          <a:ln>
            <a:noFill/>
          </a:ln>
          <a:effectLst>
            <a:outerShdw blurRad="698500" dist="50800" dir="5400000" sx="104000" sy="104000" algn="ctr" rotWithShape="0">
              <a:srgbClr val="000000">
                <a:alpha val="2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Picture Placeholder 4"/>
          <p:cNvSpPr>
            <a:spLocks noGrp="1"/>
          </p:cNvSpPr>
          <p:nvPr>
            <p:ph type="pic" sz="quarter" idx="10" hasCustomPrompt="1"/>
          </p:nvPr>
        </p:nvSpPr>
        <p:spPr>
          <a:xfrm>
            <a:off x="5269025" y="1509939"/>
            <a:ext cx="2031661" cy="2031661"/>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4"/>
          <p:cNvSpPr>
            <a:spLocks noGrp="1"/>
          </p:cNvSpPr>
          <p:nvPr>
            <p:ph type="pic" sz="quarter" idx="11" hasCustomPrompt="1"/>
          </p:nvPr>
        </p:nvSpPr>
        <p:spPr>
          <a:xfrm>
            <a:off x="7525996" y="1509938"/>
            <a:ext cx="2031661" cy="2031661"/>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Picture Placeholder 4"/>
          <p:cNvSpPr>
            <a:spLocks noGrp="1"/>
          </p:cNvSpPr>
          <p:nvPr>
            <p:ph type="pic" sz="quarter" idx="12" hasCustomPrompt="1"/>
          </p:nvPr>
        </p:nvSpPr>
        <p:spPr>
          <a:xfrm>
            <a:off x="9782967" y="1509937"/>
            <a:ext cx="2031661" cy="2031661"/>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Title 1"/>
          <p:cNvSpPr>
            <a:spLocks noGrp="1"/>
          </p:cNvSpPr>
          <p:nvPr>
            <p:ph type="title"/>
          </p:nvPr>
        </p:nvSpPr>
        <p:spPr>
          <a:xfrm>
            <a:off x="526271" y="1759628"/>
            <a:ext cx="4520945" cy="118019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7" name="Text Placeholder 3"/>
          <p:cNvSpPr>
            <a:spLocks noGrp="1"/>
          </p:cNvSpPr>
          <p:nvPr>
            <p:ph type="body" sz="quarter" idx="13"/>
          </p:nvPr>
        </p:nvSpPr>
        <p:spPr>
          <a:xfrm>
            <a:off x="526271" y="1509937"/>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showMasterSp="0" userDrawn="1">
  <p:cSld name="67_Custom Layout">
    <p:bg>
      <p:bgPr>
        <a:gradFill>
          <a:gsLst>
            <a:gs pos="17000">
              <a:schemeClr val="accent1"/>
            </a:gs>
            <a:gs pos="100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2" name="Rectangle: Rounded Corners 1"/>
          <p:cNvSpPr/>
          <p:nvPr userDrawn="1"/>
        </p:nvSpPr>
        <p:spPr>
          <a:xfrm rot="18900000">
            <a:off x="7569201" y="-561766"/>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Picture Placeholder 4"/>
          <p:cNvSpPr>
            <a:spLocks noGrp="1"/>
          </p:cNvSpPr>
          <p:nvPr>
            <p:ph type="pic" sz="quarter" idx="10" hasCustomPrompt="1"/>
          </p:nvPr>
        </p:nvSpPr>
        <p:spPr>
          <a:xfrm rot="18900000">
            <a:off x="7688312" y="-444747"/>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Title 1"/>
          <p:cNvSpPr>
            <a:spLocks noGrp="1"/>
          </p:cNvSpPr>
          <p:nvPr>
            <p:ph type="title"/>
          </p:nvPr>
        </p:nvSpPr>
        <p:spPr>
          <a:xfrm>
            <a:off x="526271" y="1369103"/>
            <a:ext cx="4520945" cy="118019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7" name="Text Placeholder 3"/>
          <p:cNvSpPr>
            <a:spLocks noGrp="1"/>
          </p:cNvSpPr>
          <p:nvPr>
            <p:ph type="body" sz="quarter" idx="13"/>
          </p:nvPr>
        </p:nvSpPr>
        <p:spPr>
          <a:xfrm>
            <a:off x="526271" y="111941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
        <p:nvSpPr>
          <p:cNvPr id="8" name="Rectangle: Rounded Corners 7"/>
          <p:cNvSpPr/>
          <p:nvPr userDrawn="1"/>
        </p:nvSpPr>
        <p:spPr>
          <a:xfrm rot="18900000">
            <a:off x="7902108" y="2618432"/>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Picture Placeholder 4"/>
          <p:cNvSpPr>
            <a:spLocks noGrp="1"/>
          </p:cNvSpPr>
          <p:nvPr>
            <p:ph type="pic" sz="quarter" idx="14" hasCustomPrompt="1"/>
          </p:nvPr>
        </p:nvSpPr>
        <p:spPr>
          <a:xfrm rot="18900000">
            <a:off x="8021219" y="2735451"/>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0" name="Rectangle: Rounded Corners 9"/>
          <p:cNvSpPr/>
          <p:nvPr userDrawn="1"/>
        </p:nvSpPr>
        <p:spPr>
          <a:xfrm rot="18900000">
            <a:off x="4542091" y="2449159"/>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Picture Placeholder 4"/>
          <p:cNvSpPr>
            <a:spLocks noGrp="1"/>
          </p:cNvSpPr>
          <p:nvPr>
            <p:ph type="pic" sz="quarter" idx="15" hasCustomPrompt="1"/>
          </p:nvPr>
        </p:nvSpPr>
        <p:spPr>
          <a:xfrm rot="18900000">
            <a:off x="4661202" y="2566178"/>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2" name="Rectangle: Rounded Corners 11"/>
          <p:cNvSpPr/>
          <p:nvPr userDrawn="1"/>
        </p:nvSpPr>
        <p:spPr>
          <a:xfrm rot="18900000">
            <a:off x="10929219" y="-387370"/>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Picture Placeholder 4"/>
          <p:cNvSpPr>
            <a:spLocks noGrp="1"/>
          </p:cNvSpPr>
          <p:nvPr>
            <p:ph type="pic" sz="quarter" idx="16" hasCustomPrompt="1"/>
          </p:nvPr>
        </p:nvSpPr>
        <p:spPr>
          <a:xfrm rot="18900000">
            <a:off x="11048330" y="-270351"/>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Rectangle: Rounded Corners 17"/>
          <p:cNvSpPr/>
          <p:nvPr userDrawn="1"/>
        </p:nvSpPr>
        <p:spPr>
          <a:xfrm rot="18900000">
            <a:off x="4876500" y="5618794"/>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Picture Placeholder 4"/>
          <p:cNvSpPr>
            <a:spLocks noGrp="1"/>
          </p:cNvSpPr>
          <p:nvPr>
            <p:ph type="pic" sz="quarter" idx="17" hasCustomPrompt="1"/>
          </p:nvPr>
        </p:nvSpPr>
        <p:spPr>
          <a:xfrm rot="18900000">
            <a:off x="4995611" y="5735813"/>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Rectangle: Rounded Corners 19"/>
          <p:cNvSpPr/>
          <p:nvPr userDrawn="1"/>
        </p:nvSpPr>
        <p:spPr>
          <a:xfrm rot="18900000">
            <a:off x="1520940" y="5454961"/>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Picture Placeholder 4"/>
          <p:cNvSpPr>
            <a:spLocks noGrp="1"/>
          </p:cNvSpPr>
          <p:nvPr>
            <p:ph type="pic" sz="quarter" idx="18" hasCustomPrompt="1"/>
          </p:nvPr>
        </p:nvSpPr>
        <p:spPr>
          <a:xfrm rot="18900000">
            <a:off x="1640051" y="5571980"/>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Rectangle: Rounded Corners 21"/>
          <p:cNvSpPr/>
          <p:nvPr userDrawn="1"/>
        </p:nvSpPr>
        <p:spPr>
          <a:xfrm rot="18900000">
            <a:off x="8235213" y="5793191"/>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Picture Placeholder 4"/>
          <p:cNvSpPr>
            <a:spLocks noGrp="1"/>
          </p:cNvSpPr>
          <p:nvPr>
            <p:ph type="pic" sz="quarter" idx="19" hasCustomPrompt="1"/>
          </p:nvPr>
        </p:nvSpPr>
        <p:spPr>
          <a:xfrm rot="18900000">
            <a:off x="8354324" y="5910210"/>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4" name="Rectangle: Rounded Corners 23"/>
          <p:cNvSpPr/>
          <p:nvPr userDrawn="1"/>
        </p:nvSpPr>
        <p:spPr>
          <a:xfrm rot="18900000">
            <a:off x="11257668" y="2792830"/>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Picture Placeholder 4"/>
          <p:cNvSpPr>
            <a:spLocks noGrp="1"/>
          </p:cNvSpPr>
          <p:nvPr>
            <p:ph type="pic" sz="quarter" idx="20" hasCustomPrompt="1"/>
          </p:nvPr>
        </p:nvSpPr>
        <p:spPr>
          <a:xfrm rot="18900000">
            <a:off x="11376779" y="2909849"/>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66_Custom Layout">
    <p:spTree>
      <p:nvGrpSpPr>
        <p:cNvPr id="1" name=""/>
        <p:cNvGrpSpPr/>
        <p:nvPr/>
      </p:nvGrpSpPr>
      <p:grpSpPr>
        <a:xfrm>
          <a:off x="0" y="0"/>
          <a:ext cx="0" cy="0"/>
          <a:chOff x="0" y="0"/>
          <a:chExt cx="0" cy="0"/>
        </a:xfrm>
      </p:grpSpPr>
      <p:grpSp>
        <p:nvGrpSpPr>
          <p:cNvPr id="3" name="Group 2"/>
          <p:cNvGrpSpPr/>
          <p:nvPr userDrawn="1"/>
        </p:nvGrpSpPr>
        <p:grpSpPr>
          <a:xfrm>
            <a:off x="577050" y="1393017"/>
            <a:ext cx="4106528" cy="4106528"/>
            <a:chOff x="1220118" y="2343274"/>
            <a:chExt cx="2450851" cy="2450851"/>
          </a:xfrm>
          <a:effectLst/>
        </p:grpSpPr>
        <p:sp>
          <p:nvSpPr>
            <p:cNvPr id="4" name="Oval 3"/>
            <p:cNvSpPr/>
            <p:nvPr/>
          </p:nvSpPr>
          <p:spPr>
            <a:xfrm>
              <a:off x="1220118" y="2343274"/>
              <a:ext cx="2450851" cy="2450851"/>
            </a:xfrm>
            <a:prstGeom prst="ellipse">
              <a:avLst/>
            </a:prstGeom>
            <a:solidFill>
              <a:schemeClr val="accent1">
                <a:alpha val="9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Oval 4"/>
            <p:cNvSpPr/>
            <p:nvPr/>
          </p:nvSpPr>
          <p:spPr>
            <a:xfrm>
              <a:off x="1395764" y="2518920"/>
              <a:ext cx="2099561" cy="2099561"/>
            </a:xfrm>
            <a:prstGeom prst="ellipse">
              <a:avLst/>
            </a:prstGeom>
            <a:solidFill>
              <a:schemeClr val="accent1">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Oval 5"/>
            <p:cNvSpPr/>
            <p:nvPr/>
          </p:nvSpPr>
          <p:spPr>
            <a:xfrm>
              <a:off x="1580469" y="2703625"/>
              <a:ext cx="1730150" cy="173015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grpSp>
        <p:nvGrpSpPr>
          <p:cNvPr id="7" name="Group 6"/>
          <p:cNvGrpSpPr/>
          <p:nvPr userDrawn="1"/>
        </p:nvGrpSpPr>
        <p:grpSpPr>
          <a:xfrm>
            <a:off x="3658431" y="3715873"/>
            <a:ext cx="2669259" cy="2669259"/>
            <a:chOff x="1220118" y="2343274"/>
            <a:chExt cx="2450851" cy="2450851"/>
          </a:xfrm>
          <a:effectLst/>
        </p:grpSpPr>
        <p:sp>
          <p:nvSpPr>
            <p:cNvPr id="8" name="Oval 7"/>
            <p:cNvSpPr/>
            <p:nvPr/>
          </p:nvSpPr>
          <p:spPr>
            <a:xfrm>
              <a:off x="1220118" y="2343274"/>
              <a:ext cx="2450851" cy="2450851"/>
            </a:xfrm>
            <a:prstGeom prst="ellipse">
              <a:avLst/>
            </a:prstGeom>
            <a:solidFill>
              <a:schemeClr val="accent2">
                <a:alpha val="9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Oval 8"/>
            <p:cNvSpPr/>
            <p:nvPr/>
          </p:nvSpPr>
          <p:spPr>
            <a:xfrm>
              <a:off x="1395764" y="2518920"/>
              <a:ext cx="2099561" cy="2099561"/>
            </a:xfrm>
            <a:prstGeom prst="ellipse">
              <a:avLst/>
            </a:prstGeom>
            <a:solidFill>
              <a:schemeClr val="accent2">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1580469" y="2703625"/>
              <a:ext cx="1730150" cy="173015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grpSp>
        <p:nvGrpSpPr>
          <p:cNvPr id="11" name="Group 10"/>
          <p:cNvGrpSpPr/>
          <p:nvPr userDrawn="1"/>
        </p:nvGrpSpPr>
        <p:grpSpPr>
          <a:xfrm>
            <a:off x="3249243" y="252984"/>
            <a:ext cx="2280066" cy="2280066"/>
            <a:chOff x="1220118" y="2343274"/>
            <a:chExt cx="2450851" cy="2450851"/>
          </a:xfrm>
          <a:effectLst/>
        </p:grpSpPr>
        <p:sp>
          <p:nvSpPr>
            <p:cNvPr id="12" name="Oval 11"/>
            <p:cNvSpPr/>
            <p:nvPr/>
          </p:nvSpPr>
          <p:spPr>
            <a:xfrm>
              <a:off x="1220118" y="2343274"/>
              <a:ext cx="2450851" cy="2450851"/>
            </a:xfrm>
            <a:prstGeom prst="ellipse">
              <a:avLst/>
            </a:prstGeom>
            <a:solidFill>
              <a:schemeClr val="accent3">
                <a:alpha val="9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Oval 12"/>
            <p:cNvSpPr/>
            <p:nvPr/>
          </p:nvSpPr>
          <p:spPr>
            <a:xfrm>
              <a:off x="1395764" y="2518920"/>
              <a:ext cx="2099561" cy="2099561"/>
            </a:xfrm>
            <a:prstGeom prst="ellipse">
              <a:avLst/>
            </a:prstGeom>
            <a:solidFill>
              <a:schemeClr val="accent3">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Oval 13"/>
            <p:cNvSpPr/>
            <p:nvPr/>
          </p:nvSpPr>
          <p:spPr>
            <a:xfrm>
              <a:off x="1580469" y="2703625"/>
              <a:ext cx="1730150" cy="1730150"/>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16" name="Picture Placeholder 15"/>
          <p:cNvSpPr>
            <a:spLocks noGrp="1"/>
          </p:cNvSpPr>
          <p:nvPr>
            <p:ph type="pic" sz="quarter" idx="10" hasCustomPrompt="1"/>
          </p:nvPr>
        </p:nvSpPr>
        <p:spPr>
          <a:xfrm>
            <a:off x="1250689" y="2066656"/>
            <a:ext cx="2759249" cy="2759249"/>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7" name="Picture Placeholder 15"/>
          <p:cNvSpPr>
            <a:spLocks noGrp="1"/>
          </p:cNvSpPr>
          <p:nvPr>
            <p:ph type="pic" sz="quarter" idx="11" hasCustomPrompt="1"/>
          </p:nvPr>
        </p:nvSpPr>
        <p:spPr>
          <a:xfrm>
            <a:off x="4120750" y="4182993"/>
            <a:ext cx="1735017" cy="1735017"/>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8" name="Picture Placeholder 15"/>
          <p:cNvSpPr>
            <a:spLocks noGrp="1"/>
          </p:cNvSpPr>
          <p:nvPr>
            <p:ph type="pic" sz="quarter" idx="12" hasCustomPrompt="1"/>
          </p:nvPr>
        </p:nvSpPr>
        <p:spPr>
          <a:xfrm>
            <a:off x="3647906" y="651647"/>
            <a:ext cx="1482739" cy="1482739"/>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9" name="Title 1"/>
          <p:cNvSpPr>
            <a:spLocks noGrp="1"/>
          </p:cNvSpPr>
          <p:nvPr>
            <p:ph type="title"/>
          </p:nvPr>
        </p:nvSpPr>
        <p:spPr>
          <a:xfrm>
            <a:off x="6518989" y="17823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3"/>
          </p:nvPr>
        </p:nvSpPr>
        <p:spPr>
          <a:xfrm>
            <a:off x="6518989" y="14891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showMasterSp="0" userDrawn="1">
  <p:cSld name="68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3867150" y="0"/>
            <a:ext cx="8324850"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Title 1"/>
          <p:cNvSpPr>
            <a:spLocks noGrp="1"/>
          </p:cNvSpPr>
          <p:nvPr>
            <p:ph type="title"/>
          </p:nvPr>
        </p:nvSpPr>
        <p:spPr>
          <a:xfrm>
            <a:off x="731156" y="2703285"/>
            <a:ext cx="6492604" cy="145142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6" name="TextBox 5"/>
          <p:cNvSpPr txBox="1"/>
          <p:nvPr userDrawn="1"/>
        </p:nvSpPr>
        <p:spPr>
          <a:xfrm>
            <a:off x="0" y="0"/>
            <a:ext cx="2034375" cy="1569660"/>
          </a:xfrm>
          <a:prstGeom prst="rect">
            <a:avLst/>
          </a:prstGeom>
          <a:noFill/>
        </p:spPr>
        <p:txBody>
          <a:bodyPr wrap="square" rtlCol="0">
            <a:spAutoFit/>
          </a:bodyPr>
          <a:lstStyle/>
          <a:p>
            <a:pPr algn="ctr"/>
            <a:fld id="{260E2A6B-A809-4840-BF14-8648BC0BDF87}" type="slidenum">
              <a:rPr lang="id-ID" sz="9600">
                <a:solidFill>
                  <a:srgbClr val="F9F9F9"/>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77700" dirty="0">
              <a:solidFill>
                <a:srgbClr val="F9F9F9"/>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69_Custom Layout">
    <p:spTree>
      <p:nvGrpSpPr>
        <p:cNvPr id="1" name=""/>
        <p:cNvGrpSpPr/>
        <p:nvPr/>
      </p:nvGrpSpPr>
      <p:grpSpPr>
        <a:xfrm>
          <a:off x="0" y="0"/>
          <a:ext cx="0" cy="0"/>
          <a:chOff x="0" y="0"/>
          <a:chExt cx="0" cy="0"/>
        </a:xfrm>
      </p:grpSpPr>
      <p:sp>
        <p:nvSpPr>
          <p:cNvPr id="24" name="Picture Placeholder 23"/>
          <p:cNvSpPr>
            <a:spLocks noGrp="1"/>
          </p:cNvSpPr>
          <p:nvPr>
            <p:ph type="pic" sz="quarter" idx="14" hasCustomPrompt="1"/>
          </p:nvPr>
        </p:nvSpPr>
        <p:spPr>
          <a:xfrm>
            <a:off x="0" y="816559"/>
            <a:ext cx="6832600" cy="4789586"/>
          </a:xfrm>
          <a:custGeom>
            <a:avLst/>
            <a:gdLst>
              <a:gd name="connsiteX0" fmla="*/ 4343293 w 7329712"/>
              <a:gd name="connsiteY0" fmla="*/ 2448025 h 5138057"/>
              <a:gd name="connsiteX1" fmla="*/ 4359989 w 7329712"/>
              <a:gd name="connsiteY1" fmla="*/ 2470116 h 5138057"/>
              <a:gd name="connsiteX2" fmla="*/ 4373404 w 7329712"/>
              <a:gd name="connsiteY2" fmla="*/ 2477170 h 5138057"/>
              <a:gd name="connsiteX3" fmla="*/ 7187424 w 7329712"/>
              <a:gd name="connsiteY3" fmla="*/ 1919297 h 5138057"/>
              <a:gd name="connsiteX4" fmla="*/ 7187424 w 7329712"/>
              <a:gd name="connsiteY4" fmla="*/ 2055468 h 5138057"/>
              <a:gd name="connsiteX5" fmla="*/ 7130184 w 7329712"/>
              <a:gd name="connsiteY5" fmla="*/ 2107432 h 5138057"/>
              <a:gd name="connsiteX6" fmla="*/ 6850063 w 7329712"/>
              <a:gd name="connsiteY6" fmla="*/ 2287646 h 5138057"/>
              <a:gd name="connsiteX7" fmla="*/ 6569940 w 7329712"/>
              <a:gd name="connsiteY7" fmla="*/ 2467859 h 5138057"/>
              <a:gd name="connsiteX8" fmla="*/ 6276527 w 7329712"/>
              <a:gd name="connsiteY8" fmla="*/ 2594663 h 5138057"/>
              <a:gd name="connsiteX9" fmla="*/ 6434913 w 7329712"/>
              <a:gd name="connsiteY9" fmla="*/ 2512903 h 5138057"/>
              <a:gd name="connsiteX10" fmla="*/ 6586653 w 7329712"/>
              <a:gd name="connsiteY10" fmla="*/ 2404440 h 5138057"/>
              <a:gd name="connsiteX11" fmla="*/ 6890134 w 7329712"/>
              <a:gd name="connsiteY11" fmla="*/ 2187511 h 5138057"/>
              <a:gd name="connsiteX12" fmla="*/ 0 w 7329712"/>
              <a:gd name="connsiteY12" fmla="*/ 0 h 5138057"/>
              <a:gd name="connsiteX13" fmla="*/ 49495 w 7329712"/>
              <a:gd name="connsiteY13" fmla="*/ 1019 h 5138057"/>
              <a:gd name="connsiteX14" fmla="*/ 457807 w 7329712"/>
              <a:gd name="connsiteY14" fmla="*/ 9418 h 5138057"/>
              <a:gd name="connsiteX15" fmla="*/ 866119 w 7329712"/>
              <a:gd name="connsiteY15" fmla="*/ 17819 h 5138057"/>
              <a:gd name="connsiteX16" fmla="*/ 1072742 w 7329712"/>
              <a:gd name="connsiteY16" fmla="*/ 64580 h 5138057"/>
              <a:gd name="connsiteX17" fmla="*/ 1344317 w 7329712"/>
              <a:gd name="connsiteY17" fmla="*/ 176439 h 5138057"/>
              <a:gd name="connsiteX18" fmla="*/ 1929056 w 7329712"/>
              <a:gd name="connsiteY18" fmla="*/ 501975 h 5138057"/>
              <a:gd name="connsiteX19" fmla="*/ 2392251 w 7329712"/>
              <a:gd name="connsiteY19" fmla="*/ 665600 h 5138057"/>
              <a:gd name="connsiteX20" fmla="*/ 2833798 w 7329712"/>
              <a:gd name="connsiteY20" fmla="*/ 807526 h 5138057"/>
              <a:gd name="connsiteX21" fmla="*/ 3246191 w 7329712"/>
              <a:gd name="connsiteY21" fmla="*/ 930254 h 5138057"/>
              <a:gd name="connsiteX22" fmla="*/ 3667798 w 7329712"/>
              <a:gd name="connsiteY22" fmla="*/ 992064 h 5138057"/>
              <a:gd name="connsiteX23" fmla="*/ 4479291 w 7329712"/>
              <a:gd name="connsiteY23" fmla="*/ 1184110 h 5138057"/>
              <a:gd name="connsiteX24" fmla="*/ 4834238 w 7329712"/>
              <a:gd name="connsiteY24" fmla="*/ 1239236 h 5138057"/>
              <a:gd name="connsiteX25" fmla="*/ 5160886 w 7329712"/>
              <a:gd name="connsiteY25" fmla="*/ 1245956 h 5138057"/>
              <a:gd name="connsiteX26" fmla="*/ 5495892 w 7329712"/>
              <a:gd name="connsiteY26" fmla="*/ 1220967 h 5138057"/>
              <a:gd name="connsiteX27" fmla="*/ 5645922 w 7329712"/>
              <a:gd name="connsiteY27" fmla="*/ 1170918 h 5138057"/>
              <a:gd name="connsiteX28" fmla="*/ 5810957 w 7329712"/>
              <a:gd name="connsiteY28" fmla="*/ 1115863 h 5138057"/>
              <a:gd name="connsiteX29" fmla="*/ 5975992 w 7329712"/>
              <a:gd name="connsiteY29" fmla="*/ 1060810 h 5138057"/>
              <a:gd name="connsiteX30" fmla="*/ 6127732 w 7329712"/>
              <a:gd name="connsiteY30" fmla="*/ 952346 h 5138057"/>
              <a:gd name="connsiteX31" fmla="*/ 6294477 w 7329712"/>
              <a:gd name="connsiteY31" fmla="*/ 838877 h 5138057"/>
              <a:gd name="connsiteX32" fmla="*/ 6469577 w 7329712"/>
              <a:gd name="connsiteY32" fmla="*/ 693699 h 5138057"/>
              <a:gd name="connsiteX33" fmla="*/ 6537946 w 7329712"/>
              <a:gd name="connsiteY33" fmla="*/ 641969 h 5138057"/>
              <a:gd name="connsiteX34" fmla="*/ 6612961 w 7329712"/>
              <a:gd name="connsiteY34" fmla="*/ 616944 h 5138057"/>
              <a:gd name="connsiteX35" fmla="*/ 6694623 w 7329712"/>
              <a:gd name="connsiteY35" fmla="*/ 618625 h 5138057"/>
              <a:gd name="connsiteX36" fmla="*/ 6759574 w 7329712"/>
              <a:gd name="connsiteY36" fmla="*/ 683725 h 5138057"/>
              <a:gd name="connsiteX37" fmla="*/ 6781223 w 7329712"/>
              <a:gd name="connsiteY37" fmla="*/ 705424 h 5138057"/>
              <a:gd name="connsiteX38" fmla="*/ 6809520 w 7329712"/>
              <a:gd name="connsiteY38" fmla="*/ 753829 h 5138057"/>
              <a:gd name="connsiteX39" fmla="*/ 6801164 w 7329712"/>
              <a:gd name="connsiteY39" fmla="*/ 785540 h 5138057"/>
              <a:gd name="connsiteX40" fmla="*/ 6799453 w 7329712"/>
              <a:gd name="connsiteY40" fmla="*/ 843952 h 5138057"/>
              <a:gd name="connsiteX41" fmla="*/ 6757672 w 7329712"/>
              <a:gd name="connsiteY41" fmla="*/ 1002503 h 5138057"/>
              <a:gd name="connsiteX42" fmla="*/ 6640875 w 7329712"/>
              <a:gd name="connsiteY42" fmla="*/ 1186077 h 5138057"/>
              <a:gd name="connsiteX43" fmla="*/ 6372337 w 7329712"/>
              <a:gd name="connsiteY43" fmla="*/ 1478113 h 5138057"/>
              <a:gd name="connsiteX44" fmla="*/ 6242245 w 7329712"/>
              <a:gd name="connsiteY44" fmla="*/ 1608278 h 5138057"/>
              <a:gd name="connsiteX45" fmla="*/ 6090505 w 7329712"/>
              <a:gd name="connsiteY45" fmla="*/ 1716741 h 5138057"/>
              <a:gd name="connsiteX46" fmla="*/ 5953767 w 7329712"/>
              <a:gd name="connsiteY46" fmla="*/ 1820202 h 5138057"/>
              <a:gd name="connsiteX47" fmla="*/ 5810382 w 7329712"/>
              <a:gd name="connsiteY47" fmla="*/ 1896955 h 5138057"/>
              <a:gd name="connsiteX48" fmla="*/ 5660352 w 7329712"/>
              <a:gd name="connsiteY48" fmla="*/ 1947005 h 5138057"/>
              <a:gd name="connsiteX49" fmla="*/ 5510320 w 7329712"/>
              <a:gd name="connsiteY49" fmla="*/ 1997054 h 5138057"/>
              <a:gd name="connsiteX50" fmla="*/ 5518677 w 7329712"/>
              <a:gd name="connsiteY50" fmla="*/ 1965343 h 5138057"/>
              <a:gd name="connsiteX51" fmla="*/ 5557039 w 7329712"/>
              <a:gd name="connsiteY51" fmla="*/ 1923624 h 5138057"/>
              <a:gd name="connsiteX52" fmla="*/ 5640411 w 7329712"/>
              <a:gd name="connsiteY52" fmla="*/ 1866890 h 5138057"/>
              <a:gd name="connsiteX53" fmla="*/ 5730431 w 7329712"/>
              <a:gd name="connsiteY53" fmla="*/ 1836860 h 5138057"/>
              <a:gd name="connsiteX54" fmla="*/ 5807155 w 7329712"/>
              <a:gd name="connsiteY54" fmla="*/ 1753422 h 5138057"/>
              <a:gd name="connsiteX55" fmla="*/ 5360481 w 7329712"/>
              <a:gd name="connsiteY55" fmla="*/ 1786739 h 5138057"/>
              <a:gd name="connsiteX56" fmla="*/ 4922164 w 7329712"/>
              <a:gd name="connsiteY56" fmla="*/ 1788348 h 5138057"/>
              <a:gd name="connsiteX57" fmla="*/ 5227162 w 7329712"/>
              <a:gd name="connsiteY57" fmla="*/ 1773369 h 5138057"/>
              <a:gd name="connsiteX58" fmla="*/ 5533871 w 7329712"/>
              <a:gd name="connsiteY58" fmla="*/ 1699976 h 5138057"/>
              <a:gd name="connsiteX59" fmla="*/ 5347187 w 7329712"/>
              <a:gd name="connsiteY59" fmla="*/ 1733331 h 5138057"/>
              <a:gd name="connsiteX60" fmla="*/ 5145500 w 7329712"/>
              <a:gd name="connsiteY60" fmla="*/ 1771689 h 5138057"/>
              <a:gd name="connsiteX61" fmla="*/ 4930520 w 7329712"/>
              <a:gd name="connsiteY61" fmla="*/ 1756639 h 5138057"/>
              <a:gd name="connsiteX62" fmla="*/ 4715538 w 7329712"/>
              <a:gd name="connsiteY62" fmla="*/ 1741588 h 5138057"/>
              <a:gd name="connsiteX63" fmla="*/ 4257280 w 7329712"/>
              <a:gd name="connsiteY63" fmla="*/ 1663083 h 5138057"/>
              <a:gd name="connsiteX64" fmla="*/ 3755722 w 7329712"/>
              <a:gd name="connsiteY64" fmla="*/ 1541176 h 5138057"/>
              <a:gd name="connsiteX65" fmla="*/ 3660766 w 7329712"/>
              <a:gd name="connsiteY65" fmla="*/ 1486087 h 5138057"/>
              <a:gd name="connsiteX66" fmla="*/ 3580814 w 7329712"/>
              <a:gd name="connsiteY66" fmla="*/ 1425991 h 5138057"/>
              <a:gd name="connsiteX67" fmla="*/ 3385966 w 7329712"/>
              <a:gd name="connsiteY67" fmla="*/ 1230692 h 5138057"/>
              <a:gd name="connsiteX68" fmla="*/ 3291863 w 7329712"/>
              <a:gd name="connsiteY68" fmla="*/ 1146396 h 5138057"/>
              <a:gd name="connsiteX69" fmla="*/ 3196908 w 7329712"/>
              <a:gd name="connsiteY69" fmla="*/ 1091304 h 5138057"/>
              <a:gd name="connsiteX70" fmla="*/ 3078592 w 7329712"/>
              <a:gd name="connsiteY70" fmla="*/ 1072931 h 5138057"/>
              <a:gd name="connsiteX71" fmla="*/ 2936917 w 7329712"/>
              <a:gd name="connsiteY71" fmla="*/ 1091271 h 5138057"/>
              <a:gd name="connsiteX72" fmla="*/ 3609110 w 7329712"/>
              <a:gd name="connsiteY72" fmla="*/ 1474396 h 5138057"/>
              <a:gd name="connsiteX73" fmla="*/ 3945635 w 7329712"/>
              <a:gd name="connsiteY73" fmla="*/ 1651355 h 5138057"/>
              <a:gd name="connsiteX74" fmla="*/ 4275511 w 7329712"/>
              <a:gd name="connsiteY74" fmla="*/ 1801612 h 5138057"/>
              <a:gd name="connsiteX75" fmla="*/ 4598740 w 7329712"/>
              <a:gd name="connsiteY75" fmla="*/ 1925161 h 5138057"/>
              <a:gd name="connsiteX76" fmla="*/ 4908677 w 7329712"/>
              <a:gd name="connsiteY76" fmla="*/ 1995303 h 5138057"/>
              <a:gd name="connsiteX77" fmla="*/ 5205320 w 7329712"/>
              <a:gd name="connsiteY77" fmla="*/ 2012032 h 5138057"/>
              <a:gd name="connsiteX78" fmla="*/ 5510320 w 7329712"/>
              <a:gd name="connsiteY78" fmla="*/ 1997054 h 5138057"/>
              <a:gd name="connsiteX79" fmla="*/ 5495317 w 7329712"/>
              <a:gd name="connsiteY79" fmla="*/ 2002058 h 5138057"/>
              <a:gd name="connsiteX80" fmla="*/ 5742014 w 7329712"/>
              <a:gd name="connsiteY80" fmla="*/ 1948684 h 5138057"/>
              <a:gd name="connsiteX81" fmla="*/ 5975417 w 7329712"/>
              <a:gd name="connsiteY81" fmla="*/ 1841900 h 5138057"/>
              <a:gd name="connsiteX82" fmla="*/ 6193817 w 7329712"/>
              <a:gd name="connsiteY82" fmla="*/ 1740121 h 5138057"/>
              <a:gd name="connsiteX83" fmla="*/ 6428930 w 7329712"/>
              <a:gd name="connsiteY83" fmla="*/ 1574923 h 5138057"/>
              <a:gd name="connsiteX84" fmla="*/ 6298838 w 7329712"/>
              <a:gd name="connsiteY84" fmla="*/ 1705086 h 5138057"/>
              <a:gd name="connsiteX85" fmla="*/ 6230471 w 7329712"/>
              <a:gd name="connsiteY85" fmla="*/ 1756816 h 5138057"/>
              <a:gd name="connsiteX86" fmla="*/ 6335492 w 7329712"/>
              <a:gd name="connsiteY86" fmla="*/ 1721782 h 5138057"/>
              <a:gd name="connsiteX87" fmla="*/ 6508883 w 7329712"/>
              <a:gd name="connsiteY87" fmla="*/ 1635018 h 5138057"/>
              <a:gd name="connsiteX88" fmla="*/ 6690630 w 7329712"/>
              <a:gd name="connsiteY88" fmla="*/ 1516544 h 5138057"/>
              <a:gd name="connsiteX89" fmla="*/ 6857374 w 7329712"/>
              <a:gd name="connsiteY89" fmla="*/ 1403077 h 5138057"/>
              <a:gd name="connsiteX90" fmla="*/ 7170512 w 7329712"/>
              <a:gd name="connsiteY90" fmla="*/ 1128906 h 5138057"/>
              <a:gd name="connsiteX91" fmla="*/ 7180391 w 7329712"/>
              <a:gd name="connsiteY91" fmla="*/ 1110164 h 5138057"/>
              <a:gd name="connsiteX92" fmla="*/ 7232329 w 7329712"/>
              <a:gd name="connsiteY92" fmla="*/ 1110164 h 5138057"/>
              <a:gd name="connsiteX93" fmla="*/ 7329712 w 7329712"/>
              <a:gd name="connsiteY93" fmla="*/ 869649 h 5138057"/>
              <a:gd name="connsiteX94" fmla="*/ 7193375 w 7329712"/>
              <a:gd name="connsiteY94" fmla="*/ 1290549 h 5138057"/>
              <a:gd name="connsiteX95" fmla="*/ 7097520 w 7329712"/>
              <a:gd name="connsiteY95" fmla="*/ 1392760 h 5138057"/>
              <a:gd name="connsiteX96" fmla="*/ 6887188 w 7329712"/>
              <a:gd name="connsiteY96" fmla="*/ 1653428 h 5138057"/>
              <a:gd name="connsiteX97" fmla="*/ 6650365 w 7329712"/>
              <a:gd name="connsiteY97" fmla="*/ 1877043 h 5138057"/>
              <a:gd name="connsiteX98" fmla="*/ 6403573 w 7329712"/>
              <a:gd name="connsiteY98" fmla="*/ 2060597 h 5138057"/>
              <a:gd name="connsiteX99" fmla="*/ 6153458 w 7329712"/>
              <a:gd name="connsiteY99" fmla="*/ 2230801 h 5138057"/>
              <a:gd name="connsiteX100" fmla="*/ 5890049 w 7329712"/>
              <a:gd name="connsiteY100" fmla="*/ 2347595 h 5138057"/>
              <a:gd name="connsiteX101" fmla="*/ 5613346 w 7329712"/>
              <a:gd name="connsiteY101" fmla="*/ 2410979 h 5138057"/>
              <a:gd name="connsiteX102" fmla="*/ 5329996 w 7329712"/>
              <a:gd name="connsiteY102" fmla="*/ 2447658 h 5138057"/>
              <a:gd name="connsiteX103" fmla="*/ 5039999 w 7329712"/>
              <a:gd name="connsiteY103" fmla="*/ 2457632 h 5138057"/>
              <a:gd name="connsiteX104" fmla="*/ 4925111 w 7329712"/>
              <a:gd name="connsiteY104" fmla="*/ 2446110 h 5138057"/>
              <a:gd name="connsiteX105" fmla="*/ 5336602 w 7329712"/>
              <a:gd name="connsiteY105" fmla="*/ 2763700 h 5138057"/>
              <a:gd name="connsiteX106" fmla="*/ 4739318 w 7329712"/>
              <a:gd name="connsiteY106" fmla="*/ 2831345 h 5138057"/>
              <a:gd name="connsiteX107" fmla="*/ 4494651 w 7329712"/>
              <a:gd name="connsiteY107" fmla="*/ 2594529 h 5138057"/>
              <a:gd name="connsiteX108" fmla="*/ 4449851 w 7329712"/>
              <a:gd name="connsiteY108" fmla="*/ 2589011 h 5138057"/>
              <a:gd name="connsiteX109" fmla="*/ 4570520 w 7329712"/>
              <a:gd name="connsiteY109" fmla="*/ 2748668 h 5138057"/>
              <a:gd name="connsiteX110" fmla="*/ 3784962 w 7329712"/>
              <a:gd name="connsiteY110" fmla="*/ 2508153 h 5138057"/>
              <a:gd name="connsiteX111" fmla="*/ 4888639 w 7329712"/>
              <a:gd name="connsiteY111" fmla="*/ 2989182 h 5138057"/>
              <a:gd name="connsiteX112" fmla="*/ 5635244 w 7329712"/>
              <a:gd name="connsiteY112" fmla="*/ 2801280 h 5138057"/>
              <a:gd name="connsiteX113" fmla="*/ 5117503 w 7329712"/>
              <a:gd name="connsiteY113" fmla="*/ 3078499 h 5138057"/>
              <a:gd name="connsiteX114" fmla="*/ 5392853 w 7329712"/>
              <a:gd name="connsiteY114" fmla="*/ 3091900 h 5138057"/>
              <a:gd name="connsiteX115" fmla="*/ 5757866 w 7329712"/>
              <a:gd name="connsiteY115" fmla="*/ 3056900 h 5138057"/>
              <a:gd name="connsiteX116" fmla="*/ 6116230 w 7329712"/>
              <a:gd name="connsiteY116" fmla="*/ 2995196 h 5138057"/>
              <a:gd name="connsiteX117" fmla="*/ 6461302 w 7329712"/>
              <a:gd name="connsiteY117" fmla="*/ 2880083 h 5138057"/>
              <a:gd name="connsiteX118" fmla="*/ 6352861 w 7329712"/>
              <a:gd name="connsiteY118" fmla="*/ 3031947 h 5138057"/>
              <a:gd name="connsiteX119" fmla="*/ 6251067 w 7329712"/>
              <a:gd name="connsiteY119" fmla="*/ 3210516 h 5138057"/>
              <a:gd name="connsiteX120" fmla="*/ 6152061 w 7329712"/>
              <a:gd name="connsiteY120" fmla="*/ 3349166 h 5138057"/>
              <a:gd name="connsiteX121" fmla="*/ 6452754 w 7329712"/>
              <a:gd name="connsiteY121" fmla="*/ 3172157 h 5138057"/>
              <a:gd name="connsiteX122" fmla="*/ 6512766 w 7329712"/>
              <a:gd name="connsiteY122" fmla="*/ 3152137 h 5138057"/>
              <a:gd name="connsiteX123" fmla="*/ 6316017 w 7329712"/>
              <a:gd name="connsiteY123" fmla="*/ 3275612 h 5138057"/>
              <a:gd name="connsiteX124" fmla="*/ 6147246 w 7329712"/>
              <a:gd name="connsiteY124" fmla="*/ 3355910 h 5138057"/>
              <a:gd name="connsiteX125" fmla="*/ 6142626 w 7329712"/>
              <a:gd name="connsiteY125" fmla="*/ 3362379 h 5138057"/>
              <a:gd name="connsiteX126" fmla="*/ 6070837 w 7329712"/>
              <a:gd name="connsiteY126" fmla="*/ 3530939 h 5138057"/>
              <a:gd name="connsiteX127" fmla="*/ 6092488 w 7329712"/>
              <a:gd name="connsiteY127" fmla="*/ 3552638 h 5138057"/>
              <a:gd name="connsiteX128" fmla="*/ 6129141 w 7329712"/>
              <a:gd name="connsiteY128" fmla="*/ 3569333 h 5138057"/>
              <a:gd name="connsiteX129" fmla="*/ 6247456 w 7329712"/>
              <a:gd name="connsiteY129" fmla="*/ 3587710 h 5138057"/>
              <a:gd name="connsiteX130" fmla="*/ 6299112 w 7329712"/>
              <a:gd name="connsiteY130" fmla="*/ 3599399 h 5138057"/>
              <a:gd name="connsiteX131" fmla="*/ 6305759 w 7329712"/>
              <a:gd name="connsiteY131" fmla="*/ 3626105 h 5138057"/>
              <a:gd name="connsiteX132" fmla="*/ 6245746 w 7329712"/>
              <a:gd name="connsiteY132" fmla="*/ 3646124 h 5138057"/>
              <a:gd name="connsiteX133" fmla="*/ 6010634 w 7329712"/>
              <a:gd name="connsiteY133" fmla="*/ 3811322 h 5138057"/>
              <a:gd name="connsiteX134" fmla="*/ 5785587 w 7329712"/>
              <a:gd name="connsiteY134" fmla="*/ 3886396 h 5138057"/>
              <a:gd name="connsiteX135" fmla="*/ 5560539 w 7329712"/>
              <a:gd name="connsiteY135" fmla="*/ 3961471 h 5138057"/>
              <a:gd name="connsiteX136" fmla="*/ 5352207 w 7329712"/>
              <a:gd name="connsiteY136" fmla="*/ 3973125 h 5138057"/>
              <a:gd name="connsiteX137" fmla="*/ 5165523 w 7329712"/>
              <a:gd name="connsiteY137" fmla="*/ 4006479 h 5138057"/>
              <a:gd name="connsiteX138" fmla="*/ 5000487 w 7329712"/>
              <a:gd name="connsiteY138" fmla="*/ 4061533 h 5138057"/>
              <a:gd name="connsiteX139" fmla="*/ 4857104 w 7329712"/>
              <a:gd name="connsiteY139" fmla="*/ 4138287 h 5138057"/>
              <a:gd name="connsiteX140" fmla="*/ 4810384 w 7329712"/>
              <a:gd name="connsiteY140" fmla="*/ 4211717 h 5138057"/>
              <a:gd name="connsiteX141" fmla="*/ 4748663 w 7329712"/>
              <a:gd name="connsiteY141" fmla="*/ 4290150 h 5138057"/>
              <a:gd name="connsiteX142" fmla="*/ 4740306 w 7329712"/>
              <a:gd name="connsiteY142" fmla="*/ 4321861 h 5138057"/>
              <a:gd name="connsiteX143" fmla="*/ 4768603 w 7329712"/>
              <a:gd name="connsiteY143" fmla="*/ 4370266 h 5138057"/>
              <a:gd name="connsiteX144" fmla="*/ 4861850 w 7329712"/>
              <a:gd name="connsiteY144" fmla="*/ 4483771 h 5138057"/>
              <a:gd name="connsiteX145" fmla="*/ 5136651 w 7329712"/>
              <a:gd name="connsiteY145" fmla="*/ 4739165 h 5138057"/>
              <a:gd name="connsiteX146" fmla="*/ 5281553 w 7329712"/>
              <a:gd name="connsiteY146" fmla="*/ 4864359 h 5138057"/>
              <a:gd name="connsiteX147" fmla="*/ 5389803 w 7329712"/>
              <a:gd name="connsiteY147" fmla="*/ 4972858 h 5138057"/>
              <a:gd name="connsiteX148" fmla="*/ 5418100 w 7329712"/>
              <a:gd name="connsiteY148" fmla="*/ 5021263 h 5138057"/>
              <a:gd name="connsiteX149" fmla="*/ 5431393 w 7329712"/>
              <a:gd name="connsiteY149" fmla="*/ 5074674 h 5138057"/>
              <a:gd name="connsiteX150" fmla="*/ 5423036 w 7329712"/>
              <a:gd name="connsiteY150" fmla="*/ 5106384 h 5138057"/>
              <a:gd name="connsiteX151" fmla="*/ 5378027 w 7329712"/>
              <a:gd name="connsiteY151" fmla="*/ 5121398 h 5138057"/>
              <a:gd name="connsiteX152" fmla="*/ 5154690 w 7329712"/>
              <a:gd name="connsiteY152" fmla="*/ 5138057 h 5138057"/>
              <a:gd name="connsiteX153" fmla="*/ 4873050 w 7329712"/>
              <a:gd name="connsiteY153" fmla="*/ 5116322 h 5138057"/>
              <a:gd name="connsiteX154" fmla="*/ 4539754 w 7329712"/>
              <a:gd name="connsiteY154" fmla="*/ 5082896 h 5138057"/>
              <a:gd name="connsiteX155" fmla="*/ 4207312 w 7329712"/>
              <a:gd name="connsiteY155" fmla="*/ 5020263 h 5138057"/>
              <a:gd name="connsiteX156" fmla="*/ 3774124 w 7329712"/>
              <a:gd name="connsiteY156" fmla="*/ 4846628 h 5138057"/>
              <a:gd name="connsiteX157" fmla="*/ 3737470 w 7329712"/>
              <a:gd name="connsiteY157" fmla="*/ 4829933 h 5138057"/>
              <a:gd name="connsiteX158" fmla="*/ 3699108 w 7329712"/>
              <a:gd name="connsiteY158" fmla="*/ 4871653 h 5138057"/>
              <a:gd name="connsiteX159" fmla="*/ 3324221 w 7329712"/>
              <a:gd name="connsiteY159" fmla="*/ 4736412 h 5138057"/>
              <a:gd name="connsiteX160" fmla="*/ 2994344 w 7329712"/>
              <a:gd name="connsiteY160" fmla="*/ 4586158 h 5138057"/>
              <a:gd name="connsiteX161" fmla="*/ 2716122 w 7329712"/>
              <a:gd name="connsiteY161" fmla="*/ 4447594 h 5138057"/>
              <a:gd name="connsiteX162" fmla="*/ 2489558 w 7329712"/>
              <a:gd name="connsiteY162" fmla="*/ 4320718 h 5138057"/>
              <a:gd name="connsiteX163" fmla="*/ 2219693 w 7329712"/>
              <a:gd name="connsiteY163" fmla="*/ 4150443 h 5138057"/>
              <a:gd name="connsiteX164" fmla="*/ 2154744 w 7329712"/>
              <a:gd name="connsiteY164" fmla="*/ 4085343 h 5138057"/>
              <a:gd name="connsiteX165" fmla="*/ 2113154 w 7329712"/>
              <a:gd name="connsiteY165" fmla="*/ 3983529 h 5138057"/>
              <a:gd name="connsiteX166" fmla="*/ 1934826 w 7329712"/>
              <a:gd name="connsiteY166" fmla="*/ 3985172 h 5138057"/>
              <a:gd name="connsiteX167" fmla="*/ 1258456 w 7329712"/>
              <a:gd name="connsiteY167" fmla="*/ 3617902 h 5138057"/>
              <a:gd name="connsiteX168" fmla="*/ 1076900 w 7329712"/>
              <a:gd name="connsiteY168" fmla="*/ 3476011 h 5138057"/>
              <a:gd name="connsiteX169" fmla="*/ 895345 w 7329712"/>
              <a:gd name="connsiteY169" fmla="*/ 3334121 h 5138057"/>
              <a:gd name="connsiteX170" fmla="*/ 908638 w 7329712"/>
              <a:gd name="connsiteY170" fmla="*/ 3387531 h 5138057"/>
              <a:gd name="connsiteX171" fmla="*/ 900283 w 7329712"/>
              <a:gd name="connsiteY171" fmla="*/ 3419241 h 5138057"/>
              <a:gd name="connsiteX172" fmla="*/ 906929 w 7329712"/>
              <a:gd name="connsiteY172" fmla="*/ 3445945 h 5138057"/>
              <a:gd name="connsiteX173" fmla="*/ 510392 w 7329712"/>
              <a:gd name="connsiteY173" fmla="*/ 3289006 h 5138057"/>
              <a:gd name="connsiteX174" fmla="*/ 40550 w 7329712"/>
              <a:gd name="connsiteY174" fmla="*/ 3098675 h 5138057"/>
              <a:gd name="connsiteX175" fmla="*/ 0 w 7329712"/>
              <a:gd name="connsiteY175" fmla="*/ 3066985 h 5138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7329712" h="5138057">
                <a:moveTo>
                  <a:pt x="4343293" y="2448025"/>
                </a:moveTo>
                <a:lnTo>
                  <a:pt x="4359989" y="2470116"/>
                </a:lnTo>
                <a:lnTo>
                  <a:pt x="4373404" y="2477170"/>
                </a:lnTo>
                <a:close/>
                <a:moveTo>
                  <a:pt x="7187424" y="1919297"/>
                </a:moveTo>
                <a:lnTo>
                  <a:pt x="7187424" y="2055468"/>
                </a:lnTo>
                <a:lnTo>
                  <a:pt x="7130184" y="2107432"/>
                </a:lnTo>
                <a:lnTo>
                  <a:pt x="6850063" y="2287646"/>
                </a:lnTo>
                <a:lnTo>
                  <a:pt x="6569940" y="2467859"/>
                </a:lnTo>
                <a:lnTo>
                  <a:pt x="6276527" y="2594663"/>
                </a:lnTo>
                <a:lnTo>
                  <a:pt x="6434913" y="2512903"/>
                </a:lnTo>
                <a:lnTo>
                  <a:pt x="6586653" y="2404440"/>
                </a:lnTo>
                <a:lnTo>
                  <a:pt x="6890134" y="2187511"/>
                </a:lnTo>
                <a:close/>
                <a:moveTo>
                  <a:pt x="0" y="0"/>
                </a:moveTo>
                <a:lnTo>
                  <a:pt x="49495" y="1019"/>
                </a:lnTo>
                <a:lnTo>
                  <a:pt x="457807" y="9418"/>
                </a:lnTo>
                <a:lnTo>
                  <a:pt x="866119" y="17819"/>
                </a:lnTo>
                <a:lnTo>
                  <a:pt x="1072742" y="64580"/>
                </a:lnTo>
                <a:lnTo>
                  <a:pt x="1344317" y="176439"/>
                </a:lnTo>
                <a:lnTo>
                  <a:pt x="1929056" y="501975"/>
                </a:lnTo>
                <a:lnTo>
                  <a:pt x="2392251" y="665600"/>
                </a:lnTo>
                <a:lnTo>
                  <a:pt x="2833798" y="807526"/>
                </a:lnTo>
                <a:lnTo>
                  <a:pt x="3246191" y="930254"/>
                </a:lnTo>
                <a:lnTo>
                  <a:pt x="3667798" y="992064"/>
                </a:lnTo>
                <a:lnTo>
                  <a:pt x="4479291" y="1184110"/>
                </a:lnTo>
                <a:lnTo>
                  <a:pt x="4834238" y="1239236"/>
                </a:lnTo>
                <a:lnTo>
                  <a:pt x="5160886" y="1245956"/>
                </a:lnTo>
                <a:lnTo>
                  <a:pt x="5495892" y="1220967"/>
                </a:lnTo>
                <a:lnTo>
                  <a:pt x="5645922" y="1170918"/>
                </a:lnTo>
                <a:lnTo>
                  <a:pt x="5810957" y="1115863"/>
                </a:lnTo>
                <a:lnTo>
                  <a:pt x="5975992" y="1060810"/>
                </a:lnTo>
                <a:lnTo>
                  <a:pt x="6127732" y="952346"/>
                </a:lnTo>
                <a:lnTo>
                  <a:pt x="6294477" y="838877"/>
                </a:lnTo>
                <a:lnTo>
                  <a:pt x="6469577" y="693699"/>
                </a:lnTo>
                <a:lnTo>
                  <a:pt x="6537946" y="641969"/>
                </a:lnTo>
                <a:lnTo>
                  <a:pt x="6612961" y="616944"/>
                </a:lnTo>
                <a:lnTo>
                  <a:pt x="6694623" y="618625"/>
                </a:lnTo>
                <a:lnTo>
                  <a:pt x="6759574" y="683725"/>
                </a:lnTo>
                <a:lnTo>
                  <a:pt x="6781223" y="705424"/>
                </a:lnTo>
                <a:lnTo>
                  <a:pt x="6809520" y="753829"/>
                </a:lnTo>
                <a:lnTo>
                  <a:pt x="6801164" y="785540"/>
                </a:lnTo>
                <a:lnTo>
                  <a:pt x="6799453" y="843952"/>
                </a:lnTo>
                <a:lnTo>
                  <a:pt x="6757672" y="1002503"/>
                </a:lnTo>
                <a:lnTo>
                  <a:pt x="6640875" y="1186077"/>
                </a:lnTo>
                <a:lnTo>
                  <a:pt x="6372337" y="1478113"/>
                </a:lnTo>
                <a:lnTo>
                  <a:pt x="6242245" y="1608278"/>
                </a:lnTo>
                <a:lnTo>
                  <a:pt x="6090505" y="1716741"/>
                </a:lnTo>
                <a:lnTo>
                  <a:pt x="5953767" y="1820202"/>
                </a:lnTo>
                <a:lnTo>
                  <a:pt x="5810382" y="1896955"/>
                </a:lnTo>
                <a:lnTo>
                  <a:pt x="5660352" y="1947005"/>
                </a:lnTo>
                <a:lnTo>
                  <a:pt x="5510320" y="1997054"/>
                </a:lnTo>
                <a:lnTo>
                  <a:pt x="5518677" y="1965343"/>
                </a:lnTo>
                <a:lnTo>
                  <a:pt x="5557039" y="1923624"/>
                </a:lnTo>
                <a:lnTo>
                  <a:pt x="5640411" y="1866890"/>
                </a:lnTo>
                <a:lnTo>
                  <a:pt x="5730431" y="1836860"/>
                </a:lnTo>
                <a:lnTo>
                  <a:pt x="5807155" y="1753422"/>
                </a:lnTo>
                <a:lnTo>
                  <a:pt x="5360481" y="1786739"/>
                </a:lnTo>
                <a:lnTo>
                  <a:pt x="4922164" y="1788348"/>
                </a:lnTo>
                <a:lnTo>
                  <a:pt x="5227162" y="1773369"/>
                </a:lnTo>
                <a:lnTo>
                  <a:pt x="5533871" y="1699976"/>
                </a:lnTo>
                <a:lnTo>
                  <a:pt x="5347187" y="1733331"/>
                </a:lnTo>
                <a:lnTo>
                  <a:pt x="5145500" y="1771689"/>
                </a:lnTo>
                <a:lnTo>
                  <a:pt x="4930520" y="1756639"/>
                </a:lnTo>
                <a:lnTo>
                  <a:pt x="4715538" y="1741588"/>
                </a:lnTo>
                <a:lnTo>
                  <a:pt x="4257280" y="1663083"/>
                </a:lnTo>
                <a:lnTo>
                  <a:pt x="3755722" y="1541176"/>
                </a:lnTo>
                <a:lnTo>
                  <a:pt x="3660766" y="1486087"/>
                </a:lnTo>
                <a:lnTo>
                  <a:pt x="3580814" y="1425991"/>
                </a:lnTo>
                <a:lnTo>
                  <a:pt x="3385966" y="1230692"/>
                </a:lnTo>
                <a:lnTo>
                  <a:pt x="3291863" y="1146396"/>
                </a:lnTo>
                <a:lnTo>
                  <a:pt x="3196908" y="1091304"/>
                </a:lnTo>
                <a:lnTo>
                  <a:pt x="3078592" y="1072931"/>
                </a:lnTo>
                <a:lnTo>
                  <a:pt x="2936917" y="1091271"/>
                </a:lnTo>
                <a:lnTo>
                  <a:pt x="3609110" y="1474396"/>
                </a:lnTo>
                <a:lnTo>
                  <a:pt x="3945635" y="1651355"/>
                </a:lnTo>
                <a:lnTo>
                  <a:pt x="4275511" y="1801612"/>
                </a:lnTo>
                <a:lnTo>
                  <a:pt x="4598740" y="1925161"/>
                </a:lnTo>
                <a:lnTo>
                  <a:pt x="4908677" y="1995303"/>
                </a:lnTo>
                <a:lnTo>
                  <a:pt x="5205320" y="2012032"/>
                </a:lnTo>
                <a:lnTo>
                  <a:pt x="5510320" y="1997054"/>
                </a:lnTo>
                <a:lnTo>
                  <a:pt x="5495317" y="2002058"/>
                </a:lnTo>
                <a:lnTo>
                  <a:pt x="5742014" y="1948684"/>
                </a:lnTo>
                <a:lnTo>
                  <a:pt x="5975417" y="1841900"/>
                </a:lnTo>
                <a:lnTo>
                  <a:pt x="6193817" y="1740121"/>
                </a:lnTo>
                <a:lnTo>
                  <a:pt x="6428930" y="1574923"/>
                </a:lnTo>
                <a:lnTo>
                  <a:pt x="6298838" y="1705086"/>
                </a:lnTo>
                <a:lnTo>
                  <a:pt x="6230471" y="1756816"/>
                </a:lnTo>
                <a:lnTo>
                  <a:pt x="6335492" y="1721782"/>
                </a:lnTo>
                <a:lnTo>
                  <a:pt x="6508883" y="1635018"/>
                </a:lnTo>
                <a:lnTo>
                  <a:pt x="6690630" y="1516544"/>
                </a:lnTo>
                <a:lnTo>
                  <a:pt x="6857374" y="1403077"/>
                </a:lnTo>
                <a:lnTo>
                  <a:pt x="7170512" y="1128906"/>
                </a:lnTo>
                <a:lnTo>
                  <a:pt x="7180391" y="1110164"/>
                </a:lnTo>
                <a:lnTo>
                  <a:pt x="7232329" y="1110164"/>
                </a:lnTo>
                <a:lnTo>
                  <a:pt x="7329712" y="869649"/>
                </a:lnTo>
                <a:lnTo>
                  <a:pt x="7193375" y="1290549"/>
                </a:lnTo>
                <a:lnTo>
                  <a:pt x="7097520" y="1392760"/>
                </a:lnTo>
                <a:lnTo>
                  <a:pt x="6887188" y="1653428"/>
                </a:lnTo>
                <a:lnTo>
                  <a:pt x="6650365" y="1877043"/>
                </a:lnTo>
                <a:lnTo>
                  <a:pt x="6403573" y="2060597"/>
                </a:lnTo>
                <a:lnTo>
                  <a:pt x="6153458" y="2230801"/>
                </a:lnTo>
                <a:lnTo>
                  <a:pt x="5890049" y="2347595"/>
                </a:lnTo>
                <a:lnTo>
                  <a:pt x="5613346" y="2410979"/>
                </a:lnTo>
                <a:lnTo>
                  <a:pt x="5329996" y="2447658"/>
                </a:lnTo>
                <a:lnTo>
                  <a:pt x="5039999" y="2457632"/>
                </a:lnTo>
                <a:lnTo>
                  <a:pt x="4925111" y="2446110"/>
                </a:lnTo>
                <a:lnTo>
                  <a:pt x="5336602" y="2763700"/>
                </a:lnTo>
                <a:lnTo>
                  <a:pt x="4739318" y="2831345"/>
                </a:lnTo>
                <a:lnTo>
                  <a:pt x="4494651" y="2594529"/>
                </a:lnTo>
                <a:lnTo>
                  <a:pt x="4449851" y="2589011"/>
                </a:lnTo>
                <a:lnTo>
                  <a:pt x="4570520" y="2748668"/>
                </a:lnTo>
                <a:lnTo>
                  <a:pt x="3784962" y="2508153"/>
                </a:lnTo>
                <a:lnTo>
                  <a:pt x="4888639" y="2989182"/>
                </a:lnTo>
                <a:lnTo>
                  <a:pt x="5635244" y="2801280"/>
                </a:lnTo>
                <a:lnTo>
                  <a:pt x="5117503" y="3078499"/>
                </a:lnTo>
                <a:lnTo>
                  <a:pt x="5392853" y="3091900"/>
                </a:lnTo>
                <a:lnTo>
                  <a:pt x="5757866" y="3056900"/>
                </a:lnTo>
                <a:lnTo>
                  <a:pt x="6116230" y="2995196"/>
                </a:lnTo>
                <a:lnTo>
                  <a:pt x="6461302" y="2880083"/>
                </a:lnTo>
                <a:lnTo>
                  <a:pt x="6352861" y="3031947"/>
                </a:lnTo>
                <a:lnTo>
                  <a:pt x="6251067" y="3210516"/>
                </a:lnTo>
                <a:lnTo>
                  <a:pt x="6152061" y="3349166"/>
                </a:lnTo>
                <a:lnTo>
                  <a:pt x="6452754" y="3172157"/>
                </a:lnTo>
                <a:lnTo>
                  <a:pt x="6512766" y="3152137"/>
                </a:lnTo>
                <a:lnTo>
                  <a:pt x="6316017" y="3275612"/>
                </a:lnTo>
                <a:lnTo>
                  <a:pt x="6147246" y="3355910"/>
                </a:lnTo>
                <a:lnTo>
                  <a:pt x="6142626" y="3362379"/>
                </a:lnTo>
                <a:lnTo>
                  <a:pt x="6070837" y="3530939"/>
                </a:lnTo>
                <a:lnTo>
                  <a:pt x="6092488" y="3552638"/>
                </a:lnTo>
                <a:lnTo>
                  <a:pt x="6129141" y="3569333"/>
                </a:lnTo>
                <a:lnTo>
                  <a:pt x="6247456" y="3587710"/>
                </a:lnTo>
                <a:lnTo>
                  <a:pt x="6299112" y="3599399"/>
                </a:lnTo>
                <a:lnTo>
                  <a:pt x="6305759" y="3626105"/>
                </a:lnTo>
                <a:lnTo>
                  <a:pt x="6245746" y="3646124"/>
                </a:lnTo>
                <a:lnTo>
                  <a:pt x="6010634" y="3811322"/>
                </a:lnTo>
                <a:lnTo>
                  <a:pt x="5785587" y="3886396"/>
                </a:lnTo>
                <a:lnTo>
                  <a:pt x="5560539" y="3961471"/>
                </a:lnTo>
                <a:lnTo>
                  <a:pt x="5352207" y="3973125"/>
                </a:lnTo>
                <a:lnTo>
                  <a:pt x="5165523" y="4006479"/>
                </a:lnTo>
                <a:lnTo>
                  <a:pt x="5000487" y="4061533"/>
                </a:lnTo>
                <a:lnTo>
                  <a:pt x="4857104" y="4138287"/>
                </a:lnTo>
                <a:lnTo>
                  <a:pt x="4810384" y="4211717"/>
                </a:lnTo>
                <a:lnTo>
                  <a:pt x="4748663" y="4290150"/>
                </a:lnTo>
                <a:lnTo>
                  <a:pt x="4740306" y="4321861"/>
                </a:lnTo>
                <a:lnTo>
                  <a:pt x="4768603" y="4370266"/>
                </a:lnTo>
                <a:lnTo>
                  <a:pt x="4861850" y="4483771"/>
                </a:lnTo>
                <a:lnTo>
                  <a:pt x="5136651" y="4739165"/>
                </a:lnTo>
                <a:lnTo>
                  <a:pt x="5281553" y="4864359"/>
                </a:lnTo>
                <a:lnTo>
                  <a:pt x="5389803" y="4972858"/>
                </a:lnTo>
                <a:lnTo>
                  <a:pt x="5418100" y="5021263"/>
                </a:lnTo>
                <a:lnTo>
                  <a:pt x="5431393" y="5074674"/>
                </a:lnTo>
                <a:lnTo>
                  <a:pt x="5423036" y="5106384"/>
                </a:lnTo>
                <a:lnTo>
                  <a:pt x="5378027" y="5121398"/>
                </a:lnTo>
                <a:lnTo>
                  <a:pt x="5154690" y="5138057"/>
                </a:lnTo>
                <a:lnTo>
                  <a:pt x="4873050" y="5116322"/>
                </a:lnTo>
                <a:lnTo>
                  <a:pt x="4539754" y="5082896"/>
                </a:lnTo>
                <a:lnTo>
                  <a:pt x="4207312" y="5020263"/>
                </a:lnTo>
                <a:lnTo>
                  <a:pt x="3774124" y="4846628"/>
                </a:lnTo>
                <a:lnTo>
                  <a:pt x="3737470" y="4829933"/>
                </a:lnTo>
                <a:lnTo>
                  <a:pt x="3699108" y="4871653"/>
                </a:lnTo>
                <a:lnTo>
                  <a:pt x="3324221" y="4736412"/>
                </a:lnTo>
                <a:lnTo>
                  <a:pt x="2994344" y="4586158"/>
                </a:lnTo>
                <a:lnTo>
                  <a:pt x="2716122" y="4447594"/>
                </a:lnTo>
                <a:lnTo>
                  <a:pt x="2489558" y="4320718"/>
                </a:lnTo>
                <a:lnTo>
                  <a:pt x="2219693" y="4150443"/>
                </a:lnTo>
                <a:lnTo>
                  <a:pt x="2154744" y="4085343"/>
                </a:lnTo>
                <a:lnTo>
                  <a:pt x="2113154" y="3983529"/>
                </a:lnTo>
                <a:lnTo>
                  <a:pt x="1934826" y="3985172"/>
                </a:lnTo>
                <a:lnTo>
                  <a:pt x="1258456" y="3617902"/>
                </a:lnTo>
                <a:lnTo>
                  <a:pt x="1076900" y="3476011"/>
                </a:lnTo>
                <a:lnTo>
                  <a:pt x="895345" y="3334121"/>
                </a:lnTo>
                <a:lnTo>
                  <a:pt x="908638" y="3387531"/>
                </a:lnTo>
                <a:lnTo>
                  <a:pt x="900283" y="3419241"/>
                </a:lnTo>
                <a:lnTo>
                  <a:pt x="906929" y="3445945"/>
                </a:lnTo>
                <a:lnTo>
                  <a:pt x="510392" y="3289006"/>
                </a:lnTo>
                <a:lnTo>
                  <a:pt x="40550" y="3098675"/>
                </a:lnTo>
                <a:lnTo>
                  <a:pt x="0" y="3066985"/>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9" name="Title 1"/>
          <p:cNvSpPr>
            <a:spLocks noGrp="1"/>
          </p:cNvSpPr>
          <p:nvPr>
            <p:ph type="title"/>
          </p:nvPr>
        </p:nvSpPr>
        <p:spPr>
          <a:xfrm>
            <a:off x="6936012" y="21252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3"/>
          </p:nvPr>
        </p:nvSpPr>
        <p:spPr>
          <a:xfrm>
            <a:off x="6936012" y="18320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70_Custom Layout">
    <p:spTree>
      <p:nvGrpSpPr>
        <p:cNvPr id="1" name=""/>
        <p:cNvGrpSpPr/>
        <p:nvPr/>
      </p:nvGrpSpPr>
      <p:grpSpPr>
        <a:xfrm>
          <a:off x="0" y="0"/>
          <a:ext cx="0" cy="0"/>
          <a:chOff x="0" y="0"/>
          <a:chExt cx="0" cy="0"/>
        </a:xfrm>
      </p:grpSpPr>
      <p:sp>
        <p:nvSpPr>
          <p:cNvPr id="3" name="Picture Placeholder 28"/>
          <p:cNvSpPr>
            <a:spLocks noGrp="1"/>
          </p:cNvSpPr>
          <p:nvPr>
            <p:ph type="pic" sz="quarter" idx="11" hasCustomPrompt="1"/>
          </p:nvPr>
        </p:nvSpPr>
        <p:spPr>
          <a:xfrm rot="21194847" flipH="1">
            <a:off x="801783" y="-146339"/>
            <a:ext cx="13482334" cy="4660000"/>
          </a:xfrm>
          <a:custGeom>
            <a:avLst/>
            <a:gdLst>
              <a:gd name="connsiteX0" fmla="*/ 8950265 w 11724955"/>
              <a:gd name="connsiteY0" fmla="*/ 1579668 h 4052584"/>
              <a:gd name="connsiteX1" fmla="*/ 8978241 w 11724955"/>
              <a:gd name="connsiteY1" fmla="*/ 1562553 h 4052584"/>
              <a:gd name="connsiteX2" fmla="*/ 8965778 w 11724955"/>
              <a:gd name="connsiteY2" fmla="*/ 1566695 h 4052584"/>
              <a:gd name="connsiteX3" fmla="*/ 11592755 w 11724955"/>
              <a:gd name="connsiteY3" fmla="*/ 1890152 h 4052584"/>
              <a:gd name="connsiteX4" fmla="*/ 11316542 w 11724955"/>
              <a:gd name="connsiteY4" fmla="*/ 1732649 h 4052584"/>
              <a:gd name="connsiteX5" fmla="*/ 11034577 w 11724955"/>
              <a:gd name="connsiteY5" fmla="*/ 1605262 h 4052584"/>
              <a:gd name="connsiteX6" fmla="*/ 10893595 w 11724955"/>
              <a:gd name="connsiteY6" fmla="*/ 1541569 h 4052584"/>
              <a:gd name="connsiteX7" fmla="*/ 10746438 w 11724955"/>
              <a:gd name="connsiteY7" fmla="*/ 1493557 h 4052584"/>
              <a:gd name="connsiteX8" fmla="*/ 11019049 w 11724955"/>
              <a:gd name="connsiteY8" fmla="*/ 1568020 h 4052584"/>
              <a:gd name="connsiteX9" fmla="*/ 11279312 w 11724955"/>
              <a:gd name="connsiteY9" fmla="*/ 1673847 h 4052584"/>
              <a:gd name="connsiteX10" fmla="*/ 11539573 w 11724955"/>
              <a:gd name="connsiteY10" fmla="*/ 1779674 h 4052584"/>
              <a:gd name="connsiteX11" fmla="*/ 11592755 w 11724955"/>
              <a:gd name="connsiteY11" fmla="*/ 1810189 h 4052584"/>
              <a:gd name="connsiteX12" fmla="*/ 2508088 w 11724955"/>
              <a:gd name="connsiteY12" fmla="*/ 2484874 h 4052584"/>
              <a:gd name="connsiteX13" fmla="*/ 2519469 w 11724955"/>
              <a:gd name="connsiteY13" fmla="*/ 2480718 h 4052584"/>
              <a:gd name="connsiteX14" fmla="*/ 2533634 w 11724955"/>
              <a:gd name="connsiteY14" fmla="*/ 2467702 h 4052584"/>
              <a:gd name="connsiteX15" fmla="*/ 893507 w 11724955"/>
              <a:gd name="connsiteY15" fmla="*/ 2554096 h 4052584"/>
              <a:gd name="connsiteX16" fmla="*/ 644579 w 11724955"/>
              <a:gd name="connsiteY16" fmla="*/ 2479388 h 4052584"/>
              <a:gd name="connsiteX17" fmla="*/ 406927 w 11724955"/>
              <a:gd name="connsiteY17" fmla="*/ 2373212 h 4052584"/>
              <a:gd name="connsiteX18" fmla="*/ 169277 w 11724955"/>
              <a:gd name="connsiteY18" fmla="*/ 2267036 h 4052584"/>
              <a:gd name="connsiteX19" fmla="*/ 120715 w 11724955"/>
              <a:gd name="connsiteY19" fmla="*/ 2236420 h 4052584"/>
              <a:gd name="connsiteX20" fmla="*/ 120715 w 11724955"/>
              <a:gd name="connsiteY20" fmla="*/ 2156192 h 4052584"/>
              <a:gd name="connsiteX21" fmla="*/ 372932 w 11724955"/>
              <a:gd name="connsiteY21" fmla="*/ 2314216 h 4052584"/>
              <a:gd name="connsiteX22" fmla="*/ 630400 w 11724955"/>
              <a:gd name="connsiteY22" fmla="*/ 2442023 h 4052584"/>
              <a:gd name="connsiteX23" fmla="*/ 759134 w 11724955"/>
              <a:gd name="connsiteY23" fmla="*/ 2505926 h 4052584"/>
              <a:gd name="connsiteX24" fmla="*/ 1845257 w 11724955"/>
              <a:gd name="connsiteY24" fmla="*/ 4052584 h 4052584"/>
              <a:gd name="connsiteX25" fmla="*/ 1655781 w 11724955"/>
              <a:gd name="connsiteY25" fmla="*/ 4042769 h 4052584"/>
              <a:gd name="connsiteX26" fmla="*/ 1617596 w 11724955"/>
              <a:gd name="connsiteY26" fmla="*/ 4033923 h 4052584"/>
              <a:gd name="connsiteX27" fmla="*/ 1610506 w 11724955"/>
              <a:gd name="connsiteY27" fmla="*/ 4015241 h 4052584"/>
              <a:gd name="connsiteX28" fmla="*/ 1621784 w 11724955"/>
              <a:gd name="connsiteY28" fmla="*/ 3983773 h 4052584"/>
              <a:gd name="connsiteX29" fmla="*/ 1645790 w 11724955"/>
              <a:gd name="connsiteY29" fmla="*/ 3955254 h 4052584"/>
              <a:gd name="connsiteX30" fmla="*/ 1737628 w 11724955"/>
              <a:gd name="connsiteY30" fmla="*/ 3891330 h 4052584"/>
              <a:gd name="connsiteX31" fmla="*/ 1860561 w 11724955"/>
              <a:gd name="connsiteY31" fmla="*/ 3817569 h 4052584"/>
              <a:gd name="connsiteX32" fmla="*/ 2093698 w 11724955"/>
              <a:gd name="connsiteY32" fmla="*/ 3667099 h 4052584"/>
              <a:gd name="connsiteX33" fmla="*/ 2172807 w 11724955"/>
              <a:gd name="connsiteY33" fmla="*/ 3600226 h 4052584"/>
              <a:gd name="connsiteX34" fmla="*/ 2196814 w 11724955"/>
              <a:gd name="connsiteY34" fmla="*/ 3571707 h 4052584"/>
              <a:gd name="connsiteX35" fmla="*/ 2189724 w 11724955"/>
              <a:gd name="connsiteY35" fmla="*/ 3553024 h 4052584"/>
              <a:gd name="connsiteX36" fmla="*/ 2137361 w 11724955"/>
              <a:gd name="connsiteY36" fmla="*/ 3506814 h 4052584"/>
              <a:gd name="connsiteX37" fmla="*/ 2097724 w 11724955"/>
              <a:gd name="connsiteY37" fmla="*/ 3463551 h 4052584"/>
              <a:gd name="connsiteX38" fmla="*/ 1976080 w 11724955"/>
              <a:gd name="connsiteY38" fmla="*/ 3418330 h 4052584"/>
              <a:gd name="connsiteX39" fmla="*/ 1836066 w 11724955"/>
              <a:gd name="connsiteY39" fmla="*/ 3385894 h 4052584"/>
              <a:gd name="connsiteX40" fmla="*/ 1677686 w 11724955"/>
              <a:gd name="connsiteY40" fmla="*/ 3366243 h 4052584"/>
              <a:gd name="connsiteX41" fmla="*/ 1500940 w 11724955"/>
              <a:gd name="connsiteY41" fmla="*/ 3359377 h 4052584"/>
              <a:gd name="connsiteX42" fmla="*/ 1310013 w 11724955"/>
              <a:gd name="connsiteY42" fmla="*/ 3315145 h 4052584"/>
              <a:gd name="connsiteX43" fmla="*/ 1119086 w 11724955"/>
              <a:gd name="connsiteY43" fmla="*/ 3270914 h 4052584"/>
              <a:gd name="connsiteX44" fmla="*/ 919621 w 11724955"/>
              <a:gd name="connsiteY44" fmla="*/ 3173584 h 4052584"/>
              <a:gd name="connsiteX45" fmla="*/ 868707 w 11724955"/>
              <a:gd name="connsiteY45" fmla="*/ 3161789 h 4052584"/>
              <a:gd name="connsiteX46" fmla="*/ 874346 w 11724955"/>
              <a:gd name="connsiteY46" fmla="*/ 3146055 h 4052584"/>
              <a:gd name="connsiteX47" fmla="*/ 918170 w 11724955"/>
              <a:gd name="connsiteY47" fmla="*/ 3139168 h 4052584"/>
              <a:gd name="connsiteX48" fmla="*/ 1018547 w 11724955"/>
              <a:gd name="connsiteY48" fmla="*/ 3128341 h 4052584"/>
              <a:gd name="connsiteX49" fmla="*/ 1049643 w 11724955"/>
              <a:gd name="connsiteY49" fmla="*/ 3118505 h 4052584"/>
              <a:gd name="connsiteX50" fmla="*/ 1068011 w 11724955"/>
              <a:gd name="connsiteY50" fmla="*/ 3105721 h 4052584"/>
              <a:gd name="connsiteX51" fmla="*/ 1007106 w 11724955"/>
              <a:gd name="connsiteY51" fmla="*/ 3006411 h 4052584"/>
              <a:gd name="connsiteX52" fmla="*/ 1003187 w 11724955"/>
              <a:gd name="connsiteY52" fmla="*/ 3002599 h 4052584"/>
              <a:gd name="connsiteX53" fmla="*/ 860004 w 11724955"/>
              <a:gd name="connsiteY53" fmla="*/ 2955290 h 4052584"/>
              <a:gd name="connsiteX54" fmla="*/ 693085 w 11724955"/>
              <a:gd name="connsiteY54" fmla="*/ 2882543 h 4052584"/>
              <a:gd name="connsiteX55" fmla="*/ 743998 w 11724955"/>
              <a:gd name="connsiteY55" fmla="*/ 2894338 h 4052584"/>
              <a:gd name="connsiteX56" fmla="*/ 999102 w 11724955"/>
              <a:gd name="connsiteY56" fmla="*/ 2998626 h 4052584"/>
              <a:gd name="connsiteX57" fmla="*/ 915107 w 11724955"/>
              <a:gd name="connsiteY57" fmla="*/ 2916938 h 4052584"/>
              <a:gd name="connsiteX58" fmla="*/ 828746 w 11724955"/>
              <a:gd name="connsiteY58" fmla="*/ 2811731 h 4052584"/>
              <a:gd name="connsiteX59" fmla="*/ 736746 w 11724955"/>
              <a:gd name="connsiteY59" fmla="*/ 2722257 h 4052584"/>
              <a:gd name="connsiteX60" fmla="*/ 1029500 w 11724955"/>
              <a:gd name="connsiteY60" fmla="*/ 2790078 h 4052584"/>
              <a:gd name="connsiteX61" fmla="*/ 1333531 w 11724955"/>
              <a:gd name="connsiteY61" fmla="*/ 2826432 h 4052584"/>
              <a:gd name="connsiteX62" fmla="*/ 1643203 w 11724955"/>
              <a:gd name="connsiteY62" fmla="*/ 2847053 h 4052584"/>
              <a:gd name="connsiteX63" fmla="*/ 1876806 w 11724955"/>
              <a:gd name="connsiteY63" fmla="*/ 2839157 h 4052584"/>
              <a:gd name="connsiteX64" fmla="*/ 1437562 w 11724955"/>
              <a:gd name="connsiteY64" fmla="*/ 2675829 h 4052584"/>
              <a:gd name="connsiteX65" fmla="*/ 2070970 w 11724955"/>
              <a:gd name="connsiteY65" fmla="*/ 2786535 h 4052584"/>
              <a:gd name="connsiteX66" fmla="*/ 3007314 w 11724955"/>
              <a:gd name="connsiteY66" fmla="*/ 2503128 h 4052584"/>
              <a:gd name="connsiteX67" fmla="*/ 2340858 w 11724955"/>
              <a:gd name="connsiteY67" fmla="*/ 2644831 h 4052584"/>
              <a:gd name="connsiteX68" fmla="*/ 2443232 w 11724955"/>
              <a:gd name="connsiteY68" fmla="*/ 2550767 h 4052584"/>
              <a:gd name="connsiteX69" fmla="*/ 2405224 w 11724955"/>
              <a:gd name="connsiteY69" fmla="*/ 2554018 h 4052584"/>
              <a:gd name="connsiteX70" fmla="*/ 2197652 w 11724955"/>
              <a:gd name="connsiteY70" fmla="*/ 2693542 h 4052584"/>
              <a:gd name="connsiteX71" fmla="*/ 1690925 w 11724955"/>
              <a:gd name="connsiteY71" fmla="*/ 2653688 h 4052584"/>
              <a:gd name="connsiteX72" fmla="*/ 2040028 w 11724955"/>
              <a:gd name="connsiteY72" fmla="*/ 2466574 h 4052584"/>
              <a:gd name="connsiteX73" fmla="*/ 1942559 w 11724955"/>
              <a:gd name="connsiteY73" fmla="*/ 2473362 h 4052584"/>
              <a:gd name="connsiteX74" fmla="*/ 1696530 w 11724955"/>
              <a:gd name="connsiteY74" fmla="*/ 2467486 h 4052584"/>
              <a:gd name="connsiteX75" fmla="*/ 1456140 w 11724955"/>
              <a:gd name="connsiteY75" fmla="*/ 2445876 h 4052584"/>
              <a:gd name="connsiteX76" fmla="*/ 1221389 w 11724955"/>
              <a:gd name="connsiteY76" fmla="*/ 2408532 h 4052584"/>
              <a:gd name="connsiteX77" fmla="*/ 997917 w 11724955"/>
              <a:gd name="connsiteY77" fmla="*/ 2339721 h 4052584"/>
              <a:gd name="connsiteX78" fmla="*/ 785723 w 11724955"/>
              <a:gd name="connsiteY78" fmla="*/ 2239442 h 4052584"/>
              <a:gd name="connsiteX79" fmla="*/ 576348 w 11724955"/>
              <a:gd name="connsiteY79" fmla="*/ 2131298 h 4052584"/>
              <a:gd name="connsiteX80" fmla="*/ 375431 w 11724955"/>
              <a:gd name="connsiteY80" fmla="*/ 1999551 h 4052584"/>
              <a:gd name="connsiteX81" fmla="*/ 196988 w 11724955"/>
              <a:gd name="connsiteY81" fmla="*/ 1845973 h 4052584"/>
              <a:gd name="connsiteX82" fmla="*/ 115666 w 11724955"/>
              <a:gd name="connsiteY82" fmla="*/ 1785754 h 4052584"/>
              <a:gd name="connsiteX83" fmla="*/ 0 w 11724955"/>
              <a:gd name="connsiteY83" fmla="*/ 1537773 h 4052584"/>
              <a:gd name="connsiteX84" fmla="*/ 82618 w 11724955"/>
              <a:gd name="connsiteY84" fmla="*/ 1679477 h 4052584"/>
              <a:gd name="connsiteX85" fmla="*/ 126682 w 11724955"/>
              <a:gd name="connsiteY85" fmla="*/ 1679477 h 4052584"/>
              <a:gd name="connsiteX86" fmla="*/ 135063 w 11724955"/>
              <a:gd name="connsiteY86" fmla="*/ 1690519 h 4052584"/>
              <a:gd name="connsiteX87" fmla="*/ 400725 w 11724955"/>
              <a:gd name="connsiteY87" fmla="*/ 1852052 h 4052584"/>
              <a:gd name="connsiteX88" fmla="*/ 542188 w 11724955"/>
              <a:gd name="connsiteY88" fmla="*/ 1918903 h 4052584"/>
              <a:gd name="connsiteX89" fmla="*/ 696379 w 11724955"/>
              <a:gd name="connsiteY89" fmla="*/ 1988704 h 4052584"/>
              <a:gd name="connsiteX90" fmla="*/ 843482 w 11724955"/>
              <a:gd name="connsiteY90" fmla="*/ 2039823 h 4052584"/>
              <a:gd name="connsiteX91" fmla="*/ 932580 w 11724955"/>
              <a:gd name="connsiteY91" fmla="*/ 2060464 h 4052584"/>
              <a:gd name="connsiteX92" fmla="*/ 874578 w 11724955"/>
              <a:gd name="connsiteY92" fmla="*/ 2029986 h 4052584"/>
              <a:gd name="connsiteX93" fmla="*/ 764210 w 11724955"/>
              <a:gd name="connsiteY93" fmla="*/ 1953298 h 4052584"/>
              <a:gd name="connsiteX94" fmla="*/ 963677 w 11724955"/>
              <a:gd name="connsiteY94" fmla="*/ 2050628 h 4052584"/>
              <a:gd name="connsiteX95" fmla="*/ 1148964 w 11724955"/>
              <a:gd name="connsiteY95" fmla="*/ 2110593 h 4052584"/>
              <a:gd name="connsiteX96" fmla="*/ 1346980 w 11724955"/>
              <a:gd name="connsiteY96" fmla="*/ 2173506 h 4052584"/>
              <a:gd name="connsiteX97" fmla="*/ 1556274 w 11724955"/>
              <a:gd name="connsiteY97" fmla="*/ 2204953 h 4052584"/>
              <a:gd name="connsiteX98" fmla="*/ 1543546 w 11724955"/>
              <a:gd name="connsiteY98" fmla="*/ 2202004 h 4052584"/>
              <a:gd name="connsiteX99" fmla="*/ 1802303 w 11724955"/>
              <a:gd name="connsiteY99" fmla="*/ 2210829 h 4052584"/>
              <a:gd name="connsiteX100" fmla="*/ 2053970 w 11724955"/>
              <a:gd name="connsiteY100" fmla="*/ 2200973 h 4052584"/>
              <a:gd name="connsiteX101" fmla="*/ 2316916 w 11724955"/>
              <a:gd name="connsiteY101" fmla="*/ 2159647 h 4052584"/>
              <a:gd name="connsiteX102" fmla="*/ 2591139 w 11724955"/>
              <a:gd name="connsiteY102" fmla="*/ 2086856 h 4052584"/>
              <a:gd name="connsiteX103" fmla="*/ 2871001 w 11724955"/>
              <a:gd name="connsiteY103" fmla="*/ 1998329 h 4052584"/>
              <a:gd name="connsiteX104" fmla="*/ 3156504 w 11724955"/>
              <a:gd name="connsiteY104" fmla="*/ 1894071 h 4052584"/>
              <a:gd name="connsiteX105" fmla="*/ 3726783 w 11724955"/>
              <a:gd name="connsiteY105" fmla="*/ 1668346 h 4052584"/>
              <a:gd name="connsiteX106" fmla="*/ 3606588 w 11724955"/>
              <a:gd name="connsiteY106" fmla="*/ 1657540 h 4052584"/>
              <a:gd name="connsiteX107" fmla="*/ 3506210 w 11724955"/>
              <a:gd name="connsiteY107" fmla="*/ 1668365 h 4052584"/>
              <a:gd name="connsiteX108" fmla="*/ 3425652 w 11724955"/>
              <a:gd name="connsiteY108" fmla="*/ 1700823 h 4052584"/>
              <a:gd name="connsiteX109" fmla="*/ 3345816 w 11724955"/>
              <a:gd name="connsiteY109" fmla="*/ 1750488 h 4052584"/>
              <a:gd name="connsiteX110" fmla="*/ 3180510 w 11724955"/>
              <a:gd name="connsiteY110" fmla="*/ 1865552 h 4052584"/>
              <a:gd name="connsiteX111" fmla="*/ 3112680 w 11724955"/>
              <a:gd name="connsiteY111" fmla="*/ 1900959 h 4052584"/>
              <a:gd name="connsiteX112" fmla="*/ 3032120 w 11724955"/>
              <a:gd name="connsiteY112" fmla="*/ 1933415 h 4052584"/>
              <a:gd name="connsiteX113" fmla="*/ 2606606 w 11724955"/>
              <a:gd name="connsiteY113" fmla="*/ 2005239 h 4052584"/>
              <a:gd name="connsiteX114" fmla="*/ 2217827 w 11724955"/>
              <a:gd name="connsiteY114" fmla="*/ 2051492 h 4052584"/>
              <a:gd name="connsiteX115" fmla="*/ 2035439 w 11724955"/>
              <a:gd name="connsiteY115" fmla="*/ 2060359 h 4052584"/>
              <a:gd name="connsiteX116" fmla="*/ 1853053 w 11724955"/>
              <a:gd name="connsiteY116" fmla="*/ 2069226 h 4052584"/>
              <a:gd name="connsiteX117" fmla="*/ 1681945 w 11724955"/>
              <a:gd name="connsiteY117" fmla="*/ 2046627 h 4052584"/>
              <a:gd name="connsiteX118" fmla="*/ 1523565 w 11724955"/>
              <a:gd name="connsiteY118" fmla="*/ 2026975 h 4052584"/>
              <a:gd name="connsiteX119" fmla="*/ 1783772 w 11724955"/>
              <a:gd name="connsiteY119" fmla="*/ 2070216 h 4052584"/>
              <a:gd name="connsiteX120" fmla="*/ 2042528 w 11724955"/>
              <a:gd name="connsiteY120" fmla="*/ 2079041 h 4052584"/>
              <a:gd name="connsiteX121" fmla="*/ 1670667 w 11724955"/>
              <a:gd name="connsiteY121" fmla="*/ 2078093 h 4052584"/>
              <a:gd name="connsiteX122" fmla="*/ 1291715 w 11724955"/>
              <a:gd name="connsiteY122" fmla="*/ 2058464 h 4052584"/>
              <a:gd name="connsiteX123" fmla="*/ 1356806 w 11724955"/>
              <a:gd name="connsiteY123" fmla="*/ 2107623 h 4052584"/>
              <a:gd name="connsiteX124" fmla="*/ 1433178 w 11724955"/>
              <a:gd name="connsiteY124" fmla="*/ 2125316 h 4052584"/>
              <a:gd name="connsiteX125" fmla="*/ 1503910 w 11724955"/>
              <a:gd name="connsiteY125" fmla="*/ 2158742 h 4052584"/>
              <a:gd name="connsiteX126" fmla="*/ 1536456 w 11724955"/>
              <a:gd name="connsiteY126" fmla="*/ 2183321 h 4052584"/>
              <a:gd name="connsiteX127" fmla="*/ 1543546 w 11724955"/>
              <a:gd name="connsiteY127" fmla="*/ 2202004 h 4052584"/>
              <a:gd name="connsiteX128" fmla="*/ 1416260 w 11724955"/>
              <a:gd name="connsiteY128" fmla="*/ 2172517 h 4052584"/>
              <a:gd name="connsiteX129" fmla="*/ 1288977 w 11724955"/>
              <a:gd name="connsiteY129" fmla="*/ 2143029 h 4052584"/>
              <a:gd name="connsiteX130" fmla="*/ 1167332 w 11724955"/>
              <a:gd name="connsiteY130" fmla="*/ 2097809 h 4052584"/>
              <a:gd name="connsiteX131" fmla="*/ 1051325 w 11724955"/>
              <a:gd name="connsiteY131" fmla="*/ 2036853 h 4052584"/>
              <a:gd name="connsiteX132" fmla="*/ 922591 w 11724955"/>
              <a:gd name="connsiteY132" fmla="*/ 1972950 h 4052584"/>
              <a:gd name="connsiteX133" fmla="*/ 812223 w 11724955"/>
              <a:gd name="connsiteY133" fmla="*/ 1896261 h 4052584"/>
              <a:gd name="connsiteX134" fmla="*/ 584399 w 11724955"/>
              <a:gd name="connsiteY134" fmla="*/ 1724202 h 4052584"/>
              <a:gd name="connsiteX135" fmla="*/ 485310 w 11724955"/>
              <a:gd name="connsiteY135" fmla="*/ 1616046 h 4052584"/>
              <a:gd name="connsiteX136" fmla="*/ 449864 w 11724955"/>
              <a:gd name="connsiteY136" fmla="*/ 1522633 h 4052584"/>
              <a:gd name="connsiteX137" fmla="*/ 448412 w 11724955"/>
              <a:gd name="connsiteY137" fmla="*/ 1488219 h 4052584"/>
              <a:gd name="connsiteX138" fmla="*/ 441323 w 11724955"/>
              <a:gd name="connsiteY138" fmla="*/ 1469535 h 4052584"/>
              <a:gd name="connsiteX139" fmla="*/ 465330 w 11724955"/>
              <a:gd name="connsiteY139" fmla="*/ 1441017 h 4052584"/>
              <a:gd name="connsiteX140" fmla="*/ 483697 w 11724955"/>
              <a:gd name="connsiteY140" fmla="*/ 1428232 h 4052584"/>
              <a:gd name="connsiteX141" fmla="*/ 538800 w 11724955"/>
              <a:gd name="connsiteY141" fmla="*/ 1389877 h 4052584"/>
              <a:gd name="connsiteX142" fmla="*/ 608081 w 11724955"/>
              <a:gd name="connsiteY142" fmla="*/ 1388887 h 4052584"/>
              <a:gd name="connsiteX143" fmla="*/ 671723 w 11724955"/>
              <a:gd name="connsiteY143" fmla="*/ 1403631 h 4052584"/>
              <a:gd name="connsiteX144" fmla="*/ 729726 w 11724955"/>
              <a:gd name="connsiteY144" fmla="*/ 1434109 h 4052584"/>
              <a:gd name="connsiteX145" fmla="*/ 878278 w 11724955"/>
              <a:gd name="connsiteY145" fmla="*/ 1519643 h 4052584"/>
              <a:gd name="connsiteX146" fmla="*/ 1019742 w 11724955"/>
              <a:gd name="connsiteY146" fmla="*/ 1586495 h 4052584"/>
              <a:gd name="connsiteX147" fmla="*/ 1148476 w 11724955"/>
              <a:gd name="connsiteY147" fmla="*/ 1650399 h 4052584"/>
              <a:gd name="connsiteX148" fmla="*/ 1288489 w 11724955"/>
              <a:gd name="connsiteY148" fmla="*/ 1682834 h 4052584"/>
              <a:gd name="connsiteX149" fmla="*/ 1428503 w 11724955"/>
              <a:gd name="connsiteY149" fmla="*/ 1715271 h 4052584"/>
              <a:gd name="connsiteX150" fmla="*/ 1555786 w 11724955"/>
              <a:gd name="connsiteY150" fmla="*/ 1744758 h 4052584"/>
              <a:gd name="connsiteX151" fmla="*/ 1840000 w 11724955"/>
              <a:gd name="connsiteY151" fmla="*/ 1759481 h 4052584"/>
              <a:gd name="connsiteX152" fmla="*/ 2117124 w 11724955"/>
              <a:gd name="connsiteY152" fmla="*/ 1755522 h 4052584"/>
              <a:gd name="connsiteX153" fmla="*/ 2418255 w 11724955"/>
              <a:gd name="connsiteY153" fmla="*/ 1723043 h 4052584"/>
              <a:gd name="connsiteX154" fmla="*/ 3106714 w 11724955"/>
              <a:gd name="connsiteY154" fmla="*/ 1609896 h 4052584"/>
              <a:gd name="connsiteX155" fmla="*/ 3464399 w 11724955"/>
              <a:gd name="connsiteY155" fmla="*/ 1573479 h 4052584"/>
              <a:gd name="connsiteX156" fmla="*/ 3814268 w 11724955"/>
              <a:gd name="connsiteY156" fmla="*/ 1501172 h 4052584"/>
              <a:gd name="connsiteX157" fmla="*/ 4188870 w 11724955"/>
              <a:gd name="connsiteY157" fmla="*/ 1417554 h 4052584"/>
              <a:gd name="connsiteX158" fmla="*/ 4581837 w 11724955"/>
              <a:gd name="connsiteY158" fmla="*/ 1321151 h 4052584"/>
              <a:gd name="connsiteX159" fmla="*/ 5077921 w 11724955"/>
              <a:gd name="connsiteY159" fmla="*/ 1129355 h 4052584"/>
              <a:gd name="connsiteX160" fmla="*/ 5308322 w 11724955"/>
              <a:gd name="connsiteY160" fmla="*/ 1063452 h 4052584"/>
              <a:gd name="connsiteX161" fmla="*/ 5483618 w 11724955"/>
              <a:gd name="connsiteY161" fmla="*/ 1035902 h 4052584"/>
              <a:gd name="connsiteX162" fmla="*/ 5595021 w 11724955"/>
              <a:gd name="connsiteY162" fmla="*/ 1034310 h 4052584"/>
              <a:gd name="connsiteX163" fmla="*/ 5757530 w 11724955"/>
              <a:gd name="connsiteY163" fmla="*/ 993659 h 4052584"/>
              <a:gd name="connsiteX164" fmla="*/ 5751356 w 11724955"/>
              <a:gd name="connsiteY164" fmla="*/ 1009340 h 4052584"/>
              <a:gd name="connsiteX165" fmla="*/ 5759118 w 11724955"/>
              <a:gd name="connsiteY165" fmla="*/ 1027961 h 4052584"/>
              <a:gd name="connsiteX166" fmla="*/ 5757533 w 11724955"/>
              <a:gd name="connsiteY166" fmla="*/ 1031988 h 4052584"/>
              <a:gd name="connsiteX167" fmla="*/ 5803440 w 11724955"/>
              <a:gd name="connsiteY167" fmla="*/ 1031332 h 4052584"/>
              <a:gd name="connsiteX168" fmla="*/ 5915451 w 11724955"/>
              <a:gd name="connsiteY168" fmla="*/ 976003 h 4052584"/>
              <a:gd name="connsiteX169" fmla="*/ 6084135 w 11724955"/>
              <a:gd name="connsiteY169" fmla="*/ 892680 h 4052584"/>
              <a:gd name="connsiteX170" fmla="*/ 6712552 w 11724955"/>
              <a:gd name="connsiteY170" fmla="*/ 677008 h 4052584"/>
              <a:gd name="connsiteX171" fmla="*/ 6878237 w 11724955"/>
              <a:gd name="connsiteY171" fmla="*/ 677973 h 4052584"/>
              <a:gd name="connsiteX172" fmla="*/ 6916879 w 11724955"/>
              <a:gd name="connsiteY172" fmla="*/ 618185 h 4052584"/>
              <a:gd name="connsiteX173" fmla="*/ 6977223 w 11724955"/>
              <a:gd name="connsiteY173" fmla="*/ 579956 h 4052584"/>
              <a:gd name="connsiteX174" fmla="*/ 7227955 w 11724955"/>
              <a:gd name="connsiteY174" fmla="*/ 479966 h 4052584"/>
              <a:gd name="connsiteX175" fmla="*/ 7438456 w 11724955"/>
              <a:gd name="connsiteY175" fmla="*/ 405460 h 4052584"/>
              <a:gd name="connsiteX176" fmla="*/ 7696953 w 11724955"/>
              <a:gd name="connsiteY176" fmla="*/ 324092 h 4052584"/>
              <a:gd name="connsiteX177" fmla="*/ 8003442 w 11724955"/>
              <a:gd name="connsiteY177" fmla="*/ 235858 h 4052584"/>
              <a:gd name="connsiteX178" fmla="*/ 8351751 w 11724955"/>
              <a:gd name="connsiteY178" fmla="*/ 156440 h 4052584"/>
              <a:gd name="connsiteX179" fmla="*/ 8387393 w 11724955"/>
              <a:gd name="connsiteY179" fmla="*/ 180940 h 4052584"/>
              <a:gd name="connsiteX180" fmla="*/ 8421449 w 11724955"/>
              <a:gd name="connsiteY180" fmla="*/ 171136 h 4052584"/>
              <a:gd name="connsiteX181" fmla="*/ 8823925 w 11724955"/>
              <a:gd name="connsiteY181" fmla="*/ 69172 h 4052584"/>
              <a:gd name="connsiteX182" fmla="*/ 9132797 w 11724955"/>
              <a:gd name="connsiteY182" fmla="*/ 32392 h 4052584"/>
              <a:gd name="connsiteX183" fmla="*/ 9442464 w 11724955"/>
              <a:gd name="connsiteY183" fmla="*/ 12763 h 4052584"/>
              <a:gd name="connsiteX184" fmla="*/ 9704136 w 11724955"/>
              <a:gd name="connsiteY184" fmla="*/ 0 h 4052584"/>
              <a:gd name="connsiteX185" fmla="*/ 9911639 w 11724955"/>
              <a:gd name="connsiteY185" fmla="*/ 9783 h 4052584"/>
              <a:gd name="connsiteX186" fmla="*/ 9953457 w 11724955"/>
              <a:gd name="connsiteY186" fmla="*/ 18599 h 4052584"/>
              <a:gd name="connsiteX187" fmla="*/ 9961222 w 11724955"/>
              <a:gd name="connsiteY187" fmla="*/ 37220 h 4052584"/>
              <a:gd name="connsiteX188" fmla="*/ 9948871 w 11724955"/>
              <a:gd name="connsiteY188" fmla="*/ 68585 h 4052584"/>
              <a:gd name="connsiteX189" fmla="*/ 9922580 w 11724955"/>
              <a:gd name="connsiteY189" fmla="*/ 97010 h 4052584"/>
              <a:gd name="connsiteX190" fmla="*/ 9822005 w 11724955"/>
              <a:gd name="connsiteY190" fmla="*/ 160724 h 4052584"/>
              <a:gd name="connsiteX191" fmla="*/ 9687376 w 11724955"/>
              <a:gd name="connsiteY191" fmla="*/ 234241 h 4052584"/>
              <a:gd name="connsiteX192" fmla="*/ 9432058 w 11724955"/>
              <a:gd name="connsiteY192" fmla="*/ 384216 h 4052584"/>
              <a:gd name="connsiteX193" fmla="*/ 9345422 w 11724955"/>
              <a:gd name="connsiteY193" fmla="*/ 450870 h 4052584"/>
              <a:gd name="connsiteX194" fmla="*/ 9319131 w 11724955"/>
              <a:gd name="connsiteY194" fmla="*/ 479295 h 4052584"/>
              <a:gd name="connsiteX195" fmla="*/ 9326895 w 11724955"/>
              <a:gd name="connsiteY195" fmla="*/ 497916 h 4052584"/>
              <a:gd name="connsiteX196" fmla="*/ 9384240 w 11724955"/>
              <a:gd name="connsiteY196" fmla="*/ 543974 h 4052584"/>
              <a:gd name="connsiteX197" fmla="*/ 9427648 w 11724955"/>
              <a:gd name="connsiteY197" fmla="*/ 587095 h 4052584"/>
              <a:gd name="connsiteX198" fmla="*/ 9560866 w 11724955"/>
              <a:gd name="connsiteY198" fmla="*/ 632167 h 4052584"/>
              <a:gd name="connsiteX199" fmla="*/ 9714201 w 11724955"/>
              <a:gd name="connsiteY199" fmla="*/ 664496 h 4052584"/>
              <a:gd name="connsiteX200" fmla="*/ 9887650 w 11724955"/>
              <a:gd name="connsiteY200" fmla="*/ 684083 h 4052584"/>
              <a:gd name="connsiteX201" fmla="*/ 10081212 w 11724955"/>
              <a:gd name="connsiteY201" fmla="*/ 690926 h 4052584"/>
              <a:gd name="connsiteX202" fmla="*/ 10290304 w 11724955"/>
              <a:gd name="connsiteY202" fmla="*/ 735013 h 4052584"/>
              <a:gd name="connsiteX203" fmla="*/ 10499396 w 11724955"/>
              <a:gd name="connsiteY203" fmla="*/ 779098 h 4052584"/>
              <a:gd name="connsiteX204" fmla="*/ 10717839 w 11724955"/>
              <a:gd name="connsiteY204" fmla="*/ 876108 h 4052584"/>
              <a:gd name="connsiteX205" fmla="*/ 10773597 w 11724955"/>
              <a:gd name="connsiteY205" fmla="*/ 887863 h 4052584"/>
              <a:gd name="connsiteX206" fmla="*/ 10767422 w 11724955"/>
              <a:gd name="connsiteY206" fmla="*/ 903546 h 4052584"/>
              <a:gd name="connsiteX207" fmla="*/ 10719428 w 11724955"/>
              <a:gd name="connsiteY207" fmla="*/ 910410 h 4052584"/>
              <a:gd name="connsiteX208" fmla="*/ 10609501 w 11724955"/>
              <a:gd name="connsiteY208" fmla="*/ 921202 h 4052584"/>
              <a:gd name="connsiteX209" fmla="*/ 10575447 w 11724955"/>
              <a:gd name="connsiteY209" fmla="*/ 931005 h 4052584"/>
              <a:gd name="connsiteX210" fmla="*/ 10555331 w 11724955"/>
              <a:gd name="connsiteY210" fmla="*/ 943748 h 4052584"/>
              <a:gd name="connsiteX211" fmla="*/ 10622030 w 11724955"/>
              <a:gd name="connsiteY211" fmla="*/ 1042732 h 4052584"/>
              <a:gd name="connsiteX212" fmla="*/ 10626322 w 11724955"/>
              <a:gd name="connsiteY212" fmla="*/ 1046530 h 4052584"/>
              <a:gd name="connsiteX213" fmla="*/ 10783128 w 11724955"/>
              <a:gd name="connsiteY213" fmla="*/ 1093684 h 4052584"/>
              <a:gd name="connsiteX214" fmla="*/ 10965928 w 11724955"/>
              <a:gd name="connsiteY214" fmla="*/ 1166192 h 4052584"/>
              <a:gd name="connsiteX215" fmla="*/ 10910171 w 11724955"/>
              <a:gd name="connsiteY215" fmla="*/ 1154436 h 4052584"/>
              <a:gd name="connsiteX216" fmla="*/ 10630796 w 11724955"/>
              <a:gd name="connsiteY216" fmla="*/ 1050491 h 4052584"/>
              <a:gd name="connsiteX217" fmla="*/ 10722783 w 11724955"/>
              <a:gd name="connsiteY217" fmla="*/ 1131910 h 4052584"/>
              <a:gd name="connsiteX218" fmla="*/ 10817360 w 11724955"/>
              <a:gd name="connsiteY218" fmla="*/ 1236771 h 4052584"/>
              <a:gd name="connsiteX219" fmla="*/ 10918113 w 11724955"/>
              <a:gd name="connsiteY219" fmla="*/ 1325950 h 4052584"/>
              <a:gd name="connsiteX220" fmla="*/ 10597505 w 11724955"/>
              <a:gd name="connsiteY220" fmla="*/ 1258352 h 4052584"/>
              <a:gd name="connsiteX221" fmla="*/ 10264548 w 11724955"/>
              <a:gd name="connsiteY221" fmla="*/ 1222118 h 4052584"/>
              <a:gd name="connsiteX222" fmla="*/ 9925414 w 11724955"/>
              <a:gd name="connsiteY222" fmla="*/ 1201565 h 4052584"/>
              <a:gd name="connsiteX223" fmla="*/ 9669586 w 11724955"/>
              <a:gd name="connsiteY223" fmla="*/ 1209434 h 4052584"/>
              <a:gd name="connsiteX224" fmla="*/ 10150620 w 11724955"/>
              <a:gd name="connsiteY224" fmla="*/ 1372226 h 4052584"/>
              <a:gd name="connsiteX225" fmla="*/ 9456948 w 11724955"/>
              <a:gd name="connsiteY225" fmla="*/ 1261884 h 4052584"/>
              <a:gd name="connsiteX226" fmla="*/ 8431518 w 11724955"/>
              <a:gd name="connsiteY226" fmla="*/ 1544359 h 4052584"/>
              <a:gd name="connsiteX227" fmla="*/ 9161382 w 11724955"/>
              <a:gd name="connsiteY227" fmla="*/ 1403121 h 4052584"/>
              <a:gd name="connsiteX228" fmla="*/ 9049268 w 11724955"/>
              <a:gd name="connsiteY228" fmla="*/ 1496876 h 4052584"/>
              <a:gd name="connsiteX229" fmla="*/ 9090892 w 11724955"/>
              <a:gd name="connsiteY229" fmla="*/ 1493636 h 4052584"/>
              <a:gd name="connsiteX230" fmla="*/ 9318213 w 11724955"/>
              <a:gd name="connsiteY230" fmla="*/ 1354571 h 4052584"/>
              <a:gd name="connsiteX231" fmla="*/ 9873151 w 11724955"/>
              <a:gd name="connsiteY231" fmla="*/ 1394294 h 4052584"/>
              <a:gd name="connsiteX232" fmla="*/ 9490834 w 11724955"/>
              <a:gd name="connsiteY232" fmla="*/ 1580792 h 4052584"/>
              <a:gd name="connsiteX233" fmla="*/ 9597577 w 11724955"/>
              <a:gd name="connsiteY233" fmla="*/ 1574026 h 4052584"/>
              <a:gd name="connsiteX234" fmla="*/ 9867013 w 11724955"/>
              <a:gd name="connsiteY234" fmla="*/ 1579883 h 4052584"/>
              <a:gd name="connsiteX235" fmla="*/ 10130275 w 11724955"/>
              <a:gd name="connsiteY235" fmla="*/ 1601422 h 4052584"/>
              <a:gd name="connsiteX236" fmla="*/ 10387360 w 11724955"/>
              <a:gd name="connsiteY236" fmla="*/ 1638643 h 4052584"/>
              <a:gd name="connsiteX237" fmla="*/ 10632094 w 11724955"/>
              <a:gd name="connsiteY237" fmla="*/ 1707228 h 4052584"/>
              <a:gd name="connsiteX238" fmla="*/ 10864477 w 11724955"/>
              <a:gd name="connsiteY238" fmla="*/ 1807177 h 4052584"/>
              <a:gd name="connsiteX239" fmla="*/ 11093772 w 11724955"/>
              <a:gd name="connsiteY239" fmla="*/ 1914965 h 4052584"/>
              <a:gd name="connsiteX240" fmla="*/ 11313805 w 11724955"/>
              <a:gd name="connsiteY240" fmla="*/ 2046279 h 4052584"/>
              <a:gd name="connsiteX241" fmla="*/ 11509225 w 11724955"/>
              <a:gd name="connsiteY241" fmla="*/ 2199351 h 4052584"/>
              <a:gd name="connsiteX242" fmla="*/ 11598284 w 11724955"/>
              <a:gd name="connsiteY242" fmla="*/ 2259372 h 4052584"/>
              <a:gd name="connsiteX243" fmla="*/ 11724955 w 11724955"/>
              <a:gd name="connsiteY243" fmla="*/ 2506537 h 4052584"/>
              <a:gd name="connsiteX244" fmla="*/ 11634476 w 11724955"/>
              <a:gd name="connsiteY244" fmla="*/ 2365300 h 4052584"/>
              <a:gd name="connsiteX245" fmla="*/ 11586220 w 11724955"/>
              <a:gd name="connsiteY245" fmla="*/ 2365300 h 4052584"/>
              <a:gd name="connsiteX246" fmla="*/ 11577042 w 11724955"/>
              <a:gd name="connsiteY246" fmla="*/ 2354294 h 4052584"/>
              <a:gd name="connsiteX247" fmla="*/ 11286104 w 11724955"/>
              <a:gd name="connsiteY247" fmla="*/ 2193292 h 4052584"/>
              <a:gd name="connsiteX248" fmla="*/ 11131182 w 11724955"/>
              <a:gd name="connsiteY248" fmla="*/ 2126661 h 4052584"/>
              <a:gd name="connsiteX249" fmla="*/ 10962320 w 11724955"/>
              <a:gd name="connsiteY249" fmla="*/ 2057090 h 4052584"/>
              <a:gd name="connsiteX250" fmla="*/ 10801222 w 11724955"/>
              <a:gd name="connsiteY250" fmla="*/ 2006139 h 4052584"/>
              <a:gd name="connsiteX251" fmla="*/ 10703647 w 11724955"/>
              <a:gd name="connsiteY251" fmla="*/ 1985566 h 4052584"/>
              <a:gd name="connsiteX252" fmla="*/ 10767167 w 11724955"/>
              <a:gd name="connsiteY252" fmla="*/ 2015944 h 4052584"/>
              <a:gd name="connsiteX253" fmla="*/ 10888036 w 11724955"/>
              <a:gd name="connsiteY253" fmla="*/ 2092379 h 4052584"/>
              <a:gd name="connsiteX254" fmla="*/ 10669592 w 11724955"/>
              <a:gd name="connsiteY254" fmla="*/ 1995370 h 4052584"/>
              <a:gd name="connsiteX255" fmla="*/ 10466676 w 11724955"/>
              <a:gd name="connsiteY255" fmla="*/ 1935602 h 4052584"/>
              <a:gd name="connsiteX256" fmla="*/ 10249820 w 11724955"/>
              <a:gd name="connsiteY256" fmla="*/ 1872896 h 4052584"/>
              <a:gd name="connsiteX257" fmla="*/ 10020614 w 11724955"/>
              <a:gd name="connsiteY257" fmla="*/ 1841553 h 4052584"/>
              <a:gd name="connsiteX258" fmla="*/ 10034553 w 11724955"/>
              <a:gd name="connsiteY258" fmla="*/ 1844491 h 4052584"/>
              <a:gd name="connsiteX259" fmla="*/ 9751177 w 11724955"/>
              <a:gd name="connsiteY259" fmla="*/ 1835696 h 4052584"/>
              <a:gd name="connsiteX260" fmla="*/ 9475565 w 11724955"/>
              <a:gd name="connsiteY260" fmla="*/ 1845519 h 4052584"/>
              <a:gd name="connsiteX261" fmla="*/ 9187601 w 11724955"/>
              <a:gd name="connsiteY261" fmla="*/ 1886709 h 4052584"/>
              <a:gd name="connsiteX262" fmla="*/ 8887289 w 11724955"/>
              <a:gd name="connsiteY262" fmla="*/ 1959261 h 4052584"/>
              <a:gd name="connsiteX263" fmla="*/ 8580800 w 11724955"/>
              <a:gd name="connsiteY263" fmla="*/ 2047496 h 4052584"/>
              <a:gd name="connsiteX264" fmla="*/ 8268134 w 11724955"/>
              <a:gd name="connsiteY264" fmla="*/ 2151412 h 4052584"/>
              <a:gd name="connsiteX265" fmla="*/ 7643598 w 11724955"/>
              <a:gd name="connsiteY265" fmla="*/ 2376394 h 4052584"/>
              <a:gd name="connsiteX266" fmla="*/ 7775228 w 11724955"/>
              <a:gd name="connsiteY266" fmla="*/ 2387164 h 4052584"/>
              <a:gd name="connsiteX267" fmla="*/ 7885156 w 11724955"/>
              <a:gd name="connsiteY267" fmla="*/ 2376375 h 4052584"/>
              <a:gd name="connsiteX268" fmla="*/ 7973379 w 11724955"/>
              <a:gd name="connsiteY268" fmla="*/ 2344023 h 4052584"/>
              <a:gd name="connsiteX269" fmla="*/ 8060810 w 11724955"/>
              <a:gd name="connsiteY269" fmla="*/ 2294522 h 4052584"/>
              <a:gd name="connsiteX270" fmla="*/ 8241844 w 11724955"/>
              <a:gd name="connsiteY270" fmla="*/ 2179837 h 4052584"/>
              <a:gd name="connsiteX271" fmla="*/ 8316127 w 11724955"/>
              <a:gd name="connsiteY271" fmla="*/ 2144546 h 4052584"/>
              <a:gd name="connsiteX272" fmla="*/ 8404351 w 11724955"/>
              <a:gd name="connsiteY272" fmla="*/ 2112196 h 4052584"/>
              <a:gd name="connsiteX273" fmla="*/ 8870350 w 11724955"/>
              <a:gd name="connsiteY273" fmla="*/ 2040609 h 4052584"/>
              <a:gd name="connsiteX274" fmla="*/ 9296119 w 11724955"/>
              <a:gd name="connsiteY274" fmla="*/ 1994509 h 4052584"/>
              <a:gd name="connsiteX275" fmla="*/ 9495859 w 11724955"/>
              <a:gd name="connsiteY275" fmla="*/ 1985670 h 4052584"/>
              <a:gd name="connsiteX276" fmla="*/ 9695598 w 11724955"/>
              <a:gd name="connsiteY276" fmla="*/ 1976832 h 4052584"/>
              <a:gd name="connsiteX277" fmla="*/ 9882986 w 11724955"/>
              <a:gd name="connsiteY277" fmla="*/ 1999357 h 4052584"/>
              <a:gd name="connsiteX278" fmla="*/ 10056434 w 11724955"/>
              <a:gd name="connsiteY278" fmla="*/ 2018944 h 4052584"/>
              <a:gd name="connsiteX279" fmla="*/ 9771470 w 11724955"/>
              <a:gd name="connsiteY279" fmla="*/ 1975846 h 4052584"/>
              <a:gd name="connsiteX280" fmla="*/ 9488096 w 11724955"/>
              <a:gd name="connsiteY280" fmla="*/ 1967050 h 4052584"/>
              <a:gd name="connsiteX281" fmla="*/ 9895337 w 11724955"/>
              <a:gd name="connsiteY281" fmla="*/ 1967995 h 4052584"/>
              <a:gd name="connsiteX282" fmla="*/ 10310343 w 11724955"/>
              <a:gd name="connsiteY282" fmla="*/ 1987559 h 4052584"/>
              <a:gd name="connsiteX283" fmla="*/ 10239059 w 11724955"/>
              <a:gd name="connsiteY283" fmla="*/ 1938562 h 4052584"/>
              <a:gd name="connsiteX284" fmla="*/ 10155421 w 11724955"/>
              <a:gd name="connsiteY284" fmla="*/ 1920927 h 4052584"/>
              <a:gd name="connsiteX285" fmla="*/ 10077960 w 11724955"/>
              <a:gd name="connsiteY285" fmla="*/ 1887612 h 4052584"/>
              <a:gd name="connsiteX286" fmla="*/ 10042317 w 11724955"/>
              <a:gd name="connsiteY286" fmla="*/ 1863113 h 4052584"/>
              <a:gd name="connsiteX287" fmla="*/ 10034553 w 11724955"/>
              <a:gd name="connsiteY287" fmla="*/ 1844491 h 4052584"/>
              <a:gd name="connsiteX288" fmla="*/ 10173948 w 11724955"/>
              <a:gd name="connsiteY288" fmla="*/ 1873882 h 4052584"/>
              <a:gd name="connsiteX289" fmla="*/ 10313341 w 11724955"/>
              <a:gd name="connsiteY289" fmla="*/ 1903272 h 4052584"/>
              <a:gd name="connsiteX290" fmla="*/ 10446561 w 11724955"/>
              <a:gd name="connsiteY290" fmla="*/ 1948344 h 4052584"/>
              <a:gd name="connsiteX291" fmla="*/ 10573604 w 11724955"/>
              <a:gd name="connsiteY291" fmla="*/ 2009099 h 4052584"/>
              <a:gd name="connsiteX292" fmla="*/ 10714586 w 11724955"/>
              <a:gd name="connsiteY292" fmla="*/ 2072792 h 4052584"/>
              <a:gd name="connsiteX293" fmla="*/ 10835455 w 11724955"/>
              <a:gd name="connsiteY293" fmla="*/ 2149229 h 4052584"/>
              <a:gd name="connsiteX294" fmla="*/ 11084955 w 11724955"/>
              <a:gd name="connsiteY294" fmla="*/ 2320721 h 4052584"/>
              <a:gd name="connsiteX295" fmla="*/ 11193471 w 11724955"/>
              <a:gd name="connsiteY295" fmla="*/ 2428521 h 4052584"/>
              <a:gd name="connsiteX296" fmla="*/ 11232290 w 11724955"/>
              <a:gd name="connsiteY296" fmla="*/ 2521627 h 4052584"/>
              <a:gd name="connsiteX297" fmla="*/ 11233880 w 11724955"/>
              <a:gd name="connsiteY297" fmla="*/ 2555928 h 4052584"/>
              <a:gd name="connsiteX298" fmla="*/ 11241643 w 11724955"/>
              <a:gd name="connsiteY298" fmla="*/ 2574550 h 4052584"/>
              <a:gd name="connsiteX299" fmla="*/ 11215352 w 11724955"/>
              <a:gd name="connsiteY299" fmla="*/ 2602975 h 4052584"/>
              <a:gd name="connsiteX300" fmla="*/ 11195238 w 11724955"/>
              <a:gd name="connsiteY300" fmla="*/ 2615717 h 4052584"/>
              <a:gd name="connsiteX301" fmla="*/ 11134892 w 11724955"/>
              <a:gd name="connsiteY301" fmla="*/ 2653946 h 4052584"/>
              <a:gd name="connsiteX302" fmla="*/ 11059020 w 11724955"/>
              <a:gd name="connsiteY302" fmla="*/ 2654933 h 4052584"/>
              <a:gd name="connsiteX303" fmla="*/ 10989323 w 11724955"/>
              <a:gd name="connsiteY303" fmla="*/ 2640237 h 4052584"/>
              <a:gd name="connsiteX304" fmla="*/ 10925801 w 11724955"/>
              <a:gd name="connsiteY304" fmla="*/ 2609860 h 4052584"/>
              <a:gd name="connsiteX305" fmla="*/ 10763115 w 11724955"/>
              <a:gd name="connsiteY305" fmla="*/ 2524607 h 4052584"/>
              <a:gd name="connsiteX306" fmla="*/ 10608192 w 11724955"/>
              <a:gd name="connsiteY306" fmla="*/ 2457975 h 4052584"/>
              <a:gd name="connsiteX307" fmla="*/ 10467210 w 11724955"/>
              <a:gd name="connsiteY307" fmla="*/ 2394282 h 4052584"/>
              <a:gd name="connsiteX308" fmla="*/ 10313876 w 11724955"/>
              <a:gd name="connsiteY308" fmla="*/ 2361953 h 4052584"/>
              <a:gd name="connsiteX309" fmla="*/ 10160541 w 11724955"/>
              <a:gd name="connsiteY309" fmla="*/ 2329623 h 4052584"/>
              <a:gd name="connsiteX310" fmla="*/ 10021148 w 11724955"/>
              <a:gd name="connsiteY310" fmla="*/ 2300233 h 4052584"/>
              <a:gd name="connsiteX311" fmla="*/ 9709893 w 11724955"/>
              <a:gd name="connsiteY311" fmla="*/ 2285558 h 4052584"/>
              <a:gd name="connsiteX312" fmla="*/ 9406403 w 11724955"/>
              <a:gd name="connsiteY312" fmla="*/ 2289505 h 4052584"/>
              <a:gd name="connsiteX313" fmla="*/ 9076621 w 11724955"/>
              <a:gd name="connsiteY313" fmla="*/ 2321876 h 4052584"/>
              <a:gd name="connsiteX314" fmla="*/ 8322661 w 11724955"/>
              <a:gd name="connsiteY314" fmla="*/ 2434651 h 4052584"/>
              <a:gd name="connsiteX315" fmla="*/ 7930945 w 11724955"/>
              <a:gd name="connsiteY315" fmla="*/ 2470948 h 4052584"/>
              <a:gd name="connsiteX316" fmla="*/ 7547789 w 11724955"/>
              <a:gd name="connsiteY316" fmla="*/ 2543017 h 4052584"/>
              <a:gd name="connsiteX317" fmla="*/ 7137547 w 11724955"/>
              <a:gd name="connsiteY317" fmla="*/ 2626361 h 4052584"/>
              <a:gd name="connsiteX318" fmla="*/ 6707191 w 11724955"/>
              <a:gd name="connsiteY318" fmla="*/ 2722446 h 4052584"/>
              <a:gd name="connsiteX319" fmla="*/ 6163909 w 11724955"/>
              <a:gd name="connsiteY319" fmla="*/ 2913611 h 4052584"/>
              <a:gd name="connsiteX320" fmla="*/ 5911588 w 11724955"/>
              <a:gd name="connsiteY320" fmla="*/ 2979298 h 4052584"/>
              <a:gd name="connsiteX321" fmla="*/ 5719614 w 11724955"/>
              <a:gd name="connsiteY321" fmla="*/ 3006757 h 4052584"/>
              <a:gd name="connsiteX322" fmla="*/ 5622261 w 11724955"/>
              <a:gd name="connsiteY322" fmla="*/ 3008023 h 4052584"/>
              <a:gd name="connsiteX323" fmla="*/ 5448995 w 11724955"/>
              <a:gd name="connsiteY323" fmla="*/ 3055645 h 4052584"/>
              <a:gd name="connsiteX324" fmla="*/ 5454633 w 11724955"/>
              <a:gd name="connsiteY324" fmla="*/ 3039912 h 4052584"/>
              <a:gd name="connsiteX325" fmla="*/ 5447545 w 11724955"/>
              <a:gd name="connsiteY325" fmla="*/ 3021229 h 4052584"/>
              <a:gd name="connsiteX326" fmla="*/ 5451482 w 11724955"/>
              <a:gd name="connsiteY326" fmla="*/ 3010244 h 4052584"/>
              <a:gd name="connsiteX327" fmla="*/ 5420338 w 11724955"/>
              <a:gd name="connsiteY327" fmla="*/ 3010649 h 4052584"/>
              <a:gd name="connsiteX328" fmla="*/ 5304794 w 11724955"/>
              <a:gd name="connsiteY328" fmla="*/ 3073359 h 4052584"/>
              <a:gd name="connsiteX329" fmla="*/ 5150765 w 11724955"/>
              <a:gd name="connsiteY329" fmla="*/ 3156957 h 4052584"/>
              <a:gd name="connsiteX330" fmla="*/ 4576942 w 11724955"/>
              <a:gd name="connsiteY330" fmla="*/ 3373340 h 4052584"/>
              <a:gd name="connsiteX331" fmla="*/ 4425651 w 11724955"/>
              <a:gd name="connsiteY331" fmla="*/ 3372373 h 4052584"/>
              <a:gd name="connsiteX332" fmla="*/ 4390367 w 11724955"/>
              <a:gd name="connsiteY332" fmla="*/ 3432358 h 4052584"/>
              <a:gd name="connsiteX333" fmla="*/ 4335265 w 11724955"/>
              <a:gd name="connsiteY333" fmla="*/ 3470713 h 4052584"/>
              <a:gd name="connsiteX334" fmla="*/ 4106316 w 11724955"/>
              <a:gd name="connsiteY334" fmla="*/ 3571034 h 4052584"/>
              <a:gd name="connsiteX335" fmla="*/ 3914102 w 11724955"/>
              <a:gd name="connsiteY335" fmla="*/ 3645785 h 4052584"/>
              <a:gd name="connsiteX336" fmla="*/ 3678062 w 11724955"/>
              <a:gd name="connsiteY336" fmla="*/ 3727422 h 4052584"/>
              <a:gd name="connsiteX337" fmla="*/ 3398200 w 11724955"/>
              <a:gd name="connsiteY337" fmla="*/ 3815947 h 4052584"/>
              <a:gd name="connsiteX338" fmla="*/ 3080151 w 11724955"/>
              <a:gd name="connsiteY338" fmla="*/ 3895627 h 4052584"/>
              <a:gd name="connsiteX339" fmla="*/ 3047605 w 11724955"/>
              <a:gd name="connsiteY339" fmla="*/ 3871047 h 4052584"/>
              <a:gd name="connsiteX340" fmla="*/ 3016509 w 11724955"/>
              <a:gd name="connsiteY340" fmla="*/ 3880883 h 4052584"/>
              <a:gd name="connsiteX341" fmla="*/ 2648998 w 11724955"/>
              <a:gd name="connsiteY341" fmla="*/ 3983183 h 4052584"/>
              <a:gd name="connsiteX342" fmla="*/ 2366960 w 11724955"/>
              <a:gd name="connsiteY342" fmla="*/ 4020085 h 4052584"/>
              <a:gd name="connsiteX343" fmla="*/ 2084196 w 11724955"/>
              <a:gd name="connsiteY343" fmla="*/ 4039778 h 405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Lst>
            <a:rect l="l" t="t" r="r" b="b"/>
            <a:pathLst>
              <a:path w="11724955" h="4052584">
                <a:moveTo>
                  <a:pt x="8950265" y="1579668"/>
                </a:moveTo>
                <a:lnTo>
                  <a:pt x="8978241" y="1562553"/>
                </a:lnTo>
                <a:lnTo>
                  <a:pt x="8965778" y="1566695"/>
                </a:lnTo>
                <a:close/>
                <a:moveTo>
                  <a:pt x="11592755" y="1890152"/>
                </a:moveTo>
                <a:lnTo>
                  <a:pt x="11316542" y="1732649"/>
                </a:lnTo>
                <a:lnTo>
                  <a:pt x="11034577" y="1605262"/>
                </a:lnTo>
                <a:lnTo>
                  <a:pt x="10893595" y="1541569"/>
                </a:lnTo>
                <a:lnTo>
                  <a:pt x="10746438" y="1493557"/>
                </a:lnTo>
                <a:lnTo>
                  <a:pt x="11019049" y="1568020"/>
                </a:lnTo>
                <a:lnTo>
                  <a:pt x="11279312" y="1673847"/>
                </a:lnTo>
                <a:lnTo>
                  <a:pt x="11539573" y="1779674"/>
                </a:lnTo>
                <a:lnTo>
                  <a:pt x="11592755" y="1810189"/>
                </a:lnTo>
                <a:close/>
                <a:moveTo>
                  <a:pt x="2508088" y="2484874"/>
                </a:moveTo>
                <a:lnTo>
                  <a:pt x="2519469" y="2480718"/>
                </a:lnTo>
                <a:lnTo>
                  <a:pt x="2533634" y="2467702"/>
                </a:lnTo>
                <a:close/>
                <a:moveTo>
                  <a:pt x="893507" y="2554096"/>
                </a:moveTo>
                <a:lnTo>
                  <a:pt x="644579" y="2479388"/>
                </a:lnTo>
                <a:lnTo>
                  <a:pt x="406927" y="2373212"/>
                </a:lnTo>
                <a:lnTo>
                  <a:pt x="169277" y="2267036"/>
                </a:lnTo>
                <a:lnTo>
                  <a:pt x="120715" y="2236420"/>
                </a:lnTo>
                <a:lnTo>
                  <a:pt x="120715" y="2156192"/>
                </a:lnTo>
                <a:lnTo>
                  <a:pt x="372932" y="2314216"/>
                </a:lnTo>
                <a:lnTo>
                  <a:pt x="630400" y="2442023"/>
                </a:lnTo>
                <a:lnTo>
                  <a:pt x="759134" y="2505926"/>
                </a:lnTo>
                <a:close/>
                <a:moveTo>
                  <a:pt x="1845257" y="4052584"/>
                </a:moveTo>
                <a:lnTo>
                  <a:pt x="1655781" y="4042769"/>
                </a:lnTo>
                <a:lnTo>
                  <a:pt x="1617596" y="4033923"/>
                </a:lnTo>
                <a:lnTo>
                  <a:pt x="1610506" y="4015241"/>
                </a:lnTo>
                <a:lnTo>
                  <a:pt x="1621784" y="3983773"/>
                </a:lnTo>
                <a:lnTo>
                  <a:pt x="1645790" y="3955254"/>
                </a:lnTo>
                <a:lnTo>
                  <a:pt x="1737628" y="3891330"/>
                </a:lnTo>
                <a:lnTo>
                  <a:pt x="1860561" y="3817569"/>
                </a:lnTo>
                <a:lnTo>
                  <a:pt x="2093698" y="3667099"/>
                </a:lnTo>
                <a:lnTo>
                  <a:pt x="2172807" y="3600226"/>
                </a:lnTo>
                <a:lnTo>
                  <a:pt x="2196814" y="3571707"/>
                </a:lnTo>
                <a:lnTo>
                  <a:pt x="2189724" y="3553024"/>
                </a:lnTo>
                <a:lnTo>
                  <a:pt x="2137361" y="3506814"/>
                </a:lnTo>
                <a:lnTo>
                  <a:pt x="2097724" y="3463551"/>
                </a:lnTo>
                <a:lnTo>
                  <a:pt x="1976080" y="3418330"/>
                </a:lnTo>
                <a:lnTo>
                  <a:pt x="1836066" y="3385894"/>
                </a:lnTo>
                <a:lnTo>
                  <a:pt x="1677686" y="3366243"/>
                </a:lnTo>
                <a:lnTo>
                  <a:pt x="1500940" y="3359377"/>
                </a:lnTo>
                <a:lnTo>
                  <a:pt x="1310013" y="3315145"/>
                </a:lnTo>
                <a:lnTo>
                  <a:pt x="1119086" y="3270914"/>
                </a:lnTo>
                <a:lnTo>
                  <a:pt x="919621" y="3173584"/>
                </a:lnTo>
                <a:lnTo>
                  <a:pt x="868707" y="3161789"/>
                </a:lnTo>
                <a:lnTo>
                  <a:pt x="874346" y="3146055"/>
                </a:lnTo>
                <a:lnTo>
                  <a:pt x="918170" y="3139168"/>
                </a:lnTo>
                <a:lnTo>
                  <a:pt x="1018547" y="3128341"/>
                </a:lnTo>
                <a:lnTo>
                  <a:pt x="1049643" y="3118505"/>
                </a:lnTo>
                <a:lnTo>
                  <a:pt x="1068011" y="3105721"/>
                </a:lnTo>
                <a:lnTo>
                  <a:pt x="1007106" y="3006411"/>
                </a:lnTo>
                <a:lnTo>
                  <a:pt x="1003187" y="3002599"/>
                </a:lnTo>
                <a:lnTo>
                  <a:pt x="860004" y="2955290"/>
                </a:lnTo>
                <a:lnTo>
                  <a:pt x="693085" y="2882543"/>
                </a:lnTo>
                <a:lnTo>
                  <a:pt x="743998" y="2894338"/>
                </a:lnTo>
                <a:lnTo>
                  <a:pt x="999102" y="2998626"/>
                </a:lnTo>
                <a:lnTo>
                  <a:pt x="915107" y="2916938"/>
                </a:lnTo>
                <a:lnTo>
                  <a:pt x="828746" y="2811731"/>
                </a:lnTo>
                <a:lnTo>
                  <a:pt x="736746" y="2722257"/>
                </a:lnTo>
                <a:lnTo>
                  <a:pt x="1029500" y="2790078"/>
                </a:lnTo>
                <a:lnTo>
                  <a:pt x="1333531" y="2826432"/>
                </a:lnTo>
                <a:lnTo>
                  <a:pt x="1643203" y="2847053"/>
                </a:lnTo>
                <a:lnTo>
                  <a:pt x="1876806" y="2839157"/>
                </a:lnTo>
                <a:lnTo>
                  <a:pt x="1437562" y="2675829"/>
                </a:lnTo>
                <a:lnTo>
                  <a:pt x="2070970" y="2786535"/>
                </a:lnTo>
                <a:lnTo>
                  <a:pt x="3007314" y="2503128"/>
                </a:lnTo>
                <a:lnTo>
                  <a:pt x="2340858" y="2644831"/>
                </a:lnTo>
                <a:lnTo>
                  <a:pt x="2443232" y="2550767"/>
                </a:lnTo>
                <a:lnTo>
                  <a:pt x="2405224" y="2554018"/>
                </a:lnTo>
                <a:lnTo>
                  <a:pt x="2197652" y="2693542"/>
                </a:lnTo>
                <a:lnTo>
                  <a:pt x="1690925" y="2653688"/>
                </a:lnTo>
                <a:lnTo>
                  <a:pt x="2040028" y="2466574"/>
                </a:lnTo>
                <a:lnTo>
                  <a:pt x="1942559" y="2473362"/>
                </a:lnTo>
                <a:lnTo>
                  <a:pt x="1696530" y="2467486"/>
                </a:lnTo>
                <a:lnTo>
                  <a:pt x="1456140" y="2445876"/>
                </a:lnTo>
                <a:lnTo>
                  <a:pt x="1221389" y="2408532"/>
                </a:lnTo>
                <a:lnTo>
                  <a:pt x="997917" y="2339721"/>
                </a:lnTo>
                <a:lnTo>
                  <a:pt x="785723" y="2239442"/>
                </a:lnTo>
                <a:lnTo>
                  <a:pt x="576348" y="2131298"/>
                </a:lnTo>
                <a:lnTo>
                  <a:pt x="375431" y="1999551"/>
                </a:lnTo>
                <a:lnTo>
                  <a:pt x="196988" y="1845973"/>
                </a:lnTo>
                <a:lnTo>
                  <a:pt x="115666" y="1785754"/>
                </a:lnTo>
                <a:lnTo>
                  <a:pt x="0" y="1537773"/>
                </a:lnTo>
                <a:lnTo>
                  <a:pt x="82618" y="1679477"/>
                </a:lnTo>
                <a:lnTo>
                  <a:pt x="126682" y="1679477"/>
                </a:lnTo>
                <a:lnTo>
                  <a:pt x="135063" y="1690519"/>
                </a:lnTo>
                <a:lnTo>
                  <a:pt x="400725" y="1852052"/>
                </a:lnTo>
                <a:lnTo>
                  <a:pt x="542188" y="1918903"/>
                </a:lnTo>
                <a:lnTo>
                  <a:pt x="696379" y="1988704"/>
                </a:lnTo>
                <a:lnTo>
                  <a:pt x="843482" y="2039823"/>
                </a:lnTo>
                <a:lnTo>
                  <a:pt x="932580" y="2060464"/>
                </a:lnTo>
                <a:lnTo>
                  <a:pt x="874578" y="2029986"/>
                </a:lnTo>
                <a:lnTo>
                  <a:pt x="764210" y="1953298"/>
                </a:lnTo>
                <a:lnTo>
                  <a:pt x="963677" y="2050628"/>
                </a:lnTo>
                <a:lnTo>
                  <a:pt x="1148964" y="2110593"/>
                </a:lnTo>
                <a:lnTo>
                  <a:pt x="1346980" y="2173506"/>
                </a:lnTo>
                <a:lnTo>
                  <a:pt x="1556274" y="2204953"/>
                </a:lnTo>
                <a:lnTo>
                  <a:pt x="1543546" y="2202004"/>
                </a:lnTo>
                <a:lnTo>
                  <a:pt x="1802303" y="2210829"/>
                </a:lnTo>
                <a:lnTo>
                  <a:pt x="2053970" y="2200973"/>
                </a:lnTo>
                <a:lnTo>
                  <a:pt x="2316916" y="2159647"/>
                </a:lnTo>
                <a:lnTo>
                  <a:pt x="2591139" y="2086856"/>
                </a:lnTo>
                <a:lnTo>
                  <a:pt x="2871001" y="1998329"/>
                </a:lnTo>
                <a:lnTo>
                  <a:pt x="3156504" y="1894071"/>
                </a:lnTo>
                <a:lnTo>
                  <a:pt x="3726783" y="1668346"/>
                </a:lnTo>
                <a:lnTo>
                  <a:pt x="3606588" y="1657540"/>
                </a:lnTo>
                <a:lnTo>
                  <a:pt x="3506210" y="1668365"/>
                </a:lnTo>
                <a:lnTo>
                  <a:pt x="3425652" y="1700823"/>
                </a:lnTo>
                <a:lnTo>
                  <a:pt x="3345816" y="1750488"/>
                </a:lnTo>
                <a:lnTo>
                  <a:pt x="3180510" y="1865552"/>
                </a:lnTo>
                <a:lnTo>
                  <a:pt x="3112680" y="1900959"/>
                </a:lnTo>
                <a:lnTo>
                  <a:pt x="3032120" y="1933415"/>
                </a:lnTo>
                <a:lnTo>
                  <a:pt x="2606606" y="2005239"/>
                </a:lnTo>
                <a:lnTo>
                  <a:pt x="2217827" y="2051492"/>
                </a:lnTo>
                <a:lnTo>
                  <a:pt x="2035439" y="2060359"/>
                </a:lnTo>
                <a:lnTo>
                  <a:pt x="1853053" y="2069226"/>
                </a:lnTo>
                <a:lnTo>
                  <a:pt x="1681945" y="2046627"/>
                </a:lnTo>
                <a:lnTo>
                  <a:pt x="1523565" y="2026975"/>
                </a:lnTo>
                <a:lnTo>
                  <a:pt x="1783772" y="2070216"/>
                </a:lnTo>
                <a:lnTo>
                  <a:pt x="2042528" y="2079041"/>
                </a:lnTo>
                <a:lnTo>
                  <a:pt x="1670667" y="2078093"/>
                </a:lnTo>
                <a:lnTo>
                  <a:pt x="1291715" y="2058464"/>
                </a:lnTo>
                <a:lnTo>
                  <a:pt x="1356806" y="2107623"/>
                </a:lnTo>
                <a:lnTo>
                  <a:pt x="1433178" y="2125316"/>
                </a:lnTo>
                <a:lnTo>
                  <a:pt x="1503910" y="2158742"/>
                </a:lnTo>
                <a:lnTo>
                  <a:pt x="1536456" y="2183321"/>
                </a:lnTo>
                <a:lnTo>
                  <a:pt x="1543546" y="2202004"/>
                </a:lnTo>
                <a:lnTo>
                  <a:pt x="1416260" y="2172517"/>
                </a:lnTo>
                <a:lnTo>
                  <a:pt x="1288977" y="2143029"/>
                </a:lnTo>
                <a:lnTo>
                  <a:pt x="1167332" y="2097809"/>
                </a:lnTo>
                <a:lnTo>
                  <a:pt x="1051325" y="2036853"/>
                </a:lnTo>
                <a:lnTo>
                  <a:pt x="922591" y="1972950"/>
                </a:lnTo>
                <a:lnTo>
                  <a:pt x="812223" y="1896261"/>
                </a:lnTo>
                <a:lnTo>
                  <a:pt x="584399" y="1724202"/>
                </a:lnTo>
                <a:lnTo>
                  <a:pt x="485310" y="1616046"/>
                </a:lnTo>
                <a:lnTo>
                  <a:pt x="449864" y="1522633"/>
                </a:lnTo>
                <a:lnTo>
                  <a:pt x="448412" y="1488219"/>
                </a:lnTo>
                <a:lnTo>
                  <a:pt x="441323" y="1469535"/>
                </a:lnTo>
                <a:lnTo>
                  <a:pt x="465330" y="1441017"/>
                </a:lnTo>
                <a:lnTo>
                  <a:pt x="483697" y="1428232"/>
                </a:lnTo>
                <a:lnTo>
                  <a:pt x="538800" y="1389877"/>
                </a:lnTo>
                <a:lnTo>
                  <a:pt x="608081" y="1388887"/>
                </a:lnTo>
                <a:lnTo>
                  <a:pt x="671723" y="1403631"/>
                </a:lnTo>
                <a:lnTo>
                  <a:pt x="729726" y="1434109"/>
                </a:lnTo>
                <a:lnTo>
                  <a:pt x="878278" y="1519643"/>
                </a:lnTo>
                <a:lnTo>
                  <a:pt x="1019742" y="1586495"/>
                </a:lnTo>
                <a:lnTo>
                  <a:pt x="1148476" y="1650399"/>
                </a:lnTo>
                <a:lnTo>
                  <a:pt x="1288489" y="1682834"/>
                </a:lnTo>
                <a:lnTo>
                  <a:pt x="1428503" y="1715271"/>
                </a:lnTo>
                <a:lnTo>
                  <a:pt x="1555786" y="1744758"/>
                </a:lnTo>
                <a:lnTo>
                  <a:pt x="1840000" y="1759481"/>
                </a:lnTo>
                <a:lnTo>
                  <a:pt x="2117124" y="1755522"/>
                </a:lnTo>
                <a:lnTo>
                  <a:pt x="2418255" y="1723043"/>
                </a:lnTo>
                <a:lnTo>
                  <a:pt x="3106714" y="1609896"/>
                </a:lnTo>
                <a:lnTo>
                  <a:pt x="3464399" y="1573479"/>
                </a:lnTo>
                <a:lnTo>
                  <a:pt x="3814268" y="1501172"/>
                </a:lnTo>
                <a:lnTo>
                  <a:pt x="4188870" y="1417554"/>
                </a:lnTo>
                <a:lnTo>
                  <a:pt x="4581837" y="1321151"/>
                </a:lnTo>
                <a:lnTo>
                  <a:pt x="5077921" y="1129355"/>
                </a:lnTo>
                <a:lnTo>
                  <a:pt x="5308322" y="1063452"/>
                </a:lnTo>
                <a:lnTo>
                  <a:pt x="5483618" y="1035902"/>
                </a:lnTo>
                <a:lnTo>
                  <a:pt x="5595021" y="1034310"/>
                </a:lnTo>
                <a:lnTo>
                  <a:pt x="5757530" y="993659"/>
                </a:lnTo>
                <a:lnTo>
                  <a:pt x="5751356" y="1009340"/>
                </a:lnTo>
                <a:lnTo>
                  <a:pt x="5759118" y="1027961"/>
                </a:lnTo>
                <a:lnTo>
                  <a:pt x="5757533" y="1031988"/>
                </a:lnTo>
                <a:lnTo>
                  <a:pt x="5803440" y="1031332"/>
                </a:lnTo>
                <a:lnTo>
                  <a:pt x="5915451" y="976003"/>
                </a:lnTo>
                <a:lnTo>
                  <a:pt x="6084135" y="892680"/>
                </a:lnTo>
                <a:lnTo>
                  <a:pt x="6712552" y="677008"/>
                </a:lnTo>
                <a:lnTo>
                  <a:pt x="6878237" y="677973"/>
                </a:lnTo>
                <a:lnTo>
                  <a:pt x="6916879" y="618185"/>
                </a:lnTo>
                <a:lnTo>
                  <a:pt x="6977223" y="579956"/>
                </a:lnTo>
                <a:lnTo>
                  <a:pt x="7227955" y="479966"/>
                </a:lnTo>
                <a:lnTo>
                  <a:pt x="7438456" y="405460"/>
                </a:lnTo>
                <a:lnTo>
                  <a:pt x="7696953" y="324092"/>
                </a:lnTo>
                <a:lnTo>
                  <a:pt x="8003442" y="235858"/>
                </a:lnTo>
                <a:lnTo>
                  <a:pt x="8351751" y="156440"/>
                </a:lnTo>
                <a:lnTo>
                  <a:pt x="8387393" y="180940"/>
                </a:lnTo>
                <a:lnTo>
                  <a:pt x="8421449" y="171136"/>
                </a:lnTo>
                <a:lnTo>
                  <a:pt x="8823925" y="69172"/>
                </a:lnTo>
                <a:lnTo>
                  <a:pt x="9132797" y="32392"/>
                </a:lnTo>
                <a:lnTo>
                  <a:pt x="9442464" y="12763"/>
                </a:lnTo>
                <a:lnTo>
                  <a:pt x="9704136" y="0"/>
                </a:lnTo>
                <a:lnTo>
                  <a:pt x="9911639" y="9783"/>
                </a:lnTo>
                <a:lnTo>
                  <a:pt x="9953457" y="18599"/>
                </a:lnTo>
                <a:lnTo>
                  <a:pt x="9961222" y="37220"/>
                </a:lnTo>
                <a:lnTo>
                  <a:pt x="9948871" y="68585"/>
                </a:lnTo>
                <a:lnTo>
                  <a:pt x="9922580" y="97010"/>
                </a:lnTo>
                <a:lnTo>
                  <a:pt x="9822005" y="160724"/>
                </a:lnTo>
                <a:lnTo>
                  <a:pt x="9687376" y="234241"/>
                </a:lnTo>
                <a:lnTo>
                  <a:pt x="9432058" y="384216"/>
                </a:lnTo>
                <a:lnTo>
                  <a:pt x="9345422" y="450870"/>
                </a:lnTo>
                <a:lnTo>
                  <a:pt x="9319131" y="479295"/>
                </a:lnTo>
                <a:lnTo>
                  <a:pt x="9326895" y="497916"/>
                </a:lnTo>
                <a:lnTo>
                  <a:pt x="9384240" y="543974"/>
                </a:lnTo>
                <a:lnTo>
                  <a:pt x="9427648" y="587095"/>
                </a:lnTo>
                <a:lnTo>
                  <a:pt x="9560866" y="632167"/>
                </a:lnTo>
                <a:lnTo>
                  <a:pt x="9714201" y="664496"/>
                </a:lnTo>
                <a:lnTo>
                  <a:pt x="9887650" y="684083"/>
                </a:lnTo>
                <a:lnTo>
                  <a:pt x="10081212" y="690926"/>
                </a:lnTo>
                <a:lnTo>
                  <a:pt x="10290304" y="735013"/>
                </a:lnTo>
                <a:lnTo>
                  <a:pt x="10499396" y="779098"/>
                </a:lnTo>
                <a:lnTo>
                  <a:pt x="10717839" y="876108"/>
                </a:lnTo>
                <a:lnTo>
                  <a:pt x="10773597" y="887863"/>
                </a:lnTo>
                <a:lnTo>
                  <a:pt x="10767422" y="903546"/>
                </a:lnTo>
                <a:lnTo>
                  <a:pt x="10719428" y="910410"/>
                </a:lnTo>
                <a:lnTo>
                  <a:pt x="10609501" y="921202"/>
                </a:lnTo>
                <a:lnTo>
                  <a:pt x="10575447" y="931005"/>
                </a:lnTo>
                <a:lnTo>
                  <a:pt x="10555331" y="943748"/>
                </a:lnTo>
                <a:lnTo>
                  <a:pt x="10622030" y="1042732"/>
                </a:lnTo>
                <a:lnTo>
                  <a:pt x="10626322" y="1046530"/>
                </a:lnTo>
                <a:lnTo>
                  <a:pt x="10783128" y="1093684"/>
                </a:lnTo>
                <a:lnTo>
                  <a:pt x="10965928" y="1166192"/>
                </a:lnTo>
                <a:lnTo>
                  <a:pt x="10910171" y="1154436"/>
                </a:lnTo>
                <a:lnTo>
                  <a:pt x="10630796" y="1050491"/>
                </a:lnTo>
                <a:lnTo>
                  <a:pt x="10722783" y="1131910"/>
                </a:lnTo>
                <a:lnTo>
                  <a:pt x="10817360" y="1236771"/>
                </a:lnTo>
                <a:lnTo>
                  <a:pt x="10918113" y="1325950"/>
                </a:lnTo>
                <a:lnTo>
                  <a:pt x="10597505" y="1258352"/>
                </a:lnTo>
                <a:lnTo>
                  <a:pt x="10264548" y="1222118"/>
                </a:lnTo>
                <a:lnTo>
                  <a:pt x="9925414" y="1201565"/>
                </a:lnTo>
                <a:lnTo>
                  <a:pt x="9669586" y="1209434"/>
                </a:lnTo>
                <a:lnTo>
                  <a:pt x="10150620" y="1372226"/>
                </a:lnTo>
                <a:lnTo>
                  <a:pt x="9456948" y="1261884"/>
                </a:lnTo>
                <a:lnTo>
                  <a:pt x="8431518" y="1544359"/>
                </a:lnTo>
                <a:lnTo>
                  <a:pt x="9161382" y="1403121"/>
                </a:lnTo>
                <a:lnTo>
                  <a:pt x="9049268" y="1496876"/>
                </a:lnTo>
                <a:lnTo>
                  <a:pt x="9090892" y="1493636"/>
                </a:lnTo>
                <a:lnTo>
                  <a:pt x="9318213" y="1354571"/>
                </a:lnTo>
                <a:lnTo>
                  <a:pt x="9873151" y="1394294"/>
                </a:lnTo>
                <a:lnTo>
                  <a:pt x="9490834" y="1580792"/>
                </a:lnTo>
                <a:lnTo>
                  <a:pt x="9597577" y="1574026"/>
                </a:lnTo>
                <a:lnTo>
                  <a:pt x="9867013" y="1579883"/>
                </a:lnTo>
                <a:lnTo>
                  <a:pt x="10130275" y="1601422"/>
                </a:lnTo>
                <a:lnTo>
                  <a:pt x="10387360" y="1638643"/>
                </a:lnTo>
                <a:lnTo>
                  <a:pt x="10632094" y="1707228"/>
                </a:lnTo>
                <a:lnTo>
                  <a:pt x="10864477" y="1807177"/>
                </a:lnTo>
                <a:lnTo>
                  <a:pt x="11093772" y="1914965"/>
                </a:lnTo>
                <a:lnTo>
                  <a:pt x="11313805" y="2046279"/>
                </a:lnTo>
                <a:lnTo>
                  <a:pt x="11509225" y="2199351"/>
                </a:lnTo>
                <a:lnTo>
                  <a:pt x="11598284" y="2259372"/>
                </a:lnTo>
                <a:lnTo>
                  <a:pt x="11724955" y="2506537"/>
                </a:lnTo>
                <a:lnTo>
                  <a:pt x="11634476" y="2365300"/>
                </a:lnTo>
                <a:lnTo>
                  <a:pt x="11586220" y="2365300"/>
                </a:lnTo>
                <a:lnTo>
                  <a:pt x="11577042" y="2354294"/>
                </a:lnTo>
                <a:lnTo>
                  <a:pt x="11286104" y="2193292"/>
                </a:lnTo>
                <a:lnTo>
                  <a:pt x="11131182" y="2126661"/>
                </a:lnTo>
                <a:lnTo>
                  <a:pt x="10962320" y="2057090"/>
                </a:lnTo>
                <a:lnTo>
                  <a:pt x="10801222" y="2006139"/>
                </a:lnTo>
                <a:lnTo>
                  <a:pt x="10703647" y="1985566"/>
                </a:lnTo>
                <a:lnTo>
                  <a:pt x="10767167" y="2015944"/>
                </a:lnTo>
                <a:lnTo>
                  <a:pt x="10888036" y="2092379"/>
                </a:lnTo>
                <a:lnTo>
                  <a:pt x="10669592" y="1995370"/>
                </a:lnTo>
                <a:lnTo>
                  <a:pt x="10466676" y="1935602"/>
                </a:lnTo>
                <a:lnTo>
                  <a:pt x="10249820" y="1872896"/>
                </a:lnTo>
                <a:lnTo>
                  <a:pt x="10020614" y="1841553"/>
                </a:lnTo>
                <a:lnTo>
                  <a:pt x="10034553" y="1844491"/>
                </a:lnTo>
                <a:lnTo>
                  <a:pt x="9751177" y="1835696"/>
                </a:lnTo>
                <a:lnTo>
                  <a:pt x="9475565" y="1845519"/>
                </a:lnTo>
                <a:lnTo>
                  <a:pt x="9187601" y="1886709"/>
                </a:lnTo>
                <a:lnTo>
                  <a:pt x="8887289" y="1959261"/>
                </a:lnTo>
                <a:lnTo>
                  <a:pt x="8580800" y="2047496"/>
                </a:lnTo>
                <a:lnTo>
                  <a:pt x="8268134" y="2151412"/>
                </a:lnTo>
                <a:lnTo>
                  <a:pt x="7643598" y="2376394"/>
                </a:lnTo>
                <a:lnTo>
                  <a:pt x="7775228" y="2387164"/>
                </a:lnTo>
                <a:lnTo>
                  <a:pt x="7885156" y="2376375"/>
                </a:lnTo>
                <a:lnTo>
                  <a:pt x="7973379" y="2344023"/>
                </a:lnTo>
                <a:lnTo>
                  <a:pt x="8060810" y="2294522"/>
                </a:lnTo>
                <a:lnTo>
                  <a:pt x="8241844" y="2179837"/>
                </a:lnTo>
                <a:lnTo>
                  <a:pt x="8316127" y="2144546"/>
                </a:lnTo>
                <a:lnTo>
                  <a:pt x="8404351" y="2112196"/>
                </a:lnTo>
                <a:lnTo>
                  <a:pt x="8870350" y="2040609"/>
                </a:lnTo>
                <a:lnTo>
                  <a:pt x="9296119" y="1994509"/>
                </a:lnTo>
                <a:lnTo>
                  <a:pt x="9495859" y="1985670"/>
                </a:lnTo>
                <a:lnTo>
                  <a:pt x="9695598" y="1976832"/>
                </a:lnTo>
                <a:lnTo>
                  <a:pt x="9882986" y="1999357"/>
                </a:lnTo>
                <a:lnTo>
                  <a:pt x="10056434" y="2018944"/>
                </a:lnTo>
                <a:lnTo>
                  <a:pt x="9771470" y="1975846"/>
                </a:lnTo>
                <a:lnTo>
                  <a:pt x="9488096" y="1967050"/>
                </a:lnTo>
                <a:lnTo>
                  <a:pt x="9895337" y="1967995"/>
                </a:lnTo>
                <a:lnTo>
                  <a:pt x="10310343" y="1987559"/>
                </a:lnTo>
                <a:lnTo>
                  <a:pt x="10239059" y="1938562"/>
                </a:lnTo>
                <a:lnTo>
                  <a:pt x="10155421" y="1920927"/>
                </a:lnTo>
                <a:lnTo>
                  <a:pt x="10077960" y="1887612"/>
                </a:lnTo>
                <a:lnTo>
                  <a:pt x="10042317" y="1863113"/>
                </a:lnTo>
                <a:lnTo>
                  <a:pt x="10034553" y="1844491"/>
                </a:lnTo>
                <a:lnTo>
                  <a:pt x="10173948" y="1873882"/>
                </a:lnTo>
                <a:lnTo>
                  <a:pt x="10313341" y="1903272"/>
                </a:lnTo>
                <a:lnTo>
                  <a:pt x="10446561" y="1948344"/>
                </a:lnTo>
                <a:lnTo>
                  <a:pt x="10573604" y="2009099"/>
                </a:lnTo>
                <a:lnTo>
                  <a:pt x="10714586" y="2072792"/>
                </a:lnTo>
                <a:lnTo>
                  <a:pt x="10835455" y="2149229"/>
                </a:lnTo>
                <a:lnTo>
                  <a:pt x="11084955" y="2320721"/>
                </a:lnTo>
                <a:lnTo>
                  <a:pt x="11193471" y="2428521"/>
                </a:lnTo>
                <a:lnTo>
                  <a:pt x="11232290" y="2521627"/>
                </a:lnTo>
                <a:lnTo>
                  <a:pt x="11233880" y="2555928"/>
                </a:lnTo>
                <a:lnTo>
                  <a:pt x="11241643" y="2574550"/>
                </a:lnTo>
                <a:lnTo>
                  <a:pt x="11215352" y="2602975"/>
                </a:lnTo>
                <a:lnTo>
                  <a:pt x="11195238" y="2615717"/>
                </a:lnTo>
                <a:lnTo>
                  <a:pt x="11134892" y="2653946"/>
                </a:lnTo>
                <a:lnTo>
                  <a:pt x="11059020" y="2654933"/>
                </a:lnTo>
                <a:lnTo>
                  <a:pt x="10989323" y="2640237"/>
                </a:lnTo>
                <a:lnTo>
                  <a:pt x="10925801" y="2609860"/>
                </a:lnTo>
                <a:lnTo>
                  <a:pt x="10763115" y="2524607"/>
                </a:lnTo>
                <a:lnTo>
                  <a:pt x="10608192" y="2457975"/>
                </a:lnTo>
                <a:lnTo>
                  <a:pt x="10467210" y="2394282"/>
                </a:lnTo>
                <a:lnTo>
                  <a:pt x="10313876" y="2361953"/>
                </a:lnTo>
                <a:lnTo>
                  <a:pt x="10160541" y="2329623"/>
                </a:lnTo>
                <a:lnTo>
                  <a:pt x="10021148" y="2300233"/>
                </a:lnTo>
                <a:lnTo>
                  <a:pt x="9709893" y="2285558"/>
                </a:lnTo>
                <a:lnTo>
                  <a:pt x="9406403" y="2289505"/>
                </a:lnTo>
                <a:lnTo>
                  <a:pt x="9076621" y="2321876"/>
                </a:lnTo>
                <a:lnTo>
                  <a:pt x="8322661" y="2434651"/>
                </a:lnTo>
                <a:lnTo>
                  <a:pt x="7930945" y="2470948"/>
                </a:lnTo>
                <a:lnTo>
                  <a:pt x="7547789" y="2543017"/>
                </a:lnTo>
                <a:lnTo>
                  <a:pt x="7137547" y="2626361"/>
                </a:lnTo>
                <a:lnTo>
                  <a:pt x="6707191" y="2722446"/>
                </a:lnTo>
                <a:lnTo>
                  <a:pt x="6163909" y="2913611"/>
                </a:lnTo>
                <a:lnTo>
                  <a:pt x="5911588" y="2979298"/>
                </a:lnTo>
                <a:lnTo>
                  <a:pt x="5719614" y="3006757"/>
                </a:lnTo>
                <a:lnTo>
                  <a:pt x="5622261" y="3008023"/>
                </a:lnTo>
                <a:lnTo>
                  <a:pt x="5448995" y="3055645"/>
                </a:lnTo>
                <a:lnTo>
                  <a:pt x="5454633" y="3039912"/>
                </a:lnTo>
                <a:lnTo>
                  <a:pt x="5447545" y="3021229"/>
                </a:lnTo>
                <a:lnTo>
                  <a:pt x="5451482" y="3010244"/>
                </a:lnTo>
                <a:lnTo>
                  <a:pt x="5420338" y="3010649"/>
                </a:lnTo>
                <a:lnTo>
                  <a:pt x="5304794" y="3073359"/>
                </a:lnTo>
                <a:lnTo>
                  <a:pt x="5150765" y="3156957"/>
                </a:lnTo>
                <a:lnTo>
                  <a:pt x="4576942" y="3373340"/>
                </a:lnTo>
                <a:lnTo>
                  <a:pt x="4425651" y="3372373"/>
                </a:lnTo>
                <a:lnTo>
                  <a:pt x="4390367" y="3432358"/>
                </a:lnTo>
                <a:lnTo>
                  <a:pt x="4335265" y="3470713"/>
                </a:lnTo>
                <a:lnTo>
                  <a:pt x="4106316" y="3571034"/>
                </a:lnTo>
                <a:lnTo>
                  <a:pt x="3914102" y="3645785"/>
                </a:lnTo>
                <a:lnTo>
                  <a:pt x="3678062" y="3727422"/>
                </a:lnTo>
                <a:lnTo>
                  <a:pt x="3398200" y="3815947"/>
                </a:lnTo>
                <a:lnTo>
                  <a:pt x="3080151" y="3895627"/>
                </a:lnTo>
                <a:lnTo>
                  <a:pt x="3047605" y="3871047"/>
                </a:lnTo>
                <a:lnTo>
                  <a:pt x="3016509" y="3880883"/>
                </a:lnTo>
                <a:lnTo>
                  <a:pt x="2648998" y="3983183"/>
                </a:lnTo>
                <a:lnTo>
                  <a:pt x="2366960" y="4020085"/>
                </a:lnTo>
                <a:lnTo>
                  <a:pt x="2084196" y="4039778"/>
                </a:lnTo>
                <a:close/>
              </a:path>
            </a:pathLst>
          </a:custGeom>
          <a:solidFill>
            <a:schemeClr val="bg1">
              <a:lumMod val="85000"/>
            </a:schemeClr>
          </a:solidFill>
        </p:spPr>
        <p:txBody>
          <a:bodyPr wrap="square">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4" name="Title 1"/>
          <p:cNvSpPr>
            <a:spLocks noGrp="1"/>
          </p:cNvSpPr>
          <p:nvPr>
            <p:ph type="title"/>
          </p:nvPr>
        </p:nvSpPr>
        <p:spPr>
          <a:xfrm>
            <a:off x="814612" y="4068335"/>
            <a:ext cx="7694388" cy="694165"/>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3"/>
          </p:nvPr>
        </p:nvSpPr>
        <p:spPr>
          <a:xfrm>
            <a:off x="814612" y="37751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71_Custom Layout">
    <p:spTree>
      <p:nvGrpSpPr>
        <p:cNvPr id="1" name=""/>
        <p:cNvGrpSpPr/>
        <p:nvPr/>
      </p:nvGrpSpPr>
      <p:grpSpPr>
        <a:xfrm>
          <a:off x="0" y="0"/>
          <a:ext cx="0" cy="0"/>
          <a:chOff x="0" y="0"/>
          <a:chExt cx="0" cy="0"/>
        </a:xfrm>
      </p:grpSpPr>
      <p:sp>
        <p:nvSpPr>
          <p:cNvPr id="3" name="Picture Placeholder 6"/>
          <p:cNvSpPr>
            <a:spLocks noGrp="1"/>
          </p:cNvSpPr>
          <p:nvPr>
            <p:ph type="pic" sz="quarter" idx="10" hasCustomPrompt="1"/>
          </p:nvPr>
        </p:nvSpPr>
        <p:spPr>
          <a:xfrm>
            <a:off x="3292256" y="-1449498"/>
            <a:ext cx="8928772" cy="8956193"/>
          </a:xfrm>
          <a:custGeom>
            <a:avLst/>
            <a:gdLst>
              <a:gd name="connsiteX0" fmla="*/ 1957578 w 8928772"/>
              <a:gd name="connsiteY0" fmla="*/ 7223440 h 8956193"/>
              <a:gd name="connsiteX1" fmla="*/ 1782101 w 8928772"/>
              <a:gd name="connsiteY1" fmla="*/ 7274620 h 8956193"/>
              <a:gd name="connsiteX2" fmla="*/ 1836934 w 8928772"/>
              <a:gd name="connsiteY2" fmla="*/ 7256343 h 8956193"/>
              <a:gd name="connsiteX3" fmla="*/ 3006720 w 8928772"/>
              <a:gd name="connsiteY3" fmla="*/ 0 h 8956193"/>
              <a:gd name="connsiteX4" fmla="*/ 3262612 w 8928772"/>
              <a:gd name="connsiteY4" fmla="*/ 0 h 8956193"/>
              <a:gd name="connsiteX5" fmla="*/ 3500225 w 8928772"/>
              <a:gd name="connsiteY5" fmla="*/ 0 h 8956193"/>
              <a:gd name="connsiteX6" fmla="*/ 3737838 w 8928772"/>
              <a:gd name="connsiteY6" fmla="*/ 18278 h 8956193"/>
              <a:gd name="connsiteX7" fmla="*/ 4194786 w 8928772"/>
              <a:gd name="connsiteY7" fmla="*/ 91389 h 8956193"/>
              <a:gd name="connsiteX8" fmla="*/ 4615179 w 8928772"/>
              <a:gd name="connsiteY8" fmla="*/ 182779 h 8956193"/>
              <a:gd name="connsiteX9" fmla="*/ 5053849 w 8928772"/>
              <a:gd name="connsiteY9" fmla="*/ 292447 h 8956193"/>
              <a:gd name="connsiteX10" fmla="*/ 5894635 w 8928772"/>
              <a:gd name="connsiteY10" fmla="*/ 566616 h 8956193"/>
              <a:gd name="connsiteX11" fmla="*/ 6315027 w 8928772"/>
              <a:gd name="connsiteY11" fmla="*/ 731117 h 8956193"/>
              <a:gd name="connsiteX12" fmla="*/ 6717141 w 8928772"/>
              <a:gd name="connsiteY12" fmla="*/ 913897 h 8956193"/>
              <a:gd name="connsiteX13" fmla="*/ 7119257 w 8928772"/>
              <a:gd name="connsiteY13" fmla="*/ 1114954 h 8956193"/>
              <a:gd name="connsiteX14" fmla="*/ 7521371 w 8928772"/>
              <a:gd name="connsiteY14" fmla="*/ 1370846 h 8956193"/>
              <a:gd name="connsiteX15" fmla="*/ 7704151 w 8928772"/>
              <a:gd name="connsiteY15" fmla="*/ 1498791 h 8956193"/>
              <a:gd name="connsiteX16" fmla="*/ 7886929 w 8928772"/>
              <a:gd name="connsiteY16" fmla="*/ 1663293 h 8956193"/>
              <a:gd name="connsiteX17" fmla="*/ 8069709 w 8928772"/>
              <a:gd name="connsiteY17" fmla="*/ 1827794 h 8956193"/>
              <a:gd name="connsiteX18" fmla="*/ 8252489 w 8928772"/>
              <a:gd name="connsiteY18" fmla="*/ 2010574 h 8956193"/>
              <a:gd name="connsiteX19" fmla="*/ 8343878 w 8928772"/>
              <a:gd name="connsiteY19" fmla="*/ 2120241 h 8956193"/>
              <a:gd name="connsiteX20" fmla="*/ 8435268 w 8928772"/>
              <a:gd name="connsiteY20" fmla="*/ 2229909 h 8956193"/>
              <a:gd name="connsiteX21" fmla="*/ 8526657 w 8928772"/>
              <a:gd name="connsiteY21" fmla="*/ 2376133 h 8956193"/>
              <a:gd name="connsiteX22" fmla="*/ 8618047 w 8928772"/>
              <a:gd name="connsiteY22" fmla="*/ 2522356 h 8956193"/>
              <a:gd name="connsiteX23" fmla="*/ 8745993 w 8928772"/>
              <a:gd name="connsiteY23" fmla="*/ 2833081 h 8956193"/>
              <a:gd name="connsiteX24" fmla="*/ 8800826 w 8928772"/>
              <a:gd name="connsiteY24" fmla="*/ 2979305 h 8956193"/>
              <a:gd name="connsiteX25" fmla="*/ 8837382 w 8928772"/>
              <a:gd name="connsiteY25" fmla="*/ 3107251 h 8956193"/>
              <a:gd name="connsiteX26" fmla="*/ 8892216 w 8928772"/>
              <a:gd name="connsiteY26" fmla="*/ 3399698 h 8956193"/>
              <a:gd name="connsiteX27" fmla="*/ 8928772 w 8928772"/>
              <a:gd name="connsiteY27" fmla="*/ 3710423 h 8956193"/>
              <a:gd name="connsiteX28" fmla="*/ 8910494 w 8928772"/>
              <a:gd name="connsiteY28" fmla="*/ 4021148 h 8956193"/>
              <a:gd name="connsiteX29" fmla="*/ 8892216 w 8928772"/>
              <a:gd name="connsiteY29" fmla="*/ 4331873 h 8956193"/>
              <a:gd name="connsiteX30" fmla="*/ 8819104 w 8928772"/>
              <a:gd name="connsiteY30" fmla="*/ 4624319 h 8956193"/>
              <a:gd name="connsiteX31" fmla="*/ 8727715 w 8928772"/>
              <a:gd name="connsiteY31" fmla="*/ 4916766 h 8956193"/>
              <a:gd name="connsiteX32" fmla="*/ 8636325 w 8928772"/>
              <a:gd name="connsiteY32" fmla="*/ 5190936 h 8956193"/>
              <a:gd name="connsiteX33" fmla="*/ 8508379 w 8928772"/>
              <a:gd name="connsiteY33" fmla="*/ 5446827 h 8956193"/>
              <a:gd name="connsiteX34" fmla="*/ 8362156 w 8928772"/>
              <a:gd name="connsiteY34" fmla="*/ 5702718 h 8956193"/>
              <a:gd name="connsiteX35" fmla="*/ 8215933 w 8928772"/>
              <a:gd name="connsiteY35" fmla="*/ 5940332 h 8956193"/>
              <a:gd name="connsiteX36" fmla="*/ 7923485 w 8928772"/>
              <a:gd name="connsiteY36" fmla="*/ 6360725 h 8956193"/>
              <a:gd name="connsiteX37" fmla="*/ 7832096 w 8928772"/>
              <a:gd name="connsiteY37" fmla="*/ 6452115 h 8956193"/>
              <a:gd name="connsiteX38" fmla="*/ 7740706 w 8928772"/>
              <a:gd name="connsiteY38" fmla="*/ 6543504 h 8956193"/>
              <a:gd name="connsiteX39" fmla="*/ 7466537 w 8928772"/>
              <a:gd name="connsiteY39" fmla="*/ 6726284 h 8956193"/>
              <a:gd name="connsiteX40" fmla="*/ 7174090 w 8928772"/>
              <a:gd name="connsiteY40" fmla="*/ 6909063 h 8956193"/>
              <a:gd name="connsiteX41" fmla="*/ 6899921 w 8928772"/>
              <a:gd name="connsiteY41" fmla="*/ 7055287 h 8956193"/>
              <a:gd name="connsiteX42" fmla="*/ 6442973 w 8928772"/>
              <a:gd name="connsiteY42" fmla="*/ 7329456 h 8956193"/>
              <a:gd name="connsiteX43" fmla="*/ 6004302 w 8928772"/>
              <a:gd name="connsiteY43" fmla="*/ 7585347 h 8956193"/>
              <a:gd name="connsiteX44" fmla="*/ 5108683 w 8928772"/>
              <a:gd name="connsiteY44" fmla="*/ 8078852 h 8956193"/>
              <a:gd name="connsiteX45" fmla="*/ 4633457 w 8928772"/>
              <a:gd name="connsiteY45" fmla="*/ 8261631 h 8956193"/>
              <a:gd name="connsiteX46" fmla="*/ 4139953 w 8928772"/>
              <a:gd name="connsiteY46" fmla="*/ 8426133 h 8956193"/>
              <a:gd name="connsiteX47" fmla="*/ 3646448 w 8928772"/>
              <a:gd name="connsiteY47" fmla="*/ 8554078 h 8956193"/>
              <a:gd name="connsiteX48" fmla="*/ 3152944 w 8928772"/>
              <a:gd name="connsiteY48" fmla="*/ 8645468 h 8956193"/>
              <a:gd name="connsiteX49" fmla="*/ 2641162 w 8928772"/>
              <a:gd name="connsiteY49" fmla="*/ 8736858 h 8956193"/>
              <a:gd name="connsiteX50" fmla="*/ 2147657 w 8928772"/>
              <a:gd name="connsiteY50" fmla="*/ 8809969 h 8956193"/>
              <a:gd name="connsiteX51" fmla="*/ 1105815 w 8928772"/>
              <a:gd name="connsiteY51" fmla="*/ 8956193 h 8956193"/>
              <a:gd name="connsiteX52" fmla="*/ 996147 w 8928772"/>
              <a:gd name="connsiteY52" fmla="*/ 8956193 h 8956193"/>
              <a:gd name="connsiteX53" fmla="*/ 895619 w 8928772"/>
              <a:gd name="connsiteY53" fmla="*/ 8937915 h 8956193"/>
              <a:gd name="connsiteX54" fmla="*/ 804229 w 8928772"/>
              <a:gd name="connsiteY54" fmla="*/ 8901359 h 8956193"/>
              <a:gd name="connsiteX55" fmla="*/ 749395 w 8928772"/>
              <a:gd name="connsiteY55" fmla="*/ 8846525 h 8956193"/>
              <a:gd name="connsiteX56" fmla="*/ 731117 w 8928772"/>
              <a:gd name="connsiteY56" fmla="*/ 8809969 h 8956193"/>
              <a:gd name="connsiteX57" fmla="*/ 731117 w 8928772"/>
              <a:gd name="connsiteY57" fmla="*/ 8791691 h 8956193"/>
              <a:gd name="connsiteX58" fmla="*/ 749395 w 8928772"/>
              <a:gd name="connsiteY58" fmla="*/ 8755136 h 8956193"/>
              <a:gd name="connsiteX59" fmla="*/ 785951 w 8928772"/>
              <a:gd name="connsiteY59" fmla="*/ 8718580 h 8956193"/>
              <a:gd name="connsiteX60" fmla="*/ 822507 w 8928772"/>
              <a:gd name="connsiteY60" fmla="*/ 8682024 h 8956193"/>
              <a:gd name="connsiteX61" fmla="*/ 895619 w 8928772"/>
              <a:gd name="connsiteY61" fmla="*/ 8645468 h 8956193"/>
              <a:gd name="connsiteX62" fmla="*/ 1087537 w 8928772"/>
              <a:gd name="connsiteY62" fmla="*/ 8572356 h 8956193"/>
              <a:gd name="connsiteX63" fmla="*/ 1507930 w 8928772"/>
              <a:gd name="connsiteY63" fmla="*/ 8444410 h 8956193"/>
              <a:gd name="connsiteX64" fmla="*/ 1910044 w 8928772"/>
              <a:gd name="connsiteY64" fmla="*/ 8334743 h 8956193"/>
              <a:gd name="connsiteX65" fmla="*/ 2769107 w 8928772"/>
              <a:gd name="connsiteY65" fmla="*/ 8151964 h 8956193"/>
              <a:gd name="connsiteX66" fmla="*/ 2732551 w 8928772"/>
              <a:gd name="connsiteY66" fmla="*/ 8188519 h 8956193"/>
              <a:gd name="connsiteX67" fmla="*/ 2695996 w 8928772"/>
              <a:gd name="connsiteY67" fmla="*/ 8225075 h 8956193"/>
              <a:gd name="connsiteX68" fmla="*/ 2568050 w 8928772"/>
              <a:gd name="connsiteY68" fmla="*/ 8261631 h 8956193"/>
              <a:gd name="connsiteX69" fmla="*/ 2421826 w 8928772"/>
              <a:gd name="connsiteY69" fmla="*/ 8298187 h 8956193"/>
              <a:gd name="connsiteX70" fmla="*/ 2366993 w 8928772"/>
              <a:gd name="connsiteY70" fmla="*/ 8316465 h 8956193"/>
              <a:gd name="connsiteX71" fmla="*/ 2312159 w 8928772"/>
              <a:gd name="connsiteY71" fmla="*/ 8353021 h 8956193"/>
              <a:gd name="connsiteX72" fmla="*/ 2622884 w 8928772"/>
              <a:gd name="connsiteY72" fmla="*/ 8334743 h 8956193"/>
              <a:gd name="connsiteX73" fmla="*/ 2915331 w 8928772"/>
              <a:gd name="connsiteY73" fmla="*/ 8298187 h 8956193"/>
              <a:gd name="connsiteX74" fmla="*/ 3207778 w 8928772"/>
              <a:gd name="connsiteY74" fmla="*/ 8243353 h 8956193"/>
              <a:gd name="connsiteX75" fmla="*/ 3518503 w 8928772"/>
              <a:gd name="connsiteY75" fmla="*/ 8170242 h 8956193"/>
              <a:gd name="connsiteX76" fmla="*/ 3098110 w 8928772"/>
              <a:gd name="connsiteY76" fmla="*/ 8279909 h 8956193"/>
              <a:gd name="connsiteX77" fmla="*/ 2695996 w 8928772"/>
              <a:gd name="connsiteY77" fmla="*/ 8371299 h 8956193"/>
              <a:gd name="connsiteX78" fmla="*/ 3226056 w 8928772"/>
              <a:gd name="connsiteY78" fmla="*/ 8261631 h 8956193"/>
              <a:gd name="connsiteX79" fmla="*/ 3774394 w 8928772"/>
              <a:gd name="connsiteY79" fmla="*/ 8115408 h 8956193"/>
              <a:gd name="connsiteX80" fmla="*/ 4322732 w 8928772"/>
              <a:gd name="connsiteY80" fmla="*/ 7950906 h 8956193"/>
              <a:gd name="connsiteX81" fmla="*/ 4871070 w 8928772"/>
              <a:gd name="connsiteY81" fmla="*/ 7749849 h 8956193"/>
              <a:gd name="connsiteX82" fmla="*/ 4980737 w 8928772"/>
              <a:gd name="connsiteY82" fmla="*/ 7731571 h 8956193"/>
              <a:gd name="connsiteX83" fmla="*/ 5090405 w 8928772"/>
              <a:gd name="connsiteY83" fmla="*/ 7731571 h 8956193"/>
              <a:gd name="connsiteX84" fmla="*/ 5328019 w 8928772"/>
              <a:gd name="connsiteY84" fmla="*/ 7713293 h 8956193"/>
              <a:gd name="connsiteX85" fmla="*/ 5455964 w 8928772"/>
              <a:gd name="connsiteY85" fmla="*/ 7713293 h 8956193"/>
              <a:gd name="connsiteX86" fmla="*/ 5583909 w 8928772"/>
              <a:gd name="connsiteY86" fmla="*/ 7676737 h 8956193"/>
              <a:gd name="connsiteX87" fmla="*/ 5693577 w 8928772"/>
              <a:gd name="connsiteY87" fmla="*/ 7603625 h 8956193"/>
              <a:gd name="connsiteX88" fmla="*/ 5821523 w 8928772"/>
              <a:gd name="connsiteY88" fmla="*/ 7493957 h 8956193"/>
              <a:gd name="connsiteX89" fmla="*/ 5437686 w 8928772"/>
              <a:gd name="connsiteY89" fmla="*/ 7603625 h 8956193"/>
              <a:gd name="connsiteX90" fmla="*/ 5053849 w 8928772"/>
              <a:gd name="connsiteY90" fmla="*/ 7695015 h 8956193"/>
              <a:gd name="connsiteX91" fmla="*/ 4267898 w 8928772"/>
              <a:gd name="connsiteY91" fmla="*/ 7859516 h 8956193"/>
              <a:gd name="connsiteX92" fmla="*/ 3518503 w 8928772"/>
              <a:gd name="connsiteY92" fmla="*/ 8005740 h 8956193"/>
              <a:gd name="connsiteX93" fmla="*/ 2769107 w 8928772"/>
              <a:gd name="connsiteY93" fmla="*/ 8151964 h 8956193"/>
              <a:gd name="connsiteX94" fmla="*/ 2440104 w 8928772"/>
              <a:gd name="connsiteY94" fmla="*/ 8206797 h 8956193"/>
              <a:gd name="connsiteX95" fmla="*/ 2111102 w 8928772"/>
              <a:gd name="connsiteY95" fmla="*/ 8279909 h 8956193"/>
              <a:gd name="connsiteX96" fmla="*/ 1489652 w 8928772"/>
              <a:gd name="connsiteY96" fmla="*/ 8371299 h 8956193"/>
              <a:gd name="connsiteX97" fmla="*/ 1672431 w 8928772"/>
              <a:gd name="connsiteY97" fmla="*/ 8316465 h 8956193"/>
              <a:gd name="connsiteX98" fmla="*/ 1873488 w 8928772"/>
              <a:gd name="connsiteY98" fmla="*/ 8298187 h 8956193"/>
              <a:gd name="connsiteX99" fmla="*/ 1398262 w 8928772"/>
              <a:gd name="connsiteY99" fmla="*/ 8316465 h 8956193"/>
              <a:gd name="connsiteX100" fmla="*/ 932175 w 8928772"/>
              <a:gd name="connsiteY100" fmla="*/ 8353021 h 8956193"/>
              <a:gd name="connsiteX101" fmla="*/ 0 w 8928772"/>
              <a:gd name="connsiteY101" fmla="*/ 8407855 h 8956193"/>
              <a:gd name="connsiteX102" fmla="*/ 658005 w 8928772"/>
              <a:gd name="connsiteY102" fmla="*/ 8243353 h 8956193"/>
              <a:gd name="connsiteX103" fmla="*/ 1306872 w 8928772"/>
              <a:gd name="connsiteY103" fmla="*/ 8097130 h 8956193"/>
              <a:gd name="connsiteX104" fmla="*/ 2659440 w 8928772"/>
              <a:gd name="connsiteY104" fmla="*/ 7841238 h 8956193"/>
              <a:gd name="connsiteX105" fmla="*/ 3354001 w 8928772"/>
              <a:gd name="connsiteY105" fmla="*/ 7695015 h 8956193"/>
              <a:gd name="connsiteX106" fmla="*/ 4030285 w 8928772"/>
              <a:gd name="connsiteY106" fmla="*/ 7530513 h 8956193"/>
              <a:gd name="connsiteX107" fmla="*/ 4359288 w 8928772"/>
              <a:gd name="connsiteY107" fmla="*/ 7420846 h 8956193"/>
              <a:gd name="connsiteX108" fmla="*/ 4688290 w 8928772"/>
              <a:gd name="connsiteY108" fmla="*/ 7311178 h 8956193"/>
              <a:gd name="connsiteX109" fmla="*/ 5017293 w 8928772"/>
              <a:gd name="connsiteY109" fmla="*/ 7183232 h 8956193"/>
              <a:gd name="connsiteX110" fmla="*/ 5328019 w 8928772"/>
              <a:gd name="connsiteY110" fmla="*/ 7055287 h 8956193"/>
              <a:gd name="connsiteX111" fmla="*/ 5126961 w 8928772"/>
              <a:gd name="connsiteY111" fmla="*/ 7091843 h 8956193"/>
              <a:gd name="connsiteX112" fmla="*/ 4925904 w 8928772"/>
              <a:gd name="connsiteY112" fmla="*/ 7146677 h 8956193"/>
              <a:gd name="connsiteX113" fmla="*/ 4523789 w 8928772"/>
              <a:gd name="connsiteY113" fmla="*/ 7292900 h 8956193"/>
              <a:gd name="connsiteX114" fmla="*/ 4322732 w 8928772"/>
              <a:gd name="connsiteY114" fmla="*/ 7347734 h 8956193"/>
              <a:gd name="connsiteX115" fmla="*/ 4121675 w 8928772"/>
              <a:gd name="connsiteY115" fmla="*/ 7402568 h 8956193"/>
              <a:gd name="connsiteX116" fmla="*/ 3938895 w 8928772"/>
              <a:gd name="connsiteY116" fmla="*/ 7439124 h 8956193"/>
              <a:gd name="connsiteX117" fmla="*/ 3756116 w 8928772"/>
              <a:gd name="connsiteY117" fmla="*/ 7420846 h 8956193"/>
              <a:gd name="connsiteX118" fmla="*/ 4341010 w 8928772"/>
              <a:gd name="connsiteY118" fmla="*/ 7256344 h 8956193"/>
              <a:gd name="connsiteX119" fmla="*/ 4944182 w 8928772"/>
              <a:gd name="connsiteY119" fmla="*/ 7091843 h 8956193"/>
              <a:gd name="connsiteX120" fmla="*/ 5529076 w 8928772"/>
              <a:gd name="connsiteY120" fmla="*/ 6872507 h 8956193"/>
              <a:gd name="connsiteX121" fmla="*/ 6132247 w 8928772"/>
              <a:gd name="connsiteY121" fmla="*/ 6634894 h 8956193"/>
              <a:gd name="connsiteX122" fmla="*/ 5967747 w 8928772"/>
              <a:gd name="connsiteY122" fmla="*/ 6762840 h 8956193"/>
              <a:gd name="connsiteX123" fmla="*/ 6168803 w 8928772"/>
              <a:gd name="connsiteY123" fmla="*/ 6708006 h 8956193"/>
              <a:gd name="connsiteX124" fmla="*/ 6369861 w 8928772"/>
              <a:gd name="connsiteY124" fmla="*/ 6616616 h 8956193"/>
              <a:gd name="connsiteX125" fmla="*/ 6552640 w 8928772"/>
              <a:gd name="connsiteY125" fmla="*/ 6525226 h 8956193"/>
              <a:gd name="connsiteX126" fmla="*/ 6735419 w 8928772"/>
              <a:gd name="connsiteY126" fmla="*/ 6415559 h 8956193"/>
              <a:gd name="connsiteX127" fmla="*/ 7100979 w 8928772"/>
              <a:gd name="connsiteY127" fmla="*/ 6177945 h 8956193"/>
              <a:gd name="connsiteX128" fmla="*/ 7448259 w 8928772"/>
              <a:gd name="connsiteY128" fmla="*/ 5922054 h 8956193"/>
              <a:gd name="connsiteX129" fmla="*/ 7119257 w 8928772"/>
              <a:gd name="connsiteY129" fmla="*/ 6141389 h 8956193"/>
              <a:gd name="connsiteX130" fmla="*/ 6790253 w 8928772"/>
              <a:gd name="connsiteY130" fmla="*/ 6324169 h 8956193"/>
              <a:gd name="connsiteX131" fmla="*/ 6461251 w 8928772"/>
              <a:gd name="connsiteY131" fmla="*/ 6488670 h 8956193"/>
              <a:gd name="connsiteX132" fmla="*/ 6132247 w 8928772"/>
              <a:gd name="connsiteY132" fmla="*/ 6634894 h 8956193"/>
              <a:gd name="connsiteX133" fmla="*/ 6424695 w 8928772"/>
              <a:gd name="connsiteY133" fmla="*/ 6452115 h 8956193"/>
              <a:gd name="connsiteX134" fmla="*/ 6771975 w 8928772"/>
              <a:gd name="connsiteY134" fmla="*/ 6269335 h 8956193"/>
              <a:gd name="connsiteX135" fmla="*/ 6644030 w 8928772"/>
              <a:gd name="connsiteY135" fmla="*/ 6305891 h 8956193"/>
              <a:gd name="connsiteX136" fmla="*/ 6497807 w 8928772"/>
              <a:gd name="connsiteY136" fmla="*/ 6342447 h 8956193"/>
              <a:gd name="connsiteX137" fmla="*/ 6187081 w 8928772"/>
              <a:gd name="connsiteY137" fmla="*/ 6452115 h 8956193"/>
              <a:gd name="connsiteX138" fmla="*/ 5821523 w 8928772"/>
              <a:gd name="connsiteY138" fmla="*/ 6616616 h 8956193"/>
              <a:gd name="connsiteX139" fmla="*/ 5419408 w 8928772"/>
              <a:gd name="connsiteY139" fmla="*/ 6781118 h 8956193"/>
              <a:gd name="connsiteX140" fmla="*/ 5711855 w 8928772"/>
              <a:gd name="connsiteY140" fmla="*/ 6634894 h 8956193"/>
              <a:gd name="connsiteX141" fmla="*/ 5986024 w 8928772"/>
              <a:gd name="connsiteY141" fmla="*/ 6488670 h 8956193"/>
              <a:gd name="connsiteX142" fmla="*/ 6241915 w 8928772"/>
              <a:gd name="connsiteY142" fmla="*/ 6305891 h 8956193"/>
              <a:gd name="connsiteX143" fmla="*/ 6479529 w 8928772"/>
              <a:gd name="connsiteY143" fmla="*/ 6123111 h 8956193"/>
              <a:gd name="connsiteX144" fmla="*/ 5675299 w 8928772"/>
              <a:gd name="connsiteY144" fmla="*/ 6470392 h 8956193"/>
              <a:gd name="connsiteX145" fmla="*/ 5273185 w 8928772"/>
              <a:gd name="connsiteY145" fmla="*/ 6616616 h 8956193"/>
              <a:gd name="connsiteX146" fmla="*/ 4852792 w 8928772"/>
              <a:gd name="connsiteY146" fmla="*/ 6744562 h 8956193"/>
              <a:gd name="connsiteX147" fmla="*/ 5291463 w 8928772"/>
              <a:gd name="connsiteY147" fmla="*/ 6561782 h 8956193"/>
              <a:gd name="connsiteX148" fmla="*/ 5711855 w 8928772"/>
              <a:gd name="connsiteY148" fmla="*/ 6360725 h 8956193"/>
              <a:gd name="connsiteX149" fmla="*/ 6077414 w 8928772"/>
              <a:gd name="connsiteY149" fmla="*/ 6214501 h 8956193"/>
              <a:gd name="connsiteX150" fmla="*/ 6442973 w 8928772"/>
              <a:gd name="connsiteY150" fmla="*/ 6031721 h 8956193"/>
              <a:gd name="connsiteX151" fmla="*/ 6790253 w 8928772"/>
              <a:gd name="connsiteY151" fmla="*/ 5830664 h 8956193"/>
              <a:gd name="connsiteX152" fmla="*/ 7137534 w 8928772"/>
              <a:gd name="connsiteY152" fmla="*/ 5611328 h 8956193"/>
              <a:gd name="connsiteX153" fmla="*/ 7082701 w 8928772"/>
              <a:gd name="connsiteY153" fmla="*/ 5666162 h 8956193"/>
              <a:gd name="connsiteX154" fmla="*/ 7174090 w 8928772"/>
              <a:gd name="connsiteY154" fmla="*/ 5574773 h 8956193"/>
              <a:gd name="connsiteX155" fmla="*/ 7429981 w 8928772"/>
              <a:gd name="connsiteY155" fmla="*/ 5373715 h 8956193"/>
              <a:gd name="connsiteX156" fmla="*/ 7667595 w 8928772"/>
              <a:gd name="connsiteY156" fmla="*/ 5136102 h 8956193"/>
              <a:gd name="connsiteX157" fmla="*/ 7777262 w 8928772"/>
              <a:gd name="connsiteY157" fmla="*/ 5026434 h 8956193"/>
              <a:gd name="connsiteX158" fmla="*/ 7850373 w 8928772"/>
              <a:gd name="connsiteY158" fmla="*/ 4898489 h 8956193"/>
              <a:gd name="connsiteX159" fmla="*/ 7905207 w 8928772"/>
              <a:gd name="connsiteY159" fmla="*/ 4752265 h 8956193"/>
              <a:gd name="connsiteX160" fmla="*/ 7960041 w 8928772"/>
              <a:gd name="connsiteY160" fmla="*/ 4606041 h 8956193"/>
              <a:gd name="connsiteX161" fmla="*/ 8014875 w 8928772"/>
              <a:gd name="connsiteY161" fmla="*/ 4514652 h 8956193"/>
              <a:gd name="connsiteX162" fmla="*/ 8014875 w 8928772"/>
              <a:gd name="connsiteY162" fmla="*/ 4569485 h 8956193"/>
              <a:gd name="connsiteX163" fmla="*/ 8014875 w 8928772"/>
              <a:gd name="connsiteY163" fmla="*/ 4587763 h 8956193"/>
              <a:gd name="connsiteX164" fmla="*/ 8033153 w 8928772"/>
              <a:gd name="connsiteY164" fmla="*/ 4587763 h 8956193"/>
              <a:gd name="connsiteX165" fmla="*/ 8087987 w 8928772"/>
              <a:gd name="connsiteY165" fmla="*/ 4532930 h 8956193"/>
              <a:gd name="connsiteX166" fmla="*/ 8197655 w 8928772"/>
              <a:gd name="connsiteY166" fmla="*/ 4350151 h 8956193"/>
              <a:gd name="connsiteX167" fmla="*/ 8270767 w 8928772"/>
              <a:gd name="connsiteY167" fmla="*/ 4167372 h 8956193"/>
              <a:gd name="connsiteX168" fmla="*/ 8325600 w 8928772"/>
              <a:gd name="connsiteY168" fmla="*/ 3948036 h 8956193"/>
              <a:gd name="connsiteX169" fmla="*/ 8362156 w 8928772"/>
              <a:gd name="connsiteY169" fmla="*/ 3746979 h 8956193"/>
              <a:gd name="connsiteX170" fmla="*/ 8362156 w 8928772"/>
              <a:gd name="connsiteY170" fmla="*/ 3509365 h 8956193"/>
              <a:gd name="connsiteX171" fmla="*/ 8362156 w 8928772"/>
              <a:gd name="connsiteY171" fmla="*/ 3290030 h 8956193"/>
              <a:gd name="connsiteX172" fmla="*/ 8325600 w 8928772"/>
              <a:gd name="connsiteY172" fmla="*/ 2814804 h 8956193"/>
              <a:gd name="connsiteX173" fmla="*/ 8289044 w 8928772"/>
              <a:gd name="connsiteY173" fmla="*/ 2668580 h 8956193"/>
              <a:gd name="connsiteX174" fmla="*/ 8215933 w 8928772"/>
              <a:gd name="connsiteY174" fmla="*/ 2522356 h 8956193"/>
              <a:gd name="connsiteX175" fmla="*/ 8124543 w 8928772"/>
              <a:gd name="connsiteY175" fmla="*/ 2376133 h 8956193"/>
              <a:gd name="connsiteX176" fmla="*/ 7996597 w 8928772"/>
              <a:gd name="connsiteY176" fmla="*/ 2248187 h 8956193"/>
              <a:gd name="connsiteX177" fmla="*/ 7960041 w 8928772"/>
              <a:gd name="connsiteY177" fmla="*/ 2175075 h 8956193"/>
              <a:gd name="connsiteX178" fmla="*/ 7905207 w 8928772"/>
              <a:gd name="connsiteY178" fmla="*/ 2156797 h 8956193"/>
              <a:gd name="connsiteX179" fmla="*/ 7886929 w 8928772"/>
              <a:gd name="connsiteY179" fmla="*/ 2138519 h 8956193"/>
              <a:gd name="connsiteX180" fmla="*/ 7886929 w 8928772"/>
              <a:gd name="connsiteY180" fmla="*/ 2138519 h 8956193"/>
              <a:gd name="connsiteX181" fmla="*/ 7795540 w 8928772"/>
              <a:gd name="connsiteY181" fmla="*/ 2047130 h 8956193"/>
              <a:gd name="connsiteX182" fmla="*/ 7649317 w 8928772"/>
              <a:gd name="connsiteY182" fmla="*/ 1919184 h 8956193"/>
              <a:gd name="connsiteX183" fmla="*/ 7503093 w 8928772"/>
              <a:gd name="connsiteY183" fmla="*/ 1827794 h 8956193"/>
              <a:gd name="connsiteX184" fmla="*/ 7795540 w 8928772"/>
              <a:gd name="connsiteY184" fmla="*/ 2047130 h 8956193"/>
              <a:gd name="connsiteX185" fmla="*/ 7886929 w 8928772"/>
              <a:gd name="connsiteY185" fmla="*/ 2138519 h 8956193"/>
              <a:gd name="connsiteX186" fmla="*/ 7832096 w 8928772"/>
              <a:gd name="connsiteY186" fmla="*/ 2138519 h 8956193"/>
              <a:gd name="connsiteX187" fmla="*/ 7795540 w 8928772"/>
              <a:gd name="connsiteY187" fmla="*/ 2120241 h 8956193"/>
              <a:gd name="connsiteX188" fmla="*/ 7758984 w 8928772"/>
              <a:gd name="connsiteY188" fmla="*/ 2083686 h 8956193"/>
              <a:gd name="connsiteX189" fmla="*/ 7868651 w 8928772"/>
              <a:gd name="connsiteY189" fmla="*/ 2211631 h 8956193"/>
              <a:gd name="connsiteX190" fmla="*/ 7960041 w 8928772"/>
              <a:gd name="connsiteY190" fmla="*/ 2339577 h 8956193"/>
              <a:gd name="connsiteX191" fmla="*/ 8051431 w 8928772"/>
              <a:gd name="connsiteY191" fmla="*/ 2485800 h 8956193"/>
              <a:gd name="connsiteX192" fmla="*/ 8124543 w 8928772"/>
              <a:gd name="connsiteY192" fmla="*/ 2632024 h 8956193"/>
              <a:gd name="connsiteX193" fmla="*/ 8179377 w 8928772"/>
              <a:gd name="connsiteY193" fmla="*/ 2778248 h 8956193"/>
              <a:gd name="connsiteX194" fmla="*/ 8234211 w 8928772"/>
              <a:gd name="connsiteY194" fmla="*/ 2924471 h 8956193"/>
              <a:gd name="connsiteX195" fmla="*/ 8252489 w 8928772"/>
              <a:gd name="connsiteY195" fmla="*/ 3088973 h 8956193"/>
              <a:gd name="connsiteX196" fmla="*/ 8270767 w 8928772"/>
              <a:gd name="connsiteY196" fmla="*/ 3253474 h 8956193"/>
              <a:gd name="connsiteX197" fmla="*/ 8289044 w 8928772"/>
              <a:gd name="connsiteY197" fmla="*/ 3417976 h 8956193"/>
              <a:gd name="connsiteX198" fmla="*/ 8270767 w 8928772"/>
              <a:gd name="connsiteY198" fmla="*/ 3582477 h 8956193"/>
              <a:gd name="connsiteX199" fmla="*/ 8270767 w 8928772"/>
              <a:gd name="connsiteY199" fmla="*/ 3746979 h 8956193"/>
              <a:gd name="connsiteX200" fmla="*/ 8234211 w 8928772"/>
              <a:gd name="connsiteY200" fmla="*/ 3911480 h 8956193"/>
              <a:gd name="connsiteX201" fmla="*/ 8197655 w 8928772"/>
              <a:gd name="connsiteY201" fmla="*/ 4075982 h 8956193"/>
              <a:gd name="connsiteX202" fmla="*/ 8142821 w 8928772"/>
              <a:gd name="connsiteY202" fmla="*/ 4222205 h 8956193"/>
              <a:gd name="connsiteX203" fmla="*/ 8087987 w 8928772"/>
              <a:gd name="connsiteY203" fmla="*/ 4386707 h 8956193"/>
              <a:gd name="connsiteX204" fmla="*/ 8014875 w 8928772"/>
              <a:gd name="connsiteY204" fmla="*/ 4514652 h 8956193"/>
              <a:gd name="connsiteX205" fmla="*/ 8014875 w 8928772"/>
              <a:gd name="connsiteY205" fmla="*/ 4350151 h 8956193"/>
              <a:gd name="connsiteX206" fmla="*/ 7996597 w 8928772"/>
              <a:gd name="connsiteY206" fmla="*/ 4478096 h 8956193"/>
              <a:gd name="connsiteX207" fmla="*/ 7960041 w 8928772"/>
              <a:gd name="connsiteY207" fmla="*/ 4606041 h 8956193"/>
              <a:gd name="connsiteX208" fmla="*/ 7850373 w 8928772"/>
              <a:gd name="connsiteY208" fmla="*/ 4788821 h 8956193"/>
              <a:gd name="connsiteX209" fmla="*/ 7722428 w 8928772"/>
              <a:gd name="connsiteY209" fmla="*/ 4953322 h 8956193"/>
              <a:gd name="connsiteX210" fmla="*/ 7466537 w 8928772"/>
              <a:gd name="connsiteY210" fmla="*/ 5264047 h 8956193"/>
              <a:gd name="connsiteX211" fmla="*/ 7521371 w 8928772"/>
              <a:gd name="connsiteY211" fmla="*/ 5172658 h 8956193"/>
              <a:gd name="connsiteX212" fmla="*/ 7557927 w 8928772"/>
              <a:gd name="connsiteY212" fmla="*/ 5062990 h 8956193"/>
              <a:gd name="connsiteX213" fmla="*/ 7356869 w 8928772"/>
              <a:gd name="connsiteY213" fmla="*/ 5264047 h 8956193"/>
              <a:gd name="connsiteX214" fmla="*/ 7137534 w 8928772"/>
              <a:gd name="connsiteY214" fmla="*/ 5446827 h 8956193"/>
              <a:gd name="connsiteX215" fmla="*/ 6918199 w 8928772"/>
              <a:gd name="connsiteY215" fmla="*/ 5629606 h 8956193"/>
              <a:gd name="connsiteX216" fmla="*/ 6680586 w 8928772"/>
              <a:gd name="connsiteY216" fmla="*/ 5794108 h 8956193"/>
              <a:gd name="connsiteX217" fmla="*/ 6205359 w 8928772"/>
              <a:gd name="connsiteY217" fmla="*/ 6086555 h 8956193"/>
              <a:gd name="connsiteX218" fmla="*/ 5711855 w 8928772"/>
              <a:gd name="connsiteY218" fmla="*/ 6360725 h 8956193"/>
              <a:gd name="connsiteX219" fmla="*/ 5218351 w 8928772"/>
              <a:gd name="connsiteY219" fmla="*/ 6543504 h 8956193"/>
              <a:gd name="connsiteX220" fmla="*/ 4706568 w 8928772"/>
              <a:gd name="connsiteY220" fmla="*/ 6689728 h 8956193"/>
              <a:gd name="connsiteX221" fmla="*/ 4213064 w 8928772"/>
              <a:gd name="connsiteY221" fmla="*/ 6817673 h 8956193"/>
              <a:gd name="connsiteX222" fmla="*/ 3701282 w 8928772"/>
              <a:gd name="connsiteY222" fmla="*/ 6927341 h 8956193"/>
              <a:gd name="connsiteX223" fmla="*/ 3993729 w 8928772"/>
              <a:gd name="connsiteY223" fmla="*/ 6909063 h 8956193"/>
              <a:gd name="connsiteX224" fmla="*/ 4286176 w 8928772"/>
              <a:gd name="connsiteY224" fmla="*/ 6872507 h 8956193"/>
              <a:gd name="connsiteX225" fmla="*/ 4560345 w 8928772"/>
              <a:gd name="connsiteY225" fmla="*/ 6817673 h 8956193"/>
              <a:gd name="connsiteX226" fmla="*/ 4852792 w 8928772"/>
              <a:gd name="connsiteY226" fmla="*/ 6744562 h 8956193"/>
              <a:gd name="connsiteX227" fmla="*/ 4487233 w 8928772"/>
              <a:gd name="connsiteY227" fmla="*/ 6872507 h 8956193"/>
              <a:gd name="connsiteX228" fmla="*/ 4103397 w 8928772"/>
              <a:gd name="connsiteY228" fmla="*/ 7000453 h 8956193"/>
              <a:gd name="connsiteX229" fmla="*/ 3719560 w 8928772"/>
              <a:gd name="connsiteY229" fmla="*/ 7110121 h 8956193"/>
              <a:gd name="connsiteX230" fmla="*/ 3335723 w 8928772"/>
              <a:gd name="connsiteY230" fmla="*/ 7219788 h 8956193"/>
              <a:gd name="connsiteX231" fmla="*/ 2951887 w 8928772"/>
              <a:gd name="connsiteY231" fmla="*/ 7311178 h 8956193"/>
              <a:gd name="connsiteX232" fmla="*/ 2568050 w 8928772"/>
              <a:gd name="connsiteY232" fmla="*/ 7366012 h 8956193"/>
              <a:gd name="connsiteX233" fmla="*/ 2165935 w 8928772"/>
              <a:gd name="connsiteY233" fmla="*/ 7420846 h 8956193"/>
              <a:gd name="connsiteX234" fmla="*/ 1782099 w 8928772"/>
              <a:gd name="connsiteY234" fmla="*/ 7475680 h 8956193"/>
              <a:gd name="connsiteX235" fmla="*/ 2056268 w 8928772"/>
              <a:gd name="connsiteY235" fmla="*/ 7256344 h 8956193"/>
              <a:gd name="connsiteX236" fmla="*/ 2184213 w 8928772"/>
              <a:gd name="connsiteY236" fmla="*/ 7164954 h 8956193"/>
              <a:gd name="connsiteX237" fmla="*/ 2194657 w 8928772"/>
              <a:gd name="connsiteY237" fmla="*/ 7154511 h 8956193"/>
              <a:gd name="connsiteX238" fmla="*/ 2037990 w 8928772"/>
              <a:gd name="connsiteY238" fmla="*/ 7201510 h 8956193"/>
              <a:gd name="connsiteX239" fmla="*/ 1957578 w 8928772"/>
              <a:gd name="connsiteY239" fmla="*/ 7223440 h 8956193"/>
              <a:gd name="connsiteX240" fmla="*/ 2194964 w 8928772"/>
              <a:gd name="connsiteY240" fmla="*/ 7154204 h 8956193"/>
              <a:gd name="connsiteX241" fmla="*/ 2239047 w 8928772"/>
              <a:gd name="connsiteY241" fmla="*/ 7110121 h 8956193"/>
              <a:gd name="connsiteX242" fmla="*/ 2275603 w 8928772"/>
              <a:gd name="connsiteY242" fmla="*/ 7037009 h 8956193"/>
              <a:gd name="connsiteX243" fmla="*/ 2257325 w 8928772"/>
              <a:gd name="connsiteY243" fmla="*/ 7018731 h 8956193"/>
              <a:gd name="connsiteX244" fmla="*/ 2220769 w 8928772"/>
              <a:gd name="connsiteY244" fmla="*/ 7018731 h 8956193"/>
              <a:gd name="connsiteX245" fmla="*/ 2111102 w 8928772"/>
              <a:gd name="connsiteY245" fmla="*/ 7000453 h 8956193"/>
              <a:gd name="connsiteX246" fmla="*/ 2056268 w 8928772"/>
              <a:gd name="connsiteY246" fmla="*/ 6982175 h 8956193"/>
              <a:gd name="connsiteX247" fmla="*/ 2056268 w 8928772"/>
              <a:gd name="connsiteY247" fmla="*/ 6963897 h 8956193"/>
              <a:gd name="connsiteX248" fmla="*/ 2111102 w 8928772"/>
              <a:gd name="connsiteY248" fmla="*/ 6945619 h 8956193"/>
              <a:gd name="connsiteX249" fmla="*/ 2348715 w 8928772"/>
              <a:gd name="connsiteY249" fmla="*/ 6835951 h 8956193"/>
              <a:gd name="connsiteX250" fmla="*/ 2568050 w 8928772"/>
              <a:gd name="connsiteY250" fmla="*/ 6762840 h 8956193"/>
              <a:gd name="connsiteX251" fmla="*/ 2970165 w 8928772"/>
              <a:gd name="connsiteY251" fmla="*/ 6634894 h 8956193"/>
              <a:gd name="connsiteX252" fmla="*/ 3134666 w 8928772"/>
              <a:gd name="connsiteY252" fmla="*/ 6561782 h 8956193"/>
              <a:gd name="connsiteX253" fmla="*/ 3262612 w 8928772"/>
              <a:gd name="connsiteY253" fmla="*/ 6470392 h 8956193"/>
              <a:gd name="connsiteX254" fmla="*/ 3335723 w 8928772"/>
              <a:gd name="connsiteY254" fmla="*/ 6433837 h 8956193"/>
              <a:gd name="connsiteX255" fmla="*/ 3372279 w 8928772"/>
              <a:gd name="connsiteY255" fmla="*/ 6360725 h 8956193"/>
              <a:gd name="connsiteX256" fmla="*/ 3427113 w 8928772"/>
              <a:gd name="connsiteY256" fmla="*/ 6305891 h 8956193"/>
              <a:gd name="connsiteX257" fmla="*/ 3463669 w 8928772"/>
              <a:gd name="connsiteY257" fmla="*/ 6214501 h 8956193"/>
              <a:gd name="connsiteX258" fmla="*/ 3463669 w 8928772"/>
              <a:gd name="connsiteY258" fmla="*/ 6196223 h 8956193"/>
              <a:gd name="connsiteX259" fmla="*/ 3427113 w 8928772"/>
              <a:gd name="connsiteY259" fmla="*/ 6177945 h 8956193"/>
              <a:gd name="connsiteX260" fmla="*/ 3354001 w 8928772"/>
              <a:gd name="connsiteY260" fmla="*/ 6123111 h 8956193"/>
              <a:gd name="connsiteX261" fmla="*/ 3098110 w 8928772"/>
              <a:gd name="connsiteY261" fmla="*/ 6013443 h 8956193"/>
              <a:gd name="connsiteX262" fmla="*/ 2970165 w 8928772"/>
              <a:gd name="connsiteY262" fmla="*/ 5958609 h 8956193"/>
              <a:gd name="connsiteX263" fmla="*/ 2878775 w 8928772"/>
              <a:gd name="connsiteY263" fmla="*/ 5903776 h 8956193"/>
              <a:gd name="connsiteX264" fmla="*/ 2860497 w 8928772"/>
              <a:gd name="connsiteY264" fmla="*/ 5867220 h 8956193"/>
              <a:gd name="connsiteX265" fmla="*/ 2842219 w 8928772"/>
              <a:gd name="connsiteY265" fmla="*/ 5848942 h 8956193"/>
              <a:gd name="connsiteX266" fmla="*/ 2842219 w 8928772"/>
              <a:gd name="connsiteY266" fmla="*/ 5812386 h 8956193"/>
              <a:gd name="connsiteX267" fmla="*/ 2878775 w 8928772"/>
              <a:gd name="connsiteY267" fmla="*/ 5794108 h 8956193"/>
              <a:gd name="connsiteX268" fmla="*/ 3774394 w 8928772"/>
              <a:gd name="connsiteY268" fmla="*/ 5465105 h 8956193"/>
              <a:gd name="connsiteX269" fmla="*/ 4103397 w 8928772"/>
              <a:gd name="connsiteY269" fmla="*/ 5373715 h 8956193"/>
              <a:gd name="connsiteX270" fmla="*/ 4121675 w 8928772"/>
              <a:gd name="connsiteY270" fmla="*/ 5355437 h 8956193"/>
              <a:gd name="connsiteX271" fmla="*/ 4139953 w 8928772"/>
              <a:gd name="connsiteY271" fmla="*/ 5318881 h 8956193"/>
              <a:gd name="connsiteX272" fmla="*/ 4670013 w 8928772"/>
              <a:gd name="connsiteY272" fmla="*/ 5117824 h 8956193"/>
              <a:gd name="connsiteX273" fmla="*/ 5053849 w 8928772"/>
              <a:gd name="connsiteY273" fmla="*/ 4971600 h 8956193"/>
              <a:gd name="connsiteX274" fmla="*/ 5273185 w 8928772"/>
              <a:gd name="connsiteY274" fmla="*/ 4898489 h 8956193"/>
              <a:gd name="connsiteX275" fmla="*/ 5328019 w 8928772"/>
              <a:gd name="connsiteY275" fmla="*/ 4898489 h 8956193"/>
              <a:gd name="connsiteX276" fmla="*/ 5401130 w 8928772"/>
              <a:gd name="connsiteY276" fmla="*/ 4935044 h 8956193"/>
              <a:gd name="connsiteX277" fmla="*/ 5492520 w 8928772"/>
              <a:gd name="connsiteY277" fmla="*/ 4807099 h 8956193"/>
              <a:gd name="connsiteX278" fmla="*/ 5748411 w 8928772"/>
              <a:gd name="connsiteY278" fmla="*/ 4697431 h 8956193"/>
              <a:gd name="connsiteX279" fmla="*/ 5986024 w 8928772"/>
              <a:gd name="connsiteY279" fmla="*/ 4551208 h 8956193"/>
              <a:gd name="connsiteX280" fmla="*/ 6150525 w 8928772"/>
              <a:gd name="connsiteY280" fmla="*/ 4514652 h 8956193"/>
              <a:gd name="connsiteX281" fmla="*/ 6296749 w 8928772"/>
              <a:gd name="connsiteY281" fmla="*/ 4459819 h 8956193"/>
              <a:gd name="connsiteX282" fmla="*/ 6260193 w 8928772"/>
              <a:gd name="connsiteY282" fmla="*/ 4441541 h 8956193"/>
              <a:gd name="connsiteX283" fmla="*/ 6241915 w 8928772"/>
              <a:gd name="connsiteY283" fmla="*/ 4404985 h 8956193"/>
              <a:gd name="connsiteX284" fmla="*/ 6479529 w 8928772"/>
              <a:gd name="connsiteY284" fmla="*/ 4222205 h 8956193"/>
              <a:gd name="connsiteX285" fmla="*/ 6662308 w 8928772"/>
              <a:gd name="connsiteY285" fmla="*/ 4021148 h 8956193"/>
              <a:gd name="connsiteX286" fmla="*/ 6771975 w 8928772"/>
              <a:gd name="connsiteY286" fmla="*/ 3984592 h 8956193"/>
              <a:gd name="connsiteX287" fmla="*/ 6881643 w 8928772"/>
              <a:gd name="connsiteY287" fmla="*/ 3948036 h 8956193"/>
              <a:gd name="connsiteX288" fmla="*/ 6863365 w 8928772"/>
              <a:gd name="connsiteY288" fmla="*/ 3856646 h 8956193"/>
              <a:gd name="connsiteX289" fmla="*/ 6859710 w 8928772"/>
              <a:gd name="connsiteY289" fmla="*/ 3842025 h 8956193"/>
              <a:gd name="connsiteX290" fmla="*/ 6845092 w 8928772"/>
              <a:gd name="connsiteY290" fmla="*/ 3856644 h 8956193"/>
              <a:gd name="connsiteX291" fmla="*/ 6845092 w 8928772"/>
              <a:gd name="connsiteY291" fmla="*/ 3893200 h 8956193"/>
              <a:gd name="connsiteX292" fmla="*/ 6753701 w 8928772"/>
              <a:gd name="connsiteY292" fmla="*/ 3856644 h 8956193"/>
              <a:gd name="connsiteX293" fmla="*/ 6850309 w 8928772"/>
              <a:gd name="connsiteY293" fmla="*/ 3760036 h 8956193"/>
              <a:gd name="connsiteX294" fmla="*/ 6881643 w 8928772"/>
              <a:gd name="connsiteY294" fmla="*/ 3619033 h 8956193"/>
              <a:gd name="connsiteX295" fmla="*/ 6899921 w 8928772"/>
              <a:gd name="connsiteY295" fmla="*/ 3472810 h 8956193"/>
              <a:gd name="connsiteX296" fmla="*/ 6899921 w 8928772"/>
              <a:gd name="connsiteY296" fmla="*/ 3381420 h 8956193"/>
              <a:gd name="connsiteX297" fmla="*/ 6881643 w 8928772"/>
              <a:gd name="connsiteY297" fmla="*/ 3290030 h 8956193"/>
              <a:gd name="connsiteX298" fmla="*/ 6863365 w 8928772"/>
              <a:gd name="connsiteY298" fmla="*/ 3235196 h 8956193"/>
              <a:gd name="connsiteX299" fmla="*/ 6790253 w 8928772"/>
              <a:gd name="connsiteY299" fmla="*/ 3125529 h 8956193"/>
              <a:gd name="connsiteX300" fmla="*/ 6808531 w 8928772"/>
              <a:gd name="connsiteY300" fmla="*/ 3034139 h 8956193"/>
              <a:gd name="connsiteX301" fmla="*/ 6753697 w 8928772"/>
              <a:gd name="connsiteY301" fmla="*/ 3015861 h 8956193"/>
              <a:gd name="connsiteX302" fmla="*/ 6698863 w 8928772"/>
              <a:gd name="connsiteY302" fmla="*/ 2997583 h 8956193"/>
              <a:gd name="connsiteX303" fmla="*/ 6479529 w 8928772"/>
              <a:gd name="connsiteY303" fmla="*/ 2668580 h 8956193"/>
              <a:gd name="connsiteX304" fmla="*/ 6406417 w 8928772"/>
              <a:gd name="connsiteY304" fmla="*/ 2668580 h 8956193"/>
              <a:gd name="connsiteX305" fmla="*/ 6369861 w 8928772"/>
              <a:gd name="connsiteY305" fmla="*/ 2668580 h 8956193"/>
              <a:gd name="connsiteX306" fmla="*/ 6333305 w 8928772"/>
              <a:gd name="connsiteY306" fmla="*/ 2668580 h 8956193"/>
              <a:gd name="connsiteX307" fmla="*/ 6205359 w 8928772"/>
              <a:gd name="connsiteY307" fmla="*/ 2577190 h 8956193"/>
              <a:gd name="connsiteX308" fmla="*/ 6059136 w 8928772"/>
              <a:gd name="connsiteY308" fmla="*/ 2504078 h 8956193"/>
              <a:gd name="connsiteX309" fmla="*/ 5748411 w 8928772"/>
              <a:gd name="connsiteY309" fmla="*/ 2303021 h 8956193"/>
              <a:gd name="connsiteX310" fmla="*/ 5474242 w 8928772"/>
              <a:gd name="connsiteY310" fmla="*/ 2138519 h 8956193"/>
              <a:gd name="connsiteX311" fmla="*/ 5181795 w 8928772"/>
              <a:gd name="connsiteY311" fmla="*/ 1992296 h 8956193"/>
              <a:gd name="connsiteX312" fmla="*/ 4889348 w 8928772"/>
              <a:gd name="connsiteY312" fmla="*/ 1846072 h 8956193"/>
              <a:gd name="connsiteX313" fmla="*/ 4596901 w 8928772"/>
              <a:gd name="connsiteY313" fmla="*/ 1699849 h 8956193"/>
              <a:gd name="connsiteX314" fmla="*/ 4596901 w 8928772"/>
              <a:gd name="connsiteY314" fmla="*/ 1663293 h 8956193"/>
              <a:gd name="connsiteX315" fmla="*/ 4596901 w 8928772"/>
              <a:gd name="connsiteY315" fmla="*/ 1608459 h 8956193"/>
              <a:gd name="connsiteX316" fmla="*/ 4542067 w 8928772"/>
              <a:gd name="connsiteY316" fmla="*/ 1608459 h 8956193"/>
              <a:gd name="connsiteX317" fmla="*/ 4487233 w 8928772"/>
              <a:gd name="connsiteY317" fmla="*/ 1608459 h 8956193"/>
              <a:gd name="connsiteX318" fmla="*/ 4432399 w 8928772"/>
              <a:gd name="connsiteY318" fmla="*/ 1590181 h 8956193"/>
              <a:gd name="connsiteX319" fmla="*/ 4377566 w 8928772"/>
              <a:gd name="connsiteY319" fmla="*/ 1590181 h 8956193"/>
              <a:gd name="connsiteX320" fmla="*/ 4395843 w 8928772"/>
              <a:gd name="connsiteY320" fmla="*/ 1571903 h 8956193"/>
              <a:gd name="connsiteX321" fmla="*/ 4395843 w 8928772"/>
              <a:gd name="connsiteY321" fmla="*/ 1553625 h 8956193"/>
              <a:gd name="connsiteX322" fmla="*/ 4286176 w 8928772"/>
              <a:gd name="connsiteY322" fmla="*/ 1553625 h 8956193"/>
              <a:gd name="connsiteX323" fmla="*/ 4194786 w 8928772"/>
              <a:gd name="connsiteY323" fmla="*/ 1517069 h 8956193"/>
              <a:gd name="connsiteX324" fmla="*/ 4121675 w 8928772"/>
              <a:gd name="connsiteY324" fmla="*/ 1480513 h 8956193"/>
              <a:gd name="connsiteX325" fmla="*/ 4012007 w 8928772"/>
              <a:gd name="connsiteY325" fmla="*/ 1425679 h 8956193"/>
              <a:gd name="connsiteX326" fmla="*/ 3957173 w 8928772"/>
              <a:gd name="connsiteY326" fmla="*/ 1443957 h 8956193"/>
              <a:gd name="connsiteX327" fmla="*/ 3902339 w 8928772"/>
              <a:gd name="connsiteY327" fmla="*/ 1462235 h 8956193"/>
              <a:gd name="connsiteX328" fmla="*/ 3847506 w 8928772"/>
              <a:gd name="connsiteY328" fmla="*/ 1443957 h 8956193"/>
              <a:gd name="connsiteX329" fmla="*/ 3774394 w 8928772"/>
              <a:gd name="connsiteY329" fmla="*/ 1389124 h 8956193"/>
              <a:gd name="connsiteX330" fmla="*/ 3719560 w 8928772"/>
              <a:gd name="connsiteY330" fmla="*/ 1352568 h 8956193"/>
              <a:gd name="connsiteX331" fmla="*/ 3646448 w 8928772"/>
              <a:gd name="connsiteY331" fmla="*/ 1334290 h 8956193"/>
              <a:gd name="connsiteX332" fmla="*/ 3573336 w 8928772"/>
              <a:gd name="connsiteY332" fmla="*/ 1334290 h 8956193"/>
              <a:gd name="connsiteX333" fmla="*/ 3445391 w 8928772"/>
              <a:gd name="connsiteY333" fmla="*/ 1334290 h 8956193"/>
              <a:gd name="connsiteX334" fmla="*/ 3335723 w 8928772"/>
              <a:gd name="connsiteY334" fmla="*/ 1352568 h 8956193"/>
              <a:gd name="connsiteX335" fmla="*/ 3116388 w 8928772"/>
              <a:gd name="connsiteY335" fmla="*/ 1352568 h 8956193"/>
              <a:gd name="connsiteX336" fmla="*/ 3006720 w 8928772"/>
              <a:gd name="connsiteY336" fmla="*/ 1370846 h 8956193"/>
              <a:gd name="connsiteX337" fmla="*/ 2915331 w 8928772"/>
              <a:gd name="connsiteY337" fmla="*/ 1389124 h 8956193"/>
              <a:gd name="connsiteX338" fmla="*/ 2842219 w 8928772"/>
              <a:gd name="connsiteY338" fmla="*/ 1407402 h 8956193"/>
              <a:gd name="connsiteX339" fmla="*/ 2787385 w 8928772"/>
              <a:gd name="connsiteY339" fmla="*/ 1443957 h 8956193"/>
              <a:gd name="connsiteX340" fmla="*/ 2787385 w 8928772"/>
              <a:gd name="connsiteY340" fmla="*/ 1389124 h 8956193"/>
              <a:gd name="connsiteX341" fmla="*/ 2805663 w 8928772"/>
              <a:gd name="connsiteY341" fmla="*/ 1334290 h 8956193"/>
              <a:gd name="connsiteX342" fmla="*/ 2823941 w 8928772"/>
              <a:gd name="connsiteY342" fmla="*/ 1279456 h 8956193"/>
              <a:gd name="connsiteX343" fmla="*/ 2860497 w 8928772"/>
              <a:gd name="connsiteY343" fmla="*/ 1242900 h 8956193"/>
              <a:gd name="connsiteX344" fmla="*/ 2970165 w 8928772"/>
              <a:gd name="connsiteY344" fmla="*/ 1169788 h 8956193"/>
              <a:gd name="connsiteX345" fmla="*/ 3098110 w 8928772"/>
              <a:gd name="connsiteY345" fmla="*/ 1114954 h 8956193"/>
              <a:gd name="connsiteX346" fmla="*/ 3445391 w 8928772"/>
              <a:gd name="connsiteY346" fmla="*/ 1041843 h 8956193"/>
              <a:gd name="connsiteX347" fmla="*/ 3847506 w 8928772"/>
              <a:gd name="connsiteY347" fmla="*/ 968731 h 8956193"/>
              <a:gd name="connsiteX348" fmla="*/ 3609892 w 8928772"/>
              <a:gd name="connsiteY348" fmla="*/ 913897 h 8956193"/>
              <a:gd name="connsiteX349" fmla="*/ 3354001 w 8928772"/>
              <a:gd name="connsiteY349" fmla="*/ 895619 h 8956193"/>
              <a:gd name="connsiteX350" fmla="*/ 3116388 w 8928772"/>
              <a:gd name="connsiteY350" fmla="*/ 895619 h 8956193"/>
              <a:gd name="connsiteX351" fmla="*/ 2897053 w 8928772"/>
              <a:gd name="connsiteY351" fmla="*/ 950453 h 8956193"/>
              <a:gd name="connsiteX352" fmla="*/ 2787385 w 8928772"/>
              <a:gd name="connsiteY352" fmla="*/ 968731 h 8956193"/>
              <a:gd name="connsiteX353" fmla="*/ 2695996 w 8928772"/>
              <a:gd name="connsiteY353" fmla="*/ 1005287 h 8956193"/>
              <a:gd name="connsiteX354" fmla="*/ 2549772 w 8928772"/>
              <a:gd name="connsiteY354" fmla="*/ 1096677 h 8956193"/>
              <a:gd name="connsiteX355" fmla="*/ 2421826 w 8928772"/>
              <a:gd name="connsiteY355" fmla="*/ 1188066 h 8956193"/>
              <a:gd name="connsiteX356" fmla="*/ 2348715 w 8928772"/>
              <a:gd name="connsiteY356" fmla="*/ 1224622 h 8956193"/>
              <a:gd name="connsiteX357" fmla="*/ 2293881 w 8928772"/>
              <a:gd name="connsiteY357" fmla="*/ 1242900 h 8956193"/>
              <a:gd name="connsiteX358" fmla="*/ 2239047 w 8928772"/>
              <a:gd name="connsiteY358" fmla="*/ 1242900 h 8956193"/>
              <a:gd name="connsiteX359" fmla="*/ 2202491 w 8928772"/>
              <a:gd name="connsiteY359" fmla="*/ 1206344 h 8956193"/>
              <a:gd name="connsiteX360" fmla="*/ 2202491 w 8928772"/>
              <a:gd name="connsiteY360" fmla="*/ 1133232 h 8956193"/>
              <a:gd name="connsiteX361" fmla="*/ 2202491 w 8928772"/>
              <a:gd name="connsiteY361" fmla="*/ 1060121 h 8956193"/>
              <a:gd name="connsiteX362" fmla="*/ 2239047 w 8928772"/>
              <a:gd name="connsiteY362" fmla="*/ 968731 h 8956193"/>
              <a:gd name="connsiteX363" fmla="*/ 2312159 w 8928772"/>
              <a:gd name="connsiteY363" fmla="*/ 859063 h 8956193"/>
              <a:gd name="connsiteX364" fmla="*/ 2403549 w 8928772"/>
              <a:gd name="connsiteY364" fmla="*/ 749395 h 8956193"/>
              <a:gd name="connsiteX365" fmla="*/ 2531494 w 8928772"/>
              <a:gd name="connsiteY365" fmla="*/ 658006 h 8956193"/>
              <a:gd name="connsiteX366" fmla="*/ 2659440 w 8928772"/>
              <a:gd name="connsiteY366" fmla="*/ 584894 h 8956193"/>
              <a:gd name="connsiteX367" fmla="*/ 2805663 w 8928772"/>
              <a:gd name="connsiteY367" fmla="*/ 530060 h 8956193"/>
              <a:gd name="connsiteX368" fmla="*/ 2951887 w 8928772"/>
              <a:gd name="connsiteY368" fmla="*/ 493504 h 8956193"/>
              <a:gd name="connsiteX369" fmla="*/ 3098110 w 8928772"/>
              <a:gd name="connsiteY369" fmla="*/ 475226 h 8956193"/>
              <a:gd name="connsiteX370" fmla="*/ 3372279 w 8928772"/>
              <a:gd name="connsiteY370" fmla="*/ 456948 h 8956193"/>
              <a:gd name="connsiteX371" fmla="*/ 3609892 w 8928772"/>
              <a:gd name="connsiteY371" fmla="*/ 438670 h 8956193"/>
              <a:gd name="connsiteX372" fmla="*/ 3445391 w 8928772"/>
              <a:gd name="connsiteY372" fmla="*/ 383836 h 8956193"/>
              <a:gd name="connsiteX373" fmla="*/ 3573336 w 8928772"/>
              <a:gd name="connsiteY373" fmla="*/ 420393 h 8956193"/>
              <a:gd name="connsiteX374" fmla="*/ 3628170 w 8928772"/>
              <a:gd name="connsiteY374" fmla="*/ 420393 h 8956193"/>
              <a:gd name="connsiteX375" fmla="*/ 3664726 w 8928772"/>
              <a:gd name="connsiteY375" fmla="*/ 402115 h 8956193"/>
              <a:gd name="connsiteX376" fmla="*/ 3536781 w 8928772"/>
              <a:gd name="connsiteY376" fmla="*/ 365559 h 8956193"/>
              <a:gd name="connsiteX377" fmla="*/ 3372279 w 8928772"/>
              <a:gd name="connsiteY377" fmla="*/ 329003 h 8956193"/>
              <a:gd name="connsiteX378" fmla="*/ 3207778 w 8928772"/>
              <a:gd name="connsiteY378" fmla="*/ 274169 h 8956193"/>
              <a:gd name="connsiteX379" fmla="*/ 3098110 w 8928772"/>
              <a:gd name="connsiteY379" fmla="*/ 237613 h 8956193"/>
              <a:gd name="connsiteX380" fmla="*/ 3244334 w 8928772"/>
              <a:gd name="connsiteY380" fmla="*/ 127945 h 8956193"/>
              <a:gd name="connsiteX381" fmla="*/ 3152944 w 8928772"/>
              <a:gd name="connsiteY381" fmla="*/ 109667 h 8956193"/>
              <a:gd name="connsiteX382" fmla="*/ 3043276 w 8928772"/>
              <a:gd name="connsiteY382" fmla="*/ 91389 h 8956193"/>
              <a:gd name="connsiteX383" fmla="*/ 2915331 w 8928772"/>
              <a:gd name="connsiteY383" fmla="*/ 73111 h 8956193"/>
              <a:gd name="connsiteX384" fmla="*/ 2787385 w 8928772"/>
              <a:gd name="connsiteY384" fmla="*/ 91389 h 8956193"/>
              <a:gd name="connsiteX385" fmla="*/ 2641162 w 8928772"/>
              <a:gd name="connsiteY385" fmla="*/ 109667 h 8956193"/>
              <a:gd name="connsiteX386" fmla="*/ 2494938 w 8928772"/>
              <a:gd name="connsiteY386" fmla="*/ 146223 h 8956193"/>
              <a:gd name="connsiteX387" fmla="*/ 2330437 w 8928772"/>
              <a:gd name="connsiteY387" fmla="*/ 201057 h 8956193"/>
              <a:gd name="connsiteX388" fmla="*/ 2165935 w 8928772"/>
              <a:gd name="connsiteY388" fmla="*/ 292447 h 8956193"/>
              <a:gd name="connsiteX389" fmla="*/ 2001434 w 8928772"/>
              <a:gd name="connsiteY389" fmla="*/ 402115 h 8956193"/>
              <a:gd name="connsiteX390" fmla="*/ 1855210 w 8928772"/>
              <a:gd name="connsiteY390" fmla="*/ 548338 h 8956193"/>
              <a:gd name="connsiteX391" fmla="*/ 1727265 w 8928772"/>
              <a:gd name="connsiteY391" fmla="*/ 694562 h 8956193"/>
              <a:gd name="connsiteX392" fmla="*/ 1617597 w 8928772"/>
              <a:gd name="connsiteY392" fmla="*/ 877341 h 8956193"/>
              <a:gd name="connsiteX393" fmla="*/ 1526208 w 8928772"/>
              <a:gd name="connsiteY393" fmla="*/ 1041843 h 8956193"/>
              <a:gd name="connsiteX394" fmla="*/ 1453096 w 8928772"/>
              <a:gd name="connsiteY394" fmla="*/ 1206344 h 8956193"/>
              <a:gd name="connsiteX395" fmla="*/ 1361706 w 8928772"/>
              <a:gd name="connsiteY395" fmla="*/ 1498791 h 8956193"/>
              <a:gd name="connsiteX396" fmla="*/ 1398262 w 8928772"/>
              <a:gd name="connsiteY396" fmla="*/ 1334290 h 8956193"/>
              <a:gd name="connsiteX397" fmla="*/ 1453096 w 8928772"/>
              <a:gd name="connsiteY397" fmla="*/ 1169788 h 8956193"/>
              <a:gd name="connsiteX398" fmla="*/ 1526208 w 8928772"/>
              <a:gd name="connsiteY398" fmla="*/ 1005287 h 8956193"/>
              <a:gd name="connsiteX399" fmla="*/ 1617597 w 8928772"/>
              <a:gd name="connsiteY399" fmla="*/ 840785 h 8956193"/>
              <a:gd name="connsiteX400" fmla="*/ 1727265 w 8928772"/>
              <a:gd name="connsiteY400" fmla="*/ 676284 h 8956193"/>
              <a:gd name="connsiteX401" fmla="*/ 1855210 w 8928772"/>
              <a:gd name="connsiteY401" fmla="*/ 530060 h 8956193"/>
              <a:gd name="connsiteX402" fmla="*/ 1983156 w 8928772"/>
              <a:gd name="connsiteY402" fmla="*/ 383836 h 8956193"/>
              <a:gd name="connsiteX403" fmla="*/ 2147657 w 8928772"/>
              <a:gd name="connsiteY403" fmla="*/ 274169 h 8956193"/>
              <a:gd name="connsiteX404" fmla="*/ 2293881 w 8928772"/>
              <a:gd name="connsiteY404" fmla="*/ 201057 h 8956193"/>
              <a:gd name="connsiteX405" fmla="*/ 2458382 w 8928772"/>
              <a:gd name="connsiteY405" fmla="*/ 127945 h 8956193"/>
              <a:gd name="connsiteX406" fmla="*/ 2604606 w 8928772"/>
              <a:gd name="connsiteY406" fmla="*/ 73111 h 8956193"/>
              <a:gd name="connsiteX407" fmla="*/ 2732551 w 8928772"/>
              <a:gd name="connsiteY407" fmla="*/ 54834 h 8956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Lst>
            <a:rect l="l" t="t" r="r" b="b"/>
            <a:pathLst>
              <a:path w="8928772" h="8956193">
                <a:moveTo>
                  <a:pt x="1957578" y="7223440"/>
                </a:moveTo>
                <a:lnTo>
                  <a:pt x="1782101" y="7274620"/>
                </a:lnTo>
                <a:lnTo>
                  <a:pt x="1836934" y="7256343"/>
                </a:lnTo>
                <a:close/>
                <a:moveTo>
                  <a:pt x="3006720" y="0"/>
                </a:moveTo>
                <a:lnTo>
                  <a:pt x="3262612" y="0"/>
                </a:lnTo>
                <a:lnTo>
                  <a:pt x="3500225" y="0"/>
                </a:lnTo>
                <a:lnTo>
                  <a:pt x="3737838" y="18278"/>
                </a:lnTo>
                <a:lnTo>
                  <a:pt x="4194786" y="91389"/>
                </a:lnTo>
                <a:lnTo>
                  <a:pt x="4615179" y="182779"/>
                </a:lnTo>
                <a:lnTo>
                  <a:pt x="5053849" y="292447"/>
                </a:lnTo>
                <a:lnTo>
                  <a:pt x="5894635" y="566616"/>
                </a:lnTo>
                <a:lnTo>
                  <a:pt x="6315027" y="731117"/>
                </a:lnTo>
                <a:lnTo>
                  <a:pt x="6717141" y="913897"/>
                </a:lnTo>
                <a:lnTo>
                  <a:pt x="7119257" y="1114954"/>
                </a:lnTo>
                <a:lnTo>
                  <a:pt x="7521371" y="1370846"/>
                </a:lnTo>
                <a:lnTo>
                  <a:pt x="7704151" y="1498791"/>
                </a:lnTo>
                <a:lnTo>
                  <a:pt x="7886929" y="1663293"/>
                </a:lnTo>
                <a:lnTo>
                  <a:pt x="8069709" y="1827794"/>
                </a:lnTo>
                <a:lnTo>
                  <a:pt x="8252489" y="2010574"/>
                </a:lnTo>
                <a:lnTo>
                  <a:pt x="8343878" y="2120241"/>
                </a:lnTo>
                <a:lnTo>
                  <a:pt x="8435268" y="2229909"/>
                </a:lnTo>
                <a:lnTo>
                  <a:pt x="8526657" y="2376133"/>
                </a:lnTo>
                <a:lnTo>
                  <a:pt x="8618047" y="2522356"/>
                </a:lnTo>
                <a:lnTo>
                  <a:pt x="8745993" y="2833081"/>
                </a:lnTo>
                <a:lnTo>
                  <a:pt x="8800826" y="2979305"/>
                </a:lnTo>
                <a:lnTo>
                  <a:pt x="8837382" y="3107251"/>
                </a:lnTo>
                <a:lnTo>
                  <a:pt x="8892216" y="3399698"/>
                </a:lnTo>
                <a:lnTo>
                  <a:pt x="8928772" y="3710423"/>
                </a:lnTo>
                <a:lnTo>
                  <a:pt x="8910494" y="4021148"/>
                </a:lnTo>
                <a:lnTo>
                  <a:pt x="8892216" y="4331873"/>
                </a:lnTo>
                <a:lnTo>
                  <a:pt x="8819104" y="4624319"/>
                </a:lnTo>
                <a:lnTo>
                  <a:pt x="8727715" y="4916766"/>
                </a:lnTo>
                <a:lnTo>
                  <a:pt x="8636325" y="5190936"/>
                </a:lnTo>
                <a:lnTo>
                  <a:pt x="8508379" y="5446827"/>
                </a:lnTo>
                <a:lnTo>
                  <a:pt x="8362156" y="5702718"/>
                </a:lnTo>
                <a:lnTo>
                  <a:pt x="8215933" y="5940332"/>
                </a:lnTo>
                <a:lnTo>
                  <a:pt x="7923485" y="6360725"/>
                </a:lnTo>
                <a:lnTo>
                  <a:pt x="7832096" y="6452115"/>
                </a:lnTo>
                <a:lnTo>
                  <a:pt x="7740706" y="6543504"/>
                </a:lnTo>
                <a:lnTo>
                  <a:pt x="7466537" y="6726284"/>
                </a:lnTo>
                <a:lnTo>
                  <a:pt x="7174090" y="6909063"/>
                </a:lnTo>
                <a:lnTo>
                  <a:pt x="6899921" y="7055287"/>
                </a:lnTo>
                <a:lnTo>
                  <a:pt x="6442973" y="7329456"/>
                </a:lnTo>
                <a:lnTo>
                  <a:pt x="6004302" y="7585347"/>
                </a:lnTo>
                <a:lnTo>
                  <a:pt x="5108683" y="8078852"/>
                </a:lnTo>
                <a:lnTo>
                  <a:pt x="4633457" y="8261631"/>
                </a:lnTo>
                <a:lnTo>
                  <a:pt x="4139953" y="8426133"/>
                </a:lnTo>
                <a:lnTo>
                  <a:pt x="3646448" y="8554078"/>
                </a:lnTo>
                <a:lnTo>
                  <a:pt x="3152944" y="8645468"/>
                </a:lnTo>
                <a:lnTo>
                  <a:pt x="2641162" y="8736858"/>
                </a:lnTo>
                <a:lnTo>
                  <a:pt x="2147657" y="8809969"/>
                </a:lnTo>
                <a:lnTo>
                  <a:pt x="1105815" y="8956193"/>
                </a:lnTo>
                <a:lnTo>
                  <a:pt x="996147" y="8956193"/>
                </a:lnTo>
                <a:lnTo>
                  <a:pt x="895619" y="8937915"/>
                </a:lnTo>
                <a:lnTo>
                  <a:pt x="804229" y="8901359"/>
                </a:lnTo>
                <a:lnTo>
                  <a:pt x="749395" y="8846525"/>
                </a:lnTo>
                <a:lnTo>
                  <a:pt x="731117" y="8809969"/>
                </a:lnTo>
                <a:lnTo>
                  <a:pt x="731117" y="8791691"/>
                </a:lnTo>
                <a:lnTo>
                  <a:pt x="749395" y="8755136"/>
                </a:lnTo>
                <a:lnTo>
                  <a:pt x="785951" y="8718580"/>
                </a:lnTo>
                <a:lnTo>
                  <a:pt x="822507" y="8682024"/>
                </a:lnTo>
                <a:lnTo>
                  <a:pt x="895619" y="8645468"/>
                </a:lnTo>
                <a:lnTo>
                  <a:pt x="1087537" y="8572356"/>
                </a:lnTo>
                <a:lnTo>
                  <a:pt x="1507930" y="8444410"/>
                </a:lnTo>
                <a:lnTo>
                  <a:pt x="1910044" y="8334743"/>
                </a:lnTo>
                <a:lnTo>
                  <a:pt x="2769107" y="8151964"/>
                </a:lnTo>
                <a:lnTo>
                  <a:pt x="2732551" y="8188519"/>
                </a:lnTo>
                <a:lnTo>
                  <a:pt x="2695996" y="8225075"/>
                </a:lnTo>
                <a:lnTo>
                  <a:pt x="2568050" y="8261631"/>
                </a:lnTo>
                <a:lnTo>
                  <a:pt x="2421826" y="8298187"/>
                </a:lnTo>
                <a:lnTo>
                  <a:pt x="2366993" y="8316465"/>
                </a:lnTo>
                <a:lnTo>
                  <a:pt x="2312159" y="8353021"/>
                </a:lnTo>
                <a:lnTo>
                  <a:pt x="2622884" y="8334743"/>
                </a:lnTo>
                <a:lnTo>
                  <a:pt x="2915331" y="8298187"/>
                </a:lnTo>
                <a:lnTo>
                  <a:pt x="3207778" y="8243353"/>
                </a:lnTo>
                <a:lnTo>
                  <a:pt x="3518503" y="8170242"/>
                </a:lnTo>
                <a:lnTo>
                  <a:pt x="3098110" y="8279909"/>
                </a:lnTo>
                <a:lnTo>
                  <a:pt x="2695996" y="8371299"/>
                </a:lnTo>
                <a:lnTo>
                  <a:pt x="3226056" y="8261631"/>
                </a:lnTo>
                <a:lnTo>
                  <a:pt x="3774394" y="8115408"/>
                </a:lnTo>
                <a:lnTo>
                  <a:pt x="4322732" y="7950906"/>
                </a:lnTo>
                <a:lnTo>
                  <a:pt x="4871070" y="7749849"/>
                </a:lnTo>
                <a:lnTo>
                  <a:pt x="4980737" y="7731571"/>
                </a:lnTo>
                <a:lnTo>
                  <a:pt x="5090405" y="7731571"/>
                </a:lnTo>
                <a:lnTo>
                  <a:pt x="5328019" y="7713293"/>
                </a:lnTo>
                <a:lnTo>
                  <a:pt x="5455964" y="7713293"/>
                </a:lnTo>
                <a:lnTo>
                  <a:pt x="5583909" y="7676737"/>
                </a:lnTo>
                <a:lnTo>
                  <a:pt x="5693577" y="7603625"/>
                </a:lnTo>
                <a:lnTo>
                  <a:pt x="5821523" y="7493957"/>
                </a:lnTo>
                <a:lnTo>
                  <a:pt x="5437686" y="7603625"/>
                </a:lnTo>
                <a:lnTo>
                  <a:pt x="5053849" y="7695015"/>
                </a:lnTo>
                <a:lnTo>
                  <a:pt x="4267898" y="7859516"/>
                </a:lnTo>
                <a:lnTo>
                  <a:pt x="3518503" y="8005740"/>
                </a:lnTo>
                <a:lnTo>
                  <a:pt x="2769107" y="8151964"/>
                </a:lnTo>
                <a:lnTo>
                  <a:pt x="2440104" y="8206797"/>
                </a:lnTo>
                <a:lnTo>
                  <a:pt x="2111102" y="8279909"/>
                </a:lnTo>
                <a:lnTo>
                  <a:pt x="1489652" y="8371299"/>
                </a:lnTo>
                <a:lnTo>
                  <a:pt x="1672431" y="8316465"/>
                </a:lnTo>
                <a:lnTo>
                  <a:pt x="1873488" y="8298187"/>
                </a:lnTo>
                <a:lnTo>
                  <a:pt x="1398262" y="8316465"/>
                </a:lnTo>
                <a:lnTo>
                  <a:pt x="932175" y="8353021"/>
                </a:lnTo>
                <a:lnTo>
                  <a:pt x="0" y="8407855"/>
                </a:lnTo>
                <a:lnTo>
                  <a:pt x="658005" y="8243353"/>
                </a:lnTo>
                <a:lnTo>
                  <a:pt x="1306872" y="8097130"/>
                </a:lnTo>
                <a:lnTo>
                  <a:pt x="2659440" y="7841238"/>
                </a:lnTo>
                <a:lnTo>
                  <a:pt x="3354001" y="7695015"/>
                </a:lnTo>
                <a:lnTo>
                  <a:pt x="4030285" y="7530513"/>
                </a:lnTo>
                <a:lnTo>
                  <a:pt x="4359288" y="7420846"/>
                </a:lnTo>
                <a:lnTo>
                  <a:pt x="4688290" y="7311178"/>
                </a:lnTo>
                <a:lnTo>
                  <a:pt x="5017293" y="7183232"/>
                </a:lnTo>
                <a:lnTo>
                  <a:pt x="5328019" y="7055287"/>
                </a:lnTo>
                <a:lnTo>
                  <a:pt x="5126961" y="7091843"/>
                </a:lnTo>
                <a:lnTo>
                  <a:pt x="4925904" y="7146677"/>
                </a:lnTo>
                <a:lnTo>
                  <a:pt x="4523789" y="7292900"/>
                </a:lnTo>
                <a:lnTo>
                  <a:pt x="4322732" y="7347734"/>
                </a:lnTo>
                <a:lnTo>
                  <a:pt x="4121675" y="7402568"/>
                </a:lnTo>
                <a:lnTo>
                  <a:pt x="3938895" y="7439124"/>
                </a:lnTo>
                <a:lnTo>
                  <a:pt x="3756116" y="7420846"/>
                </a:lnTo>
                <a:lnTo>
                  <a:pt x="4341010" y="7256344"/>
                </a:lnTo>
                <a:lnTo>
                  <a:pt x="4944182" y="7091843"/>
                </a:lnTo>
                <a:lnTo>
                  <a:pt x="5529076" y="6872507"/>
                </a:lnTo>
                <a:lnTo>
                  <a:pt x="6132247" y="6634894"/>
                </a:lnTo>
                <a:lnTo>
                  <a:pt x="5967747" y="6762840"/>
                </a:lnTo>
                <a:lnTo>
                  <a:pt x="6168803" y="6708006"/>
                </a:lnTo>
                <a:lnTo>
                  <a:pt x="6369861" y="6616616"/>
                </a:lnTo>
                <a:lnTo>
                  <a:pt x="6552640" y="6525226"/>
                </a:lnTo>
                <a:lnTo>
                  <a:pt x="6735419" y="6415559"/>
                </a:lnTo>
                <a:lnTo>
                  <a:pt x="7100979" y="6177945"/>
                </a:lnTo>
                <a:lnTo>
                  <a:pt x="7448259" y="5922054"/>
                </a:lnTo>
                <a:lnTo>
                  <a:pt x="7119257" y="6141389"/>
                </a:lnTo>
                <a:lnTo>
                  <a:pt x="6790253" y="6324169"/>
                </a:lnTo>
                <a:lnTo>
                  <a:pt x="6461251" y="6488670"/>
                </a:lnTo>
                <a:lnTo>
                  <a:pt x="6132247" y="6634894"/>
                </a:lnTo>
                <a:lnTo>
                  <a:pt x="6424695" y="6452115"/>
                </a:lnTo>
                <a:lnTo>
                  <a:pt x="6771975" y="6269335"/>
                </a:lnTo>
                <a:lnTo>
                  <a:pt x="6644030" y="6305891"/>
                </a:lnTo>
                <a:lnTo>
                  <a:pt x="6497807" y="6342447"/>
                </a:lnTo>
                <a:lnTo>
                  <a:pt x="6187081" y="6452115"/>
                </a:lnTo>
                <a:lnTo>
                  <a:pt x="5821523" y="6616616"/>
                </a:lnTo>
                <a:lnTo>
                  <a:pt x="5419408" y="6781118"/>
                </a:lnTo>
                <a:lnTo>
                  <a:pt x="5711855" y="6634894"/>
                </a:lnTo>
                <a:lnTo>
                  <a:pt x="5986024" y="6488670"/>
                </a:lnTo>
                <a:lnTo>
                  <a:pt x="6241915" y="6305891"/>
                </a:lnTo>
                <a:lnTo>
                  <a:pt x="6479529" y="6123111"/>
                </a:lnTo>
                <a:lnTo>
                  <a:pt x="5675299" y="6470392"/>
                </a:lnTo>
                <a:lnTo>
                  <a:pt x="5273185" y="6616616"/>
                </a:lnTo>
                <a:lnTo>
                  <a:pt x="4852792" y="6744562"/>
                </a:lnTo>
                <a:lnTo>
                  <a:pt x="5291463" y="6561782"/>
                </a:lnTo>
                <a:lnTo>
                  <a:pt x="5711855" y="6360725"/>
                </a:lnTo>
                <a:lnTo>
                  <a:pt x="6077414" y="6214501"/>
                </a:lnTo>
                <a:lnTo>
                  <a:pt x="6442973" y="6031721"/>
                </a:lnTo>
                <a:lnTo>
                  <a:pt x="6790253" y="5830664"/>
                </a:lnTo>
                <a:lnTo>
                  <a:pt x="7137534" y="5611328"/>
                </a:lnTo>
                <a:lnTo>
                  <a:pt x="7082701" y="5666162"/>
                </a:lnTo>
                <a:lnTo>
                  <a:pt x="7174090" y="5574773"/>
                </a:lnTo>
                <a:lnTo>
                  <a:pt x="7429981" y="5373715"/>
                </a:lnTo>
                <a:lnTo>
                  <a:pt x="7667595" y="5136102"/>
                </a:lnTo>
                <a:lnTo>
                  <a:pt x="7777262" y="5026434"/>
                </a:lnTo>
                <a:lnTo>
                  <a:pt x="7850373" y="4898489"/>
                </a:lnTo>
                <a:lnTo>
                  <a:pt x="7905207" y="4752265"/>
                </a:lnTo>
                <a:lnTo>
                  <a:pt x="7960041" y="4606041"/>
                </a:lnTo>
                <a:lnTo>
                  <a:pt x="8014875" y="4514652"/>
                </a:lnTo>
                <a:lnTo>
                  <a:pt x="8014875" y="4569485"/>
                </a:lnTo>
                <a:lnTo>
                  <a:pt x="8014875" y="4587763"/>
                </a:lnTo>
                <a:lnTo>
                  <a:pt x="8033153" y="4587763"/>
                </a:lnTo>
                <a:lnTo>
                  <a:pt x="8087987" y="4532930"/>
                </a:lnTo>
                <a:lnTo>
                  <a:pt x="8197655" y="4350151"/>
                </a:lnTo>
                <a:lnTo>
                  <a:pt x="8270767" y="4167372"/>
                </a:lnTo>
                <a:lnTo>
                  <a:pt x="8325600" y="3948036"/>
                </a:lnTo>
                <a:lnTo>
                  <a:pt x="8362156" y="3746979"/>
                </a:lnTo>
                <a:lnTo>
                  <a:pt x="8362156" y="3509365"/>
                </a:lnTo>
                <a:lnTo>
                  <a:pt x="8362156" y="3290030"/>
                </a:lnTo>
                <a:lnTo>
                  <a:pt x="8325600" y="2814804"/>
                </a:lnTo>
                <a:lnTo>
                  <a:pt x="8289044" y="2668580"/>
                </a:lnTo>
                <a:lnTo>
                  <a:pt x="8215933" y="2522356"/>
                </a:lnTo>
                <a:lnTo>
                  <a:pt x="8124543" y="2376133"/>
                </a:lnTo>
                <a:lnTo>
                  <a:pt x="7996597" y="2248187"/>
                </a:lnTo>
                <a:lnTo>
                  <a:pt x="7960041" y="2175075"/>
                </a:lnTo>
                <a:lnTo>
                  <a:pt x="7905207" y="2156797"/>
                </a:lnTo>
                <a:lnTo>
                  <a:pt x="7886929" y="2138519"/>
                </a:lnTo>
                <a:lnTo>
                  <a:pt x="7886929" y="2138519"/>
                </a:lnTo>
                <a:lnTo>
                  <a:pt x="7795540" y="2047130"/>
                </a:lnTo>
                <a:lnTo>
                  <a:pt x="7649317" y="1919184"/>
                </a:lnTo>
                <a:lnTo>
                  <a:pt x="7503093" y="1827794"/>
                </a:lnTo>
                <a:lnTo>
                  <a:pt x="7795540" y="2047130"/>
                </a:lnTo>
                <a:lnTo>
                  <a:pt x="7886929" y="2138519"/>
                </a:lnTo>
                <a:lnTo>
                  <a:pt x="7832096" y="2138519"/>
                </a:lnTo>
                <a:lnTo>
                  <a:pt x="7795540" y="2120241"/>
                </a:lnTo>
                <a:lnTo>
                  <a:pt x="7758984" y="2083686"/>
                </a:lnTo>
                <a:lnTo>
                  <a:pt x="7868651" y="2211631"/>
                </a:lnTo>
                <a:lnTo>
                  <a:pt x="7960041" y="2339577"/>
                </a:lnTo>
                <a:lnTo>
                  <a:pt x="8051431" y="2485800"/>
                </a:lnTo>
                <a:lnTo>
                  <a:pt x="8124543" y="2632024"/>
                </a:lnTo>
                <a:lnTo>
                  <a:pt x="8179377" y="2778248"/>
                </a:lnTo>
                <a:lnTo>
                  <a:pt x="8234211" y="2924471"/>
                </a:lnTo>
                <a:lnTo>
                  <a:pt x="8252489" y="3088973"/>
                </a:lnTo>
                <a:lnTo>
                  <a:pt x="8270767" y="3253474"/>
                </a:lnTo>
                <a:lnTo>
                  <a:pt x="8289044" y="3417976"/>
                </a:lnTo>
                <a:lnTo>
                  <a:pt x="8270767" y="3582477"/>
                </a:lnTo>
                <a:lnTo>
                  <a:pt x="8270767" y="3746979"/>
                </a:lnTo>
                <a:lnTo>
                  <a:pt x="8234211" y="3911480"/>
                </a:lnTo>
                <a:lnTo>
                  <a:pt x="8197655" y="4075982"/>
                </a:lnTo>
                <a:lnTo>
                  <a:pt x="8142821" y="4222205"/>
                </a:lnTo>
                <a:lnTo>
                  <a:pt x="8087987" y="4386707"/>
                </a:lnTo>
                <a:lnTo>
                  <a:pt x="8014875" y="4514652"/>
                </a:lnTo>
                <a:lnTo>
                  <a:pt x="8014875" y="4350151"/>
                </a:lnTo>
                <a:lnTo>
                  <a:pt x="7996597" y="4478096"/>
                </a:lnTo>
                <a:lnTo>
                  <a:pt x="7960041" y="4606041"/>
                </a:lnTo>
                <a:lnTo>
                  <a:pt x="7850373" y="4788821"/>
                </a:lnTo>
                <a:lnTo>
                  <a:pt x="7722428" y="4953322"/>
                </a:lnTo>
                <a:lnTo>
                  <a:pt x="7466537" y="5264047"/>
                </a:lnTo>
                <a:lnTo>
                  <a:pt x="7521371" y="5172658"/>
                </a:lnTo>
                <a:lnTo>
                  <a:pt x="7557927" y="5062990"/>
                </a:lnTo>
                <a:lnTo>
                  <a:pt x="7356869" y="5264047"/>
                </a:lnTo>
                <a:lnTo>
                  <a:pt x="7137534" y="5446827"/>
                </a:lnTo>
                <a:lnTo>
                  <a:pt x="6918199" y="5629606"/>
                </a:lnTo>
                <a:lnTo>
                  <a:pt x="6680586" y="5794108"/>
                </a:lnTo>
                <a:lnTo>
                  <a:pt x="6205359" y="6086555"/>
                </a:lnTo>
                <a:lnTo>
                  <a:pt x="5711855" y="6360725"/>
                </a:lnTo>
                <a:lnTo>
                  <a:pt x="5218351" y="6543504"/>
                </a:lnTo>
                <a:lnTo>
                  <a:pt x="4706568" y="6689728"/>
                </a:lnTo>
                <a:lnTo>
                  <a:pt x="4213064" y="6817673"/>
                </a:lnTo>
                <a:lnTo>
                  <a:pt x="3701282" y="6927341"/>
                </a:lnTo>
                <a:lnTo>
                  <a:pt x="3993729" y="6909063"/>
                </a:lnTo>
                <a:lnTo>
                  <a:pt x="4286176" y="6872507"/>
                </a:lnTo>
                <a:lnTo>
                  <a:pt x="4560345" y="6817673"/>
                </a:lnTo>
                <a:lnTo>
                  <a:pt x="4852792" y="6744562"/>
                </a:lnTo>
                <a:lnTo>
                  <a:pt x="4487233" y="6872507"/>
                </a:lnTo>
                <a:lnTo>
                  <a:pt x="4103397" y="7000453"/>
                </a:lnTo>
                <a:lnTo>
                  <a:pt x="3719560" y="7110121"/>
                </a:lnTo>
                <a:lnTo>
                  <a:pt x="3335723" y="7219788"/>
                </a:lnTo>
                <a:lnTo>
                  <a:pt x="2951887" y="7311178"/>
                </a:lnTo>
                <a:lnTo>
                  <a:pt x="2568050" y="7366012"/>
                </a:lnTo>
                <a:lnTo>
                  <a:pt x="2165935" y="7420846"/>
                </a:lnTo>
                <a:lnTo>
                  <a:pt x="1782099" y="7475680"/>
                </a:lnTo>
                <a:lnTo>
                  <a:pt x="2056268" y="7256344"/>
                </a:lnTo>
                <a:lnTo>
                  <a:pt x="2184213" y="7164954"/>
                </a:lnTo>
                <a:lnTo>
                  <a:pt x="2194657" y="7154511"/>
                </a:lnTo>
                <a:lnTo>
                  <a:pt x="2037990" y="7201510"/>
                </a:lnTo>
                <a:lnTo>
                  <a:pt x="1957578" y="7223440"/>
                </a:lnTo>
                <a:lnTo>
                  <a:pt x="2194964" y="7154204"/>
                </a:lnTo>
                <a:lnTo>
                  <a:pt x="2239047" y="7110121"/>
                </a:lnTo>
                <a:lnTo>
                  <a:pt x="2275603" y="7037009"/>
                </a:lnTo>
                <a:lnTo>
                  <a:pt x="2257325" y="7018731"/>
                </a:lnTo>
                <a:lnTo>
                  <a:pt x="2220769" y="7018731"/>
                </a:lnTo>
                <a:lnTo>
                  <a:pt x="2111102" y="7000453"/>
                </a:lnTo>
                <a:lnTo>
                  <a:pt x="2056268" y="6982175"/>
                </a:lnTo>
                <a:lnTo>
                  <a:pt x="2056268" y="6963897"/>
                </a:lnTo>
                <a:lnTo>
                  <a:pt x="2111102" y="6945619"/>
                </a:lnTo>
                <a:lnTo>
                  <a:pt x="2348715" y="6835951"/>
                </a:lnTo>
                <a:lnTo>
                  <a:pt x="2568050" y="6762840"/>
                </a:lnTo>
                <a:lnTo>
                  <a:pt x="2970165" y="6634894"/>
                </a:lnTo>
                <a:lnTo>
                  <a:pt x="3134666" y="6561782"/>
                </a:lnTo>
                <a:lnTo>
                  <a:pt x="3262612" y="6470392"/>
                </a:lnTo>
                <a:lnTo>
                  <a:pt x="3335723" y="6433837"/>
                </a:lnTo>
                <a:lnTo>
                  <a:pt x="3372279" y="6360725"/>
                </a:lnTo>
                <a:lnTo>
                  <a:pt x="3427113" y="6305891"/>
                </a:lnTo>
                <a:lnTo>
                  <a:pt x="3463669" y="6214501"/>
                </a:lnTo>
                <a:lnTo>
                  <a:pt x="3463669" y="6196223"/>
                </a:lnTo>
                <a:lnTo>
                  <a:pt x="3427113" y="6177945"/>
                </a:lnTo>
                <a:lnTo>
                  <a:pt x="3354001" y="6123111"/>
                </a:lnTo>
                <a:lnTo>
                  <a:pt x="3098110" y="6013443"/>
                </a:lnTo>
                <a:lnTo>
                  <a:pt x="2970165" y="5958609"/>
                </a:lnTo>
                <a:lnTo>
                  <a:pt x="2878775" y="5903776"/>
                </a:lnTo>
                <a:lnTo>
                  <a:pt x="2860497" y="5867220"/>
                </a:lnTo>
                <a:lnTo>
                  <a:pt x="2842219" y="5848942"/>
                </a:lnTo>
                <a:lnTo>
                  <a:pt x="2842219" y="5812386"/>
                </a:lnTo>
                <a:lnTo>
                  <a:pt x="2878775" y="5794108"/>
                </a:lnTo>
                <a:lnTo>
                  <a:pt x="3774394" y="5465105"/>
                </a:lnTo>
                <a:lnTo>
                  <a:pt x="4103397" y="5373715"/>
                </a:lnTo>
                <a:lnTo>
                  <a:pt x="4121675" y="5355437"/>
                </a:lnTo>
                <a:lnTo>
                  <a:pt x="4139953" y="5318881"/>
                </a:lnTo>
                <a:lnTo>
                  <a:pt x="4670013" y="5117824"/>
                </a:lnTo>
                <a:lnTo>
                  <a:pt x="5053849" y="4971600"/>
                </a:lnTo>
                <a:lnTo>
                  <a:pt x="5273185" y="4898489"/>
                </a:lnTo>
                <a:lnTo>
                  <a:pt x="5328019" y="4898489"/>
                </a:lnTo>
                <a:lnTo>
                  <a:pt x="5401130" y="4935044"/>
                </a:lnTo>
                <a:lnTo>
                  <a:pt x="5492520" y="4807099"/>
                </a:lnTo>
                <a:lnTo>
                  <a:pt x="5748411" y="4697431"/>
                </a:lnTo>
                <a:lnTo>
                  <a:pt x="5986024" y="4551208"/>
                </a:lnTo>
                <a:lnTo>
                  <a:pt x="6150525" y="4514652"/>
                </a:lnTo>
                <a:lnTo>
                  <a:pt x="6296749" y="4459819"/>
                </a:lnTo>
                <a:lnTo>
                  <a:pt x="6260193" y="4441541"/>
                </a:lnTo>
                <a:lnTo>
                  <a:pt x="6241915" y="4404985"/>
                </a:lnTo>
                <a:lnTo>
                  <a:pt x="6479529" y="4222205"/>
                </a:lnTo>
                <a:lnTo>
                  <a:pt x="6662308" y="4021148"/>
                </a:lnTo>
                <a:lnTo>
                  <a:pt x="6771975" y="3984592"/>
                </a:lnTo>
                <a:lnTo>
                  <a:pt x="6881643" y="3948036"/>
                </a:lnTo>
                <a:lnTo>
                  <a:pt x="6863365" y="3856646"/>
                </a:lnTo>
                <a:lnTo>
                  <a:pt x="6859710" y="3842025"/>
                </a:lnTo>
                <a:lnTo>
                  <a:pt x="6845092" y="3856644"/>
                </a:lnTo>
                <a:lnTo>
                  <a:pt x="6845092" y="3893200"/>
                </a:lnTo>
                <a:lnTo>
                  <a:pt x="6753701" y="3856644"/>
                </a:lnTo>
                <a:lnTo>
                  <a:pt x="6850309" y="3760036"/>
                </a:lnTo>
                <a:lnTo>
                  <a:pt x="6881643" y="3619033"/>
                </a:lnTo>
                <a:lnTo>
                  <a:pt x="6899921" y="3472810"/>
                </a:lnTo>
                <a:lnTo>
                  <a:pt x="6899921" y="3381420"/>
                </a:lnTo>
                <a:lnTo>
                  <a:pt x="6881643" y="3290030"/>
                </a:lnTo>
                <a:lnTo>
                  <a:pt x="6863365" y="3235196"/>
                </a:lnTo>
                <a:lnTo>
                  <a:pt x="6790253" y="3125529"/>
                </a:lnTo>
                <a:lnTo>
                  <a:pt x="6808531" y="3034139"/>
                </a:lnTo>
                <a:lnTo>
                  <a:pt x="6753697" y="3015861"/>
                </a:lnTo>
                <a:lnTo>
                  <a:pt x="6698863" y="2997583"/>
                </a:lnTo>
                <a:lnTo>
                  <a:pt x="6479529" y="2668580"/>
                </a:lnTo>
                <a:lnTo>
                  <a:pt x="6406417" y="2668580"/>
                </a:lnTo>
                <a:lnTo>
                  <a:pt x="6369861" y="2668580"/>
                </a:lnTo>
                <a:lnTo>
                  <a:pt x="6333305" y="2668580"/>
                </a:lnTo>
                <a:lnTo>
                  <a:pt x="6205359" y="2577190"/>
                </a:lnTo>
                <a:lnTo>
                  <a:pt x="6059136" y="2504078"/>
                </a:lnTo>
                <a:lnTo>
                  <a:pt x="5748411" y="2303021"/>
                </a:lnTo>
                <a:lnTo>
                  <a:pt x="5474242" y="2138519"/>
                </a:lnTo>
                <a:lnTo>
                  <a:pt x="5181795" y="1992296"/>
                </a:lnTo>
                <a:lnTo>
                  <a:pt x="4889348" y="1846072"/>
                </a:lnTo>
                <a:lnTo>
                  <a:pt x="4596901" y="1699849"/>
                </a:lnTo>
                <a:lnTo>
                  <a:pt x="4596901" y="1663293"/>
                </a:lnTo>
                <a:lnTo>
                  <a:pt x="4596901" y="1608459"/>
                </a:lnTo>
                <a:lnTo>
                  <a:pt x="4542067" y="1608459"/>
                </a:lnTo>
                <a:lnTo>
                  <a:pt x="4487233" y="1608459"/>
                </a:lnTo>
                <a:lnTo>
                  <a:pt x="4432399" y="1590181"/>
                </a:lnTo>
                <a:lnTo>
                  <a:pt x="4377566" y="1590181"/>
                </a:lnTo>
                <a:lnTo>
                  <a:pt x="4395843" y="1571903"/>
                </a:lnTo>
                <a:lnTo>
                  <a:pt x="4395843" y="1553625"/>
                </a:lnTo>
                <a:lnTo>
                  <a:pt x="4286176" y="1553625"/>
                </a:lnTo>
                <a:lnTo>
                  <a:pt x="4194786" y="1517069"/>
                </a:lnTo>
                <a:lnTo>
                  <a:pt x="4121675" y="1480513"/>
                </a:lnTo>
                <a:lnTo>
                  <a:pt x="4012007" y="1425679"/>
                </a:lnTo>
                <a:lnTo>
                  <a:pt x="3957173" y="1443957"/>
                </a:lnTo>
                <a:lnTo>
                  <a:pt x="3902339" y="1462235"/>
                </a:lnTo>
                <a:lnTo>
                  <a:pt x="3847506" y="1443957"/>
                </a:lnTo>
                <a:lnTo>
                  <a:pt x="3774394" y="1389124"/>
                </a:lnTo>
                <a:lnTo>
                  <a:pt x="3719560" y="1352568"/>
                </a:lnTo>
                <a:lnTo>
                  <a:pt x="3646448" y="1334290"/>
                </a:lnTo>
                <a:lnTo>
                  <a:pt x="3573336" y="1334290"/>
                </a:lnTo>
                <a:lnTo>
                  <a:pt x="3445391" y="1334290"/>
                </a:lnTo>
                <a:lnTo>
                  <a:pt x="3335723" y="1352568"/>
                </a:lnTo>
                <a:lnTo>
                  <a:pt x="3116388" y="1352568"/>
                </a:lnTo>
                <a:lnTo>
                  <a:pt x="3006720" y="1370846"/>
                </a:lnTo>
                <a:lnTo>
                  <a:pt x="2915331" y="1389124"/>
                </a:lnTo>
                <a:lnTo>
                  <a:pt x="2842219" y="1407402"/>
                </a:lnTo>
                <a:lnTo>
                  <a:pt x="2787385" y="1443957"/>
                </a:lnTo>
                <a:lnTo>
                  <a:pt x="2787385" y="1389124"/>
                </a:lnTo>
                <a:lnTo>
                  <a:pt x="2805663" y="1334290"/>
                </a:lnTo>
                <a:lnTo>
                  <a:pt x="2823941" y="1279456"/>
                </a:lnTo>
                <a:lnTo>
                  <a:pt x="2860497" y="1242900"/>
                </a:lnTo>
                <a:lnTo>
                  <a:pt x="2970165" y="1169788"/>
                </a:lnTo>
                <a:lnTo>
                  <a:pt x="3098110" y="1114954"/>
                </a:lnTo>
                <a:lnTo>
                  <a:pt x="3445391" y="1041843"/>
                </a:lnTo>
                <a:lnTo>
                  <a:pt x="3847506" y="968731"/>
                </a:lnTo>
                <a:lnTo>
                  <a:pt x="3609892" y="913897"/>
                </a:lnTo>
                <a:lnTo>
                  <a:pt x="3354001" y="895619"/>
                </a:lnTo>
                <a:lnTo>
                  <a:pt x="3116388" y="895619"/>
                </a:lnTo>
                <a:lnTo>
                  <a:pt x="2897053" y="950453"/>
                </a:lnTo>
                <a:lnTo>
                  <a:pt x="2787385" y="968731"/>
                </a:lnTo>
                <a:lnTo>
                  <a:pt x="2695996" y="1005287"/>
                </a:lnTo>
                <a:lnTo>
                  <a:pt x="2549772" y="1096677"/>
                </a:lnTo>
                <a:lnTo>
                  <a:pt x="2421826" y="1188066"/>
                </a:lnTo>
                <a:lnTo>
                  <a:pt x="2348715" y="1224622"/>
                </a:lnTo>
                <a:lnTo>
                  <a:pt x="2293881" y="1242900"/>
                </a:lnTo>
                <a:lnTo>
                  <a:pt x="2239047" y="1242900"/>
                </a:lnTo>
                <a:lnTo>
                  <a:pt x="2202491" y="1206344"/>
                </a:lnTo>
                <a:lnTo>
                  <a:pt x="2202491" y="1133232"/>
                </a:lnTo>
                <a:lnTo>
                  <a:pt x="2202491" y="1060121"/>
                </a:lnTo>
                <a:lnTo>
                  <a:pt x="2239047" y="968731"/>
                </a:lnTo>
                <a:lnTo>
                  <a:pt x="2312159" y="859063"/>
                </a:lnTo>
                <a:lnTo>
                  <a:pt x="2403549" y="749395"/>
                </a:lnTo>
                <a:lnTo>
                  <a:pt x="2531494" y="658006"/>
                </a:lnTo>
                <a:lnTo>
                  <a:pt x="2659440" y="584894"/>
                </a:lnTo>
                <a:lnTo>
                  <a:pt x="2805663" y="530060"/>
                </a:lnTo>
                <a:lnTo>
                  <a:pt x="2951887" y="493504"/>
                </a:lnTo>
                <a:lnTo>
                  <a:pt x="3098110" y="475226"/>
                </a:lnTo>
                <a:lnTo>
                  <a:pt x="3372279" y="456948"/>
                </a:lnTo>
                <a:lnTo>
                  <a:pt x="3609892" y="438670"/>
                </a:lnTo>
                <a:lnTo>
                  <a:pt x="3445391" y="383836"/>
                </a:lnTo>
                <a:lnTo>
                  <a:pt x="3573336" y="420393"/>
                </a:lnTo>
                <a:lnTo>
                  <a:pt x="3628170" y="420393"/>
                </a:lnTo>
                <a:lnTo>
                  <a:pt x="3664726" y="402115"/>
                </a:lnTo>
                <a:lnTo>
                  <a:pt x="3536781" y="365559"/>
                </a:lnTo>
                <a:lnTo>
                  <a:pt x="3372279" y="329003"/>
                </a:lnTo>
                <a:lnTo>
                  <a:pt x="3207778" y="274169"/>
                </a:lnTo>
                <a:lnTo>
                  <a:pt x="3098110" y="237613"/>
                </a:lnTo>
                <a:lnTo>
                  <a:pt x="3244334" y="127945"/>
                </a:lnTo>
                <a:lnTo>
                  <a:pt x="3152944" y="109667"/>
                </a:lnTo>
                <a:lnTo>
                  <a:pt x="3043276" y="91389"/>
                </a:lnTo>
                <a:lnTo>
                  <a:pt x="2915331" y="73111"/>
                </a:lnTo>
                <a:lnTo>
                  <a:pt x="2787385" y="91389"/>
                </a:lnTo>
                <a:lnTo>
                  <a:pt x="2641162" y="109667"/>
                </a:lnTo>
                <a:lnTo>
                  <a:pt x="2494938" y="146223"/>
                </a:lnTo>
                <a:lnTo>
                  <a:pt x="2330437" y="201057"/>
                </a:lnTo>
                <a:lnTo>
                  <a:pt x="2165935" y="292447"/>
                </a:lnTo>
                <a:lnTo>
                  <a:pt x="2001434" y="402115"/>
                </a:lnTo>
                <a:lnTo>
                  <a:pt x="1855210" y="548338"/>
                </a:lnTo>
                <a:lnTo>
                  <a:pt x="1727265" y="694562"/>
                </a:lnTo>
                <a:lnTo>
                  <a:pt x="1617597" y="877341"/>
                </a:lnTo>
                <a:lnTo>
                  <a:pt x="1526208" y="1041843"/>
                </a:lnTo>
                <a:lnTo>
                  <a:pt x="1453096" y="1206344"/>
                </a:lnTo>
                <a:lnTo>
                  <a:pt x="1361706" y="1498791"/>
                </a:lnTo>
                <a:lnTo>
                  <a:pt x="1398262" y="1334290"/>
                </a:lnTo>
                <a:lnTo>
                  <a:pt x="1453096" y="1169788"/>
                </a:lnTo>
                <a:lnTo>
                  <a:pt x="1526208" y="1005287"/>
                </a:lnTo>
                <a:lnTo>
                  <a:pt x="1617597" y="840785"/>
                </a:lnTo>
                <a:lnTo>
                  <a:pt x="1727265" y="676284"/>
                </a:lnTo>
                <a:lnTo>
                  <a:pt x="1855210" y="530060"/>
                </a:lnTo>
                <a:lnTo>
                  <a:pt x="1983156" y="383836"/>
                </a:lnTo>
                <a:lnTo>
                  <a:pt x="2147657" y="274169"/>
                </a:lnTo>
                <a:lnTo>
                  <a:pt x="2293881" y="201057"/>
                </a:lnTo>
                <a:lnTo>
                  <a:pt x="2458382" y="127945"/>
                </a:lnTo>
                <a:lnTo>
                  <a:pt x="2604606" y="73111"/>
                </a:lnTo>
                <a:lnTo>
                  <a:pt x="2732551" y="54834"/>
                </a:lnTo>
                <a:close/>
              </a:path>
            </a:pathLst>
          </a:custGeom>
          <a:noFill/>
        </p:spPr>
        <p:txBody>
          <a:bodyPr wrap="square" anchor="t">
            <a:no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4" name="Title 1"/>
          <p:cNvSpPr>
            <a:spLocks noGrp="1"/>
          </p:cNvSpPr>
          <p:nvPr>
            <p:ph type="title"/>
          </p:nvPr>
        </p:nvSpPr>
        <p:spPr>
          <a:xfrm>
            <a:off x="970640" y="1457578"/>
            <a:ext cx="5836560" cy="1329165"/>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3"/>
          </p:nvPr>
        </p:nvSpPr>
        <p:spPr>
          <a:xfrm>
            <a:off x="970640" y="1164345"/>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72_Custom Layout">
    <p:spTree>
      <p:nvGrpSpPr>
        <p:cNvPr id="1" name=""/>
        <p:cNvGrpSpPr/>
        <p:nvPr/>
      </p:nvGrpSpPr>
      <p:grpSpPr>
        <a:xfrm>
          <a:off x="0" y="0"/>
          <a:ext cx="0" cy="0"/>
          <a:chOff x="0" y="0"/>
          <a:chExt cx="0" cy="0"/>
        </a:xfrm>
      </p:grpSpPr>
      <p:sp>
        <p:nvSpPr>
          <p:cNvPr id="19" name="Freeform: Shape 18"/>
          <p:cNvSpPr/>
          <p:nvPr userDrawn="1"/>
        </p:nvSpPr>
        <p:spPr>
          <a:xfrm rot="15300000">
            <a:off x="-2036674" y="-2050824"/>
            <a:ext cx="8020050" cy="8020050"/>
          </a:xfrm>
          <a:custGeom>
            <a:avLst/>
            <a:gdLst>
              <a:gd name="connsiteX0" fmla="*/ 4618299 w 9236600"/>
              <a:gd name="connsiteY0" fmla="*/ 619386 h 9236600"/>
              <a:gd name="connsiteX1" fmla="*/ 619386 w 9236600"/>
              <a:gd name="connsiteY1" fmla="*/ 4618299 h 9236600"/>
              <a:gd name="connsiteX2" fmla="*/ 4618299 w 9236600"/>
              <a:gd name="connsiteY2" fmla="*/ 8617212 h 9236600"/>
              <a:gd name="connsiteX3" fmla="*/ 8617212 w 9236600"/>
              <a:gd name="connsiteY3" fmla="*/ 4618299 h 9236600"/>
              <a:gd name="connsiteX4" fmla="*/ 4618299 w 9236600"/>
              <a:gd name="connsiteY4" fmla="*/ 619386 h 9236600"/>
              <a:gd name="connsiteX5" fmla="*/ 4618300 w 9236600"/>
              <a:gd name="connsiteY5" fmla="*/ 0 h 9236600"/>
              <a:gd name="connsiteX6" fmla="*/ 9236600 w 9236600"/>
              <a:gd name="connsiteY6" fmla="*/ 4618300 h 9236600"/>
              <a:gd name="connsiteX7" fmla="*/ 4618300 w 9236600"/>
              <a:gd name="connsiteY7" fmla="*/ 9236600 h 9236600"/>
              <a:gd name="connsiteX8" fmla="*/ 0 w 9236600"/>
              <a:gd name="connsiteY8" fmla="*/ 4618300 h 9236600"/>
              <a:gd name="connsiteX9" fmla="*/ 4618300 w 9236600"/>
              <a:gd name="connsiteY9" fmla="*/ 0 h 923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36600" h="9236600">
                <a:moveTo>
                  <a:pt x="4618299" y="619386"/>
                </a:moveTo>
                <a:cubicBezTo>
                  <a:pt x="2409760" y="619386"/>
                  <a:pt x="619386" y="2409760"/>
                  <a:pt x="619386" y="4618299"/>
                </a:cubicBezTo>
                <a:cubicBezTo>
                  <a:pt x="619386" y="6826838"/>
                  <a:pt x="2409760" y="8617212"/>
                  <a:pt x="4618299" y="8617212"/>
                </a:cubicBezTo>
                <a:cubicBezTo>
                  <a:pt x="6826838" y="8617212"/>
                  <a:pt x="8617212" y="6826838"/>
                  <a:pt x="8617212" y="4618299"/>
                </a:cubicBezTo>
                <a:cubicBezTo>
                  <a:pt x="8617212" y="2409760"/>
                  <a:pt x="6826838" y="619386"/>
                  <a:pt x="4618299" y="619386"/>
                </a:cubicBezTo>
                <a:close/>
                <a:moveTo>
                  <a:pt x="4618300" y="0"/>
                </a:moveTo>
                <a:cubicBezTo>
                  <a:pt x="7168917" y="0"/>
                  <a:pt x="9236600" y="2067683"/>
                  <a:pt x="9236600" y="4618300"/>
                </a:cubicBezTo>
                <a:cubicBezTo>
                  <a:pt x="9236600" y="7168917"/>
                  <a:pt x="7168917" y="9236600"/>
                  <a:pt x="4618300" y="9236600"/>
                </a:cubicBezTo>
                <a:cubicBezTo>
                  <a:pt x="2067683" y="9236600"/>
                  <a:pt x="0" y="7168917"/>
                  <a:pt x="0" y="4618300"/>
                </a:cubicBezTo>
                <a:cubicBezTo>
                  <a:pt x="0" y="2067683"/>
                  <a:pt x="2067683" y="0"/>
                  <a:pt x="4618300" y="0"/>
                </a:cubicBezTo>
                <a:close/>
              </a:path>
            </a:pathLst>
          </a:custGeom>
          <a:gradFill>
            <a:gsLst>
              <a:gs pos="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Picture Placeholder 15"/>
          <p:cNvSpPr>
            <a:spLocks noGrp="1"/>
          </p:cNvSpPr>
          <p:nvPr>
            <p:ph type="pic" sz="quarter" idx="12" hasCustomPrompt="1"/>
          </p:nvPr>
        </p:nvSpPr>
        <p:spPr>
          <a:xfrm>
            <a:off x="-1132114" y="-1147083"/>
            <a:ext cx="6210930" cy="6212568"/>
          </a:xfrm>
          <a:custGeom>
            <a:avLst/>
            <a:gdLst>
              <a:gd name="connsiteX0" fmla="*/ 3105465 w 6210930"/>
              <a:gd name="connsiteY0" fmla="*/ 1514439 h 6212568"/>
              <a:gd name="connsiteX1" fmla="*/ 4696890 w 6210930"/>
              <a:gd name="connsiteY1" fmla="*/ 3106284 h 6212568"/>
              <a:gd name="connsiteX2" fmla="*/ 3105465 w 6210930"/>
              <a:gd name="connsiteY2" fmla="*/ 4698129 h 6212568"/>
              <a:gd name="connsiteX3" fmla="*/ 1514040 w 6210930"/>
              <a:gd name="connsiteY3" fmla="*/ 3106284 h 6212568"/>
              <a:gd name="connsiteX4" fmla="*/ 3105465 w 6210930"/>
              <a:gd name="connsiteY4" fmla="*/ 1514439 h 6212568"/>
              <a:gd name="connsiteX5" fmla="*/ 3105465 w 6210930"/>
              <a:gd name="connsiteY5" fmla="*/ 975751 h 6212568"/>
              <a:gd name="connsiteX6" fmla="*/ 975493 w 6210930"/>
              <a:gd name="connsiteY6" fmla="*/ 3106284 h 6212568"/>
              <a:gd name="connsiteX7" fmla="*/ 3105465 w 6210930"/>
              <a:gd name="connsiteY7" fmla="*/ 5236817 h 6212568"/>
              <a:gd name="connsiteX8" fmla="*/ 5235437 w 6210930"/>
              <a:gd name="connsiteY8" fmla="*/ 3106284 h 6212568"/>
              <a:gd name="connsiteX9" fmla="*/ 3105465 w 6210930"/>
              <a:gd name="connsiteY9" fmla="*/ 975751 h 6212568"/>
              <a:gd name="connsiteX10" fmla="*/ 3105465 w 6210930"/>
              <a:gd name="connsiteY10" fmla="*/ 0 h 6212568"/>
              <a:gd name="connsiteX11" fmla="*/ 6210930 w 6210930"/>
              <a:gd name="connsiteY11" fmla="*/ 3106284 h 6212568"/>
              <a:gd name="connsiteX12" fmla="*/ 3105465 w 6210930"/>
              <a:gd name="connsiteY12" fmla="*/ 6212568 h 6212568"/>
              <a:gd name="connsiteX13" fmla="*/ 0 w 6210930"/>
              <a:gd name="connsiteY13" fmla="*/ 3106284 h 6212568"/>
              <a:gd name="connsiteX14" fmla="*/ 3105465 w 6210930"/>
              <a:gd name="connsiteY14" fmla="*/ 0 h 621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0930" h="6212568">
                <a:moveTo>
                  <a:pt x="3105465" y="1514439"/>
                </a:moveTo>
                <a:cubicBezTo>
                  <a:pt x="3984385" y="1514439"/>
                  <a:pt x="4696890" y="2227132"/>
                  <a:pt x="4696890" y="3106284"/>
                </a:cubicBezTo>
                <a:cubicBezTo>
                  <a:pt x="4696890" y="3985436"/>
                  <a:pt x="3984385" y="4698129"/>
                  <a:pt x="3105465" y="4698129"/>
                </a:cubicBezTo>
                <a:cubicBezTo>
                  <a:pt x="2226545" y="4698129"/>
                  <a:pt x="1514040" y="3985436"/>
                  <a:pt x="1514040" y="3106284"/>
                </a:cubicBezTo>
                <a:cubicBezTo>
                  <a:pt x="1514040" y="2227132"/>
                  <a:pt x="2226545" y="1514439"/>
                  <a:pt x="3105465" y="1514439"/>
                </a:cubicBezTo>
                <a:close/>
                <a:moveTo>
                  <a:pt x="3105465" y="975751"/>
                </a:moveTo>
                <a:cubicBezTo>
                  <a:pt x="1929114" y="975751"/>
                  <a:pt x="975493" y="1929623"/>
                  <a:pt x="975493" y="3106284"/>
                </a:cubicBezTo>
                <a:cubicBezTo>
                  <a:pt x="975493" y="4282945"/>
                  <a:pt x="1929114" y="5236817"/>
                  <a:pt x="3105465" y="5236817"/>
                </a:cubicBezTo>
                <a:cubicBezTo>
                  <a:pt x="4281816" y="5236817"/>
                  <a:pt x="5235437" y="4282945"/>
                  <a:pt x="5235437" y="3106284"/>
                </a:cubicBezTo>
                <a:cubicBezTo>
                  <a:pt x="5235437" y="1929623"/>
                  <a:pt x="4281816" y="975751"/>
                  <a:pt x="3105465" y="975751"/>
                </a:cubicBezTo>
                <a:close/>
                <a:moveTo>
                  <a:pt x="3105465" y="0"/>
                </a:moveTo>
                <a:cubicBezTo>
                  <a:pt x="4820566" y="0"/>
                  <a:pt x="6210930" y="1390731"/>
                  <a:pt x="6210930" y="3106284"/>
                </a:cubicBezTo>
                <a:cubicBezTo>
                  <a:pt x="6210930" y="4821837"/>
                  <a:pt x="4820566" y="6212568"/>
                  <a:pt x="3105465" y="6212568"/>
                </a:cubicBezTo>
                <a:cubicBezTo>
                  <a:pt x="1390364" y="6212568"/>
                  <a:pt x="0" y="4821837"/>
                  <a:pt x="0" y="3106284"/>
                </a:cubicBezTo>
                <a:cubicBezTo>
                  <a:pt x="0" y="1390731"/>
                  <a:pt x="1390364" y="0"/>
                  <a:pt x="3105465"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Title 1"/>
          <p:cNvSpPr>
            <a:spLocks noGrp="1"/>
          </p:cNvSpPr>
          <p:nvPr>
            <p:ph type="title"/>
          </p:nvPr>
        </p:nvSpPr>
        <p:spPr>
          <a:xfrm>
            <a:off x="6457041" y="203814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1" name="Text Placeholder 3"/>
          <p:cNvSpPr>
            <a:spLocks noGrp="1"/>
          </p:cNvSpPr>
          <p:nvPr>
            <p:ph type="body" sz="quarter" idx="13"/>
          </p:nvPr>
        </p:nvSpPr>
        <p:spPr>
          <a:xfrm>
            <a:off x="6457041" y="174491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73_Custom Layout">
    <p:spTree>
      <p:nvGrpSpPr>
        <p:cNvPr id="1" name=""/>
        <p:cNvGrpSpPr/>
        <p:nvPr/>
      </p:nvGrpSpPr>
      <p:grpSpPr>
        <a:xfrm>
          <a:off x="0" y="0"/>
          <a:ext cx="0" cy="0"/>
          <a:chOff x="0" y="0"/>
          <a:chExt cx="0" cy="0"/>
        </a:xfrm>
      </p:grpSpPr>
      <p:sp>
        <p:nvSpPr>
          <p:cNvPr id="502" name="Picture Placeholder 501"/>
          <p:cNvSpPr>
            <a:spLocks noGrp="1"/>
          </p:cNvSpPr>
          <p:nvPr>
            <p:ph type="pic" sz="quarter" idx="10" hasCustomPrompt="1"/>
          </p:nvPr>
        </p:nvSpPr>
        <p:spPr>
          <a:xfrm>
            <a:off x="-1460499" y="-2453281"/>
            <a:ext cx="7629070" cy="8279952"/>
          </a:xfrm>
          <a:custGeom>
            <a:avLst/>
            <a:gdLst>
              <a:gd name="connsiteX0" fmla="*/ 2016868 w 4028715"/>
              <a:gd name="connsiteY0" fmla="*/ 0 h 4372429"/>
              <a:gd name="connsiteX1" fmla="*/ 2042202 w 4028715"/>
              <a:gd name="connsiteY1" fmla="*/ 457 h 4372429"/>
              <a:gd name="connsiteX2" fmla="*/ 2067763 w 4028715"/>
              <a:gd name="connsiteY2" fmla="*/ 1598 h 4372429"/>
              <a:gd name="connsiteX3" fmla="*/ 2093097 w 4028715"/>
              <a:gd name="connsiteY3" fmla="*/ 3652 h 4372429"/>
              <a:gd name="connsiteX4" fmla="*/ 2118202 w 4028715"/>
              <a:gd name="connsiteY4" fmla="*/ 6391 h 4372429"/>
              <a:gd name="connsiteX5" fmla="*/ 2143764 w 4028715"/>
              <a:gd name="connsiteY5" fmla="*/ 9814 h 4372429"/>
              <a:gd name="connsiteX6" fmla="*/ 2168869 w 4028715"/>
              <a:gd name="connsiteY6" fmla="*/ 13922 h 4372429"/>
              <a:gd name="connsiteX7" fmla="*/ 2193746 w 4028715"/>
              <a:gd name="connsiteY7" fmla="*/ 18943 h 4372429"/>
              <a:gd name="connsiteX8" fmla="*/ 2218852 w 4028715"/>
              <a:gd name="connsiteY8" fmla="*/ 24421 h 4372429"/>
              <a:gd name="connsiteX9" fmla="*/ 2243729 w 4028715"/>
              <a:gd name="connsiteY9" fmla="*/ 30583 h 4372429"/>
              <a:gd name="connsiteX10" fmla="*/ 2268378 w 4028715"/>
              <a:gd name="connsiteY10" fmla="*/ 37658 h 4372429"/>
              <a:gd name="connsiteX11" fmla="*/ 2293026 w 4028715"/>
              <a:gd name="connsiteY11" fmla="*/ 45646 h 4372429"/>
              <a:gd name="connsiteX12" fmla="*/ 2317447 w 4028715"/>
              <a:gd name="connsiteY12" fmla="*/ 54091 h 4372429"/>
              <a:gd name="connsiteX13" fmla="*/ 2341411 w 4028715"/>
              <a:gd name="connsiteY13" fmla="*/ 63448 h 4372429"/>
              <a:gd name="connsiteX14" fmla="*/ 2365375 w 4028715"/>
              <a:gd name="connsiteY14" fmla="*/ 73262 h 4372429"/>
              <a:gd name="connsiteX15" fmla="*/ 2389339 w 4028715"/>
              <a:gd name="connsiteY15" fmla="*/ 83989 h 4372429"/>
              <a:gd name="connsiteX16" fmla="*/ 2412619 w 4028715"/>
              <a:gd name="connsiteY16" fmla="*/ 95400 h 4372429"/>
              <a:gd name="connsiteX17" fmla="*/ 3242235 w 4028715"/>
              <a:gd name="connsiteY17" fmla="*/ 573770 h 4372429"/>
              <a:gd name="connsiteX18" fmla="*/ 3251136 w 4028715"/>
              <a:gd name="connsiteY18" fmla="*/ 579019 h 4372429"/>
              <a:gd name="connsiteX19" fmla="*/ 3260037 w 4028715"/>
              <a:gd name="connsiteY19" fmla="*/ 584041 h 4372429"/>
              <a:gd name="connsiteX20" fmla="*/ 3268938 w 4028715"/>
              <a:gd name="connsiteY20" fmla="*/ 589290 h 4372429"/>
              <a:gd name="connsiteX21" fmla="*/ 3278067 w 4028715"/>
              <a:gd name="connsiteY21" fmla="*/ 594083 h 4372429"/>
              <a:gd name="connsiteX22" fmla="*/ 3286740 w 4028715"/>
              <a:gd name="connsiteY22" fmla="*/ 599104 h 4372429"/>
              <a:gd name="connsiteX23" fmla="*/ 3295869 w 4028715"/>
              <a:gd name="connsiteY23" fmla="*/ 603668 h 4372429"/>
              <a:gd name="connsiteX24" fmla="*/ 3304313 w 4028715"/>
              <a:gd name="connsiteY24" fmla="*/ 608689 h 4372429"/>
              <a:gd name="connsiteX25" fmla="*/ 3312758 w 4028715"/>
              <a:gd name="connsiteY25" fmla="*/ 613254 h 4372429"/>
              <a:gd name="connsiteX26" fmla="*/ 3659439 w 4028715"/>
              <a:gd name="connsiteY26" fmla="*/ 817292 h 4372429"/>
              <a:gd name="connsiteX27" fmla="*/ 3668797 w 4028715"/>
              <a:gd name="connsiteY27" fmla="*/ 823682 h 4372429"/>
              <a:gd name="connsiteX28" fmla="*/ 3677013 w 4028715"/>
              <a:gd name="connsiteY28" fmla="*/ 829844 h 4372429"/>
              <a:gd name="connsiteX29" fmla="*/ 3684316 w 4028715"/>
              <a:gd name="connsiteY29" fmla="*/ 835778 h 4372429"/>
              <a:gd name="connsiteX30" fmla="*/ 3691163 w 4028715"/>
              <a:gd name="connsiteY30" fmla="*/ 841256 h 4372429"/>
              <a:gd name="connsiteX31" fmla="*/ 3703031 w 4028715"/>
              <a:gd name="connsiteY31" fmla="*/ 851070 h 4372429"/>
              <a:gd name="connsiteX32" fmla="*/ 3712845 w 4028715"/>
              <a:gd name="connsiteY32" fmla="*/ 860199 h 4372429"/>
              <a:gd name="connsiteX33" fmla="*/ 3721974 w 4028715"/>
              <a:gd name="connsiteY33" fmla="*/ 868643 h 4372429"/>
              <a:gd name="connsiteX34" fmla="*/ 3730419 w 4028715"/>
              <a:gd name="connsiteY34" fmla="*/ 876860 h 4372429"/>
              <a:gd name="connsiteX35" fmla="*/ 3734755 w 4028715"/>
              <a:gd name="connsiteY35" fmla="*/ 880739 h 4372429"/>
              <a:gd name="connsiteX36" fmla="*/ 3739320 w 4028715"/>
              <a:gd name="connsiteY36" fmla="*/ 884848 h 4372429"/>
              <a:gd name="connsiteX37" fmla="*/ 3744112 w 4028715"/>
              <a:gd name="connsiteY37" fmla="*/ 888956 h 4372429"/>
              <a:gd name="connsiteX38" fmla="*/ 3749133 w 4028715"/>
              <a:gd name="connsiteY38" fmla="*/ 893064 h 4372429"/>
              <a:gd name="connsiteX39" fmla="*/ 3757350 w 4028715"/>
              <a:gd name="connsiteY39" fmla="*/ 898770 h 4372429"/>
              <a:gd name="connsiteX40" fmla="*/ 3762827 w 4028715"/>
              <a:gd name="connsiteY40" fmla="*/ 902650 h 4372429"/>
              <a:gd name="connsiteX41" fmla="*/ 3765566 w 4028715"/>
              <a:gd name="connsiteY41" fmla="*/ 904932 h 4372429"/>
              <a:gd name="connsiteX42" fmla="*/ 3768305 w 4028715"/>
              <a:gd name="connsiteY42" fmla="*/ 907214 h 4372429"/>
              <a:gd name="connsiteX43" fmla="*/ 3771728 w 4028715"/>
              <a:gd name="connsiteY43" fmla="*/ 910181 h 4372429"/>
              <a:gd name="connsiteX44" fmla="*/ 3775836 w 4028715"/>
              <a:gd name="connsiteY44" fmla="*/ 914746 h 4372429"/>
              <a:gd name="connsiteX45" fmla="*/ 3789987 w 4028715"/>
              <a:gd name="connsiteY45" fmla="*/ 930494 h 4372429"/>
              <a:gd name="connsiteX46" fmla="*/ 3803909 w 4028715"/>
              <a:gd name="connsiteY46" fmla="*/ 946698 h 4372429"/>
              <a:gd name="connsiteX47" fmla="*/ 3817374 w 4028715"/>
              <a:gd name="connsiteY47" fmla="*/ 962674 h 4372429"/>
              <a:gd name="connsiteX48" fmla="*/ 3830612 w 4028715"/>
              <a:gd name="connsiteY48" fmla="*/ 979107 h 4372429"/>
              <a:gd name="connsiteX49" fmla="*/ 3843621 w 4028715"/>
              <a:gd name="connsiteY49" fmla="*/ 995767 h 4372429"/>
              <a:gd name="connsiteX50" fmla="*/ 3856173 w 4028715"/>
              <a:gd name="connsiteY50" fmla="*/ 1012656 h 4372429"/>
              <a:gd name="connsiteX51" fmla="*/ 3868269 w 4028715"/>
              <a:gd name="connsiteY51" fmla="*/ 1029774 h 4372429"/>
              <a:gd name="connsiteX52" fmla="*/ 3879909 w 4028715"/>
              <a:gd name="connsiteY52" fmla="*/ 1047119 h 4372429"/>
              <a:gd name="connsiteX53" fmla="*/ 3891321 w 4028715"/>
              <a:gd name="connsiteY53" fmla="*/ 1064693 h 4372429"/>
              <a:gd name="connsiteX54" fmla="*/ 3902276 w 4028715"/>
              <a:gd name="connsiteY54" fmla="*/ 1082267 h 4372429"/>
              <a:gd name="connsiteX55" fmla="*/ 3913003 w 4028715"/>
              <a:gd name="connsiteY55" fmla="*/ 1100297 h 4372429"/>
              <a:gd name="connsiteX56" fmla="*/ 3923045 w 4028715"/>
              <a:gd name="connsiteY56" fmla="*/ 1118327 h 4372429"/>
              <a:gd name="connsiteX57" fmla="*/ 3933087 w 4028715"/>
              <a:gd name="connsiteY57" fmla="*/ 1136813 h 4372429"/>
              <a:gd name="connsiteX58" fmla="*/ 3942216 w 4028715"/>
              <a:gd name="connsiteY58" fmla="*/ 1155528 h 4372429"/>
              <a:gd name="connsiteX59" fmla="*/ 3951345 w 4028715"/>
              <a:gd name="connsiteY59" fmla="*/ 1174243 h 4372429"/>
              <a:gd name="connsiteX60" fmla="*/ 3959790 w 4028715"/>
              <a:gd name="connsiteY60" fmla="*/ 1193186 h 4372429"/>
              <a:gd name="connsiteX61" fmla="*/ 3967778 w 4028715"/>
              <a:gd name="connsiteY61" fmla="*/ 1212586 h 4372429"/>
              <a:gd name="connsiteX62" fmla="*/ 3975309 w 4028715"/>
              <a:gd name="connsiteY62" fmla="*/ 1231985 h 4372429"/>
              <a:gd name="connsiteX63" fmla="*/ 3982613 w 4028715"/>
              <a:gd name="connsiteY63" fmla="*/ 1251613 h 4372429"/>
              <a:gd name="connsiteX64" fmla="*/ 3989003 w 4028715"/>
              <a:gd name="connsiteY64" fmla="*/ 1271469 h 4372429"/>
              <a:gd name="connsiteX65" fmla="*/ 3995394 w 4028715"/>
              <a:gd name="connsiteY65" fmla="*/ 1291782 h 4372429"/>
              <a:gd name="connsiteX66" fmla="*/ 4000871 w 4028715"/>
              <a:gd name="connsiteY66" fmla="*/ 1312322 h 4372429"/>
              <a:gd name="connsiteX67" fmla="*/ 4006120 w 4028715"/>
              <a:gd name="connsiteY67" fmla="*/ 1332863 h 4372429"/>
              <a:gd name="connsiteX68" fmla="*/ 4010685 w 4028715"/>
              <a:gd name="connsiteY68" fmla="*/ 1353632 h 4372429"/>
              <a:gd name="connsiteX69" fmla="*/ 4014793 w 4028715"/>
              <a:gd name="connsiteY69" fmla="*/ 1374857 h 4372429"/>
              <a:gd name="connsiteX70" fmla="*/ 4018673 w 4028715"/>
              <a:gd name="connsiteY70" fmla="*/ 1396083 h 4372429"/>
              <a:gd name="connsiteX71" fmla="*/ 4021640 w 4028715"/>
              <a:gd name="connsiteY71" fmla="*/ 1417765 h 4372429"/>
              <a:gd name="connsiteX72" fmla="*/ 4024151 w 4028715"/>
              <a:gd name="connsiteY72" fmla="*/ 1439446 h 4372429"/>
              <a:gd name="connsiteX73" fmla="*/ 4026205 w 4028715"/>
              <a:gd name="connsiteY73" fmla="*/ 1461585 h 4372429"/>
              <a:gd name="connsiteX74" fmla="*/ 4027574 w 4028715"/>
              <a:gd name="connsiteY74" fmla="*/ 1483723 h 4372429"/>
              <a:gd name="connsiteX75" fmla="*/ 4028487 w 4028715"/>
              <a:gd name="connsiteY75" fmla="*/ 1506318 h 4372429"/>
              <a:gd name="connsiteX76" fmla="*/ 4028715 w 4028715"/>
              <a:gd name="connsiteY76" fmla="*/ 1528912 h 4372429"/>
              <a:gd name="connsiteX77" fmla="*/ 4028715 w 4028715"/>
              <a:gd name="connsiteY77" fmla="*/ 2843517 h 4372429"/>
              <a:gd name="connsiteX78" fmla="*/ 4028487 w 4028715"/>
              <a:gd name="connsiteY78" fmla="*/ 2861547 h 4372429"/>
              <a:gd name="connsiteX79" fmla="*/ 4027574 w 4028715"/>
              <a:gd name="connsiteY79" fmla="*/ 2879805 h 4372429"/>
              <a:gd name="connsiteX80" fmla="*/ 4026433 w 4028715"/>
              <a:gd name="connsiteY80" fmla="*/ 2898292 h 4372429"/>
              <a:gd name="connsiteX81" fmla="*/ 4024835 w 4028715"/>
              <a:gd name="connsiteY81" fmla="*/ 2917007 h 4372429"/>
              <a:gd name="connsiteX82" fmla="*/ 4022781 w 4028715"/>
              <a:gd name="connsiteY82" fmla="*/ 2936178 h 4372429"/>
              <a:gd name="connsiteX83" fmla="*/ 4020042 w 4028715"/>
              <a:gd name="connsiteY83" fmla="*/ 2954893 h 4372429"/>
              <a:gd name="connsiteX84" fmla="*/ 4016847 w 4028715"/>
              <a:gd name="connsiteY84" fmla="*/ 2974293 h 4372429"/>
              <a:gd name="connsiteX85" fmla="*/ 4013424 w 4028715"/>
              <a:gd name="connsiteY85" fmla="*/ 2993464 h 4372429"/>
              <a:gd name="connsiteX86" fmla="*/ 4009316 w 4028715"/>
              <a:gd name="connsiteY86" fmla="*/ 3012863 h 4372429"/>
              <a:gd name="connsiteX87" fmla="*/ 4004979 w 4028715"/>
              <a:gd name="connsiteY87" fmla="*/ 3032263 h 4372429"/>
              <a:gd name="connsiteX88" fmla="*/ 4000186 w 4028715"/>
              <a:gd name="connsiteY88" fmla="*/ 3051663 h 4372429"/>
              <a:gd name="connsiteX89" fmla="*/ 3995165 w 4028715"/>
              <a:gd name="connsiteY89" fmla="*/ 3071062 h 4372429"/>
              <a:gd name="connsiteX90" fmla="*/ 3989231 w 4028715"/>
              <a:gd name="connsiteY90" fmla="*/ 3090462 h 4372429"/>
              <a:gd name="connsiteX91" fmla="*/ 3983297 w 4028715"/>
              <a:gd name="connsiteY91" fmla="*/ 3109633 h 4372429"/>
              <a:gd name="connsiteX92" fmla="*/ 3977135 w 4028715"/>
              <a:gd name="connsiteY92" fmla="*/ 3128804 h 4372429"/>
              <a:gd name="connsiteX93" fmla="*/ 3970516 w 4028715"/>
              <a:gd name="connsiteY93" fmla="*/ 3147519 h 4372429"/>
              <a:gd name="connsiteX94" fmla="*/ 3963441 w 4028715"/>
              <a:gd name="connsiteY94" fmla="*/ 3166462 h 4372429"/>
              <a:gd name="connsiteX95" fmla="*/ 3955910 w 4028715"/>
              <a:gd name="connsiteY95" fmla="*/ 3184949 h 4372429"/>
              <a:gd name="connsiteX96" fmla="*/ 3948150 w 4028715"/>
              <a:gd name="connsiteY96" fmla="*/ 3203435 h 4372429"/>
              <a:gd name="connsiteX97" fmla="*/ 3940162 w 4028715"/>
              <a:gd name="connsiteY97" fmla="*/ 3221466 h 4372429"/>
              <a:gd name="connsiteX98" fmla="*/ 3931717 w 4028715"/>
              <a:gd name="connsiteY98" fmla="*/ 3239039 h 4372429"/>
              <a:gd name="connsiteX99" fmla="*/ 3922816 w 4028715"/>
              <a:gd name="connsiteY99" fmla="*/ 3256613 h 4372429"/>
              <a:gd name="connsiteX100" fmla="*/ 3913915 w 4028715"/>
              <a:gd name="connsiteY100" fmla="*/ 3273502 h 4372429"/>
              <a:gd name="connsiteX101" fmla="*/ 3904558 w 4028715"/>
              <a:gd name="connsiteY101" fmla="*/ 3290163 h 4372429"/>
              <a:gd name="connsiteX102" fmla="*/ 3894972 w 4028715"/>
              <a:gd name="connsiteY102" fmla="*/ 3306595 h 4372429"/>
              <a:gd name="connsiteX103" fmla="*/ 3885158 w 4028715"/>
              <a:gd name="connsiteY103" fmla="*/ 3322571 h 4372429"/>
              <a:gd name="connsiteX104" fmla="*/ 3874660 w 4028715"/>
              <a:gd name="connsiteY104" fmla="*/ 3337863 h 4372429"/>
              <a:gd name="connsiteX105" fmla="*/ 3864390 w 4028715"/>
              <a:gd name="connsiteY105" fmla="*/ 3352470 h 4372429"/>
              <a:gd name="connsiteX106" fmla="*/ 3853663 w 4028715"/>
              <a:gd name="connsiteY106" fmla="*/ 3366848 h 4372429"/>
              <a:gd name="connsiteX107" fmla="*/ 3842936 w 4028715"/>
              <a:gd name="connsiteY107" fmla="*/ 3380542 h 4372429"/>
              <a:gd name="connsiteX108" fmla="*/ 3831753 w 4028715"/>
              <a:gd name="connsiteY108" fmla="*/ 3393551 h 4372429"/>
              <a:gd name="connsiteX109" fmla="*/ 3820341 w 4028715"/>
              <a:gd name="connsiteY109" fmla="*/ 3406104 h 4372429"/>
              <a:gd name="connsiteX110" fmla="*/ 3813038 w 4028715"/>
              <a:gd name="connsiteY110" fmla="*/ 3413407 h 4372429"/>
              <a:gd name="connsiteX111" fmla="*/ 3806647 w 4028715"/>
              <a:gd name="connsiteY111" fmla="*/ 3419797 h 4372429"/>
              <a:gd name="connsiteX112" fmla="*/ 3803452 w 4028715"/>
              <a:gd name="connsiteY112" fmla="*/ 3422993 h 4372429"/>
              <a:gd name="connsiteX113" fmla="*/ 3800257 w 4028715"/>
              <a:gd name="connsiteY113" fmla="*/ 3426416 h 4372429"/>
              <a:gd name="connsiteX114" fmla="*/ 3797062 w 4028715"/>
              <a:gd name="connsiteY114" fmla="*/ 3429840 h 4372429"/>
              <a:gd name="connsiteX115" fmla="*/ 3793638 w 4028715"/>
              <a:gd name="connsiteY115" fmla="*/ 3434176 h 4372429"/>
              <a:gd name="connsiteX116" fmla="*/ 3781314 w 4028715"/>
              <a:gd name="connsiteY116" fmla="*/ 3449467 h 4372429"/>
              <a:gd name="connsiteX117" fmla="*/ 3773326 w 4028715"/>
              <a:gd name="connsiteY117" fmla="*/ 3459053 h 4372429"/>
              <a:gd name="connsiteX118" fmla="*/ 3770359 w 4028715"/>
              <a:gd name="connsiteY118" fmla="*/ 3462248 h 4372429"/>
              <a:gd name="connsiteX119" fmla="*/ 3768077 w 4028715"/>
              <a:gd name="connsiteY119" fmla="*/ 3464302 h 4372429"/>
              <a:gd name="connsiteX120" fmla="*/ 3766251 w 4028715"/>
              <a:gd name="connsiteY120" fmla="*/ 3465900 h 4372429"/>
              <a:gd name="connsiteX121" fmla="*/ 3764653 w 4028715"/>
              <a:gd name="connsiteY121" fmla="*/ 3467041 h 4372429"/>
              <a:gd name="connsiteX122" fmla="*/ 3761458 w 4028715"/>
              <a:gd name="connsiteY122" fmla="*/ 3468867 h 4372429"/>
              <a:gd name="connsiteX123" fmla="*/ 3757350 w 4028715"/>
              <a:gd name="connsiteY123" fmla="*/ 3471377 h 4372429"/>
              <a:gd name="connsiteX124" fmla="*/ 3754611 w 4028715"/>
              <a:gd name="connsiteY124" fmla="*/ 3473660 h 4372429"/>
              <a:gd name="connsiteX125" fmla="*/ 3751188 w 4028715"/>
              <a:gd name="connsiteY125" fmla="*/ 3476398 h 4372429"/>
              <a:gd name="connsiteX126" fmla="*/ 3746395 w 4028715"/>
              <a:gd name="connsiteY126" fmla="*/ 3480278 h 4372429"/>
              <a:gd name="connsiteX127" fmla="*/ 3740917 w 4028715"/>
              <a:gd name="connsiteY127" fmla="*/ 3485071 h 4372429"/>
              <a:gd name="connsiteX128" fmla="*/ 3730647 w 4028715"/>
              <a:gd name="connsiteY128" fmla="*/ 3494657 h 4372429"/>
              <a:gd name="connsiteX129" fmla="*/ 3720148 w 4028715"/>
              <a:gd name="connsiteY129" fmla="*/ 3504014 h 4372429"/>
              <a:gd name="connsiteX130" fmla="*/ 3709878 w 4028715"/>
              <a:gd name="connsiteY130" fmla="*/ 3512915 h 4372429"/>
              <a:gd name="connsiteX131" fmla="*/ 3699151 w 4028715"/>
              <a:gd name="connsiteY131" fmla="*/ 3522044 h 4372429"/>
              <a:gd name="connsiteX132" fmla="*/ 3688424 w 4028715"/>
              <a:gd name="connsiteY132" fmla="*/ 3530717 h 4372429"/>
              <a:gd name="connsiteX133" fmla="*/ 3677926 w 4028715"/>
              <a:gd name="connsiteY133" fmla="*/ 3539162 h 4372429"/>
              <a:gd name="connsiteX134" fmla="*/ 3667199 w 4028715"/>
              <a:gd name="connsiteY134" fmla="*/ 3547606 h 4372429"/>
              <a:gd name="connsiteX135" fmla="*/ 3656244 w 4028715"/>
              <a:gd name="connsiteY135" fmla="*/ 3555822 h 4372429"/>
              <a:gd name="connsiteX136" fmla="*/ 3645289 w 4028715"/>
              <a:gd name="connsiteY136" fmla="*/ 3563810 h 4372429"/>
              <a:gd name="connsiteX137" fmla="*/ 3634334 w 4028715"/>
              <a:gd name="connsiteY137" fmla="*/ 3571799 h 4372429"/>
              <a:gd name="connsiteX138" fmla="*/ 3623379 w 4028715"/>
              <a:gd name="connsiteY138" fmla="*/ 3579558 h 4372429"/>
              <a:gd name="connsiteX139" fmla="*/ 3612424 w 4028715"/>
              <a:gd name="connsiteY139" fmla="*/ 3587318 h 4372429"/>
              <a:gd name="connsiteX140" fmla="*/ 3590057 w 4028715"/>
              <a:gd name="connsiteY140" fmla="*/ 3602381 h 4372429"/>
              <a:gd name="connsiteX141" fmla="*/ 3567462 w 4028715"/>
              <a:gd name="connsiteY141" fmla="*/ 3616760 h 4372429"/>
              <a:gd name="connsiteX142" fmla="*/ 3544411 w 4028715"/>
              <a:gd name="connsiteY142" fmla="*/ 3631138 h 4372429"/>
              <a:gd name="connsiteX143" fmla="*/ 3521132 w 4028715"/>
              <a:gd name="connsiteY143" fmla="*/ 3644604 h 4372429"/>
              <a:gd name="connsiteX144" fmla="*/ 3497624 w 4028715"/>
              <a:gd name="connsiteY144" fmla="*/ 3658298 h 4372429"/>
              <a:gd name="connsiteX145" fmla="*/ 3473660 w 4028715"/>
              <a:gd name="connsiteY145" fmla="*/ 3671763 h 4372429"/>
              <a:gd name="connsiteX146" fmla="*/ 3449239 w 4028715"/>
              <a:gd name="connsiteY146" fmla="*/ 3684772 h 4372429"/>
              <a:gd name="connsiteX147" fmla="*/ 3424590 w 4028715"/>
              <a:gd name="connsiteY147" fmla="*/ 3698010 h 4372429"/>
              <a:gd name="connsiteX148" fmla="*/ 3399713 w 4028715"/>
              <a:gd name="connsiteY148" fmla="*/ 3711019 h 4372429"/>
              <a:gd name="connsiteX149" fmla="*/ 3374380 w 4028715"/>
              <a:gd name="connsiteY149" fmla="*/ 3724256 h 4372429"/>
              <a:gd name="connsiteX150" fmla="*/ 2958317 w 4028715"/>
              <a:gd name="connsiteY150" fmla="*/ 3962300 h 4372429"/>
              <a:gd name="connsiteX151" fmla="*/ 2940971 w 4028715"/>
              <a:gd name="connsiteY151" fmla="*/ 3972570 h 4372429"/>
              <a:gd name="connsiteX152" fmla="*/ 2923397 w 4028715"/>
              <a:gd name="connsiteY152" fmla="*/ 3982841 h 4372429"/>
              <a:gd name="connsiteX153" fmla="*/ 2906052 w 4028715"/>
              <a:gd name="connsiteY153" fmla="*/ 3992883 h 4372429"/>
              <a:gd name="connsiteX154" fmla="*/ 2888935 w 4028715"/>
              <a:gd name="connsiteY154" fmla="*/ 4002697 h 4372429"/>
              <a:gd name="connsiteX155" fmla="*/ 2871589 w 4028715"/>
              <a:gd name="connsiteY155" fmla="*/ 4012511 h 4372429"/>
              <a:gd name="connsiteX156" fmla="*/ 2854700 w 4028715"/>
              <a:gd name="connsiteY156" fmla="*/ 4022324 h 4372429"/>
              <a:gd name="connsiteX157" fmla="*/ 2837811 w 4028715"/>
              <a:gd name="connsiteY157" fmla="*/ 4032138 h 4372429"/>
              <a:gd name="connsiteX158" fmla="*/ 2820922 w 4028715"/>
              <a:gd name="connsiteY158" fmla="*/ 4041952 h 4372429"/>
              <a:gd name="connsiteX159" fmla="*/ 2803805 w 4028715"/>
              <a:gd name="connsiteY159" fmla="*/ 4051766 h 4372429"/>
              <a:gd name="connsiteX160" fmla="*/ 2786916 w 4028715"/>
              <a:gd name="connsiteY160" fmla="*/ 4061808 h 4372429"/>
              <a:gd name="connsiteX161" fmla="*/ 2770027 w 4028715"/>
              <a:gd name="connsiteY161" fmla="*/ 4071622 h 4372429"/>
              <a:gd name="connsiteX162" fmla="*/ 2752910 w 4028715"/>
              <a:gd name="connsiteY162" fmla="*/ 4081436 h 4372429"/>
              <a:gd name="connsiteX163" fmla="*/ 2736021 w 4028715"/>
              <a:gd name="connsiteY163" fmla="*/ 4091478 h 4372429"/>
              <a:gd name="connsiteX164" fmla="*/ 2718903 w 4028715"/>
              <a:gd name="connsiteY164" fmla="*/ 4101520 h 4372429"/>
              <a:gd name="connsiteX165" fmla="*/ 2701786 w 4028715"/>
              <a:gd name="connsiteY165" fmla="*/ 4111791 h 4372429"/>
              <a:gd name="connsiteX166" fmla="*/ 2684669 w 4028715"/>
              <a:gd name="connsiteY166" fmla="*/ 4122061 h 4372429"/>
              <a:gd name="connsiteX167" fmla="*/ 2667095 w 4028715"/>
              <a:gd name="connsiteY167" fmla="*/ 4132788 h 4372429"/>
              <a:gd name="connsiteX168" fmla="*/ 2649978 w 4028715"/>
              <a:gd name="connsiteY168" fmla="*/ 4143058 h 4372429"/>
              <a:gd name="connsiteX169" fmla="*/ 2632861 w 4028715"/>
              <a:gd name="connsiteY169" fmla="*/ 4153328 h 4372429"/>
              <a:gd name="connsiteX170" fmla="*/ 2615972 w 4028715"/>
              <a:gd name="connsiteY170" fmla="*/ 4163371 h 4372429"/>
              <a:gd name="connsiteX171" fmla="*/ 2599311 w 4028715"/>
              <a:gd name="connsiteY171" fmla="*/ 4173413 h 4372429"/>
              <a:gd name="connsiteX172" fmla="*/ 2582650 w 4028715"/>
              <a:gd name="connsiteY172" fmla="*/ 4183227 h 4372429"/>
              <a:gd name="connsiteX173" fmla="*/ 2565989 w 4028715"/>
              <a:gd name="connsiteY173" fmla="*/ 4193269 h 4372429"/>
              <a:gd name="connsiteX174" fmla="*/ 2548872 w 4028715"/>
              <a:gd name="connsiteY174" fmla="*/ 4203083 h 4372429"/>
              <a:gd name="connsiteX175" fmla="*/ 2532211 w 4028715"/>
              <a:gd name="connsiteY175" fmla="*/ 4212668 h 4372429"/>
              <a:gd name="connsiteX176" fmla="*/ 2515322 w 4028715"/>
              <a:gd name="connsiteY176" fmla="*/ 4222026 h 4372429"/>
              <a:gd name="connsiteX177" fmla="*/ 2498205 w 4028715"/>
              <a:gd name="connsiteY177" fmla="*/ 4232068 h 4372429"/>
              <a:gd name="connsiteX178" fmla="*/ 2480631 w 4028715"/>
              <a:gd name="connsiteY178" fmla="*/ 4241197 h 4372429"/>
              <a:gd name="connsiteX179" fmla="*/ 2463058 w 4028715"/>
              <a:gd name="connsiteY179" fmla="*/ 4250783 h 4372429"/>
              <a:gd name="connsiteX180" fmla="*/ 2445028 w 4028715"/>
              <a:gd name="connsiteY180" fmla="*/ 4260368 h 4372429"/>
              <a:gd name="connsiteX181" fmla="*/ 2426769 w 4028715"/>
              <a:gd name="connsiteY181" fmla="*/ 4269954 h 4372429"/>
              <a:gd name="connsiteX182" fmla="*/ 2408054 w 4028715"/>
              <a:gd name="connsiteY182" fmla="*/ 4279540 h 4372429"/>
              <a:gd name="connsiteX183" fmla="*/ 2384547 w 4028715"/>
              <a:gd name="connsiteY183" fmla="*/ 4290951 h 4372429"/>
              <a:gd name="connsiteX184" fmla="*/ 2360811 w 4028715"/>
              <a:gd name="connsiteY184" fmla="*/ 4301678 h 4372429"/>
              <a:gd name="connsiteX185" fmla="*/ 2336847 w 4028715"/>
              <a:gd name="connsiteY185" fmla="*/ 4311492 h 4372429"/>
              <a:gd name="connsiteX186" fmla="*/ 2312654 w 4028715"/>
              <a:gd name="connsiteY186" fmla="*/ 4320393 h 4372429"/>
              <a:gd name="connsiteX187" fmla="*/ 2288005 w 4028715"/>
              <a:gd name="connsiteY187" fmla="*/ 4329066 h 4372429"/>
              <a:gd name="connsiteX188" fmla="*/ 2263813 w 4028715"/>
              <a:gd name="connsiteY188" fmla="*/ 4336597 h 4372429"/>
              <a:gd name="connsiteX189" fmla="*/ 2238936 w 4028715"/>
              <a:gd name="connsiteY189" fmla="*/ 4343444 h 4372429"/>
              <a:gd name="connsiteX190" fmla="*/ 2214059 w 4028715"/>
              <a:gd name="connsiteY190" fmla="*/ 4349834 h 4372429"/>
              <a:gd name="connsiteX191" fmla="*/ 2189182 w 4028715"/>
              <a:gd name="connsiteY191" fmla="*/ 4355312 h 4372429"/>
              <a:gd name="connsiteX192" fmla="*/ 2163848 w 4028715"/>
              <a:gd name="connsiteY192" fmla="*/ 4359877 h 4372429"/>
              <a:gd name="connsiteX193" fmla="*/ 2138743 w 4028715"/>
              <a:gd name="connsiteY193" fmla="*/ 4363757 h 4372429"/>
              <a:gd name="connsiteX194" fmla="*/ 2113638 w 4028715"/>
              <a:gd name="connsiteY194" fmla="*/ 4366952 h 4372429"/>
              <a:gd name="connsiteX195" fmla="*/ 2088304 w 4028715"/>
              <a:gd name="connsiteY195" fmla="*/ 4369462 h 4372429"/>
              <a:gd name="connsiteX196" fmla="*/ 2062742 w 4028715"/>
              <a:gd name="connsiteY196" fmla="*/ 4371060 h 4372429"/>
              <a:gd name="connsiteX197" fmla="*/ 2037409 w 4028715"/>
              <a:gd name="connsiteY197" fmla="*/ 4372201 h 4372429"/>
              <a:gd name="connsiteX198" fmla="*/ 2011847 w 4028715"/>
              <a:gd name="connsiteY198" fmla="*/ 4372429 h 4372429"/>
              <a:gd name="connsiteX199" fmla="*/ 1986514 w 4028715"/>
              <a:gd name="connsiteY199" fmla="*/ 4371973 h 4372429"/>
              <a:gd name="connsiteX200" fmla="*/ 1960952 w 4028715"/>
              <a:gd name="connsiteY200" fmla="*/ 4370832 h 4372429"/>
              <a:gd name="connsiteX201" fmla="*/ 1935618 w 4028715"/>
              <a:gd name="connsiteY201" fmla="*/ 4368778 h 4372429"/>
              <a:gd name="connsiteX202" fmla="*/ 1910513 w 4028715"/>
              <a:gd name="connsiteY202" fmla="*/ 4366039 h 4372429"/>
              <a:gd name="connsiteX203" fmla="*/ 1884951 w 4028715"/>
              <a:gd name="connsiteY203" fmla="*/ 4362615 h 4372429"/>
              <a:gd name="connsiteX204" fmla="*/ 1859846 w 4028715"/>
              <a:gd name="connsiteY204" fmla="*/ 4358507 h 4372429"/>
              <a:gd name="connsiteX205" fmla="*/ 1834969 w 4028715"/>
              <a:gd name="connsiteY205" fmla="*/ 4353486 h 4372429"/>
              <a:gd name="connsiteX206" fmla="*/ 1809864 w 4028715"/>
              <a:gd name="connsiteY206" fmla="*/ 4348009 h 4372429"/>
              <a:gd name="connsiteX207" fmla="*/ 1784987 w 4028715"/>
              <a:gd name="connsiteY207" fmla="*/ 4341846 h 4372429"/>
              <a:gd name="connsiteX208" fmla="*/ 1760338 w 4028715"/>
              <a:gd name="connsiteY208" fmla="*/ 4334771 h 4372429"/>
              <a:gd name="connsiteX209" fmla="*/ 1735689 w 4028715"/>
              <a:gd name="connsiteY209" fmla="*/ 4326783 h 4372429"/>
              <a:gd name="connsiteX210" fmla="*/ 1711268 w 4028715"/>
              <a:gd name="connsiteY210" fmla="*/ 4318339 h 4372429"/>
              <a:gd name="connsiteX211" fmla="*/ 1687304 w 4028715"/>
              <a:gd name="connsiteY211" fmla="*/ 4308981 h 4372429"/>
              <a:gd name="connsiteX212" fmla="*/ 1663340 w 4028715"/>
              <a:gd name="connsiteY212" fmla="*/ 4299167 h 4372429"/>
              <a:gd name="connsiteX213" fmla="*/ 1639376 w 4028715"/>
              <a:gd name="connsiteY213" fmla="*/ 4288441 h 4372429"/>
              <a:gd name="connsiteX214" fmla="*/ 1616096 w 4028715"/>
              <a:gd name="connsiteY214" fmla="*/ 4277029 h 4372429"/>
              <a:gd name="connsiteX215" fmla="*/ 1591676 w 4028715"/>
              <a:gd name="connsiteY215" fmla="*/ 4264476 h 4372429"/>
              <a:gd name="connsiteX216" fmla="*/ 1563147 w 4028715"/>
              <a:gd name="connsiteY216" fmla="*/ 4249185 h 4372429"/>
              <a:gd name="connsiteX217" fmla="*/ 1531195 w 4028715"/>
              <a:gd name="connsiteY217" fmla="*/ 4231611 h 4372429"/>
              <a:gd name="connsiteX218" fmla="*/ 1496732 w 4028715"/>
              <a:gd name="connsiteY218" fmla="*/ 4212668 h 4372429"/>
              <a:gd name="connsiteX219" fmla="*/ 1459987 w 4028715"/>
              <a:gd name="connsiteY219" fmla="*/ 4191443 h 4372429"/>
              <a:gd name="connsiteX220" fmla="*/ 1421416 w 4028715"/>
              <a:gd name="connsiteY220" fmla="*/ 4169761 h 4372429"/>
              <a:gd name="connsiteX221" fmla="*/ 1381933 w 4028715"/>
              <a:gd name="connsiteY221" fmla="*/ 4146710 h 4372429"/>
              <a:gd name="connsiteX222" fmla="*/ 1341536 w 4028715"/>
              <a:gd name="connsiteY222" fmla="*/ 4123202 h 4372429"/>
              <a:gd name="connsiteX223" fmla="*/ 1301367 w 4028715"/>
              <a:gd name="connsiteY223" fmla="*/ 4099466 h 4372429"/>
              <a:gd name="connsiteX224" fmla="*/ 1261427 w 4028715"/>
              <a:gd name="connsiteY224" fmla="*/ 4075958 h 4372429"/>
              <a:gd name="connsiteX225" fmla="*/ 1222628 w 4028715"/>
              <a:gd name="connsiteY225" fmla="*/ 4052907 h 4372429"/>
              <a:gd name="connsiteX226" fmla="*/ 1185198 w 4028715"/>
              <a:gd name="connsiteY226" fmla="*/ 4030769 h 4372429"/>
              <a:gd name="connsiteX227" fmla="*/ 1149823 w 4028715"/>
              <a:gd name="connsiteY227" fmla="*/ 4009772 h 4372429"/>
              <a:gd name="connsiteX228" fmla="*/ 1117414 w 4028715"/>
              <a:gd name="connsiteY228" fmla="*/ 3990144 h 4372429"/>
              <a:gd name="connsiteX229" fmla="*/ 1087744 w 4028715"/>
              <a:gd name="connsiteY229" fmla="*/ 3972570 h 4372429"/>
              <a:gd name="connsiteX230" fmla="*/ 1061954 w 4028715"/>
              <a:gd name="connsiteY230" fmla="*/ 3957051 h 4372429"/>
              <a:gd name="connsiteX231" fmla="*/ 645206 w 4028715"/>
              <a:gd name="connsiteY231" fmla="*/ 3719920 h 4372429"/>
              <a:gd name="connsiteX232" fmla="*/ 635164 w 4028715"/>
              <a:gd name="connsiteY232" fmla="*/ 3714670 h 4372429"/>
              <a:gd name="connsiteX233" fmla="*/ 626491 w 4028715"/>
              <a:gd name="connsiteY233" fmla="*/ 3710106 h 4372429"/>
              <a:gd name="connsiteX234" fmla="*/ 618047 w 4028715"/>
              <a:gd name="connsiteY234" fmla="*/ 3705313 h 4372429"/>
              <a:gd name="connsiteX235" fmla="*/ 609831 w 4028715"/>
              <a:gd name="connsiteY235" fmla="*/ 3700748 h 4372429"/>
              <a:gd name="connsiteX236" fmla="*/ 601386 w 4028715"/>
              <a:gd name="connsiteY236" fmla="*/ 3695956 h 4372429"/>
              <a:gd name="connsiteX237" fmla="*/ 592942 w 4028715"/>
              <a:gd name="connsiteY237" fmla="*/ 3691163 h 4372429"/>
              <a:gd name="connsiteX238" fmla="*/ 583812 w 4028715"/>
              <a:gd name="connsiteY238" fmla="*/ 3686142 h 4372429"/>
              <a:gd name="connsiteX239" fmla="*/ 573998 w 4028715"/>
              <a:gd name="connsiteY239" fmla="*/ 3680664 h 4372429"/>
              <a:gd name="connsiteX240" fmla="*/ 369276 w 4028715"/>
              <a:gd name="connsiteY240" fmla="*/ 3555138 h 4372429"/>
              <a:gd name="connsiteX241" fmla="*/ 359919 w 4028715"/>
              <a:gd name="connsiteY241" fmla="*/ 3548747 h 4372429"/>
              <a:gd name="connsiteX242" fmla="*/ 351703 w 4028715"/>
              <a:gd name="connsiteY242" fmla="*/ 3542585 h 4372429"/>
              <a:gd name="connsiteX243" fmla="*/ 344399 w 4028715"/>
              <a:gd name="connsiteY243" fmla="*/ 3536651 h 4372429"/>
              <a:gd name="connsiteX244" fmla="*/ 337552 w 4028715"/>
              <a:gd name="connsiteY244" fmla="*/ 3531174 h 4372429"/>
              <a:gd name="connsiteX245" fmla="*/ 325684 w 4028715"/>
              <a:gd name="connsiteY245" fmla="*/ 3521360 h 4372429"/>
              <a:gd name="connsiteX246" fmla="*/ 315870 w 4028715"/>
              <a:gd name="connsiteY246" fmla="*/ 3512231 h 4372429"/>
              <a:gd name="connsiteX247" fmla="*/ 306741 w 4028715"/>
              <a:gd name="connsiteY247" fmla="*/ 3503786 h 4372429"/>
              <a:gd name="connsiteX248" fmla="*/ 298297 w 4028715"/>
              <a:gd name="connsiteY248" fmla="*/ 3495570 h 4372429"/>
              <a:gd name="connsiteX249" fmla="*/ 293960 w 4028715"/>
              <a:gd name="connsiteY249" fmla="*/ 3491690 h 4372429"/>
              <a:gd name="connsiteX250" fmla="*/ 289396 w 4028715"/>
              <a:gd name="connsiteY250" fmla="*/ 3487582 h 4372429"/>
              <a:gd name="connsiteX251" fmla="*/ 284603 w 4028715"/>
              <a:gd name="connsiteY251" fmla="*/ 3483474 h 4372429"/>
              <a:gd name="connsiteX252" fmla="*/ 279582 w 4028715"/>
              <a:gd name="connsiteY252" fmla="*/ 3479365 h 4372429"/>
              <a:gd name="connsiteX253" fmla="*/ 272278 w 4028715"/>
              <a:gd name="connsiteY253" fmla="*/ 3473888 h 4372429"/>
              <a:gd name="connsiteX254" fmla="*/ 265203 w 4028715"/>
              <a:gd name="connsiteY254" fmla="*/ 3467954 h 4372429"/>
              <a:gd name="connsiteX255" fmla="*/ 258128 w 4028715"/>
              <a:gd name="connsiteY255" fmla="*/ 3461335 h 4372429"/>
              <a:gd name="connsiteX256" fmla="*/ 251053 w 4028715"/>
              <a:gd name="connsiteY256" fmla="*/ 3454488 h 4372429"/>
              <a:gd name="connsiteX257" fmla="*/ 243750 w 4028715"/>
              <a:gd name="connsiteY257" fmla="*/ 3447185 h 4372429"/>
              <a:gd name="connsiteX258" fmla="*/ 236446 w 4028715"/>
              <a:gd name="connsiteY258" fmla="*/ 3439653 h 4372429"/>
              <a:gd name="connsiteX259" fmla="*/ 229143 w 4028715"/>
              <a:gd name="connsiteY259" fmla="*/ 3431437 h 4372429"/>
              <a:gd name="connsiteX260" fmla="*/ 222068 w 4028715"/>
              <a:gd name="connsiteY260" fmla="*/ 3423449 h 4372429"/>
              <a:gd name="connsiteX261" fmla="*/ 214765 w 4028715"/>
              <a:gd name="connsiteY261" fmla="*/ 3414776 h 4372429"/>
              <a:gd name="connsiteX262" fmla="*/ 207461 w 4028715"/>
              <a:gd name="connsiteY262" fmla="*/ 3406104 h 4372429"/>
              <a:gd name="connsiteX263" fmla="*/ 200386 w 4028715"/>
              <a:gd name="connsiteY263" fmla="*/ 3397203 h 4372429"/>
              <a:gd name="connsiteX264" fmla="*/ 193311 w 4028715"/>
              <a:gd name="connsiteY264" fmla="*/ 3387845 h 4372429"/>
              <a:gd name="connsiteX265" fmla="*/ 186236 w 4028715"/>
              <a:gd name="connsiteY265" fmla="*/ 3378488 h 4372429"/>
              <a:gd name="connsiteX266" fmla="*/ 179161 w 4028715"/>
              <a:gd name="connsiteY266" fmla="*/ 3368902 h 4372429"/>
              <a:gd name="connsiteX267" fmla="*/ 172314 w 4028715"/>
              <a:gd name="connsiteY267" fmla="*/ 3359316 h 4372429"/>
              <a:gd name="connsiteX268" fmla="*/ 165467 w 4028715"/>
              <a:gd name="connsiteY268" fmla="*/ 3349503 h 4372429"/>
              <a:gd name="connsiteX269" fmla="*/ 152001 w 4028715"/>
              <a:gd name="connsiteY269" fmla="*/ 3329647 h 4372429"/>
              <a:gd name="connsiteX270" fmla="*/ 139449 w 4028715"/>
              <a:gd name="connsiteY270" fmla="*/ 3309562 h 4372429"/>
              <a:gd name="connsiteX271" fmla="*/ 127124 w 4028715"/>
              <a:gd name="connsiteY271" fmla="*/ 3289935 h 4372429"/>
              <a:gd name="connsiteX272" fmla="*/ 115713 w 4028715"/>
              <a:gd name="connsiteY272" fmla="*/ 3270307 h 4372429"/>
              <a:gd name="connsiteX273" fmla="*/ 104758 w 4028715"/>
              <a:gd name="connsiteY273" fmla="*/ 3251364 h 4372429"/>
              <a:gd name="connsiteX274" fmla="*/ 94944 w 4028715"/>
              <a:gd name="connsiteY274" fmla="*/ 3232877 h 4372429"/>
              <a:gd name="connsiteX275" fmla="*/ 85815 w 4028715"/>
              <a:gd name="connsiteY275" fmla="*/ 3215303 h 4372429"/>
              <a:gd name="connsiteX276" fmla="*/ 77827 w 4028715"/>
              <a:gd name="connsiteY276" fmla="*/ 3198871 h 4372429"/>
              <a:gd name="connsiteX277" fmla="*/ 74175 w 4028715"/>
              <a:gd name="connsiteY277" fmla="*/ 3190883 h 4372429"/>
              <a:gd name="connsiteX278" fmla="*/ 70523 w 4028715"/>
              <a:gd name="connsiteY278" fmla="*/ 3181982 h 4372429"/>
              <a:gd name="connsiteX279" fmla="*/ 66643 w 4028715"/>
              <a:gd name="connsiteY279" fmla="*/ 3173309 h 4372429"/>
              <a:gd name="connsiteX280" fmla="*/ 63220 w 4028715"/>
              <a:gd name="connsiteY280" fmla="*/ 3163952 h 4372429"/>
              <a:gd name="connsiteX281" fmla="*/ 59340 w 4028715"/>
              <a:gd name="connsiteY281" fmla="*/ 3154366 h 4372429"/>
              <a:gd name="connsiteX282" fmla="*/ 55688 w 4028715"/>
              <a:gd name="connsiteY282" fmla="*/ 3144552 h 4372429"/>
              <a:gd name="connsiteX283" fmla="*/ 52265 w 4028715"/>
              <a:gd name="connsiteY283" fmla="*/ 3134510 h 4372429"/>
              <a:gd name="connsiteX284" fmla="*/ 48613 w 4028715"/>
              <a:gd name="connsiteY284" fmla="*/ 3124468 h 4372429"/>
              <a:gd name="connsiteX285" fmla="*/ 42223 w 4028715"/>
              <a:gd name="connsiteY285" fmla="*/ 3103014 h 4372429"/>
              <a:gd name="connsiteX286" fmla="*/ 35604 w 4028715"/>
              <a:gd name="connsiteY286" fmla="*/ 3081104 h 4372429"/>
              <a:gd name="connsiteX287" fmla="*/ 32637 w 4028715"/>
              <a:gd name="connsiteY287" fmla="*/ 3069693 h 4372429"/>
              <a:gd name="connsiteX288" fmla="*/ 29442 w 4028715"/>
              <a:gd name="connsiteY288" fmla="*/ 3058509 h 4372429"/>
              <a:gd name="connsiteX289" fmla="*/ 26475 w 4028715"/>
              <a:gd name="connsiteY289" fmla="*/ 3046870 h 4372429"/>
              <a:gd name="connsiteX290" fmla="*/ 23736 w 4028715"/>
              <a:gd name="connsiteY290" fmla="*/ 3035230 h 4372429"/>
              <a:gd name="connsiteX291" fmla="*/ 21226 w 4028715"/>
              <a:gd name="connsiteY291" fmla="*/ 3023590 h 4372429"/>
              <a:gd name="connsiteX292" fmla="*/ 18487 w 4028715"/>
              <a:gd name="connsiteY292" fmla="*/ 3011494 h 4372429"/>
              <a:gd name="connsiteX293" fmla="*/ 16433 w 4028715"/>
              <a:gd name="connsiteY293" fmla="*/ 2999398 h 4372429"/>
              <a:gd name="connsiteX294" fmla="*/ 13922 w 4028715"/>
              <a:gd name="connsiteY294" fmla="*/ 2987530 h 4372429"/>
              <a:gd name="connsiteX295" fmla="*/ 12096 w 4028715"/>
              <a:gd name="connsiteY295" fmla="*/ 2975434 h 4372429"/>
              <a:gd name="connsiteX296" fmla="*/ 9814 w 4028715"/>
              <a:gd name="connsiteY296" fmla="*/ 2963338 h 4372429"/>
              <a:gd name="connsiteX297" fmla="*/ 8216 w 4028715"/>
              <a:gd name="connsiteY297" fmla="*/ 2951013 h 4372429"/>
              <a:gd name="connsiteX298" fmla="*/ 6619 w 4028715"/>
              <a:gd name="connsiteY298" fmla="*/ 2939145 h 4372429"/>
              <a:gd name="connsiteX299" fmla="*/ 5021 w 4028715"/>
              <a:gd name="connsiteY299" fmla="*/ 2927049 h 4372429"/>
              <a:gd name="connsiteX300" fmla="*/ 3880 w 4028715"/>
              <a:gd name="connsiteY300" fmla="*/ 2914725 h 4372429"/>
              <a:gd name="connsiteX301" fmla="*/ 2739 w 4028715"/>
              <a:gd name="connsiteY301" fmla="*/ 2902857 h 4372429"/>
              <a:gd name="connsiteX302" fmla="*/ 1598 w 4028715"/>
              <a:gd name="connsiteY302" fmla="*/ 2890760 h 4372429"/>
              <a:gd name="connsiteX303" fmla="*/ 1141 w 4028715"/>
              <a:gd name="connsiteY303" fmla="*/ 2878664 h 4372429"/>
              <a:gd name="connsiteX304" fmla="*/ 457 w 4028715"/>
              <a:gd name="connsiteY304" fmla="*/ 2867025 h 4372429"/>
              <a:gd name="connsiteX305" fmla="*/ 0 w 4028715"/>
              <a:gd name="connsiteY305" fmla="*/ 2855157 h 4372429"/>
              <a:gd name="connsiteX306" fmla="*/ 0 w 4028715"/>
              <a:gd name="connsiteY306" fmla="*/ 2843517 h 4372429"/>
              <a:gd name="connsiteX307" fmla="*/ 0 w 4028715"/>
              <a:gd name="connsiteY307" fmla="*/ 1528912 h 4372429"/>
              <a:gd name="connsiteX308" fmla="*/ 0 w 4028715"/>
              <a:gd name="connsiteY308" fmla="*/ 1517273 h 4372429"/>
              <a:gd name="connsiteX309" fmla="*/ 457 w 4028715"/>
              <a:gd name="connsiteY309" fmla="*/ 1505177 h 4372429"/>
              <a:gd name="connsiteX310" fmla="*/ 1141 w 4028715"/>
              <a:gd name="connsiteY310" fmla="*/ 1493080 h 4372429"/>
              <a:gd name="connsiteX311" fmla="*/ 1598 w 4028715"/>
              <a:gd name="connsiteY311" fmla="*/ 1481212 h 4372429"/>
              <a:gd name="connsiteX312" fmla="*/ 2739 w 4028715"/>
              <a:gd name="connsiteY312" fmla="*/ 1468888 h 4372429"/>
              <a:gd name="connsiteX313" fmla="*/ 3880 w 4028715"/>
              <a:gd name="connsiteY313" fmla="*/ 1456792 h 4372429"/>
              <a:gd name="connsiteX314" fmla="*/ 5249 w 4028715"/>
              <a:gd name="connsiteY314" fmla="*/ 1444467 h 4372429"/>
              <a:gd name="connsiteX315" fmla="*/ 6619 w 4028715"/>
              <a:gd name="connsiteY315" fmla="*/ 1432143 h 4372429"/>
              <a:gd name="connsiteX316" fmla="*/ 8445 w 4028715"/>
              <a:gd name="connsiteY316" fmla="*/ 1419590 h 4372429"/>
              <a:gd name="connsiteX317" fmla="*/ 10042 w 4028715"/>
              <a:gd name="connsiteY317" fmla="*/ 1407266 h 4372429"/>
              <a:gd name="connsiteX318" fmla="*/ 12325 w 4028715"/>
              <a:gd name="connsiteY318" fmla="*/ 1395170 h 4372429"/>
              <a:gd name="connsiteX319" fmla="*/ 14607 w 4028715"/>
              <a:gd name="connsiteY319" fmla="*/ 1382845 h 4372429"/>
              <a:gd name="connsiteX320" fmla="*/ 16661 w 4028715"/>
              <a:gd name="connsiteY320" fmla="*/ 1370749 h 4372429"/>
              <a:gd name="connsiteX321" fmla="*/ 19172 w 4028715"/>
              <a:gd name="connsiteY321" fmla="*/ 1358425 h 4372429"/>
              <a:gd name="connsiteX322" fmla="*/ 21910 w 4028715"/>
              <a:gd name="connsiteY322" fmla="*/ 1346329 h 4372429"/>
              <a:gd name="connsiteX323" fmla="*/ 24649 w 4028715"/>
              <a:gd name="connsiteY323" fmla="*/ 1334461 h 4372429"/>
              <a:gd name="connsiteX324" fmla="*/ 27388 w 4028715"/>
              <a:gd name="connsiteY324" fmla="*/ 1322593 h 4372429"/>
              <a:gd name="connsiteX325" fmla="*/ 30355 w 4028715"/>
              <a:gd name="connsiteY325" fmla="*/ 1310953 h 4372429"/>
              <a:gd name="connsiteX326" fmla="*/ 33322 w 4028715"/>
              <a:gd name="connsiteY326" fmla="*/ 1299085 h 4372429"/>
              <a:gd name="connsiteX327" fmla="*/ 36745 w 4028715"/>
              <a:gd name="connsiteY327" fmla="*/ 1287673 h 4372429"/>
              <a:gd name="connsiteX328" fmla="*/ 39940 w 4028715"/>
              <a:gd name="connsiteY328" fmla="*/ 1276490 h 4372429"/>
              <a:gd name="connsiteX329" fmla="*/ 43136 w 4028715"/>
              <a:gd name="connsiteY329" fmla="*/ 1265535 h 4372429"/>
              <a:gd name="connsiteX330" fmla="*/ 46559 w 4028715"/>
              <a:gd name="connsiteY330" fmla="*/ 1254580 h 4372429"/>
              <a:gd name="connsiteX331" fmla="*/ 49982 w 4028715"/>
              <a:gd name="connsiteY331" fmla="*/ 1243853 h 4372429"/>
              <a:gd name="connsiteX332" fmla="*/ 53634 w 4028715"/>
              <a:gd name="connsiteY332" fmla="*/ 1233583 h 4372429"/>
              <a:gd name="connsiteX333" fmla="*/ 57514 w 4028715"/>
              <a:gd name="connsiteY333" fmla="*/ 1223541 h 4372429"/>
              <a:gd name="connsiteX334" fmla="*/ 60938 w 4028715"/>
              <a:gd name="connsiteY334" fmla="*/ 1213727 h 4372429"/>
              <a:gd name="connsiteX335" fmla="*/ 64817 w 4028715"/>
              <a:gd name="connsiteY335" fmla="*/ 1203685 h 4372429"/>
              <a:gd name="connsiteX336" fmla="*/ 68697 w 4028715"/>
              <a:gd name="connsiteY336" fmla="*/ 1194784 h 4372429"/>
              <a:gd name="connsiteX337" fmla="*/ 72577 w 4028715"/>
              <a:gd name="connsiteY337" fmla="*/ 1185655 h 4372429"/>
              <a:gd name="connsiteX338" fmla="*/ 76229 w 4028715"/>
              <a:gd name="connsiteY338" fmla="*/ 1176982 h 4372429"/>
              <a:gd name="connsiteX339" fmla="*/ 80109 w 4028715"/>
              <a:gd name="connsiteY339" fmla="*/ 1168766 h 4372429"/>
              <a:gd name="connsiteX340" fmla="*/ 89466 w 4028715"/>
              <a:gd name="connsiteY340" fmla="*/ 1150279 h 4372429"/>
              <a:gd name="connsiteX341" fmla="*/ 98367 w 4028715"/>
              <a:gd name="connsiteY341" fmla="*/ 1131564 h 4372429"/>
              <a:gd name="connsiteX342" fmla="*/ 107725 w 4028715"/>
              <a:gd name="connsiteY342" fmla="*/ 1113534 h 4372429"/>
              <a:gd name="connsiteX343" fmla="*/ 117539 w 4028715"/>
              <a:gd name="connsiteY343" fmla="*/ 1095504 h 4372429"/>
              <a:gd name="connsiteX344" fmla="*/ 122560 w 4028715"/>
              <a:gd name="connsiteY344" fmla="*/ 1086831 h 4372429"/>
              <a:gd name="connsiteX345" fmla="*/ 127352 w 4028715"/>
              <a:gd name="connsiteY345" fmla="*/ 1078158 h 4372429"/>
              <a:gd name="connsiteX346" fmla="*/ 132602 w 4028715"/>
              <a:gd name="connsiteY346" fmla="*/ 1069714 h 4372429"/>
              <a:gd name="connsiteX347" fmla="*/ 137851 w 4028715"/>
              <a:gd name="connsiteY347" fmla="*/ 1061041 h 4372429"/>
              <a:gd name="connsiteX348" fmla="*/ 143329 w 4028715"/>
              <a:gd name="connsiteY348" fmla="*/ 1052597 h 4372429"/>
              <a:gd name="connsiteX349" fmla="*/ 148806 w 4028715"/>
              <a:gd name="connsiteY349" fmla="*/ 1044380 h 4372429"/>
              <a:gd name="connsiteX350" fmla="*/ 154512 w 4028715"/>
              <a:gd name="connsiteY350" fmla="*/ 1036164 h 4372429"/>
              <a:gd name="connsiteX351" fmla="*/ 160217 w 4028715"/>
              <a:gd name="connsiteY351" fmla="*/ 1028632 h 4372429"/>
              <a:gd name="connsiteX352" fmla="*/ 166380 w 4028715"/>
              <a:gd name="connsiteY352" fmla="*/ 1020416 h 4372429"/>
              <a:gd name="connsiteX353" fmla="*/ 172085 w 4028715"/>
              <a:gd name="connsiteY353" fmla="*/ 1012428 h 4372429"/>
              <a:gd name="connsiteX354" fmla="*/ 177791 w 4028715"/>
              <a:gd name="connsiteY354" fmla="*/ 1004212 h 4372429"/>
              <a:gd name="connsiteX355" fmla="*/ 183725 w 4028715"/>
              <a:gd name="connsiteY355" fmla="*/ 996452 h 4372429"/>
              <a:gd name="connsiteX356" fmla="*/ 189431 w 4028715"/>
              <a:gd name="connsiteY356" fmla="*/ 988464 h 4372429"/>
              <a:gd name="connsiteX357" fmla="*/ 195593 w 4028715"/>
              <a:gd name="connsiteY357" fmla="*/ 980704 h 4372429"/>
              <a:gd name="connsiteX358" fmla="*/ 201755 w 4028715"/>
              <a:gd name="connsiteY358" fmla="*/ 973401 h 4372429"/>
              <a:gd name="connsiteX359" fmla="*/ 208374 w 4028715"/>
              <a:gd name="connsiteY359" fmla="*/ 966326 h 4372429"/>
              <a:gd name="connsiteX360" fmla="*/ 224350 w 4028715"/>
              <a:gd name="connsiteY360" fmla="*/ 948980 h 4372429"/>
              <a:gd name="connsiteX361" fmla="*/ 234392 w 4028715"/>
              <a:gd name="connsiteY361" fmla="*/ 937569 h 4372429"/>
              <a:gd name="connsiteX362" fmla="*/ 240554 w 4028715"/>
              <a:gd name="connsiteY362" fmla="*/ 929581 h 4372429"/>
              <a:gd name="connsiteX363" fmla="*/ 245347 w 4028715"/>
              <a:gd name="connsiteY363" fmla="*/ 924331 h 4372429"/>
              <a:gd name="connsiteX364" fmla="*/ 247858 w 4028715"/>
              <a:gd name="connsiteY364" fmla="*/ 921593 h 4372429"/>
              <a:gd name="connsiteX365" fmla="*/ 250597 w 4028715"/>
              <a:gd name="connsiteY365" fmla="*/ 919082 h 4372429"/>
              <a:gd name="connsiteX366" fmla="*/ 253564 w 4028715"/>
              <a:gd name="connsiteY366" fmla="*/ 915659 h 4372429"/>
              <a:gd name="connsiteX367" fmla="*/ 257672 w 4028715"/>
              <a:gd name="connsiteY367" fmla="*/ 912235 h 4372429"/>
              <a:gd name="connsiteX368" fmla="*/ 269312 w 4028715"/>
              <a:gd name="connsiteY368" fmla="*/ 902193 h 4372429"/>
              <a:gd name="connsiteX369" fmla="*/ 287113 w 4028715"/>
              <a:gd name="connsiteY369" fmla="*/ 887130 h 4372429"/>
              <a:gd name="connsiteX370" fmla="*/ 291221 w 4028715"/>
              <a:gd name="connsiteY370" fmla="*/ 883250 h 4372429"/>
              <a:gd name="connsiteX371" fmla="*/ 295101 w 4028715"/>
              <a:gd name="connsiteY371" fmla="*/ 880055 h 4372429"/>
              <a:gd name="connsiteX372" fmla="*/ 298297 w 4028715"/>
              <a:gd name="connsiteY372" fmla="*/ 876631 h 4372429"/>
              <a:gd name="connsiteX373" fmla="*/ 301264 w 4028715"/>
              <a:gd name="connsiteY373" fmla="*/ 873436 h 4372429"/>
              <a:gd name="connsiteX374" fmla="*/ 307654 w 4028715"/>
              <a:gd name="connsiteY374" fmla="*/ 866817 h 4372429"/>
              <a:gd name="connsiteX375" fmla="*/ 314957 w 4028715"/>
              <a:gd name="connsiteY375" fmla="*/ 859742 h 4372429"/>
              <a:gd name="connsiteX376" fmla="*/ 409445 w 4028715"/>
              <a:gd name="connsiteY376" fmla="*/ 788763 h 4372429"/>
              <a:gd name="connsiteX377" fmla="*/ 430670 w 4028715"/>
              <a:gd name="connsiteY377" fmla="*/ 774841 h 4372429"/>
              <a:gd name="connsiteX378" fmla="*/ 453037 w 4028715"/>
              <a:gd name="connsiteY378" fmla="*/ 761147 h 4372429"/>
              <a:gd name="connsiteX379" fmla="*/ 476088 w 4028715"/>
              <a:gd name="connsiteY379" fmla="*/ 747225 h 4372429"/>
              <a:gd name="connsiteX380" fmla="*/ 499595 w 4028715"/>
              <a:gd name="connsiteY380" fmla="*/ 733303 h 4372429"/>
              <a:gd name="connsiteX381" fmla="*/ 524016 w 4028715"/>
              <a:gd name="connsiteY381" fmla="*/ 719609 h 4372429"/>
              <a:gd name="connsiteX382" fmla="*/ 548208 w 4028715"/>
              <a:gd name="connsiteY382" fmla="*/ 705915 h 4372429"/>
              <a:gd name="connsiteX383" fmla="*/ 573086 w 4028715"/>
              <a:gd name="connsiteY383" fmla="*/ 692222 h 4372429"/>
              <a:gd name="connsiteX384" fmla="*/ 597963 w 4028715"/>
              <a:gd name="connsiteY384" fmla="*/ 678528 h 4372429"/>
              <a:gd name="connsiteX385" fmla="*/ 623296 w 4028715"/>
              <a:gd name="connsiteY385" fmla="*/ 664834 h 4372429"/>
              <a:gd name="connsiteX386" fmla="*/ 648173 w 4028715"/>
              <a:gd name="connsiteY386" fmla="*/ 651140 h 4372429"/>
              <a:gd name="connsiteX387" fmla="*/ 673050 w 4028715"/>
              <a:gd name="connsiteY387" fmla="*/ 637903 h 4372429"/>
              <a:gd name="connsiteX388" fmla="*/ 697699 w 4028715"/>
              <a:gd name="connsiteY388" fmla="*/ 624437 h 4372429"/>
              <a:gd name="connsiteX389" fmla="*/ 721663 w 4028715"/>
              <a:gd name="connsiteY389" fmla="*/ 610972 h 4372429"/>
              <a:gd name="connsiteX390" fmla="*/ 745171 w 4028715"/>
              <a:gd name="connsiteY390" fmla="*/ 597734 h 4372429"/>
              <a:gd name="connsiteX391" fmla="*/ 768450 w 4028715"/>
              <a:gd name="connsiteY391" fmla="*/ 584269 h 4372429"/>
              <a:gd name="connsiteX392" fmla="*/ 790589 w 4028715"/>
              <a:gd name="connsiteY392" fmla="*/ 571260 h 4372429"/>
              <a:gd name="connsiteX393" fmla="*/ 808391 w 4028715"/>
              <a:gd name="connsiteY393" fmla="*/ 560533 h 4372429"/>
              <a:gd name="connsiteX394" fmla="*/ 825964 w 4028715"/>
              <a:gd name="connsiteY394" fmla="*/ 550719 h 4372429"/>
              <a:gd name="connsiteX395" fmla="*/ 843310 w 4028715"/>
              <a:gd name="connsiteY395" fmla="*/ 540905 h 4372429"/>
              <a:gd name="connsiteX396" fmla="*/ 860884 w 4028715"/>
              <a:gd name="connsiteY396" fmla="*/ 530863 h 4372429"/>
              <a:gd name="connsiteX397" fmla="*/ 878001 w 4028715"/>
              <a:gd name="connsiteY397" fmla="*/ 521506 h 4372429"/>
              <a:gd name="connsiteX398" fmla="*/ 895574 w 4028715"/>
              <a:gd name="connsiteY398" fmla="*/ 511463 h 4372429"/>
              <a:gd name="connsiteX399" fmla="*/ 913376 w 4028715"/>
              <a:gd name="connsiteY399" fmla="*/ 501650 h 4372429"/>
              <a:gd name="connsiteX400" fmla="*/ 931178 w 4028715"/>
              <a:gd name="connsiteY400" fmla="*/ 491151 h 4372429"/>
              <a:gd name="connsiteX401" fmla="*/ 962902 w 4028715"/>
              <a:gd name="connsiteY401" fmla="*/ 471980 h 4372429"/>
              <a:gd name="connsiteX402" fmla="*/ 999876 w 4028715"/>
              <a:gd name="connsiteY402" fmla="*/ 449841 h 4372429"/>
              <a:gd name="connsiteX403" fmla="*/ 1041185 w 4028715"/>
              <a:gd name="connsiteY403" fmla="*/ 425421 h 4372429"/>
              <a:gd name="connsiteX404" fmla="*/ 1085462 w 4028715"/>
              <a:gd name="connsiteY404" fmla="*/ 398946 h 4372429"/>
              <a:gd name="connsiteX405" fmla="*/ 1132705 w 4028715"/>
              <a:gd name="connsiteY405" fmla="*/ 371102 h 4372429"/>
              <a:gd name="connsiteX406" fmla="*/ 1182003 w 4028715"/>
              <a:gd name="connsiteY406" fmla="*/ 342117 h 4372429"/>
              <a:gd name="connsiteX407" fmla="*/ 1232442 w 4028715"/>
              <a:gd name="connsiteY407" fmla="*/ 312447 h 4372429"/>
              <a:gd name="connsiteX408" fmla="*/ 1283337 w 4028715"/>
              <a:gd name="connsiteY408" fmla="*/ 282549 h 4372429"/>
              <a:gd name="connsiteX409" fmla="*/ 1334232 w 4028715"/>
              <a:gd name="connsiteY409" fmla="*/ 253107 h 4372429"/>
              <a:gd name="connsiteX410" fmla="*/ 1383987 w 4028715"/>
              <a:gd name="connsiteY410" fmla="*/ 224350 h 4372429"/>
              <a:gd name="connsiteX411" fmla="*/ 1431915 w 4028715"/>
              <a:gd name="connsiteY411" fmla="*/ 196734 h 4372429"/>
              <a:gd name="connsiteX412" fmla="*/ 1477561 w 4028715"/>
              <a:gd name="connsiteY412" fmla="*/ 170716 h 4372429"/>
              <a:gd name="connsiteX413" fmla="*/ 1520012 w 4028715"/>
              <a:gd name="connsiteY413" fmla="*/ 146980 h 4372429"/>
              <a:gd name="connsiteX414" fmla="*/ 1558582 w 4028715"/>
              <a:gd name="connsiteY414" fmla="*/ 125983 h 4372429"/>
              <a:gd name="connsiteX415" fmla="*/ 1575928 w 4028715"/>
              <a:gd name="connsiteY415" fmla="*/ 116397 h 4372429"/>
              <a:gd name="connsiteX416" fmla="*/ 1592132 w 4028715"/>
              <a:gd name="connsiteY416" fmla="*/ 107725 h 4372429"/>
              <a:gd name="connsiteX417" fmla="*/ 1607195 w 4028715"/>
              <a:gd name="connsiteY417" fmla="*/ 99737 h 4372429"/>
              <a:gd name="connsiteX418" fmla="*/ 1620661 w 4028715"/>
              <a:gd name="connsiteY418" fmla="*/ 92890 h 4372429"/>
              <a:gd name="connsiteX419" fmla="*/ 1644169 w 4028715"/>
              <a:gd name="connsiteY419" fmla="*/ 81478 h 4372429"/>
              <a:gd name="connsiteX420" fmla="*/ 1667905 w 4028715"/>
              <a:gd name="connsiteY420" fmla="*/ 70751 h 4372429"/>
              <a:gd name="connsiteX421" fmla="*/ 1691869 w 4028715"/>
              <a:gd name="connsiteY421" fmla="*/ 60938 h 4372429"/>
              <a:gd name="connsiteX422" fmla="*/ 1716061 w 4028715"/>
              <a:gd name="connsiteY422" fmla="*/ 52037 h 4372429"/>
              <a:gd name="connsiteX423" fmla="*/ 1740710 w 4028715"/>
              <a:gd name="connsiteY423" fmla="*/ 43364 h 4372429"/>
              <a:gd name="connsiteX424" fmla="*/ 1764902 w 4028715"/>
              <a:gd name="connsiteY424" fmla="*/ 35832 h 4372429"/>
              <a:gd name="connsiteX425" fmla="*/ 1789779 w 4028715"/>
              <a:gd name="connsiteY425" fmla="*/ 28985 h 4372429"/>
              <a:gd name="connsiteX426" fmla="*/ 1814656 w 4028715"/>
              <a:gd name="connsiteY426" fmla="*/ 22595 h 4372429"/>
              <a:gd name="connsiteX427" fmla="*/ 1839534 w 4028715"/>
              <a:gd name="connsiteY427" fmla="*/ 17117 h 4372429"/>
              <a:gd name="connsiteX428" fmla="*/ 1864867 w 4028715"/>
              <a:gd name="connsiteY428" fmla="*/ 12553 h 4372429"/>
              <a:gd name="connsiteX429" fmla="*/ 1889972 w 4028715"/>
              <a:gd name="connsiteY429" fmla="*/ 8673 h 4372429"/>
              <a:gd name="connsiteX430" fmla="*/ 1915078 w 4028715"/>
              <a:gd name="connsiteY430" fmla="*/ 5478 h 4372429"/>
              <a:gd name="connsiteX431" fmla="*/ 1940411 w 4028715"/>
              <a:gd name="connsiteY431" fmla="*/ 2967 h 4372429"/>
              <a:gd name="connsiteX432" fmla="*/ 1965973 w 4028715"/>
              <a:gd name="connsiteY432" fmla="*/ 1370 h 4372429"/>
              <a:gd name="connsiteX433" fmla="*/ 1991306 w 4028715"/>
              <a:gd name="connsiteY433" fmla="*/ 228 h 4372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Lst>
            <a:rect l="l" t="t" r="r" b="b"/>
            <a:pathLst>
              <a:path w="4028715" h="4372429">
                <a:moveTo>
                  <a:pt x="2016868" y="0"/>
                </a:moveTo>
                <a:lnTo>
                  <a:pt x="2042202" y="457"/>
                </a:lnTo>
                <a:lnTo>
                  <a:pt x="2067763" y="1598"/>
                </a:lnTo>
                <a:lnTo>
                  <a:pt x="2093097" y="3652"/>
                </a:lnTo>
                <a:lnTo>
                  <a:pt x="2118202" y="6391"/>
                </a:lnTo>
                <a:lnTo>
                  <a:pt x="2143764" y="9814"/>
                </a:lnTo>
                <a:lnTo>
                  <a:pt x="2168869" y="13922"/>
                </a:lnTo>
                <a:lnTo>
                  <a:pt x="2193746" y="18943"/>
                </a:lnTo>
                <a:lnTo>
                  <a:pt x="2218852" y="24421"/>
                </a:lnTo>
                <a:lnTo>
                  <a:pt x="2243729" y="30583"/>
                </a:lnTo>
                <a:lnTo>
                  <a:pt x="2268378" y="37658"/>
                </a:lnTo>
                <a:lnTo>
                  <a:pt x="2293026" y="45646"/>
                </a:lnTo>
                <a:lnTo>
                  <a:pt x="2317447" y="54091"/>
                </a:lnTo>
                <a:lnTo>
                  <a:pt x="2341411" y="63448"/>
                </a:lnTo>
                <a:lnTo>
                  <a:pt x="2365375" y="73262"/>
                </a:lnTo>
                <a:lnTo>
                  <a:pt x="2389339" y="83989"/>
                </a:lnTo>
                <a:lnTo>
                  <a:pt x="2412619" y="95400"/>
                </a:lnTo>
                <a:lnTo>
                  <a:pt x="3242235" y="573770"/>
                </a:lnTo>
                <a:lnTo>
                  <a:pt x="3251136" y="579019"/>
                </a:lnTo>
                <a:lnTo>
                  <a:pt x="3260037" y="584041"/>
                </a:lnTo>
                <a:lnTo>
                  <a:pt x="3268938" y="589290"/>
                </a:lnTo>
                <a:lnTo>
                  <a:pt x="3278067" y="594083"/>
                </a:lnTo>
                <a:lnTo>
                  <a:pt x="3286740" y="599104"/>
                </a:lnTo>
                <a:lnTo>
                  <a:pt x="3295869" y="603668"/>
                </a:lnTo>
                <a:lnTo>
                  <a:pt x="3304313" y="608689"/>
                </a:lnTo>
                <a:lnTo>
                  <a:pt x="3312758" y="613254"/>
                </a:lnTo>
                <a:lnTo>
                  <a:pt x="3659439" y="817292"/>
                </a:lnTo>
                <a:lnTo>
                  <a:pt x="3668797" y="823682"/>
                </a:lnTo>
                <a:lnTo>
                  <a:pt x="3677013" y="829844"/>
                </a:lnTo>
                <a:lnTo>
                  <a:pt x="3684316" y="835778"/>
                </a:lnTo>
                <a:lnTo>
                  <a:pt x="3691163" y="841256"/>
                </a:lnTo>
                <a:lnTo>
                  <a:pt x="3703031" y="851070"/>
                </a:lnTo>
                <a:lnTo>
                  <a:pt x="3712845" y="860199"/>
                </a:lnTo>
                <a:lnTo>
                  <a:pt x="3721974" y="868643"/>
                </a:lnTo>
                <a:lnTo>
                  <a:pt x="3730419" y="876860"/>
                </a:lnTo>
                <a:lnTo>
                  <a:pt x="3734755" y="880739"/>
                </a:lnTo>
                <a:lnTo>
                  <a:pt x="3739320" y="884848"/>
                </a:lnTo>
                <a:lnTo>
                  <a:pt x="3744112" y="888956"/>
                </a:lnTo>
                <a:lnTo>
                  <a:pt x="3749133" y="893064"/>
                </a:lnTo>
                <a:lnTo>
                  <a:pt x="3757350" y="898770"/>
                </a:lnTo>
                <a:lnTo>
                  <a:pt x="3762827" y="902650"/>
                </a:lnTo>
                <a:lnTo>
                  <a:pt x="3765566" y="904932"/>
                </a:lnTo>
                <a:lnTo>
                  <a:pt x="3768305" y="907214"/>
                </a:lnTo>
                <a:lnTo>
                  <a:pt x="3771728" y="910181"/>
                </a:lnTo>
                <a:lnTo>
                  <a:pt x="3775836" y="914746"/>
                </a:lnTo>
                <a:lnTo>
                  <a:pt x="3789987" y="930494"/>
                </a:lnTo>
                <a:lnTo>
                  <a:pt x="3803909" y="946698"/>
                </a:lnTo>
                <a:lnTo>
                  <a:pt x="3817374" y="962674"/>
                </a:lnTo>
                <a:lnTo>
                  <a:pt x="3830612" y="979107"/>
                </a:lnTo>
                <a:lnTo>
                  <a:pt x="3843621" y="995767"/>
                </a:lnTo>
                <a:lnTo>
                  <a:pt x="3856173" y="1012656"/>
                </a:lnTo>
                <a:lnTo>
                  <a:pt x="3868269" y="1029774"/>
                </a:lnTo>
                <a:lnTo>
                  <a:pt x="3879909" y="1047119"/>
                </a:lnTo>
                <a:lnTo>
                  <a:pt x="3891321" y="1064693"/>
                </a:lnTo>
                <a:lnTo>
                  <a:pt x="3902276" y="1082267"/>
                </a:lnTo>
                <a:lnTo>
                  <a:pt x="3913003" y="1100297"/>
                </a:lnTo>
                <a:lnTo>
                  <a:pt x="3923045" y="1118327"/>
                </a:lnTo>
                <a:lnTo>
                  <a:pt x="3933087" y="1136813"/>
                </a:lnTo>
                <a:lnTo>
                  <a:pt x="3942216" y="1155528"/>
                </a:lnTo>
                <a:lnTo>
                  <a:pt x="3951345" y="1174243"/>
                </a:lnTo>
                <a:lnTo>
                  <a:pt x="3959790" y="1193186"/>
                </a:lnTo>
                <a:lnTo>
                  <a:pt x="3967778" y="1212586"/>
                </a:lnTo>
                <a:lnTo>
                  <a:pt x="3975309" y="1231985"/>
                </a:lnTo>
                <a:lnTo>
                  <a:pt x="3982613" y="1251613"/>
                </a:lnTo>
                <a:lnTo>
                  <a:pt x="3989003" y="1271469"/>
                </a:lnTo>
                <a:lnTo>
                  <a:pt x="3995394" y="1291782"/>
                </a:lnTo>
                <a:lnTo>
                  <a:pt x="4000871" y="1312322"/>
                </a:lnTo>
                <a:lnTo>
                  <a:pt x="4006120" y="1332863"/>
                </a:lnTo>
                <a:lnTo>
                  <a:pt x="4010685" y="1353632"/>
                </a:lnTo>
                <a:lnTo>
                  <a:pt x="4014793" y="1374857"/>
                </a:lnTo>
                <a:lnTo>
                  <a:pt x="4018673" y="1396083"/>
                </a:lnTo>
                <a:lnTo>
                  <a:pt x="4021640" y="1417765"/>
                </a:lnTo>
                <a:lnTo>
                  <a:pt x="4024151" y="1439446"/>
                </a:lnTo>
                <a:lnTo>
                  <a:pt x="4026205" y="1461585"/>
                </a:lnTo>
                <a:lnTo>
                  <a:pt x="4027574" y="1483723"/>
                </a:lnTo>
                <a:lnTo>
                  <a:pt x="4028487" y="1506318"/>
                </a:lnTo>
                <a:lnTo>
                  <a:pt x="4028715" y="1528912"/>
                </a:lnTo>
                <a:lnTo>
                  <a:pt x="4028715" y="2843517"/>
                </a:lnTo>
                <a:lnTo>
                  <a:pt x="4028487" y="2861547"/>
                </a:lnTo>
                <a:lnTo>
                  <a:pt x="4027574" y="2879805"/>
                </a:lnTo>
                <a:lnTo>
                  <a:pt x="4026433" y="2898292"/>
                </a:lnTo>
                <a:lnTo>
                  <a:pt x="4024835" y="2917007"/>
                </a:lnTo>
                <a:lnTo>
                  <a:pt x="4022781" y="2936178"/>
                </a:lnTo>
                <a:lnTo>
                  <a:pt x="4020042" y="2954893"/>
                </a:lnTo>
                <a:lnTo>
                  <a:pt x="4016847" y="2974293"/>
                </a:lnTo>
                <a:lnTo>
                  <a:pt x="4013424" y="2993464"/>
                </a:lnTo>
                <a:lnTo>
                  <a:pt x="4009316" y="3012863"/>
                </a:lnTo>
                <a:lnTo>
                  <a:pt x="4004979" y="3032263"/>
                </a:lnTo>
                <a:lnTo>
                  <a:pt x="4000186" y="3051663"/>
                </a:lnTo>
                <a:lnTo>
                  <a:pt x="3995165" y="3071062"/>
                </a:lnTo>
                <a:lnTo>
                  <a:pt x="3989231" y="3090462"/>
                </a:lnTo>
                <a:lnTo>
                  <a:pt x="3983297" y="3109633"/>
                </a:lnTo>
                <a:lnTo>
                  <a:pt x="3977135" y="3128804"/>
                </a:lnTo>
                <a:lnTo>
                  <a:pt x="3970516" y="3147519"/>
                </a:lnTo>
                <a:lnTo>
                  <a:pt x="3963441" y="3166462"/>
                </a:lnTo>
                <a:lnTo>
                  <a:pt x="3955910" y="3184949"/>
                </a:lnTo>
                <a:lnTo>
                  <a:pt x="3948150" y="3203435"/>
                </a:lnTo>
                <a:lnTo>
                  <a:pt x="3940162" y="3221466"/>
                </a:lnTo>
                <a:lnTo>
                  <a:pt x="3931717" y="3239039"/>
                </a:lnTo>
                <a:lnTo>
                  <a:pt x="3922816" y="3256613"/>
                </a:lnTo>
                <a:lnTo>
                  <a:pt x="3913915" y="3273502"/>
                </a:lnTo>
                <a:lnTo>
                  <a:pt x="3904558" y="3290163"/>
                </a:lnTo>
                <a:lnTo>
                  <a:pt x="3894972" y="3306595"/>
                </a:lnTo>
                <a:lnTo>
                  <a:pt x="3885158" y="3322571"/>
                </a:lnTo>
                <a:lnTo>
                  <a:pt x="3874660" y="3337863"/>
                </a:lnTo>
                <a:lnTo>
                  <a:pt x="3864390" y="3352470"/>
                </a:lnTo>
                <a:lnTo>
                  <a:pt x="3853663" y="3366848"/>
                </a:lnTo>
                <a:lnTo>
                  <a:pt x="3842936" y="3380542"/>
                </a:lnTo>
                <a:lnTo>
                  <a:pt x="3831753" y="3393551"/>
                </a:lnTo>
                <a:lnTo>
                  <a:pt x="3820341" y="3406104"/>
                </a:lnTo>
                <a:lnTo>
                  <a:pt x="3813038" y="3413407"/>
                </a:lnTo>
                <a:lnTo>
                  <a:pt x="3806647" y="3419797"/>
                </a:lnTo>
                <a:lnTo>
                  <a:pt x="3803452" y="3422993"/>
                </a:lnTo>
                <a:lnTo>
                  <a:pt x="3800257" y="3426416"/>
                </a:lnTo>
                <a:lnTo>
                  <a:pt x="3797062" y="3429840"/>
                </a:lnTo>
                <a:lnTo>
                  <a:pt x="3793638" y="3434176"/>
                </a:lnTo>
                <a:lnTo>
                  <a:pt x="3781314" y="3449467"/>
                </a:lnTo>
                <a:lnTo>
                  <a:pt x="3773326" y="3459053"/>
                </a:lnTo>
                <a:lnTo>
                  <a:pt x="3770359" y="3462248"/>
                </a:lnTo>
                <a:lnTo>
                  <a:pt x="3768077" y="3464302"/>
                </a:lnTo>
                <a:lnTo>
                  <a:pt x="3766251" y="3465900"/>
                </a:lnTo>
                <a:lnTo>
                  <a:pt x="3764653" y="3467041"/>
                </a:lnTo>
                <a:lnTo>
                  <a:pt x="3761458" y="3468867"/>
                </a:lnTo>
                <a:lnTo>
                  <a:pt x="3757350" y="3471377"/>
                </a:lnTo>
                <a:lnTo>
                  <a:pt x="3754611" y="3473660"/>
                </a:lnTo>
                <a:lnTo>
                  <a:pt x="3751188" y="3476398"/>
                </a:lnTo>
                <a:lnTo>
                  <a:pt x="3746395" y="3480278"/>
                </a:lnTo>
                <a:lnTo>
                  <a:pt x="3740917" y="3485071"/>
                </a:lnTo>
                <a:lnTo>
                  <a:pt x="3730647" y="3494657"/>
                </a:lnTo>
                <a:lnTo>
                  <a:pt x="3720148" y="3504014"/>
                </a:lnTo>
                <a:lnTo>
                  <a:pt x="3709878" y="3512915"/>
                </a:lnTo>
                <a:lnTo>
                  <a:pt x="3699151" y="3522044"/>
                </a:lnTo>
                <a:lnTo>
                  <a:pt x="3688424" y="3530717"/>
                </a:lnTo>
                <a:lnTo>
                  <a:pt x="3677926" y="3539162"/>
                </a:lnTo>
                <a:lnTo>
                  <a:pt x="3667199" y="3547606"/>
                </a:lnTo>
                <a:lnTo>
                  <a:pt x="3656244" y="3555822"/>
                </a:lnTo>
                <a:lnTo>
                  <a:pt x="3645289" y="3563810"/>
                </a:lnTo>
                <a:lnTo>
                  <a:pt x="3634334" y="3571799"/>
                </a:lnTo>
                <a:lnTo>
                  <a:pt x="3623379" y="3579558"/>
                </a:lnTo>
                <a:lnTo>
                  <a:pt x="3612424" y="3587318"/>
                </a:lnTo>
                <a:lnTo>
                  <a:pt x="3590057" y="3602381"/>
                </a:lnTo>
                <a:lnTo>
                  <a:pt x="3567462" y="3616760"/>
                </a:lnTo>
                <a:lnTo>
                  <a:pt x="3544411" y="3631138"/>
                </a:lnTo>
                <a:lnTo>
                  <a:pt x="3521132" y="3644604"/>
                </a:lnTo>
                <a:lnTo>
                  <a:pt x="3497624" y="3658298"/>
                </a:lnTo>
                <a:lnTo>
                  <a:pt x="3473660" y="3671763"/>
                </a:lnTo>
                <a:lnTo>
                  <a:pt x="3449239" y="3684772"/>
                </a:lnTo>
                <a:lnTo>
                  <a:pt x="3424590" y="3698010"/>
                </a:lnTo>
                <a:lnTo>
                  <a:pt x="3399713" y="3711019"/>
                </a:lnTo>
                <a:lnTo>
                  <a:pt x="3374380" y="3724256"/>
                </a:lnTo>
                <a:lnTo>
                  <a:pt x="2958317" y="3962300"/>
                </a:lnTo>
                <a:lnTo>
                  <a:pt x="2940971" y="3972570"/>
                </a:lnTo>
                <a:lnTo>
                  <a:pt x="2923397" y="3982841"/>
                </a:lnTo>
                <a:lnTo>
                  <a:pt x="2906052" y="3992883"/>
                </a:lnTo>
                <a:lnTo>
                  <a:pt x="2888935" y="4002697"/>
                </a:lnTo>
                <a:lnTo>
                  <a:pt x="2871589" y="4012511"/>
                </a:lnTo>
                <a:lnTo>
                  <a:pt x="2854700" y="4022324"/>
                </a:lnTo>
                <a:lnTo>
                  <a:pt x="2837811" y="4032138"/>
                </a:lnTo>
                <a:lnTo>
                  <a:pt x="2820922" y="4041952"/>
                </a:lnTo>
                <a:lnTo>
                  <a:pt x="2803805" y="4051766"/>
                </a:lnTo>
                <a:lnTo>
                  <a:pt x="2786916" y="4061808"/>
                </a:lnTo>
                <a:lnTo>
                  <a:pt x="2770027" y="4071622"/>
                </a:lnTo>
                <a:lnTo>
                  <a:pt x="2752910" y="4081436"/>
                </a:lnTo>
                <a:lnTo>
                  <a:pt x="2736021" y="4091478"/>
                </a:lnTo>
                <a:lnTo>
                  <a:pt x="2718903" y="4101520"/>
                </a:lnTo>
                <a:lnTo>
                  <a:pt x="2701786" y="4111791"/>
                </a:lnTo>
                <a:lnTo>
                  <a:pt x="2684669" y="4122061"/>
                </a:lnTo>
                <a:lnTo>
                  <a:pt x="2667095" y="4132788"/>
                </a:lnTo>
                <a:lnTo>
                  <a:pt x="2649978" y="4143058"/>
                </a:lnTo>
                <a:lnTo>
                  <a:pt x="2632861" y="4153328"/>
                </a:lnTo>
                <a:lnTo>
                  <a:pt x="2615972" y="4163371"/>
                </a:lnTo>
                <a:lnTo>
                  <a:pt x="2599311" y="4173413"/>
                </a:lnTo>
                <a:lnTo>
                  <a:pt x="2582650" y="4183227"/>
                </a:lnTo>
                <a:lnTo>
                  <a:pt x="2565989" y="4193269"/>
                </a:lnTo>
                <a:lnTo>
                  <a:pt x="2548872" y="4203083"/>
                </a:lnTo>
                <a:lnTo>
                  <a:pt x="2532211" y="4212668"/>
                </a:lnTo>
                <a:lnTo>
                  <a:pt x="2515322" y="4222026"/>
                </a:lnTo>
                <a:lnTo>
                  <a:pt x="2498205" y="4232068"/>
                </a:lnTo>
                <a:lnTo>
                  <a:pt x="2480631" y="4241197"/>
                </a:lnTo>
                <a:lnTo>
                  <a:pt x="2463058" y="4250783"/>
                </a:lnTo>
                <a:lnTo>
                  <a:pt x="2445028" y="4260368"/>
                </a:lnTo>
                <a:lnTo>
                  <a:pt x="2426769" y="4269954"/>
                </a:lnTo>
                <a:lnTo>
                  <a:pt x="2408054" y="4279540"/>
                </a:lnTo>
                <a:lnTo>
                  <a:pt x="2384547" y="4290951"/>
                </a:lnTo>
                <a:lnTo>
                  <a:pt x="2360811" y="4301678"/>
                </a:lnTo>
                <a:lnTo>
                  <a:pt x="2336847" y="4311492"/>
                </a:lnTo>
                <a:lnTo>
                  <a:pt x="2312654" y="4320393"/>
                </a:lnTo>
                <a:lnTo>
                  <a:pt x="2288005" y="4329066"/>
                </a:lnTo>
                <a:lnTo>
                  <a:pt x="2263813" y="4336597"/>
                </a:lnTo>
                <a:lnTo>
                  <a:pt x="2238936" y="4343444"/>
                </a:lnTo>
                <a:lnTo>
                  <a:pt x="2214059" y="4349834"/>
                </a:lnTo>
                <a:lnTo>
                  <a:pt x="2189182" y="4355312"/>
                </a:lnTo>
                <a:lnTo>
                  <a:pt x="2163848" y="4359877"/>
                </a:lnTo>
                <a:lnTo>
                  <a:pt x="2138743" y="4363757"/>
                </a:lnTo>
                <a:lnTo>
                  <a:pt x="2113638" y="4366952"/>
                </a:lnTo>
                <a:lnTo>
                  <a:pt x="2088304" y="4369462"/>
                </a:lnTo>
                <a:lnTo>
                  <a:pt x="2062742" y="4371060"/>
                </a:lnTo>
                <a:lnTo>
                  <a:pt x="2037409" y="4372201"/>
                </a:lnTo>
                <a:lnTo>
                  <a:pt x="2011847" y="4372429"/>
                </a:lnTo>
                <a:lnTo>
                  <a:pt x="1986514" y="4371973"/>
                </a:lnTo>
                <a:lnTo>
                  <a:pt x="1960952" y="4370832"/>
                </a:lnTo>
                <a:lnTo>
                  <a:pt x="1935618" y="4368778"/>
                </a:lnTo>
                <a:lnTo>
                  <a:pt x="1910513" y="4366039"/>
                </a:lnTo>
                <a:lnTo>
                  <a:pt x="1884951" y="4362615"/>
                </a:lnTo>
                <a:lnTo>
                  <a:pt x="1859846" y="4358507"/>
                </a:lnTo>
                <a:lnTo>
                  <a:pt x="1834969" y="4353486"/>
                </a:lnTo>
                <a:lnTo>
                  <a:pt x="1809864" y="4348009"/>
                </a:lnTo>
                <a:lnTo>
                  <a:pt x="1784987" y="4341846"/>
                </a:lnTo>
                <a:lnTo>
                  <a:pt x="1760338" y="4334771"/>
                </a:lnTo>
                <a:lnTo>
                  <a:pt x="1735689" y="4326783"/>
                </a:lnTo>
                <a:lnTo>
                  <a:pt x="1711268" y="4318339"/>
                </a:lnTo>
                <a:lnTo>
                  <a:pt x="1687304" y="4308981"/>
                </a:lnTo>
                <a:lnTo>
                  <a:pt x="1663340" y="4299167"/>
                </a:lnTo>
                <a:lnTo>
                  <a:pt x="1639376" y="4288441"/>
                </a:lnTo>
                <a:lnTo>
                  <a:pt x="1616096" y="4277029"/>
                </a:lnTo>
                <a:lnTo>
                  <a:pt x="1591676" y="4264476"/>
                </a:lnTo>
                <a:lnTo>
                  <a:pt x="1563147" y="4249185"/>
                </a:lnTo>
                <a:lnTo>
                  <a:pt x="1531195" y="4231611"/>
                </a:lnTo>
                <a:lnTo>
                  <a:pt x="1496732" y="4212668"/>
                </a:lnTo>
                <a:lnTo>
                  <a:pt x="1459987" y="4191443"/>
                </a:lnTo>
                <a:lnTo>
                  <a:pt x="1421416" y="4169761"/>
                </a:lnTo>
                <a:lnTo>
                  <a:pt x="1381933" y="4146710"/>
                </a:lnTo>
                <a:lnTo>
                  <a:pt x="1341536" y="4123202"/>
                </a:lnTo>
                <a:lnTo>
                  <a:pt x="1301367" y="4099466"/>
                </a:lnTo>
                <a:lnTo>
                  <a:pt x="1261427" y="4075958"/>
                </a:lnTo>
                <a:lnTo>
                  <a:pt x="1222628" y="4052907"/>
                </a:lnTo>
                <a:lnTo>
                  <a:pt x="1185198" y="4030769"/>
                </a:lnTo>
                <a:lnTo>
                  <a:pt x="1149823" y="4009772"/>
                </a:lnTo>
                <a:lnTo>
                  <a:pt x="1117414" y="3990144"/>
                </a:lnTo>
                <a:lnTo>
                  <a:pt x="1087744" y="3972570"/>
                </a:lnTo>
                <a:lnTo>
                  <a:pt x="1061954" y="3957051"/>
                </a:lnTo>
                <a:lnTo>
                  <a:pt x="645206" y="3719920"/>
                </a:lnTo>
                <a:lnTo>
                  <a:pt x="635164" y="3714670"/>
                </a:lnTo>
                <a:lnTo>
                  <a:pt x="626491" y="3710106"/>
                </a:lnTo>
                <a:lnTo>
                  <a:pt x="618047" y="3705313"/>
                </a:lnTo>
                <a:lnTo>
                  <a:pt x="609831" y="3700748"/>
                </a:lnTo>
                <a:lnTo>
                  <a:pt x="601386" y="3695956"/>
                </a:lnTo>
                <a:lnTo>
                  <a:pt x="592942" y="3691163"/>
                </a:lnTo>
                <a:lnTo>
                  <a:pt x="583812" y="3686142"/>
                </a:lnTo>
                <a:lnTo>
                  <a:pt x="573998" y="3680664"/>
                </a:lnTo>
                <a:lnTo>
                  <a:pt x="369276" y="3555138"/>
                </a:lnTo>
                <a:lnTo>
                  <a:pt x="359919" y="3548747"/>
                </a:lnTo>
                <a:lnTo>
                  <a:pt x="351703" y="3542585"/>
                </a:lnTo>
                <a:lnTo>
                  <a:pt x="344399" y="3536651"/>
                </a:lnTo>
                <a:lnTo>
                  <a:pt x="337552" y="3531174"/>
                </a:lnTo>
                <a:lnTo>
                  <a:pt x="325684" y="3521360"/>
                </a:lnTo>
                <a:lnTo>
                  <a:pt x="315870" y="3512231"/>
                </a:lnTo>
                <a:lnTo>
                  <a:pt x="306741" y="3503786"/>
                </a:lnTo>
                <a:lnTo>
                  <a:pt x="298297" y="3495570"/>
                </a:lnTo>
                <a:lnTo>
                  <a:pt x="293960" y="3491690"/>
                </a:lnTo>
                <a:lnTo>
                  <a:pt x="289396" y="3487582"/>
                </a:lnTo>
                <a:lnTo>
                  <a:pt x="284603" y="3483474"/>
                </a:lnTo>
                <a:lnTo>
                  <a:pt x="279582" y="3479365"/>
                </a:lnTo>
                <a:lnTo>
                  <a:pt x="272278" y="3473888"/>
                </a:lnTo>
                <a:lnTo>
                  <a:pt x="265203" y="3467954"/>
                </a:lnTo>
                <a:lnTo>
                  <a:pt x="258128" y="3461335"/>
                </a:lnTo>
                <a:lnTo>
                  <a:pt x="251053" y="3454488"/>
                </a:lnTo>
                <a:lnTo>
                  <a:pt x="243750" y="3447185"/>
                </a:lnTo>
                <a:lnTo>
                  <a:pt x="236446" y="3439653"/>
                </a:lnTo>
                <a:lnTo>
                  <a:pt x="229143" y="3431437"/>
                </a:lnTo>
                <a:lnTo>
                  <a:pt x="222068" y="3423449"/>
                </a:lnTo>
                <a:lnTo>
                  <a:pt x="214765" y="3414776"/>
                </a:lnTo>
                <a:lnTo>
                  <a:pt x="207461" y="3406104"/>
                </a:lnTo>
                <a:lnTo>
                  <a:pt x="200386" y="3397203"/>
                </a:lnTo>
                <a:lnTo>
                  <a:pt x="193311" y="3387845"/>
                </a:lnTo>
                <a:lnTo>
                  <a:pt x="186236" y="3378488"/>
                </a:lnTo>
                <a:lnTo>
                  <a:pt x="179161" y="3368902"/>
                </a:lnTo>
                <a:lnTo>
                  <a:pt x="172314" y="3359316"/>
                </a:lnTo>
                <a:lnTo>
                  <a:pt x="165467" y="3349503"/>
                </a:lnTo>
                <a:lnTo>
                  <a:pt x="152001" y="3329647"/>
                </a:lnTo>
                <a:lnTo>
                  <a:pt x="139449" y="3309562"/>
                </a:lnTo>
                <a:lnTo>
                  <a:pt x="127124" y="3289935"/>
                </a:lnTo>
                <a:lnTo>
                  <a:pt x="115713" y="3270307"/>
                </a:lnTo>
                <a:lnTo>
                  <a:pt x="104758" y="3251364"/>
                </a:lnTo>
                <a:lnTo>
                  <a:pt x="94944" y="3232877"/>
                </a:lnTo>
                <a:lnTo>
                  <a:pt x="85815" y="3215303"/>
                </a:lnTo>
                <a:lnTo>
                  <a:pt x="77827" y="3198871"/>
                </a:lnTo>
                <a:lnTo>
                  <a:pt x="74175" y="3190883"/>
                </a:lnTo>
                <a:lnTo>
                  <a:pt x="70523" y="3181982"/>
                </a:lnTo>
                <a:lnTo>
                  <a:pt x="66643" y="3173309"/>
                </a:lnTo>
                <a:lnTo>
                  <a:pt x="63220" y="3163952"/>
                </a:lnTo>
                <a:lnTo>
                  <a:pt x="59340" y="3154366"/>
                </a:lnTo>
                <a:lnTo>
                  <a:pt x="55688" y="3144552"/>
                </a:lnTo>
                <a:lnTo>
                  <a:pt x="52265" y="3134510"/>
                </a:lnTo>
                <a:lnTo>
                  <a:pt x="48613" y="3124468"/>
                </a:lnTo>
                <a:lnTo>
                  <a:pt x="42223" y="3103014"/>
                </a:lnTo>
                <a:lnTo>
                  <a:pt x="35604" y="3081104"/>
                </a:lnTo>
                <a:lnTo>
                  <a:pt x="32637" y="3069693"/>
                </a:lnTo>
                <a:lnTo>
                  <a:pt x="29442" y="3058509"/>
                </a:lnTo>
                <a:lnTo>
                  <a:pt x="26475" y="3046870"/>
                </a:lnTo>
                <a:lnTo>
                  <a:pt x="23736" y="3035230"/>
                </a:lnTo>
                <a:lnTo>
                  <a:pt x="21226" y="3023590"/>
                </a:lnTo>
                <a:lnTo>
                  <a:pt x="18487" y="3011494"/>
                </a:lnTo>
                <a:lnTo>
                  <a:pt x="16433" y="2999398"/>
                </a:lnTo>
                <a:lnTo>
                  <a:pt x="13922" y="2987530"/>
                </a:lnTo>
                <a:lnTo>
                  <a:pt x="12096" y="2975434"/>
                </a:lnTo>
                <a:lnTo>
                  <a:pt x="9814" y="2963338"/>
                </a:lnTo>
                <a:lnTo>
                  <a:pt x="8216" y="2951013"/>
                </a:lnTo>
                <a:lnTo>
                  <a:pt x="6619" y="2939145"/>
                </a:lnTo>
                <a:lnTo>
                  <a:pt x="5021" y="2927049"/>
                </a:lnTo>
                <a:lnTo>
                  <a:pt x="3880" y="2914725"/>
                </a:lnTo>
                <a:lnTo>
                  <a:pt x="2739" y="2902857"/>
                </a:lnTo>
                <a:lnTo>
                  <a:pt x="1598" y="2890760"/>
                </a:lnTo>
                <a:lnTo>
                  <a:pt x="1141" y="2878664"/>
                </a:lnTo>
                <a:lnTo>
                  <a:pt x="457" y="2867025"/>
                </a:lnTo>
                <a:lnTo>
                  <a:pt x="0" y="2855157"/>
                </a:lnTo>
                <a:lnTo>
                  <a:pt x="0" y="2843517"/>
                </a:lnTo>
                <a:lnTo>
                  <a:pt x="0" y="1528912"/>
                </a:lnTo>
                <a:lnTo>
                  <a:pt x="0" y="1517273"/>
                </a:lnTo>
                <a:lnTo>
                  <a:pt x="457" y="1505177"/>
                </a:lnTo>
                <a:lnTo>
                  <a:pt x="1141" y="1493080"/>
                </a:lnTo>
                <a:lnTo>
                  <a:pt x="1598" y="1481212"/>
                </a:lnTo>
                <a:lnTo>
                  <a:pt x="2739" y="1468888"/>
                </a:lnTo>
                <a:lnTo>
                  <a:pt x="3880" y="1456792"/>
                </a:lnTo>
                <a:lnTo>
                  <a:pt x="5249" y="1444467"/>
                </a:lnTo>
                <a:lnTo>
                  <a:pt x="6619" y="1432143"/>
                </a:lnTo>
                <a:lnTo>
                  <a:pt x="8445" y="1419590"/>
                </a:lnTo>
                <a:lnTo>
                  <a:pt x="10042" y="1407266"/>
                </a:lnTo>
                <a:lnTo>
                  <a:pt x="12325" y="1395170"/>
                </a:lnTo>
                <a:lnTo>
                  <a:pt x="14607" y="1382845"/>
                </a:lnTo>
                <a:lnTo>
                  <a:pt x="16661" y="1370749"/>
                </a:lnTo>
                <a:lnTo>
                  <a:pt x="19172" y="1358425"/>
                </a:lnTo>
                <a:lnTo>
                  <a:pt x="21910" y="1346329"/>
                </a:lnTo>
                <a:lnTo>
                  <a:pt x="24649" y="1334461"/>
                </a:lnTo>
                <a:lnTo>
                  <a:pt x="27388" y="1322593"/>
                </a:lnTo>
                <a:lnTo>
                  <a:pt x="30355" y="1310953"/>
                </a:lnTo>
                <a:lnTo>
                  <a:pt x="33322" y="1299085"/>
                </a:lnTo>
                <a:lnTo>
                  <a:pt x="36745" y="1287673"/>
                </a:lnTo>
                <a:lnTo>
                  <a:pt x="39940" y="1276490"/>
                </a:lnTo>
                <a:lnTo>
                  <a:pt x="43136" y="1265535"/>
                </a:lnTo>
                <a:lnTo>
                  <a:pt x="46559" y="1254580"/>
                </a:lnTo>
                <a:lnTo>
                  <a:pt x="49982" y="1243853"/>
                </a:lnTo>
                <a:lnTo>
                  <a:pt x="53634" y="1233583"/>
                </a:lnTo>
                <a:lnTo>
                  <a:pt x="57514" y="1223541"/>
                </a:lnTo>
                <a:lnTo>
                  <a:pt x="60938" y="1213727"/>
                </a:lnTo>
                <a:lnTo>
                  <a:pt x="64817" y="1203685"/>
                </a:lnTo>
                <a:lnTo>
                  <a:pt x="68697" y="1194784"/>
                </a:lnTo>
                <a:lnTo>
                  <a:pt x="72577" y="1185655"/>
                </a:lnTo>
                <a:lnTo>
                  <a:pt x="76229" y="1176982"/>
                </a:lnTo>
                <a:lnTo>
                  <a:pt x="80109" y="1168766"/>
                </a:lnTo>
                <a:lnTo>
                  <a:pt x="89466" y="1150279"/>
                </a:lnTo>
                <a:lnTo>
                  <a:pt x="98367" y="1131564"/>
                </a:lnTo>
                <a:lnTo>
                  <a:pt x="107725" y="1113534"/>
                </a:lnTo>
                <a:lnTo>
                  <a:pt x="117539" y="1095504"/>
                </a:lnTo>
                <a:lnTo>
                  <a:pt x="122560" y="1086831"/>
                </a:lnTo>
                <a:lnTo>
                  <a:pt x="127352" y="1078158"/>
                </a:lnTo>
                <a:lnTo>
                  <a:pt x="132602" y="1069714"/>
                </a:lnTo>
                <a:lnTo>
                  <a:pt x="137851" y="1061041"/>
                </a:lnTo>
                <a:lnTo>
                  <a:pt x="143329" y="1052597"/>
                </a:lnTo>
                <a:lnTo>
                  <a:pt x="148806" y="1044380"/>
                </a:lnTo>
                <a:lnTo>
                  <a:pt x="154512" y="1036164"/>
                </a:lnTo>
                <a:lnTo>
                  <a:pt x="160217" y="1028632"/>
                </a:lnTo>
                <a:lnTo>
                  <a:pt x="166380" y="1020416"/>
                </a:lnTo>
                <a:lnTo>
                  <a:pt x="172085" y="1012428"/>
                </a:lnTo>
                <a:lnTo>
                  <a:pt x="177791" y="1004212"/>
                </a:lnTo>
                <a:lnTo>
                  <a:pt x="183725" y="996452"/>
                </a:lnTo>
                <a:lnTo>
                  <a:pt x="189431" y="988464"/>
                </a:lnTo>
                <a:lnTo>
                  <a:pt x="195593" y="980704"/>
                </a:lnTo>
                <a:lnTo>
                  <a:pt x="201755" y="973401"/>
                </a:lnTo>
                <a:lnTo>
                  <a:pt x="208374" y="966326"/>
                </a:lnTo>
                <a:lnTo>
                  <a:pt x="224350" y="948980"/>
                </a:lnTo>
                <a:lnTo>
                  <a:pt x="234392" y="937569"/>
                </a:lnTo>
                <a:lnTo>
                  <a:pt x="240554" y="929581"/>
                </a:lnTo>
                <a:lnTo>
                  <a:pt x="245347" y="924331"/>
                </a:lnTo>
                <a:lnTo>
                  <a:pt x="247858" y="921593"/>
                </a:lnTo>
                <a:lnTo>
                  <a:pt x="250597" y="919082"/>
                </a:lnTo>
                <a:lnTo>
                  <a:pt x="253564" y="915659"/>
                </a:lnTo>
                <a:lnTo>
                  <a:pt x="257672" y="912235"/>
                </a:lnTo>
                <a:lnTo>
                  <a:pt x="269312" y="902193"/>
                </a:lnTo>
                <a:lnTo>
                  <a:pt x="287113" y="887130"/>
                </a:lnTo>
                <a:lnTo>
                  <a:pt x="291221" y="883250"/>
                </a:lnTo>
                <a:lnTo>
                  <a:pt x="295101" y="880055"/>
                </a:lnTo>
                <a:lnTo>
                  <a:pt x="298297" y="876631"/>
                </a:lnTo>
                <a:lnTo>
                  <a:pt x="301264" y="873436"/>
                </a:lnTo>
                <a:lnTo>
                  <a:pt x="307654" y="866817"/>
                </a:lnTo>
                <a:lnTo>
                  <a:pt x="314957" y="859742"/>
                </a:lnTo>
                <a:lnTo>
                  <a:pt x="409445" y="788763"/>
                </a:lnTo>
                <a:lnTo>
                  <a:pt x="430670" y="774841"/>
                </a:lnTo>
                <a:lnTo>
                  <a:pt x="453037" y="761147"/>
                </a:lnTo>
                <a:lnTo>
                  <a:pt x="476088" y="747225"/>
                </a:lnTo>
                <a:lnTo>
                  <a:pt x="499595" y="733303"/>
                </a:lnTo>
                <a:lnTo>
                  <a:pt x="524016" y="719609"/>
                </a:lnTo>
                <a:lnTo>
                  <a:pt x="548208" y="705915"/>
                </a:lnTo>
                <a:lnTo>
                  <a:pt x="573086" y="692222"/>
                </a:lnTo>
                <a:lnTo>
                  <a:pt x="597963" y="678528"/>
                </a:lnTo>
                <a:lnTo>
                  <a:pt x="623296" y="664834"/>
                </a:lnTo>
                <a:lnTo>
                  <a:pt x="648173" y="651140"/>
                </a:lnTo>
                <a:lnTo>
                  <a:pt x="673050" y="637903"/>
                </a:lnTo>
                <a:lnTo>
                  <a:pt x="697699" y="624437"/>
                </a:lnTo>
                <a:lnTo>
                  <a:pt x="721663" y="610972"/>
                </a:lnTo>
                <a:lnTo>
                  <a:pt x="745171" y="597734"/>
                </a:lnTo>
                <a:lnTo>
                  <a:pt x="768450" y="584269"/>
                </a:lnTo>
                <a:lnTo>
                  <a:pt x="790589" y="571260"/>
                </a:lnTo>
                <a:lnTo>
                  <a:pt x="808391" y="560533"/>
                </a:lnTo>
                <a:lnTo>
                  <a:pt x="825964" y="550719"/>
                </a:lnTo>
                <a:lnTo>
                  <a:pt x="843310" y="540905"/>
                </a:lnTo>
                <a:lnTo>
                  <a:pt x="860884" y="530863"/>
                </a:lnTo>
                <a:lnTo>
                  <a:pt x="878001" y="521506"/>
                </a:lnTo>
                <a:lnTo>
                  <a:pt x="895574" y="511463"/>
                </a:lnTo>
                <a:lnTo>
                  <a:pt x="913376" y="501650"/>
                </a:lnTo>
                <a:lnTo>
                  <a:pt x="931178" y="491151"/>
                </a:lnTo>
                <a:lnTo>
                  <a:pt x="962902" y="471980"/>
                </a:lnTo>
                <a:lnTo>
                  <a:pt x="999876" y="449841"/>
                </a:lnTo>
                <a:lnTo>
                  <a:pt x="1041185" y="425421"/>
                </a:lnTo>
                <a:lnTo>
                  <a:pt x="1085462" y="398946"/>
                </a:lnTo>
                <a:lnTo>
                  <a:pt x="1132705" y="371102"/>
                </a:lnTo>
                <a:lnTo>
                  <a:pt x="1182003" y="342117"/>
                </a:lnTo>
                <a:lnTo>
                  <a:pt x="1232442" y="312447"/>
                </a:lnTo>
                <a:lnTo>
                  <a:pt x="1283337" y="282549"/>
                </a:lnTo>
                <a:lnTo>
                  <a:pt x="1334232" y="253107"/>
                </a:lnTo>
                <a:lnTo>
                  <a:pt x="1383987" y="224350"/>
                </a:lnTo>
                <a:lnTo>
                  <a:pt x="1431915" y="196734"/>
                </a:lnTo>
                <a:lnTo>
                  <a:pt x="1477561" y="170716"/>
                </a:lnTo>
                <a:lnTo>
                  <a:pt x="1520012" y="146980"/>
                </a:lnTo>
                <a:lnTo>
                  <a:pt x="1558582" y="125983"/>
                </a:lnTo>
                <a:lnTo>
                  <a:pt x="1575928" y="116397"/>
                </a:lnTo>
                <a:lnTo>
                  <a:pt x="1592132" y="107725"/>
                </a:lnTo>
                <a:lnTo>
                  <a:pt x="1607195" y="99737"/>
                </a:lnTo>
                <a:lnTo>
                  <a:pt x="1620661" y="92890"/>
                </a:lnTo>
                <a:lnTo>
                  <a:pt x="1644169" y="81478"/>
                </a:lnTo>
                <a:lnTo>
                  <a:pt x="1667905" y="70751"/>
                </a:lnTo>
                <a:lnTo>
                  <a:pt x="1691869" y="60938"/>
                </a:lnTo>
                <a:lnTo>
                  <a:pt x="1716061" y="52037"/>
                </a:lnTo>
                <a:lnTo>
                  <a:pt x="1740710" y="43364"/>
                </a:lnTo>
                <a:lnTo>
                  <a:pt x="1764902" y="35832"/>
                </a:lnTo>
                <a:lnTo>
                  <a:pt x="1789779" y="28985"/>
                </a:lnTo>
                <a:lnTo>
                  <a:pt x="1814656" y="22595"/>
                </a:lnTo>
                <a:lnTo>
                  <a:pt x="1839534" y="17117"/>
                </a:lnTo>
                <a:lnTo>
                  <a:pt x="1864867" y="12553"/>
                </a:lnTo>
                <a:lnTo>
                  <a:pt x="1889972" y="8673"/>
                </a:lnTo>
                <a:lnTo>
                  <a:pt x="1915078" y="5478"/>
                </a:lnTo>
                <a:lnTo>
                  <a:pt x="1940411" y="2967"/>
                </a:lnTo>
                <a:lnTo>
                  <a:pt x="1965973" y="1370"/>
                </a:lnTo>
                <a:lnTo>
                  <a:pt x="1991306" y="228"/>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04" name="Title 1"/>
          <p:cNvSpPr>
            <a:spLocks noGrp="1"/>
          </p:cNvSpPr>
          <p:nvPr>
            <p:ph type="title"/>
          </p:nvPr>
        </p:nvSpPr>
        <p:spPr>
          <a:xfrm>
            <a:off x="6457041" y="203814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05" name="Text Placeholder 3"/>
          <p:cNvSpPr>
            <a:spLocks noGrp="1"/>
          </p:cNvSpPr>
          <p:nvPr>
            <p:ph type="body" sz="quarter" idx="13"/>
          </p:nvPr>
        </p:nvSpPr>
        <p:spPr>
          <a:xfrm>
            <a:off x="6457041" y="174491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74_Custom Layout">
    <p:spTree>
      <p:nvGrpSpPr>
        <p:cNvPr id="1" name=""/>
        <p:cNvGrpSpPr/>
        <p:nvPr/>
      </p:nvGrpSpPr>
      <p:grpSpPr>
        <a:xfrm>
          <a:off x="0" y="0"/>
          <a:ext cx="0" cy="0"/>
          <a:chOff x="0" y="0"/>
          <a:chExt cx="0" cy="0"/>
        </a:xfrm>
      </p:grpSpPr>
      <p:sp>
        <p:nvSpPr>
          <p:cNvPr id="12" name="Picture Placeholder 11"/>
          <p:cNvSpPr>
            <a:spLocks noGrp="1"/>
          </p:cNvSpPr>
          <p:nvPr>
            <p:ph type="pic" sz="quarter" idx="10" hasCustomPrompt="1"/>
          </p:nvPr>
        </p:nvSpPr>
        <p:spPr>
          <a:xfrm>
            <a:off x="6041821" y="459876"/>
            <a:ext cx="5417651" cy="5612320"/>
          </a:xfrm>
          <a:custGeom>
            <a:avLst/>
            <a:gdLst>
              <a:gd name="connsiteX0" fmla="*/ 1488382 w 5417651"/>
              <a:gd name="connsiteY0" fmla="*/ 1053403 h 5612320"/>
              <a:gd name="connsiteX1" fmla="*/ 1496222 w 5417651"/>
              <a:gd name="connsiteY1" fmla="*/ 1053403 h 5612320"/>
              <a:gd name="connsiteX2" fmla="*/ 1504827 w 5417651"/>
              <a:gd name="connsiteY2" fmla="*/ 1053594 h 5612320"/>
              <a:gd name="connsiteX3" fmla="*/ 1514197 w 5417651"/>
              <a:gd name="connsiteY3" fmla="*/ 1053786 h 5612320"/>
              <a:gd name="connsiteX4" fmla="*/ 1534276 w 5417651"/>
              <a:gd name="connsiteY4" fmla="*/ 1054933 h 5612320"/>
              <a:gd name="connsiteX5" fmla="*/ 1556076 w 5417651"/>
              <a:gd name="connsiteY5" fmla="*/ 1056654 h 5612320"/>
              <a:gd name="connsiteX6" fmla="*/ 1578832 w 5417651"/>
              <a:gd name="connsiteY6" fmla="*/ 1058566 h 5612320"/>
              <a:gd name="connsiteX7" fmla="*/ 1602353 w 5417651"/>
              <a:gd name="connsiteY7" fmla="*/ 1061052 h 5612320"/>
              <a:gd name="connsiteX8" fmla="*/ 1625874 w 5417651"/>
              <a:gd name="connsiteY8" fmla="*/ 1063729 h 5612320"/>
              <a:gd name="connsiteX9" fmla="*/ 1649203 w 5417651"/>
              <a:gd name="connsiteY9" fmla="*/ 1066598 h 5612320"/>
              <a:gd name="connsiteX10" fmla="*/ 1671386 w 5417651"/>
              <a:gd name="connsiteY10" fmla="*/ 1069466 h 5612320"/>
              <a:gd name="connsiteX11" fmla="*/ 1692421 w 5417651"/>
              <a:gd name="connsiteY11" fmla="*/ 1072144 h 5612320"/>
              <a:gd name="connsiteX12" fmla="*/ 1711543 w 5417651"/>
              <a:gd name="connsiteY12" fmla="*/ 1074821 h 5612320"/>
              <a:gd name="connsiteX13" fmla="*/ 1728180 w 5417651"/>
              <a:gd name="connsiteY13" fmla="*/ 1077307 h 5612320"/>
              <a:gd name="connsiteX14" fmla="*/ 1741948 w 5417651"/>
              <a:gd name="connsiteY14" fmla="*/ 1079410 h 5612320"/>
              <a:gd name="connsiteX15" fmla="*/ 1752083 w 5417651"/>
              <a:gd name="connsiteY15" fmla="*/ 1081322 h 5612320"/>
              <a:gd name="connsiteX16" fmla="*/ 1773692 w 5417651"/>
              <a:gd name="connsiteY16" fmla="*/ 1085529 h 5612320"/>
              <a:gd name="connsiteX17" fmla="*/ 1794918 w 5417651"/>
              <a:gd name="connsiteY17" fmla="*/ 1089928 h 5612320"/>
              <a:gd name="connsiteX18" fmla="*/ 1816336 w 5417651"/>
              <a:gd name="connsiteY18" fmla="*/ 1094517 h 5612320"/>
              <a:gd name="connsiteX19" fmla="*/ 1837753 w 5417651"/>
              <a:gd name="connsiteY19" fmla="*/ 1099298 h 5612320"/>
              <a:gd name="connsiteX20" fmla="*/ 1858979 w 5417651"/>
              <a:gd name="connsiteY20" fmla="*/ 1104461 h 5612320"/>
              <a:gd name="connsiteX21" fmla="*/ 1880396 w 5417651"/>
              <a:gd name="connsiteY21" fmla="*/ 1109815 h 5612320"/>
              <a:gd name="connsiteX22" fmla="*/ 1901622 w 5417651"/>
              <a:gd name="connsiteY22" fmla="*/ 1115361 h 5612320"/>
              <a:gd name="connsiteX23" fmla="*/ 1923040 w 5417651"/>
              <a:gd name="connsiteY23" fmla="*/ 1121289 h 5612320"/>
              <a:gd name="connsiteX24" fmla="*/ 1944266 w 5417651"/>
              <a:gd name="connsiteY24" fmla="*/ 1127217 h 5612320"/>
              <a:gd name="connsiteX25" fmla="*/ 1965683 w 5417651"/>
              <a:gd name="connsiteY25" fmla="*/ 1133336 h 5612320"/>
              <a:gd name="connsiteX26" fmla="*/ 1986910 w 5417651"/>
              <a:gd name="connsiteY26" fmla="*/ 1139647 h 5612320"/>
              <a:gd name="connsiteX27" fmla="*/ 2008136 w 5417651"/>
              <a:gd name="connsiteY27" fmla="*/ 1146149 h 5612320"/>
              <a:gd name="connsiteX28" fmla="*/ 2029362 w 5417651"/>
              <a:gd name="connsiteY28" fmla="*/ 1153033 h 5612320"/>
              <a:gd name="connsiteX29" fmla="*/ 2050588 w 5417651"/>
              <a:gd name="connsiteY29" fmla="*/ 1159726 h 5612320"/>
              <a:gd name="connsiteX30" fmla="*/ 2071814 w 5417651"/>
              <a:gd name="connsiteY30" fmla="*/ 1166801 h 5612320"/>
              <a:gd name="connsiteX31" fmla="*/ 2093040 w 5417651"/>
              <a:gd name="connsiteY31" fmla="*/ 1174068 h 5612320"/>
              <a:gd name="connsiteX32" fmla="*/ 2114075 w 5417651"/>
              <a:gd name="connsiteY32" fmla="*/ 1181143 h 5612320"/>
              <a:gd name="connsiteX33" fmla="*/ 2135110 w 5417651"/>
              <a:gd name="connsiteY33" fmla="*/ 1188601 h 5612320"/>
              <a:gd name="connsiteX34" fmla="*/ 2156145 w 5417651"/>
              <a:gd name="connsiteY34" fmla="*/ 1196250 h 5612320"/>
              <a:gd name="connsiteX35" fmla="*/ 2176798 w 5417651"/>
              <a:gd name="connsiteY35" fmla="*/ 1203900 h 5612320"/>
              <a:gd name="connsiteX36" fmla="*/ 2197833 w 5417651"/>
              <a:gd name="connsiteY36" fmla="*/ 1211549 h 5612320"/>
              <a:gd name="connsiteX37" fmla="*/ 2218676 w 5417651"/>
              <a:gd name="connsiteY37" fmla="*/ 1219580 h 5612320"/>
              <a:gd name="connsiteX38" fmla="*/ 2239520 w 5417651"/>
              <a:gd name="connsiteY38" fmla="*/ 1227612 h 5612320"/>
              <a:gd name="connsiteX39" fmla="*/ 2259981 w 5417651"/>
              <a:gd name="connsiteY39" fmla="*/ 1235643 h 5612320"/>
              <a:gd name="connsiteX40" fmla="*/ 2301095 w 5417651"/>
              <a:gd name="connsiteY40" fmla="*/ 1251898 h 5612320"/>
              <a:gd name="connsiteX41" fmla="*/ 2341826 w 5417651"/>
              <a:gd name="connsiteY41" fmla="*/ 1268535 h 5612320"/>
              <a:gd name="connsiteX42" fmla="*/ 2382366 w 5417651"/>
              <a:gd name="connsiteY42" fmla="*/ 1285363 h 5612320"/>
              <a:gd name="connsiteX43" fmla="*/ 2422142 w 5417651"/>
              <a:gd name="connsiteY43" fmla="*/ 1302191 h 5612320"/>
              <a:gd name="connsiteX44" fmla="*/ 2428643 w 5417651"/>
              <a:gd name="connsiteY44" fmla="*/ 1304868 h 5612320"/>
              <a:gd name="connsiteX45" fmla="*/ 2435719 w 5417651"/>
              <a:gd name="connsiteY45" fmla="*/ 1307736 h 5612320"/>
              <a:gd name="connsiteX46" fmla="*/ 2443177 w 5417651"/>
              <a:gd name="connsiteY46" fmla="*/ 1310605 h 5612320"/>
              <a:gd name="connsiteX47" fmla="*/ 2450634 w 5417651"/>
              <a:gd name="connsiteY47" fmla="*/ 1313473 h 5612320"/>
              <a:gd name="connsiteX48" fmla="*/ 2457901 w 5417651"/>
              <a:gd name="connsiteY48" fmla="*/ 1316533 h 5612320"/>
              <a:gd name="connsiteX49" fmla="*/ 2464785 w 5417651"/>
              <a:gd name="connsiteY49" fmla="*/ 1319592 h 5612320"/>
              <a:gd name="connsiteX50" fmla="*/ 2471096 w 5417651"/>
              <a:gd name="connsiteY50" fmla="*/ 1322843 h 5612320"/>
              <a:gd name="connsiteX51" fmla="*/ 2477024 w 5417651"/>
              <a:gd name="connsiteY51" fmla="*/ 1326094 h 5612320"/>
              <a:gd name="connsiteX52" fmla="*/ 2481613 w 5417651"/>
              <a:gd name="connsiteY52" fmla="*/ 1327433 h 5612320"/>
              <a:gd name="connsiteX53" fmla="*/ 2486776 w 5417651"/>
              <a:gd name="connsiteY53" fmla="*/ 1329154 h 5612320"/>
              <a:gd name="connsiteX54" fmla="*/ 2491940 w 5417651"/>
              <a:gd name="connsiteY54" fmla="*/ 1330875 h 5612320"/>
              <a:gd name="connsiteX55" fmla="*/ 2497294 w 5417651"/>
              <a:gd name="connsiteY55" fmla="*/ 1332787 h 5612320"/>
              <a:gd name="connsiteX56" fmla="*/ 2508385 w 5417651"/>
              <a:gd name="connsiteY56" fmla="*/ 1337376 h 5612320"/>
              <a:gd name="connsiteX57" fmla="*/ 2519476 w 5417651"/>
              <a:gd name="connsiteY57" fmla="*/ 1342348 h 5612320"/>
              <a:gd name="connsiteX58" fmla="*/ 2530950 w 5417651"/>
              <a:gd name="connsiteY58" fmla="*/ 1347320 h 5612320"/>
              <a:gd name="connsiteX59" fmla="*/ 2541850 w 5417651"/>
              <a:gd name="connsiteY59" fmla="*/ 1352101 h 5612320"/>
              <a:gd name="connsiteX60" fmla="*/ 2552367 w 5417651"/>
              <a:gd name="connsiteY60" fmla="*/ 1356882 h 5612320"/>
              <a:gd name="connsiteX61" fmla="*/ 2562120 w 5417651"/>
              <a:gd name="connsiteY61" fmla="*/ 1360898 h 5612320"/>
              <a:gd name="connsiteX62" fmla="*/ 2576844 w 5417651"/>
              <a:gd name="connsiteY62" fmla="*/ 1367017 h 5612320"/>
              <a:gd name="connsiteX63" fmla="*/ 2591951 w 5417651"/>
              <a:gd name="connsiteY63" fmla="*/ 1373327 h 5612320"/>
              <a:gd name="connsiteX64" fmla="*/ 2607249 w 5417651"/>
              <a:gd name="connsiteY64" fmla="*/ 1379829 h 5612320"/>
              <a:gd name="connsiteX65" fmla="*/ 2622739 w 5417651"/>
              <a:gd name="connsiteY65" fmla="*/ 1386713 h 5612320"/>
              <a:gd name="connsiteX66" fmla="*/ 2638610 w 5417651"/>
              <a:gd name="connsiteY66" fmla="*/ 1393789 h 5612320"/>
              <a:gd name="connsiteX67" fmla="*/ 2654482 w 5417651"/>
              <a:gd name="connsiteY67" fmla="*/ 1400673 h 5612320"/>
              <a:gd name="connsiteX68" fmla="*/ 2670736 w 5417651"/>
              <a:gd name="connsiteY68" fmla="*/ 1408131 h 5612320"/>
              <a:gd name="connsiteX69" fmla="*/ 2686608 w 5417651"/>
              <a:gd name="connsiteY69" fmla="*/ 1415397 h 5612320"/>
              <a:gd name="connsiteX70" fmla="*/ 2702671 w 5417651"/>
              <a:gd name="connsiteY70" fmla="*/ 1422855 h 5612320"/>
              <a:gd name="connsiteX71" fmla="*/ 2718352 w 5417651"/>
              <a:gd name="connsiteY71" fmla="*/ 1430313 h 5612320"/>
              <a:gd name="connsiteX72" fmla="*/ 2734224 w 5417651"/>
              <a:gd name="connsiteY72" fmla="*/ 1437771 h 5612320"/>
              <a:gd name="connsiteX73" fmla="*/ 2749713 w 5417651"/>
              <a:gd name="connsiteY73" fmla="*/ 1444846 h 5612320"/>
              <a:gd name="connsiteX74" fmla="*/ 2764820 w 5417651"/>
              <a:gd name="connsiteY74" fmla="*/ 1452304 h 5612320"/>
              <a:gd name="connsiteX75" fmla="*/ 2779544 w 5417651"/>
              <a:gd name="connsiteY75" fmla="*/ 1459571 h 5612320"/>
              <a:gd name="connsiteX76" fmla="*/ 2793886 w 5417651"/>
              <a:gd name="connsiteY76" fmla="*/ 1466838 h 5612320"/>
              <a:gd name="connsiteX77" fmla="*/ 2807655 w 5417651"/>
              <a:gd name="connsiteY77" fmla="*/ 1473722 h 5612320"/>
              <a:gd name="connsiteX78" fmla="*/ 2827542 w 5417651"/>
              <a:gd name="connsiteY78" fmla="*/ 1483857 h 5612320"/>
              <a:gd name="connsiteX79" fmla="*/ 2847430 w 5417651"/>
              <a:gd name="connsiteY79" fmla="*/ 1494183 h 5612320"/>
              <a:gd name="connsiteX80" fmla="*/ 2867509 w 5417651"/>
              <a:gd name="connsiteY80" fmla="*/ 1504510 h 5612320"/>
              <a:gd name="connsiteX81" fmla="*/ 2887205 w 5417651"/>
              <a:gd name="connsiteY81" fmla="*/ 1514836 h 5612320"/>
              <a:gd name="connsiteX82" fmla="*/ 2906902 w 5417651"/>
              <a:gd name="connsiteY82" fmla="*/ 1525354 h 5612320"/>
              <a:gd name="connsiteX83" fmla="*/ 2926215 w 5417651"/>
              <a:gd name="connsiteY83" fmla="*/ 1535871 h 5612320"/>
              <a:gd name="connsiteX84" fmla="*/ 2945721 w 5417651"/>
              <a:gd name="connsiteY84" fmla="*/ 1546580 h 5612320"/>
              <a:gd name="connsiteX85" fmla="*/ 2965226 w 5417651"/>
              <a:gd name="connsiteY85" fmla="*/ 1557288 h 5612320"/>
              <a:gd name="connsiteX86" fmla="*/ 2984540 w 5417651"/>
              <a:gd name="connsiteY86" fmla="*/ 1568188 h 5612320"/>
              <a:gd name="connsiteX87" fmla="*/ 3003471 w 5417651"/>
              <a:gd name="connsiteY87" fmla="*/ 1579089 h 5612320"/>
              <a:gd name="connsiteX88" fmla="*/ 3022402 w 5417651"/>
              <a:gd name="connsiteY88" fmla="*/ 1589989 h 5612320"/>
              <a:gd name="connsiteX89" fmla="*/ 3041143 w 5417651"/>
              <a:gd name="connsiteY89" fmla="*/ 1600889 h 5612320"/>
              <a:gd name="connsiteX90" fmla="*/ 3059692 w 5417651"/>
              <a:gd name="connsiteY90" fmla="*/ 1611788 h 5612320"/>
              <a:gd name="connsiteX91" fmla="*/ 3078241 w 5417651"/>
              <a:gd name="connsiteY91" fmla="*/ 1623071 h 5612320"/>
              <a:gd name="connsiteX92" fmla="*/ 3096598 w 5417651"/>
              <a:gd name="connsiteY92" fmla="*/ 1634162 h 5612320"/>
              <a:gd name="connsiteX93" fmla="*/ 3114382 w 5417651"/>
              <a:gd name="connsiteY93" fmla="*/ 1645636 h 5612320"/>
              <a:gd name="connsiteX94" fmla="*/ 3133123 w 5417651"/>
              <a:gd name="connsiteY94" fmla="*/ 1657301 h 5612320"/>
              <a:gd name="connsiteX95" fmla="*/ 3151672 w 5417651"/>
              <a:gd name="connsiteY95" fmla="*/ 1668966 h 5612320"/>
              <a:gd name="connsiteX96" fmla="*/ 3170030 w 5417651"/>
              <a:gd name="connsiteY96" fmla="*/ 1680631 h 5612320"/>
              <a:gd name="connsiteX97" fmla="*/ 3188387 w 5417651"/>
              <a:gd name="connsiteY97" fmla="*/ 1692104 h 5612320"/>
              <a:gd name="connsiteX98" fmla="*/ 3206554 w 5417651"/>
              <a:gd name="connsiteY98" fmla="*/ 1703960 h 5612320"/>
              <a:gd name="connsiteX99" fmla="*/ 3224720 w 5417651"/>
              <a:gd name="connsiteY99" fmla="*/ 1715625 h 5612320"/>
              <a:gd name="connsiteX100" fmla="*/ 3242887 w 5417651"/>
              <a:gd name="connsiteY100" fmla="*/ 1727481 h 5612320"/>
              <a:gd name="connsiteX101" fmla="*/ 3260862 w 5417651"/>
              <a:gd name="connsiteY101" fmla="*/ 1739720 h 5612320"/>
              <a:gd name="connsiteX102" fmla="*/ 3279794 w 5417651"/>
              <a:gd name="connsiteY102" fmla="*/ 1752341 h 5612320"/>
              <a:gd name="connsiteX103" fmla="*/ 3298343 w 5417651"/>
              <a:gd name="connsiteY103" fmla="*/ 1765153 h 5612320"/>
              <a:gd name="connsiteX104" fmla="*/ 3316509 w 5417651"/>
              <a:gd name="connsiteY104" fmla="*/ 1777583 h 5612320"/>
              <a:gd name="connsiteX105" fmla="*/ 3333911 w 5417651"/>
              <a:gd name="connsiteY105" fmla="*/ 1790013 h 5612320"/>
              <a:gd name="connsiteX106" fmla="*/ 3351312 w 5417651"/>
              <a:gd name="connsiteY106" fmla="*/ 1802251 h 5612320"/>
              <a:gd name="connsiteX107" fmla="*/ 3368140 w 5417651"/>
              <a:gd name="connsiteY107" fmla="*/ 1814490 h 5612320"/>
              <a:gd name="connsiteX108" fmla="*/ 3384968 w 5417651"/>
              <a:gd name="connsiteY108" fmla="*/ 1826537 h 5612320"/>
              <a:gd name="connsiteX109" fmla="*/ 3401605 w 5417651"/>
              <a:gd name="connsiteY109" fmla="*/ 1838776 h 5612320"/>
              <a:gd name="connsiteX110" fmla="*/ 3418051 w 5417651"/>
              <a:gd name="connsiteY110" fmla="*/ 1850823 h 5612320"/>
              <a:gd name="connsiteX111" fmla="*/ 3434496 w 5417651"/>
              <a:gd name="connsiteY111" fmla="*/ 1863062 h 5612320"/>
              <a:gd name="connsiteX112" fmla="*/ 3451133 w 5417651"/>
              <a:gd name="connsiteY112" fmla="*/ 1875492 h 5612320"/>
              <a:gd name="connsiteX113" fmla="*/ 3467770 w 5417651"/>
              <a:gd name="connsiteY113" fmla="*/ 1887922 h 5612320"/>
              <a:gd name="connsiteX114" fmla="*/ 3484789 w 5417651"/>
              <a:gd name="connsiteY114" fmla="*/ 1900543 h 5612320"/>
              <a:gd name="connsiteX115" fmla="*/ 3501808 w 5417651"/>
              <a:gd name="connsiteY115" fmla="*/ 1913164 h 5612320"/>
              <a:gd name="connsiteX116" fmla="*/ 3519210 w 5417651"/>
              <a:gd name="connsiteY116" fmla="*/ 1926358 h 5612320"/>
              <a:gd name="connsiteX117" fmla="*/ 3537185 w 5417651"/>
              <a:gd name="connsiteY117" fmla="*/ 1939553 h 5612320"/>
              <a:gd name="connsiteX118" fmla="*/ 3553822 w 5417651"/>
              <a:gd name="connsiteY118" fmla="*/ 1952174 h 5612320"/>
              <a:gd name="connsiteX119" fmla="*/ 3570650 w 5417651"/>
              <a:gd name="connsiteY119" fmla="*/ 1965369 h 5612320"/>
              <a:gd name="connsiteX120" fmla="*/ 3587478 w 5417651"/>
              <a:gd name="connsiteY120" fmla="*/ 1978946 h 5612320"/>
              <a:gd name="connsiteX121" fmla="*/ 3604114 w 5417651"/>
              <a:gd name="connsiteY121" fmla="*/ 1992523 h 5612320"/>
              <a:gd name="connsiteX122" fmla="*/ 3620560 w 5417651"/>
              <a:gd name="connsiteY122" fmla="*/ 2005909 h 5612320"/>
              <a:gd name="connsiteX123" fmla="*/ 3637005 w 5417651"/>
              <a:gd name="connsiteY123" fmla="*/ 2019486 h 5612320"/>
              <a:gd name="connsiteX124" fmla="*/ 3653451 w 5417651"/>
              <a:gd name="connsiteY124" fmla="*/ 2032681 h 5612320"/>
              <a:gd name="connsiteX125" fmla="*/ 3669323 w 5417651"/>
              <a:gd name="connsiteY125" fmla="*/ 2045111 h 5612320"/>
              <a:gd name="connsiteX126" fmla="*/ 3987906 w 5417651"/>
              <a:gd name="connsiteY126" fmla="*/ 2325451 h 5612320"/>
              <a:gd name="connsiteX127" fmla="*/ 3994026 w 5417651"/>
              <a:gd name="connsiteY127" fmla="*/ 2331379 h 5612320"/>
              <a:gd name="connsiteX128" fmla="*/ 3999954 w 5417651"/>
              <a:gd name="connsiteY128" fmla="*/ 2337498 h 5612320"/>
              <a:gd name="connsiteX129" fmla="*/ 4005499 w 5417651"/>
              <a:gd name="connsiteY129" fmla="*/ 2343618 h 5612320"/>
              <a:gd name="connsiteX130" fmla="*/ 4010854 w 5417651"/>
              <a:gd name="connsiteY130" fmla="*/ 2349737 h 5612320"/>
              <a:gd name="connsiteX131" fmla="*/ 4016208 w 5417651"/>
              <a:gd name="connsiteY131" fmla="*/ 2355856 h 5612320"/>
              <a:gd name="connsiteX132" fmla="*/ 4021180 w 5417651"/>
              <a:gd name="connsiteY132" fmla="*/ 2361784 h 5612320"/>
              <a:gd name="connsiteX133" fmla="*/ 4026152 w 5417651"/>
              <a:gd name="connsiteY133" fmla="*/ 2367521 h 5612320"/>
              <a:gd name="connsiteX134" fmla="*/ 4031506 w 5417651"/>
              <a:gd name="connsiteY134" fmla="*/ 2372684 h 5612320"/>
              <a:gd name="connsiteX135" fmla="*/ 4046804 w 5417651"/>
              <a:gd name="connsiteY135" fmla="*/ 2387791 h 5612320"/>
              <a:gd name="connsiteX136" fmla="*/ 4063250 w 5417651"/>
              <a:gd name="connsiteY136" fmla="*/ 2404428 h 5612320"/>
              <a:gd name="connsiteX137" fmla="*/ 4080269 w 5417651"/>
              <a:gd name="connsiteY137" fmla="*/ 2422021 h 5612320"/>
              <a:gd name="connsiteX138" fmla="*/ 4097288 w 5417651"/>
              <a:gd name="connsiteY138" fmla="*/ 2440379 h 5612320"/>
              <a:gd name="connsiteX139" fmla="*/ 4114498 w 5417651"/>
              <a:gd name="connsiteY139" fmla="*/ 2458928 h 5612320"/>
              <a:gd name="connsiteX140" fmla="*/ 4130562 w 5417651"/>
              <a:gd name="connsiteY140" fmla="*/ 2477286 h 5612320"/>
              <a:gd name="connsiteX141" fmla="*/ 4138402 w 5417651"/>
              <a:gd name="connsiteY141" fmla="*/ 2486273 h 5612320"/>
              <a:gd name="connsiteX142" fmla="*/ 4145860 w 5417651"/>
              <a:gd name="connsiteY142" fmla="*/ 2495261 h 5612320"/>
              <a:gd name="connsiteX143" fmla="*/ 4153126 w 5417651"/>
              <a:gd name="connsiteY143" fmla="*/ 2503866 h 5612320"/>
              <a:gd name="connsiteX144" fmla="*/ 4159628 w 5417651"/>
              <a:gd name="connsiteY144" fmla="*/ 2511898 h 5612320"/>
              <a:gd name="connsiteX145" fmla="*/ 4175118 w 5417651"/>
              <a:gd name="connsiteY145" fmla="*/ 2531021 h 5612320"/>
              <a:gd name="connsiteX146" fmla="*/ 4188694 w 5417651"/>
              <a:gd name="connsiteY146" fmla="*/ 2548040 h 5612320"/>
              <a:gd name="connsiteX147" fmla="*/ 4195005 w 5417651"/>
              <a:gd name="connsiteY147" fmla="*/ 2556072 h 5612320"/>
              <a:gd name="connsiteX148" fmla="*/ 4200933 w 5417651"/>
              <a:gd name="connsiteY148" fmla="*/ 2564103 h 5612320"/>
              <a:gd name="connsiteX149" fmla="*/ 4206670 w 5417651"/>
              <a:gd name="connsiteY149" fmla="*/ 2571944 h 5612320"/>
              <a:gd name="connsiteX150" fmla="*/ 4212407 w 5417651"/>
              <a:gd name="connsiteY150" fmla="*/ 2579593 h 5612320"/>
              <a:gd name="connsiteX151" fmla="*/ 4217952 w 5417651"/>
              <a:gd name="connsiteY151" fmla="*/ 2587624 h 5612320"/>
              <a:gd name="connsiteX152" fmla="*/ 4223306 w 5417651"/>
              <a:gd name="connsiteY152" fmla="*/ 2595847 h 5612320"/>
              <a:gd name="connsiteX153" fmla="*/ 4228852 w 5417651"/>
              <a:gd name="connsiteY153" fmla="*/ 2604070 h 5612320"/>
              <a:gd name="connsiteX154" fmla="*/ 4234398 w 5417651"/>
              <a:gd name="connsiteY154" fmla="*/ 2612866 h 5612320"/>
              <a:gd name="connsiteX155" fmla="*/ 4239943 w 5417651"/>
              <a:gd name="connsiteY155" fmla="*/ 2622045 h 5612320"/>
              <a:gd name="connsiteX156" fmla="*/ 4245871 w 5417651"/>
              <a:gd name="connsiteY156" fmla="*/ 2631798 h 5612320"/>
              <a:gd name="connsiteX157" fmla="*/ 4251990 w 5417651"/>
              <a:gd name="connsiteY157" fmla="*/ 2642507 h 5612320"/>
              <a:gd name="connsiteX158" fmla="*/ 4258492 w 5417651"/>
              <a:gd name="connsiteY158" fmla="*/ 2653789 h 5612320"/>
              <a:gd name="connsiteX159" fmla="*/ 4262508 w 5417651"/>
              <a:gd name="connsiteY159" fmla="*/ 2661247 h 5612320"/>
              <a:gd name="connsiteX160" fmla="*/ 4266715 w 5417651"/>
              <a:gd name="connsiteY160" fmla="*/ 2670235 h 5612320"/>
              <a:gd name="connsiteX161" fmla="*/ 4271496 w 5417651"/>
              <a:gd name="connsiteY161" fmla="*/ 2679987 h 5612320"/>
              <a:gd name="connsiteX162" fmla="*/ 4276276 w 5417651"/>
              <a:gd name="connsiteY162" fmla="*/ 2690887 h 5612320"/>
              <a:gd name="connsiteX163" fmla="*/ 4281248 w 5417651"/>
              <a:gd name="connsiteY163" fmla="*/ 2702552 h 5612320"/>
              <a:gd name="connsiteX164" fmla="*/ 4286220 w 5417651"/>
              <a:gd name="connsiteY164" fmla="*/ 2714982 h 5612320"/>
              <a:gd name="connsiteX165" fmla="*/ 4290810 w 5417651"/>
              <a:gd name="connsiteY165" fmla="*/ 2727986 h 5612320"/>
              <a:gd name="connsiteX166" fmla="*/ 4295399 w 5417651"/>
              <a:gd name="connsiteY166" fmla="*/ 2740989 h 5612320"/>
              <a:gd name="connsiteX167" fmla="*/ 4299606 w 5417651"/>
              <a:gd name="connsiteY167" fmla="*/ 2754375 h 5612320"/>
              <a:gd name="connsiteX168" fmla="*/ 4303430 w 5417651"/>
              <a:gd name="connsiteY168" fmla="*/ 2767761 h 5612320"/>
              <a:gd name="connsiteX169" fmla="*/ 4304960 w 5417651"/>
              <a:gd name="connsiteY169" fmla="*/ 2774263 h 5612320"/>
              <a:gd name="connsiteX170" fmla="*/ 4306490 w 5417651"/>
              <a:gd name="connsiteY170" fmla="*/ 2780956 h 5612320"/>
              <a:gd name="connsiteX171" fmla="*/ 4308020 w 5417651"/>
              <a:gd name="connsiteY171" fmla="*/ 2787457 h 5612320"/>
              <a:gd name="connsiteX172" fmla="*/ 4309167 w 5417651"/>
              <a:gd name="connsiteY172" fmla="*/ 2793768 h 5612320"/>
              <a:gd name="connsiteX173" fmla="*/ 4310315 w 5417651"/>
              <a:gd name="connsiteY173" fmla="*/ 2799887 h 5612320"/>
              <a:gd name="connsiteX174" fmla="*/ 4311080 w 5417651"/>
              <a:gd name="connsiteY174" fmla="*/ 2806006 h 5612320"/>
              <a:gd name="connsiteX175" fmla="*/ 4311653 w 5417651"/>
              <a:gd name="connsiteY175" fmla="*/ 2811935 h 5612320"/>
              <a:gd name="connsiteX176" fmla="*/ 4312036 w 5417651"/>
              <a:gd name="connsiteY176" fmla="*/ 2817671 h 5612320"/>
              <a:gd name="connsiteX177" fmla="*/ 4312227 w 5417651"/>
              <a:gd name="connsiteY177" fmla="*/ 2823217 h 5612320"/>
              <a:gd name="connsiteX178" fmla="*/ 4312227 w 5417651"/>
              <a:gd name="connsiteY178" fmla="*/ 2828571 h 5612320"/>
              <a:gd name="connsiteX179" fmla="*/ 4311844 w 5417651"/>
              <a:gd name="connsiteY179" fmla="*/ 2833543 h 5612320"/>
              <a:gd name="connsiteX180" fmla="*/ 4311080 w 5417651"/>
              <a:gd name="connsiteY180" fmla="*/ 2838324 h 5612320"/>
              <a:gd name="connsiteX181" fmla="*/ 4309167 w 5417651"/>
              <a:gd name="connsiteY181" fmla="*/ 2849224 h 5612320"/>
              <a:gd name="connsiteX182" fmla="*/ 4307064 w 5417651"/>
              <a:gd name="connsiteY182" fmla="*/ 2859741 h 5612320"/>
              <a:gd name="connsiteX183" fmla="*/ 4304769 w 5417651"/>
              <a:gd name="connsiteY183" fmla="*/ 2870259 h 5612320"/>
              <a:gd name="connsiteX184" fmla="*/ 4302092 w 5417651"/>
              <a:gd name="connsiteY184" fmla="*/ 2880203 h 5612320"/>
              <a:gd name="connsiteX185" fmla="*/ 4299606 w 5417651"/>
              <a:gd name="connsiteY185" fmla="*/ 2890338 h 5612320"/>
              <a:gd name="connsiteX186" fmla="*/ 4296738 w 5417651"/>
              <a:gd name="connsiteY186" fmla="*/ 2900091 h 5612320"/>
              <a:gd name="connsiteX187" fmla="*/ 4293678 w 5417651"/>
              <a:gd name="connsiteY187" fmla="*/ 2909843 h 5612320"/>
              <a:gd name="connsiteX188" fmla="*/ 4290427 w 5417651"/>
              <a:gd name="connsiteY188" fmla="*/ 2919213 h 5612320"/>
              <a:gd name="connsiteX189" fmla="*/ 4286985 w 5417651"/>
              <a:gd name="connsiteY189" fmla="*/ 2928392 h 5612320"/>
              <a:gd name="connsiteX190" fmla="*/ 4283352 w 5417651"/>
              <a:gd name="connsiteY190" fmla="*/ 2937571 h 5612320"/>
              <a:gd name="connsiteX191" fmla="*/ 4279718 w 5417651"/>
              <a:gd name="connsiteY191" fmla="*/ 2946559 h 5612320"/>
              <a:gd name="connsiteX192" fmla="*/ 4275894 w 5417651"/>
              <a:gd name="connsiteY192" fmla="*/ 2955355 h 5612320"/>
              <a:gd name="connsiteX193" fmla="*/ 4271687 w 5417651"/>
              <a:gd name="connsiteY193" fmla="*/ 2964152 h 5612320"/>
              <a:gd name="connsiteX194" fmla="*/ 4267671 w 5417651"/>
              <a:gd name="connsiteY194" fmla="*/ 2972757 h 5612320"/>
              <a:gd name="connsiteX195" fmla="*/ 4263273 w 5417651"/>
              <a:gd name="connsiteY195" fmla="*/ 2981171 h 5612320"/>
              <a:gd name="connsiteX196" fmla="*/ 4258875 w 5417651"/>
              <a:gd name="connsiteY196" fmla="*/ 2989585 h 5612320"/>
              <a:gd name="connsiteX197" fmla="*/ 4254285 w 5417651"/>
              <a:gd name="connsiteY197" fmla="*/ 2997999 h 5612320"/>
              <a:gd name="connsiteX198" fmla="*/ 4249504 w 5417651"/>
              <a:gd name="connsiteY198" fmla="*/ 3006031 h 5612320"/>
              <a:gd name="connsiteX199" fmla="*/ 4244533 w 5417651"/>
              <a:gd name="connsiteY199" fmla="*/ 3014254 h 5612320"/>
              <a:gd name="connsiteX200" fmla="*/ 4239561 w 5417651"/>
              <a:gd name="connsiteY200" fmla="*/ 3022285 h 5612320"/>
              <a:gd name="connsiteX201" fmla="*/ 4234589 w 5417651"/>
              <a:gd name="connsiteY201" fmla="*/ 3030126 h 5612320"/>
              <a:gd name="connsiteX202" fmla="*/ 4229234 w 5417651"/>
              <a:gd name="connsiteY202" fmla="*/ 3038157 h 5612320"/>
              <a:gd name="connsiteX203" fmla="*/ 4224072 w 5417651"/>
              <a:gd name="connsiteY203" fmla="*/ 3046189 h 5612320"/>
              <a:gd name="connsiteX204" fmla="*/ 4218526 w 5417651"/>
              <a:gd name="connsiteY204" fmla="*/ 3054029 h 5612320"/>
              <a:gd name="connsiteX205" fmla="*/ 4207626 w 5417651"/>
              <a:gd name="connsiteY205" fmla="*/ 3069518 h 5612320"/>
              <a:gd name="connsiteX206" fmla="*/ 4195961 w 5417651"/>
              <a:gd name="connsiteY206" fmla="*/ 3085390 h 5612320"/>
              <a:gd name="connsiteX207" fmla="*/ 4184296 w 5417651"/>
              <a:gd name="connsiteY207" fmla="*/ 3100880 h 5612320"/>
              <a:gd name="connsiteX208" fmla="*/ 4172249 w 5417651"/>
              <a:gd name="connsiteY208" fmla="*/ 3116561 h 5612320"/>
              <a:gd name="connsiteX209" fmla="*/ 4165556 w 5417651"/>
              <a:gd name="connsiteY209" fmla="*/ 3124975 h 5612320"/>
              <a:gd name="connsiteX210" fmla="*/ 4159054 w 5417651"/>
              <a:gd name="connsiteY210" fmla="*/ 3133006 h 5612320"/>
              <a:gd name="connsiteX211" fmla="*/ 4155612 w 5417651"/>
              <a:gd name="connsiteY211" fmla="*/ 3137022 h 5612320"/>
              <a:gd name="connsiteX212" fmla="*/ 4151979 w 5417651"/>
              <a:gd name="connsiteY212" fmla="*/ 3140655 h 5612320"/>
              <a:gd name="connsiteX213" fmla="*/ 4148346 w 5417651"/>
              <a:gd name="connsiteY213" fmla="*/ 3144480 h 5612320"/>
              <a:gd name="connsiteX214" fmla="*/ 4144330 w 5417651"/>
              <a:gd name="connsiteY214" fmla="*/ 3147922 h 5612320"/>
              <a:gd name="connsiteX215" fmla="*/ 4142226 w 5417651"/>
              <a:gd name="connsiteY215" fmla="*/ 3150981 h 5612320"/>
              <a:gd name="connsiteX216" fmla="*/ 4137446 w 5417651"/>
              <a:gd name="connsiteY216" fmla="*/ 3156336 h 5612320"/>
              <a:gd name="connsiteX217" fmla="*/ 4130753 w 5417651"/>
              <a:gd name="connsiteY217" fmla="*/ 3163794 h 5612320"/>
              <a:gd name="connsiteX218" fmla="*/ 4122148 w 5417651"/>
              <a:gd name="connsiteY218" fmla="*/ 3172973 h 5612320"/>
              <a:gd name="connsiteX219" fmla="*/ 4112204 w 5417651"/>
              <a:gd name="connsiteY219" fmla="*/ 3183681 h 5612320"/>
              <a:gd name="connsiteX220" fmla="*/ 4101113 w 5417651"/>
              <a:gd name="connsiteY220" fmla="*/ 3195538 h 5612320"/>
              <a:gd name="connsiteX221" fmla="*/ 4089065 w 5417651"/>
              <a:gd name="connsiteY221" fmla="*/ 3208159 h 5612320"/>
              <a:gd name="connsiteX222" fmla="*/ 4076636 w 5417651"/>
              <a:gd name="connsiteY222" fmla="*/ 3220971 h 5612320"/>
              <a:gd name="connsiteX223" fmla="*/ 4064015 w 5417651"/>
              <a:gd name="connsiteY223" fmla="*/ 3233974 h 5612320"/>
              <a:gd name="connsiteX224" fmla="*/ 4051394 w 5417651"/>
              <a:gd name="connsiteY224" fmla="*/ 3246787 h 5612320"/>
              <a:gd name="connsiteX225" fmla="*/ 4039346 w 5417651"/>
              <a:gd name="connsiteY225" fmla="*/ 3259216 h 5612320"/>
              <a:gd name="connsiteX226" fmla="*/ 4028255 w 5417651"/>
              <a:gd name="connsiteY226" fmla="*/ 3270690 h 5612320"/>
              <a:gd name="connsiteX227" fmla="*/ 4017929 w 5417651"/>
              <a:gd name="connsiteY227" fmla="*/ 3281016 h 5612320"/>
              <a:gd name="connsiteX228" fmla="*/ 4008941 w 5417651"/>
              <a:gd name="connsiteY228" fmla="*/ 3290004 h 5612320"/>
              <a:gd name="connsiteX229" fmla="*/ 4001866 w 5417651"/>
              <a:gd name="connsiteY229" fmla="*/ 3297080 h 5612320"/>
              <a:gd name="connsiteX230" fmla="*/ 3996703 w 5417651"/>
              <a:gd name="connsiteY230" fmla="*/ 3301860 h 5612320"/>
              <a:gd name="connsiteX231" fmla="*/ 3990392 w 5417651"/>
              <a:gd name="connsiteY231" fmla="*/ 3307980 h 5612320"/>
              <a:gd name="connsiteX232" fmla="*/ 3984082 w 5417651"/>
              <a:gd name="connsiteY232" fmla="*/ 3314290 h 5612320"/>
              <a:gd name="connsiteX233" fmla="*/ 3977962 w 5417651"/>
              <a:gd name="connsiteY233" fmla="*/ 3320027 h 5612320"/>
              <a:gd name="connsiteX234" fmla="*/ 3971843 w 5417651"/>
              <a:gd name="connsiteY234" fmla="*/ 3325955 h 5612320"/>
              <a:gd name="connsiteX235" fmla="*/ 3965724 w 5417651"/>
              <a:gd name="connsiteY235" fmla="*/ 3331883 h 5612320"/>
              <a:gd name="connsiteX236" fmla="*/ 3959414 w 5417651"/>
              <a:gd name="connsiteY236" fmla="*/ 3338002 h 5612320"/>
              <a:gd name="connsiteX237" fmla="*/ 3953294 w 5417651"/>
              <a:gd name="connsiteY237" fmla="*/ 3344122 h 5612320"/>
              <a:gd name="connsiteX238" fmla="*/ 3946984 w 5417651"/>
              <a:gd name="connsiteY238" fmla="*/ 3350623 h 5612320"/>
              <a:gd name="connsiteX239" fmla="*/ 3906826 w 5417651"/>
              <a:gd name="connsiteY239" fmla="*/ 3386383 h 5612320"/>
              <a:gd name="connsiteX240" fmla="*/ 3902810 w 5417651"/>
              <a:gd name="connsiteY240" fmla="*/ 3390207 h 5612320"/>
              <a:gd name="connsiteX241" fmla="*/ 3900133 w 5417651"/>
              <a:gd name="connsiteY241" fmla="*/ 3392693 h 5612320"/>
              <a:gd name="connsiteX242" fmla="*/ 3897838 w 5417651"/>
              <a:gd name="connsiteY242" fmla="*/ 3394988 h 5612320"/>
              <a:gd name="connsiteX243" fmla="*/ 3893823 w 5417651"/>
              <a:gd name="connsiteY243" fmla="*/ 3398048 h 5612320"/>
              <a:gd name="connsiteX244" fmla="*/ 3886939 w 5417651"/>
              <a:gd name="connsiteY244" fmla="*/ 3403785 h 5612320"/>
              <a:gd name="connsiteX245" fmla="*/ 3878142 w 5417651"/>
              <a:gd name="connsiteY245" fmla="*/ 3410860 h 5612320"/>
              <a:gd name="connsiteX246" fmla="*/ 3868390 w 5417651"/>
              <a:gd name="connsiteY246" fmla="*/ 3419274 h 5612320"/>
              <a:gd name="connsiteX247" fmla="*/ 3857681 w 5417651"/>
              <a:gd name="connsiteY247" fmla="*/ 3428644 h 5612320"/>
              <a:gd name="connsiteX248" fmla="*/ 3846208 w 5417651"/>
              <a:gd name="connsiteY248" fmla="*/ 3438971 h 5612320"/>
              <a:gd name="connsiteX249" fmla="*/ 3834160 w 5417651"/>
              <a:gd name="connsiteY249" fmla="*/ 3449488 h 5612320"/>
              <a:gd name="connsiteX250" fmla="*/ 3821730 w 5417651"/>
              <a:gd name="connsiteY250" fmla="*/ 3460388 h 5612320"/>
              <a:gd name="connsiteX251" fmla="*/ 3809110 w 5417651"/>
              <a:gd name="connsiteY251" fmla="*/ 3471479 h 5612320"/>
              <a:gd name="connsiteX252" fmla="*/ 3796680 w 5417651"/>
              <a:gd name="connsiteY252" fmla="*/ 3482188 h 5612320"/>
              <a:gd name="connsiteX253" fmla="*/ 3784824 w 5417651"/>
              <a:gd name="connsiteY253" fmla="*/ 3492706 h 5612320"/>
              <a:gd name="connsiteX254" fmla="*/ 3773350 w 5417651"/>
              <a:gd name="connsiteY254" fmla="*/ 3502458 h 5612320"/>
              <a:gd name="connsiteX255" fmla="*/ 3762832 w 5417651"/>
              <a:gd name="connsiteY255" fmla="*/ 3511446 h 5612320"/>
              <a:gd name="connsiteX256" fmla="*/ 3753080 w 5417651"/>
              <a:gd name="connsiteY256" fmla="*/ 3519286 h 5612320"/>
              <a:gd name="connsiteX257" fmla="*/ 3744857 w 5417651"/>
              <a:gd name="connsiteY257" fmla="*/ 3525597 h 5612320"/>
              <a:gd name="connsiteX258" fmla="*/ 3741415 w 5417651"/>
              <a:gd name="connsiteY258" fmla="*/ 3528274 h 5612320"/>
              <a:gd name="connsiteX259" fmla="*/ 3738164 w 5417651"/>
              <a:gd name="connsiteY259" fmla="*/ 3530569 h 5612320"/>
              <a:gd name="connsiteX260" fmla="*/ 3735296 w 5417651"/>
              <a:gd name="connsiteY260" fmla="*/ 3532290 h 5612320"/>
              <a:gd name="connsiteX261" fmla="*/ 3732810 w 5417651"/>
              <a:gd name="connsiteY261" fmla="*/ 3533628 h 5612320"/>
              <a:gd name="connsiteX262" fmla="*/ 3730706 w 5417651"/>
              <a:gd name="connsiteY262" fmla="*/ 3535923 h 5612320"/>
              <a:gd name="connsiteX263" fmla="*/ 3727073 w 5417651"/>
              <a:gd name="connsiteY263" fmla="*/ 3539365 h 5612320"/>
              <a:gd name="connsiteX264" fmla="*/ 3722292 w 5417651"/>
              <a:gd name="connsiteY264" fmla="*/ 3543572 h 5612320"/>
              <a:gd name="connsiteX265" fmla="*/ 3716364 w 5417651"/>
              <a:gd name="connsiteY265" fmla="*/ 3548544 h 5612320"/>
              <a:gd name="connsiteX266" fmla="*/ 3701449 w 5417651"/>
              <a:gd name="connsiteY266" fmla="*/ 3560783 h 5612320"/>
              <a:gd name="connsiteX267" fmla="*/ 3683091 w 5417651"/>
              <a:gd name="connsiteY267" fmla="*/ 3575699 h 5612320"/>
              <a:gd name="connsiteX268" fmla="*/ 3661865 w 5417651"/>
              <a:gd name="connsiteY268" fmla="*/ 3592527 h 5612320"/>
              <a:gd name="connsiteX269" fmla="*/ 3638726 w 5417651"/>
              <a:gd name="connsiteY269" fmla="*/ 3610884 h 5612320"/>
              <a:gd name="connsiteX270" fmla="*/ 3614058 w 5417651"/>
              <a:gd name="connsiteY270" fmla="*/ 3630198 h 5612320"/>
              <a:gd name="connsiteX271" fmla="*/ 3588625 w 5417651"/>
              <a:gd name="connsiteY271" fmla="*/ 3649895 h 5612320"/>
              <a:gd name="connsiteX272" fmla="*/ 3563192 w 5417651"/>
              <a:gd name="connsiteY272" fmla="*/ 3669400 h 5612320"/>
              <a:gd name="connsiteX273" fmla="*/ 3538332 w 5417651"/>
              <a:gd name="connsiteY273" fmla="*/ 3688332 h 5612320"/>
              <a:gd name="connsiteX274" fmla="*/ 3514812 w 5417651"/>
              <a:gd name="connsiteY274" fmla="*/ 3706307 h 5612320"/>
              <a:gd name="connsiteX275" fmla="*/ 3493203 w 5417651"/>
              <a:gd name="connsiteY275" fmla="*/ 3722562 h 5612320"/>
              <a:gd name="connsiteX276" fmla="*/ 3474462 w 5417651"/>
              <a:gd name="connsiteY276" fmla="*/ 3736330 h 5612320"/>
              <a:gd name="connsiteX277" fmla="*/ 3458782 w 5417651"/>
              <a:gd name="connsiteY277" fmla="*/ 3747421 h 5612320"/>
              <a:gd name="connsiteX278" fmla="*/ 3452472 w 5417651"/>
              <a:gd name="connsiteY278" fmla="*/ 3752011 h 5612320"/>
              <a:gd name="connsiteX279" fmla="*/ 3447308 w 5417651"/>
              <a:gd name="connsiteY279" fmla="*/ 3755644 h 5612320"/>
              <a:gd name="connsiteX280" fmla="*/ 3443292 w 5417651"/>
              <a:gd name="connsiteY280" fmla="*/ 3757939 h 5612320"/>
              <a:gd name="connsiteX281" fmla="*/ 3440424 w 5417651"/>
              <a:gd name="connsiteY281" fmla="*/ 3759660 h 5612320"/>
              <a:gd name="connsiteX282" fmla="*/ 3434114 w 5417651"/>
              <a:gd name="connsiteY282" fmla="*/ 3764823 h 5612320"/>
              <a:gd name="connsiteX283" fmla="*/ 3424170 w 5417651"/>
              <a:gd name="connsiteY283" fmla="*/ 3772281 h 5612320"/>
              <a:gd name="connsiteX284" fmla="*/ 3411166 w 5417651"/>
              <a:gd name="connsiteY284" fmla="*/ 3781651 h 5612320"/>
              <a:gd name="connsiteX285" fmla="*/ 3395868 w 5417651"/>
              <a:gd name="connsiteY285" fmla="*/ 3792551 h 5612320"/>
              <a:gd name="connsiteX286" fmla="*/ 3378276 w 5417651"/>
              <a:gd name="connsiteY286" fmla="*/ 3804789 h 5612320"/>
              <a:gd name="connsiteX287" fmla="*/ 3359726 w 5417651"/>
              <a:gd name="connsiteY287" fmla="*/ 3817984 h 5612320"/>
              <a:gd name="connsiteX288" fmla="*/ 3339839 w 5417651"/>
              <a:gd name="connsiteY288" fmla="*/ 3831561 h 5612320"/>
              <a:gd name="connsiteX289" fmla="*/ 3319760 w 5417651"/>
              <a:gd name="connsiteY289" fmla="*/ 3845330 h 5612320"/>
              <a:gd name="connsiteX290" fmla="*/ 3299490 w 5417651"/>
              <a:gd name="connsiteY290" fmla="*/ 3859098 h 5612320"/>
              <a:gd name="connsiteX291" fmla="*/ 3279794 w 5417651"/>
              <a:gd name="connsiteY291" fmla="*/ 3872293 h 5612320"/>
              <a:gd name="connsiteX292" fmla="*/ 3261245 w 5417651"/>
              <a:gd name="connsiteY292" fmla="*/ 3884723 h 5612320"/>
              <a:gd name="connsiteX293" fmla="*/ 3244226 w 5417651"/>
              <a:gd name="connsiteY293" fmla="*/ 3895814 h 5612320"/>
              <a:gd name="connsiteX294" fmla="*/ 3229310 w 5417651"/>
              <a:gd name="connsiteY294" fmla="*/ 3905184 h 5612320"/>
              <a:gd name="connsiteX295" fmla="*/ 3216880 w 5417651"/>
              <a:gd name="connsiteY295" fmla="*/ 3913024 h 5612320"/>
              <a:gd name="connsiteX296" fmla="*/ 3211526 w 5417651"/>
              <a:gd name="connsiteY296" fmla="*/ 3916084 h 5612320"/>
              <a:gd name="connsiteX297" fmla="*/ 3207510 w 5417651"/>
              <a:gd name="connsiteY297" fmla="*/ 3918379 h 5612320"/>
              <a:gd name="connsiteX298" fmla="*/ 3203877 w 5417651"/>
              <a:gd name="connsiteY298" fmla="*/ 3920100 h 5612320"/>
              <a:gd name="connsiteX299" fmla="*/ 3201582 w 5417651"/>
              <a:gd name="connsiteY299" fmla="*/ 3921247 h 5612320"/>
              <a:gd name="connsiteX300" fmla="*/ 3199670 w 5417651"/>
              <a:gd name="connsiteY300" fmla="*/ 3923160 h 5612320"/>
              <a:gd name="connsiteX301" fmla="*/ 3196036 w 5417651"/>
              <a:gd name="connsiteY301" fmla="*/ 3925837 h 5612320"/>
              <a:gd name="connsiteX302" fmla="*/ 3191256 w 5417651"/>
              <a:gd name="connsiteY302" fmla="*/ 3929088 h 5612320"/>
              <a:gd name="connsiteX303" fmla="*/ 3185136 w 5417651"/>
              <a:gd name="connsiteY303" fmla="*/ 3933295 h 5612320"/>
              <a:gd name="connsiteX304" fmla="*/ 3169647 w 5417651"/>
              <a:gd name="connsiteY304" fmla="*/ 3943047 h 5612320"/>
              <a:gd name="connsiteX305" fmla="*/ 3149951 w 5417651"/>
              <a:gd name="connsiteY305" fmla="*/ 3955477 h 5612320"/>
              <a:gd name="connsiteX306" fmla="*/ 3127004 w 5417651"/>
              <a:gd name="connsiteY306" fmla="*/ 3969437 h 5612320"/>
              <a:gd name="connsiteX307" fmla="*/ 3101570 w 5417651"/>
              <a:gd name="connsiteY307" fmla="*/ 3984544 h 5612320"/>
              <a:gd name="connsiteX308" fmla="*/ 3074416 w 5417651"/>
              <a:gd name="connsiteY308" fmla="*/ 4000416 h 5612320"/>
              <a:gd name="connsiteX309" fmla="*/ 3045924 w 5417651"/>
              <a:gd name="connsiteY309" fmla="*/ 4017052 h 5612320"/>
              <a:gd name="connsiteX310" fmla="*/ 3017239 w 5417651"/>
              <a:gd name="connsiteY310" fmla="*/ 4033498 h 5612320"/>
              <a:gd name="connsiteX311" fmla="*/ 2989129 w 5417651"/>
              <a:gd name="connsiteY311" fmla="*/ 4049752 h 5612320"/>
              <a:gd name="connsiteX312" fmla="*/ 2961975 w 5417651"/>
              <a:gd name="connsiteY312" fmla="*/ 4064859 h 5612320"/>
              <a:gd name="connsiteX313" fmla="*/ 2936733 w 5417651"/>
              <a:gd name="connsiteY313" fmla="*/ 4078819 h 5612320"/>
              <a:gd name="connsiteX314" fmla="*/ 2913977 w 5417651"/>
              <a:gd name="connsiteY314" fmla="*/ 4091249 h 5612320"/>
              <a:gd name="connsiteX315" fmla="*/ 2894854 w 5417651"/>
              <a:gd name="connsiteY315" fmla="*/ 4101384 h 5612320"/>
              <a:gd name="connsiteX316" fmla="*/ 2886632 w 5417651"/>
              <a:gd name="connsiteY316" fmla="*/ 4105782 h 5612320"/>
              <a:gd name="connsiteX317" fmla="*/ 2879747 w 5417651"/>
              <a:gd name="connsiteY317" fmla="*/ 4109033 h 5612320"/>
              <a:gd name="connsiteX318" fmla="*/ 2873819 w 5417651"/>
              <a:gd name="connsiteY318" fmla="*/ 4111901 h 5612320"/>
              <a:gd name="connsiteX319" fmla="*/ 2869230 w 5417651"/>
              <a:gd name="connsiteY319" fmla="*/ 4113814 h 5612320"/>
              <a:gd name="connsiteX320" fmla="*/ 2862346 w 5417651"/>
              <a:gd name="connsiteY320" fmla="*/ 4118021 h 5612320"/>
              <a:gd name="connsiteX321" fmla="*/ 2855462 w 5417651"/>
              <a:gd name="connsiteY321" fmla="*/ 4122228 h 5612320"/>
              <a:gd name="connsiteX322" fmla="*/ 2848004 w 5417651"/>
              <a:gd name="connsiteY322" fmla="*/ 4126244 h 5612320"/>
              <a:gd name="connsiteX323" fmla="*/ 2840355 w 5417651"/>
              <a:gd name="connsiteY323" fmla="*/ 4130451 h 5612320"/>
              <a:gd name="connsiteX324" fmla="*/ 2824292 w 5417651"/>
              <a:gd name="connsiteY324" fmla="*/ 4138291 h 5612320"/>
              <a:gd name="connsiteX325" fmla="*/ 2807655 w 5417651"/>
              <a:gd name="connsiteY325" fmla="*/ 4146131 h 5612320"/>
              <a:gd name="connsiteX326" fmla="*/ 2791018 w 5417651"/>
              <a:gd name="connsiteY326" fmla="*/ 4153972 h 5612320"/>
              <a:gd name="connsiteX327" fmla="*/ 2774381 w 5417651"/>
              <a:gd name="connsiteY327" fmla="*/ 4161621 h 5612320"/>
              <a:gd name="connsiteX328" fmla="*/ 2758510 w 5417651"/>
              <a:gd name="connsiteY328" fmla="*/ 4168887 h 5612320"/>
              <a:gd name="connsiteX329" fmla="*/ 2743403 w 5417651"/>
              <a:gd name="connsiteY329" fmla="*/ 4176345 h 5612320"/>
              <a:gd name="connsiteX330" fmla="*/ 2735562 w 5417651"/>
              <a:gd name="connsiteY330" fmla="*/ 4180361 h 5612320"/>
              <a:gd name="connsiteX331" fmla="*/ 2727531 w 5417651"/>
              <a:gd name="connsiteY331" fmla="*/ 4183994 h 5612320"/>
              <a:gd name="connsiteX332" fmla="*/ 2719499 w 5417651"/>
              <a:gd name="connsiteY332" fmla="*/ 4187819 h 5612320"/>
              <a:gd name="connsiteX333" fmla="*/ 2711468 w 5417651"/>
              <a:gd name="connsiteY333" fmla="*/ 4191261 h 5612320"/>
              <a:gd name="connsiteX334" fmla="*/ 2703628 w 5417651"/>
              <a:gd name="connsiteY334" fmla="*/ 4195086 h 5612320"/>
              <a:gd name="connsiteX335" fmla="*/ 2695405 w 5417651"/>
              <a:gd name="connsiteY335" fmla="*/ 4198528 h 5612320"/>
              <a:gd name="connsiteX336" fmla="*/ 2687373 w 5417651"/>
              <a:gd name="connsiteY336" fmla="*/ 4201970 h 5612320"/>
              <a:gd name="connsiteX337" fmla="*/ 2679533 w 5417651"/>
              <a:gd name="connsiteY337" fmla="*/ 4205794 h 5612320"/>
              <a:gd name="connsiteX338" fmla="*/ 2672458 w 5417651"/>
              <a:gd name="connsiteY338" fmla="*/ 4209045 h 5612320"/>
              <a:gd name="connsiteX339" fmla="*/ 2664617 w 5417651"/>
              <a:gd name="connsiteY339" fmla="*/ 4212870 h 5612320"/>
              <a:gd name="connsiteX340" fmla="*/ 2655821 w 5417651"/>
              <a:gd name="connsiteY340" fmla="*/ 4216886 h 5612320"/>
              <a:gd name="connsiteX341" fmla="*/ 2646642 w 5417651"/>
              <a:gd name="connsiteY341" fmla="*/ 4221093 h 5612320"/>
              <a:gd name="connsiteX342" fmla="*/ 2637654 w 5417651"/>
              <a:gd name="connsiteY342" fmla="*/ 4225300 h 5612320"/>
              <a:gd name="connsiteX343" fmla="*/ 2628858 w 5417651"/>
              <a:gd name="connsiteY343" fmla="*/ 4228742 h 5612320"/>
              <a:gd name="connsiteX344" fmla="*/ 2620635 w 5417651"/>
              <a:gd name="connsiteY344" fmla="*/ 4231801 h 5612320"/>
              <a:gd name="connsiteX345" fmla="*/ 2613560 w 5417651"/>
              <a:gd name="connsiteY345" fmla="*/ 4234096 h 5612320"/>
              <a:gd name="connsiteX346" fmla="*/ 2604381 w 5417651"/>
              <a:gd name="connsiteY346" fmla="*/ 4238877 h 5612320"/>
              <a:gd name="connsiteX347" fmla="*/ 2594054 w 5417651"/>
              <a:gd name="connsiteY347" fmla="*/ 4243466 h 5612320"/>
              <a:gd name="connsiteX348" fmla="*/ 2583155 w 5417651"/>
              <a:gd name="connsiteY348" fmla="*/ 4248247 h 5612320"/>
              <a:gd name="connsiteX349" fmla="*/ 2571872 w 5417651"/>
              <a:gd name="connsiteY349" fmla="*/ 4252836 h 5612320"/>
              <a:gd name="connsiteX350" fmla="*/ 2560207 w 5417651"/>
              <a:gd name="connsiteY350" fmla="*/ 4257426 h 5612320"/>
              <a:gd name="connsiteX351" fmla="*/ 2548925 w 5417651"/>
              <a:gd name="connsiteY351" fmla="*/ 4261824 h 5612320"/>
              <a:gd name="connsiteX352" fmla="*/ 2537834 w 5417651"/>
              <a:gd name="connsiteY352" fmla="*/ 4265840 h 5612320"/>
              <a:gd name="connsiteX353" fmla="*/ 2527890 w 5417651"/>
              <a:gd name="connsiteY353" fmla="*/ 4270047 h 5612320"/>
              <a:gd name="connsiteX354" fmla="*/ 2518520 w 5417651"/>
              <a:gd name="connsiteY354" fmla="*/ 4273871 h 5612320"/>
              <a:gd name="connsiteX355" fmla="*/ 2505708 w 5417651"/>
              <a:gd name="connsiteY355" fmla="*/ 4278843 h 5612320"/>
              <a:gd name="connsiteX356" fmla="*/ 2490410 w 5417651"/>
              <a:gd name="connsiteY356" fmla="*/ 4284963 h 5612320"/>
              <a:gd name="connsiteX357" fmla="*/ 2473008 w 5417651"/>
              <a:gd name="connsiteY357" fmla="*/ 4292229 h 5612320"/>
              <a:gd name="connsiteX358" fmla="*/ 2453503 w 5417651"/>
              <a:gd name="connsiteY358" fmla="*/ 4299878 h 5612320"/>
              <a:gd name="connsiteX359" fmla="*/ 2432659 w 5417651"/>
              <a:gd name="connsiteY359" fmla="*/ 4308292 h 5612320"/>
              <a:gd name="connsiteX360" fmla="*/ 2411242 w 5417651"/>
              <a:gd name="connsiteY360" fmla="*/ 4316898 h 5612320"/>
              <a:gd name="connsiteX361" fmla="*/ 2389633 w 5417651"/>
              <a:gd name="connsiteY361" fmla="*/ 4325694 h 5612320"/>
              <a:gd name="connsiteX362" fmla="*/ 2367833 w 5417651"/>
              <a:gd name="connsiteY362" fmla="*/ 4334108 h 5612320"/>
              <a:gd name="connsiteX363" fmla="*/ 2346798 w 5417651"/>
              <a:gd name="connsiteY363" fmla="*/ 4342522 h 5612320"/>
              <a:gd name="connsiteX364" fmla="*/ 2327102 w 5417651"/>
              <a:gd name="connsiteY364" fmla="*/ 4350171 h 5612320"/>
              <a:gd name="connsiteX365" fmla="*/ 2309127 w 5417651"/>
              <a:gd name="connsiteY365" fmla="*/ 4357247 h 5612320"/>
              <a:gd name="connsiteX366" fmla="*/ 2293064 w 5417651"/>
              <a:gd name="connsiteY366" fmla="*/ 4363175 h 5612320"/>
              <a:gd name="connsiteX367" fmla="*/ 2279678 w 5417651"/>
              <a:gd name="connsiteY367" fmla="*/ 4367956 h 5612320"/>
              <a:gd name="connsiteX368" fmla="*/ 2269734 w 5417651"/>
              <a:gd name="connsiteY368" fmla="*/ 4371398 h 5612320"/>
              <a:gd name="connsiteX369" fmla="*/ 2263041 w 5417651"/>
              <a:gd name="connsiteY369" fmla="*/ 4373310 h 5612320"/>
              <a:gd name="connsiteX370" fmla="*/ 2259981 w 5417651"/>
              <a:gd name="connsiteY370" fmla="*/ 4374840 h 5612320"/>
              <a:gd name="connsiteX371" fmla="*/ 2255010 w 5417651"/>
              <a:gd name="connsiteY371" fmla="*/ 4377326 h 5612320"/>
              <a:gd name="connsiteX372" fmla="*/ 2248125 w 5417651"/>
              <a:gd name="connsiteY372" fmla="*/ 4380385 h 5612320"/>
              <a:gd name="connsiteX373" fmla="*/ 2239711 w 5417651"/>
              <a:gd name="connsiteY373" fmla="*/ 4383636 h 5612320"/>
              <a:gd name="connsiteX374" fmla="*/ 2219059 w 5417651"/>
              <a:gd name="connsiteY374" fmla="*/ 4391477 h 5612320"/>
              <a:gd name="connsiteX375" fmla="*/ 2195920 w 5417651"/>
              <a:gd name="connsiteY375" fmla="*/ 4400082 h 5612320"/>
              <a:gd name="connsiteX376" fmla="*/ 2172017 w 5417651"/>
              <a:gd name="connsiteY376" fmla="*/ 4408305 h 5612320"/>
              <a:gd name="connsiteX377" fmla="*/ 2150026 w 5417651"/>
              <a:gd name="connsiteY377" fmla="*/ 4416336 h 5612320"/>
              <a:gd name="connsiteX378" fmla="*/ 2131860 w 5417651"/>
              <a:gd name="connsiteY378" fmla="*/ 4422647 h 5612320"/>
              <a:gd name="connsiteX379" fmla="*/ 2120003 w 5417651"/>
              <a:gd name="connsiteY379" fmla="*/ 4426471 h 5612320"/>
              <a:gd name="connsiteX380" fmla="*/ 2090363 w 5417651"/>
              <a:gd name="connsiteY380" fmla="*/ 4436415 h 5612320"/>
              <a:gd name="connsiteX381" fmla="*/ 2061297 w 5417651"/>
              <a:gd name="connsiteY381" fmla="*/ 4445976 h 5612320"/>
              <a:gd name="connsiteX382" fmla="*/ 2032422 w 5417651"/>
              <a:gd name="connsiteY382" fmla="*/ 4455155 h 5612320"/>
              <a:gd name="connsiteX383" fmla="*/ 2003738 w 5417651"/>
              <a:gd name="connsiteY383" fmla="*/ 4464143 h 5612320"/>
              <a:gd name="connsiteX384" fmla="*/ 1975436 w 5417651"/>
              <a:gd name="connsiteY384" fmla="*/ 4472940 h 5612320"/>
              <a:gd name="connsiteX385" fmla="*/ 1946752 w 5417651"/>
              <a:gd name="connsiteY385" fmla="*/ 4481545 h 5612320"/>
              <a:gd name="connsiteX386" fmla="*/ 1918259 w 5417651"/>
              <a:gd name="connsiteY386" fmla="*/ 4489576 h 5612320"/>
              <a:gd name="connsiteX387" fmla="*/ 1889575 w 5417651"/>
              <a:gd name="connsiteY387" fmla="*/ 4497226 h 5612320"/>
              <a:gd name="connsiteX388" fmla="*/ 1875233 w 5417651"/>
              <a:gd name="connsiteY388" fmla="*/ 4500859 h 5612320"/>
              <a:gd name="connsiteX389" fmla="*/ 1860700 w 5417651"/>
              <a:gd name="connsiteY389" fmla="*/ 4504683 h 5612320"/>
              <a:gd name="connsiteX390" fmla="*/ 1846167 w 5417651"/>
              <a:gd name="connsiteY390" fmla="*/ 4508126 h 5612320"/>
              <a:gd name="connsiteX391" fmla="*/ 1831825 w 5417651"/>
              <a:gd name="connsiteY391" fmla="*/ 4511376 h 5612320"/>
              <a:gd name="connsiteX392" fmla="*/ 1817100 w 5417651"/>
              <a:gd name="connsiteY392" fmla="*/ 4514819 h 5612320"/>
              <a:gd name="connsiteX393" fmla="*/ 1802185 w 5417651"/>
              <a:gd name="connsiteY393" fmla="*/ 4518069 h 5612320"/>
              <a:gd name="connsiteX394" fmla="*/ 1787652 w 5417651"/>
              <a:gd name="connsiteY394" fmla="*/ 4521129 h 5612320"/>
              <a:gd name="connsiteX395" fmla="*/ 1772736 w 5417651"/>
              <a:gd name="connsiteY395" fmla="*/ 4524189 h 5612320"/>
              <a:gd name="connsiteX396" fmla="*/ 1757629 w 5417651"/>
              <a:gd name="connsiteY396" fmla="*/ 4527057 h 5612320"/>
              <a:gd name="connsiteX397" fmla="*/ 1742331 w 5417651"/>
              <a:gd name="connsiteY397" fmla="*/ 4529543 h 5612320"/>
              <a:gd name="connsiteX398" fmla="*/ 1727224 w 5417651"/>
              <a:gd name="connsiteY398" fmla="*/ 4532220 h 5612320"/>
              <a:gd name="connsiteX399" fmla="*/ 1711734 w 5417651"/>
              <a:gd name="connsiteY399" fmla="*/ 4534897 h 5612320"/>
              <a:gd name="connsiteX400" fmla="*/ 1696245 w 5417651"/>
              <a:gd name="connsiteY400" fmla="*/ 4537192 h 5612320"/>
              <a:gd name="connsiteX401" fmla="*/ 1680373 w 5417651"/>
              <a:gd name="connsiteY401" fmla="*/ 4539487 h 5612320"/>
              <a:gd name="connsiteX402" fmla="*/ 1664501 w 5417651"/>
              <a:gd name="connsiteY402" fmla="*/ 4541399 h 5612320"/>
              <a:gd name="connsiteX403" fmla="*/ 1648438 w 5417651"/>
              <a:gd name="connsiteY403" fmla="*/ 4543311 h 5612320"/>
              <a:gd name="connsiteX404" fmla="*/ 1637156 w 5417651"/>
              <a:gd name="connsiteY404" fmla="*/ 4544650 h 5612320"/>
              <a:gd name="connsiteX405" fmla="*/ 1625491 w 5417651"/>
              <a:gd name="connsiteY405" fmla="*/ 4545989 h 5612320"/>
              <a:gd name="connsiteX406" fmla="*/ 1614018 w 5417651"/>
              <a:gd name="connsiteY406" fmla="*/ 4547327 h 5612320"/>
              <a:gd name="connsiteX407" fmla="*/ 1602544 w 5417651"/>
              <a:gd name="connsiteY407" fmla="*/ 4548475 h 5612320"/>
              <a:gd name="connsiteX408" fmla="*/ 1590879 w 5417651"/>
              <a:gd name="connsiteY408" fmla="*/ 4549622 h 5612320"/>
              <a:gd name="connsiteX409" fmla="*/ 1579406 w 5417651"/>
              <a:gd name="connsiteY409" fmla="*/ 4550387 h 5612320"/>
              <a:gd name="connsiteX410" fmla="*/ 1567741 w 5417651"/>
              <a:gd name="connsiteY410" fmla="*/ 4551343 h 5612320"/>
              <a:gd name="connsiteX411" fmla="*/ 1556076 w 5417651"/>
              <a:gd name="connsiteY411" fmla="*/ 4552108 h 5612320"/>
              <a:gd name="connsiteX412" fmla="*/ 1544220 w 5417651"/>
              <a:gd name="connsiteY412" fmla="*/ 4552873 h 5612320"/>
              <a:gd name="connsiteX413" fmla="*/ 1532746 w 5417651"/>
              <a:gd name="connsiteY413" fmla="*/ 4553447 h 5612320"/>
              <a:gd name="connsiteX414" fmla="*/ 1521081 w 5417651"/>
              <a:gd name="connsiteY414" fmla="*/ 4553829 h 5612320"/>
              <a:gd name="connsiteX415" fmla="*/ 1509225 w 5417651"/>
              <a:gd name="connsiteY415" fmla="*/ 4554403 h 5612320"/>
              <a:gd name="connsiteX416" fmla="*/ 1497752 w 5417651"/>
              <a:gd name="connsiteY416" fmla="*/ 4554594 h 5612320"/>
              <a:gd name="connsiteX417" fmla="*/ 1486087 w 5417651"/>
              <a:gd name="connsiteY417" fmla="*/ 4554785 h 5612320"/>
              <a:gd name="connsiteX418" fmla="*/ 1474422 w 5417651"/>
              <a:gd name="connsiteY418" fmla="*/ 4554785 h 5612320"/>
              <a:gd name="connsiteX419" fmla="*/ 1463140 w 5417651"/>
              <a:gd name="connsiteY419" fmla="*/ 4554594 h 5612320"/>
              <a:gd name="connsiteX420" fmla="*/ 1457212 w 5417651"/>
              <a:gd name="connsiteY420" fmla="*/ 4554594 h 5612320"/>
              <a:gd name="connsiteX421" fmla="*/ 1451666 w 5417651"/>
              <a:gd name="connsiteY421" fmla="*/ 4554403 h 5612320"/>
              <a:gd name="connsiteX422" fmla="*/ 1446121 w 5417651"/>
              <a:gd name="connsiteY422" fmla="*/ 4553829 h 5612320"/>
              <a:gd name="connsiteX423" fmla="*/ 1440575 w 5417651"/>
              <a:gd name="connsiteY423" fmla="*/ 4553447 h 5612320"/>
              <a:gd name="connsiteX424" fmla="*/ 1435412 w 5417651"/>
              <a:gd name="connsiteY424" fmla="*/ 4552873 h 5612320"/>
              <a:gd name="connsiteX425" fmla="*/ 1430057 w 5417651"/>
              <a:gd name="connsiteY425" fmla="*/ 4552108 h 5612320"/>
              <a:gd name="connsiteX426" fmla="*/ 1424894 w 5417651"/>
              <a:gd name="connsiteY426" fmla="*/ 4551343 h 5612320"/>
              <a:gd name="connsiteX427" fmla="*/ 1419731 w 5417651"/>
              <a:gd name="connsiteY427" fmla="*/ 4550387 h 5612320"/>
              <a:gd name="connsiteX428" fmla="*/ 1409787 w 5417651"/>
              <a:gd name="connsiteY428" fmla="*/ 4548475 h 5612320"/>
              <a:gd name="connsiteX429" fmla="*/ 1400035 w 5417651"/>
              <a:gd name="connsiteY429" fmla="*/ 4545989 h 5612320"/>
              <a:gd name="connsiteX430" fmla="*/ 1390665 w 5417651"/>
              <a:gd name="connsiteY430" fmla="*/ 4543120 h 5612320"/>
              <a:gd name="connsiteX431" fmla="*/ 1381486 w 5417651"/>
              <a:gd name="connsiteY431" fmla="*/ 4539869 h 5612320"/>
              <a:gd name="connsiteX432" fmla="*/ 1372689 w 5417651"/>
              <a:gd name="connsiteY432" fmla="*/ 4536427 h 5612320"/>
              <a:gd name="connsiteX433" fmla="*/ 1364275 w 5417651"/>
              <a:gd name="connsiteY433" fmla="*/ 4532603 h 5612320"/>
              <a:gd name="connsiteX434" fmla="*/ 1355862 w 5417651"/>
              <a:gd name="connsiteY434" fmla="*/ 4528778 h 5612320"/>
              <a:gd name="connsiteX435" fmla="*/ 1347830 w 5417651"/>
              <a:gd name="connsiteY435" fmla="*/ 4524380 h 5612320"/>
              <a:gd name="connsiteX436" fmla="*/ 1339990 w 5417651"/>
              <a:gd name="connsiteY436" fmla="*/ 4519790 h 5612320"/>
              <a:gd name="connsiteX437" fmla="*/ 1332149 w 5417651"/>
              <a:gd name="connsiteY437" fmla="*/ 4515010 h 5612320"/>
              <a:gd name="connsiteX438" fmla="*/ 1324692 w 5417651"/>
              <a:gd name="connsiteY438" fmla="*/ 4509847 h 5612320"/>
              <a:gd name="connsiteX439" fmla="*/ 1317234 w 5417651"/>
              <a:gd name="connsiteY439" fmla="*/ 4504683 h 5612320"/>
              <a:gd name="connsiteX440" fmla="*/ 1310923 w 5417651"/>
              <a:gd name="connsiteY440" fmla="*/ 4499903 h 5612320"/>
              <a:gd name="connsiteX441" fmla="*/ 1304613 w 5417651"/>
              <a:gd name="connsiteY441" fmla="*/ 4495122 h 5612320"/>
              <a:gd name="connsiteX442" fmla="*/ 1298876 w 5417651"/>
              <a:gd name="connsiteY442" fmla="*/ 4489768 h 5612320"/>
              <a:gd name="connsiteX443" fmla="*/ 1292757 w 5417651"/>
              <a:gd name="connsiteY443" fmla="*/ 4484605 h 5612320"/>
              <a:gd name="connsiteX444" fmla="*/ 1286829 w 5417651"/>
              <a:gd name="connsiteY444" fmla="*/ 4479059 h 5612320"/>
              <a:gd name="connsiteX445" fmla="*/ 1281092 w 5417651"/>
              <a:gd name="connsiteY445" fmla="*/ 4473322 h 5612320"/>
              <a:gd name="connsiteX446" fmla="*/ 1275355 w 5417651"/>
              <a:gd name="connsiteY446" fmla="*/ 4467394 h 5612320"/>
              <a:gd name="connsiteX447" fmla="*/ 1269618 w 5417651"/>
              <a:gd name="connsiteY447" fmla="*/ 4461466 h 5612320"/>
              <a:gd name="connsiteX448" fmla="*/ 1264264 w 5417651"/>
              <a:gd name="connsiteY448" fmla="*/ 4455155 h 5612320"/>
              <a:gd name="connsiteX449" fmla="*/ 1258718 w 5417651"/>
              <a:gd name="connsiteY449" fmla="*/ 4448845 h 5612320"/>
              <a:gd name="connsiteX450" fmla="*/ 1253555 w 5417651"/>
              <a:gd name="connsiteY450" fmla="*/ 4442343 h 5612320"/>
              <a:gd name="connsiteX451" fmla="*/ 1248201 w 5417651"/>
              <a:gd name="connsiteY451" fmla="*/ 4435650 h 5612320"/>
              <a:gd name="connsiteX452" fmla="*/ 1243038 w 5417651"/>
              <a:gd name="connsiteY452" fmla="*/ 4428766 h 5612320"/>
              <a:gd name="connsiteX453" fmla="*/ 1237875 w 5417651"/>
              <a:gd name="connsiteY453" fmla="*/ 4421691 h 5612320"/>
              <a:gd name="connsiteX454" fmla="*/ 1232903 w 5417651"/>
              <a:gd name="connsiteY454" fmla="*/ 4414424 h 5612320"/>
              <a:gd name="connsiteX455" fmla="*/ 1227931 w 5417651"/>
              <a:gd name="connsiteY455" fmla="*/ 4407157 h 5612320"/>
              <a:gd name="connsiteX456" fmla="*/ 1223150 w 5417651"/>
              <a:gd name="connsiteY456" fmla="*/ 4399699 h 5612320"/>
              <a:gd name="connsiteX457" fmla="*/ 1218369 w 5417651"/>
              <a:gd name="connsiteY457" fmla="*/ 4392050 h 5612320"/>
              <a:gd name="connsiteX458" fmla="*/ 1213589 w 5417651"/>
              <a:gd name="connsiteY458" fmla="*/ 4384019 h 5612320"/>
              <a:gd name="connsiteX459" fmla="*/ 1208999 w 5417651"/>
              <a:gd name="connsiteY459" fmla="*/ 4376178 h 5612320"/>
              <a:gd name="connsiteX460" fmla="*/ 1204410 w 5417651"/>
              <a:gd name="connsiteY460" fmla="*/ 4368147 h 5612320"/>
              <a:gd name="connsiteX461" fmla="*/ 1199820 w 5417651"/>
              <a:gd name="connsiteY461" fmla="*/ 4359733 h 5612320"/>
              <a:gd name="connsiteX462" fmla="*/ 1195613 w 5417651"/>
              <a:gd name="connsiteY462" fmla="*/ 4351510 h 5612320"/>
              <a:gd name="connsiteX463" fmla="*/ 1191215 w 5417651"/>
              <a:gd name="connsiteY463" fmla="*/ 4342905 h 5612320"/>
              <a:gd name="connsiteX464" fmla="*/ 1187008 w 5417651"/>
              <a:gd name="connsiteY464" fmla="*/ 4334108 h 5612320"/>
              <a:gd name="connsiteX465" fmla="*/ 1182801 w 5417651"/>
              <a:gd name="connsiteY465" fmla="*/ 4325503 h 5612320"/>
              <a:gd name="connsiteX466" fmla="*/ 1178594 w 5417651"/>
              <a:gd name="connsiteY466" fmla="*/ 4316515 h 5612320"/>
              <a:gd name="connsiteX467" fmla="*/ 1174579 w 5417651"/>
              <a:gd name="connsiteY467" fmla="*/ 4307528 h 5612320"/>
              <a:gd name="connsiteX468" fmla="*/ 1166547 w 5417651"/>
              <a:gd name="connsiteY468" fmla="*/ 4288978 h 5612320"/>
              <a:gd name="connsiteX469" fmla="*/ 1158898 w 5417651"/>
              <a:gd name="connsiteY469" fmla="*/ 4270047 h 5612320"/>
              <a:gd name="connsiteX470" fmla="*/ 1152587 w 5417651"/>
              <a:gd name="connsiteY470" fmla="*/ 4253601 h 5612320"/>
              <a:gd name="connsiteX471" fmla="*/ 1146277 w 5417651"/>
              <a:gd name="connsiteY471" fmla="*/ 4236582 h 5612320"/>
              <a:gd name="connsiteX472" fmla="*/ 1139967 w 5417651"/>
              <a:gd name="connsiteY472" fmla="*/ 4219371 h 5612320"/>
              <a:gd name="connsiteX473" fmla="*/ 1133847 w 5417651"/>
              <a:gd name="connsiteY473" fmla="*/ 4201205 h 5612320"/>
              <a:gd name="connsiteX474" fmla="*/ 1127728 w 5417651"/>
              <a:gd name="connsiteY474" fmla="*/ 4182847 h 5612320"/>
              <a:gd name="connsiteX475" fmla="*/ 1121800 w 5417651"/>
              <a:gd name="connsiteY475" fmla="*/ 4163915 h 5612320"/>
              <a:gd name="connsiteX476" fmla="*/ 1115872 w 5417651"/>
              <a:gd name="connsiteY476" fmla="*/ 4144601 h 5612320"/>
              <a:gd name="connsiteX477" fmla="*/ 1109944 w 5417651"/>
              <a:gd name="connsiteY477" fmla="*/ 4125287 h 5612320"/>
              <a:gd name="connsiteX478" fmla="*/ 1104207 w 5417651"/>
              <a:gd name="connsiteY478" fmla="*/ 4105208 h 5612320"/>
              <a:gd name="connsiteX479" fmla="*/ 1098662 w 5417651"/>
              <a:gd name="connsiteY479" fmla="*/ 4085130 h 5612320"/>
              <a:gd name="connsiteX480" fmla="*/ 1092925 w 5417651"/>
              <a:gd name="connsiteY480" fmla="*/ 4064668 h 5612320"/>
              <a:gd name="connsiteX481" fmla="*/ 1087379 w 5417651"/>
              <a:gd name="connsiteY481" fmla="*/ 4044016 h 5612320"/>
              <a:gd name="connsiteX482" fmla="*/ 1082216 w 5417651"/>
              <a:gd name="connsiteY482" fmla="*/ 4023172 h 5612320"/>
              <a:gd name="connsiteX483" fmla="*/ 1076670 w 5417651"/>
              <a:gd name="connsiteY483" fmla="*/ 4002137 h 5612320"/>
              <a:gd name="connsiteX484" fmla="*/ 1071699 w 5417651"/>
              <a:gd name="connsiteY484" fmla="*/ 3981293 h 5612320"/>
              <a:gd name="connsiteX485" fmla="*/ 1066344 w 5417651"/>
              <a:gd name="connsiteY485" fmla="*/ 3960067 h 5612320"/>
              <a:gd name="connsiteX486" fmla="*/ 1056592 w 5417651"/>
              <a:gd name="connsiteY486" fmla="*/ 3917805 h 5612320"/>
              <a:gd name="connsiteX487" fmla="*/ 1047413 w 5417651"/>
              <a:gd name="connsiteY487" fmla="*/ 3875353 h 5612320"/>
              <a:gd name="connsiteX488" fmla="*/ 1038425 w 5417651"/>
              <a:gd name="connsiteY488" fmla="*/ 3833474 h 5612320"/>
              <a:gd name="connsiteX489" fmla="*/ 1030011 w 5417651"/>
              <a:gd name="connsiteY489" fmla="*/ 3792168 h 5612320"/>
              <a:gd name="connsiteX490" fmla="*/ 1022171 w 5417651"/>
              <a:gd name="connsiteY490" fmla="*/ 3751628 h 5612320"/>
              <a:gd name="connsiteX491" fmla="*/ 1015095 w 5417651"/>
              <a:gd name="connsiteY491" fmla="*/ 3712426 h 5612320"/>
              <a:gd name="connsiteX492" fmla="*/ 1008402 w 5417651"/>
              <a:gd name="connsiteY492" fmla="*/ 3674563 h 5612320"/>
              <a:gd name="connsiteX493" fmla="*/ 1002283 w 5417651"/>
              <a:gd name="connsiteY493" fmla="*/ 3638612 h 5612320"/>
              <a:gd name="connsiteX494" fmla="*/ 999032 w 5417651"/>
              <a:gd name="connsiteY494" fmla="*/ 3617004 h 5612320"/>
              <a:gd name="connsiteX495" fmla="*/ 995590 w 5417651"/>
              <a:gd name="connsiteY495" fmla="*/ 3595395 h 5612320"/>
              <a:gd name="connsiteX496" fmla="*/ 992339 w 5417651"/>
              <a:gd name="connsiteY496" fmla="*/ 3573786 h 5612320"/>
              <a:gd name="connsiteX497" fmla="*/ 989280 w 5417651"/>
              <a:gd name="connsiteY497" fmla="*/ 3551986 h 5612320"/>
              <a:gd name="connsiteX498" fmla="*/ 986029 w 5417651"/>
              <a:gd name="connsiteY498" fmla="*/ 3530378 h 5612320"/>
              <a:gd name="connsiteX499" fmla="*/ 983352 w 5417651"/>
              <a:gd name="connsiteY499" fmla="*/ 3508578 h 5612320"/>
              <a:gd name="connsiteX500" fmla="*/ 980483 w 5417651"/>
              <a:gd name="connsiteY500" fmla="*/ 3486778 h 5612320"/>
              <a:gd name="connsiteX501" fmla="*/ 977615 w 5417651"/>
              <a:gd name="connsiteY501" fmla="*/ 3464978 h 5612320"/>
              <a:gd name="connsiteX502" fmla="*/ 974938 w 5417651"/>
              <a:gd name="connsiteY502" fmla="*/ 3443369 h 5612320"/>
              <a:gd name="connsiteX503" fmla="*/ 972261 w 5417651"/>
              <a:gd name="connsiteY503" fmla="*/ 3421378 h 5612320"/>
              <a:gd name="connsiteX504" fmla="*/ 969966 w 5417651"/>
              <a:gd name="connsiteY504" fmla="*/ 3399578 h 5612320"/>
              <a:gd name="connsiteX505" fmla="*/ 967480 w 5417651"/>
              <a:gd name="connsiteY505" fmla="*/ 3377586 h 5612320"/>
              <a:gd name="connsiteX506" fmla="*/ 965185 w 5417651"/>
              <a:gd name="connsiteY506" fmla="*/ 3355786 h 5612320"/>
              <a:gd name="connsiteX507" fmla="*/ 962891 w 5417651"/>
              <a:gd name="connsiteY507" fmla="*/ 3333987 h 5612320"/>
              <a:gd name="connsiteX508" fmla="*/ 960787 w 5417651"/>
              <a:gd name="connsiteY508" fmla="*/ 3311995 h 5612320"/>
              <a:gd name="connsiteX509" fmla="*/ 958684 w 5417651"/>
              <a:gd name="connsiteY509" fmla="*/ 3290195 h 5612320"/>
              <a:gd name="connsiteX510" fmla="*/ 956580 w 5417651"/>
              <a:gd name="connsiteY510" fmla="*/ 3266866 h 5612320"/>
              <a:gd name="connsiteX511" fmla="*/ 954668 w 5417651"/>
              <a:gd name="connsiteY511" fmla="*/ 3243727 h 5612320"/>
              <a:gd name="connsiteX512" fmla="*/ 952947 w 5417651"/>
              <a:gd name="connsiteY512" fmla="*/ 3220588 h 5612320"/>
              <a:gd name="connsiteX513" fmla="*/ 951034 w 5417651"/>
              <a:gd name="connsiteY513" fmla="*/ 3197641 h 5612320"/>
              <a:gd name="connsiteX514" fmla="*/ 949505 w 5417651"/>
              <a:gd name="connsiteY514" fmla="*/ 3174311 h 5612320"/>
              <a:gd name="connsiteX515" fmla="*/ 947975 w 5417651"/>
              <a:gd name="connsiteY515" fmla="*/ 3151364 h 5612320"/>
              <a:gd name="connsiteX516" fmla="*/ 946445 w 5417651"/>
              <a:gd name="connsiteY516" fmla="*/ 3128417 h 5612320"/>
              <a:gd name="connsiteX517" fmla="*/ 945298 w 5417651"/>
              <a:gd name="connsiteY517" fmla="*/ 3105469 h 5612320"/>
              <a:gd name="connsiteX518" fmla="*/ 943959 w 5417651"/>
              <a:gd name="connsiteY518" fmla="*/ 3082522 h 5612320"/>
              <a:gd name="connsiteX519" fmla="*/ 942620 w 5417651"/>
              <a:gd name="connsiteY519" fmla="*/ 3059383 h 5612320"/>
              <a:gd name="connsiteX520" fmla="*/ 941282 w 5417651"/>
              <a:gd name="connsiteY520" fmla="*/ 3036245 h 5612320"/>
              <a:gd name="connsiteX521" fmla="*/ 940135 w 5417651"/>
              <a:gd name="connsiteY521" fmla="*/ 3013297 h 5612320"/>
              <a:gd name="connsiteX522" fmla="*/ 938796 w 5417651"/>
              <a:gd name="connsiteY522" fmla="*/ 2990159 h 5612320"/>
              <a:gd name="connsiteX523" fmla="*/ 937457 w 5417651"/>
              <a:gd name="connsiteY523" fmla="*/ 2966829 h 5612320"/>
              <a:gd name="connsiteX524" fmla="*/ 936310 w 5417651"/>
              <a:gd name="connsiteY524" fmla="*/ 2943691 h 5612320"/>
              <a:gd name="connsiteX525" fmla="*/ 934971 w 5417651"/>
              <a:gd name="connsiteY525" fmla="*/ 2920361 h 5612320"/>
              <a:gd name="connsiteX526" fmla="*/ 934207 w 5417651"/>
              <a:gd name="connsiteY526" fmla="*/ 2904680 h 5612320"/>
              <a:gd name="connsiteX527" fmla="*/ 933633 w 5417651"/>
              <a:gd name="connsiteY527" fmla="*/ 2888999 h 5612320"/>
              <a:gd name="connsiteX528" fmla="*/ 932868 w 5417651"/>
              <a:gd name="connsiteY528" fmla="*/ 2873510 h 5612320"/>
              <a:gd name="connsiteX529" fmla="*/ 932677 w 5417651"/>
              <a:gd name="connsiteY529" fmla="*/ 2858020 h 5612320"/>
              <a:gd name="connsiteX530" fmla="*/ 932485 w 5417651"/>
              <a:gd name="connsiteY530" fmla="*/ 2842149 h 5612320"/>
              <a:gd name="connsiteX531" fmla="*/ 932294 w 5417651"/>
              <a:gd name="connsiteY531" fmla="*/ 2826659 h 5612320"/>
              <a:gd name="connsiteX532" fmla="*/ 932294 w 5417651"/>
              <a:gd name="connsiteY532" fmla="*/ 2810787 h 5612320"/>
              <a:gd name="connsiteX533" fmla="*/ 932294 w 5417651"/>
              <a:gd name="connsiteY533" fmla="*/ 2795298 h 5612320"/>
              <a:gd name="connsiteX534" fmla="*/ 932868 w 5417651"/>
              <a:gd name="connsiteY534" fmla="*/ 2764128 h 5612320"/>
              <a:gd name="connsiteX535" fmla="*/ 933824 w 5417651"/>
              <a:gd name="connsiteY535" fmla="*/ 2732766 h 5612320"/>
              <a:gd name="connsiteX536" fmla="*/ 934971 w 5417651"/>
              <a:gd name="connsiteY536" fmla="*/ 2701596 h 5612320"/>
              <a:gd name="connsiteX537" fmla="*/ 936501 w 5417651"/>
              <a:gd name="connsiteY537" fmla="*/ 2670426 h 5612320"/>
              <a:gd name="connsiteX538" fmla="*/ 938222 w 5417651"/>
              <a:gd name="connsiteY538" fmla="*/ 2639256 h 5612320"/>
              <a:gd name="connsiteX539" fmla="*/ 940326 w 5417651"/>
              <a:gd name="connsiteY539" fmla="*/ 2608086 h 5612320"/>
              <a:gd name="connsiteX540" fmla="*/ 942620 w 5417651"/>
              <a:gd name="connsiteY540" fmla="*/ 2576915 h 5612320"/>
              <a:gd name="connsiteX541" fmla="*/ 944724 w 5417651"/>
              <a:gd name="connsiteY541" fmla="*/ 2545937 h 5612320"/>
              <a:gd name="connsiteX542" fmla="*/ 947401 w 5417651"/>
              <a:gd name="connsiteY542" fmla="*/ 2514958 h 5612320"/>
              <a:gd name="connsiteX543" fmla="*/ 949887 w 5417651"/>
              <a:gd name="connsiteY543" fmla="*/ 2483979 h 5612320"/>
              <a:gd name="connsiteX544" fmla="*/ 952373 w 5417651"/>
              <a:gd name="connsiteY544" fmla="*/ 2453000 h 5612320"/>
              <a:gd name="connsiteX545" fmla="*/ 955050 w 5417651"/>
              <a:gd name="connsiteY545" fmla="*/ 2422212 h 5612320"/>
              <a:gd name="connsiteX546" fmla="*/ 956580 w 5417651"/>
              <a:gd name="connsiteY546" fmla="*/ 2400030 h 5612320"/>
              <a:gd name="connsiteX547" fmla="*/ 958492 w 5417651"/>
              <a:gd name="connsiteY547" fmla="*/ 2378039 h 5612320"/>
              <a:gd name="connsiteX548" fmla="*/ 960596 w 5417651"/>
              <a:gd name="connsiteY548" fmla="*/ 2355856 h 5612320"/>
              <a:gd name="connsiteX549" fmla="*/ 962891 w 5417651"/>
              <a:gd name="connsiteY549" fmla="*/ 2334056 h 5612320"/>
              <a:gd name="connsiteX550" fmla="*/ 965376 w 5417651"/>
              <a:gd name="connsiteY550" fmla="*/ 2311874 h 5612320"/>
              <a:gd name="connsiteX551" fmla="*/ 967671 w 5417651"/>
              <a:gd name="connsiteY551" fmla="*/ 2290074 h 5612320"/>
              <a:gd name="connsiteX552" fmla="*/ 970348 w 5417651"/>
              <a:gd name="connsiteY552" fmla="*/ 2268083 h 5612320"/>
              <a:gd name="connsiteX553" fmla="*/ 973217 w 5417651"/>
              <a:gd name="connsiteY553" fmla="*/ 2246283 h 5612320"/>
              <a:gd name="connsiteX554" fmla="*/ 976085 w 5417651"/>
              <a:gd name="connsiteY554" fmla="*/ 2224483 h 5612320"/>
              <a:gd name="connsiteX555" fmla="*/ 978954 w 5417651"/>
              <a:gd name="connsiteY555" fmla="*/ 2202491 h 5612320"/>
              <a:gd name="connsiteX556" fmla="*/ 981822 w 5417651"/>
              <a:gd name="connsiteY556" fmla="*/ 2180883 h 5612320"/>
              <a:gd name="connsiteX557" fmla="*/ 984882 w 5417651"/>
              <a:gd name="connsiteY557" fmla="*/ 2158891 h 5612320"/>
              <a:gd name="connsiteX558" fmla="*/ 987559 w 5417651"/>
              <a:gd name="connsiteY558" fmla="*/ 2137283 h 5612320"/>
              <a:gd name="connsiteX559" fmla="*/ 990427 w 5417651"/>
              <a:gd name="connsiteY559" fmla="*/ 2115674 h 5612320"/>
              <a:gd name="connsiteX560" fmla="*/ 993487 w 5417651"/>
              <a:gd name="connsiteY560" fmla="*/ 2094065 h 5612320"/>
              <a:gd name="connsiteX561" fmla="*/ 996355 w 5417651"/>
              <a:gd name="connsiteY561" fmla="*/ 2072265 h 5612320"/>
              <a:gd name="connsiteX562" fmla="*/ 998459 w 5417651"/>
              <a:gd name="connsiteY562" fmla="*/ 2057923 h 5612320"/>
              <a:gd name="connsiteX563" fmla="*/ 1000371 w 5417651"/>
              <a:gd name="connsiteY563" fmla="*/ 2043390 h 5612320"/>
              <a:gd name="connsiteX564" fmla="*/ 1002474 w 5417651"/>
              <a:gd name="connsiteY564" fmla="*/ 2028665 h 5612320"/>
              <a:gd name="connsiteX565" fmla="*/ 1004960 w 5417651"/>
              <a:gd name="connsiteY565" fmla="*/ 2014132 h 5612320"/>
              <a:gd name="connsiteX566" fmla="*/ 1007255 w 5417651"/>
              <a:gd name="connsiteY566" fmla="*/ 1999216 h 5612320"/>
              <a:gd name="connsiteX567" fmla="*/ 1009741 w 5417651"/>
              <a:gd name="connsiteY567" fmla="*/ 1984300 h 5612320"/>
              <a:gd name="connsiteX568" fmla="*/ 1012418 w 5417651"/>
              <a:gd name="connsiteY568" fmla="*/ 1969576 h 5612320"/>
              <a:gd name="connsiteX569" fmla="*/ 1015095 w 5417651"/>
              <a:gd name="connsiteY569" fmla="*/ 1954851 h 5612320"/>
              <a:gd name="connsiteX570" fmla="*/ 1017773 w 5417651"/>
              <a:gd name="connsiteY570" fmla="*/ 1939935 h 5612320"/>
              <a:gd name="connsiteX571" fmla="*/ 1020450 w 5417651"/>
              <a:gd name="connsiteY571" fmla="*/ 1925211 h 5612320"/>
              <a:gd name="connsiteX572" fmla="*/ 1023318 w 5417651"/>
              <a:gd name="connsiteY572" fmla="*/ 1910678 h 5612320"/>
              <a:gd name="connsiteX573" fmla="*/ 1026187 w 5417651"/>
              <a:gd name="connsiteY573" fmla="*/ 1895953 h 5612320"/>
              <a:gd name="connsiteX574" fmla="*/ 1029055 w 5417651"/>
              <a:gd name="connsiteY574" fmla="*/ 1881420 h 5612320"/>
              <a:gd name="connsiteX575" fmla="*/ 1032115 w 5417651"/>
              <a:gd name="connsiteY575" fmla="*/ 1867269 h 5612320"/>
              <a:gd name="connsiteX576" fmla="*/ 1034983 w 5417651"/>
              <a:gd name="connsiteY576" fmla="*/ 1853118 h 5612320"/>
              <a:gd name="connsiteX577" fmla="*/ 1038043 w 5417651"/>
              <a:gd name="connsiteY577" fmla="*/ 1838967 h 5612320"/>
              <a:gd name="connsiteX578" fmla="*/ 1041102 w 5417651"/>
              <a:gd name="connsiteY578" fmla="*/ 1824625 h 5612320"/>
              <a:gd name="connsiteX579" fmla="*/ 1044162 w 5417651"/>
              <a:gd name="connsiteY579" fmla="*/ 1810665 h 5612320"/>
              <a:gd name="connsiteX580" fmla="*/ 1047222 w 5417651"/>
              <a:gd name="connsiteY580" fmla="*/ 1796515 h 5612320"/>
              <a:gd name="connsiteX581" fmla="*/ 1050281 w 5417651"/>
              <a:gd name="connsiteY581" fmla="*/ 1782555 h 5612320"/>
              <a:gd name="connsiteX582" fmla="*/ 1053341 w 5417651"/>
              <a:gd name="connsiteY582" fmla="*/ 1768595 h 5612320"/>
              <a:gd name="connsiteX583" fmla="*/ 1056400 w 5417651"/>
              <a:gd name="connsiteY583" fmla="*/ 1754636 h 5612320"/>
              <a:gd name="connsiteX584" fmla="*/ 1059651 w 5417651"/>
              <a:gd name="connsiteY584" fmla="*/ 1740485 h 5612320"/>
              <a:gd name="connsiteX585" fmla="*/ 1062902 w 5417651"/>
              <a:gd name="connsiteY585" fmla="*/ 1726334 h 5612320"/>
              <a:gd name="connsiteX586" fmla="*/ 1065388 w 5417651"/>
              <a:gd name="connsiteY586" fmla="*/ 1715243 h 5612320"/>
              <a:gd name="connsiteX587" fmla="*/ 1068448 w 5417651"/>
              <a:gd name="connsiteY587" fmla="*/ 1701666 h 5612320"/>
              <a:gd name="connsiteX588" fmla="*/ 1071890 w 5417651"/>
              <a:gd name="connsiteY588" fmla="*/ 1686367 h 5612320"/>
              <a:gd name="connsiteX589" fmla="*/ 1075523 w 5417651"/>
              <a:gd name="connsiteY589" fmla="*/ 1670113 h 5612320"/>
              <a:gd name="connsiteX590" fmla="*/ 1079539 w 5417651"/>
              <a:gd name="connsiteY590" fmla="*/ 1654241 h 5612320"/>
              <a:gd name="connsiteX591" fmla="*/ 1083363 w 5417651"/>
              <a:gd name="connsiteY591" fmla="*/ 1639899 h 5612320"/>
              <a:gd name="connsiteX592" fmla="*/ 1085276 w 5417651"/>
              <a:gd name="connsiteY592" fmla="*/ 1633397 h 5612320"/>
              <a:gd name="connsiteX593" fmla="*/ 1086997 w 5417651"/>
              <a:gd name="connsiteY593" fmla="*/ 1627660 h 5612320"/>
              <a:gd name="connsiteX594" fmla="*/ 1088718 w 5417651"/>
              <a:gd name="connsiteY594" fmla="*/ 1622688 h 5612320"/>
              <a:gd name="connsiteX595" fmla="*/ 1090439 w 5417651"/>
              <a:gd name="connsiteY595" fmla="*/ 1618481 h 5612320"/>
              <a:gd name="connsiteX596" fmla="*/ 1092160 w 5417651"/>
              <a:gd name="connsiteY596" fmla="*/ 1609111 h 5612320"/>
              <a:gd name="connsiteX597" fmla="*/ 1094646 w 5417651"/>
              <a:gd name="connsiteY597" fmla="*/ 1598785 h 5612320"/>
              <a:gd name="connsiteX598" fmla="*/ 1097514 w 5417651"/>
              <a:gd name="connsiteY598" fmla="*/ 1588267 h 5612320"/>
              <a:gd name="connsiteX599" fmla="*/ 1100574 w 5417651"/>
              <a:gd name="connsiteY599" fmla="*/ 1577367 h 5612320"/>
              <a:gd name="connsiteX600" fmla="*/ 1103633 w 5417651"/>
              <a:gd name="connsiteY600" fmla="*/ 1566276 h 5612320"/>
              <a:gd name="connsiteX601" fmla="*/ 1106884 w 5417651"/>
              <a:gd name="connsiteY601" fmla="*/ 1555568 h 5612320"/>
              <a:gd name="connsiteX602" fmla="*/ 1109944 w 5417651"/>
              <a:gd name="connsiteY602" fmla="*/ 1545432 h 5612320"/>
              <a:gd name="connsiteX603" fmla="*/ 1112812 w 5417651"/>
              <a:gd name="connsiteY603" fmla="*/ 1535871 h 5612320"/>
              <a:gd name="connsiteX604" fmla="*/ 1115872 w 5417651"/>
              <a:gd name="connsiteY604" fmla="*/ 1525927 h 5612320"/>
              <a:gd name="connsiteX605" fmla="*/ 1118932 w 5417651"/>
              <a:gd name="connsiteY605" fmla="*/ 1515792 h 5612320"/>
              <a:gd name="connsiteX606" fmla="*/ 1121991 w 5417651"/>
              <a:gd name="connsiteY606" fmla="*/ 1506040 h 5612320"/>
              <a:gd name="connsiteX607" fmla="*/ 1125051 w 5417651"/>
              <a:gd name="connsiteY607" fmla="*/ 1496096 h 5612320"/>
              <a:gd name="connsiteX608" fmla="*/ 1127919 w 5417651"/>
              <a:gd name="connsiteY608" fmla="*/ 1486343 h 5612320"/>
              <a:gd name="connsiteX609" fmla="*/ 1130979 w 5417651"/>
              <a:gd name="connsiteY609" fmla="*/ 1476590 h 5612320"/>
              <a:gd name="connsiteX610" fmla="*/ 1134038 w 5417651"/>
              <a:gd name="connsiteY610" fmla="*/ 1466838 h 5612320"/>
              <a:gd name="connsiteX611" fmla="*/ 1137098 w 5417651"/>
              <a:gd name="connsiteY611" fmla="*/ 1456894 h 5612320"/>
              <a:gd name="connsiteX612" fmla="*/ 1142835 w 5417651"/>
              <a:gd name="connsiteY612" fmla="*/ 1438919 h 5612320"/>
              <a:gd name="connsiteX613" fmla="*/ 1148954 w 5417651"/>
              <a:gd name="connsiteY613" fmla="*/ 1419605 h 5612320"/>
              <a:gd name="connsiteX614" fmla="*/ 1155456 w 5417651"/>
              <a:gd name="connsiteY614" fmla="*/ 1399143 h 5612320"/>
              <a:gd name="connsiteX615" fmla="*/ 1162531 w 5417651"/>
              <a:gd name="connsiteY615" fmla="*/ 1378873 h 5612320"/>
              <a:gd name="connsiteX616" fmla="*/ 1165973 w 5417651"/>
              <a:gd name="connsiteY616" fmla="*/ 1368547 h 5612320"/>
              <a:gd name="connsiteX617" fmla="*/ 1169607 w 5417651"/>
              <a:gd name="connsiteY617" fmla="*/ 1358603 h 5612320"/>
              <a:gd name="connsiteX618" fmla="*/ 1173431 w 5417651"/>
              <a:gd name="connsiteY618" fmla="*/ 1348850 h 5612320"/>
              <a:gd name="connsiteX619" fmla="*/ 1177064 w 5417651"/>
              <a:gd name="connsiteY619" fmla="*/ 1339480 h 5612320"/>
              <a:gd name="connsiteX620" fmla="*/ 1180889 w 5417651"/>
              <a:gd name="connsiteY620" fmla="*/ 1330492 h 5612320"/>
              <a:gd name="connsiteX621" fmla="*/ 1184714 w 5417651"/>
              <a:gd name="connsiteY621" fmla="*/ 1321887 h 5612320"/>
              <a:gd name="connsiteX622" fmla="*/ 1188538 w 5417651"/>
              <a:gd name="connsiteY622" fmla="*/ 1313856 h 5612320"/>
              <a:gd name="connsiteX623" fmla="*/ 1192171 w 5417651"/>
              <a:gd name="connsiteY623" fmla="*/ 1306398 h 5612320"/>
              <a:gd name="connsiteX624" fmla="*/ 1193701 w 5417651"/>
              <a:gd name="connsiteY624" fmla="*/ 1302191 h 5612320"/>
              <a:gd name="connsiteX625" fmla="*/ 1195613 w 5417651"/>
              <a:gd name="connsiteY625" fmla="*/ 1297601 h 5612320"/>
              <a:gd name="connsiteX626" fmla="*/ 1197526 w 5417651"/>
              <a:gd name="connsiteY626" fmla="*/ 1292820 h 5612320"/>
              <a:gd name="connsiteX627" fmla="*/ 1199629 w 5417651"/>
              <a:gd name="connsiteY627" fmla="*/ 1287848 h 5612320"/>
              <a:gd name="connsiteX628" fmla="*/ 1204792 w 5417651"/>
              <a:gd name="connsiteY628" fmla="*/ 1277140 h 5612320"/>
              <a:gd name="connsiteX629" fmla="*/ 1210338 w 5417651"/>
              <a:gd name="connsiteY629" fmla="*/ 1265857 h 5612320"/>
              <a:gd name="connsiteX630" fmla="*/ 1216840 w 5417651"/>
              <a:gd name="connsiteY630" fmla="*/ 1254384 h 5612320"/>
              <a:gd name="connsiteX631" fmla="*/ 1223724 w 5417651"/>
              <a:gd name="connsiteY631" fmla="*/ 1242336 h 5612320"/>
              <a:gd name="connsiteX632" fmla="*/ 1230799 w 5417651"/>
              <a:gd name="connsiteY632" fmla="*/ 1230480 h 5612320"/>
              <a:gd name="connsiteX633" fmla="*/ 1238257 w 5417651"/>
              <a:gd name="connsiteY633" fmla="*/ 1218433 h 5612320"/>
              <a:gd name="connsiteX634" fmla="*/ 1245715 w 5417651"/>
              <a:gd name="connsiteY634" fmla="*/ 1206768 h 5612320"/>
              <a:gd name="connsiteX635" fmla="*/ 1253364 w 5417651"/>
              <a:gd name="connsiteY635" fmla="*/ 1195677 h 5612320"/>
              <a:gd name="connsiteX636" fmla="*/ 1260631 w 5417651"/>
              <a:gd name="connsiteY636" fmla="*/ 1185159 h 5612320"/>
              <a:gd name="connsiteX637" fmla="*/ 1267706 w 5417651"/>
              <a:gd name="connsiteY637" fmla="*/ 1175215 h 5612320"/>
              <a:gd name="connsiteX638" fmla="*/ 1274590 w 5417651"/>
              <a:gd name="connsiteY638" fmla="*/ 1166610 h 5612320"/>
              <a:gd name="connsiteX639" fmla="*/ 1280901 w 5417651"/>
              <a:gd name="connsiteY639" fmla="*/ 1158579 h 5612320"/>
              <a:gd name="connsiteX640" fmla="*/ 1283769 w 5417651"/>
              <a:gd name="connsiteY640" fmla="*/ 1155328 h 5612320"/>
              <a:gd name="connsiteX641" fmla="*/ 1286637 w 5417651"/>
              <a:gd name="connsiteY641" fmla="*/ 1152268 h 5612320"/>
              <a:gd name="connsiteX642" fmla="*/ 1289123 w 5417651"/>
              <a:gd name="connsiteY642" fmla="*/ 1149782 h 5612320"/>
              <a:gd name="connsiteX643" fmla="*/ 1291418 w 5417651"/>
              <a:gd name="connsiteY643" fmla="*/ 1147296 h 5612320"/>
              <a:gd name="connsiteX644" fmla="*/ 1300788 w 5417651"/>
              <a:gd name="connsiteY644" fmla="*/ 1138691 h 5612320"/>
              <a:gd name="connsiteX645" fmla="*/ 1308628 w 5417651"/>
              <a:gd name="connsiteY645" fmla="*/ 1130850 h 5612320"/>
              <a:gd name="connsiteX646" fmla="*/ 1316086 w 5417651"/>
              <a:gd name="connsiteY646" fmla="*/ 1123584 h 5612320"/>
              <a:gd name="connsiteX647" fmla="*/ 1323544 w 5417651"/>
              <a:gd name="connsiteY647" fmla="*/ 1116891 h 5612320"/>
              <a:gd name="connsiteX648" fmla="*/ 1327177 w 5417651"/>
              <a:gd name="connsiteY648" fmla="*/ 1113640 h 5612320"/>
              <a:gd name="connsiteX649" fmla="*/ 1331193 w 5417651"/>
              <a:gd name="connsiteY649" fmla="*/ 1110389 h 5612320"/>
              <a:gd name="connsiteX650" fmla="*/ 1335400 w 5417651"/>
              <a:gd name="connsiteY650" fmla="*/ 1106947 h 5612320"/>
              <a:gd name="connsiteX651" fmla="*/ 1339990 w 5417651"/>
              <a:gd name="connsiteY651" fmla="*/ 1103505 h 5612320"/>
              <a:gd name="connsiteX652" fmla="*/ 1344962 w 5417651"/>
              <a:gd name="connsiteY652" fmla="*/ 1100063 h 5612320"/>
              <a:gd name="connsiteX653" fmla="*/ 1350507 w 5417651"/>
              <a:gd name="connsiteY653" fmla="*/ 1096238 h 5612320"/>
              <a:gd name="connsiteX654" fmla="*/ 1356435 w 5417651"/>
              <a:gd name="connsiteY654" fmla="*/ 1092605 h 5612320"/>
              <a:gd name="connsiteX655" fmla="*/ 1362937 w 5417651"/>
              <a:gd name="connsiteY655" fmla="*/ 1088589 h 5612320"/>
              <a:gd name="connsiteX656" fmla="*/ 1367909 w 5417651"/>
              <a:gd name="connsiteY656" fmla="*/ 1085721 h 5612320"/>
              <a:gd name="connsiteX657" fmla="*/ 1373263 w 5417651"/>
              <a:gd name="connsiteY657" fmla="*/ 1082661 h 5612320"/>
              <a:gd name="connsiteX658" fmla="*/ 1378426 w 5417651"/>
              <a:gd name="connsiteY658" fmla="*/ 1079793 h 5612320"/>
              <a:gd name="connsiteX659" fmla="*/ 1384163 w 5417651"/>
              <a:gd name="connsiteY659" fmla="*/ 1077307 h 5612320"/>
              <a:gd name="connsiteX660" fmla="*/ 1389900 w 5417651"/>
              <a:gd name="connsiteY660" fmla="*/ 1074629 h 5612320"/>
              <a:gd name="connsiteX661" fmla="*/ 1395637 w 5417651"/>
              <a:gd name="connsiteY661" fmla="*/ 1071952 h 5612320"/>
              <a:gd name="connsiteX662" fmla="*/ 1401565 w 5417651"/>
              <a:gd name="connsiteY662" fmla="*/ 1069658 h 5612320"/>
              <a:gd name="connsiteX663" fmla="*/ 1407684 w 5417651"/>
              <a:gd name="connsiteY663" fmla="*/ 1067363 h 5612320"/>
              <a:gd name="connsiteX664" fmla="*/ 1413803 w 5417651"/>
              <a:gd name="connsiteY664" fmla="*/ 1065451 h 5612320"/>
              <a:gd name="connsiteX665" fmla="*/ 1420305 w 5417651"/>
              <a:gd name="connsiteY665" fmla="*/ 1063538 h 5612320"/>
              <a:gd name="connsiteX666" fmla="*/ 1426807 w 5417651"/>
              <a:gd name="connsiteY666" fmla="*/ 1061626 h 5612320"/>
              <a:gd name="connsiteX667" fmla="*/ 1433308 w 5417651"/>
              <a:gd name="connsiteY667" fmla="*/ 1060096 h 5612320"/>
              <a:gd name="connsiteX668" fmla="*/ 1440001 w 5417651"/>
              <a:gd name="connsiteY668" fmla="*/ 1058949 h 5612320"/>
              <a:gd name="connsiteX669" fmla="*/ 1446503 w 5417651"/>
              <a:gd name="connsiteY669" fmla="*/ 1057993 h 5612320"/>
              <a:gd name="connsiteX670" fmla="*/ 1453196 w 5417651"/>
              <a:gd name="connsiteY670" fmla="*/ 1057036 h 5612320"/>
              <a:gd name="connsiteX671" fmla="*/ 1460271 w 5417651"/>
              <a:gd name="connsiteY671" fmla="*/ 1056654 h 5612320"/>
              <a:gd name="connsiteX672" fmla="*/ 1463905 w 5417651"/>
              <a:gd name="connsiteY672" fmla="*/ 1055507 h 5612320"/>
              <a:gd name="connsiteX673" fmla="*/ 1468877 w 5417651"/>
              <a:gd name="connsiteY673" fmla="*/ 1054742 h 5612320"/>
              <a:gd name="connsiteX674" fmla="*/ 1474231 w 5417651"/>
              <a:gd name="connsiteY674" fmla="*/ 1053977 h 5612320"/>
              <a:gd name="connsiteX675" fmla="*/ 1480924 w 5417651"/>
              <a:gd name="connsiteY675" fmla="*/ 1053594 h 5612320"/>
              <a:gd name="connsiteX676" fmla="*/ 1256273 w 5417651"/>
              <a:gd name="connsiteY676" fmla="*/ 608262 h 5612320"/>
              <a:gd name="connsiteX677" fmla="*/ 1246910 w 5417651"/>
              <a:gd name="connsiteY677" fmla="*/ 608502 h 5612320"/>
              <a:gd name="connsiteX678" fmla="*/ 1238507 w 5417651"/>
              <a:gd name="connsiteY678" fmla="*/ 608982 h 5612320"/>
              <a:gd name="connsiteX679" fmla="*/ 1231785 w 5417651"/>
              <a:gd name="connsiteY679" fmla="*/ 609943 h 5612320"/>
              <a:gd name="connsiteX680" fmla="*/ 1225543 w 5417651"/>
              <a:gd name="connsiteY680" fmla="*/ 610903 h 5612320"/>
              <a:gd name="connsiteX681" fmla="*/ 1220982 w 5417651"/>
              <a:gd name="connsiteY681" fmla="*/ 612343 h 5612320"/>
              <a:gd name="connsiteX682" fmla="*/ 1212099 w 5417651"/>
              <a:gd name="connsiteY682" fmla="*/ 612824 h 5612320"/>
              <a:gd name="connsiteX683" fmla="*/ 1203696 w 5417651"/>
              <a:gd name="connsiteY683" fmla="*/ 614024 h 5612320"/>
              <a:gd name="connsiteX684" fmla="*/ 1195534 w 5417651"/>
              <a:gd name="connsiteY684" fmla="*/ 615224 h 5612320"/>
              <a:gd name="connsiteX685" fmla="*/ 1187131 w 5417651"/>
              <a:gd name="connsiteY685" fmla="*/ 616665 h 5612320"/>
              <a:gd name="connsiteX686" fmla="*/ 1178969 w 5417651"/>
              <a:gd name="connsiteY686" fmla="*/ 618585 h 5612320"/>
              <a:gd name="connsiteX687" fmla="*/ 1170806 w 5417651"/>
              <a:gd name="connsiteY687" fmla="*/ 620986 h 5612320"/>
              <a:gd name="connsiteX688" fmla="*/ 1162644 w 5417651"/>
              <a:gd name="connsiteY688" fmla="*/ 623387 h 5612320"/>
              <a:gd name="connsiteX689" fmla="*/ 1154961 w 5417651"/>
              <a:gd name="connsiteY689" fmla="*/ 625788 h 5612320"/>
              <a:gd name="connsiteX690" fmla="*/ 1147279 w 5417651"/>
              <a:gd name="connsiteY690" fmla="*/ 628669 h 5612320"/>
              <a:gd name="connsiteX691" fmla="*/ 1139837 w 5417651"/>
              <a:gd name="connsiteY691" fmla="*/ 631550 h 5612320"/>
              <a:gd name="connsiteX692" fmla="*/ 1132634 w 5417651"/>
              <a:gd name="connsiteY692" fmla="*/ 634911 h 5612320"/>
              <a:gd name="connsiteX693" fmla="*/ 1125432 w 5417651"/>
              <a:gd name="connsiteY693" fmla="*/ 638272 h 5612320"/>
              <a:gd name="connsiteX694" fmla="*/ 1118230 w 5417651"/>
              <a:gd name="connsiteY694" fmla="*/ 641393 h 5612320"/>
              <a:gd name="connsiteX695" fmla="*/ 1111748 w 5417651"/>
              <a:gd name="connsiteY695" fmla="*/ 644994 h 5612320"/>
              <a:gd name="connsiteX696" fmla="*/ 1105026 w 5417651"/>
              <a:gd name="connsiteY696" fmla="*/ 648835 h 5612320"/>
              <a:gd name="connsiteX697" fmla="*/ 1098784 w 5417651"/>
              <a:gd name="connsiteY697" fmla="*/ 652436 h 5612320"/>
              <a:gd name="connsiteX698" fmla="*/ 1090621 w 5417651"/>
              <a:gd name="connsiteY698" fmla="*/ 657478 h 5612320"/>
              <a:gd name="connsiteX699" fmla="*/ 1083179 w 5417651"/>
              <a:gd name="connsiteY699" fmla="*/ 662039 h 5612320"/>
              <a:gd name="connsiteX700" fmla="*/ 1076217 w 5417651"/>
              <a:gd name="connsiteY700" fmla="*/ 666841 h 5612320"/>
              <a:gd name="connsiteX701" fmla="*/ 1069975 w 5417651"/>
              <a:gd name="connsiteY701" fmla="*/ 671162 h 5612320"/>
              <a:gd name="connsiteX702" fmla="*/ 1064213 w 5417651"/>
              <a:gd name="connsiteY702" fmla="*/ 675484 h 5612320"/>
              <a:gd name="connsiteX703" fmla="*/ 1058931 w 5417651"/>
              <a:gd name="connsiteY703" fmla="*/ 679805 h 5612320"/>
              <a:gd name="connsiteX704" fmla="*/ 1053890 w 5417651"/>
              <a:gd name="connsiteY704" fmla="*/ 683886 h 5612320"/>
              <a:gd name="connsiteX705" fmla="*/ 1049328 w 5417651"/>
              <a:gd name="connsiteY705" fmla="*/ 687967 h 5612320"/>
              <a:gd name="connsiteX706" fmla="*/ 1039965 w 5417651"/>
              <a:gd name="connsiteY706" fmla="*/ 696370 h 5612320"/>
              <a:gd name="connsiteX707" fmla="*/ 1030603 w 5417651"/>
              <a:gd name="connsiteY707" fmla="*/ 705493 h 5612320"/>
              <a:gd name="connsiteX708" fmla="*/ 1020759 w 5417651"/>
              <a:gd name="connsiteY708" fmla="*/ 715336 h 5612320"/>
              <a:gd name="connsiteX709" fmla="*/ 1008996 w 5417651"/>
              <a:gd name="connsiteY709" fmla="*/ 726140 h 5612320"/>
              <a:gd name="connsiteX710" fmla="*/ 1006115 w 5417651"/>
              <a:gd name="connsiteY710" fmla="*/ 729260 h 5612320"/>
              <a:gd name="connsiteX711" fmla="*/ 1002994 w 5417651"/>
              <a:gd name="connsiteY711" fmla="*/ 732381 h 5612320"/>
              <a:gd name="connsiteX712" fmla="*/ 999393 w 5417651"/>
              <a:gd name="connsiteY712" fmla="*/ 736223 h 5612320"/>
              <a:gd name="connsiteX713" fmla="*/ 995792 w 5417651"/>
              <a:gd name="connsiteY713" fmla="*/ 740304 h 5612320"/>
              <a:gd name="connsiteX714" fmla="*/ 987869 w 5417651"/>
              <a:gd name="connsiteY714" fmla="*/ 750387 h 5612320"/>
              <a:gd name="connsiteX715" fmla="*/ 979227 w 5417651"/>
              <a:gd name="connsiteY715" fmla="*/ 761191 h 5612320"/>
              <a:gd name="connsiteX716" fmla="*/ 970344 w 5417651"/>
              <a:gd name="connsiteY716" fmla="*/ 773675 h 5612320"/>
              <a:gd name="connsiteX717" fmla="*/ 961221 w 5417651"/>
              <a:gd name="connsiteY717" fmla="*/ 786879 h 5612320"/>
              <a:gd name="connsiteX718" fmla="*/ 951618 w 5417651"/>
              <a:gd name="connsiteY718" fmla="*/ 800803 h 5612320"/>
              <a:gd name="connsiteX719" fmla="*/ 942255 w 5417651"/>
              <a:gd name="connsiteY719" fmla="*/ 815448 h 5612320"/>
              <a:gd name="connsiteX720" fmla="*/ 932892 w 5417651"/>
              <a:gd name="connsiteY720" fmla="*/ 830573 h 5612320"/>
              <a:gd name="connsiteX721" fmla="*/ 924009 w 5417651"/>
              <a:gd name="connsiteY721" fmla="*/ 845458 h 5612320"/>
              <a:gd name="connsiteX722" fmla="*/ 915367 w 5417651"/>
              <a:gd name="connsiteY722" fmla="*/ 860582 h 5612320"/>
              <a:gd name="connsiteX723" fmla="*/ 907204 w 5417651"/>
              <a:gd name="connsiteY723" fmla="*/ 874987 h 5612320"/>
              <a:gd name="connsiteX724" fmla="*/ 900242 w 5417651"/>
              <a:gd name="connsiteY724" fmla="*/ 889151 h 5612320"/>
              <a:gd name="connsiteX725" fmla="*/ 893760 w 5417651"/>
              <a:gd name="connsiteY725" fmla="*/ 902596 h 5612320"/>
              <a:gd name="connsiteX726" fmla="*/ 891119 w 5417651"/>
              <a:gd name="connsiteY726" fmla="*/ 908838 h 5612320"/>
              <a:gd name="connsiteX727" fmla="*/ 888718 w 5417651"/>
              <a:gd name="connsiteY727" fmla="*/ 914839 h 5612320"/>
              <a:gd name="connsiteX728" fmla="*/ 886318 w 5417651"/>
              <a:gd name="connsiteY728" fmla="*/ 920601 h 5612320"/>
              <a:gd name="connsiteX729" fmla="*/ 884397 w 5417651"/>
              <a:gd name="connsiteY729" fmla="*/ 925883 h 5612320"/>
              <a:gd name="connsiteX730" fmla="*/ 879836 w 5417651"/>
              <a:gd name="connsiteY730" fmla="*/ 935246 h 5612320"/>
              <a:gd name="connsiteX731" fmla="*/ 875034 w 5417651"/>
              <a:gd name="connsiteY731" fmla="*/ 945329 h 5612320"/>
              <a:gd name="connsiteX732" fmla="*/ 870233 w 5417651"/>
              <a:gd name="connsiteY732" fmla="*/ 956133 h 5612320"/>
              <a:gd name="connsiteX733" fmla="*/ 865431 w 5417651"/>
              <a:gd name="connsiteY733" fmla="*/ 967416 h 5612320"/>
              <a:gd name="connsiteX734" fmla="*/ 860870 w 5417651"/>
              <a:gd name="connsiteY734" fmla="*/ 979180 h 5612320"/>
              <a:gd name="connsiteX735" fmla="*/ 856068 w 5417651"/>
              <a:gd name="connsiteY735" fmla="*/ 991424 h 5612320"/>
              <a:gd name="connsiteX736" fmla="*/ 851507 w 5417651"/>
              <a:gd name="connsiteY736" fmla="*/ 1003908 h 5612320"/>
              <a:gd name="connsiteX737" fmla="*/ 847185 w 5417651"/>
              <a:gd name="connsiteY737" fmla="*/ 1016872 h 5612320"/>
              <a:gd name="connsiteX738" fmla="*/ 838303 w 5417651"/>
              <a:gd name="connsiteY738" fmla="*/ 1042320 h 5612320"/>
              <a:gd name="connsiteX739" fmla="*/ 830140 w 5417651"/>
              <a:gd name="connsiteY739" fmla="*/ 1068008 h 5612320"/>
              <a:gd name="connsiteX740" fmla="*/ 822458 w 5417651"/>
              <a:gd name="connsiteY740" fmla="*/ 1092256 h 5612320"/>
              <a:gd name="connsiteX741" fmla="*/ 815255 w 5417651"/>
              <a:gd name="connsiteY741" fmla="*/ 1114823 h 5612320"/>
              <a:gd name="connsiteX742" fmla="*/ 811414 w 5417651"/>
              <a:gd name="connsiteY742" fmla="*/ 1127307 h 5612320"/>
              <a:gd name="connsiteX743" fmla="*/ 807573 w 5417651"/>
              <a:gd name="connsiteY743" fmla="*/ 1139551 h 5612320"/>
              <a:gd name="connsiteX744" fmla="*/ 803732 w 5417651"/>
              <a:gd name="connsiteY744" fmla="*/ 1151795 h 5612320"/>
              <a:gd name="connsiteX745" fmla="*/ 800131 w 5417651"/>
              <a:gd name="connsiteY745" fmla="*/ 1164039 h 5612320"/>
              <a:gd name="connsiteX746" fmla="*/ 796289 w 5417651"/>
              <a:gd name="connsiteY746" fmla="*/ 1176523 h 5612320"/>
              <a:gd name="connsiteX747" fmla="*/ 792448 w 5417651"/>
              <a:gd name="connsiteY747" fmla="*/ 1188766 h 5612320"/>
              <a:gd name="connsiteX748" fmla="*/ 788607 w 5417651"/>
              <a:gd name="connsiteY748" fmla="*/ 1201491 h 5612320"/>
              <a:gd name="connsiteX749" fmla="*/ 784766 w 5417651"/>
              <a:gd name="connsiteY749" fmla="*/ 1213975 h 5612320"/>
              <a:gd name="connsiteX750" fmla="*/ 781165 w 5417651"/>
              <a:gd name="connsiteY750" fmla="*/ 1225978 h 5612320"/>
              <a:gd name="connsiteX751" fmla="*/ 777324 w 5417651"/>
              <a:gd name="connsiteY751" fmla="*/ 1238702 h 5612320"/>
              <a:gd name="connsiteX752" fmla="*/ 773242 w 5417651"/>
              <a:gd name="connsiteY752" fmla="*/ 1252147 h 5612320"/>
              <a:gd name="connsiteX753" fmla="*/ 769401 w 5417651"/>
              <a:gd name="connsiteY753" fmla="*/ 1266071 h 5612320"/>
              <a:gd name="connsiteX754" fmla="*/ 765560 w 5417651"/>
              <a:gd name="connsiteY754" fmla="*/ 1279755 h 5612320"/>
              <a:gd name="connsiteX755" fmla="*/ 761959 w 5417651"/>
              <a:gd name="connsiteY755" fmla="*/ 1292960 h 5612320"/>
              <a:gd name="connsiteX756" fmla="*/ 758838 w 5417651"/>
              <a:gd name="connsiteY756" fmla="*/ 1305924 h 5612320"/>
              <a:gd name="connsiteX757" fmla="*/ 756677 w 5417651"/>
              <a:gd name="connsiteY757" fmla="*/ 1317687 h 5612320"/>
              <a:gd name="connsiteX758" fmla="*/ 754516 w 5417651"/>
              <a:gd name="connsiteY758" fmla="*/ 1322969 h 5612320"/>
              <a:gd name="connsiteX759" fmla="*/ 752356 w 5417651"/>
              <a:gd name="connsiteY759" fmla="*/ 1329211 h 5612320"/>
              <a:gd name="connsiteX760" fmla="*/ 750195 w 5417651"/>
              <a:gd name="connsiteY760" fmla="*/ 1336413 h 5612320"/>
              <a:gd name="connsiteX761" fmla="*/ 747794 w 5417651"/>
              <a:gd name="connsiteY761" fmla="*/ 1344576 h 5612320"/>
              <a:gd name="connsiteX762" fmla="*/ 742993 w 5417651"/>
              <a:gd name="connsiteY762" fmla="*/ 1362582 h 5612320"/>
              <a:gd name="connsiteX763" fmla="*/ 737951 w 5417651"/>
              <a:gd name="connsiteY763" fmla="*/ 1382508 h 5612320"/>
              <a:gd name="connsiteX764" fmla="*/ 733390 w 5417651"/>
              <a:gd name="connsiteY764" fmla="*/ 1402915 h 5612320"/>
              <a:gd name="connsiteX765" fmla="*/ 729069 w 5417651"/>
              <a:gd name="connsiteY765" fmla="*/ 1422121 h 5612320"/>
              <a:gd name="connsiteX766" fmla="*/ 725227 w 5417651"/>
              <a:gd name="connsiteY766" fmla="*/ 1439166 h 5612320"/>
              <a:gd name="connsiteX767" fmla="*/ 722106 w 5417651"/>
              <a:gd name="connsiteY767" fmla="*/ 1453090 h 5612320"/>
              <a:gd name="connsiteX768" fmla="*/ 718025 w 5417651"/>
              <a:gd name="connsiteY768" fmla="*/ 1470856 h 5612320"/>
              <a:gd name="connsiteX769" fmla="*/ 713944 w 5417651"/>
              <a:gd name="connsiteY769" fmla="*/ 1488622 h 5612320"/>
              <a:gd name="connsiteX770" fmla="*/ 710103 w 5417651"/>
              <a:gd name="connsiteY770" fmla="*/ 1506147 h 5612320"/>
              <a:gd name="connsiteX771" fmla="*/ 706261 w 5417651"/>
              <a:gd name="connsiteY771" fmla="*/ 1523673 h 5612320"/>
              <a:gd name="connsiteX772" fmla="*/ 702420 w 5417651"/>
              <a:gd name="connsiteY772" fmla="*/ 1541198 h 5612320"/>
              <a:gd name="connsiteX773" fmla="*/ 698579 w 5417651"/>
              <a:gd name="connsiteY773" fmla="*/ 1558964 h 5612320"/>
              <a:gd name="connsiteX774" fmla="*/ 694738 w 5417651"/>
              <a:gd name="connsiteY774" fmla="*/ 1576490 h 5612320"/>
              <a:gd name="connsiteX775" fmla="*/ 690897 w 5417651"/>
              <a:gd name="connsiteY775" fmla="*/ 1594495 h 5612320"/>
              <a:gd name="connsiteX776" fmla="*/ 687055 w 5417651"/>
              <a:gd name="connsiteY776" fmla="*/ 1612261 h 5612320"/>
              <a:gd name="connsiteX777" fmla="*/ 683454 w 5417651"/>
              <a:gd name="connsiteY777" fmla="*/ 1630027 h 5612320"/>
              <a:gd name="connsiteX778" fmla="*/ 679613 w 5417651"/>
              <a:gd name="connsiteY778" fmla="*/ 1647792 h 5612320"/>
              <a:gd name="connsiteX779" fmla="*/ 676012 w 5417651"/>
              <a:gd name="connsiteY779" fmla="*/ 1666038 h 5612320"/>
              <a:gd name="connsiteX780" fmla="*/ 672411 w 5417651"/>
              <a:gd name="connsiteY780" fmla="*/ 1684524 h 5612320"/>
              <a:gd name="connsiteX781" fmla="*/ 668810 w 5417651"/>
              <a:gd name="connsiteY781" fmla="*/ 1702770 h 5612320"/>
              <a:gd name="connsiteX782" fmla="*/ 665449 w 5417651"/>
              <a:gd name="connsiteY782" fmla="*/ 1721256 h 5612320"/>
              <a:gd name="connsiteX783" fmla="*/ 662088 w 5417651"/>
              <a:gd name="connsiteY783" fmla="*/ 1739982 h 5612320"/>
              <a:gd name="connsiteX784" fmla="*/ 658727 w 5417651"/>
              <a:gd name="connsiteY784" fmla="*/ 1758467 h 5612320"/>
              <a:gd name="connsiteX785" fmla="*/ 655366 w 5417651"/>
              <a:gd name="connsiteY785" fmla="*/ 1776953 h 5612320"/>
              <a:gd name="connsiteX786" fmla="*/ 652245 w 5417651"/>
              <a:gd name="connsiteY786" fmla="*/ 1795679 h 5612320"/>
              <a:gd name="connsiteX787" fmla="*/ 649364 w 5417651"/>
              <a:gd name="connsiteY787" fmla="*/ 1814405 h 5612320"/>
              <a:gd name="connsiteX788" fmla="*/ 646243 w 5417651"/>
              <a:gd name="connsiteY788" fmla="*/ 1832651 h 5612320"/>
              <a:gd name="connsiteX789" fmla="*/ 643602 w 5417651"/>
              <a:gd name="connsiteY789" fmla="*/ 1851137 h 5612320"/>
              <a:gd name="connsiteX790" fmla="*/ 641201 w 5417651"/>
              <a:gd name="connsiteY790" fmla="*/ 1869383 h 5612320"/>
              <a:gd name="connsiteX791" fmla="*/ 638560 w 5417651"/>
              <a:gd name="connsiteY791" fmla="*/ 1887388 h 5612320"/>
              <a:gd name="connsiteX792" fmla="*/ 634959 w 5417651"/>
              <a:gd name="connsiteY792" fmla="*/ 1914757 h 5612320"/>
              <a:gd name="connsiteX793" fmla="*/ 631118 w 5417651"/>
              <a:gd name="connsiteY793" fmla="*/ 1941886 h 5612320"/>
              <a:gd name="connsiteX794" fmla="*/ 627517 w 5417651"/>
              <a:gd name="connsiteY794" fmla="*/ 1969014 h 5612320"/>
              <a:gd name="connsiteX795" fmla="*/ 624156 w 5417651"/>
              <a:gd name="connsiteY795" fmla="*/ 1996143 h 5612320"/>
              <a:gd name="connsiteX796" fmla="*/ 620315 w 5417651"/>
              <a:gd name="connsiteY796" fmla="*/ 2023752 h 5612320"/>
              <a:gd name="connsiteX797" fmla="*/ 616714 w 5417651"/>
              <a:gd name="connsiteY797" fmla="*/ 2050880 h 5612320"/>
              <a:gd name="connsiteX798" fmla="*/ 613112 w 5417651"/>
              <a:gd name="connsiteY798" fmla="*/ 2078489 h 5612320"/>
              <a:gd name="connsiteX799" fmla="*/ 609511 w 5417651"/>
              <a:gd name="connsiteY799" fmla="*/ 2105858 h 5612320"/>
              <a:gd name="connsiteX800" fmla="*/ 605910 w 5417651"/>
              <a:gd name="connsiteY800" fmla="*/ 2133226 h 5612320"/>
              <a:gd name="connsiteX801" fmla="*/ 602549 w 5417651"/>
              <a:gd name="connsiteY801" fmla="*/ 2160835 h 5612320"/>
              <a:gd name="connsiteX802" fmla="*/ 599668 w 5417651"/>
              <a:gd name="connsiteY802" fmla="*/ 2188204 h 5612320"/>
              <a:gd name="connsiteX803" fmla="*/ 596547 w 5417651"/>
              <a:gd name="connsiteY803" fmla="*/ 2216053 h 5612320"/>
              <a:gd name="connsiteX804" fmla="*/ 593666 w 5417651"/>
              <a:gd name="connsiteY804" fmla="*/ 2243421 h 5612320"/>
              <a:gd name="connsiteX805" fmla="*/ 591026 w 5417651"/>
              <a:gd name="connsiteY805" fmla="*/ 2271270 h 5612320"/>
              <a:gd name="connsiteX806" fmla="*/ 588625 w 5417651"/>
              <a:gd name="connsiteY806" fmla="*/ 2298879 h 5612320"/>
              <a:gd name="connsiteX807" fmla="*/ 586704 w 5417651"/>
              <a:gd name="connsiteY807" fmla="*/ 2326728 h 5612320"/>
              <a:gd name="connsiteX808" fmla="*/ 583343 w 5417651"/>
              <a:gd name="connsiteY808" fmla="*/ 2365380 h 5612320"/>
              <a:gd name="connsiteX809" fmla="*/ 580222 w 5417651"/>
              <a:gd name="connsiteY809" fmla="*/ 2404273 h 5612320"/>
              <a:gd name="connsiteX810" fmla="*/ 577101 w 5417651"/>
              <a:gd name="connsiteY810" fmla="*/ 2443165 h 5612320"/>
              <a:gd name="connsiteX811" fmla="*/ 573740 w 5417651"/>
              <a:gd name="connsiteY811" fmla="*/ 2482057 h 5612320"/>
              <a:gd name="connsiteX812" fmla="*/ 571099 w 5417651"/>
              <a:gd name="connsiteY812" fmla="*/ 2520950 h 5612320"/>
              <a:gd name="connsiteX813" fmla="*/ 568218 w 5417651"/>
              <a:gd name="connsiteY813" fmla="*/ 2560082 h 5612320"/>
              <a:gd name="connsiteX814" fmla="*/ 565578 w 5417651"/>
              <a:gd name="connsiteY814" fmla="*/ 2599214 h 5612320"/>
              <a:gd name="connsiteX815" fmla="*/ 563417 w 5417651"/>
              <a:gd name="connsiteY815" fmla="*/ 2638347 h 5612320"/>
              <a:gd name="connsiteX816" fmla="*/ 561496 w 5417651"/>
              <a:gd name="connsiteY816" fmla="*/ 2677479 h 5612320"/>
              <a:gd name="connsiteX817" fmla="*/ 560056 w 5417651"/>
              <a:gd name="connsiteY817" fmla="*/ 2716612 h 5612320"/>
              <a:gd name="connsiteX818" fmla="*/ 558855 w 5417651"/>
              <a:gd name="connsiteY818" fmla="*/ 2755984 h 5612320"/>
              <a:gd name="connsiteX819" fmla="*/ 558135 w 5417651"/>
              <a:gd name="connsiteY819" fmla="*/ 2795117 h 5612320"/>
              <a:gd name="connsiteX820" fmla="*/ 558135 w 5417651"/>
              <a:gd name="connsiteY820" fmla="*/ 2814563 h 5612320"/>
              <a:gd name="connsiteX821" fmla="*/ 558135 w 5417651"/>
              <a:gd name="connsiteY821" fmla="*/ 2834489 h 5612320"/>
              <a:gd name="connsiteX822" fmla="*/ 558375 w 5417651"/>
              <a:gd name="connsiteY822" fmla="*/ 2853935 h 5612320"/>
              <a:gd name="connsiteX823" fmla="*/ 558615 w 5417651"/>
              <a:gd name="connsiteY823" fmla="*/ 2873862 h 5612320"/>
              <a:gd name="connsiteX824" fmla="*/ 558855 w 5417651"/>
              <a:gd name="connsiteY824" fmla="*/ 2893308 h 5612320"/>
              <a:gd name="connsiteX825" fmla="*/ 559816 w 5417651"/>
              <a:gd name="connsiteY825" fmla="*/ 2912754 h 5612320"/>
              <a:gd name="connsiteX826" fmla="*/ 560536 w 5417651"/>
              <a:gd name="connsiteY826" fmla="*/ 2932440 h 5612320"/>
              <a:gd name="connsiteX827" fmla="*/ 561496 w 5417651"/>
              <a:gd name="connsiteY827" fmla="*/ 2952126 h 5612320"/>
              <a:gd name="connsiteX828" fmla="*/ 563177 w 5417651"/>
              <a:gd name="connsiteY828" fmla="*/ 2981416 h 5612320"/>
              <a:gd name="connsiteX829" fmla="*/ 564617 w 5417651"/>
              <a:gd name="connsiteY829" fmla="*/ 3010465 h 5612320"/>
              <a:gd name="connsiteX830" fmla="*/ 566298 w 5417651"/>
              <a:gd name="connsiteY830" fmla="*/ 3039754 h 5612320"/>
              <a:gd name="connsiteX831" fmla="*/ 567978 w 5417651"/>
              <a:gd name="connsiteY831" fmla="*/ 3068804 h 5612320"/>
              <a:gd name="connsiteX832" fmla="*/ 569419 w 5417651"/>
              <a:gd name="connsiteY832" fmla="*/ 3097613 h 5612320"/>
              <a:gd name="connsiteX833" fmla="*/ 571099 w 5417651"/>
              <a:gd name="connsiteY833" fmla="*/ 3126662 h 5612320"/>
              <a:gd name="connsiteX834" fmla="*/ 572780 w 5417651"/>
              <a:gd name="connsiteY834" fmla="*/ 3155711 h 5612320"/>
              <a:gd name="connsiteX835" fmla="*/ 574460 w 5417651"/>
              <a:gd name="connsiteY835" fmla="*/ 3184520 h 5612320"/>
              <a:gd name="connsiteX836" fmla="*/ 575901 w 5417651"/>
              <a:gd name="connsiteY836" fmla="*/ 3213329 h 5612320"/>
              <a:gd name="connsiteX837" fmla="*/ 577821 w 5417651"/>
              <a:gd name="connsiteY837" fmla="*/ 3242139 h 5612320"/>
              <a:gd name="connsiteX838" fmla="*/ 579742 w 5417651"/>
              <a:gd name="connsiteY838" fmla="*/ 3270948 h 5612320"/>
              <a:gd name="connsiteX839" fmla="*/ 581663 w 5417651"/>
              <a:gd name="connsiteY839" fmla="*/ 3300237 h 5612320"/>
              <a:gd name="connsiteX840" fmla="*/ 584063 w 5417651"/>
              <a:gd name="connsiteY840" fmla="*/ 3329046 h 5612320"/>
              <a:gd name="connsiteX841" fmla="*/ 586224 w 5417651"/>
              <a:gd name="connsiteY841" fmla="*/ 3358095 h 5612320"/>
              <a:gd name="connsiteX842" fmla="*/ 588625 w 5417651"/>
              <a:gd name="connsiteY842" fmla="*/ 3387145 h 5612320"/>
              <a:gd name="connsiteX843" fmla="*/ 591266 w 5417651"/>
              <a:gd name="connsiteY843" fmla="*/ 3416434 h 5612320"/>
              <a:gd name="connsiteX844" fmla="*/ 593906 w 5417651"/>
              <a:gd name="connsiteY844" fmla="*/ 3443803 h 5612320"/>
              <a:gd name="connsiteX845" fmla="*/ 596547 w 5417651"/>
              <a:gd name="connsiteY845" fmla="*/ 3471411 h 5612320"/>
              <a:gd name="connsiteX846" fmla="*/ 599428 w 5417651"/>
              <a:gd name="connsiteY846" fmla="*/ 3498780 h 5612320"/>
              <a:gd name="connsiteX847" fmla="*/ 602309 w 5417651"/>
              <a:gd name="connsiteY847" fmla="*/ 3526149 h 5612320"/>
              <a:gd name="connsiteX848" fmla="*/ 605430 w 5417651"/>
              <a:gd name="connsiteY848" fmla="*/ 3553758 h 5612320"/>
              <a:gd name="connsiteX849" fmla="*/ 608311 w 5417651"/>
              <a:gd name="connsiteY849" fmla="*/ 3581126 h 5612320"/>
              <a:gd name="connsiteX850" fmla="*/ 611672 w 5417651"/>
              <a:gd name="connsiteY850" fmla="*/ 3608735 h 5612320"/>
              <a:gd name="connsiteX851" fmla="*/ 615033 w 5417651"/>
              <a:gd name="connsiteY851" fmla="*/ 3635864 h 5612320"/>
              <a:gd name="connsiteX852" fmla="*/ 618634 w 5417651"/>
              <a:gd name="connsiteY852" fmla="*/ 3663232 h 5612320"/>
              <a:gd name="connsiteX853" fmla="*/ 622235 w 5417651"/>
              <a:gd name="connsiteY853" fmla="*/ 3690601 h 5612320"/>
              <a:gd name="connsiteX854" fmla="*/ 625596 w 5417651"/>
              <a:gd name="connsiteY854" fmla="*/ 3717970 h 5612320"/>
              <a:gd name="connsiteX855" fmla="*/ 629678 w 5417651"/>
              <a:gd name="connsiteY855" fmla="*/ 3745098 h 5612320"/>
              <a:gd name="connsiteX856" fmla="*/ 633519 w 5417651"/>
              <a:gd name="connsiteY856" fmla="*/ 3772467 h 5612320"/>
              <a:gd name="connsiteX857" fmla="*/ 637600 w 5417651"/>
              <a:gd name="connsiteY857" fmla="*/ 3799596 h 5612320"/>
              <a:gd name="connsiteX858" fmla="*/ 641921 w 5417651"/>
              <a:gd name="connsiteY858" fmla="*/ 3826724 h 5612320"/>
              <a:gd name="connsiteX859" fmla="*/ 646003 w 5417651"/>
              <a:gd name="connsiteY859" fmla="*/ 3853853 h 5612320"/>
              <a:gd name="connsiteX860" fmla="*/ 653685 w 5417651"/>
              <a:gd name="connsiteY860" fmla="*/ 3898987 h 5612320"/>
              <a:gd name="connsiteX861" fmla="*/ 662088 w 5417651"/>
              <a:gd name="connsiteY861" fmla="*/ 3946522 h 5612320"/>
              <a:gd name="connsiteX862" fmla="*/ 670970 w 5417651"/>
              <a:gd name="connsiteY862" fmla="*/ 3995738 h 5612320"/>
              <a:gd name="connsiteX863" fmla="*/ 680813 w 5417651"/>
              <a:gd name="connsiteY863" fmla="*/ 4046634 h 5612320"/>
              <a:gd name="connsiteX864" fmla="*/ 691377 w 5417651"/>
              <a:gd name="connsiteY864" fmla="*/ 4098491 h 5612320"/>
              <a:gd name="connsiteX865" fmla="*/ 702660 w 5417651"/>
              <a:gd name="connsiteY865" fmla="*/ 4151067 h 5612320"/>
              <a:gd name="connsiteX866" fmla="*/ 714184 w 5417651"/>
              <a:gd name="connsiteY866" fmla="*/ 4204364 h 5612320"/>
              <a:gd name="connsiteX867" fmla="*/ 726428 w 5417651"/>
              <a:gd name="connsiteY867" fmla="*/ 4257421 h 5612320"/>
              <a:gd name="connsiteX868" fmla="*/ 733150 w 5417651"/>
              <a:gd name="connsiteY868" fmla="*/ 4284069 h 5612320"/>
              <a:gd name="connsiteX869" fmla="*/ 739392 w 5417651"/>
              <a:gd name="connsiteY869" fmla="*/ 4310238 h 5612320"/>
              <a:gd name="connsiteX870" fmla="*/ 746354 w 5417651"/>
              <a:gd name="connsiteY870" fmla="*/ 4336646 h 5612320"/>
              <a:gd name="connsiteX871" fmla="*/ 752836 w 5417651"/>
              <a:gd name="connsiteY871" fmla="*/ 4362814 h 5612320"/>
              <a:gd name="connsiteX872" fmla="*/ 759798 w 5417651"/>
              <a:gd name="connsiteY872" fmla="*/ 4388743 h 5612320"/>
              <a:gd name="connsiteX873" fmla="*/ 767000 w 5417651"/>
              <a:gd name="connsiteY873" fmla="*/ 4414431 h 5612320"/>
              <a:gd name="connsiteX874" fmla="*/ 773963 w 5417651"/>
              <a:gd name="connsiteY874" fmla="*/ 4439639 h 5612320"/>
              <a:gd name="connsiteX875" fmla="*/ 781165 w 5417651"/>
              <a:gd name="connsiteY875" fmla="*/ 4464847 h 5612320"/>
              <a:gd name="connsiteX876" fmla="*/ 788607 w 5417651"/>
              <a:gd name="connsiteY876" fmla="*/ 4489095 h 5612320"/>
              <a:gd name="connsiteX877" fmla="*/ 796049 w 5417651"/>
              <a:gd name="connsiteY877" fmla="*/ 4513342 h 5612320"/>
              <a:gd name="connsiteX878" fmla="*/ 803492 w 5417651"/>
              <a:gd name="connsiteY878" fmla="*/ 4537110 h 5612320"/>
              <a:gd name="connsiteX879" fmla="*/ 811174 w 5417651"/>
              <a:gd name="connsiteY879" fmla="*/ 4560157 h 5612320"/>
              <a:gd name="connsiteX880" fmla="*/ 818857 w 5417651"/>
              <a:gd name="connsiteY880" fmla="*/ 4582964 h 5612320"/>
              <a:gd name="connsiteX881" fmla="*/ 826779 w 5417651"/>
              <a:gd name="connsiteY881" fmla="*/ 4604571 h 5612320"/>
              <a:gd name="connsiteX882" fmla="*/ 834701 w 5417651"/>
              <a:gd name="connsiteY882" fmla="*/ 4625938 h 5612320"/>
              <a:gd name="connsiteX883" fmla="*/ 842624 w 5417651"/>
              <a:gd name="connsiteY883" fmla="*/ 4646585 h 5612320"/>
              <a:gd name="connsiteX884" fmla="*/ 852227 w 5417651"/>
              <a:gd name="connsiteY884" fmla="*/ 4670352 h 5612320"/>
              <a:gd name="connsiteX885" fmla="*/ 862310 w 5417651"/>
              <a:gd name="connsiteY885" fmla="*/ 4693640 h 5612320"/>
              <a:gd name="connsiteX886" fmla="*/ 867352 w 5417651"/>
              <a:gd name="connsiteY886" fmla="*/ 4704923 h 5612320"/>
              <a:gd name="connsiteX887" fmla="*/ 872633 w 5417651"/>
              <a:gd name="connsiteY887" fmla="*/ 4716207 h 5612320"/>
              <a:gd name="connsiteX888" fmla="*/ 877915 w 5417651"/>
              <a:gd name="connsiteY888" fmla="*/ 4727010 h 5612320"/>
              <a:gd name="connsiteX889" fmla="*/ 883197 w 5417651"/>
              <a:gd name="connsiteY889" fmla="*/ 4738054 h 5612320"/>
              <a:gd name="connsiteX890" fmla="*/ 888718 w 5417651"/>
              <a:gd name="connsiteY890" fmla="*/ 4748857 h 5612320"/>
              <a:gd name="connsiteX891" fmla="*/ 894000 w 5417651"/>
              <a:gd name="connsiteY891" fmla="*/ 4759180 h 5612320"/>
              <a:gd name="connsiteX892" fmla="*/ 899762 w 5417651"/>
              <a:gd name="connsiteY892" fmla="*/ 4769744 h 5612320"/>
              <a:gd name="connsiteX893" fmla="*/ 905524 w 5417651"/>
              <a:gd name="connsiteY893" fmla="*/ 4779827 h 5612320"/>
              <a:gd name="connsiteX894" fmla="*/ 911285 w 5417651"/>
              <a:gd name="connsiteY894" fmla="*/ 4789670 h 5612320"/>
              <a:gd name="connsiteX895" fmla="*/ 917287 w 5417651"/>
              <a:gd name="connsiteY895" fmla="*/ 4799753 h 5612320"/>
              <a:gd name="connsiteX896" fmla="*/ 923289 w 5417651"/>
              <a:gd name="connsiteY896" fmla="*/ 4809356 h 5612320"/>
              <a:gd name="connsiteX897" fmla="*/ 929291 w 5417651"/>
              <a:gd name="connsiteY897" fmla="*/ 4818719 h 5612320"/>
              <a:gd name="connsiteX898" fmla="*/ 935533 w 5417651"/>
              <a:gd name="connsiteY898" fmla="*/ 4827842 h 5612320"/>
              <a:gd name="connsiteX899" fmla="*/ 941775 w 5417651"/>
              <a:gd name="connsiteY899" fmla="*/ 4836965 h 5612320"/>
              <a:gd name="connsiteX900" fmla="*/ 948257 w 5417651"/>
              <a:gd name="connsiteY900" fmla="*/ 4845848 h 5612320"/>
              <a:gd name="connsiteX901" fmla="*/ 954739 w 5417651"/>
              <a:gd name="connsiteY901" fmla="*/ 4854491 h 5612320"/>
              <a:gd name="connsiteX902" fmla="*/ 961461 w 5417651"/>
              <a:gd name="connsiteY902" fmla="*/ 4862893 h 5612320"/>
              <a:gd name="connsiteX903" fmla="*/ 967943 w 5417651"/>
              <a:gd name="connsiteY903" fmla="*/ 4871056 h 5612320"/>
              <a:gd name="connsiteX904" fmla="*/ 974905 w 5417651"/>
              <a:gd name="connsiteY904" fmla="*/ 4878979 h 5612320"/>
              <a:gd name="connsiteX905" fmla="*/ 981627 w 5417651"/>
              <a:gd name="connsiteY905" fmla="*/ 4886901 h 5612320"/>
              <a:gd name="connsiteX906" fmla="*/ 988830 w 5417651"/>
              <a:gd name="connsiteY906" fmla="*/ 4894343 h 5612320"/>
              <a:gd name="connsiteX907" fmla="*/ 996032 w 5417651"/>
              <a:gd name="connsiteY907" fmla="*/ 4901786 h 5612320"/>
              <a:gd name="connsiteX908" fmla="*/ 1003234 w 5417651"/>
              <a:gd name="connsiteY908" fmla="*/ 4908988 h 5612320"/>
              <a:gd name="connsiteX909" fmla="*/ 1010676 w 5417651"/>
              <a:gd name="connsiteY909" fmla="*/ 4915950 h 5612320"/>
              <a:gd name="connsiteX910" fmla="*/ 1018359 w 5417651"/>
              <a:gd name="connsiteY910" fmla="*/ 4922432 h 5612320"/>
              <a:gd name="connsiteX911" fmla="*/ 1025561 w 5417651"/>
              <a:gd name="connsiteY911" fmla="*/ 4929154 h 5612320"/>
              <a:gd name="connsiteX912" fmla="*/ 1033483 w 5417651"/>
              <a:gd name="connsiteY912" fmla="*/ 4935156 h 5612320"/>
              <a:gd name="connsiteX913" fmla="*/ 1041406 w 5417651"/>
              <a:gd name="connsiteY913" fmla="*/ 4941158 h 5612320"/>
              <a:gd name="connsiteX914" fmla="*/ 1050769 w 5417651"/>
              <a:gd name="connsiteY914" fmla="*/ 4947640 h 5612320"/>
              <a:gd name="connsiteX915" fmla="*/ 1060132 w 5417651"/>
              <a:gd name="connsiteY915" fmla="*/ 4954122 h 5612320"/>
              <a:gd name="connsiteX916" fmla="*/ 1069975 w 5417651"/>
              <a:gd name="connsiteY916" fmla="*/ 4960124 h 5612320"/>
              <a:gd name="connsiteX917" fmla="*/ 1079818 w 5417651"/>
              <a:gd name="connsiteY917" fmla="*/ 4965886 h 5612320"/>
              <a:gd name="connsiteX918" fmla="*/ 1089901 w 5417651"/>
              <a:gd name="connsiteY918" fmla="*/ 4971408 h 5612320"/>
              <a:gd name="connsiteX919" fmla="*/ 1100464 w 5417651"/>
              <a:gd name="connsiteY919" fmla="*/ 4976209 h 5612320"/>
              <a:gd name="connsiteX920" fmla="*/ 1111028 w 5417651"/>
              <a:gd name="connsiteY920" fmla="*/ 4981011 h 5612320"/>
              <a:gd name="connsiteX921" fmla="*/ 1122071 w 5417651"/>
              <a:gd name="connsiteY921" fmla="*/ 4985332 h 5612320"/>
              <a:gd name="connsiteX922" fmla="*/ 1133595 w 5417651"/>
              <a:gd name="connsiteY922" fmla="*/ 4989414 h 5612320"/>
              <a:gd name="connsiteX923" fmla="*/ 1145358 w 5417651"/>
              <a:gd name="connsiteY923" fmla="*/ 4993015 h 5612320"/>
              <a:gd name="connsiteX924" fmla="*/ 1157602 w 5417651"/>
              <a:gd name="connsiteY924" fmla="*/ 4996136 h 5612320"/>
              <a:gd name="connsiteX925" fmla="*/ 1170086 w 5417651"/>
              <a:gd name="connsiteY925" fmla="*/ 4998536 h 5612320"/>
              <a:gd name="connsiteX926" fmla="*/ 1176568 w 5417651"/>
              <a:gd name="connsiteY926" fmla="*/ 4999737 h 5612320"/>
              <a:gd name="connsiteX927" fmla="*/ 1183050 w 5417651"/>
              <a:gd name="connsiteY927" fmla="*/ 5000697 h 5612320"/>
              <a:gd name="connsiteX928" fmla="*/ 1189772 w 5417651"/>
              <a:gd name="connsiteY928" fmla="*/ 5001657 h 5612320"/>
              <a:gd name="connsiteX929" fmla="*/ 1196254 w 5417651"/>
              <a:gd name="connsiteY929" fmla="*/ 5002378 h 5612320"/>
              <a:gd name="connsiteX930" fmla="*/ 1203216 w 5417651"/>
              <a:gd name="connsiteY930" fmla="*/ 5002858 h 5612320"/>
              <a:gd name="connsiteX931" fmla="*/ 1210179 w 5417651"/>
              <a:gd name="connsiteY931" fmla="*/ 5003578 h 5612320"/>
              <a:gd name="connsiteX932" fmla="*/ 1217141 w 5417651"/>
              <a:gd name="connsiteY932" fmla="*/ 5003818 h 5612320"/>
              <a:gd name="connsiteX933" fmla="*/ 1224583 w 5417651"/>
              <a:gd name="connsiteY933" fmla="*/ 5003818 h 5612320"/>
              <a:gd name="connsiteX934" fmla="*/ 1238747 w 5417651"/>
              <a:gd name="connsiteY934" fmla="*/ 5004058 h 5612320"/>
              <a:gd name="connsiteX935" fmla="*/ 1253392 w 5417651"/>
              <a:gd name="connsiteY935" fmla="*/ 5004058 h 5612320"/>
              <a:gd name="connsiteX936" fmla="*/ 1268037 w 5417651"/>
              <a:gd name="connsiteY936" fmla="*/ 5003818 h 5612320"/>
              <a:gd name="connsiteX937" fmla="*/ 1282441 w 5417651"/>
              <a:gd name="connsiteY937" fmla="*/ 5003578 h 5612320"/>
              <a:gd name="connsiteX938" fmla="*/ 1297326 w 5417651"/>
              <a:gd name="connsiteY938" fmla="*/ 5002858 h 5612320"/>
              <a:gd name="connsiteX939" fmla="*/ 1311970 w 5417651"/>
              <a:gd name="connsiteY939" fmla="*/ 5002378 h 5612320"/>
              <a:gd name="connsiteX940" fmla="*/ 1326375 w 5417651"/>
              <a:gd name="connsiteY940" fmla="*/ 5001657 h 5612320"/>
              <a:gd name="connsiteX941" fmla="*/ 1341259 w 5417651"/>
              <a:gd name="connsiteY941" fmla="*/ 5000697 h 5612320"/>
              <a:gd name="connsiteX942" fmla="*/ 1355904 w 5417651"/>
              <a:gd name="connsiteY942" fmla="*/ 4999737 h 5612320"/>
              <a:gd name="connsiteX943" fmla="*/ 1370549 w 5417651"/>
              <a:gd name="connsiteY943" fmla="*/ 4998536 h 5612320"/>
              <a:gd name="connsiteX944" fmla="*/ 1384953 w 5417651"/>
              <a:gd name="connsiteY944" fmla="*/ 4997576 h 5612320"/>
              <a:gd name="connsiteX945" fmla="*/ 1399598 w 5417651"/>
              <a:gd name="connsiteY945" fmla="*/ 4996136 h 5612320"/>
              <a:gd name="connsiteX946" fmla="*/ 1414002 w 5417651"/>
              <a:gd name="connsiteY946" fmla="*/ 4994695 h 5612320"/>
              <a:gd name="connsiteX947" fmla="*/ 1428407 w 5417651"/>
              <a:gd name="connsiteY947" fmla="*/ 4993015 h 5612320"/>
              <a:gd name="connsiteX948" fmla="*/ 1443051 w 5417651"/>
              <a:gd name="connsiteY948" fmla="*/ 4991334 h 5612320"/>
              <a:gd name="connsiteX949" fmla="*/ 1457216 w 5417651"/>
              <a:gd name="connsiteY949" fmla="*/ 4989654 h 5612320"/>
              <a:gd name="connsiteX950" fmla="*/ 1477382 w 5417651"/>
              <a:gd name="connsiteY950" fmla="*/ 4987253 h 5612320"/>
              <a:gd name="connsiteX951" fmla="*/ 1497308 w 5417651"/>
              <a:gd name="connsiteY951" fmla="*/ 4984852 h 5612320"/>
              <a:gd name="connsiteX952" fmla="*/ 1517234 w 5417651"/>
              <a:gd name="connsiteY952" fmla="*/ 4981971 h 5612320"/>
              <a:gd name="connsiteX953" fmla="*/ 1536680 w 5417651"/>
              <a:gd name="connsiteY953" fmla="*/ 4979090 h 5612320"/>
              <a:gd name="connsiteX954" fmla="*/ 1556126 w 5417651"/>
              <a:gd name="connsiteY954" fmla="*/ 4975729 h 5612320"/>
              <a:gd name="connsiteX955" fmla="*/ 1575092 w 5417651"/>
              <a:gd name="connsiteY955" fmla="*/ 4972368 h 5612320"/>
              <a:gd name="connsiteX956" fmla="*/ 1594298 w 5417651"/>
              <a:gd name="connsiteY956" fmla="*/ 4969247 h 5612320"/>
              <a:gd name="connsiteX957" fmla="*/ 1613264 w 5417651"/>
              <a:gd name="connsiteY957" fmla="*/ 4965646 h 5612320"/>
              <a:gd name="connsiteX958" fmla="*/ 1631990 w 5417651"/>
              <a:gd name="connsiteY958" fmla="*/ 4961805 h 5612320"/>
              <a:gd name="connsiteX959" fmla="*/ 1650236 w 5417651"/>
              <a:gd name="connsiteY959" fmla="*/ 4957964 h 5612320"/>
              <a:gd name="connsiteX960" fmla="*/ 1668962 w 5417651"/>
              <a:gd name="connsiteY960" fmla="*/ 4953882 h 5612320"/>
              <a:gd name="connsiteX961" fmla="*/ 1687447 w 5417651"/>
              <a:gd name="connsiteY961" fmla="*/ 4949561 h 5612320"/>
              <a:gd name="connsiteX962" fmla="*/ 1705453 w 5417651"/>
              <a:gd name="connsiteY962" fmla="*/ 4945480 h 5612320"/>
              <a:gd name="connsiteX963" fmla="*/ 1723699 w 5417651"/>
              <a:gd name="connsiteY963" fmla="*/ 4941158 h 5612320"/>
              <a:gd name="connsiteX964" fmla="*/ 1741944 w 5417651"/>
              <a:gd name="connsiteY964" fmla="*/ 4936357 h 5612320"/>
              <a:gd name="connsiteX965" fmla="*/ 1759950 w 5417651"/>
              <a:gd name="connsiteY965" fmla="*/ 4931795 h 5612320"/>
              <a:gd name="connsiteX966" fmla="*/ 1795961 w 5417651"/>
              <a:gd name="connsiteY966" fmla="*/ 4922192 h 5612320"/>
              <a:gd name="connsiteX967" fmla="*/ 1831732 w 5417651"/>
              <a:gd name="connsiteY967" fmla="*/ 4912109 h 5612320"/>
              <a:gd name="connsiteX968" fmla="*/ 1867744 w 5417651"/>
              <a:gd name="connsiteY968" fmla="*/ 4901306 h 5612320"/>
              <a:gd name="connsiteX969" fmla="*/ 1903274 w 5417651"/>
              <a:gd name="connsiteY969" fmla="*/ 4890262 h 5612320"/>
              <a:gd name="connsiteX970" fmla="*/ 1939286 w 5417651"/>
              <a:gd name="connsiteY970" fmla="*/ 4878979 h 5612320"/>
              <a:gd name="connsiteX971" fmla="*/ 1975537 w 5417651"/>
              <a:gd name="connsiteY971" fmla="*/ 4867455 h 5612320"/>
              <a:gd name="connsiteX972" fmla="*/ 2012028 w 5417651"/>
              <a:gd name="connsiteY972" fmla="*/ 4855451 h 5612320"/>
              <a:gd name="connsiteX973" fmla="*/ 2049240 w 5417651"/>
              <a:gd name="connsiteY973" fmla="*/ 4842967 h 5612320"/>
              <a:gd name="connsiteX974" fmla="*/ 2064124 w 5417651"/>
              <a:gd name="connsiteY974" fmla="*/ 4838166 h 5612320"/>
              <a:gd name="connsiteX975" fmla="*/ 2086932 w 5417651"/>
              <a:gd name="connsiteY975" fmla="*/ 4830243 h 5612320"/>
              <a:gd name="connsiteX976" fmla="*/ 2114540 w 5417651"/>
              <a:gd name="connsiteY976" fmla="*/ 4820160 h 5612320"/>
              <a:gd name="connsiteX977" fmla="*/ 2144550 w 5417651"/>
              <a:gd name="connsiteY977" fmla="*/ 4809837 h 5612320"/>
              <a:gd name="connsiteX978" fmla="*/ 2173599 w 5417651"/>
              <a:gd name="connsiteY978" fmla="*/ 4799033 h 5612320"/>
              <a:gd name="connsiteX979" fmla="*/ 2199527 w 5417651"/>
              <a:gd name="connsiteY979" fmla="*/ 4789190 h 5612320"/>
              <a:gd name="connsiteX980" fmla="*/ 2210090 w 5417651"/>
              <a:gd name="connsiteY980" fmla="*/ 4785109 h 5612320"/>
              <a:gd name="connsiteX981" fmla="*/ 2218733 w 5417651"/>
              <a:gd name="connsiteY981" fmla="*/ 4781267 h 5612320"/>
              <a:gd name="connsiteX982" fmla="*/ 2224975 w 5417651"/>
              <a:gd name="connsiteY982" fmla="*/ 4778146 h 5612320"/>
              <a:gd name="connsiteX983" fmla="*/ 2228816 w 5417651"/>
              <a:gd name="connsiteY983" fmla="*/ 4776226 h 5612320"/>
              <a:gd name="connsiteX984" fmla="*/ 2237218 w 5417651"/>
              <a:gd name="connsiteY984" fmla="*/ 4773825 h 5612320"/>
              <a:gd name="connsiteX985" fmla="*/ 2249702 w 5417651"/>
              <a:gd name="connsiteY985" fmla="*/ 4769504 h 5612320"/>
              <a:gd name="connsiteX986" fmla="*/ 2266508 w 5417651"/>
              <a:gd name="connsiteY986" fmla="*/ 4763502 h 5612320"/>
              <a:gd name="connsiteX987" fmla="*/ 2286674 w 5417651"/>
              <a:gd name="connsiteY987" fmla="*/ 4756059 h 5612320"/>
              <a:gd name="connsiteX988" fmla="*/ 2309241 w 5417651"/>
              <a:gd name="connsiteY988" fmla="*/ 4747177 h 5612320"/>
              <a:gd name="connsiteX989" fmla="*/ 2333969 w 5417651"/>
              <a:gd name="connsiteY989" fmla="*/ 4737573 h 5612320"/>
              <a:gd name="connsiteX990" fmla="*/ 2360377 w 5417651"/>
              <a:gd name="connsiteY990" fmla="*/ 4727010 h 5612320"/>
              <a:gd name="connsiteX991" fmla="*/ 2387746 w 5417651"/>
              <a:gd name="connsiteY991" fmla="*/ 4716447 h 5612320"/>
              <a:gd name="connsiteX992" fmla="*/ 2414874 w 5417651"/>
              <a:gd name="connsiteY992" fmla="*/ 4705403 h 5612320"/>
              <a:gd name="connsiteX993" fmla="*/ 2441762 w 5417651"/>
              <a:gd name="connsiteY993" fmla="*/ 4694600 h 5612320"/>
              <a:gd name="connsiteX994" fmla="*/ 2467930 w 5417651"/>
              <a:gd name="connsiteY994" fmla="*/ 4684036 h 5612320"/>
              <a:gd name="connsiteX995" fmla="*/ 2492418 w 5417651"/>
              <a:gd name="connsiteY995" fmla="*/ 4674433 h 5612320"/>
              <a:gd name="connsiteX996" fmla="*/ 2514265 w 5417651"/>
              <a:gd name="connsiteY996" fmla="*/ 4665311 h 5612320"/>
              <a:gd name="connsiteX997" fmla="*/ 2533471 w 5417651"/>
              <a:gd name="connsiteY997" fmla="*/ 4657628 h 5612320"/>
              <a:gd name="connsiteX998" fmla="*/ 2549556 w 5417651"/>
              <a:gd name="connsiteY998" fmla="*/ 4651386 h 5612320"/>
              <a:gd name="connsiteX999" fmla="*/ 2561320 w 5417651"/>
              <a:gd name="connsiteY999" fmla="*/ 4646585 h 5612320"/>
              <a:gd name="connsiteX1000" fmla="*/ 2573804 w 5417651"/>
              <a:gd name="connsiteY1000" fmla="*/ 4641303 h 5612320"/>
              <a:gd name="connsiteX1001" fmla="*/ 2587728 w 5417651"/>
              <a:gd name="connsiteY1001" fmla="*/ 4636261 h 5612320"/>
              <a:gd name="connsiteX1002" fmla="*/ 2601892 w 5417651"/>
              <a:gd name="connsiteY1002" fmla="*/ 4630740 h 5612320"/>
              <a:gd name="connsiteX1003" fmla="*/ 2616537 w 5417651"/>
              <a:gd name="connsiteY1003" fmla="*/ 4624978 h 5612320"/>
              <a:gd name="connsiteX1004" fmla="*/ 2630701 w 5417651"/>
              <a:gd name="connsiteY1004" fmla="*/ 4619216 h 5612320"/>
              <a:gd name="connsiteX1005" fmla="*/ 2644386 w 5417651"/>
              <a:gd name="connsiteY1005" fmla="*/ 4613214 h 5612320"/>
              <a:gd name="connsiteX1006" fmla="*/ 2657350 w 5417651"/>
              <a:gd name="connsiteY1006" fmla="*/ 4607452 h 5612320"/>
              <a:gd name="connsiteX1007" fmla="*/ 2668873 w 5417651"/>
              <a:gd name="connsiteY1007" fmla="*/ 4601450 h 5612320"/>
              <a:gd name="connsiteX1008" fmla="*/ 2677756 w 5417651"/>
              <a:gd name="connsiteY1008" fmla="*/ 4598569 h 5612320"/>
              <a:gd name="connsiteX1009" fmla="*/ 2688079 w 5417651"/>
              <a:gd name="connsiteY1009" fmla="*/ 4594728 h 5612320"/>
              <a:gd name="connsiteX1010" fmla="*/ 2699122 w 5417651"/>
              <a:gd name="connsiteY1010" fmla="*/ 4590407 h 5612320"/>
              <a:gd name="connsiteX1011" fmla="*/ 2710406 w 5417651"/>
              <a:gd name="connsiteY1011" fmla="*/ 4585125 h 5612320"/>
              <a:gd name="connsiteX1012" fmla="*/ 2721930 w 5417651"/>
              <a:gd name="connsiteY1012" fmla="*/ 4579843 h 5612320"/>
              <a:gd name="connsiteX1013" fmla="*/ 2732973 w 5417651"/>
              <a:gd name="connsiteY1013" fmla="*/ 4574802 h 5612320"/>
              <a:gd name="connsiteX1014" fmla="*/ 2742816 w 5417651"/>
              <a:gd name="connsiteY1014" fmla="*/ 4570000 h 5612320"/>
              <a:gd name="connsiteX1015" fmla="*/ 2751699 w 5417651"/>
              <a:gd name="connsiteY1015" fmla="*/ 4565919 h 5612320"/>
              <a:gd name="connsiteX1016" fmla="*/ 2761542 w 5417651"/>
              <a:gd name="connsiteY1016" fmla="*/ 4561117 h 5612320"/>
              <a:gd name="connsiteX1017" fmla="*/ 2771625 w 5417651"/>
              <a:gd name="connsiteY1017" fmla="*/ 4556796 h 5612320"/>
              <a:gd name="connsiteX1018" fmla="*/ 2781948 w 5417651"/>
              <a:gd name="connsiteY1018" fmla="*/ 4552475 h 5612320"/>
              <a:gd name="connsiteX1019" fmla="*/ 2791792 w 5417651"/>
              <a:gd name="connsiteY1019" fmla="*/ 4547673 h 5612320"/>
              <a:gd name="connsiteX1020" fmla="*/ 2801874 w 5417651"/>
              <a:gd name="connsiteY1020" fmla="*/ 4543352 h 5612320"/>
              <a:gd name="connsiteX1021" fmla="*/ 2811958 w 5417651"/>
              <a:gd name="connsiteY1021" fmla="*/ 4538550 h 5612320"/>
              <a:gd name="connsiteX1022" fmla="*/ 2822041 w 5417651"/>
              <a:gd name="connsiteY1022" fmla="*/ 4533989 h 5612320"/>
              <a:gd name="connsiteX1023" fmla="*/ 2831884 w 5417651"/>
              <a:gd name="connsiteY1023" fmla="*/ 4528947 h 5612320"/>
              <a:gd name="connsiteX1024" fmla="*/ 2850850 w 5417651"/>
              <a:gd name="connsiteY1024" fmla="*/ 4519584 h 5612320"/>
              <a:gd name="connsiteX1025" fmla="*/ 2870776 w 5417651"/>
              <a:gd name="connsiteY1025" fmla="*/ 4510461 h 5612320"/>
              <a:gd name="connsiteX1026" fmla="*/ 2891662 w 5417651"/>
              <a:gd name="connsiteY1026" fmla="*/ 4500858 h 5612320"/>
              <a:gd name="connsiteX1027" fmla="*/ 2912549 w 5417651"/>
              <a:gd name="connsiteY1027" fmla="*/ 4491015 h 5612320"/>
              <a:gd name="connsiteX1028" fmla="*/ 2933436 w 5417651"/>
              <a:gd name="connsiteY1028" fmla="*/ 4481172 h 5612320"/>
              <a:gd name="connsiteX1029" fmla="*/ 2953602 w 5417651"/>
              <a:gd name="connsiteY1029" fmla="*/ 4471329 h 5612320"/>
              <a:gd name="connsiteX1030" fmla="*/ 2963205 w 5417651"/>
              <a:gd name="connsiteY1030" fmla="*/ 4466047 h 5612320"/>
              <a:gd name="connsiteX1031" fmla="*/ 2972568 w 5417651"/>
              <a:gd name="connsiteY1031" fmla="*/ 4461006 h 5612320"/>
              <a:gd name="connsiteX1032" fmla="*/ 2981210 w 5417651"/>
              <a:gd name="connsiteY1032" fmla="*/ 4455724 h 5612320"/>
              <a:gd name="connsiteX1033" fmla="*/ 2989853 w 5417651"/>
              <a:gd name="connsiteY1033" fmla="*/ 4450442 h 5612320"/>
              <a:gd name="connsiteX1034" fmla="*/ 2995615 w 5417651"/>
              <a:gd name="connsiteY1034" fmla="*/ 4448042 h 5612320"/>
              <a:gd name="connsiteX1035" fmla="*/ 3003057 w 5417651"/>
              <a:gd name="connsiteY1035" fmla="*/ 4444440 h 5612320"/>
              <a:gd name="connsiteX1036" fmla="*/ 3011700 w 5417651"/>
              <a:gd name="connsiteY1036" fmla="*/ 4440359 h 5612320"/>
              <a:gd name="connsiteX1037" fmla="*/ 3022023 w 5417651"/>
              <a:gd name="connsiteY1037" fmla="*/ 4434837 h 5612320"/>
              <a:gd name="connsiteX1038" fmla="*/ 3046031 w 5417651"/>
              <a:gd name="connsiteY1038" fmla="*/ 4422113 h 5612320"/>
              <a:gd name="connsiteX1039" fmla="*/ 3074600 w 5417651"/>
              <a:gd name="connsiteY1039" fmla="*/ 4406508 h 5612320"/>
              <a:gd name="connsiteX1040" fmla="*/ 3106290 w 5417651"/>
              <a:gd name="connsiteY1040" fmla="*/ 4388983 h 5612320"/>
              <a:gd name="connsiteX1041" fmla="*/ 3140380 w 5417651"/>
              <a:gd name="connsiteY1041" fmla="*/ 4370017 h 5612320"/>
              <a:gd name="connsiteX1042" fmla="*/ 3175671 w 5417651"/>
              <a:gd name="connsiteY1042" fmla="*/ 4349610 h 5612320"/>
              <a:gd name="connsiteX1043" fmla="*/ 3211682 w 5417651"/>
              <a:gd name="connsiteY1043" fmla="*/ 4328964 h 5612320"/>
              <a:gd name="connsiteX1044" fmla="*/ 3247454 w 5417651"/>
              <a:gd name="connsiteY1044" fmla="*/ 4308077 h 5612320"/>
              <a:gd name="connsiteX1045" fmla="*/ 3281544 w 5417651"/>
              <a:gd name="connsiteY1045" fmla="*/ 4288151 h 5612320"/>
              <a:gd name="connsiteX1046" fmla="*/ 3313474 w 5417651"/>
              <a:gd name="connsiteY1046" fmla="*/ 4269185 h 5612320"/>
              <a:gd name="connsiteX1047" fmla="*/ 3342283 w 5417651"/>
              <a:gd name="connsiteY1047" fmla="*/ 4251659 h 5612320"/>
              <a:gd name="connsiteX1048" fmla="*/ 3367011 w 5417651"/>
              <a:gd name="connsiteY1048" fmla="*/ 4236054 h 5612320"/>
              <a:gd name="connsiteX1049" fmla="*/ 3386457 w 5417651"/>
              <a:gd name="connsiteY1049" fmla="*/ 4223810 h 5612320"/>
              <a:gd name="connsiteX1050" fmla="*/ 3394139 w 5417651"/>
              <a:gd name="connsiteY1050" fmla="*/ 4218529 h 5612320"/>
              <a:gd name="connsiteX1051" fmla="*/ 3400141 w 5417651"/>
              <a:gd name="connsiteY1051" fmla="*/ 4214447 h 5612320"/>
              <a:gd name="connsiteX1052" fmla="*/ 3404702 w 5417651"/>
              <a:gd name="connsiteY1052" fmla="*/ 4211086 h 5612320"/>
              <a:gd name="connsiteX1053" fmla="*/ 3407103 w 5417651"/>
              <a:gd name="connsiteY1053" fmla="*/ 4208686 h 5612320"/>
              <a:gd name="connsiteX1054" fmla="*/ 3409984 w 5417651"/>
              <a:gd name="connsiteY1054" fmla="*/ 4207245 h 5612320"/>
              <a:gd name="connsiteX1055" fmla="*/ 3414546 w 5417651"/>
              <a:gd name="connsiteY1055" fmla="*/ 4205084 h 5612320"/>
              <a:gd name="connsiteX1056" fmla="*/ 3419587 w 5417651"/>
              <a:gd name="connsiteY1056" fmla="*/ 4202203 h 5612320"/>
              <a:gd name="connsiteX1057" fmla="*/ 3426309 w 5417651"/>
              <a:gd name="connsiteY1057" fmla="*/ 4198362 h 5612320"/>
              <a:gd name="connsiteX1058" fmla="*/ 3441914 w 5417651"/>
              <a:gd name="connsiteY1058" fmla="*/ 4188519 h 5612320"/>
              <a:gd name="connsiteX1059" fmla="*/ 3460640 w 5417651"/>
              <a:gd name="connsiteY1059" fmla="*/ 4176755 h 5612320"/>
              <a:gd name="connsiteX1060" fmla="*/ 3482006 w 5417651"/>
              <a:gd name="connsiteY1060" fmla="*/ 4162831 h 5612320"/>
              <a:gd name="connsiteX1061" fmla="*/ 3505294 w 5417651"/>
              <a:gd name="connsiteY1061" fmla="*/ 4147226 h 5612320"/>
              <a:gd name="connsiteX1062" fmla="*/ 3530022 w 5417651"/>
              <a:gd name="connsiteY1062" fmla="*/ 4130661 h 5612320"/>
              <a:gd name="connsiteX1063" fmla="*/ 3555470 w 5417651"/>
              <a:gd name="connsiteY1063" fmla="*/ 4113375 h 5612320"/>
              <a:gd name="connsiteX1064" fmla="*/ 3580678 w 5417651"/>
              <a:gd name="connsiteY1064" fmla="*/ 4096090 h 5612320"/>
              <a:gd name="connsiteX1065" fmla="*/ 3605645 w 5417651"/>
              <a:gd name="connsiteY1065" fmla="*/ 4079044 h 5612320"/>
              <a:gd name="connsiteX1066" fmla="*/ 3628932 w 5417651"/>
              <a:gd name="connsiteY1066" fmla="*/ 4062479 h 5612320"/>
              <a:gd name="connsiteX1067" fmla="*/ 3651019 w 5417651"/>
              <a:gd name="connsiteY1067" fmla="*/ 4047114 h 5612320"/>
              <a:gd name="connsiteX1068" fmla="*/ 3670225 w 5417651"/>
              <a:gd name="connsiteY1068" fmla="*/ 4033430 h 5612320"/>
              <a:gd name="connsiteX1069" fmla="*/ 3686550 w 5417651"/>
              <a:gd name="connsiteY1069" fmla="*/ 4021666 h 5612320"/>
              <a:gd name="connsiteX1070" fmla="*/ 3699034 w 5417651"/>
              <a:gd name="connsiteY1070" fmla="*/ 4012303 h 5612320"/>
              <a:gd name="connsiteX1071" fmla="*/ 3706957 w 5417651"/>
              <a:gd name="connsiteY1071" fmla="*/ 4005821 h 5612320"/>
              <a:gd name="connsiteX1072" fmla="*/ 3710558 w 5417651"/>
              <a:gd name="connsiteY1072" fmla="*/ 4003660 h 5612320"/>
              <a:gd name="connsiteX1073" fmla="*/ 3715600 w 5417651"/>
              <a:gd name="connsiteY1073" fmla="*/ 4000780 h 5612320"/>
              <a:gd name="connsiteX1074" fmla="*/ 3722082 w 5417651"/>
              <a:gd name="connsiteY1074" fmla="*/ 3996218 h 5612320"/>
              <a:gd name="connsiteX1075" fmla="*/ 3730004 w 5417651"/>
              <a:gd name="connsiteY1075" fmla="*/ 3990456 h 5612320"/>
              <a:gd name="connsiteX1076" fmla="*/ 3749690 w 5417651"/>
              <a:gd name="connsiteY1076" fmla="*/ 3976532 h 5612320"/>
              <a:gd name="connsiteX1077" fmla="*/ 3773218 w 5417651"/>
              <a:gd name="connsiteY1077" fmla="*/ 3959246 h 5612320"/>
              <a:gd name="connsiteX1078" fmla="*/ 3800346 w 5417651"/>
              <a:gd name="connsiteY1078" fmla="*/ 3938840 h 5612320"/>
              <a:gd name="connsiteX1079" fmla="*/ 3829875 w 5417651"/>
              <a:gd name="connsiteY1079" fmla="*/ 3916273 h 5612320"/>
              <a:gd name="connsiteX1080" fmla="*/ 3861085 w 5417651"/>
              <a:gd name="connsiteY1080" fmla="*/ 3892505 h 5612320"/>
              <a:gd name="connsiteX1081" fmla="*/ 3893015 w 5417651"/>
              <a:gd name="connsiteY1081" fmla="*/ 3868017 h 5612320"/>
              <a:gd name="connsiteX1082" fmla="*/ 3924945 w 5417651"/>
              <a:gd name="connsiteY1082" fmla="*/ 3843289 h 5612320"/>
              <a:gd name="connsiteX1083" fmla="*/ 3955914 w 5417651"/>
              <a:gd name="connsiteY1083" fmla="*/ 3819042 h 5612320"/>
              <a:gd name="connsiteX1084" fmla="*/ 3984964 w 5417651"/>
              <a:gd name="connsiteY1084" fmla="*/ 3795994 h 5612320"/>
              <a:gd name="connsiteX1085" fmla="*/ 4011612 w 5417651"/>
              <a:gd name="connsiteY1085" fmla="*/ 3774868 h 5612320"/>
              <a:gd name="connsiteX1086" fmla="*/ 4034659 w 5417651"/>
              <a:gd name="connsiteY1086" fmla="*/ 3756142 h 5612320"/>
              <a:gd name="connsiteX1087" fmla="*/ 4053385 w 5417651"/>
              <a:gd name="connsiteY1087" fmla="*/ 3740777 h 5612320"/>
              <a:gd name="connsiteX1088" fmla="*/ 4060827 w 5417651"/>
              <a:gd name="connsiteY1088" fmla="*/ 3734535 h 5612320"/>
              <a:gd name="connsiteX1089" fmla="*/ 4066829 w 5417651"/>
              <a:gd name="connsiteY1089" fmla="*/ 3729253 h 5612320"/>
              <a:gd name="connsiteX1090" fmla="*/ 4071390 w 5417651"/>
              <a:gd name="connsiteY1090" fmla="*/ 3724932 h 5612320"/>
              <a:gd name="connsiteX1091" fmla="*/ 4074031 w 5417651"/>
              <a:gd name="connsiteY1091" fmla="*/ 3722051 h 5612320"/>
              <a:gd name="connsiteX1092" fmla="*/ 4077152 w 5417651"/>
              <a:gd name="connsiteY1092" fmla="*/ 3720370 h 5612320"/>
              <a:gd name="connsiteX1093" fmla="*/ 4080753 w 5417651"/>
              <a:gd name="connsiteY1093" fmla="*/ 3718210 h 5612320"/>
              <a:gd name="connsiteX1094" fmla="*/ 4084834 w 5417651"/>
              <a:gd name="connsiteY1094" fmla="*/ 3715329 h 5612320"/>
              <a:gd name="connsiteX1095" fmla="*/ 4089156 w 5417651"/>
              <a:gd name="connsiteY1095" fmla="*/ 3711968 h 5612320"/>
              <a:gd name="connsiteX1096" fmla="*/ 4099479 w 5417651"/>
              <a:gd name="connsiteY1096" fmla="*/ 3704045 h 5612320"/>
              <a:gd name="connsiteX1097" fmla="*/ 4111723 w 5417651"/>
              <a:gd name="connsiteY1097" fmla="*/ 3694202 h 5612320"/>
              <a:gd name="connsiteX1098" fmla="*/ 4124927 w 5417651"/>
              <a:gd name="connsiteY1098" fmla="*/ 3682919 h 5612320"/>
              <a:gd name="connsiteX1099" fmla="*/ 4139332 w 5417651"/>
              <a:gd name="connsiteY1099" fmla="*/ 3670675 h 5612320"/>
              <a:gd name="connsiteX1100" fmla="*/ 4154216 w 5417651"/>
              <a:gd name="connsiteY1100" fmla="*/ 3657470 h 5612320"/>
              <a:gd name="connsiteX1101" fmla="*/ 4169821 w 5417651"/>
              <a:gd name="connsiteY1101" fmla="*/ 3644026 h 5612320"/>
              <a:gd name="connsiteX1102" fmla="*/ 4185666 w 5417651"/>
              <a:gd name="connsiteY1102" fmla="*/ 3630102 h 5612320"/>
              <a:gd name="connsiteX1103" fmla="*/ 4201271 w 5417651"/>
              <a:gd name="connsiteY1103" fmla="*/ 3616417 h 5612320"/>
              <a:gd name="connsiteX1104" fmla="*/ 4216396 w 5417651"/>
              <a:gd name="connsiteY1104" fmla="*/ 3603213 h 5612320"/>
              <a:gd name="connsiteX1105" fmla="*/ 4230800 w 5417651"/>
              <a:gd name="connsiteY1105" fmla="*/ 3590249 h 5612320"/>
              <a:gd name="connsiteX1106" fmla="*/ 4244244 w 5417651"/>
              <a:gd name="connsiteY1106" fmla="*/ 3578485 h 5612320"/>
              <a:gd name="connsiteX1107" fmla="*/ 4256488 w 5417651"/>
              <a:gd name="connsiteY1107" fmla="*/ 3567922 h 5612320"/>
              <a:gd name="connsiteX1108" fmla="*/ 4267532 w 5417651"/>
              <a:gd name="connsiteY1108" fmla="*/ 3559039 h 5612320"/>
              <a:gd name="connsiteX1109" fmla="*/ 4276174 w 5417651"/>
              <a:gd name="connsiteY1109" fmla="*/ 3551837 h 5612320"/>
              <a:gd name="connsiteX1110" fmla="*/ 4281216 w 5417651"/>
              <a:gd name="connsiteY1110" fmla="*/ 3547996 h 5612320"/>
              <a:gd name="connsiteX1111" fmla="*/ 4284097 w 5417651"/>
              <a:gd name="connsiteY1111" fmla="*/ 3545115 h 5612320"/>
              <a:gd name="connsiteX1112" fmla="*/ 4287458 w 5417651"/>
              <a:gd name="connsiteY1112" fmla="*/ 3541994 h 5612320"/>
              <a:gd name="connsiteX1113" fmla="*/ 4292499 w 5417651"/>
              <a:gd name="connsiteY1113" fmla="*/ 3537192 h 5612320"/>
              <a:gd name="connsiteX1114" fmla="*/ 4342915 w 5417651"/>
              <a:gd name="connsiteY1114" fmla="*/ 3492298 h 5612320"/>
              <a:gd name="connsiteX1115" fmla="*/ 4350838 w 5417651"/>
              <a:gd name="connsiteY1115" fmla="*/ 3484135 h 5612320"/>
              <a:gd name="connsiteX1116" fmla="*/ 4358520 w 5417651"/>
              <a:gd name="connsiteY1116" fmla="*/ 3476453 h 5612320"/>
              <a:gd name="connsiteX1117" fmla="*/ 4366442 w 5417651"/>
              <a:gd name="connsiteY1117" fmla="*/ 3468771 h 5612320"/>
              <a:gd name="connsiteX1118" fmla="*/ 4374125 w 5417651"/>
              <a:gd name="connsiteY1118" fmla="*/ 3461328 h 5612320"/>
              <a:gd name="connsiteX1119" fmla="*/ 4381807 w 5417651"/>
              <a:gd name="connsiteY1119" fmla="*/ 3453886 h 5612320"/>
              <a:gd name="connsiteX1120" fmla="*/ 4389490 w 5417651"/>
              <a:gd name="connsiteY1120" fmla="*/ 3446684 h 5612320"/>
              <a:gd name="connsiteX1121" fmla="*/ 4397412 w 5417651"/>
              <a:gd name="connsiteY1121" fmla="*/ 3438761 h 5612320"/>
              <a:gd name="connsiteX1122" fmla="*/ 4405334 w 5417651"/>
              <a:gd name="connsiteY1122" fmla="*/ 3431079 h 5612320"/>
              <a:gd name="connsiteX1123" fmla="*/ 4411816 w 5417651"/>
              <a:gd name="connsiteY1123" fmla="*/ 3425077 h 5612320"/>
              <a:gd name="connsiteX1124" fmla="*/ 4420699 w 5417651"/>
              <a:gd name="connsiteY1124" fmla="*/ 3416194 h 5612320"/>
              <a:gd name="connsiteX1125" fmla="*/ 4431983 w 5417651"/>
              <a:gd name="connsiteY1125" fmla="*/ 3404910 h 5612320"/>
              <a:gd name="connsiteX1126" fmla="*/ 4444947 w 5417651"/>
              <a:gd name="connsiteY1126" fmla="*/ 3391946 h 5612320"/>
              <a:gd name="connsiteX1127" fmla="*/ 4458871 w 5417651"/>
              <a:gd name="connsiteY1127" fmla="*/ 3377542 h 5612320"/>
              <a:gd name="connsiteX1128" fmla="*/ 4473996 w 5417651"/>
              <a:gd name="connsiteY1128" fmla="*/ 3361937 h 5612320"/>
              <a:gd name="connsiteX1129" fmla="*/ 4489841 w 5417651"/>
              <a:gd name="connsiteY1129" fmla="*/ 3345852 h 5612320"/>
              <a:gd name="connsiteX1130" fmla="*/ 4505686 w 5417651"/>
              <a:gd name="connsiteY1130" fmla="*/ 3329526 h 5612320"/>
              <a:gd name="connsiteX1131" fmla="*/ 4521291 w 5417651"/>
              <a:gd name="connsiteY1131" fmla="*/ 3313441 h 5612320"/>
              <a:gd name="connsiteX1132" fmla="*/ 4536415 w 5417651"/>
              <a:gd name="connsiteY1132" fmla="*/ 3297596 h 5612320"/>
              <a:gd name="connsiteX1133" fmla="*/ 4550340 w 5417651"/>
              <a:gd name="connsiteY1133" fmla="*/ 3282711 h 5612320"/>
              <a:gd name="connsiteX1134" fmla="*/ 4562824 w 5417651"/>
              <a:gd name="connsiteY1134" fmla="*/ 3269267 h 5612320"/>
              <a:gd name="connsiteX1135" fmla="*/ 4573627 w 5417651"/>
              <a:gd name="connsiteY1135" fmla="*/ 3257744 h 5612320"/>
              <a:gd name="connsiteX1136" fmla="*/ 4582030 w 5417651"/>
              <a:gd name="connsiteY1136" fmla="*/ 3248381 h 5612320"/>
              <a:gd name="connsiteX1137" fmla="*/ 4588032 w 5417651"/>
              <a:gd name="connsiteY1137" fmla="*/ 3241658 h 5612320"/>
              <a:gd name="connsiteX1138" fmla="*/ 4590672 w 5417651"/>
              <a:gd name="connsiteY1138" fmla="*/ 3237817 h 5612320"/>
              <a:gd name="connsiteX1139" fmla="*/ 4595714 w 5417651"/>
              <a:gd name="connsiteY1139" fmla="*/ 3233496 h 5612320"/>
              <a:gd name="connsiteX1140" fmla="*/ 4600275 w 5417651"/>
              <a:gd name="connsiteY1140" fmla="*/ 3228694 h 5612320"/>
              <a:gd name="connsiteX1141" fmla="*/ 4604837 w 5417651"/>
              <a:gd name="connsiteY1141" fmla="*/ 3224133 h 5612320"/>
              <a:gd name="connsiteX1142" fmla="*/ 4609158 w 5417651"/>
              <a:gd name="connsiteY1142" fmla="*/ 3219091 h 5612320"/>
              <a:gd name="connsiteX1143" fmla="*/ 4617320 w 5417651"/>
              <a:gd name="connsiteY1143" fmla="*/ 3209008 h 5612320"/>
              <a:gd name="connsiteX1144" fmla="*/ 4625723 w 5417651"/>
              <a:gd name="connsiteY1144" fmla="*/ 3198445 h 5612320"/>
              <a:gd name="connsiteX1145" fmla="*/ 4640848 w 5417651"/>
              <a:gd name="connsiteY1145" fmla="*/ 3178758 h 5612320"/>
              <a:gd name="connsiteX1146" fmla="*/ 4655492 w 5417651"/>
              <a:gd name="connsiteY1146" fmla="*/ 3159312 h 5612320"/>
              <a:gd name="connsiteX1147" fmla="*/ 4670137 w 5417651"/>
              <a:gd name="connsiteY1147" fmla="*/ 3139386 h 5612320"/>
              <a:gd name="connsiteX1148" fmla="*/ 4683821 w 5417651"/>
              <a:gd name="connsiteY1148" fmla="*/ 3119940 h 5612320"/>
              <a:gd name="connsiteX1149" fmla="*/ 4690784 w 5417651"/>
              <a:gd name="connsiteY1149" fmla="*/ 3110097 h 5612320"/>
              <a:gd name="connsiteX1150" fmla="*/ 4697266 w 5417651"/>
              <a:gd name="connsiteY1150" fmla="*/ 3100013 h 5612320"/>
              <a:gd name="connsiteX1151" fmla="*/ 4703988 w 5417651"/>
              <a:gd name="connsiteY1151" fmla="*/ 3089930 h 5612320"/>
              <a:gd name="connsiteX1152" fmla="*/ 4710230 w 5417651"/>
              <a:gd name="connsiteY1152" fmla="*/ 3080087 h 5612320"/>
              <a:gd name="connsiteX1153" fmla="*/ 4716472 w 5417651"/>
              <a:gd name="connsiteY1153" fmla="*/ 3070004 h 5612320"/>
              <a:gd name="connsiteX1154" fmla="*/ 4722714 w 5417651"/>
              <a:gd name="connsiteY1154" fmla="*/ 3059681 h 5612320"/>
              <a:gd name="connsiteX1155" fmla="*/ 4728715 w 5417651"/>
              <a:gd name="connsiteY1155" fmla="*/ 3049597 h 5612320"/>
              <a:gd name="connsiteX1156" fmla="*/ 4734477 w 5417651"/>
              <a:gd name="connsiteY1156" fmla="*/ 3039034 h 5612320"/>
              <a:gd name="connsiteX1157" fmla="*/ 4739999 w 5417651"/>
              <a:gd name="connsiteY1157" fmla="*/ 3028471 h 5612320"/>
              <a:gd name="connsiteX1158" fmla="*/ 4745520 w 5417651"/>
              <a:gd name="connsiteY1158" fmla="*/ 3017907 h 5612320"/>
              <a:gd name="connsiteX1159" fmla="*/ 4750562 w 5417651"/>
              <a:gd name="connsiteY1159" fmla="*/ 3007104 h 5612320"/>
              <a:gd name="connsiteX1160" fmla="*/ 4755844 w 5417651"/>
              <a:gd name="connsiteY1160" fmla="*/ 2996060 h 5612320"/>
              <a:gd name="connsiteX1161" fmla="*/ 4760646 w 5417651"/>
              <a:gd name="connsiteY1161" fmla="*/ 2985017 h 5612320"/>
              <a:gd name="connsiteX1162" fmla="*/ 4765206 w 5417651"/>
              <a:gd name="connsiteY1162" fmla="*/ 2973733 h 5612320"/>
              <a:gd name="connsiteX1163" fmla="*/ 4769768 w 5417651"/>
              <a:gd name="connsiteY1163" fmla="*/ 2962210 h 5612320"/>
              <a:gd name="connsiteX1164" fmla="*/ 4774090 w 5417651"/>
              <a:gd name="connsiteY1164" fmla="*/ 2950686 h 5612320"/>
              <a:gd name="connsiteX1165" fmla="*/ 4778170 w 5417651"/>
              <a:gd name="connsiteY1165" fmla="*/ 2938922 h 5612320"/>
              <a:gd name="connsiteX1166" fmla="*/ 4782012 w 5417651"/>
              <a:gd name="connsiteY1166" fmla="*/ 2926678 h 5612320"/>
              <a:gd name="connsiteX1167" fmla="*/ 4785613 w 5417651"/>
              <a:gd name="connsiteY1167" fmla="*/ 2914435 h 5612320"/>
              <a:gd name="connsiteX1168" fmla="*/ 4788734 w 5417651"/>
              <a:gd name="connsiteY1168" fmla="*/ 2901710 h 5612320"/>
              <a:gd name="connsiteX1169" fmla="*/ 4792095 w 5417651"/>
              <a:gd name="connsiteY1169" fmla="*/ 2889227 h 5612320"/>
              <a:gd name="connsiteX1170" fmla="*/ 4794976 w 5417651"/>
              <a:gd name="connsiteY1170" fmla="*/ 2876022 h 5612320"/>
              <a:gd name="connsiteX1171" fmla="*/ 4797617 w 5417651"/>
              <a:gd name="connsiteY1171" fmla="*/ 2862818 h 5612320"/>
              <a:gd name="connsiteX1172" fmla="*/ 4800018 w 5417651"/>
              <a:gd name="connsiteY1172" fmla="*/ 2849134 h 5612320"/>
              <a:gd name="connsiteX1173" fmla="*/ 4800978 w 5417651"/>
              <a:gd name="connsiteY1173" fmla="*/ 2843132 h 5612320"/>
              <a:gd name="connsiteX1174" fmla="*/ 4801458 w 5417651"/>
              <a:gd name="connsiteY1174" fmla="*/ 2836890 h 5612320"/>
              <a:gd name="connsiteX1175" fmla="*/ 4801458 w 5417651"/>
              <a:gd name="connsiteY1175" fmla="*/ 2830168 h 5612320"/>
              <a:gd name="connsiteX1176" fmla="*/ 4801218 w 5417651"/>
              <a:gd name="connsiteY1176" fmla="*/ 2823206 h 5612320"/>
              <a:gd name="connsiteX1177" fmla="*/ 4800738 w 5417651"/>
              <a:gd name="connsiteY1177" fmla="*/ 2816003 h 5612320"/>
              <a:gd name="connsiteX1178" fmla="*/ 4800018 w 5417651"/>
              <a:gd name="connsiteY1178" fmla="*/ 2808561 h 5612320"/>
              <a:gd name="connsiteX1179" fmla="*/ 4799058 w 5417651"/>
              <a:gd name="connsiteY1179" fmla="*/ 2800878 h 5612320"/>
              <a:gd name="connsiteX1180" fmla="*/ 4797617 w 5417651"/>
              <a:gd name="connsiteY1180" fmla="*/ 2793196 h 5612320"/>
              <a:gd name="connsiteX1181" fmla="*/ 4796176 w 5417651"/>
              <a:gd name="connsiteY1181" fmla="*/ 2785273 h 5612320"/>
              <a:gd name="connsiteX1182" fmla="*/ 4794256 w 5417651"/>
              <a:gd name="connsiteY1182" fmla="*/ 2777111 h 5612320"/>
              <a:gd name="connsiteX1183" fmla="*/ 4792335 w 5417651"/>
              <a:gd name="connsiteY1183" fmla="*/ 2768708 h 5612320"/>
              <a:gd name="connsiteX1184" fmla="*/ 4790414 w 5417651"/>
              <a:gd name="connsiteY1184" fmla="*/ 2760546 h 5612320"/>
              <a:gd name="connsiteX1185" fmla="*/ 4785613 w 5417651"/>
              <a:gd name="connsiteY1185" fmla="*/ 2743740 h 5612320"/>
              <a:gd name="connsiteX1186" fmla="*/ 4780332 w 5417651"/>
              <a:gd name="connsiteY1186" fmla="*/ 2726935 h 5612320"/>
              <a:gd name="connsiteX1187" fmla="*/ 4774570 w 5417651"/>
              <a:gd name="connsiteY1187" fmla="*/ 2710610 h 5612320"/>
              <a:gd name="connsiteX1188" fmla="*/ 4768808 w 5417651"/>
              <a:gd name="connsiteY1188" fmla="*/ 2694285 h 5612320"/>
              <a:gd name="connsiteX1189" fmla="*/ 4762566 w 5417651"/>
              <a:gd name="connsiteY1189" fmla="*/ 2678680 h 5612320"/>
              <a:gd name="connsiteX1190" fmla="*/ 4756324 w 5417651"/>
              <a:gd name="connsiteY1190" fmla="*/ 2664035 h 5612320"/>
              <a:gd name="connsiteX1191" fmla="*/ 4750322 w 5417651"/>
              <a:gd name="connsiteY1191" fmla="*/ 2650351 h 5612320"/>
              <a:gd name="connsiteX1192" fmla="*/ 4744320 w 5417651"/>
              <a:gd name="connsiteY1192" fmla="*/ 2638107 h 5612320"/>
              <a:gd name="connsiteX1193" fmla="*/ 4739038 w 5417651"/>
              <a:gd name="connsiteY1193" fmla="*/ 2626823 h 5612320"/>
              <a:gd name="connsiteX1194" fmla="*/ 4733997 w 5417651"/>
              <a:gd name="connsiteY1194" fmla="*/ 2617460 h 5612320"/>
              <a:gd name="connsiteX1195" fmla="*/ 4725834 w 5417651"/>
              <a:gd name="connsiteY1195" fmla="*/ 2603296 h 5612320"/>
              <a:gd name="connsiteX1196" fmla="*/ 4718152 w 5417651"/>
              <a:gd name="connsiteY1196" fmla="*/ 2589851 h 5612320"/>
              <a:gd name="connsiteX1197" fmla="*/ 4710710 w 5417651"/>
              <a:gd name="connsiteY1197" fmla="*/ 2577608 h 5612320"/>
              <a:gd name="connsiteX1198" fmla="*/ 4703748 w 5417651"/>
              <a:gd name="connsiteY1198" fmla="*/ 2566084 h 5612320"/>
              <a:gd name="connsiteX1199" fmla="*/ 4696785 w 5417651"/>
              <a:gd name="connsiteY1199" fmla="*/ 2555040 h 5612320"/>
              <a:gd name="connsiteX1200" fmla="*/ 4689823 w 5417651"/>
              <a:gd name="connsiteY1200" fmla="*/ 2544717 h 5612320"/>
              <a:gd name="connsiteX1201" fmla="*/ 4683101 w 5417651"/>
              <a:gd name="connsiteY1201" fmla="*/ 2534394 h 5612320"/>
              <a:gd name="connsiteX1202" fmla="*/ 4676139 w 5417651"/>
              <a:gd name="connsiteY1202" fmla="*/ 2524311 h 5612320"/>
              <a:gd name="connsiteX1203" fmla="*/ 4668937 w 5417651"/>
              <a:gd name="connsiteY1203" fmla="*/ 2514708 h 5612320"/>
              <a:gd name="connsiteX1204" fmla="*/ 4661734 w 5417651"/>
              <a:gd name="connsiteY1204" fmla="*/ 2504865 h 5612320"/>
              <a:gd name="connsiteX1205" fmla="*/ 4654292 w 5417651"/>
              <a:gd name="connsiteY1205" fmla="*/ 2494781 h 5612320"/>
              <a:gd name="connsiteX1206" fmla="*/ 4646370 w 5417651"/>
              <a:gd name="connsiteY1206" fmla="*/ 2484698 h 5612320"/>
              <a:gd name="connsiteX1207" fmla="*/ 4629324 w 5417651"/>
              <a:gd name="connsiteY1207" fmla="*/ 2463331 h 5612320"/>
              <a:gd name="connsiteX1208" fmla="*/ 4609878 w 5417651"/>
              <a:gd name="connsiteY1208" fmla="*/ 2439324 h 5612320"/>
              <a:gd name="connsiteX1209" fmla="*/ 4601716 w 5417651"/>
              <a:gd name="connsiteY1209" fmla="*/ 2429240 h 5612320"/>
              <a:gd name="connsiteX1210" fmla="*/ 4592593 w 5417651"/>
              <a:gd name="connsiteY1210" fmla="*/ 2418437 h 5612320"/>
              <a:gd name="connsiteX1211" fmla="*/ 4583230 w 5417651"/>
              <a:gd name="connsiteY1211" fmla="*/ 2407153 h 5612320"/>
              <a:gd name="connsiteX1212" fmla="*/ 4573387 w 5417651"/>
              <a:gd name="connsiteY1212" fmla="*/ 2395870 h 5612320"/>
              <a:gd name="connsiteX1213" fmla="*/ 4553220 w 5417651"/>
              <a:gd name="connsiteY1213" fmla="*/ 2372823 h 5612320"/>
              <a:gd name="connsiteX1214" fmla="*/ 4531614 w 5417651"/>
              <a:gd name="connsiteY1214" fmla="*/ 2349535 h 5612320"/>
              <a:gd name="connsiteX1215" fmla="*/ 4510247 w 5417651"/>
              <a:gd name="connsiteY1215" fmla="*/ 2326488 h 5612320"/>
              <a:gd name="connsiteX1216" fmla="*/ 4488880 w 5417651"/>
              <a:gd name="connsiteY1216" fmla="*/ 2304401 h 5612320"/>
              <a:gd name="connsiteX1217" fmla="*/ 4468234 w 5417651"/>
              <a:gd name="connsiteY1217" fmla="*/ 2283514 h 5612320"/>
              <a:gd name="connsiteX1218" fmla="*/ 4449028 w 5417651"/>
              <a:gd name="connsiteY1218" fmla="*/ 2264548 h 5612320"/>
              <a:gd name="connsiteX1219" fmla="*/ 4442306 w 5417651"/>
              <a:gd name="connsiteY1219" fmla="*/ 2258066 h 5612320"/>
              <a:gd name="connsiteX1220" fmla="*/ 4436064 w 5417651"/>
              <a:gd name="connsiteY1220" fmla="*/ 2250864 h 5612320"/>
              <a:gd name="connsiteX1221" fmla="*/ 4429822 w 5417651"/>
              <a:gd name="connsiteY1221" fmla="*/ 2243421 h 5612320"/>
              <a:gd name="connsiteX1222" fmla="*/ 4423100 w 5417651"/>
              <a:gd name="connsiteY1222" fmla="*/ 2235739 h 5612320"/>
              <a:gd name="connsiteX1223" fmla="*/ 4416378 w 5417651"/>
              <a:gd name="connsiteY1223" fmla="*/ 2228057 h 5612320"/>
              <a:gd name="connsiteX1224" fmla="*/ 4409416 w 5417651"/>
              <a:gd name="connsiteY1224" fmla="*/ 2220374 h 5612320"/>
              <a:gd name="connsiteX1225" fmla="*/ 4401974 w 5417651"/>
              <a:gd name="connsiteY1225" fmla="*/ 2212692 h 5612320"/>
              <a:gd name="connsiteX1226" fmla="*/ 4394291 w 5417651"/>
              <a:gd name="connsiteY1226" fmla="*/ 2205249 h 5612320"/>
              <a:gd name="connsiteX1227" fmla="*/ 3994326 w 5417651"/>
              <a:gd name="connsiteY1227" fmla="*/ 1853298 h 5612320"/>
              <a:gd name="connsiteX1228" fmla="*/ 3974400 w 5417651"/>
              <a:gd name="connsiteY1228" fmla="*/ 1837693 h 5612320"/>
              <a:gd name="connsiteX1229" fmla="*/ 3953754 w 5417651"/>
              <a:gd name="connsiteY1229" fmla="*/ 1821127 h 5612320"/>
              <a:gd name="connsiteX1230" fmla="*/ 3933107 w 5417651"/>
              <a:gd name="connsiteY1230" fmla="*/ 1804082 h 5612320"/>
              <a:gd name="connsiteX1231" fmla="*/ 3912461 w 5417651"/>
              <a:gd name="connsiteY1231" fmla="*/ 1787277 h 5612320"/>
              <a:gd name="connsiteX1232" fmla="*/ 3891574 w 5417651"/>
              <a:gd name="connsiteY1232" fmla="*/ 1770231 h 5612320"/>
              <a:gd name="connsiteX1233" fmla="*/ 3870448 w 5417651"/>
              <a:gd name="connsiteY1233" fmla="*/ 1753186 h 5612320"/>
              <a:gd name="connsiteX1234" fmla="*/ 3849321 w 5417651"/>
              <a:gd name="connsiteY1234" fmla="*/ 1736621 h 5612320"/>
              <a:gd name="connsiteX1235" fmla="*/ 3828435 w 5417651"/>
              <a:gd name="connsiteY1235" fmla="*/ 1720775 h 5612320"/>
              <a:gd name="connsiteX1236" fmla="*/ 3805868 w 5417651"/>
              <a:gd name="connsiteY1236" fmla="*/ 1704210 h 5612320"/>
              <a:gd name="connsiteX1237" fmla="*/ 3784021 w 5417651"/>
              <a:gd name="connsiteY1237" fmla="*/ 1687645 h 5612320"/>
              <a:gd name="connsiteX1238" fmla="*/ 3762654 w 5417651"/>
              <a:gd name="connsiteY1238" fmla="*/ 1671800 h 5612320"/>
              <a:gd name="connsiteX1239" fmla="*/ 3741288 w 5417651"/>
              <a:gd name="connsiteY1239" fmla="*/ 1655955 h 5612320"/>
              <a:gd name="connsiteX1240" fmla="*/ 3720401 w 5417651"/>
              <a:gd name="connsiteY1240" fmla="*/ 1640350 h 5612320"/>
              <a:gd name="connsiteX1241" fmla="*/ 3699514 w 5417651"/>
              <a:gd name="connsiteY1241" fmla="*/ 1624745 h 5612320"/>
              <a:gd name="connsiteX1242" fmla="*/ 3678868 w 5417651"/>
              <a:gd name="connsiteY1242" fmla="*/ 1609380 h 5612320"/>
              <a:gd name="connsiteX1243" fmla="*/ 3658222 w 5417651"/>
              <a:gd name="connsiteY1243" fmla="*/ 1594255 h 5612320"/>
              <a:gd name="connsiteX1244" fmla="*/ 3637335 w 5417651"/>
              <a:gd name="connsiteY1244" fmla="*/ 1578890 h 5612320"/>
              <a:gd name="connsiteX1245" fmla="*/ 3616208 w 5417651"/>
              <a:gd name="connsiteY1245" fmla="*/ 1563766 h 5612320"/>
              <a:gd name="connsiteX1246" fmla="*/ 3595082 w 5417651"/>
              <a:gd name="connsiteY1246" fmla="*/ 1548401 h 5612320"/>
              <a:gd name="connsiteX1247" fmla="*/ 3573235 w 5417651"/>
              <a:gd name="connsiteY1247" fmla="*/ 1533036 h 5612320"/>
              <a:gd name="connsiteX1248" fmla="*/ 3551388 w 5417651"/>
              <a:gd name="connsiteY1248" fmla="*/ 1517431 h 5612320"/>
              <a:gd name="connsiteX1249" fmla="*/ 3528581 w 5417651"/>
              <a:gd name="connsiteY1249" fmla="*/ 1501826 h 5612320"/>
              <a:gd name="connsiteX1250" fmla="*/ 3505294 w 5417651"/>
              <a:gd name="connsiteY1250" fmla="*/ 1485741 h 5612320"/>
              <a:gd name="connsiteX1251" fmla="*/ 3481526 w 5417651"/>
              <a:gd name="connsiteY1251" fmla="*/ 1469896 h 5612320"/>
              <a:gd name="connsiteX1252" fmla="*/ 3458960 w 5417651"/>
              <a:gd name="connsiteY1252" fmla="*/ 1454531 h 5612320"/>
              <a:gd name="connsiteX1253" fmla="*/ 3436152 w 5417651"/>
              <a:gd name="connsiteY1253" fmla="*/ 1439646 h 5612320"/>
              <a:gd name="connsiteX1254" fmla="*/ 3413345 w 5417651"/>
              <a:gd name="connsiteY1254" fmla="*/ 1425001 h 5612320"/>
              <a:gd name="connsiteX1255" fmla="*/ 3390538 w 5417651"/>
              <a:gd name="connsiteY1255" fmla="*/ 1410117 h 5612320"/>
              <a:gd name="connsiteX1256" fmla="*/ 3367491 w 5417651"/>
              <a:gd name="connsiteY1256" fmla="*/ 1395712 h 5612320"/>
              <a:gd name="connsiteX1257" fmla="*/ 3344444 w 5417651"/>
              <a:gd name="connsiteY1257" fmla="*/ 1381068 h 5612320"/>
              <a:gd name="connsiteX1258" fmla="*/ 3321156 w 5417651"/>
              <a:gd name="connsiteY1258" fmla="*/ 1366423 h 5612320"/>
              <a:gd name="connsiteX1259" fmla="*/ 3297629 w 5417651"/>
              <a:gd name="connsiteY1259" fmla="*/ 1351778 h 5612320"/>
              <a:gd name="connsiteX1260" fmla="*/ 3275302 w 5417651"/>
              <a:gd name="connsiteY1260" fmla="*/ 1337374 h 5612320"/>
              <a:gd name="connsiteX1261" fmla="*/ 3252255 w 5417651"/>
              <a:gd name="connsiteY1261" fmla="*/ 1323449 h 5612320"/>
              <a:gd name="connsiteX1262" fmla="*/ 3228968 w 5417651"/>
              <a:gd name="connsiteY1262" fmla="*/ 1309285 h 5612320"/>
              <a:gd name="connsiteX1263" fmla="*/ 3205680 w 5417651"/>
              <a:gd name="connsiteY1263" fmla="*/ 1295600 h 5612320"/>
              <a:gd name="connsiteX1264" fmla="*/ 3182153 w 5417651"/>
              <a:gd name="connsiteY1264" fmla="*/ 1281916 h 5612320"/>
              <a:gd name="connsiteX1265" fmla="*/ 3158386 w 5417651"/>
              <a:gd name="connsiteY1265" fmla="*/ 1268232 h 5612320"/>
              <a:gd name="connsiteX1266" fmla="*/ 3134618 w 5417651"/>
              <a:gd name="connsiteY1266" fmla="*/ 1254547 h 5612320"/>
              <a:gd name="connsiteX1267" fmla="*/ 3110371 w 5417651"/>
              <a:gd name="connsiteY1267" fmla="*/ 1240863 h 5612320"/>
              <a:gd name="connsiteX1268" fmla="*/ 3085883 w 5417651"/>
              <a:gd name="connsiteY1268" fmla="*/ 1227419 h 5612320"/>
              <a:gd name="connsiteX1269" fmla="*/ 3061396 w 5417651"/>
              <a:gd name="connsiteY1269" fmla="*/ 1213975 h 5612320"/>
              <a:gd name="connsiteX1270" fmla="*/ 3037148 w 5417651"/>
              <a:gd name="connsiteY1270" fmla="*/ 1200770 h 5612320"/>
              <a:gd name="connsiteX1271" fmla="*/ 3012420 w 5417651"/>
              <a:gd name="connsiteY1271" fmla="*/ 1187566 h 5612320"/>
              <a:gd name="connsiteX1272" fmla="*/ 2987692 w 5417651"/>
              <a:gd name="connsiteY1272" fmla="*/ 1174602 h 5612320"/>
              <a:gd name="connsiteX1273" fmla="*/ 2962485 w 5417651"/>
              <a:gd name="connsiteY1273" fmla="*/ 1161638 h 5612320"/>
              <a:gd name="connsiteX1274" fmla="*/ 2937517 w 5417651"/>
              <a:gd name="connsiteY1274" fmla="*/ 1148674 h 5612320"/>
              <a:gd name="connsiteX1275" fmla="*/ 2912549 w 5417651"/>
              <a:gd name="connsiteY1275" fmla="*/ 1135950 h 5612320"/>
              <a:gd name="connsiteX1276" fmla="*/ 2895264 w 5417651"/>
              <a:gd name="connsiteY1276" fmla="*/ 1127307 h 5612320"/>
              <a:gd name="connsiteX1277" fmla="*/ 2877258 w 5417651"/>
              <a:gd name="connsiteY1277" fmla="*/ 1118184 h 5612320"/>
              <a:gd name="connsiteX1278" fmla="*/ 2858772 w 5417651"/>
              <a:gd name="connsiteY1278" fmla="*/ 1109061 h 5612320"/>
              <a:gd name="connsiteX1279" fmla="*/ 2839806 w 5417651"/>
              <a:gd name="connsiteY1279" fmla="*/ 1099698 h 5612320"/>
              <a:gd name="connsiteX1280" fmla="*/ 2820360 w 5417651"/>
              <a:gd name="connsiteY1280" fmla="*/ 1090815 h 5612320"/>
              <a:gd name="connsiteX1281" fmla="*/ 2800434 w 5417651"/>
              <a:gd name="connsiteY1281" fmla="*/ 1081452 h 5612320"/>
              <a:gd name="connsiteX1282" fmla="*/ 2780748 w 5417651"/>
              <a:gd name="connsiteY1282" fmla="*/ 1072089 h 5612320"/>
              <a:gd name="connsiteX1283" fmla="*/ 2760582 w 5417651"/>
              <a:gd name="connsiteY1283" fmla="*/ 1062726 h 5612320"/>
              <a:gd name="connsiteX1284" fmla="*/ 2740656 w 5417651"/>
              <a:gd name="connsiteY1284" fmla="*/ 1053604 h 5612320"/>
              <a:gd name="connsiteX1285" fmla="*/ 2720249 w 5417651"/>
              <a:gd name="connsiteY1285" fmla="*/ 1044241 h 5612320"/>
              <a:gd name="connsiteX1286" fmla="*/ 2700323 w 5417651"/>
              <a:gd name="connsiteY1286" fmla="*/ 1035598 h 5612320"/>
              <a:gd name="connsiteX1287" fmla="*/ 2680397 w 5417651"/>
              <a:gd name="connsiteY1287" fmla="*/ 1026715 h 5612320"/>
              <a:gd name="connsiteX1288" fmla="*/ 2660950 w 5417651"/>
              <a:gd name="connsiteY1288" fmla="*/ 1018072 h 5612320"/>
              <a:gd name="connsiteX1289" fmla="*/ 2641745 w 5417651"/>
              <a:gd name="connsiteY1289" fmla="*/ 1009910 h 5612320"/>
              <a:gd name="connsiteX1290" fmla="*/ 2622779 w 5417651"/>
              <a:gd name="connsiteY1290" fmla="*/ 1001987 h 5612320"/>
              <a:gd name="connsiteX1291" fmla="*/ 2604293 w 5417651"/>
              <a:gd name="connsiteY1291" fmla="*/ 994305 h 5612320"/>
              <a:gd name="connsiteX1292" fmla="*/ 2592049 w 5417651"/>
              <a:gd name="connsiteY1292" fmla="*/ 989263 h 5612320"/>
              <a:gd name="connsiteX1293" fmla="*/ 2578845 w 5417651"/>
              <a:gd name="connsiteY1293" fmla="*/ 983261 h 5612320"/>
              <a:gd name="connsiteX1294" fmla="*/ 2565161 w 5417651"/>
              <a:gd name="connsiteY1294" fmla="*/ 977259 h 5612320"/>
              <a:gd name="connsiteX1295" fmla="*/ 2550756 w 5417651"/>
              <a:gd name="connsiteY1295" fmla="*/ 971017 h 5612320"/>
              <a:gd name="connsiteX1296" fmla="*/ 2536832 w 5417651"/>
              <a:gd name="connsiteY1296" fmla="*/ 964775 h 5612320"/>
              <a:gd name="connsiteX1297" fmla="*/ 2522908 w 5417651"/>
              <a:gd name="connsiteY1297" fmla="*/ 959013 h 5612320"/>
              <a:gd name="connsiteX1298" fmla="*/ 2516186 w 5417651"/>
              <a:gd name="connsiteY1298" fmla="*/ 956613 h 5612320"/>
              <a:gd name="connsiteX1299" fmla="*/ 2509704 w 5417651"/>
              <a:gd name="connsiteY1299" fmla="*/ 954452 h 5612320"/>
              <a:gd name="connsiteX1300" fmla="*/ 2503222 w 5417651"/>
              <a:gd name="connsiteY1300" fmla="*/ 952291 h 5612320"/>
              <a:gd name="connsiteX1301" fmla="*/ 2497460 w 5417651"/>
              <a:gd name="connsiteY1301" fmla="*/ 950611 h 5612320"/>
              <a:gd name="connsiteX1302" fmla="*/ 2490017 w 5417651"/>
              <a:gd name="connsiteY1302" fmla="*/ 946530 h 5612320"/>
              <a:gd name="connsiteX1303" fmla="*/ 2482095 w 5417651"/>
              <a:gd name="connsiteY1303" fmla="*/ 942448 h 5612320"/>
              <a:gd name="connsiteX1304" fmla="*/ 2473452 w 5417651"/>
              <a:gd name="connsiteY1304" fmla="*/ 938607 h 5612320"/>
              <a:gd name="connsiteX1305" fmla="*/ 2464329 w 5417651"/>
              <a:gd name="connsiteY1305" fmla="*/ 934766 h 5612320"/>
              <a:gd name="connsiteX1306" fmla="*/ 2454966 w 5417651"/>
              <a:gd name="connsiteY1306" fmla="*/ 931165 h 5612320"/>
              <a:gd name="connsiteX1307" fmla="*/ 2445604 w 5417651"/>
              <a:gd name="connsiteY1307" fmla="*/ 927563 h 5612320"/>
              <a:gd name="connsiteX1308" fmla="*/ 2436721 w 5417651"/>
              <a:gd name="connsiteY1308" fmla="*/ 923962 h 5612320"/>
              <a:gd name="connsiteX1309" fmla="*/ 2428558 w 5417651"/>
              <a:gd name="connsiteY1309" fmla="*/ 920601 h 5612320"/>
              <a:gd name="connsiteX1310" fmla="*/ 2378623 w 5417651"/>
              <a:gd name="connsiteY1310" fmla="*/ 899475 h 5612320"/>
              <a:gd name="connsiteX1311" fmla="*/ 2327727 w 5417651"/>
              <a:gd name="connsiteY1311" fmla="*/ 878348 h 5612320"/>
              <a:gd name="connsiteX1312" fmla="*/ 2276591 w 5417651"/>
              <a:gd name="connsiteY1312" fmla="*/ 857461 h 5612320"/>
              <a:gd name="connsiteX1313" fmla="*/ 2224975 w 5417651"/>
              <a:gd name="connsiteY1313" fmla="*/ 837055 h 5612320"/>
              <a:gd name="connsiteX1314" fmla="*/ 2199287 w 5417651"/>
              <a:gd name="connsiteY1314" fmla="*/ 826972 h 5612320"/>
              <a:gd name="connsiteX1315" fmla="*/ 2173118 w 5417651"/>
              <a:gd name="connsiteY1315" fmla="*/ 816888 h 5612320"/>
              <a:gd name="connsiteX1316" fmla="*/ 2146950 w 5417651"/>
              <a:gd name="connsiteY1316" fmla="*/ 806805 h 5612320"/>
              <a:gd name="connsiteX1317" fmla="*/ 2120542 w 5417651"/>
              <a:gd name="connsiteY1317" fmla="*/ 797202 h 5612320"/>
              <a:gd name="connsiteX1318" fmla="*/ 2094614 w 5417651"/>
              <a:gd name="connsiteY1318" fmla="*/ 787599 h 5612320"/>
              <a:gd name="connsiteX1319" fmla="*/ 2068206 w 5417651"/>
              <a:gd name="connsiteY1319" fmla="*/ 777996 h 5612320"/>
              <a:gd name="connsiteX1320" fmla="*/ 2041798 w 5417651"/>
              <a:gd name="connsiteY1320" fmla="*/ 768633 h 5612320"/>
              <a:gd name="connsiteX1321" fmla="*/ 2015389 w 5417651"/>
              <a:gd name="connsiteY1321" fmla="*/ 759750 h 5612320"/>
              <a:gd name="connsiteX1322" fmla="*/ 1988741 w 5417651"/>
              <a:gd name="connsiteY1322" fmla="*/ 750627 h 5612320"/>
              <a:gd name="connsiteX1323" fmla="*/ 1962093 w 5417651"/>
              <a:gd name="connsiteY1323" fmla="*/ 741745 h 5612320"/>
              <a:gd name="connsiteX1324" fmla="*/ 1935444 w 5417651"/>
              <a:gd name="connsiteY1324" fmla="*/ 733342 h 5612320"/>
              <a:gd name="connsiteX1325" fmla="*/ 1908796 w 5417651"/>
              <a:gd name="connsiteY1325" fmla="*/ 724699 h 5612320"/>
              <a:gd name="connsiteX1326" fmla="*/ 1882148 w 5417651"/>
              <a:gd name="connsiteY1326" fmla="*/ 716537 h 5612320"/>
              <a:gd name="connsiteX1327" fmla="*/ 1855500 w 5417651"/>
              <a:gd name="connsiteY1327" fmla="*/ 708614 h 5612320"/>
              <a:gd name="connsiteX1328" fmla="*/ 1828611 w 5417651"/>
              <a:gd name="connsiteY1328" fmla="*/ 700932 h 5612320"/>
              <a:gd name="connsiteX1329" fmla="*/ 1801963 w 5417651"/>
              <a:gd name="connsiteY1329" fmla="*/ 693489 h 5612320"/>
              <a:gd name="connsiteX1330" fmla="*/ 1775075 w 5417651"/>
              <a:gd name="connsiteY1330" fmla="*/ 686047 h 5612320"/>
              <a:gd name="connsiteX1331" fmla="*/ 1748426 w 5417651"/>
              <a:gd name="connsiteY1331" fmla="*/ 679085 h 5612320"/>
              <a:gd name="connsiteX1332" fmla="*/ 1721538 w 5417651"/>
              <a:gd name="connsiteY1332" fmla="*/ 672363 h 5612320"/>
              <a:gd name="connsiteX1333" fmla="*/ 1694890 w 5417651"/>
              <a:gd name="connsiteY1333" fmla="*/ 665880 h 5612320"/>
              <a:gd name="connsiteX1334" fmla="*/ 1668001 w 5417651"/>
              <a:gd name="connsiteY1334" fmla="*/ 659879 h 5612320"/>
              <a:gd name="connsiteX1335" fmla="*/ 1641113 w 5417651"/>
              <a:gd name="connsiteY1335" fmla="*/ 654117 h 5612320"/>
              <a:gd name="connsiteX1336" fmla="*/ 1614465 w 5417651"/>
              <a:gd name="connsiteY1336" fmla="*/ 648595 h 5612320"/>
              <a:gd name="connsiteX1337" fmla="*/ 1587336 w 5417651"/>
              <a:gd name="connsiteY1337" fmla="*/ 643313 h 5612320"/>
              <a:gd name="connsiteX1338" fmla="*/ 1574612 w 5417651"/>
              <a:gd name="connsiteY1338" fmla="*/ 640912 h 5612320"/>
              <a:gd name="connsiteX1339" fmla="*/ 1557327 w 5417651"/>
              <a:gd name="connsiteY1339" fmla="*/ 638272 h 5612320"/>
              <a:gd name="connsiteX1340" fmla="*/ 1536440 w 5417651"/>
              <a:gd name="connsiteY1340" fmla="*/ 635151 h 5612320"/>
              <a:gd name="connsiteX1341" fmla="*/ 1512433 w 5417651"/>
              <a:gd name="connsiteY1341" fmla="*/ 631790 h 5612320"/>
              <a:gd name="connsiteX1342" fmla="*/ 1486025 w 5417651"/>
              <a:gd name="connsiteY1342" fmla="*/ 628429 h 5612320"/>
              <a:gd name="connsiteX1343" fmla="*/ 1458176 w 5417651"/>
              <a:gd name="connsiteY1343" fmla="*/ 624827 h 5612320"/>
              <a:gd name="connsiteX1344" fmla="*/ 1428887 w 5417651"/>
              <a:gd name="connsiteY1344" fmla="*/ 621226 h 5612320"/>
              <a:gd name="connsiteX1345" fmla="*/ 1399357 w 5417651"/>
              <a:gd name="connsiteY1345" fmla="*/ 617865 h 5612320"/>
              <a:gd name="connsiteX1346" fmla="*/ 1369828 w 5417651"/>
              <a:gd name="connsiteY1346" fmla="*/ 614744 h 5612320"/>
              <a:gd name="connsiteX1347" fmla="*/ 1341259 w 5417651"/>
              <a:gd name="connsiteY1347" fmla="*/ 612343 h 5612320"/>
              <a:gd name="connsiteX1348" fmla="*/ 1313891 w 5417651"/>
              <a:gd name="connsiteY1348" fmla="*/ 610183 h 5612320"/>
              <a:gd name="connsiteX1349" fmla="*/ 1288683 w 5417651"/>
              <a:gd name="connsiteY1349" fmla="*/ 608742 h 5612320"/>
              <a:gd name="connsiteX1350" fmla="*/ 1276919 w 5417651"/>
              <a:gd name="connsiteY1350" fmla="*/ 608502 h 5612320"/>
              <a:gd name="connsiteX1351" fmla="*/ 1266116 w 5417651"/>
              <a:gd name="connsiteY1351" fmla="*/ 608262 h 5612320"/>
              <a:gd name="connsiteX1352" fmla="*/ 891346 w 5417651"/>
              <a:gd name="connsiteY1352" fmla="*/ 0 h 5612320"/>
              <a:gd name="connsiteX1353" fmla="*/ 903913 w 5417651"/>
              <a:gd name="connsiteY1353" fmla="*/ 0 h 5612320"/>
              <a:gd name="connsiteX1354" fmla="*/ 917706 w 5417651"/>
              <a:gd name="connsiteY1354" fmla="*/ 307 h 5612320"/>
              <a:gd name="connsiteX1355" fmla="*/ 932725 w 5417651"/>
              <a:gd name="connsiteY1355" fmla="*/ 613 h 5612320"/>
              <a:gd name="connsiteX1356" fmla="*/ 964909 w 5417651"/>
              <a:gd name="connsiteY1356" fmla="*/ 2452 h 5612320"/>
              <a:gd name="connsiteX1357" fmla="*/ 999852 w 5417651"/>
              <a:gd name="connsiteY1357" fmla="*/ 5211 h 5612320"/>
              <a:gd name="connsiteX1358" fmla="*/ 1036327 w 5417651"/>
              <a:gd name="connsiteY1358" fmla="*/ 8276 h 5612320"/>
              <a:gd name="connsiteX1359" fmla="*/ 1074028 w 5417651"/>
              <a:gd name="connsiteY1359" fmla="*/ 12261 h 5612320"/>
              <a:gd name="connsiteX1360" fmla="*/ 1111730 w 5417651"/>
              <a:gd name="connsiteY1360" fmla="*/ 16552 h 5612320"/>
              <a:gd name="connsiteX1361" fmla="*/ 1149125 w 5417651"/>
              <a:gd name="connsiteY1361" fmla="*/ 21150 h 5612320"/>
              <a:gd name="connsiteX1362" fmla="*/ 1184680 w 5417651"/>
              <a:gd name="connsiteY1362" fmla="*/ 25748 h 5612320"/>
              <a:gd name="connsiteX1363" fmla="*/ 1218397 w 5417651"/>
              <a:gd name="connsiteY1363" fmla="*/ 30039 h 5612320"/>
              <a:gd name="connsiteX1364" fmla="*/ 1249048 w 5417651"/>
              <a:gd name="connsiteY1364" fmla="*/ 34330 h 5612320"/>
              <a:gd name="connsiteX1365" fmla="*/ 1275715 w 5417651"/>
              <a:gd name="connsiteY1365" fmla="*/ 38315 h 5612320"/>
              <a:gd name="connsiteX1366" fmla="*/ 1297784 w 5417651"/>
              <a:gd name="connsiteY1366" fmla="*/ 41686 h 5612320"/>
              <a:gd name="connsiteX1367" fmla="*/ 1314030 w 5417651"/>
              <a:gd name="connsiteY1367" fmla="*/ 44752 h 5612320"/>
              <a:gd name="connsiteX1368" fmla="*/ 1348666 w 5417651"/>
              <a:gd name="connsiteY1368" fmla="*/ 51495 h 5612320"/>
              <a:gd name="connsiteX1369" fmla="*/ 1382689 w 5417651"/>
              <a:gd name="connsiteY1369" fmla="*/ 58545 h 5612320"/>
              <a:gd name="connsiteX1370" fmla="*/ 1417019 w 5417651"/>
              <a:gd name="connsiteY1370" fmla="*/ 65901 h 5612320"/>
              <a:gd name="connsiteX1371" fmla="*/ 1451348 w 5417651"/>
              <a:gd name="connsiteY1371" fmla="*/ 73564 h 5612320"/>
              <a:gd name="connsiteX1372" fmla="*/ 1485371 w 5417651"/>
              <a:gd name="connsiteY1372" fmla="*/ 81840 h 5612320"/>
              <a:gd name="connsiteX1373" fmla="*/ 1519701 w 5417651"/>
              <a:gd name="connsiteY1373" fmla="*/ 90423 h 5612320"/>
              <a:gd name="connsiteX1374" fmla="*/ 1553724 w 5417651"/>
              <a:gd name="connsiteY1374" fmla="*/ 99311 h 5612320"/>
              <a:gd name="connsiteX1375" fmla="*/ 1588054 w 5417651"/>
              <a:gd name="connsiteY1375" fmla="*/ 108814 h 5612320"/>
              <a:gd name="connsiteX1376" fmla="*/ 1622077 w 5417651"/>
              <a:gd name="connsiteY1376" fmla="*/ 118316 h 5612320"/>
              <a:gd name="connsiteX1377" fmla="*/ 1656407 w 5417651"/>
              <a:gd name="connsiteY1377" fmla="*/ 128124 h 5612320"/>
              <a:gd name="connsiteX1378" fmla="*/ 1690430 w 5417651"/>
              <a:gd name="connsiteY1378" fmla="*/ 138239 h 5612320"/>
              <a:gd name="connsiteX1379" fmla="*/ 1724453 w 5417651"/>
              <a:gd name="connsiteY1379" fmla="*/ 148661 h 5612320"/>
              <a:gd name="connsiteX1380" fmla="*/ 1758476 w 5417651"/>
              <a:gd name="connsiteY1380" fmla="*/ 159695 h 5612320"/>
              <a:gd name="connsiteX1381" fmla="*/ 1792499 w 5417651"/>
              <a:gd name="connsiteY1381" fmla="*/ 170423 h 5612320"/>
              <a:gd name="connsiteX1382" fmla="*/ 1826523 w 5417651"/>
              <a:gd name="connsiteY1382" fmla="*/ 181764 h 5612320"/>
              <a:gd name="connsiteX1383" fmla="*/ 1860546 w 5417651"/>
              <a:gd name="connsiteY1383" fmla="*/ 193412 h 5612320"/>
              <a:gd name="connsiteX1384" fmla="*/ 1894262 w 5417651"/>
              <a:gd name="connsiteY1384" fmla="*/ 204753 h 5612320"/>
              <a:gd name="connsiteX1385" fmla="*/ 1927979 w 5417651"/>
              <a:gd name="connsiteY1385" fmla="*/ 216707 h 5612320"/>
              <a:gd name="connsiteX1386" fmla="*/ 1961695 w 5417651"/>
              <a:gd name="connsiteY1386" fmla="*/ 228968 h 5612320"/>
              <a:gd name="connsiteX1387" fmla="*/ 1994799 w 5417651"/>
              <a:gd name="connsiteY1387" fmla="*/ 241229 h 5612320"/>
              <a:gd name="connsiteX1388" fmla="*/ 2028516 w 5417651"/>
              <a:gd name="connsiteY1388" fmla="*/ 253489 h 5612320"/>
              <a:gd name="connsiteX1389" fmla="*/ 2061926 w 5417651"/>
              <a:gd name="connsiteY1389" fmla="*/ 266363 h 5612320"/>
              <a:gd name="connsiteX1390" fmla="*/ 2095336 w 5417651"/>
              <a:gd name="connsiteY1390" fmla="*/ 279237 h 5612320"/>
              <a:gd name="connsiteX1391" fmla="*/ 2128133 w 5417651"/>
              <a:gd name="connsiteY1391" fmla="*/ 292110 h 5612320"/>
              <a:gd name="connsiteX1392" fmla="*/ 2194034 w 5417651"/>
              <a:gd name="connsiteY1392" fmla="*/ 318164 h 5612320"/>
              <a:gd name="connsiteX1393" fmla="*/ 2259322 w 5417651"/>
              <a:gd name="connsiteY1393" fmla="*/ 344831 h 5612320"/>
              <a:gd name="connsiteX1394" fmla="*/ 2324302 w 5417651"/>
              <a:gd name="connsiteY1394" fmla="*/ 371805 h 5612320"/>
              <a:gd name="connsiteX1395" fmla="*/ 2388058 w 5417651"/>
              <a:gd name="connsiteY1395" fmla="*/ 398778 h 5612320"/>
              <a:gd name="connsiteX1396" fmla="*/ 2398479 w 5417651"/>
              <a:gd name="connsiteY1396" fmla="*/ 403070 h 5612320"/>
              <a:gd name="connsiteX1397" fmla="*/ 2409820 w 5417651"/>
              <a:gd name="connsiteY1397" fmla="*/ 407667 h 5612320"/>
              <a:gd name="connsiteX1398" fmla="*/ 2421774 w 5417651"/>
              <a:gd name="connsiteY1398" fmla="*/ 412265 h 5612320"/>
              <a:gd name="connsiteX1399" fmla="*/ 2433728 w 5417651"/>
              <a:gd name="connsiteY1399" fmla="*/ 416863 h 5612320"/>
              <a:gd name="connsiteX1400" fmla="*/ 2445376 w 5417651"/>
              <a:gd name="connsiteY1400" fmla="*/ 421767 h 5612320"/>
              <a:gd name="connsiteX1401" fmla="*/ 2456410 w 5417651"/>
              <a:gd name="connsiteY1401" fmla="*/ 426671 h 5612320"/>
              <a:gd name="connsiteX1402" fmla="*/ 2466526 w 5417651"/>
              <a:gd name="connsiteY1402" fmla="*/ 431882 h 5612320"/>
              <a:gd name="connsiteX1403" fmla="*/ 2476028 w 5417651"/>
              <a:gd name="connsiteY1403" fmla="*/ 437093 h 5612320"/>
              <a:gd name="connsiteX1404" fmla="*/ 2483384 w 5417651"/>
              <a:gd name="connsiteY1404" fmla="*/ 439239 h 5612320"/>
              <a:gd name="connsiteX1405" fmla="*/ 2491660 w 5417651"/>
              <a:gd name="connsiteY1405" fmla="*/ 441997 h 5612320"/>
              <a:gd name="connsiteX1406" fmla="*/ 2499936 w 5417651"/>
              <a:gd name="connsiteY1406" fmla="*/ 444756 h 5612320"/>
              <a:gd name="connsiteX1407" fmla="*/ 2508518 w 5417651"/>
              <a:gd name="connsiteY1407" fmla="*/ 447821 h 5612320"/>
              <a:gd name="connsiteX1408" fmla="*/ 2526296 w 5417651"/>
              <a:gd name="connsiteY1408" fmla="*/ 455177 h 5612320"/>
              <a:gd name="connsiteX1409" fmla="*/ 2544074 w 5417651"/>
              <a:gd name="connsiteY1409" fmla="*/ 463147 h 5612320"/>
              <a:gd name="connsiteX1410" fmla="*/ 2562465 w 5417651"/>
              <a:gd name="connsiteY1410" fmla="*/ 471116 h 5612320"/>
              <a:gd name="connsiteX1411" fmla="*/ 2579936 w 5417651"/>
              <a:gd name="connsiteY1411" fmla="*/ 478779 h 5612320"/>
              <a:gd name="connsiteX1412" fmla="*/ 2596794 w 5417651"/>
              <a:gd name="connsiteY1412" fmla="*/ 486442 h 5612320"/>
              <a:gd name="connsiteX1413" fmla="*/ 2612426 w 5417651"/>
              <a:gd name="connsiteY1413" fmla="*/ 492879 h 5612320"/>
              <a:gd name="connsiteX1414" fmla="*/ 2636028 w 5417651"/>
              <a:gd name="connsiteY1414" fmla="*/ 502687 h 5612320"/>
              <a:gd name="connsiteX1415" fmla="*/ 2660243 w 5417651"/>
              <a:gd name="connsiteY1415" fmla="*/ 512802 h 5612320"/>
              <a:gd name="connsiteX1416" fmla="*/ 2684764 w 5417651"/>
              <a:gd name="connsiteY1416" fmla="*/ 523224 h 5612320"/>
              <a:gd name="connsiteX1417" fmla="*/ 2709592 w 5417651"/>
              <a:gd name="connsiteY1417" fmla="*/ 534259 h 5612320"/>
              <a:gd name="connsiteX1418" fmla="*/ 2735032 w 5417651"/>
              <a:gd name="connsiteY1418" fmla="*/ 545600 h 5612320"/>
              <a:gd name="connsiteX1419" fmla="*/ 2760473 w 5417651"/>
              <a:gd name="connsiteY1419" fmla="*/ 556634 h 5612320"/>
              <a:gd name="connsiteX1420" fmla="*/ 2786527 w 5417651"/>
              <a:gd name="connsiteY1420" fmla="*/ 568589 h 5612320"/>
              <a:gd name="connsiteX1421" fmla="*/ 2811968 w 5417651"/>
              <a:gd name="connsiteY1421" fmla="*/ 580236 h 5612320"/>
              <a:gd name="connsiteX1422" fmla="*/ 2837715 w 5417651"/>
              <a:gd name="connsiteY1422" fmla="*/ 592190 h 5612320"/>
              <a:gd name="connsiteX1423" fmla="*/ 2862849 w 5417651"/>
              <a:gd name="connsiteY1423" fmla="*/ 604144 h 5612320"/>
              <a:gd name="connsiteX1424" fmla="*/ 2888290 w 5417651"/>
              <a:gd name="connsiteY1424" fmla="*/ 616099 h 5612320"/>
              <a:gd name="connsiteX1425" fmla="*/ 2913118 w 5417651"/>
              <a:gd name="connsiteY1425" fmla="*/ 627440 h 5612320"/>
              <a:gd name="connsiteX1426" fmla="*/ 2937332 w 5417651"/>
              <a:gd name="connsiteY1426" fmla="*/ 639394 h 5612320"/>
              <a:gd name="connsiteX1427" fmla="*/ 2960934 w 5417651"/>
              <a:gd name="connsiteY1427" fmla="*/ 651042 h 5612320"/>
              <a:gd name="connsiteX1428" fmla="*/ 2983923 w 5417651"/>
              <a:gd name="connsiteY1428" fmla="*/ 662689 h 5612320"/>
              <a:gd name="connsiteX1429" fmla="*/ 3005992 w 5417651"/>
              <a:gd name="connsiteY1429" fmla="*/ 673724 h 5612320"/>
              <a:gd name="connsiteX1430" fmla="*/ 3037869 w 5417651"/>
              <a:gd name="connsiteY1430" fmla="*/ 689969 h 5612320"/>
              <a:gd name="connsiteX1431" fmla="*/ 3069747 w 5417651"/>
              <a:gd name="connsiteY1431" fmla="*/ 706521 h 5612320"/>
              <a:gd name="connsiteX1432" fmla="*/ 3101931 w 5417651"/>
              <a:gd name="connsiteY1432" fmla="*/ 723073 h 5612320"/>
              <a:gd name="connsiteX1433" fmla="*/ 3133502 w 5417651"/>
              <a:gd name="connsiteY1433" fmla="*/ 739625 h 5612320"/>
              <a:gd name="connsiteX1434" fmla="*/ 3165073 w 5417651"/>
              <a:gd name="connsiteY1434" fmla="*/ 756483 h 5612320"/>
              <a:gd name="connsiteX1435" fmla="*/ 3196031 w 5417651"/>
              <a:gd name="connsiteY1435" fmla="*/ 773342 h 5612320"/>
              <a:gd name="connsiteX1436" fmla="*/ 3227296 w 5417651"/>
              <a:gd name="connsiteY1436" fmla="*/ 790507 h 5612320"/>
              <a:gd name="connsiteX1437" fmla="*/ 3258560 w 5417651"/>
              <a:gd name="connsiteY1437" fmla="*/ 807672 h 5612320"/>
              <a:gd name="connsiteX1438" fmla="*/ 3289518 w 5417651"/>
              <a:gd name="connsiteY1438" fmla="*/ 825143 h 5612320"/>
              <a:gd name="connsiteX1439" fmla="*/ 3319863 w 5417651"/>
              <a:gd name="connsiteY1439" fmla="*/ 842614 h 5612320"/>
              <a:gd name="connsiteX1440" fmla="*/ 3350208 w 5417651"/>
              <a:gd name="connsiteY1440" fmla="*/ 860086 h 5612320"/>
              <a:gd name="connsiteX1441" fmla="*/ 3380246 w 5417651"/>
              <a:gd name="connsiteY1441" fmla="*/ 877557 h 5612320"/>
              <a:gd name="connsiteX1442" fmla="*/ 3409978 w 5417651"/>
              <a:gd name="connsiteY1442" fmla="*/ 895029 h 5612320"/>
              <a:gd name="connsiteX1443" fmla="*/ 3439710 w 5417651"/>
              <a:gd name="connsiteY1443" fmla="*/ 913113 h 5612320"/>
              <a:gd name="connsiteX1444" fmla="*/ 3469136 w 5417651"/>
              <a:gd name="connsiteY1444" fmla="*/ 930891 h 5612320"/>
              <a:gd name="connsiteX1445" fmla="*/ 3497642 w 5417651"/>
              <a:gd name="connsiteY1445" fmla="*/ 949282 h 5612320"/>
              <a:gd name="connsiteX1446" fmla="*/ 3527680 w 5417651"/>
              <a:gd name="connsiteY1446" fmla="*/ 967980 h 5612320"/>
              <a:gd name="connsiteX1447" fmla="*/ 3557412 w 5417651"/>
              <a:gd name="connsiteY1447" fmla="*/ 986677 h 5612320"/>
              <a:gd name="connsiteX1448" fmla="*/ 3586838 w 5417651"/>
              <a:gd name="connsiteY1448" fmla="*/ 1005375 h 5612320"/>
              <a:gd name="connsiteX1449" fmla="*/ 3616263 w 5417651"/>
              <a:gd name="connsiteY1449" fmla="*/ 1023766 h 5612320"/>
              <a:gd name="connsiteX1450" fmla="*/ 3645382 w 5417651"/>
              <a:gd name="connsiteY1450" fmla="*/ 1042770 h 5612320"/>
              <a:gd name="connsiteX1451" fmla="*/ 3674501 w 5417651"/>
              <a:gd name="connsiteY1451" fmla="*/ 1061467 h 5612320"/>
              <a:gd name="connsiteX1452" fmla="*/ 3703620 w 5417651"/>
              <a:gd name="connsiteY1452" fmla="*/ 1080471 h 5612320"/>
              <a:gd name="connsiteX1453" fmla="*/ 3732432 w 5417651"/>
              <a:gd name="connsiteY1453" fmla="*/ 1100088 h 5612320"/>
              <a:gd name="connsiteX1454" fmla="*/ 3762777 w 5417651"/>
              <a:gd name="connsiteY1454" fmla="*/ 1120319 h 5612320"/>
              <a:gd name="connsiteX1455" fmla="*/ 3792509 w 5417651"/>
              <a:gd name="connsiteY1455" fmla="*/ 1140855 h 5612320"/>
              <a:gd name="connsiteX1456" fmla="*/ 3821628 w 5417651"/>
              <a:gd name="connsiteY1456" fmla="*/ 1160779 h 5612320"/>
              <a:gd name="connsiteX1457" fmla="*/ 3849521 w 5417651"/>
              <a:gd name="connsiteY1457" fmla="*/ 1180702 h 5612320"/>
              <a:gd name="connsiteX1458" fmla="*/ 3877414 w 5417651"/>
              <a:gd name="connsiteY1458" fmla="*/ 1200319 h 5612320"/>
              <a:gd name="connsiteX1459" fmla="*/ 3904387 w 5417651"/>
              <a:gd name="connsiteY1459" fmla="*/ 1219936 h 5612320"/>
              <a:gd name="connsiteX1460" fmla="*/ 3931360 w 5417651"/>
              <a:gd name="connsiteY1460" fmla="*/ 1239247 h 5612320"/>
              <a:gd name="connsiteX1461" fmla="*/ 3958027 w 5417651"/>
              <a:gd name="connsiteY1461" fmla="*/ 1258864 h 5612320"/>
              <a:gd name="connsiteX1462" fmla="*/ 3984387 w 5417651"/>
              <a:gd name="connsiteY1462" fmla="*/ 1278175 h 5612320"/>
              <a:gd name="connsiteX1463" fmla="*/ 4010748 w 5417651"/>
              <a:gd name="connsiteY1463" fmla="*/ 1297792 h 5612320"/>
              <a:gd name="connsiteX1464" fmla="*/ 4037414 w 5417651"/>
              <a:gd name="connsiteY1464" fmla="*/ 1317715 h 5612320"/>
              <a:gd name="connsiteX1465" fmla="*/ 4064081 w 5417651"/>
              <a:gd name="connsiteY1465" fmla="*/ 1337639 h 5612320"/>
              <a:gd name="connsiteX1466" fmla="*/ 4091361 w 5417651"/>
              <a:gd name="connsiteY1466" fmla="*/ 1357869 h 5612320"/>
              <a:gd name="connsiteX1467" fmla="*/ 4118641 w 5417651"/>
              <a:gd name="connsiteY1467" fmla="*/ 1378099 h 5612320"/>
              <a:gd name="connsiteX1468" fmla="*/ 4146534 w 5417651"/>
              <a:gd name="connsiteY1468" fmla="*/ 1399249 h 5612320"/>
              <a:gd name="connsiteX1469" fmla="*/ 4175346 w 5417651"/>
              <a:gd name="connsiteY1469" fmla="*/ 1420398 h 5612320"/>
              <a:gd name="connsiteX1470" fmla="*/ 4202013 w 5417651"/>
              <a:gd name="connsiteY1470" fmla="*/ 1440628 h 5612320"/>
              <a:gd name="connsiteX1471" fmla="*/ 4228986 w 5417651"/>
              <a:gd name="connsiteY1471" fmla="*/ 1461778 h 5612320"/>
              <a:gd name="connsiteX1472" fmla="*/ 4255960 w 5417651"/>
              <a:gd name="connsiteY1472" fmla="*/ 1483541 h 5612320"/>
              <a:gd name="connsiteX1473" fmla="*/ 4282626 w 5417651"/>
              <a:gd name="connsiteY1473" fmla="*/ 1505303 h 5612320"/>
              <a:gd name="connsiteX1474" fmla="*/ 4308986 w 5417651"/>
              <a:gd name="connsiteY1474" fmla="*/ 1526760 h 5612320"/>
              <a:gd name="connsiteX1475" fmla="*/ 4335347 w 5417651"/>
              <a:gd name="connsiteY1475" fmla="*/ 1548522 h 5612320"/>
              <a:gd name="connsiteX1476" fmla="*/ 4361707 w 5417651"/>
              <a:gd name="connsiteY1476" fmla="*/ 1569672 h 5612320"/>
              <a:gd name="connsiteX1477" fmla="*/ 4387148 w 5417651"/>
              <a:gd name="connsiteY1477" fmla="*/ 1589596 h 5612320"/>
              <a:gd name="connsiteX1478" fmla="*/ 4897802 w 5417651"/>
              <a:gd name="connsiteY1478" fmla="*/ 2038949 h 5612320"/>
              <a:gd name="connsiteX1479" fmla="*/ 4907610 w 5417651"/>
              <a:gd name="connsiteY1479" fmla="*/ 2048451 h 5612320"/>
              <a:gd name="connsiteX1480" fmla="*/ 4917112 w 5417651"/>
              <a:gd name="connsiteY1480" fmla="*/ 2058260 h 5612320"/>
              <a:gd name="connsiteX1481" fmla="*/ 4926001 w 5417651"/>
              <a:gd name="connsiteY1481" fmla="*/ 2068068 h 5612320"/>
              <a:gd name="connsiteX1482" fmla="*/ 4934584 w 5417651"/>
              <a:gd name="connsiteY1482" fmla="*/ 2077877 h 5612320"/>
              <a:gd name="connsiteX1483" fmla="*/ 4943166 w 5417651"/>
              <a:gd name="connsiteY1483" fmla="*/ 2087685 h 5612320"/>
              <a:gd name="connsiteX1484" fmla="*/ 4951136 w 5417651"/>
              <a:gd name="connsiteY1484" fmla="*/ 2097187 h 5612320"/>
              <a:gd name="connsiteX1485" fmla="*/ 4959104 w 5417651"/>
              <a:gd name="connsiteY1485" fmla="*/ 2106383 h 5612320"/>
              <a:gd name="connsiteX1486" fmla="*/ 4967687 w 5417651"/>
              <a:gd name="connsiteY1486" fmla="*/ 2114659 h 5612320"/>
              <a:gd name="connsiteX1487" fmla="*/ 4992208 w 5417651"/>
              <a:gd name="connsiteY1487" fmla="*/ 2138873 h 5612320"/>
              <a:gd name="connsiteX1488" fmla="*/ 5018568 w 5417651"/>
              <a:gd name="connsiteY1488" fmla="*/ 2165540 h 5612320"/>
              <a:gd name="connsiteX1489" fmla="*/ 5045848 w 5417651"/>
              <a:gd name="connsiteY1489" fmla="*/ 2193740 h 5612320"/>
              <a:gd name="connsiteX1490" fmla="*/ 5073128 w 5417651"/>
              <a:gd name="connsiteY1490" fmla="*/ 2223165 h 5612320"/>
              <a:gd name="connsiteX1491" fmla="*/ 5100714 w 5417651"/>
              <a:gd name="connsiteY1491" fmla="*/ 2252898 h 5612320"/>
              <a:gd name="connsiteX1492" fmla="*/ 5126462 w 5417651"/>
              <a:gd name="connsiteY1492" fmla="*/ 2282323 h 5612320"/>
              <a:gd name="connsiteX1493" fmla="*/ 5139029 w 5417651"/>
              <a:gd name="connsiteY1493" fmla="*/ 2296729 h 5612320"/>
              <a:gd name="connsiteX1494" fmla="*/ 5150983 w 5417651"/>
              <a:gd name="connsiteY1494" fmla="*/ 2311136 h 5612320"/>
              <a:gd name="connsiteX1495" fmla="*/ 5162630 w 5417651"/>
              <a:gd name="connsiteY1495" fmla="*/ 2324929 h 5612320"/>
              <a:gd name="connsiteX1496" fmla="*/ 5173052 w 5417651"/>
              <a:gd name="connsiteY1496" fmla="*/ 2337803 h 5612320"/>
              <a:gd name="connsiteX1497" fmla="*/ 5197880 w 5417651"/>
              <a:gd name="connsiteY1497" fmla="*/ 2368454 h 5612320"/>
              <a:gd name="connsiteX1498" fmla="*/ 5219642 w 5417651"/>
              <a:gd name="connsiteY1498" fmla="*/ 2395734 h 5612320"/>
              <a:gd name="connsiteX1499" fmla="*/ 5229758 w 5417651"/>
              <a:gd name="connsiteY1499" fmla="*/ 2408608 h 5612320"/>
              <a:gd name="connsiteX1500" fmla="*/ 5239260 w 5417651"/>
              <a:gd name="connsiteY1500" fmla="*/ 2421482 h 5612320"/>
              <a:gd name="connsiteX1501" fmla="*/ 5248455 w 5417651"/>
              <a:gd name="connsiteY1501" fmla="*/ 2434049 h 5612320"/>
              <a:gd name="connsiteX1502" fmla="*/ 5257650 w 5417651"/>
              <a:gd name="connsiteY1502" fmla="*/ 2446310 h 5612320"/>
              <a:gd name="connsiteX1503" fmla="*/ 5266539 w 5417651"/>
              <a:gd name="connsiteY1503" fmla="*/ 2459183 h 5612320"/>
              <a:gd name="connsiteX1504" fmla="*/ 5275122 w 5417651"/>
              <a:gd name="connsiteY1504" fmla="*/ 2472363 h 5612320"/>
              <a:gd name="connsiteX1505" fmla="*/ 5284010 w 5417651"/>
              <a:gd name="connsiteY1505" fmla="*/ 2485544 h 5612320"/>
              <a:gd name="connsiteX1506" fmla="*/ 5292900 w 5417651"/>
              <a:gd name="connsiteY1506" fmla="*/ 2499643 h 5612320"/>
              <a:gd name="connsiteX1507" fmla="*/ 5301788 w 5417651"/>
              <a:gd name="connsiteY1507" fmla="*/ 2514356 h 5612320"/>
              <a:gd name="connsiteX1508" fmla="*/ 5311290 w 5417651"/>
              <a:gd name="connsiteY1508" fmla="*/ 2529989 h 5612320"/>
              <a:gd name="connsiteX1509" fmla="*/ 5321099 w 5417651"/>
              <a:gd name="connsiteY1509" fmla="*/ 2547154 h 5612320"/>
              <a:gd name="connsiteX1510" fmla="*/ 5331520 w 5417651"/>
              <a:gd name="connsiteY1510" fmla="*/ 2565238 h 5612320"/>
              <a:gd name="connsiteX1511" fmla="*/ 5337957 w 5417651"/>
              <a:gd name="connsiteY1511" fmla="*/ 2577192 h 5612320"/>
              <a:gd name="connsiteX1512" fmla="*/ 5344700 w 5417651"/>
              <a:gd name="connsiteY1512" fmla="*/ 2591598 h 5612320"/>
              <a:gd name="connsiteX1513" fmla="*/ 5352364 w 5417651"/>
              <a:gd name="connsiteY1513" fmla="*/ 2607231 h 5612320"/>
              <a:gd name="connsiteX1514" fmla="*/ 5360026 w 5417651"/>
              <a:gd name="connsiteY1514" fmla="*/ 2624702 h 5612320"/>
              <a:gd name="connsiteX1515" fmla="*/ 5367996 w 5417651"/>
              <a:gd name="connsiteY1515" fmla="*/ 2643400 h 5612320"/>
              <a:gd name="connsiteX1516" fmla="*/ 5375965 w 5417651"/>
              <a:gd name="connsiteY1516" fmla="*/ 2663323 h 5612320"/>
              <a:gd name="connsiteX1517" fmla="*/ 5383322 w 5417651"/>
              <a:gd name="connsiteY1517" fmla="*/ 2684166 h 5612320"/>
              <a:gd name="connsiteX1518" fmla="*/ 5390678 w 5417651"/>
              <a:gd name="connsiteY1518" fmla="*/ 2705010 h 5612320"/>
              <a:gd name="connsiteX1519" fmla="*/ 5397421 w 5417651"/>
              <a:gd name="connsiteY1519" fmla="*/ 2726466 h 5612320"/>
              <a:gd name="connsiteX1520" fmla="*/ 5403552 w 5417651"/>
              <a:gd name="connsiteY1520" fmla="*/ 2747922 h 5612320"/>
              <a:gd name="connsiteX1521" fmla="*/ 5406004 w 5417651"/>
              <a:gd name="connsiteY1521" fmla="*/ 2758344 h 5612320"/>
              <a:gd name="connsiteX1522" fmla="*/ 5408456 w 5417651"/>
              <a:gd name="connsiteY1522" fmla="*/ 2769072 h 5612320"/>
              <a:gd name="connsiteX1523" fmla="*/ 5410908 w 5417651"/>
              <a:gd name="connsiteY1523" fmla="*/ 2779493 h 5612320"/>
              <a:gd name="connsiteX1524" fmla="*/ 5412747 w 5417651"/>
              <a:gd name="connsiteY1524" fmla="*/ 2789608 h 5612320"/>
              <a:gd name="connsiteX1525" fmla="*/ 5414586 w 5417651"/>
              <a:gd name="connsiteY1525" fmla="*/ 2799417 h 5612320"/>
              <a:gd name="connsiteX1526" fmla="*/ 5415812 w 5417651"/>
              <a:gd name="connsiteY1526" fmla="*/ 2809225 h 5612320"/>
              <a:gd name="connsiteX1527" fmla="*/ 5416732 w 5417651"/>
              <a:gd name="connsiteY1527" fmla="*/ 2818727 h 5612320"/>
              <a:gd name="connsiteX1528" fmla="*/ 5417344 w 5417651"/>
              <a:gd name="connsiteY1528" fmla="*/ 2827923 h 5612320"/>
              <a:gd name="connsiteX1529" fmla="*/ 5417651 w 5417651"/>
              <a:gd name="connsiteY1529" fmla="*/ 2836812 h 5612320"/>
              <a:gd name="connsiteX1530" fmla="*/ 5417651 w 5417651"/>
              <a:gd name="connsiteY1530" fmla="*/ 2845394 h 5612320"/>
              <a:gd name="connsiteX1531" fmla="*/ 5417038 w 5417651"/>
              <a:gd name="connsiteY1531" fmla="*/ 2853364 h 5612320"/>
              <a:gd name="connsiteX1532" fmla="*/ 5415812 w 5417651"/>
              <a:gd name="connsiteY1532" fmla="*/ 2861027 h 5612320"/>
              <a:gd name="connsiteX1533" fmla="*/ 5412747 w 5417651"/>
              <a:gd name="connsiteY1533" fmla="*/ 2878498 h 5612320"/>
              <a:gd name="connsiteX1534" fmla="*/ 5409375 w 5417651"/>
              <a:gd name="connsiteY1534" fmla="*/ 2895356 h 5612320"/>
              <a:gd name="connsiteX1535" fmla="*/ 5405697 w 5417651"/>
              <a:gd name="connsiteY1535" fmla="*/ 2912215 h 5612320"/>
              <a:gd name="connsiteX1536" fmla="*/ 5401406 w 5417651"/>
              <a:gd name="connsiteY1536" fmla="*/ 2928154 h 5612320"/>
              <a:gd name="connsiteX1537" fmla="*/ 5397421 w 5417651"/>
              <a:gd name="connsiteY1537" fmla="*/ 2944399 h 5612320"/>
              <a:gd name="connsiteX1538" fmla="*/ 5392824 w 5417651"/>
              <a:gd name="connsiteY1538" fmla="*/ 2960031 h 5612320"/>
              <a:gd name="connsiteX1539" fmla="*/ 5387919 w 5417651"/>
              <a:gd name="connsiteY1539" fmla="*/ 2975664 h 5612320"/>
              <a:gd name="connsiteX1540" fmla="*/ 5382708 w 5417651"/>
              <a:gd name="connsiteY1540" fmla="*/ 2990683 h 5612320"/>
              <a:gd name="connsiteX1541" fmla="*/ 5377191 w 5417651"/>
              <a:gd name="connsiteY1541" fmla="*/ 3005396 h 5612320"/>
              <a:gd name="connsiteX1542" fmla="*/ 5371367 w 5417651"/>
              <a:gd name="connsiteY1542" fmla="*/ 3020109 h 5612320"/>
              <a:gd name="connsiteX1543" fmla="*/ 5365544 w 5417651"/>
              <a:gd name="connsiteY1543" fmla="*/ 3034515 h 5612320"/>
              <a:gd name="connsiteX1544" fmla="*/ 5359413 w 5417651"/>
              <a:gd name="connsiteY1544" fmla="*/ 3048615 h 5612320"/>
              <a:gd name="connsiteX1545" fmla="*/ 5352670 w 5417651"/>
              <a:gd name="connsiteY1545" fmla="*/ 3062715 h 5612320"/>
              <a:gd name="connsiteX1546" fmla="*/ 5346233 w 5417651"/>
              <a:gd name="connsiteY1546" fmla="*/ 3076508 h 5612320"/>
              <a:gd name="connsiteX1547" fmla="*/ 5339183 w 5417651"/>
              <a:gd name="connsiteY1547" fmla="*/ 3089995 h 5612320"/>
              <a:gd name="connsiteX1548" fmla="*/ 5332134 w 5417651"/>
              <a:gd name="connsiteY1548" fmla="*/ 3103481 h 5612320"/>
              <a:gd name="connsiteX1549" fmla="*/ 5324777 w 5417651"/>
              <a:gd name="connsiteY1549" fmla="*/ 3116968 h 5612320"/>
              <a:gd name="connsiteX1550" fmla="*/ 5317114 w 5417651"/>
              <a:gd name="connsiteY1550" fmla="*/ 3129842 h 5612320"/>
              <a:gd name="connsiteX1551" fmla="*/ 5309144 w 5417651"/>
              <a:gd name="connsiteY1551" fmla="*/ 3143022 h 5612320"/>
              <a:gd name="connsiteX1552" fmla="*/ 5301176 w 5417651"/>
              <a:gd name="connsiteY1552" fmla="*/ 3155896 h 5612320"/>
              <a:gd name="connsiteX1553" fmla="*/ 5293206 w 5417651"/>
              <a:gd name="connsiteY1553" fmla="*/ 3168463 h 5612320"/>
              <a:gd name="connsiteX1554" fmla="*/ 5284624 w 5417651"/>
              <a:gd name="connsiteY1554" fmla="*/ 3181337 h 5612320"/>
              <a:gd name="connsiteX1555" fmla="*/ 5276348 w 5417651"/>
              <a:gd name="connsiteY1555" fmla="*/ 3194210 h 5612320"/>
              <a:gd name="connsiteX1556" fmla="*/ 5267458 w 5417651"/>
              <a:gd name="connsiteY1556" fmla="*/ 3206777 h 5612320"/>
              <a:gd name="connsiteX1557" fmla="*/ 5249988 w 5417651"/>
              <a:gd name="connsiteY1557" fmla="*/ 3231605 h 5612320"/>
              <a:gd name="connsiteX1558" fmla="*/ 5231290 w 5417651"/>
              <a:gd name="connsiteY1558" fmla="*/ 3257046 h 5612320"/>
              <a:gd name="connsiteX1559" fmla="*/ 5212592 w 5417651"/>
              <a:gd name="connsiteY1559" fmla="*/ 3281874 h 5612320"/>
              <a:gd name="connsiteX1560" fmla="*/ 5193282 w 5417651"/>
              <a:gd name="connsiteY1560" fmla="*/ 3307008 h 5612320"/>
              <a:gd name="connsiteX1561" fmla="*/ 5182554 w 5417651"/>
              <a:gd name="connsiteY1561" fmla="*/ 3320495 h 5612320"/>
              <a:gd name="connsiteX1562" fmla="*/ 5172132 w 5417651"/>
              <a:gd name="connsiteY1562" fmla="*/ 3333369 h 5612320"/>
              <a:gd name="connsiteX1563" fmla="*/ 5166616 w 5417651"/>
              <a:gd name="connsiteY1563" fmla="*/ 3339806 h 5612320"/>
              <a:gd name="connsiteX1564" fmla="*/ 5160792 w 5417651"/>
              <a:gd name="connsiteY1564" fmla="*/ 3345629 h 5612320"/>
              <a:gd name="connsiteX1565" fmla="*/ 5154968 w 5417651"/>
              <a:gd name="connsiteY1565" fmla="*/ 3351760 h 5612320"/>
              <a:gd name="connsiteX1566" fmla="*/ 5148531 w 5417651"/>
              <a:gd name="connsiteY1566" fmla="*/ 3357277 h 5612320"/>
              <a:gd name="connsiteX1567" fmla="*/ 5145159 w 5417651"/>
              <a:gd name="connsiteY1567" fmla="*/ 3362181 h 5612320"/>
              <a:gd name="connsiteX1568" fmla="*/ 5137496 w 5417651"/>
              <a:gd name="connsiteY1568" fmla="*/ 3370764 h 5612320"/>
              <a:gd name="connsiteX1569" fmla="*/ 5126768 w 5417651"/>
              <a:gd name="connsiteY1569" fmla="*/ 3382718 h 5612320"/>
              <a:gd name="connsiteX1570" fmla="*/ 5112975 w 5417651"/>
              <a:gd name="connsiteY1570" fmla="*/ 3397431 h 5612320"/>
              <a:gd name="connsiteX1571" fmla="*/ 5097036 w 5417651"/>
              <a:gd name="connsiteY1571" fmla="*/ 3414596 h 5612320"/>
              <a:gd name="connsiteX1572" fmla="*/ 5079258 w 5417651"/>
              <a:gd name="connsiteY1572" fmla="*/ 3433600 h 5612320"/>
              <a:gd name="connsiteX1573" fmla="*/ 5059948 w 5417651"/>
              <a:gd name="connsiteY1573" fmla="*/ 3453830 h 5612320"/>
              <a:gd name="connsiteX1574" fmla="*/ 5040024 w 5417651"/>
              <a:gd name="connsiteY1574" fmla="*/ 3474366 h 5612320"/>
              <a:gd name="connsiteX1575" fmla="*/ 5019794 w 5417651"/>
              <a:gd name="connsiteY1575" fmla="*/ 3495210 h 5612320"/>
              <a:gd name="connsiteX1576" fmla="*/ 4999564 w 5417651"/>
              <a:gd name="connsiteY1576" fmla="*/ 3515746 h 5612320"/>
              <a:gd name="connsiteX1577" fmla="*/ 4980254 w 5417651"/>
              <a:gd name="connsiteY1577" fmla="*/ 3535670 h 5612320"/>
              <a:gd name="connsiteX1578" fmla="*/ 4962476 w 5417651"/>
              <a:gd name="connsiteY1578" fmla="*/ 3554061 h 5612320"/>
              <a:gd name="connsiteX1579" fmla="*/ 4945924 w 5417651"/>
              <a:gd name="connsiteY1579" fmla="*/ 3570613 h 5612320"/>
              <a:gd name="connsiteX1580" fmla="*/ 4931518 w 5417651"/>
              <a:gd name="connsiteY1580" fmla="*/ 3585019 h 5612320"/>
              <a:gd name="connsiteX1581" fmla="*/ 4920178 w 5417651"/>
              <a:gd name="connsiteY1581" fmla="*/ 3596360 h 5612320"/>
              <a:gd name="connsiteX1582" fmla="*/ 4911902 w 5417651"/>
              <a:gd name="connsiteY1582" fmla="*/ 3604023 h 5612320"/>
              <a:gd name="connsiteX1583" fmla="*/ 4901786 w 5417651"/>
              <a:gd name="connsiteY1583" fmla="*/ 3613832 h 5612320"/>
              <a:gd name="connsiteX1584" fmla="*/ 4891672 w 5417651"/>
              <a:gd name="connsiteY1584" fmla="*/ 3623947 h 5612320"/>
              <a:gd name="connsiteX1585" fmla="*/ 4881863 w 5417651"/>
              <a:gd name="connsiteY1585" fmla="*/ 3633142 h 5612320"/>
              <a:gd name="connsiteX1586" fmla="*/ 4872054 w 5417651"/>
              <a:gd name="connsiteY1586" fmla="*/ 3642644 h 5612320"/>
              <a:gd name="connsiteX1587" fmla="*/ 4862246 w 5417651"/>
              <a:gd name="connsiteY1587" fmla="*/ 3652146 h 5612320"/>
              <a:gd name="connsiteX1588" fmla="*/ 4852131 w 5417651"/>
              <a:gd name="connsiteY1588" fmla="*/ 3661955 h 5612320"/>
              <a:gd name="connsiteX1589" fmla="*/ 4842322 w 5417651"/>
              <a:gd name="connsiteY1589" fmla="*/ 3671763 h 5612320"/>
              <a:gd name="connsiteX1590" fmla="*/ 4832208 w 5417651"/>
              <a:gd name="connsiteY1590" fmla="*/ 3682185 h 5612320"/>
              <a:gd name="connsiteX1591" fmla="*/ 4767840 w 5417651"/>
              <a:gd name="connsiteY1591" fmla="*/ 3739503 h 5612320"/>
              <a:gd name="connsiteX1592" fmla="*/ 4761402 w 5417651"/>
              <a:gd name="connsiteY1592" fmla="*/ 3745634 h 5612320"/>
              <a:gd name="connsiteX1593" fmla="*/ 4757112 w 5417651"/>
              <a:gd name="connsiteY1593" fmla="*/ 3749618 h 5612320"/>
              <a:gd name="connsiteX1594" fmla="*/ 4753433 w 5417651"/>
              <a:gd name="connsiteY1594" fmla="*/ 3753297 h 5612320"/>
              <a:gd name="connsiteX1595" fmla="*/ 4746996 w 5417651"/>
              <a:gd name="connsiteY1595" fmla="*/ 3758201 h 5612320"/>
              <a:gd name="connsiteX1596" fmla="*/ 4735962 w 5417651"/>
              <a:gd name="connsiteY1596" fmla="*/ 3767396 h 5612320"/>
              <a:gd name="connsiteX1597" fmla="*/ 4721862 w 5417651"/>
              <a:gd name="connsiteY1597" fmla="*/ 3778737 h 5612320"/>
              <a:gd name="connsiteX1598" fmla="*/ 4706230 w 5417651"/>
              <a:gd name="connsiteY1598" fmla="*/ 3792224 h 5612320"/>
              <a:gd name="connsiteX1599" fmla="*/ 4689065 w 5417651"/>
              <a:gd name="connsiteY1599" fmla="*/ 3807244 h 5612320"/>
              <a:gd name="connsiteX1600" fmla="*/ 4670674 w 5417651"/>
              <a:gd name="connsiteY1600" fmla="*/ 3823795 h 5612320"/>
              <a:gd name="connsiteX1601" fmla="*/ 4651364 w 5417651"/>
              <a:gd name="connsiteY1601" fmla="*/ 3840654 h 5612320"/>
              <a:gd name="connsiteX1602" fmla="*/ 4631440 w 5417651"/>
              <a:gd name="connsiteY1602" fmla="*/ 3858125 h 5612320"/>
              <a:gd name="connsiteX1603" fmla="*/ 4611210 w 5417651"/>
              <a:gd name="connsiteY1603" fmla="*/ 3875903 h 5612320"/>
              <a:gd name="connsiteX1604" fmla="*/ 4591287 w 5417651"/>
              <a:gd name="connsiteY1604" fmla="*/ 3893068 h 5612320"/>
              <a:gd name="connsiteX1605" fmla="*/ 4572283 w 5417651"/>
              <a:gd name="connsiteY1605" fmla="*/ 3909927 h 5612320"/>
              <a:gd name="connsiteX1606" fmla="*/ 4553892 w 5417651"/>
              <a:gd name="connsiteY1606" fmla="*/ 3925559 h 5612320"/>
              <a:gd name="connsiteX1607" fmla="*/ 4537034 w 5417651"/>
              <a:gd name="connsiteY1607" fmla="*/ 3939965 h 5612320"/>
              <a:gd name="connsiteX1608" fmla="*/ 4521402 w 5417651"/>
              <a:gd name="connsiteY1608" fmla="*/ 3952532 h 5612320"/>
              <a:gd name="connsiteX1609" fmla="*/ 4508222 w 5417651"/>
              <a:gd name="connsiteY1609" fmla="*/ 3962647 h 5612320"/>
              <a:gd name="connsiteX1610" fmla="*/ 4502704 w 5417651"/>
              <a:gd name="connsiteY1610" fmla="*/ 3966939 h 5612320"/>
              <a:gd name="connsiteX1611" fmla="*/ 4497493 w 5417651"/>
              <a:gd name="connsiteY1611" fmla="*/ 3970617 h 5612320"/>
              <a:gd name="connsiteX1612" fmla="*/ 4492896 w 5417651"/>
              <a:gd name="connsiteY1612" fmla="*/ 3973376 h 5612320"/>
              <a:gd name="connsiteX1613" fmla="*/ 4488911 w 5417651"/>
              <a:gd name="connsiteY1613" fmla="*/ 3975521 h 5612320"/>
              <a:gd name="connsiteX1614" fmla="*/ 4485539 w 5417651"/>
              <a:gd name="connsiteY1614" fmla="*/ 3979199 h 5612320"/>
              <a:gd name="connsiteX1615" fmla="*/ 4479716 w 5417651"/>
              <a:gd name="connsiteY1615" fmla="*/ 3984717 h 5612320"/>
              <a:gd name="connsiteX1616" fmla="*/ 4472052 w 5417651"/>
              <a:gd name="connsiteY1616" fmla="*/ 3991460 h 5612320"/>
              <a:gd name="connsiteX1617" fmla="*/ 4462550 w 5417651"/>
              <a:gd name="connsiteY1617" fmla="*/ 3999429 h 5612320"/>
              <a:gd name="connsiteX1618" fmla="*/ 4438642 w 5417651"/>
              <a:gd name="connsiteY1618" fmla="*/ 4019047 h 5612320"/>
              <a:gd name="connsiteX1619" fmla="*/ 4409217 w 5417651"/>
              <a:gd name="connsiteY1619" fmla="*/ 4042955 h 5612320"/>
              <a:gd name="connsiteX1620" fmla="*/ 4375194 w 5417651"/>
              <a:gd name="connsiteY1620" fmla="*/ 4069928 h 5612320"/>
              <a:gd name="connsiteX1621" fmla="*/ 4338106 w 5417651"/>
              <a:gd name="connsiteY1621" fmla="*/ 4099354 h 5612320"/>
              <a:gd name="connsiteX1622" fmla="*/ 4298565 w 5417651"/>
              <a:gd name="connsiteY1622" fmla="*/ 4130312 h 5612320"/>
              <a:gd name="connsiteX1623" fmla="*/ 4257798 w 5417651"/>
              <a:gd name="connsiteY1623" fmla="*/ 4161883 h 5612320"/>
              <a:gd name="connsiteX1624" fmla="*/ 4217032 w 5417651"/>
              <a:gd name="connsiteY1624" fmla="*/ 4193148 h 5612320"/>
              <a:gd name="connsiteX1625" fmla="*/ 4177185 w 5417651"/>
              <a:gd name="connsiteY1625" fmla="*/ 4223493 h 5612320"/>
              <a:gd name="connsiteX1626" fmla="*/ 4139484 w 5417651"/>
              <a:gd name="connsiteY1626" fmla="*/ 4252306 h 5612320"/>
              <a:gd name="connsiteX1627" fmla="*/ 4104848 w 5417651"/>
              <a:gd name="connsiteY1627" fmla="*/ 4278360 h 5612320"/>
              <a:gd name="connsiteX1628" fmla="*/ 4074809 w 5417651"/>
              <a:gd name="connsiteY1628" fmla="*/ 4300429 h 5612320"/>
              <a:gd name="connsiteX1629" fmla="*/ 4049675 w 5417651"/>
              <a:gd name="connsiteY1629" fmla="*/ 4318207 h 5612320"/>
              <a:gd name="connsiteX1630" fmla="*/ 4039560 w 5417651"/>
              <a:gd name="connsiteY1630" fmla="*/ 4325563 h 5612320"/>
              <a:gd name="connsiteX1631" fmla="*/ 4031284 w 5417651"/>
              <a:gd name="connsiteY1631" fmla="*/ 4331387 h 5612320"/>
              <a:gd name="connsiteX1632" fmla="*/ 4024847 w 5417651"/>
              <a:gd name="connsiteY1632" fmla="*/ 4335065 h 5612320"/>
              <a:gd name="connsiteX1633" fmla="*/ 4020250 w 5417651"/>
              <a:gd name="connsiteY1633" fmla="*/ 4337824 h 5612320"/>
              <a:gd name="connsiteX1634" fmla="*/ 4010134 w 5417651"/>
              <a:gd name="connsiteY1634" fmla="*/ 4346100 h 5612320"/>
              <a:gd name="connsiteX1635" fmla="*/ 3994196 w 5417651"/>
              <a:gd name="connsiteY1635" fmla="*/ 4358054 h 5612320"/>
              <a:gd name="connsiteX1636" fmla="*/ 3973353 w 5417651"/>
              <a:gd name="connsiteY1636" fmla="*/ 4373073 h 5612320"/>
              <a:gd name="connsiteX1637" fmla="*/ 3948832 w 5417651"/>
              <a:gd name="connsiteY1637" fmla="*/ 4390545 h 5612320"/>
              <a:gd name="connsiteX1638" fmla="*/ 3920632 w 5417651"/>
              <a:gd name="connsiteY1638" fmla="*/ 4410162 h 5612320"/>
              <a:gd name="connsiteX1639" fmla="*/ 3890900 w 5417651"/>
              <a:gd name="connsiteY1639" fmla="*/ 4431312 h 5612320"/>
              <a:gd name="connsiteX1640" fmla="*/ 3859023 w 5417651"/>
              <a:gd name="connsiteY1640" fmla="*/ 4453074 h 5612320"/>
              <a:gd name="connsiteX1641" fmla="*/ 3826839 w 5417651"/>
              <a:gd name="connsiteY1641" fmla="*/ 4475143 h 5612320"/>
              <a:gd name="connsiteX1642" fmla="*/ 3794348 w 5417651"/>
              <a:gd name="connsiteY1642" fmla="*/ 4497213 h 5612320"/>
              <a:gd name="connsiteX1643" fmla="*/ 3762777 w 5417651"/>
              <a:gd name="connsiteY1643" fmla="*/ 4518362 h 5612320"/>
              <a:gd name="connsiteX1644" fmla="*/ 3733045 w 5417651"/>
              <a:gd name="connsiteY1644" fmla="*/ 4538286 h 5612320"/>
              <a:gd name="connsiteX1645" fmla="*/ 3705765 w 5417651"/>
              <a:gd name="connsiteY1645" fmla="*/ 4556064 h 5612320"/>
              <a:gd name="connsiteX1646" fmla="*/ 3681857 w 5417651"/>
              <a:gd name="connsiteY1646" fmla="*/ 4571083 h 5612320"/>
              <a:gd name="connsiteX1647" fmla="*/ 3661934 w 5417651"/>
              <a:gd name="connsiteY1647" fmla="*/ 4583650 h 5612320"/>
              <a:gd name="connsiteX1648" fmla="*/ 3653351 w 5417651"/>
              <a:gd name="connsiteY1648" fmla="*/ 4588555 h 5612320"/>
              <a:gd name="connsiteX1649" fmla="*/ 3646914 w 5417651"/>
              <a:gd name="connsiteY1649" fmla="*/ 4592233 h 5612320"/>
              <a:gd name="connsiteX1650" fmla="*/ 3641090 w 5417651"/>
              <a:gd name="connsiteY1650" fmla="*/ 4594991 h 5612320"/>
              <a:gd name="connsiteX1651" fmla="*/ 3637412 w 5417651"/>
              <a:gd name="connsiteY1651" fmla="*/ 4596831 h 5612320"/>
              <a:gd name="connsiteX1652" fmla="*/ 3634347 w 5417651"/>
              <a:gd name="connsiteY1652" fmla="*/ 4599896 h 5612320"/>
              <a:gd name="connsiteX1653" fmla="*/ 3628524 w 5417651"/>
              <a:gd name="connsiteY1653" fmla="*/ 4604187 h 5612320"/>
              <a:gd name="connsiteX1654" fmla="*/ 3620860 w 5417651"/>
              <a:gd name="connsiteY1654" fmla="*/ 4609398 h 5612320"/>
              <a:gd name="connsiteX1655" fmla="*/ 3611052 w 5417651"/>
              <a:gd name="connsiteY1655" fmla="*/ 4616141 h 5612320"/>
              <a:gd name="connsiteX1656" fmla="*/ 3586224 w 5417651"/>
              <a:gd name="connsiteY1656" fmla="*/ 4631773 h 5612320"/>
              <a:gd name="connsiteX1657" fmla="*/ 3554654 w 5417651"/>
              <a:gd name="connsiteY1657" fmla="*/ 4651697 h 5612320"/>
              <a:gd name="connsiteX1658" fmla="*/ 3517872 w 5417651"/>
              <a:gd name="connsiteY1658" fmla="*/ 4674073 h 5612320"/>
              <a:gd name="connsiteX1659" fmla="*/ 3477105 w 5417651"/>
              <a:gd name="connsiteY1659" fmla="*/ 4698288 h 5612320"/>
              <a:gd name="connsiteX1660" fmla="*/ 3433580 w 5417651"/>
              <a:gd name="connsiteY1660" fmla="*/ 4723728 h 5612320"/>
              <a:gd name="connsiteX1661" fmla="*/ 3387909 w 5417651"/>
              <a:gd name="connsiteY1661" fmla="*/ 4750395 h 5612320"/>
              <a:gd name="connsiteX1662" fmla="*/ 3341932 w 5417651"/>
              <a:gd name="connsiteY1662" fmla="*/ 4776756 h 5612320"/>
              <a:gd name="connsiteX1663" fmla="*/ 3296874 w 5417651"/>
              <a:gd name="connsiteY1663" fmla="*/ 4802810 h 5612320"/>
              <a:gd name="connsiteX1664" fmla="*/ 3253349 w 5417651"/>
              <a:gd name="connsiteY1664" fmla="*/ 4827025 h 5612320"/>
              <a:gd name="connsiteX1665" fmla="*/ 3212889 w 5417651"/>
              <a:gd name="connsiteY1665" fmla="*/ 4849400 h 5612320"/>
              <a:gd name="connsiteX1666" fmla="*/ 3176414 w 5417651"/>
              <a:gd name="connsiteY1666" fmla="*/ 4869324 h 5612320"/>
              <a:gd name="connsiteX1667" fmla="*/ 3145762 w 5417651"/>
              <a:gd name="connsiteY1667" fmla="*/ 4885569 h 5612320"/>
              <a:gd name="connsiteX1668" fmla="*/ 3132582 w 5417651"/>
              <a:gd name="connsiteY1668" fmla="*/ 4892619 h 5612320"/>
              <a:gd name="connsiteX1669" fmla="*/ 3121548 w 5417651"/>
              <a:gd name="connsiteY1669" fmla="*/ 4897830 h 5612320"/>
              <a:gd name="connsiteX1670" fmla="*/ 3112046 w 5417651"/>
              <a:gd name="connsiteY1670" fmla="*/ 4902428 h 5612320"/>
              <a:gd name="connsiteX1671" fmla="*/ 3104690 w 5417651"/>
              <a:gd name="connsiteY1671" fmla="*/ 4905493 h 5612320"/>
              <a:gd name="connsiteX1672" fmla="*/ 3093655 w 5417651"/>
              <a:gd name="connsiteY1672" fmla="*/ 4912236 h 5612320"/>
              <a:gd name="connsiteX1673" fmla="*/ 3082620 w 5417651"/>
              <a:gd name="connsiteY1673" fmla="*/ 4918980 h 5612320"/>
              <a:gd name="connsiteX1674" fmla="*/ 3070666 w 5417651"/>
              <a:gd name="connsiteY1674" fmla="*/ 4925416 h 5612320"/>
              <a:gd name="connsiteX1675" fmla="*/ 3058406 w 5417651"/>
              <a:gd name="connsiteY1675" fmla="*/ 4932160 h 5612320"/>
              <a:gd name="connsiteX1676" fmla="*/ 3032658 w 5417651"/>
              <a:gd name="connsiteY1676" fmla="*/ 4944727 h 5612320"/>
              <a:gd name="connsiteX1677" fmla="*/ 3005992 w 5417651"/>
              <a:gd name="connsiteY1677" fmla="*/ 4957294 h 5612320"/>
              <a:gd name="connsiteX1678" fmla="*/ 2979325 w 5417651"/>
              <a:gd name="connsiteY1678" fmla="*/ 4969861 h 5612320"/>
              <a:gd name="connsiteX1679" fmla="*/ 2952658 w 5417651"/>
              <a:gd name="connsiteY1679" fmla="*/ 4982122 h 5612320"/>
              <a:gd name="connsiteX1680" fmla="*/ 2927217 w 5417651"/>
              <a:gd name="connsiteY1680" fmla="*/ 4993770 h 5612320"/>
              <a:gd name="connsiteX1681" fmla="*/ 2903003 w 5417651"/>
              <a:gd name="connsiteY1681" fmla="*/ 5005724 h 5612320"/>
              <a:gd name="connsiteX1682" fmla="*/ 2890436 w 5417651"/>
              <a:gd name="connsiteY1682" fmla="*/ 5012161 h 5612320"/>
              <a:gd name="connsiteX1683" fmla="*/ 2877562 w 5417651"/>
              <a:gd name="connsiteY1683" fmla="*/ 5017984 h 5612320"/>
              <a:gd name="connsiteX1684" fmla="*/ 2864688 w 5417651"/>
              <a:gd name="connsiteY1684" fmla="*/ 5024115 h 5612320"/>
              <a:gd name="connsiteX1685" fmla="*/ 2851815 w 5417651"/>
              <a:gd name="connsiteY1685" fmla="*/ 5029632 h 5612320"/>
              <a:gd name="connsiteX1686" fmla="*/ 2839248 w 5417651"/>
              <a:gd name="connsiteY1686" fmla="*/ 5035762 h 5612320"/>
              <a:gd name="connsiteX1687" fmla="*/ 2826068 w 5417651"/>
              <a:gd name="connsiteY1687" fmla="*/ 5041280 h 5612320"/>
              <a:gd name="connsiteX1688" fmla="*/ 2813194 w 5417651"/>
              <a:gd name="connsiteY1688" fmla="*/ 5046797 h 5612320"/>
              <a:gd name="connsiteX1689" fmla="*/ 2800627 w 5417651"/>
              <a:gd name="connsiteY1689" fmla="*/ 5052927 h 5612320"/>
              <a:gd name="connsiteX1690" fmla="*/ 2789286 w 5417651"/>
              <a:gd name="connsiteY1690" fmla="*/ 5058138 h 5612320"/>
              <a:gd name="connsiteX1691" fmla="*/ 2776718 w 5417651"/>
              <a:gd name="connsiteY1691" fmla="*/ 5064268 h 5612320"/>
              <a:gd name="connsiteX1692" fmla="*/ 2762619 w 5417651"/>
              <a:gd name="connsiteY1692" fmla="*/ 5070705 h 5612320"/>
              <a:gd name="connsiteX1693" fmla="*/ 2747906 w 5417651"/>
              <a:gd name="connsiteY1693" fmla="*/ 5077449 h 5612320"/>
              <a:gd name="connsiteX1694" fmla="*/ 2733500 w 5417651"/>
              <a:gd name="connsiteY1694" fmla="*/ 5084192 h 5612320"/>
              <a:gd name="connsiteX1695" fmla="*/ 2719400 w 5417651"/>
              <a:gd name="connsiteY1695" fmla="*/ 5089709 h 5612320"/>
              <a:gd name="connsiteX1696" fmla="*/ 2706220 w 5417651"/>
              <a:gd name="connsiteY1696" fmla="*/ 5094614 h 5612320"/>
              <a:gd name="connsiteX1697" fmla="*/ 2694879 w 5417651"/>
              <a:gd name="connsiteY1697" fmla="*/ 5098292 h 5612320"/>
              <a:gd name="connsiteX1698" fmla="*/ 2680166 w 5417651"/>
              <a:gd name="connsiteY1698" fmla="*/ 5105955 h 5612320"/>
              <a:gd name="connsiteX1699" fmla="*/ 2663614 w 5417651"/>
              <a:gd name="connsiteY1699" fmla="*/ 5113311 h 5612320"/>
              <a:gd name="connsiteX1700" fmla="*/ 2646143 w 5417651"/>
              <a:gd name="connsiteY1700" fmla="*/ 5120974 h 5612320"/>
              <a:gd name="connsiteX1701" fmla="*/ 2628059 w 5417651"/>
              <a:gd name="connsiteY1701" fmla="*/ 5128330 h 5612320"/>
              <a:gd name="connsiteX1702" fmla="*/ 2609362 w 5417651"/>
              <a:gd name="connsiteY1702" fmla="*/ 5135687 h 5612320"/>
              <a:gd name="connsiteX1703" fmla="*/ 2591277 w 5417651"/>
              <a:gd name="connsiteY1703" fmla="*/ 5142737 h 5612320"/>
              <a:gd name="connsiteX1704" fmla="*/ 2573499 w 5417651"/>
              <a:gd name="connsiteY1704" fmla="*/ 5149174 h 5612320"/>
              <a:gd name="connsiteX1705" fmla="*/ 2557560 w 5417651"/>
              <a:gd name="connsiteY1705" fmla="*/ 5155917 h 5612320"/>
              <a:gd name="connsiteX1706" fmla="*/ 2542541 w 5417651"/>
              <a:gd name="connsiteY1706" fmla="*/ 5162047 h 5612320"/>
              <a:gd name="connsiteX1707" fmla="*/ 2522005 w 5417651"/>
              <a:gd name="connsiteY1707" fmla="*/ 5170017 h 5612320"/>
              <a:gd name="connsiteX1708" fmla="*/ 2497484 w 5417651"/>
              <a:gd name="connsiteY1708" fmla="*/ 5179825 h 5612320"/>
              <a:gd name="connsiteX1709" fmla="*/ 2469590 w 5417651"/>
              <a:gd name="connsiteY1709" fmla="*/ 5191473 h 5612320"/>
              <a:gd name="connsiteX1710" fmla="*/ 2438326 w 5417651"/>
              <a:gd name="connsiteY1710" fmla="*/ 5203734 h 5612320"/>
              <a:gd name="connsiteX1711" fmla="*/ 2404916 w 5417651"/>
              <a:gd name="connsiteY1711" fmla="*/ 5217220 h 5612320"/>
              <a:gd name="connsiteX1712" fmla="*/ 2370586 w 5417651"/>
              <a:gd name="connsiteY1712" fmla="*/ 5231014 h 5612320"/>
              <a:gd name="connsiteX1713" fmla="*/ 2335950 w 5417651"/>
              <a:gd name="connsiteY1713" fmla="*/ 5245113 h 5612320"/>
              <a:gd name="connsiteX1714" fmla="*/ 2301008 w 5417651"/>
              <a:gd name="connsiteY1714" fmla="*/ 5258600 h 5612320"/>
              <a:gd name="connsiteX1715" fmla="*/ 2267291 w 5417651"/>
              <a:gd name="connsiteY1715" fmla="*/ 5272087 h 5612320"/>
              <a:gd name="connsiteX1716" fmla="*/ 2235720 w 5417651"/>
              <a:gd name="connsiteY1716" fmla="*/ 5284347 h 5612320"/>
              <a:gd name="connsiteX1717" fmla="*/ 2206907 w 5417651"/>
              <a:gd name="connsiteY1717" fmla="*/ 5295689 h 5612320"/>
              <a:gd name="connsiteX1718" fmla="*/ 2181160 w 5417651"/>
              <a:gd name="connsiteY1718" fmla="*/ 5305191 h 5612320"/>
              <a:gd name="connsiteX1719" fmla="*/ 2159704 w 5417651"/>
              <a:gd name="connsiteY1719" fmla="*/ 5312853 h 5612320"/>
              <a:gd name="connsiteX1720" fmla="*/ 2143765 w 5417651"/>
              <a:gd name="connsiteY1720" fmla="*/ 5318371 h 5612320"/>
              <a:gd name="connsiteX1721" fmla="*/ 2133037 w 5417651"/>
              <a:gd name="connsiteY1721" fmla="*/ 5321436 h 5612320"/>
              <a:gd name="connsiteX1722" fmla="*/ 2128133 w 5417651"/>
              <a:gd name="connsiteY1722" fmla="*/ 5323888 h 5612320"/>
              <a:gd name="connsiteX1723" fmla="*/ 2120164 w 5417651"/>
              <a:gd name="connsiteY1723" fmla="*/ 5327873 h 5612320"/>
              <a:gd name="connsiteX1724" fmla="*/ 2109129 w 5417651"/>
              <a:gd name="connsiteY1724" fmla="*/ 5332777 h 5612320"/>
              <a:gd name="connsiteX1725" fmla="*/ 2095642 w 5417651"/>
              <a:gd name="connsiteY1725" fmla="*/ 5337988 h 5612320"/>
              <a:gd name="connsiteX1726" fmla="*/ 2062539 w 5417651"/>
              <a:gd name="connsiteY1726" fmla="*/ 5350555 h 5612320"/>
              <a:gd name="connsiteX1727" fmla="*/ 2025450 w 5417651"/>
              <a:gd name="connsiteY1727" fmla="*/ 5364348 h 5612320"/>
              <a:gd name="connsiteX1728" fmla="*/ 1987136 w 5417651"/>
              <a:gd name="connsiteY1728" fmla="*/ 5377528 h 5612320"/>
              <a:gd name="connsiteX1729" fmla="*/ 1951887 w 5417651"/>
              <a:gd name="connsiteY1729" fmla="*/ 5390402 h 5612320"/>
              <a:gd name="connsiteX1730" fmla="*/ 1922768 w 5417651"/>
              <a:gd name="connsiteY1730" fmla="*/ 5400517 h 5612320"/>
              <a:gd name="connsiteX1731" fmla="*/ 1903764 w 5417651"/>
              <a:gd name="connsiteY1731" fmla="*/ 5406648 h 5612320"/>
              <a:gd name="connsiteX1732" fmla="*/ 1856254 w 5417651"/>
              <a:gd name="connsiteY1732" fmla="*/ 5422586 h 5612320"/>
              <a:gd name="connsiteX1733" fmla="*/ 1809664 w 5417651"/>
              <a:gd name="connsiteY1733" fmla="*/ 5437912 h 5612320"/>
              <a:gd name="connsiteX1734" fmla="*/ 1763380 w 5417651"/>
              <a:gd name="connsiteY1734" fmla="*/ 5452625 h 5612320"/>
              <a:gd name="connsiteX1735" fmla="*/ 1717403 w 5417651"/>
              <a:gd name="connsiteY1735" fmla="*/ 5467031 h 5612320"/>
              <a:gd name="connsiteX1736" fmla="*/ 1672039 w 5417651"/>
              <a:gd name="connsiteY1736" fmla="*/ 5481131 h 5612320"/>
              <a:gd name="connsiteX1737" fmla="*/ 1626062 w 5417651"/>
              <a:gd name="connsiteY1737" fmla="*/ 5494924 h 5612320"/>
              <a:gd name="connsiteX1738" fmla="*/ 1580391 w 5417651"/>
              <a:gd name="connsiteY1738" fmla="*/ 5507798 h 5612320"/>
              <a:gd name="connsiteX1739" fmla="*/ 1534414 w 5417651"/>
              <a:gd name="connsiteY1739" fmla="*/ 5520059 h 5612320"/>
              <a:gd name="connsiteX1740" fmla="*/ 1511425 w 5417651"/>
              <a:gd name="connsiteY1740" fmla="*/ 5525883 h 5612320"/>
              <a:gd name="connsiteX1741" fmla="*/ 1488130 w 5417651"/>
              <a:gd name="connsiteY1741" fmla="*/ 5532013 h 5612320"/>
              <a:gd name="connsiteX1742" fmla="*/ 1464835 w 5417651"/>
              <a:gd name="connsiteY1742" fmla="*/ 5537530 h 5612320"/>
              <a:gd name="connsiteX1743" fmla="*/ 1441846 w 5417651"/>
              <a:gd name="connsiteY1743" fmla="*/ 5542741 h 5612320"/>
              <a:gd name="connsiteX1744" fmla="*/ 1418245 w 5417651"/>
              <a:gd name="connsiteY1744" fmla="*/ 5548258 h 5612320"/>
              <a:gd name="connsiteX1745" fmla="*/ 1394337 w 5417651"/>
              <a:gd name="connsiteY1745" fmla="*/ 5553469 h 5612320"/>
              <a:gd name="connsiteX1746" fmla="*/ 1371041 w 5417651"/>
              <a:gd name="connsiteY1746" fmla="*/ 5558373 h 5612320"/>
              <a:gd name="connsiteX1747" fmla="*/ 1347133 w 5417651"/>
              <a:gd name="connsiteY1747" fmla="*/ 5563278 h 5612320"/>
              <a:gd name="connsiteX1748" fmla="*/ 1322919 w 5417651"/>
              <a:gd name="connsiteY1748" fmla="*/ 5567875 h 5612320"/>
              <a:gd name="connsiteX1749" fmla="*/ 1298397 w 5417651"/>
              <a:gd name="connsiteY1749" fmla="*/ 5571860 h 5612320"/>
              <a:gd name="connsiteX1750" fmla="*/ 1274183 w 5417651"/>
              <a:gd name="connsiteY1750" fmla="*/ 5576151 h 5612320"/>
              <a:gd name="connsiteX1751" fmla="*/ 1249355 w 5417651"/>
              <a:gd name="connsiteY1751" fmla="*/ 5580443 h 5612320"/>
              <a:gd name="connsiteX1752" fmla="*/ 1224527 w 5417651"/>
              <a:gd name="connsiteY1752" fmla="*/ 5584121 h 5612320"/>
              <a:gd name="connsiteX1753" fmla="*/ 1199087 w 5417651"/>
              <a:gd name="connsiteY1753" fmla="*/ 5587799 h 5612320"/>
              <a:gd name="connsiteX1754" fmla="*/ 1173646 w 5417651"/>
              <a:gd name="connsiteY1754" fmla="*/ 5590864 h 5612320"/>
              <a:gd name="connsiteX1755" fmla="*/ 1147899 w 5417651"/>
              <a:gd name="connsiteY1755" fmla="*/ 5593929 h 5612320"/>
              <a:gd name="connsiteX1756" fmla="*/ 1129814 w 5417651"/>
              <a:gd name="connsiteY1756" fmla="*/ 5596075 h 5612320"/>
              <a:gd name="connsiteX1757" fmla="*/ 1111117 w 5417651"/>
              <a:gd name="connsiteY1757" fmla="*/ 5598220 h 5612320"/>
              <a:gd name="connsiteX1758" fmla="*/ 1092726 w 5417651"/>
              <a:gd name="connsiteY1758" fmla="*/ 5600366 h 5612320"/>
              <a:gd name="connsiteX1759" fmla="*/ 1074335 w 5417651"/>
              <a:gd name="connsiteY1759" fmla="*/ 5602205 h 5612320"/>
              <a:gd name="connsiteX1760" fmla="*/ 1055638 w 5417651"/>
              <a:gd name="connsiteY1760" fmla="*/ 5604044 h 5612320"/>
              <a:gd name="connsiteX1761" fmla="*/ 1037247 w 5417651"/>
              <a:gd name="connsiteY1761" fmla="*/ 5605270 h 5612320"/>
              <a:gd name="connsiteX1762" fmla="*/ 1018549 w 5417651"/>
              <a:gd name="connsiteY1762" fmla="*/ 5606803 h 5612320"/>
              <a:gd name="connsiteX1763" fmla="*/ 999852 w 5417651"/>
              <a:gd name="connsiteY1763" fmla="*/ 5608029 h 5612320"/>
              <a:gd name="connsiteX1764" fmla="*/ 980848 w 5417651"/>
              <a:gd name="connsiteY1764" fmla="*/ 5609255 h 5612320"/>
              <a:gd name="connsiteX1765" fmla="*/ 962457 w 5417651"/>
              <a:gd name="connsiteY1765" fmla="*/ 5610175 h 5612320"/>
              <a:gd name="connsiteX1766" fmla="*/ 943760 w 5417651"/>
              <a:gd name="connsiteY1766" fmla="*/ 5610788 h 5612320"/>
              <a:gd name="connsiteX1767" fmla="*/ 924756 w 5417651"/>
              <a:gd name="connsiteY1767" fmla="*/ 5611707 h 5612320"/>
              <a:gd name="connsiteX1768" fmla="*/ 906365 w 5417651"/>
              <a:gd name="connsiteY1768" fmla="*/ 5612014 h 5612320"/>
              <a:gd name="connsiteX1769" fmla="*/ 887667 w 5417651"/>
              <a:gd name="connsiteY1769" fmla="*/ 5612320 h 5612320"/>
              <a:gd name="connsiteX1770" fmla="*/ 868970 w 5417651"/>
              <a:gd name="connsiteY1770" fmla="*/ 5612320 h 5612320"/>
              <a:gd name="connsiteX1771" fmla="*/ 850886 w 5417651"/>
              <a:gd name="connsiteY1771" fmla="*/ 5612014 h 5612320"/>
              <a:gd name="connsiteX1772" fmla="*/ 841384 w 5417651"/>
              <a:gd name="connsiteY1772" fmla="*/ 5612014 h 5612320"/>
              <a:gd name="connsiteX1773" fmla="*/ 832495 w 5417651"/>
              <a:gd name="connsiteY1773" fmla="*/ 5611707 h 5612320"/>
              <a:gd name="connsiteX1774" fmla="*/ 823606 w 5417651"/>
              <a:gd name="connsiteY1774" fmla="*/ 5610788 h 5612320"/>
              <a:gd name="connsiteX1775" fmla="*/ 814717 w 5417651"/>
              <a:gd name="connsiteY1775" fmla="*/ 5610175 h 5612320"/>
              <a:gd name="connsiteX1776" fmla="*/ 806441 w 5417651"/>
              <a:gd name="connsiteY1776" fmla="*/ 5609255 h 5612320"/>
              <a:gd name="connsiteX1777" fmla="*/ 797859 w 5417651"/>
              <a:gd name="connsiteY1777" fmla="*/ 5608029 h 5612320"/>
              <a:gd name="connsiteX1778" fmla="*/ 789583 w 5417651"/>
              <a:gd name="connsiteY1778" fmla="*/ 5606803 h 5612320"/>
              <a:gd name="connsiteX1779" fmla="*/ 781307 w 5417651"/>
              <a:gd name="connsiteY1779" fmla="*/ 5605270 h 5612320"/>
              <a:gd name="connsiteX1780" fmla="*/ 765368 w 5417651"/>
              <a:gd name="connsiteY1780" fmla="*/ 5602205 h 5612320"/>
              <a:gd name="connsiteX1781" fmla="*/ 749736 w 5417651"/>
              <a:gd name="connsiteY1781" fmla="*/ 5598220 h 5612320"/>
              <a:gd name="connsiteX1782" fmla="*/ 734716 w 5417651"/>
              <a:gd name="connsiteY1782" fmla="*/ 5593623 h 5612320"/>
              <a:gd name="connsiteX1783" fmla="*/ 720004 w 5417651"/>
              <a:gd name="connsiteY1783" fmla="*/ 5588412 h 5612320"/>
              <a:gd name="connsiteX1784" fmla="*/ 705904 w 5417651"/>
              <a:gd name="connsiteY1784" fmla="*/ 5582895 h 5612320"/>
              <a:gd name="connsiteX1785" fmla="*/ 692417 w 5417651"/>
              <a:gd name="connsiteY1785" fmla="*/ 5576764 h 5612320"/>
              <a:gd name="connsiteX1786" fmla="*/ 678931 w 5417651"/>
              <a:gd name="connsiteY1786" fmla="*/ 5570634 h 5612320"/>
              <a:gd name="connsiteX1787" fmla="*/ 666057 w 5417651"/>
              <a:gd name="connsiteY1787" fmla="*/ 5563584 h 5612320"/>
              <a:gd name="connsiteX1788" fmla="*/ 653490 w 5417651"/>
              <a:gd name="connsiteY1788" fmla="*/ 5556228 h 5612320"/>
              <a:gd name="connsiteX1789" fmla="*/ 640923 w 5417651"/>
              <a:gd name="connsiteY1789" fmla="*/ 5548565 h 5612320"/>
              <a:gd name="connsiteX1790" fmla="*/ 628969 w 5417651"/>
              <a:gd name="connsiteY1790" fmla="*/ 5540289 h 5612320"/>
              <a:gd name="connsiteX1791" fmla="*/ 617015 w 5417651"/>
              <a:gd name="connsiteY1791" fmla="*/ 5532013 h 5612320"/>
              <a:gd name="connsiteX1792" fmla="*/ 606900 w 5417651"/>
              <a:gd name="connsiteY1792" fmla="*/ 5524350 h 5612320"/>
              <a:gd name="connsiteX1793" fmla="*/ 596785 w 5417651"/>
              <a:gd name="connsiteY1793" fmla="*/ 5516687 h 5612320"/>
              <a:gd name="connsiteX1794" fmla="*/ 587589 w 5417651"/>
              <a:gd name="connsiteY1794" fmla="*/ 5508105 h 5612320"/>
              <a:gd name="connsiteX1795" fmla="*/ 577781 w 5417651"/>
              <a:gd name="connsiteY1795" fmla="*/ 5499829 h 5612320"/>
              <a:gd name="connsiteX1796" fmla="*/ 568279 w 5417651"/>
              <a:gd name="connsiteY1796" fmla="*/ 5490940 h 5612320"/>
              <a:gd name="connsiteX1797" fmla="*/ 559083 w 5417651"/>
              <a:gd name="connsiteY1797" fmla="*/ 5481744 h 5612320"/>
              <a:gd name="connsiteX1798" fmla="*/ 549888 w 5417651"/>
              <a:gd name="connsiteY1798" fmla="*/ 5472242 h 5612320"/>
              <a:gd name="connsiteX1799" fmla="*/ 540693 w 5417651"/>
              <a:gd name="connsiteY1799" fmla="*/ 5462740 h 5612320"/>
              <a:gd name="connsiteX1800" fmla="*/ 532110 w 5417651"/>
              <a:gd name="connsiteY1800" fmla="*/ 5452625 h 5612320"/>
              <a:gd name="connsiteX1801" fmla="*/ 523221 w 5417651"/>
              <a:gd name="connsiteY1801" fmla="*/ 5442510 h 5612320"/>
              <a:gd name="connsiteX1802" fmla="*/ 514945 w 5417651"/>
              <a:gd name="connsiteY1802" fmla="*/ 5432088 h 5612320"/>
              <a:gd name="connsiteX1803" fmla="*/ 506363 w 5417651"/>
              <a:gd name="connsiteY1803" fmla="*/ 5421360 h 5612320"/>
              <a:gd name="connsiteX1804" fmla="*/ 498087 w 5417651"/>
              <a:gd name="connsiteY1804" fmla="*/ 5410326 h 5612320"/>
              <a:gd name="connsiteX1805" fmla="*/ 489811 w 5417651"/>
              <a:gd name="connsiteY1805" fmla="*/ 5398985 h 5612320"/>
              <a:gd name="connsiteX1806" fmla="*/ 481842 w 5417651"/>
              <a:gd name="connsiteY1806" fmla="*/ 5387337 h 5612320"/>
              <a:gd name="connsiteX1807" fmla="*/ 473872 w 5417651"/>
              <a:gd name="connsiteY1807" fmla="*/ 5375689 h 5612320"/>
              <a:gd name="connsiteX1808" fmla="*/ 466209 w 5417651"/>
              <a:gd name="connsiteY1808" fmla="*/ 5363735 h 5612320"/>
              <a:gd name="connsiteX1809" fmla="*/ 458547 w 5417651"/>
              <a:gd name="connsiteY1809" fmla="*/ 5351475 h 5612320"/>
              <a:gd name="connsiteX1810" fmla="*/ 450884 w 5417651"/>
              <a:gd name="connsiteY1810" fmla="*/ 5338601 h 5612320"/>
              <a:gd name="connsiteX1811" fmla="*/ 443527 w 5417651"/>
              <a:gd name="connsiteY1811" fmla="*/ 5326034 h 5612320"/>
              <a:gd name="connsiteX1812" fmla="*/ 436171 w 5417651"/>
              <a:gd name="connsiteY1812" fmla="*/ 5313160 h 5612320"/>
              <a:gd name="connsiteX1813" fmla="*/ 428815 w 5417651"/>
              <a:gd name="connsiteY1813" fmla="*/ 5299673 h 5612320"/>
              <a:gd name="connsiteX1814" fmla="*/ 422071 w 5417651"/>
              <a:gd name="connsiteY1814" fmla="*/ 5286493 h 5612320"/>
              <a:gd name="connsiteX1815" fmla="*/ 415021 w 5417651"/>
              <a:gd name="connsiteY1815" fmla="*/ 5272700 h 5612320"/>
              <a:gd name="connsiteX1816" fmla="*/ 408278 w 5417651"/>
              <a:gd name="connsiteY1816" fmla="*/ 5258600 h 5612320"/>
              <a:gd name="connsiteX1817" fmla="*/ 401535 w 5417651"/>
              <a:gd name="connsiteY1817" fmla="*/ 5244807 h 5612320"/>
              <a:gd name="connsiteX1818" fmla="*/ 394791 w 5417651"/>
              <a:gd name="connsiteY1818" fmla="*/ 5230400 h 5612320"/>
              <a:gd name="connsiteX1819" fmla="*/ 388355 w 5417651"/>
              <a:gd name="connsiteY1819" fmla="*/ 5215994 h 5612320"/>
              <a:gd name="connsiteX1820" fmla="*/ 375481 w 5417651"/>
              <a:gd name="connsiteY1820" fmla="*/ 5186262 h 5612320"/>
              <a:gd name="connsiteX1821" fmla="*/ 363220 w 5417651"/>
              <a:gd name="connsiteY1821" fmla="*/ 5155917 h 5612320"/>
              <a:gd name="connsiteX1822" fmla="*/ 353105 w 5417651"/>
              <a:gd name="connsiteY1822" fmla="*/ 5129557 h 5612320"/>
              <a:gd name="connsiteX1823" fmla="*/ 342990 w 5417651"/>
              <a:gd name="connsiteY1823" fmla="*/ 5102277 h 5612320"/>
              <a:gd name="connsiteX1824" fmla="*/ 332875 w 5417651"/>
              <a:gd name="connsiteY1824" fmla="*/ 5074690 h 5612320"/>
              <a:gd name="connsiteX1825" fmla="*/ 323067 w 5417651"/>
              <a:gd name="connsiteY1825" fmla="*/ 5045571 h 5612320"/>
              <a:gd name="connsiteX1826" fmla="*/ 313258 w 5417651"/>
              <a:gd name="connsiteY1826" fmla="*/ 5016145 h 5612320"/>
              <a:gd name="connsiteX1827" fmla="*/ 303757 w 5417651"/>
              <a:gd name="connsiteY1827" fmla="*/ 4985800 h 5612320"/>
              <a:gd name="connsiteX1828" fmla="*/ 294255 w 5417651"/>
              <a:gd name="connsiteY1828" fmla="*/ 4954842 h 5612320"/>
              <a:gd name="connsiteX1829" fmla="*/ 284753 w 5417651"/>
              <a:gd name="connsiteY1829" fmla="*/ 4923884 h 5612320"/>
              <a:gd name="connsiteX1830" fmla="*/ 275557 w 5417651"/>
              <a:gd name="connsiteY1830" fmla="*/ 4891700 h 5612320"/>
              <a:gd name="connsiteX1831" fmla="*/ 266668 w 5417651"/>
              <a:gd name="connsiteY1831" fmla="*/ 4859515 h 5612320"/>
              <a:gd name="connsiteX1832" fmla="*/ 257473 w 5417651"/>
              <a:gd name="connsiteY1832" fmla="*/ 4826718 h 5612320"/>
              <a:gd name="connsiteX1833" fmla="*/ 248584 w 5417651"/>
              <a:gd name="connsiteY1833" fmla="*/ 4793614 h 5612320"/>
              <a:gd name="connsiteX1834" fmla="*/ 240308 w 5417651"/>
              <a:gd name="connsiteY1834" fmla="*/ 4760204 h 5612320"/>
              <a:gd name="connsiteX1835" fmla="*/ 231419 w 5417651"/>
              <a:gd name="connsiteY1835" fmla="*/ 4726487 h 5612320"/>
              <a:gd name="connsiteX1836" fmla="*/ 223450 w 5417651"/>
              <a:gd name="connsiteY1836" fmla="*/ 4693077 h 5612320"/>
              <a:gd name="connsiteX1837" fmla="*/ 214867 w 5417651"/>
              <a:gd name="connsiteY1837" fmla="*/ 4659053 h 5612320"/>
              <a:gd name="connsiteX1838" fmla="*/ 199235 w 5417651"/>
              <a:gd name="connsiteY1838" fmla="*/ 4591313 h 5612320"/>
              <a:gd name="connsiteX1839" fmla="*/ 184522 w 5417651"/>
              <a:gd name="connsiteY1839" fmla="*/ 4523267 h 5612320"/>
              <a:gd name="connsiteX1840" fmla="*/ 170116 w 5417651"/>
              <a:gd name="connsiteY1840" fmla="*/ 4456139 h 5612320"/>
              <a:gd name="connsiteX1841" fmla="*/ 156629 w 5417651"/>
              <a:gd name="connsiteY1841" fmla="*/ 4389932 h 5612320"/>
              <a:gd name="connsiteX1842" fmla="*/ 144062 w 5417651"/>
              <a:gd name="connsiteY1842" fmla="*/ 4324950 h 5612320"/>
              <a:gd name="connsiteX1843" fmla="*/ 132721 w 5417651"/>
              <a:gd name="connsiteY1843" fmla="*/ 4262114 h 5612320"/>
              <a:gd name="connsiteX1844" fmla="*/ 121993 w 5417651"/>
              <a:gd name="connsiteY1844" fmla="*/ 4201424 h 5612320"/>
              <a:gd name="connsiteX1845" fmla="*/ 112185 w 5417651"/>
              <a:gd name="connsiteY1845" fmla="*/ 4143799 h 5612320"/>
              <a:gd name="connsiteX1846" fmla="*/ 106974 w 5417651"/>
              <a:gd name="connsiteY1846" fmla="*/ 4109162 h 5612320"/>
              <a:gd name="connsiteX1847" fmla="*/ 101457 w 5417651"/>
              <a:gd name="connsiteY1847" fmla="*/ 4074526 h 5612320"/>
              <a:gd name="connsiteX1848" fmla="*/ 96246 w 5417651"/>
              <a:gd name="connsiteY1848" fmla="*/ 4039890 h 5612320"/>
              <a:gd name="connsiteX1849" fmla="*/ 91342 w 5417651"/>
              <a:gd name="connsiteY1849" fmla="*/ 4004947 h 5612320"/>
              <a:gd name="connsiteX1850" fmla="*/ 86131 w 5417651"/>
              <a:gd name="connsiteY1850" fmla="*/ 3970310 h 5612320"/>
              <a:gd name="connsiteX1851" fmla="*/ 81840 w 5417651"/>
              <a:gd name="connsiteY1851" fmla="*/ 3935367 h 5612320"/>
              <a:gd name="connsiteX1852" fmla="*/ 77242 w 5417651"/>
              <a:gd name="connsiteY1852" fmla="*/ 3900425 h 5612320"/>
              <a:gd name="connsiteX1853" fmla="*/ 72644 w 5417651"/>
              <a:gd name="connsiteY1853" fmla="*/ 3865482 h 5612320"/>
              <a:gd name="connsiteX1854" fmla="*/ 68353 w 5417651"/>
              <a:gd name="connsiteY1854" fmla="*/ 3830845 h 5612320"/>
              <a:gd name="connsiteX1855" fmla="*/ 64062 w 5417651"/>
              <a:gd name="connsiteY1855" fmla="*/ 3795596 h 5612320"/>
              <a:gd name="connsiteX1856" fmla="*/ 60384 w 5417651"/>
              <a:gd name="connsiteY1856" fmla="*/ 3760653 h 5612320"/>
              <a:gd name="connsiteX1857" fmla="*/ 56399 w 5417651"/>
              <a:gd name="connsiteY1857" fmla="*/ 3725404 h 5612320"/>
              <a:gd name="connsiteX1858" fmla="*/ 52721 w 5417651"/>
              <a:gd name="connsiteY1858" fmla="*/ 3690461 h 5612320"/>
              <a:gd name="connsiteX1859" fmla="*/ 49043 w 5417651"/>
              <a:gd name="connsiteY1859" fmla="*/ 3655518 h 5612320"/>
              <a:gd name="connsiteX1860" fmla="*/ 45671 w 5417651"/>
              <a:gd name="connsiteY1860" fmla="*/ 3620268 h 5612320"/>
              <a:gd name="connsiteX1861" fmla="*/ 42299 w 5417651"/>
              <a:gd name="connsiteY1861" fmla="*/ 3585325 h 5612320"/>
              <a:gd name="connsiteX1862" fmla="*/ 38928 w 5417651"/>
              <a:gd name="connsiteY1862" fmla="*/ 3547930 h 5612320"/>
              <a:gd name="connsiteX1863" fmla="*/ 35862 w 5417651"/>
              <a:gd name="connsiteY1863" fmla="*/ 3510842 h 5612320"/>
              <a:gd name="connsiteX1864" fmla="*/ 33104 w 5417651"/>
              <a:gd name="connsiteY1864" fmla="*/ 3473753 h 5612320"/>
              <a:gd name="connsiteX1865" fmla="*/ 30039 w 5417651"/>
              <a:gd name="connsiteY1865" fmla="*/ 3436971 h 5612320"/>
              <a:gd name="connsiteX1866" fmla="*/ 27587 w 5417651"/>
              <a:gd name="connsiteY1866" fmla="*/ 3399576 h 5612320"/>
              <a:gd name="connsiteX1867" fmla="*/ 25134 w 5417651"/>
              <a:gd name="connsiteY1867" fmla="*/ 3362794 h 5612320"/>
              <a:gd name="connsiteX1868" fmla="*/ 22682 w 5417651"/>
              <a:gd name="connsiteY1868" fmla="*/ 3326012 h 5612320"/>
              <a:gd name="connsiteX1869" fmla="*/ 20843 w 5417651"/>
              <a:gd name="connsiteY1869" fmla="*/ 3289230 h 5612320"/>
              <a:gd name="connsiteX1870" fmla="*/ 18698 w 5417651"/>
              <a:gd name="connsiteY1870" fmla="*/ 3252448 h 5612320"/>
              <a:gd name="connsiteX1871" fmla="*/ 16552 w 5417651"/>
              <a:gd name="connsiteY1871" fmla="*/ 3215360 h 5612320"/>
              <a:gd name="connsiteX1872" fmla="*/ 14406 w 5417651"/>
              <a:gd name="connsiteY1872" fmla="*/ 3178271 h 5612320"/>
              <a:gd name="connsiteX1873" fmla="*/ 12567 w 5417651"/>
              <a:gd name="connsiteY1873" fmla="*/ 3141489 h 5612320"/>
              <a:gd name="connsiteX1874" fmla="*/ 10422 w 5417651"/>
              <a:gd name="connsiteY1874" fmla="*/ 3104401 h 5612320"/>
              <a:gd name="connsiteX1875" fmla="*/ 8276 w 5417651"/>
              <a:gd name="connsiteY1875" fmla="*/ 3067006 h 5612320"/>
              <a:gd name="connsiteX1876" fmla="*/ 6437 w 5417651"/>
              <a:gd name="connsiteY1876" fmla="*/ 3029917 h 5612320"/>
              <a:gd name="connsiteX1877" fmla="*/ 4291 w 5417651"/>
              <a:gd name="connsiteY1877" fmla="*/ 2992522 h 5612320"/>
              <a:gd name="connsiteX1878" fmla="*/ 3065 w 5417651"/>
              <a:gd name="connsiteY1878" fmla="*/ 2967388 h 5612320"/>
              <a:gd name="connsiteX1879" fmla="*/ 2146 w 5417651"/>
              <a:gd name="connsiteY1879" fmla="*/ 2942254 h 5612320"/>
              <a:gd name="connsiteX1880" fmla="*/ 920 w 5417651"/>
              <a:gd name="connsiteY1880" fmla="*/ 2917426 h 5612320"/>
              <a:gd name="connsiteX1881" fmla="*/ 613 w 5417651"/>
              <a:gd name="connsiteY1881" fmla="*/ 2892598 h 5612320"/>
              <a:gd name="connsiteX1882" fmla="*/ 307 w 5417651"/>
              <a:gd name="connsiteY1882" fmla="*/ 2867157 h 5612320"/>
              <a:gd name="connsiteX1883" fmla="*/ 0 w 5417651"/>
              <a:gd name="connsiteY1883" fmla="*/ 2842329 h 5612320"/>
              <a:gd name="connsiteX1884" fmla="*/ 0 w 5417651"/>
              <a:gd name="connsiteY1884" fmla="*/ 2816888 h 5612320"/>
              <a:gd name="connsiteX1885" fmla="*/ 0 w 5417651"/>
              <a:gd name="connsiteY1885" fmla="*/ 2792060 h 5612320"/>
              <a:gd name="connsiteX1886" fmla="*/ 920 w 5417651"/>
              <a:gd name="connsiteY1886" fmla="*/ 2742098 h 5612320"/>
              <a:gd name="connsiteX1887" fmla="*/ 2452 w 5417651"/>
              <a:gd name="connsiteY1887" fmla="*/ 2691829 h 5612320"/>
              <a:gd name="connsiteX1888" fmla="*/ 4291 w 5417651"/>
              <a:gd name="connsiteY1888" fmla="*/ 2641867 h 5612320"/>
              <a:gd name="connsiteX1889" fmla="*/ 6744 w 5417651"/>
              <a:gd name="connsiteY1889" fmla="*/ 2591905 h 5612320"/>
              <a:gd name="connsiteX1890" fmla="*/ 9502 w 5417651"/>
              <a:gd name="connsiteY1890" fmla="*/ 2541943 h 5612320"/>
              <a:gd name="connsiteX1891" fmla="*/ 12874 w 5417651"/>
              <a:gd name="connsiteY1891" fmla="*/ 2491981 h 5612320"/>
              <a:gd name="connsiteX1892" fmla="*/ 16552 w 5417651"/>
              <a:gd name="connsiteY1892" fmla="*/ 2442018 h 5612320"/>
              <a:gd name="connsiteX1893" fmla="*/ 19924 w 5417651"/>
              <a:gd name="connsiteY1893" fmla="*/ 2392363 h 5612320"/>
              <a:gd name="connsiteX1894" fmla="*/ 24215 w 5417651"/>
              <a:gd name="connsiteY1894" fmla="*/ 2342707 h 5612320"/>
              <a:gd name="connsiteX1895" fmla="*/ 28200 w 5417651"/>
              <a:gd name="connsiteY1895" fmla="*/ 2293051 h 5612320"/>
              <a:gd name="connsiteX1896" fmla="*/ 32184 w 5417651"/>
              <a:gd name="connsiteY1896" fmla="*/ 2243396 h 5612320"/>
              <a:gd name="connsiteX1897" fmla="*/ 36476 w 5417651"/>
              <a:gd name="connsiteY1897" fmla="*/ 2194046 h 5612320"/>
              <a:gd name="connsiteX1898" fmla="*/ 38928 w 5417651"/>
              <a:gd name="connsiteY1898" fmla="*/ 2158490 h 5612320"/>
              <a:gd name="connsiteX1899" fmla="*/ 41993 w 5417651"/>
              <a:gd name="connsiteY1899" fmla="*/ 2123241 h 5612320"/>
              <a:gd name="connsiteX1900" fmla="*/ 45364 w 5417651"/>
              <a:gd name="connsiteY1900" fmla="*/ 2087685 h 5612320"/>
              <a:gd name="connsiteX1901" fmla="*/ 49043 w 5417651"/>
              <a:gd name="connsiteY1901" fmla="*/ 2052742 h 5612320"/>
              <a:gd name="connsiteX1902" fmla="*/ 53027 w 5417651"/>
              <a:gd name="connsiteY1902" fmla="*/ 2017186 h 5612320"/>
              <a:gd name="connsiteX1903" fmla="*/ 56706 w 5417651"/>
              <a:gd name="connsiteY1903" fmla="*/ 1982243 h 5612320"/>
              <a:gd name="connsiteX1904" fmla="*/ 60997 w 5417651"/>
              <a:gd name="connsiteY1904" fmla="*/ 1946994 h 5612320"/>
              <a:gd name="connsiteX1905" fmla="*/ 65594 w 5417651"/>
              <a:gd name="connsiteY1905" fmla="*/ 1912051 h 5612320"/>
              <a:gd name="connsiteX1906" fmla="*/ 70192 w 5417651"/>
              <a:gd name="connsiteY1906" fmla="*/ 1877108 h 5612320"/>
              <a:gd name="connsiteX1907" fmla="*/ 74790 w 5417651"/>
              <a:gd name="connsiteY1907" fmla="*/ 1841859 h 5612320"/>
              <a:gd name="connsiteX1908" fmla="*/ 79388 w 5417651"/>
              <a:gd name="connsiteY1908" fmla="*/ 1807222 h 5612320"/>
              <a:gd name="connsiteX1909" fmla="*/ 84292 w 5417651"/>
              <a:gd name="connsiteY1909" fmla="*/ 1771973 h 5612320"/>
              <a:gd name="connsiteX1910" fmla="*/ 88583 w 5417651"/>
              <a:gd name="connsiteY1910" fmla="*/ 1737337 h 5612320"/>
              <a:gd name="connsiteX1911" fmla="*/ 93181 w 5417651"/>
              <a:gd name="connsiteY1911" fmla="*/ 1702700 h 5612320"/>
              <a:gd name="connsiteX1912" fmla="*/ 98085 w 5417651"/>
              <a:gd name="connsiteY1912" fmla="*/ 1668064 h 5612320"/>
              <a:gd name="connsiteX1913" fmla="*/ 102683 w 5417651"/>
              <a:gd name="connsiteY1913" fmla="*/ 1633121 h 5612320"/>
              <a:gd name="connsiteX1914" fmla="*/ 106054 w 5417651"/>
              <a:gd name="connsiteY1914" fmla="*/ 1610132 h 5612320"/>
              <a:gd name="connsiteX1915" fmla="*/ 109120 w 5417651"/>
              <a:gd name="connsiteY1915" fmla="*/ 1586837 h 5612320"/>
              <a:gd name="connsiteX1916" fmla="*/ 112491 w 5417651"/>
              <a:gd name="connsiteY1916" fmla="*/ 1563235 h 5612320"/>
              <a:gd name="connsiteX1917" fmla="*/ 116476 w 5417651"/>
              <a:gd name="connsiteY1917" fmla="*/ 1539940 h 5612320"/>
              <a:gd name="connsiteX1918" fmla="*/ 120154 w 5417651"/>
              <a:gd name="connsiteY1918" fmla="*/ 1516032 h 5612320"/>
              <a:gd name="connsiteX1919" fmla="*/ 124139 w 5417651"/>
              <a:gd name="connsiteY1919" fmla="*/ 1492123 h 5612320"/>
              <a:gd name="connsiteX1920" fmla="*/ 128430 w 5417651"/>
              <a:gd name="connsiteY1920" fmla="*/ 1468521 h 5612320"/>
              <a:gd name="connsiteX1921" fmla="*/ 132721 w 5417651"/>
              <a:gd name="connsiteY1921" fmla="*/ 1444920 h 5612320"/>
              <a:gd name="connsiteX1922" fmla="*/ 137012 w 5417651"/>
              <a:gd name="connsiteY1922" fmla="*/ 1421011 h 5612320"/>
              <a:gd name="connsiteX1923" fmla="*/ 141304 w 5417651"/>
              <a:gd name="connsiteY1923" fmla="*/ 1397410 h 5612320"/>
              <a:gd name="connsiteX1924" fmla="*/ 145901 w 5417651"/>
              <a:gd name="connsiteY1924" fmla="*/ 1374114 h 5612320"/>
              <a:gd name="connsiteX1925" fmla="*/ 150499 w 5417651"/>
              <a:gd name="connsiteY1925" fmla="*/ 1350513 h 5612320"/>
              <a:gd name="connsiteX1926" fmla="*/ 155097 w 5417651"/>
              <a:gd name="connsiteY1926" fmla="*/ 1327217 h 5612320"/>
              <a:gd name="connsiteX1927" fmla="*/ 160001 w 5417651"/>
              <a:gd name="connsiteY1927" fmla="*/ 1304535 h 5612320"/>
              <a:gd name="connsiteX1928" fmla="*/ 164599 w 5417651"/>
              <a:gd name="connsiteY1928" fmla="*/ 1281853 h 5612320"/>
              <a:gd name="connsiteX1929" fmla="*/ 169503 w 5417651"/>
              <a:gd name="connsiteY1929" fmla="*/ 1259170 h 5612320"/>
              <a:gd name="connsiteX1930" fmla="*/ 174407 w 5417651"/>
              <a:gd name="connsiteY1930" fmla="*/ 1236182 h 5612320"/>
              <a:gd name="connsiteX1931" fmla="*/ 179311 w 5417651"/>
              <a:gd name="connsiteY1931" fmla="*/ 1213806 h 5612320"/>
              <a:gd name="connsiteX1932" fmla="*/ 184216 w 5417651"/>
              <a:gd name="connsiteY1932" fmla="*/ 1191124 h 5612320"/>
              <a:gd name="connsiteX1933" fmla="*/ 189120 w 5417651"/>
              <a:gd name="connsiteY1933" fmla="*/ 1168748 h 5612320"/>
              <a:gd name="connsiteX1934" fmla="*/ 194024 w 5417651"/>
              <a:gd name="connsiteY1934" fmla="*/ 1146372 h 5612320"/>
              <a:gd name="connsiteX1935" fmla="*/ 198928 w 5417651"/>
              <a:gd name="connsiteY1935" fmla="*/ 1123997 h 5612320"/>
              <a:gd name="connsiteX1936" fmla="*/ 204139 w 5417651"/>
              <a:gd name="connsiteY1936" fmla="*/ 1101315 h 5612320"/>
              <a:gd name="connsiteX1937" fmla="*/ 209350 w 5417651"/>
              <a:gd name="connsiteY1937" fmla="*/ 1078632 h 5612320"/>
              <a:gd name="connsiteX1938" fmla="*/ 213335 w 5417651"/>
              <a:gd name="connsiteY1938" fmla="*/ 1060854 h 5612320"/>
              <a:gd name="connsiteX1939" fmla="*/ 218239 w 5417651"/>
              <a:gd name="connsiteY1939" fmla="*/ 1039092 h 5612320"/>
              <a:gd name="connsiteX1940" fmla="*/ 223756 w 5417651"/>
              <a:gd name="connsiteY1940" fmla="*/ 1014570 h 5612320"/>
              <a:gd name="connsiteX1941" fmla="*/ 229580 w 5417651"/>
              <a:gd name="connsiteY1941" fmla="*/ 988516 h 5612320"/>
              <a:gd name="connsiteX1942" fmla="*/ 236017 w 5417651"/>
              <a:gd name="connsiteY1942" fmla="*/ 963075 h 5612320"/>
              <a:gd name="connsiteX1943" fmla="*/ 242147 w 5417651"/>
              <a:gd name="connsiteY1943" fmla="*/ 940087 h 5612320"/>
              <a:gd name="connsiteX1944" fmla="*/ 245212 w 5417651"/>
              <a:gd name="connsiteY1944" fmla="*/ 929665 h 5612320"/>
              <a:gd name="connsiteX1945" fmla="*/ 247971 w 5417651"/>
              <a:gd name="connsiteY1945" fmla="*/ 920470 h 5612320"/>
              <a:gd name="connsiteX1946" fmla="*/ 250729 w 5417651"/>
              <a:gd name="connsiteY1946" fmla="*/ 912500 h 5612320"/>
              <a:gd name="connsiteX1947" fmla="*/ 253488 w 5417651"/>
              <a:gd name="connsiteY1947" fmla="*/ 905757 h 5612320"/>
              <a:gd name="connsiteX1948" fmla="*/ 256247 w 5417651"/>
              <a:gd name="connsiteY1948" fmla="*/ 890738 h 5612320"/>
              <a:gd name="connsiteX1949" fmla="*/ 260231 w 5417651"/>
              <a:gd name="connsiteY1949" fmla="*/ 874186 h 5612320"/>
              <a:gd name="connsiteX1950" fmla="*/ 264829 w 5417651"/>
              <a:gd name="connsiteY1950" fmla="*/ 857327 h 5612320"/>
              <a:gd name="connsiteX1951" fmla="*/ 269733 w 5417651"/>
              <a:gd name="connsiteY1951" fmla="*/ 839856 h 5612320"/>
              <a:gd name="connsiteX1952" fmla="*/ 274638 w 5417651"/>
              <a:gd name="connsiteY1952" fmla="*/ 822078 h 5612320"/>
              <a:gd name="connsiteX1953" fmla="*/ 279848 w 5417651"/>
              <a:gd name="connsiteY1953" fmla="*/ 804913 h 5612320"/>
              <a:gd name="connsiteX1954" fmla="*/ 284753 w 5417651"/>
              <a:gd name="connsiteY1954" fmla="*/ 788668 h 5612320"/>
              <a:gd name="connsiteX1955" fmla="*/ 289350 w 5417651"/>
              <a:gd name="connsiteY1955" fmla="*/ 773342 h 5612320"/>
              <a:gd name="connsiteX1956" fmla="*/ 294255 w 5417651"/>
              <a:gd name="connsiteY1956" fmla="*/ 757403 h 5612320"/>
              <a:gd name="connsiteX1957" fmla="*/ 299159 w 5417651"/>
              <a:gd name="connsiteY1957" fmla="*/ 741157 h 5612320"/>
              <a:gd name="connsiteX1958" fmla="*/ 304063 w 5417651"/>
              <a:gd name="connsiteY1958" fmla="*/ 725525 h 5612320"/>
              <a:gd name="connsiteX1959" fmla="*/ 308967 w 5417651"/>
              <a:gd name="connsiteY1959" fmla="*/ 709586 h 5612320"/>
              <a:gd name="connsiteX1960" fmla="*/ 313565 w 5417651"/>
              <a:gd name="connsiteY1960" fmla="*/ 693954 h 5612320"/>
              <a:gd name="connsiteX1961" fmla="*/ 318469 w 5417651"/>
              <a:gd name="connsiteY1961" fmla="*/ 678321 h 5612320"/>
              <a:gd name="connsiteX1962" fmla="*/ 323373 w 5417651"/>
              <a:gd name="connsiteY1962" fmla="*/ 662689 h 5612320"/>
              <a:gd name="connsiteX1963" fmla="*/ 328278 w 5417651"/>
              <a:gd name="connsiteY1963" fmla="*/ 646750 h 5612320"/>
              <a:gd name="connsiteX1964" fmla="*/ 337473 w 5417651"/>
              <a:gd name="connsiteY1964" fmla="*/ 617938 h 5612320"/>
              <a:gd name="connsiteX1965" fmla="*/ 347282 w 5417651"/>
              <a:gd name="connsiteY1965" fmla="*/ 586980 h 5612320"/>
              <a:gd name="connsiteX1966" fmla="*/ 357703 w 5417651"/>
              <a:gd name="connsiteY1966" fmla="*/ 554182 h 5612320"/>
              <a:gd name="connsiteX1967" fmla="*/ 369044 w 5417651"/>
              <a:gd name="connsiteY1967" fmla="*/ 521692 h 5612320"/>
              <a:gd name="connsiteX1968" fmla="*/ 374561 w 5417651"/>
              <a:gd name="connsiteY1968" fmla="*/ 505140 h 5612320"/>
              <a:gd name="connsiteX1969" fmla="*/ 380385 w 5417651"/>
              <a:gd name="connsiteY1969" fmla="*/ 489201 h 5612320"/>
              <a:gd name="connsiteX1970" fmla="*/ 386516 w 5417651"/>
              <a:gd name="connsiteY1970" fmla="*/ 473568 h 5612320"/>
              <a:gd name="connsiteX1971" fmla="*/ 392339 w 5417651"/>
              <a:gd name="connsiteY1971" fmla="*/ 458549 h 5612320"/>
              <a:gd name="connsiteX1972" fmla="*/ 398470 w 5417651"/>
              <a:gd name="connsiteY1972" fmla="*/ 444143 h 5612320"/>
              <a:gd name="connsiteX1973" fmla="*/ 404600 w 5417651"/>
              <a:gd name="connsiteY1973" fmla="*/ 430349 h 5612320"/>
              <a:gd name="connsiteX1974" fmla="*/ 410730 w 5417651"/>
              <a:gd name="connsiteY1974" fmla="*/ 417476 h 5612320"/>
              <a:gd name="connsiteX1975" fmla="*/ 416554 w 5417651"/>
              <a:gd name="connsiteY1975" fmla="*/ 405522 h 5612320"/>
              <a:gd name="connsiteX1976" fmla="*/ 419006 w 5417651"/>
              <a:gd name="connsiteY1976" fmla="*/ 398778 h 5612320"/>
              <a:gd name="connsiteX1977" fmla="*/ 422071 w 5417651"/>
              <a:gd name="connsiteY1977" fmla="*/ 391422 h 5612320"/>
              <a:gd name="connsiteX1978" fmla="*/ 425136 w 5417651"/>
              <a:gd name="connsiteY1978" fmla="*/ 383759 h 5612320"/>
              <a:gd name="connsiteX1979" fmla="*/ 428508 w 5417651"/>
              <a:gd name="connsiteY1979" fmla="*/ 375790 h 5612320"/>
              <a:gd name="connsiteX1980" fmla="*/ 436784 w 5417651"/>
              <a:gd name="connsiteY1980" fmla="*/ 358625 h 5612320"/>
              <a:gd name="connsiteX1981" fmla="*/ 445673 w 5417651"/>
              <a:gd name="connsiteY1981" fmla="*/ 340540 h 5612320"/>
              <a:gd name="connsiteX1982" fmla="*/ 456094 w 5417651"/>
              <a:gd name="connsiteY1982" fmla="*/ 322149 h 5612320"/>
              <a:gd name="connsiteX1983" fmla="*/ 467129 w 5417651"/>
              <a:gd name="connsiteY1983" fmla="*/ 302839 h 5612320"/>
              <a:gd name="connsiteX1984" fmla="*/ 478470 w 5417651"/>
              <a:gd name="connsiteY1984" fmla="*/ 283835 h 5612320"/>
              <a:gd name="connsiteX1985" fmla="*/ 490424 w 5417651"/>
              <a:gd name="connsiteY1985" fmla="*/ 264524 h 5612320"/>
              <a:gd name="connsiteX1986" fmla="*/ 502378 w 5417651"/>
              <a:gd name="connsiteY1986" fmla="*/ 245826 h 5612320"/>
              <a:gd name="connsiteX1987" fmla="*/ 514639 w 5417651"/>
              <a:gd name="connsiteY1987" fmla="*/ 228048 h 5612320"/>
              <a:gd name="connsiteX1988" fmla="*/ 526286 w 5417651"/>
              <a:gd name="connsiteY1988" fmla="*/ 211190 h 5612320"/>
              <a:gd name="connsiteX1989" fmla="*/ 537627 w 5417651"/>
              <a:gd name="connsiteY1989" fmla="*/ 195251 h 5612320"/>
              <a:gd name="connsiteX1990" fmla="*/ 548662 w 5417651"/>
              <a:gd name="connsiteY1990" fmla="*/ 181458 h 5612320"/>
              <a:gd name="connsiteX1991" fmla="*/ 558777 w 5417651"/>
              <a:gd name="connsiteY1991" fmla="*/ 168584 h 5612320"/>
              <a:gd name="connsiteX1992" fmla="*/ 563375 w 5417651"/>
              <a:gd name="connsiteY1992" fmla="*/ 163373 h 5612320"/>
              <a:gd name="connsiteX1993" fmla="*/ 567972 w 5417651"/>
              <a:gd name="connsiteY1993" fmla="*/ 158469 h 5612320"/>
              <a:gd name="connsiteX1994" fmla="*/ 571957 w 5417651"/>
              <a:gd name="connsiteY1994" fmla="*/ 154485 h 5612320"/>
              <a:gd name="connsiteX1995" fmla="*/ 575635 w 5417651"/>
              <a:gd name="connsiteY1995" fmla="*/ 150500 h 5612320"/>
              <a:gd name="connsiteX1996" fmla="*/ 590654 w 5417651"/>
              <a:gd name="connsiteY1996" fmla="*/ 136707 h 5612320"/>
              <a:gd name="connsiteX1997" fmla="*/ 603222 w 5417651"/>
              <a:gd name="connsiteY1997" fmla="*/ 124139 h 5612320"/>
              <a:gd name="connsiteX1998" fmla="*/ 615176 w 5417651"/>
              <a:gd name="connsiteY1998" fmla="*/ 112492 h 5612320"/>
              <a:gd name="connsiteX1999" fmla="*/ 627130 w 5417651"/>
              <a:gd name="connsiteY1999" fmla="*/ 101764 h 5612320"/>
              <a:gd name="connsiteX2000" fmla="*/ 632954 w 5417651"/>
              <a:gd name="connsiteY2000" fmla="*/ 96553 h 5612320"/>
              <a:gd name="connsiteX2001" fmla="*/ 639390 w 5417651"/>
              <a:gd name="connsiteY2001" fmla="*/ 91342 h 5612320"/>
              <a:gd name="connsiteX2002" fmla="*/ 646134 w 5417651"/>
              <a:gd name="connsiteY2002" fmla="*/ 85825 h 5612320"/>
              <a:gd name="connsiteX2003" fmla="*/ 653490 w 5417651"/>
              <a:gd name="connsiteY2003" fmla="*/ 80307 h 5612320"/>
              <a:gd name="connsiteX2004" fmla="*/ 661459 w 5417651"/>
              <a:gd name="connsiteY2004" fmla="*/ 74790 h 5612320"/>
              <a:gd name="connsiteX2005" fmla="*/ 670348 w 5417651"/>
              <a:gd name="connsiteY2005" fmla="*/ 68660 h 5612320"/>
              <a:gd name="connsiteX2006" fmla="*/ 679850 w 5417651"/>
              <a:gd name="connsiteY2006" fmla="*/ 62836 h 5612320"/>
              <a:gd name="connsiteX2007" fmla="*/ 690272 w 5417651"/>
              <a:gd name="connsiteY2007" fmla="*/ 56399 h 5612320"/>
              <a:gd name="connsiteX2008" fmla="*/ 698241 w 5417651"/>
              <a:gd name="connsiteY2008" fmla="*/ 51801 h 5612320"/>
              <a:gd name="connsiteX2009" fmla="*/ 706824 w 5417651"/>
              <a:gd name="connsiteY2009" fmla="*/ 46897 h 5612320"/>
              <a:gd name="connsiteX2010" fmla="*/ 715099 w 5417651"/>
              <a:gd name="connsiteY2010" fmla="*/ 42299 h 5612320"/>
              <a:gd name="connsiteX2011" fmla="*/ 724295 w 5417651"/>
              <a:gd name="connsiteY2011" fmla="*/ 38315 h 5612320"/>
              <a:gd name="connsiteX2012" fmla="*/ 733490 w 5417651"/>
              <a:gd name="connsiteY2012" fmla="*/ 34023 h 5612320"/>
              <a:gd name="connsiteX2013" fmla="*/ 742686 w 5417651"/>
              <a:gd name="connsiteY2013" fmla="*/ 29732 h 5612320"/>
              <a:gd name="connsiteX2014" fmla="*/ 752188 w 5417651"/>
              <a:gd name="connsiteY2014" fmla="*/ 26054 h 5612320"/>
              <a:gd name="connsiteX2015" fmla="*/ 761996 w 5417651"/>
              <a:gd name="connsiteY2015" fmla="*/ 22376 h 5612320"/>
              <a:gd name="connsiteX2016" fmla="*/ 771805 w 5417651"/>
              <a:gd name="connsiteY2016" fmla="*/ 19311 h 5612320"/>
              <a:gd name="connsiteX2017" fmla="*/ 782226 w 5417651"/>
              <a:gd name="connsiteY2017" fmla="*/ 16245 h 5612320"/>
              <a:gd name="connsiteX2018" fmla="*/ 792648 w 5417651"/>
              <a:gd name="connsiteY2018" fmla="*/ 13180 h 5612320"/>
              <a:gd name="connsiteX2019" fmla="*/ 803069 w 5417651"/>
              <a:gd name="connsiteY2019" fmla="*/ 10728 h 5612320"/>
              <a:gd name="connsiteX2020" fmla="*/ 813797 w 5417651"/>
              <a:gd name="connsiteY2020" fmla="*/ 8889 h 5612320"/>
              <a:gd name="connsiteX2021" fmla="*/ 824219 w 5417651"/>
              <a:gd name="connsiteY2021" fmla="*/ 7357 h 5612320"/>
              <a:gd name="connsiteX2022" fmla="*/ 834947 w 5417651"/>
              <a:gd name="connsiteY2022" fmla="*/ 5824 h 5612320"/>
              <a:gd name="connsiteX2023" fmla="*/ 846288 w 5417651"/>
              <a:gd name="connsiteY2023" fmla="*/ 5211 h 5612320"/>
              <a:gd name="connsiteX2024" fmla="*/ 852112 w 5417651"/>
              <a:gd name="connsiteY2024" fmla="*/ 3372 h 5612320"/>
              <a:gd name="connsiteX2025" fmla="*/ 860081 w 5417651"/>
              <a:gd name="connsiteY2025" fmla="*/ 2146 h 5612320"/>
              <a:gd name="connsiteX2026" fmla="*/ 868663 w 5417651"/>
              <a:gd name="connsiteY2026" fmla="*/ 920 h 5612320"/>
              <a:gd name="connsiteX2027" fmla="*/ 879391 w 5417651"/>
              <a:gd name="connsiteY2027" fmla="*/ 307 h 5612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Lst>
            <a:rect l="l" t="t" r="r" b="b"/>
            <a:pathLst>
              <a:path w="5417651" h="5612320">
                <a:moveTo>
                  <a:pt x="1488382" y="1053403"/>
                </a:moveTo>
                <a:lnTo>
                  <a:pt x="1496222" y="1053403"/>
                </a:lnTo>
                <a:lnTo>
                  <a:pt x="1504827" y="1053594"/>
                </a:lnTo>
                <a:lnTo>
                  <a:pt x="1514197" y="1053786"/>
                </a:lnTo>
                <a:lnTo>
                  <a:pt x="1534276" y="1054933"/>
                </a:lnTo>
                <a:lnTo>
                  <a:pt x="1556076" y="1056654"/>
                </a:lnTo>
                <a:lnTo>
                  <a:pt x="1578832" y="1058566"/>
                </a:lnTo>
                <a:lnTo>
                  <a:pt x="1602353" y="1061052"/>
                </a:lnTo>
                <a:lnTo>
                  <a:pt x="1625874" y="1063729"/>
                </a:lnTo>
                <a:lnTo>
                  <a:pt x="1649203" y="1066598"/>
                </a:lnTo>
                <a:lnTo>
                  <a:pt x="1671386" y="1069466"/>
                </a:lnTo>
                <a:lnTo>
                  <a:pt x="1692421" y="1072144"/>
                </a:lnTo>
                <a:lnTo>
                  <a:pt x="1711543" y="1074821"/>
                </a:lnTo>
                <a:lnTo>
                  <a:pt x="1728180" y="1077307"/>
                </a:lnTo>
                <a:lnTo>
                  <a:pt x="1741948" y="1079410"/>
                </a:lnTo>
                <a:lnTo>
                  <a:pt x="1752083" y="1081322"/>
                </a:lnTo>
                <a:lnTo>
                  <a:pt x="1773692" y="1085529"/>
                </a:lnTo>
                <a:lnTo>
                  <a:pt x="1794918" y="1089928"/>
                </a:lnTo>
                <a:lnTo>
                  <a:pt x="1816336" y="1094517"/>
                </a:lnTo>
                <a:lnTo>
                  <a:pt x="1837753" y="1099298"/>
                </a:lnTo>
                <a:lnTo>
                  <a:pt x="1858979" y="1104461"/>
                </a:lnTo>
                <a:lnTo>
                  <a:pt x="1880396" y="1109815"/>
                </a:lnTo>
                <a:lnTo>
                  <a:pt x="1901622" y="1115361"/>
                </a:lnTo>
                <a:lnTo>
                  <a:pt x="1923040" y="1121289"/>
                </a:lnTo>
                <a:lnTo>
                  <a:pt x="1944266" y="1127217"/>
                </a:lnTo>
                <a:lnTo>
                  <a:pt x="1965683" y="1133336"/>
                </a:lnTo>
                <a:lnTo>
                  <a:pt x="1986910" y="1139647"/>
                </a:lnTo>
                <a:lnTo>
                  <a:pt x="2008136" y="1146149"/>
                </a:lnTo>
                <a:lnTo>
                  <a:pt x="2029362" y="1153033"/>
                </a:lnTo>
                <a:lnTo>
                  <a:pt x="2050588" y="1159726"/>
                </a:lnTo>
                <a:lnTo>
                  <a:pt x="2071814" y="1166801"/>
                </a:lnTo>
                <a:lnTo>
                  <a:pt x="2093040" y="1174068"/>
                </a:lnTo>
                <a:lnTo>
                  <a:pt x="2114075" y="1181143"/>
                </a:lnTo>
                <a:lnTo>
                  <a:pt x="2135110" y="1188601"/>
                </a:lnTo>
                <a:lnTo>
                  <a:pt x="2156145" y="1196250"/>
                </a:lnTo>
                <a:lnTo>
                  <a:pt x="2176798" y="1203900"/>
                </a:lnTo>
                <a:lnTo>
                  <a:pt x="2197833" y="1211549"/>
                </a:lnTo>
                <a:lnTo>
                  <a:pt x="2218676" y="1219580"/>
                </a:lnTo>
                <a:lnTo>
                  <a:pt x="2239520" y="1227612"/>
                </a:lnTo>
                <a:lnTo>
                  <a:pt x="2259981" y="1235643"/>
                </a:lnTo>
                <a:lnTo>
                  <a:pt x="2301095" y="1251898"/>
                </a:lnTo>
                <a:lnTo>
                  <a:pt x="2341826" y="1268535"/>
                </a:lnTo>
                <a:lnTo>
                  <a:pt x="2382366" y="1285363"/>
                </a:lnTo>
                <a:lnTo>
                  <a:pt x="2422142" y="1302191"/>
                </a:lnTo>
                <a:lnTo>
                  <a:pt x="2428643" y="1304868"/>
                </a:lnTo>
                <a:lnTo>
                  <a:pt x="2435719" y="1307736"/>
                </a:lnTo>
                <a:lnTo>
                  <a:pt x="2443177" y="1310605"/>
                </a:lnTo>
                <a:lnTo>
                  <a:pt x="2450634" y="1313473"/>
                </a:lnTo>
                <a:lnTo>
                  <a:pt x="2457901" y="1316533"/>
                </a:lnTo>
                <a:lnTo>
                  <a:pt x="2464785" y="1319592"/>
                </a:lnTo>
                <a:lnTo>
                  <a:pt x="2471096" y="1322843"/>
                </a:lnTo>
                <a:lnTo>
                  <a:pt x="2477024" y="1326094"/>
                </a:lnTo>
                <a:lnTo>
                  <a:pt x="2481613" y="1327433"/>
                </a:lnTo>
                <a:lnTo>
                  <a:pt x="2486776" y="1329154"/>
                </a:lnTo>
                <a:lnTo>
                  <a:pt x="2491940" y="1330875"/>
                </a:lnTo>
                <a:lnTo>
                  <a:pt x="2497294" y="1332787"/>
                </a:lnTo>
                <a:lnTo>
                  <a:pt x="2508385" y="1337376"/>
                </a:lnTo>
                <a:lnTo>
                  <a:pt x="2519476" y="1342348"/>
                </a:lnTo>
                <a:lnTo>
                  <a:pt x="2530950" y="1347320"/>
                </a:lnTo>
                <a:lnTo>
                  <a:pt x="2541850" y="1352101"/>
                </a:lnTo>
                <a:lnTo>
                  <a:pt x="2552367" y="1356882"/>
                </a:lnTo>
                <a:lnTo>
                  <a:pt x="2562120" y="1360898"/>
                </a:lnTo>
                <a:lnTo>
                  <a:pt x="2576844" y="1367017"/>
                </a:lnTo>
                <a:lnTo>
                  <a:pt x="2591951" y="1373327"/>
                </a:lnTo>
                <a:lnTo>
                  <a:pt x="2607249" y="1379829"/>
                </a:lnTo>
                <a:lnTo>
                  <a:pt x="2622739" y="1386713"/>
                </a:lnTo>
                <a:lnTo>
                  <a:pt x="2638610" y="1393789"/>
                </a:lnTo>
                <a:lnTo>
                  <a:pt x="2654482" y="1400673"/>
                </a:lnTo>
                <a:lnTo>
                  <a:pt x="2670736" y="1408131"/>
                </a:lnTo>
                <a:lnTo>
                  <a:pt x="2686608" y="1415397"/>
                </a:lnTo>
                <a:lnTo>
                  <a:pt x="2702671" y="1422855"/>
                </a:lnTo>
                <a:lnTo>
                  <a:pt x="2718352" y="1430313"/>
                </a:lnTo>
                <a:lnTo>
                  <a:pt x="2734224" y="1437771"/>
                </a:lnTo>
                <a:lnTo>
                  <a:pt x="2749713" y="1444846"/>
                </a:lnTo>
                <a:lnTo>
                  <a:pt x="2764820" y="1452304"/>
                </a:lnTo>
                <a:lnTo>
                  <a:pt x="2779544" y="1459571"/>
                </a:lnTo>
                <a:lnTo>
                  <a:pt x="2793886" y="1466838"/>
                </a:lnTo>
                <a:lnTo>
                  <a:pt x="2807655" y="1473722"/>
                </a:lnTo>
                <a:lnTo>
                  <a:pt x="2827542" y="1483857"/>
                </a:lnTo>
                <a:lnTo>
                  <a:pt x="2847430" y="1494183"/>
                </a:lnTo>
                <a:lnTo>
                  <a:pt x="2867509" y="1504510"/>
                </a:lnTo>
                <a:lnTo>
                  <a:pt x="2887205" y="1514836"/>
                </a:lnTo>
                <a:lnTo>
                  <a:pt x="2906902" y="1525354"/>
                </a:lnTo>
                <a:lnTo>
                  <a:pt x="2926215" y="1535871"/>
                </a:lnTo>
                <a:lnTo>
                  <a:pt x="2945721" y="1546580"/>
                </a:lnTo>
                <a:lnTo>
                  <a:pt x="2965226" y="1557288"/>
                </a:lnTo>
                <a:lnTo>
                  <a:pt x="2984540" y="1568188"/>
                </a:lnTo>
                <a:lnTo>
                  <a:pt x="3003471" y="1579089"/>
                </a:lnTo>
                <a:lnTo>
                  <a:pt x="3022402" y="1589989"/>
                </a:lnTo>
                <a:lnTo>
                  <a:pt x="3041143" y="1600889"/>
                </a:lnTo>
                <a:lnTo>
                  <a:pt x="3059692" y="1611788"/>
                </a:lnTo>
                <a:lnTo>
                  <a:pt x="3078241" y="1623071"/>
                </a:lnTo>
                <a:lnTo>
                  <a:pt x="3096598" y="1634162"/>
                </a:lnTo>
                <a:lnTo>
                  <a:pt x="3114382" y="1645636"/>
                </a:lnTo>
                <a:lnTo>
                  <a:pt x="3133123" y="1657301"/>
                </a:lnTo>
                <a:lnTo>
                  <a:pt x="3151672" y="1668966"/>
                </a:lnTo>
                <a:lnTo>
                  <a:pt x="3170030" y="1680631"/>
                </a:lnTo>
                <a:lnTo>
                  <a:pt x="3188387" y="1692104"/>
                </a:lnTo>
                <a:lnTo>
                  <a:pt x="3206554" y="1703960"/>
                </a:lnTo>
                <a:lnTo>
                  <a:pt x="3224720" y="1715625"/>
                </a:lnTo>
                <a:lnTo>
                  <a:pt x="3242887" y="1727481"/>
                </a:lnTo>
                <a:lnTo>
                  <a:pt x="3260862" y="1739720"/>
                </a:lnTo>
                <a:lnTo>
                  <a:pt x="3279794" y="1752341"/>
                </a:lnTo>
                <a:lnTo>
                  <a:pt x="3298343" y="1765153"/>
                </a:lnTo>
                <a:lnTo>
                  <a:pt x="3316509" y="1777583"/>
                </a:lnTo>
                <a:lnTo>
                  <a:pt x="3333911" y="1790013"/>
                </a:lnTo>
                <a:lnTo>
                  <a:pt x="3351312" y="1802251"/>
                </a:lnTo>
                <a:lnTo>
                  <a:pt x="3368140" y="1814490"/>
                </a:lnTo>
                <a:lnTo>
                  <a:pt x="3384968" y="1826537"/>
                </a:lnTo>
                <a:lnTo>
                  <a:pt x="3401605" y="1838776"/>
                </a:lnTo>
                <a:lnTo>
                  <a:pt x="3418051" y="1850823"/>
                </a:lnTo>
                <a:lnTo>
                  <a:pt x="3434496" y="1863062"/>
                </a:lnTo>
                <a:lnTo>
                  <a:pt x="3451133" y="1875492"/>
                </a:lnTo>
                <a:lnTo>
                  <a:pt x="3467770" y="1887922"/>
                </a:lnTo>
                <a:lnTo>
                  <a:pt x="3484789" y="1900543"/>
                </a:lnTo>
                <a:lnTo>
                  <a:pt x="3501808" y="1913164"/>
                </a:lnTo>
                <a:lnTo>
                  <a:pt x="3519210" y="1926358"/>
                </a:lnTo>
                <a:lnTo>
                  <a:pt x="3537185" y="1939553"/>
                </a:lnTo>
                <a:lnTo>
                  <a:pt x="3553822" y="1952174"/>
                </a:lnTo>
                <a:lnTo>
                  <a:pt x="3570650" y="1965369"/>
                </a:lnTo>
                <a:lnTo>
                  <a:pt x="3587478" y="1978946"/>
                </a:lnTo>
                <a:lnTo>
                  <a:pt x="3604114" y="1992523"/>
                </a:lnTo>
                <a:lnTo>
                  <a:pt x="3620560" y="2005909"/>
                </a:lnTo>
                <a:lnTo>
                  <a:pt x="3637005" y="2019486"/>
                </a:lnTo>
                <a:lnTo>
                  <a:pt x="3653451" y="2032681"/>
                </a:lnTo>
                <a:lnTo>
                  <a:pt x="3669323" y="2045111"/>
                </a:lnTo>
                <a:lnTo>
                  <a:pt x="3987906" y="2325451"/>
                </a:lnTo>
                <a:lnTo>
                  <a:pt x="3994026" y="2331379"/>
                </a:lnTo>
                <a:lnTo>
                  <a:pt x="3999954" y="2337498"/>
                </a:lnTo>
                <a:lnTo>
                  <a:pt x="4005499" y="2343618"/>
                </a:lnTo>
                <a:lnTo>
                  <a:pt x="4010854" y="2349737"/>
                </a:lnTo>
                <a:lnTo>
                  <a:pt x="4016208" y="2355856"/>
                </a:lnTo>
                <a:lnTo>
                  <a:pt x="4021180" y="2361784"/>
                </a:lnTo>
                <a:lnTo>
                  <a:pt x="4026152" y="2367521"/>
                </a:lnTo>
                <a:lnTo>
                  <a:pt x="4031506" y="2372684"/>
                </a:lnTo>
                <a:lnTo>
                  <a:pt x="4046804" y="2387791"/>
                </a:lnTo>
                <a:lnTo>
                  <a:pt x="4063250" y="2404428"/>
                </a:lnTo>
                <a:lnTo>
                  <a:pt x="4080269" y="2422021"/>
                </a:lnTo>
                <a:lnTo>
                  <a:pt x="4097288" y="2440379"/>
                </a:lnTo>
                <a:lnTo>
                  <a:pt x="4114498" y="2458928"/>
                </a:lnTo>
                <a:lnTo>
                  <a:pt x="4130562" y="2477286"/>
                </a:lnTo>
                <a:lnTo>
                  <a:pt x="4138402" y="2486273"/>
                </a:lnTo>
                <a:lnTo>
                  <a:pt x="4145860" y="2495261"/>
                </a:lnTo>
                <a:lnTo>
                  <a:pt x="4153126" y="2503866"/>
                </a:lnTo>
                <a:lnTo>
                  <a:pt x="4159628" y="2511898"/>
                </a:lnTo>
                <a:lnTo>
                  <a:pt x="4175118" y="2531021"/>
                </a:lnTo>
                <a:lnTo>
                  <a:pt x="4188694" y="2548040"/>
                </a:lnTo>
                <a:lnTo>
                  <a:pt x="4195005" y="2556072"/>
                </a:lnTo>
                <a:lnTo>
                  <a:pt x="4200933" y="2564103"/>
                </a:lnTo>
                <a:lnTo>
                  <a:pt x="4206670" y="2571944"/>
                </a:lnTo>
                <a:lnTo>
                  <a:pt x="4212407" y="2579593"/>
                </a:lnTo>
                <a:lnTo>
                  <a:pt x="4217952" y="2587624"/>
                </a:lnTo>
                <a:lnTo>
                  <a:pt x="4223306" y="2595847"/>
                </a:lnTo>
                <a:lnTo>
                  <a:pt x="4228852" y="2604070"/>
                </a:lnTo>
                <a:lnTo>
                  <a:pt x="4234398" y="2612866"/>
                </a:lnTo>
                <a:lnTo>
                  <a:pt x="4239943" y="2622045"/>
                </a:lnTo>
                <a:lnTo>
                  <a:pt x="4245871" y="2631798"/>
                </a:lnTo>
                <a:lnTo>
                  <a:pt x="4251990" y="2642507"/>
                </a:lnTo>
                <a:lnTo>
                  <a:pt x="4258492" y="2653789"/>
                </a:lnTo>
                <a:lnTo>
                  <a:pt x="4262508" y="2661247"/>
                </a:lnTo>
                <a:lnTo>
                  <a:pt x="4266715" y="2670235"/>
                </a:lnTo>
                <a:lnTo>
                  <a:pt x="4271496" y="2679987"/>
                </a:lnTo>
                <a:lnTo>
                  <a:pt x="4276276" y="2690887"/>
                </a:lnTo>
                <a:lnTo>
                  <a:pt x="4281248" y="2702552"/>
                </a:lnTo>
                <a:lnTo>
                  <a:pt x="4286220" y="2714982"/>
                </a:lnTo>
                <a:lnTo>
                  <a:pt x="4290810" y="2727986"/>
                </a:lnTo>
                <a:lnTo>
                  <a:pt x="4295399" y="2740989"/>
                </a:lnTo>
                <a:lnTo>
                  <a:pt x="4299606" y="2754375"/>
                </a:lnTo>
                <a:lnTo>
                  <a:pt x="4303430" y="2767761"/>
                </a:lnTo>
                <a:lnTo>
                  <a:pt x="4304960" y="2774263"/>
                </a:lnTo>
                <a:lnTo>
                  <a:pt x="4306490" y="2780956"/>
                </a:lnTo>
                <a:lnTo>
                  <a:pt x="4308020" y="2787457"/>
                </a:lnTo>
                <a:lnTo>
                  <a:pt x="4309167" y="2793768"/>
                </a:lnTo>
                <a:lnTo>
                  <a:pt x="4310315" y="2799887"/>
                </a:lnTo>
                <a:lnTo>
                  <a:pt x="4311080" y="2806006"/>
                </a:lnTo>
                <a:lnTo>
                  <a:pt x="4311653" y="2811935"/>
                </a:lnTo>
                <a:lnTo>
                  <a:pt x="4312036" y="2817671"/>
                </a:lnTo>
                <a:lnTo>
                  <a:pt x="4312227" y="2823217"/>
                </a:lnTo>
                <a:lnTo>
                  <a:pt x="4312227" y="2828571"/>
                </a:lnTo>
                <a:lnTo>
                  <a:pt x="4311844" y="2833543"/>
                </a:lnTo>
                <a:lnTo>
                  <a:pt x="4311080" y="2838324"/>
                </a:lnTo>
                <a:lnTo>
                  <a:pt x="4309167" y="2849224"/>
                </a:lnTo>
                <a:lnTo>
                  <a:pt x="4307064" y="2859741"/>
                </a:lnTo>
                <a:lnTo>
                  <a:pt x="4304769" y="2870259"/>
                </a:lnTo>
                <a:lnTo>
                  <a:pt x="4302092" y="2880203"/>
                </a:lnTo>
                <a:lnTo>
                  <a:pt x="4299606" y="2890338"/>
                </a:lnTo>
                <a:lnTo>
                  <a:pt x="4296738" y="2900091"/>
                </a:lnTo>
                <a:lnTo>
                  <a:pt x="4293678" y="2909843"/>
                </a:lnTo>
                <a:lnTo>
                  <a:pt x="4290427" y="2919213"/>
                </a:lnTo>
                <a:lnTo>
                  <a:pt x="4286985" y="2928392"/>
                </a:lnTo>
                <a:lnTo>
                  <a:pt x="4283352" y="2937571"/>
                </a:lnTo>
                <a:lnTo>
                  <a:pt x="4279718" y="2946559"/>
                </a:lnTo>
                <a:lnTo>
                  <a:pt x="4275894" y="2955355"/>
                </a:lnTo>
                <a:lnTo>
                  <a:pt x="4271687" y="2964152"/>
                </a:lnTo>
                <a:lnTo>
                  <a:pt x="4267671" y="2972757"/>
                </a:lnTo>
                <a:lnTo>
                  <a:pt x="4263273" y="2981171"/>
                </a:lnTo>
                <a:lnTo>
                  <a:pt x="4258875" y="2989585"/>
                </a:lnTo>
                <a:lnTo>
                  <a:pt x="4254285" y="2997999"/>
                </a:lnTo>
                <a:lnTo>
                  <a:pt x="4249504" y="3006031"/>
                </a:lnTo>
                <a:lnTo>
                  <a:pt x="4244533" y="3014254"/>
                </a:lnTo>
                <a:lnTo>
                  <a:pt x="4239561" y="3022285"/>
                </a:lnTo>
                <a:lnTo>
                  <a:pt x="4234589" y="3030126"/>
                </a:lnTo>
                <a:lnTo>
                  <a:pt x="4229234" y="3038157"/>
                </a:lnTo>
                <a:lnTo>
                  <a:pt x="4224072" y="3046189"/>
                </a:lnTo>
                <a:lnTo>
                  <a:pt x="4218526" y="3054029"/>
                </a:lnTo>
                <a:lnTo>
                  <a:pt x="4207626" y="3069518"/>
                </a:lnTo>
                <a:lnTo>
                  <a:pt x="4195961" y="3085390"/>
                </a:lnTo>
                <a:lnTo>
                  <a:pt x="4184296" y="3100880"/>
                </a:lnTo>
                <a:lnTo>
                  <a:pt x="4172249" y="3116561"/>
                </a:lnTo>
                <a:lnTo>
                  <a:pt x="4165556" y="3124975"/>
                </a:lnTo>
                <a:lnTo>
                  <a:pt x="4159054" y="3133006"/>
                </a:lnTo>
                <a:lnTo>
                  <a:pt x="4155612" y="3137022"/>
                </a:lnTo>
                <a:lnTo>
                  <a:pt x="4151979" y="3140655"/>
                </a:lnTo>
                <a:lnTo>
                  <a:pt x="4148346" y="3144480"/>
                </a:lnTo>
                <a:lnTo>
                  <a:pt x="4144330" y="3147922"/>
                </a:lnTo>
                <a:lnTo>
                  <a:pt x="4142226" y="3150981"/>
                </a:lnTo>
                <a:lnTo>
                  <a:pt x="4137446" y="3156336"/>
                </a:lnTo>
                <a:lnTo>
                  <a:pt x="4130753" y="3163794"/>
                </a:lnTo>
                <a:lnTo>
                  <a:pt x="4122148" y="3172973"/>
                </a:lnTo>
                <a:lnTo>
                  <a:pt x="4112204" y="3183681"/>
                </a:lnTo>
                <a:lnTo>
                  <a:pt x="4101113" y="3195538"/>
                </a:lnTo>
                <a:lnTo>
                  <a:pt x="4089065" y="3208159"/>
                </a:lnTo>
                <a:lnTo>
                  <a:pt x="4076636" y="3220971"/>
                </a:lnTo>
                <a:lnTo>
                  <a:pt x="4064015" y="3233974"/>
                </a:lnTo>
                <a:lnTo>
                  <a:pt x="4051394" y="3246787"/>
                </a:lnTo>
                <a:lnTo>
                  <a:pt x="4039346" y="3259216"/>
                </a:lnTo>
                <a:lnTo>
                  <a:pt x="4028255" y="3270690"/>
                </a:lnTo>
                <a:lnTo>
                  <a:pt x="4017929" y="3281016"/>
                </a:lnTo>
                <a:lnTo>
                  <a:pt x="4008941" y="3290004"/>
                </a:lnTo>
                <a:lnTo>
                  <a:pt x="4001866" y="3297080"/>
                </a:lnTo>
                <a:lnTo>
                  <a:pt x="3996703" y="3301860"/>
                </a:lnTo>
                <a:lnTo>
                  <a:pt x="3990392" y="3307980"/>
                </a:lnTo>
                <a:lnTo>
                  <a:pt x="3984082" y="3314290"/>
                </a:lnTo>
                <a:lnTo>
                  <a:pt x="3977962" y="3320027"/>
                </a:lnTo>
                <a:lnTo>
                  <a:pt x="3971843" y="3325955"/>
                </a:lnTo>
                <a:lnTo>
                  <a:pt x="3965724" y="3331883"/>
                </a:lnTo>
                <a:lnTo>
                  <a:pt x="3959414" y="3338002"/>
                </a:lnTo>
                <a:lnTo>
                  <a:pt x="3953294" y="3344122"/>
                </a:lnTo>
                <a:lnTo>
                  <a:pt x="3946984" y="3350623"/>
                </a:lnTo>
                <a:lnTo>
                  <a:pt x="3906826" y="3386383"/>
                </a:lnTo>
                <a:lnTo>
                  <a:pt x="3902810" y="3390207"/>
                </a:lnTo>
                <a:lnTo>
                  <a:pt x="3900133" y="3392693"/>
                </a:lnTo>
                <a:lnTo>
                  <a:pt x="3897838" y="3394988"/>
                </a:lnTo>
                <a:lnTo>
                  <a:pt x="3893823" y="3398048"/>
                </a:lnTo>
                <a:lnTo>
                  <a:pt x="3886939" y="3403785"/>
                </a:lnTo>
                <a:lnTo>
                  <a:pt x="3878142" y="3410860"/>
                </a:lnTo>
                <a:lnTo>
                  <a:pt x="3868390" y="3419274"/>
                </a:lnTo>
                <a:lnTo>
                  <a:pt x="3857681" y="3428644"/>
                </a:lnTo>
                <a:lnTo>
                  <a:pt x="3846208" y="3438971"/>
                </a:lnTo>
                <a:lnTo>
                  <a:pt x="3834160" y="3449488"/>
                </a:lnTo>
                <a:lnTo>
                  <a:pt x="3821730" y="3460388"/>
                </a:lnTo>
                <a:lnTo>
                  <a:pt x="3809110" y="3471479"/>
                </a:lnTo>
                <a:lnTo>
                  <a:pt x="3796680" y="3482188"/>
                </a:lnTo>
                <a:lnTo>
                  <a:pt x="3784824" y="3492706"/>
                </a:lnTo>
                <a:lnTo>
                  <a:pt x="3773350" y="3502458"/>
                </a:lnTo>
                <a:lnTo>
                  <a:pt x="3762832" y="3511446"/>
                </a:lnTo>
                <a:lnTo>
                  <a:pt x="3753080" y="3519286"/>
                </a:lnTo>
                <a:lnTo>
                  <a:pt x="3744857" y="3525597"/>
                </a:lnTo>
                <a:lnTo>
                  <a:pt x="3741415" y="3528274"/>
                </a:lnTo>
                <a:lnTo>
                  <a:pt x="3738164" y="3530569"/>
                </a:lnTo>
                <a:lnTo>
                  <a:pt x="3735296" y="3532290"/>
                </a:lnTo>
                <a:lnTo>
                  <a:pt x="3732810" y="3533628"/>
                </a:lnTo>
                <a:lnTo>
                  <a:pt x="3730706" y="3535923"/>
                </a:lnTo>
                <a:lnTo>
                  <a:pt x="3727073" y="3539365"/>
                </a:lnTo>
                <a:lnTo>
                  <a:pt x="3722292" y="3543572"/>
                </a:lnTo>
                <a:lnTo>
                  <a:pt x="3716364" y="3548544"/>
                </a:lnTo>
                <a:lnTo>
                  <a:pt x="3701449" y="3560783"/>
                </a:lnTo>
                <a:lnTo>
                  <a:pt x="3683091" y="3575699"/>
                </a:lnTo>
                <a:lnTo>
                  <a:pt x="3661865" y="3592527"/>
                </a:lnTo>
                <a:lnTo>
                  <a:pt x="3638726" y="3610884"/>
                </a:lnTo>
                <a:lnTo>
                  <a:pt x="3614058" y="3630198"/>
                </a:lnTo>
                <a:lnTo>
                  <a:pt x="3588625" y="3649895"/>
                </a:lnTo>
                <a:lnTo>
                  <a:pt x="3563192" y="3669400"/>
                </a:lnTo>
                <a:lnTo>
                  <a:pt x="3538332" y="3688332"/>
                </a:lnTo>
                <a:lnTo>
                  <a:pt x="3514812" y="3706307"/>
                </a:lnTo>
                <a:lnTo>
                  <a:pt x="3493203" y="3722562"/>
                </a:lnTo>
                <a:lnTo>
                  <a:pt x="3474462" y="3736330"/>
                </a:lnTo>
                <a:lnTo>
                  <a:pt x="3458782" y="3747421"/>
                </a:lnTo>
                <a:lnTo>
                  <a:pt x="3452472" y="3752011"/>
                </a:lnTo>
                <a:lnTo>
                  <a:pt x="3447308" y="3755644"/>
                </a:lnTo>
                <a:lnTo>
                  <a:pt x="3443292" y="3757939"/>
                </a:lnTo>
                <a:lnTo>
                  <a:pt x="3440424" y="3759660"/>
                </a:lnTo>
                <a:lnTo>
                  <a:pt x="3434114" y="3764823"/>
                </a:lnTo>
                <a:lnTo>
                  <a:pt x="3424170" y="3772281"/>
                </a:lnTo>
                <a:lnTo>
                  <a:pt x="3411166" y="3781651"/>
                </a:lnTo>
                <a:lnTo>
                  <a:pt x="3395868" y="3792551"/>
                </a:lnTo>
                <a:lnTo>
                  <a:pt x="3378276" y="3804789"/>
                </a:lnTo>
                <a:lnTo>
                  <a:pt x="3359726" y="3817984"/>
                </a:lnTo>
                <a:lnTo>
                  <a:pt x="3339839" y="3831561"/>
                </a:lnTo>
                <a:lnTo>
                  <a:pt x="3319760" y="3845330"/>
                </a:lnTo>
                <a:lnTo>
                  <a:pt x="3299490" y="3859098"/>
                </a:lnTo>
                <a:lnTo>
                  <a:pt x="3279794" y="3872293"/>
                </a:lnTo>
                <a:lnTo>
                  <a:pt x="3261245" y="3884723"/>
                </a:lnTo>
                <a:lnTo>
                  <a:pt x="3244226" y="3895814"/>
                </a:lnTo>
                <a:lnTo>
                  <a:pt x="3229310" y="3905184"/>
                </a:lnTo>
                <a:lnTo>
                  <a:pt x="3216880" y="3913024"/>
                </a:lnTo>
                <a:lnTo>
                  <a:pt x="3211526" y="3916084"/>
                </a:lnTo>
                <a:lnTo>
                  <a:pt x="3207510" y="3918379"/>
                </a:lnTo>
                <a:lnTo>
                  <a:pt x="3203877" y="3920100"/>
                </a:lnTo>
                <a:lnTo>
                  <a:pt x="3201582" y="3921247"/>
                </a:lnTo>
                <a:lnTo>
                  <a:pt x="3199670" y="3923160"/>
                </a:lnTo>
                <a:lnTo>
                  <a:pt x="3196036" y="3925837"/>
                </a:lnTo>
                <a:lnTo>
                  <a:pt x="3191256" y="3929088"/>
                </a:lnTo>
                <a:lnTo>
                  <a:pt x="3185136" y="3933295"/>
                </a:lnTo>
                <a:lnTo>
                  <a:pt x="3169647" y="3943047"/>
                </a:lnTo>
                <a:lnTo>
                  <a:pt x="3149951" y="3955477"/>
                </a:lnTo>
                <a:lnTo>
                  <a:pt x="3127004" y="3969437"/>
                </a:lnTo>
                <a:lnTo>
                  <a:pt x="3101570" y="3984544"/>
                </a:lnTo>
                <a:lnTo>
                  <a:pt x="3074416" y="4000416"/>
                </a:lnTo>
                <a:lnTo>
                  <a:pt x="3045924" y="4017052"/>
                </a:lnTo>
                <a:lnTo>
                  <a:pt x="3017239" y="4033498"/>
                </a:lnTo>
                <a:lnTo>
                  <a:pt x="2989129" y="4049752"/>
                </a:lnTo>
                <a:lnTo>
                  <a:pt x="2961975" y="4064859"/>
                </a:lnTo>
                <a:lnTo>
                  <a:pt x="2936733" y="4078819"/>
                </a:lnTo>
                <a:lnTo>
                  <a:pt x="2913977" y="4091249"/>
                </a:lnTo>
                <a:lnTo>
                  <a:pt x="2894854" y="4101384"/>
                </a:lnTo>
                <a:lnTo>
                  <a:pt x="2886632" y="4105782"/>
                </a:lnTo>
                <a:lnTo>
                  <a:pt x="2879747" y="4109033"/>
                </a:lnTo>
                <a:lnTo>
                  <a:pt x="2873819" y="4111901"/>
                </a:lnTo>
                <a:lnTo>
                  <a:pt x="2869230" y="4113814"/>
                </a:lnTo>
                <a:lnTo>
                  <a:pt x="2862346" y="4118021"/>
                </a:lnTo>
                <a:lnTo>
                  <a:pt x="2855462" y="4122228"/>
                </a:lnTo>
                <a:lnTo>
                  <a:pt x="2848004" y="4126244"/>
                </a:lnTo>
                <a:lnTo>
                  <a:pt x="2840355" y="4130451"/>
                </a:lnTo>
                <a:lnTo>
                  <a:pt x="2824292" y="4138291"/>
                </a:lnTo>
                <a:lnTo>
                  <a:pt x="2807655" y="4146131"/>
                </a:lnTo>
                <a:lnTo>
                  <a:pt x="2791018" y="4153972"/>
                </a:lnTo>
                <a:lnTo>
                  <a:pt x="2774381" y="4161621"/>
                </a:lnTo>
                <a:lnTo>
                  <a:pt x="2758510" y="4168887"/>
                </a:lnTo>
                <a:lnTo>
                  <a:pt x="2743403" y="4176345"/>
                </a:lnTo>
                <a:lnTo>
                  <a:pt x="2735562" y="4180361"/>
                </a:lnTo>
                <a:lnTo>
                  <a:pt x="2727531" y="4183994"/>
                </a:lnTo>
                <a:lnTo>
                  <a:pt x="2719499" y="4187819"/>
                </a:lnTo>
                <a:lnTo>
                  <a:pt x="2711468" y="4191261"/>
                </a:lnTo>
                <a:lnTo>
                  <a:pt x="2703628" y="4195086"/>
                </a:lnTo>
                <a:lnTo>
                  <a:pt x="2695405" y="4198528"/>
                </a:lnTo>
                <a:lnTo>
                  <a:pt x="2687373" y="4201970"/>
                </a:lnTo>
                <a:lnTo>
                  <a:pt x="2679533" y="4205794"/>
                </a:lnTo>
                <a:lnTo>
                  <a:pt x="2672458" y="4209045"/>
                </a:lnTo>
                <a:lnTo>
                  <a:pt x="2664617" y="4212870"/>
                </a:lnTo>
                <a:lnTo>
                  <a:pt x="2655821" y="4216886"/>
                </a:lnTo>
                <a:lnTo>
                  <a:pt x="2646642" y="4221093"/>
                </a:lnTo>
                <a:lnTo>
                  <a:pt x="2637654" y="4225300"/>
                </a:lnTo>
                <a:lnTo>
                  <a:pt x="2628858" y="4228742"/>
                </a:lnTo>
                <a:lnTo>
                  <a:pt x="2620635" y="4231801"/>
                </a:lnTo>
                <a:lnTo>
                  <a:pt x="2613560" y="4234096"/>
                </a:lnTo>
                <a:lnTo>
                  <a:pt x="2604381" y="4238877"/>
                </a:lnTo>
                <a:lnTo>
                  <a:pt x="2594054" y="4243466"/>
                </a:lnTo>
                <a:lnTo>
                  <a:pt x="2583155" y="4248247"/>
                </a:lnTo>
                <a:lnTo>
                  <a:pt x="2571872" y="4252836"/>
                </a:lnTo>
                <a:lnTo>
                  <a:pt x="2560207" y="4257426"/>
                </a:lnTo>
                <a:lnTo>
                  <a:pt x="2548925" y="4261824"/>
                </a:lnTo>
                <a:lnTo>
                  <a:pt x="2537834" y="4265840"/>
                </a:lnTo>
                <a:lnTo>
                  <a:pt x="2527890" y="4270047"/>
                </a:lnTo>
                <a:lnTo>
                  <a:pt x="2518520" y="4273871"/>
                </a:lnTo>
                <a:lnTo>
                  <a:pt x="2505708" y="4278843"/>
                </a:lnTo>
                <a:lnTo>
                  <a:pt x="2490410" y="4284963"/>
                </a:lnTo>
                <a:lnTo>
                  <a:pt x="2473008" y="4292229"/>
                </a:lnTo>
                <a:lnTo>
                  <a:pt x="2453503" y="4299878"/>
                </a:lnTo>
                <a:lnTo>
                  <a:pt x="2432659" y="4308292"/>
                </a:lnTo>
                <a:lnTo>
                  <a:pt x="2411242" y="4316898"/>
                </a:lnTo>
                <a:lnTo>
                  <a:pt x="2389633" y="4325694"/>
                </a:lnTo>
                <a:lnTo>
                  <a:pt x="2367833" y="4334108"/>
                </a:lnTo>
                <a:lnTo>
                  <a:pt x="2346798" y="4342522"/>
                </a:lnTo>
                <a:lnTo>
                  <a:pt x="2327102" y="4350171"/>
                </a:lnTo>
                <a:lnTo>
                  <a:pt x="2309127" y="4357247"/>
                </a:lnTo>
                <a:lnTo>
                  <a:pt x="2293064" y="4363175"/>
                </a:lnTo>
                <a:lnTo>
                  <a:pt x="2279678" y="4367956"/>
                </a:lnTo>
                <a:lnTo>
                  <a:pt x="2269734" y="4371398"/>
                </a:lnTo>
                <a:lnTo>
                  <a:pt x="2263041" y="4373310"/>
                </a:lnTo>
                <a:lnTo>
                  <a:pt x="2259981" y="4374840"/>
                </a:lnTo>
                <a:lnTo>
                  <a:pt x="2255010" y="4377326"/>
                </a:lnTo>
                <a:lnTo>
                  <a:pt x="2248125" y="4380385"/>
                </a:lnTo>
                <a:lnTo>
                  <a:pt x="2239711" y="4383636"/>
                </a:lnTo>
                <a:lnTo>
                  <a:pt x="2219059" y="4391477"/>
                </a:lnTo>
                <a:lnTo>
                  <a:pt x="2195920" y="4400082"/>
                </a:lnTo>
                <a:lnTo>
                  <a:pt x="2172017" y="4408305"/>
                </a:lnTo>
                <a:lnTo>
                  <a:pt x="2150026" y="4416336"/>
                </a:lnTo>
                <a:lnTo>
                  <a:pt x="2131860" y="4422647"/>
                </a:lnTo>
                <a:lnTo>
                  <a:pt x="2120003" y="4426471"/>
                </a:lnTo>
                <a:lnTo>
                  <a:pt x="2090363" y="4436415"/>
                </a:lnTo>
                <a:lnTo>
                  <a:pt x="2061297" y="4445976"/>
                </a:lnTo>
                <a:lnTo>
                  <a:pt x="2032422" y="4455155"/>
                </a:lnTo>
                <a:lnTo>
                  <a:pt x="2003738" y="4464143"/>
                </a:lnTo>
                <a:lnTo>
                  <a:pt x="1975436" y="4472940"/>
                </a:lnTo>
                <a:lnTo>
                  <a:pt x="1946752" y="4481545"/>
                </a:lnTo>
                <a:lnTo>
                  <a:pt x="1918259" y="4489576"/>
                </a:lnTo>
                <a:lnTo>
                  <a:pt x="1889575" y="4497226"/>
                </a:lnTo>
                <a:lnTo>
                  <a:pt x="1875233" y="4500859"/>
                </a:lnTo>
                <a:lnTo>
                  <a:pt x="1860700" y="4504683"/>
                </a:lnTo>
                <a:lnTo>
                  <a:pt x="1846167" y="4508126"/>
                </a:lnTo>
                <a:lnTo>
                  <a:pt x="1831825" y="4511376"/>
                </a:lnTo>
                <a:lnTo>
                  <a:pt x="1817100" y="4514819"/>
                </a:lnTo>
                <a:lnTo>
                  <a:pt x="1802185" y="4518069"/>
                </a:lnTo>
                <a:lnTo>
                  <a:pt x="1787652" y="4521129"/>
                </a:lnTo>
                <a:lnTo>
                  <a:pt x="1772736" y="4524189"/>
                </a:lnTo>
                <a:lnTo>
                  <a:pt x="1757629" y="4527057"/>
                </a:lnTo>
                <a:lnTo>
                  <a:pt x="1742331" y="4529543"/>
                </a:lnTo>
                <a:lnTo>
                  <a:pt x="1727224" y="4532220"/>
                </a:lnTo>
                <a:lnTo>
                  <a:pt x="1711734" y="4534897"/>
                </a:lnTo>
                <a:lnTo>
                  <a:pt x="1696245" y="4537192"/>
                </a:lnTo>
                <a:lnTo>
                  <a:pt x="1680373" y="4539487"/>
                </a:lnTo>
                <a:lnTo>
                  <a:pt x="1664501" y="4541399"/>
                </a:lnTo>
                <a:lnTo>
                  <a:pt x="1648438" y="4543311"/>
                </a:lnTo>
                <a:lnTo>
                  <a:pt x="1637156" y="4544650"/>
                </a:lnTo>
                <a:lnTo>
                  <a:pt x="1625491" y="4545989"/>
                </a:lnTo>
                <a:lnTo>
                  <a:pt x="1614018" y="4547327"/>
                </a:lnTo>
                <a:lnTo>
                  <a:pt x="1602544" y="4548475"/>
                </a:lnTo>
                <a:lnTo>
                  <a:pt x="1590879" y="4549622"/>
                </a:lnTo>
                <a:lnTo>
                  <a:pt x="1579406" y="4550387"/>
                </a:lnTo>
                <a:lnTo>
                  <a:pt x="1567741" y="4551343"/>
                </a:lnTo>
                <a:lnTo>
                  <a:pt x="1556076" y="4552108"/>
                </a:lnTo>
                <a:lnTo>
                  <a:pt x="1544220" y="4552873"/>
                </a:lnTo>
                <a:lnTo>
                  <a:pt x="1532746" y="4553447"/>
                </a:lnTo>
                <a:lnTo>
                  <a:pt x="1521081" y="4553829"/>
                </a:lnTo>
                <a:lnTo>
                  <a:pt x="1509225" y="4554403"/>
                </a:lnTo>
                <a:lnTo>
                  <a:pt x="1497752" y="4554594"/>
                </a:lnTo>
                <a:lnTo>
                  <a:pt x="1486087" y="4554785"/>
                </a:lnTo>
                <a:lnTo>
                  <a:pt x="1474422" y="4554785"/>
                </a:lnTo>
                <a:lnTo>
                  <a:pt x="1463140" y="4554594"/>
                </a:lnTo>
                <a:lnTo>
                  <a:pt x="1457212" y="4554594"/>
                </a:lnTo>
                <a:lnTo>
                  <a:pt x="1451666" y="4554403"/>
                </a:lnTo>
                <a:lnTo>
                  <a:pt x="1446121" y="4553829"/>
                </a:lnTo>
                <a:lnTo>
                  <a:pt x="1440575" y="4553447"/>
                </a:lnTo>
                <a:lnTo>
                  <a:pt x="1435412" y="4552873"/>
                </a:lnTo>
                <a:lnTo>
                  <a:pt x="1430057" y="4552108"/>
                </a:lnTo>
                <a:lnTo>
                  <a:pt x="1424894" y="4551343"/>
                </a:lnTo>
                <a:lnTo>
                  <a:pt x="1419731" y="4550387"/>
                </a:lnTo>
                <a:lnTo>
                  <a:pt x="1409787" y="4548475"/>
                </a:lnTo>
                <a:lnTo>
                  <a:pt x="1400035" y="4545989"/>
                </a:lnTo>
                <a:lnTo>
                  <a:pt x="1390665" y="4543120"/>
                </a:lnTo>
                <a:lnTo>
                  <a:pt x="1381486" y="4539869"/>
                </a:lnTo>
                <a:lnTo>
                  <a:pt x="1372689" y="4536427"/>
                </a:lnTo>
                <a:lnTo>
                  <a:pt x="1364275" y="4532603"/>
                </a:lnTo>
                <a:lnTo>
                  <a:pt x="1355862" y="4528778"/>
                </a:lnTo>
                <a:lnTo>
                  <a:pt x="1347830" y="4524380"/>
                </a:lnTo>
                <a:lnTo>
                  <a:pt x="1339990" y="4519790"/>
                </a:lnTo>
                <a:lnTo>
                  <a:pt x="1332149" y="4515010"/>
                </a:lnTo>
                <a:lnTo>
                  <a:pt x="1324692" y="4509847"/>
                </a:lnTo>
                <a:lnTo>
                  <a:pt x="1317234" y="4504683"/>
                </a:lnTo>
                <a:lnTo>
                  <a:pt x="1310923" y="4499903"/>
                </a:lnTo>
                <a:lnTo>
                  <a:pt x="1304613" y="4495122"/>
                </a:lnTo>
                <a:lnTo>
                  <a:pt x="1298876" y="4489768"/>
                </a:lnTo>
                <a:lnTo>
                  <a:pt x="1292757" y="4484605"/>
                </a:lnTo>
                <a:lnTo>
                  <a:pt x="1286829" y="4479059"/>
                </a:lnTo>
                <a:lnTo>
                  <a:pt x="1281092" y="4473322"/>
                </a:lnTo>
                <a:lnTo>
                  <a:pt x="1275355" y="4467394"/>
                </a:lnTo>
                <a:lnTo>
                  <a:pt x="1269618" y="4461466"/>
                </a:lnTo>
                <a:lnTo>
                  <a:pt x="1264264" y="4455155"/>
                </a:lnTo>
                <a:lnTo>
                  <a:pt x="1258718" y="4448845"/>
                </a:lnTo>
                <a:lnTo>
                  <a:pt x="1253555" y="4442343"/>
                </a:lnTo>
                <a:lnTo>
                  <a:pt x="1248201" y="4435650"/>
                </a:lnTo>
                <a:lnTo>
                  <a:pt x="1243038" y="4428766"/>
                </a:lnTo>
                <a:lnTo>
                  <a:pt x="1237875" y="4421691"/>
                </a:lnTo>
                <a:lnTo>
                  <a:pt x="1232903" y="4414424"/>
                </a:lnTo>
                <a:lnTo>
                  <a:pt x="1227931" y="4407157"/>
                </a:lnTo>
                <a:lnTo>
                  <a:pt x="1223150" y="4399699"/>
                </a:lnTo>
                <a:lnTo>
                  <a:pt x="1218369" y="4392050"/>
                </a:lnTo>
                <a:lnTo>
                  <a:pt x="1213589" y="4384019"/>
                </a:lnTo>
                <a:lnTo>
                  <a:pt x="1208999" y="4376178"/>
                </a:lnTo>
                <a:lnTo>
                  <a:pt x="1204410" y="4368147"/>
                </a:lnTo>
                <a:lnTo>
                  <a:pt x="1199820" y="4359733"/>
                </a:lnTo>
                <a:lnTo>
                  <a:pt x="1195613" y="4351510"/>
                </a:lnTo>
                <a:lnTo>
                  <a:pt x="1191215" y="4342905"/>
                </a:lnTo>
                <a:lnTo>
                  <a:pt x="1187008" y="4334108"/>
                </a:lnTo>
                <a:lnTo>
                  <a:pt x="1182801" y="4325503"/>
                </a:lnTo>
                <a:lnTo>
                  <a:pt x="1178594" y="4316515"/>
                </a:lnTo>
                <a:lnTo>
                  <a:pt x="1174579" y="4307528"/>
                </a:lnTo>
                <a:lnTo>
                  <a:pt x="1166547" y="4288978"/>
                </a:lnTo>
                <a:lnTo>
                  <a:pt x="1158898" y="4270047"/>
                </a:lnTo>
                <a:lnTo>
                  <a:pt x="1152587" y="4253601"/>
                </a:lnTo>
                <a:lnTo>
                  <a:pt x="1146277" y="4236582"/>
                </a:lnTo>
                <a:lnTo>
                  <a:pt x="1139967" y="4219371"/>
                </a:lnTo>
                <a:lnTo>
                  <a:pt x="1133847" y="4201205"/>
                </a:lnTo>
                <a:lnTo>
                  <a:pt x="1127728" y="4182847"/>
                </a:lnTo>
                <a:lnTo>
                  <a:pt x="1121800" y="4163915"/>
                </a:lnTo>
                <a:lnTo>
                  <a:pt x="1115872" y="4144601"/>
                </a:lnTo>
                <a:lnTo>
                  <a:pt x="1109944" y="4125287"/>
                </a:lnTo>
                <a:lnTo>
                  <a:pt x="1104207" y="4105208"/>
                </a:lnTo>
                <a:lnTo>
                  <a:pt x="1098662" y="4085130"/>
                </a:lnTo>
                <a:lnTo>
                  <a:pt x="1092925" y="4064668"/>
                </a:lnTo>
                <a:lnTo>
                  <a:pt x="1087379" y="4044016"/>
                </a:lnTo>
                <a:lnTo>
                  <a:pt x="1082216" y="4023172"/>
                </a:lnTo>
                <a:lnTo>
                  <a:pt x="1076670" y="4002137"/>
                </a:lnTo>
                <a:lnTo>
                  <a:pt x="1071699" y="3981293"/>
                </a:lnTo>
                <a:lnTo>
                  <a:pt x="1066344" y="3960067"/>
                </a:lnTo>
                <a:lnTo>
                  <a:pt x="1056592" y="3917805"/>
                </a:lnTo>
                <a:lnTo>
                  <a:pt x="1047413" y="3875353"/>
                </a:lnTo>
                <a:lnTo>
                  <a:pt x="1038425" y="3833474"/>
                </a:lnTo>
                <a:lnTo>
                  <a:pt x="1030011" y="3792168"/>
                </a:lnTo>
                <a:lnTo>
                  <a:pt x="1022171" y="3751628"/>
                </a:lnTo>
                <a:lnTo>
                  <a:pt x="1015095" y="3712426"/>
                </a:lnTo>
                <a:lnTo>
                  <a:pt x="1008402" y="3674563"/>
                </a:lnTo>
                <a:lnTo>
                  <a:pt x="1002283" y="3638612"/>
                </a:lnTo>
                <a:lnTo>
                  <a:pt x="999032" y="3617004"/>
                </a:lnTo>
                <a:lnTo>
                  <a:pt x="995590" y="3595395"/>
                </a:lnTo>
                <a:lnTo>
                  <a:pt x="992339" y="3573786"/>
                </a:lnTo>
                <a:lnTo>
                  <a:pt x="989280" y="3551986"/>
                </a:lnTo>
                <a:lnTo>
                  <a:pt x="986029" y="3530378"/>
                </a:lnTo>
                <a:lnTo>
                  <a:pt x="983352" y="3508578"/>
                </a:lnTo>
                <a:lnTo>
                  <a:pt x="980483" y="3486778"/>
                </a:lnTo>
                <a:lnTo>
                  <a:pt x="977615" y="3464978"/>
                </a:lnTo>
                <a:lnTo>
                  <a:pt x="974938" y="3443369"/>
                </a:lnTo>
                <a:lnTo>
                  <a:pt x="972261" y="3421378"/>
                </a:lnTo>
                <a:lnTo>
                  <a:pt x="969966" y="3399578"/>
                </a:lnTo>
                <a:lnTo>
                  <a:pt x="967480" y="3377586"/>
                </a:lnTo>
                <a:lnTo>
                  <a:pt x="965185" y="3355786"/>
                </a:lnTo>
                <a:lnTo>
                  <a:pt x="962891" y="3333987"/>
                </a:lnTo>
                <a:lnTo>
                  <a:pt x="960787" y="3311995"/>
                </a:lnTo>
                <a:lnTo>
                  <a:pt x="958684" y="3290195"/>
                </a:lnTo>
                <a:lnTo>
                  <a:pt x="956580" y="3266866"/>
                </a:lnTo>
                <a:lnTo>
                  <a:pt x="954668" y="3243727"/>
                </a:lnTo>
                <a:lnTo>
                  <a:pt x="952947" y="3220588"/>
                </a:lnTo>
                <a:lnTo>
                  <a:pt x="951034" y="3197641"/>
                </a:lnTo>
                <a:lnTo>
                  <a:pt x="949505" y="3174311"/>
                </a:lnTo>
                <a:lnTo>
                  <a:pt x="947975" y="3151364"/>
                </a:lnTo>
                <a:lnTo>
                  <a:pt x="946445" y="3128417"/>
                </a:lnTo>
                <a:lnTo>
                  <a:pt x="945298" y="3105469"/>
                </a:lnTo>
                <a:lnTo>
                  <a:pt x="943959" y="3082522"/>
                </a:lnTo>
                <a:lnTo>
                  <a:pt x="942620" y="3059383"/>
                </a:lnTo>
                <a:lnTo>
                  <a:pt x="941282" y="3036245"/>
                </a:lnTo>
                <a:lnTo>
                  <a:pt x="940135" y="3013297"/>
                </a:lnTo>
                <a:lnTo>
                  <a:pt x="938796" y="2990159"/>
                </a:lnTo>
                <a:lnTo>
                  <a:pt x="937457" y="2966829"/>
                </a:lnTo>
                <a:lnTo>
                  <a:pt x="936310" y="2943691"/>
                </a:lnTo>
                <a:lnTo>
                  <a:pt x="934971" y="2920361"/>
                </a:lnTo>
                <a:lnTo>
                  <a:pt x="934207" y="2904680"/>
                </a:lnTo>
                <a:lnTo>
                  <a:pt x="933633" y="2888999"/>
                </a:lnTo>
                <a:lnTo>
                  <a:pt x="932868" y="2873510"/>
                </a:lnTo>
                <a:lnTo>
                  <a:pt x="932677" y="2858020"/>
                </a:lnTo>
                <a:lnTo>
                  <a:pt x="932485" y="2842149"/>
                </a:lnTo>
                <a:lnTo>
                  <a:pt x="932294" y="2826659"/>
                </a:lnTo>
                <a:lnTo>
                  <a:pt x="932294" y="2810787"/>
                </a:lnTo>
                <a:lnTo>
                  <a:pt x="932294" y="2795298"/>
                </a:lnTo>
                <a:lnTo>
                  <a:pt x="932868" y="2764128"/>
                </a:lnTo>
                <a:lnTo>
                  <a:pt x="933824" y="2732766"/>
                </a:lnTo>
                <a:lnTo>
                  <a:pt x="934971" y="2701596"/>
                </a:lnTo>
                <a:lnTo>
                  <a:pt x="936501" y="2670426"/>
                </a:lnTo>
                <a:lnTo>
                  <a:pt x="938222" y="2639256"/>
                </a:lnTo>
                <a:lnTo>
                  <a:pt x="940326" y="2608086"/>
                </a:lnTo>
                <a:lnTo>
                  <a:pt x="942620" y="2576915"/>
                </a:lnTo>
                <a:lnTo>
                  <a:pt x="944724" y="2545937"/>
                </a:lnTo>
                <a:lnTo>
                  <a:pt x="947401" y="2514958"/>
                </a:lnTo>
                <a:lnTo>
                  <a:pt x="949887" y="2483979"/>
                </a:lnTo>
                <a:lnTo>
                  <a:pt x="952373" y="2453000"/>
                </a:lnTo>
                <a:lnTo>
                  <a:pt x="955050" y="2422212"/>
                </a:lnTo>
                <a:lnTo>
                  <a:pt x="956580" y="2400030"/>
                </a:lnTo>
                <a:lnTo>
                  <a:pt x="958492" y="2378039"/>
                </a:lnTo>
                <a:lnTo>
                  <a:pt x="960596" y="2355856"/>
                </a:lnTo>
                <a:lnTo>
                  <a:pt x="962891" y="2334056"/>
                </a:lnTo>
                <a:lnTo>
                  <a:pt x="965376" y="2311874"/>
                </a:lnTo>
                <a:lnTo>
                  <a:pt x="967671" y="2290074"/>
                </a:lnTo>
                <a:lnTo>
                  <a:pt x="970348" y="2268083"/>
                </a:lnTo>
                <a:lnTo>
                  <a:pt x="973217" y="2246283"/>
                </a:lnTo>
                <a:lnTo>
                  <a:pt x="976085" y="2224483"/>
                </a:lnTo>
                <a:lnTo>
                  <a:pt x="978954" y="2202491"/>
                </a:lnTo>
                <a:lnTo>
                  <a:pt x="981822" y="2180883"/>
                </a:lnTo>
                <a:lnTo>
                  <a:pt x="984882" y="2158891"/>
                </a:lnTo>
                <a:lnTo>
                  <a:pt x="987559" y="2137283"/>
                </a:lnTo>
                <a:lnTo>
                  <a:pt x="990427" y="2115674"/>
                </a:lnTo>
                <a:lnTo>
                  <a:pt x="993487" y="2094065"/>
                </a:lnTo>
                <a:lnTo>
                  <a:pt x="996355" y="2072265"/>
                </a:lnTo>
                <a:lnTo>
                  <a:pt x="998459" y="2057923"/>
                </a:lnTo>
                <a:lnTo>
                  <a:pt x="1000371" y="2043390"/>
                </a:lnTo>
                <a:lnTo>
                  <a:pt x="1002474" y="2028665"/>
                </a:lnTo>
                <a:lnTo>
                  <a:pt x="1004960" y="2014132"/>
                </a:lnTo>
                <a:lnTo>
                  <a:pt x="1007255" y="1999216"/>
                </a:lnTo>
                <a:lnTo>
                  <a:pt x="1009741" y="1984300"/>
                </a:lnTo>
                <a:lnTo>
                  <a:pt x="1012418" y="1969576"/>
                </a:lnTo>
                <a:lnTo>
                  <a:pt x="1015095" y="1954851"/>
                </a:lnTo>
                <a:lnTo>
                  <a:pt x="1017773" y="1939935"/>
                </a:lnTo>
                <a:lnTo>
                  <a:pt x="1020450" y="1925211"/>
                </a:lnTo>
                <a:lnTo>
                  <a:pt x="1023318" y="1910678"/>
                </a:lnTo>
                <a:lnTo>
                  <a:pt x="1026187" y="1895953"/>
                </a:lnTo>
                <a:lnTo>
                  <a:pt x="1029055" y="1881420"/>
                </a:lnTo>
                <a:lnTo>
                  <a:pt x="1032115" y="1867269"/>
                </a:lnTo>
                <a:lnTo>
                  <a:pt x="1034983" y="1853118"/>
                </a:lnTo>
                <a:lnTo>
                  <a:pt x="1038043" y="1838967"/>
                </a:lnTo>
                <a:lnTo>
                  <a:pt x="1041102" y="1824625"/>
                </a:lnTo>
                <a:lnTo>
                  <a:pt x="1044162" y="1810665"/>
                </a:lnTo>
                <a:lnTo>
                  <a:pt x="1047222" y="1796515"/>
                </a:lnTo>
                <a:lnTo>
                  <a:pt x="1050281" y="1782555"/>
                </a:lnTo>
                <a:lnTo>
                  <a:pt x="1053341" y="1768595"/>
                </a:lnTo>
                <a:lnTo>
                  <a:pt x="1056400" y="1754636"/>
                </a:lnTo>
                <a:lnTo>
                  <a:pt x="1059651" y="1740485"/>
                </a:lnTo>
                <a:lnTo>
                  <a:pt x="1062902" y="1726334"/>
                </a:lnTo>
                <a:lnTo>
                  <a:pt x="1065388" y="1715243"/>
                </a:lnTo>
                <a:lnTo>
                  <a:pt x="1068448" y="1701666"/>
                </a:lnTo>
                <a:lnTo>
                  <a:pt x="1071890" y="1686367"/>
                </a:lnTo>
                <a:lnTo>
                  <a:pt x="1075523" y="1670113"/>
                </a:lnTo>
                <a:lnTo>
                  <a:pt x="1079539" y="1654241"/>
                </a:lnTo>
                <a:lnTo>
                  <a:pt x="1083363" y="1639899"/>
                </a:lnTo>
                <a:lnTo>
                  <a:pt x="1085276" y="1633397"/>
                </a:lnTo>
                <a:lnTo>
                  <a:pt x="1086997" y="1627660"/>
                </a:lnTo>
                <a:lnTo>
                  <a:pt x="1088718" y="1622688"/>
                </a:lnTo>
                <a:lnTo>
                  <a:pt x="1090439" y="1618481"/>
                </a:lnTo>
                <a:lnTo>
                  <a:pt x="1092160" y="1609111"/>
                </a:lnTo>
                <a:lnTo>
                  <a:pt x="1094646" y="1598785"/>
                </a:lnTo>
                <a:lnTo>
                  <a:pt x="1097514" y="1588267"/>
                </a:lnTo>
                <a:lnTo>
                  <a:pt x="1100574" y="1577367"/>
                </a:lnTo>
                <a:lnTo>
                  <a:pt x="1103633" y="1566276"/>
                </a:lnTo>
                <a:lnTo>
                  <a:pt x="1106884" y="1555568"/>
                </a:lnTo>
                <a:lnTo>
                  <a:pt x="1109944" y="1545432"/>
                </a:lnTo>
                <a:lnTo>
                  <a:pt x="1112812" y="1535871"/>
                </a:lnTo>
                <a:lnTo>
                  <a:pt x="1115872" y="1525927"/>
                </a:lnTo>
                <a:lnTo>
                  <a:pt x="1118932" y="1515792"/>
                </a:lnTo>
                <a:lnTo>
                  <a:pt x="1121991" y="1506040"/>
                </a:lnTo>
                <a:lnTo>
                  <a:pt x="1125051" y="1496096"/>
                </a:lnTo>
                <a:lnTo>
                  <a:pt x="1127919" y="1486343"/>
                </a:lnTo>
                <a:lnTo>
                  <a:pt x="1130979" y="1476590"/>
                </a:lnTo>
                <a:lnTo>
                  <a:pt x="1134038" y="1466838"/>
                </a:lnTo>
                <a:lnTo>
                  <a:pt x="1137098" y="1456894"/>
                </a:lnTo>
                <a:lnTo>
                  <a:pt x="1142835" y="1438919"/>
                </a:lnTo>
                <a:lnTo>
                  <a:pt x="1148954" y="1419605"/>
                </a:lnTo>
                <a:lnTo>
                  <a:pt x="1155456" y="1399143"/>
                </a:lnTo>
                <a:lnTo>
                  <a:pt x="1162531" y="1378873"/>
                </a:lnTo>
                <a:lnTo>
                  <a:pt x="1165973" y="1368547"/>
                </a:lnTo>
                <a:lnTo>
                  <a:pt x="1169607" y="1358603"/>
                </a:lnTo>
                <a:lnTo>
                  <a:pt x="1173431" y="1348850"/>
                </a:lnTo>
                <a:lnTo>
                  <a:pt x="1177064" y="1339480"/>
                </a:lnTo>
                <a:lnTo>
                  <a:pt x="1180889" y="1330492"/>
                </a:lnTo>
                <a:lnTo>
                  <a:pt x="1184714" y="1321887"/>
                </a:lnTo>
                <a:lnTo>
                  <a:pt x="1188538" y="1313856"/>
                </a:lnTo>
                <a:lnTo>
                  <a:pt x="1192171" y="1306398"/>
                </a:lnTo>
                <a:lnTo>
                  <a:pt x="1193701" y="1302191"/>
                </a:lnTo>
                <a:lnTo>
                  <a:pt x="1195613" y="1297601"/>
                </a:lnTo>
                <a:lnTo>
                  <a:pt x="1197526" y="1292820"/>
                </a:lnTo>
                <a:lnTo>
                  <a:pt x="1199629" y="1287848"/>
                </a:lnTo>
                <a:lnTo>
                  <a:pt x="1204792" y="1277140"/>
                </a:lnTo>
                <a:lnTo>
                  <a:pt x="1210338" y="1265857"/>
                </a:lnTo>
                <a:lnTo>
                  <a:pt x="1216840" y="1254384"/>
                </a:lnTo>
                <a:lnTo>
                  <a:pt x="1223724" y="1242336"/>
                </a:lnTo>
                <a:lnTo>
                  <a:pt x="1230799" y="1230480"/>
                </a:lnTo>
                <a:lnTo>
                  <a:pt x="1238257" y="1218433"/>
                </a:lnTo>
                <a:lnTo>
                  <a:pt x="1245715" y="1206768"/>
                </a:lnTo>
                <a:lnTo>
                  <a:pt x="1253364" y="1195677"/>
                </a:lnTo>
                <a:lnTo>
                  <a:pt x="1260631" y="1185159"/>
                </a:lnTo>
                <a:lnTo>
                  <a:pt x="1267706" y="1175215"/>
                </a:lnTo>
                <a:lnTo>
                  <a:pt x="1274590" y="1166610"/>
                </a:lnTo>
                <a:lnTo>
                  <a:pt x="1280901" y="1158579"/>
                </a:lnTo>
                <a:lnTo>
                  <a:pt x="1283769" y="1155328"/>
                </a:lnTo>
                <a:lnTo>
                  <a:pt x="1286637" y="1152268"/>
                </a:lnTo>
                <a:lnTo>
                  <a:pt x="1289123" y="1149782"/>
                </a:lnTo>
                <a:lnTo>
                  <a:pt x="1291418" y="1147296"/>
                </a:lnTo>
                <a:lnTo>
                  <a:pt x="1300788" y="1138691"/>
                </a:lnTo>
                <a:lnTo>
                  <a:pt x="1308628" y="1130850"/>
                </a:lnTo>
                <a:lnTo>
                  <a:pt x="1316086" y="1123584"/>
                </a:lnTo>
                <a:lnTo>
                  <a:pt x="1323544" y="1116891"/>
                </a:lnTo>
                <a:lnTo>
                  <a:pt x="1327177" y="1113640"/>
                </a:lnTo>
                <a:lnTo>
                  <a:pt x="1331193" y="1110389"/>
                </a:lnTo>
                <a:lnTo>
                  <a:pt x="1335400" y="1106947"/>
                </a:lnTo>
                <a:lnTo>
                  <a:pt x="1339990" y="1103505"/>
                </a:lnTo>
                <a:lnTo>
                  <a:pt x="1344962" y="1100063"/>
                </a:lnTo>
                <a:lnTo>
                  <a:pt x="1350507" y="1096238"/>
                </a:lnTo>
                <a:lnTo>
                  <a:pt x="1356435" y="1092605"/>
                </a:lnTo>
                <a:lnTo>
                  <a:pt x="1362937" y="1088589"/>
                </a:lnTo>
                <a:lnTo>
                  <a:pt x="1367909" y="1085721"/>
                </a:lnTo>
                <a:lnTo>
                  <a:pt x="1373263" y="1082661"/>
                </a:lnTo>
                <a:lnTo>
                  <a:pt x="1378426" y="1079793"/>
                </a:lnTo>
                <a:lnTo>
                  <a:pt x="1384163" y="1077307"/>
                </a:lnTo>
                <a:lnTo>
                  <a:pt x="1389900" y="1074629"/>
                </a:lnTo>
                <a:lnTo>
                  <a:pt x="1395637" y="1071952"/>
                </a:lnTo>
                <a:lnTo>
                  <a:pt x="1401565" y="1069658"/>
                </a:lnTo>
                <a:lnTo>
                  <a:pt x="1407684" y="1067363"/>
                </a:lnTo>
                <a:lnTo>
                  <a:pt x="1413803" y="1065451"/>
                </a:lnTo>
                <a:lnTo>
                  <a:pt x="1420305" y="1063538"/>
                </a:lnTo>
                <a:lnTo>
                  <a:pt x="1426807" y="1061626"/>
                </a:lnTo>
                <a:lnTo>
                  <a:pt x="1433308" y="1060096"/>
                </a:lnTo>
                <a:lnTo>
                  <a:pt x="1440001" y="1058949"/>
                </a:lnTo>
                <a:lnTo>
                  <a:pt x="1446503" y="1057993"/>
                </a:lnTo>
                <a:lnTo>
                  <a:pt x="1453196" y="1057036"/>
                </a:lnTo>
                <a:lnTo>
                  <a:pt x="1460271" y="1056654"/>
                </a:lnTo>
                <a:lnTo>
                  <a:pt x="1463905" y="1055507"/>
                </a:lnTo>
                <a:lnTo>
                  <a:pt x="1468877" y="1054742"/>
                </a:lnTo>
                <a:lnTo>
                  <a:pt x="1474231" y="1053977"/>
                </a:lnTo>
                <a:lnTo>
                  <a:pt x="1480924" y="1053594"/>
                </a:lnTo>
                <a:close/>
                <a:moveTo>
                  <a:pt x="1256273" y="608262"/>
                </a:moveTo>
                <a:lnTo>
                  <a:pt x="1246910" y="608502"/>
                </a:lnTo>
                <a:lnTo>
                  <a:pt x="1238507" y="608982"/>
                </a:lnTo>
                <a:lnTo>
                  <a:pt x="1231785" y="609943"/>
                </a:lnTo>
                <a:lnTo>
                  <a:pt x="1225543" y="610903"/>
                </a:lnTo>
                <a:lnTo>
                  <a:pt x="1220982" y="612343"/>
                </a:lnTo>
                <a:lnTo>
                  <a:pt x="1212099" y="612824"/>
                </a:lnTo>
                <a:lnTo>
                  <a:pt x="1203696" y="614024"/>
                </a:lnTo>
                <a:lnTo>
                  <a:pt x="1195534" y="615224"/>
                </a:lnTo>
                <a:lnTo>
                  <a:pt x="1187131" y="616665"/>
                </a:lnTo>
                <a:lnTo>
                  <a:pt x="1178969" y="618585"/>
                </a:lnTo>
                <a:lnTo>
                  <a:pt x="1170806" y="620986"/>
                </a:lnTo>
                <a:lnTo>
                  <a:pt x="1162644" y="623387"/>
                </a:lnTo>
                <a:lnTo>
                  <a:pt x="1154961" y="625788"/>
                </a:lnTo>
                <a:lnTo>
                  <a:pt x="1147279" y="628669"/>
                </a:lnTo>
                <a:lnTo>
                  <a:pt x="1139837" y="631550"/>
                </a:lnTo>
                <a:lnTo>
                  <a:pt x="1132634" y="634911"/>
                </a:lnTo>
                <a:lnTo>
                  <a:pt x="1125432" y="638272"/>
                </a:lnTo>
                <a:lnTo>
                  <a:pt x="1118230" y="641393"/>
                </a:lnTo>
                <a:lnTo>
                  <a:pt x="1111748" y="644994"/>
                </a:lnTo>
                <a:lnTo>
                  <a:pt x="1105026" y="648835"/>
                </a:lnTo>
                <a:lnTo>
                  <a:pt x="1098784" y="652436"/>
                </a:lnTo>
                <a:lnTo>
                  <a:pt x="1090621" y="657478"/>
                </a:lnTo>
                <a:lnTo>
                  <a:pt x="1083179" y="662039"/>
                </a:lnTo>
                <a:lnTo>
                  <a:pt x="1076217" y="666841"/>
                </a:lnTo>
                <a:lnTo>
                  <a:pt x="1069975" y="671162"/>
                </a:lnTo>
                <a:lnTo>
                  <a:pt x="1064213" y="675484"/>
                </a:lnTo>
                <a:lnTo>
                  <a:pt x="1058931" y="679805"/>
                </a:lnTo>
                <a:lnTo>
                  <a:pt x="1053890" y="683886"/>
                </a:lnTo>
                <a:lnTo>
                  <a:pt x="1049328" y="687967"/>
                </a:lnTo>
                <a:lnTo>
                  <a:pt x="1039965" y="696370"/>
                </a:lnTo>
                <a:lnTo>
                  <a:pt x="1030603" y="705493"/>
                </a:lnTo>
                <a:lnTo>
                  <a:pt x="1020759" y="715336"/>
                </a:lnTo>
                <a:lnTo>
                  <a:pt x="1008996" y="726140"/>
                </a:lnTo>
                <a:lnTo>
                  <a:pt x="1006115" y="729260"/>
                </a:lnTo>
                <a:lnTo>
                  <a:pt x="1002994" y="732381"/>
                </a:lnTo>
                <a:lnTo>
                  <a:pt x="999393" y="736223"/>
                </a:lnTo>
                <a:lnTo>
                  <a:pt x="995792" y="740304"/>
                </a:lnTo>
                <a:lnTo>
                  <a:pt x="987869" y="750387"/>
                </a:lnTo>
                <a:lnTo>
                  <a:pt x="979227" y="761191"/>
                </a:lnTo>
                <a:lnTo>
                  <a:pt x="970344" y="773675"/>
                </a:lnTo>
                <a:lnTo>
                  <a:pt x="961221" y="786879"/>
                </a:lnTo>
                <a:lnTo>
                  <a:pt x="951618" y="800803"/>
                </a:lnTo>
                <a:lnTo>
                  <a:pt x="942255" y="815448"/>
                </a:lnTo>
                <a:lnTo>
                  <a:pt x="932892" y="830573"/>
                </a:lnTo>
                <a:lnTo>
                  <a:pt x="924009" y="845458"/>
                </a:lnTo>
                <a:lnTo>
                  <a:pt x="915367" y="860582"/>
                </a:lnTo>
                <a:lnTo>
                  <a:pt x="907204" y="874987"/>
                </a:lnTo>
                <a:lnTo>
                  <a:pt x="900242" y="889151"/>
                </a:lnTo>
                <a:lnTo>
                  <a:pt x="893760" y="902596"/>
                </a:lnTo>
                <a:lnTo>
                  <a:pt x="891119" y="908838"/>
                </a:lnTo>
                <a:lnTo>
                  <a:pt x="888718" y="914839"/>
                </a:lnTo>
                <a:lnTo>
                  <a:pt x="886318" y="920601"/>
                </a:lnTo>
                <a:lnTo>
                  <a:pt x="884397" y="925883"/>
                </a:lnTo>
                <a:lnTo>
                  <a:pt x="879836" y="935246"/>
                </a:lnTo>
                <a:lnTo>
                  <a:pt x="875034" y="945329"/>
                </a:lnTo>
                <a:lnTo>
                  <a:pt x="870233" y="956133"/>
                </a:lnTo>
                <a:lnTo>
                  <a:pt x="865431" y="967416"/>
                </a:lnTo>
                <a:lnTo>
                  <a:pt x="860870" y="979180"/>
                </a:lnTo>
                <a:lnTo>
                  <a:pt x="856068" y="991424"/>
                </a:lnTo>
                <a:lnTo>
                  <a:pt x="851507" y="1003908"/>
                </a:lnTo>
                <a:lnTo>
                  <a:pt x="847185" y="1016872"/>
                </a:lnTo>
                <a:lnTo>
                  <a:pt x="838303" y="1042320"/>
                </a:lnTo>
                <a:lnTo>
                  <a:pt x="830140" y="1068008"/>
                </a:lnTo>
                <a:lnTo>
                  <a:pt x="822458" y="1092256"/>
                </a:lnTo>
                <a:lnTo>
                  <a:pt x="815255" y="1114823"/>
                </a:lnTo>
                <a:lnTo>
                  <a:pt x="811414" y="1127307"/>
                </a:lnTo>
                <a:lnTo>
                  <a:pt x="807573" y="1139551"/>
                </a:lnTo>
                <a:lnTo>
                  <a:pt x="803732" y="1151795"/>
                </a:lnTo>
                <a:lnTo>
                  <a:pt x="800131" y="1164039"/>
                </a:lnTo>
                <a:lnTo>
                  <a:pt x="796289" y="1176523"/>
                </a:lnTo>
                <a:lnTo>
                  <a:pt x="792448" y="1188766"/>
                </a:lnTo>
                <a:lnTo>
                  <a:pt x="788607" y="1201491"/>
                </a:lnTo>
                <a:lnTo>
                  <a:pt x="784766" y="1213975"/>
                </a:lnTo>
                <a:lnTo>
                  <a:pt x="781165" y="1225978"/>
                </a:lnTo>
                <a:lnTo>
                  <a:pt x="777324" y="1238702"/>
                </a:lnTo>
                <a:lnTo>
                  <a:pt x="773242" y="1252147"/>
                </a:lnTo>
                <a:lnTo>
                  <a:pt x="769401" y="1266071"/>
                </a:lnTo>
                <a:lnTo>
                  <a:pt x="765560" y="1279755"/>
                </a:lnTo>
                <a:lnTo>
                  <a:pt x="761959" y="1292960"/>
                </a:lnTo>
                <a:lnTo>
                  <a:pt x="758838" y="1305924"/>
                </a:lnTo>
                <a:lnTo>
                  <a:pt x="756677" y="1317687"/>
                </a:lnTo>
                <a:lnTo>
                  <a:pt x="754516" y="1322969"/>
                </a:lnTo>
                <a:lnTo>
                  <a:pt x="752356" y="1329211"/>
                </a:lnTo>
                <a:lnTo>
                  <a:pt x="750195" y="1336413"/>
                </a:lnTo>
                <a:lnTo>
                  <a:pt x="747794" y="1344576"/>
                </a:lnTo>
                <a:lnTo>
                  <a:pt x="742993" y="1362582"/>
                </a:lnTo>
                <a:lnTo>
                  <a:pt x="737951" y="1382508"/>
                </a:lnTo>
                <a:lnTo>
                  <a:pt x="733390" y="1402915"/>
                </a:lnTo>
                <a:lnTo>
                  <a:pt x="729069" y="1422121"/>
                </a:lnTo>
                <a:lnTo>
                  <a:pt x="725227" y="1439166"/>
                </a:lnTo>
                <a:lnTo>
                  <a:pt x="722106" y="1453090"/>
                </a:lnTo>
                <a:lnTo>
                  <a:pt x="718025" y="1470856"/>
                </a:lnTo>
                <a:lnTo>
                  <a:pt x="713944" y="1488622"/>
                </a:lnTo>
                <a:lnTo>
                  <a:pt x="710103" y="1506147"/>
                </a:lnTo>
                <a:lnTo>
                  <a:pt x="706261" y="1523673"/>
                </a:lnTo>
                <a:lnTo>
                  <a:pt x="702420" y="1541198"/>
                </a:lnTo>
                <a:lnTo>
                  <a:pt x="698579" y="1558964"/>
                </a:lnTo>
                <a:lnTo>
                  <a:pt x="694738" y="1576490"/>
                </a:lnTo>
                <a:lnTo>
                  <a:pt x="690897" y="1594495"/>
                </a:lnTo>
                <a:lnTo>
                  <a:pt x="687055" y="1612261"/>
                </a:lnTo>
                <a:lnTo>
                  <a:pt x="683454" y="1630027"/>
                </a:lnTo>
                <a:lnTo>
                  <a:pt x="679613" y="1647792"/>
                </a:lnTo>
                <a:lnTo>
                  <a:pt x="676012" y="1666038"/>
                </a:lnTo>
                <a:lnTo>
                  <a:pt x="672411" y="1684524"/>
                </a:lnTo>
                <a:lnTo>
                  <a:pt x="668810" y="1702770"/>
                </a:lnTo>
                <a:lnTo>
                  <a:pt x="665449" y="1721256"/>
                </a:lnTo>
                <a:lnTo>
                  <a:pt x="662088" y="1739982"/>
                </a:lnTo>
                <a:lnTo>
                  <a:pt x="658727" y="1758467"/>
                </a:lnTo>
                <a:lnTo>
                  <a:pt x="655366" y="1776953"/>
                </a:lnTo>
                <a:lnTo>
                  <a:pt x="652245" y="1795679"/>
                </a:lnTo>
                <a:lnTo>
                  <a:pt x="649364" y="1814405"/>
                </a:lnTo>
                <a:lnTo>
                  <a:pt x="646243" y="1832651"/>
                </a:lnTo>
                <a:lnTo>
                  <a:pt x="643602" y="1851137"/>
                </a:lnTo>
                <a:lnTo>
                  <a:pt x="641201" y="1869383"/>
                </a:lnTo>
                <a:lnTo>
                  <a:pt x="638560" y="1887388"/>
                </a:lnTo>
                <a:lnTo>
                  <a:pt x="634959" y="1914757"/>
                </a:lnTo>
                <a:lnTo>
                  <a:pt x="631118" y="1941886"/>
                </a:lnTo>
                <a:lnTo>
                  <a:pt x="627517" y="1969014"/>
                </a:lnTo>
                <a:lnTo>
                  <a:pt x="624156" y="1996143"/>
                </a:lnTo>
                <a:lnTo>
                  <a:pt x="620315" y="2023752"/>
                </a:lnTo>
                <a:lnTo>
                  <a:pt x="616714" y="2050880"/>
                </a:lnTo>
                <a:lnTo>
                  <a:pt x="613112" y="2078489"/>
                </a:lnTo>
                <a:lnTo>
                  <a:pt x="609511" y="2105858"/>
                </a:lnTo>
                <a:lnTo>
                  <a:pt x="605910" y="2133226"/>
                </a:lnTo>
                <a:lnTo>
                  <a:pt x="602549" y="2160835"/>
                </a:lnTo>
                <a:lnTo>
                  <a:pt x="599668" y="2188204"/>
                </a:lnTo>
                <a:lnTo>
                  <a:pt x="596547" y="2216053"/>
                </a:lnTo>
                <a:lnTo>
                  <a:pt x="593666" y="2243421"/>
                </a:lnTo>
                <a:lnTo>
                  <a:pt x="591026" y="2271270"/>
                </a:lnTo>
                <a:lnTo>
                  <a:pt x="588625" y="2298879"/>
                </a:lnTo>
                <a:lnTo>
                  <a:pt x="586704" y="2326728"/>
                </a:lnTo>
                <a:lnTo>
                  <a:pt x="583343" y="2365380"/>
                </a:lnTo>
                <a:lnTo>
                  <a:pt x="580222" y="2404273"/>
                </a:lnTo>
                <a:lnTo>
                  <a:pt x="577101" y="2443165"/>
                </a:lnTo>
                <a:lnTo>
                  <a:pt x="573740" y="2482057"/>
                </a:lnTo>
                <a:lnTo>
                  <a:pt x="571099" y="2520950"/>
                </a:lnTo>
                <a:lnTo>
                  <a:pt x="568218" y="2560082"/>
                </a:lnTo>
                <a:lnTo>
                  <a:pt x="565578" y="2599214"/>
                </a:lnTo>
                <a:lnTo>
                  <a:pt x="563417" y="2638347"/>
                </a:lnTo>
                <a:lnTo>
                  <a:pt x="561496" y="2677479"/>
                </a:lnTo>
                <a:lnTo>
                  <a:pt x="560056" y="2716612"/>
                </a:lnTo>
                <a:lnTo>
                  <a:pt x="558855" y="2755984"/>
                </a:lnTo>
                <a:lnTo>
                  <a:pt x="558135" y="2795117"/>
                </a:lnTo>
                <a:lnTo>
                  <a:pt x="558135" y="2814563"/>
                </a:lnTo>
                <a:lnTo>
                  <a:pt x="558135" y="2834489"/>
                </a:lnTo>
                <a:lnTo>
                  <a:pt x="558375" y="2853935"/>
                </a:lnTo>
                <a:lnTo>
                  <a:pt x="558615" y="2873862"/>
                </a:lnTo>
                <a:lnTo>
                  <a:pt x="558855" y="2893308"/>
                </a:lnTo>
                <a:lnTo>
                  <a:pt x="559816" y="2912754"/>
                </a:lnTo>
                <a:lnTo>
                  <a:pt x="560536" y="2932440"/>
                </a:lnTo>
                <a:lnTo>
                  <a:pt x="561496" y="2952126"/>
                </a:lnTo>
                <a:lnTo>
                  <a:pt x="563177" y="2981416"/>
                </a:lnTo>
                <a:lnTo>
                  <a:pt x="564617" y="3010465"/>
                </a:lnTo>
                <a:lnTo>
                  <a:pt x="566298" y="3039754"/>
                </a:lnTo>
                <a:lnTo>
                  <a:pt x="567978" y="3068804"/>
                </a:lnTo>
                <a:lnTo>
                  <a:pt x="569419" y="3097613"/>
                </a:lnTo>
                <a:lnTo>
                  <a:pt x="571099" y="3126662"/>
                </a:lnTo>
                <a:lnTo>
                  <a:pt x="572780" y="3155711"/>
                </a:lnTo>
                <a:lnTo>
                  <a:pt x="574460" y="3184520"/>
                </a:lnTo>
                <a:lnTo>
                  <a:pt x="575901" y="3213329"/>
                </a:lnTo>
                <a:lnTo>
                  <a:pt x="577821" y="3242139"/>
                </a:lnTo>
                <a:lnTo>
                  <a:pt x="579742" y="3270948"/>
                </a:lnTo>
                <a:lnTo>
                  <a:pt x="581663" y="3300237"/>
                </a:lnTo>
                <a:lnTo>
                  <a:pt x="584063" y="3329046"/>
                </a:lnTo>
                <a:lnTo>
                  <a:pt x="586224" y="3358095"/>
                </a:lnTo>
                <a:lnTo>
                  <a:pt x="588625" y="3387145"/>
                </a:lnTo>
                <a:lnTo>
                  <a:pt x="591266" y="3416434"/>
                </a:lnTo>
                <a:lnTo>
                  <a:pt x="593906" y="3443803"/>
                </a:lnTo>
                <a:lnTo>
                  <a:pt x="596547" y="3471411"/>
                </a:lnTo>
                <a:lnTo>
                  <a:pt x="599428" y="3498780"/>
                </a:lnTo>
                <a:lnTo>
                  <a:pt x="602309" y="3526149"/>
                </a:lnTo>
                <a:lnTo>
                  <a:pt x="605430" y="3553758"/>
                </a:lnTo>
                <a:lnTo>
                  <a:pt x="608311" y="3581126"/>
                </a:lnTo>
                <a:lnTo>
                  <a:pt x="611672" y="3608735"/>
                </a:lnTo>
                <a:lnTo>
                  <a:pt x="615033" y="3635864"/>
                </a:lnTo>
                <a:lnTo>
                  <a:pt x="618634" y="3663232"/>
                </a:lnTo>
                <a:lnTo>
                  <a:pt x="622235" y="3690601"/>
                </a:lnTo>
                <a:lnTo>
                  <a:pt x="625596" y="3717970"/>
                </a:lnTo>
                <a:lnTo>
                  <a:pt x="629678" y="3745098"/>
                </a:lnTo>
                <a:lnTo>
                  <a:pt x="633519" y="3772467"/>
                </a:lnTo>
                <a:lnTo>
                  <a:pt x="637600" y="3799596"/>
                </a:lnTo>
                <a:lnTo>
                  <a:pt x="641921" y="3826724"/>
                </a:lnTo>
                <a:lnTo>
                  <a:pt x="646003" y="3853853"/>
                </a:lnTo>
                <a:lnTo>
                  <a:pt x="653685" y="3898987"/>
                </a:lnTo>
                <a:lnTo>
                  <a:pt x="662088" y="3946522"/>
                </a:lnTo>
                <a:lnTo>
                  <a:pt x="670970" y="3995738"/>
                </a:lnTo>
                <a:lnTo>
                  <a:pt x="680813" y="4046634"/>
                </a:lnTo>
                <a:lnTo>
                  <a:pt x="691377" y="4098491"/>
                </a:lnTo>
                <a:lnTo>
                  <a:pt x="702660" y="4151067"/>
                </a:lnTo>
                <a:lnTo>
                  <a:pt x="714184" y="4204364"/>
                </a:lnTo>
                <a:lnTo>
                  <a:pt x="726428" y="4257421"/>
                </a:lnTo>
                <a:lnTo>
                  <a:pt x="733150" y="4284069"/>
                </a:lnTo>
                <a:lnTo>
                  <a:pt x="739392" y="4310238"/>
                </a:lnTo>
                <a:lnTo>
                  <a:pt x="746354" y="4336646"/>
                </a:lnTo>
                <a:lnTo>
                  <a:pt x="752836" y="4362814"/>
                </a:lnTo>
                <a:lnTo>
                  <a:pt x="759798" y="4388743"/>
                </a:lnTo>
                <a:lnTo>
                  <a:pt x="767000" y="4414431"/>
                </a:lnTo>
                <a:lnTo>
                  <a:pt x="773963" y="4439639"/>
                </a:lnTo>
                <a:lnTo>
                  <a:pt x="781165" y="4464847"/>
                </a:lnTo>
                <a:lnTo>
                  <a:pt x="788607" y="4489095"/>
                </a:lnTo>
                <a:lnTo>
                  <a:pt x="796049" y="4513342"/>
                </a:lnTo>
                <a:lnTo>
                  <a:pt x="803492" y="4537110"/>
                </a:lnTo>
                <a:lnTo>
                  <a:pt x="811174" y="4560157"/>
                </a:lnTo>
                <a:lnTo>
                  <a:pt x="818857" y="4582964"/>
                </a:lnTo>
                <a:lnTo>
                  <a:pt x="826779" y="4604571"/>
                </a:lnTo>
                <a:lnTo>
                  <a:pt x="834701" y="4625938"/>
                </a:lnTo>
                <a:lnTo>
                  <a:pt x="842624" y="4646585"/>
                </a:lnTo>
                <a:lnTo>
                  <a:pt x="852227" y="4670352"/>
                </a:lnTo>
                <a:lnTo>
                  <a:pt x="862310" y="4693640"/>
                </a:lnTo>
                <a:lnTo>
                  <a:pt x="867352" y="4704923"/>
                </a:lnTo>
                <a:lnTo>
                  <a:pt x="872633" y="4716207"/>
                </a:lnTo>
                <a:lnTo>
                  <a:pt x="877915" y="4727010"/>
                </a:lnTo>
                <a:lnTo>
                  <a:pt x="883197" y="4738054"/>
                </a:lnTo>
                <a:lnTo>
                  <a:pt x="888718" y="4748857"/>
                </a:lnTo>
                <a:lnTo>
                  <a:pt x="894000" y="4759180"/>
                </a:lnTo>
                <a:lnTo>
                  <a:pt x="899762" y="4769744"/>
                </a:lnTo>
                <a:lnTo>
                  <a:pt x="905524" y="4779827"/>
                </a:lnTo>
                <a:lnTo>
                  <a:pt x="911285" y="4789670"/>
                </a:lnTo>
                <a:lnTo>
                  <a:pt x="917287" y="4799753"/>
                </a:lnTo>
                <a:lnTo>
                  <a:pt x="923289" y="4809356"/>
                </a:lnTo>
                <a:lnTo>
                  <a:pt x="929291" y="4818719"/>
                </a:lnTo>
                <a:lnTo>
                  <a:pt x="935533" y="4827842"/>
                </a:lnTo>
                <a:lnTo>
                  <a:pt x="941775" y="4836965"/>
                </a:lnTo>
                <a:lnTo>
                  <a:pt x="948257" y="4845848"/>
                </a:lnTo>
                <a:lnTo>
                  <a:pt x="954739" y="4854491"/>
                </a:lnTo>
                <a:lnTo>
                  <a:pt x="961461" y="4862893"/>
                </a:lnTo>
                <a:lnTo>
                  <a:pt x="967943" y="4871056"/>
                </a:lnTo>
                <a:lnTo>
                  <a:pt x="974905" y="4878979"/>
                </a:lnTo>
                <a:lnTo>
                  <a:pt x="981627" y="4886901"/>
                </a:lnTo>
                <a:lnTo>
                  <a:pt x="988830" y="4894343"/>
                </a:lnTo>
                <a:lnTo>
                  <a:pt x="996032" y="4901786"/>
                </a:lnTo>
                <a:lnTo>
                  <a:pt x="1003234" y="4908988"/>
                </a:lnTo>
                <a:lnTo>
                  <a:pt x="1010676" y="4915950"/>
                </a:lnTo>
                <a:lnTo>
                  <a:pt x="1018359" y="4922432"/>
                </a:lnTo>
                <a:lnTo>
                  <a:pt x="1025561" y="4929154"/>
                </a:lnTo>
                <a:lnTo>
                  <a:pt x="1033483" y="4935156"/>
                </a:lnTo>
                <a:lnTo>
                  <a:pt x="1041406" y="4941158"/>
                </a:lnTo>
                <a:lnTo>
                  <a:pt x="1050769" y="4947640"/>
                </a:lnTo>
                <a:lnTo>
                  <a:pt x="1060132" y="4954122"/>
                </a:lnTo>
                <a:lnTo>
                  <a:pt x="1069975" y="4960124"/>
                </a:lnTo>
                <a:lnTo>
                  <a:pt x="1079818" y="4965886"/>
                </a:lnTo>
                <a:lnTo>
                  <a:pt x="1089901" y="4971408"/>
                </a:lnTo>
                <a:lnTo>
                  <a:pt x="1100464" y="4976209"/>
                </a:lnTo>
                <a:lnTo>
                  <a:pt x="1111028" y="4981011"/>
                </a:lnTo>
                <a:lnTo>
                  <a:pt x="1122071" y="4985332"/>
                </a:lnTo>
                <a:lnTo>
                  <a:pt x="1133595" y="4989414"/>
                </a:lnTo>
                <a:lnTo>
                  <a:pt x="1145358" y="4993015"/>
                </a:lnTo>
                <a:lnTo>
                  <a:pt x="1157602" y="4996136"/>
                </a:lnTo>
                <a:lnTo>
                  <a:pt x="1170086" y="4998536"/>
                </a:lnTo>
                <a:lnTo>
                  <a:pt x="1176568" y="4999737"/>
                </a:lnTo>
                <a:lnTo>
                  <a:pt x="1183050" y="5000697"/>
                </a:lnTo>
                <a:lnTo>
                  <a:pt x="1189772" y="5001657"/>
                </a:lnTo>
                <a:lnTo>
                  <a:pt x="1196254" y="5002378"/>
                </a:lnTo>
                <a:lnTo>
                  <a:pt x="1203216" y="5002858"/>
                </a:lnTo>
                <a:lnTo>
                  <a:pt x="1210179" y="5003578"/>
                </a:lnTo>
                <a:lnTo>
                  <a:pt x="1217141" y="5003818"/>
                </a:lnTo>
                <a:lnTo>
                  <a:pt x="1224583" y="5003818"/>
                </a:lnTo>
                <a:lnTo>
                  <a:pt x="1238747" y="5004058"/>
                </a:lnTo>
                <a:lnTo>
                  <a:pt x="1253392" y="5004058"/>
                </a:lnTo>
                <a:lnTo>
                  <a:pt x="1268037" y="5003818"/>
                </a:lnTo>
                <a:lnTo>
                  <a:pt x="1282441" y="5003578"/>
                </a:lnTo>
                <a:lnTo>
                  <a:pt x="1297326" y="5002858"/>
                </a:lnTo>
                <a:lnTo>
                  <a:pt x="1311970" y="5002378"/>
                </a:lnTo>
                <a:lnTo>
                  <a:pt x="1326375" y="5001657"/>
                </a:lnTo>
                <a:lnTo>
                  <a:pt x="1341259" y="5000697"/>
                </a:lnTo>
                <a:lnTo>
                  <a:pt x="1355904" y="4999737"/>
                </a:lnTo>
                <a:lnTo>
                  <a:pt x="1370549" y="4998536"/>
                </a:lnTo>
                <a:lnTo>
                  <a:pt x="1384953" y="4997576"/>
                </a:lnTo>
                <a:lnTo>
                  <a:pt x="1399598" y="4996136"/>
                </a:lnTo>
                <a:lnTo>
                  <a:pt x="1414002" y="4994695"/>
                </a:lnTo>
                <a:lnTo>
                  <a:pt x="1428407" y="4993015"/>
                </a:lnTo>
                <a:lnTo>
                  <a:pt x="1443051" y="4991334"/>
                </a:lnTo>
                <a:lnTo>
                  <a:pt x="1457216" y="4989654"/>
                </a:lnTo>
                <a:lnTo>
                  <a:pt x="1477382" y="4987253"/>
                </a:lnTo>
                <a:lnTo>
                  <a:pt x="1497308" y="4984852"/>
                </a:lnTo>
                <a:lnTo>
                  <a:pt x="1517234" y="4981971"/>
                </a:lnTo>
                <a:lnTo>
                  <a:pt x="1536680" y="4979090"/>
                </a:lnTo>
                <a:lnTo>
                  <a:pt x="1556126" y="4975729"/>
                </a:lnTo>
                <a:lnTo>
                  <a:pt x="1575092" y="4972368"/>
                </a:lnTo>
                <a:lnTo>
                  <a:pt x="1594298" y="4969247"/>
                </a:lnTo>
                <a:lnTo>
                  <a:pt x="1613264" y="4965646"/>
                </a:lnTo>
                <a:lnTo>
                  <a:pt x="1631990" y="4961805"/>
                </a:lnTo>
                <a:lnTo>
                  <a:pt x="1650236" y="4957964"/>
                </a:lnTo>
                <a:lnTo>
                  <a:pt x="1668962" y="4953882"/>
                </a:lnTo>
                <a:lnTo>
                  <a:pt x="1687447" y="4949561"/>
                </a:lnTo>
                <a:lnTo>
                  <a:pt x="1705453" y="4945480"/>
                </a:lnTo>
                <a:lnTo>
                  <a:pt x="1723699" y="4941158"/>
                </a:lnTo>
                <a:lnTo>
                  <a:pt x="1741944" y="4936357"/>
                </a:lnTo>
                <a:lnTo>
                  <a:pt x="1759950" y="4931795"/>
                </a:lnTo>
                <a:lnTo>
                  <a:pt x="1795961" y="4922192"/>
                </a:lnTo>
                <a:lnTo>
                  <a:pt x="1831732" y="4912109"/>
                </a:lnTo>
                <a:lnTo>
                  <a:pt x="1867744" y="4901306"/>
                </a:lnTo>
                <a:lnTo>
                  <a:pt x="1903274" y="4890262"/>
                </a:lnTo>
                <a:lnTo>
                  <a:pt x="1939286" y="4878979"/>
                </a:lnTo>
                <a:lnTo>
                  <a:pt x="1975537" y="4867455"/>
                </a:lnTo>
                <a:lnTo>
                  <a:pt x="2012028" y="4855451"/>
                </a:lnTo>
                <a:lnTo>
                  <a:pt x="2049240" y="4842967"/>
                </a:lnTo>
                <a:lnTo>
                  <a:pt x="2064124" y="4838166"/>
                </a:lnTo>
                <a:lnTo>
                  <a:pt x="2086932" y="4830243"/>
                </a:lnTo>
                <a:lnTo>
                  <a:pt x="2114540" y="4820160"/>
                </a:lnTo>
                <a:lnTo>
                  <a:pt x="2144550" y="4809837"/>
                </a:lnTo>
                <a:lnTo>
                  <a:pt x="2173599" y="4799033"/>
                </a:lnTo>
                <a:lnTo>
                  <a:pt x="2199527" y="4789190"/>
                </a:lnTo>
                <a:lnTo>
                  <a:pt x="2210090" y="4785109"/>
                </a:lnTo>
                <a:lnTo>
                  <a:pt x="2218733" y="4781267"/>
                </a:lnTo>
                <a:lnTo>
                  <a:pt x="2224975" y="4778146"/>
                </a:lnTo>
                <a:lnTo>
                  <a:pt x="2228816" y="4776226"/>
                </a:lnTo>
                <a:lnTo>
                  <a:pt x="2237218" y="4773825"/>
                </a:lnTo>
                <a:lnTo>
                  <a:pt x="2249702" y="4769504"/>
                </a:lnTo>
                <a:lnTo>
                  <a:pt x="2266508" y="4763502"/>
                </a:lnTo>
                <a:lnTo>
                  <a:pt x="2286674" y="4756059"/>
                </a:lnTo>
                <a:lnTo>
                  <a:pt x="2309241" y="4747177"/>
                </a:lnTo>
                <a:lnTo>
                  <a:pt x="2333969" y="4737573"/>
                </a:lnTo>
                <a:lnTo>
                  <a:pt x="2360377" y="4727010"/>
                </a:lnTo>
                <a:lnTo>
                  <a:pt x="2387746" y="4716447"/>
                </a:lnTo>
                <a:lnTo>
                  <a:pt x="2414874" y="4705403"/>
                </a:lnTo>
                <a:lnTo>
                  <a:pt x="2441762" y="4694600"/>
                </a:lnTo>
                <a:lnTo>
                  <a:pt x="2467930" y="4684036"/>
                </a:lnTo>
                <a:lnTo>
                  <a:pt x="2492418" y="4674433"/>
                </a:lnTo>
                <a:lnTo>
                  <a:pt x="2514265" y="4665311"/>
                </a:lnTo>
                <a:lnTo>
                  <a:pt x="2533471" y="4657628"/>
                </a:lnTo>
                <a:lnTo>
                  <a:pt x="2549556" y="4651386"/>
                </a:lnTo>
                <a:lnTo>
                  <a:pt x="2561320" y="4646585"/>
                </a:lnTo>
                <a:lnTo>
                  <a:pt x="2573804" y="4641303"/>
                </a:lnTo>
                <a:lnTo>
                  <a:pt x="2587728" y="4636261"/>
                </a:lnTo>
                <a:lnTo>
                  <a:pt x="2601892" y="4630740"/>
                </a:lnTo>
                <a:lnTo>
                  <a:pt x="2616537" y="4624978"/>
                </a:lnTo>
                <a:lnTo>
                  <a:pt x="2630701" y="4619216"/>
                </a:lnTo>
                <a:lnTo>
                  <a:pt x="2644386" y="4613214"/>
                </a:lnTo>
                <a:lnTo>
                  <a:pt x="2657350" y="4607452"/>
                </a:lnTo>
                <a:lnTo>
                  <a:pt x="2668873" y="4601450"/>
                </a:lnTo>
                <a:lnTo>
                  <a:pt x="2677756" y="4598569"/>
                </a:lnTo>
                <a:lnTo>
                  <a:pt x="2688079" y="4594728"/>
                </a:lnTo>
                <a:lnTo>
                  <a:pt x="2699122" y="4590407"/>
                </a:lnTo>
                <a:lnTo>
                  <a:pt x="2710406" y="4585125"/>
                </a:lnTo>
                <a:lnTo>
                  <a:pt x="2721930" y="4579843"/>
                </a:lnTo>
                <a:lnTo>
                  <a:pt x="2732973" y="4574802"/>
                </a:lnTo>
                <a:lnTo>
                  <a:pt x="2742816" y="4570000"/>
                </a:lnTo>
                <a:lnTo>
                  <a:pt x="2751699" y="4565919"/>
                </a:lnTo>
                <a:lnTo>
                  <a:pt x="2761542" y="4561117"/>
                </a:lnTo>
                <a:lnTo>
                  <a:pt x="2771625" y="4556796"/>
                </a:lnTo>
                <a:lnTo>
                  <a:pt x="2781948" y="4552475"/>
                </a:lnTo>
                <a:lnTo>
                  <a:pt x="2791792" y="4547673"/>
                </a:lnTo>
                <a:lnTo>
                  <a:pt x="2801874" y="4543352"/>
                </a:lnTo>
                <a:lnTo>
                  <a:pt x="2811958" y="4538550"/>
                </a:lnTo>
                <a:lnTo>
                  <a:pt x="2822041" y="4533989"/>
                </a:lnTo>
                <a:lnTo>
                  <a:pt x="2831884" y="4528947"/>
                </a:lnTo>
                <a:lnTo>
                  <a:pt x="2850850" y="4519584"/>
                </a:lnTo>
                <a:lnTo>
                  <a:pt x="2870776" y="4510461"/>
                </a:lnTo>
                <a:lnTo>
                  <a:pt x="2891662" y="4500858"/>
                </a:lnTo>
                <a:lnTo>
                  <a:pt x="2912549" y="4491015"/>
                </a:lnTo>
                <a:lnTo>
                  <a:pt x="2933436" y="4481172"/>
                </a:lnTo>
                <a:lnTo>
                  <a:pt x="2953602" y="4471329"/>
                </a:lnTo>
                <a:lnTo>
                  <a:pt x="2963205" y="4466047"/>
                </a:lnTo>
                <a:lnTo>
                  <a:pt x="2972568" y="4461006"/>
                </a:lnTo>
                <a:lnTo>
                  <a:pt x="2981210" y="4455724"/>
                </a:lnTo>
                <a:lnTo>
                  <a:pt x="2989853" y="4450442"/>
                </a:lnTo>
                <a:lnTo>
                  <a:pt x="2995615" y="4448042"/>
                </a:lnTo>
                <a:lnTo>
                  <a:pt x="3003057" y="4444440"/>
                </a:lnTo>
                <a:lnTo>
                  <a:pt x="3011700" y="4440359"/>
                </a:lnTo>
                <a:lnTo>
                  <a:pt x="3022023" y="4434837"/>
                </a:lnTo>
                <a:lnTo>
                  <a:pt x="3046031" y="4422113"/>
                </a:lnTo>
                <a:lnTo>
                  <a:pt x="3074600" y="4406508"/>
                </a:lnTo>
                <a:lnTo>
                  <a:pt x="3106290" y="4388983"/>
                </a:lnTo>
                <a:lnTo>
                  <a:pt x="3140380" y="4370017"/>
                </a:lnTo>
                <a:lnTo>
                  <a:pt x="3175671" y="4349610"/>
                </a:lnTo>
                <a:lnTo>
                  <a:pt x="3211682" y="4328964"/>
                </a:lnTo>
                <a:lnTo>
                  <a:pt x="3247454" y="4308077"/>
                </a:lnTo>
                <a:lnTo>
                  <a:pt x="3281544" y="4288151"/>
                </a:lnTo>
                <a:lnTo>
                  <a:pt x="3313474" y="4269185"/>
                </a:lnTo>
                <a:lnTo>
                  <a:pt x="3342283" y="4251659"/>
                </a:lnTo>
                <a:lnTo>
                  <a:pt x="3367011" y="4236054"/>
                </a:lnTo>
                <a:lnTo>
                  <a:pt x="3386457" y="4223810"/>
                </a:lnTo>
                <a:lnTo>
                  <a:pt x="3394139" y="4218529"/>
                </a:lnTo>
                <a:lnTo>
                  <a:pt x="3400141" y="4214447"/>
                </a:lnTo>
                <a:lnTo>
                  <a:pt x="3404702" y="4211086"/>
                </a:lnTo>
                <a:lnTo>
                  <a:pt x="3407103" y="4208686"/>
                </a:lnTo>
                <a:lnTo>
                  <a:pt x="3409984" y="4207245"/>
                </a:lnTo>
                <a:lnTo>
                  <a:pt x="3414546" y="4205084"/>
                </a:lnTo>
                <a:lnTo>
                  <a:pt x="3419587" y="4202203"/>
                </a:lnTo>
                <a:lnTo>
                  <a:pt x="3426309" y="4198362"/>
                </a:lnTo>
                <a:lnTo>
                  <a:pt x="3441914" y="4188519"/>
                </a:lnTo>
                <a:lnTo>
                  <a:pt x="3460640" y="4176755"/>
                </a:lnTo>
                <a:lnTo>
                  <a:pt x="3482006" y="4162831"/>
                </a:lnTo>
                <a:lnTo>
                  <a:pt x="3505294" y="4147226"/>
                </a:lnTo>
                <a:lnTo>
                  <a:pt x="3530022" y="4130661"/>
                </a:lnTo>
                <a:lnTo>
                  <a:pt x="3555470" y="4113375"/>
                </a:lnTo>
                <a:lnTo>
                  <a:pt x="3580678" y="4096090"/>
                </a:lnTo>
                <a:lnTo>
                  <a:pt x="3605645" y="4079044"/>
                </a:lnTo>
                <a:lnTo>
                  <a:pt x="3628932" y="4062479"/>
                </a:lnTo>
                <a:lnTo>
                  <a:pt x="3651019" y="4047114"/>
                </a:lnTo>
                <a:lnTo>
                  <a:pt x="3670225" y="4033430"/>
                </a:lnTo>
                <a:lnTo>
                  <a:pt x="3686550" y="4021666"/>
                </a:lnTo>
                <a:lnTo>
                  <a:pt x="3699034" y="4012303"/>
                </a:lnTo>
                <a:lnTo>
                  <a:pt x="3706957" y="4005821"/>
                </a:lnTo>
                <a:lnTo>
                  <a:pt x="3710558" y="4003660"/>
                </a:lnTo>
                <a:lnTo>
                  <a:pt x="3715600" y="4000780"/>
                </a:lnTo>
                <a:lnTo>
                  <a:pt x="3722082" y="3996218"/>
                </a:lnTo>
                <a:lnTo>
                  <a:pt x="3730004" y="3990456"/>
                </a:lnTo>
                <a:lnTo>
                  <a:pt x="3749690" y="3976532"/>
                </a:lnTo>
                <a:lnTo>
                  <a:pt x="3773218" y="3959246"/>
                </a:lnTo>
                <a:lnTo>
                  <a:pt x="3800346" y="3938840"/>
                </a:lnTo>
                <a:lnTo>
                  <a:pt x="3829875" y="3916273"/>
                </a:lnTo>
                <a:lnTo>
                  <a:pt x="3861085" y="3892505"/>
                </a:lnTo>
                <a:lnTo>
                  <a:pt x="3893015" y="3868017"/>
                </a:lnTo>
                <a:lnTo>
                  <a:pt x="3924945" y="3843289"/>
                </a:lnTo>
                <a:lnTo>
                  <a:pt x="3955914" y="3819042"/>
                </a:lnTo>
                <a:lnTo>
                  <a:pt x="3984964" y="3795994"/>
                </a:lnTo>
                <a:lnTo>
                  <a:pt x="4011612" y="3774868"/>
                </a:lnTo>
                <a:lnTo>
                  <a:pt x="4034659" y="3756142"/>
                </a:lnTo>
                <a:lnTo>
                  <a:pt x="4053385" y="3740777"/>
                </a:lnTo>
                <a:lnTo>
                  <a:pt x="4060827" y="3734535"/>
                </a:lnTo>
                <a:lnTo>
                  <a:pt x="4066829" y="3729253"/>
                </a:lnTo>
                <a:lnTo>
                  <a:pt x="4071390" y="3724932"/>
                </a:lnTo>
                <a:lnTo>
                  <a:pt x="4074031" y="3722051"/>
                </a:lnTo>
                <a:lnTo>
                  <a:pt x="4077152" y="3720370"/>
                </a:lnTo>
                <a:lnTo>
                  <a:pt x="4080753" y="3718210"/>
                </a:lnTo>
                <a:lnTo>
                  <a:pt x="4084834" y="3715329"/>
                </a:lnTo>
                <a:lnTo>
                  <a:pt x="4089156" y="3711968"/>
                </a:lnTo>
                <a:lnTo>
                  <a:pt x="4099479" y="3704045"/>
                </a:lnTo>
                <a:lnTo>
                  <a:pt x="4111723" y="3694202"/>
                </a:lnTo>
                <a:lnTo>
                  <a:pt x="4124927" y="3682919"/>
                </a:lnTo>
                <a:lnTo>
                  <a:pt x="4139332" y="3670675"/>
                </a:lnTo>
                <a:lnTo>
                  <a:pt x="4154216" y="3657470"/>
                </a:lnTo>
                <a:lnTo>
                  <a:pt x="4169821" y="3644026"/>
                </a:lnTo>
                <a:lnTo>
                  <a:pt x="4185666" y="3630102"/>
                </a:lnTo>
                <a:lnTo>
                  <a:pt x="4201271" y="3616417"/>
                </a:lnTo>
                <a:lnTo>
                  <a:pt x="4216396" y="3603213"/>
                </a:lnTo>
                <a:lnTo>
                  <a:pt x="4230800" y="3590249"/>
                </a:lnTo>
                <a:lnTo>
                  <a:pt x="4244244" y="3578485"/>
                </a:lnTo>
                <a:lnTo>
                  <a:pt x="4256488" y="3567922"/>
                </a:lnTo>
                <a:lnTo>
                  <a:pt x="4267532" y="3559039"/>
                </a:lnTo>
                <a:lnTo>
                  <a:pt x="4276174" y="3551837"/>
                </a:lnTo>
                <a:lnTo>
                  <a:pt x="4281216" y="3547996"/>
                </a:lnTo>
                <a:lnTo>
                  <a:pt x="4284097" y="3545115"/>
                </a:lnTo>
                <a:lnTo>
                  <a:pt x="4287458" y="3541994"/>
                </a:lnTo>
                <a:lnTo>
                  <a:pt x="4292499" y="3537192"/>
                </a:lnTo>
                <a:lnTo>
                  <a:pt x="4342915" y="3492298"/>
                </a:lnTo>
                <a:lnTo>
                  <a:pt x="4350838" y="3484135"/>
                </a:lnTo>
                <a:lnTo>
                  <a:pt x="4358520" y="3476453"/>
                </a:lnTo>
                <a:lnTo>
                  <a:pt x="4366442" y="3468771"/>
                </a:lnTo>
                <a:lnTo>
                  <a:pt x="4374125" y="3461328"/>
                </a:lnTo>
                <a:lnTo>
                  <a:pt x="4381807" y="3453886"/>
                </a:lnTo>
                <a:lnTo>
                  <a:pt x="4389490" y="3446684"/>
                </a:lnTo>
                <a:lnTo>
                  <a:pt x="4397412" y="3438761"/>
                </a:lnTo>
                <a:lnTo>
                  <a:pt x="4405334" y="3431079"/>
                </a:lnTo>
                <a:lnTo>
                  <a:pt x="4411816" y="3425077"/>
                </a:lnTo>
                <a:lnTo>
                  <a:pt x="4420699" y="3416194"/>
                </a:lnTo>
                <a:lnTo>
                  <a:pt x="4431983" y="3404910"/>
                </a:lnTo>
                <a:lnTo>
                  <a:pt x="4444947" y="3391946"/>
                </a:lnTo>
                <a:lnTo>
                  <a:pt x="4458871" y="3377542"/>
                </a:lnTo>
                <a:lnTo>
                  <a:pt x="4473996" y="3361937"/>
                </a:lnTo>
                <a:lnTo>
                  <a:pt x="4489841" y="3345852"/>
                </a:lnTo>
                <a:lnTo>
                  <a:pt x="4505686" y="3329526"/>
                </a:lnTo>
                <a:lnTo>
                  <a:pt x="4521291" y="3313441"/>
                </a:lnTo>
                <a:lnTo>
                  <a:pt x="4536415" y="3297596"/>
                </a:lnTo>
                <a:lnTo>
                  <a:pt x="4550340" y="3282711"/>
                </a:lnTo>
                <a:lnTo>
                  <a:pt x="4562824" y="3269267"/>
                </a:lnTo>
                <a:lnTo>
                  <a:pt x="4573627" y="3257744"/>
                </a:lnTo>
                <a:lnTo>
                  <a:pt x="4582030" y="3248381"/>
                </a:lnTo>
                <a:lnTo>
                  <a:pt x="4588032" y="3241658"/>
                </a:lnTo>
                <a:lnTo>
                  <a:pt x="4590672" y="3237817"/>
                </a:lnTo>
                <a:lnTo>
                  <a:pt x="4595714" y="3233496"/>
                </a:lnTo>
                <a:lnTo>
                  <a:pt x="4600275" y="3228694"/>
                </a:lnTo>
                <a:lnTo>
                  <a:pt x="4604837" y="3224133"/>
                </a:lnTo>
                <a:lnTo>
                  <a:pt x="4609158" y="3219091"/>
                </a:lnTo>
                <a:lnTo>
                  <a:pt x="4617320" y="3209008"/>
                </a:lnTo>
                <a:lnTo>
                  <a:pt x="4625723" y="3198445"/>
                </a:lnTo>
                <a:lnTo>
                  <a:pt x="4640848" y="3178758"/>
                </a:lnTo>
                <a:lnTo>
                  <a:pt x="4655492" y="3159312"/>
                </a:lnTo>
                <a:lnTo>
                  <a:pt x="4670137" y="3139386"/>
                </a:lnTo>
                <a:lnTo>
                  <a:pt x="4683821" y="3119940"/>
                </a:lnTo>
                <a:lnTo>
                  <a:pt x="4690784" y="3110097"/>
                </a:lnTo>
                <a:lnTo>
                  <a:pt x="4697266" y="3100013"/>
                </a:lnTo>
                <a:lnTo>
                  <a:pt x="4703988" y="3089930"/>
                </a:lnTo>
                <a:lnTo>
                  <a:pt x="4710230" y="3080087"/>
                </a:lnTo>
                <a:lnTo>
                  <a:pt x="4716472" y="3070004"/>
                </a:lnTo>
                <a:lnTo>
                  <a:pt x="4722714" y="3059681"/>
                </a:lnTo>
                <a:lnTo>
                  <a:pt x="4728715" y="3049597"/>
                </a:lnTo>
                <a:lnTo>
                  <a:pt x="4734477" y="3039034"/>
                </a:lnTo>
                <a:lnTo>
                  <a:pt x="4739999" y="3028471"/>
                </a:lnTo>
                <a:lnTo>
                  <a:pt x="4745520" y="3017907"/>
                </a:lnTo>
                <a:lnTo>
                  <a:pt x="4750562" y="3007104"/>
                </a:lnTo>
                <a:lnTo>
                  <a:pt x="4755844" y="2996060"/>
                </a:lnTo>
                <a:lnTo>
                  <a:pt x="4760646" y="2985017"/>
                </a:lnTo>
                <a:lnTo>
                  <a:pt x="4765206" y="2973733"/>
                </a:lnTo>
                <a:lnTo>
                  <a:pt x="4769768" y="2962210"/>
                </a:lnTo>
                <a:lnTo>
                  <a:pt x="4774090" y="2950686"/>
                </a:lnTo>
                <a:lnTo>
                  <a:pt x="4778170" y="2938922"/>
                </a:lnTo>
                <a:lnTo>
                  <a:pt x="4782012" y="2926678"/>
                </a:lnTo>
                <a:lnTo>
                  <a:pt x="4785613" y="2914435"/>
                </a:lnTo>
                <a:lnTo>
                  <a:pt x="4788734" y="2901710"/>
                </a:lnTo>
                <a:lnTo>
                  <a:pt x="4792095" y="2889227"/>
                </a:lnTo>
                <a:lnTo>
                  <a:pt x="4794976" y="2876022"/>
                </a:lnTo>
                <a:lnTo>
                  <a:pt x="4797617" y="2862818"/>
                </a:lnTo>
                <a:lnTo>
                  <a:pt x="4800018" y="2849134"/>
                </a:lnTo>
                <a:lnTo>
                  <a:pt x="4800978" y="2843132"/>
                </a:lnTo>
                <a:lnTo>
                  <a:pt x="4801458" y="2836890"/>
                </a:lnTo>
                <a:lnTo>
                  <a:pt x="4801458" y="2830168"/>
                </a:lnTo>
                <a:lnTo>
                  <a:pt x="4801218" y="2823206"/>
                </a:lnTo>
                <a:lnTo>
                  <a:pt x="4800738" y="2816003"/>
                </a:lnTo>
                <a:lnTo>
                  <a:pt x="4800018" y="2808561"/>
                </a:lnTo>
                <a:lnTo>
                  <a:pt x="4799058" y="2800878"/>
                </a:lnTo>
                <a:lnTo>
                  <a:pt x="4797617" y="2793196"/>
                </a:lnTo>
                <a:lnTo>
                  <a:pt x="4796176" y="2785273"/>
                </a:lnTo>
                <a:lnTo>
                  <a:pt x="4794256" y="2777111"/>
                </a:lnTo>
                <a:lnTo>
                  <a:pt x="4792335" y="2768708"/>
                </a:lnTo>
                <a:lnTo>
                  <a:pt x="4790414" y="2760546"/>
                </a:lnTo>
                <a:lnTo>
                  <a:pt x="4785613" y="2743740"/>
                </a:lnTo>
                <a:lnTo>
                  <a:pt x="4780332" y="2726935"/>
                </a:lnTo>
                <a:lnTo>
                  <a:pt x="4774570" y="2710610"/>
                </a:lnTo>
                <a:lnTo>
                  <a:pt x="4768808" y="2694285"/>
                </a:lnTo>
                <a:lnTo>
                  <a:pt x="4762566" y="2678680"/>
                </a:lnTo>
                <a:lnTo>
                  <a:pt x="4756324" y="2664035"/>
                </a:lnTo>
                <a:lnTo>
                  <a:pt x="4750322" y="2650351"/>
                </a:lnTo>
                <a:lnTo>
                  <a:pt x="4744320" y="2638107"/>
                </a:lnTo>
                <a:lnTo>
                  <a:pt x="4739038" y="2626823"/>
                </a:lnTo>
                <a:lnTo>
                  <a:pt x="4733997" y="2617460"/>
                </a:lnTo>
                <a:lnTo>
                  <a:pt x="4725834" y="2603296"/>
                </a:lnTo>
                <a:lnTo>
                  <a:pt x="4718152" y="2589851"/>
                </a:lnTo>
                <a:lnTo>
                  <a:pt x="4710710" y="2577608"/>
                </a:lnTo>
                <a:lnTo>
                  <a:pt x="4703748" y="2566084"/>
                </a:lnTo>
                <a:lnTo>
                  <a:pt x="4696785" y="2555040"/>
                </a:lnTo>
                <a:lnTo>
                  <a:pt x="4689823" y="2544717"/>
                </a:lnTo>
                <a:lnTo>
                  <a:pt x="4683101" y="2534394"/>
                </a:lnTo>
                <a:lnTo>
                  <a:pt x="4676139" y="2524311"/>
                </a:lnTo>
                <a:lnTo>
                  <a:pt x="4668937" y="2514708"/>
                </a:lnTo>
                <a:lnTo>
                  <a:pt x="4661734" y="2504865"/>
                </a:lnTo>
                <a:lnTo>
                  <a:pt x="4654292" y="2494781"/>
                </a:lnTo>
                <a:lnTo>
                  <a:pt x="4646370" y="2484698"/>
                </a:lnTo>
                <a:lnTo>
                  <a:pt x="4629324" y="2463331"/>
                </a:lnTo>
                <a:lnTo>
                  <a:pt x="4609878" y="2439324"/>
                </a:lnTo>
                <a:lnTo>
                  <a:pt x="4601716" y="2429240"/>
                </a:lnTo>
                <a:lnTo>
                  <a:pt x="4592593" y="2418437"/>
                </a:lnTo>
                <a:lnTo>
                  <a:pt x="4583230" y="2407153"/>
                </a:lnTo>
                <a:lnTo>
                  <a:pt x="4573387" y="2395870"/>
                </a:lnTo>
                <a:lnTo>
                  <a:pt x="4553220" y="2372823"/>
                </a:lnTo>
                <a:lnTo>
                  <a:pt x="4531614" y="2349535"/>
                </a:lnTo>
                <a:lnTo>
                  <a:pt x="4510247" y="2326488"/>
                </a:lnTo>
                <a:lnTo>
                  <a:pt x="4488880" y="2304401"/>
                </a:lnTo>
                <a:lnTo>
                  <a:pt x="4468234" y="2283514"/>
                </a:lnTo>
                <a:lnTo>
                  <a:pt x="4449028" y="2264548"/>
                </a:lnTo>
                <a:lnTo>
                  <a:pt x="4442306" y="2258066"/>
                </a:lnTo>
                <a:lnTo>
                  <a:pt x="4436064" y="2250864"/>
                </a:lnTo>
                <a:lnTo>
                  <a:pt x="4429822" y="2243421"/>
                </a:lnTo>
                <a:lnTo>
                  <a:pt x="4423100" y="2235739"/>
                </a:lnTo>
                <a:lnTo>
                  <a:pt x="4416378" y="2228057"/>
                </a:lnTo>
                <a:lnTo>
                  <a:pt x="4409416" y="2220374"/>
                </a:lnTo>
                <a:lnTo>
                  <a:pt x="4401974" y="2212692"/>
                </a:lnTo>
                <a:lnTo>
                  <a:pt x="4394291" y="2205249"/>
                </a:lnTo>
                <a:lnTo>
                  <a:pt x="3994326" y="1853298"/>
                </a:lnTo>
                <a:lnTo>
                  <a:pt x="3974400" y="1837693"/>
                </a:lnTo>
                <a:lnTo>
                  <a:pt x="3953754" y="1821127"/>
                </a:lnTo>
                <a:lnTo>
                  <a:pt x="3933107" y="1804082"/>
                </a:lnTo>
                <a:lnTo>
                  <a:pt x="3912461" y="1787277"/>
                </a:lnTo>
                <a:lnTo>
                  <a:pt x="3891574" y="1770231"/>
                </a:lnTo>
                <a:lnTo>
                  <a:pt x="3870448" y="1753186"/>
                </a:lnTo>
                <a:lnTo>
                  <a:pt x="3849321" y="1736621"/>
                </a:lnTo>
                <a:lnTo>
                  <a:pt x="3828435" y="1720775"/>
                </a:lnTo>
                <a:lnTo>
                  <a:pt x="3805868" y="1704210"/>
                </a:lnTo>
                <a:lnTo>
                  <a:pt x="3784021" y="1687645"/>
                </a:lnTo>
                <a:lnTo>
                  <a:pt x="3762654" y="1671800"/>
                </a:lnTo>
                <a:lnTo>
                  <a:pt x="3741288" y="1655955"/>
                </a:lnTo>
                <a:lnTo>
                  <a:pt x="3720401" y="1640350"/>
                </a:lnTo>
                <a:lnTo>
                  <a:pt x="3699514" y="1624745"/>
                </a:lnTo>
                <a:lnTo>
                  <a:pt x="3678868" y="1609380"/>
                </a:lnTo>
                <a:lnTo>
                  <a:pt x="3658222" y="1594255"/>
                </a:lnTo>
                <a:lnTo>
                  <a:pt x="3637335" y="1578890"/>
                </a:lnTo>
                <a:lnTo>
                  <a:pt x="3616208" y="1563766"/>
                </a:lnTo>
                <a:lnTo>
                  <a:pt x="3595082" y="1548401"/>
                </a:lnTo>
                <a:lnTo>
                  <a:pt x="3573235" y="1533036"/>
                </a:lnTo>
                <a:lnTo>
                  <a:pt x="3551388" y="1517431"/>
                </a:lnTo>
                <a:lnTo>
                  <a:pt x="3528581" y="1501826"/>
                </a:lnTo>
                <a:lnTo>
                  <a:pt x="3505294" y="1485741"/>
                </a:lnTo>
                <a:lnTo>
                  <a:pt x="3481526" y="1469896"/>
                </a:lnTo>
                <a:lnTo>
                  <a:pt x="3458960" y="1454531"/>
                </a:lnTo>
                <a:lnTo>
                  <a:pt x="3436152" y="1439646"/>
                </a:lnTo>
                <a:lnTo>
                  <a:pt x="3413345" y="1425001"/>
                </a:lnTo>
                <a:lnTo>
                  <a:pt x="3390538" y="1410117"/>
                </a:lnTo>
                <a:lnTo>
                  <a:pt x="3367491" y="1395712"/>
                </a:lnTo>
                <a:lnTo>
                  <a:pt x="3344444" y="1381068"/>
                </a:lnTo>
                <a:lnTo>
                  <a:pt x="3321156" y="1366423"/>
                </a:lnTo>
                <a:lnTo>
                  <a:pt x="3297629" y="1351778"/>
                </a:lnTo>
                <a:lnTo>
                  <a:pt x="3275302" y="1337374"/>
                </a:lnTo>
                <a:lnTo>
                  <a:pt x="3252255" y="1323449"/>
                </a:lnTo>
                <a:lnTo>
                  <a:pt x="3228968" y="1309285"/>
                </a:lnTo>
                <a:lnTo>
                  <a:pt x="3205680" y="1295600"/>
                </a:lnTo>
                <a:lnTo>
                  <a:pt x="3182153" y="1281916"/>
                </a:lnTo>
                <a:lnTo>
                  <a:pt x="3158386" y="1268232"/>
                </a:lnTo>
                <a:lnTo>
                  <a:pt x="3134618" y="1254547"/>
                </a:lnTo>
                <a:lnTo>
                  <a:pt x="3110371" y="1240863"/>
                </a:lnTo>
                <a:lnTo>
                  <a:pt x="3085883" y="1227419"/>
                </a:lnTo>
                <a:lnTo>
                  <a:pt x="3061396" y="1213975"/>
                </a:lnTo>
                <a:lnTo>
                  <a:pt x="3037148" y="1200770"/>
                </a:lnTo>
                <a:lnTo>
                  <a:pt x="3012420" y="1187566"/>
                </a:lnTo>
                <a:lnTo>
                  <a:pt x="2987692" y="1174602"/>
                </a:lnTo>
                <a:lnTo>
                  <a:pt x="2962485" y="1161638"/>
                </a:lnTo>
                <a:lnTo>
                  <a:pt x="2937517" y="1148674"/>
                </a:lnTo>
                <a:lnTo>
                  <a:pt x="2912549" y="1135950"/>
                </a:lnTo>
                <a:lnTo>
                  <a:pt x="2895264" y="1127307"/>
                </a:lnTo>
                <a:lnTo>
                  <a:pt x="2877258" y="1118184"/>
                </a:lnTo>
                <a:lnTo>
                  <a:pt x="2858772" y="1109061"/>
                </a:lnTo>
                <a:lnTo>
                  <a:pt x="2839806" y="1099698"/>
                </a:lnTo>
                <a:lnTo>
                  <a:pt x="2820360" y="1090815"/>
                </a:lnTo>
                <a:lnTo>
                  <a:pt x="2800434" y="1081452"/>
                </a:lnTo>
                <a:lnTo>
                  <a:pt x="2780748" y="1072089"/>
                </a:lnTo>
                <a:lnTo>
                  <a:pt x="2760582" y="1062726"/>
                </a:lnTo>
                <a:lnTo>
                  <a:pt x="2740656" y="1053604"/>
                </a:lnTo>
                <a:lnTo>
                  <a:pt x="2720249" y="1044241"/>
                </a:lnTo>
                <a:lnTo>
                  <a:pt x="2700323" y="1035598"/>
                </a:lnTo>
                <a:lnTo>
                  <a:pt x="2680397" y="1026715"/>
                </a:lnTo>
                <a:lnTo>
                  <a:pt x="2660950" y="1018072"/>
                </a:lnTo>
                <a:lnTo>
                  <a:pt x="2641745" y="1009910"/>
                </a:lnTo>
                <a:lnTo>
                  <a:pt x="2622779" y="1001987"/>
                </a:lnTo>
                <a:lnTo>
                  <a:pt x="2604293" y="994305"/>
                </a:lnTo>
                <a:lnTo>
                  <a:pt x="2592049" y="989263"/>
                </a:lnTo>
                <a:lnTo>
                  <a:pt x="2578845" y="983261"/>
                </a:lnTo>
                <a:lnTo>
                  <a:pt x="2565161" y="977259"/>
                </a:lnTo>
                <a:lnTo>
                  <a:pt x="2550756" y="971017"/>
                </a:lnTo>
                <a:lnTo>
                  <a:pt x="2536832" y="964775"/>
                </a:lnTo>
                <a:lnTo>
                  <a:pt x="2522908" y="959013"/>
                </a:lnTo>
                <a:lnTo>
                  <a:pt x="2516186" y="956613"/>
                </a:lnTo>
                <a:lnTo>
                  <a:pt x="2509704" y="954452"/>
                </a:lnTo>
                <a:lnTo>
                  <a:pt x="2503222" y="952291"/>
                </a:lnTo>
                <a:lnTo>
                  <a:pt x="2497460" y="950611"/>
                </a:lnTo>
                <a:lnTo>
                  <a:pt x="2490017" y="946530"/>
                </a:lnTo>
                <a:lnTo>
                  <a:pt x="2482095" y="942448"/>
                </a:lnTo>
                <a:lnTo>
                  <a:pt x="2473452" y="938607"/>
                </a:lnTo>
                <a:lnTo>
                  <a:pt x="2464329" y="934766"/>
                </a:lnTo>
                <a:lnTo>
                  <a:pt x="2454966" y="931165"/>
                </a:lnTo>
                <a:lnTo>
                  <a:pt x="2445604" y="927563"/>
                </a:lnTo>
                <a:lnTo>
                  <a:pt x="2436721" y="923962"/>
                </a:lnTo>
                <a:lnTo>
                  <a:pt x="2428558" y="920601"/>
                </a:lnTo>
                <a:lnTo>
                  <a:pt x="2378623" y="899475"/>
                </a:lnTo>
                <a:lnTo>
                  <a:pt x="2327727" y="878348"/>
                </a:lnTo>
                <a:lnTo>
                  <a:pt x="2276591" y="857461"/>
                </a:lnTo>
                <a:lnTo>
                  <a:pt x="2224975" y="837055"/>
                </a:lnTo>
                <a:lnTo>
                  <a:pt x="2199287" y="826972"/>
                </a:lnTo>
                <a:lnTo>
                  <a:pt x="2173118" y="816888"/>
                </a:lnTo>
                <a:lnTo>
                  <a:pt x="2146950" y="806805"/>
                </a:lnTo>
                <a:lnTo>
                  <a:pt x="2120542" y="797202"/>
                </a:lnTo>
                <a:lnTo>
                  <a:pt x="2094614" y="787599"/>
                </a:lnTo>
                <a:lnTo>
                  <a:pt x="2068206" y="777996"/>
                </a:lnTo>
                <a:lnTo>
                  <a:pt x="2041798" y="768633"/>
                </a:lnTo>
                <a:lnTo>
                  <a:pt x="2015389" y="759750"/>
                </a:lnTo>
                <a:lnTo>
                  <a:pt x="1988741" y="750627"/>
                </a:lnTo>
                <a:lnTo>
                  <a:pt x="1962093" y="741745"/>
                </a:lnTo>
                <a:lnTo>
                  <a:pt x="1935444" y="733342"/>
                </a:lnTo>
                <a:lnTo>
                  <a:pt x="1908796" y="724699"/>
                </a:lnTo>
                <a:lnTo>
                  <a:pt x="1882148" y="716537"/>
                </a:lnTo>
                <a:lnTo>
                  <a:pt x="1855500" y="708614"/>
                </a:lnTo>
                <a:lnTo>
                  <a:pt x="1828611" y="700932"/>
                </a:lnTo>
                <a:lnTo>
                  <a:pt x="1801963" y="693489"/>
                </a:lnTo>
                <a:lnTo>
                  <a:pt x="1775075" y="686047"/>
                </a:lnTo>
                <a:lnTo>
                  <a:pt x="1748426" y="679085"/>
                </a:lnTo>
                <a:lnTo>
                  <a:pt x="1721538" y="672363"/>
                </a:lnTo>
                <a:lnTo>
                  <a:pt x="1694890" y="665880"/>
                </a:lnTo>
                <a:lnTo>
                  <a:pt x="1668001" y="659879"/>
                </a:lnTo>
                <a:lnTo>
                  <a:pt x="1641113" y="654117"/>
                </a:lnTo>
                <a:lnTo>
                  <a:pt x="1614465" y="648595"/>
                </a:lnTo>
                <a:lnTo>
                  <a:pt x="1587336" y="643313"/>
                </a:lnTo>
                <a:lnTo>
                  <a:pt x="1574612" y="640912"/>
                </a:lnTo>
                <a:lnTo>
                  <a:pt x="1557327" y="638272"/>
                </a:lnTo>
                <a:lnTo>
                  <a:pt x="1536440" y="635151"/>
                </a:lnTo>
                <a:lnTo>
                  <a:pt x="1512433" y="631790"/>
                </a:lnTo>
                <a:lnTo>
                  <a:pt x="1486025" y="628429"/>
                </a:lnTo>
                <a:lnTo>
                  <a:pt x="1458176" y="624827"/>
                </a:lnTo>
                <a:lnTo>
                  <a:pt x="1428887" y="621226"/>
                </a:lnTo>
                <a:lnTo>
                  <a:pt x="1399357" y="617865"/>
                </a:lnTo>
                <a:lnTo>
                  <a:pt x="1369828" y="614744"/>
                </a:lnTo>
                <a:lnTo>
                  <a:pt x="1341259" y="612343"/>
                </a:lnTo>
                <a:lnTo>
                  <a:pt x="1313891" y="610183"/>
                </a:lnTo>
                <a:lnTo>
                  <a:pt x="1288683" y="608742"/>
                </a:lnTo>
                <a:lnTo>
                  <a:pt x="1276919" y="608502"/>
                </a:lnTo>
                <a:lnTo>
                  <a:pt x="1266116" y="608262"/>
                </a:lnTo>
                <a:close/>
                <a:moveTo>
                  <a:pt x="891346" y="0"/>
                </a:moveTo>
                <a:lnTo>
                  <a:pt x="903913" y="0"/>
                </a:lnTo>
                <a:lnTo>
                  <a:pt x="917706" y="307"/>
                </a:lnTo>
                <a:lnTo>
                  <a:pt x="932725" y="613"/>
                </a:lnTo>
                <a:lnTo>
                  <a:pt x="964909" y="2452"/>
                </a:lnTo>
                <a:lnTo>
                  <a:pt x="999852" y="5211"/>
                </a:lnTo>
                <a:lnTo>
                  <a:pt x="1036327" y="8276"/>
                </a:lnTo>
                <a:lnTo>
                  <a:pt x="1074028" y="12261"/>
                </a:lnTo>
                <a:lnTo>
                  <a:pt x="1111730" y="16552"/>
                </a:lnTo>
                <a:lnTo>
                  <a:pt x="1149125" y="21150"/>
                </a:lnTo>
                <a:lnTo>
                  <a:pt x="1184680" y="25748"/>
                </a:lnTo>
                <a:lnTo>
                  <a:pt x="1218397" y="30039"/>
                </a:lnTo>
                <a:lnTo>
                  <a:pt x="1249048" y="34330"/>
                </a:lnTo>
                <a:lnTo>
                  <a:pt x="1275715" y="38315"/>
                </a:lnTo>
                <a:lnTo>
                  <a:pt x="1297784" y="41686"/>
                </a:lnTo>
                <a:lnTo>
                  <a:pt x="1314030" y="44752"/>
                </a:lnTo>
                <a:lnTo>
                  <a:pt x="1348666" y="51495"/>
                </a:lnTo>
                <a:lnTo>
                  <a:pt x="1382689" y="58545"/>
                </a:lnTo>
                <a:lnTo>
                  <a:pt x="1417019" y="65901"/>
                </a:lnTo>
                <a:lnTo>
                  <a:pt x="1451348" y="73564"/>
                </a:lnTo>
                <a:lnTo>
                  <a:pt x="1485371" y="81840"/>
                </a:lnTo>
                <a:lnTo>
                  <a:pt x="1519701" y="90423"/>
                </a:lnTo>
                <a:lnTo>
                  <a:pt x="1553724" y="99311"/>
                </a:lnTo>
                <a:lnTo>
                  <a:pt x="1588054" y="108814"/>
                </a:lnTo>
                <a:lnTo>
                  <a:pt x="1622077" y="118316"/>
                </a:lnTo>
                <a:lnTo>
                  <a:pt x="1656407" y="128124"/>
                </a:lnTo>
                <a:lnTo>
                  <a:pt x="1690430" y="138239"/>
                </a:lnTo>
                <a:lnTo>
                  <a:pt x="1724453" y="148661"/>
                </a:lnTo>
                <a:lnTo>
                  <a:pt x="1758476" y="159695"/>
                </a:lnTo>
                <a:lnTo>
                  <a:pt x="1792499" y="170423"/>
                </a:lnTo>
                <a:lnTo>
                  <a:pt x="1826523" y="181764"/>
                </a:lnTo>
                <a:lnTo>
                  <a:pt x="1860546" y="193412"/>
                </a:lnTo>
                <a:lnTo>
                  <a:pt x="1894262" y="204753"/>
                </a:lnTo>
                <a:lnTo>
                  <a:pt x="1927979" y="216707"/>
                </a:lnTo>
                <a:lnTo>
                  <a:pt x="1961695" y="228968"/>
                </a:lnTo>
                <a:lnTo>
                  <a:pt x="1994799" y="241229"/>
                </a:lnTo>
                <a:lnTo>
                  <a:pt x="2028516" y="253489"/>
                </a:lnTo>
                <a:lnTo>
                  <a:pt x="2061926" y="266363"/>
                </a:lnTo>
                <a:lnTo>
                  <a:pt x="2095336" y="279237"/>
                </a:lnTo>
                <a:lnTo>
                  <a:pt x="2128133" y="292110"/>
                </a:lnTo>
                <a:lnTo>
                  <a:pt x="2194034" y="318164"/>
                </a:lnTo>
                <a:lnTo>
                  <a:pt x="2259322" y="344831"/>
                </a:lnTo>
                <a:lnTo>
                  <a:pt x="2324302" y="371805"/>
                </a:lnTo>
                <a:lnTo>
                  <a:pt x="2388058" y="398778"/>
                </a:lnTo>
                <a:lnTo>
                  <a:pt x="2398479" y="403070"/>
                </a:lnTo>
                <a:lnTo>
                  <a:pt x="2409820" y="407667"/>
                </a:lnTo>
                <a:lnTo>
                  <a:pt x="2421774" y="412265"/>
                </a:lnTo>
                <a:lnTo>
                  <a:pt x="2433728" y="416863"/>
                </a:lnTo>
                <a:lnTo>
                  <a:pt x="2445376" y="421767"/>
                </a:lnTo>
                <a:lnTo>
                  <a:pt x="2456410" y="426671"/>
                </a:lnTo>
                <a:lnTo>
                  <a:pt x="2466526" y="431882"/>
                </a:lnTo>
                <a:lnTo>
                  <a:pt x="2476028" y="437093"/>
                </a:lnTo>
                <a:lnTo>
                  <a:pt x="2483384" y="439239"/>
                </a:lnTo>
                <a:lnTo>
                  <a:pt x="2491660" y="441997"/>
                </a:lnTo>
                <a:lnTo>
                  <a:pt x="2499936" y="444756"/>
                </a:lnTo>
                <a:lnTo>
                  <a:pt x="2508518" y="447821"/>
                </a:lnTo>
                <a:lnTo>
                  <a:pt x="2526296" y="455177"/>
                </a:lnTo>
                <a:lnTo>
                  <a:pt x="2544074" y="463147"/>
                </a:lnTo>
                <a:lnTo>
                  <a:pt x="2562465" y="471116"/>
                </a:lnTo>
                <a:lnTo>
                  <a:pt x="2579936" y="478779"/>
                </a:lnTo>
                <a:lnTo>
                  <a:pt x="2596794" y="486442"/>
                </a:lnTo>
                <a:lnTo>
                  <a:pt x="2612426" y="492879"/>
                </a:lnTo>
                <a:lnTo>
                  <a:pt x="2636028" y="502687"/>
                </a:lnTo>
                <a:lnTo>
                  <a:pt x="2660243" y="512802"/>
                </a:lnTo>
                <a:lnTo>
                  <a:pt x="2684764" y="523224"/>
                </a:lnTo>
                <a:lnTo>
                  <a:pt x="2709592" y="534259"/>
                </a:lnTo>
                <a:lnTo>
                  <a:pt x="2735032" y="545600"/>
                </a:lnTo>
                <a:lnTo>
                  <a:pt x="2760473" y="556634"/>
                </a:lnTo>
                <a:lnTo>
                  <a:pt x="2786527" y="568589"/>
                </a:lnTo>
                <a:lnTo>
                  <a:pt x="2811968" y="580236"/>
                </a:lnTo>
                <a:lnTo>
                  <a:pt x="2837715" y="592190"/>
                </a:lnTo>
                <a:lnTo>
                  <a:pt x="2862849" y="604144"/>
                </a:lnTo>
                <a:lnTo>
                  <a:pt x="2888290" y="616099"/>
                </a:lnTo>
                <a:lnTo>
                  <a:pt x="2913118" y="627440"/>
                </a:lnTo>
                <a:lnTo>
                  <a:pt x="2937332" y="639394"/>
                </a:lnTo>
                <a:lnTo>
                  <a:pt x="2960934" y="651042"/>
                </a:lnTo>
                <a:lnTo>
                  <a:pt x="2983923" y="662689"/>
                </a:lnTo>
                <a:lnTo>
                  <a:pt x="3005992" y="673724"/>
                </a:lnTo>
                <a:lnTo>
                  <a:pt x="3037869" y="689969"/>
                </a:lnTo>
                <a:lnTo>
                  <a:pt x="3069747" y="706521"/>
                </a:lnTo>
                <a:lnTo>
                  <a:pt x="3101931" y="723073"/>
                </a:lnTo>
                <a:lnTo>
                  <a:pt x="3133502" y="739625"/>
                </a:lnTo>
                <a:lnTo>
                  <a:pt x="3165073" y="756483"/>
                </a:lnTo>
                <a:lnTo>
                  <a:pt x="3196031" y="773342"/>
                </a:lnTo>
                <a:lnTo>
                  <a:pt x="3227296" y="790507"/>
                </a:lnTo>
                <a:lnTo>
                  <a:pt x="3258560" y="807672"/>
                </a:lnTo>
                <a:lnTo>
                  <a:pt x="3289518" y="825143"/>
                </a:lnTo>
                <a:lnTo>
                  <a:pt x="3319863" y="842614"/>
                </a:lnTo>
                <a:lnTo>
                  <a:pt x="3350208" y="860086"/>
                </a:lnTo>
                <a:lnTo>
                  <a:pt x="3380246" y="877557"/>
                </a:lnTo>
                <a:lnTo>
                  <a:pt x="3409978" y="895029"/>
                </a:lnTo>
                <a:lnTo>
                  <a:pt x="3439710" y="913113"/>
                </a:lnTo>
                <a:lnTo>
                  <a:pt x="3469136" y="930891"/>
                </a:lnTo>
                <a:lnTo>
                  <a:pt x="3497642" y="949282"/>
                </a:lnTo>
                <a:lnTo>
                  <a:pt x="3527680" y="967980"/>
                </a:lnTo>
                <a:lnTo>
                  <a:pt x="3557412" y="986677"/>
                </a:lnTo>
                <a:lnTo>
                  <a:pt x="3586838" y="1005375"/>
                </a:lnTo>
                <a:lnTo>
                  <a:pt x="3616263" y="1023766"/>
                </a:lnTo>
                <a:lnTo>
                  <a:pt x="3645382" y="1042770"/>
                </a:lnTo>
                <a:lnTo>
                  <a:pt x="3674501" y="1061467"/>
                </a:lnTo>
                <a:lnTo>
                  <a:pt x="3703620" y="1080471"/>
                </a:lnTo>
                <a:lnTo>
                  <a:pt x="3732432" y="1100088"/>
                </a:lnTo>
                <a:lnTo>
                  <a:pt x="3762777" y="1120319"/>
                </a:lnTo>
                <a:lnTo>
                  <a:pt x="3792509" y="1140855"/>
                </a:lnTo>
                <a:lnTo>
                  <a:pt x="3821628" y="1160779"/>
                </a:lnTo>
                <a:lnTo>
                  <a:pt x="3849521" y="1180702"/>
                </a:lnTo>
                <a:lnTo>
                  <a:pt x="3877414" y="1200319"/>
                </a:lnTo>
                <a:lnTo>
                  <a:pt x="3904387" y="1219936"/>
                </a:lnTo>
                <a:lnTo>
                  <a:pt x="3931360" y="1239247"/>
                </a:lnTo>
                <a:lnTo>
                  <a:pt x="3958027" y="1258864"/>
                </a:lnTo>
                <a:lnTo>
                  <a:pt x="3984387" y="1278175"/>
                </a:lnTo>
                <a:lnTo>
                  <a:pt x="4010748" y="1297792"/>
                </a:lnTo>
                <a:lnTo>
                  <a:pt x="4037414" y="1317715"/>
                </a:lnTo>
                <a:lnTo>
                  <a:pt x="4064081" y="1337639"/>
                </a:lnTo>
                <a:lnTo>
                  <a:pt x="4091361" y="1357869"/>
                </a:lnTo>
                <a:lnTo>
                  <a:pt x="4118641" y="1378099"/>
                </a:lnTo>
                <a:lnTo>
                  <a:pt x="4146534" y="1399249"/>
                </a:lnTo>
                <a:lnTo>
                  <a:pt x="4175346" y="1420398"/>
                </a:lnTo>
                <a:lnTo>
                  <a:pt x="4202013" y="1440628"/>
                </a:lnTo>
                <a:lnTo>
                  <a:pt x="4228986" y="1461778"/>
                </a:lnTo>
                <a:lnTo>
                  <a:pt x="4255960" y="1483541"/>
                </a:lnTo>
                <a:lnTo>
                  <a:pt x="4282626" y="1505303"/>
                </a:lnTo>
                <a:lnTo>
                  <a:pt x="4308986" y="1526760"/>
                </a:lnTo>
                <a:lnTo>
                  <a:pt x="4335347" y="1548522"/>
                </a:lnTo>
                <a:lnTo>
                  <a:pt x="4361707" y="1569672"/>
                </a:lnTo>
                <a:lnTo>
                  <a:pt x="4387148" y="1589596"/>
                </a:lnTo>
                <a:lnTo>
                  <a:pt x="4897802" y="2038949"/>
                </a:lnTo>
                <a:lnTo>
                  <a:pt x="4907610" y="2048451"/>
                </a:lnTo>
                <a:lnTo>
                  <a:pt x="4917112" y="2058260"/>
                </a:lnTo>
                <a:lnTo>
                  <a:pt x="4926001" y="2068068"/>
                </a:lnTo>
                <a:lnTo>
                  <a:pt x="4934584" y="2077877"/>
                </a:lnTo>
                <a:lnTo>
                  <a:pt x="4943166" y="2087685"/>
                </a:lnTo>
                <a:lnTo>
                  <a:pt x="4951136" y="2097187"/>
                </a:lnTo>
                <a:lnTo>
                  <a:pt x="4959104" y="2106383"/>
                </a:lnTo>
                <a:lnTo>
                  <a:pt x="4967687" y="2114659"/>
                </a:lnTo>
                <a:lnTo>
                  <a:pt x="4992208" y="2138873"/>
                </a:lnTo>
                <a:lnTo>
                  <a:pt x="5018568" y="2165540"/>
                </a:lnTo>
                <a:lnTo>
                  <a:pt x="5045848" y="2193740"/>
                </a:lnTo>
                <a:lnTo>
                  <a:pt x="5073128" y="2223165"/>
                </a:lnTo>
                <a:lnTo>
                  <a:pt x="5100714" y="2252898"/>
                </a:lnTo>
                <a:lnTo>
                  <a:pt x="5126462" y="2282323"/>
                </a:lnTo>
                <a:lnTo>
                  <a:pt x="5139029" y="2296729"/>
                </a:lnTo>
                <a:lnTo>
                  <a:pt x="5150983" y="2311136"/>
                </a:lnTo>
                <a:lnTo>
                  <a:pt x="5162630" y="2324929"/>
                </a:lnTo>
                <a:lnTo>
                  <a:pt x="5173052" y="2337803"/>
                </a:lnTo>
                <a:lnTo>
                  <a:pt x="5197880" y="2368454"/>
                </a:lnTo>
                <a:lnTo>
                  <a:pt x="5219642" y="2395734"/>
                </a:lnTo>
                <a:lnTo>
                  <a:pt x="5229758" y="2408608"/>
                </a:lnTo>
                <a:lnTo>
                  <a:pt x="5239260" y="2421482"/>
                </a:lnTo>
                <a:lnTo>
                  <a:pt x="5248455" y="2434049"/>
                </a:lnTo>
                <a:lnTo>
                  <a:pt x="5257650" y="2446310"/>
                </a:lnTo>
                <a:lnTo>
                  <a:pt x="5266539" y="2459183"/>
                </a:lnTo>
                <a:lnTo>
                  <a:pt x="5275122" y="2472363"/>
                </a:lnTo>
                <a:lnTo>
                  <a:pt x="5284010" y="2485544"/>
                </a:lnTo>
                <a:lnTo>
                  <a:pt x="5292900" y="2499643"/>
                </a:lnTo>
                <a:lnTo>
                  <a:pt x="5301788" y="2514356"/>
                </a:lnTo>
                <a:lnTo>
                  <a:pt x="5311290" y="2529989"/>
                </a:lnTo>
                <a:lnTo>
                  <a:pt x="5321099" y="2547154"/>
                </a:lnTo>
                <a:lnTo>
                  <a:pt x="5331520" y="2565238"/>
                </a:lnTo>
                <a:lnTo>
                  <a:pt x="5337957" y="2577192"/>
                </a:lnTo>
                <a:lnTo>
                  <a:pt x="5344700" y="2591598"/>
                </a:lnTo>
                <a:lnTo>
                  <a:pt x="5352364" y="2607231"/>
                </a:lnTo>
                <a:lnTo>
                  <a:pt x="5360026" y="2624702"/>
                </a:lnTo>
                <a:lnTo>
                  <a:pt x="5367996" y="2643400"/>
                </a:lnTo>
                <a:lnTo>
                  <a:pt x="5375965" y="2663323"/>
                </a:lnTo>
                <a:lnTo>
                  <a:pt x="5383322" y="2684166"/>
                </a:lnTo>
                <a:lnTo>
                  <a:pt x="5390678" y="2705010"/>
                </a:lnTo>
                <a:lnTo>
                  <a:pt x="5397421" y="2726466"/>
                </a:lnTo>
                <a:lnTo>
                  <a:pt x="5403552" y="2747922"/>
                </a:lnTo>
                <a:lnTo>
                  <a:pt x="5406004" y="2758344"/>
                </a:lnTo>
                <a:lnTo>
                  <a:pt x="5408456" y="2769072"/>
                </a:lnTo>
                <a:lnTo>
                  <a:pt x="5410908" y="2779493"/>
                </a:lnTo>
                <a:lnTo>
                  <a:pt x="5412747" y="2789608"/>
                </a:lnTo>
                <a:lnTo>
                  <a:pt x="5414586" y="2799417"/>
                </a:lnTo>
                <a:lnTo>
                  <a:pt x="5415812" y="2809225"/>
                </a:lnTo>
                <a:lnTo>
                  <a:pt x="5416732" y="2818727"/>
                </a:lnTo>
                <a:lnTo>
                  <a:pt x="5417344" y="2827923"/>
                </a:lnTo>
                <a:lnTo>
                  <a:pt x="5417651" y="2836812"/>
                </a:lnTo>
                <a:lnTo>
                  <a:pt x="5417651" y="2845394"/>
                </a:lnTo>
                <a:lnTo>
                  <a:pt x="5417038" y="2853364"/>
                </a:lnTo>
                <a:lnTo>
                  <a:pt x="5415812" y="2861027"/>
                </a:lnTo>
                <a:lnTo>
                  <a:pt x="5412747" y="2878498"/>
                </a:lnTo>
                <a:lnTo>
                  <a:pt x="5409375" y="2895356"/>
                </a:lnTo>
                <a:lnTo>
                  <a:pt x="5405697" y="2912215"/>
                </a:lnTo>
                <a:lnTo>
                  <a:pt x="5401406" y="2928154"/>
                </a:lnTo>
                <a:lnTo>
                  <a:pt x="5397421" y="2944399"/>
                </a:lnTo>
                <a:lnTo>
                  <a:pt x="5392824" y="2960031"/>
                </a:lnTo>
                <a:lnTo>
                  <a:pt x="5387919" y="2975664"/>
                </a:lnTo>
                <a:lnTo>
                  <a:pt x="5382708" y="2990683"/>
                </a:lnTo>
                <a:lnTo>
                  <a:pt x="5377191" y="3005396"/>
                </a:lnTo>
                <a:lnTo>
                  <a:pt x="5371367" y="3020109"/>
                </a:lnTo>
                <a:lnTo>
                  <a:pt x="5365544" y="3034515"/>
                </a:lnTo>
                <a:lnTo>
                  <a:pt x="5359413" y="3048615"/>
                </a:lnTo>
                <a:lnTo>
                  <a:pt x="5352670" y="3062715"/>
                </a:lnTo>
                <a:lnTo>
                  <a:pt x="5346233" y="3076508"/>
                </a:lnTo>
                <a:lnTo>
                  <a:pt x="5339183" y="3089995"/>
                </a:lnTo>
                <a:lnTo>
                  <a:pt x="5332134" y="3103481"/>
                </a:lnTo>
                <a:lnTo>
                  <a:pt x="5324777" y="3116968"/>
                </a:lnTo>
                <a:lnTo>
                  <a:pt x="5317114" y="3129842"/>
                </a:lnTo>
                <a:lnTo>
                  <a:pt x="5309144" y="3143022"/>
                </a:lnTo>
                <a:lnTo>
                  <a:pt x="5301176" y="3155896"/>
                </a:lnTo>
                <a:lnTo>
                  <a:pt x="5293206" y="3168463"/>
                </a:lnTo>
                <a:lnTo>
                  <a:pt x="5284624" y="3181337"/>
                </a:lnTo>
                <a:lnTo>
                  <a:pt x="5276348" y="3194210"/>
                </a:lnTo>
                <a:lnTo>
                  <a:pt x="5267458" y="3206777"/>
                </a:lnTo>
                <a:lnTo>
                  <a:pt x="5249988" y="3231605"/>
                </a:lnTo>
                <a:lnTo>
                  <a:pt x="5231290" y="3257046"/>
                </a:lnTo>
                <a:lnTo>
                  <a:pt x="5212592" y="3281874"/>
                </a:lnTo>
                <a:lnTo>
                  <a:pt x="5193282" y="3307008"/>
                </a:lnTo>
                <a:lnTo>
                  <a:pt x="5182554" y="3320495"/>
                </a:lnTo>
                <a:lnTo>
                  <a:pt x="5172132" y="3333369"/>
                </a:lnTo>
                <a:lnTo>
                  <a:pt x="5166616" y="3339806"/>
                </a:lnTo>
                <a:lnTo>
                  <a:pt x="5160792" y="3345629"/>
                </a:lnTo>
                <a:lnTo>
                  <a:pt x="5154968" y="3351760"/>
                </a:lnTo>
                <a:lnTo>
                  <a:pt x="5148531" y="3357277"/>
                </a:lnTo>
                <a:lnTo>
                  <a:pt x="5145159" y="3362181"/>
                </a:lnTo>
                <a:lnTo>
                  <a:pt x="5137496" y="3370764"/>
                </a:lnTo>
                <a:lnTo>
                  <a:pt x="5126768" y="3382718"/>
                </a:lnTo>
                <a:lnTo>
                  <a:pt x="5112975" y="3397431"/>
                </a:lnTo>
                <a:lnTo>
                  <a:pt x="5097036" y="3414596"/>
                </a:lnTo>
                <a:lnTo>
                  <a:pt x="5079258" y="3433600"/>
                </a:lnTo>
                <a:lnTo>
                  <a:pt x="5059948" y="3453830"/>
                </a:lnTo>
                <a:lnTo>
                  <a:pt x="5040024" y="3474366"/>
                </a:lnTo>
                <a:lnTo>
                  <a:pt x="5019794" y="3495210"/>
                </a:lnTo>
                <a:lnTo>
                  <a:pt x="4999564" y="3515746"/>
                </a:lnTo>
                <a:lnTo>
                  <a:pt x="4980254" y="3535670"/>
                </a:lnTo>
                <a:lnTo>
                  <a:pt x="4962476" y="3554061"/>
                </a:lnTo>
                <a:lnTo>
                  <a:pt x="4945924" y="3570613"/>
                </a:lnTo>
                <a:lnTo>
                  <a:pt x="4931518" y="3585019"/>
                </a:lnTo>
                <a:lnTo>
                  <a:pt x="4920178" y="3596360"/>
                </a:lnTo>
                <a:lnTo>
                  <a:pt x="4911902" y="3604023"/>
                </a:lnTo>
                <a:lnTo>
                  <a:pt x="4901786" y="3613832"/>
                </a:lnTo>
                <a:lnTo>
                  <a:pt x="4891672" y="3623947"/>
                </a:lnTo>
                <a:lnTo>
                  <a:pt x="4881863" y="3633142"/>
                </a:lnTo>
                <a:lnTo>
                  <a:pt x="4872054" y="3642644"/>
                </a:lnTo>
                <a:lnTo>
                  <a:pt x="4862246" y="3652146"/>
                </a:lnTo>
                <a:lnTo>
                  <a:pt x="4852131" y="3661955"/>
                </a:lnTo>
                <a:lnTo>
                  <a:pt x="4842322" y="3671763"/>
                </a:lnTo>
                <a:lnTo>
                  <a:pt x="4832208" y="3682185"/>
                </a:lnTo>
                <a:lnTo>
                  <a:pt x="4767840" y="3739503"/>
                </a:lnTo>
                <a:lnTo>
                  <a:pt x="4761402" y="3745634"/>
                </a:lnTo>
                <a:lnTo>
                  <a:pt x="4757112" y="3749618"/>
                </a:lnTo>
                <a:lnTo>
                  <a:pt x="4753433" y="3753297"/>
                </a:lnTo>
                <a:lnTo>
                  <a:pt x="4746996" y="3758201"/>
                </a:lnTo>
                <a:lnTo>
                  <a:pt x="4735962" y="3767396"/>
                </a:lnTo>
                <a:lnTo>
                  <a:pt x="4721862" y="3778737"/>
                </a:lnTo>
                <a:lnTo>
                  <a:pt x="4706230" y="3792224"/>
                </a:lnTo>
                <a:lnTo>
                  <a:pt x="4689065" y="3807244"/>
                </a:lnTo>
                <a:lnTo>
                  <a:pt x="4670674" y="3823795"/>
                </a:lnTo>
                <a:lnTo>
                  <a:pt x="4651364" y="3840654"/>
                </a:lnTo>
                <a:lnTo>
                  <a:pt x="4631440" y="3858125"/>
                </a:lnTo>
                <a:lnTo>
                  <a:pt x="4611210" y="3875903"/>
                </a:lnTo>
                <a:lnTo>
                  <a:pt x="4591287" y="3893068"/>
                </a:lnTo>
                <a:lnTo>
                  <a:pt x="4572283" y="3909927"/>
                </a:lnTo>
                <a:lnTo>
                  <a:pt x="4553892" y="3925559"/>
                </a:lnTo>
                <a:lnTo>
                  <a:pt x="4537034" y="3939965"/>
                </a:lnTo>
                <a:lnTo>
                  <a:pt x="4521402" y="3952532"/>
                </a:lnTo>
                <a:lnTo>
                  <a:pt x="4508222" y="3962647"/>
                </a:lnTo>
                <a:lnTo>
                  <a:pt x="4502704" y="3966939"/>
                </a:lnTo>
                <a:lnTo>
                  <a:pt x="4497493" y="3970617"/>
                </a:lnTo>
                <a:lnTo>
                  <a:pt x="4492896" y="3973376"/>
                </a:lnTo>
                <a:lnTo>
                  <a:pt x="4488911" y="3975521"/>
                </a:lnTo>
                <a:lnTo>
                  <a:pt x="4485539" y="3979199"/>
                </a:lnTo>
                <a:lnTo>
                  <a:pt x="4479716" y="3984717"/>
                </a:lnTo>
                <a:lnTo>
                  <a:pt x="4472052" y="3991460"/>
                </a:lnTo>
                <a:lnTo>
                  <a:pt x="4462550" y="3999429"/>
                </a:lnTo>
                <a:lnTo>
                  <a:pt x="4438642" y="4019047"/>
                </a:lnTo>
                <a:lnTo>
                  <a:pt x="4409217" y="4042955"/>
                </a:lnTo>
                <a:lnTo>
                  <a:pt x="4375194" y="4069928"/>
                </a:lnTo>
                <a:lnTo>
                  <a:pt x="4338106" y="4099354"/>
                </a:lnTo>
                <a:lnTo>
                  <a:pt x="4298565" y="4130312"/>
                </a:lnTo>
                <a:lnTo>
                  <a:pt x="4257798" y="4161883"/>
                </a:lnTo>
                <a:lnTo>
                  <a:pt x="4217032" y="4193148"/>
                </a:lnTo>
                <a:lnTo>
                  <a:pt x="4177185" y="4223493"/>
                </a:lnTo>
                <a:lnTo>
                  <a:pt x="4139484" y="4252306"/>
                </a:lnTo>
                <a:lnTo>
                  <a:pt x="4104848" y="4278360"/>
                </a:lnTo>
                <a:lnTo>
                  <a:pt x="4074809" y="4300429"/>
                </a:lnTo>
                <a:lnTo>
                  <a:pt x="4049675" y="4318207"/>
                </a:lnTo>
                <a:lnTo>
                  <a:pt x="4039560" y="4325563"/>
                </a:lnTo>
                <a:lnTo>
                  <a:pt x="4031284" y="4331387"/>
                </a:lnTo>
                <a:lnTo>
                  <a:pt x="4024847" y="4335065"/>
                </a:lnTo>
                <a:lnTo>
                  <a:pt x="4020250" y="4337824"/>
                </a:lnTo>
                <a:lnTo>
                  <a:pt x="4010134" y="4346100"/>
                </a:lnTo>
                <a:lnTo>
                  <a:pt x="3994196" y="4358054"/>
                </a:lnTo>
                <a:lnTo>
                  <a:pt x="3973353" y="4373073"/>
                </a:lnTo>
                <a:lnTo>
                  <a:pt x="3948832" y="4390545"/>
                </a:lnTo>
                <a:lnTo>
                  <a:pt x="3920632" y="4410162"/>
                </a:lnTo>
                <a:lnTo>
                  <a:pt x="3890900" y="4431312"/>
                </a:lnTo>
                <a:lnTo>
                  <a:pt x="3859023" y="4453074"/>
                </a:lnTo>
                <a:lnTo>
                  <a:pt x="3826839" y="4475143"/>
                </a:lnTo>
                <a:lnTo>
                  <a:pt x="3794348" y="4497213"/>
                </a:lnTo>
                <a:lnTo>
                  <a:pt x="3762777" y="4518362"/>
                </a:lnTo>
                <a:lnTo>
                  <a:pt x="3733045" y="4538286"/>
                </a:lnTo>
                <a:lnTo>
                  <a:pt x="3705765" y="4556064"/>
                </a:lnTo>
                <a:lnTo>
                  <a:pt x="3681857" y="4571083"/>
                </a:lnTo>
                <a:lnTo>
                  <a:pt x="3661934" y="4583650"/>
                </a:lnTo>
                <a:lnTo>
                  <a:pt x="3653351" y="4588555"/>
                </a:lnTo>
                <a:lnTo>
                  <a:pt x="3646914" y="4592233"/>
                </a:lnTo>
                <a:lnTo>
                  <a:pt x="3641090" y="4594991"/>
                </a:lnTo>
                <a:lnTo>
                  <a:pt x="3637412" y="4596831"/>
                </a:lnTo>
                <a:lnTo>
                  <a:pt x="3634347" y="4599896"/>
                </a:lnTo>
                <a:lnTo>
                  <a:pt x="3628524" y="4604187"/>
                </a:lnTo>
                <a:lnTo>
                  <a:pt x="3620860" y="4609398"/>
                </a:lnTo>
                <a:lnTo>
                  <a:pt x="3611052" y="4616141"/>
                </a:lnTo>
                <a:lnTo>
                  <a:pt x="3586224" y="4631773"/>
                </a:lnTo>
                <a:lnTo>
                  <a:pt x="3554654" y="4651697"/>
                </a:lnTo>
                <a:lnTo>
                  <a:pt x="3517872" y="4674073"/>
                </a:lnTo>
                <a:lnTo>
                  <a:pt x="3477105" y="4698288"/>
                </a:lnTo>
                <a:lnTo>
                  <a:pt x="3433580" y="4723728"/>
                </a:lnTo>
                <a:lnTo>
                  <a:pt x="3387909" y="4750395"/>
                </a:lnTo>
                <a:lnTo>
                  <a:pt x="3341932" y="4776756"/>
                </a:lnTo>
                <a:lnTo>
                  <a:pt x="3296874" y="4802810"/>
                </a:lnTo>
                <a:lnTo>
                  <a:pt x="3253349" y="4827025"/>
                </a:lnTo>
                <a:lnTo>
                  <a:pt x="3212889" y="4849400"/>
                </a:lnTo>
                <a:lnTo>
                  <a:pt x="3176414" y="4869324"/>
                </a:lnTo>
                <a:lnTo>
                  <a:pt x="3145762" y="4885569"/>
                </a:lnTo>
                <a:lnTo>
                  <a:pt x="3132582" y="4892619"/>
                </a:lnTo>
                <a:lnTo>
                  <a:pt x="3121548" y="4897830"/>
                </a:lnTo>
                <a:lnTo>
                  <a:pt x="3112046" y="4902428"/>
                </a:lnTo>
                <a:lnTo>
                  <a:pt x="3104690" y="4905493"/>
                </a:lnTo>
                <a:lnTo>
                  <a:pt x="3093655" y="4912236"/>
                </a:lnTo>
                <a:lnTo>
                  <a:pt x="3082620" y="4918980"/>
                </a:lnTo>
                <a:lnTo>
                  <a:pt x="3070666" y="4925416"/>
                </a:lnTo>
                <a:lnTo>
                  <a:pt x="3058406" y="4932160"/>
                </a:lnTo>
                <a:lnTo>
                  <a:pt x="3032658" y="4944727"/>
                </a:lnTo>
                <a:lnTo>
                  <a:pt x="3005992" y="4957294"/>
                </a:lnTo>
                <a:lnTo>
                  <a:pt x="2979325" y="4969861"/>
                </a:lnTo>
                <a:lnTo>
                  <a:pt x="2952658" y="4982122"/>
                </a:lnTo>
                <a:lnTo>
                  <a:pt x="2927217" y="4993770"/>
                </a:lnTo>
                <a:lnTo>
                  <a:pt x="2903003" y="5005724"/>
                </a:lnTo>
                <a:lnTo>
                  <a:pt x="2890436" y="5012161"/>
                </a:lnTo>
                <a:lnTo>
                  <a:pt x="2877562" y="5017984"/>
                </a:lnTo>
                <a:lnTo>
                  <a:pt x="2864688" y="5024115"/>
                </a:lnTo>
                <a:lnTo>
                  <a:pt x="2851815" y="5029632"/>
                </a:lnTo>
                <a:lnTo>
                  <a:pt x="2839248" y="5035762"/>
                </a:lnTo>
                <a:lnTo>
                  <a:pt x="2826068" y="5041280"/>
                </a:lnTo>
                <a:lnTo>
                  <a:pt x="2813194" y="5046797"/>
                </a:lnTo>
                <a:lnTo>
                  <a:pt x="2800627" y="5052927"/>
                </a:lnTo>
                <a:lnTo>
                  <a:pt x="2789286" y="5058138"/>
                </a:lnTo>
                <a:lnTo>
                  <a:pt x="2776718" y="5064268"/>
                </a:lnTo>
                <a:lnTo>
                  <a:pt x="2762619" y="5070705"/>
                </a:lnTo>
                <a:lnTo>
                  <a:pt x="2747906" y="5077449"/>
                </a:lnTo>
                <a:lnTo>
                  <a:pt x="2733500" y="5084192"/>
                </a:lnTo>
                <a:lnTo>
                  <a:pt x="2719400" y="5089709"/>
                </a:lnTo>
                <a:lnTo>
                  <a:pt x="2706220" y="5094614"/>
                </a:lnTo>
                <a:lnTo>
                  <a:pt x="2694879" y="5098292"/>
                </a:lnTo>
                <a:lnTo>
                  <a:pt x="2680166" y="5105955"/>
                </a:lnTo>
                <a:lnTo>
                  <a:pt x="2663614" y="5113311"/>
                </a:lnTo>
                <a:lnTo>
                  <a:pt x="2646143" y="5120974"/>
                </a:lnTo>
                <a:lnTo>
                  <a:pt x="2628059" y="5128330"/>
                </a:lnTo>
                <a:lnTo>
                  <a:pt x="2609362" y="5135687"/>
                </a:lnTo>
                <a:lnTo>
                  <a:pt x="2591277" y="5142737"/>
                </a:lnTo>
                <a:lnTo>
                  <a:pt x="2573499" y="5149174"/>
                </a:lnTo>
                <a:lnTo>
                  <a:pt x="2557560" y="5155917"/>
                </a:lnTo>
                <a:lnTo>
                  <a:pt x="2542541" y="5162047"/>
                </a:lnTo>
                <a:lnTo>
                  <a:pt x="2522005" y="5170017"/>
                </a:lnTo>
                <a:lnTo>
                  <a:pt x="2497484" y="5179825"/>
                </a:lnTo>
                <a:lnTo>
                  <a:pt x="2469590" y="5191473"/>
                </a:lnTo>
                <a:lnTo>
                  <a:pt x="2438326" y="5203734"/>
                </a:lnTo>
                <a:lnTo>
                  <a:pt x="2404916" y="5217220"/>
                </a:lnTo>
                <a:lnTo>
                  <a:pt x="2370586" y="5231014"/>
                </a:lnTo>
                <a:lnTo>
                  <a:pt x="2335950" y="5245113"/>
                </a:lnTo>
                <a:lnTo>
                  <a:pt x="2301008" y="5258600"/>
                </a:lnTo>
                <a:lnTo>
                  <a:pt x="2267291" y="5272087"/>
                </a:lnTo>
                <a:lnTo>
                  <a:pt x="2235720" y="5284347"/>
                </a:lnTo>
                <a:lnTo>
                  <a:pt x="2206907" y="5295689"/>
                </a:lnTo>
                <a:lnTo>
                  <a:pt x="2181160" y="5305191"/>
                </a:lnTo>
                <a:lnTo>
                  <a:pt x="2159704" y="5312853"/>
                </a:lnTo>
                <a:lnTo>
                  <a:pt x="2143765" y="5318371"/>
                </a:lnTo>
                <a:lnTo>
                  <a:pt x="2133037" y="5321436"/>
                </a:lnTo>
                <a:lnTo>
                  <a:pt x="2128133" y="5323888"/>
                </a:lnTo>
                <a:lnTo>
                  <a:pt x="2120164" y="5327873"/>
                </a:lnTo>
                <a:lnTo>
                  <a:pt x="2109129" y="5332777"/>
                </a:lnTo>
                <a:lnTo>
                  <a:pt x="2095642" y="5337988"/>
                </a:lnTo>
                <a:lnTo>
                  <a:pt x="2062539" y="5350555"/>
                </a:lnTo>
                <a:lnTo>
                  <a:pt x="2025450" y="5364348"/>
                </a:lnTo>
                <a:lnTo>
                  <a:pt x="1987136" y="5377528"/>
                </a:lnTo>
                <a:lnTo>
                  <a:pt x="1951887" y="5390402"/>
                </a:lnTo>
                <a:lnTo>
                  <a:pt x="1922768" y="5400517"/>
                </a:lnTo>
                <a:lnTo>
                  <a:pt x="1903764" y="5406648"/>
                </a:lnTo>
                <a:lnTo>
                  <a:pt x="1856254" y="5422586"/>
                </a:lnTo>
                <a:lnTo>
                  <a:pt x="1809664" y="5437912"/>
                </a:lnTo>
                <a:lnTo>
                  <a:pt x="1763380" y="5452625"/>
                </a:lnTo>
                <a:lnTo>
                  <a:pt x="1717403" y="5467031"/>
                </a:lnTo>
                <a:lnTo>
                  <a:pt x="1672039" y="5481131"/>
                </a:lnTo>
                <a:lnTo>
                  <a:pt x="1626062" y="5494924"/>
                </a:lnTo>
                <a:lnTo>
                  <a:pt x="1580391" y="5507798"/>
                </a:lnTo>
                <a:lnTo>
                  <a:pt x="1534414" y="5520059"/>
                </a:lnTo>
                <a:lnTo>
                  <a:pt x="1511425" y="5525883"/>
                </a:lnTo>
                <a:lnTo>
                  <a:pt x="1488130" y="5532013"/>
                </a:lnTo>
                <a:lnTo>
                  <a:pt x="1464835" y="5537530"/>
                </a:lnTo>
                <a:lnTo>
                  <a:pt x="1441846" y="5542741"/>
                </a:lnTo>
                <a:lnTo>
                  <a:pt x="1418245" y="5548258"/>
                </a:lnTo>
                <a:lnTo>
                  <a:pt x="1394337" y="5553469"/>
                </a:lnTo>
                <a:lnTo>
                  <a:pt x="1371041" y="5558373"/>
                </a:lnTo>
                <a:lnTo>
                  <a:pt x="1347133" y="5563278"/>
                </a:lnTo>
                <a:lnTo>
                  <a:pt x="1322919" y="5567875"/>
                </a:lnTo>
                <a:lnTo>
                  <a:pt x="1298397" y="5571860"/>
                </a:lnTo>
                <a:lnTo>
                  <a:pt x="1274183" y="5576151"/>
                </a:lnTo>
                <a:lnTo>
                  <a:pt x="1249355" y="5580443"/>
                </a:lnTo>
                <a:lnTo>
                  <a:pt x="1224527" y="5584121"/>
                </a:lnTo>
                <a:lnTo>
                  <a:pt x="1199087" y="5587799"/>
                </a:lnTo>
                <a:lnTo>
                  <a:pt x="1173646" y="5590864"/>
                </a:lnTo>
                <a:lnTo>
                  <a:pt x="1147899" y="5593929"/>
                </a:lnTo>
                <a:lnTo>
                  <a:pt x="1129814" y="5596075"/>
                </a:lnTo>
                <a:lnTo>
                  <a:pt x="1111117" y="5598220"/>
                </a:lnTo>
                <a:lnTo>
                  <a:pt x="1092726" y="5600366"/>
                </a:lnTo>
                <a:lnTo>
                  <a:pt x="1074335" y="5602205"/>
                </a:lnTo>
                <a:lnTo>
                  <a:pt x="1055638" y="5604044"/>
                </a:lnTo>
                <a:lnTo>
                  <a:pt x="1037247" y="5605270"/>
                </a:lnTo>
                <a:lnTo>
                  <a:pt x="1018549" y="5606803"/>
                </a:lnTo>
                <a:lnTo>
                  <a:pt x="999852" y="5608029"/>
                </a:lnTo>
                <a:lnTo>
                  <a:pt x="980848" y="5609255"/>
                </a:lnTo>
                <a:lnTo>
                  <a:pt x="962457" y="5610175"/>
                </a:lnTo>
                <a:lnTo>
                  <a:pt x="943760" y="5610788"/>
                </a:lnTo>
                <a:lnTo>
                  <a:pt x="924756" y="5611707"/>
                </a:lnTo>
                <a:lnTo>
                  <a:pt x="906365" y="5612014"/>
                </a:lnTo>
                <a:lnTo>
                  <a:pt x="887667" y="5612320"/>
                </a:lnTo>
                <a:lnTo>
                  <a:pt x="868970" y="5612320"/>
                </a:lnTo>
                <a:lnTo>
                  <a:pt x="850886" y="5612014"/>
                </a:lnTo>
                <a:lnTo>
                  <a:pt x="841384" y="5612014"/>
                </a:lnTo>
                <a:lnTo>
                  <a:pt x="832495" y="5611707"/>
                </a:lnTo>
                <a:lnTo>
                  <a:pt x="823606" y="5610788"/>
                </a:lnTo>
                <a:lnTo>
                  <a:pt x="814717" y="5610175"/>
                </a:lnTo>
                <a:lnTo>
                  <a:pt x="806441" y="5609255"/>
                </a:lnTo>
                <a:lnTo>
                  <a:pt x="797859" y="5608029"/>
                </a:lnTo>
                <a:lnTo>
                  <a:pt x="789583" y="5606803"/>
                </a:lnTo>
                <a:lnTo>
                  <a:pt x="781307" y="5605270"/>
                </a:lnTo>
                <a:lnTo>
                  <a:pt x="765368" y="5602205"/>
                </a:lnTo>
                <a:lnTo>
                  <a:pt x="749736" y="5598220"/>
                </a:lnTo>
                <a:lnTo>
                  <a:pt x="734716" y="5593623"/>
                </a:lnTo>
                <a:lnTo>
                  <a:pt x="720004" y="5588412"/>
                </a:lnTo>
                <a:lnTo>
                  <a:pt x="705904" y="5582895"/>
                </a:lnTo>
                <a:lnTo>
                  <a:pt x="692417" y="5576764"/>
                </a:lnTo>
                <a:lnTo>
                  <a:pt x="678931" y="5570634"/>
                </a:lnTo>
                <a:lnTo>
                  <a:pt x="666057" y="5563584"/>
                </a:lnTo>
                <a:lnTo>
                  <a:pt x="653490" y="5556228"/>
                </a:lnTo>
                <a:lnTo>
                  <a:pt x="640923" y="5548565"/>
                </a:lnTo>
                <a:lnTo>
                  <a:pt x="628969" y="5540289"/>
                </a:lnTo>
                <a:lnTo>
                  <a:pt x="617015" y="5532013"/>
                </a:lnTo>
                <a:lnTo>
                  <a:pt x="606900" y="5524350"/>
                </a:lnTo>
                <a:lnTo>
                  <a:pt x="596785" y="5516687"/>
                </a:lnTo>
                <a:lnTo>
                  <a:pt x="587589" y="5508105"/>
                </a:lnTo>
                <a:lnTo>
                  <a:pt x="577781" y="5499829"/>
                </a:lnTo>
                <a:lnTo>
                  <a:pt x="568279" y="5490940"/>
                </a:lnTo>
                <a:lnTo>
                  <a:pt x="559083" y="5481744"/>
                </a:lnTo>
                <a:lnTo>
                  <a:pt x="549888" y="5472242"/>
                </a:lnTo>
                <a:lnTo>
                  <a:pt x="540693" y="5462740"/>
                </a:lnTo>
                <a:lnTo>
                  <a:pt x="532110" y="5452625"/>
                </a:lnTo>
                <a:lnTo>
                  <a:pt x="523221" y="5442510"/>
                </a:lnTo>
                <a:lnTo>
                  <a:pt x="514945" y="5432088"/>
                </a:lnTo>
                <a:lnTo>
                  <a:pt x="506363" y="5421360"/>
                </a:lnTo>
                <a:lnTo>
                  <a:pt x="498087" y="5410326"/>
                </a:lnTo>
                <a:lnTo>
                  <a:pt x="489811" y="5398985"/>
                </a:lnTo>
                <a:lnTo>
                  <a:pt x="481842" y="5387337"/>
                </a:lnTo>
                <a:lnTo>
                  <a:pt x="473872" y="5375689"/>
                </a:lnTo>
                <a:lnTo>
                  <a:pt x="466209" y="5363735"/>
                </a:lnTo>
                <a:lnTo>
                  <a:pt x="458547" y="5351475"/>
                </a:lnTo>
                <a:lnTo>
                  <a:pt x="450884" y="5338601"/>
                </a:lnTo>
                <a:lnTo>
                  <a:pt x="443527" y="5326034"/>
                </a:lnTo>
                <a:lnTo>
                  <a:pt x="436171" y="5313160"/>
                </a:lnTo>
                <a:lnTo>
                  <a:pt x="428815" y="5299673"/>
                </a:lnTo>
                <a:lnTo>
                  <a:pt x="422071" y="5286493"/>
                </a:lnTo>
                <a:lnTo>
                  <a:pt x="415021" y="5272700"/>
                </a:lnTo>
                <a:lnTo>
                  <a:pt x="408278" y="5258600"/>
                </a:lnTo>
                <a:lnTo>
                  <a:pt x="401535" y="5244807"/>
                </a:lnTo>
                <a:lnTo>
                  <a:pt x="394791" y="5230400"/>
                </a:lnTo>
                <a:lnTo>
                  <a:pt x="388355" y="5215994"/>
                </a:lnTo>
                <a:lnTo>
                  <a:pt x="375481" y="5186262"/>
                </a:lnTo>
                <a:lnTo>
                  <a:pt x="363220" y="5155917"/>
                </a:lnTo>
                <a:lnTo>
                  <a:pt x="353105" y="5129557"/>
                </a:lnTo>
                <a:lnTo>
                  <a:pt x="342990" y="5102277"/>
                </a:lnTo>
                <a:lnTo>
                  <a:pt x="332875" y="5074690"/>
                </a:lnTo>
                <a:lnTo>
                  <a:pt x="323067" y="5045571"/>
                </a:lnTo>
                <a:lnTo>
                  <a:pt x="313258" y="5016145"/>
                </a:lnTo>
                <a:lnTo>
                  <a:pt x="303757" y="4985800"/>
                </a:lnTo>
                <a:lnTo>
                  <a:pt x="294255" y="4954842"/>
                </a:lnTo>
                <a:lnTo>
                  <a:pt x="284753" y="4923884"/>
                </a:lnTo>
                <a:lnTo>
                  <a:pt x="275557" y="4891700"/>
                </a:lnTo>
                <a:lnTo>
                  <a:pt x="266668" y="4859515"/>
                </a:lnTo>
                <a:lnTo>
                  <a:pt x="257473" y="4826718"/>
                </a:lnTo>
                <a:lnTo>
                  <a:pt x="248584" y="4793614"/>
                </a:lnTo>
                <a:lnTo>
                  <a:pt x="240308" y="4760204"/>
                </a:lnTo>
                <a:lnTo>
                  <a:pt x="231419" y="4726487"/>
                </a:lnTo>
                <a:lnTo>
                  <a:pt x="223450" y="4693077"/>
                </a:lnTo>
                <a:lnTo>
                  <a:pt x="214867" y="4659053"/>
                </a:lnTo>
                <a:lnTo>
                  <a:pt x="199235" y="4591313"/>
                </a:lnTo>
                <a:lnTo>
                  <a:pt x="184522" y="4523267"/>
                </a:lnTo>
                <a:lnTo>
                  <a:pt x="170116" y="4456139"/>
                </a:lnTo>
                <a:lnTo>
                  <a:pt x="156629" y="4389932"/>
                </a:lnTo>
                <a:lnTo>
                  <a:pt x="144062" y="4324950"/>
                </a:lnTo>
                <a:lnTo>
                  <a:pt x="132721" y="4262114"/>
                </a:lnTo>
                <a:lnTo>
                  <a:pt x="121993" y="4201424"/>
                </a:lnTo>
                <a:lnTo>
                  <a:pt x="112185" y="4143799"/>
                </a:lnTo>
                <a:lnTo>
                  <a:pt x="106974" y="4109162"/>
                </a:lnTo>
                <a:lnTo>
                  <a:pt x="101457" y="4074526"/>
                </a:lnTo>
                <a:lnTo>
                  <a:pt x="96246" y="4039890"/>
                </a:lnTo>
                <a:lnTo>
                  <a:pt x="91342" y="4004947"/>
                </a:lnTo>
                <a:lnTo>
                  <a:pt x="86131" y="3970310"/>
                </a:lnTo>
                <a:lnTo>
                  <a:pt x="81840" y="3935367"/>
                </a:lnTo>
                <a:lnTo>
                  <a:pt x="77242" y="3900425"/>
                </a:lnTo>
                <a:lnTo>
                  <a:pt x="72644" y="3865482"/>
                </a:lnTo>
                <a:lnTo>
                  <a:pt x="68353" y="3830845"/>
                </a:lnTo>
                <a:lnTo>
                  <a:pt x="64062" y="3795596"/>
                </a:lnTo>
                <a:lnTo>
                  <a:pt x="60384" y="3760653"/>
                </a:lnTo>
                <a:lnTo>
                  <a:pt x="56399" y="3725404"/>
                </a:lnTo>
                <a:lnTo>
                  <a:pt x="52721" y="3690461"/>
                </a:lnTo>
                <a:lnTo>
                  <a:pt x="49043" y="3655518"/>
                </a:lnTo>
                <a:lnTo>
                  <a:pt x="45671" y="3620268"/>
                </a:lnTo>
                <a:lnTo>
                  <a:pt x="42299" y="3585325"/>
                </a:lnTo>
                <a:lnTo>
                  <a:pt x="38928" y="3547930"/>
                </a:lnTo>
                <a:lnTo>
                  <a:pt x="35862" y="3510842"/>
                </a:lnTo>
                <a:lnTo>
                  <a:pt x="33104" y="3473753"/>
                </a:lnTo>
                <a:lnTo>
                  <a:pt x="30039" y="3436971"/>
                </a:lnTo>
                <a:lnTo>
                  <a:pt x="27587" y="3399576"/>
                </a:lnTo>
                <a:lnTo>
                  <a:pt x="25134" y="3362794"/>
                </a:lnTo>
                <a:lnTo>
                  <a:pt x="22682" y="3326012"/>
                </a:lnTo>
                <a:lnTo>
                  <a:pt x="20843" y="3289230"/>
                </a:lnTo>
                <a:lnTo>
                  <a:pt x="18698" y="3252448"/>
                </a:lnTo>
                <a:lnTo>
                  <a:pt x="16552" y="3215360"/>
                </a:lnTo>
                <a:lnTo>
                  <a:pt x="14406" y="3178271"/>
                </a:lnTo>
                <a:lnTo>
                  <a:pt x="12567" y="3141489"/>
                </a:lnTo>
                <a:lnTo>
                  <a:pt x="10422" y="3104401"/>
                </a:lnTo>
                <a:lnTo>
                  <a:pt x="8276" y="3067006"/>
                </a:lnTo>
                <a:lnTo>
                  <a:pt x="6437" y="3029917"/>
                </a:lnTo>
                <a:lnTo>
                  <a:pt x="4291" y="2992522"/>
                </a:lnTo>
                <a:lnTo>
                  <a:pt x="3065" y="2967388"/>
                </a:lnTo>
                <a:lnTo>
                  <a:pt x="2146" y="2942254"/>
                </a:lnTo>
                <a:lnTo>
                  <a:pt x="920" y="2917426"/>
                </a:lnTo>
                <a:lnTo>
                  <a:pt x="613" y="2892598"/>
                </a:lnTo>
                <a:lnTo>
                  <a:pt x="307" y="2867157"/>
                </a:lnTo>
                <a:lnTo>
                  <a:pt x="0" y="2842329"/>
                </a:lnTo>
                <a:lnTo>
                  <a:pt x="0" y="2816888"/>
                </a:lnTo>
                <a:lnTo>
                  <a:pt x="0" y="2792060"/>
                </a:lnTo>
                <a:lnTo>
                  <a:pt x="920" y="2742098"/>
                </a:lnTo>
                <a:lnTo>
                  <a:pt x="2452" y="2691829"/>
                </a:lnTo>
                <a:lnTo>
                  <a:pt x="4291" y="2641867"/>
                </a:lnTo>
                <a:lnTo>
                  <a:pt x="6744" y="2591905"/>
                </a:lnTo>
                <a:lnTo>
                  <a:pt x="9502" y="2541943"/>
                </a:lnTo>
                <a:lnTo>
                  <a:pt x="12874" y="2491981"/>
                </a:lnTo>
                <a:lnTo>
                  <a:pt x="16552" y="2442018"/>
                </a:lnTo>
                <a:lnTo>
                  <a:pt x="19924" y="2392363"/>
                </a:lnTo>
                <a:lnTo>
                  <a:pt x="24215" y="2342707"/>
                </a:lnTo>
                <a:lnTo>
                  <a:pt x="28200" y="2293051"/>
                </a:lnTo>
                <a:lnTo>
                  <a:pt x="32184" y="2243396"/>
                </a:lnTo>
                <a:lnTo>
                  <a:pt x="36476" y="2194046"/>
                </a:lnTo>
                <a:lnTo>
                  <a:pt x="38928" y="2158490"/>
                </a:lnTo>
                <a:lnTo>
                  <a:pt x="41993" y="2123241"/>
                </a:lnTo>
                <a:lnTo>
                  <a:pt x="45364" y="2087685"/>
                </a:lnTo>
                <a:lnTo>
                  <a:pt x="49043" y="2052742"/>
                </a:lnTo>
                <a:lnTo>
                  <a:pt x="53027" y="2017186"/>
                </a:lnTo>
                <a:lnTo>
                  <a:pt x="56706" y="1982243"/>
                </a:lnTo>
                <a:lnTo>
                  <a:pt x="60997" y="1946994"/>
                </a:lnTo>
                <a:lnTo>
                  <a:pt x="65594" y="1912051"/>
                </a:lnTo>
                <a:lnTo>
                  <a:pt x="70192" y="1877108"/>
                </a:lnTo>
                <a:lnTo>
                  <a:pt x="74790" y="1841859"/>
                </a:lnTo>
                <a:lnTo>
                  <a:pt x="79388" y="1807222"/>
                </a:lnTo>
                <a:lnTo>
                  <a:pt x="84292" y="1771973"/>
                </a:lnTo>
                <a:lnTo>
                  <a:pt x="88583" y="1737337"/>
                </a:lnTo>
                <a:lnTo>
                  <a:pt x="93181" y="1702700"/>
                </a:lnTo>
                <a:lnTo>
                  <a:pt x="98085" y="1668064"/>
                </a:lnTo>
                <a:lnTo>
                  <a:pt x="102683" y="1633121"/>
                </a:lnTo>
                <a:lnTo>
                  <a:pt x="106054" y="1610132"/>
                </a:lnTo>
                <a:lnTo>
                  <a:pt x="109120" y="1586837"/>
                </a:lnTo>
                <a:lnTo>
                  <a:pt x="112491" y="1563235"/>
                </a:lnTo>
                <a:lnTo>
                  <a:pt x="116476" y="1539940"/>
                </a:lnTo>
                <a:lnTo>
                  <a:pt x="120154" y="1516032"/>
                </a:lnTo>
                <a:lnTo>
                  <a:pt x="124139" y="1492123"/>
                </a:lnTo>
                <a:lnTo>
                  <a:pt x="128430" y="1468521"/>
                </a:lnTo>
                <a:lnTo>
                  <a:pt x="132721" y="1444920"/>
                </a:lnTo>
                <a:lnTo>
                  <a:pt x="137012" y="1421011"/>
                </a:lnTo>
                <a:lnTo>
                  <a:pt x="141304" y="1397410"/>
                </a:lnTo>
                <a:lnTo>
                  <a:pt x="145901" y="1374114"/>
                </a:lnTo>
                <a:lnTo>
                  <a:pt x="150499" y="1350513"/>
                </a:lnTo>
                <a:lnTo>
                  <a:pt x="155097" y="1327217"/>
                </a:lnTo>
                <a:lnTo>
                  <a:pt x="160001" y="1304535"/>
                </a:lnTo>
                <a:lnTo>
                  <a:pt x="164599" y="1281853"/>
                </a:lnTo>
                <a:lnTo>
                  <a:pt x="169503" y="1259170"/>
                </a:lnTo>
                <a:lnTo>
                  <a:pt x="174407" y="1236182"/>
                </a:lnTo>
                <a:lnTo>
                  <a:pt x="179311" y="1213806"/>
                </a:lnTo>
                <a:lnTo>
                  <a:pt x="184216" y="1191124"/>
                </a:lnTo>
                <a:lnTo>
                  <a:pt x="189120" y="1168748"/>
                </a:lnTo>
                <a:lnTo>
                  <a:pt x="194024" y="1146372"/>
                </a:lnTo>
                <a:lnTo>
                  <a:pt x="198928" y="1123997"/>
                </a:lnTo>
                <a:lnTo>
                  <a:pt x="204139" y="1101315"/>
                </a:lnTo>
                <a:lnTo>
                  <a:pt x="209350" y="1078632"/>
                </a:lnTo>
                <a:lnTo>
                  <a:pt x="213335" y="1060854"/>
                </a:lnTo>
                <a:lnTo>
                  <a:pt x="218239" y="1039092"/>
                </a:lnTo>
                <a:lnTo>
                  <a:pt x="223756" y="1014570"/>
                </a:lnTo>
                <a:lnTo>
                  <a:pt x="229580" y="988516"/>
                </a:lnTo>
                <a:lnTo>
                  <a:pt x="236017" y="963075"/>
                </a:lnTo>
                <a:lnTo>
                  <a:pt x="242147" y="940087"/>
                </a:lnTo>
                <a:lnTo>
                  <a:pt x="245212" y="929665"/>
                </a:lnTo>
                <a:lnTo>
                  <a:pt x="247971" y="920470"/>
                </a:lnTo>
                <a:lnTo>
                  <a:pt x="250729" y="912500"/>
                </a:lnTo>
                <a:lnTo>
                  <a:pt x="253488" y="905757"/>
                </a:lnTo>
                <a:lnTo>
                  <a:pt x="256247" y="890738"/>
                </a:lnTo>
                <a:lnTo>
                  <a:pt x="260231" y="874186"/>
                </a:lnTo>
                <a:lnTo>
                  <a:pt x="264829" y="857327"/>
                </a:lnTo>
                <a:lnTo>
                  <a:pt x="269733" y="839856"/>
                </a:lnTo>
                <a:lnTo>
                  <a:pt x="274638" y="822078"/>
                </a:lnTo>
                <a:lnTo>
                  <a:pt x="279848" y="804913"/>
                </a:lnTo>
                <a:lnTo>
                  <a:pt x="284753" y="788668"/>
                </a:lnTo>
                <a:lnTo>
                  <a:pt x="289350" y="773342"/>
                </a:lnTo>
                <a:lnTo>
                  <a:pt x="294255" y="757403"/>
                </a:lnTo>
                <a:lnTo>
                  <a:pt x="299159" y="741157"/>
                </a:lnTo>
                <a:lnTo>
                  <a:pt x="304063" y="725525"/>
                </a:lnTo>
                <a:lnTo>
                  <a:pt x="308967" y="709586"/>
                </a:lnTo>
                <a:lnTo>
                  <a:pt x="313565" y="693954"/>
                </a:lnTo>
                <a:lnTo>
                  <a:pt x="318469" y="678321"/>
                </a:lnTo>
                <a:lnTo>
                  <a:pt x="323373" y="662689"/>
                </a:lnTo>
                <a:lnTo>
                  <a:pt x="328278" y="646750"/>
                </a:lnTo>
                <a:lnTo>
                  <a:pt x="337473" y="617938"/>
                </a:lnTo>
                <a:lnTo>
                  <a:pt x="347282" y="586980"/>
                </a:lnTo>
                <a:lnTo>
                  <a:pt x="357703" y="554182"/>
                </a:lnTo>
                <a:lnTo>
                  <a:pt x="369044" y="521692"/>
                </a:lnTo>
                <a:lnTo>
                  <a:pt x="374561" y="505140"/>
                </a:lnTo>
                <a:lnTo>
                  <a:pt x="380385" y="489201"/>
                </a:lnTo>
                <a:lnTo>
                  <a:pt x="386516" y="473568"/>
                </a:lnTo>
                <a:lnTo>
                  <a:pt x="392339" y="458549"/>
                </a:lnTo>
                <a:lnTo>
                  <a:pt x="398470" y="444143"/>
                </a:lnTo>
                <a:lnTo>
                  <a:pt x="404600" y="430349"/>
                </a:lnTo>
                <a:lnTo>
                  <a:pt x="410730" y="417476"/>
                </a:lnTo>
                <a:lnTo>
                  <a:pt x="416554" y="405522"/>
                </a:lnTo>
                <a:lnTo>
                  <a:pt x="419006" y="398778"/>
                </a:lnTo>
                <a:lnTo>
                  <a:pt x="422071" y="391422"/>
                </a:lnTo>
                <a:lnTo>
                  <a:pt x="425136" y="383759"/>
                </a:lnTo>
                <a:lnTo>
                  <a:pt x="428508" y="375790"/>
                </a:lnTo>
                <a:lnTo>
                  <a:pt x="436784" y="358625"/>
                </a:lnTo>
                <a:lnTo>
                  <a:pt x="445673" y="340540"/>
                </a:lnTo>
                <a:lnTo>
                  <a:pt x="456094" y="322149"/>
                </a:lnTo>
                <a:lnTo>
                  <a:pt x="467129" y="302839"/>
                </a:lnTo>
                <a:lnTo>
                  <a:pt x="478470" y="283835"/>
                </a:lnTo>
                <a:lnTo>
                  <a:pt x="490424" y="264524"/>
                </a:lnTo>
                <a:lnTo>
                  <a:pt x="502378" y="245826"/>
                </a:lnTo>
                <a:lnTo>
                  <a:pt x="514639" y="228048"/>
                </a:lnTo>
                <a:lnTo>
                  <a:pt x="526286" y="211190"/>
                </a:lnTo>
                <a:lnTo>
                  <a:pt x="537627" y="195251"/>
                </a:lnTo>
                <a:lnTo>
                  <a:pt x="548662" y="181458"/>
                </a:lnTo>
                <a:lnTo>
                  <a:pt x="558777" y="168584"/>
                </a:lnTo>
                <a:lnTo>
                  <a:pt x="563375" y="163373"/>
                </a:lnTo>
                <a:lnTo>
                  <a:pt x="567972" y="158469"/>
                </a:lnTo>
                <a:lnTo>
                  <a:pt x="571957" y="154485"/>
                </a:lnTo>
                <a:lnTo>
                  <a:pt x="575635" y="150500"/>
                </a:lnTo>
                <a:lnTo>
                  <a:pt x="590654" y="136707"/>
                </a:lnTo>
                <a:lnTo>
                  <a:pt x="603222" y="124139"/>
                </a:lnTo>
                <a:lnTo>
                  <a:pt x="615176" y="112492"/>
                </a:lnTo>
                <a:lnTo>
                  <a:pt x="627130" y="101764"/>
                </a:lnTo>
                <a:lnTo>
                  <a:pt x="632954" y="96553"/>
                </a:lnTo>
                <a:lnTo>
                  <a:pt x="639390" y="91342"/>
                </a:lnTo>
                <a:lnTo>
                  <a:pt x="646134" y="85825"/>
                </a:lnTo>
                <a:lnTo>
                  <a:pt x="653490" y="80307"/>
                </a:lnTo>
                <a:lnTo>
                  <a:pt x="661459" y="74790"/>
                </a:lnTo>
                <a:lnTo>
                  <a:pt x="670348" y="68660"/>
                </a:lnTo>
                <a:lnTo>
                  <a:pt x="679850" y="62836"/>
                </a:lnTo>
                <a:lnTo>
                  <a:pt x="690272" y="56399"/>
                </a:lnTo>
                <a:lnTo>
                  <a:pt x="698241" y="51801"/>
                </a:lnTo>
                <a:lnTo>
                  <a:pt x="706824" y="46897"/>
                </a:lnTo>
                <a:lnTo>
                  <a:pt x="715099" y="42299"/>
                </a:lnTo>
                <a:lnTo>
                  <a:pt x="724295" y="38315"/>
                </a:lnTo>
                <a:lnTo>
                  <a:pt x="733490" y="34023"/>
                </a:lnTo>
                <a:lnTo>
                  <a:pt x="742686" y="29732"/>
                </a:lnTo>
                <a:lnTo>
                  <a:pt x="752188" y="26054"/>
                </a:lnTo>
                <a:lnTo>
                  <a:pt x="761996" y="22376"/>
                </a:lnTo>
                <a:lnTo>
                  <a:pt x="771805" y="19311"/>
                </a:lnTo>
                <a:lnTo>
                  <a:pt x="782226" y="16245"/>
                </a:lnTo>
                <a:lnTo>
                  <a:pt x="792648" y="13180"/>
                </a:lnTo>
                <a:lnTo>
                  <a:pt x="803069" y="10728"/>
                </a:lnTo>
                <a:lnTo>
                  <a:pt x="813797" y="8889"/>
                </a:lnTo>
                <a:lnTo>
                  <a:pt x="824219" y="7357"/>
                </a:lnTo>
                <a:lnTo>
                  <a:pt x="834947" y="5824"/>
                </a:lnTo>
                <a:lnTo>
                  <a:pt x="846288" y="5211"/>
                </a:lnTo>
                <a:lnTo>
                  <a:pt x="852112" y="3372"/>
                </a:lnTo>
                <a:lnTo>
                  <a:pt x="860081" y="2146"/>
                </a:lnTo>
                <a:lnTo>
                  <a:pt x="868663" y="920"/>
                </a:lnTo>
                <a:lnTo>
                  <a:pt x="879391" y="307"/>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Title 1"/>
          <p:cNvSpPr>
            <a:spLocks noGrp="1"/>
          </p:cNvSpPr>
          <p:nvPr>
            <p:ph type="title"/>
          </p:nvPr>
        </p:nvSpPr>
        <p:spPr>
          <a:xfrm>
            <a:off x="1153521" y="203814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4" name="Text Placeholder 3"/>
          <p:cNvSpPr>
            <a:spLocks noGrp="1"/>
          </p:cNvSpPr>
          <p:nvPr>
            <p:ph type="body" sz="quarter" idx="13"/>
          </p:nvPr>
        </p:nvSpPr>
        <p:spPr>
          <a:xfrm>
            <a:off x="1153521" y="174491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75_Custom Layout">
    <p:spTree>
      <p:nvGrpSpPr>
        <p:cNvPr id="1" name=""/>
        <p:cNvGrpSpPr/>
        <p:nvPr/>
      </p:nvGrpSpPr>
      <p:grpSpPr>
        <a:xfrm>
          <a:off x="0" y="0"/>
          <a:ext cx="0" cy="0"/>
          <a:chOff x="0" y="0"/>
          <a:chExt cx="0" cy="0"/>
        </a:xfrm>
      </p:grpSpPr>
      <p:sp>
        <p:nvSpPr>
          <p:cNvPr id="23" name="Picture Placeholder 22"/>
          <p:cNvSpPr>
            <a:spLocks noGrp="1"/>
          </p:cNvSpPr>
          <p:nvPr>
            <p:ph type="pic" sz="quarter" idx="10" hasCustomPrompt="1"/>
          </p:nvPr>
        </p:nvSpPr>
        <p:spPr>
          <a:xfrm>
            <a:off x="1006940" y="1"/>
            <a:ext cx="10197727" cy="4216219"/>
          </a:xfrm>
          <a:custGeom>
            <a:avLst/>
            <a:gdLst>
              <a:gd name="connsiteX0" fmla="*/ 9492333 w 10197727"/>
              <a:gd name="connsiteY0" fmla="*/ 0 h 4216219"/>
              <a:gd name="connsiteX1" fmla="*/ 10197727 w 10197727"/>
              <a:gd name="connsiteY1" fmla="*/ 0 h 4216219"/>
              <a:gd name="connsiteX2" fmla="*/ 10197727 w 10197727"/>
              <a:gd name="connsiteY2" fmla="*/ 3743053 h 4216219"/>
              <a:gd name="connsiteX3" fmla="*/ 9845030 w 10197727"/>
              <a:gd name="connsiteY3" fmla="*/ 4095750 h 4216219"/>
              <a:gd name="connsiteX4" fmla="*/ 9492333 w 10197727"/>
              <a:gd name="connsiteY4" fmla="*/ 3743053 h 4216219"/>
              <a:gd name="connsiteX5" fmla="*/ 8543099 w 10197727"/>
              <a:gd name="connsiteY5" fmla="*/ 0 h 4216219"/>
              <a:gd name="connsiteX6" fmla="*/ 9248493 w 10197727"/>
              <a:gd name="connsiteY6" fmla="*/ 0 h 4216219"/>
              <a:gd name="connsiteX7" fmla="*/ 9248493 w 10197727"/>
              <a:gd name="connsiteY7" fmla="*/ 3163933 h 4216219"/>
              <a:gd name="connsiteX8" fmla="*/ 8895796 w 10197727"/>
              <a:gd name="connsiteY8" fmla="*/ 3516630 h 4216219"/>
              <a:gd name="connsiteX9" fmla="*/ 8543099 w 10197727"/>
              <a:gd name="connsiteY9" fmla="*/ 3163933 h 4216219"/>
              <a:gd name="connsiteX10" fmla="*/ 7593866 w 10197727"/>
              <a:gd name="connsiteY10" fmla="*/ 0 h 4216219"/>
              <a:gd name="connsiteX11" fmla="*/ 8299260 w 10197727"/>
              <a:gd name="connsiteY11" fmla="*/ 0 h 4216219"/>
              <a:gd name="connsiteX12" fmla="*/ 8299260 w 10197727"/>
              <a:gd name="connsiteY12" fmla="*/ 2821577 h 4216219"/>
              <a:gd name="connsiteX13" fmla="*/ 7946563 w 10197727"/>
              <a:gd name="connsiteY13" fmla="*/ 3174274 h 4216219"/>
              <a:gd name="connsiteX14" fmla="*/ 7593866 w 10197727"/>
              <a:gd name="connsiteY14" fmla="*/ 2821577 h 4216219"/>
              <a:gd name="connsiteX15" fmla="*/ 6644632 w 10197727"/>
              <a:gd name="connsiteY15" fmla="*/ 0 h 4216219"/>
              <a:gd name="connsiteX16" fmla="*/ 7350026 w 10197727"/>
              <a:gd name="connsiteY16" fmla="*/ 0 h 4216219"/>
              <a:gd name="connsiteX17" fmla="*/ 7350026 w 10197727"/>
              <a:gd name="connsiteY17" fmla="*/ 2223407 h 4216219"/>
              <a:gd name="connsiteX18" fmla="*/ 6997329 w 10197727"/>
              <a:gd name="connsiteY18" fmla="*/ 2576104 h 4216219"/>
              <a:gd name="connsiteX19" fmla="*/ 6644632 w 10197727"/>
              <a:gd name="connsiteY19" fmla="*/ 2223407 h 4216219"/>
              <a:gd name="connsiteX20" fmla="*/ 5695399 w 10197727"/>
              <a:gd name="connsiteY20" fmla="*/ 0 h 4216219"/>
              <a:gd name="connsiteX21" fmla="*/ 6400793 w 10197727"/>
              <a:gd name="connsiteY21" fmla="*/ 0 h 4216219"/>
              <a:gd name="connsiteX22" fmla="*/ 6400793 w 10197727"/>
              <a:gd name="connsiteY22" fmla="*/ 2821577 h 4216219"/>
              <a:gd name="connsiteX23" fmla="*/ 6048096 w 10197727"/>
              <a:gd name="connsiteY23" fmla="*/ 3174274 h 4216219"/>
              <a:gd name="connsiteX24" fmla="*/ 5695399 w 10197727"/>
              <a:gd name="connsiteY24" fmla="*/ 2821577 h 4216219"/>
              <a:gd name="connsiteX25" fmla="*/ 4746167 w 10197727"/>
              <a:gd name="connsiteY25" fmla="*/ 0 h 4216219"/>
              <a:gd name="connsiteX26" fmla="*/ 5451559 w 10197727"/>
              <a:gd name="connsiteY26" fmla="*/ 0 h 4216219"/>
              <a:gd name="connsiteX27" fmla="*/ 5451559 w 10197727"/>
              <a:gd name="connsiteY27" fmla="*/ 3584847 h 4216219"/>
              <a:gd name="connsiteX28" fmla="*/ 5098862 w 10197727"/>
              <a:gd name="connsiteY28" fmla="*/ 3937544 h 4216219"/>
              <a:gd name="connsiteX29" fmla="*/ 4746167 w 10197727"/>
              <a:gd name="connsiteY29" fmla="*/ 3584847 h 4216219"/>
              <a:gd name="connsiteX30" fmla="*/ 3796932 w 10197727"/>
              <a:gd name="connsiteY30" fmla="*/ 0 h 4216219"/>
              <a:gd name="connsiteX31" fmla="*/ 4502326 w 10197727"/>
              <a:gd name="connsiteY31" fmla="*/ 0 h 4216219"/>
              <a:gd name="connsiteX32" fmla="*/ 4502326 w 10197727"/>
              <a:gd name="connsiteY32" fmla="*/ 3163933 h 4216219"/>
              <a:gd name="connsiteX33" fmla="*/ 4149630 w 10197727"/>
              <a:gd name="connsiteY33" fmla="*/ 3516630 h 4216219"/>
              <a:gd name="connsiteX34" fmla="*/ 3796932 w 10197727"/>
              <a:gd name="connsiteY34" fmla="*/ 3163933 h 4216219"/>
              <a:gd name="connsiteX35" fmla="*/ 2847700 w 10197727"/>
              <a:gd name="connsiteY35" fmla="*/ 0 h 4216219"/>
              <a:gd name="connsiteX36" fmla="*/ 3553092 w 10197727"/>
              <a:gd name="connsiteY36" fmla="*/ 0 h 4216219"/>
              <a:gd name="connsiteX37" fmla="*/ 3553092 w 10197727"/>
              <a:gd name="connsiteY37" fmla="*/ 3163933 h 4216219"/>
              <a:gd name="connsiteX38" fmla="*/ 3200396 w 10197727"/>
              <a:gd name="connsiteY38" fmla="*/ 3516630 h 4216219"/>
              <a:gd name="connsiteX39" fmla="*/ 2847700 w 10197727"/>
              <a:gd name="connsiteY39" fmla="*/ 3163933 h 4216219"/>
              <a:gd name="connsiteX40" fmla="*/ 1898468 w 10197727"/>
              <a:gd name="connsiteY40" fmla="*/ 0 h 4216219"/>
              <a:gd name="connsiteX41" fmla="*/ 2603862 w 10197727"/>
              <a:gd name="connsiteY41" fmla="*/ 0 h 4216219"/>
              <a:gd name="connsiteX42" fmla="*/ 2603862 w 10197727"/>
              <a:gd name="connsiteY42" fmla="*/ 3584847 h 4216219"/>
              <a:gd name="connsiteX43" fmla="*/ 2251165 w 10197727"/>
              <a:gd name="connsiteY43" fmla="*/ 3937544 h 4216219"/>
              <a:gd name="connsiteX44" fmla="*/ 1898468 w 10197727"/>
              <a:gd name="connsiteY44" fmla="*/ 3584847 h 4216219"/>
              <a:gd name="connsiteX45" fmla="*/ 949233 w 10197727"/>
              <a:gd name="connsiteY45" fmla="*/ 0 h 4216219"/>
              <a:gd name="connsiteX46" fmla="*/ 1654628 w 10197727"/>
              <a:gd name="connsiteY46" fmla="*/ 0 h 4216219"/>
              <a:gd name="connsiteX47" fmla="*/ 1654628 w 10197727"/>
              <a:gd name="connsiteY47" fmla="*/ 3863522 h 4216219"/>
              <a:gd name="connsiteX48" fmla="*/ 1301930 w 10197727"/>
              <a:gd name="connsiteY48" fmla="*/ 4216219 h 4216219"/>
              <a:gd name="connsiteX49" fmla="*/ 949233 w 10197727"/>
              <a:gd name="connsiteY49" fmla="*/ 3863522 h 4216219"/>
              <a:gd name="connsiteX50" fmla="*/ 0 w 10197727"/>
              <a:gd name="connsiteY50" fmla="*/ 0 h 4216219"/>
              <a:gd name="connsiteX51" fmla="*/ 705394 w 10197727"/>
              <a:gd name="connsiteY51" fmla="*/ 0 h 4216219"/>
              <a:gd name="connsiteX52" fmla="*/ 705394 w 10197727"/>
              <a:gd name="connsiteY52" fmla="*/ 3163933 h 4216219"/>
              <a:gd name="connsiteX53" fmla="*/ 352697 w 10197727"/>
              <a:gd name="connsiteY53" fmla="*/ 3516630 h 4216219"/>
              <a:gd name="connsiteX54" fmla="*/ 0 w 10197727"/>
              <a:gd name="connsiteY54" fmla="*/ 3163933 h 421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0197727" h="4216219">
                <a:moveTo>
                  <a:pt x="9492333" y="0"/>
                </a:moveTo>
                <a:lnTo>
                  <a:pt x="10197727" y="0"/>
                </a:lnTo>
                <a:lnTo>
                  <a:pt x="10197727" y="3743053"/>
                </a:lnTo>
                <a:cubicBezTo>
                  <a:pt x="10197727" y="3937842"/>
                  <a:pt x="10039819" y="4095750"/>
                  <a:pt x="9845030" y="4095750"/>
                </a:cubicBezTo>
                <a:cubicBezTo>
                  <a:pt x="9650241" y="4095750"/>
                  <a:pt x="9492333" y="3937842"/>
                  <a:pt x="9492333" y="3743053"/>
                </a:cubicBezTo>
                <a:close/>
                <a:moveTo>
                  <a:pt x="8543099" y="0"/>
                </a:moveTo>
                <a:lnTo>
                  <a:pt x="9248493" y="0"/>
                </a:lnTo>
                <a:lnTo>
                  <a:pt x="9248493" y="3163933"/>
                </a:lnTo>
                <a:cubicBezTo>
                  <a:pt x="9248493" y="3358722"/>
                  <a:pt x="9090585" y="3516630"/>
                  <a:pt x="8895796" y="3516630"/>
                </a:cubicBezTo>
                <a:cubicBezTo>
                  <a:pt x="8701007" y="3516630"/>
                  <a:pt x="8543099" y="3358722"/>
                  <a:pt x="8543099" y="3163933"/>
                </a:cubicBezTo>
                <a:close/>
                <a:moveTo>
                  <a:pt x="7593866" y="0"/>
                </a:moveTo>
                <a:lnTo>
                  <a:pt x="8299260" y="0"/>
                </a:lnTo>
                <a:lnTo>
                  <a:pt x="8299260" y="2821577"/>
                </a:lnTo>
                <a:cubicBezTo>
                  <a:pt x="8299260" y="3016366"/>
                  <a:pt x="8141352" y="3174274"/>
                  <a:pt x="7946563" y="3174274"/>
                </a:cubicBezTo>
                <a:cubicBezTo>
                  <a:pt x="7751774" y="3174274"/>
                  <a:pt x="7593866" y="3016366"/>
                  <a:pt x="7593866" y="2821577"/>
                </a:cubicBezTo>
                <a:close/>
                <a:moveTo>
                  <a:pt x="6644632" y="0"/>
                </a:moveTo>
                <a:lnTo>
                  <a:pt x="7350026" y="0"/>
                </a:lnTo>
                <a:lnTo>
                  <a:pt x="7350026" y="2223407"/>
                </a:lnTo>
                <a:cubicBezTo>
                  <a:pt x="7350026" y="2418196"/>
                  <a:pt x="7192118" y="2576104"/>
                  <a:pt x="6997329" y="2576104"/>
                </a:cubicBezTo>
                <a:cubicBezTo>
                  <a:pt x="6802540" y="2576104"/>
                  <a:pt x="6644632" y="2418196"/>
                  <a:pt x="6644632" y="2223407"/>
                </a:cubicBezTo>
                <a:close/>
                <a:moveTo>
                  <a:pt x="5695399" y="0"/>
                </a:moveTo>
                <a:lnTo>
                  <a:pt x="6400793" y="0"/>
                </a:lnTo>
                <a:lnTo>
                  <a:pt x="6400793" y="2821577"/>
                </a:lnTo>
                <a:cubicBezTo>
                  <a:pt x="6400793" y="3016366"/>
                  <a:pt x="6242885" y="3174274"/>
                  <a:pt x="6048096" y="3174274"/>
                </a:cubicBezTo>
                <a:cubicBezTo>
                  <a:pt x="5853307" y="3174274"/>
                  <a:pt x="5695399" y="3016366"/>
                  <a:pt x="5695399" y="2821577"/>
                </a:cubicBezTo>
                <a:close/>
                <a:moveTo>
                  <a:pt x="4746167" y="0"/>
                </a:moveTo>
                <a:lnTo>
                  <a:pt x="5451559" y="0"/>
                </a:lnTo>
                <a:lnTo>
                  <a:pt x="5451559" y="3584847"/>
                </a:lnTo>
                <a:cubicBezTo>
                  <a:pt x="5451559" y="3779636"/>
                  <a:pt x="5293651" y="3937544"/>
                  <a:pt x="5098862" y="3937544"/>
                </a:cubicBezTo>
                <a:cubicBezTo>
                  <a:pt x="4904073" y="3937544"/>
                  <a:pt x="4746167" y="3779636"/>
                  <a:pt x="4746167" y="3584847"/>
                </a:cubicBezTo>
                <a:close/>
                <a:moveTo>
                  <a:pt x="3796932" y="0"/>
                </a:moveTo>
                <a:lnTo>
                  <a:pt x="4502326" y="0"/>
                </a:lnTo>
                <a:lnTo>
                  <a:pt x="4502326" y="3163933"/>
                </a:lnTo>
                <a:cubicBezTo>
                  <a:pt x="4502326" y="3358722"/>
                  <a:pt x="4344419" y="3516630"/>
                  <a:pt x="4149630" y="3516630"/>
                </a:cubicBezTo>
                <a:cubicBezTo>
                  <a:pt x="3954841" y="3516630"/>
                  <a:pt x="3796932" y="3358722"/>
                  <a:pt x="3796932" y="3163933"/>
                </a:cubicBezTo>
                <a:close/>
                <a:moveTo>
                  <a:pt x="2847700" y="0"/>
                </a:moveTo>
                <a:lnTo>
                  <a:pt x="3553092" y="0"/>
                </a:lnTo>
                <a:lnTo>
                  <a:pt x="3553092" y="3163933"/>
                </a:lnTo>
                <a:cubicBezTo>
                  <a:pt x="3553092" y="3358722"/>
                  <a:pt x="3395186" y="3516630"/>
                  <a:pt x="3200396" y="3516630"/>
                </a:cubicBezTo>
                <a:cubicBezTo>
                  <a:pt x="3005607" y="3516630"/>
                  <a:pt x="2847700" y="3358722"/>
                  <a:pt x="2847700" y="3163933"/>
                </a:cubicBezTo>
                <a:close/>
                <a:moveTo>
                  <a:pt x="1898468" y="0"/>
                </a:moveTo>
                <a:lnTo>
                  <a:pt x="2603862" y="0"/>
                </a:lnTo>
                <a:lnTo>
                  <a:pt x="2603862" y="3584847"/>
                </a:lnTo>
                <a:cubicBezTo>
                  <a:pt x="2603862" y="3779636"/>
                  <a:pt x="2445954" y="3937544"/>
                  <a:pt x="2251165" y="3937544"/>
                </a:cubicBezTo>
                <a:cubicBezTo>
                  <a:pt x="2056377" y="3937544"/>
                  <a:pt x="1898468" y="3779636"/>
                  <a:pt x="1898468" y="3584847"/>
                </a:cubicBezTo>
                <a:close/>
                <a:moveTo>
                  <a:pt x="949233" y="0"/>
                </a:moveTo>
                <a:lnTo>
                  <a:pt x="1654628" y="0"/>
                </a:lnTo>
                <a:lnTo>
                  <a:pt x="1654628" y="3863522"/>
                </a:lnTo>
                <a:cubicBezTo>
                  <a:pt x="1654628" y="4058311"/>
                  <a:pt x="1496719" y="4216219"/>
                  <a:pt x="1301930" y="4216219"/>
                </a:cubicBezTo>
                <a:cubicBezTo>
                  <a:pt x="1107141" y="4216219"/>
                  <a:pt x="949233" y="4058311"/>
                  <a:pt x="949233" y="3863522"/>
                </a:cubicBezTo>
                <a:close/>
                <a:moveTo>
                  <a:pt x="0" y="0"/>
                </a:moveTo>
                <a:lnTo>
                  <a:pt x="705394" y="0"/>
                </a:lnTo>
                <a:lnTo>
                  <a:pt x="705394" y="3163933"/>
                </a:lnTo>
                <a:cubicBezTo>
                  <a:pt x="705394" y="3358722"/>
                  <a:pt x="547486" y="3516630"/>
                  <a:pt x="352697" y="3516630"/>
                </a:cubicBezTo>
                <a:cubicBezTo>
                  <a:pt x="157908" y="3516630"/>
                  <a:pt x="0" y="3358722"/>
                  <a:pt x="0" y="3163933"/>
                </a:cubicBezTo>
                <a:close/>
              </a:path>
            </a:pathLst>
          </a:custGeom>
        </p:spPr>
        <p:txBody>
          <a:bodyPr wrap="square">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6" name="Title 1"/>
          <p:cNvSpPr>
            <a:spLocks noGrp="1"/>
          </p:cNvSpPr>
          <p:nvPr>
            <p:ph type="title"/>
          </p:nvPr>
        </p:nvSpPr>
        <p:spPr>
          <a:xfrm>
            <a:off x="2277652" y="4355718"/>
            <a:ext cx="7694388" cy="694165"/>
          </a:xfrm>
          <a:prstGeom prst="rect">
            <a:avLst/>
          </a:prstGeom>
        </p:spPr>
        <p:txBody>
          <a:bodyPr/>
          <a:lstStyle>
            <a:lvl1pPr algn="ctr">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7" name="Text Placeholder 3"/>
          <p:cNvSpPr>
            <a:spLocks noGrp="1"/>
          </p:cNvSpPr>
          <p:nvPr>
            <p:ph type="body" sz="quarter" idx="13"/>
          </p:nvPr>
        </p:nvSpPr>
        <p:spPr>
          <a:xfrm>
            <a:off x="4407624" y="4062485"/>
            <a:ext cx="3434443"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76_Custom Layout">
    <p:spTree>
      <p:nvGrpSpPr>
        <p:cNvPr id="1" name=""/>
        <p:cNvGrpSpPr/>
        <p:nvPr/>
      </p:nvGrpSpPr>
      <p:grpSpPr>
        <a:xfrm>
          <a:off x="0" y="0"/>
          <a:ext cx="0" cy="0"/>
          <a:chOff x="0" y="0"/>
          <a:chExt cx="0" cy="0"/>
        </a:xfrm>
      </p:grpSpPr>
      <p:sp>
        <p:nvSpPr>
          <p:cNvPr id="2" name="Rectangle 1"/>
          <p:cNvSpPr/>
          <p:nvPr userDrawn="1"/>
        </p:nvSpPr>
        <p:spPr>
          <a:xfrm>
            <a:off x="0" y="5936343"/>
            <a:ext cx="12192000" cy="9216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Picture Placeholder 7"/>
          <p:cNvSpPr>
            <a:spLocks noGrp="1"/>
          </p:cNvSpPr>
          <p:nvPr>
            <p:ph type="pic" sz="quarter" idx="14" hasCustomPrompt="1"/>
          </p:nvPr>
        </p:nvSpPr>
        <p:spPr>
          <a:xfrm>
            <a:off x="1006941" y="2641781"/>
            <a:ext cx="10197727" cy="4216219"/>
          </a:xfrm>
          <a:custGeom>
            <a:avLst/>
            <a:gdLst>
              <a:gd name="connsiteX0" fmla="*/ 3200398 w 10197727"/>
              <a:gd name="connsiteY0" fmla="*/ 1640115 h 4216219"/>
              <a:gd name="connsiteX1" fmla="*/ 3553095 w 10197727"/>
              <a:gd name="connsiteY1" fmla="*/ 1992812 h 4216219"/>
              <a:gd name="connsiteX2" fmla="*/ 3553095 w 10197727"/>
              <a:gd name="connsiteY2" fmla="*/ 4216219 h 4216219"/>
              <a:gd name="connsiteX3" fmla="*/ 2847701 w 10197727"/>
              <a:gd name="connsiteY3" fmla="*/ 4216219 h 4216219"/>
              <a:gd name="connsiteX4" fmla="*/ 2847701 w 10197727"/>
              <a:gd name="connsiteY4" fmla="*/ 1992812 h 4216219"/>
              <a:gd name="connsiteX5" fmla="*/ 3200398 w 10197727"/>
              <a:gd name="connsiteY5" fmla="*/ 1640115 h 4216219"/>
              <a:gd name="connsiteX6" fmla="*/ 4149631 w 10197727"/>
              <a:gd name="connsiteY6" fmla="*/ 1041945 h 4216219"/>
              <a:gd name="connsiteX7" fmla="*/ 4502328 w 10197727"/>
              <a:gd name="connsiteY7" fmla="*/ 1394642 h 4216219"/>
              <a:gd name="connsiteX8" fmla="*/ 4502328 w 10197727"/>
              <a:gd name="connsiteY8" fmla="*/ 4216219 h 4216219"/>
              <a:gd name="connsiteX9" fmla="*/ 3796934 w 10197727"/>
              <a:gd name="connsiteY9" fmla="*/ 4216219 h 4216219"/>
              <a:gd name="connsiteX10" fmla="*/ 3796934 w 10197727"/>
              <a:gd name="connsiteY10" fmla="*/ 1394642 h 4216219"/>
              <a:gd name="connsiteX11" fmla="*/ 4149631 w 10197727"/>
              <a:gd name="connsiteY11" fmla="*/ 1041945 h 4216219"/>
              <a:gd name="connsiteX12" fmla="*/ 2251164 w 10197727"/>
              <a:gd name="connsiteY12" fmla="*/ 1041945 h 4216219"/>
              <a:gd name="connsiteX13" fmla="*/ 2603861 w 10197727"/>
              <a:gd name="connsiteY13" fmla="*/ 1394642 h 4216219"/>
              <a:gd name="connsiteX14" fmla="*/ 2603861 w 10197727"/>
              <a:gd name="connsiteY14" fmla="*/ 4216219 h 4216219"/>
              <a:gd name="connsiteX15" fmla="*/ 1898467 w 10197727"/>
              <a:gd name="connsiteY15" fmla="*/ 4216219 h 4216219"/>
              <a:gd name="connsiteX16" fmla="*/ 1898467 w 10197727"/>
              <a:gd name="connsiteY16" fmla="*/ 1394642 h 4216219"/>
              <a:gd name="connsiteX17" fmla="*/ 2251164 w 10197727"/>
              <a:gd name="connsiteY17" fmla="*/ 1041945 h 4216219"/>
              <a:gd name="connsiteX18" fmla="*/ 9845030 w 10197727"/>
              <a:gd name="connsiteY18" fmla="*/ 699589 h 4216219"/>
              <a:gd name="connsiteX19" fmla="*/ 10197727 w 10197727"/>
              <a:gd name="connsiteY19" fmla="*/ 1052286 h 4216219"/>
              <a:gd name="connsiteX20" fmla="*/ 10197727 w 10197727"/>
              <a:gd name="connsiteY20" fmla="*/ 4216219 h 4216219"/>
              <a:gd name="connsiteX21" fmla="*/ 9492333 w 10197727"/>
              <a:gd name="connsiteY21" fmla="*/ 4216219 h 4216219"/>
              <a:gd name="connsiteX22" fmla="*/ 9492333 w 10197727"/>
              <a:gd name="connsiteY22" fmla="*/ 1052286 h 4216219"/>
              <a:gd name="connsiteX23" fmla="*/ 9845030 w 10197727"/>
              <a:gd name="connsiteY23" fmla="*/ 699589 h 4216219"/>
              <a:gd name="connsiteX24" fmla="*/ 6997331 w 10197727"/>
              <a:gd name="connsiteY24" fmla="*/ 699589 h 4216219"/>
              <a:gd name="connsiteX25" fmla="*/ 7350027 w 10197727"/>
              <a:gd name="connsiteY25" fmla="*/ 1052286 h 4216219"/>
              <a:gd name="connsiteX26" fmla="*/ 7350027 w 10197727"/>
              <a:gd name="connsiteY26" fmla="*/ 4216219 h 4216219"/>
              <a:gd name="connsiteX27" fmla="*/ 6644635 w 10197727"/>
              <a:gd name="connsiteY27" fmla="*/ 4216219 h 4216219"/>
              <a:gd name="connsiteX28" fmla="*/ 6644635 w 10197727"/>
              <a:gd name="connsiteY28" fmla="*/ 1052286 h 4216219"/>
              <a:gd name="connsiteX29" fmla="*/ 6997331 w 10197727"/>
              <a:gd name="connsiteY29" fmla="*/ 699589 h 4216219"/>
              <a:gd name="connsiteX30" fmla="*/ 6048097 w 10197727"/>
              <a:gd name="connsiteY30" fmla="*/ 699589 h 4216219"/>
              <a:gd name="connsiteX31" fmla="*/ 6400795 w 10197727"/>
              <a:gd name="connsiteY31" fmla="*/ 1052286 h 4216219"/>
              <a:gd name="connsiteX32" fmla="*/ 6400795 w 10197727"/>
              <a:gd name="connsiteY32" fmla="*/ 4216219 h 4216219"/>
              <a:gd name="connsiteX33" fmla="*/ 5695401 w 10197727"/>
              <a:gd name="connsiteY33" fmla="*/ 4216219 h 4216219"/>
              <a:gd name="connsiteX34" fmla="*/ 5695401 w 10197727"/>
              <a:gd name="connsiteY34" fmla="*/ 1052286 h 4216219"/>
              <a:gd name="connsiteX35" fmla="*/ 6048097 w 10197727"/>
              <a:gd name="connsiteY35" fmla="*/ 699589 h 4216219"/>
              <a:gd name="connsiteX36" fmla="*/ 1301931 w 10197727"/>
              <a:gd name="connsiteY36" fmla="*/ 699589 h 4216219"/>
              <a:gd name="connsiteX37" fmla="*/ 1654628 w 10197727"/>
              <a:gd name="connsiteY37" fmla="*/ 1052286 h 4216219"/>
              <a:gd name="connsiteX38" fmla="*/ 1654628 w 10197727"/>
              <a:gd name="connsiteY38" fmla="*/ 4216219 h 4216219"/>
              <a:gd name="connsiteX39" fmla="*/ 949234 w 10197727"/>
              <a:gd name="connsiteY39" fmla="*/ 4216219 h 4216219"/>
              <a:gd name="connsiteX40" fmla="*/ 949234 w 10197727"/>
              <a:gd name="connsiteY40" fmla="*/ 1052286 h 4216219"/>
              <a:gd name="connsiteX41" fmla="*/ 1301931 w 10197727"/>
              <a:gd name="connsiteY41" fmla="*/ 699589 h 4216219"/>
              <a:gd name="connsiteX42" fmla="*/ 7946562 w 10197727"/>
              <a:gd name="connsiteY42" fmla="*/ 278675 h 4216219"/>
              <a:gd name="connsiteX43" fmla="*/ 8299259 w 10197727"/>
              <a:gd name="connsiteY43" fmla="*/ 631372 h 4216219"/>
              <a:gd name="connsiteX44" fmla="*/ 8299259 w 10197727"/>
              <a:gd name="connsiteY44" fmla="*/ 4216219 h 4216219"/>
              <a:gd name="connsiteX45" fmla="*/ 7593865 w 10197727"/>
              <a:gd name="connsiteY45" fmla="*/ 4216219 h 4216219"/>
              <a:gd name="connsiteX46" fmla="*/ 7593865 w 10197727"/>
              <a:gd name="connsiteY46" fmla="*/ 631372 h 4216219"/>
              <a:gd name="connsiteX47" fmla="*/ 7946562 w 10197727"/>
              <a:gd name="connsiteY47" fmla="*/ 278675 h 4216219"/>
              <a:gd name="connsiteX48" fmla="*/ 5098866 w 10197727"/>
              <a:gd name="connsiteY48" fmla="*/ 278675 h 4216219"/>
              <a:gd name="connsiteX49" fmla="*/ 5451560 w 10197727"/>
              <a:gd name="connsiteY49" fmla="*/ 631372 h 4216219"/>
              <a:gd name="connsiteX50" fmla="*/ 5451560 w 10197727"/>
              <a:gd name="connsiteY50" fmla="*/ 4216219 h 4216219"/>
              <a:gd name="connsiteX51" fmla="*/ 4746168 w 10197727"/>
              <a:gd name="connsiteY51" fmla="*/ 4216219 h 4216219"/>
              <a:gd name="connsiteX52" fmla="*/ 4746168 w 10197727"/>
              <a:gd name="connsiteY52" fmla="*/ 631372 h 4216219"/>
              <a:gd name="connsiteX53" fmla="*/ 5098866 w 10197727"/>
              <a:gd name="connsiteY53" fmla="*/ 278675 h 4216219"/>
              <a:gd name="connsiteX54" fmla="*/ 352697 w 10197727"/>
              <a:gd name="connsiteY54" fmla="*/ 120469 h 4216219"/>
              <a:gd name="connsiteX55" fmla="*/ 705394 w 10197727"/>
              <a:gd name="connsiteY55" fmla="*/ 473166 h 4216219"/>
              <a:gd name="connsiteX56" fmla="*/ 705394 w 10197727"/>
              <a:gd name="connsiteY56" fmla="*/ 4216219 h 4216219"/>
              <a:gd name="connsiteX57" fmla="*/ 0 w 10197727"/>
              <a:gd name="connsiteY57" fmla="*/ 4216219 h 4216219"/>
              <a:gd name="connsiteX58" fmla="*/ 0 w 10197727"/>
              <a:gd name="connsiteY58" fmla="*/ 473166 h 4216219"/>
              <a:gd name="connsiteX59" fmla="*/ 352697 w 10197727"/>
              <a:gd name="connsiteY59" fmla="*/ 120469 h 4216219"/>
              <a:gd name="connsiteX60" fmla="*/ 8895797 w 10197727"/>
              <a:gd name="connsiteY60" fmla="*/ 0 h 4216219"/>
              <a:gd name="connsiteX61" fmla="*/ 9248494 w 10197727"/>
              <a:gd name="connsiteY61" fmla="*/ 352697 h 4216219"/>
              <a:gd name="connsiteX62" fmla="*/ 9248494 w 10197727"/>
              <a:gd name="connsiteY62" fmla="*/ 4216219 h 4216219"/>
              <a:gd name="connsiteX63" fmla="*/ 8543099 w 10197727"/>
              <a:gd name="connsiteY63" fmla="*/ 4216219 h 4216219"/>
              <a:gd name="connsiteX64" fmla="*/ 8543099 w 10197727"/>
              <a:gd name="connsiteY64" fmla="*/ 352697 h 4216219"/>
              <a:gd name="connsiteX65" fmla="*/ 8895797 w 10197727"/>
              <a:gd name="connsiteY65" fmla="*/ 0 h 421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0197727" h="4216219">
                <a:moveTo>
                  <a:pt x="3200398" y="1640115"/>
                </a:moveTo>
                <a:cubicBezTo>
                  <a:pt x="3395187" y="1640115"/>
                  <a:pt x="3553095" y="1798023"/>
                  <a:pt x="3553095" y="1992812"/>
                </a:cubicBezTo>
                <a:lnTo>
                  <a:pt x="3553095" y="4216219"/>
                </a:lnTo>
                <a:lnTo>
                  <a:pt x="2847701" y="4216219"/>
                </a:lnTo>
                <a:lnTo>
                  <a:pt x="2847701" y="1992812"/>
                </a:lnTo>
                <a:cubicBezTo>
                  <a:pt x="2847701" y="1798023"/>
                  <a:pt x="3005609" y="1640115"/>
                  <a:pt x="3200398" y="1640115"/>
                </a:cubicBezTo>
                <a:close/>
                <a:moveTo>
                  <a:pt x="4149631" y="1041945"/>
                </a:moveTo>
                <a:cubicBezTo>
                  <a:pt x="4344420" y="1041945"/>
                  <a:pt x="4502328" y="1199853"/>
                  <a:pt x="4502328" y="1394642"/>
                </a:cubicBezTo>
                <a:lnTo>
                  <a:pt x="4502328" y="4216219"/>
                </a:lnTo>
                <a:lnTo>
                  <a:pt x="3796934" y="4216219"/>
                </a:lnTo>
                <a:lnTo>
                  <a:pt x="3796934" y="1394642"/>
                </a:lnTo>
                <a:cubicBezTo>
                  <a:pt x="3796934" y="1199853"/>
                  <a:pt x="3954842" y="1041945"/>
                  <a:pt x="4149631" y="1041945"/>
                </a:cubicBezTo>
                <a:close/>
                <a:moveTo>
                  <a:pt x="2251164" y="1041945"/>
                </a:moveTo>
                <a:cubicBezTo>
                  <a:pt x="2445953" y="1041945"/>
                  <a:pt x="2603861" y="1199853"/>
                  <a:pt x="2603861" y="1394642"/>
                </a:cubicBezTo>
                <a:lnTo>
                  <a:pt x="2603861" y="4216219"/>
                </a:lnTo>
                <a:lnTo>
                  <a:pt x="1898467" y="4216219"/>
                </a:lnTo>
                <a:lnTo>
                  <a:pt x="1898467" y="1394642"/>
                </a:lnTo>
                <a:cubicBezTo>
                  <a:pt x="1898467" y="1199853"/>
                  <a:pt x="2056375" y="1041945"/>
                  <a:pt x="2251164" y="1041945"/>
                </a:cubicBezTo>
                <a:close/>
                <a:moveTo>
                  <a:pt x="9845030" y="699589"/>
                </a:moveTo>
                <a:cubicBezTo>
                  <a:pt x="10039819" y="699589"/>
                  <a:pt x="10197727" y="857497"/>
                  <a:pt x="10197727" y="1052286"/>
                </a:cubicBezTo>
                <a:lnTo>
                  <a:pt x="10197727" y="4216219"/>
                </a:lnTo>
                <a:lnTo>
                  <a:pt x="9492333" y="4216219"/>
                </a:lnTo>
                <a:lnTo>
                  <a:pt x="9492333" y="1052286"/>
                </a:lnTo>
                <a:cubicBezTo>
                  <a:pt x="9492333" y="857497"/>
                  <a:pt x="9650241" y="699589"/>
                  <a:pt x="9845030" y="699589"/>
                </a:cubicBezTo>
                <a:close/>
                <a:moveTo>
                  <a:pt x="6997331" y="699589"/>
                </a:moveTo>
                <a:cubicBezTo>
                  <a:pt x="7192120" y="699589"/>
                  <a:pt x="7350027" y="857497"/>
                  <a:pt x="7350027" y="1052286"/>
                </a:cubicBezTo>
                <a:lnTo>
                  <a:pt x="7350027" y="4216219"/>
                </a:lnTo>
                <a:lnTo>
                  <a:pt x="6644635" y="4216219"/>
                </a:lnTo>
                <a:lnTo>
                  <a:pt x="6644635" y="1052286"/>
                </a:lnTo>
                <a:cubicBezTo>
                  <a:pt x="6644635" y="857497"/>
                  <a:pt x="6802541" y="699589"/>
                  <a:pt x="6997331" y="699589"/>
                </a:cubicBezTo>
                <a:close/>
                <a:moveTo>
                  <a:pt x="6048097" y="699589"/>
                </a:moveTo>
                <a:cubicBezTo>
                  <a:pt x="6242886" y="699589"/>
                  <a:pt x="6400795" y="857497"/>
                  <a:pt x="6400795" y="1052286"/>
                </a:cubicBezTo>
                <a:lnTo>
                  <a:pt x="6400795" y="4216219"/>
                </a:lnTo>
                <a:lnTo>
                  <a:pt x="5695401" y="4216219"/>
                </a:lnTo>
                <a:lnTo>
                  <a:pt x="5695401" y="1052286"/>
                </a:lnTo>
                <a:cubicBezTo>
                  <a:pt x="5695401" y="857497"/>
                  <a:pt x="5853308" y="699589"/>
                  <a:pt x="6048097" y="699589"/>
                </a:cubicBezTo>
                <a:close/>
                <a:moveTo>
                  <a:pt x="1301931" y="699589"/>
                </a:moveTo>
                <a:cubicBezTo>
                  <a:pt x="1496720" y="699589"/>
                  <a:pt x="1654628" y="857497"/>
                  <a:pt x="1654628" y="1052286"/>
                </a:cubicBezTo>
                <a:lnTo>
                  <a:pt x="1654628" y="4216219"/>
                </a:lnTo>
                <a:lnTo>
                  <a:pt x="949234" y="4216219"/>
                </a:lnTo>
                <a:lnTo>
                  <a:pt x="949234" y="1052286"/>
                </a:lnTo>
                <a:cubicBezTo>
                  <a:pt x="949234" y="857497"/>
                  <a:pt x="1107142" y="699589"/>
                  <a:pt x="1301931" y="699589"/>
                </a:cubicBezTo>
                <a:close/>
                <a:moveTo>
                  <a:pt x="7946562" y="278675"/>
                </a:moveTo>
                <a:cubicBezTo>
                  <a:pt x="8141350" y="278675"/>
                  <a:pt x="8299259" y="436583"/>
                  <a:pt x="8299259" y="631372"/>
                </a:cubicBezTo>
                <a:lnTo>
                  <a:pt x="8299259" y="4216219"/>
                </a:lnTo>
                <a:lnTo>
                  <a:pt x="7593865" y="4216219"/>
                </a:lnTo>
                <a:lnTo>
                  <a:pt x="7593865" y="631372"/>
                </a:lnTo>
                <a:cubicBezTo>
                  <a:pt x="7593865" y="436583"/>
                  <a:pt x="7751773" y="278675"/>
                  <a:pt x="7946562" y="278675"/>
                </a:cubicBezTo>
                <a:close/>
                <a:moveTo>
                  <a:pt x="5098866" y="278675"/>
                </a:moveTo>
                <a:cubicBezTo>
                  <a:pt x="5293655" y="278675"/>
                  <a:pt x="5451560" y="436583"/>
                  <a:pt x="5451560" y="631372"/>
                </a:cubicBezTo>
                <a:lnTo>
                  <a:pt x="5451560" y="4216219"/>
                </a:lnTo>
                <a:lnTo>
                  <a:pt x="4746168" y="4216219"/>
                </a:lnTo>
                <a:lnTo>
                  <a:pt x="4746168" y="631372"/>
                </a:lnTo>
                <a:cubicBezTo>
                  <a:pt x="4746168" y="436583"/>
                  <a:pt x="4904077" y="278675"/>
                  <a:pt x="5098866" y="278675"/>
                </a:cubicBezTo>
                <a:close/>
                <a:moveTo>
                  <a:pt x="352697" y="120469"/>
                </a:moveTo>
                <a:cubicBezTo>
                  <a:pt x="547486" y="120469"/>
                  <a:pt x="705394" y="278377"/>
                  <a:pt x="705394" y="473166"/>
                </a:cubicBezTo>
                <a:lnTo>
                  <a:pt x="705394" y="4216219"/>
                </a:lnTo>
                <a:lnTo>
                  <a:pt x="0" y="4216219"/>
                </a:lnTo>
                <a:lnTo>
                  <a:pt x="0" y="473166"/>
                </a:lnTo>
                <a:cubicBezTo>
                  <a:pt x="0" y="278377"/>
                  <a:pt x="157908" y="120469"/>
                  <a:pt x="352697" y="120469"/>
                </a:cubicBezTo>
                <a:close/>
                <a:moveTo>
                  <a:pt x="8895797" y="0"/>
                </a:moveTo>
                <a:cubicBezTo>
                  <a:pt x="9090586" y="0"/>
                  <a:pt x="9248494" y="157908"/>
                  <a:pt x="9248494" y="352697"/>
                </a:cubicBezTo>
                <a:lnTo>
                  <a:pt x="9248494" y="4216219"/>
                </a:lnTo>
                <a:lnTo>
                  <a:pt x="8543099" y="4216219"/>
                </a:lnTo>
                <a:lnTo>
                  <a:pt x="8543099" y="352697"/>
                </a:lnTo>
                <a:cubicBezTo>
                  <a:pt x="8543099" y="157908"/>
                  <a:pt x="8701008" y="0"/>
                  <a:pt x="8895797"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9"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10"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11" name="Group 10"/>
          <p:cNvGrpSpPr/>
          <p:nvPr userDrawn="1"/>
        </p:nvGrpSpPr>
        <p:grpSpPr>
          <a:xfrm>
            <a:off x="5853256" y="1296887"/>
            <a:ext cx="514063" cy="131413"/>
            <a:chOff x="795585" y="3421097"/>
            <a:chExt cx="1066015" cy="272510"/>
          </a:xfrm>
        </p:grpSpPr>
        <p:sp>
          <p:nvSpPr>
            <p:cNvPr id="12"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3"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14"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77_Custom Layout">
    <p:spTree>
      <p:nvGrpSpPr>
        <p:cNvPr id="1" name=""/>
        <p:cNvGrpSpPr/>
        <p:nvPr/>
      </p:nvGrpSpPr>
      <p:grpSpPr>
        <a:xfrm>
          <a:off x="0" y="0"/>
          <a:ext cx="0" cy="0"/>
          <a:chOff x="0" y="0"/>
          <a:chExt cx="0" cy="0"/>
        </a:xfrm>
      </p:grpSpPr>
      <p:sp>
        <p:nvSpPr>
          <p:cNvPr id="22" name="Freeform: Shape 21"/>
          <p:cNvSpPr/>
          <p:nvPr userDrawn="1"/>
        </p:nvSpPr>
        <p:spPr>
          <a:xfrm>
            <a:off x="6773144" y="0"/>
            <a:ext cx="1881456" cy="6857986"/>
          </a:xfrm>
          <a:custGeom>
            <a:avLst/>
            <a:gdLst>
              <a:gd name="connsiteX0" fmla="*/ 1215456 w 1881456"/>
              <a:gd name="connsiteY0" fmla="*/ 0 h 6857986"/>
              <a:gd name="connsiteX1" fmla="*/ 1881456 w 1881456"/>
              <a:gd name="connsiteY1" fmla="*/ 0 h 6857986"/>
              <a:gd name="connsiteX2" fmla="*/ 1784670 w 1881456"/>
              <a:gd name="connsiteY2" fmla="*/ 101516 h 6857986"/>
              <a:gd name="connsiteX3" fmla="*/ 499054 w 1881456"/>
              <a:gd name="connsiteY3" fmla="*/ 3428999 h 6857986"/>
              <a:gd name="connsiteX4" fmla="*/ 1784670 w 1881456"/>
              <a:gd name="connsiteY4" fmla="*/ 6756483 h 6857986"/>
              <a:gd name="connsiteX5" fmla="*/ 1881445 w 1881456"/>
              <a:gd name="connsiteY5" fmla="*/ 6857986 h 6857986"/>
              <a:gd name="connsiteX6" fmla="*/ 1215447 w 1881456"/>
              <a:gd name="connsiteY6" fmla="*/ 6857986 h 6857986"/>
              <a:gd name="connsiteX7" fmla="*/ 1082302 w 1881456"/>
              <a:gd name="connsiteY7" fmla="*/ 6688557 h 6857986"/>
              <a:gd name="connsiteX8" fmla="*/ 0 w 1881456"/>
              <a:gd name="connsiteY8" fmla="*/ 3428999 h 6857986"/>
              <a:gd name="connsiteX9" fmla="*/ 1082302 w 1881456"/>
              <a:gd name="connsiteY9" fmla="*/ 169442 h 685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1456" h="6857986">
                <a:moveTo>
                  <a:pt x="1215456" y="0"/>
                </a:moveTo>
                <a:lnTo>
                  <a:pt x="1881456" y="0"/>
                </a:lnTo>
                <a:lnTo>
                  <a:pt x="1784670" y="101516"/>
                </a:lnTo>
                <a:cubicBezTo>
                  <a:pt x="985895" y="980365"/>
                  <a:pt x="499054" y="2147828"/>
                  <a:pt x="499054" y="3428999"/>
                </a:cubicBezTo>
                <a:cubicBezTo>
                  <a:pt x="499054" y="4710170"/>
                  <a:pt x="985895" y="5877634"/>
                  <a:pt x="1784670" y="6756483"/>
                </a:cubicBezTo>
                <a:lnTo>
                  <a:pt x="1881445" y="6857986"/>
                </a:lnTo>
                <a:lnTo>
                  <a:pt x="1215447" y="6857986"/>
                </a:lnTo>
                <a:lnTo>
                  <a:pt x="1082302" y="6688557"/>
                </a:lnTo>
                <a:cubicBezTo>
                  <a:pt x="402547" y="5779617"/>
                  <a:pt x="0" y="4651318"/>
                  <a:pt x="0" y="3428999"/>
                </a:cubicBezTo>
                <a:cubicBezTo>
                  <a:pt x="0" y="2206680"/>
                  <a:pt x="402547" y="1078381"/>
                  <a:pt x="1082302" y="169442"/>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793569"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793569"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5331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3" name="Rectangle 2"/>
          <p:cNvSpPr/>
          <p:nvPr userDrawn="1"/>
        </p:nvSpPr>
        <p:spPr>
          <a:xfrm>
            <a:off x="10885716" y="0"/>
            <a:ext cx="1335314" cy="5268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Picture Placeholder 19"/>
          <p:cNvSpPr>
            <a:spLocks noGrp="1"/>
          </p:cNvSpPr>
          <p:nvPr>
            <p:ph type="pic" sz="quarter" idx="11" hasCustomPrompt="1"/>
          </p:nvPr>
        </p:nvSpPr>
        <p:spPr>
          <a:xfrm>
            <a:off x="7708259" y="7"/>
            <a:ext cx="4454715" cy="6857986"/>
          </a:xfrm>
          <a:custGeom>
            <a:avLst/>
            <a:gdLst>
              <a:gd name="connsiteX0" fmla="*/ 1580719 w 4454715"/>
              <a:gd name="connsiteY0" fmla="*/ 0 h 6857986"/>
              <a:gd name="connsiteX1" fmla="*/ 4454715 w 4454715"/>
              <a:gd name="connsiteY1" fmla="*/ 0 h 6857986"/>
              <a:gd name="connsiteX2" fmla="*/ 4454715 w 4454715"/>
              <a:gd name="connsiteY2" fmla="*/ 1316102 h 6857986"/>
              <a:gd name="connsiteX3" fmla="*/ 4296441 w 4454715"/>
              <a:gd name="connsiteY3" fmla="*/ 1324094 h 6857986"/>
              <a:gd name="connsiteX4" fmla="*/ 2396949 w 4454715"/>
              <a:gd name="connsiteY4" fmla="*/ 3428993 h 6857986"/>
              <a:gd name="connsiteX5" fmla="*/ 4296441 w 4454715"/>
              <a:gd name="connsiteY5" fmla="*/ 5533893 h 6857986"/>
              <a:gd name="connsiteX6" fmla="*/ 4454715 w 4454715"/>
              <a:gd name="connsiteY6" fmla="*/ 5541885 h 6857986"/>
              <a:gd name="connsiteX7" fmla="*/ 4454715 w 4454715"/>
              <a:gd name="connsiteY7" fmla="*/ 6857986 h 6857986"/>
              <a:gd name="connsiteX8" fmla="*/ 1580719 w 4454715"/>
              <a:gd name="connsiteY8" fmla="*/ 6857986 h 6857986"/>
              <a:gd name="connsiteX9" fmla="*/ 1478485 w 4454715"/>
              <a:gd name="connsiteY9" fmla="*/ 6769430 h 6857986"/>
              <a:gd name="connsiteX10" fmla="*/ 0 w 4454715"/>
              <a:gd name="connsiteY10" fmla="*/ 3428993 h 6857986"/>
              <a:gd name="connsiteX11" fmla="*/ 1478485 w 4454715"/>
              <a:gd name="connsiteY11" fmla="*/ 88557 h 685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54715" h="6857986">
                <a:moveTo>
                  <a:pt x="1580719" y="0"/>
                </a:moveTo>
                <a:lnTo>
                  <a:pt x="4454715" y="0"/>
                </a:lnTo>
                <a:lnTo>
                  <a:pt x="4454715" y="1316102"/>
                </a:lnTo>
                <a:lnTo>
                  <a:pt x="4296441" y="1324094"/>
                </a:lnTo>
                <a:cubicBezTo>
                  <a:pt x="3229525" y="1432445"/>
                  <a:pt x="2396949" y="2333490"/>
                  <a:pt x="2396949" y="3428993"/>
                </a:cubicBezTo>
                <a:cubicBezTo>
                  <a:pt x="2396949" y="4524497"/>
                  <a:pt x="3229525" y="5425541"/>
                  <a:pt x="4296441" y="5533893"/>
                </a:cubicBezTo>
                <a:lnTo>
                  <a:pt x="4454715" y="5541885"/>
                </a:lnTo>
                <a:lnTo>
                  <a:pt x="4454715" y="6857986"/>
                </a:lnTo>
                <a:lnTo>
                  <a:pt x="1580719" y="6857986"/>
                </a:lnTo>
                <a:lnTo>
                  <a:pt x="1478485" y="6769430"/>
                </a:lnTo>
                <a:cubicBezTo>
                  <a:pt x="570221" y="5943918"/>
                  <a:pt x="0" y="4753047"/>
                  <a:pt x="0" y="3428993"/>
                </a:cubicBezTo>
                <a:cubicBezTo>
                  <a:pt x="0" y="2104940"/>
                  <a:pt x="570221" y="914069"/>
                  <a:pt x="1478485" y="88557"/>
                </a:cubicBezTo>
                <a:close/>
              </a:path>
            </a:pathLst>
          </a:custGeom>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21" name="Freeform: Shape 20"/>
          <p:cNvSpPr/>
          <p:nvPr userDrawn="1"/>
        </p:nvSpPr>
        <p:spPr>
          <a:xfrm>
            <a:off x="10650167" y="1844427"/>
            <a:ext cx="1512807" cy="3135865"/>
          </a:xfrm>
          <a:custGeom>
            <a:avLst/>
            <a:gdLst>
              <a:gd name="connsiteX0" fmla="*/ 1512807 w 1512807"/>
              <a:gd name="connsiteY0" fmla="*/ 0 h 3135865"/>
              <a:gd name="connsiteX1" fmla="*/ 1512807 w 1512807"/>
              <a:gd name="connsiteY1" fmla="*/ 3135865 h 3135865"/>
              <a:gd name="connsiteX2" fmla="*/ 1410252 w 1512807"/>
              <a:gd name="connsiteY2" fmla="*/ 3130686 h 3135865"/>
              <a:gd name="connsiteX3" fmla="*/ 0 w 1512807"/>
              <a:gd name="connsiteY3" fmla="*/ 1567932 h 3135865"/>
              <a:gd name="connsiteX4" fmla="*/ 1410252 w 1512807"/>
              <a:gd name="connsiteY4" fmla="*/ 5178 h 313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807" h="3135865">
                <a:moveTo>
                  <a:pt x="1512807" y="0"/>
                </a:moveTo>
                <a:lnTo>
                  <a:pt x="1512807" y="3135865"/>
                </a:lnTo>
                <a:lnTo>
                  <a:pt x="1410252" y="3130686"/>
                </a:lnTo>
                <a:cubicBezTo>
                  <a:pt x="618135" y="3050242"/>
                  <a:pt x="0" y="2381274"/>
                  <a:pt x="0" y="1567932"/>
                </a:cubicBezTo>
                <a:cubicBezTo>
                  <a:pt x="0" y="754591"/>
                  <a:pt x="618135" y="85622"/>
                  <a:pt x="1410252" y="5178"/>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78_Custom Layout">
    <p:spTree>
      <p:nvGrpSpPr>
        <p:cNvPr id="1" name=""/>
        <p:cNvGrpSpPr/>
        <p:nvPr/>
      </p:nvGrpSpPr>
      <p:grpSpPr>
        <a:xfrm>
          <a:off x="0" y="0"/>
          <a:ext cx="0" cy="0"/>
          <a:chOff x="0" y="0"/>
          <a:chExt cx="0" cy="0"/>
        </a:xfrm>
      </p:grpSpPr>
      <p:sp>
        <p:nvSpPr>
          <p:cNvPr id="16" name="Freeform: Shape 15"/>
          <p:cNvSpPr/>
          <p:nvPr userDrawn="1"/>
        </p:nvSpPr>
        <p:spPr>
          <a:xfrm>
            <a:off x="3566432" y="3"/>
            <a:ext cx="1881456" cy="6857986"/>
          </a:xfrm>
          <a:custGeom>
            <a:avLst/>
            <a:gdLst>
              <a:gd name="connsiteX0" fmla="*/ 0 w 1881456"/>
              <a:gd name="connsiteY0" fmla="*/ 0 h 6857986"/>
              <a:gd name="connsiteX1" fmla="*/ 666001 w 1881456"/>
              <a:gd name="connsiteY1" fmla="*/ 0 h 6857986"/>
              <a:gd name="connsiteX2" fmla="*/ 799154 w 1881456"/>
              <a:gd name="connsiteY2" fmla="*/ 169439 h 6857986"/>
              <a:gd name="connsiteX3" fmla="*/ 1881456 w 1881456"/>
              <a:gd name="connsiteY3" fmla="*/ 3428997 h 6857986"/>
              <a:gd name="connsiteX4" fmla="*/ 799154 w 1881456"/>
              <a:gd name="connsiteY4" fmla="*/ 6688555 h 6857986"/>
              <a:gd name="connsiteX5" fmla="*/ 666007 w 1881456"/>
              <a:gd name="connsiteY5" fmla="*/ 6857986 h 6857986"/>
              <a:gd name="connsiteX6" fmla="*/ 7 w 1881456"/>
              <a:gd name="connsiteY6" fmla="*/ 6857986 h 6857986"/>
              <a:gd name="connsiteX7" fmla="*/ 96783 w 1881456"/>
              <a:gd name="connsiteY7" fmla="*/ 6756481 h 6857986"/>
              <a:gd name="connsiteX8" fmla="*/ 1382400 w 1881456"/>
              <a:gd name="connsiteY8" fmla="*/ 3428997 h 6857986"/>
              <a:gd name="connsiteX9" fmla="*/ 96783 w 1881456"/>
              <a:gd name="connsiteY9" fmla="*/ 101514 h 685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81456" h="6857986">
                <a:moveTo>
                  <a:pt x="0" y="0"/>
                </a:moveTo>
                <a:lnTo>
                  <a:pt x="666001" y="0"/>
                </a:lnTo>
                <a:lnTo>
                  <a:pt x="799154" y="169439"/>
                </a:lnTo>
                <a:cubicBezTo>
                  <a:pt x="1478909" y="1078379"/>
                  <a:pt x="1881456" y="2206678"/>
                  <a:pt x="1881456" y="3428997"/>
                </a:cubicBezTo>
                <a:cubicBezTo>
                  <a:pt x="1881456" y="4651316"/>
                  <a:pt x="1478909" y="5779615"/>
                  <a:pt x="799154" y="6688555"/>
                </a:cubicBezTo>
                <a:lnTo>
                  <a:pt x="666007" y="6857986"/>
                </a:lnTo>
                <a:lnTo>
                  <a:pt x="7" y="6857986"/>
                </a:lnTo>
                <a:lnTo>
                  <a:pt x="96783" y="6756481"/>
                </a:lnTo>
                <a:cubicBezTo>
                  <a:pt x="895559" y="5877632"/>
                  <a:pt x="1382400" y="4710168"/>
                  <a:pt x="1382400" y="3428997"/>
                </a:cubicBezTo>
                <a:cubicBezTo>
                  <a:pt x="1382400" y="2147826"/>
                  <a:pt x="895559" y="980363"/>
                  <a:pt x="96783" y="101514"/>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6508342"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6508342"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15" name="Picture Placeholder 14"/>
          <p:cNvSpPr>
            <a:spLocks noGrp="1"/>
          </p:cNvSpPr>
          <p:nvPr>
            <p:ph type="pic" sz="quarter" idx="11" hasCustomPrompt="1"/>
          </p:nvPr>
        </p:nvSpPr>
        <p:spPr>
          <a:xfrm>
            <a:off x="1" y="10"/>
            <a:ext cx="4512773" cy="6857986"/>
          </a:xfrm>
          <a:custGeom>
            <a:avLst/>
            <a:gdLst>
              <a:gd name="connsiteX0" fmla="*/ 0 w 4512773"/>
              <a:gd name="connsiteY0" fmla="*/ 0 h 6857986"/>
              <a:gd name="connsiteX1" fmla="*/ 2932057 w 4512773"/>
              <a:gd name="connsiteY1" fmla="*/ 0 h 6857986"/>
              <a:gd name="connsiteX2" fmla="*/ 3034287 w 4512773"/>
              <a:gd name="connsiteY2" fmla="*/ 88555 h 6857986"/>
              <a:gd name="connsiteX3" fmla="*/ 4512773 w 4512773"/>
              <a:gd name="connsiteY3" fmla="*/ 3428991 h 6857986"/>
              <a:gd name="connsiteX4" fmla="*/ 3034287 w 4512773"/>
              <a:gd name="connsiteY4" fmla="*/ 6769428 h 6857986"/>
              <a:gd name="connsiteX5" fmla="*/ 2932052 w 4512773"/>
              <a:gd name="connsiteY5" fmla="*/ 6857986 h 6857986"/>
              <a:gd name="connsiteX6" fmla="*/ 0 w 4512773"/>
              <a:gd name="connsiteY6" fmla="*/ 6857986 h 6857986"/>
              <a:gd name="connsiteX7" fmla="*/ 0 w 4512773"/>
              <a:gd name="connsiteY7" fmla="*/ 5544814 h 6857986"/>
              <a:gd name="connsiteX8" fmla="*/ 2115823 w 4512773"/>
              <a:gd name="connsiteY8" fmla="*/ 3428991 h 6857986"/>
              <a:gd name="connsiteX9" fmla="*/ 0 w 4512773"/>
              <a:gd name="connsiteY9" fmla="*/ 1313168 h 6857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12773" h="6857986">
                <a:moveTo>
                  <a:pt x="0" y="0"/>
                </a:moveTo>
                <a:lnTo>
                  <a:pt x="2932057" y="0"/>
                </a:lnTo>
                <a:lnTo>
                  <a:pt x="3034287" y="88555"/>
                </a:lnTo>
                <a:cubicBezTo>
                  <a:pt x="3942552" y="914067"/>
                  <a:pt x="4512773" y="2104938"/>
                  <a:pt x="4512773" y="3428991"/>
                </a:cubicBezTo>
                <a:cubicBezTo>
                  <a:pt x="4512773" y="4753045"/>
                  <a:pt x="3942552" y="5943916"/>
                  <a:pt x="3034287" y="6769428"/>
                </a:cubicBezTo>
                <a:lnTo>
                  <a:pt x="2932052" y="6857986"/>
                </a:lnTo>
                <a:lnTo>
                  <a:pt x="0" y="6857986"/>
                </a:lnTo>
                <a:lnTo>
                  <a:pt x="0" y="5544814"/>
                </a:lnTo>
                <a:cubicBezTo>
                  <a:pt x="1168537" y="5544814"/>
                  <a:pt x="2115823" y="4597528"/>
                  <a:pt x="2115823" y="3428991"/>
                </a:cubicBezTo>
                <a:cubicBezTo>
                  <a:pt x="2115823" y="2260454"/>
                  <a:pt x="1168537" y="1313168"/>
                  <a:pt x="0" y="1313168"/>
                </a:cubicBez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Freeform: Shape 13"/>
          <p:cNvSpPr/>
          <p:nvPr userDrawn="1"/>
        </p:nvSpPr>
        <p:spPr>
          <a:xfrm>
            <a:off x="0" y="1841495"/>
            <a:ext cx="1570864" cy="3141728"/>
          </a:xfrm>
          <a:custGeom>
            <a:avLst/>
            <a:gdLst>
              <a:gd name="connsiteX0" fmla="*/ 0 w 1570864"/>
              <a:gd name="connsiteY0" fmla="*/ 0 h 3141728"/>
              <a:gd name="connsiteX1" fmla="*/ 1570864 w 1570864"/>
              <a:gd name="connsiteY1" fmla="*/ 1570864 h 3141728"/>
              <a:gd name="connsiteX2" fmla="*/ 0 w 1570864"/>
              <a:gd name="connsiteY2" fmla="*/ 3141728 h 3141728"/>
            </a:gdLst>
            <a:ahLst/>
            <a:cxnLst>
              <a:cxn ang="0">
                <a:pos x="connsiteX0" y="connsiteY0"/>
              </a:cxn>
              <a:cxn ang="0">
                <a:pos x="connsiteX1" y="connsiteY1"/>
              </a:cxn>
              <a:cxn ang="0">
                <a:pos x="connsiteX2" y="connsiteY2"/>
              </a:cxn>
            </a:cxnLst>
            <a:rect l="l" t="t" r="r" b="b"/>
            <a:pathLst>
              <a:path w="1570864" h="3141728">
                <a:moveTo>
                  <a:pt x="0" y="0"/>
                </a:moveTo>
                <a:cubicBezTo>
                  <a:pt x="867564" y="0"/>
                  <a:pt x="1570864" y="703300"/>
                  <a:pt x="1570864" y="1570864"/>
                </a:cubicBezTo>
                <a:cubicBezTo>
                  <a:pt x="1570864" y="2438428"/>
                  <a:pt x="867564" y="3141728"/>
                  <a:pt x="0" y="3141728"/>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79_Custom Layout">
    <p:spTree>
      <p:nvGrpSpPr>
        <p:cNvPr id="1" name=""/>
        <p:cNvGrpSpPr/>
        <p:nvPr/>
      </p:nvGrpSpPr>
      <p:grpSpPr>
        <a:xfrm>
          <a:off x="0" y="0"/>
          <a:ext cx="0" cy="0"/>
          <a:chOff x="0" y="0"/>
          <a:chExt cx="0" cy="0"/>
        </a:xfrm>
      </p:grpSpPr>
      <p:sp>
        <p:nvSpPr>
          <p:cNvPr id="31" name="Picture Placeholder 30"/>
          <p:cNvSpPr>
            <a:spLocks noGrp="1"/>
          </p:cNvSpPr>
          <p:nvPr>
            <p:ph type="pic" sz="quarter" idx="12" hasCustomPrompt="1"/>
          </p:nvPr>
        </p:nvSpPr>
        <p:spPr>
          <a:xfrm>
            <a:off x="0" y="0"/>
            <a:ext cx="9342980" cy="6506190"/>
          </a:xfrm>
          <a:custGeom>
            <a:avLst/>
            <a:gdLst>
              <a:gd name="connsiteX0" fmla="*/ 1954675 w 9342980"/>
              <a:gd name="connsiteY0" fmla="*/ 2208607 h 6506190"/>
              <a:gd name="connsiteX1" fmla="*/ 1996879 w 9342980"/>
              <a:gd name="connsiteY1" fmla="*/ 2243900 h 6506190"/>
              <a:gd name="connsiteX2" fmla="*/ 2030785 w 9342980"/>
              <a:gd name="connsiteY2" fmla="*/ 2255170 h 6506190"/>
              <a:gd name="connsiteX3" fmla="*/ 9143731 w 9342980"/>
              <a:gd name="connsiteY3" fmla="*/ 1363916 h 6506190"/>
              <a:gd name="connsiteX4" fmla="*/ 9143731 w 9342980"/>
              <a:gd name="connsiteY4" fmla="*/ 1581461 h 6506190"/>
              <a:gd name="connsiteX5" fmla="*/ 8999045 w 9342980"/>
              <a:gd name="connsiteY5" fmla="*/ 1664478 h 6506190"/>
              <a:gd name="connsiteX6" fmla="*/ 8290991 w 9342980"/>
              <a:gd name="connsiteY6" fmla="*/ 1952387 h 6506190"/>
              <a:gd name="connsiteX7" fmla="*/ 7582929 w 9342980"/>
              <a:gd name="connsiteY7" fmla="*/ 2240296 h 6506190"/>
              <a:gd name="connsiteX8" fmla="*/ 6841273 w 9342980"/>
              <a:gd name="connsiteY8" fmla="*/ 2442877 h 6506190"/>
              <a:gd name="connsiteX9" fmla="*/ 7241623 w 9342980"/>
              <a:gd name="connsiteY9" fmla="*/ 2312258 h 6506190"/>
              <a:gd name="connsiteX10" fmla="*/ 7625173 w 9342980"/>
              <a:gd name="connsiteY10" fmla="*/ 2138977 h 6506190"/>
              <a:gd name="connsiteX11" fmla="*/ 8392277 w 9342980"/>
              <a:gd name="connsiteY11" fmla="*/ 1792413 h 6506190"/>
              <a:gd name="connsiteX12" fmla="*/ 9302877 w 9342980"/>
              <a:gd name="connsiteY12" fmla="*/ 0 h 6506190"/>
              <a:gd name="connsiteX13" fmla="*/ 9342980 w 9342980"/>
              <a:gd name="connsiteY13" fmla="*/ 0 h 6506190"/>
              <a:gd name="connsiteX14" fmla="*/ 9158773 w 9342980"/>
              <a:gd name="connsiteY14" fmla="*/ 359430 h 6506190"/>
              <a:gd name="connsiteX15" fmla="*/ 8916483 w 9342980"/>
              <a:gd name="connsiteY15" fmla="*/ 522721 h 6506190"/>
              <a:gd name="connsiteX16" fmla="*/ 8384831 w 9342980"/>
              <a:gd name="connsiteY16" fmla="*/ 939163 h 6506190"/>
              <a:gd name="connsiteX17" fmla="*/ 7786217 w 9342980"/>
              <a:gd name="connsiteY17" fmla="*/ 1296411 h 6506190"/>
              <a:gd name="connsiteX18" fmla="*/ 7162408 w 9342980"/>
              <a:gd name="connsiteY18" fmla="*/ 1589655 h 6506190"/>
              <a:gd name="connsiteX19" fmla="*/ 6530194 w 9342980"/>
              <a:gd name="connsiteY19" fmla="*/ 1861572 h 6506190"/>
              <a:gd name="connsiteX20" fmla="*/ 5864382 w 9342980"/>
              <a:gd name="connsiteY20" fmla="*/ 2048162 h 6506190"/>
              <a:gd name="connsiteX21" fmla="*/ 5164966 w 9342980"/>
              <a:gd name="connsiteY21" fmla="*/ 2149424 h 6506190"/>
              <a:gd name="connsiteX22" fmla="*/ 4448746 w 9342980"/>
              <a:gd name="connsiteY22" fmla="*/ 2208022 h 6506190"/>
              <a:gd name="connsiteX23" fmla="*/ 3715727 w 9342980"/>
              <a:gd name="connsiteY23" fmla="*/ 2223956 h 6506190"/>
              <a:gd name="connsiteX24" fmla="*/ 3425328 w 9342980"/>
              <a:gd name="connsiteY24" fmla="*/ 2205549 h 6506190"/>
              <a:gd name="connsiteX25" fmla="*/ 4465443 w 9342980"/>
              <a:gd name="connsiteY25" fmla="*/ 2712928 h 6506190"/>
              <a:gd name="connsiteX26" fmla="*/ 2955701 w 9342980"/>
              <a:gd name="connsiteY26" fmla="*/ 2820997 h 6506190"/>
              <a:gd name="connsiteX27" fmla="*/ 2337260 w 9342980"/>
              <a:gd name="connsiteY27" fmla="*/ 2442663 h 6506190"/>
              <a:gd name="connsiteX28" fmla="*/ 2224019 w 9342980"/>
              <a:gd name="connsiteY28" fmla="*/ 2433848 h 6506190"/>
              <a:gd name="connsiteX29" fmla="*/ 2529033 w 9342980"/>
              <a:gd name="connsiteY29" fmla="*/ 2688914 h 6506190"/>
              <a:gd name="connsiteX30" fmla="*/ 543393 w 9342980"/>
              <a:gd name="connsiteY30" fmla="*/ 2304668 h 6506190"/>
              <a:gd name="connsiteX31" fmla="*/ 3333137 w 9342980"/>
              <a:gd name="connsiteY31" fmla="*/ 3073158 h 6506190"/>
              <a:gd name="connsiteX32" fmla="*/ 5220316 w 9342980"/>
              <a:gd name="connsiteY32" fmla="*/ 2772965 h 6506190"/>
              <a:gd name="connsiteX33" fmla="*/ 3911634 w 9342980"/>
              <a:gd name="connsiteY33" fmla="*/ 3215852 h 6506190"/>
              <a:gd name="connsiteX34" fmla="*/ 4607628 w 9342980"/>
              <a:gd name="connsiteY34" fmla="*/ 3237259 h 6506190"/>
              <a:gd name="connsiteX35" fmla="*/ 5530263 w 9342980"/>
              <a:gd name="connsiteY35" fmla="*/ 3181343 h 6506190"/>
              <a:gd name="connsiteX36" fmla="*/ 6436093 w 9342980"/>
              <a:gd name="connsiteY36" fmla="*/ 3082766 h 6506190"/>
              <a:gd name="connsiteX37" fmla="*/ 7308327 w 9342980"/>
              <a:gd name="connsiteY37" fmla="*/ 2898863 h 6506190"/>
              <a:gd name="connsiteX38" fmla="*/ 7034221 w 9342980"/>
              <a:gd name="connsiteY38" fmla="*/ 3141479 h 6506190"/>
              <a:gd name="connsiteX39" fmla="*/ 6776919 w 9342980"/>
              <a:gd name="connsiteY39" fmla="*/ 3426760 h 6506190"/>
              <a:gd name="connsiteX40" fmla="*/ 6526663 w 9342980"/>
              <a:gd name="connsiteY40" fmla="*/ 3648266 h 6506190"/>
              <a:gd name="connsiteX41" fmla="*/ 7286719 w 9342980"/>
              <a:gd name="connsiteY41" fmla="*/ 3365477 h 6506190"/>
              <a:gd name="connsiteX42" fmla="*/ 7438409 w 9342980"/>
              <a:gd name="connsiteY42" fmla="*/ 3333494 h 6506190"/>
              <a:gd name="connsiteX43" fmla="*/ 6941091 w 9342980"/>
              <a:gd name="connsiteY43" fmla="*/ 3530756 h 6506190"/>
              <a:gd name="connsiteX44" fmla="*/ 6514491 w 9342980"/>
              <a:gd name="connsiteY44" fmla="*/ 3659041 h 6506190"/>
              <a:gd name="connsiteX45" fmla="*/ 6502815 w 9342980"/>
              <a:gd name="connsiteY45" fmla="*/ 3669375 h 6506190"/>
              <a:gd name="connsiteX46" fmla="*/ 6321355 w 9342980"/>
              <a:gd name="connsiteY46" fmla="*/ 3938666 h 6506190"/>
              <a:gd name="connsiteX47" fmla="*/ 6376083 w 9342980"/>
              <a:gd name="connsiteY47" fmla="*/ 3973334 h 6506190"/>
              <a:gd name="connsiteX48" fmla="*/ 6468730 w 9342980"/>
              <a:gd name="connsiteY48" fmla="*/ 4000003 h 6506190"/>
              <a:gd name="connsiteX49" fmla="*/ 6767792 w 9342980"/>
              <a:gd name="connsiteY49" fmla="*/ 4029364 h 6506190"/>
              <a:gd name="connsiteX50" fmla="*/ 6898363 w 9342980"/>
              <a:gd name="connsiteY50" fmla="*/ 4048038 h 6506190"/>
              <a:gd name="connsiteX51" fmla="*/ 6915161 w 9342980"/>
              <a:gd name="connsiteY51" fmla="*/ 4090705 h 6506190"/>
              <a:gd name="connsiteX52" fmla="*/ 6763469 w 9342980"/>
              <a:gd name="connsiteY52" fmla="*/ 4122685 h 6506190"/>
              <a:gd name="connsiteX53" fmla="*/ 6169181 w 9342980"/>
              <a:gd name="connsiteY53" fmla="*/ 4386606 h 6506190"/>
              <a:gd name="connsiteX54" fmla="*/ 5600333 w 9342980"/>
              <a:gd name="connsiteY54" fmla="*/ 4506542 h 6506190"/>
              <a:gd name="connsiteX55" fmla="*/ 5031485 w 9342980"/>
              <a:gd name="connsiteY55" fmla="*/ 4626483 h 6506190"/>
              <a:gd name="connsiteX56" fmla="*/ 4504890 w 9342980"/>
              <a:gd name="connsiteY56" fmla="*/ 4645100 h 6506190"/>
              <a:gd name="connsiteX57" fmla="*/ 4033009 w 9342980"/>
              <a:gd name="connsiteY57" fmla="*/ 4698388 h 6506190"/>
              <a:gd name="connsiteX58" fmla="*/ 3615853 w 9342980"/>
              <a:gd name="connsiteY58" fmla="*/ 4786342 h 6506190"/>
              <a:gd name="connsiteX59" fmla="*/ 3253426 w 9342980"/>
              <a:gd name="connsiteY59" fmla="*/ 4908962 h 6506190"/>
              <a:gd name="connsiteX60" fmla="*/ 3135332 w 9342980"/>
              <a:gd name="connsiteY60" fmla="*/ 5026276 h 6506190"/>
              <a:gd name="connsiteX61" fmla="*/ 2979321 w 9342980"/>
              <a:gd name="connsiteY61" fmla="*/ 5151579 h 6506190"/>
              <a:gd name="connsiteX62" fmla="*/ 2958197 w 9342980"/>
              <a:gd name="connsiteY62" fmla="*/ 5202239 h 6506190"/>
              <a:gd name="connsiteX63" fmla="*/ 3029725 w 9342980"/>
              <a:gd name="connsiteY63" fmla="*/ 5279571 h 6506190"/>
              <a:gd name="connsiteX64" fmla="*/ 3265423 w 9342980"/>
              <a:gd name="connsiteY64" fmla="*/ 5460907 h 6506190"/>
              <a:gd name="connsiteX65" fmla="*/ 3960031 w 9342980"/>
              <a:gd name="connsiteY65" fmla="*/ 5868924 h 6506190"/>
              <a:gd name="connsiteX66" fmla="*/ 4326297 w 9342980"/>
              <a:gd name="connsiteY66" fmla="*/ 6068931 h 6506190"/>
              <a:gd name="connsiteX67" fmla="*/ 4599917 w 9342980"/>
              <a:gd name="connsiteY67" fmla="*/ 6242269 h 6506190"/>
              <a:gd name="connsiteX68" fmla="*/ 4671446 w 9342980"/>
              <a:gd name="connsiteY68" fmla="*/ 6319601 h 6506190"/>
              <a:gd name="connsiteX69" fmla="*/ 4705046 w 9342980"/>
              <a:gd name="connsiteY69" fmla="*/ 6404931 h 6506190"/>
              <a:gd name="connsiteX70" fmla="*/ 4683921 w 9342980"/>
              <a:gd name="connsiteY70" fmla="*/ 6455591 h 6506190"/>
              <a:gd name="connsiteX71" fmla="*/ 4570154 w 9342980"/>
              <a:gd name="connsiteY71" fmla="*/ 6479575 h 6506190"/>
              <a:gd name="connsiteX72" fmla="*/ 4005628 w 9342980"/>
              <a:gd name="connsiteY72" fmla="*/ 6506190 h 6506190"/>
              <a:gd name="connsiteX73" fmla="*/ 3293733 w 9342980"/>
              <a:gd name="connsiteY73" fmla="*/ 6471467 h 6506190"/>
              <a:gd name="connsiteX74" fmla="*/ 2451265 w 9342980"/>
              <a:gd name="connsiteY74" fmla="*/ 6418065 h 6506190"/>
              <a:gd name="connsiteX75" fmla="*/ 1610959 w 9342980"/>
              <a:gd name="connsiteY75" fmla="*/ 6318004 h 6506190"/>
              <a:gd name="connsiteX76" fmla="*/ 515999 w 9342980"/>
              <a:gd name="connsiteY76" fmla="*/ 6040604 h 6506190"/>
              <a:gd name="connsiteX77" fmla="*/ 423347 w 9342980"/>
              <a:gd name="connsiteY77" fmla="*/ 6013932 h 6506190"/>
              <a:gd name="connsiteX78" fmla="*/ 326381 w 9342980"/>
              <a:gd name="connsiteY78" fmla="*/ 6080586 h 6506190"/>
              <a:gd name="connsiteX79" fmla="*/ 0 w 9342980"/>
              <a:gd name="connsiteY79" fmla="*/ 6006168 h 6506190"/>
              <a:gd name="connsiteX80" fmla="*/ 0 w 9342980"/>
              <a:gd name="connsiteY80" fmla="*/ 617516 h 6506190"/>
              <a:gd name="connsiteX81" fmla="*/ 98897 w 9342980"/>
              <a:gd name="connsiteY81" fmla="*/ 653142 h 6506190"/>
              <a:gd name="connsiteX82" fmla="*/ 949523 w 9342980"/>
              <a:gd name="connsiteY82" fmla="*/ 935852 h 6506190"/>
              <a:gd name="connsiteX83" fmla="*/ 1783345 w 9342980"/>
              <a:gd name="connsiteY83" fmla="*/ 1175901 h 6506190"/>
              <a:gd name="connsiteX84" fmla="*/ 2600363 w 9342980"/>
              <a:gd name="connsiteY84" fmla="*/ 1373283 h 6506190"/>
              <a:gd name="connsiteX85" fmla="*/ 3383787 w 9342980"/>
              <a:gd name="connsiteY85" fmla="*/ 1485343 h 6506190"/>
              <a:gd name="connsiteX86" fmla="*/ 4133605 w 9342980"/>
              <a:gd name="connsiteY86" fmla="*/ 1512067 h 6506190"/>
              <a:gd name="connsiteX87" fmla="*/ 4904547 w 9342980"/>
              <a:gd name="connsiteY87" fmla="*/ 1488139 h 6506190"/>
              <a:gd name="connsiteX88" fmla="*/ 4866625 w 9342980"/>
              <a:gd name="connsiteY88" fmla="*/ 1496132 h 6506190"/>
              <a:gd name="connsiteX89" fmla="*/ 5490196 w 9342980"/>
              <a:gd name="connsiteY89" fmla="*/ 1410862 h 6506190"/>
              <a:gd name="connsiteX90" fmla="*/ 6080165 w 9342980"/>
              <a:gd name="connsiteY90" fmla="*/ 1240266 h 6506190"/>
              <a:gd name="connsiteX91" fmla="*/ 6632209 w 9342980"/>
              <a:gd name="connsiteY91" fmla="*/ 1077664 h 6506190"/>
              <a:gd name="connsiteX92" fmla="*/ 7226499 w 9342980"/>
              <a:gd name="connsiteY92" fmla="*/ 813746 h 6506190"/>
              <a:gd name="connsiteX93" fmla="*/ 6897669 w 9342980"/>
              <a:gd name="connsiteY93" fmla="*/ 1021692 h 6506190"/>
              <a:gd name="connsiteX94" fmla="*/ 6724860 w 9342980"/>
              <a:gd name="connsiteY94" fmla="*/ 1104336 h 6506190"/>
              <a:gd name="connsiteX95" fmla="*/ 6990318 w 9342980"/>
              <a:gd name="connsiteY95" fmla="*/ 1048367 h 6506190"/>
              <a:gd name="connsiteX96" fmla="*/ 7428593 w 9342980"/>
              <a:gd name="connsiteY96" fmla="*/ 909751 h 6506190"/>
              <a:gd name="connsiteX97" fmla="*/ 7887992 w 9342980"/>
              <a:gd name="connsiteY97" fmla="*/ 720479 h 6506190"/>
              <a:gd name="connsiteX98" fmla="*/ 8309469 w 9342980"/>
              <a:gd name="connsiteY98" fmla="*/ 539205 h 6506190"/>
              <a:gd name="connsiteX99" fmla="*/ 9100983 w 9342980"/>
              <a:gd name="connsiteY99" fmla="*/ 101190 h 6506190"/>
              <a:gd name="connsiteX100" fmla="*/ 9125951 w 9342980"/>
              <a:gd name="connsiteY100" fmla="*/ 71247 h 6506190"/>
              <a:gd name="connsiteX101" fmla="*/ 9257235 w 9342980"/>
              <a:gd name="connsiteY101" fmla="*/ 71247 h 6506190"/>
              <a:gd name="connsiteX102" fmla="*/ 0 w 9342980"/>
              <a:gd name="connsiteY102" fmla="*/ 0 h 6506190"/>
              <a:gd name="connsiteX103" fmla="*/ 1032298 w 9342980"/>
              <a:gd name="connsiteY103" fmla="*/ 0 h 6506190"/>
              <a:gd name="connsiteX104" fmla="*/ 2298435 w 9342980"/>
              <a:gd name="connsiteY104" fmla="*/ 189384 h 6506190"/>
              <a:gd name="connsiteX105" fmla="*/ 3195627 w 9342980"/>
              <a:gd name="connsiteY105" fmla="*/ 277452 h 6506190"/>
              <a:gd name="connsiteX106" fmla="*/ 4021289 w 9342980"/>
              <a:gd name="connsiteY106" fmla="*/ 288190 h 6506190"/>
              <a:gd name="connsiteX107" fmla="*/ 4868079 w 9342980"/>
              <a:gd name="connsiteY107" fmla="*/ 248266 h 6506190"/>
              <a:gd name="connsiteX108" fmla="*/ 5247305 w 9342980"/>
              <a:gd name="connsiteY108" fmla="*/ 168309 h 6506190"/>
              <a:gd name="connsiteX109" fmla="*/ 5664463 w 9342980"/>
              <a:gd name="connsiteY109" fmla="*/ 80353 h 6506190"/>
              <a:gd name="connsiteX110" fmla="*/ 6045572 w 9342980"/>
              <a:gd name="connsiteY110" fmla="*/ 0 h 6506190"/>
              <a:gd name="connsiteX111" fmla="*/ 7956036 w 9342980"/>
              <a:gd name="connsiteY111" fmla="*/ 0 h 6506190"/>
              <a:gd name="connsiteX112" fmla="*/ 7762229 w 9342980"/>
              <a:gd name="connsiteY112" fmla="*/ 192527 h 6506190"/>
              <a:gd name="connsiteX113" fmla="*/ 7083449 w 9342980"/>
              <a:gd name="connsiteY113" fmla="*/ 659081 h 6506190"/>
              <a:gd name="connsiteX114" fmla="*/ 6754620 w 9342980"/>
              <a:gd name="connsiteY114" fmla="*/ 867033 h 6506190"/>
              <a:gd name="connsiteX115" fmla="*/ 6371070 w 9342980"/>
              <a:gd name="connsiteY115" fmla="*/ 1040314 h 6506190"/>
              <a:gd name="connsiteX116" fmla="*/ 6025442 w 9342980"/>
              <a:gd name="connsiteY116" fmla="*/ 1205601 h 6506190"/>
              <a:gd name="connsiteX117" fmla="*/ 5663007 w 9342980"/>
              <a:gd name="connsiteY117" fmla="*/ 1328223 h 6506190"/>
              <a:gd name="connsiteX118" fmla="*/ 5283779 w 9342980"/>
              <a:gd name="connsiteY118" fmla="*/ 1408179 h 6506190"/>
              <a:gd name="connsiteX119" fmla="*/ 4904547 w 9342980"/>
              <a:gd name="connsiteY119" fmla="*/ 1488139 h 6506190"/>
              <a:gd name="connsiteX120" fmla="*/ 4925669 w 9342980"/>
              <a:gd name="connsiteY120" fmla="*/ 1437478 h 6506190"/>
              <a:gd name="connsiteX121" fmla="*/ 5022640 w 9342980"/>
              <a:gd name="connsiteY121" fmla="*/ 1370826 h 6506190"/>
              <a:gd name="connsiteX122" fmla="*/ 5233375 w 9342980"/>
              <a:gd name="connsiteY122" fmla="*/ 1280191 h 6506190"/>
              <a:gd name="connsiteX123" fmla="*/ 5460919 w 9342980"/>
              <a:gd name="connsiteY123" fmla="*/ 1232214 h 6506190"/>
              <a:gd name="connsiteX124" fmla="*/ 5654852 w 9342980"/>
              <a:gd name="connsiteY124" fmla="*/ 1098915 h 6506190"/>
              <a:gd name="connsiteX125" fmla="*/ 4525801 w 9342980"/>
              <a:gd name="connsiteY125" fmla="*/ 1152139 h 6506190"/>
              <a:gd name="connsiteX126" fmla="*/ 3417878 w 9342980"/>
              <a:gd name="connsiteY126" fmla="*/ 1154711 h 6506190"/>
              <a:gd name="connsiteX127" fmla="*/ 4188813 w 9342980"/>
              <a:gd name="connsiteY127" fmla="*/ 1130780 h 6506190"/>
              <a:gd name="connsiteX128" fmla="*/ 4964075 w 9342980"/>
              <a:gd name="connsiteY128" fmla="*/ 1013530 h 6506190"/>
              <a:gd name="connsiteX129" fmla="*/ 4492199 w 9342980"/>
              <a:gd name="connsiteY129" fmla="*/ 1066818 h 6506190"/>
              <a:gd name="connsiteX130" fmla="*/ 3982399 w 9342980"/>
              <a:gd name="connsiteY130" fmla="*/ 1128098 h 6506190"/>
              <a:gd name="connsiteX131" fmla="*/ 3438997 w 9342980"/>
              <a:gd name="connsiteY131" fmla="*/ 1104053 h 6506190"/>
              <a:gd name="connsiteX132" fmla="*/ 2895593 w 9342980"/>
              <a:gd name="connsiteY132" fmla="*/ 1080006 h 6506190"/>
              <a:gd name="connsiteX133" fmla="*/ 1737261 w 9342980"/>
              <a:gd name="connsiteY133" fmla="*/ 954589 h 6506190"/>
              <a:gd name="connsiteX134" fmla="*/ 469483 w 9342980"/>
              <a:gd name="connsiteY134" fmla="*/ 759832 h 6506190"/>
              <a:gd name="connsiteX135" fmla="*/ 229465 w 9342980"/>
              <a:gd name="connsiteY135" fmla="*/ 671822 h 6506190"/>
              <a:gd name="connsiteX136" fmla="*/ 27373 w 9342980"/>
              <a:gd name="connsiteY136" fmla="*/ 575810 h 6506190"/>
              <a:gd name="connsiteX137" fmla="*/ 0 w 9342980"/>
              <a:gd name="connsiteY137" fmla="*/ 558469 h 650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9342980" h="6506190">
                <a:moveTo>
                  <a:pt x="1954675" y="2208607"/>
                </a:moveTo>
                <a:lnTo>
                  <a:pt x="1996879" y="2243900"/>
                </a:lnTo>
                <a:lnTo>
                  <a:pt x="2030785" y="2255170"/>
                </a:lnTo>
                <a:close/>
                <a:moveTo>
                  <a:pt x="9143731" y="1363916"/>
                </a:moveTo>
                <a:lnTo>
                  <a:pt x="9143731" y="1581461"/>
                </a:lnTo>
                <a:lnTo>
                  <a:pt x="8999045" y="1664478"/>
                </a:lnTo>
                <a:lnTo>
                  <a:pt x="8290991" y="1952387"/>
                </a:lnTo>
                <a:lnTo>
                  <a:pt x="7582929" y="2240296"/>
                </a:lnTo>
                <a:lnTo>
                  <a:pt x="6841273" y="2442877"/>
                </a:lnTo>
                <a:lnTo>
                  <a:pt x="7241623" y="2312258"/>
                </a:lnTo>
                <a:lnTo>
                  <a:pt x="7625173" y="2138977"/>
                </a:lnTo>
                <a:lnTo>
                  <a:pt x="8392277" y="1792413"/>
                </a:lnTo>
                <a:close/>
                <a:moveTo>
                  <a:pt x="9302877" y="0"/>
                </a:moveTo>
                <a:lnTo>
                  <a:pt x="9342980" y="0"/>
                </a:lnTo>
                <a:lnTo>
                  <a:pt x="9158773" y="359430"/>
                </a:lnTo>
                <a:lnTo>
                  <a:pt x="8916483" y="522721"/>
                </a:lnTo>
                <a:lnTo>
                  <a:pt x="8384831" y="939163"/>
                </a:lnTo>
                <a:lnTo>
                  <a:pt x="7786217" y="1296411"/>
                </a:lnTo>
                <a:lnTo>
                  <a:pt x="7162408" y="1589655"/>
                </a:lnTo>
                <a:lnTo>
                  <a:pt x="6530194" y="1861572"/>
                </a:lnTo>
                <a:lnTo>
                  <a:pt x="5864382" y="2048162"/>
                </a:lnTo>
                <a:lnTo>
                  <a:pt x="5164966" y="2149424"/>
                </a:lnTo>
                <a:lnTo>
                  <a:pt x="4448746" y="2208022"/>
                </a:lnTo>
                <a:lnTo>
                  <a:pt x="3715727" y="2223956"/>
                </a:lnTo>
                <a:lnTo>
                  <a:pt x="3425328" y="2205549"/>
                </a:lnTo>
                <a:lnTo>
                  <a:pt x="4465443" y="2712928"/>
                </a:lnTo>
                <a:lnTo>
                  <a:pt x="2955701" y="2820997"/>
                </a:lnTo>
                <a:lnTo>
                  <a:pt x="2337260" y="2442663"/>
                </a:lnTo>
                <a:lnTo>
                  <a:pt x="2224019" y="2433848"/>
                </a:lnTo>
                <a:lnTo>
                  <a:pt x="2529033" y="2688914"/>
                </a:lnTo>
                <a:lnTo>
                  <a:pt x="543393" y="2304668"/>
                </a:lnTo>
                <a:lnTo>
                  <a:pt x="3333137" y="3073158"/>
                </a:lnTo>
                <a:lnTo>
                  <a:pt x="5220316" y="2772965"/>
                </a:lnTo>
                <a:lnTo>
                  <a:pt x="3911634" y="3215852"/>
                </a:lnTo>
                <a:lnTo>
                  <a:pt x="4607628" y="3237259"/>
                </a:lnTo>
                <a:lnTo>
                  <a:pt x="5530263" y="3181343"/>
                </a:lnTo>
                <a:lnTo>
                  <a:pt x="6436093" y="3082766"/>
                </a:lnTo>
                <a:lnTo>
                  <a:pt x="7308327" y="2898863"/>
                </a:lnTo>
                <a:lnTo>
                  <a:pt x="7034221" y="3141479"/>
                </a:lnTo>
                <a:lnTo>
                  <a:pt x="6776919" y="3426760"/>
                </a:lnTo>
                <a:lnTo>
                  <a:pt x="6526663" y="3648266"/>
                </a:lnTo>
                <a:lnTo>
                  <a:pt x="7286719" y="3365477"/>
                </a:lnTo>
                <a:lnTo>
                  <a:pt x="7438409" y="3333494"/>
                </a:lnTo>
                <a:lnTo>
                  <a:pt x="6941091" y="3530756"/>
                </a:lnTo>
                <a:lnTo>
                  <a:pt x="6514491" y="3659041"/>
                </a:lnTo>
                <a:lnTo>
                  <a:pt x="6502815" y="3669375"/>
                </a:lnTo>
                <a:lnTo>
                  <a:pt x="6321355" y="3938666"/>
                </a:lnTo>
                <a:lnTo>
                  <a:pt x="6376083" y="3973334"/>
                </a:lnTo>
                <a:lnTo>
                  <a:pt x="6468730" y="4000003"/>
                </a:lnTo>
                <a:lnTo>
                  <a:pt x="6767792" y="4029364"/>
                </a:lnTo>
                <a:lnTo>
                  <a:pt x="6898363" y="4048038"/>
                </a:lnTo>
                <a:lnTo>
                  <a:pt x="6915161" y="4090705"/>
                </a:lnTo>
                <a:lnTo>
                  <a:pt x="6763469" y="4122685"/>
                </a:lnTo>
                <a:lnTo>
                  <a:pt x="6169181" y="4386606"/>
                </a:lnTo>
                <a:lnTo>
                  <a:pt x="5600333" y="4506542"/>
                </a:lnTo>
                <a:lnTo>
                  <a:pt x="5031485" y="4626483"/>
                </a:lnTo>
                <a:lnTo>
                  <a:pt x="4504890" y="4645100"/>
                </a:lnTo>
                <a:lnTo>
                  <a:pt x="4033009" y="4698388"/>
                </a:lnTo>
                <a:lnTo>
                  <a:pt x="3615853" y="4786342"/>
                </a:lnTo>
                <a:lnTo>
                  <a:pt x="3253426" y="4908962"/>
                </a:lnTo>
                <a:lnTo>
                  <a:pt x="3135332" y="5026276"/>
                </a:lnTo>
                <a:lnTo>
                  <a:pt x="2979321" y="5151579"/>
                </a:lnTo>
                <a:lnTo>
                  <a:pt x="2958197" y="5202239"/>
                </a:lnTo>
                <a:lnTo>
                  <a:pt x="3029725" y="5279571"/>
                </a:lnTo>
                <a:lnTo>
                  <a:pt x="3265423" y="5460907"/>
                </a:lnTo>
                <a:lnTo>
                  <a:pt x="3960031" y="5868924"/>
                </a:lnTo>
                <a:lnTo>
                  <a:pt x="4326297" y="6068931"/>
                </a:lnTo>
                <a:lnTo>
                  <a:pt x="4599917" y="6242269"/>
                </a:lnTo>
                <a:lnTo>
                  <a:pt x="4671446" y="6319601"/>
                </a:lnTo>
                <a:lnTo>
                  <a:pt x="4705046" y="6404931"/>
                </a:lnTo>
                <a:lnTo>
                  <a:pt x="4683921" y="6455591"/>
                </a:lnTo>
                <a:lnTo>
                  <a:pt x="4570154" y="6479575"/>
                </a:lnTo>
                <a:lnTo>
                  <a:pt x="4005628" y="6506190"/>
                </a:lnTo>
                <a:lnTo>
                  <a:pt x="3293733" y="6471467"/>
                </a:lnTo>
                <a:lnTo>
                  <a:pt x="2451265" y="6418065"/>
                </a:lnTo>
                <a:lnTo>
                  <a:pt x="1610959" y="6318004"/>
                </a:lnTo>
                <a:lnTo>
                  <a:pt x="515999" y="6040604"/>
                </a:lnTo>
                <a:lnTo>
                  <a:pt x="423347" y="6013932"/>
                </a:lnTo>
                <a:lnTo>
                  <a:pt x="326381" y="6080586"/>
                </a:lnTo>
                <a:lnTo>
                  <a:pt x="0" y="6006168"/>
                </a:lnTo>
                <a:lnTo>
                  <a:pt x="0" y="617516"/>
                </a:lnTo>
                <a:lnTo>
                  <a:pt x="98897" y="653142"/>
                </a:lnTo>
                <a:lnTo>
                  <a:pt x="949523" y="935852"/>
                </a:lnTo>
                <a:lnTo>
                  <a:pt x="1783345" y="1175901"/>
                </a:lnTo>
                <a:lnTo>
                  <a:pt x="2600363" y="1373283"/>
                </a:lnTo>
                <a:lnTo>
                  <a:pt x="3383787" y="1485343"/>
                </a:lnTo>
                <a:lnTo>
                  <a:pt x="4133605" y="1512067"/>
                </a:lnTo>
                <a:lnTo>
                  <a:pt x="4904547" y="1488139"/>
                </a:lnTo>
                <a:lnTo>
                  <a:pt x="4866625" y="1496132"/>
                </a:lnTo>
                <a:lnTo>
                  <a:pt x="5490196" y="1410862"/>
                </a:lnTo>
                <a:lnTo>
                  <a:pt x="6080165" y="1240266"/>
                </a:lnTo>
                <a:lnTo>
                  <a:pt x="6632209" y="1077664"/>
                </a:lnTo>
                <a:lnTo>
                  <a:pt x="7226499" y="813746"/>
                </a:lnTo>
                <a:lnTo>
                  <a:pt x="6897669" y="1021692"/>
                </a:lnTo>
                <a:lnTo>
                  <a:pt x="6724860" y="1104336"/>
                </a:lnTo>
                <a:lnTo>
                  <a:pt x="6990318" y="1048367"/>
                </a:lnTo>
                <a:lnTo>
                  <a:pt x="7428593" y="909751"/>
                </a:lnTo>
                <a:lnTo>
                  <a:pt x="7887992" y="720479"/>
                </a:lnTo>
                <a:lnTo>
                  <a:pt x="8309469" y="539205"/>
                </a:lnTo>
                <a:lnTo>
                  <a:pt x="9100983" y="101190"/>
                </a:lnTo>
                <a:lnTo>
                  <a:pt x="9125951" y="71247"/>
                </a:lnTo>
                <a:lnTo>
                  <a:pt x="9257235" y="71247"/>
                </a:lnTo>
                <a:close/>
                <a:moveTo>
                  <a:pt x="0" y="0"/>
                </a:moveTo>
                <a:lnTo>
                  <a:pt x="1032298" y="0"/>
                </a:lnTo>
                <a:lnTo>
                  <a:pt x="2298435" y="189384"/>
                </a:lnTo>
                <a:lnTo>
                  <a:pt x="3195627" y="277452"/>
                </a:lnTo>
                <a:lnTo>
                  <a:pt x="4021289" y="288190"/>
                </a:lnTo>
                <a:lnTo>
                  <a:pt x="4868079" y="248266"/>
                </a:lnTo>
                <a:lnTo>
                  <a:pt x="5247305" y="168309"/>
                </a:lnTo>
                <a:lnTo>
                  <a:pt x="5664463" y="80353"/>
                </a:lnTo>
                <a:lnTo>
                  <a:pt x="6045572" y="0"/>
                </a:lnTo>
                <a:lnTo>
                  <a:pt x="7956036" y="0"/>
                </a:lnTo>
                <a:lnTo>
                  <a:pt x="7762229" y="192527"/>
                </a:lnTo>
                <a:lnTo>
                  <a:pt x="7083449" y="659081"/>
                </a:lnTo>
                <a:lnTo>
                  <a:pt x="6754620" y="867033"/>
                </a:lnTo>
                <a:lnTo>
                  <a:pt x="6371070" y="1040314"/>
                </a:lnTo>
                <a:lnTo>
                  <a:pt x="6025442" y="1205601"/>
                </a:lnTo>
                <a:lnTo>
                  <a:pt x="5663007" y="1328223"/>
                </a:lnTo>
                <a:lnTo>
                  <a:pt x="5283779" y="1408179"/>
                </a:lnTo>
                <a:lnTo>
                  <a:pt x="4904547" y="1488139"/>
                </a:lnTo>
                <a:lnTo>
                  <a:pt x="4925669" y="1437478"/>
                </a:lnTo>
                <a:lnTo>
                  <a:pt x="5022640" y="1370826"/>
                </a:lnTo>
                <a:lnTo>
                  <a:pt x="5233375" y="1280191"/>
                </a:lnTo>
                <a:lnTo>
                  <a:pt x="5460919" y="1232214"/>
                </a:lnTo>
                <a:lnTo>
                  <a:pt x="5654852" y="1098915"/>
                </a:lnTo>
                <a:lnTo>
                  <a:pt x="4525801" y="1152139"/>
                </a:lnTo>
                <a:lnTo>
                  <a:pt x="3417878" y="1154711"/>
                </a:lnTo>
                <a:lnTo>
                  <a:pt x="4188813" y="1130780"/>
                </a:lnTo>
                <a:lnTo>
                  <a:pt x="4964075" y="1013530"/>
                </a:lnTo>
                <a:lnTo>
                  <a:pt x="4492199" y="1066818"/>
                </a:lnTo>
                <a:lnTo>
                  <a:pt x="3982399" y="1128098"/>
                </a:lnTo>
                <a:lnTo>
                  <a:pt x="3438997" y="1104053"/>
                </a:lnTo>
                <a:lnTo>
                  <a:pt x="2895593" y="1080006"/>
                </a:lnTo>
                <a:lnTo>
                  <a:pt x="1737261" y="954589"/>
                </a:lnTo>
                <a:lnTo>
                  <a:pt x="469483" y="759832"/>
                </a:lnTo>
                <a:lnTo>
                  <a:pt x="229465" y="671822"/>
                </a:lnTo>
                <a:lnTo>
                  <a:pt x="27373" y="575810"/>
                </a:lnTo>
                <a:lnTo>
                  <a:pt x="0" y="558469"/>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8" name="Title 1"/>
          <p:cNvSpPr>
            <a:spLocks noGrp="1"/>
          </p:cNvSpPr>
          <p:nvPr>
            <p:ph type="title"/>
          </p:nvPr>
        </p:nvSpPr>
        <p:spPr>
          <a:xfrm>
            <a:off x="7523841" y="2673149"/>
            <a:ext cx="4553859"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9" name="Text Placeholder 3"/>
          <p:cNvSpPr>
            <a:spLocks noGrp="1"/>
          </p:cNvSpPr>
          <p:nvPr>
            <p:ph type="body" sz="quarter" idx="13"/>
          </p:nvPr>
        </p:nvSpPr>
        <p:spPr>
          <a:xfrm>
            <a:off x="7523841" y="237991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116_Custom Layou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321300" y="1302620"/>
            <a:ext cx="6184899" cy="4227713"/>
          </a:xfrm>
          <a:custGeom>
            <a:avLst/>
            <a:gdLst>
              <a:gd name="connsiteX0" fmla="*/ 1754135 w 6569151"/>
              <a:gd name="connsiteY0" fmla="*/ 4231504 h 4490369"/>
              <a:gd name="connsiteX1" fmla="*/ 1737833 w 6569151"/>
              <a:gd name="connsiteY1" fmla="*/ 4232986 h 4490369"/>
              <a:gd name="connsiteX2" fmla="*/ 1731905 w 6569151"/>
              <a:gd name="connsiteY2" fmla="*/ 4250772 h 4490369"/>
              <a:gd name="connsiteX3" fmla="*/ 1725977 w 6569151"/>
              <a:gd name="connsiteY3" fmla="*/ 4280414 h 4490369"/>
              <a:gd name="connsiteX4" fmla="*/ 1749689 w 6569151"/>
              <a:gd name="connsiteY4" fmla="*/ 4292272 h 4490369"/>
              <a:gd name="connsiteX5" fmla="*/ 1731905 w 6569151"/>
              <a:gd name="connsiteY5" fmla="*/ 4339700 h 4490369"/>
              <a:gd name="connsiteX6" fmla="*/ 1731905 w 6569151"/>
              <a:gd name="connsiteY6" fmla="*/ 4345628 h 4490369"/>
              <a:gd name="connsiteX7" fmla="*/ 1743761 w 6569151"/>
              <a:gd name="connsiteY7" fmla="*/ 4375271 h 4490369"/>
              <a:gd name="connsiteX8" fmla="*/ 1761545 w 6569151"/>
              <a:gd name="connsiteY8" fmla="*/ 4345628 h 4490369"/>
              <a:gd name="connsiteX9" fmla="*/ 1749689 w 6569151"/>
              <a:gd name="connsiteY9" fmla="*/ 4321914 h 4490369"/>
              <a:gd name="connsiteX10" fmla="*/ 1749689 w 6569151"/>
              <a:gd name="connsiteY10" fmla="*/ 4292272 h 4490369"/>
              <a:gd name="connsiteX11" fmla="*/ 1749689 w 6569151"/>
              <a:gd name="connsiteY11" fmla="*/ 4286343 h 4490369"/>
              <a:gd name="connsiteX12" fmla="*/ 1761545 w 6569151"/>
              <a:gd name="connsiteY12" fmla="*/ 4274486 h 4490369"/>
              <a:gd name="connsiteX13" fmla="*/ 1761545 w 6569151"/>
              <a:gd name="connsiteY13" fmla="*/ 4250772 h 4490369"/>
              <a:gd name="connsiteX14" fmla="*/ 1761545 w 6569151"/>
              <a:gd name="connsiteY14" fmla="*/ 4238915 h 4490369"/>
              <a:gd name="connsiteX15" fmla="*/ 1754135 w 6569151"/>
              <a:gd name="connsiteY15" fmla="*/ 4231504 h 4490369"/>
              <a:gd name="connsiteX16" fmla="*/ 5067808 w 6569151"/>
              <a:gd name="connsiteY16" fmla="*/ 3828284 h 4490369"/>
              <a:gd name="connsiteX17" fmla="*/ 5069368 w 6569151"/>
              <a:gd name="connsiteY17" fmla="*/ 3829844 h 4490369"/>
              <a:gd name="connsiteX18" fmla="*/ 5063440 w 6569151"/>
              <a:gd name="connsiteY18" fmla="*/ 3829844 h 4490369"/>
              <a:gd name="connsiteX19" fmla="*/ 2378056 w 6569151"/>
              <a:gd name="connsiteY19" fmla="*/ 545427 h 4490369"/>
              <a:gd name="connsiteX20" fmla="*/ 2383985 w 6569151"/>
              <a:gd name="connsiteY20" fmla="*/ 545427 h 4490369"/>
              <a:gd name="connsiteX21" fmla="*/ 2383795 w 6569151"/>
              <a:gd name="connsiteY21" fmla="*/ 545676 h 4490369"/>
              <a:gd name="connsiteX22" fmla="*/ 5442832 w 6569151"/>
              <a:gd name="connsiteY22" fmla="*/ 0 h 4490369"/>
              <a:gd name="connsiteX23" fmla="*/ 5448760 w 6569151"/>
              <a:gd name="connsiteY23" fmla="*/ 0 h 4490369"/>
              <a:gd name="connsiteX24" fmla="*/ 5472472 w 6569151"/>
              <a:gd name="connsiteY24" fmla="*/ 23714 h 4490369"/>
              <a:gd name="connsiteX25" fmla="*/ 5490256 w 6569151"/>
              <a:gd name="connsiteY25" fmla="*/ 17786 h 4490369"/>
              <a:gd name="connsiteX26" fmla="*/ 5513968 w 6569151"/>
              <a:gd name="connsiteY26" fmla="*/ 35571 h 4490369"/>
              <a:gd name="connsiteX27" fmla="*/ 5513968 w 6569151"/>
              <a:gd name="connsiteY27" fmla="*/ 59286 h 4490369"/>
              <a:gd name="connsiteX28" fmla="*/ 5519896 w 6569151"/>
              <a:gd name="connsiteY28" fmla="*/ 65214 h 4490369"/>
              <a:gd name="connsiteX29" fmla="*/ 5525824 w 6569151"/>
              <a:gd name="connsiteY29" fmla="*/ 53357 h 4490369"/>
              <a:gd name="connsiteX30" fmla="*/ 5537680 w 6569151"/>
              <a:gd name="connsiteY30" fmla="*/ 35571 h 4490369"/>
              <a:gd name="connsiteX31" fmla="*/ 5543608 w 6569151"/>
              <a:gd name="connsiteY31" fmla="*/ 11857 h 4490369"/>
              <a:gd name="connsiteX32" fmla="*/ 5567320 w 6569151"/>
              <a:gd name="connsiteY32" fmla="*/ 17786 h 4490369"/>
              <a:gd name="connsiteX33" fmla="*/ 5585104 w 6569151"/>
              <a:gd name="connsiteY33" fmla="*/ 17786 h 4490369"/>
              <a:gd name="connsiteX34" fmla="*/ 5608816 w 6569151"/>
              <a:gd name="connsiteY34" fmla="*/ 29643 h 4490369"/>
              <a:gd name="connsiteX35" fmla="*/ 5614744 w 6569151"/>
              <a:gd name="connsiteY35" fmla="*/ 53357 h 4490369"/>
              <a:gd name="connsiteX36" fmla="*/ 5638456 w 6569151"/>
              <a:gd name="connsiteY36" fmla="*/ 65214 h 4490369"/>
              <a:gd name="connsiteX37" fmla="*/ 5626600 w 6569151"/>
              <a:gd name="connsiteY37" fmla="*/ 88928 h 4490369"/>
              <a:gd name="connsiteX38" fmla="*/ 5602888 w 6569151"/>
              <a:gd name="connsiteY38" fmla="*/ 88928 h 4490369"/>
              <a:gd name="connsiteX39" fmla="*/ 5602888 w 6569151"/>
              <a:gd name="connsiteY39" fmla="*/ 94857 h 4490369"/>
              <a:gd name="connsiteX40" fmla="*/ 5608816 w 6569151"/>
              <a:gd name="connsiteY40" fmla="*/ 124500 h 4490369"/>
              <a:gd name="connsiteX41" fmla="*/ 5567320 w 6569151"/>
              <a:gd name="connsiteY41" fmla="*/ 177857 h 4490369"/>
              <a:gd name="connsiteX42" fmla="*/ 5549536 w 6569151"/>
              <a:gd name="connsiteY42" fmla="*/ 231214 h 4490369"/>
              <a:gd name="connsiteX43" fmla="*/ 5537680 w 6569151"/>
              <a:gd name="connsiteY43" fmla="*/ 243071 h 4490369"/>
              <a:gd name="connsiteX44" fmla="*/ 5519896 w 6569151"/>
              <a:gd name="connsiteY44" fmla="*/ 248999 h 4490369"/>
              <a:gd name="connsiteX45" fmla="*/ 5502112 w 6569151"/>
              <a:gd name="connsiteY45" fmla="*/ 278642 h 4490369"/>
              <a:gd name="connsiteX46" fmla="*/ 5478400 w 6569151"/>
              <a:gd name="connsiteY46" fmla="*/ 290499 h 4490369"/>
              <a:gd name="connsiteX47" fmla="*/ 5466544 w 6569151"/>
              <a:gd name="connsiteY47" fmla="*/ 314213 h 4490369"/>
              <a:gd name="connsiteX48" fmla="*/ 5448760 w 6569151"/>
              <a:gd name="connsiteY48" fmla="*/ 331999 h 4490369"/>
              <a:gd name="connsiteX49" fmla="*/ 5442832 w 6569151"/>
              <a:gd name="connsiteY49" fmla="*/ 337928 h 4490369"/>
              <a:gd name="connsiteX50" fmla="*/ 5407264 w 6569151"/>
              <a:gd name="connsiteY50" fmla="*/ 379427 h 4490369"/>
              <a:gd name="connsiteX51" fmla="*/ 5425048 w 6569151"/>
              <a:gd name="connsiteY51" fmla="*/ 397213 h 4490369"/>
              <a:gd name="connsiteX52" fmla="*/ 5407264 w 6569151"/>
              <a:gd name="connsiteY52" fmla="*/ 414999 h 4490369"/>
              <a:gd name="connsiteX53" fmla="*/ 5395408 w 6569151"/>
              <a:gd name="connsiteY53" fmla="*/ 480213 h 4490369"/>
              <a:gd name="connsiteX54" fmla="*/ 5365768 w 6569151"/>
              <a:gd name="connsiteY54" fmla="*/ 497998 h 4490369"/>
              <a:gd name="connsiteX55" fmla="*/ 5371696 w 6569151"/>
              <a:gd name="connsiteY55" fmla="*/ 521713 h 4490369"/>
              <a:gd name="connsiteX56" fmla="*/ 5347984 w 6569151"/>
              <a:gd name="connsiteY56" fmla="*/ 557284 h 4490369"/>
              <a:gd name="connsiteX57" fmla="*/ 5336128 w 6569151"/>
              <a:gd name="connsiteY57" fmla="*/ 569141 h 4490369"/>
              <a:gd name="connsiteX58" fmla="*/ 5300560 w 6569151"/>
              <a:gd name="connsiteY58" fmla="*/ 586927 h 4490369"/>
              <a:gd name="connsiteX59" fmla="*/ 5264992 w 6569151"/>
              <a:gd name="connsiteY59" fmla="*/ 640284 h 4490369"/>
              <a:gd name="connsiteX60" fmla="*/ 5241280 w 6569151"/>
              <a:gd name="connsiteY60" fmla="*/ 652141 h 4490369"/>
              <a:gd name="connsiteX61" fmla="*/ 5229424 w 6569151"/>
              <a:gd name="connsiteY61" fmla="*/ 693641 h 4490369"/>
              <a:gd name="connsiteX62" fmla="*/ 5247208 w 6569151"/>
              <a:gd name="connsiteY62" fmla="*/ 705498 h 4490369"/>
              <a:gd name="connsiteX63" fmla="*/ 5253136 w 6569151"/>
              <a:gd name="connsiteY63" fmla="*/ 699569 h 4490369"/>
              <a:gd name="connsiteX64" fmla="*/ 5253136 w 6569151"/>
              <a:gd name="connsiteY64" fmla="*/ 675855 h 4490369"/>
              <a:gd name="connsiteX65" fmla="*/ 5288704 w 6569151"/>
              <a:gd name="connsiteY65" fmla="*/ 663998 h 4490369"/>
              <a:gd name="connsiteX66" fmla="*/ 5294632 w 6569151"/>
              <a:gd name="connsiteY66" fmla="*/ 640284 h 4490369"/>
              <a:gd name="connsiteX67" fmla="*/ 5312416 w 6569151"/>
              <a:gd name="connsiteY67" fmla="*/ 628427 h 4490369"/>
              <a:gd name="connsiteX68" fmla="*/ 5312416 w 6569151"/>
              <a:gd name="connsiteY68" fmla="*/ 675855 h 4490369"/>
              <a:gd name="connsiteX69" fmla="*/ 5288704 w 6569151"/>
              <a:gd name="connsiteY69" fmla="*/ 687712 h 4490369"/>
              <a:gd name="connsiteX70" fmla="*/ 5282776 w 6569151"/>
              <a:gd name="connsiteY70" fmla="*/ 693641 h 4490369"/>
              <a:gd name="connsiteX71" fmla="*/ 5276848 w 6569151"/>
              <a:gd name="connsiteY71" fmla="*/ 723283 h 4490369"/>
              <a:gd name="connsiteX72" fmla="*/ 5259064 w 6569151"/>
              <a:gd name="connsiteY72" fmla="*/ 735141 h 4490369"/>
              <a:gd name="connsiteX73" fmla="*/ 5241280 w 6569151"/>
              <a:gd name="connsiteY73" fmla="*/ 729212 h 4490369"/>
              <a:gd name="connsiteX74" fmla="*/ 5229424 w 6569151"/>
              <a:gd name="connsiteY74" fmla="*/ 735141 h 4490369"/>
              <a:gd name="connsiteX75" fmla="*/ 5217568 w 6569151"/>
              <a:gd name="connsiteY75" fmla="*/ 735141 h 4490369"/>
              <a:gd name="connsiteX76" fmla="*/ 5199784 w 6569151"/>
              <a:gd name="connsiteY76" fmla="*/ 729212 h 4490369"/>
              <a:gd name="connsiteX77" fmla="*/ 5193856 w 6569151"/>
              <a:gd name="connsiteY77" fmla="*/ 764783 h 4490369"/>
              <a:gd name="connsiteX78" fmla="*/ 5158288 w 6569151"/>
              <a:gd name="connsiteY78" fmla="*/ 776640 h 4490369"/>
              <a:gd name="connsiteX79" fmla="*/ 5176072 w 6569151"/>
              <a:gd name="connsiteY79" fmla="*/ 818140 h 4490369"/>
              <a:gd name="connsiteX80" fmla="*/ 5152360 w 6569151"/>
              <a:gd name="connsiteY80" fmla="*/ 812212 h 4490369"/>
              <a:gd name="connsiteX81" fmla="*/ 5122720 w 6569151"/>
              <a:gd name="connsiteY81" fmla="*/ 806283 h 4490369"/>
              <a:gd name="connsiteX82" fmla="*/ 5110864 w 6569151"/>
              <a:gd name="connsiteY82" fmla="*/ 829997 h 4490369"/>
              <a:gd name="connsiteX83" fmla="*/ 5110864 w 6569151"/>
              <a:gd name="connsiteY83" fmla="*/ 824069 h 4490369"/>
              <a:gd name="connsiteX84" fmla="*/ 5093080 w 6569151"/>
              <a:gd name="connsiteY84" fmla="*/ 841854 h 4490369"/>
              <a:gd name="connsiteX85" fmla="*/ 5093080 w 6569151"/>
              <a:gd name="connsiteY85" fmla="*/ 877426 h 4490369"/>
              <a:gd name="connsiteX86" fmla="*/ 5099008 w 6569151"/>
              <a:gd name="connsiteY86" fmla="*/ 918926 h 4490369"/>
              <a:gd name="connsiteX87" fmla="*/ 5081224 w 6569151"/>
              <a:gd name="connsiteY87" fmla="*/ 912997 h 4490369"/>
              <a:gd name="connsiteX88" fmla="*/ 5075296 w 6569151"/>
              <a:gd name="connsiteY88" fmla="*/ 930783 h 4490369"/>
              <a:gd name="connsiteX89" fmla="*/ 5057512 w 6569151"/>
              <a:gd name="connsiteY89" fmla="*/ 936711 h 4490369"/>
              <a:gd name="connsiteX90" fmla="*/ 5016016 w 6569151"/>
              <a:gd name="connsiteY90" fmla="*/ 966354 h 4490369"/>
              <a:gd name="connsiteX91" fmla="*/ 5016016 w 6569151"/>
              <a:gd name="connsiteY91" fmla="*/ 978211 h 4490369"/>
              <a:gd name="connsiteX92" fmla="*/ 5051584 w 6569151"/>
              <a:gd name="connsiteY92" fmla="*/ 966354 h 4490369"/>
              <a:gd name="connsiteX93" fmla="*/ 5110864 w 6569151"/>
              <a:gd name="connsiteY93" fmla="*/ 942640 h 4490369"/>
              <a:gd name="connsiteX94" fmla="*/ 5158288 w 6569151"/>
              <a:gd name="connsiteY94" fmla="*/ 954497 h 4490369"/>
              <a:gd name="connsiteX95" fmla="*/ 5170144 w 6569151"/>
              <a:gd name="connsiteY95" fmla="*/ 978211 h 4490369"/>
              <a:gd name="connsiteX96" fmla="*/ 5193856 w 6569151"/>
              <a:gd name="connsiteY96" fmla="*/ 995997 h 4490369"/>
              <a:gd name="connsiteX97" fmla="*/ 5193856 w 6569151"/>
              <a:gd name="connsiteY97" fmla="*/ 1001925 h 4490369"/>
              <a:gd name="connsiteX98" fmla="*/ 5158288 w 6569151"/>
              <a:gd name="connsiteY98" fmla="*/ 1055282 h 4490369"/>
              <a:gd name="connsiteX99" fmla="*/ 5152360 w 6569151"/>
              <a:gd name="connsiteY99" fmla="*/ 1067139 h 4490369"/>
              <a:gd name="connsiteX100" fmla="*/ 5104936 w 6569151"/>
              <a:gd name="connsiteY100" fmla="*/ 1055282 h 4490369"/>
              <a:gd name="connsiteX101" fmla="*/ 5087152 w 6569151"/>
              <a:gd name="connsiteY101" fmla="*/ 1102711 h 4490369"/>
              <a:gd name="connsiteX102" fmla="*/ 5087152 w 6569151"/>
              <a:gd name="connsiteY102" fmla="*/ 1167925 h 4490369"/>
              <a:gd name="connsiteX103" fmla="*/ 5087152 w 6569151"/>
              <a:gd name="connsiteY103" fmla="*/ 1221282 h 4490369"/>
              <a:gd name="connsiteX104" fmla="*/ 5104936 w 6569151"/>
              <a:gd name="connsiteY104" fmla="*/ 1221282 h 4490369"/>
              <a:gd name="connsiteX105" fmla="*/ 5116792 w 6569151"/>
              <a:gd name="connsiteY105" fmla="*/ 1215353 h 4490369"/>
              <a:gd name="connsiteX106" fmla="*/ 5140504 w 6569151"/>
              <a:gd name="connsiteY106" fmla="*/ 1227210 h 4490369"/>
              <a:gd name="connsiteX107" fmla="*/ 5146432 w 6569151"/>
              <a:gd name="connsiteY107" fmla="*/ 1215353 h 4490369"/>
              <a:gd name="connsiteX108" fmla="*/ 5140504 w 6569151"/>
              <a:gd name="connsiteY108" fmla="*/ 1191639 h 4490369"/>
              <a:gd name="connsiteX109" fmla="*/ 5152360 w 6569151"/>
              <a:gd name="connsiteY109" fmla="*/ 1179782 h 4490369"/>
              <a:gd name="connsiteX110" fmla="*/ 5176072 w 6569151"/>
              <a:gd name="connsiteY110" fmla="*/ 1197568 h 4490369"/>
              <a:gd name="connsiteX111" fmla="*/ 5217568 w 6569151"/>
              <a:gd name="connsiteY111" fmla="*/ 1173853 h 4490369"/>
              <a:gd name="connsiteX112" fmla="*/ 5217568 w 6569151"/>
              <a:gd name="connsiteY112" fmla="*/ 1156068 h 4490369"/>
              <a:gd name="connsiteX113" fmla="*/ 5235352 w 6569151"/>
              <a:gd name="connsiteY113" fmla="*/ 1156068 h 4490369"/>
              <a:gd name="connsiteX114" fmla="*/ 5241280 w 6569151"/>
              <a:gd name="connsiteY114" fmla="*/ 1185710 h 4490369"/>
              <a:gd name="connsiteX115" fmla="*/ 5247208 w 6569151"/>
              <a:gd name="connsiteY115" fmla="*/ 1191639 h 4490369"/>
              <a:gd name="connsiteX116" fmla="*/ 5294632 w 6569151"/>
              <a:gd name="connsiteY116" fmla="*/ 1185710 h 4490369"/>
              <a:gd name="connsiteX117" fmla="*/ 5330200 w 6569151"/>
              <a:gd name="connsiteY117" fmla="*/ 1191639 h 4490369"/>
              <a:gd name="connsiteX118" fmla="*/ 5342056 w 6569151"/>
              <a:gd name="connsiteY118" fmla="*/ 1179782 h 4490369"/>
              <a:gd name="connsiteX119" fmla="*/ 5336128 w 6569151"/>
              <a:gd name="connsiteY119" fmla="*/ 1161996 h 4490369"/>
              <a:gd name="connsiteX120" fmla="*/ 5294632 w 6569151"/>
              <a:gd name="connsiteY120" fmla="*/ 1132354 h 4490369"/>
              <a:gd name="connsiteX121" fmla="*/ 5247208 w 6569151"/>
              <a:gd name="connsiteY121" fmla="*/ 1126425 h 4490369"/>
              <a:gd name="connsiteX122" fmla="*/ 5259064 w 6569151"/>
              <a:gd name="connsiteY122" fmla="*/ 1114568 h 4490369"/>
              <a:gd name="connsiteX123" fmla="*/ 5306488 w 6569151"/>
              <a:gd name="connsiteY123" fmla="*/ 1108639 h 4490369"/>
              <a:gd name="connsiteX124" fmla="*/ 5330200 w 6569151"/>
              <a:gd name="connsiteY124" fmla="*/ 1114568 h 4490369"/>
              <a:gd name="connsiteX125" fmla="*/ 5342056 w 6569151"/>
              <a:gd name="connsiteY125" fmla="*/ 1067139 h 4490369"/>
              <a:gd name="connsiteX126" fmla="*/ 5353912 w 6569151"/>
              <a:gd name="connsiteY126" fmla="*/ 1067139 h 4490369"/>
              <a:gd name="connsiteX127" fmla="*/ 5377624 w 6569151"/>
              <a:gd name="connsiteY127" fmla="*/ 1073068 h 4490369"/>
              <a:gd name="connsiteX128" fmla="*/ 5401336 w 6569151"/>
              <a:gd name="connsiteY128" fmla="*/ 1073068 h 4490369"/>
              <a:gd name="connsiteX129" fmla="*/ 5419120 w 6569151"/>
              <a:gd name="connsiteY129" fmla="*/ 1102711 h 4490369"/>
              <a:gd name="connsiteX130" fmla="*/ 5430976 w 6569151"/>
              <a:gd name="connsiteY130" fmla="*/ 1102711 h 4490369"/>
              <a:gd name="connsiteX131" fmla="*/ 5454688 w 6569151"/>
              <a:gd name="connsiteY131" fmla="*/ 1102711 h 4490369"/>
              <a:gd name="connsiteX132" fmla="*/ 5537680 w 6569151"/>
              <a:gd name="connsiteY132" fmla="*/ 1102711 h 4490369"/>
              <a:gd name="connsiteX133" fmla="*/ 5543608 w 6569151"/>
              <a:gd name="connsiteY133" fmla="*/ 1090854 h 4490369"/>
              <a:gd name="connsiteX134" fmla="*/ 5484328 w 6569151"/>
              <a:gd name="connsiteY134" fmla="*/ 1084925 h 4490369"/>
              <a:gd name="connsiteX135" fmla="*/ 5448760 w 6569151"/>
              <a:gd name="connsiteY135" fmla="*/ 1055282 h 4490369"/>
              <a:gd name="connsiteX136" fmla="*/ 5425048 w 6569151"/>
              <a:gd name="connsiteY136" fmla="*/ 1043425 h 4490369"/>
              <a:gd name="connsiteX137" fmla="*/ 5436904 w 6569151"/>
              <a:gd name="connsiteY137" fmla="*/ 1031568 h 4490369"/>
              <a:gd name="connsiteX138" fmla="*/ 5478400 w 6569151"/>
              <a:gd name="connsiteY138" fmla="*/ 1025640 h 4490369"/>
              <a:gd name="connsiteX139" fmla="*/ 5513968 w 6569151"/>
              <a:gd name="connsiteY139" fmla="*/ 1037497 h 4490369"/>
              <a:gd name="connsiteX140" fmla="*/ 5549536 w 6569151"/>
              <a:gd name="connsiteY140" fmla="*/ 1019711 h 4490369"/>
              <a:gd name="connsiteX141" fmla="*/ 5632528 w 6569151"/>
              <a:gd name="connsiteY141" fmla="*/ 1031568 h 4490369"/>
              <a:gd name="connsiteX142" fmla="*/ 5662168 w 6569151"/>
              <a:gd name="connsiteY142" fmla="*/ 1025640 h 4490369"/>
              <a:gd name="connsiteX143" fmla="*/ 5697736 w 6569151"/>
              <a:gd name="connsiteY143" fmla="*/ 1013782 h 4490369"/>
              <a:gd name="connsiteX144" fmla="*/ 5656240 w 6569151"/>
              <a:gd name="connsiteY144" fmla="*/ 1007854 h 4490369"/>
              <a:gd name="connsiteX145" fmla="*/ 5608816 w 6569151"/>
              <a:gd name="connsiteY145" fmla="*/ 1007854 h 4490369"/>
              <a:gd name="connsiteX146" fmla="*/ 5626600 w 6569151"/>
              <a:gd name="connsiteY146" fmla="*/ 990068 h 4490369"/>
              <a:gd name="connsiteX147" fmla="*/ 5685880 w 6569151"/>
              <a:gd name="connsiteY147" fmla="*/ 978211 h 4490369"/>
              <a:gd name="connsiteX148" fmla="*/ 5697736 w 6569151"/>
              <a:gd name="connsiteY148" fmla="*/ 960425 h 4490369"/>
              <a:gd name="connsiteX149" fmla="*/ 5703664 w 6569151"/>
              <a:gd name="connsiteY149" fmla="*/ 948568 h 4490369"/>
              <a:gd name="connsiteX150" fmla="*/ 5739232 w 6569151"/>
              <a:gd name="connsiteY150" fmla="*/ 948568 h 4490369"/>
              <a:gd name="connsiteX151" fmla="*/ 5745160 w 6569151"/>
              <a:gd name="connsiteY151" fmla="*/ 936711 h 4490369"/>
              <a:gd name="connsiteX152" fmla="*/ 5739232 w 6569151"/>
              <a:gd name="connsiteY152" fmla="*/ 918926 h 4490369"/>
              <a:gd name="connsiteX153" fmla="*/ 5751087 w 6569151"/>
              <a:gd name="connsiteY153" fmla="*/ 912997 h 4490369"/>
              <a:gd name="connsiteX154" fmla="*/ 5786655 w 6569151"/>
              <a:gd name="connsiteY154" fmla="*/ 907068 h 4490369"/>
              <a:gd name="connsiteX155" fmla="*/ 5780727 w 6569151"/>
              <a:gd name="connsiteY155" fmla="*/ 883354 h 4490369"/>
              <a:gd name="connsiteX156" fmla="*/ 5828151 w 6569151"/>
              <a:gd name="connsiteY156" fmla="*/ 865569 h 4490369"/>
              <a:gd name="connsiteX157" fmla="*/ 5863719 w 6569151"/>
              <a:gd name="connsiteY157" fmla="*/ 859640 h 4490369"/>
              <a:gd name="connsiteX158" fmla="*/ 5828151 w 6569151"/>
              <a:gd name="connsiteY158" fmla="*/ 841854 h 4490369"/>
              <a:gd name="connsiteX159" fmla="*/ 5834079 w 6569151"/>
              <a:gd name="connsiteY159" fmla="*/ 829997 h 4490369"/>
              <a:gd name="connsiteX160" fmla="*/ 5887431 w 6569151"/>
              <a:gd name="connsiteY160" fmla="*/ 829997 h 4490369"/>
              <a:gd name="connsiteX161" fmla="*/ 5893359 w 6569151"/>
              <a:gd name="connsiteY161" fmla="*/ 829997 h 4490369"/>
              <a:gd name="connsiteX162" fmla="*/ 5893359 w 6569151"/>
              <a:gd name="connsiteY162" fmla="*/ 812212 h 4490369"/>
              <a:gd name="connsiteX163" fmla="*/ 5875575 w 6569151"/>
              <a:gd name="connsiteY163" fmla="*/ 812212 h 4490369"/>
              <a:gd name="connsiteX164" fmla="*/ 5863719 w 6569151"/>
              <a:gd name="connsiteY164" fmla="*/ 794426 h 4490369"/>
              <a:gd name="connsiteX165" fmla="*/ 5875575 w 6569151"/>
              <a:gd name="connsiteY165" fmla="*/ 788497 h 4490369"/>
              <a:gd name="connsiteX166" fmla="*/ 5911143 w 6569151"/>
              <a:gd name="connsiteY166" fmla="*/ 782569 h 4490369"/>
              <a:gd name="connsiteX167" fmla="*/ 5917071 w 6569151"/>
              <a:gd name="connsiteY167" fmla="*/ 788497 h 4490369"/>
              <a:gd name="connsiteX168" fmla="*/ 5928927 w 6569151"/>
              <a:gd name="connsiteY168" fmla="*/ 782569 h 4490369"/>
              <a:gd name="connsiteX169" fmla="*/ 5922999 w 6569151"/>
              <a:gd name="connsiteY169" fmla="*/ 782569 h 4490369"/>
              <a:gd name="connsiteX170" fmla="*/ 5911143 w 6569151"/>
              <a:gd name="connsiteY170" fmla="*/ 782569 h 4490369"/>
              <a:gd name="connsiteX171" fmla="*/ 5928927 w 6569151"/>
              <a:gd name="connsiteY171" fmla="*/ 752926 h 4490369"/>
              <a:gd name="connsiteX172" fmla="*/ 5958567 w 6569151"/>
              <a:gd name="connsiteY172" fmla="*/ 758855 h 4490369"/>
              <a:gd name="connsiteX173" fmla="*/ 5970423 w 6569151"/>
              <a:gd name="connsiteY173" fmla="*/ 746998 h 4490369"/>
              <a:gd name="connsiteX174" fmla="*/ 5976351 w 6569151"/>
              <a:gd name="connsiteY174" fmla="*/ 717355 h 4490369"/>
              <a:gd name="connsiteX175" fmla="*/ 6000063 w 6569151"/>
              <a:gd name="connsiteY175" fmla="*/ 711426 h 4490369"/>
              <a:gd name="connsiteX176" fmla="*/ 6017847 w 6569151"/>
              <a:gd name="connsiteY176" fmla="*/ 675855 h 4490369"/>
              <a:gd name="connsiteX177" fmla="*/ 6041559 w 6569151"/>
              <a:gd name="connsiteY177" fmla="*/ 675855 h 4490369"/>
              <a:gd name="connsiteX178" fmla="*/ 6059343 w 6569151"/>
              <a:gd name="connsiteY178" fmla="*/ 640284 h 4490369"/>
              <a:gd name="connsiteX179" fmla="*/ 6083055 w 6569151"/>
              <a:gd name="connsiteY179" fmla="*/ 640284 h 4490369"/>
              <a:gd name="connsiteX180" fmla="*/ 6088983 w 6569151"/>
              <a:gd name="connsiteY180" fmla="*/ 616570 h 4490369"/>
              <a:gd name="connsiteX181" fmla="*/ 6094911 w 6569151"/>
              <a:gd name="connsiteY181" fmla="*/ 604712 h 4490369"/>
              <a:gd name="connsiteX182" fmla="*/ 6136407 w 6569151"/>
              <a:gd name="connsiteY182" fmla="*/ 592855 h 4490369"/>
              <a:gd name="connsiteX183" fmla="*/ 6136407 w 6569151"/>
              <a:gd name="connsiteY183" fmla="*/ 604712 h 4490369"/>
              <a:gd name="connsiteX184" fmla="*/ 6071199 w 6569151"/>
              <a:gd name="connsiteY184" fmla="*/ 693641 h 4490369"/>
              <a:gd name="connsiteX185" fmla="*/ 6053415 w 6569151"/>
              <a:gd name="connsiteY185" fmla="*/ 711426 h 4490369"/>
              <a:gd name="connsiteX186" fmla="*/ 6023775 w 6569151"/>
              <a:gd name="connsiteY186" fmla="*/ 764783 h 4490369"/>
              <a:gd name="connsiteX187" fmla="*/ 6005991 w 6569151"/>
              <a:gd name="connsiteY187" fmla="*/ 776640 h 4490369"/>
              <a:gd name="connsiteX188" fmla="*/ 5946711 w 6569151"/>
              <a:gd name="connsiteY188" fmla="*/ 865569 h 4490369"/>
              <a:gd name="connsiteX189" fmla="*/ 5946711 w 6569151"/>
              <a:gd name="connsiteY189" fmla="*/ 895211 h 4490369"/>
              <a:gd name="connsiteX190" fmla="*/ 5928927 w 6569151"/>
              <a:gd name="connsiteY190" fmla="*/ 889283 h 4490369"/>
              <a:gd name="connsiteX191" fmla="*/ 5917071 w 6569151"/>
              <a:gd name="connsiteY191" fmla="*/ 912997 h 4490369"/>
              <a:gd name="connsiteX192" fmla="*/ 5946711 w 6569151"/>
              <a:gd name="connsiteY192" fmla="*/ 895211 h 4490369"/>
              <a:gd name="connsiteX193" fmla="*/ 5958567 w 6569151"/>
              <a:gd name="connsiteY193" fmla="*/ 907068 h 4490369"/>
              <a:gd name="connsiteX194" fmla="*/ 5988207 w 6569151"/>
              <a:gd name="connsiteY194" fmla="*/ 895211 h 4490369"/>
              <a:gd name="connsiteX195" fmla="*/ 6000063 w 6569151"/>
              <a:gd name="connsiteY195" fmla="*/ 883354 h 4490369"/>
              <a:gd name="connsiteX196" fmla="*/ 6017847 w 6569151"/>
              <a:gd name="connsiteY196" fmla="*/ 883354 h 4490369"/>
              <a:gd name="connsiteX197" fmla="*/ 6035631 w 6569151"/>
              <a:gd name="connsiteY197" fmla="*/ 871497 h 4490369"/>
              <a:gd name="connsiteX198" fmla="*/ 6035631 w 6569151"/>
              <a:gd name="connsiteY198" fmla="*/ 859640 h 4490369"/>
              <a:gd name="connsiteX199" fmla="*/ 6047487 w 6569151"/>
              <a:gd name="connsiteY199" fmla="*/ 835926 h 4490369"/>
              <a:gd name="connsiteX200" fmla="*/ 6071199 w 6569151"/>
              <a:gd name="connsiteY200" fmla="*/ 829997 h 4490369"/>
              <a:gd name="connsiteX201" fmla="*/ 6094911 w 6569151"/>
              <a:gd name="connsiteY201" fmla="*/ 800355 h 4490369"/>
              <a:gd name="connsiteX202" fmla="*/ 6130479 w 6569151"/>
              <a:gd name="connsiteY202" fmla="*/ 788497 h 4490369"/>
              <a:gd name="connsiteX203" fmla="*/ 6142335 w 6569151"/>
              <a:gd name="connsiteY203" fmla="*/ 770712 h 4490369"/>
              <a:gd name="connsiteX204" fmla="*/ 6171975 w 6569151"/>
              <a:gd name="connsiteY204" fmla="*/ 752926 h 4490369"/>
              <a:gd name="connsiteX205" fmla="*/ 6219399 w 6569151"/>
              <a:gd name="connsiteY205" fmla="*/ 711426 h 4490369"/>
              <a:gd name="connsiteX206" fmla="*/ 6225327 w 6569151"/>
              <a:gd name="connsiteY206" fmla="*/ 729212 h 4490369"/>
              <a:gd name="connsiteX207" fmla="*/ 6195687 w 6569151"/>
              <a:gd name="connsiteY207" fmla="*/ 770712 h 4490369"/>
              <a:gd name="connsiteX208" fmla="*/ 6160119 w 6569151"/>
              <a:gd name="connsiteY208" fmla="*/ 824069 h 4490369"/>
              <a:gd name="connsiteX209" fmla="*/ 6130479 w 6569151"/>
              <a:gd name="connsiteY209" fmla="*/ 859640 h 4490369"/>
              <a:gd name="connsiteX210" fmla="*/ 6100839 w 6569151"/>
              <a:gd name="connsiteY210" fmla="*/ 901140 h 4490369"/>
              <a:gd name="connsiteX211" fmla="*/ 6071199 w 6569151"/>
              <a:gd name="connsiteY211" fmla="*/ 942640 h 4490369"/>
              <a:gd name="connsiteX212" fmla="*/ 6065271 w 6569151"/>
              <a:gd name="connsiteY212" fmla="*/ 948568 h 4490369"/>
              <a:gd name="connsiteX213" fmla="*/ 6011919 w 6569151"/>
              <a:gd name="connsiteY213" fmla="*/ 1037497 h 4490369"/>
              <a:gd name="connsiteX214" fmla="*/ 5976351 w 6569151"/>
              <a:gd name="connsiteY214" fmla="*/ 1078997 h 4490369"/>
              <a:gd name="connsiteX215" fmla="*/ 5952639 w 6569151"/>
              <a:gd name="connsiteY215" fmla="*/ 1096782 h 4490369"/>
              <a:gd name="connsiteX216" fmla="*/ 5940783 w 6569151"/>
              <a:gd name="connsiteY216" fmla="*/ 1132354 h 4490369"/>
              <a:gd name="connsiteX217" fmla="*/ 5905215 w 6569151"/>
              <a:gd name="connsiteY217" fmla="*/ 1161996 h 4490369"/>
              <a:gd name="connsiteX218" fmla="*/ 5899287 w 6569151"/>
              <a:gd name="connsiteY218" fmla="*/ 1167925 h 4490369"/>
              <a:gd name="connsiteX219" fmla="*/ 5810367 w 6569151"/>
              <a:gd name="connsiteY219" fmla="*/ 1298353 h 4490369"/>
              <a:gd name="connsiteX220" fmla="*/ 5745160 w 6569151"/>
              <a:gd name="connsiteY220" fmla="*/ 1375424 h 4490369"/>
              <a:gd name="connsiteX221" fmla="*/ 5668096 w 6569151"/>
              <a:gd name="connsiteY221" fmla="*/ 1470281 h 4490369"/>
              <a:gd name="connsiteX222" fmla="*/ 5626600 w 6569151"/>
              <a:gd name="connsiteY222" fmla="*/ 1529566 h 4490369"/>
              <a:gd name="connsiteX223" fmla="*/ 5543608 w 6569151"/>
              <a:gd name="connsiteY223" fmla="*/ 1654066 h 4490369"/>
              <a:gd name="connsiteX224" fmla="*/ 5537680 w 6569151"/>
              <a:gd name="connsiteY224" fmla="*/ 1695566 h 4490369"/>
              <a:gd name="connsiteX225" fmla="*/ 5555464 w 6569151"/>
              <a:gd name="connsiteY225" fmla="*/ 1701494 h 4490369"/>
              <a:gd name="connsiteX226" fmla="*/ 5573248 w 6569151"/>
              <a:gd name="connsiteY226" fmla="*/ 1689637 h 4490369"/>
              <a:gd name="connsiteX227" fmla="*/ 5626600 w 6569151"/>
              <a:gd name="connsiteY227" fmla="*/ 1659995 h 4490369"/>
              <a:gd name="connsiteX228" fmla="*/ 5638456 w 6569151"/>
              <a:gd name="connsiteY228" fmla="*/ 1636281 h 4490369"/>
              <a:gd name="connsiteX229" fmla="*/ 5691808 w 6569151"/>
              <a:gd name="connsiteY229" fmla="*/ 1612566 h 4490369"/>
              <a:gd name="connsiteX230" fmla="*/ 5727376 w 6569151"/>
              <a:gd name="connsiteY230" fmla="*/ 1559209 h 4490369"/>
              <a:gd name="connsiteX231" fmla="*/ 5768871 w 6569151"/>
              <a:gd name="connsiteY231" fmla="*/ 1547352 h 4490369"/>
              <a:gd name="connsiteX232" fmla="*/ 5798511 w 6569151"/>
              <a:gd name="connsiteY232" fmla="*/ 1535495 h 4490369"/>
              <a:gd name="connsiteX233" fmla="*/ 5840007 w 6569151"/>
              <a:gd name="connsiteY233" fmla="*/ 1559209 h 4490369"/>
              <a:gd name="connsiteX234" fmla="*/ 5857791 w 6569151"/>
              <a:gd name="connsiteY234" fmla="*/ 1559209 h 4490369"/>
              <a:gd name="connsiteX235" fmla="*/ 5899287 w 6569151"/>
              <a:gd name="connsiteY235" fmla="*/ 1553281 h 4490369"/>
              <a:gd name="connsiteX236" fmla="*/ 5934855 w 6569151"/>
              <a:gd name="connsiteY236" fmla="*/ 1541424 h 4490369"/>
              <a:gd name="connsiteX237" fmla="*/ 5958567 w 6569151"/>
              <a:gd name="connsiteY237" fmla="*/ 1571066 h 4490369"/>
              <a:gd name="connsiteX238" fmla="*/ 5928927 w 6569151"/>
              <a:gd name="connsiteY238" fmla="*/ 1630352 h 4490369"/>
              <a:gd name="connsiteX239" fmla="*/ 5911143 w 6569151"/>
              <a:gd name="connsiteY239" fmla="*/ 1659995 h 4490369"/>
              <a:gd name="connsiteX240" fmla="*/ 5857791 w 6569151"/>
              <a:gd name="connsiteY240" fmla="*/ 1748923 h 4490369"/>
              <a:gd name="connsiteX241" fmla="*/ 5845935 w 6569151"/>
              <a:gd name="connsiteY241" fmla="*/ 1766709 h 4490369"/>
              <a:gd name="connsiteX242" fmla="*/ 5798511 w 6569151"/>
              <a:gd name="connsiteY242" fmla="*/ 1849708 h 4490369"/>
              <a:gd name="connsiteX243" fmla="*/ 5774799 w 6569151"/>
              <a:gd name="connsiteY243" fmla="*/ 1897137 h 4490369"/>
              <a:gd name="connsiteX244" fmla="*/ 5762943 w 6569151"/>
              <a:gd name="connsiteY244" fmla="*/ 1908994 h 4490369"/>
              <a:gd name="connsiteX245" fmla="*/ 5751087 w 6569151"/>
              <a:gd name="connsiteY245" fmla="*/ 1932708 h 4490369"/>
              <a:gd name="connsiteX246" fmla="*/ 5733304 w 6569151"/>
              <a:gd name="connsiteY246" fmla="*/ 1962351 h 4490369"/>
              <a:gd name="connsiteX247" fmla="*/ 5674024 w 6569151"/>
              <a:gd name="connsiteY247" fmla="*/ 2045351 h 4490369"/>
              <a:gd name="connsiteX248" fmla="*/ 5668096 w 6569151"/>
              <a:gd name="connsiteY248" fmla="*/ 2045351 h 4490369"/>
              <a:gd name="connsiteX249" fmla="*/ 5614744 w 6569151"/>
              <a:gd name="connsiteY249" fmla="*/ 2140207 h 4490369"/>
              <a:gd name="connsiteX250" fmla="*/ 5608816 w 6569151"/>
              <a:gd name="connsiteY250" fmla="*/ 2169850 h 4490369"/>
              <a:gd name="connsiteX251" fmla="*/ 5626600 w 6569151"/>
              <a:gd name="connsiteY251" fmla="*/ 2187636 h 4490369"/>
              <a:gd name="connsiteX252" fmla="*/ 5650312 w 6569151"/>
              <a:gd name="connsiteY252" fmla="*/ 2175779 h 4490369"/>
              <a:gd name="connsiteX253" fmla="*/ 5691808 w 6569151"/>
              <a:gd name="connsiteY253" fmla="*/ 2181707 h 4490369"/>
              <a:gd name="connsiteX254" fmla="*/ 5703664 w 6569151"/>
              <a:gd name="connsiteY254" fmla="*/ 2193564 h 4490369"/>
              <a:gd name="connsiteX255" fmla="*/ 5703664 w 6569151"/>
              <a:gd name="connsiteY255" fmla="*/ 2217278 h 4490369"/>
              <a:gd name="connsiteX256" fmla="*/ 5715520 w 6569151"/>
              <a:gd name="connsiteY256" fmla="*/ 2217278 h 4490369"/>
              <a:gd name="connsiteX257" fmla="*/ 5715520 w 6569151"/>
              <a:gd name="connsiteY257" fmla="*/ 2157993 h 4490369"/>
              <a:gd name="connsiteX258" fmla="*/ 5733304 w 6569151"/>
              <a:gd name="connsiteY258" fmla="*/ 2157993 h 4490369"/>
              <a:gd name="connsiteX259" fmla="*/ 5751087 w 6569151"/>
              <a:gd name="connsiteY259" fmla="*/ 2175779 h 4490369"/>
              <a:gd name="connsiteX260" fmla="*/ 5768871 w 6569151"/>
              <a:gd name="connsiteY260" fmla="*/ 2152064 h 4490369"/>
              <a:gd name="connsiteX261" fmla="*/ 5792583 w 6569151"/>
              <a:gd name="connsiteY261" fmla="*/ 2134279 h 4490369"/>
              <a:gd name="connsiteX262" fmla="*/ 5798511 w 6569151"/>
              <a:gd name="connsiteY262" fmla="*/ 2116493 h 4490369"/>
              <a:gd name="connsiteX263" fmla="*/ 5804439 w 6569151"/>
              <a:gd name="connsiteY263" fmla="*/ 2110564 h 4490369"/>
              <a:gd name="connsiteX264" fmla="*/ 5816295 w 6569151"/>
              <a:gd name="connsiteY264" fmla="*/ 2116493 h 4490369"/>
              <a:gd name="connsiteX265" fmla="*/ 5816295 w 6569151"/>
              <a:gd name="connsiteY265" fmla="*/ 2134279 h 4490369"/>
              <a:gd name="connsiteX266" fmla="*/ 5822223 w 6569151"/>
              <a:gd name="connsiteY266" fmla="*/ 2140207 h 4490369"/>
              <a:gd name="connsiteX267" fmla="*/ 5840007 w 6569151"/>
              <a:gd name="connsiteY267" fmla="*/ 2104636 h 4490369"/>
              <a:gd name="connsiteX268" fmla="*/ 5869647 w 6569151"/>
              <a:gd name="connsiteY268" fmla="*/ 2104636 h 4490369"/>
              <a:gd name="connsiteX269" fmla="*/ 5887431 w 6569151"/>
              <a:gd name="connsiteY269" fmla="*/ 2069065 h 4490369"/>
              <a:gd name="connsiteX270" fmla="*/ 5911143 w 6569151"/>
              <a:gd name="connsiteY270" fmla="*/ 2069065 h 4490369"/>
              <a:gd name="connsiteX271" fmla="*/ 5934855 w 6569151"/>
              <a:gd name="connsiteY271" fmla="*/ 2063136 h 4490369"/>
              <a:gd name="connsiteX272" fmla="*/ 5928927 w 6569151"/>
              <a:gd name="connsiteY272" fmla="*/ 2057208 h 4490369"/>
              <a:gd name="connsiteX273" fmla="*/ 5911143 w 6569151"/>
              <a:gd name="connsiteY273" fmla="*/ 2045351 h 4490369"/>
              <a:gd name="connsiteX274" fmla="*/ 5922999 w 6569151"/>
              <a:gd name="connsiteY274" fmla="*/ 2027565 h 4490369"/>
              <a:gd name="connsiteX275" fmla="*/ 5917071 w 6569151"/>
              <a:gd name="connsiteY275" fmla="*/ 2003851 h 4490369"/>
              <a:gd name="connsiteX276" fmla="*/ 5958567 w 6569151"/>
              <a:gd name="connsiteY276" fmla="*/ 1991993 h 4490369"/>
              <a:gd name="connsiteX277" fmla="*/ 5976351 w 6569151"/>
              <a:gd name="connsiteY277" fmla="*/ 2003851 h 4490369"/>
              <a:gd name="connsiteX278" fmla="*/ 5982279 w 6569151"/>
              <a:gd name="connsiteY278" fmla="*/ 1991993 h 4490369"/>
              <a:gd name="connsiteX279" fmla="*/ 6017847 w 6569151"/>
              <a:gd name="connsiteY279" fmla="*/ 1991993 h 4490369"/>
              <a:gd name="connsiteX280" fmla="*/ 6023775 w 6569151"/>
              <a:gd name="connsiteY280" fmla="*/ 1980136 h 4490369"/>
              <a:gd name="connsiteX281" fmla="*/ 6017847 w 6569151"/>
              <a:gd name="connsiteY281" fmla="*/ 1968279 h 4490369"/>
              <a:gd name="connsiteX282" fmla="*/ 5994135 w 6569151"/>
              <a:gd name="connsiteY282" fmla="*/ 1974208 h 4490369"/>
              <a:gd name="connsiteX283" fmla="*/ 5976351 w 6569151"/>
              <a:gd name="connsiteY283" fmla="*/ 1962351 h 4490369"/>
              <a:gd name="connsiteX284" fmla="*/ 5994135 w 6569151"/>
              <a:gd name="connsiteY284" fmla="*/ 1944565 h 4490369"/>
              <a:gd name="connsiteX285" fmla="*/ 6005991 w 6569151"/>
              <a:gd name="connsiteY285" fmla="*/ 1950494 h 4490369"/>
              <a:gd name="connsiteX286" fmla="*/ 6017847 w 6569151"/>
              <a:gd name="connsiteY286" fmla="*/ 1944565 h 4490369"/>
              <a:gd name="connsiteX287" fmla="*/ 6029703 w 6569151"/>
              <a:gd name="connsiteY287" fmla="*/ 1920851 h 4490369"/>
              <a:gd name="connsiteX288" fmla="*/ 6065271 w 6569151"/>
              <a:gd name="connsiteY288" fmla="*/ 1908994 h 4490369"/>
              <a:gd name="connsiteX289" fmla="*/ 6077127 w 6569151"/>
              <a:gd name="connsiteY289" fmla="*/ 1885280 h 4490369"/>
              <a:gd name="connsiteX290" fmla="*/ 6094911 w 6569151"/>
              <a:gd name="connsiteY290" fmla="*/ 1914922 h 4490369"/>
              <a:gd name="connsiteX291" fmla="*/ 6112695 w 6569151"/>
              <a:gd name="connsiteY291" fmla="*/ 1908994 h 4490369"/>
              <a:gd name="connsiteX292" fmla="*/ 6100839 w 6569151"/>
              <a:gd name="connsiteY292" fmla="*/ 1885280 h 4490369"/>
              <a:gd name="connsiteX293" fmla="*/ 6142335 w 6569151"/>
              <a:gd name="connsiteY293" fmla="*/ 1873422 h 4490369"/>
              <a:gd name="connsiteX294" fmla="*/ 6171975 w 6569151"/>
              <a:gd name="connsiteY294" fmla="*/ 1861565 h 4490369"/>
              <a:gd name="connsiteX295" fmla="*/ 6166047 w 6569151"/>
              <a:gd name="connsiteY295" fmla="*/ 1843780 h 4490369"/>
              <a:gd name="connsiteX296" fmla="*/ 6183831 w 6569151"/>
              <a:gd name="connsiteY296" fmla="*/ 1831923 h 4490369"/>
              <a:gd name="connsiteX297" fmla="*/ 6166047 w 6569151"/>
              <a:gd name="connsiteY297" fmla="*/ 1814137 h 4490369"/>
              <a:gd name="connsiteX298" fmla="*/ 6195687 w 6569151"/>
              <a:gd name="connsiteY298" fmla="*/ 1802280 h 4490369"/>
              <a:gd name="connsiteX299" fmla="*/ 6231255 w 6569151"/>
              <a:gd name="connsiteY299" fmla="*/ 1825994 h 4490369"/>
              <a:gd name="connsiteX300" fmla="*/ 6243111 w 6569151"/>
              <a:gd name="connsiteY300" fmla="*/ 1772637 h 4490369"/>
              <a:gd name="connsiteX301" fmla="*/ 6254967 w 6569151"/>
              <a:gd name="connsiteY301" fmla="*/ 1766709 h 4490369"/>
              <a:gd name="connsiteX302" fmla="*/ 6260895 w 6569151"/>
              <a:gd name="connsiteY302" fmla="*/ 1778566 h 4490369"/>
              <a:gd name="connsiteX303" fmla="*/ 6266823 w 6569151"/>
              <a:gd name="connsiteY303" fmla="*/ 1796351 h 4490369"/>
              <a:gd name="connsiteX304" fmla="*/ 6278679 w 6569151"/>
              <a:gd name="connsiteY304" fmla="*/ 1790423 h 4490369"/>
              <a:gd name="connsiteX305" fmla="*/ 6284607 w 6569151"/>
              <a:gd name="connsiteY305" fmla="*/ 1748923 h 4490369"/>
              <a:gd name="connsiteX306" fmla="*/ 6278679 w 6569151"/>
              <a:gd name="connsiteY306" fmla="*/ 1731137 h 4490369"/>
              <a:gd name="connsiteX307" fmla="*/ 6278679 w 6569151"/>
              <a:gd name="connsiteY307" fmla="*/ 1719280 h 4490369"/>
              <a:gd name="connsiteX308" fmla="*/ 6290535 w 6569151"/>
              <a:gd name="connsiteY308" fmla="*/ 1719280 h 4490369"/>
              <a:gd name="connsiteX309" fmla="*/ 6302391 w 6569151"/>
              <a:gd name="connsiteY309" fmla="*/ 1737066 h 4490369"/>
              <a:gd name="connsiteX310" fmla="*/ 6302391 w 6569151"/>
              <a:gd name="connsiteY310" fmla="*/ 1754851 h 4490369"/>
              <a:gd name="connsiteX311" fmla="*/ 6349815 w 6569151"/>
              <a:gd name="connsiteY311" fmla="*/ 1766709 h 4490369"/>
              <a:gd name="connsiteX312" fmla="*/ 6349815 w 6569151"/>
              <a:gd name="connsiteY312" fmla="*/ 1737066 h 4490369"/>
              <a:gd name="connsiteX313" fmla="*/ 6332031 w 6569151"/>
              <a:gd name="connsiteY313" fmla="*/ 1742994 h 4490369"/>
              <a:gd name="connsiteX314" fmla="*/ 6320175 w 6569151"/>
              <a:gd name="connsiteY314" fmla="*/ 1731137 h 4490369"/>
              <a:gd name="connsiteX315" fmla="*/ 6337959 w 6569151"/>
              <a:gd name="connsiteY315" fmla="*/ 1689637 h 4490369"/>
              <a:gd name="connsiteX316" fmla="*/ 6361671 w 6569151"/>
              <a:gd name="connsiteY316" fmla="*/ 1695566 h 4490369"/>
              <a:gd name="connsiteX317" fmla="*/ 6379455 w 6569151"/>
              <a:gd name="connsiteY317" fmla="*/ 1701494 h 4490369"/>
              <a:gd name="connsiteX318" fmla="*/ 6397239 w 6569151"/>
              <a:gd name="connsiteY318" fmla="*/ 1695566 h 4490369"/>
              <a:gd name="connsiteX319" fmla="*/ 6397239 w 6569151"/>
              <a:gd name="connsiteY319" fmla="*/ 1707423 h 4490369"/>
              <a:gd name="connsiteX320" fmla="*/ 6403167 w 6569151"/>
              <a:gd name="connsiteY320" fmla="*/ 1707423 h 4490369"/>
              <a:gd name="connsiteX321" fmla="*/ 6403167 w 6569151"/>
              <a:gd name="connsiteY321" fmla="*/ 1701494 h 4490369"/>
              <a:gd name="connsiteX322" fmla="*/ 6397239 w 6569151"/>
              <a:gd name="connsiteY322" fmla="*/ 1695566 h 4490369"/>
              <a:gd name="connsiteX323" fmla="*/ 6438735 w 6569151"/>
              <a:gd name="connsiteY323" fmla="*/ 1689637 h 4490369"/>
              <a:gd name="connsiteX324" fmla="*/ 6444663 w 6569151"/>
              <a:gd name="connsiteY324" fmla="*/ 1707423 h 4490369"/>
              <a:gd name="connsiteX325" fmla="*/ 6438735 w 6569151"/>
              <a:gd name="connsiteY325" fmla="*/ 1713352 h 4490369"/>
              <a:gd name="connsiteX326" fmla="*/ 6444663 w 6569151"/>
              <a:gd name="connsiteY326" fmla="*/ 1707423 h 4490369"/>
              <a:gd name="connsiteX327" fmla="*/ 6462447 w 6569151"/>
              <a:gd name="connsiteY327" fmla="*/ 1689637 h 4490369"/>
              <a:gd name="connsiteX328" fmla="*/ 6486159 w 6569151"/>
              <a:gd name="connsiteY328" fmla="*/ 1677780 h 4490369"/>
              <a:gd name="connsiteX329" fmla="*/ 6492087 w 6569151"/>
              <a:gd name="connsiteY329" fmla="*/ 1648137 h 4490369"/>
              <a:gd name="connsiteX330" fmla="*/ 6515799 w 6569151"/>
              <a:gd name="connsiteY330" fmla="*/ 1648137 h 4490369"/>
              <a:gd name="connsiteX331" fmla="*/ 6533583 w 6569151"/>
              <a:gd name="connsiteY331" fmla="*/ 1636281 h 4490369"/>
              <a:gd name="connsiteX332" fmla="*/ 6539511 w 6569151"/>
              <a:gd name="connsiteY332" fmla="*/ 1642209 h 4490369"/>
              <a:gd name="connsiteX333" fmla="*/ 6515799 w 6569151"/>
              <a:gd name="connsiteY333" fmla="*/ 1689637 h 4490369"/>
              <a:gd name="connsiteX334" fmla="*/ 6515799 w 6569151"/>
              <a:gd name="connsiteY334" fmla="*/ 1713352 h 4490369"/>
              <a:gd name="connsiteX335" fmla="*/ 6539511 w 6569151"/>
              <a:gd name="connsiteY335" fmla="*/ 1713352 h 4490369"/>
              <a:gd name="connsiteX336" fmla="*/ 6569151 w 6569151"/>
              <a:gd name="connsiteY336" fmla="*/ 1719280 h 4490369"/>
              <a:gd name="connsiteX337" fmla="*/ 6563223 w 6569151"/>
              <a:gd name="connsiteY337" fmla="*/ 1719280 h 4490369"/>
              <a:gd name="connsiteX338" fmla="*/ 6557295 w 6569151"/>
              <a:gd name="connsiteY338" fmla="*/ 1731137 h 4490369"/>
              <a:gd name="connsiteX339" fmla="*/ 6527655 w 6569151"/>
              <a:gd name="connsiteY339" fmla="*/ 1742994 h 4490369"/>
              <a:gd name="connsiteX340" fmla="*/ 6503943 w 6569151"/>
              <a:gd name="connsiteY340" fmla="*/ 1748923 h 4490369"/>
              <a:gd name="connsiteX341" fmla="*/ 6480231 w 6569151"/>
              <a:gd name="connsiteY341" fmla="*/ 1737066 h 4490369"/>
              <a:gd name="connsiteX342" fmla="*/ 6456519 w 6569151"/>
              <a:gd name="connsiteY342" fmla="*/ 1742994 h 4490369"/>
              <a:gd name="connsiteX343" fmla="*/ 6438735 w 6569151"/>
              <a:gd name="connsiteY343" fmla="*/ 1742994 h 4490369"/>
              <a:gd name="connsiteX344" fmla="*/ 6429843 w 6569151"/>
              <a:gd name="connsiteY344" fmla="*/ 1746700 h 4490369"/>
              <a:gd name="connsiteX345" fmla="*/ 6424508 w 6569151"/>
              <a:gd name="connsiteY345" fmla="*/ 1751591 h 4490369"/>
              <a:gd name="connsiteX346" fmla="*/ 6420951 w 6569151"/>
              <a:gd name="connsiteY346" fmla="*/ 1748923 h 4490369"/>
              <a:gd name="connsiteX347" fmla="*/ 6417892 w 6569151"/>
              <a:gd name="connsiteY347" fmla="*/ 1751983 h 4490369"/>
              <a:gd name="connsiteX348" fmla="*/ 6409095 w 6569151"/>
              <a:gd name="connsiteY348" fmla="*/ 1743735 h 4490369"/>
              <a:gd name="connsiteX349" fmla="*/ 6397239 w 6569151"/>
              <a:gd name="connsiteY349" fmla="*/ 1737066 h 4490369"/>
              <a:gd name="connsiteX350" fmla="*/ 6391311 w 6569151"/>
              <a:gd name="connsiteY350" fmla="*/ 1742994 h 4490369"/>
              <a:gd name="connsiteX351" fmla="*/ 6391311 w 6569151"/>
              <a:gd name="connsiteY351" fmla="*/ 1754851 h 4490369"/>
              <a:gd name="connsiteX352" fmla="*/ 6409095 w 6569151"/>
              <a:gd name="connsiteY352" fmla="*/ 1760780 h 4490369"/>
              <a:gd name="connsiteX353" fmla="*/ 6412800 w 6569151"/>
              <a:gd name="connsiteY353" fmla="*/ 1757075 h 4490369"/>
              <a:gd name="connsiteX354" fmla="*/ 6417892 w 6569151"/>
              <a:gd name="connsiteY354" fmla="*/ 1751983 h 4490369"/>
              <a:gd name="connsiteX355" fmla="*/ 6420951 w 6569151"/>
              <a:gd name="connsiteY355" fmla="*/ 1754851 h 4490369"/>
              <a:gd name="connsiteX356" fmla="*/ 6424508 w 6569151"/>
              <a:gd name="connsiteY356" fmla="*/ 1751591 h 4490369"/>
              <a:gd name="connsiteX357" fmla="*/ 6444663 w 6569151"/>
              <a:gd name="connsiteY357" fmla="*/ 1766709 h 4490369"/>
              <a:gd name="connsiteX358" fmla="*/ 6515799 w 6569151"/>
              <a:gd name="connsiteY358" fmla="*/ 1772637 h 4490369"/>
              <a:gd name="connsiteX359" fmla="*/ 6509871 w 6569151"/>
              <a:gd name="connsiteY359" fmla="*/ 1814137 h 4490369"/>
              <a:gd name="connsiteX360" fmla="*/ 6503943 w 6569151"/>
              <a:gd name="connsiteY360" fmla="*/ 1825994 h 4490369"/>
              <a:gd name="connsiteX361" fmla="*/ 6486159 w 6569151"/>
              <a:gd name="connsiteY361" fmla="*/ 1820065 h 4490369"/>
              <a:gd name="connsiteX362" fmla="*/ 6480231 w 6569151"/>
              <a:gd name="connsiteY362" fmla="*/ 1802280 h 4490369"/>
              <a:gd name="connsiteX363" fmla="*/ 6474303 w 6569151"/>
              <a:gd name="connsiteY363" fmla="*/ 1808208 h 4490369"/>
              <a:gd name="connsiteX364" fmla="*/ 6474303 w 6569151"/>
              <a:gd name="connsiteY364" fmla="*/ 1814137 h 4490369"/>
              <a:gd name="connsiteX365" fmla="*/ 6462447 w 6569151"/>
              <a:gd name="connsiteY365" fmla="*/ 1855637 h 4490369"/>
              <a:gd name="connsiteX366" fmla="*/ 6462447 w 6569151"/>
              <a:gd name="connsiteY366" fmla="*/ 1891208 h 4490369"/>
              <a:gd name="connsiteX367" fmla="*/ 6450591 w 6569151"/>
              <a:gd name="connsiteY367" fmla="*/ 1903065 h 4490369"/>
              <a:gd name="connsiteX368" fmla="*/ 6432807 w 6569151"/>
              <a:gd name="connsiteY368" fmla="*/ 1891208 h 4490369"/>
              <a:gd name="connsiteX369" fmla="*/ 6420951 w 6569151"/>
              <a:gd name="connsiteY369" fmla="*/ 1908994 h 4490369"/>
              <a:gd name="connsiteX370" fmla="*/ 6432807 w 6569151"/>
              <a:gd name="connsiteY370" fmla="*/ 1926779 h 4490369"/>
              <a:gd name="connsiteX371" fmla="*/ 6420951 w 6569151"/>
              <a:gd name="connsiteY371" fmla="*/ 1944565 h 4490369"/>
              <a:gd name="connsiteX372" fmla="*/ 6415023 w 6569151"/>
              <a:gd name="connsiteY372" fmla="*/ 1938637 h 4490369"/>
              <a:gd name="connsiteX373" fmla="*/ 6420951 w 6569151"/>
              <a:gd name="connsiteY373" fmla="*/ 1944565 h 4490369"/>
              <a:gd name="connsiteX374" fmla="*/ 6385383 w 6569151"/>
              <a:gd name="connsiteY374" fmla="*/ 1968279 h 4490369"/>
              <a:gd name="connsiteX375" fmla="*/ 6379455 w 6569151"/>
              <a:gd name="connsiteY375" fmla="*/ 1980136 h 4490369"/>
              <a:gd name="connsiteX376" fmla="*/ 6391311 w 6569151"/>
              <a:gd name="connsiteY376" fmla="*/ 2027565 h 4490369"/>
              <a:gd name="connsiteX377" fmla="*/ 6361671 w 6569151"/>
              <a:gd name="connsiteY377" fmla="*/ 2039422 h 4490369"/>
              <a:gd name="connsiteX378" fmla="*/ 6343887 w 6569151"/>
              <a:gd name="connsiteY378" fmla="*/ 2027565 h 4490369"/>
              <a:gd name="connsiteX379" fmla="*/ 6326103 w 6569151"/>
              <a:gd name="connsiteY379" fmla="*/ 2057208 h 4490369"/>
              <a:gd name="connsiteX380" fmla="*/ 6290535 w 6569151"/>
              <a:gd name="connsiteY380" fmla="*/ 2080922 h 4490369"/>
              <a:gd name="connsiteX381" fmla="*/ 6278679 w 6569151"/>
              <a:gd name="connsiteY381" fmla="*/ 2116493 h 4490369"/>
              <a:gd name="connsiteX382" fmla="*/ 6260895 w 6569151"/>
              <a:gd name="connsiteY382" fmla="*/ 2110564 h 4490369"/>
              <a:gd name="connsiteX383" fmla="*/ 6254967 w 6569151"/>
              <a:gd name="connsiteY383" fmla="*/ 2140207 h 4490369"/>
              <a:gd name="connsiteX384" fmla="*/ 6278679 w 6569151"/>
              <a:gd name="connsiteY384" fmla="*/ 2140207 h 4490369"/>
              <a:gd name="connsiteX385" fmla="*/ 6290535 w 6569151"/>
              <a:gd name="connsiteY385" fmla="*/ 2175779 h 4490369"/>
              <a:gd name="connsiteX386" fmla="*/ 6284607 w 6569151"/>
              <a:gd name="connsiteY386" fmla="*/ 2217278 h 4490369"/>
              <a:gd name="connsiteX387" fmla="*/ 6260895 w 6569151"/>
              <a:gd name="connsiteY387" fmla="*/ 2217278 h 4490369"/>
              <a:gd name="connsiteX388" fmla="*/ 6243111 w 6569151"/>
              <a:gd name="connsiteY388" fmla="*/ 2235064 h 4490369"/>
              <a:gd name="connsiteX389" fmla="*/ 6249039 w 6569151"/>
              <a:gd name="connsiteY389" fmla="*/ 2258778 h 4490369"/>
              <a:gd name="connsiteX390" fmla="*/ 6231255 w 6569151"/>
              <a:gd name="connsiteY390" fmla="*/ 2270635 h 4490369"/>
              <a:gd name="connsiteX391" fmla="*/ 6219399 w 6569151"/>
              <a:gd name="connsiteY391" fmla="*/ 2258778 h 4490369"/>
              <a:gd name="connsiteX392" fmla="*/ 6219399 w 6569151"/>
              <a:gd name="connsiteY392" fmla="*/ 2235064 h 4490369"/>
              <a:gd name="connsiteX393" fmla="*/ 6225327 w 6569151"/>
              <a:gd name="connsiteY393" fmla="*/ 2187636 h 4490369"/>
              <a:gd name="connsiteX394" fmla="*/ 6201615 w 6569151"/>
              <a:gd name="connsiteY394" fmla="*/ 2217278 h 4490369"/>
              <a:gd name="connsiteX395" fmla="*/ 6195687 w 6569151"/>
              <a:gd name="connsiteY395" fmla="*/ 2329921 h 4490369"/>
              <a:gd name="connsiteX396" fmla="*/ 6154191 w 6569151"/>
              <a:gd name="connsiteY396" fmla="*/ 2353635 h 4490369"/>
              <a:gd name="connsiteX397" fmla="*/ 6148263 w 6569151"/>
              <a:gd name="connsiteY397" fmla="*/ 2359564 h 4490369"/>
              <a:gd name="connsiteX398" fmla="*/ 6112695 w 6569151"/>
              <a:gd name="connsiteY398" fmla="*/ 2389206 h 4490369"/>
              <a:gd name="connsiteX399" fmla="*/ 6106767 w 6569151"/>
              <a:gd name="connsiteY399" fmla="*/ 2401063 h 4490369"/>
              <a:gd name="connsiteX400" fmla="*/ 6083055 w 6569151"/>
              <a:gd name="connsiteY400" fmla="*/ 2377349 h 4490369"/>
              <a:gd name="connsiteX401" fmla="*/ 6077127 w 6569151"/>
              <a:gd name="connsiteY401" fmla="*/ 2377349 h 4490369"/>
              <a:gd name="connsiteX402" fmla="*/ 6071199 w 6569151"/>
              <a:gd name="connsiteY402" fmla="*/ 2383278 h 4490369"/>
              <a:gd name="connsiteX403" fmla="*/ 6083055 w 6569151"/>
              <a:gd name="connsiteY403" fmla="*/ 2406992 h 4490369"/>
              <a:gd name="connsiteX404" fmla="*/ 6065271 w 6569151"/>
              <a:gd name="connsiteY404" fmla="*/ 2442563 h 4490369"/>
              <a:gd name="connsiteX405" fmla="*/ 6047487 w 6569151"/>
              <a:gd name="connsiteY405" fmla="*/ 2424778 h 4490369"/>
              <a:gd name="connsiteX406" fmla="*/ 6035631 w 6569151"/>
              <a:gd name="connsiteY406" fmla="*/ 2460349 h 4490369"/>
              <a:gd name="connsiteX407" fmla="*/ 6041559 w 6569151"/>
              <a:gd name="connsiteY407" fmla="*/ 2466278 h 4490369"/>
              <a:gd name="connsiteX408" fmla="*/ 6071199 w 6569151"/>
              <a:gd name="connsiteY408" fmla="*/ 2472206 h 4490369"/>
              <a:gd name="connsiteX409" fmla="*/ 6065271 w 6569151"/>
              <a:gd name="connsiteY409" fmla="*/ 2489992 h 4490369"/>
              <a:gd name="connsiteX410" fmla="*/ 6035631 w 6569151"/>
              <a:gd name="connsiteY410" fmla="*/ 2501849 h 4490369"/>
              <a:gd name="connsiteX411" fmla="*/ 6029703 w 6569151"/>
              <a:gd name="connsiteY411" fmla="*/ 2537420 h 4490369"/>
              <a:gd name="connsiteX412" fmla="*/ 6017847 w 6569151"/>
              <a:gd name="connsiteY412" fmla="*/ 2543349 h 4490369"/>
              <a:gd name="connsiteX413" fmla="*/ 5976351 w 6569151"/>
              <a:gd name="connsiteY413" fmla="*/ 2531492 h 4490369"/>
              <a:gd name="connsiteX414" fmla="*/ 5958567 w 6569151"/>
              <a:gd name="connsiteY414" fmla="*/ 2501849 h 4490369"/>
              <a:gd name="connsiteX415" fmla="*/ 5952639 w 6569151"/>
              <a:gd name="connsiteY415" fmla="*/ 2596706 h 4490369"/>
              <a:gd name="connsiteX416" fmla="*/ 5928927 w 6569151"/>
              <a:gd name="connsiteY416" fmla="*/ 2608563 h 4490369"/>
              <a:gd name="connsiteX417" fmla="*/ 5917071 w 6569151"/>
              <a:gd name="connsiteY417" fmla="*/ 2608563 h 4490369"/>
              <a:gd name="connsiteX418" fmla="*/ 5899287 w 6569151"/>
              <a:gd name="connsiteY418" fmla="*/ 2602634 h 4490369"/>
              <a:gd name="connsiteX419" fmla="*/ 5893359 w 6569151"/>
              <a:gd name="connsiteY419" fmla="*/ 2608563 h 4490369"/>
              <a:gd name="connsiteX420" fmla="*/ 5893359 w 6569151"/>
              <a:gd name="connsiteY420" fmla="*/ 2638206 h 4490369"/>
              <a:gd name="connsiteX421" fmla="*/ 5875575 w 6569151"/>
              <a:gd name="connsiteY421" fmla="*/ 2679705 h 4490369"/>
              <a:gd name="connsiteX422" fmla="*/ 5857791 w 6569151"/>
              <a:gd name="connsiteY422" fmla="*/ 2685634 h 4490369"/>
              <a:gd name="connsiteX423" fmla="*/ 5851863 w 6569151"/>
              <a:gd name="connsiteY423" fmla="*/ 2703420 h 4490369"/>
              <a:gd name="connsiteX424" fmla="*/ 5863719 w 6569151"/>
              <a:gd name="connsiteY424" fmla="*/ 2733062 h 4490369"/>
              <a:gd name="connsiteX425" fmla="*/ 5869647 w 6569151"/>
              <a:gd name="connsiteY425" fmla="*/ 2709348 h 4490369"/>
              <a:gd name="connsiteX426" fmla="*/ 5887431 w 6569151"/>
              <a:gd name="connsiteY426" fmla="*/ 2727134 h 4490369"/>
              <a:gd name="connsiteX427" fmla="*/ 5887431 w 6569151"/>
              <a:gd name="connsiteY427" fmla="*/ 2750848 h 4490369"/>
              <a:gd name="connsiteX428" fmla="*/ 5851863 w 6569151"/>
              <a:gd name="connsiteY428" fmla="*/ 2774562 h 4490369"/>
              <a:gd name="connsiteX429" fmla="*/ 5840007 w 6569151"/>
              <a:gd name="connsiteY429" fmla="*/ 2798276 h 4490369"/>
              <a:gd name="connsiteX430" fmla="*/ 5834079 w 6569151"/>
              <a:gd name="connsiteY430" fmla="*/ 2804205 h 4490369"/>
              <a:gd name="connsiteX431" fmla="*/ 5792583 w 6569151"/>
              <a:gd name="connsiteY431" fmla="*/ 2798276 h 4490369"/>
              <a:gd name="connsiteX432" fmla="*/ 5786655 w 6569151"/>
              <a:gd name="connsiteY432" fmla="*/ 2768634 h 4490369"/>
              <a:gd name="connsiteX433" fmla="*/ 5774799 w 6569151"/>
              <a:gd name="connsiteY433" fmla="*/ 2762705 h 4490369"/>
              <a:gd name="connsiteX434" fmla="*/ 5762943 w 6569151"/>
              <a:gd name="connsiteY434" fmla="*/ 2804205 h 4490369"/>
              <a:gd name="connsiteX435" fmla="*/ 5751087 w 6569151"/>
              <a:gd name="connsiteY435" fmla="*/ 2821991 h 4490369"/>
              <a:gd name="connsiteX436" fmla="*/ 5810367 w 6569151"/>
              <a:gd name="connsiteY436" fmla="*/ 2827919 h 4490369"/>
              <a:gd name="connsiteX437" fmla="*/ 5845935 w 6569151"/>
              <a:gd name="connsiteY437" fmla="*/ 2816062 h 4490369"/>
              <a:gd name="connsiteX438" fmla="*/ 5875575 w 6569151"/>
              <a:gd name="connsiteY438" fmla="*/ 2780491 h 4490369"/>
              <a:gd name="connsiteX439" fmla="*/ 5887431 w 6569151"/>
              <a:gd name="connsiteY439" fmla="*/ 2786419 h 4490369"/>
              <a:gd name="connsiteX440" fmla="*/ 5899287 w 6569151"/>
              <a:gd name="connsiteY440" fmla="*/ 2798276 h 4490369"/>
              <a:gd name="connsiteX441" fmla="*/ 5893359 w 6569151"/>
              <a:gd name="connsiteY441" fmla="*/ 2816062 h 4490369"/>
              <a:gd name="connsiteX442" fmla="*/ 5899287 w 6569151"/>
              <a:gd name="connsiteY442" fmla="*/ 2833848 h 4490369"/>
              <a:gd name="connsiteX443" fmla="*/ 5899287 w 6569151"/>
              <a:gd name="connsiteY443" fmla="*/ 2845705 h 4490369"/>
              <a:gd name="connsiteX444" fmla="*/ 5899287 w 6569151"/>
              <a:gd name="connsiteY444" fmla="*/ 2851633 h 4490369"/>
              <a:gd name="connsiteX445" fmla="*/ 5905215 w 6569151"/>
              <a:gd name="connsiteY445" fmla="*/ 2845705 h 4490369"/>
              <a:gd name="connsiteX446" fmla="*/ 5899287 w 6569151"/>
              <a:gd name="connsiteY446" fmla="*/ 2833848 h 4490369"/>
              <a:gd name="connsiteX447" fmla="*/ 5905215 w 6569151"/>
              <a:gd name="connsiteY447" fmla="*/ 2821991 h 4490369"/>
              <a:gd name="connsiteX448" fmla="*/ 5899287 w 6569151"/>
              <a:gd name="connsiteY448" fmla="*/ 2798276 h 4490369"/>
              <a:gd name="connsiteX449" fmla="*/ 5917071 w 6569151"/>
              <a:gd name="connsiteY449" fmla="*/ 2774562 h 4490369"/>
              <a:gd name="connsiteX450" fmla="*/ 5905215 w 6569151"/>
              <a:gd name="connsiteY450" fmla="*/ 2756777 h 4490369"/>
              <a:gd name="connsiteX451" fmla="*/ 5911143 w 6569151"/>
              <a:gd name="connsiteY451" fmla="*/ 2697491 h 4490369"/>
              <a:gd name="connsiteX452" fmla="*/ 5911143 w 6569151"/>
              <a:gd name="connsiteY452" fmla="*/ 2644134 h 4490369"/>
              <a:gd name="connsiteX453" fmla="*/ 5940783 w 6569151"/>
              <a:gd name="connsiteY453" fmla="*/ 2632277 h 4490369"/>
              <a:gd name="connsiteX454" fmla="*/ 5934855 w 6569151"/>
              <a:gd name="connsiteY454" fmla="*/ 2667848 h 4490369"/>
              <a:gd name="connsiteX455" fmla="*/ 6023775 w 6569151"/>
              <a:gd name="connsiteY455" fmla="*/ 2661920 h 4490369"/>
              <a:gd name="connsiteX456" fmla="*/ 6041559 w 6569151"/>
              <a:gd name="connsiteY456" fmla="*/ 2691562 h 4490369"/>
              <a:gd name="connsiteX457" fmla="*/ 6053415 w 6569151"/>
              <a:gd name="connsiteY457" fmla="*/ 2673777 h 4490369"/>
              <a:gd name="connsiteX458" fmla="*/ 6047487 w 6569151"/>
              <a:gd name="connsiteY458" fmla="*/ 2620420 h 4490369"/>
              <a:gd name="connsiteX459" fmla="*/ 6088983 w 6569151"/>
              <a:gd name="connsiteY459" fmla="*/ 2650063 h 4490369"/>
              <a:gd name="connsiteX460" fmla="*/ 6100839 w 6569151"/>
              <a:gd name="connsiteY460" fmla="*/ 2626348 h 4490369"/>
              <a:gd name="connsiteX461" fmla="*/ 6106767 w 6569151"/>
              <a:gd name="connsiteY461" fmla="*/ 2626348 h 4490369"/>
              <a:gd name="connsiteX462" fmla="*/ 6124551 w 6569151"/>
              <a:gd name="connsiteY462" fmla="*/ 2667848 h 4490369"/>
              <a:gd name="connsiteX463" fmla="*/ 6118623 w 6569151"/>
              <a:gd name="connsiteY463" fmla="*/ 2715277 h 4490369"/>
              <a:gd name="connsiteX464" fmla="*/ 6124551 w 6569151"/>
              <a:gd name="connsiteY464" fmla="*/ 2733062 h 4490369"/>
              <a:gd name="connsiteX465" fmla="*/ 6148263 w 6569151"/>
              <a:gd name="connsiteY465" fmla="*/ 2709348 h 4490369"/>
              <a:gd name="connsiteX466" fmla="*/ 6166047 w 6569151"/>
              <a:gd name="connsiteY466" fmla="*/ 2697491 h 4490369"/>
              <a:gd name="connsiteX467" fmla="*/ 6142335 w 6569151"/>
              <a:gd name="connsiteY467" fmla="*/ 2691562 h 4490369"/>
              <a:gd name="connsiteX468" fmla="*/ 6124551 w 6569151"/>
              <a:gd name="connsiteY468" fmla="*/ 2667848 h 4490369"/>
              <a:gd name="connsiteX469" fmla="*/ 6124551 w 6569151"/>
              <a:gd name="connsiteY469" fmla="*/ 2620420 h 4490369"/>
              <a:gd name="connsiteX470" fmla="*/ 6106767 w 6569151"/>
              <a:gd name="connsiteY470" fmla="*/ 2602634 h 4490369"/>
              <a:gd name="connsiteX471" fmla="*/ 6124551 w 6569151"/>
              <a:gd name="connsiteY471" fmla="*/ 2596706 h 4490369"/>
              <a:gd name="connsiteX472" fmla="*/ 6177903 w 6569151"/>
              <a:gd name="connsiteY472" fmla="*/ 2537420 h 4490369"/>
              <a:gd name="connsiteX473" fmla="*/ 6207543 w 6569151"/>
              <a:gd name="connsiteY473" fmla="*/ 2555206 h 4490369"/>
              <a:gd name="connsiteX474" fmla="*/ 6231255 w 6569151"/>
              <a:gd name="connsiteY474" fmla="*/ 2549277 h 4490369"/>
              <a:gd name="connsiteX475" fmla="*/ 6254967 w 6569151"/>
              <a:gd name="connsiteY475" fmla="*/ 2567063 h 4490369"/>
              <a:gd name="connsiteX476" fmla="*/ 6284607 w 6569151"/>
              <a:gd name="connsiteY476" fmla="*/ 2567063 h 4490369"/>
              <a:gd name="connsiteX477" fmla="*/ 6284607 w 6569151"/>
              <a:gd name="connsiteY477" fmla="*/ 2584849 h 4490369"/>
              <a:gd name="connsiteX478" fmla="*/ 6296463 w 6569151"/>
              <a:gd name="connsiteY478" fmla="*/ 2596706 h 4490369"/>
              <a:gd name="connsiteX479" fmla="*/ 6296463 w 6569151"/>
              <a:gd name="connsiteY479" fmla="*/ 2561134 h 4490369"/>
              <a:gd name="connsiteX480" fmla="*/ 6302391 w 6569151"/>
              <a:gd name="connsiteY480" fmla="*/ 2543349 h 4490369"/>
              <a:gd name="connsiteX481" fmla="*/ 6320175 w 6569151"/>
              <a:gd name="connsiteY481" fmla="*/ 2484063 h 4490369"/>
              <a:gd name="connsiteX482" fmla="*/ 6349815 w 6569151"/>
              <a:gd name="connsiteY482" fmla="*/ 2466278 h 4490369"/>
              <a:gd name="connsiteX483" fmla="*/ 6361671 w 6569151"/>
              <a:gd name="connsiteY483" fmla="*/ 2472206 h 4490369"/>
              <a:gd name="connsiteX484" fmla="*/ 6355743 w 6569151"/>
              <a:gd name="connsiteY484" fmla="*/ 2501849 h 4490369"/>
              <a:gd name="connsiteX485" fmla="*/ 6337959 w 6569151"/>
              <a:gd name="connsiteY485" fmla="*/ 2507777 h 4490369"/>
              <a:gd name="connsiteX486" fmla="*/ 6367599 w 6569151"/>
              <a:gd name="connsiteY486" fmla="*/ 2519634 h 4490369"/>
              <a:gd name="connsiteX487" fmla="*/ 6367599 w 6569151"/>
              <a:gd name="connsiteY487" fmla="*/ 2549277 h 4490369"/>
              <a:gd name="connsiteX488" fmla="*/ 6373527 w 6569151"/>
              <a:gd name="connsiteY488" fmla="*/ 2555206 h 4490369"/>
              <a:gd name="connsiteX489" fmla="*/ 6385383 w 6569151"/>
              <a:gd name="connsiteY489" fmla="*/ 2531492 h 4490369"/>
              <a:gd name="connsiteX490" fmla="*/ 6373527 w 6569151"/>
              <a:gd name="connsiteY490" fmla="*/ 2489992 h 4490369"/>
              <a:gd name="connsiteX491" fmla="*/ 6391311 w 6569151"/>
              <a:gd name="connsiteY491" fmla="*/ 2424778 h 4490369"/>
              <a:gd name="connsiteX492" fmla="*/ 6415023 w 6569151"/>
              <a:gd name="connsiteY492" fmla="*/ 2448492 h 4490369"/>
              <a:gd name="connsiteX493" fmla="*/ 6403167 w 6569151"/>
              <a:gd name="connsiteY493" fmla="*/ 2478135 h 4490369"/>
              <a:gd name="connsiteX494" fmla="*/ 6432807 w 6569151"/>
              <a:gd name="connsiteY494" fmla="*/ 2478135 h 4490369"/>
              <a:gd name="connsiteX495" fmla="*/ 6432807 w 6569151"/>
              <a:gd name="connsiteY495" fmla="*/ 2460349 h 4490369"/>
              <a:gd name="connsiteX496" fmla="*/ 6468375 w 6569151"/>
              <a:gd name="connsiteY496" fmla="*/ 2436635 h 4490369"/>
              <a:gd name="connsiteX497" fmla="*/ 6503943 w 6569151"/>
              <a:gd name="connsiteY497" fmla="*/ 2412921 h 4490369"/>
              <a:gd name="connsiteX498" fmla="*/ 6498015 w 6569151"/>
              <a:gd name="connsiteY498" fmla="*/ 2454420 h 4490369"/>
              <a:gd name="connsiteX499" fmla="*/ 6468375 w 6569151"/>
              <a:gd name="connsiteY499" fmla="*/ 2460349 h 4490369"/>
              <a:gd name="connsiteX500" fmla="*/ 6456519 w 6569151"/>
              <a:gd name="connsiteY500" fmla="*/ 2478135 h 4490369"/>
              <a:gd name="connsiteX501" fmla="*/ 6462447 w 6569151"/>
              <a:gd name="connsiteY501" fmla="*/ 2525563 h 4490369"/>
              <a:gd name="connsiteX502" fmla="*/ 6462447 w 6569151"/>
              <a:gd name="connsiteY502" fmla="*/ 2538161 h 4490369"/>
              <a:gd name="connsiteX503" fmla="*/ 6462447 w 6569151"/>
              <a:gd name="connsiteY503" fmla="*/ 2549277 h 4490369"/>
              <a:gd name="connsiteX504" fmla="*/ 6456519 w 6569151"/>
              <a:gd name="connsiteY504" fmla="*/ 2567063 h 4490369"/>
              <a:gd name="connsiteX505" fmla="*/ 6450591 w 6569151"/>
              <a:gd name="connsiteY505" fmla="*/ 2596706 h 4490369"/>
              <a:gd name="connsiteX506" fmla="*/ 6438735 w 6569151"/>
              <a:gd name="connsiteY506" fmla="*/ 2608563 h 4490369"/>
              <a:gd name="connsiteX507" fmla="*/ 6426879 w 6569151"/>
              <a:gd name="connsiteY507" fmla="*/ 2596706 h 4490369"/>
              <a:gd name="connsiteX508" fmla="*/ 6415023 w 6569151"/>
              <a:gd name="connsiteY508" fmla="*/ 2596706 h 4490369"/>
              <a:gd name="connsiteX509" fmla="*/ 6409095 w 6569151"/>
              <a:gd name="connsiteY509" fmla="*/ 2620420 h 4490369"/>
              <a:gd name="connsiteX510" fmla="*/ 6403167 w 6569151"/>
              <a:gd name="connsiteY510" fmla="*/ 2644134 h 4490369"/>
              <a:gd name="connsiteX511" fmla="*/ 6385383 w 6569151"/>
              <a:gd name="connsiteY511" fmla="*/ 2650063 h 4490369"/>
              <a:gd name="connsiteX512" fmla="*/ 6391311 w 6569151"/>
              <a:gd name="connsiteY512" fmla="*/ 2620420 h 4490369"/>
              <a:gd name="connsiteX513" fmla="*/ 6379455 w 6569151"/>
              <a:gd name="connsiteY513" fmla="*/ 2614491 h 4490369"/>
              <a:gd name="connsiteX514" fmla="*/ 6361671 w 6569151"/>
              <a:gd name="connsiteY514" fmla="*/ 2626348 h 4490369"/>
              <a:gd name="connsiteX515" fmla="*/ 6337959 w 6569151"/>
              <a:gd name="connsiteY515" fmla="*/ 2626348 h 4490369"/>
              <a:gd name="connsiteX516" fmla="*/ 6332031 w 6569151"/>
              <a:gd name="connsiteY516" fmla="*/ 2661920 h 4490369"/>
              <a:gd name="connsiteX517" fmla="*/ 6320175 w 6569151"/>
              <a:gd name="connsiteY517" fmla="*/ 2691562 h 4490369"/>
              <a:gd name="connsiteX518" fmla="*/ 6278679 w 6569151"/>
              <a:gd name="connsiteY518" fmla="*/ 2703420 h 4490369"/>
              <a:gd name="connsiteX519" fmla="*/ 6302391 w 6569151"/>
              <a:gd name="connsiteY519" fmla="*/ 2733062 h 4490369"/>
              <a:gd name="connsiteX520" fmla="*/ 6320175 w 6569151"/>
              <a:gd name="connsiteY520" fmla="*/ 2715277 h 4490369"/>
              <a:gd name="connsiteX521" fmla="*/ 6332031 w 6569151"/>
              <a:gd name="connsiteY521" fmla="*/ 2733062 h 4490369"/>
              <a:gd name="connsiteX522" fmla="*/ 6278679 w 6569151"/>
              <a:gd name="connsiteY522" fmla="*/ 2786419 h 4490369"/>
              <a:gd name="connsiteX523" fmla="*/ 6272751 w 6569151"/>
              <a:gd name="connsiteY523" fmla="*/ 2786419 h 4490369"/>
              <a:gd name="connsiteX524" fmla="*/ 6249039 w 6569151"/>
              <a:gd name="connsiteY524" fmla="*/ 2756777 h 4490369"/>
              <a:gd name="connsiteX525" fmla="*/ 6254967 w 6569151"/>
              <a:gd name="connsiteY525" fmla="*/ 2750848 h 4490369"/>
              <a:gd name="connsiteX526" fmla="*/ 6249039 w 6569151"/>
              <a:gd name="connsiteY526" fmla="*/ 2756777 h 4490369"/>
              <a:gd name="connsiteX527" fmla="*/ 6213471 w 6569151"/>
              <a:gd name="connsiteY527" fmla="*/ 2750848 h 4490369"/>
              <a:gd name="connsiteX528" fmla="*/ 6207543 w 6569151"/>
              <a:gd name="connsiteY528" fmla="*/ 2762705 h 4490369"/>
              <a:gd name="connsiteX529" fmla="*/ 6201615 w 6569151"/>
              <a:gd name="connsiteY529" fmla="*/ 2786419 h 4490369"/>
              <a:gd name="connsiteX530" fmla="*/ 6207543 w 6569151"/>
              <a:gd name="connsiteY530" fmla="*/ 2804205 h 4490369"/>
              <a:gd name="connsiteX531" fmla="*/ 6231255 w 6569151"/>
              <a:gd name="connsiteY531" fmla="*/ 2798276 h 4490369"/>
              <a:gd name="connsiteX532" fmla="*/ 6243111 w 6569151"/>
              <a:gd name="connsiteY532" fmla="*/ 2821991 h 4490369"/>
              <a:gd name="connsiteX533" fmla="*/ 6213471 w 6569151"/>
              <a:gd name="connsiteY533" fmla="*/ 2827919 h 4490369"/>
              <a:gd name="connsiteX534" fmla="*/ 6207543 w 6569151"/>
              <a:gd name="connsiteY534" fmla="*/ 2833848 h 4490369"/>
              <a:gd name="connsiteX535" fmla="*/ 6177903 w 6569151"/>
              <a:gd name="connsiteY535" fmla="*/ 2899062 h 4490369"/>
              <a:gd name="connsiteX536" fmla="*/ 6130479 w 6569151"/>
              <a:gd name="connsiteY536" fmla="*/ 2916847 h 4490369"/>
              <a:gd name="connsiteX537" fmla="*/ 6100839 w 6569151"/>
              <a:gd name="connsiteY537" fmla="*/ 2940562 h 4490369"/>
              <a:gd name="connsiteX538" fmla="*/ 6077127 w 6569151"/>
              <a:gd name="connsiteY538" fmla="*/ 2922776 h 4490369"/>
              <a:gd name="connsiteX539" fmla="*/ 6071199 w 6569151"/>
              <a:gd name="connsiteY539" fmla="*/ 2922776 h 4490369"/>
              <a:gd name="connsiteX540" fmla="*/ 6065271 w 6569151"/>
              <a:gd name="connsiteY540" fmla="*/ 2934633 h 4490369"/>
              <a:gd name="connsiteX541" fmla="*/ 6083055 w 6569151"/>
              <a:gd name="connsiteY541" fmla="*/ 2958347 h 4490369"/>
              <a:gd name="connsiteX542" fmla="*/ 6100839 w 6569151"/>
              <a:gd name="connsiteY542" fmla="*/ 2958347 h 4490369"/>
              <a:gd name="connsiteX543" fmla="*/ 6100839 w 6569151"/>
              <a:gd name="connsiteY543" fmla="*/ 2999847 h 4490369"/>
              <a:gd name="connsiteX544" fmla="*/ 6077127 w 6569151"/>
              <a:gd name="connsiteY544" fmla="*/ 3005776 h 4490369"/>
              <a:gd name="connsiteX545" fmla="*/ 6071199 w 6569151"/>
              <a:gd name="connsiteY545" fmla="*/ 3017633 h 4490369"/>
              <a:gd name="connsiteX546" fmla="*/ 6065271 w 6569151"/>
              <a:gd name="connsiteY546" fmla="*/ 3041347 h 4490369"/>
              <a:gd name="connsiteX547" fmla="*/ 6053415 w 6569151"/>
              <a:gd name="connsiteY547" fmla="*/ 3059133 h 4490369"/>
              <a:gd name="connsiteX548" fmla="*/ 6035631 w 6569151"/>
              <a:gd name="connsiteY548" fmla="*/ 3047276 h 4490369"/>
              <a:gd name="connsiteX549" fmla="*/ 6047487 w 6569151"/>
              <a:gd name="connsiteY549" fmla="*/ 2987990 h 4490369"/>
              <a:gd name="connsiteX550" fmla="*/ 6041559 w 6569151"/>
              <a:gd name="connsiteY550" fmla="*/ 2934633 h 4490369"/>
              <a:gd name="connsiteX551" fmla="*/ 6023775 w 6569151"/>
              <a:gd name="connsiteY551" fmla="*/ 2964276 h 4490369"/>
              <a:gd name="connsiteX552" fmla="*/ 6023775 w 6569151"/>
              <a:gd name="connsiteY552" fmla="*/ 3047276 h 4490369"/>
              <a:gd name="connsiteX553" fmla="*/ 6023775 w 6569151"/>
              <a:gd name="connsiteY553" fmla="*/ 3070990 h 4490369"/>
              <a:gd name="connsiteX554" fmla="*/ 6017847 w 6569151"/>
              <a:gd name="connsiteY554" fmla="*/ 3076918 h 4490369"/>
              <a:gd name="connsiteX555" fmla="*/ 6005991 w 6569151"/>
              <a:gd name="connsiteY555" fmla="*/ 3082847 h 4490369"/>
              <a:gd name="connsiteX556" fmla="*/ 5952639 w 6569151"/>
              <a:gd name="connsiteY556" fmla="*/ 3070990 h 4490369"/>
              <a:gd name="connsiteX557" fmla="*/ 5928927 w 6569151"/>
              <a:gd name="connsiteY557" fmla="*/ 3088775 h 4490369"/>
              <a:gd name="connsiteX558" fmla="*/ 5928927 w 6569151"/>
              <a:gd name="connsiteY558" fmla="*/ 3112490 h 4490369"/>
              <a:gd name="connsiteX559" fmla="*/ 5887431 w 6569151"/>
              <a:gd name="connsiteY559" fmla="*/ 3130275 h 4490369"/>
              <a:gd name="connsiteX560" fmla="*/ 5881503 w 6569151"/>
              <a:gd name="connsiteY560" fmla="*/ 3159918 h 4490369"/>
              <a:gd name="connsiteX561" fmla="*/ 5893359 w 6569151"/>
              <a:gd name="connsiteY561" fmla="*/ 3177704 h 4490369"/>
              <a:gd name="connsiteX562" fmla="*/ 5911143 w 6569151"/>
              <a:gd name="connsiteY562" fmla="*/ 3183632 h 4490369"/>
              <a:gd name="connsiteX563" fmla="*/ 5917071 w 6569151"/>
              <a:gd name="connsiteY563" fmla="*/ 3201418 h 4490369"/>
              <a:gd name="connsiteX564" fmla="*/ 5863719 w 6569151"/>
              <a:gd name="connsiteY564" fmla="*/ 3278489 h 4490369"/>
              <a:gd name="connsiteX565" fmla="*/ 5834079 w 6569151"/>
              <a:gd name="connsiteY565" fmla="*/ 3308132 h 4490369"/>
              <a:gd name="connsiteX566" fmla="*/ 5804439 w 6569151"/>
              <a:gd name="connsiteY566" fmla="*/ 3325917 h 4490369"/>
              <a:gd name="connsiteX567" fmla="*/ 5798511 w 6569151"/>
              <a:gd name="connsiteY567" fmla="*/ 3349632 h 4490369"/>
              <a:gd name="connsiteX568" fmla="*/ 5768871 w 6569151"/>
              <a:gd name="connsiteY568" fmla="*/ 3361489 h 4490369"/>
              <a:gd name="connsiteX569" fmla="*/ 5757015 w 6569151"/>
              <a:gd name="connsiteY569" fmla="*/ 3397060 h 4490369"/>
              <a:gd name="connsiteX570" fmla="*/ 5739232 w 6569151"/>
              <a:gd name="connsiteY570" fmla="*/ 3426703 h 4490369"/>
              <a:gd name="connsiteX571" fmla="*/ 5691808 w 6569151"/>
              <a:gd name="connsiteY571" fmla="*/ 3450417 h 4490369"/>
              <a:gd name="connsiteX572" fmla="*/ 5650312 w 6569151"/>
              <a:gd name="connsiteY572" fmla="*/ 3491917 h 4490369"/>
              <a:gd name="connsiteX573" fmla="*/ 5650312 w 6569151"/>
              <a:gd name="connsiteY573" fmla="*/ 3485988 h 4490369"/>
              <a:gd name="connsiteX574" fmla="*/ 5632528 w 6569151"/>
              <a:gd name="connsiteY574" fmla="*/ 3539345 h 4490369"/>
              <a:gd name="connsiteX575" fmla="*/ 5602888 w 6569151"/>
              <a:gd name="connsiteY575" fmla="*/ 3557131 h 4490369"/>
              <a:gd name="connsiteX576" fmla="*/ 5585104 w 6569151"/>
              <a:gd name="connsiteY576" fmla="*/ 3580845 h 4490369"/>
              <a:gd name="connsiteX577" fmla="*/ 5549536 w 6569151"/>
              <a:gd name="connsiteY577" fmla="*/ 3646059 h 4490369"/>
              <a:gd name="connsiteX578" fmla="*/ 5543608 w 6569151"/>
              <a:gd name="connsiteY578" fmla="*/ 3657916 h 4490369"/>
              <a:gd name="connsiteX579" fmla="*/ 5519896 w 6569151"/>
              <a:gd name="connsiteY579" fmla="*/ 3663845 h 4490369"/>
              <a:gd name="connsiteX580" fmla="*/ 5508040 w 6569151"/>
              <a:gd name="connsiteY580" fmla="*/ 3699416 h 4490369"/>
              <a:gd name="connsiteX581" fmla="*/ 5478400 w 6569151"/>
              <a:gd name="connsiteY581" fmla="*/ 3711273 h 4490369"/>
              <a:gd name="connsiteX582" fmla="*/ 5466544 w 6569151"/>
              <a:gd name="connsiteY582" fmla="*/ 3746845 h 4490369"/>
              <a:gd name="connsiteX583" fmla="*/ 5442832 w 6569151"/>
              <a:gd name="connsiteY583" fmla="*/ 3758702 h 4490369"/>
              <a:gd name="connsiteX584" fmla="*/ 5430976 w 6569151"/>
              <a:gd name="connsiteY584" fmla="*/ 3782416 h 4490369"/>
              <a:gd name="connsiteX585" fmla="*/ 5389480 w 6569151"/>
              <a:gd name="connsiteY585" fmla="*/ 3788345 h 4490369"/>
              <a:gd name="connsiteX586" fmla="*/ 5365768 w 6569151"/>
              <a:gd name="connsiteY586" fmla="*/ 3794273 h 4490369"/>
              <a:gd name="connsiteX587" fmla="*/ 5330200 w 6569151"/>
              <a:gd name="connsiteY587" fmla="*/ 3829844 h 4490369"/>
              <a:gd name="connsiteX588" fmla="*/ 5306488 w 6569151"/>
              <a:gd name="connsiteY588" fmla="*/ 3853559 h 4490369"/>
              <a:gd name="connsiteX589" fmla="*/ 5264992 w 6569151"/>
              <a:gd name="connsiteY589" fmla="*/ 3829844 h 4490369"/>
              <a:gd name="connsiteX590" fmla="*/ 5270920 w 6569151"/>
              <a:gd name="connsiteY590" fmla="*/ 3817987 h 4490369"/>
              <a:gd name="connsiteX591" fmla="*/ 5276848 w 6569151"/>
              <a:gd name="connsiteY591" fmla="*/ 3800202 h 4490369"/>
              <a:gd name="connsiteX592" fmla="*/ 5270920 w 6569151"/>
              <a:gd name="connsiteY592" fmla="*/ 3800202 h 4490369"/>
              <a:gd name="connsiteX593" fmla="*/ 5241280 w 6569151"/>
              <a:gd name="connsiteY593" fmla="*/ 3794273 h 4490369"/>
              <a:gd name="connsiteX594" fmla="*/ 5229424 w 6569151"/>
              <a:gd name="connsiteY594" fmla="*/ 3817987 h 4490369"/>
              <a:gd name="connsiteX595" fmla="*/ 5205712 w 6569151"/>
              <a:gd name="connsiteY595" fmla="*/ 3823916 h 4490369"/>
              <a:gd name="connsiteX596" fmla="*/ 5205712 w 6569151"/>
              <a:gd name="connsiteY596" fmla="*/ 3794273 h 4490369"/>
              <a:gd name="connsiteX597" fmla="*/ 5199784 w 6569151"/>
              <a:gd name="connsiteY597" fmla="*/ 3788345 h 4490369"/>
              <a:gd name="connsiteX598" fmla="*/ 5146432 w 6569151"/>
              <a:gd name="connsiteY598" fmla="*/ 3812059 h 4490369"/>
              <a:gd name="connsiteX599" fmla="*/ 5122720 w 6569151"/>
              <a:gd name="connsiteY599" fmla="*/ 3794273 h 4490369"/>
              <a:gd name="connsiteX600" fmla="*/ 5104936 w 6569151"/>
              <a:gd name="connsiteY600" fmla="*/ 3823916 h 4490369"/>
              <a:gd name="connsiteX601" fmla="*/ 5084188 w 6569151"/>
              <a:gd name="connsiteY601" fmla="*/ 3822434 h 4490369"/>
              <a:gd name="connsiteX602" fmla="*/ 5067808 w 6569151"/>
              <a:gd name="connsiteY602" fmla="*/ 3828284 h 4490369"/>
              <a:gd name="connsiteX603" fmla="*/ 5051584 w 6569151"/>
              <a:gd name="connsiteY603" fmla="*/ 3812059 h 4490369"/>
              <a:gd name="connsiteX604" fmla="*/ 5010088 w 6569151"/>
              <a:gd name="connsiteY604" fmla="*/ 3800202 h 4490369"/>
              <a:gd name="connsiteX605" fmla="*/ 4980448 w 6569151"/>
              <a:gd name="connsiteY605" fmla="*/ 3752773 h 4490369"/>
              <a:gd name="connsiteX606" fmla="*/ 4950808 w 6569151"/>
              <a:gd name="connsiteY606" fmla="*/ 3717202 h 4490369"/>
              <a:gd name="connsiteX607" fmla="*/ 4938952 w 6569151"/>
              <a:gd name="connsiteY607" fmla="*/ 3729059 h 4490369"/>
              <a:gd name="connsiteX608" fmla="*/ 4897456 w 6569151"/>
              <a:gd name="connsiteY608" fmla="*/ 3770559 h 4490369"/>
              <a:gd name="connsiteX609" fmla="*/ 4850032 w 6569151"/>
              <a:gd name="connsiteY609" fmla="*/ 3812059 h 4490369"/>
              <a:gd name="connsiteX610" fmla="*/ 4814464 w 6569151"/>
              <a:gd name="connsiteY610" fmla="*/ 3859487 h 4490369"/>
              <a:gd name="connsiteX611" fmla="*/ 4772968 w 6569151"/>
              <a:gd name="connsiteY611" fmla="*/ 3906916 h 4490369"/>
              <a:gd name="connsiteX612" fmla="*/ 4761112 w 6569151"/>
              <a:gd name="connsiteY612" fmla="*/ 3954344 h 4490369"/>
              <a:gd name="connsiteX613" fmla="*/ 4743328 w 6569151"/>
              <a:gd name="connsiteY613" fmla="*/ 3948415 h 4490369"/>
              <a:gd name="connsiteX614" fmla="*/ 4707760 w 6569151"/>
              <a:gd name="connsiteY614" fmla="*/ 3966201 h 4490369"/>
              <a:gd name="connsiteX615" fmla="*/ 4701832 w 6569151"/>
              <a:gd name="connsiteY615" fmla="*/ 4019558 h 4490369"/>
              <a:gd name="connsiteX616" fmla="*/ 4689976 w 6569151"/>
              <a:gd name="connsiteY616" fmla="*/ 4031415 h 4490369"/>
              <a:gd name="connsiteX617" fmla="*/ 4642552 w 6569151"/>
              <a:gd name="connsiteY617" fmla="*/ 4037344 h 4490369"/>
              <a:gd name="connsiteX618" fmla="*/ 4601056 w 6569151"/>
              <a:gd name="connsiteY618" fmla="*/ 4037344 h 4490369"/>
              <a:gd name="connsiteX619" fmla="*/ 4589200 w 6569151"/>
              <a:gd name="connsiteY619" fmla="*/ 4037344 h 4490369"/>
              <a:gd name="connsiteX620" fmla="*/ 4577344 w 6569151"/>
              <a:gd name="connsiteY620" fmla="*/ 4061058 h 4490369"/>
              <a:gd name="connsiteX621" fmla="*/ 4565488 w 6569151"/>
              <a:gd name="connsiteY621" fmla="*/ 4066986 h 4490369"/>
              <a:gd name="connsiteX622" fmla="*/ 4547704 w 6569151"/>
              <a:gd name="connsiteY622" fmla="*/ 4037344 h 4490369"/>
              <a:gd name="connsiteX623" fmla="*/ 4541776 w 6569151"/>
              <a:gd name="connsiteY623" fmla="*/ 4043272 h 4490369"/>
              <a:gd name="connsiteX624" fmla="*/ 4541776 w 6569151"/>
              <a:gd name="connsiteY624" fmla="*/ 4061058 h 4490369"/>
              <a:gd name="connsiteX625" fmla="*/ 4523992 w 6569151"/>
              <a:gd name="connsiteY625" fmla="*/ 4066986 h 4490369"/>
              <a:gd name="connsiteX626" fmla="*/ 4523992 w 6569151"/>
              <a:gd name="connsiteY626" fmla="*/ 4037344 h 4490369"/>
              <a:gd name="connsiteX627" fmla="*/ 4506208 w 6569151"/>
              <a:gd name="connsiteY627" fmla="*/ 4025487 h 4490369"/>
              <a:gd name="connsiteX628" fmla="*/ 4476568 w 6569151"/>
              <a:gd name="connsiteY628" fmla="*/ 4043272 h 4490369"/>
              <a:gd name="connsiteX629" fmla="*/ 4482496 w 6569151"/>
              <a:gd name="connsiteY629" fmla="*/ 4055129 h 4490369"/>
              <a:gd name="connsiteX630" fmla="*/ 4488424 w 6569151"/>
              <a:gd name="connsiteY630" fmla="*/ 4066986 h 4490369"/>
              <a:gd name="connsiteX631" fmla="*/ 4482496 w 6569151"/>
              <a:gd name="connsiteY631" fmla="*/ 4072915 h 4490369"/>
              <a:gd name="connsiteX632" fmla="*/ 4446928 w 6569151"/>
              <a:gd name="connsiteY632" fmla="*/ 4072915 h 4490369"/>
              <a:gd name="connsiteX633" fmla="*/ 4441000 w 6569151"/>
              <a:gd name="connsiteY633" fmla="*/ 4066986 h 4490369"/>
              <a:gd name="connsiteX634" fmla="*/ 4441000 w 6569151"/>
              <a:gd name="connsiteY634" fmla="*/ 4037344 h 4490369"/>
              <a:gd name="connsiteX635" fmla="*/ 4429144 w 6569151"/>
              <a:gd name="connsiteY635" fmla="*/ 4025487 h 4490369"/>
              <a:gd name="connsiteX636" fmla="*/ 4358008 w 6569151"/>
              <a:gd name="connsiteY636" fmla="*/ 4037344 h 4490369"/>
              <a:gd name="connsiteX637" fmla="*/ 4280944 w 6569151"/>
              <a:gd name="connsiteY637" fmla="*/ 4007701 h 4490369"/>
              <a:gd name="connsiteX638" fmla="*/ 4269088 w 6569151"/>
              <a:gd name="connsiteY638" fmla="*/ 4013629 h 4490369"/>
              <a:gd name="connsiteX639" fmla="*/ 4186096 w 6569151"/>
              <a:gd name="connsiteY639" fmla="*/ 4066986 h 4490369"/>
              <a:gd name="connsiteX640" fmla="*/ 4109032 w 6569151"/>
              <a:gd name="connsiteY640" fmla="*/ 4132200 h 4490369"/>
              <a:gd name="connsiteX641" fmla="*/ 3960832 w 6569151"/>
              <a:gd name="connsiteY641" fmla="*/ 4066986 h 4490369"/>
              <a:gd name="connsiteX642" fmla="*/ 3996400 w 6569151"/>
              <a:gd name="connsiteY642" fmla="*/ 3978058 h 4490369"/>
              <a:gd name="connsiteX643" fmla="*/ 4037896 w 6569151"/>
              <a:gd name="connsiteY643" fmla="*/ 3936558 h 4490369"/>
              <a:gd name="connsiteX644" fmla="*/ 4109032 w 6569151"/>
              <a:gd name="connsiteY644" fmla="*/ 3877273 h 4490369"/>
              <a:gd name="connsiteX645" fmla="*/ 4150528 w 6569151"/>
              <a:gd name="connsiteY645" fmla="*/ 3841701 h 4490369"/>
              <a:gd name="connsiteX646" fmla="*/ 4180168 w 6569151"/>
              <a:gd name="connsiteY646" fmla="*/ 3782416 h 4490369"/>
              <a:gd name="connsiteX647" fmla="*/ 4180168 w 6569151"/>
              <a:gd name="connsiteY647" fmla="*/ 3776487 h 4490369"/>
              <a:gd name="connsiteX648" fmla="*/ 4109032 w 6569151"/>
              <a:gd name="connsiteY648" fmla="*/ 3823916 h 4490369"/>
              <a:gd name="connsiteX649" fmla="*/ 3984544 w 6569151"/>
              <a:gd name="connsiteY649" fmla="*/ 3918773 h 4490369"/>
              <a:gd name="connsiteX650" fmla="*/ 3913408 w 6569151"/>
              <a:gd name="connsiteY650" fmla="*/ 3966201 h 4490369"/>
              <a:gd name="connsiteX651" fmla="*/ 3854128 w 6569151"/>
              <a:gd name="connsiteY651" fmla="*/ 4013629 h 4490369"/>
              <a:gd name="connsiteX652" fmla="*/ 3788920 w 6569151"/>
              <a:gd name="connsiteY652" fmla="*/ 4066986 h 4490369"/>
              <a:gd name="connsiteX653" fmla="*/ 3688144 w 6569151"/>
              <a:gd name="connsiteY653" fmla="*/ 4149986 h 4490369"/>
              <a:gd name="connsiteX654" fmla="*/ 3652576 w 6569151"/>
              <a:gd name="connsiteY654" fmla="*/ 4167772 h 4490369"/>
              <a:gd name="connsiteX655" fmla="*/ 3628864 w 6569151"/>
              <a:gd name="connsiteY655" fmla="*/ 4149986 h 4490369"/>
              <a:gd name="connsiteX656" fmla="*/ 3605152 w 6569151"/>
              <a:gd name="connsiteY656" fmla="*/ 4108486 h 4490369"/>
              <a:gd name="connsiteX657" fmla="*/ 3581440 w 6569151"/>
              <a:gd name="connsiteY657" fmla="*/ 4072915 h 4490369"/>
              <a:gd name="connsiteX658" fmla="*/ 3551800 w 6569151"/>
              <a:gd name="connsiteY658" fmla="*/ 4043272 h 4490369"/>
              <a:gd name="connsiteX659" fmla="*/ 3551800 w 6569151"/>
              <a:gd name="connsiteY659" fmla="*/ 4007701 h 4490369"/>
              <a:gd name="connsiteX660" fmla="*/ 3557728 w 6569151"/>
              <a:gd name="connsiteY660" fmla="*/ 3995844 h 4490369"/>
              <a:gd name="connsiteX661" fmla="*/ 3587368 w 6569151"/>
              <a:gd name="connsiteY661" fmla="*/ 3948415 h 4490369"/>
              <a:gd name="connsiteX662" fmla="*/ 3611080 w 6569151"/>
              <a:gd name="connsiteY662" fmla="*/ 3942487 h 4490369"/>
              <a:gd name="connsiteX663" fmla="*/ 3646648 w 6569151"/>
              <a:gd name="connsiteY663" fmla="*/ 3906916 h 4490369"/>
              <a:gd name="connsiteX664" fmla="*/ 3676288 w 6569151"/>
              <a:gd name="connsiteY664" fmla="*/ 3877273 h 4490369"/>
              <a:gd name="connsiteX665" fmla="*/ 3694072 w 6569151"/>
              <a:gd name="connsiteY665" fmla="*/ 3865416 h 4490369"/>
              <a:gd name="connsiteX666" fmla="*/ 3711856 w 6569151"/>
              <a:gd name="connsiteY666" fmla="*/ 3835773 h 4490369"/>
              <a:gd name="connsiteX667" fmla="*/ 3700000 w 6569151"/>
              <a:gd name="connsiteY667" fmla="*/ 3823916 h 4490369"/>
              <a:gd name="connsiteX668" fmla="*/ 3676288 w 6569151"/>
              <a:gd name="connsiteY668" fmla="*/ 3847630 h 4490369"/>
              <a:gd name="connsiteX669" fmla="*/ 3664432 w 6569151"/>
              <a:gd name="connsiteY669" fmla="*/ 3853559 h 4490369"/>
              <a:gd name="connsiteX670" fmla="*/ 3664432 w 6569151"/>
              <a:gd name="connsiteY670" fmla="*/ 3841701 h 4490369"/>
              <a:gd name="connsiteX671" fmla="*/ 3676288 w 6569151"/>
              <a:gd name="connsiteY671" fmla="*/ 3823916 h 4490369"/>
              <a:gd name="connsiteX672" fmla="*/ 3700000 w 6569151"/>
              <a:gd name="connsiteY672" fmla="*/ 3806130 h 4490369"/>
              <a:gd name="connsiteX673" fmla="*/ 3723712 w 6569151"/>
              <a:gd name="connsiteY673" fmla="*/ 3776487 h 4490369"/>
              <a:gd name="connsiteX674" fmla="*/ 3747424 w 6569151"/>
              <a:gd name="connsiteY674" fmla="*/ 3758702 h 4490369"/>
              <a:gd name="connsiteX675" fmla="*/ 3757096 w 6569151"/>
              <a:gd name="connsiteY675" fmla="*/ 3729683 h 4490369"/>
              <a:gd name="connsiteX676" fmla="*/ 3759280 w 6569151"/>
              <a:gd name="connsiteY676" fmla="*/ 3729059 h 4490369"/>
              <a:gd name="connsiteX677" fmla="*/ 3771136 w 6569151"/>
              <a:gd name="connsiteY677" fmla="*/ 3717202 h 4490369"/>
              <a:gd name="connsiteX678" fmla="*/ 3773407 w 6569151"/>
              <a:gd name="connsiteY678" fmla="*/ 3713195 h 4490369"/>
              <a:gd name="connsiteX679" fmla="*/ 3780769 w 6569151"/>
              <a:gd name="connsiteY679" fmla="*/ 3719425 h 4490369"/>
              <a:gd name="connsiteX680" fmla="*/ 3794848 w 6569151"/>
              <a:gd name="connsiteY680" fmla="*/ 3723130 h 4490369"/>
              <a:gd name="connsiteX681" fmla="*/ 3794848 w 6569151"/>
              <a:gd name="connsiteY681" fmla="*/ 3740916 h 4490369"/>
              <a:gd name="connsiteX682" fmla="*/ 3818560 w 6569151"/>
              <a:gd name="connsiteY682" fmla="*/ 3729059 h 4490369"/>
              <a:gd name="connsiteX683" fmla="*/ 3836344 w 6569151"/>
              <a:gd name="connsiteY683" fmla="*/ 3705345 h 4490369"/>
              <a:gd name="connsiteX684" fmla="*/ 3854128 w 6569151"/>
              <a:gd name="connsiteY684" fmla="*/ 3711273 h 4490369"/>
              <a:gd name="connsiteX685" fmla="*/ 3860056 w 6569151"/>
              <a:gd name="connsiteY685" fmla="*/ 3705345 h 4490369"/>
              <a:gd name="connsiteX686" fmla="*/ 3871912 w 6569151"/>
              <a:gd name="connsiteY686" fmla="*/ 3669773 h 4490369"/>
              <a:gd name="connsiteX687" fmla="*/ 3871912 w 6569151"/>
              <a:gd name="connsiteY687" fmla="*/ 3663845 h 4490369"/>
              <a:gd name="connsiteX688" fmla="*/ 3871912 w 6569151"/>
              <a:gd name="connsiteY688" fmla="*/ 3669773 h 4490369"/>
              <a:gd name="connsiteX689" fmla="*/ 3836344 w 6569151"/>
              <a:gd name="connsiteY689" fmla="*/ 3681631 h 4490369"/>
              <a:gd name="connsiteX690" fmla="*/ 3854128 w 6569151"/>
              <a:gd name="connsiteY690" fmla="*/ 3646059 h 4490369"/>
              <a:gd name="connsiteX691" fmla="*/ 3883768 w 6569151"/>
              <a:gd name="connsiteY691" fmla="*/ 3622345 h 4490369"/>
              <a:gd name="connsiteX692" fmla="*/ 3913408 w 6569151"/>
              <a:gd name="connsiteY692" fmla="*/ 3598631 h 4490369"/>
              <a:gd name="connsiteX693" fmla="*/ 3925264 w 6569151"/>
              <a:gd name="connsiteY693" fmla="*/ 3557131 h 4490369"/>
              <a:gd name="connsiteX694" fmla="*/ 3972688 w 6569151"/>
              <a:gd name="connsiteY694" fmla="*/ 3557131 h 4490369"/>
              <a:gd name="connsiteX695" fmla="*/ 3984544 w 6569151"/>
              <a:gd name="connsiteY695" fmla="*/ 3557131 h 4490369"/>
              <a:gd name="connsiteX696" fmla="*/ 3996400 w 6569151"/>
              <a:gd name="connsiteY696" fmla="*/ 3545274 h 4490369"/>
              <a:gd name="connsiteX697" fmla="*/ 4002328 w 6569151"/>
              <a:gd name="connsiteY697" fmla="*/ 3480060 h 4490369"/>
              <a:gd name="connsiteX698" fmla="*/ 3996400 w 6569151"/>
              <a:gd name="connsiteY698" fmla="*/ 3474131 h 4490369"/>
              <a:gd name="connsiteX699" fmla="*/ 3972688 w 6569151"/>
              <a:gd name="connsiteY699" fmla="*/ 3497845 h 4490369"/>
              <a:gd name="connsiteX700" fmla="*/ 3925264 w 6569151"/>
              <a:gd name="connsiteY700" fmla="*/ 3557131 h 4490369"/>
              <a:gd name="connsiteX701" fmla="*/ 3907480 w 6569151"/>
              <a:gd name="connsiteY701" fmla="*/ 3563060 h 4490369"/>
              <a:gd name="connsiteX702" fmla="*/ 3848200 w 6569151"/>
              <a:gd name="connsiteY702" fmla="*/ 3628274 h 4490369"/>
              <a:gd name="connsiteX703" fmla="*/ 3824488 w 6569151"/>
              <a:gd name="connsiteY703" fmla="*/ 3640131 h 4490369"/>
              <a:gd name="connsiteX704" fmla="*/ 3800776 w 6569151"/>
              <a:gd name="connsiteY704" fmla="*/ 3681631 h 4490369"/>
              <a:gd name="connsiteX705" fmla="*/ 3783733 w 6569151"/>
              <a:gd name="connsiteY705" fmla="*/ 3694970 h 4490369"/>
              <a:gd name="connsiteX706" fmla="*/ 3773407 w 6569151"/>
              <a:gd name="connsiteY706" fmla="*/ 3713195 h 4490369"/>
              <a:gd name="connsiteX707" fmla="*/ 3771136 w 6569151"/>
              <a:gd name="connsiteY707" fmla="*/ 3711273 h 4490369"/>
              <a:gd name="connsiteX708" fmla="*/ 3759280 w 6569151"/>
              <a:gd name="connsiteY708" fmla="*/ 3723130 h 4490369"/>
              <a:gd name="connsiteX709" fmla="*/ 3757096 w 6569151"/>
              <a:gd name="connsiteY709" fmla="*/ 3729683 h 4490369"/>
              <a:gd name="connsiteX710" fmla="*/ 3743719 w 6569151"/>
              <a:gd name="connsiteY710" fmla="*/ 3733506 h 4490369"/>
              <a:gd name="connsiteX711" fmla="*/ 3723712 w 6569151"/>
              <a:gd name="connsiteY711" fmla="*/ 3746845 h 4490369"/>
              <a:gd name="connsiteX712" fmla="*/ 3539944 w 6569151"/>
              <a:gd name="connsiteY712" fmla="*/ 3758702 h 4490369"/>
              <a:gd name="connsiteX713" fmla="*/ 3468808 w 6569151"/>
              <a:gd name="connsiteY713" fmla="*/ 3812059 h 4490369"/>
              <a:gd name="connsiteX714" fmla="*/ 3332464 w 6569151"/>
              <a:gd name="connsiteY714" fmla="*/ 3900987 h 4490369"/>
              <a:gd name="connsiteX715" fmla="*/ 3249472 w 6569151"/>
              <a:gd name="connsiteY715" fmla="*/ 3906916 h 4490369"/>
              <a:gd name="connsiteX716" fmla="*/ 3207976 w 6569151"/>
              <a:gd name="connsiteY716" fmla="*/ 3924701 h 4490369"/>
              <a:gd name="connsiteX717" fmla="*/ 3083488 w 6569151"/>
              <a:gd name="connsiteY717" fmla="*/ 3930630 h 4490369"/>
              <a:gd name="connsiteX718" fmla="*/ 2994568 w 6569151"/>
              <a:gd name="connsiteY718" fmla="*/ 3995844 h 4490369"/>
              <a:gd name="connsiteX719" fmla="*/ 2870081 w 6569151"/>
              <a:gd name="connsiteY719" fmla="*/ 4108486 h 4490369"/>
              <a:gd name="connsiteX720" fmla="*/ 2804873 w 6569151"/>
              <a:gd name="connsiteY720" fmla="*/ 4167772 h 4490369"/>
              <a:gd name="connsiteX721" fmla="*/ 2769304 w 6569151"/>
              <a:gd name="connsiteY721" fmla="*/ 4179629 h 4490369"/>
              <a:gd name="connsiteX722" fmla="*/ 2787089 w 6569151"/>
              <a:gd name="connsiteY722" fmla="*/ 4155915 h 4490369"/>
              <a:gd name="connsiteX723" fmla="*/ 2798945 w 6569151"/>
              <a:gd name="connsiteY723" fmla="*/ 4126272 h 4490369"/>
              <a:gd name="connsiteX724" fmla="*/ 2840441 w 6569151"/>
              <a:gd name="connsiteY724" fmla="*/ 4090701 h 4490369"/>
              <a:gd name="connsiteX725" fmla="*/ 2858224 w 6569151"/>
              <a:gd name="connsiteY725" fmla="*/ 4055129 h 4490369"/>
              <a:gd name="connsiteX726" fmla="*/ 2881936 w 6569151"/>
              <a:gd name="connsiteY726" fmla="*/ 4043272 h 4490369"/>
              <a:gd name="connsiteX727" fmla="*/ 2899720 w 6569151"/>
              <a:gd name="connsiteY727" fmla="*/ 4007701 h 4490369"/>
              <a:gd name="connsiteX728" fmla="*/ 2923432 w 6569151"/>
              <a:gd name="connsiteY728" fmla="*/ 4001772 h 4490369"/>
              <a:gd name="connsiteX729" fmla="*/ 2941216 w 6569151"/>
              <a:gd name="connsiteY729" fmla="*/ 3960272 h 4490369"/>
              <a:gd name="connsiteX730" fmla="*/ 2964928 w 6569151"/>
              <a:gd name="connsiteY730" fmla="*/ 3954344 h 4490369"/>
              <a:gd name="connsiteX731" fmla="*/ 2976784 w 6569151"/>
              <a:gd name="connsiteY731" fmla="*/ 3924701 h 4490369"/>
              <a:gd name="connsiteX732" fmla="*/ 3000496 w 6569151"/>
              <a:gd name="connsiteY732" fmla="*/ 3918773 h 4490369"/>
              <a:gd name="connsiteX733" fmla="*/ 3012352 w 6569151"/>
              <a:gd name="connsiteY733" fmla="*/ 3865416 h 4490369"/>
              <a:gd name="connsiteX734" fmla="*/ 3012352 w 6569151"/>
              <a:gd name="connsiteY734" fmla="*/ 3841701 h 4490369"/>
              <a:gd name="connsiteX735" fmla="*/ 3006424 w 6569151"/>
              <a:gd name="connsiteY735" fmla="*/ 3829844 h 4490369"/>
              <a:gd name="connsiteX736" fmla="*/ 2994568 w 6569151"/>
              <a:gd name="connsiteY736" fmla="*/ 3835773 h 4490369"/>
              <a:gd name="connsiteX737" fmla="*/ 2994568 w 6569151"/>
              <a:gd name="connsiteY737" fmla="*/ 3853559 h 4490369"/>
              <a:gd name="connsiteX738" fmla="*/ 2935288 w 6569151"/>
              <a:gd name="connsiteY738" fmla="*/ 3930630 h 4490369"/>
              <a:gd name="connsiteX739" fmla="*/ 2923432 w 6569151"/>
              <a:gd name="connsiteY739" fmla="*/ 3912844 h 4490369"/>
              <a:gd name="connsiteX740" fmla="*/ 2917504 w 6569151"/>
              <a:gd name="connsiteY740" fmla="*/ 3918773 h 4490369"/>
              <a:gd name="connsiteX741" fmla="*/ 2917504 w 6569151"/>
              <a:gd name="connsiteY741" fmla="*/ 3924701 h 4490369"/>
              <a:gd name="connsiteX742" fmla="*/ 2935288 w 6569151"/>
              <a:gd name="connsiteY742" fmla="*/ 3930630 h 4490369"/>
              <a:gd name="connsiteX743" fmla="*/ 2899720 w 6569151"/>
              <a:gd name="connsiteY743" fmla="*/ 3972130 h 4490369"/>
              <a:gd name="connsiteX744" fmla="*/ 2887864 w 6569151"/>
              <a:gd name="connsiteY744" fmla="*/ 3972130 h 4490369"/>
              <a:gd name="connsiteX745" fmla="*/ 2881936 w 6569151"/>
              <a:gd name="connsiteY745" fmla="*/ 3918773 h 4490369"/>
              <a:gd name="connsiteX746" fmla="*/ 2870081 w 6569151"/>
              <a:gd name="connsiteY746" fmla="*/ 3924701 h 4490369"/>
              <a:gd name="connsiteX747" fmla="*/ 2876008 w 6569151"/>
              <a:gd name="connsiteY747" fmla="*/ 3960272 h 4490369"/>
              <a:gd name="connsiteX748" fmla="*/ 2887864 w 6569151"/>
              <a:gd name="connsiteY748" fmla="*/ 3972130 h 4490369"/>
              <a:gd name="connsiteX749" fmla="*/ 2870081 w 6569151"/>
              <a:gd name="connsiteY749" fmla="*/ 4001772 h 4490369"/>
              <a:gd name="connsiteX750" fmla="*/ 2858224 w 6569151"/>
              <a:gd name="connsiteY750" fmla="*/ 4001772 h 4490369"/>
              <a:gd name="connsiteX751" fmla="*/ 2852297 w 6569151"/>
              <a:gd name="connsiteY751" fmla="*/ 3948415 h 4490369"/>
              <a:gd name="connsiteX752" fmla="*/ 2846369 w 6569151"/>
              <a:gd name="connsiteY752" fmla="*/ 3948415 h 4490369"/>
              <a:gd name="connsiteX753" fmla="*/ 2828585 w 6569151"/>
              <a:gd name="connsiteY753" fmla="*/ 3954344 h 4490369"/>
              <a:gd name="connsiteX754" fmla="*/ 2822657 w 6569151"/>
              <a:gd name="connsiteY754" fmla="*/ 3989915 h 4490369"/>
              <a:gd name="connsiteX755" fmla="*/ 2840441 w 6569151"/>
              <a:gd name="connsiteY755" fmla="*/ 4031415 h 4490369"/>
              <a:gd name="connsiteX756" fmla="*/ 2804873 w 6569151"/>
              <a:gd name="connsiteY756" fmla="*/ 4066986 h 4490369"/>
              <a:gd name="connsiteX757" fmla="*/ 2798945 w 6569151"/>
              <a:gd name="connsiteY757" fmla="*/ 4049201 h 4490369"/>
              <a:gd name="connsiteX758" fmla="*/ 2816728 w 6569151"/>
              <a:gd name="connsiteY758" fmla="*/ 4025487 h 4490369"/>
              <a:gd name="connsiteX759" fmla="*/ 2810800 w 6569151"/>
              <a:gd name="connsiteY759" fmla="*/ 4013629 h 4490369"/>
              <a:gd name="connsiteX760" fmla="*/ 2793016 w 6569151"/>
              <a:gd name="connsiteY760" fmla="*/ 3989915 h 4490369"/>
              <a:gd name="connsiteX761" fmla="*/ 2763377 w 6569151"/>
              <a:gd name="connsiteY761" fmla="*/ 4013629 h 4490369"/>
              <a:gd name="connsiteX762" fmla="*/ 2739665 w 6569151"/>
              <a:gd name="connsiteY762" fmla="*/ 4037344 h 4490369"/>
              <a:gd name="connsiteX763" fmla="*/ 2721880 w 6569151"/>
              <a:gd name="connsiteY763" fmla="*/ 4049201 h 4490369"/>
              <a:gd name="connsiteX764" fmla="*/ 2627033 w 6569151"/>
              <a:gd name="connsiteY764" fmla="*/ 4126272 h 4490369"/>
              <a:gd name="connsiteX765" fmla="*/ 2579609 w 6569151"/>
              <a:gd name="connsiteY765" fmla="*/ 4167772 h 4490369"/>
              <a:gd name="connsiteX766" fmla="*/ 2532184 w 6569151"/>
              <a:gd name="connsiteY766" fmla="*/ 4203343 h 4490369"/>
              <a:gd name="connsiteX767" fmla="*/ 2496617 w 6569151"/>
              <a:gd name="connsiteY767" fmla="*/ 4238915 h 4490369"/>
              <a:gd name="connsiteX768" fmla="*/ 2389913 w 6569151"/>
              <a:gd name="connsiteY768" fmla="*/ 4327843 h 4490369"/>
              <a:gd name="connsiteX769" fmla="*/ 2378056 w 6569151"/>
              <a:gd name="connsiteY769" fmla="*/ 4339700 h 4490369"/>
              <a:gd name="connsiteX770" fmla="*/ 2271352 w 6569151"/>
              <a:gd name="connsiteY770" fmla="*/ 4416771 h 4490369"/>
              <a:gd name="connsiteX771" fmla="*/ 2212073 w 6569151"/>
              <a:gd name="connsiteY771" fmla="*/ 4464199 h 4490369"/>
              <a:gd name="connsiteX772" fmla="*/ 2164649 w 6569151"/>
              <a:gd name="connsiteY772" fmla="*/ 4487914 h 4490369"/>
              <a:gd name="connsiteX773" fmla="*/ 2152793 w 6569151"/>
              <a:gd name="connsiteY773" fmla="*/ 4481985 h 4490369"/>
              <a:gd name="connsiteX774" fmla="*/ 2164649 w 6569151"/>
              <a:gd name="connsiteY774" fmla="*/ 4458271 h 4490369"/>
              <a:gd name="connsiteX775" fmla="*/ 2170577 w 6569151"/>
              <a:gd name="connsiteY775" fmla="*/ 4404914 h 4490369"/>
              <a:gd name="connsiteX776" fmla="*/ 2170577 w 6569151"/>
              <a:gd name="connsiteY776" fmla="*/ 4398985 h 4490369"/>
              <a:gd name="connsiteX777" fmla="*/ 2200216 w 6569151"/>
              <a:gd name="connsiteY777" fmla="*/ 4393057 h 4490369"/>
              <a:gd name="connsiteX778" fmla="*/ 2194289 w 6569151"/>
              <a:gd name="connsiteY778" fmla="*/ 4369343 h 4490369"/>
              <a:gd name="connsiteX779" fmla="*/ 2206144 w 6569151"/>
              <a:gd name="connsiteY779" fmla="*/ 4345628 h 4490369"/>
              <a:gd name="connsiteX780" fmla="*/ 2194289 w 6569151"/>
              <a:gd name="connsiteY780" fmla="*/ 4321914 h 4490369"/>
              <a:gd name="connsiteX781" fmla="*/ 2170577 w 6569151"/>
              <a:gd name="connsiteY781" fmla="*/ 4363414 h 4490369"/>
              <a:gd name="connsiteX782" fmla="*/ 2152793 w 6569151"/>
              <a:gd name="connsiteY782" fmla="*/ 4357486 h 4490369"/>
              <a:gd name="connsiteX783" fmla="*/ 2164649 w 6569151"/>
              <a:gd name="connsiteY783" fmla="*/ 4286343 h 4490369"/>
              <a:gd name="connsiteX784" fmla="*/ 2170577 w 6569151"/>
              <a:gd name="connsiteY784" fmla="*/ 4185557 h 4490369"/>
              <a:gd name="connsiteX785" fmla="*/ 2176504 w 6569151"/>
              <a:gd name="connsiteY785" fmla="*/ 4238915 h 4490369"/>
              <a:gd name="connsiteX786" fmla="*/ 2182432 w 6569151"/>
              <a:gd name="connsiteY786" fmla="*/ 4280414 h 4490369"/>
              <a:gd name="connsiteX787" fmla="*/ 2194289 w 6569151"/>
              <a:gd name="connsiteY787" fmla="*/ 4274486 h 4490369"/>
              <a:gd name="connsiteX788" fmla="*/ 2200216 w 6569151"/>
              <a:gd name="connsiteY788" fmla="*/ 4256700 h 4490369"/>
              <a:gd name="connsiteX789" fmla="*/ 2200216 w 6569151"/>
              <a:gd name="connsiteY789" fmla="*/ 4155915 h 4490369"/>
              <a:gd name="connsiteX790" fmla="*/ 2212073 w 6569151"/>
              <a:gd name="connsiteY790" fmla="*/ 4066986 h 4490369"/>
              <a:gd name="connsiteX791" fmla="*/ 2200216 w 6569151"/>
              <a:gd name="connsiteY791" fmla="*/ 4013629 h 4490369"/>
              <a:gd name="connsiteX792" fmla="*/ 2194289 w 6569151"/>
              <a:gd name="connsiteY792" fmla="*/ 3995844 h 4490369"/>
              <a:gd name="connsiteX793" fmla="*/ 2188361 w 6569151"/>
              <a:gd name="connsiteY793" fmla="*/ 3995844 h 4490369"/>
              <a:gd name="connsiteX794" fmla="*/ 2170577 w 6569151"/>
              <a:gd name="connsiteY794" fmla="*/ 4078844 h 4490369"/>
              <a:gd name="connsiteX795" fmla="*/ 2146865 w 6569151"/>
              <a:gd name="connsiteY795" fmla="*/ 4096629 h 4490369"/>
              <a:gd name="connsiteX796" fmla="*/ 2129081 w 6569151"/>
              <a:gd name="connsiteY796" fmla="*/ 4114415 h 4490369"/>
              <a:gd name="connsiteX797" fmla="*/ 2111296 w 6569151"/>
              <a:gd name="connsiteY797" fmla="*/ 4096629 h 4490369"/>
              <a:gd name="connsiteX798" fmla="*/ 2117224 w 6569151"/>
              <a:gd name="connsiteY798" fmla="*/ 4072915 h 4490369"/>
              <a:gd name="connsiteX799" fmla="*/ 2111296 w 6569151"/>
              <a:gd name="connsiteY799" fmla="*/ 4066986 h 4490369"/>
              <a:gd name="connsiteX800" fmla="*/ 2105369 w 6569151"/>
              <a:gd name="connsiteY800" fmla="*/ 4078844 h 4490369"/>
              <a:gd name="connsiteX801" fmla="*/ 2111296 w 6569151"/>
              <a:gd name="connsiteY801" fmla="*/ 4096629 h 4490369"/>
              <a:gd name="connsiteX802" fmla="*/ 2105369 w 6569151"/>
              <a:gd name="connsiteY802" fmla="*/ 4120343 h 4490369"/>
              <a:gd name="connsiteX803" fmla="*/ 2075729 w 6569151"/>
              <a:gd name="connsiteY803" fmla="*/ 4155915 h 4490369"/>
              <a:gd name="connsiteX804" fmla="*/ 2052017 w 6569151"/>
              <a:gd name="connsiteY804" fmla="*/ 4167772 h 4490369"/>
              <a:gd name="connsiteX805" fmla="*/ 2046089 w 6569151"/>
              <a:gd name="connsiteY805" fmla="*/ 4126272 h 4490369"/>
              <a:gd name="connsiteX806" fmla="*/ 2069801 w 6569151"/>
              <a:gd name="connsiteY806" fmla="*/ 4108486 h 4490369"/>
              <a:gd name="connsiteX807" fmla="*/ 2052017 w 6569151"/>
              <a:gd name="connsiteY807" fmla="*/ 4102558 h 4490369"/>
              <a:gd name="connsiteX808" fmla="*/ 2034233 w 6569151"/>
              <a:gd name="connsiteY808" fmla="*/ 4096629 h 4490369"/>
              <a:gd name="connsiteX809" fmla="*/ 2028305 w 6569151"/>
              <a:gd name="connsiteY809" fmla="*/ 4144058 h 4490369"/>
              <a:gd name="connsiteX810" fmla="*/ 2028305 w 6569151"/>
              <a:gd name="connsiteY810" fmla="*/ 4197415 h 4490369"/>
              <a:gd name="connsiteX811" fmla="*/ 2016449 w 6569151"/>
              <a:gd name="connsiteY811" fmla="*/ 4215200 h 4490369"/>
              <a:gd name="connsiteX812" fmla="*/ 1992737 w 6569151"/>
              <a:gd name="connsiteY812" fmla="*/ 4227057 h 4490369"/>
              <a:gd name="connsiteX813" fmla="*/ 1974953 w 6569151"/>
              <a:gd name="connsiteY813" fmla="*/ 4244843 h 4490369"/>
              <a:gd name="connsiteX814" fmla="*/ 1957169 w 6569151"/>
              <a:gd name="connsiteY814" fmla="*/ 4227057 h 4490369"/>
              <a:gd name="connsiteX815" fmla="*/ 1945313 w 6569151"/>
              <a:gd name="connsiteY815" fmla="*/ 4232986 h 4490369"/>
              <a:gd name="connsiteX816" fmla="*/ 1939385 w 6569151"/>
              <a:gd name="connsiteY816" fmla="*/ 4274486 h 4490369"/>
              <a:gd name="connsiteX817" fmla="*/ 1933457 w 6569151"/>
              <a:gd name="connsiteY817" fmla="*/ 4280414 h 4490369"/>
              <a:gd name="connsiteX818" fmla="*/ 1927529 w 6569151"/>
              <a:gd name="connsiteY818" fmla="*/ 4232986 h 4490369"/>
              <a:gd name="connsiteX819" fmla="*/ 1921601 w 6569151"/>
              <a:gd name="connsiteY819" fmla="*/ 4191486 h 4490369"/>
              <a:gd name="connsiteX820" fmla="*/ 1921601 w 6569151"/>
              <a:gd name="connsiteY820" fmla="*/ 4149986 h 4490369"/>
              <a:gd name="connsiteX821" fmla="*/ 1915673 w 6569151"/>
              <a:gd name="connsiteY821" fmla="*/ 4108486 h 4490369"/>
              <a:gd name="connsiteX822" fmla="*/ 1909745 w 6569151"/>
              <a:gd name="connsiteY822" fmla="*/ 4149986 h 4490369"/>
              <a:gd name="connsiteX823" fmla="*/ 1903817 w 6569151"/>
              <a:gd name="connsiteY823" fmla="*/ 4185557 h 4490369"/>
              <a:gd name="connsiteX824" fmla="*/ 1909745 w 6569151"/>
              <a:gd name="connsiteY824" fmla="*/ 4227057 h 4490369"/>
              <a:gd name="connsiteX825" fmla="*/ 1903817 w 6569151"/>
              <a:gd name="connsiteY825" fmla="*/ 4262629 h 4490369"/>
              <a:gd name="connsiteX826" fmla="*/ 1915673 w 6569151"/>
              <a:gd name="connsiteY826" fmla="*/ 4292272 h 4490369"/>
              <a:gd name="connsiteX827" fmla="*/ 1868249 w 6569151"/>
              <a:gd name="connsiteY827" fmla="*/ 4339700 h 4490369"/>
              <a:gd name="connsiteX828" fmla="*/ 1814897 w 6569151"/>
              <a:gd name="connsiteY828" fmla="*/ 4393057 h 4490369"/>
              <a:gd name="connsiteX829" fmla="*/ 1808969 w 6569151"/>
              <a:gd name="connsiteY829" fmla="*/ 4363414 h 4490369"/>
              <a:gd name="connsiteX830" fmla="*/ 1838609 w 6569151"/>
              <a:gd name="connsiteY830" fmla="*/ 4351557 h 4490369"/>
              <a:gd name="connsiteX831" fmla="*/ 1850465 w 6569151"/>
              <a:gd name="connsiteY831" fmla="*/ 4327843 h 4490369"/>
              <a:gd name="connsiteX832" fmla="*/ 1868249 w 6569151"/>
              <a:gd name="connsiteY832" fmla="*/ 4310057 h 4490369"/>
              <a:gd name="connsiteX833" fmla="*/ 1874177 w 6569151"/>
              <a:gd name="connsiteY833" fmla="*/ 4298200 h 4490369"/>
              <a:gd name="connsiteX834" fmla="*/ 1886033 w 6569151"/>
              <a:gd name="connsiteY834" fmla="*/ 4244843 h 4490369"/>
              <a:gd name="connsiteX835" fmla="*/ 1880105 w 6569151"/>
              <a:gd name="connsiteY835" fmla="*/ 4167772 h 4490369"/>
              <a:gd name="connsiteX836" fmla="*/ 1880105 w 6569151"/>
              <a:gd name="connsiteY836" fmla="*/ 4126272 h 4490369"/>
              <a:gd name="connsiteX837" fmla="*/ 1891961 w 6569151"/>
              <a:gd name="connsiteY837" fmla="*/ 4102558 h 4490369"/>
              <a:gd name="connsiteX838" fmla="*/ 1868249 w 6569151"/>
              <a:gd name="connsiteY838" fmla="*/ 4096629 h 4490369"/>
              <a:gd name="connsiteX839" fmla="*/ 1862321 w 6569151"/>
              <a:gd name="connsiteY839" fmla="*/ 4120343 h 4490369"/>
              <a:gd name="connsiteX840" fmla="*/ 1862321 w 6569151"/>
              <a:gd name="connsiteY840" fmla="*/ 4161843 h 4490369"/>
              <a:gd name="connsiteX841" fmla="*/ 1850465 w 6569151"/>
              <a:gd name="connsiteY841" fmla="*/ 4173700 h 4490369"/>
              <a:gd name="connsiteX842" fmla="*/ 1844537 w 6569151"/>
              <a:gd name="connsiteY842" fmla="*/ 4161843 h 4490369"/>
              <a:gd name="connsiteX843" fmla="*/ 1838609 w 6569151"/>
              <a:gd name="connsiteY843" fmla="*/ 4138129 h 4490369"/>
              <a:gd name="connsiteX844" fmla="*/ 1820825 w 6569151"/>
              <a:gd name="connsiteY844" fmla="*/ 4173700 h 4490369"/>
              <a:gd name="connsiteX845" fmla="*/ 1838609 w 6569151"/>
              <a:gd name="connsiteY845" fmla="*/ 4209272 h 4490369"/>
              <a:gd name="connsiteX846" fmla="*/ 1856393 w 6569151"/>
              <a:gd name="connsiteY846" fmla="*/ 4203343 h 4490369"/>
              <a:gd name="connsiteX847" fmla="*/ 1856393 w 6569151"/>
              <a:gd name="connsiteY847" fmla="*/ 4215200 h 4490369"/>
              <a:gd name="connsiteX848" fmla="*/ 1838609 w 6569151"/>
              <a:gd name="connsiteY848" fmla="*/ 4227057 h 4490369"/>
              <a:gd name="connsiteX849" fmla="*/ 1832681 w 6569151"/>
              <a:gd name="connsiteY849" fmla="*/ 4238915 h 4490369"/>
              <a:gd name="connsiteX850" fmla="*/ 1826753 w 6569151"/>
              <a:gd name="connsiteY850" fmla="*/ 4286343 h 4490369"/>
              <a:gd name="connsiteX851" fmla="*/ 1814897 w 6569151"/>
              <a:gd name="connsiteY851" fmla="*/ 4339700 h 4490369"/>
              <a:gd name="connsiteX852" fmla="*/ 1785257 w 6569151"/>
              <a:gd name="connsiteY852" fmla="*/ 4333771 h 4490369"/>
              <a:gd name="connsiteX853" fmla="*/ 1779329 w 6569151"/>
              <a:gd name="connsiteY853" fmla="*/ 4422700 h 4490369"/>
              <a:gd name="connsiteX854" fmla="*/ 1767473 w 6569151"/>
              <a:gd name="connsiteY854" fmla="*/ 4428628 h 4490369"/>
              <a:gd name="connsiteX855" fmla="*/ 1749689 w 6569151"/>
              <a:gd name="connsiteY855" fmla="*/ 4416771 h 4490369"/>
              <a:gd name="connsiteX856" fmla="*/ 1737833 w 6569151"/>
              <a:gd name="connsiteY856" fmla="*/ 4416771 h 4490369"/>
              <a:gd name="connsiteX857" fmla="*/ 1725977 w 6569151"/>
              <a:gd name="connsiteY857" fmla="*/ 4458271 h 4490369"/>
              <a:gd name="connsiteX858" fmla="*/ 1714121 w 6569151"/>
              <a:gd name="connsiteY858" fmla="*/ 4470128 h 4490369"/>
              <a:gd name="connsiteX859" fmla="*/ 1714121 w 6569151"/>
              <a:gd name="connsiteY859" fmla="*/ 4387128 h 4490369"/>
              <a:gd name="connsiteX860" fmla="*/ 1714121 w 6569151"/>
              <a:gd name="connsiteY860" fmla="*/ 4363414 h 4490369"/>
              <a:gd name="connsiteX861" fmla="*/ 1714121 w 6569151"/>
              <a:gd name="connsiteY861" fmla="*/ 4292272 h 4490369"/>
              <a:gd name="connsiteX862" fmla="*/ 1702265 w 6569151"/>
              <a:gd name="connsiteY862" fmla="*/ 4280414 h 4490369"/>
              <a:gd name="connsiteX863" fmla="*/ 1708193 w 6569151"/>
              <a:gd name="connsiteY863" fmla="*/ 4232986 h 4490369"/>
              <a:gd name="connsiteX864" fmla="*/ 1702265 w 6569151"/>
              <a:gd name="connsiteY864" fmla="*/ 4221129 h 4490369"/>
              <a:gd name="connsiteX865" fmla="*/ 1690409 w 6569151"/>
              <a:gd name="connsiteY865" fmla="*/ 4221129 h 4490369"/>
              <a:gd name="connsiteX866" fmla="*/ 1690409 w 6569151"/>
              <a:gd name="connsiteY866" fmla="*/ 4238915 h 4490369"/>
              <a:gd name="connsiteX867" fmla="*/ 1690409 w 6569151"/>
              <a:gd name="connsiteY867" fmla="*/ 4256700 h 4490369"/>
              <a:gd name="connsiteX868" fmla="*/ 1648913 w 6569151"/>
              <a:gd name="connsiteY868" fmla="*/ 4244843 h 4490369"/>
              <a:gd name="connsiteX869" fmla="*/ 1619273 w 6569151"/>
              <a:gd name="connsiteY869" fmla="*/ 4227057 h 4490369"/>
              <a:gd name="connsiteX870" fmla="*/ 1601489 w 6569151"/>
              <a:gd name="connsiteY870" fmla="*/ 4268557 h 4490369"/>
              <a:gd name="connsiteX871" fmla="*/ 1583705 w 6569151"/>
              <a:gd name="connsiteY871" fmla="*/ 4256700 h 4490369"/>
              <a:gd name="connsiteX872" fmla="*/ 1565921 w 6569151"/>
              <a:gd name="connsiteY872" fmla="*/ 4304129 h 4490369"/>
              <a:gd name="connsiteX873" fmla="*/ 1554065 w 6569151"/>
              <a:gd name="connsiteY873" fmla="*/ 4286343 h 4490369"/>
              <a:gd name="connsiteX874" fmla="*/ 1548137 w 6569151"/>
              <a:gd name="connsiteY874" fmla="*/ 4250772 h 4490369"/>
              <a:gd name="connsiteX875" fmla="*/ 1559993 w 6569151"/>
              <a:gd name="connsiteY875" fmla="*/ 4209272 h 4490369"/>
              <a:gd name="connsiteX876" fmla="*/ 1548137 w 6569151"/>
              <a:gd name="connsiteY876" fmla="*/ 4167772 h 4490369"/>
              <a:gd name="connsiteX877" fmla="*/ 1554065 w 6569151"/>
              <a:gd name="connsiteY877" fmla="*/ 4126272 h 4490369"/>
              <a:gd name="connsiteX878" fmla="*/ 1559993 w 6569151"/>
              <a:gd name="connsiteY878" fmla="*/ 4114415 h 4490369"/>
              <a:gd name="connsiteX879" fmla="*/ 1571849 w 6569151"/>
              <a:gd name="connsiteY879" fmla="*/ 4132200 h 4490369"/>
              <a:gd name="connsiteX880" fmla="*/ 1577777 w 6569151"/>
              <a:gd name="connsiteY880" fmla="*/ 4191486 h 4490369"/>
              <a:gd name="connsiteX881" fmla="*/ 1589633 w 6569151"/>
              <a:gd name="connsiteY881" fmla="*/ 4197415 h 4490369"/>
              <a:gd name="connsiteX882" fmla="*/ 1583705 w 6569151"/>
              <a:gd name="connsiteY882" fmla="*/ 4072915 h 4490369"/>
              <a:gd name="connsiteX883" fmla="*/ 1571849 w 6569151"/>
              <a:gd name="connsiteY883" fmla="*/ 4072915 h 4490369"/>
              <a:gd name="connsiteX884" fmla="*/ 1565921 w 6569151"/>
              <a:gd name="connsiteY884" fmla="*/ 4078844 h 4490369"/>
              <a:gd name="connsiteX885" fmla="*/ 1559993 w 6569151"/>
              <a:gd name="connsiteY885" fmla="*/ 4078844 h 4490369"/>
              <a:gd name="connsiteX886" fmla="*/ 1542209 w 6569151"/>
              <a:gd name="connsiteY886" fmla="*/ 4037344 h 4490369"/>
              <a:gd name="connsiteX887" fmla="*/ 1536281 w 6569151"/>
              <a:gd name="connsiteY887" fmla="*/ 4078844 h 4490369"/>
              <a:gd name="connsiteX888" fmla="*/ 1536281 w 6569151"/>
              <a:gd name="connsiteY888" fmla="*/ 4120343 h 4490369"/>
              <a:gd name="connsiteX889" fmla="*/ 1530353 w 6569151"/>
              <a:gd name="connsiteY889" fmla="*/ 4155915 h 4490369"/>
              <a:gd name="connsiteX890" fmla="*/ 1524425 w 6569151"/>
              <a:gd name="connsiteY890" fmla="*/ 4179629 h 4490369"/>
              <a:gd name="connsiteX891" fmla="*/ 1512569 w 6569151"/>
              <a:gd name="connsiteY891" fmla="*/ 4161843 h 4490369"/>
              <a:gd name="connsiteX892" fmla="*/ 1512569 w 6569151"/>
              <a:gd name="connsiteY892" fmla="*/ 4102558 h 4490369"/>
              <a:gd name="connsiteX893" fmla="*/ 1506641 w 6569151"/>
              <a:gd name="connsiteY893" fmla="*/ 4078844 h 4490369"/>
              <a:gd name="connsiteX894" fmla="*/ 1512569 w 6569151"/>
              <a:gd name="connsiteY894" fmla="*/ 4037344 h 4490369"/>
              <a:gd name="connsiteX895" fmla="*/ 1506641 w 6569151"/>
              <a:gd name="connsiteY895" fmla="*/ 4007701 h 4490369"/>
              <a:gd name="connsiteX896" fmla="*/ 1524425 w 6569151"/>
              <a:gd name="connsiteY896" fmla="*/ 3942487 h 4490369"/>
              <a:gd name="connsiteX897" fmla="*/ 1506641 w 6569151"/>
              <a:gd name="connsiteY897" fmla="*/ 3924701 h 4490369"/>
              <a:gd name="connsiteX898" fmla="*/ 1524425 w 6569151"/>
              <a:gd name="connsiteY898" fmla="*/ 3895058 h 4490369"/>
              <a:gd name="connsiteX899" fmla="*/ 1536281 w 6569151"/>
              <a:gd name="connsiteY899" fmla="*/ 3942487 h 4490369"/>
              <a:gd name="connsiteX900" fmla="*/ 1536281 w 6569151"/>
              <a:gd name="connsiteY900" fmla="*/ 3989915 h 4490369"/>
              <a:gd name="connsiteX901" fmla="*/ 1554065 w 6569151"/>
              <a:gd name="connsiteY901" fmla="*/ 3954344 h 4490369"/>
              <a:gd name="connsiteX902" fmla="*/ 1559993 w 6569151"/>
              <a:gd name="connsiteY902" fmla="*/ 3918773 h 4490369"/>
              <a:gd name="connsiteX903" fmla="*/ 1583705 w 6569151"/>
              <a:gd name="connsiteY903" fmla="*/ 3912844 h 4490369"/>
              <a:gd name="connsiteX904" fmla="*/ 1583705 w 6569151"/>
              <a:gd name="connsiteY904" fmla="*/ 3847630 h 4490369"/>
              <a:gd name="connsiteX905" fmla="*/ 1589633 w 6569151"/>
              <a:gd name="connsiteY905" fmla="*/ 3823916 h 4490369"/>
              <a:gd name="connsiteX906" fmla="*/ 1595561 w 6569151"/>
              <a:gd name="connsiteY906" fmla="*/ 3800202 h 4490369"/>
              <a:gd name="connsiteX907" fmla="*/ 1583705 w 6569151"/>
              <a:gd name="connsiteY907" fmla="*/ 3770559 h 4490369"/>
              <a:gd name="connsiteX908" fmla="*/ 1577777 w 6569151"/>
              <a:gd name="connsiteY908" fmla="*/ 3734988 h 4490369"/>
              <a:gd name="connsiteX909" fmla="*/ 1559993 w 6569151"/>
              <a:gd name="connsiteY909" fmla="*/ 3723130 h 4490369"/>
              <a:gd name="connsiteX910" fmla="*/ 1559993 w 6569151"/>
              <a:gd name="connsiteY910" fmla="*/ 3634202 h 4490369"/>
              <a:gd name="connsiteX911" fmla="*/ 1571849 w 6569151"/>
              <a:gd name="connsiteY911" fmla="*/ 3610488 h 4490369"/>
              <a:gd name="connsiteX912" fmla="*/ 1577777 w 6569151"/>
              <a:gd name="connsiteY912" fmla="*/ 3646059 h 4490369"/>
              <a:gd name="connsiteX913" fmla="*/ 1571849 w 6569151"/>
              <a:gd name="connsiteY913" fmla="*/ 3699416 h 4490369"/>
              <a:gd name="connsiteX914" fmla="*/ 1571849 w 6569151"/>
              <a:gd name="connsiteY914" fmla="*/ 3711273 h 4490369"/>
              <a:gd name="connsiteX915" fmla="*/ 1589633 w 6569151"/>
              <a:gd name="connsiteY915" fmla="*/ 3717202 h 4490369"/>
              <a:gd name="connsiteX916" fmla="*/ 1601489 w 6569151"/>
              <a:gd name="connsiteY916" fmla="*/ 3687559 h 4490369"/>
              <a:gd name="connsiteX917" fmla="*/ 1607417 w 6569151"/>
              <a:gd name="connsiteY917" fmla="*/ 3693488 h 4490369"/>
              <a:gd name="connsiteX918" fmla="*/ 1619273 w 6569151"/>
              <a:gd name="connsiteY918" fmla="*/ 3740916 h 4490369"/>
              <a:gd name="connsiteX919" fmla="*/ 1625201 w 6569151"/>
              <a:gd name="connsiteY919" fmla="*/ 3752773 h 4490369"/>
              <a:gd name="connsiteX920" fmla="*/ 1666697 w 6569151"/>
              <a:gd name="connsiteY920" fmla="*/ 3746845 h 4490369"/>
              <a:gd name="connsiteX921" fmla="*/ 1672625 w 6569151"/>
              <a:gd name="connsiteY921" fmla="*/ 3699416 h 4490369"/>
              <a:gd name="connsiteX922" fmla="*/ 1666697 w 6569151"/>
              <a:gd name="connsiteY922" fmla="*/ 3687559 h 4490369"/>
              <a:gd name="connsiteX923" fmla="*/ 1654841 w 6569151"/>
              <a:gd name="connsiteY923" fmla="*/ 3699416 h 4490369"/>
              <a:gd name="connsiteX924" fmla="*/ 1654841 w 6569151"/>
              <a:gd name="connsiteY924" fmla="*/ 3723130 h 4490369"/>
              <a:gd name="connsiteX925" fmla="*/ 1648913 w 6569151"/>
              <a:gd name="connsiteY925" fmla="*/ 3734988 h 4490369"/>
              <a:gd name="connsiteX926" fmla="*/ 1637057 w 6569151"/>
              <a:gd name="connsiteY926" fmla="*/ 3729059 h 4490369"/>
              <a:gd name="connsiteX927" fmla="*/ 1631129 w 6569151"/>
              <a:gd name="connsiteY927" fmla="*/ 3717202 h 4490369"/>
              <a:gd name="connsiteX928" fmla="*/ 1631129 w 6569151"/>
              <a:gd name="connsiteY928" fmla="*/ 3675702 h 4490369"/>
              <a:gd name="connsiteX929" fmla="*/ 1637057 w 6569151"/>
              <a:gd name="connsiteY929" fmla="*/ 3634202 h 4490369"/>
              <a:gd name="connsiteX930" fmla="*/ 1637057 w 6569151"/>
              <a:gd name="connsiteY930" fmla="*/ 3610488 h 4490369"/>
              <a:gd name="connsiteX931" fmla="*/ 1625201 w 6569151"/>
              <a:gd name="connsiteY931" fmla="*/ 3551202 h 4490369"/>
              <a:gd name="connsiteX932" fmla="*/ 1619273 w 6569151"/>
              <a:gd name="connsiteY932" fmla="*/ 3545274 h 4490369"/>
              <a:gd name="connsiteX933" fmla="*/ 1613345 w 6569151"/>
              <a:gd name="connsiteY933" fmla="*/ 3580845 h 4490369"/>
              <a:gd name="connsiteX934" fmla="*/ 1595561 w 6569151"/>
              <a:gd name="connsiteY934" fmla="*/ 3610488 h 4490369"/>
              <a:gd name="connsiteX935" fmla="*/ 1571849 w 6569151"/>
              <a:gd name="connsiteY935" fmla="*/ 3610488 h 4490369"/>
              <a:gd name="connsiteX936" fmla="*/ 1559993 w 6569151"/>
              <a:gd name="connsiteY936" fmla="*/ 3586774 h 4490369"/>
              <a:gd name="connsiteX937" fmla="*/ 1565921 w 6569151"/>
              <a:gd name="connsiteY937" fmla="*/ 3568988 h 4490369"/>
              <a:gd name="connsiteX938" fmla="*/ 1583705 w 6569151"/>
              <a:gd name="connsiteY938" fmla="*/ 3580845 h 4490369"/>
              <a:gd name="connsiteX939" fmla="*/ 1589633 w 6569151"/>
              <a:gd name="connsiteY939" fmla="*/ 3574917 h 4490369"/>
              <a:gd name="connsiteX940" fmla="*/ 1589633 w 6569151"/>
              <a:gd name="connsiteY940" fmla="*/ 3545274 h 4490369"/>
              <a:gd name="connsiteX941" fmla="*/ 1595561 w 6569151"/>
              <a:gd name="connsiteY941" fmla="*/ 3480060 h 4490369"/>
              <a:gd name="connsiteX942" fmla="*/ 1619273 w 6569151"/>
              <a:gd name="connsiteY942" fmla="*/ 3474131 h 4490369"/>
              <a:gd name="connsiteX943" fmla="*/ 1637057 w 6569151"/>
              <a:gd name="connsiteY943" fmla="*/ 3444489 h 4490369"/>
              <a:gd name="connsiteX944" fmla="*/ 1625201 w 6569151"/>
              <a:gd name="connsiteY944" fmla="*/ 3414846 h 4490369"/>
              <a:gd name="connsiteX945" fmla="*/ 1631129 w 6569151"/>
              <a:gd name="connsiteY945" fmla="*/ 3397060 h 4490369"/>
              <a:gd name="connsiteX946" fmla="*/ 1672625 w 6569151"/>
              <a:gd name="connsiteY946" fmla="*/ 3397060 h 4490369"/>
              <a:gd name="connsiteX947" fmla="*/ 1666697 w 6569151"/>
              <a:gd name="connsiteY947" fmla="*/ 3373346 h 4490369"/>
              <a:gd name="connsiteX948" fmla="*/ 1684481 w 6569151"/>
              <a:gd name="connsiteY948" fmla="*/ 3361489 h 4490369"/>
              <a:gd name="connsiteX949" fmla="*/ 1678553 w 6569151"/>
              <a:gd name="connsiteY949" fmla="*/ 3325917 h 4490369"/>
              <a:gd name="connsiteX950" fmla="*/ 1672625 w 6569151"/>
              <a:gd name="connsiteY950" fmla="*/ 3296275 h 4490369"/>
              <a:gd name="connsiteX951" fmla="*/ 1690409 w 6569151"/>
              <a:gd name="connsiteY951" fmla="*/ 3302203 h 4490369"/>
              <a:gd name="connsiteX952" fmla="*/ 1702265 w 6569151"/>
              <a:gd name="connsiteY952" fmla="*/ 3314060 h 4490369"/>
              <a:gd name="connsiteX953" fmla="*/ 1714121 w 6569151"/>
              <a:gd name="connsiteY953" fmla="*/ 3302203 h 4490369"/>
              <a:gd name="connsiteX954" fmla="*/ 1714121 w 6569151"/>
              <a:gd name="connsiteY954" fmla="*/ 3248846 h 4490369"/>
              <a:gd name="connsiteX955" fmla="*/ 1720049 w 6569151"/>
              <a:gd name="connsiteY955" fmla="*/ 3225132 h 4490369"/>
              <a:gd name="connsiteX956" fmla="*/ 1761545 w 6569151"/>
              <a:gd name="connsiteY956" fmla="*/ 3225132 h 4490369"/>
              <a:gd name="connsiteX957" fmla="*/ 1791185 w 6569151"/>
              <a:gd name="connsiteY957" fmla="*/ 3225132 h 4490369"/>
              <a:gd name="connsiteX958" fmla="*/ 1808969 w 6569151"/>
              <a:gd name="connsiteY958" fmla="*/ 3195489 h 4490369"/>
              <a:gd name="connsiteX959" fmla="*/ 1808969 w 6569151"/>
              <a:gd name="connsiteY959" fmla="*/ 3094704 h 4490369"/>
              <a:gd name="connsiteX960" fmla="*/ 1814897 w 6569151"/>
              <a:gd name="connsiteY960" fmla="*/ 3070990 h 4490369"/>
              <a:gd name="connsiteX961" fmla="*/ 1820825 w 6569151"/>
              <a:gd name="connsiteY961" fmla="*/ 3047276 h 4490369"/>
              <a:gd name="connsiteX962" fmla="*/ 1838609 w 6569151"/>
              <a:gd name="connsiteY962" fmla="*/ 3088775 h 4490369"/>
              <a:gd name="connsiteX963" fmla="*/ 1832681 w 6569151"/>
              <a:gd name="connsiteY963" fmla="*/ 3112490 h 4490369"/>
              <a:gd name="connsiteX964" fmla="*/ 1850465 w 6569151"/>
              <a:gd name="connsiteY964" fmla="*/ 3148061 h 4490369"/>
              <a:gd name="connsiteX965" fmla="*/ 1891961 w 6569151"/>
              <a:gd name="connsiteY965" fmla="*/ 3112490 h 4490369"/>
              <a:gd name="connsiteX966" fmla="*/ 1880105 w 6569151"/>
              <a:gd name="connsiteY966" fmla="*/ 3106561 h 4490369"/>
              <a:gd name="connsiteX967" fmla="*/ 1868249 w 6569151"/>
              <a:gd name="connsiteY967" fmla="*/ 3124347 h 4490369"/>
              <a:gd name="connsiteX968" fmla="*/ 1862321 w 6569151"/>
              <a:gd name="connsiteY968" fmla="*/ 3130275 h 4490369"/>
              <a:gd name="connsiteX969" fmla="*/ 1856393 w 6569151"/>
              <a:gd name="connsiteY969" fmla="*/ 3130275 h 4490369"/>
              <a:gd name="connsiteX970" fmla="*/ 1856393 w 6569151"/>
              <a:gd name="connsiteY970" fmla="*/ 3124347 h 4490369"/>
              <a:gd name="connsiteX971" fmla="*/ 1868249 w 6569151"/>
              <a:gd name="connsiteY971" fmla="*/ 3076918 h 4490369"/>
              <a:gd name="connsiteX972" fmla="*/ 1891961 w 6569151"/>
              <a:gd name="connsiteY972" fmla="*/ 3053204 h 4490369"/>
              <a:gd name="connsiteX973" fmla="*/ 1891961 w 6569151"/>
              <a:gd name="connsiteY973" fmla="*/ 3005776 h 4490369"/>
              <a:gd name="connsiteX974" fmla="*/ 1897889 w 6569151"/>
              <a:gd name="connsiteY974" fmla="*/ 2993919 h 4490369"/>
              <a:gd name="connsiteX975" fmla="*/ 1903817 w 6569151"/>
              <a:gd name="connsiteY975" fmla="*/ 2993919 h 4490369"/>
              <a:gd name="connsiteX976" fmla="*/ 1921601 w 6569151"/>
              <a:gd name="connsiteY976" fmla="*/ 3017633 h 4490369"/>
              <a:gd name="connsiteX977" fmla="*/ 1933457 w 6569151"/>
              <a:gd name="connsiteY977" fmla="*/ 2976133 h 4490369"/>
              <a:gd name="connsiteX978" fmla="*/ 1933457 w 6569151"/>
              <a:gd name="connsiteY978" fmla="*/ 2958347 h 4490369"/>
              <a:gd name="connsiteX979" fmla="*/ 1945313 w 6569151"/>
              <a:gd name="connsiteY979" fmla="*/ 2910919 h 4490369"/>
              <a:gd name="connsiteX980" fmla="*/ 1957169 w 6569151"/>
              <a:gd name="connsiteY980" fmla="*/ 2887205 h 4490369"/>
              <a:gd name="connsiteX981" fmla="*/ 2004593 w 6569151"/>
              <a:gd name="connsiteY981" fmla="*/ 2857562 h 4490369"/>
              <a:gd name="connsiteX982" fmla="*/ 2004593 w 6569151"/>
              <a:gd name="connsiteY982" fmla="*/ 2816062 h 4490369"/>
              <a:gd name="connsiteX983" fmla="*/ 1980881 w 6569151"/>
              <a:gd name="connsiteY983" fmla="*/ 2786419 h 4490369"/>
              <a:gd name="connsiteX984" fmla="*/ 1957169 w 6569151"/>
              <a:gd name="connsiteY984" fmla="*/ 2738991 h 4490369"/>
              <a:gd name="connsiteX985" fmla="*/ 1939385 w 6569151"/>
              <a:gd name="connsiteY985" fmla="*/ 2727134 h 4490369"/>
              <a:gd name="connsiteX986" fmla="*/ 1933457 w 6569151"/>
              <a:gd name="connsiteY986" fmla="*/ 2691562 h 4490369"/>
              <a:gd name="connsiteX987" fmla="*/ 1933457 w 6569151"/>
              <a:gd name="connsiteY987" fmla="*/ 2661920 h 4490369"/>
              <a:gd name="connsiteX988" fmla="*/ 1927529 w 6569151"/>
              <a:gd name="connsiteY988" fmla="*/ 2632277 h 4490369"/>
              <a:gd name="connsiteX989" fmla="*/ 1915673 w 6569151"/>
              <a:gd name="connsiteY989" fmla="*/ 2679705 h 4490369"/>
              <a:gd name="connsiteX990" fmla="*/ 1903817 w 6569151"/>
              <a:gd name="connsiteY990" fmla="*/ 2721205 h 4490369"/>
              <a:gd name="connsiteX991" fmla="*/ 1897889 w 6569151"/>
              <a:gd name="connsiteY991" fmla="*/ 2721205 h 4490369"/>
              <a:gd name="connsiteX992" fmla="*/ 1891961 w 6569151"/>
              <a:gd name="connsiteY992" fmla="*/ 2685634 h 4490369"/>
              <a:gd name="connsiteX993" fmla="*/ 1903817 w 6569151"/>
              <a:gd name="connsiteY993" fmla="*/ 2650063 h 4490369"/>
              <a:gd name="connsiteX994" fmla="*/ 1886033 w 6569151"/>
              <a:gd name="connsiteY994" fmla="*/ 2632277 h 4490369"/>
              <a:gd name="connsiteX995" fmla="*/ 1874177 w 6569151"/>
              <a:gd name="connsiteY995" fmla="*/ 2679705 h 4490369"/>
              <a:gd name="connsiteX996" fmla="*/ 1850465 w 6569151"/>
              <a:gd name="connsiteY996" fmla="*/ 2709348 h 4490369"/>
              <a:gd name="connsiteX997" fmla="*/ 1844537 w 6569151"/>
              <a:gd name="connsiteY997" fmla="*/ 2768634 h 4490369"/>
              <a:gd name="connsiteX998" fmla="*/ 1862321 w 6569151"/>
              <a:gd name="connsiteY998" fmla="*/ 2738991 h 4490369"/>
              <a:gd name="connsiteX999" fmla="*/ 1850465 w 6569151"/>
              <a:gd name="connsiteY999" fmla="*/ 2709348 h 4490369"/>
              <a:gd name="connsiteX1000" fmla="*/ 1874177 w 6569151"/>
              <a:gd name="connsiteY1000" fmla="*/ 2709348 h 4490369"/>
              <a:gd name="connsiteX1001" fmla="*/ 1862321 w 6569151"/>
              <a:gd name="connsiteY1001" fmla="*/ 2792348 h 4490369"/>
              <a:gd name="connsiteX1002" fmla="*/ 1862321 w 6569151"/>
              <a:gd name="connsiteY1002" fmla="*/ 2786419 h 4490369"/>
              <a:gd name="connsiteX1003" fmla="*/ 1838609 w 6569151"/>
              <a:gd name="connsiteY1003" fmla="*/ 2792348 h 4490369"/>
              <a:gd name="connsiteX1004" fmla="*/ 1826753 w 6569151"/>
              <a:gd name="connsiteY1004" fmla="*/ 2804205 h 4490369"/>
              <a:gd name="connsiteX1005" fmla="*/ 1808969 w 6569151"/>
              <a:gd name="connsiteY1005" fmla="*/ 2810134 h 4490369"/>
              <a:gd name="connsiteX1006" fmla="*/ 1779329 w 6569151"/>
              <a:gd name="connsiteY1006" fmla="*/ 2827919 h 4490369"/>
              <a:gd name="connsiteX1007" fmla="*/ 1767473 w 6569151"/>
              <a:gd name="connsiteY1007" fmla="*/ 2821991 h 4490369"/>
              <a:gd name="connsiteX1008" fmla="*/ 1755617 w 6569151"/>
              <a:gd name="connsiteY1008" fmla="*/ 2821991 h 4490369"/>
              <a:gd name="connsiteX1009" fmla="*/ 1743761 w 6569151"/>
              <a:gd name="connsiteY1009" fmla="*/ 2863490 h 4490369"/>
              <a:gd name="connsiteX1010" fmla="*/ 1737833 w 6569151"/>
              <a:gd name="connsiteY1010" fmla="*/ 2881276 h 4490369"/>
              <a:gd name="connsiteX1011" fmla="*/ 1714121 w 6569151"/>
              <a:gd name="connsiteY1011" fmla="*/ 2887205 h 4490369"/>
              <a:gd name="connsiteX1012" fmla="*/ 1684481 w 6569151"/>
              <a:gd name="connsiteY1012" fmla="*/ 2958347 h 4490369"/>
              <a:gd name="connsiteX1013" fmla="*/ 1678553 w 6569151"/>
              <a:gd name="connsiteY1013" fmla="*/ 2964276 h 4490369"/>
              <a:gd name="connsiteX1014" fmla="*/ 1660769 w 6569151"/>
              <a:gd name="connsiteY1014" fmla="*/ 2952419 h 4490369"/>
              <a:gd name="connsiteX1015" fmla="*/ 1648913 w 6569151"/>
              <a:gd name="connsiteY1015" fmla="*/ 2958347 h 4490369"/>
              <a:gd name="connsiteX1016" fmla="*/ 1648913 w 6569151"/>
              <a:gd name="connsiteY1016" fmla="*/ 2982062 h 4490369"/>
              <a:gd name="connsiteX1017" fmla="*/ 1648913 w 6569151"/>
              <a:gd name="connsiteY1017" fmla="*/ 2993919 h 4490369"/>
              <a:gd name="connsiteX1018" fmla="*/ 1619273 w 6569151"/>
              <a:gd name="connsiteY1018" fmla="*/ 3017633 h 4490369"/>
              <a:gd name="connsiteX1019" fmla="*/ 1613345 w 6569151"/>
              <a:gd name="connsiteY1019" fmla="*/ 3041347 h 4490369"/>
              <a:gd name="connsiteX1020" fmla="*/ 1589633 w 6569151"/>
              <a:gd name="connsiteY1020" fmla="*/ 3035418 h 4490369"/>
              <a:gd name="connsiteX1021" fmla="*/ 1536281 w 6569151"/>
              <a:gd name="connsiteY1021" fmla="*/ 3088775 h 4490369"/>
              <a:gd name="connsiteX1022" fmla="*/ 1477001 w 6569151"/>
              <a:gd name="connsiteY1022" fmla="*/ 3136204 h 4490369"/>
              <a:gd name="connsiteX1023" fmla="*/ 1453289 w 6569151"/>
              <a:gd name="connsiteY1023" fmla="*/ 3201418 h 4490369"/>
              <a:gd name="connsiteX1024" fmla="*/ 1441433 w 6569151"/>
              <a:gd name="connsiteY1024" fmla="*/ 3207346 h 4490369"/>
              <a:gd name="connsiteX1025" fmla="*/ 1376225 w 6569151"/>
              <a:gd name="connsiteY1025" fmla="*/ 3213275 h 4490369"/>
              <a:gd name="connsiteX1026" fmla="*/ 1370297 w 6569151"/>
              <a:gd name="connsiteY1026" fmla="*/ 3189561 h 4490369"/>
              <a:gd name="connsiteX1027" fmla="*/ 1388081 w 6569151"/>
              <a:gd name="connsiteY1027" fmla="*/ 3171775 h 4490369"/>
              <a:gd name="connsiteX1028" fmla="*/ 1388081 w 6569151"/>
              <a:gd name="connsiteY1028" fmla="*/ 3183632 h 4490369"/>
              <a:gd name="connsiteX1029" fmla="*/ 1399937 w 6569151"/>
              <a:gd name="connsiteY1029" fmla="*/ 3183632 h 4490369"/>
              <a:gd name="connsiteX1030" fmla="*/ 1399937 w 6569151"/>
              <a:gd name="connsiteY1030" fmla="*/ 3177704 h 4490369"/>
              <a:gd name="connsiteX1031" fmla="*/ 1388081 w 6569151"/>
              <a:gd name="connsiteY1031" fmla="*/ 3171775 h 4490369"/>
              <a:gd name="connsiteX1032" fmla="*/ 1394009 w 6569151"/>
              <a:gd name="connsiteY1032" fmla="*/ 3148061 h 4490369"/>
              <a:gd name="connsiteX1033" fmla="*/ 1364369 w 6569151"/>
              <a:gd name="connsiteY1033" fmla="*/ 3153989 h 4490369"/>
              <a:gd name="connsiteX1034" fmla="*/ 1352513 w 6569151"/>
              <a:gd name="connsiteY1034" fmla="*/ 3201418 h 4490369"/>
              <a:gd name="connsiteX1035" fmla="*/ 1352513 w 6569151"/>
              <a:gd name="connsiteY1035" fmla="*/ 3236989 h 4490369"/>
              <a:gd name="connsiteX1036" fmla="*/ 1352513 w 6569151"/>
              <a:gd name="connsiteY1036" fmla="*/ 3242918 h 4490369"/>
              <a:gd name="connsiteX1037" fmla="*/ 1340657 w 6569151"/>
              <a:gd name="connsiteY1037" fmla="*/ 3331846 h 4490369"/>
              <a:gd name="connsiteX1038" fmla="*/ 1293233 w 6569151"/>
              <a:gd name="connsiteY1038" fmla="*/ 3349632 h 4490369"/>
              <a:gd name="connsiteX1039" fmla="*/ 1281377 w 6569151"/>
              <a:gd name="connsiteY1039" fmla="*/ 3373346 h 4490369"/>
              <a:gd name="connsiteX1040" fmla="*/ 1257665 w 6569151"/>
              <a:gd name="connsiteY1040" fmla="*/ 3361489 h 4490369"/>
              <a:gd name="connsiteX1041" fmla="*/ 1245809 w 6569151"/>
              <a:gd name="connsiteY1041" fmla="*/ 3367417 h 4490369"/>
              <a:gd name="connsiteX1042" fmla="*/ 1222097 w 6569151"/>
              <a:gd name="connsiteY1042" fmla="*/ 3314060 h 4490369"/>
              <a:gd name="connsiteX1043" fmla="*/ 1216169 w 6569151"/>
              <a:gd name="connsiteY1043" fmla="*/ 3314060 h 4490369"/>
              <a:gd name="connsiteX1044" fmla="*/ 1180601 w 6569151"/>
              <a:gd name="connsiteY1044" fmla="*/ 3349632 h 4490369"/>
              <a:gd name="connsiteX1045" fmla="*/ 1168745 w 6569151"/>
              <a:gd name="connsiteY1045" fmla="*/ 3379274 h 4490369"/>
              <a:gd name="connsiteX1046" fmla="*/ 1174673 w 6569151"/>
              <a:gd name="connsiteY1046" fmla="*/ 3397060 h 4490369"/>
              <a:gd name="connsiteX1047" fmla="*/ 1162817 w 6569151"/>
              <a:gd name="connsiteY1047" fmla="*/ 3420774 h 4490369"/>
              <a:gd name="connsiteX1048" fmla="*/ 1150961 w 6569151"/>
              <a:gd name="connsiteY1048" fmla="*/ 3438560 h 4490369"/>
              <a:gd name="connsiteX1049" fmla="*/ 1145033 w 6569151"/>
              <a:gd name="connsiteY1049" fmla="*/ 3432631 h 4490369"/>
              <a:gd name="connsiteX1050" fmla="*/ 1139105 w 6569151"/>
              <a:gd name="connsiteY1050" fmla="*/ 3408917 h 4490369"/>
              <a:gd name="connsiteX1051" fmla="*/ 1139105 w 6569151"/>
              <a:gd name="connsiteY1051" fmla="*/ 3397060 h 4490369"/>
              <a:gd name="connsiteX1052" fmla="*/ 1145033 w 6569151"/>
              <a:gd name="connsiteY1052" fmla="*/ 3385203 h 4490369"/>
              <a:gd name="connsiteX1053" fmla="*/ 1133177 w 6569151"/>
              <a:gd name="connsiteY1053" fmla="*/ 3379274 h 4490369"/>
              <a:gd name="connsiteX1054" fmla="*/ 1115393 w 6569151"/>
              <a:gd name="connsiteY1054" fmla="*/ 3385203 h 4490369"/>
              <a:gd name="connsiteX1055" fmla="*/ 1097609 w 6569151"/>
              <a:gd name="connsiteY1055" fmla="*/ 3379274 h 4490369"/>
              <a:gd name="connsiteX1056" fmla="*/ 1097453 w 6569151"/>
              <a:gd name="connsiteY1056" fmla="*/ 3378182 h 4490369"/>
              <a:gd name="connsiteX1057" fmla="*/ 1097609 w 6569151"/>
              <a:gd name="connsiteY1057" fmla="*/ 3373346 h 4490369"/>
              <a:gd name="connsiteX1058" fmla="*/ 1091681 w 6569151"/>
              <a:gd name="connsiteY1058" fmla="*/ 3373346 h 4490369"/>
              <a:gd name="connsiteX1059" fmla="*/ 1096868 w 6569151"/>
              <a:gd name="connsiteY1059" fmla="*/ 3374087 h 4490369"/>
              <a:gd name="connsiteX1060" fmla="*/ 1097453 w 6569151"/>
              <a:gd name="connsiteY1060" fmla="*/ 3378182 h 4490369"/>
              <a:gd name="connsiteX1061" fmla="*/ 1096868 w 6569151"/>
              <a:gd name="connsiteY1061" fmla="*/ 3396319 h 4490369"/>
              <a:gd name="connsiteX1062" fmla="*/ 1091681 w 6569151"/>
              <a:gd name="connsiteY1062" fmla="*/ 3414846 h 4490369"/>
              <a:gd name="connsiteX1063" fmla="*/ 1091681 w 6569151"/>
              <a:gd name="connsiteY1063" fmla="*/ 3462274 h 4490369"/>
              <a:gd name="connsiteX1064" fmla="*/ 1121321 w 6569151"/>
              <a:gd name="connsiteY1064" fmla="*/ 3480060 h 4490369"/>
              <a:gd name="connsiteX1065" fmla="*/ 1109465 w 6569151"/>
              <a:gd name="connsiteY1065" fmla="*/ 3551202 h 4490369"/>
              <a:gd name="connsiteX1066" fmla="*/ 1097609 w 6569151"/>
              <a:gd name="connsiteY1066" fmla="*/ 3521560 h 4490369"/>
              <a:gd name="connsiteX1067" fmla="*/ 1103537 w 6569151"/>
              <a:gd name="connsiteY1067" fmla="*/ 3515631 h 4490369"/>
              <a:gd name="connsiteX1068" fmla="*/ 1097609 w 6569151"/>
              <a:gd name="connsiteY1068" fmla="*/ 3509703 h 4490369"/>
              <a:gd name="connsiteX1069" fmla="*/ 1097609 w 6569151"/>
              <a:gd name="connsiteY1069" fmla="*/ 3515631 h 4490369"/>
              <a:gd name="connsiteX1070" fmla="*/ 1097609 w 6569151"/>
              <a:gd name="connsiteY1070" fmla="*/ 3521560 h 4490369"/>
              <a:gd name="connsiteX1071" fmla="*/ 1085753 w 6569151"/>
              <a:gd name="connsiteY1071" fmla="*/ 3539345 h 4490369"/>
              <a:gd name="connsiteX1072" fmla="*/ 1085753 w 6569151"/>
              <a:gd name="connsiteY1072" fmla="*/ 3574917 h 4490369"/>
              <a:gd name="connsiteX1073" fmla="*/ 1067969 w 6569151"/>
              <a:gd name="connsiteY1073" fmla="*/ 3580845 h 4490369"/>
              <a:gd name="connsiteX1074" fmla="*/ 1067969 w 6569151"/>
              <a:gd name="connsiteY1074" fmla="*/ 3551202 h 4490369"/>
              <a:gd name="connsiteX1075" fmla="*/ 1050185 w 6569151"/>
              <a:gd name="connsiteY1075" fmla="*/ 3551202 h 4490369"/>
              <a:gd name="connsiteX1076" fmla="*/ 1020545 w 6569151"/>
              <a:gd name="connsiteY1076" fmla="*/ 3574917 h 4490369"/>
              <a:gd name="connsiteX1077" fmla="*/ 1002761 w 6569151"/>
              <a:gd name="connsiteY1077" fmla="*/ 3539345 h 4490369"/>
              <a:gd name="connsiteX1078" fmla="*/ 967193 w 6569151"/>
              <a:gd name="connsiteY1078" fmla="*/ 3551202 h 4490369"/>
              <a:gd name="connsiteX1079" fmla="*/ 955337 w 6569151"/>
              <a:gd name="connsiteY1079" fmla="*/ 3574917 h 4490369"/>
              <a:gd name="connsiteX1080" fmla="*/ 931625 w 6569151"/>
              <a:gd name="connsiteY1080" fmla="*/ 3586774 h 4490369"/>
              <a:gd name="connsiteX1081" fmla="*/ 919769 w 6569151"/>
              <a:gd name="connsiteY1081" fmla="*/ 3616417 h 4490369"/>
              <a:gd name="connsiteX1082" fmla="*/ 925697 w 6569151"/>
              <a:gd name="connsiteY1082" fmla="*/ 3640131 h 4490369"/>
              <a:gd name="connsiteX1083" fmla="*/ 907913 w 6569151"/>
              <a:gd name="connsiteY1083" fmla="*/ 3669773 h 4490369"/>
              <a:gd name="connsiteX1084" fmla="*/ 890129 w 6569151"/>
              <a:gd name="connsiteY1084" fmla="*/ 3663845 h 4490369"/>
              <a:gd name="connsiteX1085" fmla="*/ 872345 w 6569151"/>
              <a:gd name="connsiteY1085" fmla="*/ 3693488 h 4490369"/>
              <a:gd name="connsiteX1086" fmla="*/ 860489 w 6569151"/>
              <a:gd name="connsiteY1086" fmla="*/ 3693488 h 4490369"/>
              <a:gd name="connsiteX1087" fmla="*/ 854561 w 6569151"/>
              <a:gd name="connsiteY1087" fmla="*/ 3669773 h 4490369"/>
              <a:gd name="connsiteX1088" fmla="*/ 854561 w 6569151"/>
              <a:gd name="connsiteY1088" fmla="*/ 3663845 h 4490369"/>
              <a:gd name="connsiteX1089" fmla="*/ 830849 w 6569151"/>
              <a:gd name="connsiteY1089" fmla="*/ 3669773 h 4490369"/>
              <a:gd name="connsiteX1090" fmla="*/ 801209 w 6569151"/>
              <a:gd name="connsiteY1090" fmla="*/ 3663845 h 4490369"/>
              <a:gd name="connsiteX1091" fmla="*/ 789353 w 6569151"/>
              <a:gd name="connsiteY1091" fmla="*/ 3681631 h 4490369"/>
              <a:gd name="connsiteX1092" fmla="*/ 771569 w 6569151"/>
              <a:gd name="connsiteY1092" fmla="*/ 3705345 h 4490369"/>
              <a:gd name="connsiteX1093" fmla="*/ 765641 w 6569151"/>
              <a:gd name="connsiteY1093" fmla="*/ 3705345 h 4490369"/>
              <a:gd name="connsiteX1094" fmla="*/ 765641 w 6569151"/>
              <a:gd name="connsiteY1094" fmla="*/ 3693488 h 4490369"/>
              <a:gd name="connsiteX1095" fmla="*/ 777497 w 6569151"/>
              <a:gd name="connsiteY1095" fmla="*/ 3657916 h 4490369"/>
              <a:gd name="connsiteX1096" fmla="*/ 777497 w 6569151"/>
              <a:gd name="connsiteY1096" fmla="*/ 3628274 h 4490369"/>
              <a:gd name="connsiteX1097" fmla="*/ 783425 w 6569151"/>
              <a:gd name="connsiteY1097" fmla="*/ 3610488 h 4490369"/>
              <a:gd name="connsiteX1098" fmla="*/ 795281 w 6569151"/>
              <a:gd name="connsiteY1098" fmla="*/ 3610488 h 4490369"/>
              <a:gd name="connsiteX1099" fmla="*/ 807137 w 6569151"/>
              <a:gd name="connsiteY1099" fmla="*/ 3640131 h 4490369"/>
              <a:gd name="connsiteX1100" fmla="*/ 824921 w 6569151"/>
              <a:gd name="connsiteY1100" fmla="*/ 3598631 h 4490369"/>
              <a:gd name="connsiteX1101" fmla="*/ 818993 w 6569151"/>
              <a:gd name="connsiteY1101" fmla="*/ 3545274 h 4490369"/>
              <a:gd name="connsiteX1102" fmla="*/ 830849 w 6569151"/>
              <a:gd name="connsiteY1102" fmla="*/ 3527488 h 4490369"/>
              <a:gd name="connsiteX1103" fmla="*/ 854561 w 6569151"/>
              <a:gd name="connsiteY1103" fmla="*/ 3491917 h 4490369"/>
              <a:gd name="connsiteX1104" fmla="*/ 848633 w 6569151"/>
              <a:gd name="connsiteY1104" fmla="*/ 3450417 h 4490369"/>
              <a:gd name="connsiteX1105" fmla="*/ 807137 w 6569151"/>
              <a:gd name="connsiteY1105" fmla="*/ 3462274 h 4490369"/>
              <a:gd name="connsiteX1106" fmla="*/ 783425 w 6569151"/>
              <a:gd name="connsiteY1106" fmla="*/ 3503774 h 4490369"/>
              <a:gd name="connsiteX1107" fmla="*/ 777497 w 6569151"/>
              <a:gd name="connsiteY1107" fmla="*/ 3539345 h 4490369"/>
              <a:gd name="connsiteX1108" fmla="*/ 747857 w 6569151"/>
              <a:gd name="connsiteY1108" fmla="*/ 3539345 h 4490369"/>
              <a:gd name="connsiteX1109" fmla="*/ 730073 w 6569151"/>
              <a:gd name="connsiteY1109" fmla="*/ 3509703 h 4490369"/>
              <a:gd name="connsiteX1110" fmla="*/ 759713 w 6569151"/>
              <a:gd name="connsiteY1110" fmla="*/ 3397060 h 4490369"/>
              <a:gd name="connsiteX1111" fmla="*/ 771569 w 6569151"/>
              <a:gd name="connsiteY1111" fmla="*/ 3361489 h 4490369"/>
              <a:gd name="connsiteX1112" fmla="*/ 824921 w 6569151"/>
              <a:gd name="connsiteY1112" fmla="*/ 3260703 h 4490369"/>
              <a:gd name="connsiteX1113" fmla="*/ 830849 w 6569151"/>
              <a:gd name="connsiteY1113" fmla="*/ 3225132 h 4490369"/>
              <a:gd name="connsiteX1114" fmla="*/ 830849 w 6569151"/>
              <a:gd name="connsiteY1114" fmla="*/ 3153989 h 4490369"/>
              <a:gd name="connsiteX1115" fmla="*/ 830849 w 6569151"/>
              <a:gd name="connsiteY1115" fmla="*/ 3094704 h 4490369"/>
              <a:gd name="connsiteX1116" fmla="*/ 842705 w 6569151"/>
              <a:gd name="connsiteY1116" fmla="*/ 3088775 h 4490369"/>
              <a:gd name="connsiteX1117" fmla="*/ 866417 w 6569151"/>
              <a:gd name="connsiteY1117" fmla="*/ 3112490 h 4490369"/>
              <a:gd name="connsiteX1118" fmla="*/ 878273 w 6569151"/>
              <a:gd name="connsiteY1118" fmla="*/ 3088775 h 4490369"/>
              <a:gd name="connsiteX1119" fmla="*/ 890129 w 6569151"/>
              <a:gd name="connsiteY1119" fmla="*/ 3088775 h 4490369"/>
              <a:gd name="connsiteX1120" fmla="*/ 901985 w 6569151"/>
              <a:gd name="connsiteY1120" fmla="*/ 3065061 h 4490369"/>
              <a:gd name="connsiteX1121" fmla="*/ 896057 w 6569151"/>
              <a:gd name="connsiteY1121" fmla="*/ 3005776 h 4490369"/>
              <a:gd name="connsiteX1122" fmla="*/ 913841 w 6569151"/>
              <a:gd name="connsiteY1122" fmla="*/ 2958347 h 4490369"/>
              <a:gd name="connsiteX1123" fmla="*/ 919769 w 6569151"/>
              <a:gd name="connsiteY1123" fmla="*/ 2910919 h 4490369"/>
              <a:gd name="connsiteX1124" fmla="*/ 943481 w 6569151"/>
              <a:gd name="connsiteY1124" fmla="*/ 2934633 h 4490369"/>
              <a:gd name="connsiteX1125" fmla="*/ 931625 w 6569151"/>
              <a:gd name="connsiteY1125" fmla="*/ 2976133 h 4490369"/>
              <a:gd name="connsiteX1126" fmla="*/ 937553 w 6569151"/>
              <a:gd name="connsiteY1126" fmla="*/ 2993919 h 4490369"/>
              <a:gd name="connsiteX1127" fmla="*/ 943481 w 6569151"/>
              <a:gd name="connsiteY1127" fmla="*/ 3017633 h 4490369"/>
              <a:gd name="connsiteX1128" fmla="*/ 967193 w 6569151"/>
              <a:gd name="connsiteY1128" fmla="*/ 2987990 h 4490369"/>
              <a:gd name="connsiteX1129" fmla="*/ 979049 w 6569151"/>
              <a:gd name="connsiteY1129" fmla="*/ 2952419 h 4490369"/>
              <a:gd name="connsiteX1130" fmla="*/ 961265 w 6569151"/>
              <a:gd name="connsiteY1130" fmla="*/ 2928705 h 4490369"/>
              <a:gd name="connsiteX1131" fmla="*/ 967193 w 6569151"/>
              <a:gd name="connsiteY1131" fmla="*/ 2904990 h 4490369"/>
              <a:gd name="connsiteX1132" fmla="*/ 1020545 w 6569151"/>
              <a:gd name="connsiteY1132" fmla="*/ 2910919 h 4490369"/>
              <a:gd name="connsiteX1133" fmla="*/ 1026473 w 6569151"/>
              <a:gd name="connsiteY1133" fmla="*/ 2899062 h 4490369"/>
              <a:gd name="connsiteX1134" fmla="*/ 1014617 w 6569151"/>
              <a:gd name="connsiteY1134" fmla="*/ 2869419 h 4490369"/>
              <a:gd name="connsiteX1135" fmla="*/ 1020545 w 6569151"/>
              <a:gd name="connsiteY1135" fmla="*/ 2869419 h 4490369"/>
              <a:gd name="connsiteX1136" fmla="*/ 1020545 w 6569151"/>
              <a:gd name="connsiteY1136" fmla="*/ 2863490 h 4490369"/>
              <a:gd name="connsiteX1137" fmla="*/ 1014617 w 6569151"/>
              <a:gd name="connsiteY1137" fmla="*/ 2869419 h 4490369"/>
              <a:gd name="connsiteX1138" fmla="*/ 1002761 w 6569151"/>
              <a:gd name="connsiteY1138" fmla="*/ 2863490 h 4490369"/>
              <a:gd name="connsiteX1139" fmla="*/ 984977 w 6569151"/>
              <a:gd name="connsiteY1139" fmla="*/ 2839776 h 4490369"/>
              <a:gd name="connsiteX1140" fmla="*/ 996833 w 6569151"/>
              <a:gd name="connsiteY1140" fmla="*/ 2798276 h 4490369"/>
              <a:gd name="connsiteX1141" fmla="*/ 1014617 w 6569151"/>
              <a:gd name="connsiteY1141" fmla="*/ 2792348 h 4490369"/>
              <a:gd name="connsiteX1142" fmla="*/ 1026473 w 6569151"/>
              <a:gd name="connsiteY1142" fmla="*/ 2792348 h 4490369"/>
              <a:gd name="connsiteX1143" fmla="*/ 1038329 w 6569151"/>
              <a:gd name="connsiteY1143" fmla="*/ 2750848 h 4490369"/>
              <a:gd name="connsiteX1144" fmla="*/ 1020545 w 6569151"/>
              <a:gd name="connsiteY1144" fmla="*/ 2727134 h 4490369"/>
              <a:gd name="connsiteX1145" fmla="*/ 1044257 w 6569151"/>
              <a:gd name="connsiteY1145" fmla="*/ 2685634 h 4490369"/>
              <a:gd name="connsiteX1146" fmla="*/ 1050185 w 6569151"/>
              <a:gd name="connsiteY1146" fmla="*/ 2727134 h 4490369"/>
              <a:gd name="connsiteX1147" fmla="*/ 1056113 w 6569151"/>
              <a:gd name="connsiteY1147" fmla="*/ 2727134 h 4490369"/>
              <a:gd name="connsiteX1148" fmla="*/ 1085753 w 6569151"/>
              <a:gd name="connsiteY1148" fmla="*/ 2679705 h 4490369"/>
              <a:gd name="connsiteX1149" fmla="*/ 1073897 w 6569151"/>
              <a:gd name="connsiteY1149" fmla="*/ 2632277 h 4490369"/>
              <a:gd name="connsiteX1150" fmla="*/ 1091681 w 6569151"/>
              <a:gd name="connsiteY1150" fmla="*/ 2590777 h 4490369"/>
              <a:gd name="connsiteX1151" fmla="*/ 1109465 w 6569151"/>
              <a:gd name="connsiteY1151" fmla="*/ 2602634 h 4490369"/>
              <a:gd name="connsiteX1152" fmla="*/ 1103537 w 6569151"/>
              <a:gd name="connsiteY1152" fmla="*/ 2661920 h 4490369"/>
              <a:gd name="connsiteX1153" fmla="*/ 1150961 w 6569151"/>
              <a:gd name="connsiteY1153" fmla="*/ 2697491 h 4490369"/>
              <a:gd name="connsiteX1154" fmla="*/ 1162817 w 6569151"/>
              <a:gd name="connsiteY1154" fmla="*/ 2644134 h 4490369"/>
              <a:gd name="connsiteX1155" fmla="*/ 1150961 w 6569151"/>
              <a:gd name="connsiteY1155" fmla="*/ 2626348 h 4490369"/>
              <a:gd name="connsiteX1156" fmla="*/ 1139105 w 6569151"/>
              <a:gd name="connsiteY1156" fmla="*/ 2655991 h 4490369"/>
              <a:gd name="connsiteX1157" fmla="*/ 1133177 w 6569151"/>
              <a:gd name="connsiteY1157" fmla="*/ 2655991 h 4490369"/>
              <a:gd name="connsiteX1158" fmla="*/ 1127249 w 6569151"/>
              <a:gd name="connsiteY1158" fmla="*/ 2638206 h 4490369"/>
              <a:gd name="connsiteX1159" fmla="*/ 1127249 w 6569151"/>
              <a:gd name="connsiteY1159" fmla="*/ 2614491 h 4490369"/>
              <a:gd name="connsiteX1160" fmla="*/ 1121321 w 6569151"/>
              <a:gd name="connsiteY1160" fmla="*/ 2578920 h 4490369"/>
              <a:gd name="connsiteX1161" fmla="*/ 1133177 w 6569151"/>
              <a:gd name="connsiteY1161" fmla="*/ 2537420 h 4490369"/>
              <a:gd name="connsiteX1162" fmla="*/ 1156889 w 6569151"/>
              <a:gd name="connsiteY1162" fmla="*/ 2537420 h 4490369"/>
              <a:gd name="connsiteX1163" fmla="*/ 1162817 w 6569151"/>
              <a:gd name="connsiteY1163" fmla="*/ 2525563 h 4490369"/>
              <a:gd name="connsiteX1164" fmla="*/ 1162817 w 6569151"/>
              <a:gd name="connsiteY1164" fmla="*/ 2478135 h 4490369"/>
              <a:gd name="connsiteX1165" fmla="*/ 1162817 w 6569151"/>
              <a:gd name="connsiteY1165" fmla="*/ 2436635 h 4490369"/>
              <a:gd name="connsiteX1166" fmla="*/ 1168745 w 6569151"/>
              <a:gd name="connsiteY1166" fmla="*/ 2424778 h 4490369"/>
              <a:gd name="connsiteX1167" fmla="*/ 1186529 w 6569151"/>
              <a:gd name="connsiteY1167" fmla="*/ 2430706 h 4490369"/>
              <a:gd name="connsiteX1168" fmla="*/ 1192457 w 6569151"/>
              <a:gd name="connsiteY1168" fmla="*/ 2442563 h 4490369"/>
              <a:gd name="connsiteX1169" fmla="*/ 1180601 w 6569151"/>
              <a:gd name="connsiteY1169" fmla="*/ 2495920 h 4490369"/>
              <a:gd name="connsiteX1170" fmla="*/ 1204313 w 6569151"/>
              <a:gd name="connsiteY1170" fmla="*/ 2495920 h 4490369"/>
              <a:gd name="connsiteX1171" fmla="*/ 1198385 w 6569151"/>
              <a:gd name="connsiteY1171" fmla="*/ 2472206 h 4490369"/>
              <a:gd name="connsiteX1172" fmla="*/ 1216169 w 6569151"/>
              <a:gd name="connsiteY1172" fmla="*/ 2442563 h 4490369"/>
              <a:gd name="connsiteX1173" fmla="*/ 1228025 w 6569151"/>
              <a:gd name="connsiteY1173" fmla="*/ 2448492 h 4490369"/>
              <a:gd name="connsiteX1174" fmla="*/ 1233953 w 6569151"/>
              <a:gd name="connsiteY1174" fmla="*/ 2484063 h 4490369"/>
              <a:gd name="connsiteX1175" fmla="*/ 1233953 w 6569151"/>
              <a:gd name="connsiteY1175" fmla="*/ 2531492 h 4490369"/>
              <a:gd name="connsiteX1176" fmla="*/ 1251737 w 6569151"/>
              <a:gd name="connsiteY1176" fmla="*/ 2495920 h 4490369"/>
              <a:gd name="connsiteX1177" fmla="*/ 1269521 w 6569151"/>
              <a:gd name="connsiteY1177" fmla="*/ 2489992 h 4490369"/>
              <a:gd name="connsiteX1178" fmla="*/ 1263593 w 6569151"/>
              <a:gd name="connsiteY1178" fmla="*/ 2472206 h 4490369"/>
              <a:gd name="connsiteX1179" fmla="*/ 1269521 w 6569151"/>
              <a:gd name="connsiteY1179" fmla="*/ 2460349 h 4490369"/>
              <a:gd name="connsiteX1180" fmla="*/ 1245809 w 6569151"/>
              <a:gd name="connsiteY1180" fmla="*/ 2430706 h 4490369"/>
              <a:gd name="connsiteX1181" fmla="*/ 1251737 w 6569151"/>
              <a:gd name="connsiteY1181" fmla="*/ 2401063 h 4490369"/>
              <a:gd name="connsiteX1182" fmla="*/ 1245809 w 6569151"/>
              <a:gd name="connsiteY1182" fmla="*/ 2371421 h 4490369"/>
              <a:gd name="connsiteX1183" fmla="*/ 1251737 w 6569151"/>
              <a:gd name="connsiteY1183" fmla="*/ 2365492 h 4490369"/>
              <a:gd name="connsiteX1184" fmla="*/ 1281377 w 6569151"/>
              <a:gd name="connsiteY1184" fmla="*/ 2377349 h 4490369"/>
              <a:gd name="connsiteX1185" fmla="*/ 1287305 w 6569151"/>
              <a:gd name="connsiteY1185" fmla="*/ 2347706 h 4490369"/>
              <a:gd name="connsiteX1186" fmla="*/ 1263593 w 6569151"/>
              <a:gd name="connsiteY1186" fmla="*/ 2312135 h 4490369"/>
              <a:gd name="connsiteX1187" fmla="*/ 1263593 w 6569151"/>
              <a:gd name="connsiteY1187" fmla="*/ 2306207 h 4490369"/>
              <a:gd name="connsiteX1188" fmla="*/ 1281377 w 6569151"/>
              <a:gd name="connsiteY1188" fmla="*/ 2300278 h 4490369"/>
              <a:gd name="connsiteX1189" fmla="*/ 1275449 w 6569151"/>
              <a:gd name="connsiteY1189" fmla="*/ 2270635 h 4490369"/>
              <a:gd name="connsiteX1190" fmla="*/ 1281377 w 6569151"/>
              <a:gd name="connsiteY1190" fmla="*/ 2246921 h 4490369"/>
              <a:gd name="connsiteX1191" fmla="*/ 1263593 w 6569151"/>
              <a:gd name="connsiteY1191" fmla="*/ 2246921 h 4490369"/>
              <a:gd name="connsiteX1192" fmla="*/ 1263593 w 6569151"/>
              <a:gd name="connsiteY1192" fmla="*/ 2276564 h 4490369"/>
              <a:gd name="connsiteX1193" fmla="*/ 1216169 w 6569151"/>
              <a:gd name="connsiteY1193" fmla="*/ 2294350 h 4490369"/>
              <a:gd name="connsiteX1194" fmla="*/ 1216169 w 6569151"/>
              <a:gd name="connsiteY1194" fmla="*/ 2318064 h 4490369"/>
              <a:gd name="connsiteX1195" fmla="*/ 1186529 w 6569151"/>
              <a:gd name="connsiteY1195" fmla="*/ 2318064 h 4490369"/>
              <a:gd name="connsiteX1196" fmla="*/ 1180601 w 6569151"/>
              <a:gd name="connsiteY1196" fmla="*/ 2335849 h 4490369"/>
              <a:gd name="connsiteX1197" fmla="*/ 1192457 w 6569151"/>
              <a:gd name="connsiteY1197" fmla="*/ 2347706 h 4490369"/>
              <a:gd name="connsiteX1198" fmla="*/ 1216169 w 6569151"/>
              <a:gd name="connsiteY1198" fmla="*/ 2347706 h 4490369"/>
              <a:gd name="connsiteX1199" fmla="*/ 1216169 w 6569151"/>
              <a:gd name="connsiteY1199" fmla="*/ 2395135 h 4490369"/>
              <a:gd name="connsiteX1200" fmla="*/ 1198385 w 6569151"/>
              <a:gd name="connsiteY1200" fmla="*/ 2395135 h 4490369"/>
              <a:gd name="connsiteX1201" fmla="*/ 1204313 w 6569151"/>
              <a:gd name="connsiteY1201" fmla="*/ 2371421 h 4490369"/>
              <a:gd name="connsiteX1202" fmla="*/ 1198385 w 6569151"/>
              <a:gd name="connsiteY1202" fmla="*/ 2371421 h 4490369"/>
              <a:gd name="connsiteX1203" fmla="*/ 1174673 w 6569151"/>
              <a:gd name="connsiteY1203" fmla="*/ 2383278 h 4490369"/>
              <a:gd name="connsiteX1204" fmla="*/ 1145033 w 6569151"/>
              <a:gd name="connsiteY1204" fmla="*/ 2359564 h 4490369"/>
              <a:gd name="connsiteX1205" fmla="*/ 1115393 w 6569151"/>
              <a:gd name="connsiteY1205" fmla="*/ 2377349 h 4490369"/>
              <a:gd name="connsiteX1206" fmla="*/ 1097609 w 6569151"/>
              <a:gd name="connsiteY1206" fmla="*/ 2406992 h 4490369"/>
              <a:gd name="connsiteX1207" fmla="*/ 1073897 w 6569151"/>
              <a:gd name="connsiteY1207" fmla="*/ 2406992 h 4490369"/>
              <a:gd name="connsiteX1208" fmla="*/ 1056113 w 6569151"/>
              <a:gd name="connsiteY1208" fmla="*/ 2424778 h 4490369"/>
              <a:gd name="connsiteX1209" fmla="*/ 1050185 w 6569151"/>
              <a:gd name="connsiteY1209" fmla="*/ 2484063 h 4490369"/>
              <a:gd name="connsiteX1210" fmla="*/ 1038329 w 6569151"/>
              <a:gd name="connsiteY1210" fmla="*/ 2489992 h 4490369"/>
              <a:gd name="connsiteX1211" fmla="*/ 1032401 w 6569151"/>
              <a:gd name="connsiteY1211" fmla="*/ 2484063 h 4490369"/>
              <a:gd name="connsiteX1212" fmla="*/ 1032401 w 6569151"/>
              <a:gd name="connsiteY1212" fmla="*/ 2472206 h 4490369"/>
              <a:gd name="connsiteX1213" fmla="*/ 1020545 w 6569151"/>
              <a:gd name="connsiteY1213" fmla="*/ 2460349 h 4490369"/>
              <a:gd name="connsiteX1214" fmla="*/ 1002761 w 6569151"/>
              <a:gd name="connsiteY1214" fmla="*/ 2489992 h 4490369"/>
              <a:gd name="connsiteX1215" fmla="*/ 943481 w 6569151"/>
              <a:gd name="connsiteY1215" fmla="*/ 2537420 h 4490369"/>
              <a:gd name="connsiteX1216" fmla="*/ 896057 w 6569151"/>
              <a:gd name="connsiteY1216" fmla="*/ 2578920 h 4490369"/>
              <a:gd name="connsiteX1217" fmla="*/ 884201 w 6569151"/>
              <a:gd name="connsiteY1217" fmla="*/ 2620420 h 4490369"/>
              <a:gd name="connsiteX1218" fmla="*/ 890129 w 6569151"/>
              <a:gd name="connsiteY1218" fmla="*/ 2644134 h 4490369"/>
              <a:gd name="connsiteX1219" fmla="*/ 878273 w 6569151"/>
              <a:gd name="connsiteY1219" fmla="*/ 2667848 h 4490369"/>
              <a:gd name="connsiteX1220" fmla="*/ 848633 w 6569151"/>
              <a:gd name="connsiteY1220" fmla="*/ 2650063 h 4490369"/>
              <a:gd name="connsiteX1221" fmla="*/ 824921 w 6569151"/>
              <a:gd name="connsiteY1221" fmla="*/ 2661920 h 4490369"/>
              <a:gd name="connsiteX1222" fmla="*/ 813065 w 6569151"/>
              <a:gd name="connsiteY1222" fmla="*/ 2685634 h 4490369"/>
              <a:gd name="connsiteX1223" fmla="*/ 818993 w 6569151"/>
              <a:gd name="connsiteY1223" fmla="*/ 2721205 h 4490369"/>
              <a:gd name="connsiteX1224" fmla="*/ 783425 w 6569151"/>
              <a:gd name="connsiteY1224" fmla="*/ 2709348 h 4490369"/>
              <a:gd name="connsiteX1225" fmla="*/ 777497 w 6569151"/>
              <a:gd name="connsiteY1225" fmla="*/ 2703420 h 4490369"/>
              <a:gd name="connsiteX1226" fmla="*/ 753785 w 6569151"/>
              <a:gd name="connsiteY1226" fmla="*/ 2738991 h 4490369"/>
              <a:gd name="connsiteX1227" fmla="*/ 724145 w 6569151"/>
              <a:gd name="connsiteY1227" fmla="*/ 2750848 h 4490369"/>
              <a:gd name="connsiteX1228" fmla="*/ 712289 w 6569151"/>
              <a:gd name="connsiteY1228" fmla="*/ 2792348 h 4490369"/>
              <a:gd name="connsiteX1229" fmla="*/ 682649 w 6569151"/>
              <a:gd name="connsiteY1229" fmla="*/ 2792348 h 4490369"/>
              <a:gd name="connsiteX1230" fmla="*/ 658937 w 6569151"/>
              <a:gd name="connsiteY1230" fmla="*/ 2810134 h 4490369"/>
              <a:gd name="connsiteX1231" fmla="*/ 641153 w 6569151"/>
              <a:gd name="connsiteY1231" fmla="*/ 2804205 h 4490369"/>
              <a:gd name="connsiteX1232" fmla="*/ 617441 w 6569151"/>
              <a:gd name="connsiteY1232" fmla="*/ 2816062 h 4490369"/>
              <a:gd name="connsiteX1233" fmla="*/ 593729 w 6569151"/>
              <a:gd name="connsiteY1233" fmla="*/ 2798276 h 4490369"/>
              <a:gd name="connsiteX1234" fmla="*/ 617441 w 6569151"/>
              <a:gd name="connsiteY1234" fmla="*/ 2780491 h 4490369"/>
              <a:gd name="connsiteX1235" fmla="*/ 641153 w 6569151"/>
              <a:gd name="connsiteY1235" fmla="*/ 2762705 h 4490369"/>
              <a:gd name="connsiteX1236" fmla="*/ 647081 w 6569151"/>
              <a:gd name="connsiteY1236" fmla="*/ 2744919 h 4490369"/>
              <a:gd name="connsiteX1237" fmla="*/ 653009 w 6569151"/>
              <a:gd name="connsiteY1237" fmla="*/ 2715277 h 4490369"/>
              <a:gd name="connsiteX1238" fmla="*/ 641894 w 6569151"/>
              <a:gd name="connsiteY1238" fmla="*/ 2696750 h 4490369"/>
              <a:gd name="connsiteX1239" fmla="*/ 636145 w 6569151"/>
              <a:gd name="connsiteY1239" fmla="*/ 2676946 h 4490369"/>
              <a:gd name="connsiteX1240" fmla="*/ 637342 w 6569151"/>
              <a:gd name="connsiteY1240" fmla="*/ 2673353 h 4490369"/>
              <a:gd name="connsiteX1241" fmla="*/ 638930 w 6569151"/>
              <a:gd name="connsiteY1241" fmla="*/ 2673036 h 4490369"/>
              <a:gd name="connsiteX1242" fmla="*/ 647081 w 6569151"/>
              <a:gd name="connsiteY1242" fmla="*/ 2667848 h 4490369"/>
              <a:gd name="connsiteX1243" fmla="*/ 641153 w 6569151"/>
              <a:gd name="connsiteY1243" fmla="*/ 2661920 h 4490369"/>
              <a:gd name="connsiteX1244" fmla="*/ 637342 w 6569151"/>
              <a:gd name="connsiteY1244" fmla="*/ 2673353 h 4490369"/>
              <a:gd name="connsiteX1245" fmla="*/ 635225 w 6569151"/>
              <a:gd name="connsiteY1245" fmla="*/ 2673777 h 4490369"/>
              <a:gd name="connsiteX1246" fmla="*/ 636145 w 6569151"/>
              <a:gd name="connsiteY1246" fmla="*/ 2676946 h 4490369"/>
              <a:gd name="connsiteX1247" fmla="*/ 635225 w 6569151"/>
              <a:gd name="connsiteY1247" fmla="*/ 2679705 h 4490369"/>
              <a:gd name="connsiteX1248" fmla="*/ 587801 w 6569151"/>
              <a:gd name="connsiteY1248" fmla="*/ 2709348 h 4490369"/>
              <a:gd name="connsiteX1249" fmla="*/ 564089 w 6569151"/>
              <a:gd name="connsiteY1249" fmla="*/ 2715277 h 4490369"/>
              <a:gd name="connsiteX1250" fmla="*/ 540377 w 6569151"/>
              <a:gd name="connsiteY1250" fmla="*/ 2709348 h 4490369"/>
              <a:gd name="connsiteX1251" fmla="*/ 552233 w 6569151"/>
              <a:gd name="connsiteY1251" fmla="*/ 2673777 h 4490369"/>
              <a:gd name="connsiteX1252" fmla="*/ 570017 w 6569151"/>
              <a:gd name="connsiteY1252" fmla="*/ 2679705 h 4490369"/>
              <a:gd name="connsiteX1253" fmla="*/ 605585 w 6569151"/>
              <a:gd name="connsiteY1253" fmla="*/ 2673777 h 4490369"/>
              <a:gd name="connsiteX1254" fmla="*/ 605585 w 6569151"/>
              <a:gd name="connsiteY1254" fmla="*/ 2661920 h 4490369"/>
              <a:gd name="connsiteX1255" fmla="*/ 593729 w 6569151"/>
              <a:gd name="connsiteY1255" fmla="*/ 2655991 h 4490369"/>
              <a:gd name="connsiteX1256" fmla="*/ 570017 w 6569151"/>
              <a:gd name="connsiteY1256" fmla="*/ 2650063 h 4490369"/>
              <a:gd name="connsiteX1257" fmla="*/ 522593 w 6569151"/>
              <a:gd name="connsiteY1257" fmla="*/ 2650063 h 4490369"/>
              <a:gd name="connsiteX1258" fmla="*/ 487025 w 6569151"/>
              <a:gd name="connsiteY1258" fmla="*/ 2661920 h 4490369"/>
              <a:gd name="connsiteX1259" fmla="*/ 481097 w 6569151"/>
              <a:gd name="connsiteY1259" fmla="*/ 2703420 h 4490369"/>
              <a:gd name="connsiteX1260" fmla="*/ 510737 w 6569151"/>
              <a:gd name="connsiteY1260" fmla="*/ 2721205 h 4490369"/>
              <a:gd name="connsiteX1261" fmla="*/ 504809 w 6569151"/>
              <a:gd name="connsiteY1261" fmla="*/ 2733062 h 4490369"/>
              <a:gd name="connsiteX1262" fmla="*/ 492953 w 6569151"/>
              <a:gd name="connsiteY1262" fmla="*/ 2727134 h 4490369"/>
              <a:gd name="connsiteX1263" fmla="*/ 487025 w 6569151"/>
              <a:gd name="connsiteY1263" fmla="*/ 2762705 h 4490369"/>
              <a:gd name="connsiteX1264" fmla="*/ 552233 w 6569151"/>
              <a:gd name="connsiteY1264" fmla="*/ 2762705 h 4490369"/>
              <a:gd name="connsiteX1265" fmla="*/ 564089 w 6569151"/>
              <a:gd name="connsiteY1265" fmla="*/ 2798276 h 4490369"/>
              <a:gd name="connsiteX1266" fmla="*/ 546305 w 6569151"/>
              <a:gd name="connsiteY1266" fmla="*/ 2821991 h 4490369"/>
              <a:gd name="connsiteX1267" fmla="*/ 516665 w 6569151"/>
              <a:gd name="connsiteY1267" fmla="*/ 2816062 h 4490369"/>
              <a:gd name="connsiteX1268" fmla="*/ 516665 w 6569151"/>
              <a:gd name="connsiteY1268" fmla="*/ 2845705 h 4490369"/>
              <a:gd name="connsiteX1269" fmla="*/ 546305 w 6569151"/>
              <a:gd name="connsiteY1269" fmla="*/ 2851633 h 4490369"/>
              <a:gd name="connsiteX1270" fmla="*/ 558161 w 6569151"/>
              <a:gd name="connsiteY1270" fmla="*/ 2857562 h 4490369"/>
              <a:gd name="connsiteX1271" fmla="*/ 587801 w 6569151"/>
              <a:gd name="connsiteY1271" fmla="*/ 2851633 h 4490369"/>
              <a:gd name="connsiteX1272" fmla="*/ 611513 w 6569151"/>
              <a:gd name="connsiteY1272" fmla="*/ 2845705 h 4490369"/>
              <a:gd name="connsiteX1273" fmla="*/ 617441 w 6569151"/>
              <a:gd name="connsiteY1273" fmla="*/ 2875348 h 4490369"/>
              <a:gd name="connsiteX1274" fmla="*/ 558161 w 6569151"/>
              <a:gd name="connsiteY1274" fmla="*/ 2910919 h 4490369"/>
              <a:gd name="connsiteX1275" fmla="*/ 570017 w 6569151"/>
              <a:gd name="connsiteY1275" fmla="*/ 2922776 h 4490369"/>
              <a:gd name="connsiteX1276" fmla="*/ 581873 w 6569151"/>
              <a:gd name="connsiteY1276" fmla="*/ 2928705 h 4490369"/>
              <a:gd name="connsiteX1277" fmla="*/ 570017 w 6569151"/>
              <a:gd name="connsiteY1277" fmla="*/ 2946490 h 4490369"/>
              <a:gd name="connsiteX1278" fmla="*/ 558161 w 6569151"/>
              <a:gd name="connsiteY1278" fmla="*/ 2952419 h 4490369"/>
              <a:gd name="connsiteX1279" fmla="*/ 552233 w 6569151"/>
              <a:gd name="connsiteY1279" fmla="*/ 2976133 h 4490369"/>
              <a:gd name="connsiteX1280" fmla="*/ 528521 w 6569151"/>
              <a:gd name="connsiteY1280" fmla="*/ 2993919 h 4490369"/>
              <a:gd name="connsiteX1281" fmla="*/ 510737 w 6569151"/>
              <a:gd name="connsiteY1281" fmla="*/ 2964276 h 4490369"/>
              <a:gd name="connsiteX1282" fmla="*/ 498881 w 6569151"/>
              <a:gd name="connsiteY1282" fmla="*/ 2952419 h 4490369"/>
              <a:gd name="connsiteX1283" fmla="*/ 475169 w 6569151"/>
              <a:gd name="connsiteY1283" fmla="*/ 2964276 h 4490369"/>
              <a:gd name="connsiteX1284" fmla="*/ 469241 w 6569151"/>
              <a:gd name="connsiteY1284" fmla="*/ 2964276 h 4490369"/>
              <a:gd name="connsiteX1285" fmla="*/ 433673 w 6569151"/>
              <a:gd name="connsiteY1285" fmla="*/ 2940562 h 4490369"/>
              <a:gd name="connsiteX1286" fmla="*/ 409961 w 6569151"/>
              <a:gd name="connsiteY1286" fmla="*/ 2893133 h 4490369"/>
              <a:gd name="connsiteX1287" fmla="*/ 380321 w 6569151"/>
              <a:gd name="connsiteY1287" fmla="*/ 2869419 h 4490369"/>
              <a:gd name="connsiteX1288" fmla="*/ 368465 w 6569151"/>
              <a:gd name="connsiteY1288" fmla="*/ 2821991 h 4490369"/>
              <a:gd name="connsiteX1289" fmla="*/ 350681 w 6569151"/>
              <a:gd name="connsiteY1289" fmla="*/ 2833848 h 4490369"/>
              <a:gd name="connsiteX1290" fmla="*/ 332897 w 6569151"/>
              <a:gd name="connsiteY1290" fmla="*/ 2816062 h 4490369"/>
              <a:gd name="connsiteX1291" fmla="*/ 321041 w 6569151"/>
              <a:gd name="connsiteY1291" fmla="*/ 2821991 h 4490369"/>
              <a:gd name="connsiteX1292" fmla="*/ 309185 w 6569151"/>
              <a:gd name="connsiteY1292" fmla="*/ 2845705 h 4490369"/>
              <a:gd name="connsiteX1293" fmla="*/ 291401 w 6569151"/>
              <a:gd name="connsiteY1293" fmla="*/ 2804205 h 4490369"/>
              <a:gd name="connsiteX1294" fmla="*/ 285473 w 6569151"/>
              <a:gd name="connsiteY1294" fmla="*/ 2839776 h 4490369"/>
              <a:gd name="connsiteX1295" fmla="*/ 261761 w 6569151"/>
              <a:gd name="connsiteY1295" fmla="*/ 2875348 h 4490369"/>
              <a:gd name="connsiteX1296" fmla="*/ 220265 w 6569151"/>
              <a:gd name="connsiteY1296" fmla="*/ 2845705 h 4490369"/>
              <a:gd name="connsiteX1297" fmla="*/ 202481 w 6569151"/>
              <a:gd name="connsiteY1297" fmla="*/ 2810134 h 4490369"/>
              <a:gd name="connsiteX1298" fmla="*/ 178769 w 6569151"/>
              <a:gd name="connsiteY1298" fmla="*/ 2792348 h 4490369"/>
              <a:gd name="connsiteX1299" fmla="*/ 155057 w 6569151"/>
              <a:gd name="connsiteY1299" fmla="*/ 2744919 h 4490369"/>
              <a:gd name="connsiteX1300" fmla="*/ 95777 w 6569151"/>
              <a:gd name="connsiteY1300" fmla="*/ 2661920 h 4490369"/>
              <a:gd name="connsiteX1301" fmla="*/ 48353 w 6569151"/>
              <a:gd name="connsiteY1301" fmla="*/ 2561134 h 4490369"/>
              <a:gd name="connsiteX1302" fmla="*/ 36497 w 6569151"/>
              <a:gd name="connsiteY1302" fmla="*/ 2507777 h 4490369"/>
              <a:gd name="connsiteX1303" fmla="*/ 929 w 6569151"/>
              <a:gd name="connsiteY1303" fmla="*/ 2401063 h 4490369"/>
              <a:gd name="connsiteX1304" fmla="*/ 18713 w 6569151"/>
              <a:gd name="connsiteY1304" fmla="*/ 2371421 h 4490369"/>
              <a:gd name="connsiteX1305" fmla="*/ 30569 w 6569151"/>
              <a:gd name="connsiteY1305" fmla="*/ 2365492 h 4490369"/>
              <a:gd name="connsiteX1306" fmla="*/ 42425 w 6569151"/>
              <a:gd name="connsiteY1306" fmla="*/ 2359564 h 4490369"/>
              <a:gd name="connsiteX1307" fmla="*/ 107633 w 6569151"/>
              <a:gd name="connsiteY1307" fmla="*/ 2323992 h 4490369"/>
              <a:gd name="connsiteX1308" fmla="*/ 125417 w 6569151"/>
              <a:gd name="connsiteY1308" fmla="*/ 2335849 h 4490369"/>
              <a:gd name="connsiteX1309" fmla="*/ 137273 w 6569151"/>
              <a:gd name="connsiteY1309" fmla="*/ 2323992 h 4490369"/>
              <a:gd name="connsiteX1310" fmla="*/ 119489 w 6569151"/>
              <a:gd name="connsiteY1310" fmla="*/ 2294350 h 4490369"/>
              <a:gd name="connsiteX1311" fmla="*/ 149129 w 6569151"/>
              <a:gd name="connsiteY1311" fmla="*/ 2140207 h 4490369"/>
              <a:gd name="connsiteX1312" fmla="*/ 202481 w 6569151"/>
              <a:gd name="connsiteY1312" fmla="*/ 2039422 h 4490369"/>
              <a:gd name="connsiteX1313" fmla="*/ 249905 w 6569151"/>
              <a:gd name="connsiteY1313" fmla="*/ 1968279 h 4490369"/>
              <a:gd name="connsiteX1314" fmla="*/ 309185 w 6569151"/>
              <a:gd name="connsiteY1314" fmla="*/ 1891208 h 4490369"/>
              <a:gd name="connsiteX1315" fmla="*/ 344753 w 6569151"/>
              <a:gd name="connsiteY1315" fmla="*/ 1867494 h 4490369"/>
              <a:gd name="connsiteX1316" fmla="*/ 362537 w 6569151"/>
              <a:gd name="connsiteY1316" fmla="*/ 1867494 h 4490369"/>
              <a:gd name="connsiteX1317" fmla="*/ 404033 w 6569151"/>
              <a:gd name="connsiteY1317" fmla="*/ 1855637 h 4490369"/>
              <a:gd name="connsiteX1318" fmla="*/ 415889 w 6569151"/>
              <a:gd name="connsiteY1318" fmla="*/ 1831923 h 4490369"/>
              <a:gd name="connsiteX1319" fmla="*/ 409961 w 6569151"/>
              <a:gd name="connsiteY1319" fmla="*/ 1802280 h 4490369"/>
              <a:gd name="connsiteX1320" fmla="*/ 433673 w 6569151"/>
              <a:gd name="connsiteY1320" fmla="*/ 1760780 h 4490369"/>
              <a:gd name="connsiteX1321" fmla="*/ 481097 w 6569151"/>
              <a:gd name="connsiteY1321" fmla="*/ 1737066 h 4490369"/>
              <a:gd name="connsiteX1322" fmla="*/ 498881 w 6569151"/>
              <a:gd name="connsiteY1322" fmla="*/ 1742994 h 4490369"/>
              <a:gd name="connsiteX1323" fmla="*/ 528521 w 6569151"/>
              <a:gd name="connsiteY1323" fmla="*/ 1719280 h 4490369"/>
              <a:gd name="connsiteX1324" fmla="*/ 510737 w 6569151"/>
              <a:gd name="connsiteY1324" fmla="*/ 1689637 h 4490369"/>
              <a:gd name="connsiteX1325" fmla="*/ 504809 w 6569151"/>
              <a:gd name="connsiteY1325" fmla="*/ 1648137 h 4490369"/>
              <a:gd name="connsiteX1326" fmla="*/ 534449 w 6569151"/>
              <a:gd name="connsiteY1326" fmla="*/ 1636281 h 4490369"/>
              <a:gd name="connsiteX1327" fmla="*/ 546305 w 6569151"/>
              <a:gd name="connsiteY1327" fmla="*/ 1600709 h 4490369"/>
              <a:gd name="connsiteX1328" fmla="*/ 558161 w 6569151"/>
              <a:gd name="connsiteY1328" fmla="*/ 1594781 h 4490369"/>
              <a:gd name="connsiteX1329" fmla="*/ 605585 w 6569151"/>
              <a:gd name="connsiteY1329" fmla="*/ 1576995 h 4490369"/>
              <a:gd name="connsiteX1330" fmla="*/ 658937 w 6569151"/>
              <a:gd name="connsiteY1330" fmla="*/ 1588852 h 4490369"/>
              <a:gd name="connsiteX1331" fmla="*/ 706361 w 6569151"/>
              <a:gd name="connsiteY1331" fmla="*/ 1582923 h 4490369"/>
              <a:gd name="connsiteX1332" fmla="*/ 718217 w 6569151"/>
              <a:gd name="connsiteY1332" fmla="*/ 1565138 h 4490369"/>
              <a:gd name="connsiteX1333" fmla="*/ 712289 w 6569151"/>
              <a:gd name="connsiteY1333" fmla="*/ 1547352 h 4490369"/>
              <a:gd name="connsiteX1334" fmla="*/ 676721 w 6569151"/>
              <a:gd name="connsiteY1334" fmla="*/ 1535495 h 4490369"/>
              <a:gd name="connsiteX1335" fmla="*/ 682649 w 6569151"/>
              <a:gd name="connsiteY1335" fmla="*/ 1517709 h 4490369"/>
              <a:gd name="connsiteX1336" fmla="*/ 724145 w 6569151"/>
              <a:gd name="connsiteY1336" fmla="*/ 1493995 h 4490369"/>
              <a:gd name="connsiteX1337" fmla="*/ 741929 w 6569151"/>
              <a:gd name="connsiteY1337" fmla="*/ 1517709 h 4490369"/>
              <a:gd name="connsiteX1338" fmla="*/ 730073 w 6569151"/>
              <a:gd name="connsiteY1338" fmla="*/ 1535495 h 4490369"/>
              <a:gd name="connsiteX1339" fmla="*/ 741929 w 6569151"/>
              <a:gd name="connsiteY1339" fmla="*/ 1576995 h 4490369"/>
              <a:gd name="connsiteX1340" fmla="*/ 771569 w 6569151"/>
              <a:gd name="connsiteY1340" fmla="*/ 1565138 h 4490369"/>
              <a:gd name="connsiteX1341" fmla="*/ 795281 w 6569151"/>
              <a:gd name="connsiteY1341" fmla="*/ 1553281 h 4490369"/>
              <a:gd name="connsiteX1342" fmla="*/ 795281 w 6569151"/>
              <a:gd name="connsiteY1342" fmla="*/ 1541424 h 4490369"/>
              <a:gd name="connsiteX1343" fmla="*/ 765641 w 6569151"/>
              <a:gd name="connsiteY1343" fmla="*/ 1529566 h 4490369"/>
              <a:gd name="connsiteX1344" fmla="*/ 753785 w 6569151"/>
              <a:gd name="connsiteY1344" fmla="*/ 1488067 h 4490369"/>
              <a:gd name="connsiteX1345" fmla="*/ 777497 w 6569151"/>
              <a:gd name="connsiteY1345" fmla="*/ 1464352 h 4490369"/>
              <a:gd name="connsiteX1346" fmla="*/ 795281 w 6569151"/>
              <a:gd name="connsiteY1346" fmla="*/ 1493995 h 4490369"/>
              <a:gd name="connsiteX1347" fmla="*/ 813065 w 6569151"/>
              <a:gd name="connsiteY1347" fmla="*/ 1488067 h 4490369"/>
              <a:gd name="connsiteX1348" fmla="*/ 813065 w 6569151"/>
              <a:gd name="connsiteY1348" fmla="*/ 1470281 h 4490369"/>
              <a:gd name="connsiteX1349" fmla="*/ 795281 w 6569151"/>
              <a:gd name="connsiteY1349" fmla="*/ 1434710 h 4490369"/>
              <a:gd name="connsiteX1350" fmla="*/ 813065 w 6569151"/>
              <a:gd name="connsiteY1350" fmla="*/ 1399138 h 4490369"/>
              <a:gd name="connsiteX1351" fmla="*/ 830849 w 6569151"/>
              <a:gd name="connsiteY1351" fmla="*/ 1434710 h 4490369"/>
              <a:gd name="connsiteX1352" fmla="*/ 836777 w 6569151"/>
              <a:gd name="connsiteY1352" fmla="*/ 1476209 h 4490369"/>
              <a:gd name="connsiteX1353" fmla="*/ 878273 w 6569151"/>
              <a:gd name="connsiteY1353" fmla="*/ 1464352 h 4490369"/>
              <a:gd name="connsiteX1354" fmla="*/ 878273 w 6569151"/>
              <a:gd name="connsiteY1354" fmla="*/ 1452495 h 4490369"/>
              <a:gd name="connsiteX1355" fmla="*/ 854561 w 6569151"/>
              <a:gd name="connsiteY1355" fmla="*/ 1440638 h 4490369"/>
              <a:gd name="connsiteX1356" fmla="*/ 842705 w 6569151"/>
              <a:gd name="connsiteY1356" fmla="*/ 1416924 h 4490369"/>
              <a:gd name="connsiteX1357" fmla="*/ 842705 w 6569151"/>
              <a:gd name="connsiteY1357" fmla="*/ 1410995 h 4490369"/>
              <a:gd name="connsiteX1358" fmla="*/ 842705 w 6569151"/>
              <a:gd name="connsiteY1358" fmla="*/ 1357638 h 4490369"/>
              <a:gd name="connsiteX1359" fmla="*/ 854561 w 6569151"/>
              <a:gd name="connsiteY1359" fmla="*/ 1316139 h 4490369"/>
              <a:gd name="connsiteX1360" fmla="*/ 872345 w 6569151"/>
              <a:gd name="connsiteY1360" fmla="*/ 1316139 h 4490369"/>
              <a:gd name="connsiteX1361" fmla="*/ 872345 w 6569151"/>
              <a:gd name="connsiteY1361" fmla="*/ 1345781 h 4490369"/>
              <a:gd name="connsiteX1362" fmla="*/ 872345 w 6569151"/>
              <a:gd name="connsiteY1362" fmla="*/ 1375424 h 4490369"/>
              <a:gd name="connsiteX1363" fmla="*/ 896057 w 6569151"/>
              <a:gd name="connsiteY1363" fmla="*/ 1399138 h 4490369"/>
              <a:gd name="connsiteX1364" fmla="*/ 890129 w 6569151"/>
              <a:gd name="connsiteY1364" fmla="*/ 1428781 h 4490369"/>
              <a:gd name="connsiteX1365" fmla="*/ 919769 w 6569151"/>
              <a:gd name="connsiteY1365" fmla="*/ 1422853 h 4490369"/>
              <a:gd name="connsiteX1366" fmla="*/ 919769 w 6569151"/>
              <a:gd name="connsiteY1366" fmla="*/ 1387281 h 4490369"/>
              <a:gd name="connsiteX1367" fmla="*/ 896057 w 6569151"/>
              <a:gd name="connsiteY1367" fmla="*/ 1363567 h 4490369"/>
              <a:gd name="connsiteX1368" fmla="*/ 919769 w 6569151"/>
              <a:gd name="connsiteY1368" fmla="*/ 1351710 h 4490369"/>
              <a:gd name="connsiteX1369" fmla="*/ 943481 w 6569151"/>
              <a:gd name="connsiteY1369" fmla="*/ 1387281 h 4490369"/>
              <a:gd name="connsiteX1370" fmla="*/ 955337 w 6569151"/>
              <a:gd name="connsiteY1370" fmla="*/ 1393210 h 4490369"/>
              <a:gd name="connsiteX1371" fmla="*/ 943481 w 6569151"/>
              <a:gd name="connsiteY1371" fmla="*/ 1416924 h 4490369"/>
              <a:gd name="connsiteX1372" fmla="*/ 979049 w 6569151"/>
              <a:gd name="connsiteY1372" fmla="*/ 1399138 h 4490369"/>
              <a:gd name="connsiteX1373" fmla="*/ 1002761 w 6569151"/>
              <a:gd name="connsiteY1373" fmla="*/ 1375424 h 4490369"/>
              <a:gd name="connsiteX1374" fmla="*/ 996833 w 6569151"/>
              <a:gd name="connsiteY1374" fmla="*/ 1339853 h 4490369"/>
              <a:gd name="connsiteX1375" fmla="*/ 990905 w 6569151"/>
              <a:gd name="connsiteY1375" fmla="*/ 1345781 h 4490369"/>
              <a:gd name="connsiteX1376" fmla="*/ 961265 w 6569151"/>
              <a:gd name="connsiteY1376" fmla="*/ 1363567 h 4490369"/>
              <a:gd name="connsiteX1377" fmla="*/ 949409 w 6569151"/>
              <a:gd name="connsiteY1377" fmla="*/ 1357638 h 4490369"/>
              <a:gd name="connsiteX1378" fmla="*/ 925697 w 6569151"/>
              <a:gd name="connsiteY1378" fmla="*/ 1327996 h 4490369"/>
              <a:gd name="connsiteX1379" fmla="*/ 896057 w 6569151"/>
              <a:gd name="connsiteY1379" fmla="*/ 1310210 h 4490369"/>
              <a:gd name="connsiteX1380" fmla="*/ 896057 w 6569151"/>
              <a:gd name="connsiteY1380" fmla="*/ 1274639 h 4490369"/>
              <a:gd name="connsiteX1381" fmla="*/ 907913 w 6569151"/>
              <a:gd name="connsiteY1381" fmla="*/ 1256853 h 4490369"/>
              <a:gd name="connsiteX1382" fmla="*/ 925697 w 6569151"/>
              <a:gd name="connsiteY1382" fmla="*/ 1203496 h 4490369"/>
              <a:gd name="connsiteX1383" fmla="*/ 925697 w 6569151"/>
              <a:gd name="connsiteY1383" fmla="*/ 1167925 h 4490369"/>
              <a:gd name="connsiteX1384" fmla="*/ 937553 w 6569151"/>
              <a:gd name="connsiteY1384" fmla="*/ 1161996 h 4490369"/>
              <a:gd name="connsiteX1385" fmla="*/ 943481 w 6569151"/>
              <a:gd name="connsiteY1385" fmla="*/ 1215353 h 4490369"/>
              <a:gd name="connsiteX1386" fmla="*/ 955337 w 6569151"/>
              <a:gd name="connsiteY1386" fmla="*/ 1209425 h 4490369"/>
              <a:gd name="connsiteX1387" fmla="*/ 967193 w 6569151"/>
              <a:gd name="connsiteY1387" fmla="*/ 1156068 h 4490369"/>
              <a:gd name="connsiteX1388" fmla="*/ 979049 w 6569151"/>
              <a:gd name="connsiteY1388" fmla="*/ 1161996 h 4490369"/>
              <a:gd name="connsiteX1389" fmla="*/ 979049 w 6569151"/>
              <a:gd name="connsiteY1389" fmla="*/ 1179782 h 4490369"/>
              <a:gd name="connsiteX1390" fmla="*/ 990905 w 6569151"/>
              <a:gd name="connsiteY1390" fmla="*/ 1179782 h 4490369"/>
              <a:gd name="connsiteX1391" fmla="*/ 990905 w 6569151"/>
              <a:gd name="connsiteY1391" fmla="*/ 1138282 h 4490369"/>
              <a:gd name="connsiteX1392" fmla="*/ 973121 w 6569151"/>
              <a:gd name="connsiteY1392" fmla="*/ 1114568 h 4490369"/>
              <a:gd name="connsiteX1393" fmla="*/ 973121 w 6569151"/>
              <a:gd name="connsiteY1393" fmla="*/ 1096782 h 4490369"/>
              <a:gd name="connsiteX1394" fmla="*/ 984977 w 6569151"/>
              <a:gd name="connsiteY1394" fmla="*/ 1096782 h 4490369"/>
              <a:gd name="connsiteX1395" fmla="*/ 996833 w 6569151"/>
              <a:gd name="connsiteY1395" fmla="*/ 1061211 h 4490369"/>
              <a:gd name="connsiteX1396" fmla="*/ 984977 w 6569151"/>
              <a:gd name="connsiteY1396" fmla="*/ 995997 h 4490369"/>
              <a:gd name="connsiteX1397" fmla="*/ 1008689 w 6569151"/>
              <a:gd name="connsiteY1397" fmla="*/ 936711 h 4490369"/>
              <a:gd name="connsiteX1398" fmla="*/ 1014617 w 6569151"/>
              <a:gd name="connsiteY1398" fmla="*/ 930783 h 4490369"/>
              <a:gd name="connsiteX1399" fmla="*/ 1020545 w 6569151"/>
              <a:gd name="connsiteY1399" fmla="*/ 936711 h 4490369"/>
              <a:gd name="connsiteX1400" fmla="*/ 1026473 w 6569151"/>
              <a:gd name="connsiteY1400" fmla="*/ 995997 h 4490369"/>
              <a:gd name="connsiteX1401" fmla="*/ 1026473 w 6569151"/>
              <a:gd name="connsiteY1401" fmla="*/ 1084925 h 4490369"/>
              <a:gd name="connsiteX1402" fmla="*/ 1026473 w 6569151"/>
              <a:gd name="connsiteY1402" fmla="*/ 1126425 h 4490369"/>
              <a:gd name="connsiteX1403" fmla="*/ 1032401 w 6569151"/>
              <a:gd name="connsiteY1403" fmla="*/ 1120496 h 4490369"/>
              <a:gd name="connsiteX1404" fmla="*/ 1050185 w 6569151"/>
              <a:gd name="connsiteY1404" fmla="*/ 1084925 h 4490369"/>
              <a:gd name="connsiteX1405" fmla="*/ 1079825 w 6569151"/>
              <a:gd name="connsiteY1405" fmla="*/ 1067139 h 4490369"/>
              <a:gd name="connsiteX1406" fmla="*/ 1085753 w 6569151"/>
              <a:gd name="connsiteY1406" fmla="*/ 1061211 h 4490369"/>
              <a:gd name="connsiteX1407" fmla="*/ 1073897 w 6569151"/>
              <a:gd name="connsiteY1407" fmla="*/ 936711 h 4490369"/>
              <a:gd name="connsiteX1408" fmla="*/ 1097609 w 6569151"/>
              <a:gd name="connsiteY1408" fmla="*/ 871497 h 4490369"/>
              <a:gd name="connsiteX1409" fmla="*/ 1109465 w 6569151"/>
              <a:gd name="connsiteY1409" fmla="*/ 859640 h 4490369"/>
              <a:gd name="connsiteX1410" fmla="*/ 1145033 w 6569151"/>
              <a:gd name="connsiteY1410" fmla="*/ 841854 h 4490369"/>
              <a:gd name="connsiteX1411" fmla="*/ 1156889 w 6569151"/>
              <a:gd name="connsiteY1411" fmla="*/ 824069 h 4490369"/>
              <a:gd name="connsiteX1412" fmla="*/ 1156889 w 6569151"/>
              <a:gd name="connsiteY1412" fmla="*/ 800355 h 4490369"/>
              <a:gd name="connsiteX1413" fmla="*/ 1156889 w 6569151"/>
              <a:gd name="connsiteY1413" fmla="*/ 770712 h 4490369"/>
              <a:gd name="connsiteX1414" fmla="*/ 1168745 w 6569151"/>
              <a:gd name="connsiteY1414" fmla="*/ 741069 h 4490369"/>
              <a:gd name="connsiteX1415" fmla="*/ 1186529 w 6569151"/>
              <a:gd name="connsiteY1415" fmla="*/ 788497 h 4490369"/>
              <a:gd name="connsiteX1416" fmla="*/ 1192457 w 6569151"/>
              <a:gd name="connsiteY1416" fmla="*/ 788497 h 4490369"/>
              <a:gd name="connsiteX1417" fmla="*/ 1210241 w 6569151"/>
              <a:gd name="connsiteY1417" fmla="*/ 746998 h 4490369"/>
              <a:gd name="connsiteX1418" fmla="*/ 1210241 w 6569151"/>
              <a:gd name="connsiteY1418" fmla="*/ 717355 h 4490369"/>
              <a:gd name="connsiteX1419" fmla="*/ 1210241 w 6569151"/>
              <a:gd name="connsiteY1419" fmla="*/ 711426 h 4490369"/>
              <a:gd name="connsiteX1420" fmla="*/ 1245809 w 6569151"/>
              <a:gd name="connsiteY1420" fmla="*/ 675855 h 4490369"/>
              <a:gd name="connsiteX1421" fmla="*/ 1257665 w 6569151"/>
              <a:gd name="connsiteY1421" fmla="*/ 693641 h 4490369"/>
              <a:gd name="connsiteX1422" fmla="*/ 1269521 w 6569151"/>
              <a:gd name="connsiteY1422" fmla="*/ 711426 h 4490369"/>
              <a:gd name="connsiteX1423" fmla="*/ 1311017 w 6569151"/>
              <a:gd name="connsiteY1423" fmla="*/ 693641 h 4490369"/>
              <a:gd name="connsiteX1424" fmla="*/ 1328801 w 6569151"/>
              <a:gd name="connsiteY1424" fmla="*/ 675855 h 4490369"/>
              <a:gd name="connsiteX1425" fmla="*/ 1399937 w 6569151"/>
              <a:gd name="connsiteY1425" fmla="*/ 652141 h 4490369"/>
              <a:gd name="connsiteX1426" fmla="*/ 1405865 w 6569151"/>
              <a:gd name="connsiteY1426" fmla="*/ 640284 h 4490369"/>
              <a:gd name="connsiteX1427" fmla="*/ 1405865 w 6569151"/>
              <a:gd name="connsiteY1427" fmla="*/ 604712 h 4490369"/>
              <a:gd name="connsiteX1428" fmla="*/ 1417721 w 6569151"/>
              <a:gd name="connsiteY1428" fmla="*/ 592855 h 4490369"/>
              <a:gd name="connsiteX1429" fmla="*/ 1435505 w 6569151"/>
              <a:gd name="connsiteY1429" fmla="*/ 598784 h 4490369"/>
              <a:gd name="connsiteX1430" fmla="*/ 1429577 w 6569151"/>
              <a:gd name="connsiteY1430" fmla="*/ 634355 h 4490369"/>
              <a:gd name="connsiteX1431" fmla="*/ 1441433 w 6569151"/>
              <a:gd name="connsiteY1431" fmla="*/ 658069 h 4490369"/>
              <a:gd name="connsiteX1432" fmla="*/ 1471073 w 6569151"/>
              <a:gd name="connsiteY1432" fmla="*/ 675855 h 4490369"/>
              <a:gd name="connsiteX1433" fmla="*/ 1518497 w 6569151"/>
              <a:gd name="connsiteY1433" fmla="*/ 652141 h 4490369"/>
              <a:gd name="connsiteX1434" fmla="*/ 1530353 w 6569151"/>
              <a:gd name="connsiteY1434" fmla="*/ 628427 h 4490369"/>
              <a:gd name="connsiteX1435" fmla="*/ 1524425 w 6569151"/>
              <a:gd name="connsiteY1435" fmla="*/ 598784 h 4490369"/>
              <a:gd name="connsiteX1436" fmla="*/ 1530353 w 6569151"/>
              <a:gd name="connsiteY1436" fmla="*/ 545427 h 4490369"/>
              <a:gd name="connsiteX1437" fmla="*/ 1506641 w 6569151"/>
              <a:gd name="connsiteY1437" fmla="*/ 527641 h 4490369"/>
              <a:gd name="connsiteX1438" fmla="*/ 1506641 w 6569151"/>
              <a:gd name="connsiteY1438" fmla="*/ 515784 h 4490369"/>
              <a:gd name="connsiteX1439" fmla="*/ 1548137 w 6569151"/>
              <a:gd name="connsiteY1439" fmla="*/ 503927 h 4490369"/>
              <a:gd name="connsiteX1440" fmla="*/ 1583705 w 6569151"/>
              <a:gd name="connsiteY1440" fmla="*/ 497998 h 4490369"/>
              <a:gd name="connsiteX1441" fmla="*/ 1631129 w 6569151"/>
              <a:gd name="connsiteY1441" fmla="*/ 509856 h 4490369"/>
              <a:gd name="connsiteX1442" fmla="*/ 1637057 w 6569151"/>
              <a:gd name="connsiteY1442" fmla="*/ 551355 h 4490369"/>
              <a:gd name="connsiteX1443" fmla="*/ 1631129 w 6569151"/>
              <a:gd name="connsiteY1443" fmla="*/ 610641 h 4490369"/>
              <a:gd name="connsiteX1444" fmla="*/ 1625201 w 6569151"/>
              <a:gd name="connsiteY1444" fmla="*/ 675855 h 4490369"/>
              <a:gd name="connsiteX1445" fmla="*/ 1607417 w 6569151"/>
              <a:gd name="connsiteY1445" fmla="*/ 699569 h 4490369"/>
              <a:gd name="connsiteX1446" fmla="*/ 1619273 w 6569151"/>
              <a:gd name="connsiteY1446" fmla="*/ 717355 h 4490369"/>
              <a:gd name="connsiteX1447" fmla="*/ 1595561 w 6569151"/>
              <a:gd name="connsiteY1447" fmla="*/ 746998 h 4490369"/>
              <a:gd name="connsiteX1448" fmla="*/ 1595561 w 6569151"/>
              <a:gd name="connsiteY1448" fmla="*/ 752926 h 4490369"/>
              <a:gd name="connsiteX1449" fmla="*/ 1589633 w 6569151"/>
              <a:gd name="connsiteY1449" fmla="*/ 806283 h 4490369"/>
              <a:gd name="connsiteX1450" fmla="*/ 1554065 w 6569151"/>
              <a:gd name="connsiteY1450" fmla="*/ 812212 h 4490369"/>
              <a:gd name="connsiteX1451" fmla="*/ 1548137 w 6569151"/>
              <a:gd name="connsiteY1451" fmla="*/ 865569 h 4490369"/>
              <a:gd name="connsiteX1452" fmla="*/ 1559993 w 6569151"/>
              <a:gd name="connsiteY1452" fmla="*/ 859640 h 4490369"/>
              <a:gd name="connsiteX1453" fmla="*/ 1577777 w 6569151"/>
              <a:gd name="connsiteY1453" fmla="*/ 841854 h 4490369"/>
              <a:gd name="connsiteX1454" fmla="*/ 1583705 w 6569151"/>
              <a:gd name="connsiteY1454" fmla="*/ 847783 h 4490369"/>
              <a:gd name="connsiteX1455" fmla="*/ 1571849 w 6569151"/>
              <a:gd name="connsiteY1455" fmla="*/ 889283 h 4490369"/>
              <a:gd name="connsiteX1456" fmla="*/ 1548137 w 6569151"/>
              <a:gd name="connsiteY1456" fmla="*/ 901140 h 4490369"/>
              <a:gd name="connsiteX1457" fmla="*/ 1530353 w 6569151"/>
              <a:gd name="connsiteY1457" fmla="*/ 924854 h 4490369"/>
              <a:gd name="connsiteX1458" fmla="*/ 1488857 w 6569151"/>
              <a:gd name="connsiteY1458" fmla="*/ 966354 h 4490369"/>
              <a:gd name="connsiteX1459" fmla="*/ 1506641 w 6569151"/>
              <a:gd name="connsiteY1459" fmla="*/ 978211 h 4490369"/>
              <a:gd name="connsiteX1460" fmla="*/ 1524425 w 6569151"/>
              <a:gd name="connsiteY1460" fmla="*/ 954497 h 4490369"/>
              <a:gd name="connsiteX1461" fmla="*/ 1536281 w 6569151"/>
              <a:gd name="connsiteY1461" fmla="*/ 954497 h 4490369"/>
              <a:gd name="connsiteX1462" fmla="*/ 1565921 w 6569151"/>
              <a:gd name="connsiteY1462" fmla="*/ 978211 h 4490369"/>
              <a:gd name="connsiteX1463" fmla="*/ 1571849 w 6569151"/>
              <a:gd name="connsiteY1463" fmla="*/ 918926 h 4490369"/>
              <a:gd name="connsiteX1464" fmla="*/ 1577777 w 6569151"/>
              <a:gd name="connsiteY1464" fmla="*/ 918926 h 4490369"/>
              <a:gd name="connsiteX1465" fmla="*/ 1583705 w 6569151"/>
              <a:gd name="connsiteY1465" fmla="*/ 936711 h 4490369"/>
              <a:gd name="connsiteX1466" fmla="*/ 1589633 w 6569151"/>
              <a:gd name="connsiteY1466" fmla="*/ 942640 h 4490369"/>
              <a:gd name="connsiteX1467" fmla="*/ 1601489 w 6569151"/>
              <a:gd name="connsiteY1467" fmla="*/ 930783 h 4490369"/>
              <a:gd name="connsiteX1468" fmla="*/ 1619273 w 6569151"/>
              <a:gd name="connsiteY1468" fmla="*/ 847783 h 4490369"/>
              <a:gd name="connsiteX1469" fmla="*/ 1637057 w 6569151"/>
              <a:gd name="connsiteY1469" fmla="*/ 865569 h 4490369"/>
              <a:gd name="connsiteX1470" fmla="*/ 1666697 w 6569151"/>
              <a:gd name="connsiteY1470" fmla="*/ 865569 h 4490369"/>
              <a:gd name="connsiteX1471" fmla="*/ 1684481 w 6569151"/>
              <a:gd name="connsiteY1471" fmla="*/ 865569 h 4490369"/>
              <a:gd name="connsiteX1472" fmla="*/ 1690409 w 6569151"/>
              <a:gd name="connsiteY1472" fmla="*/ 853712 h 4490369"/>
              <a:gd name="connsiteX1473" fmla="*/ 1690409 w 6569151"/>
              <a:gd name="connsiteY1473" fmla="*/ 788497 h 4490369"/>
              <a:gd name="connsiteX1474" fmla="*/ 1690409 w 6569151"/>
              <a:gd name="connsiteY1474" fmla="*/ 758855 h 4490369"/>
              <a:gd name="connsiteX1475" fmla="*/ 1684481 w 6569151"/>
              <a:gd name="connsiteY1475" fmla="*/ 723283 h 4490369"/>
              <a:gd name="connsiteX1476" fmla="*/ 1702265 w 6569151"/>
              <a:gd name="connsiteY1476" fmla="*/ 699569 h 4490369"/>
              <a:gd name="connsiteX1477" fmla="*/ 1696337 w 6569151"/>
              <a:gd name="connsiteY1477" fmla="*/ 652141 h 4490369"/>
              <a:gd name="connsiteX1478" fmla="*/ 1690409 w 6569151"/>
              <a:gd name="connsiteY1478" fmla="*/ 610641 h 4490369"/>
              <a:gd name="connsiteX1479" fmla="*/ 1672625 w 6569151"/>
              <a:gd name="connsiteY1479" fmla="*/ 610641 h 4490369"/>
              <a:gd name="connsiteX1480" fmla="*/ 1660769 w 6569151"/>
              <a:gd name="connsiteY1480" fmla="*/ 646212 h 4490369"/>
              <a:gd name="connsiteX1481" fmla="*/ 1654841 w 6569151"/>
              <a:gd name="connsiteY1481" fmla="*/ 640284 h 4490369"/>
              <a:gd name="connsiteX1482" fmla="*/ 1654841 w 6569151"/>
              <a:gd name="connsiteY1482" fmla="*/ 575070 h 4490369"/>
              <a:gd name="connsiteX1483" fmla="*/ 1684481 w 6569151"/>
              <a:gd name="connsiteY1483" fmla="*/ 586927 h 4490369"/>
              <a:gd name="connsiteX1484" fmla="*/ 1690409 w 6569151"/>
              <a:gd name="connsiteY1484" fmla="*/ 575070 h 4490369"/>
              <a:gd name="connsiteX1485" fmla="*/ 1696337 w 6569151"/>
              <a:gd name="connsiteY1485" fmla="*/ 527641 h 4490369"/>
              <a:gd name="connsiteX1486" fmla="*/ 1725977 w 6569151"/>
              <a:gd name="connsiteY1486" fmla="*/ 533570 h 4490369"/>
              <a:gd name="connsiteX1487" fmla="*/ 1749689 w 6569151"/>
              <a:gd name="connsiteY1487" fmla="*/ 486141 h 4490369"/>
              <a:gd name="connsiteX1488" fmla="*/ 1761545 w 6569151"/>
              <a:gd name="connsiteY1488" fmla="*/ 515784 h 4490369"/>
              <a:gd name="connsiteX1489" fmla="*/ 1743761 w 6569151"/>
              <a:gd name="connsiteY1489" fmla="*/ 545427 h 4490369"/>
              <a:gd name="connsiteX1490" fmla="*/ 1725977 w 6569151"/>
              <a:gd name="connsiteY1490" fmla="*/ 563213 h 4490369"/>
              <a:gd name="connsiteX1491" fmla="*/ 1708193 w 6569151"/>
              <a:gd name="connsiteY1491" fmla="*/ 616570 h 4490369"/>
              <a:gd name="connsiteX1492" fmla="*/ 1714121 w 6569151"/>
              <a:gd name="connsiteY1492" fmla="*/ 640284 h 4490369"/>
              <a:gd name="connsiteX1493" fmla="*/ 1708193 w 6569151"/>
              <a:gd name="connsiteY1493" fmla="*/ 663998 h 4490369"/>
              <a:gd name="connsiteX1494" fmla="*/ 1720049 w 6569151"/>
              <a:gd name="connsiteY1494" fmla="*/ 693641 h 4490369"/>
              <a:gd name="connsiteX1495" fmla="*/ 1731905 w 6569151"/>
              <a:gd name="connsiteY1495" fmla="*/ 598784 h 4490369"/>
              <a:gd name="connsiteX1496" fmla="*/ 1743761 w 6569151"/>
              <a:gd name="connsiteY1496" fmla="*/ 580998 h 4490369"/>
              <a:gd name="connsiteX1497" fmla="*/ 1761545 w 6569151"/>
              <a:gd name="connsiteY1497" fmla="*/ 592855 h 4490369"/>
              <a:gd name="connsiteX1498" fmla="*/ 1755617 w 6569151"/>
              <a:gd name="connsiteY1498" fmla="*/ 663998 h 4490369"/>
              <a:gd name="connsiteX1499" fmla="*/ 1808969 w 6569151"/>
              <a:gd name="connsiteY1499" fmla="*/ 675855 h 4490369"/>
              <a:gd name="connsiteX1500" fmla="*/ 1832681 w 6569151"/>
              <a:gd name="connsiteY1500" fmla="*/ 669926 h 4490369"/>
              <a:gd name="connsiteX1501" fmla="*/ 1874177 w 6569151"/>
              <a:gd name="connsiteY1501" fmla="*/ 628427 h 4490369"/>
              <a:gd name="connsiteX1502" fmla="*/ 1868249 w 6569151"/>
              <a:gd name="connsiteY1502" fmla="*/ 675855 h 4490369"/>
              <a:gd name="connsiteX1503" fmla="*/ 1826753 w 6569151"/>
              <a:gd name="connsiteY1503" fmla="*/ 717355 h 4490369"/>
              <a:gd name="connsiteX1504" fmla="*/ 1767473 w 6569151"/>
              <a:gd name="connsiteY1504" fmla="*/ 735141 h 4490369"/>
              <a:gd name="connsiteX1505" fmla="*/ 1749689 w 6569151"/>
              <a:gd name="connsiteY1505" fmla="*/ 794426 h 4490369"/>
              <a:gd name="connsiteX1506" fmla="*/ 1725977 w 6569151"/>
              <a:gd name="connsiteY1506" fmla="*/ 770712 h 4490369"/>
              <a:gd name="connsiteX1507" fmla="*/ 1737833 w 6569151"/>
              <a:gd name="connsiteY1507" fmla="*/ 735141 h 4490369"/>
              <a:gd name="connsiteX1508" fmla="*/ 1725977 w 6569151"/>
              <a:gd name="connsiteY1508" fmla="*/ 729212 h 4490369"/>
              <a:gd name="connsiteX1509" fmla="*/ 1720049 w 6569151"/>
              <a:gd name="connsiteY1509" fmla="*/ 735141 h 4490369"/>
              <a:gd name="connsiteX1510" fmla="*/ 1725977 w 6569151"/>
              <a:gd name="connsiteY1510" fmla="*/ 770712 h 4490369"/>
              <a:gd name="connsiteX1511" fmla="*/ 1708193 w 6569151"/>
              <a:gd name="connsiteY1511" fmla="*/ 818140 h 4490369"/>
              <a:gd name="connsiteX1512" fmla="*/ 1714121 w 6569151"/>
              <a:gd name="connsiteY1512" fmla="*/ 829997 h 4490369"/>
              <a:gd name="connsiteX1513" fmla="*/ 1743761 w 6569151"/>
              <a:gd name="connsiteY1513" fmla="*/ 829997 h 4490369"/>
              <a:gd name="connsiteX1514" fmla="*/ 1743761 w 6569151"/>
              <a:gd name="connsiteY1514" fmla="*/ 853712 h 4490369"/>
              <a:gd name="connsiteX1515" fmla="*/ 1755617 w 6569151"/>
              <a:gd name="connsiteY1515" fmla="*/ 877426 h 4490369"/>
              <a:gd name="connsiteX1516" fmla="*/ 1749689 w 6569151"/>
              <a:gd name="connsiteY1516" fmla="*/ 901140 h 4490369"/>
              <a:gd name="connsiteX1517" fmla="*/ 1761545 w 6569151"/>
              <a:gd name="connsiteY1517" fmla="*/ 918926 h 4490369"/>
              <a:gd name="connsiteX1518" fmla="*/ 1761545 w 6569151"/>
              <a:gd name="connsiteY1518" fmla="*/ 936711 h 4490369"/>
              <a:gd name="connsiteX1519" fmla="*/ 1767473 w 6569151"/>
              <a:gd name="connsiteY1519" fmla="*/ 942640 h 4490369"/>
              <a:gd name="connsiteX1520" fmla="*/ 1808969 w 6569151"/>
              <a:gd name="connsiteY1520" fmla="*/ 948568 h 4490369"/>
              <a:gd name="connsiteX1521" fmla="*/ 1844537 w 6569151"/>
              <a:gd name="connsiteY1521" fmla="*/ 936711 h 4490369"/>
              <a:gd name="connsiteX1522" fmla="*/ 1826753 w 6569151"/>
              <a:gd name="connsiteY1522" fmla="*/ 912997 h 4490369"/>
              <a:gd name="connsiteX1523" fmla="*/ 1850465 w 6569151"/>
              <a:gd name="connsiteY1523" fmla="*/ 907068 h 4490369"/>
              <a:gd name="connsiteX1524" fmla="*/ 1856393 w 6569151"/>
              <a:gd name="connsiteY1524" fmla="*/ 901140 h 4490369"/>
              <a:gd name="connsiteX1525" fmla="*/ 1874177 w 6569151"/>
              <a:gd name="connsiteY1525" fmla="*/ 859640 h 4490369"/>
              <a:gd name="connsiteX1526" fmla="*/ 1903817 w 6569151"/>
              <a:gd name="connsiteY1526" fmla="*/ 859640 h 4490369"/>
              <a:gd name="connsiteX1527" fmla="*/ 1921601 w 6569151"/>
              <a:gd name="connsiteY1527" fmla="*/ 871497 h 4490369"/>
              <a:gd name="connsiteX1528" fmla="*/ 1969025 w 6569151"/>
              <a:gd name="connsiteY1528" fmla="*/ 859640 h 4490369"/>
              <a:gd name="connsiteX1529" fmla="*/ 1986809 w 6569151"/>
              <a:gd name="connsiteY1529" fmla="*/ 835926 h 4490369"/>
              <a:gd name="connsiteX1530" fmla="*/ 2016449 w 6569151"/>
              <a:gd name="connsiteY1530" fmla="*/ 829997 h 4490369"/>
              <a:gd name="connsiteX1531" fmla="*/ 2022377 w 6569151"/>
              <a:gd name="connsiteY1531" fmla="*/ 800355 h 4490369"/>
              <a:gd name="connsiteX1532" fmla="*/ 2052017 w 6569151"/>
              <a:gd name="connsiteY1532" fmla="*/ 782569 h 4490369"/>
              <a:gd name="connsiteX1533" fmla="*/ 2063873 w 6569151"/>
              <a:gd name="connsiteY1533" fmla="*/ 764783 h 4490369"/>
              <a:gd name="connsiteX1534" fmla="*/ 2069801 w 6569151"/>
              <a:gd name="connsiteY1534" fmla="*/ 764783 h 4490369"/>
              <a:gd name="connsiteX1535" fmla="*/ 2093512 w 6569151"/>
              <a:gd name="connsiteY1535" fmla="*/ 788497 h 4490369"/>
              <a:gd name="connsiteX1536" fmla="*/ 2146865 w 6569151"/>
              <a:gd name="connsiteY1536" fmla="*/ 752926 h 4490369"/>
              <a:gd name="connsiteX1537" fmla="*/ 2170577 w 6569151"/>
              <a:gd name="connsiteY1537" fmla="*/ 752926 h 4490369"/>
              <a:gd name="connsiteX1538" fmla="*/ 2182432 w 6569151"/>
              <a:gd name="connsiteY1538" fmla="*/ 723283 h 4490369"/>
              <a:gd name="connsiteX1539" fmla="*/ 2212073 w 6569151"/>
              <a:gd name="connsiteY1539" fmla="*/ 711426 h 4490369"/>
              <a:gd name="connsiteX1540" fmla="*/ 2223928 w 6569151"/>
              <a:gd name="connsiteY1540" fmla="*/ 681784 h 4490369"/>
              <a:gd name="connsiteX1541" fmla="*/ 2318777 w 6569151"/>
              <a:gd name="connsiteY1541" fmla="*/ 669926 h 4490369"/>
              <a:gd name="connsiteX1542" fmla="*/ 2318777 w 6569151"/>
              <a:gd name="connsiteY1542" fmla="*/ 634355 h 4490369"/>
              <a:gd name="connsiteX1543" fmla="*/ 2295065 w 6569151"/>
              <a:gd name="connsiteY1543" fmla="*/ 640284 h 4490369"/>
              <a:gd name="connsiteX1544" fmla="*/ 2283209 w 6569151"/>
              <a:gd name="connsiteY1544" fmla="*/ 628427 h 4490369"/>
              <a:gd name="connsiteX1545" fmla="*/ 2289136 w 6569151"/>
              <a:gd name="connsiteY1545" fmla="*/ 610641 h 4490369"/>
              <a:gd name="connsiteX1546" fmla="*/ 2312848 w 6569151"/>
              <a:gd name="connsiteY1546" fmla="*/ 598784 h 4490369"/>
              <a:gd name="connsiteX1547" fmla="*/ 2336560 w 6569151"/>
              <a:gd name="connsiteY1547" fmla="*/ 592855 h 4490369"/>
              <a:gd name="connsiteX1548" fmla="*/ 2360273 w 6569151"/>
              <a:gd name="connsiteY1548" fmla="*/ 586927 h 4490369"/>
              <a:gd name="connsiteX1549" fmla="*/ 2369905 w 6569151"/>
              <a:gd name="connsiteY1549" fmla="*/ 563954 h 4490369"/>
              <a:gd name="connsiteX1550" fmla="*/ 2383795 w 6569151"/>
              <a:gd name="connsiteY1550" fmla="*/ 545676 h 4490369"/>
              <a:gd name="connsiteX1551" fmla="*/ 2395100 w 6569151"/>
              <a:gd name="connsiteY1551" fmla="*/ 546168 h 4490369"/>
              <a:gd name="connsiteX1552" fmla="*/ 2407697 w 6569151"/>
              <a:gd name="connsiteY1552" fmla="*/ 551355 h 4490369"/>
              <a:gd name="connsiteX1553" fmla="*/ 2431409 w 6569151"/>
              <a:gd name="connsiteY1553" fmla="*/ 586927 h 4490369"/>
              <a:gd name="connsiteX1554" fmla="*/ 2443264 w 6569151"/>
              <a:gd name="connsiteY1554" fmla="*/ 580998 h 4490369"/>
              <a:gd name="connsiteX1555" fmla="*/ 2443264 w 6569151"/>
              <a:gd name="connsiteY1555" fmla="*/ 545427 h 4490369"/>
              <a:gd name="connsiteX1556" fmla="*/ 2431409 w 6569151"/>
              <a:gd name="connsiteY1556" fmla="*/ 527641 h 4490369"/>
              <a:gd name="connsiteX1557" fmla="*/ 2449193 w 6569151"/>
              <a:gd name="connsiteY1557" fmla="*/ 509856 h 4490369"/>
              <a:gd name="connsiteX1558" fmla="*/ 2472905 w 6569151"/>
              <a:gd name="connsiteY1558" fmla="*/ 509856 h 4490369"/>
              <a:gd name="connsiteX1559" fmla="*/ 2478833 w 6569151"/>
              <a:gd name="connsiteY1559" fmla="*/ 515784 h 4490369"/>
              <a:gd name="connsiteX1560" fmla="*/ 2472905 w 6569151"/>
              <a:gd name="connsiteY1560" fmla="*/ 509856 h 4490369"/>
              <a:gd name="connsiteX1561" fmla="*/ 2466976 w 6569151"/>
              <a:gd name="connsiteY1561" fmla="*/ 497998 h 4490369"/>
              <a:gd name="connsiteX1562" fmla="*/ 2425481 w 6569151"/>
              <a:gd name="connsiteY1562" fmla="*/ 480213 h 4490369"/>
              <a:gd name="connsiteX1563" fmla="*/ 2443264 w 6569151"/>
              <a:gd name="connsiteY1563" fmla="*/ 450570 h 4490369"/>
              <a:gd name="connsiteX1564" fmla="*/ 2484760 w 6569151"/>
              <a:gd name="connsiteY1564" fmla="*/ 438713 h 4490369"/>
              <a:gd name="connsiteX1565" fmla="*/ 2490689 w 6569151"/>
              <a:gd name="connsiteY1565" fmla="*/ 438713 h 4490369"/>
              <a:gd name="connsiteX1566" fmla="*/ 2472905 w 6569151"/>
              <a:gd name="connsiteY1566" fmla="*/ 456499 h 4490369"/>
              <a:gd name="connsiteX1567" fmla="*/ 2478833 w 6569151"/>
              <a:gd name="connsiteY1567" fmla="*/ 468356 h 4490369"/>
              <a:gd name="connsiteX1568" fmla="*/ 2493653 w 6569151"/>
              <a:gd name="connsiteY1568" fmla="*/ 462427 h 4490369"/>
              <a:gd name="connsiteX1569" fmla="*/ 2507061 w 6569151"/>
              <a:gd name="connsiteY1569" fmla="*/ 457063 h 4490369"/>
              <a:gd name="connsiteX1570" fmla="*/ 2508472 w 6569151"/>
              <a:gd name="connsiteY1570" fmla="*/ 457240 h 4490369"/>
              <a:gd name="connsiteX1571" fmla="*/ 2508472 w 6569151"/>
              <a:gd name="connsiteY1571" fmla="*/ 459463 h 4490369"/>
              <a:gd name="connsiteX1572" fmla="*/ 2508472 w 6569151"/>
              <a:gd name="connsiteY1572" fmla="*/ 462427 h 4490369"/>
              <a:gd name="connsiteX1573" fmla="*/ 2514401 w 6569151"/>
              <a:gd name="connsiteY1573" fmla="*/ 462427 h 4490369"/>
              <a:gd name="connsiteX1574" fmla="*/ 2508472 w 6569151"/>
              <a:gd name="connsiteY1574" fmla="*/ 457240 h 4490369"/>
              <a:gd name="connsiteX1575" fmla="*/ 2508472 w 6569151"/>
              <a:gd name="connsiteY1575" fmla="*/ 456499 h 4490369"/>
              <a:gd name="connsiteX1576" fmla="*/ 2507061 w 6569151"/>
              <a:gd name="connsiteY1576" fmla="*/ 457063 h 4490369"/>
              <a:gd name="connsiteX1577" fmla="*/ 2502545 w 6569151"/>
              <a:gd name="connsiteY1577" fmla="*/ 456499 h 4490369"/>
              <a:gd name="connsiteX1578" fmla="*/ 2514401 w 6569151"/>
              <a:gd name="connsiteY1578" fmla="*/ 444641 h 4490369"/>
              <a:gd name="connsiteX1579" fmla="*/ 2555896 w 6569151"/>
              <a:gd name="connsiteY1579" fmla="*/ 426856 h 4490369"/>
              <a:gd name="connsiteX1580" fmla="*/ 2561825 w 6569151"/>
              <a:gd name="connsiteY1580" fmla="*/ 414999 h 4490369"/>
              <a:gd name="connsiteX1581" fmla="*/ 2567753 w 6569151"/>
              <a:gd name="connsiteY1581" fmla="*/ 373499 h 4490369"/>
              <a:gd name="connsiteX1582" fmla="*/ 2585537 w 6569151"/>
              <a:gd name="connsiteY1582" fmla="*/ 391284 h 4490369"/>
              <a:gd name="connsiteX1583" fmla="*/ 2597392 w 6569151"/>
              <a:gd name="connsiteY1583" fmla="*/ 373499 h 4490369"/>
              <a:gd name="connsiteX1584" fmla="*/ 2621104 w 6569151"/>
              <a:gd name="connsiteY1584" fmla="*/ 361642 h 4490369"/>
              <a:gd name="connsiteX1585" fmla="*/ 2638888 w 6569151"/>
              <a:gd name="connsiteY1585" fmla="*/ 391284 h 4490369"/>
              <a:gd name="connsiteX1586" fmla="*/ 2668529 w 6569151"/>
              <a:gd name="connsiteY1586" fmla="*/ 379427 h 4490369"/>
              <a:gd name="connsiteX1587" fmla="*/ 2680384 w 6569151"/>
              <a:gd name="connsiteY1587" fmla="*/ 361642 h 4490369"/>
              <a:gd name="connsiteX1588" fmla="*/ 2704096 w 6569151"/>
              <a:gd name="connsiteY1588" fmla="*/ 343856 h 4490369"/>
              <a:gd name="connsiteX1589" fmla="*/ 2715953 w 6569151"/>
              <a:gd name="connsiteY1589" fmla="*/ 320142 h 4490369"/>
              <a:gd name="connsiteX1590" fmla="*/ 2704096 w 6569151"/>
              <a:gd name="connsiteY1590" fmla="*/ 296428 h 4490369"/>
              <a:gd name="connsiteX1591" fmla="*/ 2686312 w 6569151"/>
              <a:gd name="connsiteY1591" fmla="*/ 290499 h 4490369"/>
              <a:gd name="connsiteX1592" fmla="*/ 2692241 w 6569151"/>
              <a:gd name="connsiteY1592" fmla="*/ 278642 h 4490369"/>
              <a:gd name="connsiteX1593" fmla="*/ 2715953 w 6569151"/>
              <a:gd name="connsiteY1593" fmla="*/ 278642 h 4490369"/>
              <a:gd name="connsiteX1594" fmla="*/ 2715953 w 6569151"/>
              <a:gd name="connsiteY1594" fmla="*/ 272714 h 4490369"/>
              <a:gd name="connsiteX1595" fmla="*/ 2721880 w 6569151"/>
              <a:gd name="connsiteY1595" fmla="*/ 219357 h 4490369"/>
              <a:gd name="connsiteX1596" fmla="*/ 2727808 w 6569151"/>
              <a:gd name="connsiteY1596" fmla="*/ 201571 h 4490369"/>
              <a:gd name="connsiteX1597" fmla="*/ 2721880 w 6569151"/>
              <a:gd name="connsiteY1597" fmla="*/ 183785 h 4490369"/>
              <a:gd name="connsiteX1598" fmla="*/ 2757449 w 6569151"/>
              <a:gd name="connsiteY1598" fmla="*/ 166000 h 4490369"/>
              <a:gd name="connsiteX1599" fmla="*/ 2769304 w 6569151"/>
              <a:gd name="connsiteY1599" fmla="*/ 177857 h 4490369"/>
              <a:gd name="connsiteX1600" fmla="*/ 2751520 w 6569151"/>
              <a:gd name="connsiteY1600" fmla="*/ 195642 h 4490369"/>
              <a:gd name="connsiteX1601" fmla="*/ 2751520 w 6569151"/>
              <a:gd name="connsiteY1601" fmla="*/ 248999 h 4490369"/>
              <a:gd name="connsiteX1602" fmla="*/ 2745592 w 6569151"/>
              <a:gd name="connsiteY1602" fmla="*/ 308285 h 4490369"/>
              <a:gd name="connsiteX1603" fmla="*/ 2757449 w 6569151"/>
              <a:gd name="connsiteY1603" fmla="*/ 314213 h 4490369"/>
              <a:gd name="connsiteX1604" fmla="*/ 2775233 w 6569151"/>
              <a:gd name="connsiteY1604" fmla="*/ 290499 h 4490369"/>
              <a:gd name="connsiteX1605" fmla="*/ 2810800 w 6569151"/>
              <a:gd name="connsiteY1605" fmla="*/ 272714 h 4490369"/>
              <a:gd name="connsiteX1606" fmla="*/ 2816728 w 6569151"/>
              <a:gd name="connsiteY1606" fmla="*/ 278642 h 4490369"/>
              <a:gd name="connsiteX1607" fmla="*/ 2828585 w 6569151"/>
              <a:gd name="connsiteY1607" fmla="*/ 278642 h 4490369"/>
              <a:gd name="connsiteX1608" fmla="*/ 2822657 w 6569151"/>
              <a:gd name="connsiteY1608" fmla="*/ 266785 h 4490369"/>
              <a:gd name="connsiteX1609" fmla="*/ 2810800 w 6569151"/>
              <a:gd name="connsiteY1609" fmla="*/ 272714 h 4490369"/>
              <a:gd name="connsiteX1610" fmla="*/ 2810800 w 6569151"/>
              <a:gd name="connsiteY1610" fmla="*/ 254928 h 4490369"/>
              <a:gd name="connsiteX1611" fmla="*/ 2858224 w 6569151"/>
              <a:gd name="connsiteY1611" fmla="*/ 201571 h 4490369"/>
              <a:gd name="connsiteX1612" fmla="*/ 2864153 w 6569151"/>
              <a:gd name="connsiteY1612" fmla="*/ 213428 h 4490369"/>
              <a:gd name="connsiteX1613" fmla="*/ 2858224 w 6569151"/>
              <a:gd name="connsiteY1613" fmla="*/ 231214 h 4490369"/>
              <a:gd name="connsiteX1614" fmla="*/ 2887864 w 6569151"/>
              <a:gd name="connsiteY1614" fmla="*/ 231214 h 4490369"/>
              <a:gd name="connsiteX1615" fmla="*/ 2929360 w 6569151"/>
              <a:gd name="connsiteY1615" fmla="*/ 243071 h 4490369"/>
              <a:gd name="connsiteX1616" fmla="*/ 2905648 w 6569151"/>
              <a:gd name="connsiteY1616" fmla="*/ 260856 h 4490369"/>
              <a:gd name="connsiteX1617" fmla="*/ 2893792 w 6569151"/>
              <a:gd name="connsiteY1617" fmla="*/ 296428 h 4490369"/>
              <a:gd name="connsiteX1618" fmla="*/ 2834512 w 6569151"/>
              <a:gd name="connsiteY1618" fmla="*/ 349785 h 4490369"/>
              <a:gd name="connsiteX1619" fmla="*/ 2798945 w 6569151"/>
              <a:gd name="connsiteY1619" fmla="*/ 367570 h 4490369"/>
              <a:gd name="connsiteX1620" fmla="*/ 2798517 w 6569151"/>
              <a:gd name="connsiteY1620" fmla="*/ 363511 h 4490369"/>
              <a:gd name="connsiteX1621" fmla="*/ 2798945 w 6569151"/>
              <a:gd name="connsiteY1621" fmla="*/ 361642 h 4490369"/>
              <a:gd name="connsiteX1622" fmla="*/ 2798321 w 6569151"/>
              <a:gd name="connsiteY1622" fmla="*/ 361642 h 4490369"/>
              <a:gd name="connsiteX1623" fmla="*/ 2797463 w 6569151"/>
              <a:gd name="connsiteY1623" fmla="*/ 353490 h 4490369"/>
              <a:gd name="connsiteX1624" fmla="*/ 2787089 w 6569151"/>
              <a:gd name="connsiteY1624" fmla="*/ 343856 h 4490369"/>
              <a:gd name="connsiteX1625" fmla="*/ 2757449 w 6569151"/>
              <a:gd name="connsiteY1625" fmla="*/ 349785 h 4490369"/>
              <a:gd name="connsiteX1626" fmla="*/ 2715953 w 6569151"/>
              <a:gd name="connsiteY1626" fmla="*/ 397213 h 4490369"/>
              <a:gd name="connsiteX1627" fmla="*/ 2710025 w 6569151"/>
              <a:gd name="connsiteY1627" fmla="*/ 409070 h 4490369"/>
              <a:gd name="connsiteX1628" fmla="*/ 2627033 w 6569151"/>
              <a:gd name="connsiteY1628" fmla="*/ 414999 h 4490369"/>
              <a:gd name="connsiteX1629" fmla="*/ 2579609 w 6569151"/>
              <a:gd name="connsiteY1629" fmla="*/ 426856 h 4490369"/>
              <a:gd name="connsiteX1630" fmla="*/ 2579609 w 6569151"/>
              <a:gd name="connsiteY1630" fmla="*/ 456499 h 4490369"/>
              <a:gd name="connsiteX1631" fmla="*/ 2615176 w 6569151"/>
              <a:gd name="connsiteY1631" fmla="*/ 432784 h 4490369"/>
              <a:gd name="connsiteX1632" fmla="*/ 2638888 w 6569151"/>
              <a:gd name="connsiteY1632" fmla="*/ 438713 h 4490369"/>
              <a:gd name="connsiteX1633" fmla="*/ 2710025 w 6569151"/>
              <a:gd name="connsiteY1633" fmla="*/ 432784 h 4490369"/>
              <a:gd name="connsiteX1634" fmla="*/ 2710025 w 6569151"/>
              <a:gd name="connsiteY1634" fmla="*/ 409070 h 4490369"/>
              <a:gd name="connsiteX1635" fmla="*/ 2751520 w 6569151"/>
              <a:gd name="connsiteY1635" fmla="*/ 397213 h 4490369"/>
              <a:gd name="connsiteX1636" fmla="*/ 2757449 w 6569151"/>
              <a:gd name="connsiteY1636" fmla="*/ 391284 h 4490369"/>
              <a:gd name="connsiteX1637" fmla="*/ 2781161 w 6569151"/>
              <a:gd name="connsiteY1637" fmla="*/ 361642 h 4490369"/>
              <a:gd name="connsiteX1638" fmla="*/ 2798321 w 6569151"/>
              <a:gd name="connsiteY1638" fmla="*/ 361642 h 4490369"/>
              <a:gd name="connsiteX1639" fmla="*/ 2798517 w 6569151"/>
              <a:gd name="connsiteY1639" fmla="*/ 363511 h 4490369"/>
              <a:gd name="connsiteX1640" fmla="*/ 2793016 w 6569151"/>
              <a:gd name="connsiteY1640" fmla="*/ 387579 h 4490369"/>
              <a:gd name="connsiteX1641" fmla="*/ 2787089 w 6569151"/>
              <a:gd name="connsiteY1641" fmla="*/ 409070 h 4490369"/>
              <a:gd name="connsiteX1642" fmla="*/ 2763377 w 6569151"/>
              <a:gd name="connsiteY1642" fmla="*/ 432784 h 4490369"/>
              <a:gd name="connsiteX1643" fmla="*/ 2793016 w 6569151"/>
              <a:gd name="connsiteY1643" fmla="*/ 444641 h 4490369"/>
              <a:gd name="connsiteX1644" fmla="*/ 2834512 w 6569151"/>
              <a:gd name="connsiteY1644" fmla="*/ 420927 h 4490369"/>
              <a:gd name="connsiteX1645" fmla="*/ 2858224 w 6569151"/>
              <a:gd name="connsiteY1645" fmla="*/ 414999 h 4490369"/>
              <a:gd name="connsiteX1646" fmla="*/ 2864153 w 6569151"/>
              <a:gd name="connsiteY1646" fmla="*/ 420927 h 4490369"/>
              <a:gd name="connsiteX1647" fmla="*/ 2864153 w 6569151"/>
              <a:gd name="connsiteY1647" fmla="*/ 426856 h 4490369"/>
              <a:gd name="connsiteX1648" fmla="*/ 2887864 w 6569151"/>
              <a:gd name="connsiteY1648" fmla="*/ 438713 h 4490369"/>
              <a:gd name="connsiteX1649" fmla="*/ 2886382 w 6569151"/>
              <a:gd name="connsiteY1649" fmla="*/ 459463 h 4490369"/>
              <a:gd name="connsiteX1650" fmla="*/ 2878132 w 6569151"/>
              <a:gd name="connsiteY1650" fmla="*/ 475965 h 4490369"/>
              <a:gd name="connsiteX1651" fmla="*/ 2876008 w 6569151"/>
              <a:gd name="connsiteY1651" fmla="*/ 474284 h 4490369"/>
              <a:gd name="connsiteX1652" fmla="*/ 2876008 w 6569151"/>
              <a:gd name="connsiteY1652" fmla="*/ 480213 h 4490369"/>
              <a:gd name="connsiteX1653" fmla="*/ 2878132 w 6569151"/>
              <a:gd name="connsiteY1653" fmla="*/ 475965 h 4490369"/>
              <a:gd name="connsiteX1654" fmla="*/ 2893792 w 6569151"/>
              <a:gd name="connsiteY1654" fmla="*/ 488365 h 4490369"/>
              <a:gd name="connsiteX1655" fmla="*/ 2911576 w 6569151"/>
              <a:gd name="connsiteY1655" fmla="*/ 497998 h 4490369"/>
              <a:gd name="connsiteX1656" fmla="*/ 2959000 w 6569151"/>
              <a:gd name="connsiteY1656" fmla="*/ 480213 h 4490369"/>
              <a:gd name="connsiteX1657" fmla="*/ 2976784 w 6569151"/>
              <a:gd name="connsiteY1657" fmla="*/ 456499 h 4490369"/>
              <a:gd name="connsiteX1658" fmla="*/ 2988640 w 6569151"/>
              <a:gd name="connsiteY1658" fmla="*/ 456499 h 4490369"/>
              <a:gd name="connsiteX1659" fmla="*/ 3036064 w 6569151"/>
              <a:gd name="connsiteY1659" fmla="*/ 468356 h 4490369"/>
              <a:gd name="connsiteX1660" fmla="*/ 3053848 w 6569151"/>
              <a:gd name="connsiteY1660" fmla="*/ 462427 h 4490369"/>
              <a:gd name="connsiteX1661" fmla="*/ 3071632 w 6569151"/>
              <a:gd name="connsiteY1661" fmla="*/ 492070 h 4490369"/>
              <a:gd name="connsiteX1662" fmla="*/ 3053848 w 6569151"/>
              <a:gd name="connsiteY1662" fmla="*/ 503927 h 4490369"/>
              <a:gd name="connsiteX1663" fmla="*/ 3036064 w 6569151"/>
              <a:gd name="connsiteY1663" fmla="*/ 497998 h 4490369"/>
              <a:gd name="connsiteX1664" fmla="*/ 3018280 w 6569151"/>
              <a:gd name="connsiteY1664" fmla="*/ 503927 h 4490369"/>
              <a:gd name="connsiteX1665" fmla="*/ 3006424 w 6569151"/>
              <a:gd name="connsiteY1665" fmla="*/ 480213 h 4490369"/>
              <a:gd name="connsiteX1666" fmla="*/ 3000496 w 6569151"/>
              <a:gd name="connsiteY1666" fmla="*/ 474284 h 4490369"/>
              <a:gd name="connsiteX1667" fmla="*/ 2994568 w 6569151"/>
              <a:gd name="connsiteY1667" fmla="*/ 474284 h 4490369"/>
              <a:gd name="connsiteX1668" fmla="*/ 2994568 w 6569151"/>
              <a:gd name="connsiteY1668" fmla="*/ 515784 h 4490369"/>
              <a:gd name="connsiteX1669" fmla="*/ 3006424 w 6569151"/>
              <a:gd name="connsiteY1669" fmla="*/ 521713 h 4490369"/>
              <a:gd name="connsiteX1670" fmla="*/ 3030136 w 6569151"/>
              <a:gd name="connsiteY1670" fmla="*/ 521713 h 4490369"/>
              <a:gd name="connsiteX1671" fmla="*/ 3065704 w 6569151"/>
              <a:gd name="connsiteY1671" fmla="*/ 533570 h 4490369"/>
              <a:gd name="connsiteX1672" fmla="*/ 3101272 w 6569151"/>
              <a:gd name="connsiteY1672" fmla="*/ 527641 h 4490369"/>
              <a:gd name="connsiteX1673" fmla="*/ 3119056 w 6569151"/>
              <a:gd name="connsiteY1673" fmla="*/ 533570 h 4490369"/>
              <a:gd name="connsiteX1674" fmla="*/ 3124984 w 6569151"/>
              <a:gd name="connsiteY1674" fmla="*/ 515784 h 4490369"/>
              <a:gd name="connsiteX1675" fmla="*/ 3095344 w 6569151"/>
              <a:gd name="connsiteY1675" fmla="*/ 503927 h 4490369"/>
              <a:gd name="connsiteX1676" fmla="*/ 3095344 w 6569151"/>
              <a:gd name="connsiteY1676" fmla="*/ 486141 h 4490369"/>
              <a:gd name="connsiteX1677" fmla="*/ 3083488 w 6569151"/>
              <a:gd name="connsiteY1677" fmla="*/ 468356 h 4490369"/>
              <a:gd name="connsiteX1678" fmla="*/ 3089416 w 6569151"/>
              <a:gd name="connsiteY1678" fmla="*/ 420927 h 4490369"/>
              <a:gd name="connsiteX1679" fmla="*/ 3083488 w 6569151"/>
              <a:gd name="connsiteY1679" fmla="*/ 385356 h 4490369"/>
              <a:gd name="connsiteX1680" fmla="*/ 3101272 w 6569151"/>
              <a:gd name="connsiteY1680" fmla="*/ 379427 h 4490369"/>
              <a:gd name="connsiteX1681" fmla="*/ 3119056 w 6569151"/>
              <a:gd name="connsiteY1681" fmla="*/ 391284 h 4490369"/>
              <a:gd name="connsiteX1682" fmla="*/ 3113128 w 6569151"/>
              <a:gd name="connsiteY1682" fmla="*/ 432784 h 4490369"/>
              <a:gd name="connsiteX1683" fmla="*/ 3142768 w 6569151"/>
              <a:gd name="connsiteY1683" fmla="*/ 456499 h 4490369"/>
              <a:gd name="connsiteX1684" fmla="*/ 3196120 w 6569151"/>
              <a:gd name="connsiteY1684" fmla="*/ 438713 h 4490369"/>
              <a:gd name="connsiteX1685" fmla="*/ 3196120 w 6569151"/>
              <a:gd name="connsiteY1685" fmla="*/ 403142 h 4490369"/>
              <a:gd name="connsiteX1686" fmla="*/ 3172408 w 6569151"/>
              <a:gd name="connsiteY1686" fmla="*/ 397213 h 4490369"/>
              <a:gd name="connsiteX1687" fmla="*/ 3142768 w 6569151"/>
              <a:gd name="connsiteY1687" fmla="*/ 361642 h 4490369"/>
              <a:gd name="connsiteX1688" fmla="*/ 3148696 w 6569151"/>
              <a:gd name="connsiteY1688" fmla="*/ 355713 h 4490369"/>
              <a:gd name="connsiteX1689" fmla="*/ 3213904 w 6569151"/>
              <a:gd name="connsiteY1689" fmla="*/ 385356 h 4490369"/>
              <a:gd name="connsiteX1690" fmla="*/ 3237616 w 6569151"/>
              <a:gd name="connsiteY1690" fmla="*/ 414999 h 4490369"/>
              <a:gd name="connsiteX1691" fmla="*/ 3225760 w 6569151"/>
              <a:gd name="connsiteY1691" fmla="*/ 438713 h 4490369"/>
              <a:gd name="connsiteX1692" fmla="*/ 3237616 w 6569151"/>
              <a:gd name="connsiteY1692" fmla="*/ 450570 h 4490369"/>
              <a:gd name="connsiteX1693" fmla="*/ 3302824 w 6569151"/>
              <a:gd name="connsiteY1693" fmla="*/ 444641 h 4490369"/>
              <a:gd name="connsiteX1694" fmla="*/ 3350248 w 6569151"/>
              <a:gd name="connsiteY1694" fmla="*/ 450570 h 4490369"/>
              <a:gd name="connsiteX1695" fmla="*/ 3391744 w 6569151"/>
              <a:gd name="connsiteY1695" fmla="*/ 462427 h 4490369"/>
              <a:gd name="connsiteX1696" fmla="*/ 3451024 w 6569151"/>
              <a:gd name="connsiteY1696" fmla="*/ 450570 h 4490369"/>
              <a:gd name="connsiteX1697" fmla="*/ 3492520 w 6569151"/>
              <a:gd name="connsiteY1697" fmla="*/ 444641 h 4490369"/>
              <a:gd name="connsiteX1698" fmla="*/ 3528088 w 6569151"/>
              <a:gd name="connsiteY1698" fmla="*/ 444641 h 4490369"/>
              <a:gd name="connsiteX1699" fmla="*/ 3498448 w 6569151"/>
              <a:gd name="connsiteY1699" fmla="*/ 426856 h 4490369"/>
              <a:gd name="connsiteX1700" fmla="*/ 3474736 w 6569151"/>
              <a:gd name="connsiteY1700" fmla="*/ 385356 h 4490369"/>
              <a:gd name="connsiteX1701" fmla="*/ 3492520 w 6569151"/>
              <a:gd name="connsiteY1701" fmla="*/ 367570 h 4490369"/>
              <a:gd name="connsiteX1702" fmla="*/ 3522160 w 6569151"/>
              <a:gd name="connsiteY1702" fmla="*/ 373499 h 4490369"/>
              <a:gd name="connsiteX1703" fmla="*/ 3528088 w 6569151"/>
              <a:gd name="connsiteY1703" fmla="*/ 367570 h 4490369"/>
              <a:gd name="connsiteX1704" fmla="*/ 3528088 w 6569151"/>
              <a:gd name="connsiteY1704" fmla="*/ 343856 h 4490369"/>
              <a:gd name="connsiteX1705" fmla="*/ 3557728 w 6569151"/>
              <a:gd name="connsiteY1705" fmla="*/ 331999 h 4490369"/>
              <a:gd name="connsiteX1706" fmla="*/ 3563656 w 6569151"/>
              <a:gd name="connsiteY1706" fmla="*/ 343856 h 4490369"/>
              <a:gd name="connsiteX1707" fmla="*/ 3557728 w 6569151"/>
              <a:gd name="connsiteY1707" fmla="*/ 403142 h 4490369"/>
              <a:gd name="connsiteX1708" fmla="*/ 3563656 w 6569151"/>
              <a:gd name="connsiteY1708" fmla="*/ 409070 h 4490369"/>
              <a:gd name="connsiteX1709" fmla="*/ 3557728 w 6569151"/>
              <a:gd name="connsiteY1709" fmla="*/ 438713 h 4490369"/>
              <a:gd name="connsiteX1710" fmla="*/ 3569584 w 6569151"/>
              <a:gd name="connsiteY1710" fmla="*/ 444641 h 4490369"/>
              <a:gd name="connsiteX1711" fmla="*/ 3563656 w 6569151"/>
              <a:gd name="connsiteY1711" fmla="*/ 409070 h 4490369"/>
              <a:gd name="connsiteX1712" fmla="*/ 3569584 w 6569151"/>
              <a:gd name="connsiteY1712" fmla="*/ 391284 h 4490369"/>
              <a:gd name="connsiteX1713" fmla="*/ 3622936 w 6569151"/>
              <a:gd name="connsiteY1713" fmla="*/ 373499 h 4490369"/>
              <a:gd name="connsiteX1714" fmla="*/ 3640720 w 6569151"/>
              <a:gd name="connsiteY1714" fmla="*/ 391284 h 4490369"/>
              <a:gd name="connsiteX1715" fmla="*/ 3658504 w 6569151"/>
              <a:gd name="connsiteY1715" fmla="*/ 379427 h 4490369"/>
              <a:gd name="connsiteX1716" fmla="*/ 3652576 w 6569151"/>
              <a:gd name="connsiteY1716" fmla="*/ 367570 h 4490369"/>
              <a:gd name="connsiteX1717" fmla="*/ 3622936 w 6569151"/>
              <a:gd name="connsiteY1717" fmla="*/ 373499 h 4490369"/>
              <a:gd name="connsiteX1718" fmla="*/ 3617008 w 6569151"/>
              <a:gd name="connsiteY1718" fmla="*/ 337928 h 4490369"/>
              <a:gd name="connsiteX1719" fmla="*/ 3599224 w 6569151"/>
              <a:gd name="connsiteY1719" fmla="*/ 331999 h 4490369"/>
              <a:gd name="connsiteX1720" fmla="*/ 3581440 w 6569151"/>
              <a:gd name="connsiteY1720" fmla="*/ 326071 h 4490369"/>
              <a:gd name="connsiteX1721" fmla="*/ 3581440 w 6569151"/>
              <a:gd name="connsiteY1721" fmla="*/ 308285 h 4490369"/>
              <a:gd name="connsiteX1722" fmla="*/ 3628864 w 6569151"/>
              <a:gd name="connsiteY1722" fmla="*/ 296428 h 4490369"/>
              <a:gd name="connsiteX1723" fmla="*/ 3682216 w 6569151"/>
              <a:gd name="connsiteY1723" fmla="*/ 308285 h 4490369"/>
              <a:gd name="connsiteX1724" fmla="*/ 3682216 w 6569151"/>
              <a:gd name="connsiteY1724" fmla="*/ 314213 h 4490369"/>
              <a:gd name="connsiteX1725" fmla="*/ 3658504 w 6569151"/>
              <a:gd name="connsiteY1725" fmla="*/ 320142 h 4490369"/>
              <a:gd name="connsiteX1726" fmla="*/ 3652576 w 6569151"/>
              <a:gd name="connsiteY1726" fmla="*/ 326071 h 4490369"/>
              <a:gd name="connsiteX1727" fmla="*/ 3652576 w 6569151"/>
              <a:gd name="connsiteY1727" fmla="*/ 337928 h 4490369"/>
              <a:gd name="connsiteX1728" fmla="*/ 3717784 w 6569151"/>
              <a:gd name="connsiteY1728" fmla="*/ 337928 h 4490369"/>
              <a:gd name="connsiteX1729" fmla="*/ 3729640 w 6569151"/>
              <a:gd name="connsiteY1729" fmla="*/ 349785 h 4490369"/>
              <a:gd name="connsiteX1730" fmla="*/ 3723712 w 6569151"/>
              <a:gd name="connsiteY1730" fmla="*/ 373499 h 4490369"/>
              <a:gd name="connsiteX1731" fmla="*/ 3747424 w 6569151"/>
              <a:gd name="connsiteY1731" fmla="*/ 385356 h 4490369"/>
              <a:gd name="connsiteX1732" fmla="*/ 3747424 w 6569151"/>
              <a:gd name="connsiteY1732" fmla="*/ 391284 h 4490369"/>
              <a:gd name="connsiteX1733" fmla="*/ 3735568 w 6569151"/>
              <a:gd name="connsiteY1733" fmla="*/ 397213 h 4490369"/>
              <a:gd name="connsiteX1734" fmla="*/ 3688144 w 6569151"/>
              <a:gd name="connsiteY1734" fmla="*/ 403142 h 4490369"/>
              <a:gd name="connsiteX1735" fmla="*/ 3682216 w 6569151"/>
              <a:gd name="connsiteY1735" fmla="*/ 414999 h 4490369"/>
              <a:gd name="connsiteX1736" fmla="*/ 3688144 w 6569151"/>
              <a:gd name="connsiteY1736" fmla="*/ 456499 h 4490369"/>
              <a:gd name="connsiteX1737" fmla="*/ 3664432 w 6569151"/>
              <a:gd name="connsiteY1737" fmla="*/ 474284 h 4490369"/>
              <a:gd name="connsiteX1738" fmla="*/ 3652576 w 6569151"/>
              <a:gd name="connsiteY1738" fmla="*/ 438713 h 4490369"/>
              <a:gd name="connsiteX1739" fmla="*/ 3652576 w 6569151"/>
              <a:gd name="connsiteY1739" fmla="*/ 497998 h 4490369"/>
              <a:gd name="connsiteX1740" fmla="*/ 3634792 w 6569151"/>
              <a:gd name="connsiteY1740" fmla="*/ 521713 h 4490369"/>
              <a:gd name="connsiteX1741" fmla="*/ 3611080 w 6569151"/>
              <a:gd name="connsiteY1741" fmla="*/ 515784 h 4490369"/>
              <a:gd name="connsiteX1742" fmla="*/ 3605152 w 6569151"/>
              <a:gd name="connsiteY1742" fmla="*/ 515784 h 4490369"/>
              <a:gd name="connsiteX1743" fmla="*/ 3545872 w 6569151"/>
              <a:gd name="connsiteY1743" fmla="*/ 533570 h 4490369"/>
              <a:gd name="connsiteX1744" fmla="*/ 3403600 w 6569151"/>
              <a:gd name="connsiteY1744" fmla="*/ 527641 h 4490369"/>
              <a:gd name="connsiteX1745" fmla="*/ 3379888 w 6569151"/>
              <a:gd name="connsiteY1745" fmla="*/ 551355 h 4490369"/>
              <a:gd name="connsiteX1746" fmla="*/ 3362104 w 6569151"/>
              <a:gd name="connsiteY1746" fmla="*/ 551355 h 4490369"/>
              <a:gd name="connsiteX1747" fmla="*/ 3332464 w 6569151"/>
              <a:gd name="connsiteY1747" fmla="*/ 580998 h 4490369"/>
              <a:gd name="connsiteX1748" fmla="*/ 3320608 w 6569151"/>
              <a:gd name="connsiteY1748" fmla="*/ 551355 h 4490369"/>
              <a:gd name="connsiteX1749" fmla="*/ 3350248 w 6569151"/>
              <a:gd name="connsiteY1749" fmla="*/ 527641 h 4490369"/>
              <a:gd name="connsiteX1750" fmla="*/ 3344320 w 6569151"/>
              <a:gd name="connsiteY1750" fmla="*/ 521713 h 4490369"/>
              <a:gd name="connsiteX1751" fmla="*/ 3296896 w 6569151"/>
              <a:gd name="connsiteY1751" fmla="*/ 521713 h 4490369"/>
              <a:gd name="connsiteX1752" fmla="*/ 3279112 w 6569151"/>
              <a:gd name="connsiteY1752" fmla="*/ 515784 h 4490369"/>
              <a:gd name="connsiteX1753" fmla="*/ 3219832 w 6569151"/>
              <a:gd name="connsiteY1753" fmla="*/ 521713 h 4490369"/>
              <a:gd name="connsiteX1754" fmla="*/ 3190192 w 6569151"/>
              <a:gd name="connsiteY1754" fmla="*/ 497998 h 4490369"/>
              <a:gd name="connsiteX1755" fmla="*/ 3154624 w 6569151"/>
              <a:gd name="connsiteY1755" fmla="*/ 515784 h 4490369"/>
              <a:gd name="connsiteX1756" fmla="*/ 3154624 w 6569151"/>
              <a:gd name="connsiteY1756" fmla="*/ 527641 h 4490369"/>
              <a:gd name="connsiteX1757" fmla="*/ 3196120 w 6569151"/>
              <a:gd name="connsiteY1757" fmla="*/ 545427 h 4490369"/>
              <a:gd name="connsiteX1758" fmla="*/ 3190192 w 6569151"/>
              <a:gd name="connsiteY1758" fmla="*/ 557284 h 4490369"/>
              <a:gd name="connsiteX1759" fmla="*/ 3178336 w 6569151"/>
              <a:gd name="connsiteY1759" fmla="*/ 563213 h 4490369"/>
              <a:gd name="connsiteX1760" fmla="*/ 3148696 w 6569151"/>
              <a:gd name="connsiteY1760" fmla="*/ 545427 h 4490369"/>
              <a:gd name="connsiteX1761" fmla="*/ 3124984 w 6569151"/>
              <a:gd name="connsiteY1761" fmla="*/ 557284 h 4490369"/>
              <a:gd name="connsiteX1762" fmla="*/ 3107200 w 6569151"/>
              <a:gd name="connsiteY1762" fmla="*/ 580998 h 4490369"/>
              <a:gd name="connsiteX1763" fmla="*/ 3095344 w 6569151"/>
              <a:gd name="connsiteY1763" fmla="*/ 580998 h 4490369"/>
              <a:gd name="connsiteX1764" fmla="*/ 3083488 w 6569151"/>
              <a:gd name="connsiteY1764" fmla="*/ 569141 h 4490369"/>
              <a:gd name="connsiteX1765" fmla="*/ 3077560 w 6569151"/>
              <a:gd name="connsiteY1765" fmla="*/ 563213 h 4490369"/>
              <a:gd name="connsiteX1766" fmla="*/ 3083488 w 6569151"/>
              <a:gd name="connsiteY1766" fmla="*/ 569141 h 4490369"/>
              <a:gd name="connsiteX1767" fmla="*/ 3071632 w 6569151"/>
              <a:gd name="connsiteY1767" fmla="*/ 616570 h 4490369"/>
              <a:gd name="connsiteX1768" fmla="*/ 3000496 w 6569151"/>
              <a:gd name="connsiteY1768" fmla="*/ 663998 h 4490369"/>
              <a:gd name="connsiteX1769" fmla="*/ 2994568 w 6569151"/>
              <a:gd name="connsiteY1769" fmla="*/ 681784 h 4490369"/>
              <a:gd name="connsiteX1770" fmla="*/ 3036064 w 6569151"/>
              <a:gd name="connsiteY1770" fmla="*/ 699569 h 4490369"/>
              <a:gd name="connsiteX1771" fmla="*/ 3059776 w 6569151"/>
              <a:gd name="connsiteY1771" fmla="*/ 687712 h 4490369"/>
              <a:gd name="connsiteX1772" fmla="*/ 3065704 w 6569151"/>
              <a:gd name="connsiteY1772" fmla="*/ 705498 h 4490369"/>
              <a:gd name="connsiteX1773" fmla="*/ 3036064 w 6569151"/>
              <a:gd name="connsiteY1773" fmla="*/ 723283 h 4490369"/>
              <a:gd name="connsiteX1774" fmla="*/ 3012352 w 6569151"/>
              <a:gd name="connsiteY1774" fmla="*/ 752926 h 4490369"/>
              <a:gd name="connsiteX1775" fmla="*/ 2959000 w 6569151"/>
              <a:gd name="connsiteY1775" fmla="*/ 752926 h 4490369"/>
              <a:gd name="connsiteX1776" fmla="*/ 2959000 w 6569151"/>
              <a:gd name="connsiteY1776" fmla="*/ 735141 h 4490369"/>
              <a:gd name="connsiteX1777" fmla="*/ 3006424 w 6569151"/>
              <a:gd name="connsiteY1777" fmla="*/ 729212 h 4490369"/>
              <a:gd name="connsiteX1778" fmla="*/ 2994568 w 6569151"/>
              <a:gd name="connsiteY1778" fmla="*/ 717355 h 4490369"/>
              <a:gd name="connsiteX1779" fmla="*/ 2959000 w 6569151"/>
              <a:gd name="connsiteY1779" fmla="*/ 723283 h 4490369"/>
              <a:gd name="connsiteX1780" fmla="*/ 2959000 w 6569151"/>
              <a:gd name="connsiteY1780" fmla="*/ 735141 h 4490369"/>
              <a:gd name="connsiteX1781" fmla="*/ 2947144 w 6569151"/>
              <a:gd name="connsiteY1781" fmla="*/ 752926 h 4490369"/>
              <a:gd name="connsiteX1782" fmla="*/ 2941216 w 6569151"/>
              <a:gd name="connsiteY1782" fmla="*/ 794426 h 4490369"/>
              <a:gd name="connsiteX1783" fmla="*/ 2988640 w 6569151"/>
              <a:gd name="connsiteY1783" fmla="*/ 818140 h 4490369"/>
              <a:gd name="connsiteX1784" fmla="*/ 2994568 w 6569151"/>
              <a:gd name="connsiteY1784" fmla="*/ 877426 h 4490369"/>
              <a:gd name="connsiteX1785" fmla="*/ 3000496 w 6569151"/>
              <a:gd name="connsiteY1785" fmla="*/ 859640 h 4490369"/>
              <a:gd name="connsiteX1786" fmla="*/ 3006424 w 6569151"/>
              <a:gd name="connsiteY1786" fmla="*/ 841854 h 4490369"/>
              <a:gd name="connsiteX1787" fmla="*/ 3012352 w 6569151"/>
              <a:gd name="connsiteY1787" fmla="*/ 806283 h 4490369"/>
              <a:gd name="connsiteX1788" fmla="*/ 3006424 w 6569151"/>
              <a:gd name="connsiteY1788" fmla="*/ 782569 h 4490369"/>
              <a:gd name="connsiteX1789" fmla="*/ 3059776 w 6569151"/>
              <a:gd name="connsiteY1789" fmla="*/ 770712 h 4490369"/>
              <a:gd name="connsiteX1790" fmla="*/ 3059776 w 6569151"/>
              <a:gd name="connsiteY1790" fmla="*/ 794426 h 4490369"/>
              <a:gd name="connsiteX1791" fmla="*/ 3036064 w 6569151"/>
              <a:gd name="connsiteY1791" fmla="*/ 788497 h 4490369"/>
              <a:gd name="connsiteX1792" fmla="*/ 3030136 w 6569151"/>
              <a:gd name="connsiteY1792" fmla="*/ 794426 h 4490369"/>
              <a:gd name="connsiteX1793" fmla="*/ 3024208 w 6569151"/>
              <a:gd name="connsiteY1793" fmla="*/ 835926 h 4490369"/>
              <a:gd name="connsiteX1794" fmla="*/ 3053848 w 6569151"/>
              <a:gd name="connsiteY1794" fmla="*/ 835926 h 4490369"/>
              <a:gd name="connsiteX1795" fmla="*/ 3059776 w 6569151"/>
              <a:gd name="connsiteY1795" fmla="*/ 794426 h 4490369"/>
              <a:gd name="connsiteX1796" fmla="*/ 3089416 w 6569151"/>
              <a:gd name="connsiteY1796" fmla="*/ 829997 h 4490369"/>
              <a:gd name="connsiteX1797" fmla="*/ 3095344 w 6569151"/>
              <a:gd name="connsiteY1797" fmla="*/ 812212 h 4490369"/>
              <a:gd name="connsiteX1798" fmla="*/ 3113128 w 6569151"/>
              <a:gd name="connsiteY1798" fmla="*/ 782569 h 4490369"/>
              <a:gd name="connsiteX1799" fmla="*/ 3148696 w 6569151"/>
              <a:gd name="connsiteY1799" fmla="*/ 788497 h 4490369"/>
              <a:gd name="connsiteX1800" fmla="*/ 3160552 w 6569151"/>
              <a:gd name="connsiteY1800" fmla="*/ 764783 h 4490369"/>
              <a:gd name="connsiteX1801" fmla="*/ 3142768 w 6569151"/>
              <a:gd name="connsiteY1801" fmla="*/ 764783 h 4490369"/>
              <a:gd name="connsiteX1802" fmla="*/ 3107200 w 6569151"/>
              <a:gd name="connsiteY1802" fmla="*/ 746998 h 4490369"/>
              <a:gd name="connsiteX1803" fmla="*/ 3101272 w 6569151"/>
              <a:gd name="connsiteY1803" fmla="*/ 746998 h 4490369"/>
              <a:gd name="connsiteX1804" fmla="*/ 3083488 w 6569151"/>
              <a:gd name="connsiteY1804" fmla="*/ 705498 h 4490369"/>
              <a:gd name="connsiteX1805" fmla="*/ 3101272 w 6569151"/>
              <a:gd name="connsiteY1805" fmla="*/ 693641 h 4490369"/>
              <a:gd name="connsiteX1806" fmla="*/ 3124984 w 6569151"/>
              <a:gd name="connsiteY1806" fmla="*/ 699569 h 4490369"/>
              <a:gd name="connsiteX1807" fmla="*/ 3136840 w 6569151"/>
              <a:gd name="connsiteY1807" fmla="*/ 693641 h 4490369"/>
              <a:gd name="connsiteX1808" fmla="*/ 3142768 w 6569151"/>
              <a:gd name="connsiteY1808" fmla="*/ 669926 h 4490369"/>
              <a:gd name="connsiteX1809" fmla="*/ 3184264 w 6569151"/>
              <a:gd name="connsiteY1809" fmla="*/ 663998 h 4490369"/>
              <a:gd name="connsiteX1810" fmla="*/ 3184264 w 6569151"/>
              <a:gd name="connsiteY1810" fmla="*/ 681784 h 4490369"/>
              <a:gd name="connsiteX1811" fmla="*/ 3202048 w 6569151"/>
              <a:gd name="connsiteY1811" fmla="*/ 681784 h 4490369"/>
              <a:gd name="connsiteX1812" fmla="*/ 3202048 w 6569151"/>
              <a:gd name="connsiteY1812" fmla="*/ 646212 h 4490369"/>
              <a:gd name="connsiteX1813" fmla="*/ 3190192 w 6569151"/>
              <a:gd name="connsiteY1813" fmla="*/ 640284 h 4490369"/>
              <a:gd name="connsiteX1814" fmla="*/ 3142768 w 6569151"/>
              <a:gd name="connsiteY1814" fmla="*/ 628427 h 4490369"/>
              <a:gd name="connsiteX1815" fmla="*/ 3166480 w 6569151"/>
              <a:gd name="connsiteY1815" fmla="*/ 604712 h 4490369"/>
              <a:gd name="connsiteX1816" fmla="*/ 3190192 w 6569151"/>
              <a:gd name="connsiteY1816" fmla="*/ 616570 h 4490369"/>
              <a:gd name="connsiteX1817" fmla="*/ 3249472 w 6569151"/>
              <a:gd name="connsiteY1817" fmla="*/ 604712 h 4490369"/>
              <a:gd name="connsiteX1818" fmla="*/ 3273184 w 6569151"/>
              <a:gd name="connsiteY1818" fmla="*/ 610641 h 4490369"/>
              <a:gd name="connsiteX1819" fmla="*/ 3302824 w 6569151"/>
              <a:gd name="connsiteY1819" fmla="*/ 598784 h 4490369"/>
              <a:gd name="connsiteX1820" fmla="*/ 3332464 w 6569151"/>
              <a:gd name="connsiteY1820" fmla="*/ 616570 h 4490369"/>
              <a:gd name="connsiteX1821" fmla="*/ 3362104 w 6569151"/>
              <a:gd name="connsiteY1821" fmla="*/ 616570 h 4490369"/>
              <a:gd name="connsiteX1822" fmla="*/ 3433240 w 6569151"/>
              <a:gd name="connsiteY1822" fmla="*/ 616570 h 4490369"/>
              <a:gd name="connsiteX1823" fmla="*/ 3439168 w 6569151"/>
              <a:gd name="connsiteY1823" fmla="*/ 616570 h 4490369"/>
              <a:gd name="connsiteX1824" fmla="*/ 3451024 w 6569151"/>
              <a:gd name="connsiteY1824" fmla="*/ 604712 h 4490369"/>
              <a:gd name="connsiteX1825" fmla="*/ 3445096 w 6569151"/>
              <a:gd name="connsiteY1825" fmla="*/ 575070 h 4490369"/>
              <a:gd name="connsiteX1826" fmla="*/ 3445096 w 6569151"/>
              <a:gd name="connsiteY1826" fmla="*/ 569141 h 4490369"/>
              <a:gd name="connsiteX1827" fmla="*/ 3409528 w 6569151"/>
              <a:gd name="connsiteY1827" fmla="*/ 557284 h 4490369"/>
              <a:gd name="connsiteX1828" fmla="*/ 3421384 w 6569151"/>
              <a:gd name="connsiteY1828" fmla="*/ 545427 h 4490369"/>
              <a:gd name="connsiteX1829" fmla="*/ 3456952 w 6569151"/>
              <a:gd name="connsiteY1829" fmla="*/ 551355 h 4490369"/>
              <a:gd name="connsiteX1830" fmla="*/ 3468808 w 6569151"/>
              <a:gd name="connsiteY1830" fmla="*/ 610641 h 4490369"/>
              <a:gd name="connsiteX1831" fmla="*/ 3492520 w 6569151"/>
              <a:gd name="connsiteY1831" fmla="*/ 586927 h 4490369"/>
              <a:gd name="connsiteX1832" fmla="*/ 3480664 w 6569151"/>
              <a:gd name="connsiteY1832" fmla="*/ 551355 h 4490369"/>
              <a:gd name="connsiteX1833" fmla="*/ 3504376 w 6569151"/>
              <a:gd name="connsiteY1833" fmla="*/ 533570 h 4490369"/>
              <a:gd name="connsiteX1834" fmla="*/ 3545872 w 6569151"/>
              <a:gd name="connsiteY1834" fmla="*/ 551355 h 4490369"/>
              <a:gd name="connsiteX1835" fmla="*/ 3545872 w 6569151"/>
              <a:gd name="connsiteY1835" fmla="*/ 586927 h 4490369"/>
              <a:gd name="connsiteX1836" fmla="*/ 3516232 w 6569151"/>
              <a:gd name="connsiteY1836" fmla="*/ 598784 h 4490369"/>
              <a:gd name="connsiteX1837" fmla="*/ 3516232 w 6569151"/>
              <a:gd name="connsiteY1837" fmla="*/ 604712 h 4490369"/>
              <a:gd name="connsiteX1838" fmla="*/ 3534016 w 6569151"/>
              <a:gd name="connsiteY1838" fmla="*/ 634355 h 4490369"/>
              <a:gd name="connsiteX1839" fmla="*/ 3510304 w 6569151"/>
              <a:gd name="connsiteY1839" fmla="*/ 646212 h 4490369"/>
              <a:gd name="connsiteX1840" fmla="*/ 3486592 w 6569151"/>
              <a:gd name="connsiteY1840" fmla="*/ 658069 h 4490369"/>
              <a:gd name="connsiteX1841" fmla="*/ 3480664 w 6569151"/>
              <a:gd name="connsiteY1841" fmla="*/ 640284 h 4490369"/>
              <a:gd name="connsiteX1842" fmla="*/ 3474736 w 6569151"/>
              <a:gd name="connsiteY1842" fmla="*/ 640284 h 4490369"/>
              <a:gd name="connsiteX1843" fmla="*/ 3468808 w 6569151"/>
              <a:gd name="connsiteY1843" fmla="*/ 646212 h 4490369"/>
              <a:gd name="connsiteX1844" fmla="*/ 3486592 w 6569151"/>
              <a:gd name="connsiteY1844" fmla="*/ 658069 h 4490369"/>
              <a:gd name="connsiteX1845" fmla="*/ 3462880 w 6569151"/>
              <a:gd name="connsiteY1845" fmla="*/ 681784 h 4490369"/>
              <a:gd name="connsiteX1846" fmla="*/ 3427312 w 6569151"/>
              <a:gd name="connsiteY1846" fmla="*/ 663998 h 4490369"/>
              <a:gd name="connsiteX1847" fmla="*/ 3409528 w 6569151"/>
              <a:gd name="connsiteY1847" fmla="*/ 681784 h 4490369"/>
              <a:gd name="connsiteX1848" fmla="*/ 3421384 w 6569151"/>
              <a:gd name="connsiteY1848" fmla="*/ 681784 h 4490369"/>
              <a:gd name="connsiteX1849" fmla="*/ 3427312 w 6569151"/>
              <a:gd name="connsiteY1849" fmla="*/ 723283 h 4490369"/>
              <a:gd name="connsiteX1850" fmla="*/ 3397672 w 6569151"/>
              <a:gd name="connsiteY1850" fmla="*/ 717355 h 4490369"/>
              <a:gd name="connsiteX1851" fmla="*/ 3391744 w 6569151"/>
              <a:gd name="connsiteY1851" fmla="*/ 735141 h 4490369"/>
              <a:gd name="connsiteX1852" fmla="*/ 3403600 w 6569151"/>
              <a:gd name="connsiteY1852" fmla="*/ 741069 h 4490369"/>
              <a:gd name="connsiteX1853" fmla="*/ 3439168 w 6569151"/>
              <a:gd name="connsiteY1853" fmla="*/ 729212 h 4490369"/>
              <a:gd name="connsiteX1854" fmla="*/ 3456952 w 6569151"/>
              <a:gd name="connsiteY1854" fmla="*/ 699569 h 4490369"/>
              <a:gd name="connsiteX1855" fmla="*/ 3528088 w 6569151"/>
              <a:gd name="connsiteY1855" fmla="*/ 652141 h 4490369"/>
              <a:gd name="connsiteX1856" fmla="*/ 3534016 w 6569151"/>
              <a:gd name="connsiteY1856" fmla="*/ 634355 h 4490369"/>
              <a:gd name="connsiteX1857" fmla="*/ 3587368 w 6569151"/>
              <a:gd name="connsiteY1857" fmla="*/ 598784 h 4490369"/>
              <a:gd name="connsiteX1858" fmla="*/ 3688144 w 6569151"/>
              <a:gd name="connsiteY1858" fmla="*/ 539498 h 4490369"/>
              <a:gd name="connsiteX1859" fmla="*/ 3717784 w 6569151"/>
              <a:gd name="connsiteY1859" fmla="*/ 503927 h 4490369"/>
              <a:gd name="connsiteX1860" fmla="*/ 3729640 w 6569151"/>
              <a:gd name="connsiteY1860" fmla="*/ 503927 h 4490369"/>
              <a:gd name="connsiteX1861" fmla="*/ 3723712 w 6569151"/>
              <a:gd name="connsiteY1861" fmla="*/ 527641 h 4490369"/>
              <a:gd name="connsiteX1862" fmla="*/ 3741496 w 6569151"/>
              <a:gd name="connsiteY1862" fmla="*/ 527641 h 4490369"/>
              <a:gd name="connsiteX1863" fmla="*/ 3759280 w 6569151"/>
              <a:gd name="connsiteY1863" fmla="*/ 497998 h 4490369"/>
              <a:gd name="connsiteX1864" fmla="*/ 3788920 w 6569151"/>
              <a:gd name="connsiteY1864" fmla="*/ 497998 h 4490369"/>
              <a:gd name="connsiteX1865" fmla="*/ 3806704 w 6569151"/>
              <a:gd name="connsiteY1865" fmla="*/ 503927 h 4490369"/>
              <a:gd name="connsiteX1866" fmla="*/ 3800776 w 6569151"/>
              <a:gd name="connsiteY1866" fmla="*/ 515784 h 4490369"/>
              <a:gd name="connsiteX1867" fmla="*/ 3741496 w 6569151"/>
              <a:gd name="connsiteY1867" fmla="*/ 563213 h 4490369"/>
              <a:gd name="connsiteX1868" fmla="*/ 3729640 w 6569151"/>
              <a:gd name="connsiteY1868" fmla="*/ 598784 h 4490369"/>
              <a:gd name="connsiteX1869" fmla="*/ 3735568 w 6569151"/>
              <a:gd name="connsiteY1869" fmla="*/ 604712 h 4490369"/>
              <a:gd name="connsiteX1870" fmla="*/ 3759280 w 6569151"/>
              <a:gd name="connsiteY1870" fmla="*/ 569141 h 4490369"/>
              <a:gd name="connsiteX1871" fmla="*/ 3768913 w 6569151"/>
              <a:gd name="connsiteY1871" fmla="*/ 566918 h 4490369"/>
              <a:gd name="connsiteX1872" fmla="*/ 3777629 w 6569151"/>
              <a:gd name="connsiteY1872" fmla="*/ 568294 h 4490369"/>
              <a:gd name="connsiteX1873" fmla="*/ 3777064 w 6569151"/>
              <a:gd name="connsiteY1873" fmla="*/ 569141 h 4490369"/>
              <a:gd name="connsiteX1874" fmla="*/ 3782992 w 6569151"/>
              <a:gd name="connsiteY1874" fmla="*/ 569141 h 4490369"/>
              <a:gd name="connsiteX1875" fmla="*/ 3777629 w 6569151"/>
              <a:gd name="connsiteY1875" fmla="*/ 568294 h 4490369"/>
              <a:gd name="connsiteX1876" fmla="*/ 3788920 w 6569151"/>
              <a:gd name="connsiteY1876" fmla="*/ 551355 h 4490369"/>
              <a:gd name="connsiteX1877" fmla="*/ 3854128 w 6569151"/>
              <a:gd name="connsiteY1877" fmla="*/ 527641 h 4490369"/>
              <a:gd name="connsiteX1878" fmla="*/ 3860056 w 6569151"/>
              <a:gd name="connsiteY1878" fmla="*/ 509856 h 4490369"/>
              <a:gd name="connsiteX1879" fmla="*/ 3907480 w 6569151"/>
              <a:gd name="connsiteY1879" fmla="*/ 480213 h 4490369"/>
              <a:gd name="connsiteX1880" fmla="*/ 3913408 w 6569151"/>
              <a:gd name="connsiteY1880" fmla="*/ 492070 h 4490369"/>
              <a:gd name="connsiteX1881" fmla="*/ 3901552 w 6569151"/>
              <a:gd name="connsiteY1881" fmla="*/ 509856 h 4490369"/>
              <a:gd name="connsiteX1882" fmla="*/ 3907480 w 6569151"/>
              <a:gd name="connsiteY1882" fmla="*/ 509856 h 4490369"/>
              <a:gd name="connsiteX1883" fmla="*/ 3895624 w 6569151"/>
              <a:gd name="connsiteY1883" fmla="*/ 521713 h 4490369"/>
              <a:gd name="connsiteX1884" fmla="*/ 3889696 w 6569151"/>
              <a:gd name="connsiteY1884" fmla="*/ 545427 h 4490369"/>
              <a:gd name="connsiteX1885" fmla="*/ 3854128 w 6569151"/>
              <a:gd name="connsiteY1885" fmla="*/ 575070 h 4490369"/>
              <a:gd name="connsiteX1886" fmla="*/ 3818560 w 6569151"/>
              <a:gd name="connsiteY1886" fmla="*/ 616570 h 4490369"/>
              <a:gd name="connsiteX1887" fmla="*/ 3860056 w 6569151"/>
              <a:gd name="connsiteY1887" fmla="*/ 616570 h 4490369"/>
              <a:gd name="connsiteX1888" fmla="*/ 3865984 w 6569151"/>
              <a:gd name="connsiteY1888" fmla="*/ 592855 h 4490369"/>
              <a:gd name="connsiteX1889" fmla="*/ 3901552 w 6569151"/>
              <a:gd name="connsiteY1889" fmla="*/ 586927 h 4490369"/>
              <a:gd name="connsiteX1890" fmla="*/ 3919336 w 6569151"/>
              <a:gd name="connsiteY1890" fmla="*/ 569141 h 4490369"/>
              <a:gd name="connsiteX1891" fmla="*/ 3919336 w 6569151"/>
              <a:gd name="connsiteY1891" fmla="*/ 598784 h 4490369"/>
              <a:gd name="connsiteX1892" fmla="*/ 3895624 w 6569151"/>
              <a:gd name="connsiteY1892" fmla="*/ 610641 h 4490369"/>
              <a:gd name="connsiteX1893" fmla="*/ 3889696 w 6569151"/>
              <a:gd name="connsiteY1893" fmla="*/ 634355 h 4490369"/>
              <a:gd name="connsiteX1894" fmla="*/ 3871912 w 6569151"/>
              <a:gd name="connsiteY1894" fmla="*/ 658069 h 4490369"/>
              <a:gd name="connsiteX1895" fmla="*/ 3895624 w 6569151"/>
              <a:gd name="connsiteY1895" fmla="*/ 663998 h 4490369"/>
              <a:gd name="connsiteX1896" fmla="*/ 3895624 w 6569151"/>
              <a:gd name="connsiteY1896" fmla="*/ 675855 h 4490369"/>
              <a:gd name="connsiteX1897" fmla="*/ 3889696 w 6569151"/>
              <a:gd name="connsiteY1897" fmla="*/ 717355 h 4490369"/>
              <a:gd name="connsiteX1898" fmla="*/ 3865984 w 6569151"/>
              <a:gd name="connsiteY1898" fmla="*/ 735141 h 4490369"/>
              <a:gd name="connsiteX1899" fmla="*/ 3871912 w 6569151"/>
              <a:gd name="connsiteY1899" fmla="*/ 741069 h 4490369"/>
              <a:gd name="connsiteX1900" fmla="*/ 3895624 w 6569151"/>
              <a:gd name="connsiteY1900" fmla="*/ 735141 h 4490369"/>
              <a:gd name="connsiteX1901" fmla="*/ 3907480 w 6569151"/>
              <a:gd name="connsiteY1901" fmla="*/ 711426 h 4490369"/>
              <a:gd name="connsiteX1902" fmla="*/ 3948976 w 6569151"/>
              <a:gd name="connsiteY1902" fmla="*/ 681784 h 4490369"/>
              <a:gd name="connsiteX1903" fmla="*/ 3966760 w 6569151"/>
              <a:gd name="connsiteY1903" fmla="*/ 693641 h 4490369"/>
              <a:gd name="connsiteX1904" fmla="*/ 3960832 w 6569151"/>
              <a:gd name="connsiteY1904" fmla="*/ 705498 h 4490369"/>
              <a:gd name="connsiteX1905" fmla="*/ 3871912 w 6569151"/>
              <a:gd name="connsiteY1905" fmla="*/ 800355 h 4490369"/>
              <a:gd name="connsiteX1906" fmla="*/ 3800776 w 6569151"/>
              <a:gd name="connsiteY1906" fmla="*/ 871497 h 4490369"/>
              <a:gd name="connsiteX1907" fmla="*/ 3759280 w 6569151"/>
              <a:gd name="connsiteY1907" fmla="*/ 912997 h 4490369"/>
              <a:gd name="connsiteX1908" fmla="*/ 3670360 w 6569151"/>
              <a:gd name="connsiteY1908" fmla="*/ 1001925 h 4490369"/>
              <a:gd name="connsiteX1909" fmla="*/ 3617008 w 6569151"/>
              <a:gd name="connsiteY1909" fmla="*/ 1055282 h 4490369"/>
              <a:gd name="connsiteX1910" fmla="*/ 3569584 w 6569151"/>
              <a:gd name="connsiteY1910" fmla="*/ 1102711 h 4490369"/>
              <a:gd name="connsiteX1911" fmla="*/ 3516232 w 6569151"/>
              <a:gd name="connsiteY1911" fmla="*/ 1156068 h 4490369"/>
              <a:gd name="connsiteX1912" fmla="*/ 3498448 w 6569151"/>
              <a:gd name="connsiteY1912" fmla="*/ 1173853 h 4490369"/>
              <a:gd name="connsiteX1913" fmla="*/ 3474736 w 6569151"/>
              <a:gd name="connsiteY1913" fmla="*/ 1185710 h 4490369"/>
              <a:gd name="connsiteX1914" fmla="*/ 3373960 w 6569151"/>
              <a:gd name="connsiteY1914" fmla="*/ 1262782 h 4490369"/>
              <a:gd name="connsiteX1915" fmla="*/ 3273184 w 6569151"/>
              <a:gd name="connsiteY1915" fmla="*/ 1333924 h 4490369"/>
              <a:gd name="connsiteX1916" fmla="*/ 3255400 w 6569151"/>
              <a:gd name="connsiteY1916" fmla="*/ 1339853 h 4490369"/>
              <a:gd name="connsiteX1917" fmla="*/ 3249472 w 6569151"/>
              <a:gd name="connsiteY1917" fmla="*/ 1381353 h 4490369"/>
              <a:gd name="connsiteX1918" fmla="*/ 3231688 w 6569151"/>
              <a:gd name="connsiteY1918" fmla="*/ 1393210 h 4490369"/>
              <a:gd name="connsiteX1919" fmla="*/ 3225760 w 6569151"/>
              <a:gd name="connsiteY1919" fmla="*/ 1422853 h 4490369"/>
              <a:gd name="connsiteX1920" fmla="*/ 3190192 w 6569151"/>
              <a:gd name="connsiteY1920" fmla="*/ 1422853 h 4490369"/>
              <a:gd name="connsiteX1921" fmla="*/ 3172408 w 6569151"/>
              <a:gd name="connsiteY1921" fmla="*/ 1470281 h 4490369"/>
              <a:gd name="connsiteX1922" fmla="*/ 3184264 w 6569151"/>
              <a:gd name="connsiteY1922" fmla="*/ 1529566 h 4490369"/>
              <a:gd name="connsiteX1923" fmla="*/ 3166480 w 6569151"/>
              <a:gd name="connsiteY1923" fmla="*/ 1529566 h 4490369"/>
              <a:gd name="connsiteX1924" fmla="*/ 3154624 w 6569151"/>
              <a:gd name="connsiteY1924" fmla="*/ 1511781 h 4490369"/>
              <a:gd name="connsiteX1925" fmla="*/ 3124984 w 6569151"/>
              <a:gd name="connsiteY1925" fmla="*/ 1529566 h 4490369"/>
              <a:gd name="connsiteX1926" fmla="*/ 3101272 w 6569151"/>
              <a:gd name="connsiteY1926" fmla="*/ 1529566 h 4490369"/>
              <a:gd name="connsiteX1927" fmla="*/ 3083488 w 6569151"/>
              <a:gd name="connsiteY1927" fmla="*/ 1565138 h 4490369"/>
              <a:gd name="connsiteX1928" fmla="*/ 3071632 w 6569151"/>
              <a:gd name="connsiteY1928" fmla="*/ 1559209 h 4490369"/>
              <a:gd name="connsiteX1929" fmla="*/ 3059776 w 6569151"/>
              <a:gd name="connsiteY1929" fmla="*/ 1535495 h 4490369"/>
              <a:gd name="connsiteX1930" fmla="*/ 3053848 w 6569151"/>
              <a:gd name="connsiteY1930" fmla="*/ 1541424 h 4490369"/>
              <a:gd name="connsiteX1931" fmla="*/ 3059776 w 6569151"/>
              <a:gd name="connsiteY1931" fmla="*/ 1582923 h 4490369"/>
              <a:gd name="connsiteX1932" fmla="*/ 3071632 w 6569151"/>
              <a:gd name="connsiteY1932" fmla="*/ 1594781 h 4490369"/>
              <a:gd name="connsiteX1933" fmla="*/ 3095344 w 6569151"/>
              <a:gd name="connsiteY1933" fmla="*/ 1594781 h 4490369"/>
              <a:gd name="connsiteX1934" fmla="*/ 3107200 w 6569151"/>
              <a:gd name="connsiteY1934" fmla="*/ 1565138 h 4490369"/>
              <a:gd name="connsiteX1935" fmla="*/ 3148696 w 6569151"/>
              <a:gd name="connsiteY1935" fmla="*/ 1565138 h 4490369"/>
              <a:gd name="connsiteX1936" fmla="*/ 3178336 w 6569151"/>
              <a:gd name="connsiteY1936" fmla="*/ 1606638 h 4490369"/>
              <a:gd name="connsiteX1937" fmla="*/ 3202048 w 6569151"/>
              <a:gd name="connsiteY1937" fmla="*/ 1600709 h 4490369"/>
              <a:gd name="connsiteX1938" fmla="*/ 3207976 w 6569151"/>
              <a:gd name="connsiteY1938" fmla="*/ 1559209 h 4490369"/>
              <a:gd name="connsiteX1939" fmla="*/ 3231688 w 6569151"/>
              <a:gd name="connsiteY1939" fmla="*/ 1553281 h 4490369"/>
              <a:gd name="connsiteX1940" fmla="*/ 3249472 w 6569151"/>
              <a:gd name="connsiteY1940" fmla="*/ 1505852 h 4490369"/>
              <a:gd name="connsiteX1941" fmla="*/ 3237616 w 6569151"/>
              <a:gd name="connsiteY1941" fmla="*/ 1482138 h 4490369"/>
              <a:gd name="connsiteX1942" fmla="*/ 3243544 w 6569151"/>
              <a:gd name="connsiteY1942" fmla="*/ 1452495 h 4490369"/>
              <a:gd name="connsiteX1943" fmla="*/ 3243544 w 6569151"/>
              <a:gd name="connsiteY1943" fmla="*/ 1416924 h 4490369"/>
              <a:gd name="connsiteX1944" fmla="*/ 3308752 w 6569151"/>
              <a:gd name="connsiteY1944" fmla="*/ 1387281 h 4490369"/>
              <a:gd name="connsiteX1945" fmla="*/ 3344320 w 6569151"/>
              <a:gd name="connsiteY1945" fmla="*/ 1363567 h 4490369"/>
              <a:gd name="connsiteX1946" fmla="*/ 3356176 w 6569151"/>
              <a:gd name="connsiteY1946" fmla="*/ 1387281 h 4490369"/>
              <a:gd name="connsiteX1947" fmla="*/ 3368032 w 6569151"/>
              <a:gd name="connsiteY1947" fmla="*/ 1375424 h 4490369"/>
              <a:gd name="connsiteX1948" fmla="*/ 3356176 w 6569151"/>
              <a:gd name="connsiteY1948" fmla="*/ 1339853 h 4490369"/>
              <a:gd name="connsiteX1949" fmla="*/ 3379888 w 6569151"/>
              <a:gd name="connsiteY1949" fmla="*/ 1316139 h 4490369"/>
              <a:gd name="connsiteX1950" fmla="*/ 3415456 w 6569151"/>
              <a:gd name="connsiteY1950" fmla="*/ 1304282 h 4490369"/>
              <a:gd name="connsiteX1951" fmla="*/ 3445096 w 6569151"/>
              <a:gd name="connsiteY1951" fmla="*/ 1310210 h 4490369"/>
              <a:gd name="connsiteX1952" fmla="*/ 3456952 w 6569151"/>
              <a:gd name="connsiteY1952" fmla="*/ 1286496 h 4490369"/>
              <a:gd name="connsiteX1953" fmla="*/ 3474736 w 6569151"/>
              <a:gd name="connsiteY1953" fmla="*/ 1286496 h 4490369"/>
              <a:gd name="connsiteX1954" fmla="*/ 3474736 w 6569151"/>
              <a:gd name="connsiteY1954" fmla="*/ 1304282 h 4490369"/>
              <a:gd name="connsiteX1955" fmla="*/ 3498448 w 6569151"/>
              <a:gd name="connsiteY1955" fmla="*/ 1286496 h 4490369"/>
              <a:gd name="connsiteX1956" fmla="*/ 3492520 w 6569151"/>
              <a:gd name="connsiteY1956" fmla="*/ 1215353 h 4490369"/>
              <a:gd name="connsiteX1957" fmla="*/ 3516232 w 6569151"/>
              <a:gd name="connsiteY1957" fmla="*/ 1191639 h 4490369"/>
              <a:gd name="connsiteX1958" fmla="*/ 3528088 w 6569151"/>
              <a:gd name="connsiteY1958" fmla="*/ 1173853 h 4490369"/>
              <a:gd name="connsiteX1959" fmla="*/ 3575512 w 6569151"/>
              <a:gd name="connsiteY1959" fmla="*/ 1156068 h 4490369"/>
              <a:gd name="connsiteX1960" fmla="*/ 3628864 w 6569151"/>
              <a:gd name="connsiteY1960" fmla="*/ 1156068 h 4490369"/>
              <a:gd name="connsiteX1961" fmla="*/ 3634792 w 6569151"/>
              <a:gd name="connsiteY1961" fmla="*/ 1150139 h 4490369"/>
              <a:gd name="connsiteX1962" fmla="*/ 3634792 w 6569151"/>
              <a:gd name="connsiteY1962" fmla="*/ 1126425 h 4490369"/>
              <a:gd name="connsiteX1963" fmla="*/ 3670360 w 6569151"/>
              <a:gd name="connsiteY1963" fmla="*/ 1114568 h 4490369"/>
              <a:gd name="connsiteX1964" fmla="*/ 3688144 w 6569151"/>
              <a:gd name="connsiteY1964" fmla="*/ 1096782 h 4490369"/>
              <a:gd name="connsiteX1965" fmla="*/ 3723712 w 6569151"/>
              <a:gd name="connsiteY1965" fmla="*/ 1096782 h 4490369"/>
              <a:gd name="connsiteX1966" fmla="*/ 3729640 w 6569151"/>
              <a:gd name="connsiteY1966" fmla="*/ 1090854 h 4490369"/>
              <a:gd name="connsiteX1967" fmla="*/ 3735568 w 6569151"/>
              <a:gd name="connsiteY1967" fmla="*/ 1061211 h 4490369"/>
              <a:gd name="connsiteX1968" fmla="*/ 3759280 w 6569151"/>
              <a:gd name="connsiteY1968" fmla="*/ 1055282 h 4490369"/>
              <a:gd name="connsiteX1969" fmla="*/ 3782992 w 6569151"/>
              <a:gd name="connsiteY1969" fmla="*/ 1067139 h 4490369"/>
              <a:gd name="connsiteX1970" fmla="*/ 3806704 w 6569151"/>
              <a:gd name="connsiteY1970" fmla="*/ 1055282 h 4490369"/>
              <a:gd name="connsiteX1971" fmla="*/ 3830416 w 6569151"/>
              <a:gd name="connsiteY1971" fmla="*/ 1055282 h 4490369"/>
              <a:gd name="connsiteX1972" fmla="*/ 3830416 w 6569151"/>
              <a:gd name="connsiteY1972" fmla="*/ 1031568 h 4490369"/>
              <a:gd name="connsiteX1973" fmla="*/ 3842272 w 6569151"/>
              <a:gd name="connsiteY1973" fmla="*/ 984140 h 4490369"/>
              <a:gd name="connsiteX1974" fmla="*/ 3871912 w 6569151"/>
              <a:gd name="connsiteY1974" fmla="*/ 966354 h 4490369"/>
              <a:gd name="connsiteX1975" fmla="*/ 3883768 w 6569151"/>
              <a:gd name="connsiteY1975" fmla="*/ 948568 h 4490369"/>
              <a:gd name="connsiteX1976" fmla="*/ 3895624 w 6569151"/>
              <a:gd name="connsiteY1976" fmla="*/ 966354 h 4490369"/>
              <a:gd name="connsiteX1977" fmla="*/ 3907480 w 6569151"/>
              <a:gd name="connsiteY1977" fmla="*/ 990068 h 4490369"/>
              <a:gd name="connsiteX1978" fmla="*/ 3889696 w 6569151"/>
              <a:gd name="connsiteY1978" fmla="*/ 995997 h 4490369"/>
              <a:gd name="connsiteX1979" fmla="*/ 3865984 w 6569151"/>
              <a:gd name="connsiteY1979" fmla="*/ 1001925 h 4490369"/>
              <a:gd name="connsiteX1980" fmla="*/ 3854128 w 6569151"/>
              <a:gd name="connsiteY1980" fmla="*/ 1013782 h 4490369"/>
              <a:gd name="connsiteX1981" fmla="*/ 3883768 w 6569151"/>
              <a:gd name="connsiteY1981" fmla="*/ 1037497 h 4490369"/>
              <a:gd name="connsiteX1982" fmla="*/ 3913408 w 6569151"/>
              <a:gd name="connsiteY1982" fmla="*/ 1049354 h 4490369"/>
              <a:gd name="connsiteX1983" fmla="*/ 3937120 w 6569151"/>
              <a:gd name="connsiteY1983" fmla="*/ 1031568 h 4490369"/>
              <a:gd name="connsiteX1984" fmla="*/ 3954904 w 6569151"/>
              <a:gd name="connsiteY1984" fmla="*/ 1031568 h 4490369"/>
              <a:gd name="connsiteX1985" fmla="*/ 3954904 w 6569151"/>
              <a:gd name="connsiteY1985" fmla="*/ 990068 h 4490369"/>
              <a:gd name="connsiteX1986" fmla="*/ 3972688 w 6569151"/>
              <a:gd name="connsiteY1986" fmla="*/ 960425 h 4490369"/>
              <a:gd name="connsiteX1987" fmla="*/ 4002328 w 6569151"/>
              <a:gd name="connsiteY1987" fmla="*/ 978211 h 4490369"/>
              <a:gd name="connsiteX1988" fmla="*/ 4008256 w 6569151"/>
              <a:gd name="connsiteY1988" fmla="*/ 948568 h 4490369"/>
              <a:gd name="connsiteX1989" fmla="*/ 4049752 w 6569151"/>
              <a:gd name="connsiteY1989" fmla="*/ 918926 h 4490369"/>
              <a:gd name="connsiteX1990" fmla="*/ 4067536 w 6569151"/>
              <a:gd name="connsiteY1990" fmla="*/ 918926 h 4490369"/>
              <a:gd name="connsiteX1991" fmla="*/ 4079392 w 6569151"/>
              <a:gd name="connsiteY1991" fmla="*/ 942640 h 4490369"/>
              <a:gd name="connsiteX1992" fmla="*/ 4126816 w 6569151"/>
              <a:gd name="connsiteY1992" fmla="*/ 942640 h 4490369"/>
              <a:gd name="connsiteX1993" fmla="*/ 4126816 w 6569151"/>
              <a:gd name="connsiteY1993" fmla="*/ 912997 h 4490369"/>
              <a:gd name="connsiteX1994" fmla="*/ 4097176 w 6569151"/>
              <a:gd name="connsiteY1994" fmla="*/ 924854 h 4490369"/>
              <a:gd name="connsiteX1995" fmla="*/ 4085320 w 6569151"/>
              <a:gd name="connsiteY1995" fmla="*/ 912997 h 4490369"/>
              <a:gd name="connsiteX1996" fmla="*/ 4097176 w 6569151"/>
              <a:gd name="connsiteY1996" fmla="*/ 877426 h 4490369"/>
              <a:gd name="connsiteX1997" fmla="*/ 4085320 w 6569151"/>
              <a:gd name="connsiteY1997" fmla="*/ 847783 h 4490369"/>
              <a:gd name="connsiteX1998" fmla="*/ 4103104 w 6569151"/>
              <a:gd name="connsiteY1998" fmla="*/ 835926 h 4490369"/>
              <a:gd name="connsiteX1999" fmla="*/ 4109032 w 6569151"/>
              <a:gd name="connsiteY1999" fmla="*/ 859640 h 4490369"/>
              <a:gd name="connsiteX2000" fmla="*/ 4120888 w 6569151"/>
              <a:gd name="connsiteY2000" fmla="*/ 865569 h 4490369"/>
              <a:gd name="connsiteX2001" fmla="*/ 4156456 w 6569151"/>
              <a:gd name="connsiteY2001" fmla="*/ 865569 h 4490369"/>
              <a:gd name="connsiteX2002" fmla="*/ 4203880 w 6569151"/>
              <a:gd name="connsiteY2002" fmla="*/ 853712 h 4490369"/>
              <a:gd name="connsiteX2003" fmla="*/ 4209808 w 6569151"/>
              <a:gd name="connsiteY2003" fmla="*/ 824069 h 4490369"/>
              <a:gd name="connsiteX2004" fmla="*/ 4269088 w 6569151"/>
              <a:gd name="connsiteY2004" fmla="*/ 800355 h 4490369"/>
              <a:gd name="connsiteX2005" fmla="*/ 4269088 w 6569151"/>
              <a:gd name="connsiteY2005" fmla="*/ 806283 h 4490369"/>
              <a:gd name="connsiteX2006" fmla="*/ 4269088 w 6569151"/>
              <a:gd name="connsiteY2006" fmla="*/ 818140 h 4490369"/>
              <a:gd name="connsiteX2007" fmla="*/ 4280944 w 6569151"/>
              <a:gd name="connsiteY2007" fmla="*/ 818140 h 4490369"/>
              <a:gd name="connsiteX2008" fmla="*/ 4292800 w 6569151"/>
              <a:gd name="connsiteY2008" fmla="*/ 794426 h 4490369"/>
              <a:gd name="connsiteX2009" fmla="*/ 4275016 w 6569151"/>
              <a:gd name="connsiteY2009" fmla="*/ 770712 h 4490369"/>
              <a:gd name="connsiteX2010" fmla="*/ 4263160 w 6569151"/>
              <a:gd name="connsiteY2010" fmla="*/ 770712 h 4490369"/>
              <a:gd name="connsiteX2011" fmla="*/ 4251304 w 6569151"/>
              <a:gd name="connsiteY2011" fmla="*/ 764783 h 4490369"/>
              <a:gd name="connsiteX2012" fmla="*/ 4257232 w 6569151"/>
              <a:gd name="connsiteY2012" fmla="*/ 735141 h 4490369"/>
              <a:gd name="connsiteX2013" fmla="*/ 4269088 w 6569151"/>
              <a:gd name="connsiteY2013" fmla="*/ 746998 h 4490369"/>
              <a:gd name="connsiteX2014" fmla="*/ 4316512 w 6569151"/>
              <a:gd name="connsiteY2014" fmla="*/ 752926 h 4490369"/>
              <a:gd name="connsiteX2015" fmla="*/ 4352080 w 6569151"/>
              <a:gd name="connsiteY2015" fmla="*/ 746998 h 4490369"/>
              <a:gd name="connsiteX2016" fmla="*/ 4369864 w 6569151"/>
              <a:gd name="connsiteY2016" fmla="*/ 717355 h 4490369"/>
              <a:gd name="connsiteX2017" fmla="*/ 4399504 w 6569151"/>
              <a:gd name="connsiteY2017" fmla="*/ 699569 h 4490369"/>
              <a:gd name="connsiteX2018" fmla="*/ 4411360 w 6569151"/>
              <a:gd name="connsiteY2018" fmla="*/ 681784 h 4490369"/>
              <a:gd name="connsiteX2019" fmla="*/ 4446928 w 6569151"/>
              <a:gd name="connsiteY2019" fmla="*/ 652141 h 4490369"/>
              <a:gd name="connsiteX2020" fmla="*/ 4458784 w 6569151"/>
              <a:gd name="connsiteY2020" fmla="*/ 640284 h 4490369"/>
              <a:gd name="connsiteX2021" fmla="*/ 4518064 w 6569151"/>
              <a:gd name="connsiteY2021" fmla="*/ 586927 h 4490369"/>
              <a:gd name="connsiteX2022" fmla="*/ 4535848 w 6569151"/>
              <a:gd name="connsiteY2022" fmla="*/ 563213 h 4490369"/>
              <a:gd name="connsiteX2023" fmla="*/ 4577344 w 6569151"/>
              <a:gd name="connsiteY2023" fmla="*/ 551355 h 4490369"/>
              <a:gd name="connsiteX2024" fmla="*/ 4618840 w 6569151"/>
              <a:gd name="connsiteY2024" fmla="*/ 557284 h 4490369"/>
              <a:gd name="connsiteX2025" fmla="*/ 4654408 w 6569151"/>
              <a:gd name="connsiteY2025" fmla="*/ 551355 h 4490369"/>
              <a:gd name="connsiteX2026" fmla="*/ 4684048 w 6569151"/>
              <a:gd name="connsiteY2026" fmla="*/ 551355 h 4490369"/>
              <a:gd name="connsiteX2027" fmla="*/ 4772968 w 6569151"/>
              <a:gd name="connsiteY2027" fmla="*/ 486141 h 4490369"/>
              <a:gd name="connsiteX2028" fmla="*/ 4790752 w 6569151"/>
              <a:gd name="connsiteY2028" fmla="*/ 480213 h 4490369"/>
              <a:gd name="connsiteX2029" fmla="*/ 4814464 w 6569151"/>
              <a:gd name="connsiteY2029" fmla="*/ 450570 h 4490369"/>
              <a:gd name="connsiteX2030" fmla="*/ 4855960 w 6569151"/>
              <a:gd name="connsiteY2030" fmla="*/ 426856 h 4490369"/>
              <a:gd name="connsiteX2031" fmla="*/ 4867816 w 6569151"/>
              <a:gd name="connsiteY2031" fmla="*/ 438713 h 4490369"/>
              <a:gd name="connsiteX2032" fmla="*/ 4867816 w 6569151"/>
              <a:gd name="connsiteY2032" fmla="*/ 492070 h 4490369"/>
              <a:gd name="connsiteX2033" fmla="*/ 4885600 w 6569151"/>
              <a:gd name="connsiteY2033" fmla="*/ 497998 h 4490369"/>
              <a:gd name="connsiteX2034" fmla="*/ 4879672 w 6569151"/>
              <a:gd name="connsiteY2034" fmla="*/ 527641 h 4490369"/>
              <a:gd name="connsiteX2035" fmla="*/ 4885600 w 6569151"/>
              <a:gd name="connsiteY2035" fmla="*/ 533570 h 4490369"/>
              <a:gd name="connsiteX2036" fmla="*/ 4885600 w 6569151"/>
              <a:gd name="connsiteY2036" fmla="*/ 497998 h 4490369"/>
              <a:gd name="connsiteX2037" fmla="*/ 4879672 w 6569151"/>
              <a:gd name="connsiteY2037" fmla="*/ 397213 h 4490369"/>
              <a:gd name="connsiteX2038" fmla="*/ 4909312 w 6569151"/>
              <a:gd name="connsiteY2038" fmla="*/ 391284 h 4490369"/>
              <a:gd name="connsiteX2039" fmla="*/ 4909312 w 6569151"/>
              <a:gd name="connsiteY2039" fmla="*/ 456499 h 4490369"/>
              <a:gd name="connsiteX2040" fmla="*/ 4921168 w 6569151"/>
              <a:gd name="connsiteY2040" fmla="*/ 492070 h 4490369"/>
              <a:gd name="connsiteX2041" fmla="*/ 4944880 w 6569151"/>
              <a:gd name="connsiteY2041" fmla="*/ 480213 h 4490369"/>
              <a:gd name="connsiteX2042" fmla="*/ 4962664 w 6569151"/>
              <a:gd name="connsiteY2042" fmla="*/ 492070 h 4490369"/>
              <a:gd name="connsiteX2043" fmla="*/ 4968592 w 6569151"/>
              <a:gd name="connsiteY2043" fmla="*/ 486141 h 4490369"/>
              <a:gd name="connsiteX2044" fmla="*/ 4962664 w 6569151"/>
              <a:gd name="connsiteY2044" fmla="*/ 474284 h 4490369"/>
              <a:gd name="connsiteX2045" fmla="*/ 4986376 w 6569151"/>
              <a:gd name="connsiteY2045" fmla="*/ 414999 h 4490369"/>
              <a:gd name="connsiteX2046" fmla="*/ 4992304 w 6569151"/>
              <a:gd name="connsiteY2046" fmla="*/ 409070 h 4490369"/>
              <a:gd name="connsiteX2047" fmla="*/ 5004160 w 6569151"/>
              <a:gd name="connsiteY2047" fmla="*/ 426856 h 4490369"/>
              <a:gd name="connsiteX2048" fmla="*/ 5021944 w 6569151"/>
              <a:gd name="connsiteY2048" fmla="*/ 373499 h 4490369"/>
              <a:gd name="connsiteX2049" fmla="*/ 5057512 w 6569151"/>
              <a:gd name="connsiteY2049" fmla="*/ 361642 h 4490369"/>
              <a:gd name="connsiteX2050" fmla="*/ 5087152 w 6569151"/>
              <a:gd name="connsiteY2050" fmla="*/ 343856 h 4490369"/>
              <a:gd name="connsiteX2051" fmla="*/ 5099008 w 6569151"/>
              <a:gd name="connsiteY2051" fmla="*/ 379427 h 4490369"/>
              <a:gd name="connsiteX2052" fmla="*/ 5104936 w 6569151"/>
              <a:gd name="connsiteY2052" fmla="*/ 379427 h 4490369"/>
              <a:gd name="connsiteX2053" fmla="*/ 5116792 w 6569151"/>
              <a:gd name="connsiteY2053" fmla="*/ 355713 h 4490369"/>
              <a:gd name="connsiteX2054" fmla="*/ 5128648 w 6569151"/>
              <a:gd name="connsiteY2054" fmla="*/ 337928 h 4490369"/>
              <a:gd name="connsiteX2055" fmla="*/ 5104936 w 6569151"/>
              <a:gd name="connsiteY2055" fmla="*/ 326071 h 4490369"/>
              <a:gd name="connsiteX2056" fmla="*/ 5110864 w 6569151"/>
              <a:gd name="connsiteY2056" fmla="*/ 308285 h 4490369"/>
              <a:gd name="connsiteX2057" fmla="*/ 5170144 w 6569151"/>
              <a:gd name="connsiteY2057" fmla="*/ 302356 h 4490369"/>
              <a:gd name="connsiteX2058" fmla="*/ 5170144 w 6569151"/>
              <a:gd name="connsiteY2058" fmla="*/ 272714 h 4490369"/>
              <a:gd name="connsiteX2059" fmla="*/ 5199784 w 6569151"/>
              <a:gd name="connsiteY2059" fmla="*/ 254928 h 4490369"/>
              <a:gd name="connsiteX2060" fmla="*/ 5217568 w 6569151"/>
              <a:gd name="connsiteY2060" fmla="*/ 225285 h 4490369"/>
              <a:gd name="connsiteX2061" fmla="*/ 5241280 w 6569151"/>
              <a:gd name="connsiteY2061" fmla="*/ 243071 h 4490369"/>
              <a:gd name="connsiteX2062" fmla="*/ 5247208 w 6569151"/>
              <a:gd name="connsiteY2062" fmla="*/ 201571 h 4490369"/>
              <a:gd name="connsiteX2063" fmla="*/ 5259064 w 6569151"/>
              <a:gd name="connsiteY2063" fmla="*/ 189714 h 4490369"/>
              <a:gd name="connsiteX2064" fmla="*/ 5288704 w 6569151"/>
              <a:gd name="connsiteY2064" fmla="*/ 207499 h 4490369"/>
              <a:gd name="connsiteX2065" fmla="*/ 5288704 w 6569151"/>
              <a:gd name="connsiteY2065" fmla="*/ 166000 h 4490369"/>
              <a:gd name="connsiteX2066" fmla="*/ 5300560 w 6569151"/>
              <a:gd name="connsiteY2066" fmla="*/ 154143 h 4490369"/>
              <a:gd name="connsiteX2067" fmla="*/ 5318344 w 6569151"/>
              <a:gd name="connsiteY2067" fmla="*/ 154143 h 4490369"/>
              <a:gd name="connsiteX2068" fmla="*/ 5330200 w 6569151"/>
              <a:gd name="connsiteY2068" fmla="*/ 148214 h 4490369"/>
              <a:gd name="connsiteX2069" fmla="*/ 5324272 w 6569151"/>
              <a:gd name="connsiteY2069" fmla="*/ 106714 h 4490369"/>
              <a:gd name="connsiteX2070" fmla="*/ 5353912 w 6569151"/>
              <a:gd name="connsiteY2070" fmla="*/ 100786 h 4490369"/>
              <a:gd name="connsiteX2071" fmla="*/ 5371696 w 6569151"/>
              <a:gd name="connsiteY2071" fmla="*/ 59286 h 4490369"/>
              <a:gd name="connsiteX2072" fmla="*/ 5389480 w 6569151"/>
              <a:gd name="connsiteY2072" fmla="*/ 23714 h 4490369"/>
              <a:gd name="connsiteX2073" fmla="*/ 5401336 w 6569151"/>
              <a:gd name="connsiteY2073" fmla="*/ 35571 h 4490369"/>
              <a:gd name="connsiteX2074" fmla="*/ 5395408 w 6569151"/>
              <a:gd name="connsiteY2074" fmla="*/ 59286 h 4490369"/>
              <a:gd name="connsiteX2075" fmla="*/ 5401336 w 6569151"/>
              <a:gd name="connsiteY2075" fmla="*/ 65214 h 4490369"/>
              <a:gd name="connsiteX2076" fmla="*/ 5407264 w 6569151"/>
              <a:gd name="connsiteY2076" fmla="*/ 65214 h 4490369"/>
              <a:gd name="connsiteX2077" fmla="*/ 5419120 w 6569151"/>
              <a:gd name="connsiteY2077" fmla="*/ 41500 h 4490369"/>
              <a:gd name="connsiteX2078" fmla="*/ 5430976 w 6569151"/>
              <a:gd name="connsiteY2078" fmla="*/ 65214 h 4490369"/>
              <a:gd name="connsiteX2079" fmla="*/ 5442832 w 6569151"/>
              <a:gd name="connsiteY2079" fmla="*/ 53357 h 4490369"/>
              <a:gd name="connsiteX2080" fmla="*/ 5442832 w 6569151"/>
              <a:gd name="connsiteY2080" fmla="*/ 29643 h 4490369"/>
              <a:gd name="connsiteX2081" fmla="*/ 5442832 w 6569151"/>
              <a:gd name="connsiteY2081" fmla="*/ 0 h 449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6569151" h="4490369">
                <a:moveTo>
                  <a:pt x="1754135" y="4231504"/>
                </a:moveTo>
                <a:cubicBezTo>
                  <a:pt x="1749689" y="4230022"/>
                  <a:pt x="1743761" y="4230022"/>
                  <a:pt x="1737833" y="4232986"/>
                </a:cubicBezTo>
                <a:cubicBezTo>
                  <a:pt x="1737833" y="4238915"/>
                  <a:pt x="1731905" y="4244843"/>
                  <a:pt x="1731905" y="4250772"/>
                </a:cubicBezTo>
                <a:cubicBezTo>
                  <a:pt x="1731905" y="4262629"/>
                  <a:pt x="1731905" y="4268557"/>
                  <a:pt x="1725977" y="4280414"/>
                </a:cubicBezTo>
                <a:cubicBezTo>
                  <a:pt x="1737833" y="4280414"/>
                  <a:pt x="1743761" y="4280414"/>
                  <a:pt x="1749689" y="4292272"/>
                </a:cubicBezTo>
                <a:cubicBezTo>
                  <a:pt x="1737833" y="4304129"/>
                  <a:pt x="1737833" y="4321914"/>
                  <a:pt x="1731905" y="4339700"/>
                </a:cubicBezTo>
                <a:cubicBezTo>
                  <a:pt x="1725977" y="4339700"/>
                  <a:pt x="1731905" y="4345628"/>
                  <a:pt x="1731905" y="4345628"/>
                </a:cubicBezTo>
                <a:cubicBezTo>
                  <a:pt x="1731905" y="4357486"/>
                  <a:pt x="1731905" y="4369343"/>
                  <a:pt x="1743761" y="4375271"/>
                </a:cubicBezTo>
                <a:cubicBezTo>
                  <a:pt x="1755617" y="4369343"/>
                  <a:pt x="1755617" y="4357486"/>
                  <a:pt x="1761545" y="4345628"/>
                </a:cubicBezTo>
                <a:cubicBezTo>
                  <a:pt x="1755617" y="4339700"/>
                  <a:pt x="1749689" y="4327843"/>
                  <a:pt x="1749689" y="4321914"/>
                </a:cubicBezTo>
                <a:lnTo>
                  <a:pt x="1749689" y="4292272"/>
                </a:lnTo>
                <a:lnTo>
                  <a:pt x="1749689" y="4286343"/>
                </a:lnTo>
                <a:cubicBezTo>
                  <a:pt x="1755617" y="4286343"/>
                  <a:pt x="1755617" y="4280414"/>
                  <a:pt x="1761545" y="4274486"/>
                </a:cubicBezTo>
                <a:cubicBezTo>
                  <a:pt x="1761545" y="4268557"/>
                  <a:pt x="1761545" y="4256700"/>
                  <a:pt x="1761545" y="4250772"/>
                </a:cubicBezTo>
                <a:cubicBezTo>
                  <a:pt x="1761545" y="4244843"/>
                  <a:pt x="1761545" y="4244843"/>
                  <a:pt x="1761545" y="4238915"/>
                </a:cubicBezTo>
                <a:cubicBezTo>
                  <a:pt x="1761545" y="4235950"/>
                  <a:pt x="1758581" y="4232986"/>
                  <a:pt x="1754135" y="4231504"/>
                </a:cubicBezTo>
                <a:close/>
                <a:moveTo>
                  <a:pt x="5067808" y="3828284"/>
                </a:moveTo>
                <a:lnTo>
                  <a:pt x="5069368" y="3829844"/>
                </a:lnTo>
                <a:cubicBezTo>
                  <a:pt x="5069368" y="3829844"/>
                  <a:pt x="5069368" y="3829844"/>
                  <a:pt x="5063440" y="3829844"/>
                </a:cubicBezTo>
                <a:close/>
                <a:moveTo>
                  <a:pt x="2378056" y="545427"/>
                </a:moveTo>
                <a:cubicBezTo>
                  <a:pt x="2378056" y="545427"/>
                  <a:pt x="2378056" y="545427"/>
                  <a:pt x="2383985" y="545427"/>
                </a:cubicBezTo>
                <a:lnTo>
                  <a:pt x="2383795" y="545676"/>
                </a:lnTo>
                <a:close/>
                <a:moveTo>
                  <a:pt x="5442832" y="0"/>
                </a:moveTo>
                <a:cubicBezTo>
                  <a:pt x="5442832" y="0"/>
                  <a:pt x="5448760" y="0"/>
                  <a:pt x="5448760" y="0"/>
                </a:cubicBezTo>
                <a:cubicBezTo>
                  <a:pt x="5460616" y="0"/>
                  <a:pt x="5460616" y="17786"/>
                  <a:pt x="5472472" y="23714"/>
                </a:cubicBezTo>
                <a:cubicBezTo>
                  <a:pt x="5478400" y="23714"/>
                  <a:pt x="5484328" y="23714"/>
                  <a:pt x="5490256" y="17786"/>
                </a:cubicBezTo>
                <a:cubicBezTo>
                  <a:pt x="5502112" y="23714"/>
                  <a:pt x="5508040" y="29643"/>
                  <a:pt x="5513968" y="35571"/>
                </a:cubicBezTo>
                <a:cubicBezTo>
                  <a:pt x="5519896" y="41500"/>
                  <a:pt x="5513968" y="53357"/>
                  <a:pt x="5513968" y="59286"/>
                </a:cubicBezTo>
                <a:cubicBezTo>
                  <a:pt x="5513968" y="65214"/>
                  <a:pt x="5519896" y="65214"/>
                  <a:pt x="5519896" y="65214"/>
                </a:cubicBezTo>
                <a:cubicBezTo>
                  <a:pt x="5525824" y="65214"/>
                  <a:pt x="5525824" y="59286"/>
                  <a:pt x="5525824" y="53357"/>
                </a:cubicBezTo>
                <a:cubicBezTo>
                  <a:pt x="5531752" y="47429"/>
                  <a:pt x="5531752" y="41500"/>
                  <a:pt x="5537680" y="35571"/>
                </a:cubicBezTo>
                <a:cubicBezTo>
                  <a:pt x="5537680" y="29643"/>
                  <a:pt x="5543608" y="23714"/>
                  <a:pt x="5543608" y="11857"/>
                </a:cubicBezTo>
                <a:cubicBezTo>
                  <a:pt x="5549536" y="11857"/>
                  <a:pt x="5555464" y="17786"/>
                  <a:pt x="5567320" y="17786"/>
                </a:cubicBezTo>
                <a:cubicBezTo>
                  <a:pt x="5573248" y="17786"/>
                  <a:pt x="5579176" y="17786"/>
                  <a:pt x="5585104" y="17786"/>
                </a:cubicBezTo>
                <a:cubicBezTo>
                  <a:pt x="5596960" y="17786"/>
                  <a:pt x="5602888" y="23714"/>
                  <a:pt x="5608816" y="29643"/>
                </a:cubicBezTo>
                <a:cubicBezTo>
                  <a:pt x="5614744" y="35571"/>
                  <a:pt x="5614744" y="41500"/>
                  <a:pt x="5614744" y="53357"/>
                </a:cubicBezTo>
                <a:cubicBezTo>
                  <a:pt x="5620672" y="59286"/>
                  <a:pt x="5626600" y="65214"/>
                  <a:pt x="5638456" y="65214"/>
                </a:cubicBezTo>
                <a:cubicBezTo>
                  <a:pt x="5638456" y="77071"/>
                  <a:pt x="5632528" y="83000"/>
                  <a:pt x="5626600" y="88928"/>
                </a:cubicBezTo>
                <a:cubicBezTo>
                  <a:pt x="5620672" y="88928"/>
                  <a:pt x="5608816" y="88928"/>
                  <a:pt x="5602888" y="88928"/>
                </a:cubicBezTo>
                <a:cubicBezTo>
                  <a:pt x="5602888" y="88928"/>
                  <a:pt x="5602888" y="88928"/>
                  <a:pt x="5602888" y="94857"/>
                </a:cubicBezTo>
                <a:cubicBezTo>
                  <a:pt x="5602888" y="106714"/>
                  <a:pt x="5608816" y="118571"/>
                  <a:pt x="5608816" y="124500"/>
                </a:cubicBezTo>
                <a:cubicBezTo>
                  <a:pt x="5602888" y="154143"/>
                  <a:pt x="5585104" y="166000"/>
                  <a:pt x="5567320" y="177857"/>
                </a:cubicBezTo>
                <a:cubicBezTo>
                  <a:pt x="5561392" y="195642"/>
                  <a:pt x="5555464" y="213428"/>
                  <a:pt x="5549536" y="231214"/>
                </a:cubicBezTo>
                <a:cubicBezTo>
                  <a:pt x="5549536" y="231214"/>
                  <a:pt x="5543608" y="237142"/>
                  <a:pt x="5537680" y="243071"/>
                </a:cubicBezTo>
                <a:cubicBezTo>
                  <a:pt x="5531752" y="243071"/>
                  <a:pt x="5531752" y="243071"/>
                  <a:pt x="5519896" y="248999"/>
                </a:cubicBezTo>
                <a:cubicBezTo>
                  <a:pt x="5513968" y="254928"/>
                  <a:pt x="5508040" y="266785"/>
                  <a:pt x="5502112" y="278642"/>
                </a:cubicBezTo>
                <a:cubicBezTo>
                  <a:pt x="5496184" y="284571"/>
                  <a:pt x="5484328" y="284571"/>
                  <a:pt x="5478400" y="290499"/>
                </a:cubicBezTo>
                <a:cubicBezTo>
                  <a:pt x="5472472" y="296428"/>
                  <a:pt x="5472472" y="308285"/>
                  <a:pt x="5466544" y="314213"/>
                </a:cubicBezTo>
                <a:cubicBezTo>
                  <a:pt x="5460616" y="326071"/>
                  <a:pt x="5454688" y="331999"/>
                  <a:pt x="5448760" y="331999"/>
                </a:cubicBezTo>
                <a:cubicBezTo>
                  <a:pt x="5448760" y="331999"/>
                  <a:pt x="5442832" y="337928"/>
                  <a:pt x="5442832" y="337928"/>
                </a:cubicBezTo>
                <a:cubicBezTo>
                  <a:pt x="5436904" y="355713"/>
                  <a:pt x="5419120" y="361642"/>
                  <a:pt x="5407264" y="379427"/>
                </a:cubicBezTo>
                <a:cubicBezTo>
                  <a:pt x="5413192" y="391284"/>
                  <a:pt x="5419120" y="391284"/>
                  <a:pt x="5425048" y="397213"/>
                </a:cubicBezTo>
                <a:cubicBezTo>
                  <a:pt x="5419120" y="403142"/>
                  <a:pt x="5419120" y="409070"/>
                  <a:pt x="5407264" y="414999"/>
                </a:cubicBezTo>
                <a:cubicBezTo>
                  <a:pt x="5401336" y="432784"/>
                  <a:pt x="5395408" y="456499"/>
                  <a:pt x="5395408" y="480213"/>
                </a:cubicBezTo>
                <a:cubicBezTo>
                  <a:pt x="5383552" y="486141"/>
                  <a:pt x="5377624" y="492070"/>
                  <a:pt x="5365768" y="497998"/>
                </a:cubicBezTo>
                <a:cubicBezTo>
                  <a:pt x="5365768" y="503927"/>
                  <a:pt x="5365768" y="509856"/>
                  <a:pt x="5371696" y="521713"/>
                </a:cubicBezTo>
                <a:cubicBezTo>
                  <a:pt x="5365768" y="533570"/>
                  <a:pt x="5353912" y="545427"/>
                  <a:pt x="5347984" y="557284"/>
                </a:cubicBezTo>
                <a:cubicBezTo>
                  <a:pt x="5342056" y="557284"/>
                  <a:pt x="5342056" y="563213"/>
                  <a:pt x="5336128" y="569141"/>
                </a:cubicBezTo>
                <a:cubicBezTo>
                  <a:pt x="5324272" y="575070"/>
                  <a:pt x="5312416" y="580998"/>
                  <a:pt x="5300560" y="586927"/>
                </a:cubicBezTo>
                <a:cubicBezTo>
                  <a:pt x="5288704" y="604712"/>
                  <a:pt x="5282776" y="622498"/>
                  <a:pt x="5264992" y="640284"/>
                </a:cubicBezTo>
                <a:cubicBezTo>
                  <a:pt x="5259064" y="646212"/>
                  <a:pt x="5253136" y="646212"/>
                  <a:pt x="5241280" y="652141"/>
                </a:cubicBezTo>
                <a:cubicBezTo>
                  <a:pt x="5235352" y="663998"/>
                  <a:pt x="5229424" y="681784"/>
                  <a:pt x="5229424" y="693641"/>
                </a:cubicBezTo>
                <a:cubicBezTo>
                  <a:pt x="5235352" y="705498"/>
                  <a:pt x="5241280" y="705498"/>
                  <a:pt x="5247208" y="705498"/>
                </a:cubicBezTo>
                <a:cubicBezTo>
                  <a:pt x="5247208" y="705498"/>
                  <a:pt x="5253136" y="699569"/>
                  <a:pt x="5253136" y="699569"/>
                </a:cubicBezTo>
                <a:cubicBezTo>
                  <a:pt x="5253136" y="687712"/>
                  <a:pt x="5253136" y="681784"/>
                  <a:pt x="5253136" y="675855"/>
                </a:cubicBezTo>
                <a:cubicBezTo>
                  <a:pt x="5259064" y="663998"/>
                  <a:pt x="5276848" y="669926"/>
                  <a:pt x="5288704" y="663998"/>
                </a:cubicBezTo>
                <a:cubicBezTo>
                  <a:pt x="5294632" y="658069"/>
                  <a:pt x="5294632" y="652141"/>
                  <a:pt x="5294632" y="640284"/>
                </a:cubicBezTo>
                <a:cubicBezTo>
                  <a:pt x="5294632" y="634355"/>
                  <a:pt x="5300560" y="634355"/>
                  <a:pt x="5312416" y="628427"/>
                </a:cubicBezTo>
                <a:cubicBezTo>
                  <a:pt x="5324272" y="646212"/>
                  <a:pt x="5318344" y="663998"/>
                  <a:pt x="5312416" y="675855"/>
                </a:cubicBezTo>
                <a:cubicBezTo>
                  <a:pt x="5306488" y="687712"/>
                  <a:pt x="5294632" y="687712"/>
                  <a:pt x="5288704" y="687712"/>
                </a:cubicBezTo>
                <a:cubicBezTo>
                  <a:pt x="5282776" y="687712"/>
                  <a:pt x="5282776" y="693641"/>
                  <a:pt x="5282776" y="693641"/>
                </a:cubicBezTo>
                <a:cubicBezTo>
                  <a:pt x="5276848" y="705498"/>
                  <a:pt x="5276848" y="717355"/>
                  <a:pt x="5276848" y="723283"/>
                </a:cubicBezTo>
                <a:cubicBezTo>
                  <a:pt x="5270920" y="729212"/>
                  <a:pt x="5264992" y="735141"/>
                  <a:pt x="5259064" y="735141"/>
                </a:cubicBezTo>
                <a:cubicBezTo>
                  <a:pt x="5253136" y="735141"/>
                  <a:pt x="5247208" y="729212"/>
                  <a:pt x="5241280" y="729212"/>
                </a:cubicBezTo>
                <a:cubicBezTo>
                  <a:pt x="5241280" y="729212"/>
                  <a:pt x="5235352" y="735141"/>
                  <a:pt x="5229424" y="735141"/>
                </a:cubicBezTo>
                <a:cubicBezTo>
                  <a:pt x="5223496" y="735141"/>
                  <a:pt x="5217568" y="735141"/>
                  <a:pt x="5217568" y="735141"/>
                </a:cubicBezTo>
                <a:cubicBezTo>
                  <a:pt x="5211640" y="735141"/>
                  <a:pt x="5205712" y="729212"/>
                  <a:pt x="5199784" y="729212"/>
                </a:cubicBezTo>
                <a:cubicBezTo>
                  <a:pt x="5193856" y="741069"/>
                  <a:pt x="5205712" y="752926"/>
                  <a:pt x="5193856" y="764783"/>
                </a:cubicBezTo>
                <a:cubicBezTo>
                  <a:pt x="5187928" y="776640"/>
                  <a:pt x="5170144" y="764783"/>
                  <a:pt x="5158288" y="776640"/>
                </a:cubicBezTo>
                <a:cubicBezTo>
                  <a:pt x="5152360" y="794426"/>
                  <a:pt x="5176072" y="800355"/>
                  <a:pt x="5176072" y="818140"/>
                </a:cubicBezTo>
                <a:cubicBezTo>
                  <a:pt x="5164216" y="824069"/>
                  <a:pt x="5158288" y="812212"/>
                  <a:pt x="5152360" y="812212"/>
                </a:cubicBezTo>
                <a:cubicBezTo>
                  <a:pt x="5140504" y="812212"/>
                  <a:pt x="5128648" y="806283"/>
                  <a:pt x="5122720" y="806283"/>
                </a:cubicBezTo>
                <a:cubicBezTo>
                  <a:pt x="5116792" y="812212"/>
                  <a:pt x="5110864" y="818140"/>
                  <a:pt x="5110864" y="829997"/>
                </a:cubicBezTo>
                <a:cubicBezTo>
                  <a:pt x="5110864" y="824069"/>
                  <a:pt x="5110864" y="824069"/>
                  <a:pt x="5110864" y="824069"/>
                </a:cubicBezTo>
                <a:cubicBezTo>
                  <a:pt x="5104936" y="829997"/>
                  <a:pt x="5099008" y="835926"/>
                  <a:pt x="5093080" y="841854"/>
                </a:cubicBezTo>
                <a:cubicBezTo>
                  <a:pt x="5087152" y="853712"/>
                  <a:pt x="5087152" y="865569"/>
                  <a:pt x="5093080" y="877426"/>
                </a:cubicBezTo>
                <a:cubicBezTo>
                  <a:pt x="5099008" y="889283"/>
                  <a:pt x="5099008" y="901140"/>
                  <a:pt x="5099008" y="918926"/>
                </a:cubicBezTo>
                <a:cubicBezTo>
                  <a:pt x="5093080" y="918926"/>
                  <a:pt x="5087152" y="912997"/>
                  <a:pt x="5081224" y="912997"/>
                </a:cubicBezTo>
                <a:cubicBezTo>
                  <a:pt x="5081224" y="918926"/>
                  <a:pt x="5075296" y="924854"/>
                  <a:pt x="5075296" y="930783"/>
                </a:cubicBezTo>
                <a:cubicBezTo>
                  <a:pt x="5069368" y="930783"/>
                  <a:pt x="5063440" y="930783"/>
                  <a:pt x="5057512" y="936711"/>
                </a:cubicBezTo>
                <a:cubicBezTo>
                  <a:pt x="5045656" y="942640"/>
                  <a:pt x="5027872" y="954497"/>
                  <a:pt x="5016016" y="966354"/>
                </a:cubicBezTo>
                <a:cubicBezTo>
                  <a:pt x="5010088" y="972283"/>
                  <a:pt x="5016016" y="972283"/>
                  <a:pt x="5016016" y="978211"/>
                </a:cubicBezTo>
                <a:cubicBezTo>
                  <a:pt x="5027872" y="978211"/>
                  <a:pt x="5045656" y="978211"/>
                  <a:pt x="5051584" y="966354"/>
                </a:cubicBezTo>
                <a:cubicBezTo>
                  <a:pt x="5069368" y="954497"/>
                  <a:pt x="5087152" y="948568"/>
                  <a:pt x="5110864" y="942640"/>
                </a:cubicBezTo>
                <a:cubicBezTo>
                  <a:pt x="5122720" y="948568"/>
                  <a:pt x="5140504" y="948568"/>
                  <a:pt x="5158288" y="954497"/>
                </a:cubicBezTo>
                <a:cubicBezTo>
                  <a:pt x="5164216" y="960425"/>
                  <a:pt x="5170144" y="972283"/>
                  <a:pt x="5170144" y="978211"/>
                </a:cubicBezTo>
                <a:cubicBezTo>
                  <a:pt x="5176072" y="984140"/>
                  <a:pt x="5193856" y="984140"/>
                  <a:pt x="5193856" y="995997"/>
                </a:cubicBezTo>
                <a:cubicBezTo>
                  <a:pt x="5193856" y="995997"/>
                  <a:pt x="5193856" y="1001925"/>
                  <a:pt x="5193856" y="1001925"/>
                </a:cubicBezTo>
                <a:cubicBezTo>
                  <a:pt x="5170144" y="1013782"/>
                  <a:pt x="5158288" y="1031568"/>
                  <a:pt x="5158288" y="1055282"/>
                </a:cubicBezTo>
                <a:cubicBezTo>
                  <a:pt x="5158288" y="1061211"/>
                  <a:pt x="5152360" y="1061211"/>
                  <a:pt x="5152360" y="1067139"/>
                </a:cubicBezTo>
                <a:cubicBezTo>
                  <a:pt x="5134576" y="1061211"/>
                  <a:pt x="5122720" y="1055282"/>
                  <a:pt x="5104936" y="1055282"/>
                </a:cubicBezTo>
                <a:cubicBezTo>
                  <a:pt x="5099008" y="1073068"/>
                  <a:pt x="5093080" y="1090854"/>
                  <a:pt x="5087152" y="1102711"/>
                </a:cubicBezTo>
                <a:cubicBezTo>
                  <a:pt x="5087152" y="1126425"/>
                  <a:pt x="5087152" y="1144211"/>
                  <a:pt x="5087152" y="1167925"/>
                </a:cubicBezTo>
                <a:cubicBezTo>
                  <a:pt x="5087152" y="1185710"/>
                  <a:pt x="5087152" y="1203496"/>
                  <a:pt x="5087152" y="1221282"/>
                </a:cubicBezTo>
                <a:cubicBezTo>
                  <a:pt x="5099008" y="1221282"/>
                  <a:pt x="5104936" y="1221282"/>
                  <a:pt x="5104936" y="1221282"/>
                </a:cubicBezTo>
                <a:cubicBezTo>
                  <a:pt x="5110864" y="1221282"/>
                  <a:pt x="5116792" y="1215353"/>
                  <a:pt x="5116792" y="1215353"/>
                </a:cubicBezTo>
                <a:cubicBezTo>
                  <a:pt x="5122720" y="1221282"/>
                  <a:pt x="5128648" y="1221282"/>
                  <a:pt x="5140504" y="1227210"/>
                </a:cubicBezTo>
                <a:cubicBezTo>
                  <a:pt x="5140504" y="1221282"/>
                  <a:pt x="5146432" y="1221282"/>
                  <a:pt x="5146432" y="1215353"/>
                </a:cubicBezTo>
                <a:cubicBezTo>
                  <a:pt x="5140504" y="1209425"/>
                  <a:pt x="5140504" y="1203496"/>
                  <a:pt x="5140504" y="1191639"/>
                </a:cubicBezTo>
                <a:cubicBezTo>
                  <a:pt x="5140504" y="1185710"/>
                  <a:pt x="5146432" y="1185710"/>
                  <a:pt x="5152360" y="1179782"/>
                </a:cubicBezTo>
                <a:cubicBezTo>
                  <a:pt x="5158288" y="1185710"/>
                  <a:pt x="5170144" y="1191639"/>
                  <a:pt x="5176072" y="1197568"/>
                </a:cubicBezTo>
                <a:cubicBezTo>
                  <a:pt x="5187928" y="1191639"/>
                  <a:pt x="5205712" y="1185710"/>
                  <a:pt x="5217568" y="1173853"/>
                </a:cubicBezTo>
                <a:cubicBezTo>
                  <a:pt x="5217568" y="1167925"/>
                  <a:pt x="5217568" y="1161996"/>
                  <a:pt x="5217568" y="1156068"/>
                </a:cubicBezTo>
                <a:cubicBezTo>
                  <a:pt x="5223496" y="1150139"/>
                  <a:pt x="5229424" y="1150139"/>
                  <a:pt x="5235352" y="1156068"/>
                </a:cubicBezTo>
                <a:cubicBezTo>
                  <a:pt x="5235352" y="1161996"/>
                  <a:pt x="5235352" y="1173853"/>
                  <a:pt x="5241280" y="1185710"/>
                </a:cubicBezTo>
                <a:cubicBezTo>
                  <a:pt x="5241280" y="1185710"/>
                  <a:pt x="5247208" y="1191639"/>
                  <a:pt x="5247208" y="1191639"/>
                </a:cubicBezTo>
                <a:cubicBezTo>
                  <a:pt x="5264992" y="1191639"/>
                  <a:pt x="5276848" y="1185710"/>
                  <a:pt x="5294632" y="1185710"/>
                </a:cubicBezTo>
                <a:cubicBezTo>
                  <a:pt x="5306488" y="1185710"/>
                  <a:pt x="5318344" y="1191639"/>
                  <a:pt x="5330200" y="1191639"/>
                </a:cubicBezTo>
                <a:cubicBezTo>
                  <a:pt x="5336128" y="1191639"/>
                  <a:pt x="5342056" y="1185710"/>
                  <a:pt x="5342056" y="1179782"/>
                </a:cubicBezTo>
                <a:cubicBezTo>
                  <a:pt x="5342056" y="1173853"/>
                  <a:pt x="5336128" y="1167925"/>
                  <a:pt x="5336128" y="1161996"/>
                </a:cubicBezTo>
                <a:cubicBezTo>
                  <a:pt x="5318344" y="1150139"/>
                  <a:pt x="5306488" y="1144211"/>
                  <a:pt x="5294632" y="1132354"/>
                </a:cubicBezTo>
                <a:cubicBezTo>
                  <a:pt x="5276848" y="1132354"/>
                  <a:pt x="5264992" y="1132354"/>
                  <a:pt x="5247208" y="1126425"/>
                </a:cubicBezTo>
                <a:cubicBezTo>
                  <a:pt x="5247208" y="1120496"/>
                  <a:pt x="5259064" y="1114568"/>
                  <a:pt x="5259064" y="1114568"/>
                </a:cubicBezTo>
                <a:cubicBezTo>
                  <a:pt x="5276848" y="1114568"/>
                  <a:pt x="5288704" y="1114568"/>
                  <a:pt x="5306488" y="1108639"/>
                </a:cubicBezTo>
                <a:cubicBezTo>
                  <a:pt x="5312416" y="1108639"/>
                  <a:pt x="5324272" y="1108639"/>
                  <a:pt x="5330200" y="1114568"/>
                </a:cubicBezTo>
                <a:cubicBezTo>
                  <a:pt x="5347984" y="1102711"/>
                  <a:pt x="5342056" y="1084925"/>
                  <a:pt x="5342056" y="1067139"/>
                </a:cubicBezTo>
                <a:cubicBezTo>
                  <a:pt x="5347984" y="1067139"/>
                  <a:pt x="5353912" y="1067139"/>
                  <a:pt x="5353912" y="1067139"/>
                </a:cubicBezTo>
                <a:cubicBezTo>
                  <a:pt x="5365768" y="1067139"/>
                  <a:pt x="5371696" y="1073068"/>
                  <a:pt x="5377624" y="1073068"/>
                </a:cubicBezTo>
                <a:cubicBezTo>
                  <a:pt x="5383552" y="1073068"/>
                  <a:pt x="5395408" y="1073068"/>
                  <a:pt x="5401336" y="1073068"/>
                </a:cubicBezTo>
                <a:cubicBezTo>
                  <a:pt x="5407264" y="1084925"/>
                  <a:pt x="5413192" y="1090854"/>
                  <a:pt x="5419120" y="1102711"/>
                </a:cubicBezTo>
                <a:cubicBezTo>
                  <a:pt x="5425048" y="1102711"/>
                  <a:pt x="5425048" y="1102711"/>
                  <a:pt x="5430976" y="1102711"/>
                </a:cubicBezTo>
                <a:cubicBezTo>
                  <a:pt x="5436904" y="1102711"/>
                  <a:pt x="5448760" y="1102711"/>
                  <a:pt x="5454688" y="1102711"/>
                </a:cubicBezTo>
                <a:cubicBezTo>
                  <a:pt x="5484328" y="1108639"/>
                  <a:pt x="5508040" y="1108639"/>
                  <a:pt x="5537680" y="1102711"/>
                </a:cubicBezTo>
                <a:cubicBezTo>
                  <a:pt x="5537680" y="1102711"/>
                  <a:pt x="5543608" y="1096782"/>
                  <a:pt x="5543608" y="1090854"/>
                </a:cubicBezTo>
                <a:cubicBezTo>
                  <a:pt x="5525824" y="1073068"/>
                  <a:pt x="5502112" y="1073068"/>
                  <a:pt x="5484328" y="1084925"/>
                </a:cubicBezTo>
                <a:cubicBezTo>
                  <a:pt x="5466544" y="1084925"/>
                  <a:pt x="5472472" y="1067139"/>
                  <a:pt x="5448760" y="1055282"/>
                </a:cubicBezTo>
                <a:cubicBezTo>
                  <a:pt x="5448760" y="1055282"/>
                  <a:pt x="5436904" y="1049354"/>
                  <a:pt x="5425048" y="1043425"/>
                </a:cubicBezTo>
                <a:cubicBezTo>
                  <a:pt x="5430976" y="1037497"/>
                  <a:pt x="5430976" y="1037497"/>
                  <a:pt x="5436904" y="1031568"/>
                </a:cubicBezTo>
                <a:cubicBezTo>
                  <a:pt x="5448760" y="1031568"/>
                  <a:pt x="5460616" y="1025640"/>
                  <a:pt x="5478400" y="1025640"/>
                </a:cubicBezTo>
                <a:cubicBezTo>
                  <a:pt x="5490256" y="1025640"/>
                  <a:pt x="5502112" y="1031568"/>
                  <a:pt x="5513968" y="1037497"/>
                </a:cubicBezTo>
                <a:cubicBezTo>
                  <a:pt x="5519896" y="1031568"/>
                  <a:pt x="5531752" y="1025640"/>
                  <a:pt x="5549536" y="1019711"/>
                </a:cubicBezTo>
                <a:cubicBezTo>
                  <a:pt x="5573248" y="1031568"/>
                  <a:pt x="5602888" y="1031568"/>
                  <a:pt x="5632528" y="1031568"/>
                </a:cubicBezTo>
                <a:cubicBezTo>
                  <a:pt x="5644384" y="1031568"/>
                  <a:pt x="5656240" y="1031568"/>
                  <a:pt x="5662168" y="1025640"/>
                </a:cubicBezTo>
                <a:cubicBezTo>
                  <a:pt x="5674024" y="1019711"/>
                  <a:pt x="5685880" y="1025640"/>
                  <a:pt x="5697736" y="1013782"/>
                </a:cubicBezTo>
                <a:cubicBezTo>
                  <a:pt x="5685880" y="1001925"/>
                  <a:pt x="5668096" y="1007854"/>
                  <a:pt x="5656240" y="1007854"/>
                </a:cubicBezTo>
                <a:cubicBezTo>
                  <a:pt x="5638456" y="1007854"/>
                  <a:pt x="5626600" y="1007854"/>
                  <a:pt x="5608816" y="1007854"/>
                </a:cubicBezTo>
                <a:cubicBezTo>
                  <a:pt x="5608816" y="990068"/>
                  <a:pt x="5620672" y="990068"/>
                  <a:pt x="5626600" y="990068"/>
                </a:cubicBezTo>
                <a:cubicBezTo>
                  <a:pt x="5650312" y="978211"/>
                  <a:pt x="5668096" y="990068"/>
                  <a:pt x="5685880" y="978211"/>
                </a:cubicBezTo>
                <a:cubicBezTo>
                  <a:pt x="5697736" y="978211"/>
                  <a:pt x="5691808" y="966354"/>
                  <a:pt x="5697736" y="960425"/>
                </a:cubicBezTo>
                <a:cubicBezTo>
                  <a:pt x="5697736" y="954497"/>
                  <a:pt x="5703664" y="954497"/>
                  <a:pt x="5703664" y="948568"/>
                </a:cubicBezTo>
                <a:cubicBezTo>
                  <a:pt x="5715520" y="942640"/>
                  <a:pt x="5727376" y="948568"/>
                  <a:pt x="5739232" y="948568"/>
                </a:cubicBezTo>
                <a:cubicBezTo>
                  <a:pt x="5739232" y="942640"/>
                  <a:pt x="5745160" y="942640"/>
                  <a:pt x="5745160" y="936711"/>
                </a:cubicBezTo>
                <a:cubicBezTo>
                  <a:pt x="5745160" y="930783"/>
                  <a:pt x="5739232" y="924854"/>
                  <a:pt x="5739232" y="918926"/>
                </a:cubicBezTo>
                <a:cubicBezTo>
                  <a:pt x="5745160" y="918926"/>
                  <a:pt x="5745160" y="912997"/>
                  <a:pt x="5751087" y="912997"/>
                </a:cubicBezTo>
                <a:cubicBezTo>
                  <a:pt x="5762943" y="907068"/>
                  <a:pt x="5774799" y="907068"/>
                  <a:pt x="5786655" y="907068"/>
                </a:cubicBezTo>
                <a:cubicBezTo>
                  <a:pt x="5792583" y="895211"/>
                  <a:pt x="5780727" y="889283"/>
                  <a:pt x="5780727" y="883354"/>
                </a:cubicBezTo>
                <a:cubicBezTo>
                  <a:pt x="5798511" y="865569"/>
                  <a:pt x="5816295" y="877426"/>
                  <a:pt x="5828151" y="865569"/>
                </a:cubicBezTo>
                <a:cubicBezTo>
                  <a:pt x="5840007" y="859640"/>
                  <a:pt x="5851863" y="871497"/>
                  <a:pt x="5863719" y="859640"/>
                </a:cubicBezTo>
                <a:cubicBezTo>
                  <a:pt x="5857791" y="841854"/>
                  <a:pt x="5840007" y="853712"/>
                  <a:pt x="5828151" y="841854"/>
                </a:cubicBezTo>
                <a:cubicBezTo>
                  <a:pt x="5828151" y="835926"/>
                  <a:pt x="5828151" y="829997"/>
                  <a:pt x="5834079" y="829997"/>
                </a:cubicBezTo>
                <a:cubicBezTo>
                  <a:pt x="5851863" y="824069"/>
                  <a:pt x="5869647" y="824069"/>
                  <a:pt x="5887431" y="829997"/>
                </a:cubicBezTo>
                <a:cubicBezTo>
                  <a:pt x="5887431" y="829997"/>
                  <a:pt x="5893359" y="829997"/>
                  <a:pt x="5893359" y="829997"/>
                </a:cubicBezTo>
                <a:cubicBezTo>
                  <a:pt x="5899287" y="824069"/>
                  <a:pt x="5899287" y="818140"/>
                  <a:pt x="5893359" y="812212"/>
                </a:cubicBezTo>
                <a:cubicBezTo>
                  <a:pt x="5887431" y="812212"/>
                  <a:pt x="5881503" y="812212"/>
                  <a:pt x="5875575" y="812212"/>
                </a:cubicBezTo>
                <a:cubicBezTo>
                  <a:pt x="5869647" y="812212"/>
                  <a:pt x="5863719" y="806283"/>
                  <a:pt x="5863719" y="794426"/>
                </a:cubicBezTo>
                <a:cubicBezTo>
                  <a:pt x="5863719" y="794426"/>
                  <a:pt x="5869647" y="788497"/>
                  <a:pt x="5875575" y="788497"/>
                </a:cubicBezTo>
                <a:cubicBezTo>
                  <a:pt x="5887431" y="782569"/>
                  <a:pt x="5899287" y="788497"/>
                  <a:pt x="5911143" y="782569"/>
                </a:cubicBezTo>
                <a:cubicBezTo>
                  <a:pt x="5917071" y="782569"/>
                  <a:pt x="5917071" y="788497"/>
                  <a:pt x="5917071" y="788497"/>
                </a:cubicBezTo>
                <a:cubicBezTo>
                  <a:pt x="5922999" y="794426"/>
                  <a:pt x="5928927" y="788497"/>
                  <a:pt x="5928927" y="782569"/>
                </a:cubicBezTo>
                <a:cubicBezTo>
                  <a:pt x="5928927" y="782569"/>
                  <a:pt x="5922999" y="782569"/>
                  <a:pt x="5922999" y="782569"/>
                </a:cubicBezTo>
                <a:cubicBezTo>
                  <a:pt x="5917071" y="782569"/>
                  <a:pt x="5917071" y="782569"/>
                  <a:pt x="5911143" y="782569"/>
                </a:cubicBezTo>
                <a:cubicBezTo>
                  <a:pt x="5917071" y="758855"/>
                  <a:pt x="5917071" y="758855"/>
                  <a:pt x="5928927" y="752926"/>
                </a:cubicBezTo>
                <a:cubicBezTo>
                  <a:pt x="5940783" y="752926"/>
                  <a:pt x="5946711" y="752926"/>
                  <a:pt x="5958567" y="758855"/>
                </a:cubicBezTo>
                <a:cubicBezTo>
                  <a:pt x="5964495" y="752926"/>
                  <a:pt x="5964495" y="746998"/>
                  <a:pt x="5970423" y="746998"/>
                </a:cubicBezTo>
                <a:cubicBezTo>
                  <a:pt x="5976351" y="735141"/>
                  <a:pt x="5964495" y="729212"/>
                  <a:pt x="5976351" y="717355"/>
                </a:cubicBezTo>
                <a:cubicBezTo>
                  <a:pt x="5982279" y="717355"/>
                  <a:pt x="5994135" y="711426"/>
                  <a:pt x="6000063" y="711426"/>
                </a:cubicBezTo>
                <a:cubicBezTo>
                  <a:pt x="6017847" y="699569"/>
                  <a:pt x="6011919" y="687712"/>
                  <a:pt x="6017847" y="675855"/>
                </a:cubicBezTo>
                <a:cubicBezTo>
                  <a:pt x="6023775" y="675855"/>
                  <a:pt x="6029703" y="675855"/>
                  <a:pt x="6041559" y="675855"/>
                </a:cubicBezTo>
                <a:cubicBezTo>
                  <a:pt x="6047487" y="663998"/>
                  <a:pt x="6053415" y="652141"/>
                  <a:pt x="6059343" y="640284"/>
                </a:cubicBezTo>
                <a:cubicBezTo>
                  <a:pt x="6065271" y="640284"/>
                  <a:pt x="6071199" y="640284"/>
                  <a:pt x="6083055" y="640284"/>
                </a:cubicBezTo>
                <a:cubicBezTo>
                  <a:pt x="6088983" y="634355"/>
                  <a:pt x="6083055" y="622498"/>
                  <a:pt x="6088983" y="616570"/>
                </a:cubicBezTo>
                <a:cubicBezTo>
                  <a:pt x="6088983" y="610641"/>
                  <a:pt x="6094911" y="610641"/>
                  <a:pt x="6094911" y="604712"/>
                </a:cubicBezTo>
                <a:cubicBezTo>
                  <a:pt x="6112695" y="598784"/>
                  <a:pt x="6124551" y="592855"/>
                  <a:pt x="6136407" y="592855"/>
                </a:cubicBezTo>
                <a:lnTo>
                  <a:pt x="6136407" y="604712"/>
                </a:lnTo>
                <a:cubicBezTo>
                  <a:pt x="6112695" y="634355"/>
                  <a:pt x="6088983" y="663998"/>
                  <a:pt x="6071199" y="693641"/>
                </a:cubicBezTo>
                <a:cubicBezTo>
                  <a:pt x="6065271" y="699569"/>
                  <a:pt x="6059343" y="705498"/>
                  <a:pt x="6053415" y="711426"/>
                </a:cubicBezTo>
                <a:cubicBezTo>
                  <a:pt x="6041559" y="729212"/>
                  <a:pt x="6029703" y="746998"/>
                  <a:pt x="6023775" y="764783"/>
                </a:cubicBezTo>
                <a:cubicBezTo>
                  <a:pt x="6017847" y="770712"/>
                  <a:pt x="6005991" y="770712"/>
                  <a:pt x="6005991" y="776640"/>
                </a:cubicBezTo>
                <a:cubicBezTo>
                  <a:pt x="5982279" y="806283"/>
                  <a:pt x="5958567" y="829997"/>
                  <a:pt x="5946711" y="865569"/>
                </a:cubicBezTo>
                <a:cubicBezTo>
                  <a:pt x="5946711" y="871497"/>
                  <a:pt x="5946711" y="883354"/>
                  <a:pt x="5946711" y="895211"/>
                </a:cubicBezTo>
                <a:cubicBezTo>
                  <a:pt x="5940783" y="889283"/>
                  <a:pt x="5934855" y="889283"/>
                  <a:pt x="5928927" y="889283"/>
                </a:cubicBezTo>
                <a:cubicBezTo>
                  <a:pt x="5917071" y="901140"/>
                  <a:pt x="5917071" y="901140"/>
                  <a:pt x="5917071" y="912997"/>
                </a:cubicBezTo>
                <a:cubicBezTo>
                  <a:pt x="5928927" y="907068"/>
                  <a:pt x="5940783" y="907068"/>
                  <a:pt x="5946711" y="895211"/>
                </a:cubicBezTo>
                <a:cubicBezTo>
                  <a:pt x="5952639" y="901140"/>
                  <a:pt x="5958567" y="901140"/>
                  <a:pt x="5958567" y="907068"/>
                </a:cubicBezTo>
                <a:cubicBezTo>
                  <a:pt x="5970423" y="901140"/>
                  <a:pt x="5982279" y="895211"/>
                  <a:pt x="5988207" y="895211"/>
                </a:cubicBezTo>
                <a:cubicBezTo>
                  <a:pt x="5994135" y="889283"/>
                  <a:pt x="6000063" y="883354"/>
                  <a:pt x="6000063" y="883354"/>
                </a:cubicBezTo>
                <a:cubicBezTo>
                  <a:pt x="6005991" y="883354"/>
                  <a:pt x="6011919" y="883354"/>
                  <a:pt x="6017847" y="883354"/>
                </a:cubicBezTo>
                <a:cubicBezTo>
                  <a:pt x="6023775" y="883354"/>
                  <a:pt x="6029703" y="877426"/>
                  <a:pt x="6035631" y="871497"/>
                </a:cubicBezTo>
                <a:cubicBezTo>
                  <a:pt x="6041559" y="865569"/>
                  <a:pt x="6041559" y="865569"/>
                  <a:pt x="6035631" y="859640"/>
                </a:cubicBezTo>
                <a:cubicBezTo>
                  <a:pt x="6035631" y="853712"/>
                  <a:pt x="6041559" y="841854"/>
                  <a:pt x="6047487" y="835926"/>
                </a:cubicBezTo>
                <a:cubicBezTo>
                  <a:pt x="6053415" y="829997"/>
                  <a:pt x="6059343" y="829997"/>
                  <a:pt x="6071199" y="829997"/>
                </a:cubicBezTo>
                <a:cubicBezTo>
                  <a:pt x="6077127" y="818140"/>
                  <a:pt x="6083055" y="812212"/>
                  <a:pt x="6094911" y="800355"/>
                </a:cubicBezTo>
                <a:cubicBezTo>
                  <a:pt x="6106767" y="794426"/>
                  <a:pt x="6118623" y="794426"/>
                  <a:pt x="6130479" y="788497"/>
                </a:cubicBezTo>
                <a:cubicBezTo>
                  <a:pt x="6136407" y="782569"/>
                  <a:pt x="6136407" y="776640"/>
                  <a:pt x="6142335" y="770712"/>
                </a:cubicBezTo>
                <a:cubicBezTo>
                  <a:pt x="6154191" y="764783"/>
                  <a:pt x="6166047" y="764783"/>
                  <a:pt x="6171975" y="752926"/>
                </a:cubicBezTo>
                <a:cubicBezTo>
                  <a:pt x="6183831" y="735141"/>
                  <a:pt x="6201615" y="723283"/>
                  <a:pt x="6219399" y="711426"/>
                </a:cubicBezTo>
                <a:cubicBezTo>
                  <a:pt x="6231255" y="717355"/>
                  <a:pt x="6225327" y="723283"/>
                  <a:pt x="6225327" y="729212"/>
                </a:cubicBezTo>
                <a:cubicBezTo>
                  <a:pt x="6213471" y="746998"/>
                  <a:pt x="6207543" y="758855"/>
                  <a:pt x="6195687" y="770712"/>
                </a:cubicBezTo>
                <a:cubicBezTo>
                  <a:pt x="6177903" y="788497"/>
                  <a:pt x="6171975" y="806283"/>
                  <a:pt x="6160119" y="824069"/>
                </a:cubicBezTo>
                <a:cubicBezTo>
                  <a:pt x="6148263" y="835926"/>
                  <a:pt x="6142335" y="853712"/>
                  <a:pt x="6130479" y="859640"/>
                </a:cubicBezTo>
                <a:cubicBezTo>
                  <a:pt x="6112695" y="871497"/>
                  <a:pt x="6112695" y="889283"/>
                  <a:pt x="6100839" y="901140"/>
                </a:cubicBezTo>
                <a:cubicBezTo>
                  <a:pt x="6088983" y="912997"/>
                  <a:pt x="6083055" y="924854"/>
                  <a:pt x="6071199" y="942640"/>
                </a:cubicBezTo>
                <a:cubicBezTo>
                  <a:pt x="6071199" y="942640"/>
                  <a:pt x="6071199" y="948568"/>
                  <a:pt x="6065271" y="948568"/>
                </a:cubicBezTo>
                <a:cubicBezTo>
                  <a:pt x="6041559" y="972283"/>
                  <a:pt x="6023775" y="1001925"/>
                  <a:pt x="6011919" y="1037497"/>
                </a:cubicBezTo>
                <a:cubicBezTo>
                  <a:pt x="5994135" y="1043425"/>
                  <a:pt x="5982279" y="1061211"/>
                  <a:pt x="5976351" y="1078997"/>
                </a:cubicBezTo>
                <a:cubicBezTo>
                  <a:pt x="5964495" y="1084925"/>
                  <a:pt x="5958567" y="1090854"/>
                  <a:pt x="5952639" y="1096782"/>
                </a:cubicBezTo>
                <a:cubicBezTo>
                  <a:pt x="5946711" y="1108639"/>
                  <a:pt x="5940783" y="1120496"/>
                  <a:pt x="5940783" y="1132354"/>
                </a:cubicBezTo>
                <a:cubicBezTo>
                  <a:pt x="5928927" y="1138282"/>
                  <a:pt x="5917071" y="1150139"/>
                  <a:pt x="5905215" y="1161996"/>
                </a:cubicBezTo>
                <a:cubicBezTo>
                  <a:pt x="5905215" y="1161996"/>
                  <a:pt x="5899287" y="1167925"/>
                  <a:pt x="5899287" y="1167925"/>
                </a:cubicBezTo>
                <a:cubicBezTo>
                  <a:pt x="5875575" y="1215353"/>
                  <a:pt x="5845935" y="1256853"/>
                  <a:pt x="5810367" y="1298353"/>
                </a:cubicBezTo>
                <a:cubicBezTo>
                  <a:pt x="5786655" y="1322067"/>
                  <a:pt x="5768871" y="1345781"/>
                  <a:pt x="5745160" y="1375424"/>
                </a:cubicBezTo>
                <a:cubicBezTo>
                  <a:pt x="5721448" y="1405067"/>
                  <a:pt x="5697736" y="1440638"/>
                  <a:pt x="5668096" y="1470281"/>
                </a:cubicBezTo>
                <a:cubicBezTo>
                  <a:pt x="5650312" y="1488067"/>
                  <a:pt x="5638456" y="1511781"/>
                  <a:pt x="5626600" y="1529566"/>
                </a:cubicBezTo>
                <a:cubicBezTo>
                  <a:pt x="5608816" y="1576995"/>
                  <a:pt x="5579176" y="1618495"/>
                  <a:pt x="5543608" y="1654066"/>
                </a:cubicBezTo>
                <a:cubicBezTo>
                  <a:pt x="5543608" y="1671852"/>
                  <a:pt x="5537680" y="1683709"/>
                  <a:pt x="5537680" y="1695566"/>
                </a:cubicBezTo>
                <a:cubicBezTo>
                  <a:pt x="5543608" y="1701494"/>
                  <a:pt x="5549536" y="1707423"/>
                  <a:pt x="5555464" y="1701494"/>
                </a:cubicBezTo>
                <a:cubicBezTo>
                  <a:pt x="5561392" y="1701494"/>
                  <a:pt x="5567320" y="1695566"/>
                  <a:pt x="5573248" y="1689637"/>
                </a:cubicBezTo>
                <a:cubicBezTo>
                  <a:pt x="5585104" y="1677780"/>
                  <a:pt x="5602888" y="1659995"/>
                  <a:pt x="5626600" y="1659995"/>
                </a:cubicBezTo>
                <a:cubicBezTo>
                  <a:pt x="5632528" y="1648137"/>
                  <a:pt x="5638456" y="1642209"/>
                  <a:pt x="5638456" y="1636281"/>
                </a:cubicBezTo>
                <a:cubicBezTo>
                  <a:pt x="5656240" y="1630352"/>
                  <a:pt x="5674024" y="1624423"/>
                  <a:pt x="5691808" y="1612566"/>
                </a:cubicBezTo>
                <a:cubicBezTo>
                  <a:pt x="5703664" y="1594781"/>
                  <a:pt x="5715520" y="1576995"/>
                  <a:pt x="5727376" y="1559209"/>
                </a:cubicBezTo>
                <a:cubicBezTo>
                  <a:pt x="5739232" y="1547352"/>
                  <a:pt x="5757015" y="1547352"/>
                  <a:pt x="5768871" y="1547352"/>
                </a:cubicBezTo>
                <a:cubicBezTo>
                  <a:pt x="5774799" y="1541424"/>
                  <a:pt x="5786655" y="1541424"/>
                  <a:pt x="5798511" y="1535495"/>
                </a:cubicBezTo>
                <a:cubicBezTo>
                  <a:pt x="5810367" y="1541424"/>
                  <a:pt x="5828151" y="1553281"/>
                  <a:pt x="5840007" y="1559209"/>
                </a:cubicBezTo>
                <a:cubicBezTo>
                  <a:pt x="5845935" y="1559209"/>
                  <a:pt x="5851863" y="1559209"/>
                  <a:pt x="5857791" y="1559209"/>
                </a:cubicBezTo>
                <a:cubicBezTo>
                  <a:pt x="5869647" y="1559209"/>
                  <a:pt x="5887431" y="1559209"/>
                  <a:pt x="5899287" y="1553281"/>
                </a:cubicBezTo>
                <a:cubicBezTo>
                  <a:pt x="5911143" y="1547352"/>
                  <a:pt x="5922999" y="1547352"/>
                  <a:pt x="5934855" y="1541424"/>
                </a:cubicBezTo>
                <a:cubicBezTo>
                  <a:pt x="5952639" y="1547352"/>
                  <a:pt x="5958567" y="1559209"/>
                  <a:pt x="5958567" y="1571066"/>
                </a:cubicBezTo>
                <a:cubicBezTo>
                  <a:pt x="5946711" y="1588852"/>
                  <a:pt x="5934855" y="1612566"/>
                  <a:pt x="5928927" y="1630352"/>
                </a:cubicBezTo>
                <a:cubicBezTo>
                  <a:pt x="5922999" y="1642209"/>
                  <a:pt x="5917071" y="1648137"/>
                  <a:pt x="5911143" y="1659995"/>
                </a:cubicBezTo>
                <a:cubicBezTo>
                  <a:pt x="5893359" y="1683709"/>
                  <a:pt x="5869647" y="1725209"/>
                  <a:pt x="5857791" y="1748923"/>
                </a:cubicBezTo>
                <a:cubicBezTo>
                  <a:pt x="5851863" y="1754851"/>
                  <a:pt x="5851863" y="1760780"/>
                  <a:pt x="5845935" y="1766709"/>
                </a:cubicBezTo>
                <a:cubicBezTo>
                  <a:pt x="5828151" y="1790423"/>
                  <a:pt x="5816295" y="1825994"/>
                  <a:pt x="5798511" y="1849708"/>
                </a:cubicBezTo>
                <a:cubicBezTo>
                  <a:pt x="5786655" y="1867494"/>
                  <a:pt x="5780727" y="1879351"/>
                  <a:pt x="5774799" y="1897137"/>
                </a:cubicBezTo>
                <a:cubicBezTo>
                  <a:pt x="5774799" y="1903065"/>
                  <a:pt x="5768871" y="1903065"/>
                  <a:pt x="5762943" y="1908994"/>
                </a:cubicBezTo>
                <a:cubicBezTo>
                  <a:pt x="5757015" y="1914922"/>
                  <a:pt x="5751087" y="1926779"/>
                  <a:pt x="5751087" y="1932708"/>
                </a:cubicBezTo>
                <a:cubicBezTo>
                  <a:pt x="5745160" y="1938637"/>
                  <a:pt x="5739232" y="1950494"/>
                  <a:pt x="5733304" y="1962351"/>
                </a:cubicBezTo>
                <a:cubicBezTo>
                  <a:pt x="5709592" y="1986065"/>
                  <a:pt x="5691808" y="2015708"/>
                  <a:pt x="5674024" y="2045351"/>
                </a:cubicBezTo>
                <a:cubicBezTo>
                  <a:pt x="5674024" y="2045351"/>
                  <a:pt x="5674024" y="2045351"/>
                  <a:pt x="5668096" y="2045351"/>
                </a:cubicBezTo>
                <a:cubicBezTo>
                  <a:pt x="5656240" y="2080922"/>
                  <a:pt x="5632528" y="2110564"/>
                  <a:pt x="5614744" y="2140207"/>
                </a:cubicBezTo>
                <a:cubicBezTo>
                  <a:pt x="5608816" y="2152064"/>
                  <a:pt x="5608816" y="2157993"/>
                  <a:pt x="5608816" y="2169850"/>
                </a:cubicBezTo>
                <a:cubicBezTo>
                  <a:pt x="5614744" y="2175779"/>
                  <a:pt x="5620672" y="2181707"/>
                  <a:pt x="5626600" y="2187636"/>
                </a:cubicBezTo>
                <a:cubicBezTo>
                  <a:pt x="5632528" y="2181707"/>
                  <a:pt x="5638456" y="2181707"/>
                  <a:pt x="5650312" y="2175779"/>
                </a:cubicBezTo>
                <a:cubicBezTo>
                  <a:pt x="5662168" y="2181707"/>
                  <a:pt x="5679952" y="2181707"/>
                  <a:pt x="5691808" y="2181707"/>
                </a:cubicBezTo>
                <a:cubicBezTo>
                  <a:pt x="5697736" y="2187636"/>
                  <a:pt x="5703664" y="2193564"/>
                  <a:pt x="5703664" y="2193564"/>
                </a:cubicBezTo>
                <a:cubicBezTo>
                  <a:pt x="5703664" y="2205421"/>
                  <a:pt x="5703664" y="2211350"/>
                  <a:pt x="5703664" y="2217278"/>
                </a:cubicBezTo>
                <a:cubicBezTo>
                  <a:pt x="5709592" y="2223207"/>
                  <a:pt x="5709592" y="2223207"/>
                  <a:pt x="5715520" y="2217278"/>
                </a:cubicBezTo>
                <a:cubicBezTo>
                  <a:pt x="5721448" y="2199493"/>
                  <a:pt x="5715520" y="2175779"/>
                  <a:pt x="5715520" y="2157993"/>
                </a:cubicBezTo>
                <a:cubicBezTo>
                  <a:pt x="5727376" y="2152064"/>
                  <a:pt x="5727376" y="2152064"/>
                  <a:pt x="5733304" y="2157993"/>
                </a:cubicBezTo>
                <a:cubicBezTo>
                  <a:pt x="5739232" y="2163921"/>
                  <a:pt x="5745160" y="2169850"/>
                  <a:pt x="5751087" y="2175779"/>
                </a:cubicBezTo>
                <a:cubicBezTo>
                  <a:pt x="5757015" y="2169850"/>
                  <a:pt x="5762943" y="2157993"/>
                  <a:pt x="5768871" y="2152064"/>
                </a:cubicBezTo>
                <a:cubicBezTo>
                  <a:pt x="5774799" y="2146136"/>
                  <a:pt x="5786655" y="2140207"/>
                  <a:pt x="5792583" y="2134279"/>
                </a:cubicBezTo>
                <a:cubicBezTo>
                  <a:pt x="5798511" y="2128350"/>
                  <a:pt x="5798511" y="2122422"/>
                  <a:pt x="5798511" y="2116493"/>
                </a:cubicBezTo>
                <a:cubicBezTo>
                  <a:pt x="5798511" y="2116493"/>
                  <a:pt x="5804439" y="2110564"/>
                  <a:pt x="5804439" y="2110564"/>
                </a:cubicBezTo>
                <a:cubicBezTo>
                  <a:pt x="5810367" y="2110564"/>
                  <a:pt x="5810367" y="2116493"/>
                  <a:pt x="5816295" y="2116493"/>
                </a:cubicBezTo>
                <a:cubicBezTo>
                  <a:pt x="5816295" y="2122422"/>
                  <a:pt x="5816295" y="2128350"/>
                  <a:pt x="5816295" y="2134279"/>
                </a:cubicBezTo>
                <a:cubicBezTo>
                  <a:pt x="5816295" y="2134279"/>
                  <a:pt x="5822223" y="2134279"/>
                  <a:pt x="5822223" y="2140207"/>
                </a:cubicBezTo>
                <a:cubicBezTo>
                  <a:pt x="5834079" y="2128350"/>
                  <a:pt x="5828151" y="2110564"/>
                  <a:pt x="5840007" y="2104636"/>
                </a:cubicBezTo>
                <a:cubicBezTo>
                  <a:pt x="5851863" y="2104636"/>
                  <a:pt x="5863719" y="2104636"/>
                  <a:pt x="5869647" y="2104636"/>
                </a:cubicBezTo>
                <a:cubicBezTo>
                  <a:pt x="5881503" y="2098707"/>
                  <a:pt x="5875575" y="2080922"/>
                  <a:pt x="5887431" y="2069065"/>
                </a:cubicBezTo>
                <a:cubicBezTo>
                  <a:pt x="5893359" y="2069065"/>
                  <a:pt x="5905215" y="2069065"/>
                  <a:pt x="5911143" y="2069065"/>
                </a:cubicBezTo>
                <a:cubicBezTo>
                  <a:pt x="5917071" y="2074993"/>
                  <a:pt x="5928927" y="2069065"/>
                  <a:pt x="5934855" y="2063136"/>
                </a:cubicBezTo>
                <a:cubicBezTo>
                  <a:pt x="5934855" y="2063136"/>
                  <a:pt x="5934855" y="2057208"/>
                  <a:pt x="5928927" y="2057208"/>
                </a:cubicBezTo>
                <a:cubicBezTo>
                  <a:pt x="5922999" y="2051279"/>
                  <a:pt x="5917071" y="2051279"/>
                  <a:pt x="5911143" y="2045351"/>
                </a:cubicBezTo>
                <a:cubicBezTo>
                  <a:pt x="5917071" y="2039422"/>
                  <a:pt x="5917071" y="2033493"/>
                  <a:pt x="5922999" y="2027565"/>
                </a:cubicBezTo>
                <a:cubicBezTo>
                  <a:pt x="5922999" y="2015708"/>
                  <a:pt x="5917071" y="2009779"/>
                  <a:pt x="5917071" y="2003851"/>
                </a:cubicBezTo>
                <a:cubicBezTo>
                  <a:pt x="5928927" y="1991993"/>
                  <a:pt x="5946711" y="1997922"/>
                  <a:pt x="5958567" y="1991993"/>
                </a:cubicBezTo>
                <a:cubicBezTo>
                  <a:pt x="5964495" y="1997922"/>
                  <a:pt x="5970423" y="1997922"/>
                  <a:pt x="5976351" y="2003851"/>
                </a:cubicBezTo>
                <a:cubicBezTo>
                  <a:pt x="5976351" y="1997922"/>
                  <a:pt x="5982279" y="1997922"/>
                  <a:pt x="5982279" y="1991993"/>
                </a:cubicBezTo>
                <a:cubicBezTo>
                  <a:pt x="5994135" y="1991993"/>
                  <a:pt x="6005991" y="1991993"/>
                  <a:pt x="6017847" y="1991993"/>
                </a:cubicBezTo>
                <a:cubicBezTo>
                  <a:pt x="6017847" y="1991993"/>
                  <a:pt x="6023775" y="1986065"/>
                  <a:pt x="6023775" y="1980136"/>
                </a:cubicBezTo>
                <a:cubicBezTo>
                  <a:pt x="6023775" y="1974208"/>
                  <a:pt x="6017847" y="1974208"/>
                  <a:pt x="6017847" y="1968279"/>
                </a:cubicBezTo>
                <a:cubicBezTo>
                  <a:pt x="6005991" y="1968279"/>
                  <a:pt x="6000063" y="1974208"/>
                  <a:pt x="5994135" y="1974208"/>
                </a:cubicBezTo>
                <a:cubicBezTo>
                  <a:pt x="5988207" y="1968279"/>
                  <a:pt x="5982279" y="1962351"/>
                  <a:pt x="5976351" y="1962351"/>
                </a:cubicBezTo>
                <a:cubicBezTo>
                  <a:pt x="5976351" y="1950494"/>
                  <a:pt x="5988207" y="1944565"/>
                  <a:pt x="5994135" y="1944565"/>
                </a:cubicBezTo>
                <a:cubicBezTo>
                  <a:pt x="5994135" y="1944565"/>
                  <a:pt x="6000063" y="1950494"/>
                  <a:pt x="6005991" y="1950494"/>
                </a:cubicBezTo>
                <a:cubicBezTo>
                  <a:pt x="6005991" y="1950494"/>
                  <a:pt x="6011919" y="1944565"/>
                  <a:pt x="6017847" y="1944565"/>
                </a:cubicBezTo>
                <a:cubicBezTo>
                  <a:pt x="6023775" y="1938637"/>
                  <a:pt x="6029703" y="1926779"/>
                  <a:pt x="6029703" y="1920851"/>
                </a:cubicBezTo>
                <a:cubicBezTo>
                  <a:pt x="6041559" y="1908994"/>
                  <a:pt x="6053415" y="1914922"/>
                  <a:pt x="6065271" y="1908994"/>
                </a:cubicBezTo>
                <a:cubicBezTo>
                  <a:pt x="6071199" y="1903065"/>
                  <a:pt x="6065271" y="1891208"/>
                  <a:pt x="6077127" y="1885280"/>
                </a:cubicBezTo>
                <a:cubicBezTo>
                  <a:pt x="6094911" y="1885280"/>
                  <a:pt x="6088983" y="1903065"/>
                  <a:pt x="6094911" y="1914922"/>
                </a:cubicBezTo>
                <a:cubicBezTo>
                  <a:pt x="6100839" y="1914922"/>
                  <a:pt x="6106767" y="1914922"/>
                  <a:pt x="6112695" y="1908994"/>
                </a:cubicBezTo>
                <a:cubicBezTo>
                  <a:pt x="6106767" y="1897137"/>
                  <a:pt x="6106767" y="1891208"/>
                  <a:pt x="6100839" y="1885280"/>
                </a:cubicBezTo>
                <a:cubicBezTo>
                  <a:pt x="6112695" y="1861565"/>
                  <a:pt x="6112695" y="1861565"/>
                  <a:pt x="6142335" y="1873422"/>
                </a:cubicBezTo>
                <a:cubicBezTo>
                  <a:pt x="6154191" y="1867494"/>
                  <a:pt x="6166047" y="1867494"/>
                  <a:pt x="6171975" y="1861565"/>
                </a:cubicBezTo>
                <a:cubicBezTo>
                  <a:pt x="6171975" y="1855637"/>
                  <a:pt x="6171975" y="1849708"/>
                  <a:pt x="6166047" y="1843780"/>
                </a:cubicBezTo>
                <a:cubicBezTo>
                  <a:pt x="6171975" y="1837851"/>
                  <a:pt x="6183831" y="1843780"/>
                  <a:pt x="6183831" y="1831923"/>
                </a:cubicBezTo>
                <a:cubicBezTo>
                  <a:pt x="6177903" y="1825994"/>
                  <a:pt x="6171975" y="1820065"/>
                  <a:pt x="6166047" y="1814137"/>
                </a:cubicBezTo>
                <a:cubicBezTo>
                  <a:pt x="6177903" y="1802280"/>
                  <a:pt x="6189759" y="1808208"/>
                  <a:pt x="6195687" y="1802280"/>
                </a:cubicBezTo>
                <a:cubicBezTo>
                  <a:pt x="6213471" y="1802280"/>
                  <a:pt x="6225327" y="1814137"/>
                  <a:pt x="6231255" y="1825994"/>
                </a:cubicBezTo>
                <a:cubicBezTo>
                  <a:pt x="6243111" y="1808208"/>
                  <a:pt x="6243111" y="1790423"/>
                  <a:pt x="6243111" y="1772637"/>
                </a:cubicBezTo>
                <a:cubicBezTo>
                  <a:pt x="6249039" y="1772637"/>
                  <a:pt x="6249039" y="1766709"/>
                  <a:pt x="6254967" y="1766709"/>
                </a:cubicBezTo>
                <a:cubicBezTo>
                  <a:pt x="6254967" y="1772637"/>
                  <a:pt x="6260895" y="1772637"/>
                  <a:pt x="6260895" y="1778566"/>
                </a:cubicBezTo>
                <a:cubicBezTo>
                  <a:pt x="6260895" y="1784494"/>
                  <a:pt x="6260895" y="1790423"/>
                  <a:pt x="6266823" y="1796351"/>
                </a:cubicBezTo>
                <a:cubicBezTo>
                  <a:pt x="6272751" y="1802280"/>
                  <a:pt x="6278679" y="1796351"/>
                  <a:pt x="6278679" y="1790423"/>
                </a:cubicBezTo>
                <a:cubicBezTo>
                  <a:pt x="6272751" y="1778566"/>
                  <a:pt x="6278679" y="1760780"/>
                  <a:pt x="6284607" y="1748923"/>
                </a:cubicBezTo>
                <a:cubicBezTo>
                  <a:pt x="6284607" y="1742994"/>
                  <a:pt x="6284607" y="1737066"/>
                  <a:pt x="6278679" y="1731137"/>
                </a:cubicBezTo>
                <a:cubicBezTo>
                  <a:pt x="6278679" y="1725209"/>
                  <a:pt x="6278679" y="1719280"/>
                  <a:pt x="6278679" y="1719280"/>
                </a:cubicBezTo>
                <a:cubicBezTo>
                  <a:pt x="6284607" y="1713352"/>
                  <a:pt x="6290535" y="1713352"/>
                  <a:pt x="6290535" y="1719280"/>
                </a:cubicBezTo>
                <a:cubicBezTo>
                  <a:pt x="6296463" y="1725209"/>
                  <a:pt x="6302391" y="1731137"/>
                  <a:pt x="6302391" y="1737066"/>
                </a:cubicBezTo>
                <a:cubicBezTo>
                  <a:pt x="6302391" y="1742994"/>
                  <a:pt x="6302391" y="1748923"/>
                  <a:pt x="6302391" y="1754851"/>
                </a:cubicBezTo>
                <a:cubicBezTo>
                  <a:pt x="6320175" y="1766709"/>
                  <a:pt x="6337959" y="1766709"/>
                  <a:pt x="6349815" y="1766709"/>
                </a:cubicBezTo>
                <a:cubicBezTo>
                  <a:pt x="6361671" y="1748923"/>
                  <a:pt x="6361671" y="1748923"/>
                  <a:pt x="6349815" y="1737066"/>
                </a:cubicBezTo>
                <a:cubicBezTo>
                  <a:pt x="6343887" y="1737066"/>
                  <a:pt x="6337959" y="1742994"/>
                  <a:pt x="6332031" y="1742994"/>
                </a:cubicBezTo>
                <a:cubicBezTo>
                  <a:pt x="6326103" y="1742994"/>
                  <a:pt x="6320175" y="1737066"/>
                  <a:pt x="6320175" y="1731137"/>
                </a:cubicBezTo>
                <a:cubicBezTo>
                  <a:pt x="6320175" y="1719280"/>
                  <a:pt x="6320175" y="1707423"/>
                  <a:pt x="6337959" y="1689637"/>
                </a:cubicBezTo>
                <a:cubicBezTo>
                  <a:pt x="6343887" y="1689637"/>
                  <a:pt x="6355743" y="1695566"/>
                  <a:pt x="6361671" y="1695566"/>
                </a:cubicBezTo>
                <a:cubicBezTo>
                  <a:pt x="6367599" y="1701494"/>
                  <a:pt x="6373527" y="1701494"/>
                  <a:pt x="6379455" y="1701494"/>
                </a:cubicBezTo>
                <a:cubicBezTo>
                  <a:pt x="6385383" y="1701494"/>
                  <a:pt x="6391311" y="1695566"/>
                  <a:pt x="6397239" y="1695566"/>
                </a:cubicBezTo>
                <a:cubicBezTo>
                  <a:pt x="6397239" y="1695566"/>
                  <a:pt x="6397239" y="1701494"/>
                  <a:pt x="6397239" y="1707423"/>
                </a:cubicBezTo>
                <a:cubicBezTo>
                  <a:pt x="6397239" y="1707423"/>
                  <a:pt x="6397239" y="1707423"/>
                  <a:pt x="6403167" y="1707423"/>
                </a:cubicBezTo>
                <a:cubicBezTo>
                  <a:pt x="6403167" y="1707423"/>
                  <a:pt x="6409095" y="1707423"/>
                  <a:pt x="6403167" y="1701494"/>
                </a:cubicBezTo>
                <a:cubicBezTo>
                  <a:pt x="6403167" y="1701494"/>
                  <a:pt x="6397239" y="1695566"/>
                  <a:pt x="6397239" y="1695566"/>
                </a:cubicBezTo>
                <a:cubicBezTo>
                  <a:pt x="6409095" y="1677780"/>
                  <a:pt x="6420951" y="1683709"/>
                  <a:pt x="6438735" y="1689637"/>
                </a:cubicBezTo>
                <a:cubicBezTo>
                  <a:pt x="6438735" y="1695566"/>
                  <a:pt x="6438735" y="1701494"/>
                  <a:pt x="6444663" y="1707423"/>
                </a:cubicBezTo>
                <a:cubicBezTo>
                  <a:pt x="6438735" y="1707423"/>
                  <a:pt x="6438735" y="1707423"/>
                  <a:pt x="6438735" y="1713352"/>
                </a:cubicBezTo>
                <a:cubicBezTo>
                  <a:pt x="6438735" y="1713352"/>
                  <a:pt x="6438735" y="1707423"/>
                  <a:pt x="6444663" y="1707423"/>
                </a:cubicBezTo>
                <a:cubicBezTo>
                  <a:pt x="6444663" y="1701494"/>
                  <a:pt x="6450591" y="1695566"/>
                  <a:pt x="6462447" y="1689637"/>
                </a:cubicBezTo>
                <a:cubicBezTo>
                  <a:pt x="6468375" y="1683709"/>
                  <a:pt x="6480231" y="1683709"/>
                  <a:pt x="6486159" y="1677780"/>
                </a:cubicBezTo>
                <a:cubicBezTo>
                  <a:pt x="6498015" y="1671852"/>
                  <a:pt x="6486159" y="1659995"/>
                  <a:pt x="6492087" y="1648137"/>
                </a:cubicBezTo>
                <a:cubicBezTo>
                  <a:pt x="6498015" y="1642209"/>
                  <a:pt x="6503943" y="1648137"/>
                  <a:pt x="6515799" y="1648137"/>
                </a:cubicBezTo>
                <a:cubicBezTo>
                  <a:pt x="6521727" y="1642209"/>
                  <a:pt x="6527655" y="1636281"/>
                  <a:pt x="6533583" y="1636281"/>
                </a:cubicBezTo>
                <a:cubicBezTo>
                  <a:pt x="6539511" y="1636281"/>
                  <a:pt x="6539511" y="1642209"/>
                  <a:pt x="6539511" y="1642209"/>
                </a:cubicBezTo>
                <a:cubicBezTo>
                  <a:pt x="6527655" y="1659995"/>
                  <a:pt x="6515799" y="1671852"/>
                  <a:pt x="6515799" y="1689637"/>
                </a:cubicBezTo>
                <a:cubicBezTo>
                  <a:pt x="6515799" y="1695566"/>
                  <a:pt x="6515799" y="1707423"/>
                  <a:pt x="6515799" y="1713352"/>
                </a:cubicBezTo>
                <a:cubicBezTo>
                  <a:pt x="6527655" y="1719280"/>
                  <a:pt x="6533583" y="1719280"/>
                  <a:pt x="6539511" y="1713352"/>
                </a:cubicBezTo>
                <a:cubicBezTo>
                  <a:pt x="6551367" y="1713352"/>
                  <a:pt x="6557295" y="1713352"/>
                  <a:pt x="6569151" y="1719280"/>
                </a:cubicBezTo>
                <a:cubicBezTo>
                  <a:pt x="6563223" y="1719280"/>
                  <a:pt x="6563223" y="1719280"/>
                  <a:pt x="6563223" y="1719280"/>
                </a:cubicBezTo>
                <a:cubicBezTo>
                  <a:pt x="6563223" y="1725209"/>
                  <a:pt x="6563223" y="1725209"/>
                  <a:pt x="6557295" y="1731137"/>
                </a:cubicBezTo>
                <a:cubicBezTo>
                  <a:pt x="6551367" y="1737066"/>
                  <a:pt x="6539511" y="1737066"/>
                  <a:pt x="6527655" y="1742994"/>
                </a:cubicBezTo>
                <a:cubicBezTo>
                  <a:pt x="6521727" y="1742994"/>
                  <a:pt x="6509871" y="1754851"/>
                  <a:pt x="6503943" y="1748923"/>
                </a:cubicBezTo>
                <a:cubicBezTo>
                  <a:pt x="6492087" y="1748923"/>
                  <a:pt x="6486159" y="1742994"/>
                  <a:pt x="6480231" y="1737066"/>
                </a:cubicBezTo>
                <a:cubicBezTo>
                  <a:pt x="6474303" y="1737066"/>
                  <a:pt x="6468375" y="1742994"/>
                  <a:pt x="6456519" y="1742994"/>
                </a:cubicBezTo>
                <a:cubicBezTo>
                  <a:pt x="6450591" y="1742994"/>
                  <a:pt x="6444663" y="1742994"/>
                  <a:pt x="6438735" y="1742994"/>
                </a:cubicBezTo>
                <a:cubicBezTo>
                  <a:pt x="6435771" y="1742994"/>
                  <a:pt x="6432807" y="1744476"/>
                  <a:pt x="6429843" y="1746700"/>
                </a:cubicBezTo>
                <a:lnTo>
                  <a:pt x="6424508" y="1751591"/>
                </a:lnTo>
                <a:lnTo>
                  <a:pt x="6420951" y="1748923"/>
                </a:lnTo>
                <a:lnTo>
                  <a:pt x="6417892" y="1751983"/>
                </a:lnTo>
                <a:lnTo>
                  <a:pt x="6409095" y="1743735"/>
                </a:lnTo>
                <a:cubicBezTo>
                  <a:pt x="6406131" y="1740030"/>
                  <a:pt x="6403167" y="1737066"/>
                  <a:pt x="6397239" y="1737066"/>
                </a:cubicBezTo>
                <a:cubicBezTo>
                  <a:pt x="6391311" y="1737066"/>
                  <a:pt x="6391311" y="1742994"/>
                  <a:pt x="6391311" y="1742994"/>
                </a:cubicBezTo>
                <a:cubicBezTo>
                  <a:pt x="6391311" y="1748923"/>
                  <a:pt x="6391311" y="1754851"/>
                  <a:pt x="6391311" y="1754851"/>
                </a:cubicBezTo>
                <a:cubicBezTo>
                  <a:pt x="6397239" y="1760780"/>
                  <a:pt x="6403167" y="1760780"/>
                  <a:pt x="6409095" y="1760780"/>
                </a:cubicBezTo>
                <a:cubicBezTo>
                  <a:pt x="6409095" y="1760780"/>
                  <a:pt x="6410577" y="1759298"/>
                  <a:pt x="6412800" y="1757075"/>
                </a:cubicBezTo>
                <a:lnTo>
                  <a:pt x="6417892" y="1751983"/>
                </a:lnTo>
                <a:lnTo>
                  <a:pt x="6420951" y="1754851"/>
                </a:lnTo>
                <a:lnTo>
                  <a:pt x="6424508" y="1751591"/>
                </a:lnTo>
                <a:lnTo>
                  <a:pt x="6444663" y="1766709"/>
                </a:lnTo>
                <a:cubicBezTo>
                  <a:pt x="6468375" y="1766709"/>
                  <a:pt x="6492087" y="1754851"/>
                  <a:pt x="6515799" y="1772637"/>
                </a:cubicBezTo>
                <a:cubicBezTo>
                  <a:pt x="6509871" y="1790423"/>
                  <a:pt x="6509871" y="1802280"/>
                  <a:pt x="6509871" y="1814137"/>
                </a:cubicBezTo>
                <a:cubicBezTo>
                  <a:pt x="6509871" y="1820065"/>
                  <a:pt x="6503943" y="1825994"/>
                  <a:pt x="6503943" y="1825994"/>
                </a:cubicBezTo>
                <a:cubicBezTo>
                  <a:pt x="6498015" y="1825994"/>
                  <a:pt x="6492087" y="1825994"/>
                  <a:pt x="6486159" y="1820065"/>
                </a:cubicBezTo>
                <a:cubicBezTo>
                  <a:pt x="6486159" y="1814137"/>
                  <a:pt x="6486159" y="1808208"/>
                  <a:pt x="6480231" y="1802280"/>
                </a:cubicBezTo>
                <a:cubicBezTo>
                  <a:pt x="6474303" y="1802280"/>
                  <a:pt x="6474303" y="1802280"/>
                  <a:pt x="6474303" y="1808208"/>
                </a:cubicBezTo>
                <a:cubicBezTo>
                  <a:pt x="6474303" y="1808208"/>
                  <a:pt x="6474303" y="1814137"/>
                  <a:pt x="6474303" y="1814137"/>
                </a:cubicBezTo>
                <a:cubicBezTo>
                  <a:pt x="6480231" y="1831923"/>
                  <a:pt x="6462447" y="1843780"/>
                  <a:pt x="6462447" y="1855637"/>
                </a:cubicBezTo>
                <a:cubicBezTo>
                  <a:pt x="6462447" y="1867494"/>
                  <a:pt x="6468375" y="1879351"/>
                  <a:pt x="6462447" y="1891208"/>
                </a:cubicBezTo>
                <a:cubicBezTo>
                  <a:pt x="6456519" y="1897137"/>
                  <a:pt x="6456519" y="1897137"/>
                  <a:pt x="6450591" y="1903065"/>
                </a:cubicBezTo>
                <a:cubicBezTo>
                  <a:pt x="6444663" y="1897137"/>
                  <a:pt x="6438735" y="1897137"/>
                  <a:pt x="6432807" y="1891208"/>
                </a:cubicBezTo>
                <a:cubicBezTo>
                  <a:pt x="6426879" y="1897137"/>
                  <a:pt x="6420951" y="1903065"/>
                  <a:pt x="6420951" y="1908994"/>
                </a:cubicBezTo>
                <a:cubicBezTo>
                  <a:pt x="6426879" y="1914922"/>
                  <a:pt x="6426879" y="1920851"/>
                  <a:pt x="6432807" y="1926779"/>
                </a:cubicBezTo>
                <a:cubicBezTo>
                  <a:pt x="6432807" y="1938637"/>
                  <a:pt x="6426879" y="1938637"/>
                  <a:pt x="6420951" y="1944565"/>
                </a:cubicBezTo>
                <a:cubicBezTo>
                  <a:pt x="6420951" y="1938637"/>
                  <a:pt x="6415023" y="1938637"/>
                  <a:pt x="6415023" y="1938637"/>
                </a:cubicBezTo>
                <a:cubicBezTo>
                  <a:pt x="6415023" y="1938637"/>
                  <a:pt x="6420951" y="1944565"/>
                  <a:pt x="6420951" y="1944565"/>
                </a:cubicBezTo>
                <a:cubicBezTo>
                  <a:pt x="6415023" y="1956422"/>
                  <a:pt x="6397239" y="1956422"/>
                  <a:pt x="6385383" y="1968279"/>
                </a:cubicBezTo>
                <a:cubicBezTo>
                  <a:pt x="6385383" y="1974208"/>
                  <a:pt x="6379455" y="1980136"/>
                  <a:pt x="6379455" y="1980136"/>
                </a:cubicBezTo>
                <a:cubicBezTo>
                  <a:pt x="6373527" y="1997922"/>
                  <a:pt x="6373527" y="2015708"/>
                  <a:pt x="6391311" y="2027565"/>
                </a:cubicBezTo>
                <a:cubicBezTo>
                  <a:pt x="6385383" y="2039422"/>
                  <a:pt x="6373527" y="2039422"/>
                  <a:pt x="6361671" y="2039422"/>
                </a:cubicBezTo>
                <a:cubicBezTo>
                  <a:pt x="6355743" y="2039422"/>
                  <a:pt x="6361671" y="2015708"/>
                  <a:pt x="6343887" y="2027565"/>
                </a:cubicBezTo>
                <a:cubicBezTo>
                  <a:pt x="6337959" y="2039422"/>
                  <a:pt x="6332031" y="2051279"/>
                  <a:pt x="6326103" y="2057208"/>
                </a:cubicBezTo>
                <a:cubicBezTo>
                  <a:pt x="6302391" y="2063136"/>
                  <a:pt x="6302391" y="2063136"/>
                  <a:pt x="6290535" y="2080922"/>
                </a:cubicBezTo>
                <a:cubicBezTo>
                  <a:pt x="6284607" y="2092779"/>
                  <a:pt x="6284607" y="2104636"/>
                  <a:pt x="6278679" y="2116493"/>
                </a:cubicBezTo>
                <a:cubicBezTo>
                  <a:pt x="6272751" y="2122422"/>
                  <a:pt x="6266823" y="2122422"/>
                  <a:pt x="6260895" y="2110564"/>
                </a:cubicBezTo>
                <a:cubicBezTo>
                  <a:pt x="6254967" y="2116493"/>
                  <a:pt x="6249039" y="2128350"/>
                  <a:pt x="6254967" y="2140207"/>
                </a:cubicBezTo>
                <a:cubicBezTo>
                  <a:pt x="6260895" y="2152064"/>
                  <a:pt x="6272751" y="2140207"/>
                  <a:pt x="6278679" y="2140207"/>
                </a:cubicBezTo>
                <a:cubicBezTo>
                  <a:pt x="6284607" y="2152064"/>
                  <a:pt x="6290535" y="2163921"/>
                  <a:pt x="6290535" y="2175779"/>
                </a:cubicBezTo>
                <a:cubicBezTo>
                  <a:pt x="6296463" y="2193564"/>
                  <a:pt x="6296463" y="2205421"/>
                  <a:pt x="6284607" y="2217278"/>
                </a:cubicBezTo>
                <a:cubicBezTo>
                  <a:pt x="6278679" y="2223207"/>
                  <a:pt x="6266823" y="2211350"/>
                  <a:pt x="6260895" y="2217278"/>
                </a:cubicBezTo>
                <a:cubicBezTo>
                  <a:pt x="6249039" y="2223207"/>
                  <a:pt x="6243111" y="2223207"/>
                  <a:pt x="6243111" y="2235064"/>
                </a:cubicBezTo>
                <a:cubicBezTo>
                  <a:pt x="6243111" y="2240993"/>
                  <a:pt x="6243111" y="2252850"/>
                  <a:pt x="6249039" y="2258778"/>
                </a:cubicBezTo>
                <a:cubicBezTo>
                  <a:pt x="6243111" y="2264707"/>
                  <a:pt x="6237183" y="2270635"/>
                  <a:pt x="6231255" y="2270635"/>
                </a:cubicBezTo>
                <a:cubicBezTo>
                  <a:pt x="6231255" y="2264707"/>
                  <a:pt x="6225327" y="2264707"/>
                  <a:pt x="6219399" y="2258778"/>
                </a:cubicBezTo>
                <a:cubicBezTo>
                  <a:pt x="6219399" y="2252850"/>
                  <a:pt x="6219399" y="2246921"/>
                  <a:pt x="6219399" y="2235064"/>
                </a:cubicBezTo>
                <a:cubicBezTo>
                  <a:pt x="6231255" y="2223207"/>
                  <a:pt x="6231255" y="2205421"/>
                  <a:pt x="6225327" y="2187636"/>
                </a:cubicBezTo>
                <a:cubicBezTo>
                  <a:pt x="6213471" y="2199493"/>
                  <a:pt x="6207543" y="2205421"/>
                  <a:pt x="6201615" y="2217278"/>
                </a:cubicBezTo>
                <a:cubicBezTo>
                  <a:pt x="6207543" y="2258778"/>
                  <a:pt x="6207543" y="2258778"/>
                  <a:pt x="6195687" y="2329921"/>
                </a:cubicBezTo>
                <a:cubicBezTo>
                  <a:pt x="6183831" y="2341778"/>
                  <a:pt x="6166047" y="2335849"/>
                  <a:pt x="6154191" y="2353635"/>
                </a:cubicBezTo>
                <a:cubicBezTo>
                  <a:pt x="6154191" y="2359564"/>
                  <a:pt x="6148263" y="2359564"/>
                  <a:pt x="6148263" y="2359564"/>
                </a:cubicBezTo>
                <a:cubicBezTo>
                  <a:pt x="6130479" y="2359564"/>
                  <a:pt x="6118623" y="2371421"/>
                  <a:pt x="6112695" y="2389206"/>
                </a:cubicBezTo>
                <a:cubicBezTo>
                  <a:pt x="6112695" y="2395135"/>
                  <a:pt x="6106767" y="2395135"/>
                  <a:pt x="6106767" y="2401063"/>
                </a:cubicBezTo>
                <a:cubicBezTo>
                  <a:pt x="6088983" y="2401063"/>
                  <a:pt x="6094911" y="2383278"/>
                  <a:pt x="6083055" y="2377349"/>
                </a:cubicBezTo>
                <a:cubicBezTo>
                  <a:pt x="6083055" y="2377349"/>
                  <a:pt x="6077127" y="2377349"/>
                  <a:pt x="6077127" y="2377349"/>
                </a:cubicBezTo>
                <a:cubicBezTo>
                  <a:pt x="6077127" y="2383278"/>
                  <a:pt x="6071199" y="2383278"/>
                  <a:pt x="6071199" y="2383278"/>
                </a:cubicBezTo>
                <a:cubicBezTo>
                  <a:pt x="6077127" y="2389206"/>
                  <a:pt x="6077127" y="2395135"/>
                  <a:pt x="6083055" y="2406992"/>
                </a:cubicBezTo>
                <a:cubicBezTo>
                  <a:pt x="6077127" y="2418849"/>
                  <a:pt x="6071199" y="2430706"/>
                  <a:pt x="6065271" y="2442563"/>
                </a:cubicBezTo>
                <a:cubicBezTo>
                  <a:pt x="6059343" y="2436635"/>
                  <a:pt x="6053415" y="2430706"/>
                  <a:pt x="6047487" y="2424778"/>
                </a:cubicBezTo>
                <a:cubicBezTo>
                  <a:pt x="6041559" y="2436635"/>
                  <a:pt x="6041559" y="2448492"/>
                  <a:pt x="6035631" y="2460349"/>
                </a:cubicBezTo>
                <a:cubicBezTo>
                  <a:pt x="6041559" y="2466278"/>
                  <a:pt x="6035631" y="2466278"/>
                  <a:pt x="6041559" y="2466278"/>
                </a:cubicBezTo>
                <a:cubicBezTo>
                  <a:pt x="6053415" y="2466278"/>
                  <a:pt x="6059343" y="2466278"/>
                  <a:pt x="6071199" y="2472206"/>
                </a:cubicBezTo>
                <a:cubicBezTo>
                  <a:pt x="6077127" y="2478135"/>
                  <a:pt x="6077127" y="2489992"/>
                  <a:pt x="6065271" y="2489992"/>
                </a:cubicBezTo>
                <a:cubicBezTo>
                  <a:pt x="6059343" y="2495920"/>
                  <a:pt x="6047487" y="2495920"/>
                  <a:pt x="6035631" y="2501849"/>
                </a:cubicBezTo>
                <a:cubicBezTo>
                  <a:pt x="6041559" y="2513706"/>
                  <a:pt x="6041559" y="2525563"/>
                  <a:pt x="6029703" y="2537420"/>
                </a:cubicBezTo>
                <a:cubicBezTo>
                  <a:pt x="6029703" y="2537420"/>
                  <a:pt x="6017847" y="2543349"/>
                  <a:pt x="6017847" y="2543349"/>
                </a:cubicBezTo>
                <a:cubicBezTo>
                  <a:pt x="6005991" y="2531492"/>
                  <a:pt x="5988207" y="2537420"/>
                  <a:pt x="5976351" y="2531492"/>
                </a:cubicBezTo>
                <a:cubicBezTo>
                  <a:pt x="5970423" y="2525563"/>
                  <a:pt x="5964495" y="2519634"/>
                  <a:pt x="5958567" y="2501849"/>
                </a:cubicBezTo>
                <a:cubicBezTo>
                  <a:pt x="5958567" y="2537420"/>
                  <a:pt x="5952639" y="2567063"/>
                  <a:pt x="5952639" y="2596706"/>
                </a:cubicBezTo>
                <a:cubicBezTo>
                  <a:pt x="5946711" y="2602634"/>
                  <a:pt x="5940783" y="2608563"/>
                  <a:pt x="5928927" y="2608563"/>
                </a:cubicBezTo>
                <a:cubicBezTo>
                  <a:pt x="5928927" y="2608563"/>
                  <a:pt x="5922999" y="2608563"/>
                  <a:pt x="5917071" y="2608563"/>
                </a:cubicBezTo>
                <a:cubicBezTo>
                  <a:pt x="5911143" y="2602634"/>
                  <a:pt x="5905215" y="2602634"/>
                  <a:pt x="5899287" y="2602634"/>
                </a:cubicBezTo>
                <a:cubicBezTo>
                  <a:pt x="5899287" y="2602634"/>
                  <a:pt x="5893359" y="2608563"/>
                  <a:pt x="5893359" y="2608563"/>
                </a:cubicBezTo>
                <a:cubicBezTo>
                  <a:pt x="5887431" y="2620420"/>
                  <a:pt x="5893359" y="2626348"/>
                  <a:pt x="5893359" y="2638206"/>
                </a:cubicBezTo>
                <a:cubicBezTo>
                  <a:pt x="5887431" y="2650063"/>
                  <a:pt x="5881503" y="2661920"/>
                  <a:pt x="5875575" y="2679705"/>
                </a:cubicBezTo>
                <a:cubicBezTo>
                  <a:pt x="5869647" y="2679705"/>
                  <a:pt x="5863719" y="2685634"/>
                  <a:pt x="5857791" y="2685634"/>
                </a:cubicBezTo>
                <a:cubicBezTo>
                  <a:pt x="5851863" y="2691562"/>
                  <a:pt x="5851863" y="2703420"/>
                  <a:pt x="5851863" y="2703420"/>
                </a:cubicBezTo>
                <a:cubicBezTo>
                  <a:pt x="5851863" y="2715277"/>
                  <a:pt x="5857791" y="2727134"/>
                  <a:pt x="5863719" y="2733062"/>
                </a:cubicBezTo>
                <a:cubicBezTo>
                  <a:pt x="5863719" y="2727134"/>
                  <a:pt x="5869647" y="2715277"/>
                  <a:pt x="5869647" y="2709348"/>
                </a:cubicBezTo>
                <a:cubicBezTo>
                  <a:pt x="5881503" y="2709348"/>
                  <a:pt x="5881503" y="2721205"/>
                  <a:pt x="5887431" y="2727134"/>
                </a:cubicBezTo>
                <a:cubicBezTo>
                  <a:pt x="5893359" y="2738991"/>
                  <a:pt x="5887431" y="2750848"/>
                  <a:pt x="5887431" y="2750848"/>
                </a:cubicBezTo>
                <a:cubicBezTo>
                  <a:pt x="5875575" y="2774562"/>
                  <a:pt x="5863719" y="2762705"/>
                  <a:pt x="5851863" y="2774562"/>
                </a:cubicBezTo>
                <a:cubicBezTo>
                  <a:pt x="5845935" y="2780491"/>
                  <a:pt x="5845935" y="2792348"/>
                  <a:pt x="5840007" y="2798276"/>
                </a:cubicBezTo>
                <a:cubicBezTo>
                  <a:pt x="5840007" y="2798276"/>
                  <a:pt x="5834079" y="2804205"/>
                  <a:pt x="5834079" y="2804205"/>
                </a:cubicBezTo>
                <a:cubicBezTo>
                  <a:pt x="5816295" y="2804205"/>
                  <a:pt x="5804439" y="2804205"/>
                  <a:pt x="5792583" y="2798276"/>
                </a:cubicBezTo>
                <a:cubicBezTo>
                  <a:pt x="5786655" y="2792348"/>
                  <a:pt x="5792583" y="2780491"/>
                  <a:pt x="5786655" y="2768634"/>
                </a:cubicBezTo>
                <a:cubicBezTo>
                  <a:pt x="5786655" y="2762705"/>
                  <a:pt x="5780727" y="2756777"/>
                  <a:pt x="5774799" y="2762705"/>
                </a:cubicBezTo>
                <a:cubicBezTo>
                  <a:pt x="5762943" y="2774562"/>
                  <a:pt x="5768871" y="2786419"/>
                  <a:pt x="5762943" y="2804205"/>
                </a:cubicBezTo>
                <a:cubicBezTo>
                  <a:pt x="5762943" y="2804205"/>
                  <a:pt x="5757015" y="2810134"/>
                  <a:pt x="5751087" y="2821991"/>
                </a:cubicBezTo>
                <a:cubicBezTo>
                  <a:pt x="5774799" y="2827919"/>
                  <a:pt x="5792583" y="2816062"/>
                  <a:pt x="5810367" y="2827919"/>
                </a:cubicBezTo>
                <a:cubicBezTo>
                  <a:pt x="5822223" y="2827919"/>
                  <a:pt x="5834079" y="2821991"/>
                  <a:pt x="5845935" y="2816062"/>
                </a:cubicBezTo>
                <a:cubicBezTo>
                  <a:pt x="5857791" y="2810134"/>
                  <a:pt x="5851863" y="2786419"/>
                  <a:pt x="5875575" y="2780491"/>
                </a:cubicBezTo>
                <a:cubicBezTo>
                  <a:pt x="5875575" y="2780491"/>
                  <a:pt x="5881503" y="2780491"/>
                  <a:pt x="5887431" y="2786419"/>
                </a:cubicBezTo>
                <a:cubicBezTo>
                  <a:pt x="5893359" y="2792348"/>
                  <a:pt x="5893359" y="2792348"/>
                  <a:pt x="5899287" y="2798276"/>
                </a:cubicBezTo>
                <a:cubicBezTo>
                  <a:pt x="5899287" y="2804205"/>
                  <a:pt x="5899287" y="2810134"/>
                  <a:pt x="5893359" y="2816062"/>
                </a:cubicBezTo>
                <a:cubicBezTo>
                  <a:pt x="5893359" y="2821991"/>
                  <a:pt x="5893359" y="2827919"/>
                  <a:pt x="5899287" y="2833848"/>
                </a:cubicBezTo>
                <a:cubicBezTo>
                  <a:pt x="5899287" y="2839776"/>
                  <a:pt x="5899287" y="2845705"/>
                  <a:pt x="5899287" y="2845705"/>
                </a:cubicBezTo>
                <a:cubicBezTo>
                  <a:pt x="5899287" y="2851633"/>
                  <a:pt x="5899287" y="2851633"/>
                  <a:pt x="5899287" y="2851633"/>
                </a:cubicBezTo>
                <a:cubicBezTo>
                  <a:pt x="5905215" y="2851633"/>
                  <a:pt x="5905215" y="2851633"/>
                  <a:pt x="5905215" y="2845705"/>
                </a:cubicBezTo>
                <a:cubicBezTo>
                  <a:pt x="5905215" y="2845705"/>
                  <a:pt x="5905215" y="2839776"/>
                  <a:pt x="5899287" y="2833848"/>
                </a:cubicBezTo>
                <a:cubicBezTo>
                  <a:pt x="5905215" y="2827919"/>
                  <a:pt x="5905215" y="2821991"/>
                  <a:pt x="5905215" y="2821991"/>
                </a:cubicBezTo>
                <a:cubicBezTo>
                  <a:pt x="5911143" y="2810134"/>
                  <a:pt x="5905215" y="2804205"/>
                  <a:pt x="5899287" y="2798276"/>
                </a:cubicBezTo>
                <a:cubicBezTo>
                  <a:pt x="5905215" y="2792348"/>
                  <a:pt x="5905215" y="2780491"/>
                  <a:pt x="5917071" y="2774562"/>
                </a:cubicBezTo>
                <a:cubicBezTo>
                  <a:pt x="5911143" y="2768634"/>
                  <a:pt x="5911143" y="2762705"/>
                  <a:pt x="5905215" y="2756777"/>
                </a:cubicBezTo>
                <a:cubicBezTo>
                  <a:pt x="5905215" y="2733062"/>
                  <a:pt x="5911143" y="2715277"/>
                  <a:pt x="5911143" y="2697491"/>
                </a:cubicBezTo>
                <a:cubicBezTo>
                  <a:pt x="5911143" y="2673777"/>
                  <a:pt x="5911143" y="2655991"/>
                  <a:pt x="5911143" y="2644134"/>
                </a:cubicBezTo>
                <a:cubicBezTo>
                  <a:pt x="5922999" y="2632277"/>
                  <a:pt x="5928927" y="2626348"/>
                  <a:pt x="5940783" y="2632277"/>
                </a:cubicBezTo>
                <a:cubicBezTo>
                  <a:pt x="5940783" y="2644134"/>
                  <a:pt x="5934855" y="2655991"/>
                  <a:pt x="5934855" y="2667848"/>
                </a:cubicBezTo>
                <a:cubicBezTo>
                  <a:pt x="5964495" y="2667848"/>
                  <a:pt x="5994135" y="2661920"/>
                  <a:pt x="6023775" y="2661920"/>
                </a:cubicBezTo>
                <a:cubicBezTo>
                  <a:pt x="6035631" y="2667848"/>
                  <a:pt x="6035631" y="2679705"/>
                  <a:pt x="6041559" y="2691562"/>
                </a:cubicBezTo>
                <a:cubicBezTo>
                  <a:pt x="6047487" y="2691562"/>
                  <a:pt x="6047487" y="2679705"/>
                  <a:pt x="6053415" y="2673777"/>
                </a:cubicBezTo>
                <a:cubicBezTo>
                  <a:pt x="6053415" y="2655991"/>
                  <a:pt x="6041559" y="2638206"/>
                  <a:pt x="6047487" y="2620420"/>
                </a:cubicBezTo>
                <a:cubicBezTo>
                  <a:pt x="6059343" y="2632277"/>
                  <a:pt x="6071199" y="2638206"/>
                  <a:pt x="6088983" y="2650063"/>
                </a:cubicBezTo>
                <a:cubicBezTo>
                  <a:pt x="6088983" y="2638206"/>
                  <a:pt x="6094911" y="2632277"/>
                  <a:pt x="6100839" y="2626348"/>
                </a:cubicBezTo>
                <a:cubicBezTo>
                  <a:pt x="6100839" y="2626348"/>
                  <a:pt x="6106767" y="2626348"/>
                  <a:pt x="6106767" y="2626348"/>
                </a:cubicBezTo>
                <a:cubicBezTo>
                  <a:pt x="6112695" y="2644134"/>
                  <a:pt x="6112695" y="2655991"/>
                  <a:pt x="6124551" y="2667848"/>
                </a:cubicBezTo>
                <a:cubicBezTo>
                  <a:pt x="6124551" y="2679705"/>
                  <a:pt x="6118623" y="2697491"/>
                  <a:pt x="6118623" y="2715277"/>
                </a:cubicBezTo>
                <a:cubicBezTo>
                  <a:pt x="6118623" y="2721205"/>
                  <a:pt x="6124551" y="2727134"/>
                  <a:pt x="6124551" y="2733062"/>
                </a:cubicBezTo>
                <a:cubicBezTo>
                  <a:pt x="6130479" y="2727134"/>
                  <a:pt x="6136407" y="2721205"/>
                  <a:pt x="6148263" y="2709348"/>
                </a:cubicBezTo>
                <a:cubicBezTo>
                  <a:pt x="6148263" y="2709348"/>
                  <a:pt x="6166047" y="2715277"/>
                  <a:pt x="6166047" y="2697491"/>
                </a:cubicBezTo>
                <a:cubicBezTo>
                  <a:pt x="6160119" y="2697491"/>
                  <a:pt x="6148263" y="2691562"/>
                  <a:pt x="6142335" y="2691562"/>
                </a:cubicBezTo>
                <a:cubicBezTo>
                  <a:pt x="6130479" y="2685634"/>
                  <a:pt x="6136407" y="2667848"/>
                  <a:pt x="6124551" y="2667848"/>
                </a:cubicBezTo>
                <a:cubicBezTo>
                  <a:pt x="6124551" y="2650063"/>
                  <a:pt x="6124551" y="2638206"/>
                  <a:pt x="6124551" y="2620420"/>
                </a:cubicBezTo>
                <a:cubicBezTo>
                  <a:pt x="6118623" y="2614491"/>
                  <a:pt x="6112695" y="2608563"/>
                  <a:pt x="6106767" y="2602634"/>
                </a:cubicBezTo>
                <a:cubicBezTo>
                  <a:pt x="6112695" y="2584849"/>
                  <a:pt x="6124551" y="2596706"/>
                  <a:pt x="6124551" y="2596706"/>
                </a:cubicBezTo>
                <a:cubicBezTo>
                  <a:pt x="6154191" y="2578920"/>
                  <a:pt x="6166047" y="2561134"/>
                  <a:pt x="6177903" y="2537420"/>
                </a:cubicBezTo>
                <a:cubicBezTo>
                  <a:pt x="6195687" y="2531492"/>
                  <a:pt x="6195687" y="2549277"/>
                  <a:pt x="6207543" y="2555206"/>
                </a:cubicBezTo>
                <a:cubicBezTo>
                  <a:pt x="6213471" y="2555206"/>
                  <a:pt x="6225327" y="2555206"/>
                  <a:pt x="6231255" y="2549277"/>
                </a:cubicBezTo>
                <a:cubicBezTo>
                  <a:pt x="6243111" y="2555206"/>
                  <a:pt x="6249039" y="2561134"/>
                  <a:pt x="6254967" y="2567063"/>
                </a:cubicBezTo>
                <a:cubicBezTo>
                  <a:pt x="6260895" y="2567063"/>
                  <a:pt x="6272751" y="2555206"/>
                  <a:pt x="6284607" y="2567063"/>
                </a:cubicBezTo>
                <a:cubicBezTo>
                  <a:pt x="6284607" y="2567063"/>
                  <a:pt x="6284607" y="2578920"/>
                  <a:pt x="6284607" y="2584849"/>
                </a:cubicBezTo>
                <a:cubicBezTo>
                  <a:pt x="6290535" y="2590777"/>
                  <a:pt x="6290535" y="2590777"/>
                  <a:pt x="6296463" y="2596706"/>
                </a:cubicBezTo>
                <a:cubicBezTo>
                  <a:pt x="6296463" y="2584849"/>
                  <a:pt x="6290535" y="2572991"/>
                  <a:pt x="6296463" y="2561134"/>
                </a:cubicBezTo>
                <a:cubicBezTo>
                  <a:pt x="6302391" y="2555206"/>
                  <a:pt x="6302391" y="2549277"/>
                  <a:pt x="6302391" y="2543349"/>
                </a:cubicBezTo>
                <a:cubicBezTo>
                  <a:pt x="6296463" y="2519634"/>
                  <a:pt x="6308319" y="2501849"/>
                  <a:pt x="6320175" y="2484063"/>
                </a:cubicBezTo>
                <a:cubicBezTo>
                  <a:pt x="6332031" y="2478135"/>
                  <a:pt x="6337959" y="2466278"/>
                  <a:pt x="6349815" y="2466278"/>
                </a:cubicBezTo>
                <a:cubicBezTo>
                  <a:pt x="6355743" y="2472206"/>
                  <a:pt x="6355743" y="2472206"/>
                  <a:pt x="6361671" y="2472206"/>
                </a:cubicBezTo>
                <a:cubicBezTo>
                  <a:pt x="6361671" y="2484063"/>
                  <a:pt x="6361671" y="2489992"/>
                  <a:pt x="6355743" y="2501849"/>
                </a:cubicBezTo>
                <a:cubicBezTo>
                  <a:pt x="6343887" y="2501849"/>
                  <a:pt x="6343887" y="2501849"/>
                  <a:pt x="6337959" y="2507777"/>
                </a:cubicBezTo>
                <a:cubicBezTo>
                  <a:pt x="6343887" y="2519634"/>
                  <a:pt x="6361671" y="2507777"/>
                  <a:pt x="6367599" y="2519634"/>
                </a:cubicBezTo>
                <a:cubicBezTo>
                  <a:pt x="6373527" y="2537420"/>
                  <a:pt x="6367599" y="2543349"/>
                  <a:pt x="6367599" y="2549277"/>
                </a:cubicBezTo>
                <a:cubicBezTo>
                  <a:pt x="6367599" y="2555206"/>
                  <a:pt x="6373527" y="2555206"/>
                  <a:pt x="6373527" y="2555206"/>
                </a:cubicBezTo>
                <a:cubicBezTo>
                  <a:pt x="6379455" y="2549277"/>
                  <a:pt x="6385383" y="2543349"/>
                  <a:pt x="6385383" y="2531492"/>
                </a:cubicBezTo>
                <a:cubicBezTo>
                  <a:pt x="6379455" y="2519634"/>
                  <a:pt x="6379455" y="2507777"/>
                  <a:pt x="6373527" y="2489992"/>
                </a:cubicBezTo>
                <a:cubicBezTo>
                  <a:pt x="6379455" y="2472206"/>
                  <a:pt x="6385383" y="2448492"/>
                  <a:pt x="6391311" y="2424778"/>
                </a:cubicBezTo>
                <a:cubicBezTo>
                  <a:pt x="6409095" y="2424778"/>
                  <a:pt x="6403167" y="2424778"/>
                  <a:pt x="6415023" y="2448492"/>
                </a:cubicBezTo>
                <a:cubicBezTo>
                  <a:pt x="6409095" y="2460349"/>
                  <a:pt x="6409095" y="2466278"/>
                  <a:pt x="6403167" y="2478135"/>
                </a:cubicBezTo>
                <a:cubicBezTo>
                  <a:pt x="6409095" y="2484063"/>
                  <a:pt x="6409095" y="2484063"/>
                  <a:pt x="6432807" y="2478135"/>
                </a:cubicBezTo>
                <a:cubicBezTo>
                  <a:pt x="6432807" y="2472206"/>
                  <a:pt x="6432807" y="2466278"/>
                  <a:pt x="6432807" y="2460349"/>
                </a:cubicBezTo>
                <a:cubicBezTo>
                  <a:pt x="6444663" y="2448492"/>
                  <a:pt x="6456519" y="2442563"/>
                  <a:pt x="6468375" y="2436635"/>
                </a:cubicBezTo>
                <a:cubicBezTo>
                  <a:pt x="6480231" y="2424778"/>
                  <a:pt x="6480231" y="2406992"/>
                  <a:pt x="6503943" y="2412921"/>
                </a:cubicBezTo>
                <a:cubicBezTo>
                  <a:pt x="6515799" y="2430706"/>
                  <a:pt x="6492087" y="2442563"/>
                  <a:pt x="6498015" y="2454420"/>
                </a:cubicBezTo>
                <a:cubicBezTo>
                  <a:pt x="6486159" y="2466278"/>
                  <a:pt x="6474303" y="2454420"/>
                  <a:pt x="6468375" y="2460349"/>
                </a:cubicBezTo>
                <a:cubicBezTo>
                  <a:pt x="6462447" y="2460349"/>
                  <a:pt x="6456519" y="2466278"/>
                  <a:pt x="6456519" y="2478135"/>
                </a:cubicBezTo>
                <a:cubicBezTo>
                  <a:pt x="6456519" y="2489992"/>
                  <a:pt x="6450591" y="2507777"/>
                  <a:pt x="6462447" y="2525563"/>
                </a:cubicBezTo>
                <a:cubicBezTo>
                  <a:pt x="6462447" y="2528527"/>
                  <a:pt x="6462447" y="2532974"/>
                  <a:pt x="6462447" y="2538161"/>
                </a:cubicBezTo>
                <a:lnTo>
                  <a:pt x="6462447" y="2549277"/>
                </a:lnTo>
                <a:cubicBezTo>
                  <a:pt x="6462447" y="2555206"/>
                  <a:pt x="6456519" y="2561134"/>
                  <a:pt x="6456519" y="2567063"/>
                </a:cubicBezTo>
                <a:cubicBezTo>
                  <a:pt x="6456519" y="2578920"/>
                  <a:pt x="6450591" y="2590777"/>
                  <a:pt x="6450591" y="2596706"/>
                </a:cubicBezTo>
                <a:cubicBezTo>
                  <a:pt x="6450591" y="2602634"/>
                  <a:pt x="6444663" y="2608563"/>
                  <a:pt x="6438735" y="2608563"/>
                </a:cubicBezTo>
                <a:cubicBezTo>
                  <a:pt x="6426879" y="2608563"/>
                  <a:pt x="6432807" y="2596706"/>
                  <a:pt x="6426879" y="2596706"/>
                </a:cubicBezTo>
                <a:cubicBezTo>
                  <a:pt x="6420951" y="2596706"/>
                  <a:pt x="6415023" y="2596706"/>
                  <a:pt x="6415023" y="2596706"/>
                </a:cubicBezTo>
                <a:cubicBezTo>
                  <a:pt x="6415023" y="2602634"/>
                  <a:pt x="6409095" y="2614491"/>
                  <a:pt x="6409095" y="2620420"/>
                </a:cubicBezTo>
                <a:cubicBezTo>
                  <a:pt x="6403167" y="2626348"/>
                  <a:pt x="6409095" y="2638206"/>
                  <a:pt x="6403167" y="2644134"/>
                </a:cubicBezTo>
                <a:cubicBezTo>
                  <a:pt x="6397239" y="2650063"/>
                  <a:pt x="6391311" y="2655991"/>
                  <a:pt x="6385383" y="2650063"/>
                </a:cubicBezTo>
                <a:cubicBezTo>
                  <a:pt x="6379455" y="2638206"/>
                  <a:pt x="6397239" y="2632277"/>
                  <a:pt x="6391311" y="2620420"/>
                </a:cubicBezTo>
                <a:cubicBezTo>
                  <a:pt x="6391311" y="2614491"/>
                  <a:pt x="6385383" y="2614491"/>
                  <a:pt x="6379455" y="2614491"/>
                </a:cubicBezTo>
                <a:cubicBezTo>
                  <a:pt x="6373527" y="2620420"/>
                  <a:pt x="6367599" y="2620420"/>
                  <a:pt x="6361671" y="2626348"/>
                </a:cubicBezTo>
                <a:cubicBezTo>
                  <a:pt x="6355743" y="2626348"/>
                  <a:pt x="6349815" y="2626348"/>
                  <a:pt x="6337959" y="2626348"/>
                </a:cubicBezTo>
                <a:cubicBezTo>
                  <a:pt x="6326103" y="2638206"/>
                  <a:pt x="6337959" y="2650063"/>
                  <a:pt x="6332031" y="2661920"/>
                </a:cubicBezTo>
                <a:cubicBezTo>
                  <a:pt x="6326103" y="2673777"/>
                  <a:pt x="6320175" y="2685634"/>
                  <a:pt x="6320175" y="2691562"/>
                </a:cubicBezTo>
                <a:cubicBezTo>
                  <a:pt x="6308319" y="2703420"/>
                  <a:pt x="6290535" y="2697491"/>
                  <a:pt x="6278679" y="2703420"/>
                </a:cubicBezTo>
                <a:cubicBezTo>
                  <a:pt x="6278679" y="2721205"/>
                  <a:pt x="6278679" y="2727134"/>
                  <a:pt x="6302391" y="2733062"/>
                </a:cubicBezTo>
                <a:cubicBezTo>
                  <a:pt x="6308319" y="2727134"/>
                  <a:pt x="6314247" y="2721205"/>
                  <a:pt x="6320175" y="2715277"/>
                </a:cubicBezTo>
                <a:cubicBezTo>
                  <a:pt x="6332031" y="2715277"/>
                  <a:pt x="6337959" y="2721205"/>
                  <a:pt x="6332031" y="2733062"/>
                </a:cubicBezTo>
                <a:cubicBezTo>
                  <a:pt x="6314247" y="2750848"/>
                  <a:pt x="6296463" y="2768634"/>
                  <a:pt x="6278679" y="2786419"/>
                </a:cubicBezTo>
                <a:cubicBezTo>
                  <a:pt x="6272751" y="2786419"/>
                  <a:pt x="6272751" y="2786419"/>
                  <a:pt x="6272751" y="2786419"/>
                </a:cubicBezTo>
                <a:cubicBezTo>
                  <a:pt x="6254967" y="2780491"/>
                  <a:pt x="6254967" y="2762705"/>
                  <a:pt x="6249039" y="2756777"/>
                </a:cubicBezTo>
                <a:cubicBezTo>
                  <a:pt x="6254967" y="2750848"/>
                  <a:pt x="6254967" y="2750848"/>
                  <a:pt x="6254967" y="2750848"/>
                </a:cubicBezTo>
                <a:cubicBezTo>
                  <a:pt x="6249039" y="2756777"/>
                  <a:pt x="6249039" y="2756777"/>
                  <a:pt x="6249039" y="2756777"/>
                </a:cubicBezTo>
                <a:cubicBezTo>
                  <a:pt x="6237183" y="2756777"/>
                  <a:pt x="6225327" y="2756777"/>
                  <a:pt x="6213471" y="2750848"/>
                </a:cubicBezTo>
                <a:cubicBezTo>
                  <a:pt x="6207543" y="2756777"/>
                  <a:pt x="6207543" y="2756777"/>
                  <a:pt x="6207543" y="2762705"/>
                </a:cubicBezTo>
                <a:cubicBezTo>
                  <a:pt x="6201615" y="2768634"/>
                  <a:pt x="6201615" y="2780491"/>
                  <a:pt x="6201615" y="2786419"/>
                </a:cubicBezTo>
                <a:cubicBezTo>
                  <a:pt x="6201615" y="2792348"/>
                  <a:pt x="6201615" y="2798276"/>
                  <a:pt x="6207543" y="2804205"/>
                </a:cubicBezTo>
                <a:cubicBezTo>
                  <a:pt x="6213471" y="2810134"/>
                  <a:pt x="6219399" y="2798276"/>
                  <a:pt x="6231255" y="2798276"/>
                </a:cubicBezTo>
                <a:cubicBezTo>
                  <a:pt x="6237183" y="2798276"/>
                  <a:pt x="6243111" y="2804205"/>
                  <a:pt x="6243111" y="2821991"/>
                </a:cubicBezTo>
                <a:cubicBezTo>
                  <a:pt x="6237183" y="2821991"/>
                  <a:pt x="6225327" y="2827919"/>
                  <a:pt x="6213471" y="2827919"/>
                </a:cubicBezTo>
                <a:cubicBezTo>
                  <a:pt x="6213471" y="2833848"/>
                  <a:pt x="6207543" y="2833848"/>
                  <a:pt x="6207543" y="2833848"/>
                </a:cubicBezTo>
                <a:cubicBezTo>
                  <a:pt x="6189759" y="2857562"/>
                  <a:pt x="6183831" y="2881276"/>
                  <a:pt x="6177903" y="2899062"/>
                </a:cubicBezTo>
                <a:cubicBezTo>
                  <a:pt x="6166047" y="2916847"/>
                  <a:pt x="6148263" y="2910919"/>
                  <a:pt x="6130479" y="2916847"/>
                </a:cubicBezTo>
                <a:cubicBezTo>
                  <a:pt x="6124551" y="2922776"/>
                  <a:pt x="6112695" y="2934633"/>
                  <a:pt x="6100839" y="2940562"/>
                </a:cubicBezTo>
                <a:cubicBezTo>
                  <a:pt x="6088983" y="2940562"/>
                  <a:pt x="6083055" y="2928705"/>
                  <a:pt x="6077127" y="2922776"/>
                </a:cubicBezTo>
                <a:cubicBezTo>
                  <a:pt x="6071199" y="2922776"/>
                  <a:pt x="6071199" y="2922776"/>
                  <a:pt x="6071199" y="2922776"/>
                </a:cubicBezTo>
                <a:cubicBezTo>
                  <a:pt x="6065271" y="2922776"/>
                  <a:pt x="6065271" y="2928705"/>
                  <a:pt x="6065271" y="2934633"/>
                </a:cubicBezTo>
                <a:cubicBezTo>
                  <a:pt x="6071199" y="2940562"/>
                  <a:pt x="6077127" y="2952419"/>
                  <a:pt x="6083055" y="2958347"/>
                </a:cubicBezTo>
                <a:cubicBezTo>
                  <a:pt x="6088983" y="2958347"/>
                  <a:pt x="6094911" y="2958347"/>
                  <a:pt x="6100839" y="2958347"/>
                </a:cubicBezTo>
                <a:cubicBezTo>
                  <a:pt x="6118623" y="2970204"/>
                  <a:pt x="6118623" y="2976133"/>
                  <a:pt x="6100839" y="2999847"/>
                </a:cubicBezTo>
                <a:cubicBezTo>
                  <a:pt x="6094911" y="2999847"/>
                  <a:pt x="6083055" y="3005776"/>
                  <a:pt x="6077127" y="3005776"/>
                </a:cubicBezTo>
                <a:cubicBezTo>
                  <a:pt x="6077127" y="3011704"/>
                  <a:pt x="6071199" y="3011704"/>
                  <a:pt x="6071199" y="3017633"/>
                </a:cubicBezTo>
                <a:cubicBezTo>
                  <a:pt x="6071199" y="3023561"/>
                  <a:pt x="6071199" y="3029490"/>
                  <a:pt x="6065271" y="3041347"/>
                </a:cubicBezTo>
                <a:cubicBezTo>
                  <a:pt x="6065271" y="3047276"/>
                  <a:pt x="6059343" y="3053204"/>
                  <a:pt x="6053415" y="3059133"/>
                </a:cubicBezTo>
                <a:cubicBezTo>
                  <a:pt x="6047487" y="3053204"/>
                  <a:pt x="6041559" y="3053204"/>
                  <a:pt x="6035631" y="3047276"/>
                </a:cubicBezTo>
                <a:cubicBezTo>
                  <a:pt x="6035631" y="3029490"/>
                  <a:pt x="6047487" y="3011704"/>
                  <a:pt x="6047487" y="2987990"/>
                </a:cubicBezTo>
                <a:cubicBezTo>
                  <a:pt x="6047487" y="2970204"/>
                  <a:pt x="6041559" y="2952419"/>
                  <a:pt x="6041559" y="2934633"/>
                </a:cubicBezTo>
                <a:cubicBezTo>
                  <a:pt x="6029703" y="2940562"/>
                  <a:pt x="6023775" y="2952419"/>
                  <a:pt x="6023775" y="2964276"/>
                </a:cubicBezTo>
                <a:cubicBezTo>
                  <a:pt x="6023775" y="2993919"/>
                  <a:pt x="6023775" y="3023561"/>
                  <a:pt x="6023775" y="3047276"/>
                </a:cubicBezTo>
                <a:cubicBezTo>
                  <a:pt x="6023775" y="3053204"/>
                  <a:pt x="6023775" y="3065061"/>
                  <a:pt x="6023775" y="3070990"/>
                </a:cubicBezTo>
                <a:cubicBezTo>
                  <a:pt x="6023775" y="3076918"/>
                  <a:pt x="6017847" y="3076918"/>
                  <a:pt x="6017847" y="3076918"/>
                </a:cubicBezTo>
                <a:cubicBezTo>
                  <a:pt x="6011919" y="3082847"/>
                  <a:pt x="6005991" y="3082847"/>
                  <a:pt x="6005991" y="3082847"/>
                </a:cubicBezTo>
                <a:cubicBezTo>
                  <a:pt x="5988207" y="3076918"/>
                  <a:pt x="5970423" y="3076918"/>
                  <a:pt x="5952639" y="3070990"/>
                </a:cubicBezTo>
                <a:cubicBezTo>
                  <a:pt x="5940783" y="3076918"/>
                  <a:pt x="5934855" y="3082847"/>
                  <a:pt x="5928927" y="3088775"/>
                </a:cubicBezTo>
                <a:cubicBezTo>
                  <a:pt x="5928927" y="3094704"/>
                  <a:pt x="5928927" y="3106561"/>
                  <a:pt x="5928927" y="3112490"/>
                </a:cubicBezTo>
                <a:cubicBezTo>
                  <a:pt x="5922999" y="3130275"/>
                  <a:pt x="5899287" y="3124347"/>
                  <a:pt x="5887431" y="3130275"/>
                </a:cubicBezTo>
                <a:cubicBezTo>
                  <a:pt x="5887431" y="3142132"/>
                  <a:pt x="5881503" y="3153989"/>
                  <a:pt x="5881503" y="3159918"/>
                </a:cubicBezTo>
                <a:cubicBezTo>
                  <a:pt x="5881503" y="3171775"/>
                  <a:pt x="5887431" y="3177704"/>
                  <a:pt x="5893359" y="3177704"/>
                </a:cubicBezTo>
                <a:cubicBezTo>
                  <a:pt x="5899287" y="3183632"/>
                  <a:pt x="5911143" y="3183632"/>
                  <a:pt x="5911143" y="3183632"/>
                </a:cubicBezTo>
                <a:cubicBezTo>
                  <a:pt x="5922999" y="3189561"/>
                  <a:pt x="5922999" y="3195489"/>
                  <a:pt x="5917071" y="3201418"/>
                </a:cubicBezTo>
                <a:cubicBezTo>
                  <a:pt x="5911143" y="3236989"/>
                  <a:pt x="5881503" y="3254775"/>
                  <a:pt x="5863719" y="3278489"/>
                </a:cubicBezTo>
                <a:cubicBezTo>
                  <a:pt x="5857791" y="3296275"/>
                  <a:pt x="5845935" y="3302203"/>
                  <a:pt x="5834079" y="3308132"/>
                </a:cubicBezTo>
                <a:cubicBezTo>
                  <a:pt x="5822223" y="3314060"/>
                  <a:pt x="5816295" y="3319989"/>
                  <a:pt x="5804439" y="3325917"/>
                </a:cubicBezTo>
                <a:cubicBezTo>
                  <a:pt x="5804439" y="3331846"/>
                  <a:pt x="5798511" y="3337775"/>
                  <a:pt x="5798511" y="3349632"/>
                </a:cubicBezTo>
                <a:cubicBezTo>
                  <a:pt x="5792583" y="3355560"/>
                  <a:pt x="5780727" y="3355560"/>
                  <a:pt x="5768871" y="3361489"/>
                </a:cubicBezTo>
                <a:cubicBezTo>
                  <a:pt x="5762943" y="3373346"/>
                  <a:pt x="5762943" y="3385203"/>
                  <a:pt x="5757015" y="3397060"/>
                </a:cubicBezTo>
                <a:cubicBezTo>
                  <a:pt x="5751087" y="3402989"/>
                  <a:pt x="5745160" y="3414846"/>
                  <a:pt x="5739232" y="3426703"/>
                </a:cubicBezTo>
                <a:cubicBezTo>
                  <a:pt x="5721448" y="3432631"/>
                  <a:pt x="5709592" y="3444489"/>
                  <a:pt x="5691808" y="3450417"/>
                </a:cubicBezTo>
                <a:cubicBezTo>
                  <a:pt x="5679952" y="3468203"/>
                  <a:pt x="5674024" y="3480060"/>
                  <a:pt x="5650312" y="3491917"/>
                </a:cubicBezTo>
                <a:cubicBezTo>
                  <a:pt x="5650312" y="3485988"/>
                  <a:pt x="5650312" y="3485988"/>
                  <a:pt x="5650312" y="3485988"/>
                </a:cubicBezTo>
                <a:cubicBezTo>
                  <a:pt x="5650312" y="3503774"/>
                  <a:pt x="5644384" y="3521560"/>
                  <a:pt x="5632528" y="3539345"/>
                </a:cubicBezTo>
                <a:cubicBezTo>
                  <a:pt x="5626600" y="3545274"/>
                  <a:pt x="5614744" y="3551202"/>
                  <a:pt x="5602888" y="3557131"/>
                </a:cubicBezTo>
                <a:cubicBezTo>
                  <a:pt x="5602888" y="3563060"/>
                  <a:pt x="5596960" y="3574917"/>
                  <a:pt x="5585104" y="3580845"/>
                </a:cubicBezTo>
                <a:cubicBezTo>
                  <a:pt x="5567320" y="3598631"/>
                  <a:pt x="5555464" y="3622345"/>
                  <a:pt x="5549536" y="3646059"/>
                </a:cubicBezTo>
                <a:cubicBezTo>
                  <a:pt x="5549536" y="3651988"/>
                  <a:pt x="5543608" y="3651988"/>
                  <a:pt x="5543608" y="3657916"/>
                </a:cubicBezTo>
                <a:cubicBezTo>
                  <a:pt x="5537680" y="3663845"/>
                  <a:pt x="5531752" y="3663845"/>
                  <a:pt x="5519896" y="3663845"/>
                </a:cubicBezTo>
                <a:cubicBezTo>
                  <a:pt x="5519896" y="3675702"/>
                  <a:pt x="5513968" y="3687559"/>
                  <a:pt x="5508040" y="3699416"/>
                </a:cubicBezTo>
                <a:cubicBezTo>
                  <a:pt x="5496184" y="3699416"/>
                  <a:pt x="5490256" y="3705345"/>
                  <a:pt x="5478400" y="3711273"/>
                </a:cubicBezTo>
                <a:cubicBezTo>
                  <a:pt x="5466544" y="3717202"/>
                  <a:pt x="5472472" y="3734988"/>
                  <a:pt x="5466544" y="3746845"/>
                </a:cubicBezTo>
                <a:cubicBezTo>
                  <a:pt x="5460616" y="3758702"/>
                  <a:pt x="5448760" y="3752773"/>
                  <a:pt x="5442832" y="3758702"/>
                </a:cubicBezTo>
                <a:cubicBezTo>
                  <a:pt x="5436904" y="3764630"/>
                  <a:pt x="5430976" y="3776487"/>
                  <a:pt x="5430976" y="3782416"/>
                </a:cubicBezTo>
                <a:cubicBezTo>
                  <a:pt x="5413192" y="3794273"/>
                  <a:pt x="5401336" y="3788345"/>
                  <a:pt x="5389480" y="3788345"/>
                </a:cubicBezTo>
                <a:cubicBezTo>
                  <a:pt x="5383552" y="3788345"/>
                  <a:pt x="5377624" y="3794273"/>
                  <a:pt x="5365768" y="3794273"/>
                </a:cubicBezTo>
                <a:cubicBezTo>
                  <a:pt x="5353912" y="3806130"/>
                  <a:pt x="5347984" y="3823916"/>
                  <a:pt x="5330200" y="3829844"/>
                </a:cubicBezTo>
                <a:cubicBezTo>
                  <a:pt x="5318344" y="3835773"/>
                  <a:pt x="5312416" y="3847630"/>
                  <a:pt x="5306488" y="3853559"/>
                </a:cubicBezTo>
                <a:cubicBezTo>
                  <a:pt x="5288704" y="3853559"/>
                  <a:pt x="5288704" y="3823916"/>
                  <a:pt x="5264992" y="3829844"/>
                </a:cubicBezTo>
                <a:cubicBezTo>
                  <a:pt x="5259064" y="3823916"/>
                  <a:pt x="5264992" y="3817987"/>
                  <a:pt x="5270920" y="3817987"/>
                </a:cubicBezTo>
                <a:cubicBezTo>
                  <a:pt x="5276848" y="3812059"/>
                  <a:pt x="5276848" y="3812059"/>
                  <a:pt x="5276848" y="3800202"/>
                </a:cubicBezTo>
                <a:cubicBezTo>
                  <a:pt x="5276848" y="3800202"/>
                  <a:pt x="5276848" y="3800202"/>
                  <a:pt x="5270920" y="3800202"/>
                </a:cubicBezTo>
                <a:cubicBezTo>
                  <a:pt x="5264992" y="3800202"/>
                  <a:pt x="5253136" y="3794273"/>
                  <a:pt x="5241280" y="3794273"/>
                </a:cubicBezTo>
                <a:cubicBezTo>
                  <a:pt x="5235352" y="3806130"/>
                  <a:pt x="5235352" y="3812059"/>
                  <a:pt x="5229424" y="3817987"/>
                </a:cubicBezTo>
                <a:cubicBezTo>
                  <a:pt x="5223496" y="3823916"/>
                  <a:pt x="5217568" y="3829844"/>
                  <a:pt x="5205712" y="3823916"/>
                </a:cubicBezTo>
                <a:cubicBezTo>
                  <a:pt x="5199784" y="3812059"/>
                  <a:pt x="5211640" y="3806130"/>
                  <a:pt x="5205712" y="3794273"/>
                </a:cubicBezTo>
                <a:cubicBezTo>
                  <a:pt x="5205712" y="3794273"/>
                  <a:pt x="5199784" y="3788345"/>
                  <a:pt x="5199784" y="3788345"/>
                </a:cubicBezTo>
                <a:cubicBezTo>
                  <a:pt x="5182000" y="3794273"/>
                  <a:pt x="5164216" y="3806130"/>
                  <a:pt x="5146432" y="3812059"/>
                </a:cubicBezTo>
                <a:cubicBezTo>
                  <a:pt x="5140504" y="3806130"/>
                  <a:pt x="5128648" y="3800202"/>
                  <a:pt x="5122720" y="3794273"/>
                </a:cubicBezTo>
                <a:cubicBezTo>
                  <a:pt x="5110864" y="3800202"/>
                  <a:pt x="5116792" y="3817987"/>
                  <a:pt x="5104936" y="3823916"/>
                </a:cubicBezTo>
                <a:cubicBezTo>
                  <a:pt x="5099008" y="3823916"/>
                  <a:pt x="5091598" y="3822434"/>
                  <a:pt x="5084188" y="3822434"/>
                </a:cubicBezTo>
                <a:lnTo>
                  <a:pt x="5067808" y="3828284"/>
                </a:lnTo>
                <a:lnTo>
                  <a:pt x="5051584" y="3812059"/>
                </a:lnTo>
                <a:cubicBezTo>
                  <a:pt x="5039728" y="3806130"/>
                  <a:pt x="5021944" y="3800202"/>
                  <a:pt x="5010088" y="3800202"/>
                </a:cubicBezTo>
                <a:cubicBezTo>
                  <a:pt x="4998232" y="3782416"/>
                  <a:pt x="4992304" y="3770559"/>
                  <a:pt x="4980448" y="3752773"/>
                </a:cubicBezTo>
                <a:cubicBezTo>
                  <a:pt x="4968592" y="3740916"/>
                  <a:pt x="4956736" y="3734988"/>
                  <a:pt x="4950808" y="3717202"/>
                </a:cubicBezTo>
                <a:cubicBezTo>
                  <a:pt x="4938952" y="3717202"/>
                  <a:pt x="4944880" y="3729059"/>
                  <a:pt x="4938952" y="3729059"/>
                </a:cubicBezTo>
                <a:cubicBezTo>
                  <a:pt x="4927096" y="3746845"/>
                  <a:pt x="4909312" y="3752773"/>
                  <a:pt x="4897456" y="3770559"/>
                </a:cubicBezTo>
                <a:cubicBezTo>
                  <a:pt x="4885600" y="3782416"/>
                  <a:pt x="4867816" y="3794273"/>
                  <a:pt x="4850032" y="3812059"/>
                </a:cubicBezTo>
                <a:cubicBezTo>
                  <a:pt x="4838176" y="3823916"/>
                  <a:pt x="4826320" y="3835773"/>
                  <a:pt x="4814464" y="3859487"/>
                </a:cubicBezTo>
                <a:cubicBezTo>
                  <a:pt x="4790752" y="3865416"/>
                  <a:pt x="4778896" y="3883201"/>
                  <a:pt x="4772968" y="3906916"/>
                </a:cubicBezTo>
                <a:cubicBezTo>
                  <a:pt x="4767040" y="3924701"/>
                  <a:pt x="4761112" y="3936558"/>
                  <a:pt x="4761112" y="3954344"/>
                </a:cubicBezTo>
                <a:cubicBezTo>
                  <a:pt x="4755184" y="3948415"/>
                  <a:pt x="4749256" y="3948415"/>
                  <a:pt x="4743328" y="3948415"/>
                </a:cubicBezTo>
                <a:cubicBezTo>
                  <a:pt x="4731472" y="3948415"/>
                  <a:pt x="4719616" y="3954344"/>
                  <a:pt x="4707760" y="3966201"/>
                </a:cubicBezTo>
                <a:cubicBezTo>
                  <a:pt x="4707760" y="3983987"/>
                  <a:pt x="4707760" y="4001772"/>
                  <a:pt x="4701832" y="4019558"/>
                </a:cubicBezTo>
                <a:cubicBezTo>
                  <a:pt x="4695904" y="4025487"/>
                  <a:pt x="4689976" y="4031415"/>
                  <a:pt x="4689976" y="4031415"/>
                </a:cubicBezTo>
                <a:cubicBezTo>
                  <a:pt x="4672192" y="4025487"/>
                  <a:pt x="4660336" y="4043272"/>
                  <a:pt x="4642552" y="4037344"/>
                </a:cubicBezTo>
                <a:cubicBezTo>
                  <a:pt x="4630696" y="4025487"/>
                  <a:pt x="4612912" y="4037344"/>
                  <a:pt x="4601056" y="4037344"/>
                </a:cubicBezTo>
                <a:cubicBezTo>
                  <a:pt x="4595128" y="4037344"/>
                  <a:pt x="4595128" y="4037344"/>
                  <a:pt x="4589200" y="4037344"/>
                </a:cubicBezTo>
                <a:cubicBezTo>
                  <a:pt x="4583272" y="4043272"/>
                  <a:pt x="4583272" y="4055129"/>
                  <a:pt x="4577344" y="4061058"/>
                </a:cubicBezTo>
                <a:cubicBezTo>
                  <a:pt x="4571416" y="4066986"/>
                  <a:pt x="4571416" y="4066986"/>
                  <a:pt x="4565488" y="4066986"/>
                </a:cubicBezTo>
                <a:cubicBezTo>
                  <a:pt x="4553632" y="4061058"/>
                  <a:pt x="4559560" y="4043272"/>
                  <a:pt x="4547704" y="4037344"/>
                </a:cubicBezTo>
                <a:cubicBezTo>
                  <a:pt x="4541776" y="4037344"/>
                  <a:pt x="4541776" y="4037344"/>
                  <a:pt x="4541776" y="4043272"/>
                </a:cubicBezTo>
                <a:cubicBezTo>
                  <a:pt x="4541776" y="4049201"/>
                  <a:pt x="4541776" y="4055129"/>
                  <a:pt x="4541776" y="4061058"/>
                </a:cubicBezTo>
                <a:cubicBezTo>
                  <a:pt x="4535848" y="4066986"/>
                  <a:pt x="4529920" y="4072915"/>
                  <a:pt x="4523992" y="4066986"/>
                </a:cubicBezTo>
                <a:cubicBezTo>
                  <a:pt x="4518064" y="4055129"/>
                  <a:pt x="4523992" y="4049201"/>
                  <a:pt x="4523992" y="4037344"/>
                </a:cubicBezTo>
                <a:cubicBezTo>
                  <a:pt x="4518064" y="4031415"/>
                  <a:pt x="4512136" y="4025487"/>
                  <a:pt x="4506208" y="4025487"/>
                </a:cubicBezTo>
                <a:cubicBezTo>
                  <a:pt x="4494352" y="4031415"/>
                  <a:pt x="4482496" y="4031415"/>
                  <a:pt x="4476568" y="4043272"/>
                </a:cubicBezTo>
                <a:cubicBezTo>
                  <a:pt x="4476568" y="4049201"/>
                  <a:pt x="4482496" y="4049201"/>
                  <a:pt x="4482496" y="4055129"/>
                </a:cubicBezTo>
                <a:cubicBezTo>
                  <a:pt x="4488424" y="4055129"/>
                  <a:pt x="4488424" y="4061058"/>
                  <a:pt x="4488424" y="4066986"/>
                </a:cubicBezTo>
                <a:cubicBezTo>
                  <a:pt x="4488424" y="4066986"/>
                  <a:pt x="4482496" y="4072915"/>
                  <a:pt x="4482496" y="4072915"/>
                </a:cubicBezTo>
                <a:cubicBezTo>
                  <a:pt x="4470640" y="4072915"/>
                  <a:pt x="4458784" y="4061058"/>
                  <a:pt x="4446928" y="4072915"/>
                </a:cubicBezTo>
                <a:cubicBezTo>
                  <a:pt x="4441000" y="4066986"/>
                  <a:pt x="4441000" y="4066986"/>
                  <a:pt x="4441000" y="4066986"/>
                </a:cubicBezTo>
                <a:cubicBezTo>
                  <a:pt x="4435072" y="4061058"/>
                  <a:pt x="4441000" y="4049201"/>
                  <a:pt x="4441000" y="4037344"/>
                </a:cubicBezTo>
                <a:cubicBezTo>
                  <a:pt x="4441000" y="4031415"/>
                  <a:pt x="4435072" y="4031415"/>
                  <a:pt x="4429144" y="4025487"/>
                </a:cubicBezTo>
                <a:cubicBezTo>
                  <a:pt x="4405432" y="4031415"/>
                  <a:pt x="4381720" y="4031415"/>
                  <a:pt x="4358008" y="4037344"/>
                </a:cubicBezTo>
                <a:cubicBezTo>
                  <a:pt x="4334296" y="4025487"/>
                  <a:pt x="4310584" y="4019558"/>
                  <a:pt x="4280944" y="4007701"/>
                </a:cubicBezTo>
                <a:cubicBezTo>
                  <a:pt x="4280944" y="4007701"/>
                  <a:pt x="4275016" y="4007701"/>
                  <a:pt x="4269088" y="4013629"/>
                </a:cubicBezTo>
                <a:cubicBezTo>
                  <a:pt x="4239448" y="4025487"/>
                  <a:pt x="4215736" y="4043272"/>
                  <a:pt x="4186096" y="4066986"/>
                </a:cubicBezTo>
                <a:cubicBezTo>
                  <a:pt x="4162384" y="4090701"/>
                  <a:pt x="4132744" y="4108486"/>
                  <a:pt x="4109032" y="4132200"/>
                </a:cubicBezTo>
                <a:cubicBezTo>
                  <a:pt x="4043824" y="4144058"/>
                  <a:pt x="4002328" y="4114415"/>
                  <a:pt x="3960832" y="4066986"/>
                </a:cubicBezTo>
                <a:cubicBezTo>
                  <a:pt x="3954904" y="4025487"/>
                  <a:pt x="3966760" y="3995844"/>
                  <a:pt x="3996400" y="3978058"/>
                </a:cubicBezTo>
                <a:cubicBezTo>
                  <a:pt x="4014184" y="3966201"/>
                  <a:pt x="4026040" y="3954344"/>
                  <a:pt x="4037896" y="3936558"/>
                </a:cubicBezTo>
                <a:cubicBezTo>
                  <a:pt x="4067536" y="3924701"/>
                  <a:pt x="4085320" y="3895058"/>
                  <a:pt x="4109032" y="3877273"/>
                </a:cubicBezTo>
                <a:cubicBezTo>
                  <a:pt x="4126816" y="3865416"/>
                  <a:pt x="4138672" y="3853559"/>
                  <a:pt x="4150528" y="3841701"/>
                </a:cubicBezTo>
                <a:cubicBezTo>
                  <a:pt x="4168312" y="3823916"/>
                  <a:pt x="4180168" y="3806130"/>
                  <a:pt x="4180168" y="3782416"/>
                </a:cubicBezTo>
                <a:cubicBezTo>
                  <a:pt x="4186096" y="3776487"/>
                  <a:pt x="4180168" y="3782416"/>
                  <a:pt x="4180168" y="3776487"/>
                </a:cubicBezTo>
                <a:cubicBezTo>
                  <a:pt x="4150528" y="3788345"/>
                  <a:pt x="4126816" y="3806130"/>
                  <a:pt x="4109032" y="3823916"/>
                </a:cubicBezTo>
                <a:cubicBezTo>
                  <a:pt x="4067536" y="3853559"/>
                  <a:pt x="4026040" y="3889130"/>
                  <a:pt x="3984544" y="3918773"/>
                </a:cubicBezTo>
                <a:cubicBezTo>
                  <a:pt x="3960832" y="3936558"/>
                  <a:pt x="3937120" y="3948415"/>
                  <a:pt x="3913408" y="3966201"/>
                </a:cubicBezTo>
                <a:cubicBezTo>
                  <a:pt x="3895624" y="3983987"/>
                  <a:pt x="3871912" y="3995844"/>
                  <a:pt x="3854128" y="4013629"/>
                </a:cubicBezTo>
                <a:cubicBezTo>
                  <a:pt x="3830416" y="4031415"/>
                  <a:pt x="3806704" y="4049201"/>
                  <a:pt x="3788920" y="4066986"/>
                </a:cubicBezTo>
                <a:cubicBezTo>
                  <a:pt x="3747424" y="4090701"/>
                  <a:pt x="3717784" y="4120343"/>
                  <a:pt x="3688144" y="4149986"/>
                </a:cubicBezTo>
                <a:cubicBezTo>
                  <a:pt x="3676288" y="4161843"/>
                  <a:pt x="3670360" y="4167772"/>
                  <a:pt x="3652576" y="4167772"/>
                </a:cubicBezTo>
                <a:cubicBezTo>
                  <a:pt x="3640720" y="4167772"/>
                  <a:pt x="3634792" y="4155915"/>
                  <a:pt x="3628864" y="4149986"/>
                </a:cubicBezTo>
                <a:cubicBezTo>
                  <a:pt x="3622936" y="4138129"/>
                  <a:pt x="3617008" y="4120343"/>
                  <a:pt x="3605152" y="4108486"/>
                </a:cubicBezTo>
                <a:cubicBezTo>
                  <a:pt x="3593296" y="4102558"/>
                  <a:pt x="3587368" y="4084772"/>
                  <a:pt x="3581440" y="4072915"/>
                </a:cubicBezTo>
                <a:cubicBezTo>
                  <a:pt x="3569584" y="4061058"/>
                  <a:pt x="3557728" y="4049201"/>
                  <a:pt x="3551800" y="4043272"/>
                </a:cubicBezTo>
                <a:cubicBezTo>
                  <a:pt x="3545872" y="4031415"/>
                  <a:pt x="3545872" y="4019558"/>
                  <a:pt x="3551800" y="4007701"/>
                </a:cubicBezTo>
                <a:cubicBezTo>
                  <a:pt x="3551800" y="4001772"/>
                  <a:pt x="3557728" y="3995844"/>
                  <a:pt x="3557728" y="3995844"/>
                </a:cubicBezTo>
                <a:cubicBezTo>
                  <a:pt x="3575512" y="3983987"/>
                  <a:pt x="3587368" y="3972130"/>
                  <a:pt x="3587368" y="3948415"/>
                </a:cubicBezTo>
                <a:cubicBezTo>
                  <a:pt x="3599224" y="3948415"/>
                  <a:pt x="3605152" y="3948415"/>
                  <a:pt x="3611080" y="3942487"/>
                </a:cubicBezTo>
                <a:cubicBezTo>
                  <a:pt x="3628864" y="3936558"/>
                  <a:pt x="3628864" y="3912844"/>
                  <a:pt x="3646648" y="3906916"/>
                </a:cubicBezTo>
                <a:cubicBezTo>
                  <a:pt x="3658504" y="3900987"/>
                  <a:pt x="3664432" y="3883201"/>
                  <a:pt x="3676288" y="3877273"/>
                </a:cubicBezTo>
                <a:cubicBezTo>
                  <a:pt x="3682216" y="3871344"/>
                  <a:pt x="3688144" y="3871344"/>
                  <a:pt x="3694072" y="3865416"/>
                </a:cubicBezTo>
                <a:cubicBezTo>
                  <a:pt x="3705928" y="3859487"/>
                  <a:pt x="3705928" y="3841701"/>
                  <a:pt x="3711856" y="3835773"/>
                </a:cubicBezTo>
                <a:cubicBezTo>
                  <a:pt x="3705928" y="3823916"/>
                  <a:pt x="3700000" y="3823916"/>
                  <a:pt x="3700000" y="3823916"/>
                </a:cubicBezTo>
                <a:cubicBezTo>
                  <a:pt x="3688144" y="3835773"/>
                  <a:pt x="3682216" y="3841701"/>
                  <a:pt x="3676288" y="3847630"/>
                </a:cubicBezTo>
                <a:cubicBezTo>
                  <a:pt x="3670360" y="3853559"/>
                  <a:pt x="3664432" y="3853559"/>
                  <a:pt x="3664432" y="3853559"/>
                </a:cubicBezTo>
                <a:cubicBezTo>
                  <a:pt x="3664432" y="3847630"/>
                  <a:pt x="3658504" y="3841701"/>
                  <a:pt x="3664432" y="3841701"/>
                </a:cubicBezTo>
                <a:cubicBezTo>
                  <a:pt x="3664432" y="3835773"/>
                  <a:pt x="3670360" y="3829844"/>
                  <a:pt x="3676288" y="3823916"/>
                </a:cubicBezTo>
                <a:cubicBezTo>
                  <a:pt x="3682216" y="3817987"/>
                  <a:pt x="3694072" y="3812059"/>
                  <a:pt x="3700000" y="3806130"/>
                </a:cubicBezTo>
                <a:cubicBezTo>
                  <a:pt x="3711856" y="3794273"/>
                  <a:pt x="3717784" y="3788345"/>
                  <a:pt x="3723712" y="3776487"/>
                </a:cubicBezTo>
                <a:cubicBezTo>
                  <a:pt x="3729640" y="3770559"/>
                  <a:pt x="3741496" y="3764630"/>
                  <a:pt x="3747424" y="3758702"/>
                </a:cubicBezTo>
                <a:lnTo>
                  <a:pt x="3757096" y="3729683"/>
                </a:lnTo>
                <a:lnTo>
                  <a:pt x="3759280" y="3729059"/>
                </a:lnTo>
                <a:cubicBezTo>
                  <a:pt x="3759280" y="3723130"/>
                  <a:pt x="3765208" y="3717202"/>
                  <a:pt x="3771136" y="3717202"/>
                </a:cubicBezTo>
                <a:lnTo>
                  <a:pt x="3773407" y="3713195"/>
                </a:lnTo>
                <a:lnTo>
                  <a:pt x="3780769" y="3719425"/>
                </a:lnTo>
                <a:cubicBezTo>
                  <a:pt x="3784474" y="3721648"/>
                  <a:pt x="3788920" y="3723130"/>
                  <a:pt x="3794848" y="3723130"/>
                </a:cubicBezTo>
                <a:cubicBezTo>
                  <a:pt x="3794848" y="3729059"/>
                  <a:pt x="3794848" y="3734988"/>
                  <a:pt x="3794848" y="3740916"/>
                </a:cubicBezTo>
                <a:cubicBezTo>
                  <a:pt x="3806704" y="3740916"/>
                  <a:pt x="3812632" y="3734988"/>
                  <a:pt x="3818560" y="3729059"/>
                </a:cubicBezTo>
                <a:cubicBezTo>
                  <a:pt x="3824488" y="3723130"/>
                  <a:pt x="3830416" y="3711273"/>
                  <a:pt x="3836344" y="3705345"/>
                </a:cubicBezTo>
                <a:cubicBezTo>
                  <a:pt x="3842272" y="3705345"/>
                  <a:pt x="3848200" y="3705345"/>
                  <a:pt x="3854128" y="3711273"/>
                </a:cubicBezTo>
                <a:cubicBezTo>
                  <a:pt x="3860056" y="3705345"/>
                  <a:pt x="3860056" y="3705345"/>
                  <a:pt x="3860056" y="3705345"/>
                </a:cubicBezTo>
                <a:cubicBezTo>
                  <a:pt x="3865984" y="3693488"/>
                  <a:pt x="3865984" y="3681631"/>
                  <a:pt x="3871912" y="3669773"/>
                </a:cubicBezTo>
                <a:cubicBezTo>
                  <a:pt x="3877840" y="3669773"/>
                  <a:pt x="3877840" y="3663845"/>
                  <a:pt x="3871912" y="3663845"/>
                </a:cubicBezTo>
                <a:cubicBezTo>
                  <a:pt x="3871912" y="3663845"/>
                  <a:pt x="3871912" y="3669773"/>
                  <a:pt x="3871912" y="3669773"/>
                </a:cubicBezTo>
                <a:cubicBezTo>
                  <a:pt x="3860056" y="3675702"/>
                  <a:pt x="3848200" y="3675702"/>
                  <a:pt x="3836344" y="3681631"/>
                </a:cubicBezTo>
                <a:cubicBezTo>
                  <a:pt x="3836344" y="3669773"/>
                  <a:pt x="3842272" y="3657916"/>
                  <a:pt x="3854128" y="3646059"/>
                </a:cubicBezTo>
                <a:cubicBezTo>
                  <a:pt x="3865984" y="3640131"/>
                  <a:pt x="3871912" y="3628274"/>
                  <a:pt x="3883768" y="3622345"/>
                </a:cubicBezTo>
                <a:cubicBezTo>
                  <a:pt x="3889696" y="3616417"/>
                  <a:pt x="3901552" y="3604559"/>
                  <a:pt x="3913408" y="3598631"/>
                </a:cubicBezTo>
                <a:cubicBezTo>
                  <a:pt x="3919336" y="3580845"/>
                  <a:pt x="3919336" y="3568988"/>
                  <a:pt x="3925264" y="3557131"/>
                </a:cubicBezTo>
                <a:cubicBezTo>
                  <a:pt x="3943048" y="3557131"/>
                  <a:pt x="3954904" y="3557131"/>
                  <a:pt x="3972688" y="3557131"/>
                </a:cubicBezTo>
                <a:cubicBezTo>
                  <a:pt x="3978616" y="3563060"/>
                  <a:pt x="3978616" y="3563060"/>
                  <a:pt x="3984544" y="3557131"/>
                </a:cubicBezTo>
                <a:cubicBezTo>
                  <a:pt x="3984544" y="3551202"/>
                  <a:pt x="3990472" y="3551202"/>
                  <a:pt x="3996400" y="3545274"/>
                </a:cubicBezTo>
                <a:cubicBezTo>
                  <a:pt x="3996400" y="3521560"/>
                  <a:pt x="3996400" y="3497845"/>
                  <a:pt x="4002328" y="3480060"/>
                </a:cubicBezTo>
                <a:cubicBezTo>
                  <a:pt x="4002328" y="3480060"/>
                  <a:pt x="3996400" y="3474131"/>
                  <a:pt x="3996400" y="3474131"/>
                </a:cubicBezTo>
                <a:cubicBezTo>
                  <a:pt x="3984544" y="3474131"/>
                  <a:pt x="3978616" y="3491917"/>
                  <a:pt x="3972688" y="3497845"/>
                </a:cubicBezTo>
                <a:cubicBezTo>
                  <a:pt x="3948976" y="3509703"/>
                  <a:pt x="3937120" y="3533417"/>
                  <a:pt x="3925264" y="3557131"/>
                </a:cubicBezTo>
                <a:cubicBezTo>
                  <a:pt x="3919336" y="3557131"/>
                  <a:pt x="3913408" y="3563060"/>
                  <a:pt x="3907480" y="3563060"/>
                </a:cubicBezTo>
                <a:cubicBezTo>
                  <a:pt x="3889696" y="3586774"/>
                  <a:pt x="3865984" y="3604559"/>
                  <a:pt x="3848200" y="3628274"/>
                </a:cubicBezTo>
                <a:cubicBezTo>
                  <a:pt x="3836344" y="3634202"/>
                  <a:pt x="3830416" y="3634202"/>
                  <a:pt x="3824488" y="3640131"/>
                </a:cubicBezTo>
                <a:cubicBezTo>
                  <a:pt x="3818560" y="3651988"/>
                  <a:pt x="3806704" y="3669773"/>
                  <a:pt x="3800776" y="3681631"/>
                </a:cubicBezTo>
                <a:cubicBezTo>
                  <a:pt x="3794848" y="3684595"/>
                  <a:pt x="3788920" y="3689041"/>
                  <a:pt x="3783733" y="3694970"/>
                </a:cubicBezTo>
                <a:lnTo>
                  <a:pt x="3773407" y="3713195"/>
                </a:lnTo>
                <a:lnTo>
                  <a:pt x="3771136" y="3711273"/>
                </a:lnTo>
                <a:cubicBezTo>
                  <a:pt x="3765208" y="3717202"/>
                  <a:pt x="3759280" y="3723130"/>
                  <a:pt x="3759280" y="3723130"/>
                </a:cubicBezTo>
                <a:lnTo>
                  <a:pt x="3757096" y="3729683"/>
                </a:lnTo>
                <a:lnTo>
                  <a:pt x="3743719" y="3733506"/>
                </a:lnTo>
                <a:cubicBezTo>
                  <a:pt x="3738532" y="3736470"/>
                  <a:pt x="3732604" y="3740916"/>
                  <a:pt x="3723712" y="3746845"/>
                </a:cubicBezTo>
                <a:cubicBezTo>
                  <a:pt x="3670360" y="3770559"/>
                  <a:pt x="3605152" y="3764630"/>
                  <a:pt x="3539944" y="3758702"/>
                </a:cubicBezTo>
                <a:cubicBezTo>
                  <a:pt x="3516232" y="3776487"/>
                  <a:pt x="3492520" y="3788345"/>
                  <a:pt x="3468808" y="3812059"/>
                </a:cubicBezTo>
                <a:cubicBezTo>
                  <a:pt x="3421384" y="3847630"/>
                  <a:pt x="3379888" y="3877273"/>
                  <a:pt x="3332464" y="3900987"/>
                </a:cubicBezTo>
                <a:cubicBezTo>
                  <a:pt x="3302824" y="3906916"/>
                  <a:pt x="3279112" y="3906916"/>
                  <a:pt x="3249472" y="3906916"/>
                </a:cubicBezTo>
                <a:cubicBezTo>
                  <a:pt x="3237616" y="3912844"/>
                  <a:pt x="3219832" y="3918773"/>
                  <a:pt x="3207976" y="3924701"/>
                </a:cubicBezTo>
                <a:cubicBezTo>
                  <a:pt x="3160552" y="3930630"/>
                  <a:pt x="3119056" y="3930630"/>
                  <a:pt x="3083488" y="3930630"/>
                </a:cubicBezTo>
                <a:cubicBezTo>
                  <a:pt x="3041992" y="3948415"/>
                  <a:pt x="3024208" y="3978058"/>
                  <a:pt x="2994568" y="3995844"/>
                </a:cubicBezTo>
                <a:cubicBezTo>
                  <a:pt x="2953072" y="4037344"/>
                  <a:pt x="2911576" y="4072915"/>
                  <a:pt x="2870081" y="4108486"/>
                </a:cubicBezTo>
                <a:cubicBezTo>
                  <a:pt x="2846369" y="4132200"/>
                  <a:pt x="2822657" y="4144058"/>
                  <a:pt x="2804873" y="4167772"/>
                </a:cubicBezTo>
                <a:cubicBezTo>
                  <a:pt x="2781161" y="4179629"/>
                  <a:pt x="2781161" y="4179629"/>
                  <a:pt x="2769304" y="4179629"/>
                </a:cubicBezTo>
                <a:cubicBezTo>
                  <a:pt x="2769304" y="4167772"/>
                  <a:pt x="2787089" y="4167772"/>
                  <a:pt x="2787089" y="4155915"/>
                </a:cubicBezTo>
                <a:cubicBezTo>
                  <a:pt x="2793016" y="4144058"/>
                  <a:pt x="2798945" y="4138129"/>
                  <a:pt x="2798945" y="4126272"/>
                </a:cubicBezTo>
                <a:cubicBezTo>
                  <a:pt x="2810800" y="4108486"/>
                  <a:pt x="2822657" y="4096629"/>
                  <a:pt x="2840441" y="4090701"/>
                </a:cubicBezTo>
                <a:cubicBezTo>
                  <a:pt x="2846369" y="4078844"/>
                  <a:pt x="2852297" y="4066986"/>
                  <a:pt x="2858224" y="4055129"/>
                </a:cubicBezTo>
                <a:cubicBezTo>
                  <a:pt x="2864153" y="4055129"/>
                  <a:pt x="2876008" y="4049201"/>
                  <a:pt x="2881936" y="4043272"/>
                </a:cubicBezTo>
                <a:cubicBezTo>
                  <a:pt x="2887864" y="4031415"/>
                  <a:pt x="2893792" y="4019558"/>
                  <a:pt x="2899720" y="4007701"/>
                </a:cubicBezTo>
                <a:cubicBezTo>
                  <a:pt x="2911576" y="4001772"/>
                  <a:pt x="2917504" y="4001772"/>
                  <a:pt x="2923432" y="4001772"/>
                </a:cubicBezTo>
                <a:cubicBezTo>
                  <a:pt x="2935288" y="3989915"/>
                  <a:pt x="2929360" y="3972130"/>
                  <a:pt x="2941216" y="3960272"/>
                </a:cubicBezTo>
                <a:cubicBezTo>
                  <a:pt x="2947144" y="3960272"/>
                  <a:pt x="2953072" y="3954344"/>
                  <a:pt x="2964928" y="3954344"/>
                </a:cubicBezTo>
                <a:cubicBezTo>
                  <a:pt x="2964928" y="3942487"/>
                  <a:pt x="2970856" y="3936558"/>
                  <a:pt x="2976784" y="3924701"/>
                </a:cubicBezTo>
                <a:cubicBezTo>
                  <a:pt x="2982712" y="3924701"/>
                  <a:pt x="2988640" y="3918773"/>
                  <a:pt x="3000496" y="3918773"/>
                </a:cubicBezTo>
                <a:cubicBezTo>
                  <a:pt x="3000496" y="3900987"/>
                  <a:pt x="3006424" y="3883201"/>
                  <a:pt x="3012352" y="3865416"/>
                </a:cubicBezTo>
                <a:cubicBezTo>
                  <a:pt x="3012352" y="3859487"/>
                  <a:pt x="3012352" y="3847630"/>
                  <a:pt x="3012352" y="3841701"/>
                </a:cubicBezTo>
                <a:cubicBezTo>
                  <a:pt x="3012352" y="3835773"/>
                  <a:pt x="3006424" y="3835773"/>
                  <a:pt x="3006424" y="3829844"/>
                </a:cubicBezTo>
                <a:cubicBezTo>
                  <a:pt x="3000496" y="3829844"/>
                  <a:pt x="3000496" y="3835773"/>
                  <a:pt x="2994568" y="3835773"/>
                </a:cubicBezTo>
                <a:cubicBezTo>
                  <a:pt x="2994568" y="3841701"/>
                  <a:pt x="2994568" y="3847630"/>
                  <a:pt x="2994568" y="3853559"/>
                </a:cubicBezTo>
                <a:cubicBezTo>
                  <a:pt x="2982712" y="3883201"/>
                  <a:pt x="2964928" y="3912844"/>
                  <a:pt x="2935288" y="3930630"/>
                </a:cubicBezTo>
                <a:cubicBezTo>
                  <a:pt x="2929360" y="3924701"/>
                  <a:pt x="2929360" y="3918773"/>
                  <a:pt x="2923432" y="3912844"/>
                </a:cubicBezTo>
                <a:cubicBezTo>
                  <a:pt x="2917504" y="3912844"/>
                  <a:pt x="2917504" y="3912844"/>
                  <a:pt x="2917504" y="3918773"/>
                </a:cubicBezTo>
                <a:cubicBezTo>
                  <a:pt x="2911576" y="3918773"/>
                  <a:pt x="2917504" y="3918773"/>
                  <a:pt x="2917504" y="3924701"/>
                </a:cubicBezTo>
                <a:cubicBezTo>
                  <a:pt x="2923432" y="3924701"/>
                  <a:pt x="2929360" y="3924701"/>
                  <a:pt x="2935288" y="3930630"/>
                </a:cubicBezTo>
                <a:cubicBezTo>
                  <a:pt x="2923432" y="3942487"/>
                  <a:pt x="2911576" y="3954344"/>
                  <a:pt x="2899720" y="3972130"/>
                </a:cubicBezTo>
                <a:cubicBezTo>
                  <a:pt x="2893792" y="3972130"/>
                  <a:pt x="2893792" y="3972130"/>
                  <a:pt x="2887864" y="3972130"/>
                </a:cubicBezTo>
                <a:cubicBezTo>
                  <a:pt x="2887864" y="3954344"/>
                  <a:pt x="2893792" y="3936558"/>
                  <a:pt x="2881936" y="3918773"/>
                </a:cubicBezTo>
                <a:cubicBezTo>
                  <a:pt x="2876008" y="3918773"/>
                  <a:pt x="2876008" y="3918773"/>
                  <a:pt x="2870081" y="3924701"/>
                </a:cubicBezTo>
                <a:cubicBezTo>
                  <a:pt x="2864153" y="3936558"/>
                  <a:pt x="2864153" y="3948415"/>
                  <a:pt x="2876008" y="3960272"/>
                </a:cubicBezTo>
                <a:cubicBezTo>
                  <a:pt x="2876008" y="3966201"/>
                  <a:pt x="2881936" y="3972130"/>
                  <a:pt x="2887864" y="3972130"/>
                </a:cubicBezTo>
                <a:cubicBezTo>
                  <a:pt x="2887864" y="3983987"/>
                  <a:pt x="2881936" y="3995844"/>
                  <a:pt x="2870081" y="4001772"/>
                </a:cubicBezTo>
                <a:cubicBezTo>
                  <a:pt x="2864153" y="4001772"/>
                  <a:pt x="2864153" y="4001772"/>
                  <a:pt x="2858224" y="4001772"/>
                </a:cubicBezTo>
                <a:cubicBezTo>
                  <a:pt x="2858224" y="3983987"/>
                  <a:pt x="2852297" y="3966201"/>
                  <a:pt x="2852297" y="3948415"/>
                </a:cubicBezTo>
                <a:cubicBezTo>
                  <a:pt x="2852297" y="3948415"/>
                  <a:pt x="2846369" y="3948415"/>
                  <a:pt x="2846369" y="3948415"/>
                </a:cubicBezTo>
                <a:cubicBezTo>
                  <a:pt x="2840441" y="3942487"/>
                  <a:pt x="2834512" y="3948415"/>
                  <a:pt x="2828585" y="3954344"/>
                </a:cubicBezTo>
                <a:cubicBezTo>
                  <a:pt x="2822657" y="3966201"/>
                  <a:pt x="2822657" y="3978058"/>
                  <a:pt x="2822657" y="3989915"/>
                </a:cubicBezTo>
                <a:cubicBezTo>
                  <a:pt x="2828585" y="4001772"/>
                  <a:pt x="2834512" y="4019558"/>
                  <a:pt x="2840441" y="4031415"/>
                </a:cubicBezTo>
                <a:cubicBezTo>
                  <a:pt x="2828585" y="4049201"/>
                  <a:pt x="2822657" y="4061058"/>
                  <a:pt x="2804873" y="4066986"/>
                </a:cubicBezTo>
                <a:cubicBezTo>
                  <a:pt x="2798945" y="4061058"/>
                  <a:pt x="2798945" y="4055129"/>
                  <a:pt x="2798945" y="4049201"/>
                </a:cubicBezTo>
                <a:cubicBezTo>
                  <a:pt x="2804873" y="4037344"/>
                  <a:pt x="2810800" y="4031415"/>
                  <a:pt x="2816728" y="4025487"/>
                </a:cubicBezTo>
                <a:cubicBezTo>
                  <a:pt x="2810800" y="4019558"/>
                  <a:pt x="2810800" y="4013629"/>
                  <a:pt x="2810800" y="4013629"/>
                </a:cubicBezTo>
                <a:cubicBezTo>
                  <a:pt x="2804873" y="4007701"/>
                  <a:pt x="2798945" y="3995844"/>
                  <a:pt x="2793016" y="3989915"/>
                </a:cubicBezTo>
                <a:cubicBezTo>
                  <a:pt x="2781161" y="3995844"/>
                  <a:pt x="2769304" y="4007701"/>
                  <a:pt x="2763377" y="4013629"/>
                </a:cubicBezTo>
                <a:cubicBezTo>
                  <a:pt x="2751520" y="4025487"/>
                  <a:pt x="2745592" y="4031415"/>
                  <a:pt x="2739665" y="4037344"/>
                </a:cubicBezTo>
                <a:cubicBezTo>
                  <a:pt x="2733737" y="4043272"/>
                  <a:pt x="2727808" y="4049201"/>
                  <a:pt x="2721880" y="4049201"/>
                </a:cubicBezTo>
                <a:cubicBezTo>
                  <a:pt x="2692241" y="4072915"/>
                  <a:pt x="2656672" y="4096629"/>
                  <a:pt x="2627033" y="4126272"/>
                </a:cubicBezTo>
                <a:cubicBezTo>
                  <a:pt x="2609249" y="4138129"/>
                  <a:pt x="2597392" y="4149986"/>
                  <a:pt x="2579609" y="4167772"/>
                </a:cubicBezTo>
                <a:cubicBezTo>
                  <a:pt x="2567753" y="4179629"/>
                  <a:pt x="2549968" y="4191486"/>
                  <a:pt x="2532184" y="4203343"/>
                </a:cubicBezTo>
                <a:cubicBezTo>
                  <a:pt x="2526256" y="4221129"/>
                  <a:pt x="2508472" y="4227057"/>
                  <a:pt x="2496617" y="4238915"/>
                </a:cubicBezTo>
                <a:cubicBezTo>
                  <a:pt x="2461048" y="4268557"/>
                  <a:pt x="2425481" y="4304129"/>
                  <a:pt x="2389913" y="4327843"/>
                </a:cubicBezTo>
                <a:cubicBezTo>
                  <a:pt x="2383985" y="4333771"/>
                  <a:pt x="2378056" y="4333771"/>
                  <a:pt x="2378056" y="4339700"/>
                </a:cubicBezTo>
                <a:cubicBezTo>
                  <a:pt x="2342489" y="4369343"/>
                  <a:pt x="2312848" y="4393057"/>
                  <a:pt x="2271352" y="4416771"/>
                </a:cubicBezTo>
                <a:cubicBezTo>
                  <a:pt x="2253569" y="4434557"/>
                  <a:pt x="2229857" y="4446414"/>
                  <a:pt x="2212073" y="4464199"/>
                </a:cubicBezTo>
                <a:cubicBezTo>
                  <a:pt x="2200216" y="4476057"/>
                  <a:pt x="2182432" y="4487914"/>
                  <a:pt x="2164649" y="4487914"/>
                </a:cubicBezTo>
                <a:cubicBezTo>
                  <a:pt x="2158720" y="4493842"/>
                  <a:pt x="2158720" y="4487914"/>
                  <a:pt x="2152793" y="4481985"/>
                </a:cubicBezTo>
                <a:cubicBezTo>
                  <a:pt x="2158720" y="4476057"/>
                  <a:pt x="2158720" y="4470128"/>
                  <a:pt x="2164649" y="4458271"/>
                </a:cubicBezTo>
                <a:cubicBezTo>
                  <a:pt x="2164649" y="4440485"/>
                  <a:pt x="2164649" y="4422700"/>
                  <a:pt x="2170577" y="4404914"/>
                </a:cubicBezTo>
                <a:cubicBezTo>
                  <a:pt x="2170577" y="4398985"/>
                  <a:pt x="2170577" y="4398985"/>
                  <a:pt x="2170577" y="4398985"/>
                </a:cubicBezTo>
                <a:cubicBezTo>
                  <a:pt x="2182432" y="4398985"/>
                  <a:pt x="2188361" y="4393057"/>
                  <a:pt x="2200216" y="4393057"/>
                </a:cubicBezTo>
                <a:cubicBezTo>
                  <a:pt x="2194289" y="4387128"/>
                  <a:pt x="2194289" y="4381200"/>
                  <a:pt x="2194289" y="4369343"/>
                </a:cubicBezTo>
                <a:cubicBezTo>
                  <a:pt x="2200216" y="4363414"/>
                  <a:pt x="2200216" y="4351557"/>
                  <a:pt x="2206144" y="4345628"/>
                </a:cubicBezTo>
                <a:cubicBezTo>
                  <a:pt x="2206144" y="4333771"/>
                  <a:pt x="2206144" y="4327843"/>
                  <a:pt x="2194289" y="4321914"/>
                </a:cubicBezTo>
                <a:cubicBezTo>
                  <a:pt x="2188361" y="4333771"/>
                  <a:pt x="2194289" y="4351557"/>
                  <a:pt x="2170577" y="4363414"/>
                </a:cubicBezTo>
                <a:cubicBezTo>
                  <a:pt x="2170577" y="4357486"/>
                  <a:pt x="2158720" y="4357486"/>
                  <a:pt x="2152793" y="4357486"/>
                </a:cubicBezTo>
                <a:cubicBezTo>
                  <a:pt x="2146865" y="4327843"/>
                  <a:pt x="2158720" y="4310057"/>
                  <a:pt x="2164649" y="4286343"/>
                </a:cubicBezTo>
                <a:cubicBezTo>
                  <a:pt x="2152793" y="4250772"/>
                  <a:pt x="2146865" y="4221129"/>
                  <a:pt x="2170577" y="4185557"/>
                </a:cubicBezTo>
                <a:cubicBezTo>
                  <a:pt x="2182432" y="4203343"/>
                  <a:pt x="2176504" y="4221129"/>
                  <a:pt x="2176504" y="4238915"/>
                </a:cubicBezTo>
                <a:cubicBezTo>
                  <a:pt x="2182432" y="4250772"/>
                  <a:pt x="2176504" y="4268557"/>
                  <a:pt x="2182432" y="4280414"/>
                </a:cubicBezTo>
                <a:cubicBezTo>
                  <a:pt x="2188361" y="4280414"/>
                  <a:pt x="2194289" y="4274486"/>
                  <a:pt x="2194289" y="4274486"/>
                </a:cubicBezTo>
                <a:cubicBezTo>
                  <a:pt x="2200216" y="4268557"/>
                  <a:pt x="2200216" y="4262629"/>
                  <a:pt x="2200216" y="4256700"/>
                </a:cubicBezTo>
                <a:cubicBezTo>
                  <a:pt x="2200216" y="4221129"/>
                  <a:pt x="2200216" y="4185557"/>
                  <a:pt x="2200216" y="4155915"/>
                </a:cubicBezTo>
                <a:cubicBezTo>
                  <a:pt x="2200216" y="4126272"/>
                  <a:pt x="2200216" y="4096629"/>
                  <a:pt x="2212073" y="4066986"/>
                </a:cubicBezTo>
                <a:cubicBezTo>
                  <a:pt x="2206144" y="4049201"/>
                  <a:pt x="2200216" y="4031415"/>
                  <a:pt x="2200216" y="4013629"/>
                </a:cubicBezTo>
                <a:cubicBezTo>
                  <a:pt x="2200216" y="4007701"/>
                  <a:pt x="2200216" y="4001772"/>
                  <a:pt x="2194289" y="3995844"/>
                </a:cubicBezTo>
                <a:cubicBezTo>
                  <a:pt x="2194289" y="3995844"/>
                  <a:pt x="2188361" y="3995844"/>
                  <a:pt x="2188361" y="3995844"/>
                </a:cubicBezTo>
                <a:cubicBezTo>
                  <a:pt x="2170577" y="4019558"/>
                  <a:pt x="2188361" y="4049201"/>
                  <a:pt x="2170577" y="4078844"/>
                </a:cubicBezTo>
                <a:cubicBezTo>
                  <a:pt x="2164649" y="4084772"/>
                  <a:pt x="2152793" y="4090701"/>
                  <a:pt x="2146865" y="4096629"/>
                </a:cubicBezTo>
                <a:cubicBezTo>
                  <a:pt x="2140936" y="4102558"/>
                  <a:pt x="2135008" y="4108486"/>
                  <a:pt x="2129081" y="4114415"/>
                </a:cubicBezTo>
                <a:cubicBezTo>
                  <a:pt x="2111296" y="4114415"/>
                  <a:pt x="2111296" y="4108486"/>
                  <a:pt x="2111296" y="4096629"/>
                </a:cubicBezTo>
                <a:cubicBezTo>
                  <a:pt x="2123153" y="4090701"/>
                  <a:pt x="2117224" y="4084772"/>
                  <a:pt x="2117224" y="4072915"/>
                </a:cubicBezTo>
                <a:cubicBezTo>
                  <a:pt x="2117224" y="4072915"/>
                  <a:pt x="2111296" y="4066986"/>
                  <a:pt x="2111296" y="4066986"/>
                </a:cubicBezTo>
                <a:cubicBezTo>
                  <a:pt x="2105369" y="4072915"/>
                  <a:pt x="2105369" y="4072915"/>
                  <a:pt x="2105369" y="4078844"/>
                </a:cubicBezTo>
                <a:cubicBezTo>
                  <a:pt x="2105369" y="4084772"/>
                  <a:pt x="2111296" y="4090701"/>
                  <a:pt x="2111296" y="4096629"/>
                </a:cubicBezTo>
                <a:cubicBezTo>
                  <a:pt x="2105369" y="4102558"/>
                  <a:pt x="2105369" y="4108486"/>
                  <a:pt x="2105369" y="4120343"/>
                </a:cubicBezTo>
                <a:cubicBezTo>
                  <a:pt x="2099441" y="4138129"/>
                  <a:pt x="2093512" y="4149986"/>
                  <a:pt x="2075729" y="4155915"/>
                </a:cubicBezTo>
                <a:cubicBezTo>
                  <a:pt x="2069801" y="4161843"/>
                  <a:pt x="2063873" y="4167772"/>
                  <a:pt x="2052017" y="4167772"/>
                </a:cubicBezTo>
                <a:cubicBezTo>
                  <a:pt x="2040161" y="4155915"/>
                  <a:pt x="2046089" y="4144058"/>
                  <a:pt x="2046089" y="4126272"/>
                </a:cubicBezTo>
                <a:cubicBezTo>
                  <a:pt x="2052017" y="4120343"/>
                  <a:pt x="2063873" y="4114415"/>
                  <a:pt x="2069801" y="4108486"/>
                </a:cubicBezTo>
                <a:cubicBezTo>
                  <a:pt x="2069801" y="4096629"/>
                  <a:pt x="2057945" y="4102558"/>
                  <a:pt x="2052017" y="4102558"/>
                </a:cubicBezTo>
                <a:cubicBezTo>
                  <a:pt x="2046089" y="4102558"/>
                  <a:pt x="2040161" y="4096629"/>
                  <a:pt x="2034233" y="4096629"/>
                </a:cubicBezTo>
                <a:cubicBezTo>
                  <a:pt x="2034233" y="4114415"/>
                  <a:pt x="2028305" y="4126272"/>
                  <a:pt x="2028305" y="4144058"/>
                </a:cubicBezTo>
                <a:cubicBezTo>
                  <a:pt x="2028305" y="4155915"/>
                  <a:pt x="2034233" y="4173700"/>
                  <a:pt x="2028305" y="4197415"/>
                </a:cubicBezTo>
                <a:cubicBezTo>
                  <a:pt x="2028305" y="4197415"/>
                  <a:pt x="2022377" y="4209272"/>
                  <a:pt x="2016449" y="4215200"/>
                </a:cubicBezTo>
                <a:cubicBezTo>
                  <a:pt x="2010521" y="4221129"/>
                  <a:pt x="1998665" y="4221129"/>
                  <a:pt x="1992737" y="4227057"/>
                </a:cubicBezTo>
                <a:cubicBezTo>
                  <a:pt x="1986809" y="4232986"/>
                  <a:pt x="1980881" y="4238915"/>
                  <a:pt x="1974953" y="4244843"/>
                </a:cubicBezTo>
                <a:cubicBezTo>
                  <a:pt x="1963097" y="4244843"/>
                  <a:pt x="1963097" y="4232986"/>
                  <a:pt x="1957169" y="4227057"/>
                </a:cubicBezTo>
                <a:cubicBezTo>
                  <a:pt x="1951241" y="4227057"/>
                  <a:pt x="1945313" y="4227057"/>
                  <a:pt x="1945313" y="4232986"/>
                </a:cubicBezTo>
                <a:cubicBezTo>
                  <a:pt x="1945313" y="4244843"/>
                  <a:pt x="1951241" y="4262629"/>
                  <a:pt x="1939385" y="4274486"/>
                </a:cubicBezTo>
                <a:cubicBezTo>
                  <a:pt x="1939385" y="4274486"/>
                  <a:pt x="1933457" y="4280414"/>
                  <a:pt x="1933457" y="4280414"/>
                </a:cubicBezTo>
                <a:cubicBezTo>
                  <a:pt x="1927529" y="4262629"/>
                  <a:pt x="1927529" y="4250772"/>
                  <a:pt x="1927529" y="4232986"/>
                </a:cubicBezTo>
                <a:cubicBezTo>
                  <a:pt x="1921601" y="4221129"/>
                  <a:pt x="1921601" y="4203343"/>
                  <a:pt x="1921601" y="4191486"/>
                </a:cubicBezTo>
                <a:cubicBezTo>
                  <a:pt x="1921601" y="4179629"/>
                  <a:pt x="1921601" y="4161843"/>
                  <a:pt x="1921601" y="4149986"/>
                </a:cubicBezTo>
                <a:cubicBezTo>
                  <a:pt x="1921601" y="4138129"/>
                  <a:pt x="1921601" y="4120343"/>
                  <a:pt x="1915673" y="4108486"/>
                </a:cubicBezTo>
                <a:cubicBezTo>
                  <a:pt x="1903817" y="4120343"/>
                  <a:pt x="1909745" y="4132200"/>
                  <a:pt x="1909745" y="4149986"/>
                </a:cubicBezTo>
                <a:cubicBezTo>
                  <a:pt x="1903817" y="4161843"/>
                  <a:pt x="1903817" y="4173700"/>
                  <a:pt x="1903817" y="4185557"/>
                </a:cubicBezTo>
                <a:cubicBezTo>
                  <a:pt x="1903817" y="4197415"/>
                  <a:pt x="1909745" y="4209272"/>
                  <a:pt x="1909745" y="4227057"/>
                </a:cubicBezTo>
                <a:cubicBezTo>
                  <a:pt x="1909745" y="4238915"/>
                  <a:pt x="1903817" y="4250772"/>
                  <a:pt x="1903817" y="4262629"/>
                </a:cubicBezTo>
                <a:cubicBezTo>
                  <a:pt x="1903817" y="4274486"/>
                  <a:pt x="1909745" y="4286343"/>
                  <a:pt x="1915673" y="4292272"/>
                </a:cubicBezTo>
                <a:cubicBezTo>
                  <a:pt x="1909745" y="4321914"/>
                  <a:pt x="1891961" y="4333771"/>
                  <a:pt x="1868249" y="4339700"/>
                </a:cubicBezTo>
                <a:cubicBezTo>
                  <a:pt x="1850465" y="4357486"/>
                  <a:pt x="1838609" y="4381200"/>
                  <a:pt x="1814897" y="4393057"/>
                </a:cubicBezTo>
                <a:cubicBezTo>
                  <a:pt x="1803041" y="4387128"/>
                  <a:pt x="1808969" y="4375271"/>
                  <a:pt x="1808969" y="4363414"/>
                </a:cubicBezTo>
                <a:cubicBezTo>
                  <a:pt x="1820825" y="4357486"/>
                  <a:pt x="1826753" y="4357486"/>
                  <a:pt x="1838609" y="4351557"/>
                </a:cubicBezTo>
                <a:cubicBezTo>
                  <a:pt x="1838609" y="4345628"/>
                  <a:pt x="1844537" y="4333771"/>
                  <a:pt x="1850465" y="4327843"/>
                </a:cubicBezTo>
                <a:cubicBezTo>
                  <a:pt x="1856393" y="4321914"/>
                  <a:pt x="1862321" y="4315986"/>
                  <a:pt x="1868249" y="4310057"/>
                </a:cubicBezTo>
                <a:cubicBezTo>
                  <a:pt x="1874177" y="4304129"/>
                  <a:pt x="1874177" y="4304129"/>
                  <a:pt x="1874177" y="4298200"/>
                </a:cubicBezTo>
                <a:cubicBezTo>
                  <a:pt x="1874177" y="4280414"/>
                  <a:pt x="1874177" y="4262629"/>
                  <a:pt x="1886033" y="4244843"/>
                </a:cubicBezTo>
                <a:cubicBezTo>
                  <a:pt x="1874177" y="4215200"/>
                  <a:pt x="1874177" y="4191486"/>
                  <a:pt x="1880105" y="4167772"/>
                </a:cubicBezTo>
                <a:cubicBezTo>
                  <a:pt x="1886033" y="4155915"/>
                  <a:pt x="1880105" y="4138129"/>
                  <a:pt x="1880105" y="4126272"/>
                </a:cubicBezTo>
                <a:cubicBezTo>
                  <a:pt x="1886033" y="4120343"/>
                  <a:pt x="1886033" y="4108486"/>
                  <a:pt x="1891961" y="4102558"/>
                </a:cubicBezTo>
                <a:cubicBezTo>
                  <a:pt x="1880105" y="4090701"/>
                  <a:pt x="1880105" y="4090701"/>
                  <a:pt x="1868249" y="4096629"/>
                </a:cubicBezTo>
                <a:cubicBezTo>
                  <a:pt x="1862321" y="4102558"/>
                  <a:pt x="1862321" y="4114415"/>
                  <a:pt x="1862321" y="4120343"/>
                </a:cubicBezTo>
                <a:cubicBezTo>
                  <a:pt x="1862321" y="4138129"/>
                  <a:pt x="1862321" y="4149986"/>
                  <a:pt x="1862321" y="4161843"/>
                </a:cubicBezTo>
                <a:cubicBezTo>
                  <a:pt x="1862321" y="4167772"/>
                  <a:pt x="1856393" y="4173700"/>
                  <a:pt x="1850465" y="4173700"/>
                </a:cubicBezTo>
                <a:cubicBezTo>
                  <a:pt x="1850465" y="4167772"/>
                  <a:pt x="1844537" y="4167772"/>
                  <a:pt x="1844537" y="4161843"/>
                </a:cubicBezTo>
                <a:cubicBezTo>
                  <a:pt x="1838609" y="4155915"/>
                  <a:pt x="1850465" y="4144058"/>
                  <a:pt x="1838609" y="4138129"/>
                </a:cubicBezTo>
                <a:cubicBezTo>
                  <a:pt x="1826753" y="4144058"/>
                  <a:pt x="1826753" y="4144058"/>
                  <a:pt x="1820825" y="4173700"/>
                </a:cubicBezTo>
                <a:cubicBezTo>
                  <a:pt x="1820825" y="4185557"/>
                  <a:pt x="1826753" y="4197415"/>
                  <a:pt x="1838609" y="4209272"/>
                </a:cubicBezTo>
                <a:cubicBezTo>
                  <a:pt x="1844537" y="4203343"/>
                  <a:pt x="1850465" y="4203343"/>
                  <a:pt x="1856393" y="4203343"/>
                </a:cubicBezTo>
                <a:cubicBezTo>
                  <a:pt x="1862321" y="4209272"/>
                  <a:pt x="1862321" y="4209272"/>
                  <a:pt x="1856393" y="4215200"/>
                </a:cubicBezTo>
                <a:cubicBezTo>
                  <a:pt x="1850465" y="4221129"/>
                  <a:pt x="1844537" y="4221129"/>
                  <a:pt x="1838609" y="4227057"/>
                </a:cubicBezTo>
                <a:cubicBezTo>
                  <a:pt x="1838609" y="4227057"/>
                  <a:pt x="1832681" y="4232986"/>
                  <a:pt x="1832681" y="4238915"/>
                </a:cubicBezTo>
                <a:cubicBezTo>
                  <a:pt x="1832681" y="4250772"/>
                  <a:pt x="1832681" y="4268557"/>
                  <a:pt x="1826753" y="4286343"/>
                </a:cubicBezTo>
                <a:cubicBezTo>
                  <a:pt x="1826753" y="4304129"/>
                  <a:pt x="1826753" y="4321914"/>
                  <a:pt x="1814897" y="4339700"/>
                </a:cubicBezTo>
                <a:cubicBezTo>
                  <a:pt x="1803041" y="4345628"/>
                  <a:pt x="1797113" y="4333771"/>
                  <a:pt x="1785257" y="4333771"/>
                </a:cubicBezTo>
                <a:cubicBezTo>
                  <a:pt x="1779329" y="4363414"/>
                  <a:pt x="1767473" y="4393057"/>
                  <a:pt x="1779329" y="4422700"/>
                </a:cubicBezTo>
                <a:cubicBezTo>
                  <a:pt x="1773401" y="4422700"/>
                  <a:pt x="1767473" y="4428628"/>
                  <a:pt x="1767473" y="4428628"/>
                </a:cubicBezTo>
                <a:cubicBezTo>
                  <a:pt x="1761545" y="4422700"/>
                  <a:pt x="1755617" y="4422700"/>
                  <a:pt x="1749689" y="4416771"/>
                </a:cubicBezTo>
                <a:cubicBezTo>
                  <a:pt x="1743761" y="4416771"/>
                  <a:pt x="1737833" y="4416771"/>
                  <a:pt x="1737833" y="4416771"/>
                </a:cubicBezTo>
                <a:cubicBezTo>
                  <a:pt x="1725977" y="4428628"/>
                  <a:pt x="1731905" y="4446414"/>
                  <a:pt x="1725977" y="4458271"/>
                </a:cubicBezTo>
                <a:cubicBezTo>
                  <a:pt x="1725977" y="4464199"/>
                  <a:pt x="1720049" y="4464199"/>
                  <a:pt x="1714121" y="4470128"/>
                </a:cubicBezTo>
                <a:cubicBezTo>
                  <a:pt x="1714121" y="4440485"/>
                  <a:pt x="1714121" y="4416771"/>
                  <a:pt x="1714121" y="4387128"/>
                </a:cubicBezTo>
                <a:cubicBezTo>
                  <a:pt x="1708193" y="4381200"/>
                  <a:pt x="1714121" y="4375271"/>
                  <a:pt x="1714121" y="4363414"/>
                </a:cubicBezTo>
                <a:cubicBezTo>
                  <a:pt x="1714121" y="4339700"/>
                  <a:pt x="1720049" y="4315986"/>
                  <a:pt x="1714121" y="4292272"/>
                </a:cubicBezTo>
                <a:cubicBezTo>
                  <a:pt x="1714121" y="4286343"/>
                  <a:pt x="1708193" y="4280414"/>
                  <a:pt x="1702265" y="4280414"/>
                </a:cubicBezTo>
                <a:cubicBezTo>
                  <a:pt x="1708193" y="4262629"/>
                  <a:pt x="1708193" y="4250772"/>
                  <a:pt x="1708193" y="4232986"/>
                </a:cubicBezTo>
                <a:cubicBezTo>
                  <a:pt x="1708193" y="4227057"/>
                  <a:pt x="1702265" y="4227057"/>
                  <a:pt x="1702265" y="4221129"/>
                </a:cubicBezTo>
                <a:cubicBezTo>
                  <a:pt x="1696337" y="4221129"/>
                  <a:pt x="1696337" y="4221129"/>
                  <a:pt x="1690409" y="4221129"/>
                </a:cubicBezTo>
                <a:cubicBezTo>
                  <a:pt x="1690409" y="4227057"/>
                  <a:pt x="1690409" y="4232986"/>
                  <a:pt x="1690409" y="4238915"/>
                </a:cubicBezTo>
                <a:cubicBezTo>
                  <a:pt x="1690409" y="4244843"/>
                  <a:pt x="1696337" y="4250772"/>
                  <a:pt x="1690409" y="4256700"/>
                </a:cubicBezTo>
                <a:cubicBezTo>
                  <a:pt x="1672625" y="4256700"/>
                  <a:pt x="1660769" y="4250772"/>
                  <a:pt x="1648913" y="4244843"/>
                </a:cubicBezTo>
                <a:cubicBezTo>
                  <a:pt x="1642985" y="4232986"/>
                  <a:pt x="1637057" y="4227057"/>
                  <a:pt x="1619273" y="4227057"/>
                </a:cubicBezTo>
                <a:cubicBezTo>
                  <a:pt x="1613345" y="4238915"/>
                  <a:pt x="1607417" y="4256700"/>
                  <a:pt x="1601489" y="4268557"/>
                </a:cubicBezTo>
                <a:cubicBezTo>
                  <a:pt x="1595561" y="4262629"/>
                  <a:pt x="1589633" y="4262629"/>
                  <a:pt x="1583705" y="4256700"/>
                </a:cubicBezTo>
                <a:cubicBezTo>
                  <a:pt x="1559993" y="4268557"/>
                  <a:pt x="1577777" y="4286343"/>
                  <a:pt x="1565921" y="4304129"/>
                </a:cubicBezTo>
                <a:cubicBezTo>
                  <a:pt x="1559993" y="4298200"/>
                  <a:pt x="1559993" y="4292272"/>
                  <a:pt x="1554065" y="4286343"/>
                </a:cubicBezTo>
                <a:cubicBezTo>
                  <a:pt x="1554065" y="4268557"/>
                  <a:pt x="1559993" y="4256700"/>
                  <a:pt x="1548137" y="4250772"/>
                </a:cubicBezTo>
                <a:cubicBezTo>
                  <a:pt x="1554065" y="4232986"/>
                  <a:pt x="1559993" y="4221129"/>
                  <a:pt x="1559993" y="4209272"/>
                </a:cubicBezTo>
                <a:cubicBezTo>
                  <a:pt x="1548137" y="4197415"/>
                  <a:pt x="1542209" y="4185557"/>
                  <a:pt x="1548137" y="4167772"/>
                </a:cubicBezTo>
                <a:cubicBezTo>
                  <a:pt x="1554065" y="4155915"/>
                  <a:pt x="1554065" y="4144058"/>
                  <a:pt x="1554065" y="4126272"/>
                </a:cubicBezTo>
                <a:cubicBezTo>
                  <a:pt x="1554065" y="4126272"/>
                  <a:pt x="1559993" y="4120343"/>
                  <a:pt x="1559993" y="4114415"/>
                </a:cubicBezTo>
                <a:cubicBezTo>
                  <a:pt x="1571849" y="4114415"/>
                  <a:pt x="1577777" y="4120343"/>
                  <a:pt x="1571849" y="4132200"/>
                </a:cubicBezTo>
                <a:cubicBezTo>
                  <a:pt x="1565921" y="4149986"/>
                  <a:pt x="1577777" y="4167772"/>
                  <a:pt x="1577777" y="4191486"/>
                </a:cubicBezTo>
                <a:cubicBezTo>
                  <a:pt x="1577777" y="4197415"/>
                  <a:pt x="1583705" y="4203343"/>
                  <a:pt x="1589633" y="4197415"/>
                </a:cubicBezTo>
                <a:cubicBezTo>
                  <a:pt x="1595561" y="4132200"/>
                  <a:pt x="1595561" y="4114415"/>
                  <a:pt x="1583705" y="4072915"/>
                </a:cubicBezTo>
                <a:cubicBezTo>
                  <a:pt x="1583705" y="4072915"/>
                  <a:pt x="1577777" y="4072915"/>
                  <a:pt x="1571849" y="4072915"/>
                </a:cubicBezTo>
                <a:cubicBezTo>
                  <a:pt x="1571849" y="4078844"/>
                  <a:pt x="1565921" y="4078844"/>
                  <a:pt x="1565921" y="4078844"/>
                </a:cubicBezTo>
                <a:cubicBezTo>
                  <a:pt x="1565921" y="4078844"/>
                  <a:pt x="1559993" y="4078844"/>
                  <a:pt x="1559993" y="4078844"/>
                </a:cubicBezTo>
                <a:cubicBezTo>
                  <a:pt x="1554065" y="4066986"/>
                  <a:pt x="1548137" y="4055129"/>
                  <a:pt x="1542209" y="4037344"/>
                </a:cubicBezTo>
                <a:cubicBezTo>
                  <a:pt x="1536281" y="4055129"/>
                  <a:pt x="1536281" y="4066986"/>
                  <a:pt x="1536281" y="4078844"/>
                </a:cubicBezTo>
                <a:cubicBezTo>
                  <a:pt x="1536281" y="4090701"/>
                  <a:pt x="1530353" y="4102558"/>
                  <a:pt x="1536281" y="4120343"/>
                </a:cubicBezTo>
                <a:cubicBezTo>
                  <a:pt x="1542209" y="4132200"/>
                  <a:pt x="1530353" y="4144058"/>
                  <a:pt x="1530353" y="4155915"/>
                </a:cubicBezTo>
                <a:cubicBezTo>
                  <a:pt x="1524425" y="4161843"/>
                  <a:pt x="1536281" y="4173700"/>
                  <a:pt x="1524425" y="4179629"/>
                </a:cubicBezTo>
                <a:cubicBezTo>
                  <a:pt x="1524425" y="4173700"/>
                  <a:pt x="1518497" y="4167772"/>
                  <a:pt x="1512569" y="4161843"/>
                </a:cubicBezTo>
                <a:cubicBezTo>
                  <a:pt x="1512569" y="4144058"/>
                  <a:pt x="1512569" y="4120343"/>
                  <a:pt x="1512569" y="4102558"/>
                </a:cubicBezTo>
                <a:cubicBezTo>
                  <a:pt x="1512569" y="4090701"/>
                  <a:pt x="1506641" y="4084772"/>
                  <a:pt x="1506641" y="4078844"/>
                </a:cubicBezTo>
                <a:cubicBezTo>
                  <a:pt x="1506641" y="4066986"/>
                  <a:pt x="1512569" y="4055129"/>
                  <a:pt x="1512569" y="4037344"/>
                </a:cubicBezTo>
                <a:cubicBezTo>
                  <a:pt x="1512569" y="4031415"/>
                  <a:pt x="1506641" y="4019558"/>
                  <a:pt x="1506641" y="4007701"/>
                </a:cubicBezTo>
                <a:cubicBezTo>
                  <a:pt x="1512569" y="3983987"/>
                  <a:pt x="1524425" y="3966201"/>
                  <a:pt x="1524425" y="3942487"/>
                </a:cubicBezTo>
                <a:cubicBezTo>
                  <a:pt x="1518497" y="3936558"/>
                  <a:pt x="1512569" y="3930630"/>
                  <a:pt x="1506641" y="3924701"/>
                </a:cubicBezTo>
                <a:cubicBezTo>
                  <a:pt x="1506641" y="3912844"/>
                  <a:pt x="1512569" y="3900987"/>
                  <a:pt x="1524425" y="3895058"/>
                </a:cubicBezTo>
                <a:cubicBezTo>
                  <a:pt x="1536281" y="3906916"/>
                  <a:pt x="1536281" y="3924701"/>
                  <a:pt x="1536281" y="3942487"/>
                </a:cubicBezTo>
                <a:cubicBezTo>
                  <a:pt x="1536281" y="3960272"/>
                  <a:pt x="1536281" y="3972130"/>
                  <a:pt x="1536281" y="3989915"/>
                </a:cubicBezTo>
                <a:cubicBezTo>
                  <a:pt x="1554065" y="3983987"/>
                  <a:pt x="1542209" y="3966201"/>
                  <a:pt x="1554065" y="3954344"/>
                </a:cubicBezTo>
                <a:cubicBezTo>
                  <a:pt x="1559993" y="3942487"/>
                  <a:pt x="1559993" y="3930630"/>
                  <a:pt x="1559993" y="3918773"/>
                </a:cubicBezTo>
                <a:cubicBezTo>
                  <a:pt x="1571849" y="3912844"/>
                  <a:pt x="1577777" y="3912844"/>
                  <a:pt x="1583705" y="3912844"/>
                </a:cubicBezTo>
                <a:cubicBezTo>
                  <a:pt x="1595561" y="3889130"/>
                  <a:pt x="1595561" y="3889130"/>
                  <a:pt x="1583705" y="3847630"/>
                </a:cubicBezTo>
                <a:cubicBezTo>
                  <a:pt x="1583705" y="3841701"/>
                  <a:pt x="1589633" y="3835773"/>
                  <a:pt x="1589633" y="3823916"/>
                </a:cubicBezTo>
                <a:cubicBezTo>
                  <a:pt x="1589633" y="3817987"/>
                  <a:pt x="1589633" y="3812059"/>
                  <a:pt x="1595561" y="3800202"/>
                </a:cubicBezTo>
                <a:cubicBezTo>
                  <a:pt x="1589633" y="3788345"/>
                  <a:pt x="1583705" y="3782416"/>
                  <a:pt x="1583705" y="3770559"/>
                </a:cubicBezTo>
                <a:cubicBezTo>
                  <a:pt x="1577777" y="3758702"/>
                  <a:pt x="1577777" y="3746845"/>
                  <a:pt x="1577777" y="3734988"/>
                </a:cubicBezTo>
                <a:cubicBezTo>
                  <a:pt x="1571849" y="3734988"/>
                  <a:pt x="1565921" y="3729059"/>
                  <a:pt x="1559993" y="3723130"/>
                </a:cubicBezTo>
                <a:cubicBezTo>
                  <a:pt x="1559993" y="3693488"/>
                  <a:pt x="1559993" y="3663845"/>
                  <a:pt x="1559993" y="3634202"/>
                </a:cubicBezTo>
                <a:cubicBezTo>
                  <a:pt x="1559993" y="3628274"/>
                  <a:pt x="1559993" y="3616417"/>
                  <a:pt x="1571849" y="3610488"/>
                </a:cubicBezTo>
                <a:cubicBezTo>
                  <a:pt x="1571849" y="3622345"/>
                  <a:pt x="1571849" y="3634202"/>
                  <a:pt x="1577777" y="3646059"/>
                </a:cubicBezTo>
                <a:cubicBezTo>
                  <a:pt x="1583705" y="3663845"/>
                  <a:pt x="1583705" y="3681631"/>
                  <a:pt x="1571849" y="3699416"/>
                </a:cubicBezTo>
                <a:cubicBezTo>
                  <a:pt x="1571849" y="3699416"/>
                  <a:pt x="1571849" y="3705345"/>
                  <a:pt x="1571849" y="3711273"/>
                </a:cubicBezTo>
                <a:cubicBezTo>
                  <a:pt x="1577777" y="3717202"/>
                  <a:pt x="1583705" y="3717202"/>
                  <a:pt x="1589633" y="3717202"/>
                </a:cubicBezTo>
                <a:cubicBezTo>
                  <a:pt x="1595561" y="3711273"/>
                  <a:pt x="1589633" y="3693488"/>
                  <a:pt x="1601489" y="3687559"/>
                </a:cubicBezTo>
                <a:cubicBezTo>
                  <a:pt x="1601489" y="3687559"/>
                  <a:pt x="1607417" y="3687559"/>
                  <a:pt x="1607417" y="3693488"/>
                </a:cubicBezTo>
                <a:cubicBezTo>
                  <a:pt x="1613345" y="3711273"/>
                  <a:pt x="1613345" y="3723130"/>
                  <a:pt x="1619273" y="3740916"/>
                </a:cubicBezTo>
                <a:cubicBezTo>
                  <a:pt x="1619273" y="3746845"/>
                  <a:pt x="1625201" y="3752773"/>
                  <a:pt x="1625201" y="3752773"/>
                </a:cubicBezTo>
                <a:cubicBezTo>
                  <a:pt x="1637057" y="3746845"/>
                  <a:pt x="1654841" y="3758702"/>
                  <a:pt x="1666697" y="3746845"/>
                </a:cubicBezTo>
                <a:cubicBezTo>
                  <a:pt x="1672625" y="3729059"/>
                  <a:pt x="1672625" y="3711273"/>
                  <a:pt x="1672625" y="3699416"/>
                </a:cubicBezTo>
                <a:cubicBezTo>
                  <a:pt x="1672625" y="3693488"/>
                  <a:pt x="1666697" y="3693488"/>
                  <a:pt x="1666697" y="3687559"/>
                </a:cubicBezTo>
                <a:cubicBezTo>
                  <a:pt x="1660769" y="3687559"/>
                  <a:pt x="1654841" y="3693488"/>
                  <a:pt x="1654841" y="3699416"/>
                </a:cubicBezTo>
                <a:cubicBezTo>
                  <a:pt x="1648913" y="3705345"/>
                  <a:pt x="1654841" y="3717202"/>
                  <a:pt x="1654841" y="3723130"/>
                </a:cubicBezTo>
                <a:cubicBezTo>
                  <a:pt x="1654841" y="3729059"/>
                  <a:pt x="1654841" y="3729059"/>
                  <a:pt x="1648913" y="3734988"/>
                </a:cubicBezTo>
                <a:cubicBezTo>
                  <a:pt x="1642985" y="3734988"/>
                  <a:pt x="1637057" y="3734988"/>
                  <a:pt x="1637057" y="3729059"/>
                </a:cubicBezTo>
                <a:cubicBezTo>
                  <a:pt x="1631129" y="3723130"/>
                  <a:pt x="1631129" y="3717202"/>
                  <a:pt x="1631129" y="3717202"/>
                </a:cubicBezTo>
                <a:cubicBezTo>
                  <a:pt x="1631129" y="3699416"/>
                  <a:pt x="1637057" y="3687559"/>
                  <a:pt x="1631129" y="3675702"/>
                </a:cubicBezTo>
                <a:cubicBezTo>
                  <a:pt x="1631129" y="3657916"/>
                  <a:pt x="1631129" y="3646059"/>
                  <a:pt x="1637057" y="3634202"/>
                </a:cubicBezTo>
                <a:cubicBezTo>
                  <a:pt x="1637057" y="3628274"/>
                  <a:pt x="1637057" y="3616417"/>
                  <a:pt x="1637057" y="3610488"/>
                </a:cubicBezTo>
                <a:cubicBezTo>
                  <a:pt x="1637057" y="3592702"/>
                  <a:pt x="1625201" y="3574917"/>
                  <a:pt x="1625201" y="3551202"/>
                </a:cubicBezTo>
                <a:cubicBezTo>
                  <a:pt x="1625201" y="3545274"/>
                  <a:pt x="1619273" y="3545274"/>
                  <a:pt x="1619273" y="3545274"/>
                </a:cubicBezTo>
                <a:cubicBezTo>
                  <a:pt x="1613345" y="3557131"/>
                  <a:pt x="1613345" y="3568988"/>
                  <a:pt x="1613345" y="3580845"/>
                </a:cubicBezTo>
                <a:cubicBezTo>
                  <a:pt x="1607417" y="3592702"/>
                  <a:pt x="1607417" y="3598631"/>
                  <a:pt x="1595561" y="3610488"/>
                </a:cubicBezTo>
                <a:cubicBezTo>
                  <a:pt x="1589633" y="3610488"/>
                  <a:pt x="1577777" y="3610488"/>
                  <a:pt x="1571849" y="3610488"/>
                </a:cubicBezTo>
                <a:cubicBezTo>
                  <a:pt x="1565921" y="3604559"/>
                  <a:pt x="1559993" y="3598631"/>
                  <a:pt x="1559993" y="3586774"/>
                </a:cubicBezTo>
                <a:cubicBezTo>
                  <a:pt x="1559993" y="3580845"/>
                  <a:pt x="1565921" y="3574917"/>
                  <a:pt x="1565921" y="3568988"/>
                </a:cubicBezTo>
                <a:cubicBezTo>
                  <a:pt x="1571849" y="3574917"/>
                  <a:pt x="1577777" y="3574917"/>
                  <a:pt x="1583705" y="3580845"/>
                </a:cubicBezTo>
                <a:cubicBezTo>
                  <a:pt x="1589633" y="3574917"/>
                  <a:pt x="1589633" y="3586774"/>
                  <a:pt x="1589633" y="3574917"/>
                </a:cubicBezTo>
                <a:cubicBezTo>
                  <a:pt x="1589633" y="3563060"/>
                  <a:pt x="1589633" y="3551202"/>
                  <a:pt x="1589633" y="3545274"/>
                </a:cubicBezTo>
                <a:cubicBezTo>
                  <a:pt x="1583705" y="3521560"/>
                  <a:pt x="1589633" y="3497845"/>
                  <a:pt x="1595561" y="3480060"/>
                </a:cubicBezTo>
                <a:cubicBezTo>
                  <a:pt x="1601489" y="3468203"/>
                  <a:pt x="1613345" y="3480060"/>
                  <a:pt x="1619273" y="3474131"/>
                </a:cubicBezTo>
                <a:cubicBezTo>
                  <a:pt x="1631129" y="3468203"/>
                  <a:pt x="1637057" y="3456346"/>
                  <a:pt x="1637057" y="3444489"/>
                </a:cubicBezTo>
                <a:cubicBezTo>
                  <a:pt x="1631129" y="3432631"/>
                  <a:pt x="1631129" y="3426703"/>
                  <a:pt x="1625201" y="3414846"/>
                </a:cubicBezTo>
                <a:cubicBezTo>
                  <a:pt x="1625201" y="3408917"/>
                  <a:pt x="1625201" y="3402989"/>
                  <a:pt x="1631129" y="3397060"/>
                </a:cubicBezTo>
                <a:cubicBezTo>
                  <a:pt x="1642985" y="3397060"/>
                  <a:pt x="1660769" y="3397060"/>
                  <a:pt x="1672625" y="3397060"/>
                </a:cubicBezTo>
                <a:cubicBezTo>
                  <a:pt x="1672625" y="3391132"/>
                  <a:pt x="1666697" y="3379274"/>
                  <a:pt x="1666697" y="3373346"/>
                </a:cubicBezTo>
                <a:cubicBezTo>
                  <a:pt x="1672625" y="3367417"/>
                  <a:pt x="1678553" y="3361489"/>
                  <a:pt x="1684481" y="3361489"/>
                </a:cubicBezTo>
                <a:cubicBezTo>
                  <a:pt x="1690409" y="3349632"/>
                  <a:pt x="1678553" y="3337775"/>
                  <a:pt x="1678553" y="3325917"/>
                </a:cubicBezTo>
                <a:cubicBezTo>
                  <a:pt x="1672625" y="3319989"/>
                  <a:pt x="1672625" y="3308132"/>
                  <a:pt x="1672625" y="3296275"/>
                </a:cubicBezTo>
                <a:cubicBezTo>
                  <a:pt x="1678553" y="3296275"/>
                  <a:pt x="1684481" y="3302203"/>
                  <a:pt x="1690409" y="3302203"/>
                </a:cubicBezTo>
                <a:cubicBezTo>
                  <a:pt x="1696337" y="3308132"/>
                  <a:pt x="1702265" y="3314060"/>
                  <a:pt x="1702265" y="3314060"/>
                </a:cubicBezTo>
                <a:cubicBezTo>
                  <a:pt x="1714121" y="3314060"/>
                  <a:pt x="1714121" y="3308132"/>
                  <a:pt x="1714121" y="3302203"/>
                </a:cubicBezTo>
                <a:cubicBezTo>
                  <a:pt x="1714121" y="3284418"/>
                  <a:pt x="1714121" y="3266632"/>
                  <a:pt x="1714121" y="3248846"/>
                </a:cubicBezTo>
                <a:cubicBezTo>
                  <a:pt x="1714121" y="3236989"/>
                  <a:pt x="1720049" y="3231061"/>
                  <a:pt x="1720049" y="3225132"/>
                </a:cubicBezTo>
                <a:cubicBezTo>
                  <a:pt x="1737833" y="3219204"/>
                  <a:pt x="1749689" y="3231061"/>
                  <a:pt x="1761545" y="3225132"/>
                </a:cubicBezTo>
                <a:cubicBezTo>
                  <a:pt x="1773401" y="3219204"/>
                  <a:pt x="1785257" y="3231061"/>
                  <a:pt x="1791185" y="3225132"/>
                </a:cubicBezTo>
                <a:cubicBezTo>
                  <a:pt x="1803041" y="3219204"/>
                  <a:pt x="1808969" y="3207346"/>
                  <a:pt x="1808969" y="3195489"/>
                </a:cubicBezTo>
                <a:cubicBezTo>
                  <a:pt x="1808969" y="3165847"/>
                  <a:pt x="1808969" y="3130275"/>
                  <a:pt x="1808969" y="3094704"/>
                </a:cubicBezTo>
                <a:cubicBezTo>
                  <a:pt x="1808969" y="3088775"/>
                  <a:pt x="1808969" y="3082847"/>
                  <a:pt x="1814897" y="3070990"/>
                </a:cubicBezTo>
                <a:cubicBezTo>
                  <a:pt x="1814897" y="3065061"/>
                  <a:pt x="1814897" y="3053204"/>
                  <a:pt x="1820825" y="3047276"/>
                </a:cubicBezTo>
                <a:cubicBezTo>
                  <a:pt x="1826753" y="3059133"/>
                  <a:pt x="1832681" y="3070990"/>
                  <a:pt x="1838609" y="3088775"/>
                </a:cubicBezTo>
                <a:cubicBezTo>
                  <a:pt x="1838609" y="3094704"/>
                  <a:pt x="1838609" y="3106561"/>
                  <a:pt x="1832681" y="3112490"/>
                </a:cubicBezTo>
                <a:cubicBezTo>
                  <a:pt x="1832681" y="3124347"/>
                  <a:pt x="1838609" y="3136204"/>
                  <a:pt x="1850465" y="3148061"/>
                </a:cubicBezTo>
                <a:cubicBezTo>
                  <a:pt x="1880105" y="3148061"/>
                  <a:pt x="1880105" y="3148061"/>
                  <a:pt x="1891961" y="3112490"/>
                </a:cubicBezTo>
                <a:cubicBezTo>
                  <a:pt x="1886033" y="3106561"/>
                  <a:pt x="1886033" y="3100633"/>
                  <a:pt x="1880105" y="3106561"/>
                </a:cubicBezTo>
                <a:cubicBezTo>
                  <a:pt x="1874177" y="3112490"/>
                  <a:pt x="1874177" y="3118418"/>
                  <a:pt x="1868249" y="3124347"/>
                </a:cubicBezTo>
                <a:cubicBezTo>
                  <a:pt x="1868249" y="3124347"/>
                  <a:pt x="1862321" y="3130275"/>
                  <a:pt x="1862321" y="3130275"/>
                </a:cubicBezTo>
                <a:cubicBezTo>
                  <a:pt x="1862321" y="3130275"/>
                  <a:pt x="1856393" y="3130275"/>
                  <a:pt x="1856393" y="3130275"/>
                </a:cubicBezTo>
                <a:cubicBezTo>
                  <a:pt x="1856393" y="3130275"/>
                  <a:pt x="1856393" y="3124347"/>
                  <a:pt x="1856393" y="3124347"/>
                </a:cubicBezTo>
                <a:cubicBezTo>
                  <a:pt x="1850465" y="3106561"/>
                  <a:pt x="1862321" y="3094704"/>
                  <a:pt x="1868249" y="3076918"/>
                </a:cubicBezTo>
                <a:cubicBezTo>
                  <a:pt x="1874177" y="3065061"/>
                  <a:pt x="1886033" y="3059133"/>
                  <a:pt x="1891961" y="3053204"/>
                </a:cubicBezTo>
                <a:cubicBezTo>
                  <a:pt x="1897889" y="3035418"/>
                  <a:pt x="1891961" y="3017633"/>
                  <a:pt x="1891961" y="3005776"/>
                </a:cubicBezTo>
                <a:cubicBezTo>
                  <a:pt x="1891961" y="2999847"/>
                  <a:pt x="1897889" y="2993919"/>
                  <a:pt x="1897889" y="2993919"/>
                </a:cubicBezTo>
                <a:cubicBezTo>
                  <a:pt x="1903817" y="2993919"/>
                  <a:pt x="1903817" y="2993919"/>
                  <a:pt x="1903817" y="2993919"/>
                </a:cubicBezTo>
                <a:cubicBezTo>
                  <a:pt x="1915673" y="2999847"/>
                  <a:pt x="1909745" y="3017633"/>
                  <a:pt x="1921601" y="3017633"/>
                </a:cubicBezTo>
                <a:cubicBezTo>
                  <a:pt x="1933457" y="3005776"/>
                  <a:pt x="1933457" y="2993919"/>
                  <a:pt x="1933457" y="2976133"/>
                </a:cubicBezTo>
                <a:cubicBezTo>
                  <a:pt x="1933457" y="2970204"/>
                  <a:pt x="1927529" y="2964276"/>
                  <a:pt x="1933457" y="2958347"/>
                </a:cubicBezTo>
                <a:cubicBezTo>
                  <a:pt x="1933457" y="2946490"/>
                  <a:pt x="1939385" y="2928705"/>
                  <a:pt x="1945313" y="2910919"/>
                </a:cubicBezTo>
                <a:cubicBezTo>
                  <a:pt x="1945313" y="2904990"/>
                  <a:pt x="1951241" y="2893133"/>
                  <a:pt x="1957169" y="2887205"/>
                </a:cubicBezTo>
                <a:cubicBezTo>
                  <a:pt x="1969025" y="2869419"/>
                  <a:pt x="1986809" y="2869419"/>
                  <a:pt x="2004593" y="2857562"/>
                </a:cubicBezTo>
                <a:cubicBezTo>
                  <a:pt x="2010521" y="2845705"/>
                  <a:pt x="2004593" y="2827919"/>
                  <a:pt x="2004593" y="2816062"/>
                </a:cubicBezTo>
                <a:cubicBezTo>
                  <a:pt x="1998665" y="2804205"/>
                  <a:pt x="1986809" y="2792348"/>
                  <a:pt x="1980881" y="2786419"/>
                </a:cubicBezTo>
                <a:cubicBezTo>
                  <a:pt x="1969025" y="2774562"/>
                  <a:pt x="1974953" y="2756777"/>
                  <a:pt x="1957169" y="2738991"/>
                </a:cubicBezTo>
                <a:cubicBezTo>
                  <a:pt x="1957169" y="2738991"/>
                  <a:pt x="1945313" y="2733062"/>
                  <a:pt x="1939385" y="2727134"/>
                </a:cubicBezTo>
                <a:cubicBezTo>
                  <a:pt x="1933457" y="2715277"/>
                  <a:pt x="1939385" y="2703420"/>
                  <a:pt x="1933457" y="2691562"/>
                </a:cubicBezTo>
                <a:cubicBezTo>
                  <a:pt x="1933457" y="2685634"/>
                  <a:pt x="1933457" y="2673777"/>
                  <a:pt x="1933457" y="2661920"/>
                </a:cubicBezTo>
                <a:cubicBezTo>
                  <a:pt x="1933457" y="2655991"/>
                  <a:pt x="1933457" y="2644134"/>
                  <a:pt x="1927529" y="2632277"/>
                </a:cubicBezTo>
                <a:cubicBezTo>
                  <a:pt x="1915673" y="2644134"/>
                  <a:pt x="1921601" y="2661920"/>
                  <a:pt x="1915673" y="2679705"/>
                </a:cubicBezTo>
                <a:cubicBezTo>
                  <a:pt x="1909745" y="2691562"/>
                  <a:pt x="1909745" y="2709348"/>
                  <a:pt x="1903817" y="2721205"/>
                </a:cubicBezTo>
                <a:cubicBezTo>
                  <a:pt x="1903817" y="2721205"/>
                  <a:pt x="1897889" y="2721205"/>
                  <a:pt x="1897889" y="2721205"/>
                </a:cubicBezTo>
                <a:cubicBezTo>
                  <a:pt x="1897889" y="2709348"/>
                  <a:pt x="1891961" y="2697491"/>
                  <a:pt x="1891961" y="2685634"/>
                </a:cubicBezTo>
                <a:cubicBezTo>
                  <a:pt x="1897889" y="2673777"/>
                  <a:pt x="1897889" y="2661920"/>
                  <a:pt x="1903817" y="2650063"/>
                </a:cubicBezTo>
                <a:cubicBezTo>
                  <a:pt x="1903817" y="2644134"/>
                  <a:pt x="1897889" y="2632277"/>
                  <a:pt x="1886033" y="2632277"/>
                </a:cubicBezTo>
                <a:cubicBezTo>
                  <a:pt x="1880105" y="2644134"/>
                  <a:pt x="1874177" y="2661920"/>
                  <a:pt x="1874177" y="2679705"/>
                </a:cubicBezTo>
                <a:cubicBezTo>
                  <a:pt x="1862321" y="2691562"/>
                  <a:pt x="1850465" y="2691562"/>
                  <a:pt x="1850465" y="2709348"/>
                </a:cubicBezTo>
                <a:cubicBezTo>
                  <a:pt x="1838609" y="2727134"/>
                  <a:pt x="1838609" y="2744919"/>
                  <a:pt x="1844537" y="2768634"/>
                </a:cubicBezTo>
                <a:cubicBezTo>
                  <a:pt x="1856393" y="2762705"/>
                  <a:pt x="1862321" y="2750848"/>
                  <a:pt x="1862321" y="2738991"/>
                </a:cubicBezTo>
                <a:cubicBezTo>
                  <a:pt x="1856393" y="2733062"/>
                  <a:pt x="1856393" y="2721205"/>
                  <a:pt x="1850465" y="2709348"/>
                </a:cubicBezTo>
                <a:cubicBezTo>
                  <a:pt x="1856393" y="2709348"/>
                  <a:pt x="1868249" y="2709348"/>
                  <a:pt x="1874177" y="2709348"/>
                </a:cubicBezTo>
                <a:cubicBezTo>
                  <a:pt x="1880105" y="2738991"/>
                  <a:pt x="1868249" y="2762705"/>
                  <a:pt x="1862321" y="2792348"/>
                </a:cubicBezTo>
                <a:cubicBezTo>
                  <a:pt x="1862321" y="2786419"/>
                  <a:pt x="1862321" y="2786419"/>
                  <a:pt x="1862321" y="2786419"/>
                </a:cubicBezTo>
                <a:cubicBezTo>
                  <a:pt x="1856393" y="2792348"/>
                  <a:pt x="1850465" y="2792348"/>
                  <a:pt x="1838609" y="2792348"/>
                </a:cubicBezTo>
                <a:cubicBezTo>
                  <a:pt x="1832681" y="2798276"/>
                  <a:pt x="1826753" y="2798276"/>
                  <a:pt x="1826753" y="2804205"/>
                </a:cubicBezTo>
                <a:cubicBezTo>
                  <a:pt x="1820825" y="2810134"/>
                  <a:pt x="1814897" y="2810134"/>
                  <a:pt x="1808969" y="2810134"/>
                </a:cubicBezTo>
                <a:cubicBezTo>
                  <a:pt x="1797113" y="2816062"/>
                  <a:pt x="1791185" y="2821991"/>
                  <a:pt x="1779329" y="2827919"/>
                </a:cubicBezTo>
                <a:cubicBezTo>
                  <a:pt x="1773401" y="2833848"/>
                  <a:pt x="1773401" y="2827919"/>
                  <a:pt x="1767473" y="2821991"/>
                </a:cubicBezTo>
                <a:cubicBezTo>
                  <a:pt x="1761545" y="2821991"/>
                  <a:pt x="1761545" y="2821991"/>
                  <a:pt x="1755617" y="2821991"/>
                </a:cubicBezTo>
                <a:cubicBezTo>
                  <a:pt x="1755617" y="2833848"/>
                  <a:pt x="1749689" y="2851633"/>
                  <a:pt x="1743761" y="2863490"/>
                </a:cubicBezTo>
                <a:cubicBezTo>
                  <a:pt x="1743761" y="2869419"/>
                  <a:pt x="1743761" y="2875348"/>
                  <a:pt x="1737833" y="2881276"/>
                </a:cubicBezTo>
                <a:cubicBezTo>
                  <a:pt x="1731905" y="2881276"/>
                  <a:pt x="1720049" y="2887205"/>
                  <a:pt x="1714121" y="2887205"/>
                </a:cubicBezTo>
                <a:cubicBezTo>
                  <a:pt x="1696337" y="2910919"/>
                  <a:pt x="1702265" y="2940562"/>
                  <a:pt x="1684481" y="2958347"/>
                </a:cubicBezTo>
                <a:cubicBezTo>
                  <a:pt x="1684481" y="2964276"/>
                  <a:pt x="1678553" y="2964276"/>
                  <a:pt x="1678553" y="2964276"/>
                </a:cubicBezTo>
                <a:cubicBezTo>
                  <a:pt x="1672625" y="2958347"/>
                  <a:pt x="1666697" y="2958347"/>
                  <a:pt x="1660769" y="2952419"/>
                </a:cubicBezTo>
                <a:cubicBezTo>
                  <a:pt x="1654841" y="2952419"/>
                  <a:pt x="1648913" y="2952419"/>
                  <a:pt x="1648913" y="2958347"/>
                </a:cubicBezTo>
                <a:cubicBezTo>
                  <a:pt x="1642985" y="2964276"/>
                  <a:pt x="1642985" y="2976133"/>
                  <a:pt x="1648913" y="2982062"/>
                </a:cubicBezTo>
                <a:cubicBezTo>
                  <a:pt x="1648913" y="2987990"/>
                  <a:pt x="1648913" y="2993919"/>
                  <a:pt x="1648913" y="2993919"/>
                </a:cubicBezTo>
                <a:cubicBezTo>
                  <a:pt x="1637057" y="3005776"/>
                  <a:pt x="1625201" y="3005776"/>
                  <a:pt x="1619273" y="3017633"/>
                </a:cubicBezTo>
                <a:cubicBezTo>
                  <a:pt x="1619273" y="3023561"/>
                  <a:pt x="1613345" y="3035418"/>
                  <a:pt x="1613345" y="3041347"/>
                </a:cubicBezTo>
                <a:cubicBezTo>
                  <a:pt x="1601489" y="3047276"/>
                  <a:pt x="1595561" y="3041347"/>
                  <a:pt x="1589633" y="3035418"/>
                </a:cubicBezTo>
                <a:cubicBezTo>
                  <a:pt x="1571849" y="3053204"/>
                  <a:pt x="1554065" y="3070990"/>
                  <a:pt x="1536281" y="3088775"/>
                </a:cubicBezTo>
                <a:cubicBezTo>
                  <a:pt x="1518497" y="3112490"/>
                  <a:pt x="1500713" y="3130275"/>
                  <a:pt x="1477001" y="3136204"/>
                </a:cubicBezTo>
                <a:cubicBezTo>
                  <a:pt x="1465145" y="3159918"/>
                  <a:pt x="1459217" y="3183632"/>
                  <a:pt x="1453289" y="3201418"/>
                </a:cubicBezTo>
                <a:cubicBezTo>
                  <a:pt x="1447361" y="3201418"/>
                  <a:pt x="1441433" y="3207346"/>
                  <a:pt x="1441433" y="3207346"/>
                </a:cubicBezTo>
                <a:cubicBezTo>
                  <a:pt x="1417721" y="3207346"/>
                  <a:pt x="1394009" y="3207346"/>
                  <a:pt x="1376225" y="3213275"/>
                </a:cubicBezTo>
                <a:cubicBezTo>
                  <a:pt x="1364369" y="3207346"/>
                  <a:pt x="1364369" y="3195489"/>
                  <a:pt x="1370297" y="3189561"/>
                </a:cubicBezTo>
                <a:cubicBezTo>
                  <a:pt x="1376225" y="3183632"/>
                  <a:pt x="1382153" y="3177704"/>
                  <a:pt x="1388081" y="3171775"/>
                </a:cubicBezTo>
                <a:cubicBezTo>
                  <a:pt x="1388081" y="3177704"/>
                  <a:pt x="1388081" y="3177704"/>
                  <a:pt x="1388081" y="3183632"/>
                </a:cubicBezTo>
                <a:cubicBezTo>
                  <a:pt x="1394009" y="3189561"/>
                  <a:pt x="1394009" y="3189561"/>
                  <a:pt x="1399937" y="3183632"/>
                </a:cubicBezTo>
                <a:cubicBezTo>
                  <a:pt x="1399937" y="3183632"/>
                  <a:pt x="1399937" y="3177704"/>
                  <a:pt x="1399937" y="3177704"/>
                </a:cubicBezTo>
                <a:cubicBezTo>
                  <a:pt x="1394009" y="3177704"/>
                  <a:pt x="1394009" y="3177704"/>
                  <a:pt x="1388081" y="3171775"/>
                </a:cubicBezTo>
                <a:cubicBezTo>
                  <a:pt x="1394009" y="3165847"/>
                  <a:pt x="1399937" y="3159918"/>
                  <a:pt x="1394009" y="3148061"/>
                </a:cubicBezTo>
                <a:cubicBezTo>
                  <a:pt x="1382153" y="3142132"/>
                  <a:pt x="1376225" y="3153989"/>
                  <a:pt x="1364369" y="3153989"/>
                </a:cubicBezTo>
                <a:cubicBezTo>
                  <a:pt x="1352513" y="3171775"/>
                  <a:pt x="1358441" y="3183632"/>
                  <a:pt x="1352513" y="3201418"/>
                </a:cubicBezTo>
                <a:cubicBezTo>
                  <a:pt x="1352513" y="3213275"/>
                  <a:pt x="1346585" y="3225132"/>
                  <a:pt x="1352513" y="3236989"/>
                </a:cubicBezTo>
                <a:cubicBezTo>
                  <a:pt x="1352513" y="3242918"/>
                  <a:pt x="1352513" y="3242918"/>
                  <a:pt x="1352513" y="3242918"/>
                </a:cubicBezTo>
                <a:cubicBezTo>
                  <a:pt x="1346585" y="3272561"/>
                  <a:pt x="1340657" y="3302203"/>
                  <a:pt x="1340657" y="3331846"/>
                </a:cubicBezTo>
                <a:cubicBezTo>
                  <a:pt x="1328801" y="3343703"/>
                  <a:pt x="1311017" y="3337775"/>
                  <a:pt x="1293233" y="3349632"/>
                </a:cubicBezTo>
                <a:cubicBezTo>
                  <a:pt x="1293233" y="3355560"/>
                  <a:pt x="1287305" y="3361489"/>
                  <a:pt x="1281377" y="3373346"/>
                </a:cubicBezTo>
                <a:cubicBezTo>
                  <a:pt x="1275449" y="3379274"/>
                  <a:pt x="1269521" y="3367417"/>
                  <a:pt x="1257665" y="3361489"/>
                </a:cubicBezTo>
                <a:cubicBezTo>
                  <a:pt x="1257665" y="3367417"/>
                  <a:pt x="1251737" y="3367417"/>
                  <a:pt x="1245809" y="3367417"/>
                </a:cubicBezTo>
                <a:cubicBezTo>
                  <a:pt x="1228025" y="3349632"/>
                  <a:pt x="1233953" y="3331846"/>
                  <a:pt x="1222097" y="3314060"/>
                </a:cubicBezTo>
                <a:cubicBezTo>
                  <a:pt x="1222097" y="3314060"/>
                  <a:pt x="1216169" y="3314060"/>
                  <a:pt x="1216169" y="3314060"/>
                </a:cubicBezTo>
                <a:cubicBezTo>
                  <a:pt x="1204313" y="3325917"/>
                  <a:pt x="1192457" y="3337775"/>
                  <a:pt x="1180601" y="3349632"/>
                </a:cubicBezTo>
                <a:cubicBezTo>
                  <a:pt x="1174673" y="3355560"/>
                  <a:pt x="1174673" y="3367417"/>
                  <a:pt x="1168745" y="3379274"/>
                </a:cubicBezTo>
                <a:cubicBezTo>
                  <a:pt x="1168745" y="3385203"/>
                  <a:pt x="1174673" y="3391132"/>
                  <a:pt x="1174673" y="3397060"/>
                </a:cubicBezTo>
                <a:cubicBezTo>
                  <a:pt x="1174673" y="3402989"/>
                  <a:pt x="1168745" y="3414846"/>
                  <a:pt x="1162817" y="3420774"/>
                </a:cubicBezTo>
                <a:cubicBezTo>
                  <a:pt x="1156889" y="3426703"/>
                  <a:pt x="1162817" y="3438560"/>
                  <a:pt x="1150961" y="3438560"/>
                </a:cubicBezTo>
                <a:cubicBezTo>
                  <a:pt x="1150961" y="3438560"/>
                  <a:pt x="1145033" y="3432631"/>
                  <a:pt x="1145033" y="3432631"/>
                </a:cubicBezTo>
                <a:cubicBezTo>
                  <a:pt x="1145033" y="3426703"/>
                  <a:pt x="1145033" y="3414846"/>
                  <a:pt x="1139105" y="3408917"/>
                </a:cubicBezTo>
                <a:cubicBezTo>
                  <a:pt x="1145033" y="3402989"/>
                  <a:pt x="1145033" y="3402989"/>
                  <a:pt x="1139105" y="3397060"/>
                </a:cubicBezTo>
                <a:cubicBezTo>
                  <a:pt x="1145033" y="3391132"/>
                  <a:pt x="1145033" y="3391132"/>
                  <a:pt x="1145033" y="3385203"/>
                </a:cubicBezTo>
                <a:cubicBezTo>
                  <a:pt x="1139105" y="3379274"/>
                  <a:pt x="1139105" y="3379274"/>
                  <a:pt x="1133177" y="3379274"/>
                </a:cubicBezTo>
                <a:cubicBezTo>
                  <a:pt x="1127249" y="3379274"/>
                  <a:pt x="1121321" y="3385203"/>
                  <a:pt x="1115393" y="3385203"/>
                </a:cubicBezTo>
                <a:cubicBezTo>
                  <a:pt x="1109465" y="3385203"/>
                  <a:pt x="1103537" y="3379274"/>
                  <a:pt x="1097609" y="3379274"/>
                </a:cubicBezTo>
                <a:lnTo>
                  <a:pt x="1097453" y="3378182"/>
                </a:lnTo>
                <a:lnTo>
                  <a:pt x="1097609" y="3373346"/>
                </a:lnTo>
                <a:cubicBezTo>
                  <a:pt x="1091681" y="3373346"/>
                  <a:pt x="1091681" y="3373346"/>
                  <a:pt x="1091681" y="3373346"/>
                </a:cubicBezTo>
                <a:cubicBezTo>
                  <a:pt x="1094645" y="3373346"/>
                  <a:pt x="1096127" y="3373346"/>
                  <a:pt x="1096868" y="3374087"/>
                </a:cubicBezTo>
                <a:lnTo>
                  <a:pt x="1097453" y="3378182"/>
                </a:lnTo>
                <a:lnTo>
                  <a:pt x="1096868" y="3396319"/>
                </a:lnTo>
                <a:cubicBezTo>
                  <a:pt x="1096127" y="3402989"/>
                  <a:pt x="1094645" y="3408917"/>
                  <a:pt x="1091681" y="3414846"/>
                </a:cubicBezTo>
                <a:cubicBezTo>
                  <a:pt x="1085753" y="3432631"/>
                  <a:pt x="1085753" y="3444489"/>
                  <a:pt x="1091681" y="3462274"/>
                </a:cubicBezTo>
                <a:cubicBezTo>
                  <a:pt x="1097609" y="3474131"/>
                  <a:pt x="1115393" y="3474131"/>
                  <a:pt x="1121321" y="3480060"/>
                </a:cubicBezTo>
                <a:cubicBezTo>
                  <a:pt x="1121321" y="3503774"/>
                  <a:pt x="1133177" y="3527488"/>
                  <a:pt x="1109465" y="3551202"/>
                </a:cubicBezTo>
                <a:cubicBezTo>
                  <a:pt x="1097609" y="3545274"/>
                  <a:pt x="1097609" y="3533417"/>
                  <a:pt x="1097609" y="3521560"/>
                </a:cubicBezTo>
                <a:cubicBezTo>
                  <a:pt x="1097609" y="3521560"/>
                  <a:pt x="1103537" y="3515631"/>
                  <a:pt x="1103537" y="3515631"/>
                </a:cubicBezTo>
                <a:cubicBezTo>
                  <a:pt x="1103537" y="3509703"/>
                  <a:pt x="1103537" y="3509703"/>
                  <a:pt x="1097609" y="3509703"/>
                </a:cubicBezTo>
                <a:cubicBezTo>
                  <a:pt x="1097609" y="3509703"/>
                  <a:pt x="1097609" y="3509703"/>
                  <a:pt x="1097609" y="3515631"/>
                </a:cubicBezTo>
                <a:cubicBezTo>
                  <a:pt x="1097609" y="3515631"/>
                  <a:pt x="1097609" y="3521560"/>
                  <a:pt x="1097609" y="3521560"/>
                </a:cubicBezTo>
                <a:cubicBezTo>
                  <a:pt x="1091681" y="3527488"/>
                  <a:pt x="1085753" y="3533417"/>
                  <a:pt x="1085753" y="3539345"/>
                </a:cubicBezTo>
                <a:cubicBezTo>
                  <a:pt x="1085753" y="3551202"/>
                  <a:pt x="1085753" y="3563060"/>
                  <a:pt x="1085753" y="3574917"/>
                </a:cubicBezTo>
                <a:cubicBezTo>
                  <a:pt x="1079825" y="3580845"/>
                  <a:pt x="1073897" y="3580845"/>
                  <a:pt x="1067969" y="3580845"/>
                </a:cubicBezTo>
                <a:cubicBezTo>
                  <a:pt x="1056113" y="3574917"/>
                  <a:pt x="1067969" y="3563060"/>
                  <a:pt x="1067969" y="3551202"/>
                </a:cubicBezTo>
                <a:cubicBezTo>
                  <a:pt x="1062041" y="3545274"/>
                  <a:pt x="1056113" y="3545274"/>
                  <a:pt x="1050185" y="3551202"/>
                </a:cubicBezTo>
                <a:cubicBezTo>
                  <a:pt x="1038329" y="3557131"/>
                  <a:pt x="1038329" y="3574917"/>
                  <a:pt x="1020545" y="3574917"/>
                </a:cubicBezTo>
                <a:cubicBezTo>
                  <a:pt x="1014617" y="3568988"/>
                  <a:pt x="1020545" y="3545274"/>
                  <a:pt x="1002761" y="3539345"/>
                </a:cubicBezTo>
                <a:cubicBezTo>
                  <a:pt x="990905" y="3545274"/>
                  <a:pt x="979049" y="3545274"/>
                  <a:pt x="967193" y="3551202"/>
                </a:cubicBezTo>
                <a:cubicBezTo>
                  <a:pt x="961265" y="3557131"/>
                  <a:pt x="961265" y="3563060"/>
                  <a:pt x="955337" y="3574917"/>
                </a:cubicBezTo>
                <a:cubicBezTo>
                  <a:pt x="949409" y="3574917"/>
                  <a:pt x="937553" y="3580845"/>
                  <a:pt x="931625" y="3586774"/>
                </a:cubicBezTo>
                <a:cubicBezTo>
                  <a:pt x="925697" y="3598631"/>
                  <a:pt x="925697" y="3610488"/>
                  <a:pt x="919769" y="3616417"/>
                </a:cubicBezTo>
                <a:cubicBezTo>
                  <a:pt x="919769" y="3628274"/>
                  <a:pt x="925697" y="3634202"/>
                  <a:pt x="925697" y="3640131"/>
                </a:cubicBezTo>
                <a:cubicBezTo>
                  <a:pt x="919769" y="3651988"/>
                  <a:pt x="919769" y="3663845"/>
                  <a:pt x="907913" y="3669773"/>
                </a:cubicBezTo>
                <a:cubicBezTo>
                  <a:pt x="901985" y="3669773"/>
                  <a:pt x="896057" y="3669773"/>
                  <a:pt x="890129" y="3663845"/>
                </a:cubicBezTo>
                <a:cubicBezTo>
                  <a:pt x="872345" y="3669773"/>
                  <a:pt x="890129" y="3693488"/>
                  <a:pt x="872345" y="3693488"/>
                </a:cubicBezTo>
                <a:cubicBezTo>
                  <a:pt x="866417" y="3693488"/>
                  <a:pt x="860489" y="3693488"/>
                  <a:pt x="860489" y="3693488"/>
                </a:cubicBezTo>
                <a:cubicBezTo>
                  <a:pt x="860489" y="3681631"/>
                  <a:pt x="860489" y="3675702"/>
                  <a:pt x="854561" y="3669773"/>
                </a:cubicBezTo>
                <a:cubicBezTo>
                  <a:pt x="854561" y="3669773"/>
                  <a:pt x="854561" y="3663845"/>
                  <a:pt x="854561" y="3663845"/>
                </a:cubicBezTo>
                <a:cubicBezTo>
                  <a:pt x="842705" y="3669773"/>
                  <a:pt x="836777" y="3669773"/>
                  <a:pt x="830849" y="3669773"/>
                </a:cubicBezTo>
                <a:cubicBezTo>
                  <a:pt x="818993" y="3669773"/>
                  <a:pt x="813065" y="3663845"/>
                  <a:pt x="801209" y="3663845"/>
                </a:cubicBezTo>
                <a:cubicBezTo>
                  <a:pt x="795281" y="3663845"/>
                  <a:pt x="795281" y="3675702"/>
                  <a:pt x="789353" y="3681631"/>
                </a:cubicBezTo>
                <a:cubicBezTo>
                  <a:pt x="783425" y="3687559"/>
                  <a:pt x="777497" y="3699416"/>
                  <a:pt x="771569" y="3705345"/>
                </a:cubicBezTo>
                <a:cubicBezTo>
                  <a:pt x="771569" y="3705345"/>
                  <a:pt x="771569" y="3705345"/>
                  <a:pt x="765641" y="3705345"/>
                </a:cubicBezTo>
                <a:cubicBezTo>
                  <a:pt x="765641" y="3699416"/>
                  <a:pt x="765641" y="3699416"/>
                  <a:pt x="765641" y="3693488"/>
                </a:cubicBezTo>
                <a:cubicBezTo>
                  <a:pt x="765641" y="3681631"/>
                  <a:pt x="771569" y="3669773"/>
                  <a:pt x="777497" y="3657916"/>
                </a:cubicBezTo>
                <a:cubicBezTo>
                  <a:pt x="777497" y="3651988"/>
                  <a:pt x="777497" y="3640131"/>
                  <a:pt x="777497" y="3628274"/>
                </a:cubicBezTo>
                <a:cubicBezTo>
                  <a:pt x="783425" y="3622345"/>
                  <a:pt x="777497" y="3616417"/>
                  <a:pt x="783425" y="3610488"/>
                </a:cubicBezTo>
                <a:cubicBezTo>
                  <a:pt x="789353" y="3604559"/>
                  <a:pt x="789353" y="3604559"/>
                  <a:pt x="795281" y="3610488"/>
                </a:cubicBezTo>
                <a:cubicBezTo>
                  <a:pt x="795281" y="3622345"/>
                  <a:pt x="789353" y="3634202"/>
                  <a:pt x="807137" y="3640131"/>
                </a:cubicBezTo>
                <a:cubicBezTo>
                  <a:pt x="818993" y="3628274"/>
                  <a:pt x="824921" y="3610488"/>
                  <a:pt x="824921" y="3598631"/>
                </a:cubicBezTo>
                <a:cubicBezTo>
                  <a:pt x="824921" y="3580845"/>
                  <a:pt x="813065" y="3563060"/>
                  <a:pt x="818993" y="3545274"/>
                </a:cubicBezTo>
                <a:cubicBezTo>
                  <a:pt x="818993" y="3533417"/>
                  <a:pt x="824921" y="3527488"/>
                  <a:pt x="830849" y="3527488"/>
                </a:cubicBezTo>
                <a:cubicBezTo>
                  <a:pt x="842705" y="3521560"/>
                  <a:pt x="848633" y="3509703"/>
                  <a:pt x="854561" y="3491917"/>
                </a:cubicBezTo>
                <a:cubicBezTo>
                  <a:pt x="854561" y="3480060"/>
                  <a:pt x="860489" y="3462274"/>
                  <a:pt x="848633" y="3450417"/>
                </a:cubicBezTo>
                <a:cubicBezTo>
                  <a:pt x="830849" y="3450417"/>
                  <a:pt x="818993" y="3450417"/>
                  <a:pt x="807137" y="3462274"/>
                </a:cubicBezTo>
                <a:cubicBezTo>
                  <a:pt x="801209" y="3474131"/>
                  <a:pt x="795281" y="3491917"/>
                  <a:pt x="783425" y="3503774"/>
                </a:cubicBezTo>
                <a:cubicBezTo>
                  <a:pt x="777497" y="3521560"/>
                  <a:pt x="783425" y="3533417"/>
                  <a:pt x="777497" y="3539345"/>
                </a:cubicBezTo>
                <a:cubicBezTo>
                  <a:pt x="765641" y="3545274"/>
                  <a:pt x="753785" y="3545274"/>
                  <a:pt x="747857" y="3539345"/>
                </a:cubicBezTo>
                <a:cubicBezTo>
                  <a:pt x="741929" y="3527488"/>
                  <a:pt x="736001" y="3515631"/>
                  <a:pt x="730073" y="3509703"/>
                </a:cubicBezTo>
                <a:cubicBezTo>
                  <a:pt x="736001" y="3468203"/>
                  <a:pt x="741929" y="3432631"/>
                  <a:pt x="759713" y="3397060"/>
                </a:cubicBezTo>
                <a:cubicBezTo>
                  <a:pt x="771569" y="3385203"/>
                  <a:pt x="777497" y="3373346"/>
                  <a:pt x="771569" y="3361489"/>
                </a:cubicBezTo>
                <a:cubicBezTo>
                  <a:pt x="807137" y="3331846"/>
                  <a:pt x="818993" y="3296275"/>
                  <a:pt x="824921" y="3260703"/>
                </a:cubicBezTo>
                <a:cubicBezTo>
                  <a:pt x="824921" y="3248846"/>
                  <a:pt x="830849" y="3236989"/>
                  <a:pt x="830849" y="3225132"/>
                </a:cubicBezTo>
                <a:cubicBezTo>
                  <a:pt x="824921" y="3201418"/>
                  <a:pt x="824921" y="3177704"/>
                  <a:pt x="830849" y="3153989"/>
                </a:cubicBezTo>
                <a:cubicBezTo>
                  <a:pt x="836777" y="3136204"/>
                  <a:pt x="830849" y="3112490"/>
                  <a:pt x="830849" y="3094704"/>
                </a:cubicBezTo>
                <a:cubicBezTo>
                  <a:pt x="830849" y="3088775"/>
                  <a:pt x="836777" y="3082847"/>
                  <a:pt x="842705" y="3088775"/>
                </a:cubicBezTo>
                <a:cubicBezTo>
                  <a:pt x="848633" y="3094704"/>
                  <a:pt x="860489" y="3100633"/>
                  <a:pt x="866417" y="3112490"/>
                </a:cubicBezTo>
                <a:cubicBezTo>
                  <a:pt x="866417" y="3100633"/>
                  <a:pt x="872345" y="3094704"/>
                  <a:pt x="878273" y="3088775"/>
                </a:cubicBezTo>
                <a:cubicBezTo>
                  <a:pt x="878273" y="3088775"/>
                  <a:pt x="884201" y="3088775"/>
                  <a:pt x="890129" y="3088775"/>
                </a:cubicBezTo>
                <a:cubicBezTo>
                  <a:pt x="901985" y="3082847"/>
                  <a:pt x="901985" y="3070990"/>
                  <a:pt x="901985" y="3065061"/>
                </a:cubicBezTo>
                <a:cubicBezTo>
                  <a:pt x="907913" y="3041347"/>
                  <a:pt x="901985" y="3023561"/>
                  <a:pt x="896057" y="3005776"/>
                </a:cubicBezTo>
                <a:cubicBezTo>
                  <a:pt x="901985" y="2987990"/>
                  <a:pt x="907913" y="2970204"/>
                  <a:pt x="913841" y="2958347"/>
                </a:cubicBezTo>
                <a:cubicBezTo>
                  <a:pt x="919769" y="2940562"/>
                  <a:pt x="907913" y="2922776"/>
                  <a:pt x="919769" y="2910919"/>
                </a:cubicBezTo>
                <a:cubicBezTo>
                  <a:pt x="937553" y="2910919"/>
                  <a:pt x="943481" y="2922776"/>
                  <a:pt x="943481" y="2934633"/>
                </a:cubicBezTo>
                <a:cubicBezTo>
                  <a:pt x="943481" y="2946490"/>
                  <a:pt x="937553" y="2958347"/>
                  <a:pt x="931625" y="2976133"/>
                </a:cubicBezTo>
                <a:cubicBezTo>
                  <a:pt x="931625" y="2982062"/>
                  <a:pt x="931625" y="2987990"/>
                  <a:pt x="937553" y="2993919"/>
                </a:cubicBezTo>
                <a:cubicBezTo>
                  <a:pt x="937553" y="2999847"/>
                  <a:pt x="937553" y="3011704"/>
                  <a:pt x="943481" y="3017633"/>
                </a:cubicBezTo>
                <a:cubicBezTo>
                  <a:pt x="955337" y="3011704"/>
                  <a:pt x="961265" y="2999847"/>
                  <a:pt x="967193" y="2987990"/>
                </a:cubicBezTo>
                <a:cubicBezTo>
                  <a:pt x="961265" y="2976133"/>
                  <a:pt x="979049" y="2970204"/>
                  <a:pt x="979049" y="2952419"/>
                </a:cubicBezTo>
                <a:cubicBezTo>
                  <a:pt x="973121" y="2946490"/>
                  <a:pt x="967193" y="2934633"/>
                  <a:pt x="961265" y="2928705"/>
                </a:cubicBezTo>
                <a:cubicBezTo>
                  <a:pt x="961265" y="2916847"/>
                  <a:pt x="955337" y="2910919"/>
                  <a:pt x="967193" y="2904990"/>
                </a:cubicBezTo>
                <a:cubicBezTo>
                  <a:pt x="984977" y="2899062"/>
                  <a:pt x="1002761" y="2910919"/>
                  <a:pt x="1020545" y="2910919"/>
                </a:cubicBezTo>
                <a:cubicBezTo>
                  <a:pt x="1020545" y="2904990"/>
                  <a:pt x="1020545" y="2904990"/>
                  <a:pt x="1026473" y="2899062"/>
                </a:cubicBezTo>
                <a:cubicBezTo>
                  <a:pt x="1020545" y="2887205"/>
                  <a:pt x="1020545" y="2881276"/>
                  <a:pt x="1014617" y="2869419"/>
                </a:cubicBezTo>
                <a:cubicBezTo>
                  <a:pt x="1020545" y="2869419"/>
                  <a:pt x="1020545" y="2869419"/>
                  <a:pt x="1020545" y="2869419"/>
                </a:cubicBezTo>
                <a:cubicBezTo>
                  <a:pt x="1020545" y="2863490"/>
                  <a:pt x="1020545" y="2863490"/>
                  <a:pt x="1020545" y="2863490"/>
                </a:cubicBezTo>
                <a:cubicBezTo>
                  <a:pt x="1020545" y="2863490"/>
                  <a:pt x="1020545" y="2869419"/>
                  <a:pt x="1014617" y="2869419"/>
                </a:cubicBezTo>
                <a:cubicBezTo>
                  <a:pt x="1014617" y="2869419"/>
                  <a:pt x="1008689" y="2863490"/>
                  <a:pt x="1002761" y="2863490"/>
                </a:cubicBezTo>
                <a:cubicBezTo>
                  <a:pt x="990905" y="2857562"/>
                  <a:pt x="990905" y="2851633"/>
                  <a:pt x="984977" y="2839776"/>
                </a:cubicBezTo>
                <a:cubicBezTo>
                  <a:pt x="984977" y="2827919"/>
                  <a:pt x="990905" y="2810134"/>
                  <a:pt x="996833" y="2798276"/>
                </a:cubicBezTo>
                <a:cubicBezTo>
                  <a:pt x="1002761" y="2798276"/>
                  <a:pt x="1008689" y="2792348"/>
                  <a:pt x="1014617" y="2792348"/>
                </a:cubicBezTo>
                <a:cubicBezTo>
                  <a:pt x="1020545" y="2792348"/>
                  <a:pt x="1020545" y="2792348"/>
                  <a:pt x="1026473" y="2792348"/>
                </a:cubicBezTo>
                <a:cubicBezTo>
                  <a:pt x="1038329" y="2780491"/>
                  <a:pt x="1038329" y="2780491"/>
                  <a:pt x="1038329" y="2750848"/>
                </a:cubicBezTo>
                <a:cubicBezTo>
                  <a:pt x="1032401" y="2744919"/>
                  <a:pt x="1026473" y="2733062"/>
                  <a:pt x="1020545" y="2727134"/>
                </a:cubicBezTo>
                <a:cubicBezTo>
                  <a:pt x="1020545" y="2709348"/>
                  <a:pt x="1026473" y="2691562"/>
                  <a:pt x="1044257" y="2685634"/>
                </a:cubicBezTo>
                <a:cubicBezTo>
                  <a:pt x="1056113" y="2697491"/>
                  <a:pt x="1050185" y="2715277"/>
                  <a:pt x="1050185" y="2727134"/>
                </a:cubicBezTo>
                <a:cubicBezTo>
                  <a:pt x="1050185" y="2727134"/>
                  <a:pt x="1056113" y="2727134"/>
                  <a:pt x="1056113" y="2727134"/>
                </a:cubicBezTo>
                <a:cubicBezTo>
                  <a:pt x="1067969" y="2709348"/>
                  <a:pt x="1073897" y="2697491"/>
                  <a:pt x="1085753" y="2679705"/>
                </a:cubicBezTo>
                <a:cubicBezTo>
                  <a:pt x="1091681" y="2667848"/>
                  <a:pt x="1073897" y="2655991"/>
                  <a:pt x="1073897" y="2632277"/>
                </a:cubicBezTo>
                <a:cubicBezTo>
                  <a:pt x="1073897" y="2620420"/>
                  <a:pt x="1097609" y="2608563"/>
                  <a:pt x="1091681" y="2590777"/>
                </a:cubicBezTo>
                <a:cubicBezTo>
                  <a:pt x="1103537" y="2590777"/>
                  <a:pt x="1109465" y="2596706"/>
                  <a:pt x="1109465" y="2602634"/>
                </a:cubicBezTo>
                <a:cubicBezTo>
                  <a:pt x="1103537" y="2620420"/>
                  <a:pt x="1103537" y="2644134"/>
                  <a:pt x="1103537" y="2661920"/>
                </a:cubicBezTo>
                <a:cubicBezTo>
                  <a:pt x="1115393" y="2679705"/>
                  <a:pt x="1133177" y="2685634"/>
                  <a:pt x="1150961" y="2697491"/>
                </a:cubicBezTo>
                <a:cubicBezTo>
                  <a:pt x="1150961" y="2679705"/>
                  <a:pt x="1156889" y="2661920"/>
                  <a:pt x="1162817" y="2644134"/>
                </a:cubicBezTo>
                <a:cubicBezTo>
                  <a:pt x="1162817" y="2638206"/>
                  <a:pt x="1162817" y="2632277"/>
                  <a:pt x="1150961" y="2626348"/>
                </a:cubicBezTo>
                <a:cubicBezTo>
                  <a:pt x="1139105" y="2632277"/>
                  <a:pt x="1145033" y="2644134"/>
                  <a:pt x="1139105" y="2655991"/>
                </a:cubicBezTo>
                <a:cubicBezTo>
                  <a:pt x="1139105" y="2655991"/>
                  <a:pt x="1133177" y="2655991"/>
                  <a:pt x="1133177" y="2655991"/>
                </a:cubicBezTo>
                <a:cubicBezTo>
                  <a:pt x="1127249" y="2650063"/>
                  <a:pt x="1127249" y="2644134"/>
                  <a:pt x="1127249" y="2638206"/>
                </a:cubicBezTo>
                <a:cubicBezTo>
                  <a:pt x="1127249" y="2626348"/>
                  <a:pt x="1127249" y="2620420"/>
                  <a:pt x="1127249" y="2614491"/>
                </a:cubicBezTo>
                <a:cubicBezTo>
                  <a:pt x="1127249" y="2602634"/>
                  <a:pt x="1127249" y="2590777"/>
                  <a:pt x="1121321" y="2578920"/>
                </a:cubicBezTo>
                <a:cubicBezTo>
                  <a:pt x="1127249" y="2567063"/>
                  <a:pt x="1127249" y="2549277"/>
                  <a:pt x="1133177" y="2537420"/>
                </a:cubicBezTo>
                <a:cubicBezTo>
                  <a:pt x="1145033" y="2537420"/>
                  <a:pt x="1150961" y="2537420"/>
                  <a:pt x="1156889" y="2537420"/>
                </a:cubicBezTo>
                <a:cubicBezTo>
                  <a:pt x="1156889" y="2531492"/>
                  <a:pt x="1162817" y="2531492"/>
                  <a:pt x="1162817" y="2525563"/>
                </a:cubicBezTo>
                <a:cubicBezTo>
                  <a:pt x="1162817" y="2507777"/>
                  <a:pt x="1162817" y="2495920"/>
                  <a:pt x="1162817" y="2478135"/>
                </a:cubicBezTo>
                <a:cubicBezTo>
                  <a:pt x="1162817" y="2466278"/>
                  <a:pt x="1162817" y="2448492"/>
                  <a:pt x="1162817" y="2436635"/>
                </a:cubicBezTo>
                <a:cubicBezTo>
                  <a:pt x="1162817" y="2430706"/>
                  <a:pt x="1168745" y="2424778"/>
                  <a:pt x="1168745" y="2424778"/>
                </a:cubicBezTo>
                <a:cubicBezTo>
                  <a:pt x="1180601" y="2418849"/>
                  <a:pt x="1186529" y="2424778"/>
                  <a:pt x="1186529" y="2430706"/>
                </a:cubicBezTo>
                <a:cubicBezTo>
                  <a:pt x="1192457" y="2430706"/>
                  <a:pt x="1192457" y="2436635"/>
                  <a:pt x="1192457" y="2442563"/>
                </a:cubicBezTo>
                <a:cubicBezTo>
                  <a:pt x="1186529" y="2460349"/>
                  <a:pt x="1180601" y="2478135"/>
                  <a:pt x="1180601" y="2495920"/>
                </a:cubicBezTo>
                <a:cubicBezTo>
                  <a:pt x="1192457" y="2507777"/>
                  <a:pt x="1192457" y="2507777"/>
                  <a:pt x="1204313" y="2495920"/>
                </a:cubicBezTo>
                <a:cubicBezTo>
                  <a:pt x="1204313" y="2489992"/>
                  <a:pt x="1198385" y="2484063"/>
                  <a:pt x="1198385" y="2472206"/>
                </a:cubicBezTo>
                <a:cubicBezTo>
                  <a:pt x="1198385" y="2460349"/>
                  <a:pt x="1204313" y="2448492"/>
                  <a:pt x="1216169" y="2442563"/>
                </a:cubicBezTo>
                <a:cubicBezTo>
                  <a:pt x="1222097" y="2436635"/>
                  <a:pt x="1228025" y="2442563"/>
                  <a:pt x="1228025" y="2448492"/>
                </a:cubicBezTo>
                <a:cubicBezTo>
                  <a:pt x="1228025" y="2460349"/>
                  <a:pt x="1233953" y="2472206"/>
                  <a:pt x="1233953" y="2484063"/>
                </a:cubicBezTo>
                <a:cubicBezTo>
                  <a:pt x="1233953" y="2501849"/>
                  <a:pt x="1233953" y="2513706"/>
                  <a:pt x="1233953" y="2531492"/>
                </a:cubicBezTo>
                <a:cubicBezTo>
                  <a:pt x="1245809" y="2519634"/>
                  <a:pt x="1245809" y="2507777"/>
                  <a:pt x="1251737" y="2495920"/>
                </a:cubicBezTo>
                <a:cubicBezTo>
                  <a:pt x="1257665" y="2495920"/>
                  <a:pt x="1263593" y="2495920"/>
                  <a:pt x="1269521" y="2489992"/>
                </a:cubicBezTo>
                <a:cubicBezTo>
                  <a:pt x="1275449" y="2484063"/>
                  <a:pt x="1269521" y="2478135"/>
                  <a:pt x="1263593" y="2472206"/>
                </a:cubicBezTo>
                <a:cubicBezTo>
                  <a:pt x="1269521" y="2466278"/>
                  <a:pt x="1269521" y="2460349"/>
                  <a:pt x="1269521" y="2460349"/>
                </a:cubicBezTo>
                <a:cubicBezTo>
                  <a:pt x="1263593" y="2448492"/>
                  <a:pt x="1245809" y="2454420"/>
                  <a:pt x="1245809" y="2430706"/>
                </a:cubicBezTo>
                <a:cubicBezTo>
                  <a:pt x="1245809" y="2424778"/>
                  <a:pt x="1251737" y="2418849"/>
                  <a:pt x="1251737" y="2401063"/>
                </a:cubicBezTo>
                <a:cubicBezTo>
                  <a:pt x="1251737" y="2395135"/>
                  <a:pt x="1245809" y="2383278"/>
                  <a:pt x="1245809" y="2371421"/>
                </a:cubicBezTo>
                <a:cubicBezTo>
                  <a:pt x="1245809" y="2365492"/>
                  <a:pt x="1251737" y="2365492"/>
                  <a:pt x="1251737" y="2365492"/>
                </a:cubicBezTo>
                <a:cubicBezTo>
                  <a:pt x="1263593" y="2365492"/>
                  <a:pt x="1269521" y="2371421"/>
                  <a:pt x="1281377" y="2377349"/>
                </a:cubicBezTo>
                <a:cubicBezTo>
                  <a:pt x="1287305" y="2365492"/>
                  <a:pt x="1287305" y="2359564"/>
                  <a:pt x="1287305" y="2347706"/>
                </a:cubicBezTo>
                <a:cubicBezTo>
                  <a:pt x="1281377" y="2335849"/>
                  <a:pt x="1269521" y="2323992"/>
                  <a:pt x="1263593" y="2312135"/>
                </a:cubicBezTo>
                <a:cubicBezTo>
                  <a:pt x="1263593" y="2312135"/>
                  <a:pt x="1263593" y="2306207"/>
                  <a:pt x="1263593" y="2306207"/>
                </a:cubicBezTo>
                <a:cubicBezTo>
                  <a:pt x="1269521" y="2306207"/>
                  <a:pt x="1275449" y="2300278"/>
                  <a:pt x="1281377" y="2300278"/>
                </a:cubicBezTo>
                <a:cubicBezTo>
                  <a:pt x="1287305" y="2288421"/>
                  <a:pt x="1275449" y="2282492"/>
                  <a:pt x="1275449" y="2270635"/>
                </a:cubicBezTo>
                <a:cubicBezTo>
                  <a:pt x="1275449" y="2264707"/>
                  <a:pt x="1281377" y="2252850"/>
                  <a:pt x="1281377" y="2246921"/>
                </a:cubicBezTo>
                <a:cubicBezTo>
                  <a:pt x="1275449" y="2240993"/>
                  <a:pt x="1275449" y="2240993"/>
                  <a:pt x="1263593" y="2246921"/>
                </a:cubicBezTo>
                <a:cubicBezTo>
                  <a:pt x="1257665" y="2258778"/>
                  <a:pt x="1263593" y="2264707"/>
                  <a:pt x="1263593" y="2276564"/>
                </a:cubicBezTo>
                <a:cubicBezTo>
                  <a:pt x="1251737" y="2288421"/>
                  <a:pt x="1228025" y="2276564"/>
                  <a:pt x="1216169" y="2294350"/>
                </a:cubicBezTo>
                <a:cubicBezTo>
                  <a:pt x="1216169" y="2300278"/>
                  <a:pt x="1216169" y="2312135"/>
                  <a:pt x="1216169" y="2318064"/>
                </a:cubicBezTo>
                <a:cubicBezTo>
                  <a:pt x="1204313" y="2329921"/>
                  <a:pt x="1192457" y="2318064"/>
                  <a:pt x="1186529" y="2318064"/>
                </a:cubicBezTo>
                <a:cubicBezTo>
                  <a:pt x="1180601" y="2323992"/>
                  <a:pt x="1174673" y="2329921"/>
                  <a:pt x="1180601" y="2335849"/>
                </a:cubicBezTo>
                <a:cubicBezTo>
                  <a:pt x="1180601" y="2335849"/>
                  <a:pt x="1186529" y="2341778"/>
                  <a:pt x="1192457" y="2347706"/>
                </a:cubicBezTo>
                <a:cubicBezTo>
                  <a:pt x="1198385" y="2347706"/>
                  <a:pt x="1204313" y="2347706"/>
                  <a:pt x="1216169" y="2347706"/>
                </a:cubicBezTo>
                <a:cubicBezTo>
                  <a:pt x="1222097" y="2365492"/>
                  <a:pt x="1228025" y="2383278"/>
                  <a:pt x="1216169" y="2395135"/>
                </a:cubicBezTo>
                <a:cubicBezTo>
                  <a:pt x="1210241" y="2401063"/>
                  <a:pt x="1204313" y="2401063"/>
                  <a:pt x="1198385" y="2395135"/>
                </a:cubicBezTo>
                <a:cubicBezTo>
                  <a:pt x="1204313" y="2389206"/>
                  <a:pt x="1204313" y="2383278"/>
                  <a:pt x="1204313" y="2371421"/>
                </a:cubicBezTo>
                <a:cubicBezTo>
                  <a:pt x="1198385" y="2365492"/>
                  <a:pt x="1210241" y="2365492"/>
                  <a:pt x="1198385" y="2371421"/>
                </a:cubicBezTo>
                <a:cubicBezTo>
                  <a:pt x="1192457" y="2371421"/>
                  <a:pt x="1180601" y="2377349"/>
                  <a:pt x="1174673" y="2383278"/>
                </a:cubicBezTo>
                <a:cubicBezTo>
                  <a:pt x="1156889" y="2377349"/>
                  <a:pt x="1156889" y="2365492"/>
                  <a:pt x="1145033" y="2359564"/>
                </a:cubicBezTo>
                <a:cubicBezTo>
                  <a:pt x="1139105" y="2365492"/>
                  <a:pt x="1127249" y="2377349"/>
                  <a:pt x="1115393" y="2377349"/>
                </a:cubicBezTo>
                <a:cubicBezTo>
                  <a:pt x="1109465" y="2389206"/>
                  <a:pt x="1103537" y="2395135"/>
                  <a:pt x="1097609" y="2406992"/>
                </a:cubicBezTo>
                <a:cubicBezTo>
                  <a:pt x="1091681" y="2412921"/>
                  <a:pt x="1079825" y="2406992"/>
                  <a:pt x="1073897" y="2406992"/>
                </a:cubicBezTo>
                <a:cubicBezTo>
                  <a:pt x="1062041" y="2412921"/>
                  <a:pt x="1056113" y="2418849"/>
                  <a:pt x="1056113" y="2424778"/>
                </a:cubicBezTo>
                <a:cubicBezTo>
                  <a:pt x="1050185" y="2442563"/>
                  <a:pt x="1050185" y="2460349"/>
                  <a:pt x="1050185" y="2484063"/>
                </a:cubicBezTo>
                <a:cubicBezTo>
                  <a:pt x="1050185" y="2489992"/>
                  <a:pt x="1044257" y="2495920"/>
                  <a:pt x="1038329" y="2489992"/>
                </a:cubicBezTo>
                <a:cubicBezTo>
                  <a:pt x="1038329" y="2489992"/>
                  <a:pt x="1038329" y="2489992"/>
                  <a:pt x="1032401" y="2484063"/>
                </a:cubicBezTo>
                <a:cubicBezTo>
                  <a:pt x="1032401" y="2478135"/>
                  <a:pt x="1032401" y="2472206"/>
                  <a:pt x="1032401" y="2472206"/>
                </a:cubicBezTo>
                <a:cubicBezTo>
                  <a:pt x="1032401" y="2460349"/>
                  <a:pt x="1032401" y="2460349"/>
                  <a:pt x="1020545" y="2460349"/>
                </a:cubicBezTo>
                <a:cubicBezTo>
                  <a:pt x="1014617" y="2472206"/>
                  <a:pt x="1008689" y="2478135"/>
                  <a:pt x="1002761" y="2489992"/>
                </a:cubicBezTo>
                <a:cubicBezTo>
                  <a:pt x="973121" y="2501849"/>
                  <a:pt x="961265" y="2525563"/>
                  <a:pt x="943481" y="2537420"/>
                </a:cubicBezTo>
                <a:cubicBezTo>
                  <a:pt x="931625" y="2555206"/>
                  <a:pt x="913841" y="2572991"/>
                  <a:pt x="896057" y="2578920"/>
                </a:cubicBezTo>
                <a:cubicBezTo>
                  <a:pt x="890129" y="2596706"/>
                  <a:pt x="890129" y="2608563"/>
                  <a:pt x="884201" y="2620420"/>
                </a:cubicBezTo>
                <a:cubicBezTo>
                  <a:pt x="890129" y="2626348"/>
                  <a:pt x="890129" y="2638206"/>
                  <a:pt x="890129" y="2644134"/>
                </a:cubicBezTo>
                <a:cubicBezTo>
                  <a:pt x="890129" y="2655991"/>
                  <a:pt x="890129" y="2667848"/>
                  <a:pt x="878273" y="2667848"/>
                </a:cubicBezTo>
                <a:cubicBezTo>
                  <a:pt x="866417" y="2661920"/>
                  <a:pt x="866417" y="2650063"/>
                  <a:pt x="848633" y="2650063"/>
                </a:cubicBezTo>
                <a:cubicBezTo>
                  <a:pt x="842705" y="2655991"/>
                  <a:pt x="836777" y="2655991"/>
                  <a:pt x="824921" y="2661920"/>
                </a:cubicBezTo>
                <a:cubicBezTo>
                  <a:pt x="818993" y="2667848"/>
                  <a:pt x="813065" y="2679705"/>
                  <a:pt x="813065" y="2685634"/>
                </a:cubicBezTo>
                <a:cubicBezTo>
                  <a:pt x="813065" y="2697491"/>
                  <a:pt x="818993" y="2709348"/>
                  <a:pt x="818993" y="2721205"/>
                </a:cubicBezTo>
                <a:cubicBezTo>
                  <a:pt x="795281" y="2733062"/>
                  <a:pt x="795281" y="2733062"/>
                  <a:pt x="783425" y="2709348"/>
                </a:cubicBezTo>
                <a:cubicBezTo>
                  <a:pt x="783425" y="2709348"/>
                  <a:pt x="783425" y="2703420"/>
                  <a:pt x="777497" y="2703420"/>
                </a:cubicBezTo>
                <a:cubicBezTo>
                  <a:pt x="765641" y="2709348"/>
                  <a:pt x="771569" y="2733062"/>
                  <a:pt x="753785" y="2738991"/>
                </a:cubicBezTo>
                <a:cubicBezTo>
                  <a:pt x="741929" y="2744919"/>
                  <a:pt x="736001" y="2744919"/>
                  <a:pt x="724145" y="2750848"/>
                </a:cubicBezTo>
                <a:cubicBezTo>
                  <a:pt x="712289" y="2762705"/>
                  <a:pt x="712289" y="2780491"/>
                  <a:pt x="712289" y="2792348"/>
                </a:cubicBezTo>
                <a:cubicBezTo>
                  <a:pt x="700433" y="2798276"/>
                  <a:pt x="694505" y="2798276"/>
                  <a:pt x="682649" y="2792348"/>
                </a:cubicBezTo>
                <a:cubicBezTo>
                  <a:pt x="676721" y="2798276"/>
                  <a:pt x="664865" y="2804205"/>
                  <a:pt x="658937" y="2810134"/>
                </a:cubicBezTo>
                <a:cubicBezTo>
                  <a:pt x="653009" y="2810134"/>
                  <a:pt x="647081" y="2810134"/>
                  <a:pt x="641153" y="2804205"/>
                </a:cubicBezTo>
                <a:cubicBezTo>
                  <a:pt x="629297" y="2810134"/>
                  <a:pt x="623369" y="2816062"/>
                  <a:pt x="617441" y="2816062"/>
                </a:cubicBezTo>
                <a:cubicBezTo>
                  <a:pt x="605585" y="2816062"/>
                  <a:pt x="599657" y="2810134"/>
                  <a:pt x="593729" y="2798276"/>
                </a:cubicBezTo>
                <a:cubicBezTo>
                  <a:pt x="593729" y="2786419"/>
                  <a:pt x="611513" y="2792348"/>
                  <a:pt x="617441" y="2780491"/>
                </a:cubicBezTo>
                <a:cubicBezTo>
                  <a:pt x="629297" y="2774562"/>
                  <a:pt x="635225" y="2768634"/>
                  <a:pt x="641153" y="2762705"/>
                </a:cubicBezTo>
                <a:cubicBezTo>
                  <a:pt x="647081" y="2756777"/>
                  <a:pt x="647081" y="2750848"/>
                  <a:pt x="647081" y="2744919"/>
                </a:cubicBezTo>
                <a:cubicBezTo>
                  <a:pt x="653009" y="2733062"/>
                  <a:pt x="653009" y="2727134"/>
                  <a:pt x="653009" y="2715277"/>
                </a:cubicBezTo>
                <a:cubicBezTo>
                  <a:pt x="650045" y="2709348"/>
                  <a:pt x="645599" y="2703420"/>
                  <a:pt x="641894" y="2696750"/>
                </a:cubicBezTo>
                <a:lnTo>
                  <a:pt x="636145" y="2676946"/>
                </a:lnTo>
                <a:lnTo>
                  <a:pt x="637342" y="2673353"/>
                </a:lnTo>
                <a:lnTo>
                  <a:pt x="638930" y="2673036"/>
                </a:lnTo>
                <a:cubicBezTo>
                  <a:pt x="641153" y="2672295"/>
                  <a:pt x="644117" y="2670813"/>
                  <a:pt x="647081" y="2667848"/>
                </a:cubicBezTo>
                <a:cubicBezTo>
                  <a:pt x="647081" y="2661920"/>
                  <a:pt x="647081" y="2661920"/>
                  <a:pt x="641153" y="2661920"/>
                </a:cubicBezTo>
                <a:lnTo>
                  <a:pt x="637342" y="2673353"/>
                </a:lnTo>
                <a:lnTo>
                  <a:pt x="635225" y="2673777"/>
                </a:lnTo>
                <a:lnTo>
                  <a:pt x="636145" y="2676946"/>
                </a:lnTo>
                <a:lnTo>
                  <a:pt x="635225" y="2679705"/>
                </a:lnTo>
                <a:cubicBezTo>
                  <a:pt x="617441" y="2685634"/>
                  <a:pt x="605585" y="2697491"/>
                  <a:pt x="587801" y="2709348"/>
                </a:cubicBezTo>
                <a:cubicBezTo>
                  <a:pt x="575945" y="2709348"/>
                  <a:pt x="570017" y="2715277"/>
                  <a:pt x="564089" y="2715277"/>
                </a:cubicBezTo>
                <a:cubicBezTo>
                  <a:pt x="552233" y="2715277"/>
                  <a:pt x="546305" y="2715277"/>
                  <a:pt x="540377" y="2709348"/>
                </a:cubicBezTo>
                <a:cubicBezTo>
                  <a:pt x="534449" y="2697491"/>
                  <a:pt x="534449" y="2697491"/>
                  <a:pt x="552233" y="2673777"/>
                </a:cubicBezTo>
                <a:cubicBezTo>
                  <a:pt x="558161" y="2667848"/>
                  <a:pt x="564089" y="2673777"/>
                  <a:pt x="570017" y="2679705"/>
                </a:cubicBezTo>
                <a:cubicBezTo>
                  <a:pt x="581873" y="2679705"/>
                  <a:pt x="593729" y="2673777"/>
                  <a:pt x="605585" y="2673777"/>
                </a:cubicBezTo>
                <a:cubicBezTo>
                  <a:pt x="605585" y="2667848"/>
                  <a:pt x="605585" y="2661920"/>
                  <a:pt x="605585" y="2661920"/>
                </a:cubicBezTo>
                <a:cubicBezTo>
                  <a:pt x="599657" y="2655991"/>
                  <a:pt x="599657" y="2655991"/>
                  <a:pt x="593729" y="2655991"/>
                </a:cubicBezTo>
                <a:cubicBezTo>
                  <a:pt x="587801" y="2650063"/>
                  <a:pt x="581873" y="2650063"/>
                  <a:pt x="570017" y="2650063"/>
                </a:cubicBezTo>
                <a:cubicBezTo>
                  <a:pt x="546305" y="2655991"/>
                  <a:pt x="546305" y="2655991"/>
                  <a:pt x="522593" y="2650063"/>
                </a:cubicBezTo>
                <a:cubicBezTo>
                  <a:pt x="510737" y="2650063"/>
                  <a:pt x="498881" y="2655991"/>
                  <a:pt x="487025" y="2661920"/>
                </a:cubicBezTo>
                <a:cubicBezTo>
                  <a:pt x="475169" y="2673777"/>
                  <a:pt x="475169" y="2691562"/>
                  <a:pt x="481097" y="2703420"/>
                </a:cubicBezTo>
                <a:cubicBezTo>
                  <a:pt x="492953" y="2715277"/>
                  <a:pt x="510737" y="2709348"/>
                  <a:pt x="510737" y="2721205"/>
                </a:cubicBezTo>
                <a:cubicBezTo>
                  <a:pt x="510737" y="2727134"/>
                  <a:pt x="510737" y="2733062"/>
                  <a:pt x="504809" y="2733062"/>
                </a:cubicBezTo>
                <a:cubicBezTo>
                  <a:pt x="498881" y="2733062"/>
                  <a:pt x="492953" y="2727134"/>
                  <a:pt x="492953" y="2727134"/>
                </a:cubicBezTo>
                <a:cubicBezTo>
                  <a:pt x="475169" y="2738991"/>
                  <a:pt x="469241" y="2750848"/>
                  <a:pt x="487025" y="2762705"/>
                </a:cubicBezTo>
                <a:cubicBezTo>
                  <a:pt x="504809" y="2762705"/>
                  <a:pt x="528521" y="2762705"/>
                  <a:pt x="552233" y="2762705"/>
                </a:cubicBezTo>
                <a:cubicBezTo>
                  <a:pt x="558161" y="2774562"/>
                  <a:pt x="558161" y="2786419"/>
                  <a:pt x="564089" y="2798276"/>
                </a:cubicBezTo>
                <a:cubicBezTo>
                  <a:pt x="558161" y="2810134"/>
                  <a:pt x="558161" y="2816062"/>
                  <a:pt x="546305" y="2821991"/>
                </a:cubicBezTo>
                <a:cubicBezTo>
                  <a:pt x="534449" y="2821991"/>
                  <a:pt x="528521" y="2810134"/>
                  <a:pt x="516665" y="2816062"/>
                </a:cubicBezTo>
                <a:cubicBezTo>
                  <a:pt x="510737" y="2827919"/>
                  <a:pt x="510737" y="2833848"/>
                  <a:pt x="516665" y="2845705"/>
                </a:cubicBezTo>
                <a:cubicBezTo>
                  <a:pt x="522593" y="2851633"/>
                  <a:pt x="534449" y="2851633"/>
                  <a:pt x="546305" y="2851633"/>
                </a:cubicBezTo>
                <a:cubicBezTo>
                  <a:pt x="552233" y="2851633"/>
                  <a:pt x="558161" y="2857562"/>
                  <a:pt x="558161" y="2857562"/>
                </a:cubicBezTo>
                <a:cubicBezTo>
                  <a:pt x="570017" y="2863490"/>
                  <a:pt x="575945" y="2851633"/>
                  <a:pt x="587801" y="2851633"/>
                </a:cubicBezTo>
                <a:cubicBezTo>
                  <a:pt x="593729" y="2845705"/>
                  <a:pt x="605585" y="2845705"/>
                  <a:pt x="611513" y="2845705"/>
                </a:cubicBezTo>
                <a:cubicBezTo>
                  <a:pt x="623369" y="2851633"/>
                  <a:pt x="611513" y="2863490"/>
                  <a:pt x="617441" y="2875348"/>
                </a:cubicBezTo>
                <a:cubicBezTo>
                  <a:pt x="575945" y="2887205"/>
                  <a:pt x="575945" y="2887205"/>
                  <a:pt x="558161" y="2910919"/>
                </a:cubicBezTo>
                <a:cubicBezTo>
                  <a:pt x="564089" y="2910919"/>
                  <a:pt x="564089" y="2916847"/>
                  <a:pt x="570017" y="2922776"/>
                </a:cubicBezTo>
                <a:cubicBezTo>
                  <a:pt x="575945" y="2922776"/>
                  <a:pt x="581873" y="2928705"/>
                  <a:pt x="581873" y="2928705"/>
                </a:cubicBezTo>
                <a:cubicBezTo>
                  <a:pt x="587801" y="2940562"/>
                  <a:pt x="581873" y="2946490"/>
                  <a:pt x="570017" y="2946490"/>
                </a:cubicBezTo>
                <a:cubicBezTo>
                  <a:pt x="570017" y="2946490"/>
                  <a:pt x="564089" y="2952419"/>
                  <a:pt x="558161" y="2952419"/>
                </a:cubicBezTo>
                <a:cubicBezTo>
                  <a:pt x="558161" y="2958347"/>
                  <a:pt x="552233" y="2970204"/>
                  <a:pt x="552233" y="2976133"/>
                </a:cubicBezTo>
                <a:cubicBezTo>
                  <a:pt x="546305" y="2982062"/>
                  <a:pt x="540377" y="2993919"/>
                  <a:pt x="528521" y="2993919"/>
                </a:cubicBezTo>
                <a:cubicBezTo>
                  <a:pt x="522593" y="2982062"/>
                  <a:pt x="516665" y="2970204"/>
                  <a:pt x="510737" y="2964276"/>
                </a:cubicBezTo>
                <a:cubicBezTo>
                  <a:pt x="504809" y="2958347"/>
                  <a:pt x="504809" y="2958347"/>
                  <a:pt x="498881" y="2952419"/>
                </a:cubicBezTo>
                <a:cubicBezTo>
                  <a:pt x="492953" y="2958347"/>
                  <a:pt x="481097" y="2958347"/>
                  <a:pt x="475169" y="2964276"/>
                </a:cubicBezTo>
                <a:cubicBezTo>
                  <a:pt x="475169" y="2964276"/>
                  <a:pt x="475169" y="2964276"/>
                  <a:pt x="469241" y="2964276"/>
                </a:cubicBezTo>
                <a:cubicBezTo>
                  <a:pt x="463313" y="2952419"/>
                  <a:pt x="445529" y="2946490"/>
                  <a:pt x="433673" y="2940562"/>
                </a:cubicBezTo>
                <a:cubicBezTo>
                  <a:pt x="421817" y="2928705"/>
                  <a:pt x="421817" y="2910919"/>
                  <a:pt x="409961" y="2893133"/>
                </a:cubicBezTo>
                <a:cubicBezTo>
                  <a:pt x="404033" y="2887205"/>
                  <a:pt x="386249" y="2875348"/>
                  <a:pt x="380321" y="2869419"/>
                </a:cubicBezTo>
                <a:cubicBezTo>
                  <a:pt x="368465" y="2851633"/>
                  <a:pt x="380321" y="2833848"/>
                  <a:pt x="368465" y="2821991"/>
                </a:cubicBezTo>
                <a:cubicBezTo>
                  <a:pt x="356609" y="2821991"/>
                  <a:pt x="356609" y="2821991"/>
                  <a:pt x="350681" y="2833848"/>
                </a:cubicBezTo>
                <a:cubicBezTo>
                  <a:pt x="344753" y="2827919"/>
                  <a:pt x="338825" y="2821991"/>
                  <a:pt x="332897" y="2816062"/>
                </a:cubicBezTo>
                <a:cubicBezTo>
                  <a:pt x="326969" y="2816062"/>
                  <a:pt x="321041" y="2816062"/>
                  <a:pt x="321041" y="2821991"/>
                </a:cubicBezTo>
                <a:cubicBezTo>
                  <a:pt x="315113" y="2833848"/>
                  <a:pt x="321041" y="2839776"/>
                  <a:pt x="309185" y="2845705"/>
                </a:cubicBezTo>
                <a:cubicBezTo>
                  <a:pt x="303257" y="2833848"/>
                  <a:pt x="297329" y="2816062"/>
                  <a:pt x="291401" y="2804205"/>
                </a:cubicBezTo>
                <a:cubicBezTo>
                  <a:pt x="285473" y="2810134"/>
                  <a:pt x="285473" y="2810134"/>
                  <a:pt x="285473" y="2839776"/>
                </a:cubicBezTo>
                <a:cubicBezTo>
                  <a:pt x="279545" y="2857562"/>
                  <a:pt x="273617" y="2869419"/>
                  <a:pt x="261761" y="2875348"/>
                </a:cubicBezTo>
                <a:cubicBezTo>
                  <a:pt x="243977" y="2869419"/>
                  <a:pt x="232121" y="2857562"/>
                  <a:pt x="220265" y="2845705"/>
                </a:cubicBezTo>
                <a:cubicBezTo>
                  <a:pt x="214337" y="2833848"/>
                  <a:pt x="208409" y="2821991"/>
                  <a:pt x="202481" y="2810134"/>
                </a:cubicBezTo>
                <a:cubicBezTo>
                  <a:pt x="196553" y="2804205"/>
                  <a:pt x="190625" y="2798276"/>
                  <a:pt x="178769" y="2792348"/>
                </a:cubicBezTo>
                <a:cubicBezTo>
                  <a:pt x="172841" y="2780491"/>
                  <a:pt x="166913" y="2762705"/>
                  <a:pt x="155057" y="2744919"/>
                </a:cubicBezTo>
                <a:cubicBezTo>
                  <a:pt x="131345" y="2727134"/>
                  <a:pt x="113561" y="2691562"/>
                  <a:pt x="95777" y="2661920"/>
                </a:cubicBezTo>
                <a:cubicBezTo>
                  <a:pt x="72065" y="2632277"/>
                  <a:pt x="54281" y="2602634"/>
                  <a:pt x="48353" y="2561134"/>
                </a:cubicBezTo>
                <a:cubicBezTo>
                  <a:pt x="42425" y="2543349"/>
                  <a:pt x="36497" y="2525563"/>
                  <a:pt x="36497" y="2507777"/>
                </a:cubicBezTo>
                <a:cubicBezTo>
                  <a:pt x="18713" y="2472206"/>
                  <a:pt x="-4999" y="2442563"/>
                  <a:pt x="929" y="2401063"/>
                </a:cubicBezTo>
                <a:cubicBezTo>
                  <a:pt x="6857" y="2389206"/>
                  <a:pt x="12785" y="2377349"/>
                  <a:pt x="18713" y="2371421"/>
                </a:cubicBezTo>
                <a:cubicBezTo>
                  <a:pt x="24641" y="2365492"/>
                  <a:pt x="30569" y="2365492"/>
                  <a:pt x="30569" y="2365492"/>
                </a:cubicBezTo>
                <a:cubicBezTo>
                  <a:pt x="36497" y="2359564"/>
                  <a:pt x="36497" y="2359564"/>
                  <a:pt x="42425" y="2359564"/>
                </a:cubicBezTo>
                <a:cubicBezTo>
                  <a:pt x="77993" y="2347706"/>
                  <a:pt x="77993" y="2347706"/>
                  <a:pt x="107633" y="2323992"/>
                </a:cubicBezTo>
                <a:cubicBezTo>
                  <a:pt x="113561" y="2323992"/>
                  <a:pt x="119489" y="2329921"/>
                  <a:pt x="125417" y="2335849"/>
                </a:cubicBezTo>
                <a:cubicBezTo>
                  <a:pt x="131345" y="2329921"/>
                  <a:pt x="137273" y="2329921"/>
                  <a:pt x="137273" y="2323992"/>
                </a:cubicBezTo>
                <a:cubicBezTo>
                  <a:pt x="131345" y="2312135"/>
                  <a:pt x="125417" y="2306207"/>
                  <a:pt x="119489" y="2294350"/>
                </a:cubicBezTo>
                <a:cubicBezTo>
                  <a:pt x="131345" y="2246921"/>
                  <a:pt x="137273" y="2193564"/>
                  <a:pt x="149129" y="2140207"/>
                </a:cubicBezTo>
                <a:cubicBezTo>
                  <a:pt x="166913" y="2110564"/>
                  <a:pt x="184697" y="2074993"/>
                  <a:pt x="202481" y="2039422"/>
                </a:cubicBezTo>
                <a:cubicBezTo>
                  <a:pt x="214337" y="2015708"/>
                  <a:pt x="232121" y="1991993"/>
                  <a:pt x="249905" y="1968279"/>
                </a:cubicBezTo>
                <a:cubicBezTo>
                  <a:pt x="273617" y="1944565"/>
                  <a:pt x="291401" y="1920851"/>
                  <a:pt x="309185" y="1891208"/>
                </a:cubicBezTo>
                <a:cubicBezTo>
                  <a:pt x="321041" y="1885280"/>
                  <a:pt x="332897" y="1873422"/>
                  <a:pt x="344753" y="1867494"/>
                </a:cubicBezTo>
                <a:cubicBezTo>
                  <a:pt x="350681" y="1867494"/>
                  <a:pt x="356609" y="1867494"/>
                  <a:pt x="362537" y="1867494"/>
                </a:cubicBezTo>
                <a:cubicBezTo>
                  <a:pt x="380321" y="1867494"/>
                  <a:pt x="392177" y="1867494"/>
                  <a:pt x="404033" y="1855637"/>
                </a:cubicBezTo>
                <a:cubicBezTo>
                  <a:pt x="415889" y="1849708"/>
                  <a:pt x="415889" y="1843780"/>
                  <a:pt x="415889" y="1831923"/>
                </a:cubicBezTo>
                <a:cubicBezTo>
                  <a:pt x="415889" y="1825994"/>
                  <a:pt x="415889" y="1814137"/>
                  <a:pt x="409961" y="1802280"/>
                </a:cubicBezTo>
                <a:cubicBezTo>
                  <a:pt x="415889" y="1790423"/>
                  <a:pt x="427745" y="1772637"/>
                  <a:pt x="433673" y="1760780"/>
                </a:cubicBezTo>
                <a:cubicBezTo>
                  <a:pt x="451457" y="1748923"/>
                  <a:pt x="463313" y="1742994"/>
                  <a:pt x="481097" y="1737066"/>
                </a:cubicBezTo>
                <a:cubicBezTo>
                  <a:pt x="487025" y="1737066"/>
                  <a:pt x="492953" y="1737066"/>
                  <a:pt x="498881" y="1742994"/>
                </a:cubicBezTo>
                <a:cubicBezTo>
                  <a:pt x="522593" y="1731137"/>
                  <a:pt x="522593" y="1731137"/>
                  <a:pt x="528521" y="1719280"/>
                </a:cubicBezTo>
                <a:cubicBezTo>
                  <a:pt x="528521" y="1701494"/>
                  <a:pt x="516665" y="1701494"/>
                  <a:pt x="510737" y="1689637"/>
                </a:cubicBezTo>
                <a:cubicBezTo>
                  <a:pt x="510737" y="1677780"/>
                  <a:pt x="504809" y="1659995"/>
                  <a:pt x="504809" y="1648137"/>
                </a:cubicBezTo>
                <a:cubicBezTo>
                  <a:pt x="510737" y="1636281"/>
                  <a:pt x="528521" y="1642209"/>
                  <a:pt x="534449" y="1636281"/>
                </a:cubicBezTo>
                <a:cubicBezTo>
                  <a:pt x="546305" y="1624423"/>
                  <a:pt x="540377" y="1612566"/>
                  <a:pt x="546305" y="1600709"/>
                </a:cubicBezTo>
                <a:cubicBezTo>
                  <a:pt x="552233" y="1600709"/>
                  <a:pt x="552233" y="1594781"/>
                  <a:pt x="558161" y="1594781"/>
                </a:cubicBezTo>
                <a:cubicBezTo>
                  <a:pt x="570017" y="1594781"/>
                  <a:pt x="587801" y="1588852"/>
                  <a:pt x="605585" y="1576995"/>
                </a:cubicBezTo>
                <a:cubicBezTo>
                  <a:pt x="623369" y="1582923"/>
                  <a:pt x="641153" y="1582923"/>
                  <a:pt x="658937" y="1588852"/>
                </a:cubicBezTo>
                <a:cubicBezTo>
                  <a:pt x="676721" y="1588852"/>
                  <a:pt x="688577" y="1582923"/>
                  <a:pt x="706361" y="1582923"/>
                </a:cubicBezTo>
                <a:cubicBezTo>
                  <a:pt x="712289" y="1576995"/>
                  <a:pt x="712289" y="1571066"/>
                  <a:pt x="718217" y="1565138"/>
                </a:cubicBezTo>
                <a:cubicBezTo>
                  <a:pt x="712289" y="1559209"/>
                  <a:pt x="712289" y="1553281"/>
                  <a:pt x="712289" y="1547352"/>
                </a:cubicBezTo>
                <a:cubicBezTo>
                  <a:pt x="700433" y="1535495"/>
                  <a:pt x="688577" y="1541424"/>
                  <a:pt x="676721" y="1535495"/>
                </a:cubicBezTo>
                <a:cubicBezTo>
                  <a:pt x="676721" y="1529566"/>
                  <a:pt x="676721" y="1523638"/>
                  <a:pt x="682649" y="1517709"/>
                </a:cubicBezTo>
                <a:cubicBezTo>
                  <a:pt x="694505" y="1505852"/>
                  <a:pt x="694505" y="1505852"/>
                  <a:pt x="724145" y="1493995"/>
                </a:cubicBezTo>
                <a:cubicBezTo>
                  <a:pt x="736001" y="1499924"/>
                  <a:pt x="736001" y="1505852"/>
                  <a:pt x="741929" y="1517709"/>
                </a:cubicBezTo>
                <a:cubicBezTo>
                  <a:pt x="736001" y="1523638"/>
                  <a:pt x="736001" y="1529566"/>
                  <a:pt x="730073" y="1535495"/>
                </a:cubicBezTo>
                <a:cubicBezTo>
                  <a:pt x="736001" y="1547352"/>
                  <a:pt x="730073" y="1565138"/>
                  <a:pt x="741929" y="1576995"/>
                </a:cubicBezTo>
                <a:cubicBezTo>
                  <a:pt x="759713" y="1582923"/>
                  <a:pt x="765641" y="1571066"/>
                  <a:pt x="771569" y="1565138"/>
                </a:cubicBezTo>
                <a:cubicBezTo>
                  <a:pt x="777497" y="1559209"/>
                  <a:pt x="789353" y="1565138"/>
                  <a:pt x="795281" y="1553281"/>
                </a:cubicBezTo>
                <a:cubicBezTo>
                  <a:pt x="795281" y="1547352"/>
                  <a:pt x="795281" y="1547352"/>
                  <a:pt x="795281" y="1541424"/>
                </a:cubicBezTo>
                <a:cubicBezTo>
                  <a:pt x="783425" y="1541424"/>
                  <a:pt x="771569" y="1535495"/>
                  <a:pt x="765641" y="1529566"/>
                </a:cubicBezTo>
                <a:cubicBezTo>
                  <a:pt x="759713" y="1517709"/>
                  <a:pt x="765641" y="1499924"/>
                  <a:pt x="753785" y="1488067"/>
                </a:cubicBezTo>
                <a:cubicBezTo>
                  <a:pt x="753785" y="1476209"/>
                  <a:pt x="765641" y="1470281"/>
                  <a:pt x="777497" y="1464352"/>
                </a:cubicBezTo>
                <a:cubicBezTo>
                  <a:pt x="789353" y="1470281"/>
                  <a:pt x="789353" y="1488067"/>
                  <a:pt x="795281" y="1493995"/>
                </a:cubicBezTo>
                <a:cubicBezTo>
                  <a:pt x="807137" y="1499924"/>
                  <a:pt x="813065" y="1493995"/>
                  <a:pt x="813065" y="1488067"/>
                </a:cubicBezTo>
                <a:cubicBezTo>
                  <a:pt x="813065" y="1482138"/>
                  <a:pt x="813065" y="1476209"/>
                  <a:pt x="813065" y="1470281"/>
                </a:cubicBezTo>
                <a:cubicBezTo>
                  <a:pt x="807137" y="1464352"/>
                  <a:pt x="801209" y="1446567"/>
                  <a:pt x="795281" y="1434710"/>
                </a:cubicBezTo>
                <a:cubicBezTo>
                  <a:pt x="789353" y="1416924"/>
                  <a:pt x="795281" y="1405067"/>
                  <a:pt x="813065" y="1399138"/>
                </a:cubicBezTo>
                <a:cubicBezTo>
                  <a:pt x="830849" y="1405067"/>
                  <a:pt x="824921" y="1428781"/>
                  <a:pt x="830849" y="1434710"/>
                </a:cubicBezTo>
                <a:cubicBezTo>
                  <a:pt x="830849" y="1452495"/>
                  <a:pt x="818993" y="1464352"/>
                  <a:pt x="836777" y="1476209"/>
                </a:cubicBezTo>
                <a:cubicBezTo>
                  <a:pt x="848633" y="1476209"/>
                  <a:pt x="860489" y="1470281"/>
                  <a:pt x="878273" y="1464352"/>
                </a:cubicBezTo>
                <a:cubicBezTo>
                  <a:pt x="878273" y="1458424"/>
                  <a:pt x="878273" y="1452495"/>
                  <a:pt x="878273" y="1452495"/>
                </a:cubicBezTo>
                <a:cubicBezTo>
                  <a:pt x="872345" y="1446567"/>
                  <a:pt x="866417" y="1446567"/>
                  <a:pt x="854561" y="1440638"/>
                </a:cubicBezTo>
                <a:cubicBezTo>
                  <a:pt x="854561" y="1434710"/>
                  <a:pt x="848633" y="1422853"/>
                  <a:pt x="842705" y="1416924"/>
                </a:cubicBezTo>
                <a:cubicBezTo>
                  <a:pt x="842705" y="1416924"/>
                  <a:pt x="842705" y="1410995"/>
                  <a:pt x="842705" y="1410995"/>
                </a:cubicBezTo>
                <a:cubicBezTo>
                  <a:pt x="848633" y="1393210"/>
                  <a:pt x="842705" y="1375424"/>
                  <a:pt x="842705" y="1357638"/>
                </a:cubicBezTo>
                <a:cubicBezTo>
                  <a:pt x="842705" y="1339853"/>
                  <a:pt x="848633" y="1327996"/>
                  <a:pt x="854561" y="1316139"/>
                </a:cubicBezTo>
                <a:cubicBezTo>
                  <a:pt x="860489" y="1316139"/>
                  <a:pt x="866417" y="1316139"/>
                  <a:pt x="872345" y="1316139"/>
                </a:cubicBezTo>
                <a:cubicBezTo>
                  <a:pt x="884201" y="1327996"/>
                  <a:pt x="872345" y="1333924"/>
                  <a:pt x="872345" y="1345781"/>
                </a:cubicBezTo>
                <a:cubicBezTo>
                  <a:pt x="872345" y="1357638"/>
                  <a:pt x="872345" y="1363567"/>
                  <a:pt x="872345" y="1375424"/>
                </a:cubicBezTo>
                <a:cubicBezTo>
                  <a:pt x="884201" y="1381353"/>
                  <a:pt x="890129" y="1393210"/>
                  <a:pt x="896057" y="1399138"/>
                </a:cubicBezTo>
                <a:cubicBezTo>
                  <a:pt x="896057" y="1410995"/>
                  <a:pt x="890129" y="1416924"/>
                  <a:pt x="890129" y="1428781"/>
                </a:cubicBezTo>
                <a:cubicBezTo>
                  <a:pt x="901985" y="1440638"/>
                  <a:pt x="907913" y="1422853"/>
                  <a:pt x="919769" y="1422853"/>
                </a:cubicBezTo>
                <a:cubicBezTo>
                  <a:pt x="925697" y="1410995"/>
                  <a:pt x="925697" y="1399138"/>
                  <a:pt x="919769" y="1387281"/>
                </a:cubicBezTo>
                <a:cubicBezTo>
                  <a:pt x="913841" y="1375424"/>
                  <a:pt x="907913" y="1369496"/>
                  <a:pt x="896057" y="1363567"/>
                </a:cubicBezTo>
                <a:cubicBezTo>
                  <a:pt x="896057" y="1345781"/>
                  <a:pt x="901985" y="1345781"/>
                  <a:pt x="919769" y="1351710"/>
                </a:cubicBezTo>
                <a:cubicBezTo>
                  <a:pt x="931625" y="1363567"/>
                  <a:pt x="937553" y="1375424"/>
                  <a:pt x="943481" y="1387281"/>
                </a:cubicBezTo>
                <a:cubicBezTo>
                  <a:pt x="949409" y="1393210"/>
                  <a:pt x="949409" y="1393210"/>
                  <a:pt x="955337" y="1393210"/>
                </a:cubicBezTo>
                <a:cubicBezTo>
                  <a:pt x="955337" y="1405067"/>
                  <a:pt x="937553" y="1405067"/>
                  <a:pt x="943481" y="1416924"/>
                </a:cubicBezTo>
                <a:cubicBezTo>
                  <a:pt x="955337" y="1416924"/>
                  <a:pt x="967193" y="1410995"/>
                  <a:pt x="979049" y="1399138"/>
                </a:cubicBezTo>
                <a:cubicBezTo>
                  <a:pt x="984977" y="1393210"/>
                  <a:pt x="996833" y="1381353"/>
                  <a:pt x="1002761" y="1375424"/>
                </a:cubicBezTo>
                <a:cubicBezTo>
                  <a:pt x="1008689" y="1363567"/>
                  <a:pt x="1008689" y="1351710"/>
                  <a:pt x="996833" y="1339853"/>
                </a:cubicBezTo>
                <a:cubicBezTo>
                  <a:pt x="996833" y="1339853"/>
                  <a:pt x="990905" y="1339853"/>
                  <a:pt x="990905" y="1345781"/>
                </a:cubicBezTo>
                <a:cubicBezTo>
                  <a:pt x="979049" y="1351710"/>
                  <a:pt x="979049" y="1363567"/>
                  <a:pt x="961265" y="1363567"/>
                </a:cubicBezTo>
                <a:cubicBezTo>
                  <a:pt x="961265" y="1363567"/>
                  <a:pt x="955337" y="1363567"/>
                  <a:pt x="949409" y="1357638"/>
                </a:cubicBezTo>
                <a:cubicBezTo>
                  <a:pt x="943481" y="1351710"/>
                  <a:pt x="931625" y="1339853"/>
                  <a:pt x="925697" y="1327996"/>
                </a:cubicBezTo>
                <a:cubicBezTo>
                  <a:pt x="913841" y="1322067"/>
                  <a:pt x="907913" y="1316139"/>
                  <a:pt x="896057" y="1310210"/>
                </a:cubicBezTo>
                <a:cubicBezTo>
                  <a:pt x="896057" y="1298353"/>
                  <a:pt x="896057" y="1286496"/>
                  <a:pt x="896057" y="1274639"/>
                </a:cubicBezTo>
                <a:cubicBezTo>
                  <a:pt x="896057" y="1268710"/>
                  <a:pt x="907913" y="1262782"/>
                  <a:pt x="907913" y="1256853"/>
                </a:cubicBezTo>
                <a:cubicBezTo>
                  <a:pt x="913841" y="1239067"/>
                  <a:pt x="919769" y="1221282"/>
                  <a:pt x="925697" y="1203496"/>
                </a:cubicBezTo>
                <a:cubicBezTo>
                  <a:pt x="925697" y="1191639"/>
                  <a:pt x="925697" y="1179782"/>
                  <a:pt x="925697" y="1167925"/>
                </a:cubicBezTo>
                <a:cubicBezTo>
                  <a:pt x="925697" y="1161996"/>
                  <a:pt x="931625" y="1161996"/>
                  <a:pt x="937553" y="1161996"/>
                </a:cubicBezTo>
                <a:cubicBezTo>
                  <a:pt x="943481" y="1179782"/>
                  <a:pt x="931625" y="1197568"/>
                  <a:pt x="943481" y="1215353"/>
                </a:cubicBezTo>
                <a:cubicBezTo>
                  <a:pt x="949409" y="1215353"/>
                  <a:pt x="955337" y="1215353"/>
                  <a:pt x="955337" y="1209425"/>
                </a:cubicBezTo>
                <a:cubicBezTo>
                  <a:pt x="955337" y="1191639"/>
                  <a:pt x="955337" y="1173853"/>
                  <a:pt x="967193" y="1156068"/>
                </a:cubicBezTo>
                <a:cubicBezTo>
                  <a:pt x="973121" y="1161996"/>
                  <a:pt x="973121" y="1161996"/>
                  <a:pt x="979049" y="1161996"/>
                </a:cubicBezTo>
                <a:cubicBezTo>
                  <a:pt x="979049" y="1167925"/>
                  <a:pt x="979049" y="1173853"/>
                  <a:pt x="979049" y="1179782"/>
                </a:cubicBezTo>
                <a:cubicBezTo>
                  <a:pt x="990905" y="1179782"/>
                  <a:pt x="990905" y="1179782"/>
                  <a:pt x="990905" y="1179782"/>
                </a:cubicBezTo>
                <a:cubicBezTo>
                  <a:pt x="996833" y="1161996"/>
                  <a:pt x="990905" y="1150139"/>
                  <a:pt x="990905" y="1138282"/>
                </a:cubicBezTo>
                <a:cubicBezTo>
                  <a:pt x="984977" y="1132354"/>
                  <a:pt x="979049" y="1120496"/>
                  <a:pt x="973121" y="1114568"/>
                </a:cubicBezTo>
                <a:cubicBezTo>
                  <a:pt x="973121" y="1108639"/>
                  <a:pt x="973121" y="1102711"/>
                  <a:pt x="973121" y="1096782"/>
                </a:cubicBezTo>
                <a:cubicBezTo>
                  <a:pt x="973121" y="1096782"/>
                  <a:pt x="979049" y="1096782"/>
                  <a:pt x="984977" y="1096782"/>
                </a:cubicBezTo>
                <a:cubicBezTo>
                  <a:pt x="990905" y="1084925"/>
                  <a:pt x="990905" y="1073068"/>
                  <a:pt x="996833" y="1061211"/>
                </a:cubicBezTo>
                <a:cubicBezTo>
                  <a:pt x="996833" y="1037497"/>
                  <a:pt x="996833" y="1019711"/>
                  <a:pt x="984977" y="995997"/>
                </a:cubicBezTo>
                <a:cubicBezTo>
                  <a:pt x="990905" y="978211"/>
                  <a:pt x="996833" y="960425"/>
                  <a:pt x="1008689" y="936711"/>
                </a:cubicBezTo>
                <a:cubicBezTo>
                  <a:pt x="1008689" y="936711"/>
                  <a:pt x="1014617" y="930783"/>
                  <a:pt x="1014617" y="930783"/>
                </a:cubicBezTo>
                <a:cubicBezTo>
                  <a:pt x="1014617" y="936711"/>
                  <a:pt x="1020545" y="936711"/>
                  <a:pt x="1020545" y="936711"/>
                </a:cubicBezTo>
                <a:cubicBezTo>
                  <a:pt x="1026473" y="960425"/>
                  <a:pt x="1026473" y="978211"/>
                  <a:pt x="1026473" y="995997"/>
                </a:cubicBezTo>
                <a:cubicBezTo>
                  <a:pt x="1020545" y="1025640"/>
                  <a:pt x="1014617" y="1055282"/>
                  <a:pt x="1026473" y="1084925"/>
                </a:cubicBezTo>
                <a:cubicBezTo>
                  <a:pt x="1020545" y="1102711"/>
                  <a:pt x="1014617" y="1114568"/>
                  <a:pt x="1026473" y="1126425"/>
                </a:cubicBezTo>
                <a:cubicBezTo>
                  <a:pt x="1032401" y="1126425"/>
                  <a:pt x="1032401" y="1126425"/>
                  <a:pt x="1032401" y="1120496"/>
                </a:cubicBezTo>
                <a:cubicBezTo>
                  <a:pt x="1038329" y="1108639"/>
                  <a:pt x="1050185" y="1096782"/>
                  <a:pt x="1050185" y="1084925"/>
                </a:cubicBezTo>
                <a:cubicBezTo>
                  <a:pt x="1062041" y="1078997"/>
                  <a:pt x="1067969" y="1073068"/>
                  <a:pt x="1079825" y="1067139"/>
                </a:cubicBezTo>
                <a:cubicBezTo>
                  <a:pt x="1079825" y="1067139"/>
                  <a:pt x="1085753" y="1061211"/>
                  <a:pt x="1085753" y="1061211"/>
                </a:cubicBezTo>
                <a:cubicBezTo>
                  <a:pt x="1085753" y="1013782"/>
                  <a:pt x="1085753" y="972283"/>
                  <a:pt x="1073897" y="936711"/>
                </a:cubicBezTo>
                <a:cubicBezTo>
                  <a:pt x="1079825" y="912997"/>
                  <a:pt x="1085753" y="889283"/>
                  <a:pt x="1097609" y="871497"/>
                </a:cubicBezTo>
                <a:cubicBezTo>
                  <a:pt x="1103537" y="871497"/>
                  <a:pt x="1109465" y="865569"/>
                  <a:pt x="1109465" y="859640"/>
                </a:cubicBezTo>
                <a:cubicBezTo>
                  <a:pt x="1121321" y="853712"/>
                  <a:pt x="1133177" y="847783"/>
                  <a:pt x="1145033" y="841854"/>
                </a:cubicBezTo>
                <a:cubicBezTo>
                  <a:pt x="1150961" y="835926"/>
                  <a:pt x="1150961" y="835926"/>
                  <a:pt x="1156889" y="824069"/>
                </a:cubicBezTo>
                <a:cubicBezTo>
                  <a:pt x="1156889" y="818140"/>
                  <a:pt x="1156889" y="812212"/>
                  <a:pt x="1156889" y="800355"/>
                </a:cubicBezTo>
                <a:cubicBezTo>
                  <a:pt x="1156889" y="788497"/>
                  <a:pt x="1156889" y="782569"/>
                  <a:pt x="1156889" y="770712"/>
                </a:cubicBezTo>
                <a:cubicBezTo>
                  <a:pt x="1156889" y="758855"/>
                  <a:pt x="1162817" y="752926"/>
                  <a:pt x="1168745" y="741069"/>
                </a:cubicBezTo>
                <a:cubicBezTo>
                  <a:pt x="1186529" y="752926"/>
                  <a:pt x="1180601" y="770712"/>
                  <a:pt x="1186529" y="788497"/>
                </a:cubicBezTo>
                <a:cubicBezTo>
                  <a:pt x="1186529" y="788497"/>
                  <a:pt x="1192457" y="788497"/>
                  <a:pt x="1192457" y="788497"/>
                </a:cubicBezTo>
                <a:cubicBezTo>
                  <a:pt x="1198385" y="770712"/>
                  <a:pt x="1204313" y="758855"/>
                  <a:pt x="1210241" y="746998"/>
                </a:cubicBezTo>
                <a:cubicBezTo>
                  <a:pt x="1210241" y="735141"/>
                  <a:pt x="1210241" y="729212"/>
                  <a:pt x="1210241" y="717355"/>
                </a:cubicBezTo>
                <a:cubicBezTo>
                  <a:pt x="1210241" y="717355"/>
                  <a:pt x="1210241" y="711426"/>
                  <a:pt x="1210241" y="711426"/>
                </a:cubicBezTo>
                <a:cubicBezTo>
                  <a:pt x="1228025" y="705498"/>
                  <a:pt x="1233953" y="681784"/>
                  <a:pt x="1245809" y="675855"/>
                </a:cubicBezTo>
                <a:cubicBezTo>
                  <a:pt x="1257665" y="675855"/>
                  <a:pt x="1257665" y="681784"/>
                  <a:pt x="1257665" y="693641"/>
                </a:cubicBezTo>
                <a:cubicBezTo>
                  <a:pt x="1257665" y="699569"/>
                  <a:pt x="1263593" y="705498"/>
                  <a:pt x="1269521" y="711426"/>
                </a:cubicBezTo>
                <a:cubicBezTo>
                  <a:pt x="1281377" y="705498"/>
                  <a:pt x="1299161" y="699569"/>
                  <a:pt x="1311017" y="693641"/>
                </a:cubicBezTo>
                <a:cubicBezTo>
                  <a:pt x="1316945" y="687712"/>
                  <a:pt x="1322873" y="681784"/>
                  <a:pt x="1328801" y="675855"/>
                </a:cubicBezTo>
                <a:cubicBezTo>
                  <a:pt x="1352513" y="663998"/>
                  <a:pt x="1376225" y="658069"/>
                  <a:pt x="1399937" y="652141"/>
                </a:cubicBezTo>
                <a:cubicBezTo>
                  <a:pt x="1399937" y="646212"/>
                  <a:pt x="1405865" y="640284"/>
                  <a:pt x="1405865" y="640284"/>
                </a:cubicBezTo>
                <a:cubicBezTo>
                  <a:pt x="1411793" y="628427"/>
                  <a:pt x="1405865" y="616570"/>
                  <a:pt x="1405865" y="604712"/>
                </a:cubicBezTo>
                <a:cubicBezTo>
                  <a:pt x="1405865" y="598784"/>
                  <a:pt x="1411793" y="592855"/>
                  <a:pt x="1417721" y="592855"/>
                </a:cubicBezTo>
                <a:cubicBezTo>
                  <a:pt x="1423649" y="592855"/>
                  <a:pt x="1429577" y="592855"/>
                  <a:pt x="1435505" y="598784"/>
                </a:cubicBezTo>
                <a:cubicBezTo>
                  <a:pt x="1435505" y="610641"/>
                  <a:pt x="1429577" y="616570"/>
                  <a:pt x="1429577" y="634355"/>
                </a:cubicBezTo>
                <a:cubicBezTo>
                  <a:pt x="1429577" y="640284"/>
                  <a:pt x="1435505" y="652141"/>
                  <a:pt x="1441433" y="658069"/>
                </a:cubicBezTo>
                <a:cubicBezTo>
                  <a:pt x="1453289" y="669926"/>
                  <a:pt x="1459217" y="669926"/>
                  <a:pt x="1471073" y="675855"/>
                </a:cubicBezTo>
                <a:cubicBezTo>
                  <a:pt x="1488857" y="669926"/>
                  <a:pt x="1506641" y="663998"/>
                  <a:pt x="1518497" y="652141"/>
                </a:cubicBezTo>
                <a:cubicBezTo>
                  <a:pt x="1524425" y="646212"/>
                  <a:pt x="1530353" y="634355"/>
                  <a:pt x="1530353" y="628427"/>
                </a:cubicBezTo>
                <a:cubicBezTo>
                  <a:pt x="1530353" y="616570"/>
                  <a:pt x="1530353" y="610641"/>
                  <a:pt x="1524425" y="598784"/>
                </a:cubicBezTo>
                <a:cubicBezTo>
                  <a:pt x="1524425" y="580998"/>
                  <a:pt x="1530353" y="563213"/>
                  <a:pt x="1530353" y="545427"/>
                </a:cubicBezTo>
                <a:cubicBezTo>
                  <a:pt x="1524425" y="533570"/>
                  <a:pt x="1506641" y="539498"/>
                  <a:pt x="1506641" y="527641"/>
                </a:cubicBezTo>
                <a:cubicBezTo>
                  <a:pt x="1506641" y="521713"/>
                  <a:pt x="1506641" y="515784"/>
                  <a:pt x="1506641" y="515784"/>
                </a:cubicBezTo>
                <a:cubicBezTo>
                  <a:pt x="1518497" y="509856"/>
                  <a:pt x="1536281" y="509856"/>
                  <a:pt x="1548137" y="503927"/>
                </a:cubicBezTo>
                <a:cubicBezTo>
                  <a:pt x="1554065" y="503927"/>
                  <a:pt x="1565921" y="503927"/>
                  <a:pt x="1583705" y="497998"/>
                </a:cubicBezTo>
                <a:cubicBezTo>
                  <a:pt x="1595561" y="497998"/>
                  <a:pt x="1613345" y="497998"/>
                  <a:pt x="1631129" y="509856"/>
                </a:cubicBezTo>
                <a:cubicBezTo>
                  <a:pt x="1637057" y="527641"/>
                  <a:pt x="1637057" y="539498"/>
                  <a:pt x="1637057" y="551355"/>
                </a:cubicBezTo>
                <a:cubicBezTo>
                  <a:pt x="1631129" y="575070"/>
                  <a:pt x="1631129" y="592855"/>
                  <a:pt x="1631129" y="610641"/>
                </a:cubicBezTo>
                <a:cubicBezTo>
                  <a:pt x="1637057" y="634355"/>
                  <a:pt x="1625201" y="658069"/>
                  <a:pt x="1625201" y="675855"/>
                </a:cubicBezTo>
                <a:cubicBezTo>
                  <a:pt x="1619273" y="687712"/>
                  <a:pt x="1613345" y="693641"/>
                  <a:pt x="1607417" y="699569"/>
                </a:cubicBezTo>
                <a:cubicBezTo>
                  <a:pt x="1607417" y="705498"/>
                  <a:pt x="1613345" y="711426"/>
                  <a:pt x="1619273" y="717355"/>
                </a:cubicBezTo>
                <a:cubicBezTo>
                  <a:pt x="1619273" y="735141"/>
                  <a:pt x="1601489" y="735141"/>
                  <a:pt x="1595561" y="746998"/>
                </a:cubicBezTo>
                <a:cubicBezTo>
                  <a:pt x="1595561" y="746998"/>
                  <a:pt x="1595561" y="752926"/>
                  <a:pt x="1595561" y="752926"/>
                </a:cubicBezTo>
                <a:cubicBezTo>
                  <a:pt x="1589633" y="770712"/>
                  <a:pt x="1589633" y="788497"/>
                  <a:pt x="1589633" y="806283"/>
                </a:cubicBezTo>
                <a:cubicBezTo>
                  <a:pt x="1577777" y="806283"/>
                  <a:pt x="1565921" y="806283"/>
                  <a:pt x="1554065" y="812212"/>
                </a:cubicBezTo>
                <a:cubicBezTo>
                  <a:pt x="1542209" y="829997"/>
                  <a:pt x="1548137" y="847783"/>
                  <a:pt x="1548137" y="865569"/>
                </a:cubicBezTo>
                <a:cubicBezTo>
                  <a:pt x="1554065" y="859640"/>
                  <a:pt x="1559993" y="865569"/>
                  <a:pt x="1559993" y="859640"/>
                </a:cubicBezTo>
                <a:cubicBezTo>
                  <a:pt x="1565921" y="853712"/>
                  <a:pt x="1571849" y="847783"/>
                  <a:pt x="1577777" y="841854"/>
                </a:cubicBezTo>
                <a:cubicBezTo>
                  <a:pt x="1577777" y="841854"/>
                  <a:pt x="1583705" y="841854"/>
                  <a:pt x="1583705" y="847783"/>
                </a:cubicBezTo>
                <a:cubicBezTo>
                  <a:pt x="1577777" y="859640"/>
                  <a:pt x="1577777" y="877426"/>
                  <a:pt x="1571849" y="889283"/>
                </a:cubicBezTo>
                <a:cubicBezTo>
                  <a:pt x="1565921" y="895211"/>
                  <a:pt x="1554065" y="895211"/>
                  <a:pt x="1548137" y="901140"/>
                </a:cubicBezTo>
                <a:cubicBezTo>
                  <a:pt x="1542209" y="907068"/>
                  <a:pt x="1536281" y="918926"/>
                  <a:pt x="1530353" y="924854"/>
                </a:cubicBezTo>
                <a:cubicBezTo>
                  <a:pt x="1518497" y="942640"/>
                  <a:pt x="1494785" y="948568"/>
                  <a:pt x="1488857" y="966354"/>
                </a:cubicBezTo>
                <a:cubicBezTo>
                  <a:pt x="1488857" y="978211"/>
                  <a:pt x="1494785" y="984140"/>
                  <a:pt x="1506641" y="978211"/>
                </a:cubicBezTo>
                <a:cubicBezTo>
                  <a:pt x="1512569" y="972283"/>
                  <a:pt x="1518497" y="966354"/>
                  <a:pt x="1524425" y="954497"/>
                </a:cubicBezTo>
                <a:cubicBezTo>
                  <a:pt x="1524425" y="954497"/>
                  <a:pt x="1530353" y="954497"/>
                  <a:pt x="1536281" y="954497"/>
                </a:cubicBezTo>
                <a:cubicBezTo>
                  <a:pt x="1548137" y="960425"/>
                  <a:pt x="1548137" y="978211"/>
                  <a:pt x="1565921" y="978211"/>
                </a:cubicBezTo>
                <a:cubicBezTo>
                  <a:pt x="1577777" y="960425"/>
                  <a:pt x="1559993" y="936711"/>
                  <a:pt x="1571849" y="918926"/>
                </a:cubicBezTo>
                <a:cubicBezTo>
                  <a:pt x="1577777" y="918926"/>
                  <a:pt x="1577777" y="918926"/>
                  <a:pt x="1577777" y="918926"/>
                </a:cubicBezTo>
                <a:cubicBezTo>
                  <a:pt x="1583705" y="924854"/>
                  <a:pt x="1583705" y="930783"/>
                  <a:pt x="1583705" y="936711"/>
                </a:cubicBezTo>
                <a:cubicBezTo>
                  <a:pt x="1583705" y="936711"/>
                  <a:pt x="1589633" y="942640"/>
                  <a:pt x="1589633" y="942640"/>
                </a:cubicBezTo>
                <a:cubicBezTo>
                  <a:pt x="1595561" y="942640"/>
                  <a:pt x="1601489" y="936711"/>
                  <a:pt x="1601489" y="930783"/>
                </a:cubicBezTo>
                <a:cubicBezTo>
                  <a:pt x="1607417" y="907068"/>
                  <a:pt x="1595561" y="871497"/>
                  <a:pt x="1619273" y="847783"/>
                </a:cubicBezTo>
                <a:cubicBezTo>
                  <a:pt x="1619273" y="847783"/>
                  <a:pt x="1637057" y="865569"/>
                  <a:pt x="1637057" y="865569"/>
                </a:cubicBezTo>
                <a:cubicBezTo>
                  <a:pt x="1648913" y="865569"/>
                  <a:pt x="1654841" y="865569"/>
                  <a:pt x="1666697" y="865569"/>
                </a:cubicBezTo>
                <a:cubicBezTo>
                  <a:pt x="1672625" y="865569"/>
                  <a:pt x="1678553" y="871497"/>
                  <a:pt x="1684481" y="865569"/>
                </a:cubicBezTo>
                <a:cubicBezTo>
                  <a:pt x="1690409" y="859640"/>
                  <a:pt x="1690409" y="859640"/>
                  <a:pt x="1690409" y="853712"/>
                </a:cubicBezTo>
                <a:cubicBezTo>
                  <a:pt x="1690409" y="835926"/>
                  <a:pt x="1690409" y="818140"/>
                  <a:pt x="1690409" y="788497"/>
                </a:cubicBezTo>
                <a:cubicBezTo>
                  <a:pt x="1690409" y="782569"/>
                  <a:pt x="1690409" y="770712"/>
                  <a:pt x="1690409" y="758855"/>
                </a:cubicBezTo>
                <a:cubicBezTo>
                  <a:pt x="1690409" y="746998"/>
                  <a:pt x="1684481" y="735141"/>
                  <a:pt x="1684481" y="723283"/>
                </a:cubicBezTo>
                <a:cubicBezTo>
                  <a:pt x="1690409" y="717355"/>
                  <a:pt x="1696337" y="705498"/>
                  <a:pt x="1702265" y="699569"/>
                </a:cubicBezTo>
                <a:cubicBezTo>
                  <a:pt x="1702265" y="681784"/>
                  <a:pt x="1690409" y="669926"/>
                  <a:pt x="1696337" y="652141"/>
                </a:cubicBezTo>
                <a:cubicBezTo>
                  <a:pt x="1696337" y="640284"/>
                  <a:pt x="1696337" y="622498"/>
                  <a:pt x="1690409" y="610641"/>
                </a:cubicBezTo>
                <a:cubicBezTo>
                  <a:pt x="1684481" y="604712"/>
                  <a:pt x="1678553" y="604712"/>
                  <a:pt x="1672625" y="610641"/>
                </a:cubicBezTo>
                <a:cubicBezTo>
                  <a:pt x="1666697" y="622498"/>
                  <a:pt x="1660769" y="634355"/>
                  <a:pt x="1660769" y="646212"/>
                </a:cubicBezTo>
                <a:cubicBezTo>
                  <a:pt x="1660769" y="646212"/>
                  <a:pt x="1654841" y="646212"/>
                  <a:pt x="1654841" y="640284"/>
                </a:cubicBezTo>
                <a:cubicBezTo>
                  <a:pt x="1642985" y="616570"/>
                  <a:pt x="1642985" y="604712"/>
                  <a:pt x="1654841" y="575070"/>
                </a:cubicBezTo>
                <a:cubicBezTo>
                  <a:pt x="1666697" y="569141"/>
                  <a:pt x="1672625" y="586927"/>
                  <a:pt x="1684481" y="586927"/>
                </a:cubicBezTo>
                <a:cubicBezTo>
                  <a:pt x="1684481" y="580998"/>
                  <a:pt x="1690409" y="580998"/>
                  <a:pt x="1690409" y="575070"/>
                </a:cubicBezTo>
                <a:cubicBezTo>
                  <a:pt x="1690409" y="563213"/>
                  <a:pt x="1696337" y="545427"/>
                  <a:pt x="1696337" y="527641"/>
                </a:cubicBezTo>
                <a:cubicBezTo>
                  <a:pt x="1708193" y="521713"/>
                  <a:pt x="1714121" y="539498"/>
                  <a:pt x="1725977" y="533570"/>
                </a:cubicBezTo>
                <a:cubicBezTo>
                  <a:pt x="1731905" y="521713"/>
                  <a:pt x="1743761" y="503927"/>
                  <a:pt x="1749689" y="486141"/>
                </a:cubicBezTo>
                <a:cubicBezTo>
                  <a:pt x="1755617" y="492070"/>
                  <a:pt x="1761545" y="497998"/>
                  <a:pt x="1761545" y="515784"/>
                </a:cubicBezTo>
                <a:cubicBezTo>
                  <a:pt x="1755617" y="521713"/>
                  <a:pt x="1749689" y="533570"/>
                  <a:pt x="1743761" y="545427"/>
                </a:cubicBezTo>
                <a:cubicBezTo>
                  <a:pt x="1737833" y="551355"/>
                  <a:pt x="1731905" y="557284"/>
                  <a:pt x="1725977" y="563213"/>
                </a:cubicBezTo>
                <a:cubicBezTo>
                  <a:pt x="1708193" y="575070"/>
                  <a:pt x="1702265" y="592855"/>
                  <a:pt x="1708193" y="616570"/>
                </a:cubicBezTo>
                <a:cubicBezTo>
                  <a:pt x="1708193" y="622498"/>
                  <a:pt x="1714121" y="634355"/>
                  <a:pt x="1714121" y="640284"/>
                </a:cubicBezTo>
                <a:cubicBezTo>
                  <a:pt x="1714121" y="646212"/>
                  <a:pt x="1714121" y="658069"/>
                  <a:pt x="1708193" y="663998"/>
                </a:cubicBezTo>
                <a:cubicBezTo>
                  <a:pt x="1714121" y="675855"/>
                  <a:pt x="1714121" y="687712"/>
                  <a:pt x="1720049" y="693641"/>
                </a:cubicBezTo>
                <a:cubicBezTo>
                  <a:pt x="1743761" y="640284"/>
                  <a:pt x="1743761" y="658069"/>
                  <a:pt x="1731905" y="598784"/>
                </a:cubicBezTo>
                <a:cubicBezTo>
                  <a:pt x="1731905" y="592855"/>
                  <a:pt x="1737833" y="586927"/>
                  <a:pt x="1743761" y="580998"/>
                </a:cubicBezTo>
                <a:cubicBezTo>
                  <a:pt x="1755617" y="580998"/>
                  <a:pt x="1755617" y="586927"/>
                  <a:pt x="1761545" y="592855"/>
                </a:cubicBezTo>
                <a:cubicBezTo>
                  <a:pt x="1755617" y="616570"/>
                  <a:pt x="1743761" y="640284"/>
                  <a:pt x="1755617" y="663998"/>
                </a:cubicBezTo>
                <a:cubicBezTo>
                  <a:pt x="1773401" y="669926"/>
                  <a:pt x="1791185" y="669926"/>
                  <a:pt x="1808969" y="675855"/>
                </a:cubicBezTo>
                <a:cubicBezTo>
                  <a:pt x="1820825" y="675855"/>
                  <a:pt x="1826753" y="669926"/>
                  <a:pt x="1832681" y="669926"/>
                </a:cubicBezTo>
                <a:cubicBezTo>
                  <a:pt x="1850465" y="658069"/>
                  <a:pt x="1850465" y="628427"/>
                  <a:pt x="1874177" y="628427"/>
                </a:cubicBezTo>
                <a:cubicBezTo>
                  <a:pt x="1880105" y="640284"/>
                  <a:pt x="1880105" y="640284"/>
                  <a:pt x="1868249" y="675855"/>
                </a:cubicBezTo>
                <a:cubicBezTo>
                  <a:pt x="1856393" y="687712"/>
                  <a:pt x="1838609" y="699569"/>
                  <a:pt x="1826753" y="717355"/>
                </a:cubicBezTo>
                <a:cubicBezTo>
                  <a:pt x="1803041" y="723283"/>
                  <a:pt x="1785257" y="729212"/>
                  <a:pt x="1767473" y="735141"/>
                </a:cubicBezTo>
                <a:cubicBezTo>
                  <a:pt x="1761545" y="752926"/>
                  <a:pt x="1755617" y="770712"/>
                  <a:pt x="1749689" y="794426"/>
                </a:cubicBezTo>
                <a:cubicBezTo>
                  <a:pt x="1737833" y="788497"/>
                  <a:pt x="1737833" y="770712"/>
                  <a:pt x="1725977" y="770712"/>
                </a:cubicBezTo>
                <a:cubicBezTo>
                  <a:pt x="1731905" y="758855"/>
                  <a:pt x="1731905" y="746998"/>
                  <a:pt x="1737833" y="735141"/>
                </a:cubicBezTo>
                <a:cubicBezTo>
                  <a:pt x="1731905" y="735141"/>
                  <a:pt x="1731905" y="729212"/>
                  <a:pt x="1725977" y="729212"/>
                </a:cubicBezTo>
                <a:cubicBezTo>
                  <a:pt x="1725977" y="729212"/>
                  <a:pt x="1720049" y="735141"/>
                  <a:pt x="1720049" y="735141"/>
                </a:cubicBezTo>
                <a:cubicBezTo>
                  <a:pt x="1714121" y="746998"/>
                  <a:pt x="1714121" y="758855"/>
                  <a:pt x="1725977" y="770712"/>
                </a:cubicBezTo>
                <a:cubicBezTo>
                  <a:pt x="1720049" y="788497"/>
                  <a:pt x="1714121" y="800355"/>
                  <a:pt x="1708193" y="818140"/>
                </a:cubicBezTo>
                <a:cubicBezTo>
                  <a:pt x="1714121" y="824069"/>
                  <a:pt x="1714121" y="824069"/>
                  <a:pt x="1714121" y="829997"/>
                </a:cubicBezTo>
                <a:cubicBezTo>
                  <a:pt x="1725977" y="829997"/>
                  <a:pt x="1737833" y="829997"/>
                  <a:pt x="1743761" y="829997"/>
                </a:cubicBezTo>
                <a:cubicBezTo>
                  <a:pt x="1749689" y="841854"/>
                  <a:pt x="1743761" y="847783"/>
                  <a:pt x="1743761" y="853712"/>
                </a:cubicBezTo>
                <a:cubicBezTo>
                  <a:pt x="1749689" y="859640"/>
                  <a:pt x="1749689" y="865569"/>
                  <a:pt x="1755617" y="877426"/>
                </a:cubicBezTo>
                <a:cubicBezTo>
                  <a:pt x="1755617" y="883354"/>
                  <a:pt x="1749689" y="889283"/>
                  <a:pt x="1749689" y="901140"/>
                </a:cubicBezTo>
                <a:cubicBezTo>
                  <a:pt x="1749689" y="907068"/>
                  <a:pt x="1755617" y="912997"/>
                  <a:pt x="1761545" y="918926"/>
                </a:cubicBezTo>
                <a:cubicBezTo>
                  <a:pt x="1761545" y="924854"/>
                  <a:pt x="1761545" y="930783"/>
                  <a:pt x="1761545" y="936711"/>
                </a:cubicBezTo>
                <a:cubicBezTo>
                  <a:pt x="1767473" y="942640"/>
                  <a:pt x="1767473" y="942640"/>
                  <a:pt x="1767473" y="942640"/>
                </a:cubicBezTo>
                <a:cubicBezTo>
                  <a:pt x="1779329" y="942640"/>
                  <a:pt x="1791185" y="942640"/>
                  <a:pt x="1808969" y="948568"/>
                </a:cubicBezTo>
                <a:cubicBezTo>
                  <a:pt x="1820825" y="942640"/>
                  <a:pt x="1832681" y="942640"/>
                  <a:pt x="1844537" y="936711"/>
                </a:cubicBezTo>
                <a:cubicBezTo>
                  <a:pt x="1838609" y="924854"/>
                  <a:pt x="1826753" y="924854"/>
                  <a:pt x="1826753" y="912997"/>
                </a:cubicBezTo>
                <a:cubicBezTo>
                  <a:pt x="1832681" y="901140"/>
                  <a:pt x="1844537" y="912997"/>
                  <a:pt x="1850465" y="907068"/>
                </a:cubicBezTo>
                <a:cubicBezTo>
                  <a:pt x="1856393" y="907068"/>
                  <a:pt x="1856393" y="907068"/>
                  <a:pt x="1856393" y="901140"/>
                </a:cubicBezTo>
                <a:cubicBezTo>
                  <a:pt x="1868249" y="889283"/>
                  <a:pt x="1874177" y="877426"/>
                  <a:pt x="1874177" y="859640"/>
                </a:cubicBezTo>
                <a:cubicBezTo>
                  <a:pt x="1886033" y="859640"/>
                  <a:pt x="1891961" y="859640"/>
                  <a:pt x="1903817" y="859640"/>
                </a:cubicBezTo>
                <a:cubicBezTo>
                  <a:pt x="1909745" y="859640"/>
                  <a:pt x="1915673" y="865569"/>
                  <a:pt x="1921601" y="871497"/>
                </a:cubicBezTo>
                <a:cubicBezTo>
                  <a:pt x="1939385" y="871497"/>
                  <a:pt x="1951241" y="859640"/>
                  <a:pt x="1969025" y="859640"/>
                </a:cubicBezTo>
                <a:cubicBezTo>
                  <a:pt x="1974953" y="847783"/>
                  <a:pt x="1980881" y="841854"/>
                  <a:pt x="1986809" y="835926"/>
                </a:cubicBezTo>
                <a:cubicBezTo>
                  <a:pt x="1992737" y="835926"/>
                  <a:pt x="2004593" y="829997"/>
                  <a:pt x="2016449" y="829997"/>
                </a:cubicBezTo>
                <a:cubicBezTo>
                  <a:pt x="2016449" y="818140"/>
                  <a:pt x="2022377" y="812212"/>
                  <a:pt x="2022377" y="800355"/>
                </a:cubicBezTo>
                <a:cubicBezTo>
                  <a:pt x="2034233" y="794426"/>
                  <a:pt x="2040161" y="788497"/>
                  <a:pt x="2052017" y="782569"/>
                </a:cubicBezTo>
                <a:cubicBezTo>
                  <a:pt x="2057945" y="776640"/>
                  <a:pt x="2057945" y="770712"/>
                  <a:pt x="2063873" y="764783"/>
                </a:cubicBezTo>
                <a:cubicBezTo>
                  <a:pt x="2063873" y="764783"/>
                  <a:pt x="2069801" y="764783"/>
                  <a:pt x="2069801" y="764783"/>
                </a:cubicBezTo>
                <a:cubicBezTo>
                  <a:pt x="2081657" y="770712"/>
                  <a:pt x="2081657" y="782569"/>
                  <a:pt x="2093512" y="788497"/>
                </a:cubicBezTo>
                <a:cubicBezTo>
                  <a:pt x="2117224" y="782569"/>
                  <a:pt x="2129081" y="764783"/>
                  <a:pt x="2146865" y="752926"/>
                </a:cubicBezTo>
                <a:cubicBezTo>
                  <a:pt x="2152793" y="752926"/>
                  <a:pt x="2164649" y="752926"/>
                  <a:pt x="2170577" y="752926"/>
                </a:cubicBezTo>
                <a:cubicBezTo>
                  <a:pt x="2176504" y="746998"/>
                  <a:pt x="2182432" y="735141"/>
                  <a:pt x="2182432" y="723283"/>
                </a:cubicBezTo>
                <a:cubicBezTo>
                  <a:pt x="2194289" y="717355"/>
                  <a:pt x="2206144" y="711426"/>
                  <a:pt x="2212073" y="711426"/>
                </a:cubicBezTo>
                <a:cubicBezTo>
                  <a:pt x="2223928" y="705498"/>
                  <a:pt x="2218001" y="693641"/>
                  <a:pt x="2223928" y="681784"/>
                </a:cubicBezTo>
                <a:cubicBezTo>
                  <a:pt x="2253569" y="669926"/>
                  <a:pt x="2283209" y="669926"/>
                  <a:pt x="2318777" y="669926"/>
                </a:cubicBezTo>
                <a:cubicBezTo>
                  <a:pt x="2324705" y="658069"/>
                  <a:pt x="2324705" y="658069"/>
                  <a:pt x="2318777" y="634355"/>
                </a:cubicBezTo>
                <a:cubicBezTo>
                  <a:pt x="2312848" y="634355"/>
                  <a:pt x="2300993" y="634355"/>
                  <a:pt x="2295065" y="640284"/>
                </a:cubicBezTo>
                <a:cubicBezTo>
                  <a:pt x="2289136" y="634355"/>
                  <a:pt x="2283209" y="634355"/>
                  <a:pt x="2283209" y="628427"/>
                </a:cubicBezTo>
                <a:cubicBezTo>
                  <a:pt x="2283209" y="622498"/>
                  <a:pt x="2283209" y="610641"/>
                  <a:pt x="2289136" y="610641"/>
                </a:cubicBezTo>
                <a:cubicBezTo>
                  <a:pt x="2300993" y="604712"/>
                  <a:pt x="2306920" y="604712"/>
                  <a:pt x="2312848" y="598784"/>
                </a:cubicBezTo>
                <a:cubicBezTo>
                  <a:pt x="2318777" y="598784"/>
                  <a:pt x="2330632" y="592855"/>
                  <a:pt x="2336560" y="592855"/>
                </a:cubicBezTo>
                <a:cubicBezTo>
                  <a:pt x="2348417" y="586927"/>
                  <a:pt x="2354344" y="586927"/>
                  <a:pt x="2360273" y="586927"/>
                </a:cubicBezTo>
                <a:cubicBezTo>
                  <a:pt x="2363237" y="578034"/>
                  <a:pt x="2366201" y="570623"/>
                  <a:pt x="2369905" y="563954"/>
                </a:cubicBezTo>
                <a:lnTo>
                  <a:pt x="2383795" y="545676"/>
                </a:lnTo>
                <a:lnTo>
                  <a:pt x="2395100" y="546168"/>
                </a:lnTo>
                <a:cubicBezTo>
                  <a:pt x="2400286" y="546909"/>
                  <a:pt x="2404733" y="548391"/>
                  <a:pt x="2407697" y="551355"/>
                </a:cubicBezTo>
                <a:cubicBezTo>
                  <a:pt x="2425481" y="557284"/>
                  <a:pt x="2425481" y="575070"/>
                  <a:pt x="2431409" y="586927"/>
                </a:cubicBezTo>
                <a:cubicBezTo>
                  <a:pt x="2437337" y="586927"/>
                  <a:pt x="2437337" y="586927"/>
                  <a:pt x="2443264" y="580998"/>
                </a:cubicBezTo>
                <a:cubicBezTo>
                  <a:pt x="2443264" y="575070"/>
                  <a:pt x="2443264" y="563213"/>
                  <a:pt x="2443264" y="545427"/>
                </a:cubicBezTo>
                <a:cubicBezTo>
                  <a:pt x="2437337" y="539498"/>
                  <a:pt x="2437337" y="533570"/>
                  <a:pt x="2431409" y="527641"/>
                </a:cubicBezTo>
                <a:cubicBezTo>
                  <a:pt x="2437337" y="515784"/>
                  <a:pt x="2443264" y="515784"/>
                  <a:pt x="2449193" y="509856"/>
                </a:cubicBezTo>
                <a:cubicBezTo>
                  <a:pt x="2455121" y="509856"/>
                  <a:pt x="2466976" y="509856"/>
                  <a:pt x="2472905" y="509856"/>
                </a:cubicBezTo>
                <a:cubicBezTo>
                  <a:pt x="2472905" y="515784"/>
                  <a:pt x="2472905" y="515784"/>
                  <a:pt x="2478833" y="515784"/>
                </a:cubicBezTo>
                <a:cubicBezTo>
                  <a:pt x="2478833" y="515784"/>
                  <a:pt x="2472905" y="509856"/>
                  <a:pt x="2472905" y="509856"/>
                </a:cubicBezTo>
                <a:cubicBezTo>
                  <a:pt x="2472905" y="503927"/>
                  <a:pt x="2466976" y="497998"/>
                  <a:pt x="2466976" y="497998"/>
                </a:cubicBezTo>
                <a:cubicBezTo>
                  <a:pt x="2455121" y="486141"/>
                  <a:pt x="2437337" y="497998"/>
                  <a:pt x="2425481" y="480213"/>
                </a:cubicBezTo>
                <a:cubicBezTo>
                  <a:pt x="2425481" y="468356"/>
                  <a:pt x="2437337" y="462427"/>
                  <a:pt x="2443264" y="450570"/>
                </a:cubicBezTo>
                <a:cubicBezTo>
                  <a:pt x="2455121" y="438713"/>
                  <a:pt x="2472905" y="438713"/>
                  <a:pt x="2484760" y="438713"/>
                </a:cubicBezTo>
                <a:cubicBezTo>
                  <a:pt x="2484760" y="438713"/>
                  <a:pt x="2490689" y="438713"/>
                  <a:pt x="2490689" y="438713"/>
                </a:cubicBezTo>
                <a:cubicBezTo>
                  <a:pt x="2484760" y="444641"/>
                  <a:pt x="2478833" y="450570"/>
                  <a:pt x="2472905" y="456499"/>
                </a:cubicBezTo>
                <a:cubicBezTo>
                  <a:pt x="2472905" y="462427"/>
                  <a:pt x="2478833" y="462427"/>
                  <a:pt x="2478833" y="468356"/>
                </a:cubicBezTo>
                <a:cubicBezTo>
                  <a:pt x="2484761" y="468356"/>
                  <a:pt x="2489207" y="465391"/>
                  <a:pt x="2493653" y="462427"/>
                </a:cubicBezTo>
                <a:lnTo>
                  <a:pt x="2507061" y="457063"/>
                </a:lnTo>
                <a:lnTo>
                  <a:pt x="2508472" y="457240"/>
                </a:lnTo>
                <a:lnTo>
                  <a:pt x="2508472" y="459463"/>
                </a:lnTo>
                <a:cubicBezTo>
                  <a:pt x="2508472" y="460945"/>
                  <a:pt x="2508472" y="462427"/>
                  <a:pt x="2508472" y="462427"/>
                </a:cubicBezTo>
                <a:cubicBezTo>
                  <a:pt x="2508472" y="468356"/>
                  <a:pt x="2508472" y="468356"/>
                  <a:pt x="2514401" y="462427"/>
                </a:cubicBezTo>
                <a:cubicBezTo>
                  <a:pt x="2511437" y="459463"/>
                  <a:pt x="2509954" y="457981"/>
                  <a:pt x="2508472" y="457240"/>
                </a:cubicBezTo>
                <a:lnTo>
                  <a:pt x="2508472" y="456499"/>
                </a:lnTo>
                <a:lnTo>
                  <a:pt x="2507061" y="457063"/>
                </a:lnTo>
                <a:lnTo>
                  <a:pt x="2502545" y="456499"/>
                </a:lnTo>
                <a:cubicBezTo>
                  <a:pt x="2508472" y="450570"/>
                  <a:pt x="2514401" y="444641"/>
                  <a:pt x="2514401" y="444641"/>
                </a:cubicBezTo>
                <a:cubicBezTo>
                  <a:pt x="2526256" y="432784"/>
                  <a:pt x="2544041" y="450570"/>
                  <a:pt x="2555896" y="426856"/>
                </a:cubicBezTo>
                <a:cubicBezTo>
                  <a:pt x="2555896" y="426856"/>
                  <a:pt x="2561825" y="420927"/>
                  <a:pt x="2561825" y="414999"/>
                </a:cubicBezTo>
                <a:cubicBezTo>
                  <a:pt x="2555896" y="397213"/>
                  <a:pt x="2555896" y="397213"/>
                  <a:pt x="2567753" y="373499"/>
                </a:cubicBezTo>
                <a:cubicBezTo>
                  <a:pt x="2573680" y="379427"/>
                  <a:pt x="2573680" y="391284"/>
                  <a:pt x="2585537" y="391284"/>
                </a:cubicBezTo>
                <a:cubicBezTo>
                  <a:pt x="2597392" y="391284"/>
                  <a:pt x="2591464" y="379427"/>
                  <a:pt x="2597392" y="373499"/>
                </a:cubicBezTo>
                <a:cubicBezTo>
                  <a:pt x="2603321" y="361642"/>
                  <a:pt x="2615176" y="361642"/>
                  <a:pt x="2621104" y="361642"/>
                </a:cubicBezTo>
                <a:cubicBezTo>
                  <a:pt x="2632961" y="367570"/>
                  <a:pt x="2627033" y="379427"/>
                  <a:pt x="2638888" y="391284"/>
                </a:cubicBezTo>
                <a:cubicBezTo>
                  <a:pt x="2644817" y="391284"/>
                  <a:pt x="2656672" y="385356"/>
                  <a:pt x="2668529" y="379427"/>
                </a:cubicBezTo>
                <a:cubicBezTo>
                  <a:pt x="2668529" y="379427"/>
                  <a:pt x="2674457" y="367570"/>
                  <a:pt x="2680384" y="361642"/>
                </a:cubicBezTo>
                <a:cubicBezTo>
                  <a:pt x="2692241" y="355713"/>
                  <a:pt x="2698169" y="349785"/>
                  <a:pt x="2704096" y="343856"/>
                </a:cubicBezTo>
                <a:cubicBezTo>
                  <a:pt x="2710025" y="337928"/>
                  <a:pt x="2715953" y="326071"/>
                  <a:pt x="2715953" y="320142"/>
                </a:cubicBezTo>
                <a:cubicBezTo>
                  <a:pt x="2715953" y="308285"/>
                  <a:pt x="2715953" y="302356"/>
                  <a:pt x="2704096" y="296428"/>
                </a:cubicBezTo>
                <a:cubicBezTo>
                  <a:pt x="2698169" y="296428"/>
                  <a:pt x="2692241" y="296428"/>
                  <a:pt x="2686312" y="290499"/>
                </a:cubicBezTo>
                <a:cubicBezTo>
                  <a:pt x="2680384" y="284571"/>
                  <a:pt x="2686312" y="278642"/>
                  <a:pt x="2692241" y="278642"/>
                </a:cubicBezTo>
                <a:cubicBezTo>
                  <a:pt x="2698169" y="278642"/>
                  <a:pt x="2704096" y="278642"/>
                  <a:pt x="2715953" y="278642"/>
                </a:cubicBezTo>
                <a:cubicBezTo>
                  <a:pt x="2715953" y="272714"/>
                  <a:pt x="2715953" y="272714"/>
                  <a:pt x="2715953" y="272714"/>
                </a:cubicBezTo>
                <a:cubicBezTo>
                  <a:pt x="2715953" y="254928"/>
                  <a:pt x="2721880" y="237142"/>
                  <a:pt x="2721880" y="219357"/>
                </a:cubicBezTo>
                <a:cubicBezTo>
                  <a:pt x="2727808" y="213428"/>
                  <a:pt x="2727808" y="207499"/>
                  <a:pt x="2727808" y="201571"/>
                </a:cubicBezTo>
                <a:cubicBezTo>
                  <a:pt x="2727808" y="195642"/>
                  <a:pt x="2727808" y="189714"/>
                  <a:pt x="2721880" y="183785"/>
                </a:cubicBezTo>
                <a:cubicBezTo>
                  <a:pt x="2727808" y="166000"/>
                  <a:pt x="2745592" y="166000"/>
                  <a:pt x="2757449" y="166000"/>
                </a:cubicBezTo>
                <a:cubicBezTo>
                  <a:pt x="2763377" y="166000"/>
                  <a:pt x="2769304" y="171928"/>
                  <a:pt x="2769304" y="177857"/>
                </a:cubicBezTo>
                <a:cubicBezTo>
                  <a:pt x="2769304" y="189714"/>
                  <a:pt x="2757449" y="189714"/>
                  <a:pt x="2751520" y="195642"/>
                </a:cubicBezTo>
                <a:cubicBezTo>
                  <a:pt x="2745592" y="213428"/>
                  <a:pt x="2751520" y="231214"/>
                  <a:pt x="2751520" y="248999"/>
                </a:cubicBezTo>
                <a:cubicBezTo>
                  <a:pt x="2745592" y="266785"/>
                  <a:pt x="2745592" y="284571"/>
                  <a:pt x="2745592" y="308285"/>
                </a:cubicBezTo>
                <a:cubicBezTo>
                  <a:pt x="2745592" y="314213"/>
                  <a:pt x="2751520" y="314213"/>
                  <a:pt x="2757449" y="314213"/>
                </a:cubicBezTo>
                <a:cubicBezTo>
                  <a:pt x="2763377" y="308285"/>
                  <a:pt x="2769304" y="296428"/>
                  <a:pt x="2775233" y="290499"/>
                </a:cubicBezTo>
                <a:cubicBezTo>
                  <a:pt x="2787089" y="278642"/>
                  <a:pt x="2798945" y="272714"/>
                  <a:pt x="2810800" y="272714"/>
                </a:cubicBezTo>
                <a:cubicBezTo>
                  <a:pt x="2810800" y="272714"/>
                  <a:pt x="2810800" y="278642"/>
                  <a:pt x="2816728" y="278642"/>
                </a:cubicBezTo>
                <a:cubicBezTo>
                  <a:pt x="2822657" y="278642"/>
                  <a:pt x="2828585" y="278642"/>
                  <a:pt x="2828585" y="278642"/>
                </a:cubicBezTo>
                <a:cubicBezTo>
                  <a:pt x="2834512" y="272714"/>
                  <a:pt x="2828585" y="272714"/>
                  <a:pt x="2822657" y="266785"/>
                </a:cubicBezTo>
                <a:cubicBezTo>
                  <a:pt x="2816728" y="272714"/>
                  <a:pt x="2816728" y="272714"/>
                  <a:pt x="2810800" y="272714"/>
                </a:cubicBezTo>
                <a:cubicBezTo>
                  <a:pt x="2810800" y="266785"/>
                  <a:pt x="2810800" y="260856"/>
                  <a:pt x="2810800" y="254928"/>
                </a:cubicBezTo>
                <a:cubicBezTo>
                  <a:pt x="2834512" y="213428"/>
                  <a:pt x="2834512" y="213428"/>
                  <a:pt x="2858224" y="201571"/>
                </a:cubicBezTo>
                <a:cubicBezTo>
                  <a:pt x="2864153" y="207499"/>
                  <a:pt x="2864153" y="207499"/>
                  <a:pt x="2864153" y="213428"/>
                </a:cubicBezTo>
                <a:cubicBezTo>
                  <a:pt x="2864153" y="219357"/>
                  <a:pt x="2864153" y="225285"/>
                  <a:pt x="2858224" y="231214"/>
                </a:cubicBezTo>
                <a:cubicBezTo>
                  <a:pt x="2870081" y="237142"/>
                  <a:pt x="2870081" y="237142"/>
                  <a:pt x="2887864" y="231214"/>
                </a:cubicBezTo>
                <a:cubicBezTo>
                  <a:pt x="2899720" y="237142"/>
                  <a:pt x="2917504" y="237142"/>
                  <a:pt x="2929360" y="243071"/>
                </a:cubicBezTo>
                <a:cubicBezTo>
                  <a:pt x="2923432" y="254928"/>
                  <a:pt x="2923432" y="254928"/>
                  <a:pt x="2905648" y="260856"/>
                </a:cubicBezTo>
                <a:cubicBezTo>
                  <a:pt x="2905648" y="266785"/>
                  <a:pt x="2899720" y="278642"/>
                  <a:pt x="2893792" y="296428"/>
                </a:cubicBezTo>
                <a:cubicBezTo>
                  <a:pt x="2876008" y="314213"/>
                  <a:pt x="2846369" y="326071"/>
                  <a:pt x="2834512" y="349785"/>
                </a:cubicBezTo>
                <a:cubicBezTo>
                  <a:pt x="2822657" y="361642"/>
                  <a:pt x="2810800" y="361642"/>
                  <a:pt x="2798945" y="367570"/>
                </a:cubicBezTo>
                <a:lnTo>
                  <a:pt x="2798517" y="363511"/>
                </a:lnTo>
                <a:lnTo>
                  <a:pt x="2798945" y="361642"/>
                </a:lnTo>
                <a:lnTo>
                  <a:pt x="2798321" y="361642"/>
                </a:lnTo>
                <a:lnTo>
                  <a:pt x="2797463" y="353490"/>
                </a:lnTo>
                <a:cubicBezTo>
                  <a:pt x="2795981" y="349785"/>
                  <a:pt x="2793017" y="346820"/>
                  <a:pt x="2787089" y="343856"/>
                </a:cubicBezTo>
                <a:cubicBezTo>
                  <a:pt x="2781161" y="343856"/>
                  <a:pt x="2769304" y="343856"/>
                  <a:pt x="2757449" y="349785"/>
                </a:cubicBezTo>
                <a:cubicBezTo>
                  <a:pt x="2745592" y="361642"/>
                  <a:pt x="2733737" y="385356"/>
                  <a:pt x="2715953" y="397213"/>
                </a:cubicBezTo>
                <a:cubicBezTo>
                  <a:pt x="2710025" y="397213"/>
                  <a:pt x="2710025" y="403142"/>
                  <a:pt x="2710025" y="409070"/>
                </a:cubicBezTo>
                <a:cubicBezTo>
                  <a:pt x="2680384" y="426856"/>
                  <a:pt x="2656672" y="420927"/>
                  <a:pt x="2627033" y="414999"/>
                </a:cubicBezTo>
                <a:cubicBezTo>
                  <a:pt x="2615176" y="426856"/>
                  <a:pt x="2597392" y="414999"/>
                  <a:pt x="2579609" y="426856"/>
                </a:cubicBezTo>
                <a:cubicBezTo>
                  <a:pt x="2573680" y="438713"/>
                  <a:pt x="2573680" y="444641"/>
                  <a:pt x="2579609" y="456499"/>
                </a:cubicBezTo>
                <a:cubicBezTo>
                  <a:pt x="2591464" y="450570"/>
                  <a:pt x="2597392" y="432784"/>
                  <a:pt x="2615176" y="432784"/>
                </a:cubicBezTo>
                <a:cubicBezTo>
                  <a:pt x="2621104" y="432784"/>
                  <a:pt x="2632961" y="438713"/>
                  <a:pt x="2638888" y="438713"/>
                </a:cubicBezTo>
                <a:cubicBezTo>
                  <a:pt x="2662600" y="438713"/>
                  <a:pt x="2686312" y="438713"/>
                  <a:pt x="2710025" y="432784"/>
                </a:cubicBezTo>
                <a:cubicBezTo>
                  <a:pt x="2715953" y="426856"/>
                  <a:pt x="2710025" y="414999"/>
                  <a:pt x="2710025" y="409070"/>
                </a:cubicBezTo>
                <a:cubicBezTo>
                  <a:pt x="2721880" y="397213"/>
                  <a:pt x="2733737" y="397213"/>
                  <a:pt x="2751520" y="397213"/>
                </a:cubicBezTo>
                <a:cubicBezTo>
                  <a:pt x="2751520" y="397213"/>
                  <a:pt x="2757449" y="391284"/>
                  <a:pt x="2757449" y="391284"/>
                </a:cubicBezTo>
                <a:cubicBezTo>
                  <a:pt x="2769304" y="385356"/>
                  <a:pt x="2763377" y="367570"/>
                  <a:pt x="2781161" y="361642"/>
                </a:cubicBezTo>
                <a:lnTo>
                  <a:pt x="2798321" y="361642"/>
                </a:lnTo>
                <a:lnTo>
                  <a:pt x="2798517" y="363511"/>
                </a:lnTo>
                <a:lnTo>
                  <a:pt x="2793016" y="387579"/>
                </a:lnTo>
                <a:cubicBezTo>
                  <a:pt x="2791534" y="395731"/>
                  <a:pt x="2790052" y="403142"/>
                  <a:pt x="2787089" y="409070"/>
                </a:cubicBezTo>
                <a:cubicBezTo>
                  <a:pt x="2781161" y="420927"/>
                  <a:pt x="2763377" y="420927"/>
                  <a:pt x="2763377" y="432784"/>
                </a:cubicBezTo>
                <a:cubicBezTo>
                  <a:pt x="2769304" y="438713"/>
                  <a:pt x="2769304" y="438713"/>
                  <a:pt x="2793016" y="444641"/>
                </a:cubicBezTo>
                <a:cubicBezTo>
                  <a:pt x="2804873" y="438713"/>
                  <a:pt x="2822657" y="432784"/>
                  <a:pt x="2834512" y="420927"/>
                </a:cubicBezTo>
                <a:cubicBezTo>
                  <a:pt x="2840441" y="420927"/>
                  <a:pt x="2846369" y="409070"/>
                  <a:pt x="2858224" y="414999"/>
                </a:cubicBezTo>
                <a:cubicBezTo>
                  <a:pt x="2858224" y="414999"/>
                  <a:pt x="2864153" y="420927"/>
                  <a:pt x="2864153" y="420927"/>
                </a:cubicBezTo>
                <a:cubicBezTo>
                  <a:pt x="2864153" y="420927"/>
                  <a:pt x="2864153" y="426856"/>
                  <a:pt x="2864153" y="426856"/>
                </a:cubicBezTo>
                <a:cubicBezTo>
                  <a:pt x="2870081" y="432784"/>
                  <a:pt x="2881936" y="432784"/>
                  <a:pt x="2887864" y="438713"/>
                </a:cubicBezTo>
                <a:cubicBezTo>
                  <a:pt x="2890828" y="447606"/>
                  <a:pt x="2889346" y="453534"/>
                  <a:pt x="2886382" y="459463"/>
                </a:cubicBezTo>
                <a:lnTo>
                  <a:pt x="2878132" y="475965"/>
                </a:lnTo>
                <a:lnTo>
                  <a:pt x="2876008" y="474284"/>
                </a:lnTo>
                <a:cubicBezTo>
                  <a:pt x="2876008" y="474284"/>
                  <a:pt x="2876008" y="474284"/>
                  <a:pt x="2876008" y="480213"/>
                </a:cubicBezTo>
                <a:lnTo>
                  <a:pt x="2878132" y="475965"/>
                </a:lnTo>
                <a:lnTo>
                  <a:pt x="2893792" y="488365"/>
                </a:lnTo>
                <a:cubicBezTo>
                  <a:pt x="2899720" y="492070"/>
                  <a:pt x="2905648" y="495034"/>
                  <a:pt x="2911576" y="497998"/>
                </a:cubicBezTo>
                <a:cubicBezTo>
                  <a:pt x="2929360" y="492070"/>
                  <a:pt x="2941216" y="486141"/>
                  <a:pt x="2959000" y="480213"/>
                </a:cubicBezTo>
                <a:cubicBezTo>
                  <a:pt x="2964928" y="474284"/>
                  <a:pt x="2970856" y="462427"/>
                  <a:pt x="2976784" y="456499"/>
                </a:cubicBezTo>
                <a:cubicBezTo>
                  <a:pt x="2982712" y="456499"/>
                  <a:pt x="2982712" y="456499"/>
                  <a:pt x="2988640" y="456499"/>
                </a:cubicBezTo>
                <a:cubicBezTo>
                  <a:pt x="3006424" y="450570"/>
                  <a:pt x="3018280" y="456499"/>
                  <a:pt x="3036064" y="468356"/>
                </a:cubicBezTo>
                <a:cubicBezTo>
                  <a:pt x="3041992" y="468356"/>
                  <a:pt x="3047920" y="462427"/>
                  <a:pt x="3053848" y="462427"/>
                </a:cubicBezTo>
                <a:cubicBezTo>
                  <a:pt x="3065704" y="468356"/>
                  <a:pt x="3065704" y="480213"/>
                  <a:pt x="3071632" y="492070"/>
                </a:cubicBezTo>
                <a:cubicBezTo>
                  <a:pt x="3065704" y="497998"/>
                  <a:pt x="3059776" y="503927"/>
                  <a:pt x="3053848" y="503927"/>
                </a:cubicBezTo>
                <a:cubicBezTo>
                  <a:pt x="3047920" y="503927"/>
                  <a:pt x="3041992" y="497998"/>
                  <a:pt x="3036064" y="497998"/>
                </a:cubicBezTo>
                <a:cubicBezTo>
                  <a:pt x="3030136" y="497998"/>
                  <a:pt x="3024208" y="497998"/>
                  <a:pt x="3018280" y="503927"/>
                </a:cubicBezTo>
                <a:cubicBezTo>
                  <a:pt x="3012352" y="492070"/>
                  <a:pt x="3012352" y="486141"/>
                  <a:pt x="3006424" y="480213"/>
                </a:cubicBezTo>
                <a:cubicBezTo>
                  <a:pt x="3006424" y="480213"/>
                  <a:pt x="3000496" y="474284"/>
                  <a:pt x="3000496" y="474284"/>
                </a:cubicBezTo>
                <a:cubicBezTo>
                  <a:pt x="2994568" y="474284"/>
                  <a:pt x="2994568" y="474284"/>
                  <a:pt x="2994568" y="474284"/>
                </a:cubicBezTo>
                <a:cubicBezTo>
                  <a:pt x="2988640" y="492070"/>
                  <a:pt x="2988640" y="503927"/>
                  <a:pt x="2994568" y="515784"/>
                </a:cubicBezTo>
                <a:cubicBezTo>
                  <a:pt x="3000496" y="515784"/>
                  <a:pt x="3000496" y="521713"/>
                  <a:pt x="3006424" y="521713"/>
                </a:cubicBezTo>
                <a:cubicBezTo>
                  <a:pt x="3012352" y="521713"/>
                  <a:pt x="3024208" y="521713"/>
                  <a:pt x="3030136" y="521713"/>
                </a:cubicBezTo>
                <a:cubicBezTo>
                  <a:pt x="3041992" y="527641"/>
                  <a:pt x="3053848" y="533570"/>
                  <a:pt x="3065704" y="533570"/>
                </a:cubicBezTo>
                <a:cubicBezTo>
                  <a:pt x="3077560" y="533570"/>
                  <a:pt x="3089416" y="527641"/>
                  <a:pt x="3101272" y="527641"/>
                </a:cubicBezTo>
                <a:cubicBezTo>
                  <a:pt x="3107200" y="527641"/>
                  <a:pt x="3113128" y="533570"/>
                  <a:pt x="3119056" y="533570"/>
                </a:cubicBezTo>
                <a:cubicBezTo>
                  <a:pt x="3130912" y="533570"/>
                  <a:pt x="3124984" y="527641"/>
                  <a:pt x="3124984" y="515784"/>
                </a:cubicBezTo>
                <a:cubicBezTo>
                  <a:pt x="3113128" y="515784"/>
                  <a:pt x="3107200" y="509856"/>
                  <a:pt x="3095344" y="503927"/>
                </a:cubicBezTo>
                <a:cubicBezTo>
                  <a:pt x="3095344" y="497998"/>
                  <a:pt x="3095344" y="492070"/>
                  <a:pt x="3095344" y="486141"/>
                </a:cubicBezTo>
                <a:cubicBezTo>
                  <a:pt x="3095344" y="480213"/>
                  <a:pt x="3089416" y="474284"/>
                  <a:pt x="3083488" y="468356"/>
                </a:cubicBezTo>
                <a:cubicBezTo>
                  <a:pt x="3077560" y="450570"/>
                  <a:pt x="3095344" y="438713"/>
                  <a:pt x="3089416" y="420927"/>
                </a:cubicBezTo>
                <a:cubicBezTo>
                  <a:pt x="3089416" y="409070"/>
                  <a:pt x="3089416" y="397213"/>
                  <a:pt x="3083488" y="385356"/>
                </a:cubicBezTo>
                <a:cubicBezTo>
                  <a:pt x="3089416" y="379427"/>
                  <a:pt x="3095344" y="379427"/>
                  <a:pt x="3101272" y="379427"/>
                </a:cubicBezTo>
                <a:cubicBezTo>
                  <a:pt x="3107200" y="385356"/>
                  <a:pt x="3113128" y="385356"/>
                  <a:pt x="3119056" y="391284"/>
                </a:cubicBezTo>
                <a:cubicBezTo>
                  <a:pt x="3119056" y="409070"/>
                  <a:pt x="3113128" y="420927"/>
                  <a:pt x="3113128" y="432784"/>
                </a:cubicBezTo>
                <a:cubicBezTo>
                  <a:pt x="3113128" y="450570"/>
                  <a:pt x="3130912" y="450570"/>
                  <a:pt x="3142768" y="456499"/>
                </a:cubicBezTo>
                <a:cubicBezTo>
                  <a:pt x="3160552" y="450570"/>
                  <a:pt x="3178336" y="444641"/>
                  <a:pt x="3196120" y="438713"/>
                </a:cubicBezTo>
                <a:cubicBezTo>
                  <a:pt x="3202048" y="426856"/>
                  <a:pt x="3202048" y="426856"/>
                  <a:pt x="3196120" y="403142"/>
                </a:cubicBezTo>
                <a:cubicBezTo>
                  <a:pt x="3190192" y="397213"/>
                  <a:pt x="3178336" y="403142"/>
                  <a:pt x="3172408" y="397213"/>
                </a:cubicBezTo>
                <a:cubicBezTo>
                  <a:pt x="3154624" y="391284"/>
                  <a:pt x="3142768" y="379427"/>
                  <a:pt x="3142768" y="361642"/>
                </a:cubicBezTo>
                <a:cubicBezTo>
                  <a:pt x="3142768" y="355713"/>
                  <a:pt x="3148696" y="355713"/>
                  <a:pt x="3148696" y="355713"/>
                </a:cubicBezTo>
                <a:cubicBezTo>
                  <a:pt x="3166480" y="373499"/>
                  <a:pt x="3190192" y="379427"/>
                  <a:pt x="3213904" y="385356"/>
                </a:cubicBezTo>
                <a:cubicBezTo>
                  <a:pt x="3219832" y="391284"/>
                  <a:pt x="3231688" y="403142"/>
                  <a:pt x="3237616" y="414999"/>
                </a:cubicBezTo>
                <a:cubicBezTo>
                  <a:pt x="3231688" y="420927"/>
                  <a:pt x="3225760" y="432784"/>
                  <a:pt x="3225760" y="438713"/>
                </a:cubicBezTo>
                <a:cubicBezTo>
                  <a:pt x="3225760" y="444641"/>
                  <a:pt x="3231688" y="450570"/>
                  <a:pt x="3237616" y="450570"/>
                </a:cubicBezTo>
                <a:cubicBezTo>
                  <a:pt x="3255400" y="450570"/>
                  <a:pt x="3279112" y="444641"/>
                  <a:pt x="3302824" y="444641"/>
                </a:cubicBezTo>
                <a:cubicBezTo>
                  <a:pt x="3314680" y="450570"/>
                  <a:pt x="3332464" y="450570"/>
                  <a:pt x="3350248" y="450570"/>
                </a:cubicBezTo>
                <a:cubicBezTo>
                  <a:pt x="3362104" y="456499"/>
                  <a:pt x="3379888" y="450570"/>
                  <a:pt x="3391744" y="462427"/>
                </a:cubicBezTo>
                <a:cubicBezTo>
                  <a:pt x="3415456" y="450570"/>
                  <a:pt x="3433240" y="450570"/>
                  <a:pt x="3451024" y="450570"/>
                </a:cubicBezTo>
                <a:cubicBezTo>
                  <a:pt x="3462880" y="450570"/>
                  <a:pt x="3480664" y="444641"/>
                  <a:pt x="3492520" y="444641"/>
                </a:cubicBezTo>
                <a:cubicBezTo>
                  <a:pt x="3504376" y="438713"/>
                  <a:pt x="3516232" y="456499"/>
                  <a:pt x="3528088" y="444641"/>
                </a:cubicBezTo>
                <a:cubicBezTo>
                  <a:pt x="3528088" y="426856"/>
                  <a:pt x="3504376" y="432784"/>
                  <a:pt x="3498448" y="426856"/>
                </a:cubicBezTo>
                <a:cubicBezTo>
                  <a:pt x="3486592" y="409070"/>
                  <a:pt x="3474736" y="397213"/>
                  <a:pt x="3474736" y="385356"/>
                </a:cubicBezTo>
                <a:cubicBezTo>
                  <a:pt x="3474736" y="373499"/>
                  <a:pt x="3480664" y="373499"/>
                  <a:pt x="3492520" y="367570"/>
                </a:cubicBezTo>
                <a:cubicBezTo>
                  <a:pt x="3498448" y="367570"/>
                  <a:pt x="3510304" y="379427"/>
                  <a:pt x="3522160" y="373499"/>
                </a:cubicBezTo>
                <a:cubicBezTo>
                  <a:pt x="3522160" y="373499"/>
                  <a:pt x="3528088" y="367570"/>
                  <a:pt x="3528088" y="367570"/>
                </a:cubicBezTo>
                <a:cubicBezTo>
                  <a:pt x="3528088" y="361642"/>
                  <a:pt x="3528088" y="355713"/>
                  <a:pt x="3528088" y="343856"/>
                </a:cubicBezTo>
                <a:cubicBezTo>
                  <a:pt x="3534016" y="331999"/>
                  <a:pt x="3545872" y="331999"/>
                  <a:pt x="3557728" y="331999"/>
                </a:cubicBezTo>
                <a:cubicBezTo>
                  <a:pt x="3557728" y="337928"/>
                  <a:pt x="3563656" y="337928"/>
                  <a:pt x="3563656" y="343856"/>
                </a:cubicBezTo>
                <a:cubicBezTo>
                  <a:pt x="3569584" y="361642"/>
                  <a:pt x="3545872" y="379427"/>
                  <a:pt x="3557728" y="403142"/>
                </a:cubicBezTo>
                <a:cubicBezTo>
                  <a:pt x="3557728" y="403142"/>
                  <a:pt x="3563656" y="403142"/>
                  <a:pt x="3563656" y="409070"/>
                </a:cubicBezTo>
                <a:cubicBezTo>
                  <a:pt x="3563656" y="420927"/>
                  <a:pt x="3557728" y="426856"/>
                  <a:pt x="3557728" y="438713"/>
                </a:cubicBezTo>
                <a:cubicBezTo>
                  <a:pt x="3557728" y="444641"/>
                  <a:pt x="3563656" y="450570"/>
                  <a:pt x="3569584" y="444641"/>
                </a:cubicBezTo>
                <a:cubicBezTo>
                  <a:pt x="3575512" y="432784"/>
                  <a:pt x="3575512" y="420927"/>
                  <a:pt x="3563656" y="409070"/>
                </a:cubicBezTo>
                <a:cubicBezTo>
                  <a:pt x="3569584" y="403142"/>
                  <a:pt x="3569584" y="397213"/>
                  <a:pt x="3569584" y="391284"/>
                </a:cubicBezTo>
                <a:cubicBezTo>
                  <a:pt x="3581440" y="379427"/>
                  <a:pt x="3599224" y="373499"/>
                  <a:pt x="3622936" y="373499"/>
                </a:cubicBezTo>
                <a:cubicBezTo>
                  <a:pt x="3628864" y="385356"/>
                  <a:pt x="3628864" y="391284"/>
                  <a:pt x="3640720" y="391284"/>
                </a:cubicBezTo>
                <a:cubicBezTo>
                  <a:pt x="3652576" y="391284"/>
                  <a:pt x="3658504" y="385356"/>
                  <a:pt x="3658504" y="379427"/>
                </a:cubicBezTo>
                <a:cubicBezTo>
                  <a:pt x="3664432" y="373499"/>
                  <a:pt x="3658504" y="367570"/>
                  <a:pt x="3652576" y="367570"/>
                </a:cubicBezTo>
                <a:cubicBezTo>
                  <a:pt x="3640720" y="367570"/>
                  <a:pt x="3634792" y="373499"/>
                  <a:pt x="3622936" y="373499"/>
                </a:cubicBezTo>
                <a:cubicBezTo>
                  <a:pt x="3622936" y="361642"/>
                  <a:pt x="3617008" y="349785"/>
                  <a:pt x="3617008" y="337928"/>
                </a:cubicBezTo>
                <a:cubicBezTo>
                  <a:pt x="3611080" y="331999"/>
                  <a:pt x="3605152" y="331999"/>
                  <a:pt x="3599224" y="331999"/>
                </a:cubicBezTo>
                <a:cubicBezTo>
                  <a:pt x="3593296" y="331999"/>
                  <a:pt x="3587368" y="326071"/>
                  <a:pt x="3581440" y="326071"/>
                </a:cubicBezTo>
                <a:cubicBezTo>
                  <a:pt x="3581440" y="320142"/>
                  <a:pt x="3581440" y="314213"/>
                  <a:pt x="3581440" y="308285"/>
                </a:cubicBezTo>
                <a:cubicBezTo>
                  <a:pt x="3599224" y="296428"/>
                  <a:pt x="3611080" y="296428"/>
                  <a:pt x="3628864" y="296428"/>
                </a:cubicBezTo>
                <a:cubicBezTo>
                  <a:pt x="3646648" y="302356"/>
                  <a:pt x="3664432" y="308285"/>
                  <a:pt x="3682216" y="308285"/>
                </a:cubicBezTo>
                <a:cubicBezTo>
                  <a:pt x="3682216" y="308285"/>
                  <a:pt x="3682216" y="314213"/>
                  <a:pt x="3682216" y="314213"/>
                </a:cubicBezTo>
                <a:cubicBezTo>
                  <a:pt x="3676288" y="326071"/>
                  <a:pt x="3664432" y="320142"/>
                  <a:pt x="3658504" y="320142"/>
                </a:cubicBezTo>
                <a:cubicBezTo>
                  <a:pt x="3652576" y="320142"/>
                  <a:pt x="3652576" y="326071"/>
                  <a:pt x="3652576" y="326071"/>
                </a:cubicBezTo>
                <a:cubicBezTo>
                  <a:pt x="3646648" y="331999"/>
                  <a:pt x="3652576" y="337928"/>
                  <a:pt x="3652576" y="337928"/>
                </a:cubicBezTo>
                <a:cubicBezTo>
                  <a:pt x="3676288" y="331999"/>
                  <a:pt x="3694072" y="349785"/>
                  <a:pt x="3717784" y="337928"/>
                </a:cubicBezTo>
                <a:cubicBezTo>
                  <a:pt x="3723712" y="337928"/>
                  <a:pt x="3729640" y="343856"/>
                  <a:pt x="3729640" y="349785"/>
                </a:cubicBezTo>
                <a:cubicBezTo>
                  <a:pt x="3729640" y="361642"/>
                  <a:pt x="3729640" y="367570"/>
                  <a:pt x="3723712" y="373499"/>
                </a:cubicBezTo>
                <a:cubicBezTo>
                  <a:pt x="3729640" y="385356"/>
                  <a:pt x="3741496" y="373499"/>
                  <a:pt x="3747424" y="385356"/>
                </a:cubicBezTo>
                <a:cubicBezTo>
                  <a:pt x="3753352" y="385356"/>
                  <a:pt x="3753352" y="391284"/>
                  <a:pt x="3747424" y="391284"/>
                </a:cubicBezTo>
                <a:cubicBezTo>
                  <a:pt x="3747424" y="397213"/>
                  <a:pt x="3741496" y="397213"/>
                  <a:pt x="3735568" y="397213"/>
                </a:cubicBezTo>
                <a:cubicBezTo>
                  <a:pt x="3717784" y="397213"/>
                  <a:pt x="3705928" y="397213"/>
                  <a:pt x="3688144" y="403142"/>
                </a:cubicBezTo>
                <a:cubicBezTo>
                  <a:pt x="3688144" y="409070"/>
                  <a:pt x="3682216" y="414999"/>
                  <a:pt x="3682216" y="414999"/>
                </a:cubicBezTo>
                <a:cubicBezTo>
                  <a:pt x="3676288" y="432784"/>
                  <a:pt x="3682216" y="444641"/>
                  <a:pt x="3688144" y="456499"/>
                </a:cubicBezTo>
                <a:cubicBezTo>
                  <a:pt x="3682216" y="468356"/>
                  <a:pt x="3682216" y="468356"/>
                  <a:pt x="3664432" y="474284"/>
                </a:cubicBezTo>
                <a:cubicBezTo>
                  <a:pt x="3658504" y="462427"/>
                  <a:pt x="3658504" y="450570"/>
                  <a:pt x="3652576" y="438713"/>
                </a:cubicBezTo>
                <a:cubicBezTo>
                  <a:pt x="3640720" y="462427"/>
                  <a:pt x="3646648" y="480213"/>
                  <a:pt x="3652576" y="497998"/>
                </a:cubicBezTo>
                <a:cubicBezTo>
                  <a:pt x="3652576" y="509856"/>
                  <a:pt x="3646648" y="515784"/>
                  <a:pt x="3634792" y="521713"/>
                </a:cubicBezTo>
                <a:cubicBezTo>
                  <a:pt x="3628864" y="515784"/>
                  <a:pt x="3617008" y="515784"/>
                  <a:pt x="3611080" y="515784"/>
                </a:cubicBezTo>
                <a:cubicBezTo>
                  <a:pt x="3611080" y="515784"/>
                  <a:pt x="3611080" y="515784"/>
                  <a:pt x="3605152" y="515784"/>
                </a:cubicBezTo>
                <a:cubicBezTo>
                  <a:pt x="3587368" y="521713"/>
                  <a:pt x="3569584" y="527641"/>
                  <a:pt x="3545872" y="533570"/>
                </a:cubicBezTo>
                <a:cubicBezTo>
                  <a:pt x="3498448" y="515784"/>
                  <a:pt x="3451024" y="527641"/>
                  <a:pt x="3403600" y="527641"/>
                </a:cubicBezTo>
                <a:cubicBezTo>
                  <a:pt x="3397672" y="533570"/>
                  <a:pt x="3385816" y="539498"/>
                  <a:pt x="3379888" y="551355"/>
                </a:cubicBezTo>
                <a:cubicBezTo>
                  <a:pt x="3373960" y="551355"/>
                  <a:pt x="3373960" y="551355"/>
                  <a:pt x="3362104" y="551355"/>
                </a:cubicBezTo>
                <a:cubicBezTo>
                  <a:pt x="3356176" y="557284"/>
                  <a:pt x="3344320" y="569141"/>
                  <a:pt x="3332464" y="580998"/>
                </a:cubicBezTo>
                <a:cubicBezTo>
                  <a:pt x="3326536" y="569141"/>
                  <a:pt x="3326536" y="557284"/>
                  <a:pt x="3320608" y="551355"/>
                </a:cubicBezTo>
                <a:cubicBezTo>
                  <a:pt x="3326536" y="533570"/>
                  <a:pt x="3344320" y="539498"/>
                  <a:pt x="3350248" y="527641"/>
                </a:cubicBezTo>
                <a:cubicBezTo>
                  <a:pt x="3350248" y="527641"/>
                  <a:pt x="3350248" y="521713"/>
                  <a:pt x="3344320" y="521713"/>
                </a:cubicBezTo>
                <a:cubicBezTo>
                  <a:pt x="3326536" y="521713"/>
                  <a:pt x="3314680" y="521713"/>
                  <a:pt x="3296896" y="521713"/>
                </a:cubicBezTo>
                <a:cubicBezTo>
                  <a:pt x="3290968" y="521713"/>
                  <a:pt x="3285040" y="521713"/>
                  <a:pt x="3279112" y="515784"/>
                </a:cubicBezTo>
                <a:cubicBezTo>
                  <a:pt x="3261328" y="515784"/>
                  <a:pt x="3237616" y="515784"/>
                  <a:pt x="3219832" y="521713"/>
                </a:cubicBezTo>
                <a:cubicBezTo>
                  <a:pt x="3207976" y="515784"/>
                  <a:pt x="3202048" y="503927"/>
                  <a:pt x="3190192" y="497998"/>
                </a:cubicBezTo>
                <a:cubicBezTo>
                  <a:pt x="3178336" y="503927"/>
                  <a:pt x="3166480" y="509856"/>
                  <a:pt x="3154624" y="515784"/>
                </a:cubicBezTo>
                <a:cubicBezTo>
                  <a:pt x="3154624" y="515784"/>
                  <a:pt x="3154624" y="521713"/>
                  <a:pt x="3154624" y="527641"/>
                </a:cubicBezTo>
                <a:cubicBezTo>
                  <a:pt x="3166480" y="539498"/>
                  <a:pt x="3190192" y="527641"/>
                  <a:pt x="3196120" y="545427"/>
                </a:cubicBezTo>
                <a:cubicBezTo>
                  <a:pt x="3196120" y="551355"/>
                  <a:pt x="3196120" y="557284"/>
                  <a:pt x="3190192" y="557284"/>
                </a:cubicBezTo>
                <a:cubicBezTo>
                  <a:pt x="3190192" y="557284"/>
                  <a:pt x="3184264" y="563213"/>
                  <a:pt x="3178336" y="563213"/>
                </a:cubicBezTo>
                <a:cubicBezTo>
                  <a:pt x="3166480" y="557284"/>
                  <a:pt x="3160552" y="551355"/>
                  <a:pt x="3148696" y="545427"/>
                </a:cubicBezTo>
                <a:cubicBezTo>
                  <a:pt x="3142768" y="551355"/>
                  <a:pt x="3136840" y="551355"/>
                  <a:pt x="3124984" y="557284"/>
                </a:cubicBezTo>
                <a:cubicBezTo>
                  <a:pt x="3119056" y="569141"/>
                  <a:pt x="3113128" y="575070"/>
                  <a:pt x="3107200" y="580998"/>
                </a:cubicBezTo>
                <a:cubicBezTo>
                  <a:pt x="3101272" y="580998"/>
                  <a:pt x="3095344" y="580998"/>
                  <a:pt x="3095344" y="580998"/>
                </a:cubicBezTo>
                <a:cubicBezTo>
                  <a:pt x="3089416" y="575070"/>
                  <a:pt x="3083488" y="569141"/>
                  <a:pt x="3083488" y="569141"/>
                </a:cubicBezTo>
                <a:cubicBezTo>
                  <a:pt x="3083488" y="569141"/>
                  <a:pt x="3083488" y="569141"/>
                  <a:pt x="3077560" y="563213"/>
                </a:cubicBezTo>
                <a:cubicBezTo>
                  <a:pt x="3077560" y="563213"/>
                  <a:pt x="3077560" y="563213"/>
                  <a:pt x="3083488" y="569141"/>
                </a:cubicBezTo>
                <a:cubicBezTo>
                  <a:pt x="3077560" y="586927"/>
                  <a:pt x="3065704" y="598784"/>
                  <a:pt x="3071632" y="616570"/>
                </a:cubicBezTo>
                <a:cubicBezTo>
                  <a:pt x="3047920" y="640284"/>
                  <a:pt x="3024208" y="652141"/>
                  <a:pt x="3000496" y="663998"/>
                </a:cubicBezTo>
                <a:cubicBezTo>
                  <a:pt x="2994568" y="669926"/>
                  <a:pt x="2994568" y="675855"/>
                  <a:pt x="2994568" y="681784"/>
                </a:cubicBezTo>
                <a:cubicBezTo>
                  <a:pt x="3012352" y="687712"/>
                  <a:pt x="3024208" y="693641"/>
                  <a:pt x="3036064" y="699569"/>
                </a:cubicBezTo>
                <a:cubicBezTo>
                  <a:pt x="3047920" y="693641"/>
                  <a:pt x="3053848" y="693641"/>
                  <a:pt x="3059776" y="687712"/>
                </a:cubicBezTo>
                <a:cubicBezTo>
                  <a:pt x="3071632" y="693641"/>
                  <a:pt x="3071632" y="699569"/>
                  <a:pt x="3065704" y="705498"/>
                </a:cubicBezTo>
                <a:cubicBezTo>
                  <a:pt x="3059776" y="711426"/>
                  <a:pt x="3047920" y="717355"/>
                  <a:pt x="3036064" y="723283"/>
                </a:cubicBezTo>
                <a:cubicBezTo>
                  <a:pt x="3030136" y="729212"/>
                  <a:pt x="3024208" y="741069"/>
                  <a:pt x="3012352" y="752926"/>
                </a:cubicBezTo>
                <a:cubicBezTo>
                  <a:pt x="2994568" y="758855"/>
                  <a:pt x="2976784" y="764783"/>
                  <a:pt x="2959000" y="752926"/>
                </a:cubicBezTo>
                <a:cubicBezTo>
                  <a:pt x="2959000" y="746998"/>
                  <a:pt x="2959000" y="741069"/>
                  <a:pt x="2959000" y="735141"/>
                </a:cubicBezTo>
                <a:cubicBezTo>
                  <a:pt x="2970856" y="735141"/>
                  <a:pt x="2988640" y="735141"/>
                  <a:pt x="3006424" y="729212"/>
                </a:cubicBezTo>
                <a:cubicBezTo>
                  <a:pt x="3006424" y="723283"/>
                  <a:pt x="3000496" y="717355"/>
                  <a:pt x="2994568" y="717355"/>
                </a:cubicBezTo>
                <a:cubicBezTo>
                  <a:pt x="2982712" y="711426"/>
                  <a:pt x="2970856" y="717355"/>
                  <a:pt x="2959000" y="723283"/>
                </a:cubicBezTo>
                <a:cubicBezTo>
                  <a:pt x="2959000" y="729212"/>
                  <a:pt x="2959000" y="729212"/>
                  <a:pt x="2959000" y="735141"/>
                </a:cubicBezTo>
                <a:cubicBezTo>
                  <a:pt x="2953072" y="741069"/>
                  <a:pt x="2953072" y="746998"/>
                  <a:pt x="2947144" y="752926"/>
                </a:cubicBezTo>
                <a:cubicBezTo>
                  <a:pt x="2947144" y="764783"/>
                  <a:pt x="2947144" y="782569"/>
                  <a:pt x="2941216" y="794426"/>
                </a:cubicBezTo>
                <a:cubicBezTo>
                  <a:pt x="2953072" y="812212"/>
                  <a:pt x="2976784" y="794426"/>
                  <a:pt x="2988640" y="818140"/>
                </a:cubicBezTo>
                <a:cubicBezTo>
                  <a:pt x="2988640" y="829997"/>
                  <a:pt x="2994568" y="853712"/>
                  <a:pt x="2994568" y="877426"/>
                </a:cubicBezTo>
                <a:cubicBezTo>
                  <a:pt x="3000496" y="865569"/>
                  <a:pt x="3000496" y="859640"/>
                  <a:pt x="3000496" y="859640"/>
                </a:cubicBezTo>
                <a:cubicBezTo>
                  <a:pt x="3006424" y="853712"/>
                  <a:pt x="3006424" y="847783"/>
                  <a:pt x="3006424" y="841854"/>
                </a:cubicBezTo>
                <a:cubicBezTo>
                  <a:pt x="3012352" y="829997"/>
                  <a:pt x="3012352" y="818140"/>
                  <a:pt x="3012352" y="806283"/>
                </a:cubicBezTo>
                <a:cubicBezTo>
                  <a:pt x="3012352" y="800355"/>
                  <a:pt x="3012352" y="788497"/>
                  <a:pt x="3006424" y="782569"/>
                </a:cubicBezTo>
                <a:cubicBezTo>
                  <a:pt x="3024208" y="764783"/>
                  <a:pt x="3041992" y="770712"/>
                  <a:pt x="3059776" y="770712"/>
                </a:cubicBezTo>
                <a:cubicBezTo>
                  <a:pt x="3065704" y="782569"/>
                  <a:pt x="3059776" y="788497"/>
                  <a:pt x="3059776" y="794426"/>
                </a:cubicBezTo>
                <a:cubicBezTo>
                  <a:pt x="3053848" y="794426"/>
                  <a:pt x="3047920" y="788497"/>
                  <a:pt x="3036064" y="788497"/>
                </a:cubicBezTo>
                <a:cubicBezTo>
                  <a:pt x="3036064" y="788497"/>
                  <a:pt x="3036064" y="794426"/>
                  <a:pt x="3030136" y="794426"/>
                </a:cubicBezTo>
                <a:cubicBezTo>
                  <a:pt x="3030136" y="806283"/>
                  <a:pt x="3030136" y="824069"/>
                  <a:pt x="3024208" y="835926"/>
                </a:cubicBezTo>
                <a:cubicBezTo>
                  <a:pt x="3036064" y="847783"/>
                  <a:pt x="3036064" y="847783"/>
                  <a:pt x="3053848" y="835926"/>
                </a:cubicBezTo>
                <a:cubicBezTo>
                  <a:pt x="3053848" y="818140"/>
                  <a:pt x="3053848" y="806283"/>
                  <a:pt x="3059776" y="794426"/>
                </a:cubicBezTo>
                <a:cubicBezTo>
                  <a:pt x="3065704" y="806283"/>
                  <a:pt x="3077560" y="818140"/>
                  <a:pt x="3089416" y="829997"/>
                </a:cubicBezTo>
                <a:cubicBezTo>
                  <a:pt x="3095344" y="829997"/>
                  <a:pt x="3095344" y="829997"/>
                  <a:pt x="3095344" y="812212"/>
                </a:cubicBezTo>
                <a:cubicBezTo>
                  <a:pt x="3101272" y="800355"/>
                  <a:pt x="3101272" y="794426"/>
                  <a:pt x="3113128" y="782569"/>
                </a:cubicBezTo>
                <a:cubicBezTo>
                  <a:pt x="3124984" y="776640"/>
                  <a:pt x="3136840" y="782569"/>
                  <a:pt x="3148696" y="788497"/>
                </a:cubicBezTo>
                <a:cubicBezTo>
                  <a:pt x="3172408" y="776640"/>
                  <a:pt x="3172408" y="776640"/>
                  <a:pt x="3160552" y="764783"/>
                </a:cubicBezTo>
                <a:cubicBezTo>
                  <a:pt x="3154624" y="764783"/>
                  <a:pt x="3148696" y="764783"/>
                  <a:pt x="3142768" y="764783"/>
                </a:cubicBezTo>
                <a:cubicBezTo>
                  <a:pt x="3130912" y="758855"/>
                  <a:pt x="3119056" y="752926"/>
                  <a:pt x="3107200" y="746998"/>
                </a:cubicBezTo>
                <a:cubicBezTo>
                  <a:pt x="3101272" y="746998"/>
                  <a:pt x="3101272" y="746998"/>
                  <a:pt x="3101272" y="746998"/>
                </a:cubicBezTo>
                <a:cubicBezTo>
                  <a:pt x="3107200" y="729212"/>
                  <a:pt x="3089416" y="717355"/>
                  <a:pt x="3083488" y="705498"/>
                </a:cubicBezTo>
                <a:cubicBezTo>
                  <a:pt x="3083488" y="699569"/>
                  <a:pt x="3089416" y="693641"/>
                  <a:pt x="3101272" y="693641"/>
                </a:cubicBezTo>
                <a:cubicBezTo>
                  <a:pt x="3107200" y="693641"/>
                  <a:pt x="3119056" y="699569"/>
                  <a:pt x="3124984" y="699569"/>
                </a:cubicBezTo>
                <a:cubicBezTo>
                  <a:pt x="3130912" y="693641"/>
                  <a:pt x="3136840" y="693641"/>
                  <a:pt x="3136840" y="693641"/>
                </a:cubicBezTo>
                <a:cubicBezTo>
                  <a:pt x="3142768" y="681784"/>
                  <a:pt x="3136840" y="675855"/>
                  <a:pt x="3142768" y="669926"/>
                </a:cubicBezTo>
                <a:cubicBezTo>
                  <a:pt x="3148696" y="663998"/>
                  <a:pt x="3166480" y="663998"/>
                  <a:pt x="3184264" y="663998"/>
                </a:cubicBezTo>
                <a:cubicBezTo>
                  <a:pt x="3184264" y="669926"/>
                  <a:pt x="3184264" y="675855"/>
                  <a:pt x="3184264" y="681784"/>
                </a:cubicBezTo>
                <a:cubicBezTo>
                  <a:pt x="3190192" y="687712"/>
                  <a:pt x="3196120" y="687712"/>
                  <a:pt x="3202048" y="681784"/>
                </a:cubicBezTo>
                <a:cubicBezTo>
                  <a:pt x="3207976" y="669926"/>
                  <a:pt x="3202048" y="663998"/>
                  <a:pt x="3202048" y="646212"/>
                </a:cubicBezTo>
                <a:cubicBezTo>
                  <a:pt x="3196120" y="646212"/>
                  <a:pt x="3196120" y="640284"/>
                  <a:pt x="3190192" y="640284"/>
                </a:cubicBezTo>
                <a:cubicBezTo>
                  <a:pt x="3172408" y="640284"/>
                  <a:pt x="3154624" y="634355"/>
                  <a:pt x="3142768" y="628427"/>
                </a:cubicBezTo>
                <a:cubicBezTo>
                  <a:pt x="3142768" y="610641"/>
                  <a:pt x="3154624" y="610641"/>
                  <a:pt x="3166480" y="604712"/>
                </a:cubicBezTo>
                <a:cubicBezTo>
                  <a:pt x="3178336" y="604712"/>
                  <a:pt x="3184264" y="616570"/>
                  <a:pt x="3190192" y="616570"/>
                </a:cubicBezTo>
                <a:cubicBezTo>
                  <a:pt x="3213904" y="610641"/>
                  <a:pt x="3231688" y="610641"/>
                  <a:pt x="3249472" y="604712"/>
                </a:cubicBezTo>
                <a:cubicBezTo>
                  <a:pt x="3261328" y="604712"/>
                  <a:pt x="3267256" y="610641"/>
                  <a:pt x="3273184" y="610641"/>
                </a:cubicBezTo>
                <a:cubicBezTo>
                  <a:pt x="3285040" y="604712"/>
                  <a:pt x="3290968" y="604712"/>
                  <a:pt x="3302824" y="598784"/>
                </a:cubicBezTo>
                <a:cubicBezTo>
                  <a:pt x="3308752" y="604712"/>
                  <a:pt x="3320608" y="610641"/>
                  <a:pt x="3332464" y="616570"/>
                </a:cubicBezTo>
                <a:cubicBezTo>
                  <a:pt x="3344320" y="622498"/>
                  <a:pt x="3356176" y="622498"/>
                  <a:pt x="3362104" y="616570"/>
                </a:cubicBezTo>
                <a:cubicBezTo>
                  <a:pt x="3385816" y="610641"/>
                  <a:pt x="3409528" y="610641"/>
                  <a:pt x="3433240" y="616570"/>
                </a:cubicBezTo>
                <a:cubicBezTo>
                  <a:pt x="3433240" y="616570"/>
                  <a:pt x="3439168" y="616570"/>
                  <a:pt x="3439168" y="616570"/>
                </a:cubicBezTo>
                <a:cubicBezTo>
                  <a:pt x="3445096" y="610641"/>
                  <a:pt x="3445096" y="610641"/>
                  <a:pt x="3451024" y="604712"/>
                </a:cubicBezTo>
                <a:cubicBezTo>
                  <a:pt x="3451024" y="592855"/>
                  <a:pt x="3445096" y="586927"/>
                  <a:pt x="3445096" y="575070"/>
                </a:cubicBezTo>
                <a:cubicBezTo>
                  <a:pt x="3445096" y="575070"/>
                  <a:pt x="3445096" y="569141"/>
                  <a:pt x="3445096" y="569141"/>
                </a:cubicBezTo>
                <a:cubicBezTo>
                  <a:pt x="3433240" y="563213"/>
                  <a:pt x="3421384" y="569141"/>
                  <a:pt x="3409528" y="557284"/>
                </a:cubicBezTo>
                <a:cubicBezTo>
                  <a:pt x="3409528" y="551355"/>
                  <a:pt x="3415456" y="545427"/>
                  <a:pt x="3421384" y="545427"/>
                </a:cubicBezTo>
                <a:cubicBezTo>
                  <a:pt x="3433240" y="545427"/>
                  <a:pt x="3445096" y="545427"/>
                  <a:pt x="3456952" y="551355"/>
                </a:cubicBezTo>
                <a:cubicBezTo>
                  <a:pt x="3468808" y="569141"/>
                  <a:pt x="3462880" y="592855"/>
                  <a:pt x="3468808" y="610641"/>
                </a:cubicBezTo>
                <a:cubicBezTo>
                  <a:pt x="3480664" y="610641"/>
                  <a:pt x="3480664" y="610641"/>
                  <a:pt x="3492520" y="586927"/>
                </a:cubicBezTo>
                <a:cubicBezTo>
                  <a:pt x="3486592" y="575070"/>
                  <a:pt x="3486592" y="563213"/>
                  <a:pt x="3480664" y="551355"/>
                </a:cubicBezTo>
                <a:cubicBezTo>
                  <a:pt x="3486592" y="539498"/>
                  <a:pt x="3492520" y="539498"/>
                  <a:pt x="3504376" y="533570"/>
                </a:cubicBezTo>
                <a:cubicBezTo>
                  <a:pt x="3516232" y="539498"/>
                  <a:pt x="3534016" y="545427"/>
                  <a:pt x="3545872" y="551355"/>
                </a:cubicBezTo>
                <a:cubicBezTo>
                  <a:pt x="3551800" y="569141"/>
                  <a:pt x="3551800" y="569141"/>
                  <a:pt x="3545872" y="586927"/>
                </a:cubicBezTo>
                <a:cubicBezTo>
                  <a:pt x="3539944" y="592855"/>
                  <a:pt x="3522160" y="586927"/>
                  <a:pt x="3516232" y="598784"/>
                </a:cubicBezTo>
                <a:cubicBezTo>
                  <a:pt x="3516232" y="598784"/>
                  <a:pt x="3516232" y="604712"/>
                  <a:pt x="3516232" y="604712"/>
                </a:cubicBezTo>
                <a:cubicBezTo>
                  <a:pt x="3522160" y="616570"/>
                  <a:pt x="3528088" y="628427"/>
                  <a:pt x="3534016" y="634355"/>
                </a:cubicBezTo>
                <a:cubicBezTo>
                  <a:pt x="3522160" y="634355"/>
                  <a:pt x="3516232" y="640284"/>
                  <a:pt x="3510304" y="646212"/>
                </a:cubicBezTo>
                <a:cubicBezTo>
                  <a:pt x="3504376" y="652141"/>
                  <a:pt x="3498448" y="658069"/>
                  <a:pt x="3486592" y="658069"/>
                </a:cubicBezTo>
                <a:cubicBezTo>
                  <a:pt x="3486592" y="652141"/>
                  <a:pt x="3486592" y="646212"/>
                  <a:pt x="3480664" y="640284"/>
                </a:cubicBezTo>
                <a:cubicBezTo>
                  <a:pt x="3480664" y="640284"/>
                  <a:pt x="3474736" y="640284"/>
                  <a:pt x="3474736" y="640284"/>
                </a:cubicBezTo>
                <a:cubicBezTo>
                  <a:pt x="3474736" y="640284"/>
                  <a:pt x="3468808" y="646212"/>
                  <a:pt x="3468808" y="646212"/>
                </a:cubicBezTo>
                <a:cubicBezTo>
                  <a:pt x="3474736" y="652141"/>
                  <a:pt x="3480664" y="658069"/>
                  <a:pt x="3486592" y="658069"/>
                </a:cubicBezTo>
                <a:cubicBezTo>
                  <a:pt x="3480664" y="675855"/>
                  <a:pt x="3468808" y="681784"/>
                  <a:pt x="3462880" y="681784"/>
                </a:cubicBezTo>
                <a:cubicBezTo>
                  <a:pt x="3439168" y="675855"/>
                  <a:pt x="3439168" y="658069"/>
                  <a:pt x="3427312" y="663998"/>
                </a:cubicBezTo>
                <a:cubicBezTo>
                  <a:pt x="3415456" y="663998"/>
                  <a:pt x="3415456" y="669926"/>
                  <a:pt x="3409528" y="681784"/>
                </a:cubicBezTo>
                <a:cubicBezTo>
                  <a:pt x="3415456" y="681784"/>
                  <a:pt x="3421384" y="681784"/>
                  <a:pt x="3421384" y="681784"/>
                </a:cubicBezTo>
                <a:cubicBezTo>
                  <a:pt x="3433240" y="693641"/>
                  <a:pt x="3433240" y="705498"/>
                  <a:pt x="3427312" y="723283"/>
                </a:cubicBezTo>
                <a:cubicBezTo>
                  <a:pt x="3415456" y="723283"/>
                  <a:pt x="3409528" y="711426"/>
                  <a:pt x="3397672" y="717355"/>
                </a:cubicBezTo>
                <a:cubicBezTo>
                  <a:pt x="3391744" y="723283"/>
                  <a:pt x="3391744" y="729212"/>
                  <a:pt x="3391744" y="735141"/>
                </a:cubicBezTo>
                <a:cubicBezTo>
                  <a:pt x="3397672" y="735141"/>
                  <a:pt x="3403600" y="741069"/>
                  <a:pt x="3403600" y="741069"/>
                </a:cubicBezTo>
                <a:cubicBezTo>
                  <a:pt x="3415456" y="741069"/>
                  <a:pt x="3427312" y="735141"/>
                  <a:pt x="3439168" y="729212"/>
                </a:cubicBezTo>
                <a:cubicBezTo>
                  <a:pt x="3445096" y="717355"/>
                  <a:pt x="3451024" y="705498"/>
                  <a:pt x="3456952" y="699569"/>
                </a:cubicBezTo>
                <a:cubicBezTo>
                  <a:pt x="3486592" y="687712"/>
                  <a:pt x="3510304" y="669926"/>
                  <a:pt x="3528088" y="652141"/>
                </a:cubicBezTo>
                <a:cubicBezTo>
                  <a:pt x="3528088" y="646212"/>
                  <a:pt x="3528088" y="640284"/>
                  <a:pt x="3534016" y="634355"/>
                </a:cubicBezTo>
                <a:cubicBezTo>
                  <a:pt x="3551800" y="622498"/>
                  <a:pt x="3569584" y="616570"/>
                  <a:pt x="3587368" y="598784"/>
                </a:cubicBezTo>
                <a:cubicBezTo>
                  <a:pt x="3622936" y="575070"/>
                  <a:pt x="3652576" y="545427"/>
                  <a:pt x="3688144" y="539498"/>
                </a:cubicBezTo>
                <a:cubicBezTo>
                  <a:pt x="3700000" y="527641"/>
                  <a:pt x="3705928" y="515784"/>
                  <a:pt x="3717784" y="503927"/>
                </a:cubicBezTo>
                <a:cubicBezTo>
                  <a:pt x="3717784" y="503927"/>
                  <a:pt x="3723712" y="503927"/>
                  <a:pt x="3729640" y="503927"/>
                </a:cubicBezTo>
                <a:cubicBezTo>
                  <a:pt x="3723712" y="515784"/>
                  <a:pt x="3723712" y="521713"/>
                  <a:pt x="3723712" y="527641"/>
                </a:cubicBezTo>
                <a:cubicBezTo>
                  <a:pt x="3729640" y="533570"/>
                  <a:pt x="3735568" y="533570"/>
                  <a:pt x="3741496" y="527641"/>
                </a:cubicBezTo>
                <a:cubicBezTo>
                  <a:pt x="3753352" y="521713"/>
                  <a:pt x="3753352" y="509856"/>
                  <a:pt x="3759280" y="497998"/>
                </a:cubicBezTo>
                <a:cubicBezTo>
                  <a:pt x="3771136" y="497998"/>
                  <a:pt x="3777064" y="497998"/>
                  <a:pt x="3788920" y="497998"/>
                </a:cubicBezTo>
                <a:cubicBezTo>
                  <a:pt x="3794848" y="497998"/>
                  <a:pt x="3800776" y="503927"/>
                  <a:pt x="3806704" y="503927"/>
                </a:cubicBezTo>
                <a:cubicBezTo>
                  <a:pt x="3800776" y="509856"/>
                  <a:pt x="3800776" y="515784"/>
                  <a:pt x="3800776" y="515784"/>
                </a:cubicBezTo>
                <a:cubicBezTo>
                  <a:pt x="3782992" y="533570"/>
                  <a:pt x="3759280" y="545427"/>
                  <a:pt x="3741496" y="563213"/>
                </a:cubicBezTo>
                <a:cubicBezTo>
                  <a:pt x="3729640" y="575070"/>
                  <a:pt x="3723712" y="586927"/>
                  <a:pt x="3729640" y="598784"/>
                </a:cubicBezTo>
                <a:cubicBezTo>
                  <a:pt x="3729640" y="604712"/>
                  <a:pt x="3735568" y="604712"/>
                  <a:pt x="3735568" y="604712"/>
                </a:cubicBezTo>
                <a:cubicBezTo>
                  <a:pt x="3753352" y="598784"/>
                  <a:pt x="3747424" y="580998"/>
                  <a:pt x="3759280" y="569141"/>
                </a:cubicBezTo>
                <a:cubicBezTo>
                  <a:pt x="3762244" y="566177"/>
                  <a:pt x="3765208" y="566177"/>
                  <a:pt x="3768913" y="566918"/>
                </a:cubicBezTo>
                <a:lnTo>
                  <a:pt x="3777629" y="568294"/>
                </a:lnTo>
                <a:lnTo>
                  <a:pt x="3777064" y="569141"/>
                </a:lnTo>
                <a:cubicBezTo>
                  <a:pt x="3782992" y="569141"/>
                  <a:pt x="3782992" y="569141"/>
                  <a:pt x="3782992" y="569141"/>
                </a:cubicBezTo>
                <a:lnTo>
                  <a:pt x="3777629" y="568294"/>
                </a:lnTo>
                <a:lnTo>
                  <a:pt x="3788920" y="551355"/>
                </a:lnTo>
                <a:cubicBezTo>
                  <a:pt x="3806704" y="545427"/>
                  <a:pt x="3830416" y="539498"/>
                  <a:pt x="3854128" y="527641"/>
                </a:cubicBezTo>
                <a:cubicBezTo>
                  <a:pt x="3854128" y="521713"/>
                  <a:pt x="3860056" y="515784"/>
                  <a:pt x="3860056" y="509856"/>
                </a:cubicBezTo>
                <a:cubicBezTo>
                  <a:pt x="3871912" y="492070"/>
                  <a:pt x="3895624" y="492070"/>
                  <a:pt x="3907480" y="480213"/>
                </a:cubicBezTo>
                <a:cubicBezTo>
                  <a:pt x="3913408" y="486141"/>
                  <a:pt x="3913408" y="486141"/>
                  <a:pt x="3913408" y="492070"/>
                </a:cubicBezTo>
                <a:cubicBezTo>
                  <a:pt x="3907480" y="497998"/>
                  <a:pt x="3907480" y="503927"/>
                  <a:pt x="3901552" y="509856"/>
                </a:cubicBezTo>
                <a:cubicBezTo>
                  <a:pt x="3907480" y="509856"/>
                  <a:pt x="3907480" y="509856"/>
                  <a:pt x="3907480" y="509856"/>
                </a:cubicBezTo>
                <a:cubicBezTo>
                  <a:pt x="3901552" y="515784"/>
                  <a:pt x="3895624" y="515784"/>
                  <a:pt x="3895624" y="521713"/>
                </a:cubicBezTo>
                <a:cubicBezTo>
                  <a:pt x="3889696" y="527641"/>
                  <a:pt x="3889696" y="539498"/>
                  <a:pt x="3889696" y="545427"/>
                </a:cubicBezTo>
                <a:cubicBezTo>
                  <a:pt x="3883768" y="563213"/>
                  <a:pt x="3860056" y="563213"/>
                  <a:pt x="3854128" y="575070"/>
                </a:cubicBezTo>
                <a:cubicBezTo>
                  <a:pt x="3842272" y="592855"/>
                  <a:pt x="3830416" y="598784"/>
                  <a:pt x="3818560" y="616570"/>
                </a:cubicBezTo>
                <a:cubicBezTo>
                  <a:pt x="3836344" y="622498"/>
                  <a:pt x="3836344" y="622498"/>
                  <a:pt x="3860056" y="616570"/>
                </a:cubicBezTo>
                <a:cubicBezTo>
                  <a:pt x="3860056" y="616570"/>
                  <a:pt x="3865984" y="592855"/>
                  <a:pt x="3865984" y="592855"/>
                </a:cubicBezTo>
                <a:cubicBezTo>
                  <a:pt x="3871912" y="575070"/>
                  <a:pt x="3889696" y="586927"/>
                  <a:pt x="3901552" y="586927"/>
                </a:cubicBezTo>
                <a:cubicBezTo>
                  <a:pt x="3907480" y="580998"/>
                  <a:pt x="3907480" y="569141"/>
                  <a:pt x="3919336" y="569141"/>
                </a:cubicBezTo>
                <a:cubicBezTo>
                  <a:pt x="3925264" y="580998"/>
                  <a:pt x="3925264" y="580998"/>
                  <a:pt x="3919336" y="598784"/>
                </a:cubicBezTo>
                <a:cubicBezTo>
                  <a:pt x="3913408" y="604712"/>
                  <a:pt x="3907480" y="604712"/>
                  <a:pt x="3895624" y="610641"/>
                </a:cubicBezTo>
                <a:cubicBezTo>
                  <a:pt x="3895624" y="616570"/>
                  <a:pt x="3889696" y="628427"/>
                  <a:pt x="3889696" y="634355"/>
                </a:cubicBezTo>
                <a:cubicBezTo>
                  <a:pt x="3883768" y="640284"/>
                  <a:pt x="3877840" y="652141"/>
                  <a:pt x="3871912" y="658069"/>
                </a:cubicBezTo>
                <a:cubicBezTo>
                  <a:pt x="3877840" y="663998"/>
                  <a:pt x="3889696" y="658069"/>
                  <a:pt x="3895624" y="663998"/>
                </a:cubicBezTo>
                <a:cubicBezTo>
                  <a:pt x="3895624" y="669926"/>
                  <a:pt x="3895624" y="675855"/>
                  <a:pt x="3895624" y="675855"/>
                </a:cubicBezTo>
                <a:cubicBezTo>
                  <a:pt x="3895624" y="693641"/>
                  <a:pt x="3889696" y="705498"/>
                  <a:pt x="3889696" y="717355"/>
                </a:cubicBezTo>
                <a:cubicBezTo>
                  <a:pt x="3877840" y="723283"/>
                  <a:pt x="3871912" y="729212"/>
                  <a:pt x="3865984" y="735141"/>
                </a:cubicBezTo>
                <a:cubicBezTo>
                  <a:pt x="3865984" y="735141"/>
                  <a:pt x="3865984" y="741069"/>
                  <a:pt x="3871912" y="741069"/>
                </a:cubicBezTo>
                <a:cubicBezTo>
                  <a:pt x="3877840" y="741069"/>
                  <a:pt x="3889696" y="735141"/>
                  <a:pt x="3895624" y="735141"/>
                </a:cubicBezTo>
                <a:cubicBezTo>
                  <a:pt x="3901552" y="723283"/>
                  <a:pt x="3907480" y="717355"/>
                  <a:pt x="3907480" y="711426"/>
                </a:cubicBezTo>
                <a:cubicBezTo>
                  <a:pt x="3919336" y="699569"/>
                  <a:pt x="3943048" y="693641"/>
                  <a:pt x="3948976" y="681784"/>
                </a:cubicBezTo>
                <a:cubicBezTo>
                  <a:pt x="3954904" y="681784"/>
                  <a:pt x="3960832" y="687712"/>
                  <a:pt x="3966760" y="693641"/>
                </a:cubicBezTo>
                <a:cubicBezTo>
                  <a:pt x="3966760" y="699569"/>
                  <a:pt x="3966760" y="705498"/>
                  <a:pt x="3960832" y="705498"/>
                </a:cubicBezTo>
                <a:cubicBezTo>
                  <a:pt x="3931192" y="735141"/>
                  <a:pt x="3901552" y="764783"/>
                  <a:pt x="3871912" y="800355"/>
                </a:cubicBezTo>
                <a:cubicBezTo>
                  <a:pt x="3848200" y="818140"/>
                  <a:pt x="3824488" y="847783"/>
                  <a:pt x="3800776" y="871497"/>
                </a:cubicBezTo>
                <a:cubicBezTo>
                  <a:pt x="3788920" y="883354"/>
                  <a:pt x="3777064" y="901140"/>
                  <a:pt x="3759280" y="912997"/>
                </a:cubicBezTo>
                <a:cubicBezTo>
                  <a:pt x="3729640" y="942640"/>
                  <a:pt x="3700000" y="972283"/>
                  <a:pt x="3670360" y="1001925"/>
                </a:cubicBezTo>
                <a:cubicBezTo>
                  <a:pt x="3652576" y="1013782"/>
                  <a:pt x="3640720" y="1037497"/>
                  <a:pt x="3617008" y="1055282"/>
                </a:cubicBezTo>
                <a:cubicBezTo>
                  <a:pt x="3599224" y="1067139"/>
                  <a:pt x="3581440" y="1084925"/>
                  <a:pt x="3569584" y="1102711"/>
                </a:cubicBezTo>
                <a:cubicBezTo>
                  <a:pt x="3551800" y="1120496"/>
                  <a:pt x="3534016" y="1138282"/>
                  <a:pt x="3516232" y="1156068"/>
                </a:cubicBezTo>
                <a:cubicBezTo>
                  <a:pt x="3510304" y="1161996"/>
                  <a:pt x="3504376" y="1167925"/>
                  <a:pt x="3498448" y="1173853"/>
                </a:cubicBezTo>
                <a:cubicBezTo>
                  <a:pt x="3492520" y="1179782"/>
                  <a:pt x="3480664" y="1179782"/>
                  <a:pt x="3474736" y="1185710"/>
                </a:cubicBezTo>
                <a:cubicBezTo>
                  <a:pt x="3439168" y="1215353"/>
                  <a:pt x="3409528" y="1239067"/>
                  <a:pt x="3373960" y="1262782"/>
                </a:cubicBezTo>
                <a:cubicBezTo>
                  <a:pt x="3338392" y="1286496"/>
                  <a:pt x="3308752" y="1310210"/>
                  <a:pt x="3273184" y="1333924"/>
                </a:cubicBezTo>
                <a:cubicBezTo>
                  <a:pt x="3267256" y="1333924"/>
                  <a:pt x="3261328" y="1339853"/>
                  <a:pt x="3255400" y="1339853"/>
                </a:cubicBezTo>
                <a:cubicBezTo>
                  <a:pt x="3255400" y="1357638"/>
                  <a:pt x="3249472" y="1369496"/>
                  <a:pt x="3249472" y="1381353"/>
                </a:cubicBezTo>
                <a:cubicBezTo>
                  <a:pt x="3243544" y="1381353"/>
                  <a:pt x="3237616" y="1387281"/>
                  <a:pt x="3231688" y="1393210"/>
                </a:cubicBezTo>
                <a:cubicBezTo>
                  <a:pt x="3225760" y="1405067"/>
                  <a:pt x="3225760" y="1410995"/>
                  <a:pt x="3225760" y="1422853"/>
                </a:cubicBezTo>
                <a:cubicBezTo>
                  <a:pt x="3213904" y="1434710"/>
                  <a:pt x="3202048" y="1434710"/>
                  <a:pt x="3190192" y="1422853"/>
                </a:cubicBezTo>
                <a:cubicBezTo>
                  <a:pt x="3178336" y="1440638"/>
                  <a:pt x="3184264" y="1458424"/>
                  <a:pt x="3172408" y="1470281"/>
                </a:cubicBezTo>
                <a:cubicBezTo>
                  <a:pt x="3184264" y="1488067"/>
                  <a:pt x="3178336" y="1511781"/>
                  <a:pt x="3184264" y="1529566"/>
                </a:cubicBezTo>
                <a:cubicBezTo>
                  <a:pt x="3172408" y="1535495"/>
                  <a:pt x="3166480" y="1535495"/>
                  <a:pt x="3166480" y="1529566"/>
                </a:cubicBezTo>
                <a:cubicBezTo>
                  <a:pt x="3160552" y="1523638"/>
                  <a:pt x="3160552" y="1517709"/>
                  <a:pt x="3154624" y="1511781"/>
                </a:cubicBezTo>
                <a:cubicBezTo>
                  <a:pt x="3142768" y="1505852"/>
                  <a:pt x="3136840" y="1523638"/>
                  <a:pt x="3124984" y="1529566"/>
                </a:cubicBezTo>
                <a:cubicBezTo>
                  <a:pt x="3119056" y="1529566"/>
                  <a:pt x="3107200" y="1529566"/>
                  <a:pt x="3101272" y="1529566"/>
                </a:cubicBezTo>
                <a:cubicBezTo>
                  <a:pt x="3089416" y="1535495"/>
                  <a:pt x="3095344" y="1553281"/>
                  <a:pt x="3083488" y="1565138"/>
                </a:cubicBezTo>
                <a:cubicBezTo>
                  <a:pt x="3077560" y="1565138"/>
                  <a:pt x="3077560" y="1565138"/>
                  <a:pt x="3071632" y="1559209"/>
                </a:cubicBezTo>
                <a:cubicBezTo>
                  <a:pt x="3071632" y="1553281"/>
                  <a:pt x="3065704" y="1547352"/>
                  <a:pt x="3059776" y="1535495"/>
                </a:cubicBezTo>
                <a:cubicBezTo>
                  <a:pt x="3059776" y="1535495"/>
                  <a:pt x="3053848" y="1535495"/>
                  <a:pt x="3053848" y="1541424"/>
                </a:cubicBezTo>
                <a:cubicBezTo>
                  <a:pt x="3053848" y="1553281"/>
                  <a:pt x="3059776" y="1571066"/>
                  <a:pt x="3059776" y="1582923"/>
                </a:cubicBezTo>
                <a:cubicBezTo>
                  <a:pt x="3065704" y="1588852"/>
                  <a:pt x="3071632" y="1588852"/>
                  <a:pt x="3071632" y="1594781"/>
                </a:cubicBezTo>
                <a:cubicBezTo>
                  <a:pt x="3083488" y="1594781"/>
                  <a:pt x="3089416" y="1594781"/>
                  <a:pt x="3095344" y="1594781"/>
                </a:cubicBezTo>
                <a:cubicBezTo>
                  <a:pt x="3107200" y="1588852"/>
                  <a:pt x="3101272" y="1576995"/>
                  <a:pt x="3107200" y="1565138"/>
                </a:cubicBezTo>
                <a:cubicBezTo>
                  <a:pt x="3119056" y="1559209"/>
                  <a:pt x="3130912" y="1559209"/>
                  <a:pt x="3148696" y="1565138"/>
                </a:cubicBezTo>
                <a:cubicBezTo>
                  <a:pt x="3154624" y="1576995"/>
                  <a:pt x="3166480" y="1594781"/>
                  <a:pt x="3178336" y="1606638"/>
                </a:cubicBezTo>
                <a:cubicBezTo>
                  <a:pt x="3190192" y="1612566"/>
                  <a:pt x="3196120" y="1612566"/>
                  <a:pt x="3202048" y="1600709"/>
                </a:cubicBezTo>
                <a:cubicBezTo>
                  <a:pt x="3202048" y="1588852"/>
                  <a:pt x="3190192" y="1571066"/>
                  <a:pt x="3207976" y="1559209"/>
                </a:cubicBezTo>
                <a:cubicBezTo>
                  <a:pt x="3213904" y="1553281"/>
                  <a:pt x="3225760" y="1559209"/>
                  <a:pt x="3231688" y="1553281"/>
                </a:cubicBezTo>
                <a:cubicBezTo>
                  <a:pt x="3237616" y="1541424"/>
                  <a:pt x="3243544" y="1523638"/>
                  <a:pt x="3249472" y="1505852"/>
                </a:cubicBezTo>
                <a:cubicBezTo>
                  <a:pt x="3243544" y="1499924"/>
                  <a:pt x="3243544" y="1488067"/>
                  <a:pt x="3237616" y="1482138"/>
                </a:cubicBezTo>
                <a:cubicBezTo>
                  <a:pt x="3237616" y="1470281"/>
                  <a:pt x="3237616" y="1458424"/>
                  <a:pt x="3243544" y="1452495"/>
                </a:cubicBezTo>
                <a:cubicBezTo>
                  <a:pt x="3249472" y="1440638"/>
                  <a:pt x="3243544" y="1428781"/>
                  <a:pt x="3243544" y="1416924"/>
                </a:cubicBezTo>
                <a:cubicBezTo>
                  <a:pt x="3267256" y="1405067"/>
                  <a:pt x="3290968" y="1393210"/>
                  <a:pt x="3308752" y="1387281"/>
                </a:cubicBezTo>
                <a:cubicBezTo>
                  <a:pt x="3320608" y="1375424"/>
                  <a:pt x="3326536" y="1357638"/>
                  <a:pt x="3344320" y="1363567"/>
                </a:cubicBezTo>
                <a:cubicBezTo>
                  <a:pt x="3350248" y="1369496"/>
                  <a:pt x="3356176" y="1375424"/>
                  <a:pt x="3356176" y="1387281"/>
                </a:cubicBezTo>
                <a:cubicBezTo>
                  <a:pt x="3362104" y="1387281"/>
                  <a:pt x="3368032" y="1387281"/>
                  <a:pt x="3368032" y="1375424"/>
                </a:cubicBezTo>
                <a:cubicBezTo>
                  <a:pt x="3368032" y="1363567"/>
                  <a:pt x="3362104" y="1351710"/>
                  <a:pt x="3356176" y="1339853"/>
                </a:cubicBezTo>
                <a:cubicBezTo>
                  <a:pt x="3362104" y="1333924"/>
                  <a:pt x="3368032" y="1322067"/>
                  <a:pt x="3379888" y="1316139"/>
                </a:cubicBezTo>
                <a:cubicBezTo>
                  <a:pt x="3391744" y="1310210"/>
                  <a:pt x="3403600" y="1310210"/>
                  <a:pt x="3415456" y="1304282"/>
                </a:cubicBezTo>
                <a:cubicBezTo>
                  <a:pt x="3427312" y="1304282"/>
                  <a:pt x="3433240" y="1304282"/>
                  <a:pt x="3445096" y="1310210"/>
                </a:cubicBezTo>
                <a:cubicBezTo>
                  <a:pt x="3456952" y="1304282"/>
                  <a:pt x="3451024" y="1292424"/>
                  <a:pt x="3456952" y="1286496"/>
                </a:cubicBezTo>
                <a:cubicBezTo>
                  <a:pt x="3462880" y="1280567"/>
                  <a:pt x="3468808" y="1280567"/>
                  <a:pt x="3474736" y="1286496"/>
                </a:cubicBezTo>
                <a:cubicBezTo>
                  <a:pt x="3474736" y="1292424"/>
                  <a:pt x="3474736" y="1298353"/>
                  <a:pt x="3474736" y="1304282"/>
                </a:cubicBezTo>
                <a:cubicBezTo>
                  <a:pt x="3492520" y="1304282"/>
                  <a:pt x="3486592" y="1286496"/>
                  <a:pt x="3498448" y="1286496"/>
                </a:cubicBezTo>
                <a:cubicBezTo>
                  <a:pt x="3492520" y="1262782"/>
                  <a:pt x="3486592" y="1239067"/>
                  <a:pt x="3492520" y="1215353"/>
                </a:cubicBezTo>
                <a:cubicBezTo>
                  <a:pt x="3498448" y="1203496"/>
                  <a:pt x="3510304" y="1197568"/>
                  <a:pt x="3516232" y="1191639"/>
                </a:cubicBezTo>
                <a:cubicBezTo>
                  <a:pt x="3522160" y="1185710"/>
                  <a:pt x="3522160" y="1179782"/>
                  <a:pt x="3528088" y="1173853"/>
                </a:cubicBezTo>
                <a:cubicBezTo>
                  <a:pt x="3545872" y="1167925"/>
                  <a:pt x="3563656" y="1161996"/>
                  <a:pt x="3575512" y="1156068"/>
                </a:cubicBezTo>
                <a:cubicBezTo>
                  <a:pt x="3593296" y="1156068"/>
                  <a:pt x="3611080" y="1156068"/>
                  <a:pt x="3628864" y="1156068"/>
                </a:cubicBezTo>
                <a:cubicBezTo>
                  <a:pt x="3628864" y="1150139"/>
                  <a:pt x="3634792" y="1150139"/>
                  <a:pt x="3634792" y="1150139"/>
                </a:cubicBezTo>
                <a:cubicBezTo>
                  <a:pt x="3634792" y="1138282"/>
                  <a:pt x="3634792" y="1132354"/>
                  <a:pt x="3634792" y="1126425"/>
                </a:cubicBezTo>
                <a:cubicBezTo>
                  <a:pt x="3640720" y="1108639"/>
                  <a:pt x="3652576" y="1108639"/>
                  <a:pt x="3670360" y="1114568"/>
                </a:cubicBezTo>
                <a:cubicBezTo>
                  <a:pt x="3676288" y="1108639"/>
                  <a:pt x="3682216" y="1102711"/>
                  <a:pt x="3688144" y="1096782"/>
                </a:cubicBezTo>
                <a:cubicBezTo>
                  <a:pt x="3700000" y="1096782"/>
                  <a:pt x="3711856" y="1096782"/>
                  <a:pt x="3723712" y="1096782"/>
                </a:cubicBezTo>
                <a:cubicBezTo>
                  <a:pt x="3723712" y="1090854"/>
                  <a:pt x="3729640" y="1090854"/>
                  <a:pt x="3729640" y="1090854"/>
                </a:cubicBezTo>
                <a:cubicBezTo>
                  <a:pt x="3729640" y="1078997"/>
                  <a:pt x="3735568" y="1073068"/>
                  <a:pt x="3735568" y="1061211"/>
                </a:cubicBezTo>
                <a:cubicBezTo>
                  <a:pt x="3741496" y="1055282"/>
                  <a:pt x="3747424" y="1055282"/>
                  <a:pt x="3759280" y="1055282"/>
                </a:cubicBezTo>
                <a:cubicBezTo>
                  <a:pt x="3765208" y="1061211"/>
                  <a:pt x="3771136" y="1061211"/>
                  <a:pt x="3782992" y="1067139"/>
                </a:cubicBezTo>
                <a:cubicBezTo>
                  <a:pt x="3788920" y="1061211"/>
                  <a:pt x="3794848" y="1061211"/>
                  <a:pt x="3806704" y="1055282"/>
                </a:cubicBezTo>
                <a:cubicBezTo>
                  <a:pt x="3812632" y="1055282"/>
                  <a:pt x="3824488" y="1055282"/>
                  <a:pt x="3830416" y="1055282"/>
                </a:cubicBezTo>
                <a:cubicBezTo>
                  <a:pt x="3836344" y="1043425"/>
                  <a:pt x="3830416" y="1037497"/>
                  <a:pt x="3830416" y="1031568"/>
                </a:cubicBezTo>
                <a:cubicBezTo>
                  <a:pt x="3830416" y="1013782"/>
                  <a:pt x="3836344" y="1001925"/>
                  <a:pt x="3842272" y="984140"/>
                </a:cubicBezTo>
                <a:cubicBezTo>
                  <a:pt x="3854128" y="978211"/>
                  <a:pt x="3865984" y="972283"/>
                  <a:pt x="3871912" y="966354"/>
                </a:cubicBezTo>
                <a:cubicBezTo>
                  <a:pt x="3877840" y="966354"/>
                  <a:pt x="3883768" y="960425"/>
                  <a:pt x="3883768" y="948568"/>
                </a:cubicBezTo>
                <a:cubicBezTo>
                  <a:pt x="3895624" y="954497"/>
                  <a:pt x="3889696" y="966354"/>
                  <a:pt x="3895624" y="966354"/>
                </a:cubicBezTo>
                <a:cubicBezTo>
                  <a:pt x="3901552" y="978211"/>
                  <a:pt x="3901552" y="984140"/>
                  <a:pt x="3907480" y="990068"/>
                </a:cubicBezTo>
                <a:cubicBezTo>
                  <a:pt x="3901552" y="990068"/>
                  <a:pt x="3895624" y="995997"/>
                  <a:pt x="3889696" y="995997"/>
                </a:cubicBezTo>
                <a:cubicBezTo>
                  <a:pt x="3883768" y="995997"/>
                  <a:pt x="3871912" y="995997"/>
                  <a:pt x="3865984" y="1001925"/>
                </a:cubicBezTo>
                <a:cubicBezTo>
                  <a:pt x="3860056" y="1001925"/>
                  <a:pt x="3860056" y="1007854"/>
                  <a:pt x="3854128" y="1013782"/>
                </a:cubicBezTo>
                <a:cubicBezTo>
                  <a:pt x="3865984" y="1019711"/>
                  <a:pt x="3871912" y="1031568"/>
                  <a:pt x="3883768" y="1037497"/>
                </a:cubicBezTo>
                <a:cubicBezTo>
                  <a:pt x="3895624" y="1037497"/>
                  <a:pt x="3895624" y="1055282"/>
                  <a:pt x="3913408" y="1049354"/>
                </a:cubicBezTo>
                <a:cubicBezTo>
                  <a:pt x="3919336" y="1043425"/>
                  <a:pt x="3925264" y="1037497"/>
                  <a:pt x="3937120" y="1031568"/>
                </a:cubicBezTo>
                <a:cubicBezTo>
                  <a:pt x="3943048" y="1031568"/>
                  <a:pt x="3948976" y="1031568"/>
                  <a:pt x="3954904" y="1031568"/>
                </a:cubicBezTo>
                <a:cubicBezTo>
                  <a:pt x="3966760" y="1019711"/>
                  <a:pt x="3954904" y="1007854"/>
                  <a:pt x="3954904" y="990068"/>
                </a:cubicBezTo>
                <a:cubicBezTo>
                  <a:pt x="3960832" y="978211"/>
                  <a:pt x="3966760" y="972283"/>
                  <a:pt x="3972688" y="960425"/>
                </a:cubicBezTo>
                <a:cubicBezTo>
                  <a:pt x="3984544" y="966354"/>
                  <a:pt x="3990472" y="978211"/>
                  <a:pt x="4002328" y="978211"/>
                </a:cubicBezTo>
                <a:cubicBezTo>
                  <a:pt x="4002328" y="966354"/>
                  <a:pt x="4008256" y="960425"/>
                  <a:pt x="4008256" y="948568"/>
                </a:cubicBezTo>
                <a:cubicBezTo>
                  <a:pt x="4020112" y="936711"/>
                  <a:pt x="4037896" y="930783"/>
                  <a:pt x="4049752" y="918926"/>
                </a:cubicBezTo>
                <a:cubicBezTo>
                  <a:pt x="4055680" y="918926"/>
                  <a:pt x="4061608" y="918926"/>
                  <a:pt x="4067536" y="918926"/>
                </a:cubicBezTo>
                <a:cubicBezTo>
                  <a:pt x="4073464" y="924854"/>
                  <a:pt x="4073464" y="930783"/>
                  <a:pt x="4079392" y="942640"/>
                </a:cubicBezTo>
                <a:cubicBezTo>
                  <a:pt x="4091248" y="942640"/>
                  <a:pt x="4109032" y="936711"/>
                  <a:pt x="4126816" y="942640"/>
                </a:cubicBezTo>
                <a:cubicBezTo>
                  <a:pt x="4132744" y="930783"/>
                  <a:pt x="4132744" y="924854"/>
                  <a:pt x="4126816" y="912997"/>
                </a:cubicBezTo>
                <a:cubicBezTo>
                  <a:pt x="4114960" y="918926"/>
                  <a:pt x="4103104" y="924854"/>
                  <a:pt x="4097176" y="924854"/>
                </a:cubicBezTo>
                <a:cubicBezTo>
                  <a:pt x="4091248" y="924854"/>
                  <a:pt x="4085320" y="918926"/>
                  <a:pt x="4085320" y="912997"/>
                </a:cubicBezTo>
                <a:cubicBezTo>
                  <a:pt x="4091248" y="901140"/>
                  <a:pt x="4091248" y="889283"/>
                  <a:pt x="4097176" y="877426"/>
                </a:cubicBezTo>
                <a:cubicBezTo>
                  <a:pt x="4091248" y="865569"/>
                  <a:pt x="4091248" y="859640"/>
                  <a:pt x="4085320" y="847783"/>
                </a:cubicBezTo>
                <a:cubicBezTo>
                  <a:pt x="4091248" y="841854"/>
                  <a:pt x="4091248" y="835926"/>
                  <a:pt x="4103104" y="835926"/>
                </a:cubicBezTo>
                <a:cubicBezTo>
                  <a:pt x="4103104" y="841854"/>
                  <a:pt x="4109032" y="853712"/>
                  <a:pt x="4109032" y="859640"/>
                </a:cubicBezTo>
                <a:cubicBezTo>
                  <a:pt x="4114960" y="865569"/>
                  <a:pt x="4114960" y="865569"/>
                  <a:pt x="4120888" y="865569"/>
                </a:cubicBezTo>
                <a:cubicBezTo>
                  <a:pt x="4132744" y="871497"/>
                  <a:pt x="4144600" y="871497"/>
                  <a:pt x="4156456" y="865569"/>
                </a:cubicBezTo>
                <a:cubicBezTo>
                  <a:pt x="4174240" y="865569"/>
                  <a:pt x="4186096" y="859640"/>
                  <a:pt x="4203880" y="853712"/>
                </a:cubicBezTo>
                <a:cubicBezTo>
                  <a:pt x="4209808" y="841854"/>
                  <a:pt x="4209808" y="829997"/>
                  <a:pt x="4209808" y="824069"/>
                </a:cubicBezTo>
                <a:cubicBezTo>
                  <a:pt x="4233520" y="794426"/>
                  <a:pt x="4239448" y="794426"/>
                  <a:pt x="4269088" y="800355"/>
                </a:cubicBezTo>
                <a:cubicBezTo>
                  <a:pt x="4269088" y="800355"/>
                  <a:pt x="4269088" y="806283"/>
                  <a:pt x="4269088" y="806283"/>
                </a:cubicBezTo>
                <a:cubicBezTo>
                  <a:pt x="4269088" y="812212"/>
                  <a:pt x="4269088" y="818140"/>
                  <a:pt x="4269088" y="818140"/>
                </a:cubicBezTo>
                <a:cubicBezTo>
                  <a:pt x="4275016" y="824069"/>
                  <a:pt x="4275016" y="824069"/>
                  <a:pt x="4280944" y="818140"/>
                </a:cubicBezTo>
                <a:cubicBezTo>
                  <a:pt x="4286872" y="812212"/>
                  <a:pt x="4292800" y="806283"/>
                  <a:pt x="4292800" y="794426"/>
                </a:cubicBezTo>
                <a:cubicBezTo>
                  <a:pt x="4298728" y="782569"/>
                  <a:pt x="4286872" y="776640"/>
                  <a:pt x="4275016" y="770712"/>
                </a:cubicBezTo>
                <a:cubicBezTo>
                  <a:pt x="4269088" y="770712"/>
                  <a:pt x="4263160" y="770712"/>
                  <a:pt x="4263160" y="770712"/>
                </a:cubicBezTo>
                <a:cubicBezTo>
                  <a:pt x="4257232" y="770712"/>
                  <a:pt x="4251304" y="764783"/>
                  <a:pt x="4251304" y="764783"/>
                </a:cubicBezTo>
                <a:cubicBezTo>
                  <a:pt x="4245376" y="752926"/>
                  <a:pt x="4251304" y="741069"/>
                  <a:pt x="4257232" y="735141"/>
                </a:cubicBezTo>
                <a:cubicBezTo>
                  <a:pt x="4263160" y="735141"/>
                  <a:pt x="4269088" y="741069"/>
                  <a:pt x="4269088" y="746998"/>
                </a:cubicBezTo>
                <a:cubicBezTo>
                  <a:pt x="4286872" y="746998"/>
                  <a:pt x="4298728" y="752926"/>
                  <a:pt x="4316512" y="752926"/>
                </a:cubicBezTo>
                <a:cubicBezTo>
                  <a:pt x="4328368" y="752926"/>
                  <a:pt x="4340224" y="746998"/>
                  <a:pt x="4352080" y="746998"/>
                </a:cubicBezTo>
                <a:cubicBezTo>
                  <a:pt x="4358008" y="735141"/>
                  <a:pt x="4363936" y="729212"/>
                  <a:pt x="4369864" y="717355"/>
                </a:cubicBezTo>
                <a:cubicBezTo>
                  <a:pt x="4375792" y="717355"/>
                  <a:pt x="4387648" y="711426"/>
                  <a:pt x="4399504" y="699569"/>
                </a:cubicBezTo>
                <a:cubicBezTo>
                  <a:pt x="4399504" y="693641"/>
                  <a:pt x="4405432" y="687712"/>
                  <a:pt x="4411360" y="681784"/>
                </a:cubicBezTo>
                <a:cubicBezTo>
                  <a:pt x="4423216" y="669926"/>
                  <a:pt x="4441000" y="663998"/>
                  <a:pt x="4446928" y="652141"/>
                </a:cubicBezTo>
                <a:cubicBezTo>
                  <a:pt x="4446928" y="646212"/>
                  <a:pt x="4452856" y="640284"/>
                  <a:pt x="4458784" y="640284"/>
                </a:cubicBezTo>
                <a:cubicBezTo>
                  <a:pt x="4482496" y="628427"/>
                  <a:pt x="4494352" y="604712"/>
                  <a:pt x="4518064" y="586927"/>
                </a:cubicBezTo>
                <a:cubicBezTo>
                  <a:pt x="4523992" y="580998"/>
                  <a:pt x="4529920" y="569141"/>
                  <a:pt x="4535848" y="563213"/>
                </a:cubicBezTo>
                <a:cubicBezTo>
                  <a:pt x="4547704" y="563213"/>
                  <a:pt x="4565488" y="557284"/>
                  <a:pt x="4577344" y="551355"/>
                </a:cubicBezTo>
                <a:cubicBezTo>
                  <a:pt x="4589200" y="551355"/>
                  <a:pt x="4606984" y="557284"/>
                  <a:pt x="4618840" y="557284"/>
                </a:cubicBezTo>
                <a:cubicBezTo>
                  <a:pt x="4636624" y="557284"/>
                  <a:pt x="4648480" y="551355"/>
                  <a:pt x="4654408" y="551355"/>
                </a:cubicBezTo>
                <a:cubicBezTo>
                  <a:pt x="4666264" y="551355"/>
                  <a:pt x="4678120" y="551355"/>
                  <a:pt x="4684048" y="551355"/>
                </a:cubicBezTo>
                <a:cubicBezTo>
                  <a:pt x="4719616" y="539498"/>
                  <a:pt x="4743328" y="509856"/>
                  <a:pt x="4772968" y="486141"/>
                </a:cubicBezTo>
                <a:cubicBezTo>
                  <a:pt x="4778896" y="486141"/>
                  <a:pt x="4784824" y="480213"/>
                  <a:pt x="4790752" y="480213"/>
                </a:cubicBezTo>
                <a:cubicBezTo>
                  <a:pt x="4796680" y="468356"/>
                  <a:pt x="4808536" y="462427"/>
                  <a:pt x="4814464" y="450570"/>
                </a:cubicBezTo>
                <a:cubicBezTo>
                  <a:pt x="4832248" y="444641"/>
                  <a:pt x="4844104" y="432784"/>
                  <a:pt x="4855960" y="426856"/>
                </a:cubicBezTo>
                <a:cubicBezTo>
                  <a:pt x="4867816" y="426856"/>
                  <a:pt x="4867816" y="432784"/>
                  <a:pt x="4867816" y="438713"/>
                </a:cubicBezTo>
                <a:cubicBezTo>
                  <a:pt x="4861888" y="456499"/>
                  <a:pt x="4861888" y="474284"/>
                  <a:pt x="4867816" y="492070"/>
                </a:cubicBezTo>
                <a:cubicBezTo>
                  <a:pt x="4873744" y="497998"/>
                  <a:pt x="4879672" y="497998"/>
                  <a:pt x="4885600" y="497998"/>
                </a:cubicBezTo>
                <a:cubicBezTo>
                  <a:pt x="4885600" y="509856"/>
                  <a:pt x="4879672" y="521713"/>
                  <a:pt x="4879672" y="527641"/>
                </a:cubicBezTo>
                <a:cubicBezTo>
                  <a:pt x="4879672" y="533570"/>
                  <a:pt x="4879672" y="533570"/>
                  <a:pt x="4885600" y="533570"/>
                </a:cubicBezTo>
                <a:cubicBezTo>
                  <a:pt x="4897456" y="521713"/>
                  <a:pt x="4897456" y="521713"/>
                  <a:pt x="4885600" y="497998"/>
                </a:cubicBezTo>
                <a:cubicBezTo>
                  <a:pt x="4885600" y="462427"/>
                  <a:pt x="4885600" y="426856"/>
                  <a:pt x="4879672" y="397213"/>
                </a:cubicBezTo>
                <a:cubicBezTo>
                  <a:pt x="4891528" y="379427"/>
                  <a:pt x="4891528" y="379427"/>
                  <a:pt x="4909312" y="391284"/>
                </a:cubicBezTo>
                <a:cubicBezTo>
                  <a:pt x="4909312" y="414999"/>
                  <a:pt x="4909312" y="438713"/>
                  <a:pt x="4909312" y="456499"/>
                </a:cubicBezTo>
                <a:cubicBezTo>
                  <a:pt x="4915240" y="468356"/>
                  <a:pt x="4921168" y="480213"/>
                  <a:pt x="4921168" y="492070"/>
                </a:cubicBezTo>
                <a:cubicBezTo>
                  <a:pt x="4933024" y="486141"/>
                  <a:pt x="4938952" y="486141"/>
                  <a:pt x="4944880" y="480213"/>
                </a:cubicBezTo>
                <a:cubicBezTo>
                  <a:pt x="4950808" y="486141"/>
                  <a:pt x="4956736" y="492070"/>
                  <a:pt x="4962664" y="492070"/>
                </a:cubicBezTo>
                <a:cubicBezTo>
                  <a:pt x="4962664" y="492070"/>
                  <a:pt x="4968592" y="492070"/>
                  <a:pt x="4968592" y="486141"/>
                </a:cubicBezTo>
                <a:cubicBezTo>
                  <a:pt x="4968592" y="486141"/>
                  <a:pt x="4962664" y="480213"/>
                  <a:pt x="4962664" y="474284"/>
                </a:cubicBezTo>
                <a:cubicBezTo>
                  <a:pt x="4968592" y="456499"/>
                  <a:pt x="4974520" y="432784"/>
                  <a:pt x="4986376" y="414999"/>
                </a:cubicBezTo>
                <a:cubicBezTo>
                  <a:pt x="4986376" y="409070"/>
                  <a:pt x="4986376" y="409070"/>
                  <a:pt x="4992304" y="409070"/>
                </a:cubicBezTo>
                <a:cubicBezTo>
                  <a:pt x="4998232" y="414999"/>
                  <a:pt x="4998232" y="420927"/>
                  <a:pt x="5004160" y="426856"/>
                </a:cubicBezTo>
                <a:cubicBezTo>
                  <a:pt x="5010088" y="409070"/>
                  <a:pt x="5021944" y="391284"/>
                  <a:pt x="5021944" y="373499"/>
                </a:cubicBezTo>
                <a:cubicBezTo>
                  <a:pt x="5033800" y="361642"/>
                  <a:pt x="5051584" y="367570"/>
                  <a:pt x="5057512" y="361642"/>
                </a:cubicBezTo>
                <a:cubicBezTo>
                  <a:pt x="5069368" y="355713"/>
                  <a:pt x="5069368" y="343856"/>
                  <a:pt x="5087152" y="343856"/>
                </a:cubicBezTo>
                <a:cubicBezTo>
                  <a:pt x="5093080" y="355713"/>
                  <a:pt x="5081224" y="373499"/>
                  <a:pt x="5099008" y="379427"/>
                </a:cubicBezTo>
                <a:cubicBezTo>
                  <a:pt x="5099008" y="379427"/>
                  <a:pt x="5104936" y="379427"/>
                  <a:pt x="5104936" y="379427"/>
                </a:cubicBezTo>
                <a:cubicBezTo>
                  <a:pt x="5110864" y="373499"/>
                  <a:pt x="5110864" y="361642"/>
                  <a:pt x="5116792" y="355713"/>
                </a:cubicBezTo>
                <a:cubicBezTo>
                  <a:pt x="5122720" y="349785"/>
                  <a:pt x="5128648" y="349785"/>
                  <a:pt x="5128648" y="337928"/>
                </a:cubicBezTo>
                <a:cubicBezTo>
                  <a:pt x="5122720" y="331999"/>
                  <a:pt x="5116792" y="331999"/>
                  <a:pt x="5104936" y="326071"/>
                </a:cubicBezTo>
                <a:cubicBezTo>
                  <a:pt x="5104936" y="320142"/>
                  <a:pt x="5110864" y="314213"/>
                  <a:pt x="5110864" y="308285"/>
                </a:cubicBezTo>
                <a:cubicBezTo>
                  <a:pt x="5128648" y="302356"/>
                  <a:pt x="5152360" y="302356"/>
                  <a:pt x="5170144" y="302356"/>
                </a:cubicBezTo>
                <a:cubicBezTo>
                  <a:pt x="5182000" y="290499"/>
                  <a:pt x="5164216" y="278642"/>
                  <a:pt x="5170144" y="272714"/>
                </a:cubicBezTo>
                <a:cubicBezTo>
                  <a:pt x="5176072" y="254928"/>
                  <a:pt x="5187928" y="254928"/>
                  <a:pt x="5199784" y="254928"/>
                </a:cubicBezTo>
                <a:cubicBezTo>
                  <a:pt x="5205712" y="248999"/>
                  <a:pt x="5199784" y="225285"/>
                  <a:pt x="5217568" y="225285"/>
                </a:cubicBezTo>
                <a:cubicBezTo>
                  <a:pt x="5223496" y="231214"/>
                  <a:pt x="5235352" y="237142"/>
                  <a:pt x="5241280" y="243071"/>
                </a:cubicBezTo>
                <a:cubicBezTo>
                  <a:pt x="5247208" y="225285"/>
                  <a:pt x="5247208" y="213428"/>
                  <a:pt x="5247208" y="201571"/>
                </a:cubicBezTo>
                <a:cubicBezTo>
                  <a:pt x="5253136" y="195642"/>
                  <a:pt x="5259064" y="189714"/>
                  <a:pt x="5259064" y="189714"/>
                </a:cubicBezTo>
                <a:cubicBezTo>
                  <a:pt x="5276848" y="183785"/>
                  <a:pt x="5276848" y="201571"/>
                  <a:pt x="5288704" y="207499"/>
                </a:cubicBezTo>
                <a:cubicBezTo>
                  <a:pt x="5294632" y="195642"/>
                  <a:pt x="5288704" y="183785"/>
                  <a:pt x="5288704" y="166000"/>
                </a:cubicBezTo>
                <a:cubicBezTo>
                  <a:pt x="5288704" y="160071"/>
                  <a:pt x="5288704" y="160071"/>
                  <a:pt x="5300560" y="154143"/>
                </a:cubicBezTo>
                <a:cubicBezTo>
                  <a:pt x="5306488" y="154143"/>
                  <a:pt x="5312416" y="154143"/>
                  <a:pt x="5318344" y="154143"/>
                </a:cubicBezTo>
                <a:cubicBezTo>
                  <a:pt x="5324272" y="154143"/>
                  <a:pt x="5324272" y="154143"/>
                  <a:pt x="5330200" y="148214"/>
                </a:cubicBezTo>
                <a:cubicBezTo>
                  <a:pt x="5330200" y="136357"/>
                  <a:pt x="5318344" y="118571"/>
                  <a:pt x="5324272" y="106714"/>
                </a:cubicBezTo>
                <a:cubicBezTo>
                  <a:pt x="5330200" y="94857"/>
                  <a:pt x="5342056" y="100786"/>
                  <a:pt x="5353912" y="100786"/>
                </a:cubicBezTo>
                <a:cubicBezTo>
                  <a:pt x="5359840" y="88928"/>
                  <a:pt x="5365768" y="71143"/>
                  <a:pt x="5371696" y="59286"/>
                </a:cubicBezTo>
                <a:cubicBezTo>
                  <a:pt x="5383552" y="53357"/>
                  <a:pt x="5377624" y="35571"/>
                  <a:pt x="5389480" y="23714"/>
                </a:cubicBezTo>
                <a:cubicBezTo>
                  <a:pt x="5395408" y="23714"/>
                  <a:pt x="5395408" y="29643"/>
                  <a:pt x="5401336" y="35571"/>
                </a:cubicBezTo>
                <a:cubicBezTo>
                  <a:pt x="5395408" y="41500"/>
                  <a:pt x="5395408" y="53357"/>
                  <a:pt x="5395408" y="59286"/>
                </a:cubicBezTo>
                <a:cubicBezTo>
                  <a:pt x="5395408" y="59286"/>
                  <a:pt x="5401336" y="65214"/>
                  <a:pt x="5401336" y="65214"/>
                </a:cubicBezTo>
                <a:cubicBezTo>
                  <a:pt x="5407264" y="65214"/>
                  <a:pt x="5407264" y="65214"/>
                  <a:pt x="5407264" y="65214"/>
                </a:cubicBezTo>
                <a:cubicBezTo>
                  <a:pt x="5413192" y="59286"/>
                  <a:pt x="5419120" y="53357"/>
                  <a:pt x="5419120" y="41500"/>
                </a:cubicBezTo>
                <a:cubicBezTo>
                  <a:pt x="5425048" y="47429"/>
                  <a:pt x="5430976" y="59286"/>
                  <a:pt x="5430976" y="65214"/>
                </a:cubicBezTo>
                <a:cubicBezTo>
                  <a:pt x="5436904" y="65214"/>
                  <a:pt x="5442832" y="59286"/>
                  <a:pt x="5442832" y="53357"/>
                </a:cubicBezTo>
                <a:cubicBezTo>
                  <a:pt x="5442832" y="47429"/>
                  <a:pt x="5436904" y="35571"/>
                  <a:pt x="5442832" y="29643"/>
                </a:cubicBezTo>
                <a:cubicBezTo>
                  <a:pt x="5442832" y="17786"/>
                  <a:pt x="5442832" y="11857"/>
                  <a:pt x="5442832" y="0"/>
                </a:cubicBezTo>
                <a:close/>
              </a:path>
            </a:pathLst>
          </a:custGeom>
        </p:spPr>
        <p:txBody>
          <a:bodyPr wrap="square">
            <a:noAutofit/>
          </a:bodyPr>
          <a:lstStyle/>
          <a:p>
            <a:endParaRPr lang="en-US"/>
          </a:p>
        </p:txBody>
      </p:sp>
      <p:sp>
        <p:nvSpPr>
          <p:cNvPr id="9" name="Title 1"/>
          <p:cNvSpPr>
            <a:spLocks noGrp="1"/>
          </p:cNvSpPr>
          <p:nvPr>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0" name="Text Placeholder 3"/>
          <p:cNvSpPr>
            <a:spLocks noGrp="1"/>
          </p:cNvSpPr>
          <p:nvPr>
            <p:ph type="body" sz="quarter" idx="11"/>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80_Custom Layout">
    <p:spTree>
      <p:nvGrpSpPr>
        <p:cNvPr id="1" name=""/>
        <p:cNvGrpSpPr/>
        <p:nvPr/>
      </p:nvGrpSpPr>
      <p:grpSpPr>
        <a:xfrm>
          <a:off x="0" y="0"/>
          <a:ext cx="0" cy="0"/>
          <a:chOff x="0" y="0"/>
          <a:chExt cx="0" cy="0"/>
        </a:xfrm>
      </p:grpSpPr>
      <p:sp>
        <p:nvSpPr>
          <p:cNvPr id="17" name="Picture Placeholder 16"/>
          <p:cNvSpPr>
            <a:spLocks noGrp="1"/>
          </p:cNvSpPr>
          <p:nvPr>
            <p:ph type="pic" sz="quarter" idx="10" hasCustomPrompt="1"/>
          </p:nvPr>
        </p:nvSpPr>
        <p:spPr>
          <a:xfrm>
            <a:off x="4487635" y="3429000"/>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2" name="Picture Placeholder 31"/>
          <p:cNvSpPr>
            <a:spLocks noGrp="1"/>
          </p:cNvSpPr>
          <p:nvPr>
            <p:ph type="pic" sz="quarter" idx="11" hasCustomPrompt="1"/>
          </p:nvPr>
        </p:nvSpPr>
        <p:spPr>
          <a:xfrm>
            <a:off x="1693635" y="2333172"/>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3" name="Picture Placeholder 32"/>
          <p:cNvSpPr>
            <a:spLocks noGrp="1"/>
          </p:cNvSpPr>
          <p:nvPr>
            <p:ph type="pic" sz="quarter" idx="12" hasCustomPrompt="1"/>
          </p:nvPr>
        </p:nvSpPr>
        <p:spPr>
          <a:xfrm>
            <a:off x="-926193" y="1063172"/>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4" name="Picture Placeholder 33"/>
          <p:cNvSpPr>
            <a:spLocks noGrp="1"/>
          </p:cNvSpPr>
          <p:nvPr>
            <p:ph type="pic" sz="quarter" idx="13" hasCustomPrompt="1"/>
          </p:nvPr>
        </p:nvSpPr>
        <p:spPr>
          <a:xfrm>
            <a:off x="7281635" y="2333172"/>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5" name="Picture Placeholder 34"/>
          <p:cNvSpPr>
            <a:spLocks noGrp="1"/>
          </p:cNvSpPr>
          <p:nvPr>
            <p:ph type="pic" sz="quarter" idx="14" hasCustomPrompt="1"/>
          </p:nvPr>
        </p:nvSpPr>
        <p:spPr>
          <a:xfrm>
            <a:off x="9901463" y="1063172"/>
            <a:ext cx="3216730" cy="3216728"/>
          </a:xfrm>
          <a:custGeom>
            <a:avLst/>
            <a:gdLst>
              <a:gd name="connsiteX0" fmla="*/ 1563182 w 3126363"/>
              <a:gd name="connsiteY0" fmla="*/ 0 h 3126362"/>
              <a:gd name="connsiteX1" fmla="*/ 1715432 w 3126363"/>
              <a:gd name="connsiteY1" fmla="*/ 63063 h 3126362"/>
              <a:gd name="connsiteX2" fmla="*/ 3063300 w 3126363"/>
              <a:gd name="connsiteY2" fmla="*/ 1410932 h 3126362"/>
              <a:gd name="connsiteX3" fmla="*/ 3063300 w 3126363"/>
              <a:gd name="connsiteY3" fmla="*/ 1715430 h 3126362"/>
              <a:gd name="connsiteX4" fmla="*/ 1715432 w 3126363"/>
              <a:gd name="connsiteY4" fmla="*/ 3063299 h 3126362"/>
              <a:gd name="connsiteX5" fmla="*/ 1410933 w 3126363"/>
              <a:gd name="connsiteY5" fmla="*/ 3063299 h 3126362"/>
              <a:gd name="connsiteX6" fmla="*/ 63064 w 3126363"/>
              <a:gd name="connsiteY6" fmla="*/ 1715430 h 3126362"/>
              <a:gd name="connsiteX7" fmla="*/ 63064 w 3126363"/>
              <a:gd name="connsiteY7" fmla="*/ 1410932 h 3126362"/>
              <a:gd name="connsiteX8" fmla="*/ 1410933 w 3126363"/>
              <a:gd name="connsiteY8" fmla="*/ 63063 h 3126362"/>
              <a:gd name="connsiteX9" fmla="*/ 1563182 w 3126363"/>
              <a:gd name="connsiteY9" fmla="*/ 0 h 312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26363" h="3126362">
                <a:moveTo>
                  <a:pt x="1563182" y="0"/>
                </a:moveTo>
                <a:cubicBezTo>
                  <a:pt x="1618286" y="0"/>
                  <a:pt x="1673389" y="21021"/>
                  <a:pt x="1715432" y="63063"/>
                </a:cubicBezTo>
                <a:lnTo>
                  <a:pt x="3063300" y="1410932"/>
                </a:lnTo>
                <a:cubicBezTo>
                  <a:pt x="3147385" y="1495017"/>
                  <a:pt x="3147385" y="1631345"/>
                  <a:pt x="3063300" y="1715430"/>
                </a:cubicBezTo>
                <a:lnTo>
                  <a:pt x="1715432" y="3063299"/>
                </a:lnTo>
                <a:cubicBezTo>
                  <a:pt x="1631347" y="3147384"/>
                  <a:pt x="1495018" y="3147384"/>
                  <a:pt x="1410933" y="3063299"/>
                </a:cubicBezTo>
                <a:lnTo>
                  <a:pt x="63064" y="1715430"/>
                </a:lnTo>
                <a:cubicBezTo>
                  <a:pt x="-21021" y="1631345"/>
                  <a:pt x="-21021" y="1495017"/>
                  <a:pt x="63064" y="1410932"/>
                </a:cubicBezTo>
                <a:lnTo>
                  <a:pt x="1410933" y="63063"/>
                </a:lnTo>
                <a:cubicBezTo>
                  <a:pt x="1452975" y="21021"/>
                  <a:pt x="1508079" y="0"/>
                  <a:pt x="1563182"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5"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6" name="Text Placeholder 3"/>
          <p:cNvSpPr>
            <a:spLocks noGrp="1"/>
          </p:cNvSpPr>
          <p:nvPr>
            <p:ph type="body" sz="quarter" idx="15"/>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47" name="Group 46"/>
          <p:cNvGrpSpPr/>
          <p:nvPr userDrawn="1"/>
        </p:nvGrpSpPr>
        <p:grpSpPr>
          <a:xfrm>
            <a:off x="5853256" y="1296887"/>
            <a:ext cx="514063" cy="131413"/>
            <a:chOff x="795585" y="3421097"/>
            <a:chExt cx="1066015" cy="272510"/>
          </a:xfrm>
        </p:grpSpPr>
        <p:sp>
          <p:nvSpPr>
            <p:cNvPr id="48"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49"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50"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81_Custom Layout">
    <p:spTree>
      <p:nvGrpSpPr>
        <p:cNvPr id="1" name=""/>
        <p:cNvGrpSpPr/>
        <p:nvPr/>
      </p:nvGrpSpPr>
      <p:grpSpPr>
        <a:xfrm>
          <a:off x="0" y="0"/>
          <a:ext cx="0" cy="0"/>
          <a:chOff x="0" y="0"/>
          <a:chExt cx="0" cy="0"/>
        </a:xfrm>
      </p:grpSpPr>
      <p:sp>
        <p:nvSpPr>
          <p:cNvPr id="26" name="Picture Placeholder 25"/>
          <p:cNvSpPr>
            <a:spLocks noGrp="1"/>
          </p:cNvSpPr>
          <p:nvPr>
            <p:ph type="pic" sz="quarter" idx="10" hasCustomPrompt="1"/>
          </p:nvPr>
        </p:nvSpPr>
        <p:spPr>
          <a:xfrm>
            <a:off x="0" y="160011"/>
            <a:ext cx="5753100" cy="6697989"/>
          </a:xfrm>
          <a:custGeom>
            <a:avLst/>
            <a:gdLst>
              <a:gd name="connsiteX0" fmla="*/ 4909190 w 5451476"/>
              <a:gd name="connsiteY0" fmla="*/ 2760663 h 6346826"/>
              <a:gd name="connsiteX1" fmla="*/ 4921870 w 5451476"/>
              <a:gd name="connsiteY1" fmla="*/ 2761297 h 6346826"/>
              <a:gd name="connsiteX2" fmla="*/ 4934551 w 5451476"/>
              <a:gd name="connsiteY2" fmla="*/ 2761931 h 6346826"/>
              <a:gd name="connsiteX3" fmla="*/ 4947232 w 5451476"/>
              <a:gd name="connsiteY3" fmla="*/ 2763833 h 6346826"/>
              <a:gd name="connsiteX4" fmla="*/ 4959278 w 5451476"/>
              <a:gd name="connsiteY4" fmla="*/ 2766370 h 6346826"/>
              <a:gd name="connsiteX5" fmla="*/ 4971642 w 5451476"/>
              <a:gd name="connsiteY5" fmla="*/ 2769857 h 6346826"/>
              <a:gd name="connsiteX6" fmla="*/ 4977982 w 5451476"/>
              <a:gd name="connsiteY6" fmla="*/ 2771442 h 6346826"/>
              <a:gd name="connsiteX7" fmla="*/ 4984005 w 5451476"/>
              <a:gd name="connsiteY7" fmla="*/ 2773978 h 6346826"/>
              <a:gd name="connsiteX8" fmla="*/ 4990029 w 5451476"/>
              <a:gd name="connsiteY8" fmla="*/ 2776197 h 6346826"/>
              <a:gd name="connsiteX9" fmla="*/ 4995735 w 5451476"/>
              <a:gd name="connsiteY9" fmla="*/ 2778733 h 6346826"/>
              <a:gd name="connsiteX10" fmla="*/ 5001124 w 5451476"/>
              <a:gd name="connsiteY10" fmla="*/ 2780952 h 6346826"/>
              <a:gd name="connsiteX11" fmla="*/ 5006514 w 5451476"/>
              <a:gd name="connsiteY11" fmla="*/ 2783806 h 6346826"/>
              <a:gd name="connsiteX12" fmla="*/ 5011586 w 5451476"/>
              <a:gd name="connsiteY12" fmla="*/ 2786659 h 6346826"/>
              <a:gd name="connsiteX13" fmla="*/ 5016975 w 5451476"/>
              <a:gd name="connsiteY13" fmla="*/ 2789195 h 6346826"/>
              <a:gd name="connsiteX14" fmla="*/ 5020779 w 5451476"/>
              <a:gd name="connsiteY14" fmla="*/ 2791731 h 6346826"/>
              <a:gd name="connsiteX15" fmla="*/ 5024266 w 5451476"/>
              <a:gd name="connsiteY15" fmla="*/ 2793950 h 6346826"/>
              <a:gd name="connsiteX16" fmla="*/ 5028388 w 5451476"/>
              <a:gd name="connsiteY16" fmla="*/ 2796486 h 6346826"/>
              <a:gd name="connsiteX17" fmla="*/ 5031875 w 5451476"/>
              <a:gd name="connsiteY17" fmla="*/ 2799339 h 6346826"/>
              <a:gd name="connsiteX18" fmla="*/ 5035045 w 5451476"/>
              <a:gd name="connsiteY18" fmla="*/ 2801241 h 6346826"/>
              <a:gd name="connsiteX19" fmla="*/ 5038215 w 5451476"/>
              <a:gd name="connsiteY19" fmla="*/ 2803460 h 6346826"/>
              <a:gd name="connsiteX20" fmla="*/ 5041068 w 5451476"/>
              <a:gd name="connsiteY20" fmla="*/ 2805997 h 6346826"/>
              <a:gd name="connsiteX21" fmla="*/ 5044238 w 5451476"/>
              <a:gd name="connsiteY21" fmla="*/ 2808216 h 6346826"/>
              <a:gd name="connsiteX22" fmla="*/ 5048994 w 5451476"/>
              <a:gd name="connsiteY22" fmla="*/ 2812654 h 6346826"/>
              <a:gd name="connsiteX23" fmla="*/ 5054066 w 5451476"/>
              <a:gd name="connsiteY23" fmla="*/ 2817092 h 6346826"/>
              <a:gd name="connsiteX24" fmla="*/ 5056602 w 5451476"/>
              <a:gd name="connsiteY24" fmla="*/ 2819311 h 6346826"/>
              <a:gd name="connsiteX25" fmla="*/ 5058821 w 5451476"/>
              <a:gd name="connsiteY25" fmla="*/ 2821847 h 6346826"/>
              <a:gd name="connsiteX26" fmla="*/ 5060723 w 5451476"/>
              <a:gd name="connsiteY26" fmla="*/ 2823749 h 6346826"/>
              <a:gd name="connsiteX27" fmla="*/ 5062942 w 5451476"/>
              <a:gd name="connsiteY27" fmla="*/ 2825651 h 6346826"/>
              <a:gd name="connsiteX28" fmla="*/ 5066747 w 5451476"/>
              <a:gd name="connsiteY28" fmla="*/ 2830090 h 6346826"/>
              <a:gd name="connsiteX29" fmla="*/ 5070234 w 5451476"/>
              <a:gd name="connsiteY29" fmla="*/ 2834528 h 6346826"/>
              <a:gd name="connsiteX30" fmla="*/ 5074038 w 5451476"/>
              <a:gd name="connsiteY30" fmla="*/ 2838332 h 6346826"/>
              <a:gd name="connsiteX31" fmla="*/ 5077208 w 5451476"/>
              <a:gd name="connsiteY31" fmla="*/ 2842771 h 6346826"/>
              <a:gd name="connsiteX32" fmla="*/ 5080378 w 5451476"/>
              <a:gd name="connsiteY32" fmla="*/ 2846891 h 6346826"/>
              <a:gd name="connsiteX33" fmla="*/ 5082914 w 5451476"/>
              <a:gd name="connsiteY33" fmla="*/ 2850696 h 6346826"/>
              <a:gd name="connsiteX34" fmla="*/ 5085768 w 5451476"/>
              <a:gd name="connsiteY34" fmla="*/ 2854817 h 6346826"/>
              <a:gd name="connsiteX35" fmla="*/ 5088621 w 5451476"/>
              <a:gd name="connsiteY35" fmla="*/ 2858938 h 6346826"/>
              <a:gd name="connsiteX36" fmla="*/ 5090840 w 5451476"/>
              <a:gd name="connsiteY36" fmla="*/ 2863060 h 6346826"/>
              <a:gd name="connsiteX37" fmla="*/ 5092742 w 5451476"/>
              <a:gd name="connsiteY37" fmla="*/ 2866864 h 6346826"/>
              <a:gd name="connsiteX38" fmla="*/ 5095278 w 5451476"/>
              <a:gd name="connsiteY38" fmla="*/ 2870985 h 6346826"/>
              <a:gd name="connsiteX39" fmla="*/ 5097180 w 5451476"/>
              <a:gd name="connsiteY39" fmla="*/ 2874472 h 6346826"/>
              <a:gd name="connsiteX40" fmla="*/ 5099082 w 5451476"/>
              <a:gd name="connsiteY40" fmla="*/ 2878276 h 6346826"/>
              <a:gd name="connsiteX41" fmla="*/ 5101301 w 5451476"/>
              <a:gd name="connsiteY41" fmla="*/ 2882398 h 6346826"/>
              <a:gd name="connsiteX42" fmla="*/ 5102886 w 5451476"/>
              <a:gd name="connsiteY42" fmla="*/ 2886202 h 6346826"/>
              <a:gd name="connsiteX43" fmla="*/ 5104471 w 5451476"/>
              <a:gd name="connsiteY43" fmla="*/ 2890323 h 6346826"/>
              <a:gd name="connsiteX44" fmla="*/ 5106057 w 5451476"/>
              <a:gd name="connsiteY44" fmla="*/ 2893810 h 6346826"/>
              <a:gd name="connsiteX45" fmla="*/ 5107008 w 5451476"/>
              <a:gd name="connsiteY45" fmla="*/ 2897931 h 6346826"/>
              <a:gd name="connsiteX46" fmla="*/ 5108593 w 5451476"/>
              <a:gd name="connsiteY46" fmla="*/ 2901735 h 6346826"/>
              <a:gd name="connsiteX47" fmla="*/ 5109861 w 5451476"/>
              <a:gd name="connsiteY47" fmla="*/ 2905222 h 6346826"/>
              <a:gd name="connsiteX48" fmla="*/ 5111129 w 5451476"/>
              <a:gd name="connsiteY48" fmla="*/ 2909344 h 6346826"/>
              <a:gd name="connsiteX49" fmla="*/ 5112397 w 5451476"/>
              <a:gd name="connsiteY49" fmla="*/ 2912831 h 6346826"/>
              <a:gd name="connsiteX50" fmla="*/ 5113031 w 5451476"/>
              <a:gd name="connsiteY50" fmla="*/ 2916952 h 6346826"/>
              <a:gd name="connsiteX51" fmla="*/ 5114299 w 5451476"/>
              <a:gd name="connsiteY51" fmla="*/ 2920439 h 6346826"/>
              <a:gd name="connsiteX52" fmla="*/ 5114933 w 5451476"/>
              <a:gd name="connsiteY52" fmla="*/ 2923926 h 6346826"/>
              <a:gd name="connsiteX53" fmla="*/ 5115884 w 5451476"/>
              <a:gd name="connsiteY53" fmla="*/ 2928048 h 6346826"/>
              <a:gd name="connsiteX54" fmla="*/ 5116201 w 5451476"/>
              <a:gd name="connsiteY54" fmla="*/ 2931535 h 6346826"/>
              <a:gd name="connsiteX55" fmla="*/ 5117152 w 5451476"/>
              <a:gd name="connsiteY55" fmla="*/ 2935022 h 6346826"/>
              <a:gd name="connsiteX56" fmla="*/ 5117469 w 5451476"/>
              <a:gd name="connsiteY56" fmla="*/ 2939143 h 6346826"/>
              <a:gd name="connsiteX57" fmla="*/ 5118103 w 5451476"/>
              <a:gd name="connsiteY57" fmla="*/ 2942630 h 6346826"/>
              <a:gd name="connsiteX58" fmla="*/ 5118737 w 5451476"/>
              <a:gd name="connsiteY58" fmla="*/ 2946117 h 6346826"/>
              <a:gd name="connsiteX59" fmla="*/ 5119054 w 5451476"/>
              <a:gd name="connsiteY59" fmla="*/ 2949605 h 6346826"/>
              <a:gd name="connsiteX60" fmla="*/ 5119054 w 5451476"/>
              <a:gd name="connsiteY60" fmla="*/ 2953409 h 6346826"/>
              <a:gd name="connsiteX61" fmla="*/ 5119371 w 5451476"/>
              <a:gd name="connsiteY61" fmla="*/ 2957213 h 6346826"/>
              <a:gd name="connsiteX62" fmla="*/ 5119371 w 5451476"/>
              <a:gd name="connsiteY62" fmla="*/ 2960700 h 6346826"/>
              <a:gd name="connsiteX63" fmla="*/ 5119688 w 5451476"/>
              <a:gd name="connsiteY63" fmla="*/ 2964504 h 6346826"/>
              <a:gd name="connsiteX64" fmla="*/ 5119688 w 5451476"/>
              <a:gd name="connsiteY64" fmla="*/ 2967992 h 6346826"/>
              <a:gd name="connsiteX65" fmla="*/ 5119688 w 5451476"/>
              <a:gd name="connsiteY65" fmla="*/ 2971479 h 6346826"/>
              <a:gd name="connsiteX66" fmla="*/ 5119688 w 5451476"/>
              <a:gd name="connsiteY66" fmla="*/ 2974966 h 6346826"/>
              <a:gd name="connsiteX67" fmla="*/ 5119371 w 5451476"/>
              <a:gd name="connsiteY67" fmla="*/ 2978770 h 6346826"/>
              <a:gd name="connsiteX68" fmla="*/ 5119371 w 5451476"/>
              <a:gd name="connsiteY68" fmla="*/ 2982257 h 6346826"/>
              <a:gd name="connsiteX69" fmla="*/ 5119054 w 5451476"/>
              <a:gd name="connsiteY69" fmla="*/ 2985744 h 6346826"/>
              <a:gd name="connsiteX70" fmla="*/ 5118737 w 5451476"/>
              <a:gd name="connsiteY70" fmla="*/ 2988915 h 6346826"/>
              <a:gd name="connsiteX71" fmla="*/ 5118103 w 5451476"/>
              <a:gd name="connsiteY71" fmla="*/ 2992402 h 6346826"/>
              <a:gd name="connsiteX72" fmla="*/ 5117786 w 5451476"/>
              <a:gd name="connsiteY72" fmla="*/ 2996206 h 6346826"/>
              <a:gd name="connsiteX73" fmla="*/ 5117469 w 5451476"/>
              <a:gd name="connsiteY73" fmla="*/ 2999693 h 6346826"/>
              <a:gd name="connsiteX74" fmla="*/ 5117152 w 5451476"/>
              <a:gd name="connsiteY74" fmla="*/ 3003180 h 6346826"/>
              <a:gd name="connsiteX75" fmla="*/ 5116201 w 5451476"/>
              <a:gd name="connsiteY75" fmla="*/ 3006668 h 6346826"/>
              <a:gd name="connsiteX76" fmla="*/ 5115567 w 5451476"/>
              <a:gd name="connsiteY76" fmla="*/ 3009838 h 6346826"/>
              <a:gd name="connsiteX77" fmla="*/ 5114933 w 5451476"/>
              <a:gd name="connsiteY77" fmla="*/ 3013642 h 6346826"/>
              <a:gd name="connsiteX78" fmla="*/ 5114299 w 5451476"/>
              <a:gd name="connsiteY78" fmla="*/ 3017129 h 6346826"/>
              <a:gd name="connsiteX79" fmla="*/ 5113348 w 5451476"/>
              <a:gd name="connsiteY79" fmla="*/ 3020299 h 6346826"/>
              <a:gd name="connsiteX80" fmla="*/ 5112397 w 5451476"/>
              <a:gd name="connsiteY80" fmla="*/ 3023786 h 6346826"/>
              <a:gd name="connsiteX81" fmla="*/ 5111446 w 5451476"/>
              <a:gd name="connsiteY81" fmla="*/ 3027274 h 6346826"/>
              <a:gd name="connsiteX82" fmla="*/ 5110178 w 5451476"/>
              <a:gd name="connsiteY82" fmla="*/ 3030444 h 6346826"/>
              <a:gd name="connsiteX83" fmla="*/ 5109544 w 5451476"/>
              <a:gd name="connsiteY83" fmla="*/ 3033931 h 6346826"/>
              <a:gd name="connsiteX84" fmla="*/ 5108276 w 5451476"/>
              <a:gd name="connsiteY84" fmla="*/ 3037101 h 6346826"/>
              <a:gd name="connsiteX85" fmla="*/ 5107008 w 5451476"/>
              <a:gd name="connsiteY85" fmla="*/ 3040905 h 6346826"/>
              <a:gd name="connsiteX86" fmla="*/ 5105423 w 5451476"/>
              <a:gd name="connsiteY86" fmla="*/ 3044075 h 6346826"/>
              <a:gd name="connsiteX87" fmla="*/ 5104471 w 5451476"/>
              <a:gd name="connsiteY87" fmla="*/ 3047563 h 6346826"/>
              <a:gd name="connsiteX88" fmla="*/ 5103203 w 5451476"/>
              <a:gd name="connsiteY88" fmla="*/ 3050733 h 6346826"/>
              <a:gd name="connsiteX89" fmla="*/ 5101618 w 5451476"/>
              <a:gd name="connsiteY89" fmla="*/ 3053903 h 6346826"/>
              <a:gd name="connsiteX90" fmla="*/ 5100033 w 5451476"/>
              <a:gd name="connsiteY90" fmla="*/ 3057390 h 6346826"/>
              <a:gd name="connsiteX91" fmla="*/ 5098448 w 5451476"/>
              <a:gd name="connsiteY91" fmla="*/ 3060561 h 6346826"/>
              <a:gd name="connsiteX92" fmla="*/ 5096863 w 5451476"/>
              <a:gd name="connsiteY92" fmla="*/ 3063731 h 6346826"/>
              <a:gd name="connsiteX93" fmla="*/ 5094961 w 5451476"/>
              <a:gd name="connsiteY93" fmla="*/ 3067218 h 6346826"/>
              <a:gd name="connsiteX94" fmla="*/ 5093376 w 5451476"/>
              <a:gd name="connsiteY94" fmla="*/ 3070388 h 6346826"/>
              <a:gd name="connsiteX95" fmla="*/ 5091157 w 5451476"/>
              <a:gd name="connsiteY95" fmla="*/ 3073558 h 6346826"/>
              <a:gd name="connsiteX96" fmla="*/ 5089255 w 5451476"/>
              <a:gd name="connsiteY96" fmla="*/ 3076728 h 6346826"/>
              <a:gd name="connsiteX97" fmla="*/ 5087353 w 5451476"/>
              <a:gd name="connsiteY97" fmla="*/ 3079898 h 6346826"/>
              <a:gd name="connsiteX98" fmla="*/ 5085451 w 5451476"/>
              <a:gd name="connsiteY98" fmla="*/ 3083702 h 6346826"/>
              <a:gd name="connsiteX99" fmla="*/ 5083548 w 5451476"/>
              <a:gd name="connsiteY99" fmla="*/ 3086873 h 6346826"/>
              <a:gd name="connsiteX100" fmla="*/ 5081012 w 5451476"/>
              <a:gd name="connsiteY100" fmla="*/ 3090043 h 6346826"/>
              <a:gd name="connsiteX101" fmla="*/ 5078793 w 5451476"/>
              <a:gd name="connsiteY101" fmla="*/ 3093213 h 6346826"/>
              <a:gd name="connsiteX102" fmla="*/ 5076257 w 5451476"/>
              <a:gd name="connsiteY102" fmla="*/ 3096383 h 6346826"/>
              <a:gd name="connsiteX103" fmla="*/ 5074038 w 5451476"/>
              <a:gd name="connsiteY103" fmla="*/ 3099553 h 6346826"/>
              <a:gd name="connsiteX104" fmla="*/ 5071185 w 5451476"/>
              <a:gd name="connsiteY104" fmla="*/ 3102723 h 6346826"/>
              <a:gd name="connsiteX105" fmla="*/ 5068332 w 5451476"/>
              <a:gd name="connsiteY105" fmla="*/ 3105260 h 6346826"/>
              <a:gd name="connsiteX106" fmla="*/ 5065478 w 5451476"/>
              <a:gd name="connsiteY106" fmla="*/ 3108430 h 6346826"/>
              <a:gd name="connsiteX107" fmla="*/ 5062942 w 5451476"/>
              <a:gd name="connsiteY107" fmla="*/ 3111600 h 6346826"/>
              <a:gd name="connsiteX108" fmla="*/ 5060723 w 5451476"/>
              <a:gd name="connsiteY108" fmla="*/ 3113819 h 6346826"/>
              <a:gd name="connsiteX109" fmla="*/ 5058821 w 5451476"/>
              <a:gd name="connsiteY109" fmla="*/ 3115721 h 6346826"/>
              <a:gd name="connsiteX110" fmla="*/ 5058187 w 5451476"/>
              <a:gd name="connsiteY110" fmla="*/ 3116989 h 6346826"/>
              <a:gd name="connsiteX111" fmla="*/ 5056919 w 5451476"/>
              <a:gd name="connsiteY111" fmla="*/ 3117623 h 6346826"/>
              <a:gd name="connsiteX112" fmla="*/ 5053749 w 5451476"/>
              <a:gd name="connsiteY112" fmla="*/ 3120793 h 6346826"/>
              <a:gd name="connsiteX113" fmla="*/ 5050579 w 5451476"/>
              <a:gd name="connsiteY113" fmla="*/ 3123963 h 6346826"/>
              <a:gd name="connsiteX114" fmla="*/ 5047092 w 5451476"/>
              <a:gd name="connsiteY114" fmla="*/ 3126817 h 6346826"/>
              <a:gd name="connsiteX115" fmla="*/ 5043287 w 5451476"/>
              <a:gd name="connsiteY115" fmla="*/ 3129987 h 6346826"/>
              <a:gd name="connsiteX116" fmla="*/ 5039800 w 5451476"/>
              <a:gd name="connsiteY116" fmla="*/ 3132840 h 6346826"/>
              <a:gd name="connsiteX117" fmla="*/ 5035996 w 5451476"/>
              <a:gd name="connsiteY117" fmla="*/ 3135376 h 6346826"/>
              <a:gd name="connsiteX118" fmla="*/ 5031875 w 5451476"/>
              <a:gd name="connsiteY118" fmla="*/ 3138546 h 6346826"/>
              <a:gd name="connsiteX119" fmla="*/ 5028071 w 5451476"/>
              <a:gd name="connsiteY119" fmla="*/ 3141399 h 6346826"/>
              <a:gd name="connsiteX120" fmla="*/ 5023632 w 5451476"/>
              <a:gd name="connsiteY120" fmla="*/ 3144253 h 6346826"/>
              <a:gd name="connsiteX121" fmla="*/ 5019194 w 5451476"/>
              <a:gd name="connsiteY121" fmla="*/ 3147106 h 6346826"/>
              <a:gd name="connsiteX122" fmla="*/ 5014122 w 5451476"/>
              <a:gd name="connsiteY122" fmla="*/ 3149642 h 6346826"/>
              <a:gd name="connsiteX123" fmla="*/ 5009367 w 5451476"/>
              <a:gd name="connsiteY123" fmla="*/ 3152495 h 6346826"/>
              <a:gd name="connsiteX124" fmla="*/ 5004294 w 5451476"/>
              <a:gd name="connsiteY124" fmla="*/ 3155348 h 6346826"/>
              <a:gd name="connsiteX125" fmla="*/ 4998588 w 5451476"/>
              <a:gd name="connsiteY125" fmla="*/ 3157567 h 6346826"/>
              <a:gd name="connsiteX126" fmla="*/ 4995735 w 5451476"/>
              <a:gd name="connsiteY126" fmla="*/ 3159152 h 6346826"/>
              <a:gd name="connsiteX127" fmla="*/ 4992565 w 5451476"/>
              <a:gd name="connsiteY127" fmla="*/ 3160420 h 6346826"/>
              <a:gd name="connsiteX128" fmla="*/ 4989395 w 5451476"/>
              <a:gd name="connsiteY128" fmla="*/ 3161688 h 6346826"/>
              <a:gd name="connsiteX129" fmla="*/ 4986859 w 5451476"/>
              <a:gd name="connsiteY129" fmla="*/ 3162957 h 6346826"/>
              <a:gd name="connsiteX130" fmla="*/ 4983054 w 5451476"/>
              <a:gd name="connsiteY130" fmla="*/ 3163908 h 6346826"/>
              <a:gd name="connsiteX131" fmla="*/ 4979567 w 5451476"/>
              <a:gd name="connsiteY131" fmla="*/ 3165176 h 6346826"/>
              <a:gd name="connsiteX132" fmla="*/ 4976397 w 5451476"/>
              <a:gd name="connsiteY132" fmla="*/ 3166444 h 6346826"/>
              <a:gd name="connsiteX133" fmla="*/ 4972910 w 5451476"/>
              <a:gd name="connsiteY133" fmla="*/ 3167712 h 6346826"/>
              <a:gd name="connsiteX134" fmla="*/ 4968472 w 5451476"/>
              <a:gd name="connsiteY134" fmla="*/ 3168663 h 6346826"/>
              <a:gd name="connsiteX135" fmla="*/ 4964667 w 5451476"/>
              <a:gd name="connsiteY135" fmla="*/ 3169931 h 6346826"/>
              <a:gd name="connsiteX136" fmla="*/ 4960546 w 5451476"/>
              <a:gd name="connsiteY136" fmla="*/ 3171199 h 6346826"/>
              <a:gd name="connsiteX137" fmla="*/ 4956108 w 5451476"/>
              <a:gd name="connsiteY137" fmla="*/ 3171833 h 6346826"/>
              <a:gd name="connsiteX138" fmla="*/ 4951036 w 5451476"/>
              <a:gd name="connsiteY138" fmla="*/ 3173101 h 6346826"/>
              <a:gd name="connsiteX139" fmla="*/ 4945963 w 5451476"/>
              <a:gd name="connsiteY139" fmla="*/ 3173735 h 6346826"/>
              <a:gd name="connsiteX140" fmla="*/ 4940257 w 5451476"/>
              <a:gd name="connsiteY140" fmla="*/ 3174686 h 6346826"/>
              <a:gd name="connsiteX141" fmla="*/ 4935185 w 5451476"/>
              <a:gd name="connsiteY141" fmla="*/ 3175320 h 6346826"/>
              <a:gd name="connsiteX142" fmla="*/ 4925991 w 5451476"/>
              <a:gd name="connsiteY142" fmla="*/ 3176271 h 6346826"/>
              <a:gd name="connsiteX143" fmla="*/ 4917115 w 5451476"/>
              <a:gd name="connsiteY143" fmla="*/ 3176588 h 6346826"/>
              <a:gd name="connsiteX144" fmla="*/ 4907922 w 5451476"/>
              <a:gd name="connsiteY144" fmla="*/ 3176588 h 6346826"/>
              <a:gd name="connsiteX145" fmla="*/ 4898728 w 5451476"/>
              <a:gd name="connsiteY145" fmla="*/ 3176271 h 6346826"/>
              <a:gd name="connsiteX146" fmla="*/ 4887633 w 5451476"/>
              <a:gd name="connsiteY146" fmla="*/ 3175320 h 6346826"/>
              <a:gd name="connsiteX147" fmla="*/ 4876220 w 5451476"/>
              <a:gd name="connsiteY147" fmla="*/ 3173418 h 6346826"/>
              <a:gd name="connsiteX148" fmla="*/ 4865124 w 5451476"/>
              <a:gd name="connsiteY148" fmla="*/ 3171516 h 6346826"/>
              <a:gd name="connsiteX149" fmla="*/ 4854346 w 5451476"/>
              <a:gd name="connsiteY149" fmla="*/ 3168663 h 6346826"/>
              <a:gd name="connsiteX150" fmla="*/ 4845786 w 5451476"/>
              <a:gd name="connsiteY150" fmla="*/ 3166127 h 6346826"/>
              <a:gd name="connsiteX151" fmla="*/ 4837227 w 5451476"/>
              <a:gd name="connsiteY151" fmla="*/ 3162957 h 6346826"/>
              <a:gd name="connsiteX152" fmla="*/ 4828668 w 5451476"/>
              <a:gd name="connsiteY152" fmla="*/ 3159786 h 6346826"/>
              <a:gd name="connsiteX153" fmla="*/ 4820742 w 5451476"/>
              <a:gd name="connsiteY153" fmla="*/ 3155665 h 6346826"/>
              <a:gd name="connsiteX154" fmla="*/ 4815987 w 5451476"/>
              <a:gd name="connsiteY154" fmla="*/ 3153446 h 6346826"/>
              <a:gd name="connsiteX155" fmla="*/ 4811232 w 5451476"/>
              <a:gd name="connsiteY155" fmla="*/ 3150910 h 6346826"/>
              <a:gd name="connsiteX156" fmla="*/ 4806476 w 5451476"/>
              <a:gd name="connsiteY156" fmla="*/ 3148057 h 6346826"/>
              <a:gd name="connsiteX157" fmla="*/ 4801721 w 5451476"/>
              <a:gd name="connsiteY157" fmla="*/ 3145521 h 6346826"/>
              <a:gd name="connsiteX158" fmla="*/ 4798234 w 5451476"/>
              <a:gd name="connsiteY158" fmla="*/ 3142984 h 6346826"/>
              <a:gd name="connsiteX159" fmla="*/ 4794430 w 5451476"/>
              <a:gd name="connsiteY159" fmla="*/ 3140766 h 6346826"/>
              <a:gd name="connsiteX160" fmla="*/ 4791260 w 5451476"/>
              <a:gd name="connsiteY160" fmla="*/ 3138229 h 6346826"/>
              <a:gd name="connsiteX161" fmla="*/ 4787772 w 5451476"/>
              <a:gd name="connsiteY161" fmla="*/ 3136010 h 6346826"/>
              <a:gd name="connsiteX162" fmla="*/ 4781749 w 5451476"/>
              <a:gd name="connsiteY162" fmla="*/ 3131255 h 6346826"/>
              <a:gd name="connsiteX163" fmla="*/ 4776360 w 5451476"/>
              <a:gd name="connsiteY163" fmla="*/ 3126817 h 6346826"/>
              <a:gd name="connsiteX164" fmla="*/ 4771605 w 5451476"/>
              <a:gd name="connsiteY164" fmla="*/ 3122379 h 6346826"/>
              <a:gd name="connsiteX165" fmla="*/ 4766849 w 5451476"/>
              <a:gd name="connsiteY165" fmla="*/ 3117623 h 6346826"/>
              <a:gd name="connsiteX166" fmla="*/ 4765581 w 5451476"/>
              <a:gd name="connsiteY166" fmla="*/ 3116989 h 6346826"/>
              <a:gd name="connsiteX167" fmla="*/ 4764947 w 5451476"/>
              <a:gd name="connsiteY167" fmla="*/ 3115721 h 6346826"/>
              <a:gd name="connsiteX168" fmla="*/ 4761777 w 5451476"/>
              <a:gd name="connsiteY168" fmla="*/ 3112551 h 6346826"/>
              <a:gd name="connsiteX169" fmla="*/ 4758607 w 5451476"/>
              <a:gd name="connsiteY169" fmla="*/ 3109381 h 6346826"/>
              <a:gd name="connsiteX170" fmla="*/ 4754803 w 5451476"/>
              <a:gd name="connsiteY170" fmla="*/ 3104943 h 6346826"/>
              <a:gd name="connsiteX171" fmla="*/ 4750999 w 5451476"/>
              <a:gd name="connsiteY171" fmla="*/ 3101139 h 6346826"/>
              <a:gd name="connsiteX172" fmla="*/ 4747828 w 5451476"/>
              <a:gd name="connsiteY172" fmla="*/ 3096700 h 6346826"/>
              <a:gd name="connsiteX173" fmla="*/ 4744658 w 5451476"/>
              <a:gd name="connsiteY173" fmla="*/ 3092579 h 6346826"/>
              <a:gd name="connsiteX174" fmla="*/ 4741805 w 5451476"/>
              <a:gd name="connsiteY174" fmla="*/ 3088458 h 6346826"/>
              <a:gd name="connsiteX175" fmla="*/ 4738952 w 5451476"/>
              <a:gd name="connsiteY175" fmla="*/ 3084336 h 6346826"/>
              <a:gd name="connsiteX176" fmla="*/ 4736416 w 5451476"/>
              <a:gd name="connsiteY176" fmla="*/ 3080532 h 6346826"/>
              <a:gd name="connsiteX177" fmla="*/ 4733880 w 5451476"/>
              <a:gd name="connsiteY177" fmla="*/ 3076411 h 6346826"/>
              <a:gd name="connsiteX178" fmla="*/ 4731661 w 5451476"/>
              <a:gd name="connsiteY178" fmla="*/ 3072607 h 6346826"/>
              <a:gd name="connsiteX179" fmla="*/ 4729125 w 5451476"/>
              <a:gd name="connsiteY179" fmla="*/ 3068486 h 6346826"/>
              <a:gd name="connsiteX180" fmla="*/ 4727222 w 5451476"/>
              <a:gd name="connsiteY180" fmla="*/ 3064682 h 6346826"/>
              <a:gd name="connsiteX181" fmla="*/ 4725320 w 5451476"/>
              <a:gd name="connsiteY181" fmla="*/ 3060561 h 6346826"/>
              <a:gd name="connsiteX182" fmla="*/ 4723418 w 5451476"/>
              <a:gd name="connsiteY182" fmla="*/ 3056756 h 6346826"/>
              <a:gd name="connsiteX183" fmla="*/ 4721833 w 5451476"/>
              <a:gd name="connsiteY183" fmla="*/ 3052635 h 6346826"/>
              <a:gd name="connsiteX184" fmla="*/ 4720248 w 5451476"/>
              <a:gd name="connsiteY184" fmla="*/ 3049148 h 6346826"/>
              <a:gd name="connsiteX185" fmla="*/ 4718663 w 5451476"/>
              <a:gd name="connsiteY185" fmla="*/ 3045026 h 6346826"/>
              <a:gd name="connsiteX186" fmla="*/ 4717078 w 5451476"/>
              <a:gd name="connsiteY186" fmla="*/ 3041222 h 6346826"/>
              <a:gd name="connsiteX187" fmla="*/ 4715493 w 5451476"/>
              <a:gd name="connsiteY187" fmla="*/ 3037735 h 6346826"/>
              <a:gd name="connsiteX188" fmla="*/ 4714225 w 5451476"/>
              <a:gd name="connsiteY188" fmla="*/ 3033614 h 6346826"/>
              <a:gd name="connsiteX189" fmla="*/ 4712957 w 5451476"/>
              <a:gd name="connsiteY189" fmla="*/ 3030127 h 6346826"/>
              <a:gd name="connsiteX190" fmla="*/ 4711689 w 5451476"/>
              <a:gd name="connsiteY190" fmla="*/ 3026006 h 6346826"/>
              <a:gd name="connsiteX191" fmla="*/ 4711055 w 5451476"/>
              <a:gd name="connsiteY191" fmla="*/ 3022518 h 6346826"/>
              <a:gd name="connsiteX192" fmla="*/ 4709787 w 5451476"/>
              <a:gd name="connsiteY192" fmla="*/ 3018714 h 6346826"/>
              <a:gd name="connsiteX193" fmla="*/ 4709153 w 5451476"/>
              <a:gd name="connsiteY193" fmla="*/ 3014910 h 6346826"/>
              <a:gd name="connsiteX194" fmla="*/ 4708201 w 5451476"/>
              <a:gd name="connsiteY194" fmla="*/ 3011106 h 6346826"/>
              <a:gd name="connsiteX195" fmla="*/ 4707567 w 5451476"/>
              <a:gd name="connsiteY195" fmla="*/ 3007619 h 6346826"/>
              <a:gd name="connsiteX196" fmla="*/ 4706933 w 5451476"/>
              <a:gd name="connsiteY196" fmla="*/ 3004131 h 6346826"/>
              <a:gd name="connsiteX197" fmla="*/ 4706299 w 5451476"/>
              <a:gd name="connsiteY197" fmla="*/ 3000010 h 6346826"/>
              <a:gd name="connsiteX198" fmla="*/ 4705982 w 5451476"/>
              <a:gd name="connsiteY198" fmla="*/ 2996523 h 6346826"/>
              <a:gd name="connsiteX199" fmla="*/ 4705348 w 5451476"/>
              <a:gd name="connsiteY199" fmla="*/ 2993036 h 6346826"/>
              <a:gd name="connsiteX200" fmla="*/ 4705031 w 5451476"/>
              <a:gd name="connsiteY200" fmla="*/ 2989232 h 6346826"/>
              <a:gd name="connsiteX201" fmla="*/ 4704714 w 5451476"/>
              <a:gd name="connsiteY201" fmla="*/ 2985744 h 6346826"/>
              <a:gd name="connsiteX202" fmla="*/ 4704397 w 5451476"/>
              <a:gd name="connsiteY202" fmla="*/ 2982257 h 6346826"/>
              <a:gd name="connsiteX203" fmla="*/ 4704397 w 5451476"/>
              <a:gd name="connsiteY203" fmla="*/ 2978136 h 6346826"/>
              <a:gd name="connsiteX204" fmla="*/ 4703763 w 5451476"/>
              <a:gd name="connsiteY204" fmla="*/ 2974649 h 6346826"/>
              <a:gd name="connsiteX205" fmla="*/ 4703763 w 5451476"/>
              <a:gd name="connsiteY205" fmla="*/ 2971162 h 6346826"/>
              <a:gd name="connsiteX206" fmla="*/ 4703763 w 5451476"/>
              <a:gd name="connsiteY206" fmla="*/ 2967675 h 6346826"/>
              <a:gd name="connsiteX207" fmla="*/ 4703763 w 5451476"/>
              <a:gd name="connsiteY207" fmla="*/ 2963870 h 6346826"/>
              <a:gd name="connsiteX208" fmla="*/ 4703763 w 5451476"/>
              <a:gd name="connsiteY208" fmla="*/ 2960383 h 6346826"/>
              <a:gd name="connsiteX209" fmla="*/ 4704397 w 5451476"/>
              <a:gd name="connsiteY209" fmla="*/ 2956896 h 6346826"/>
              <a:gd name="connsiteX210" fmla="*/ 4704714 w 5451476"/>
              <a:gd name="connsiteY210" fmla="*/ 2953409 h 6346826"/>
              <a:gd name="connsiteX211" fmla="*/ 4704714 w 5451476"/>
              <a:gd name="connsiteY211" fmla="*/ 2949605 h 6346826"/>
              <a:gd name="connsiteX212" fmla="*/ 4705031 w 5451476"/>
              <a:gd name="connsiteY212" fmla="*/ 2946435 h 6346826"/>
              <a:gd name="connsiteX213" fmla="*/ 4705348 w 5451476"/>
              <a:gd name="connsiteY213" fmla="*/ 2942948 h 6346826"/>
              <a:gd name="connsiteX214" fmla="*/ 4705982 w 5451476"/>
              <a:gd name="connsiteY214" fmla="*/ 2939460 h 6346826"/>
              <a:gd name="connsiteX215" fmla="*/ 4706616 w 5451476"/>
              <a:gd name="connsiteY215" fmla="*/ 2935973 h 6346826"/>
              <a:gd name="connsiteX216" fmla="*/ 4706933 w 5451476"/>
              <a:gd name="connsiteY216" fmla="*/ 2932169 h 6346826"/>
              <a:gd name="connsiteX217" fmla="*/ 4707884 w 5451476"/>
              <a:gd name="connsiteY217" fmla="*/ 2928999 h 6346826"/>
              <a:gd name="connsiteX218" fmla="*/ 4708518 w 5451476"/>
              <a:gd name="connsiteY218" fmla="*/ 2925512 h 6346826"/>
              <a:gd name="connsiteX219" fmla="*/ 4709153 w 5451476"/>
              <a:gd name="connsiteY219" fmla="*/ 2922024 h 6346826"/>
              <a:gd name="connsiteX220" fmla="*/ 4710104 w 5451476"/>
              <a:gd name="connsiteY220" fmla="*/ 2918854 h 6346826"/>
              <a:gd name="connsiteX221" fmla="*/ 4711055 w 5451476"/>
              <a:gd name="connsiteY221" fmla="*/ 2915367 h 6346826"/>
              <a:gd name="connsiteX222" fmla="*/ 4711689 w 5451476"/>
              <a:gd name="connsiteY222" fmla="*/ 2911563 h 6346826"/>
              <a:gd name="connsiteX223" fmla="*/ 4712957 w 5451476"/>
              <a:gd name="connsiteY223" fmla="*/ 2908393 h 6346826"/>
              <a:gd name="connsiteX224" fmla="*/ 4713908 w 5451476"/>
              <a:gd name="connsiteY224" fmla="*/ 2904905 h 6346826"/>
              <a:gd name="connsiteX225" fmla="*/ 4714859 w 5451476"/>
              <a:gd name="connsiteY225" fmla="*/ 2901735 h 6346826"/>
              <a:gd name="connsiteX226" fmla="*/ 4716127 w 5451476"/>
              <a:gd name="connsiteY226" fmla="*/ 2898248 h 6346826"/>
              <a:gd name="connsiteX227" fmla="*/ 4717395 w 5451476"/>
              <a:gd name="connsiteY227" fmla="*/ 2895078 h 6346826"/>
              <a:gd name="connsiteX228" fmla="*/ 4718980 w 5451476"/>
              <a:gd name="connsiteY228" fmla="*/ 2891591 h 6346826"/>
              <a:gd name="connsiteX229" fmla="*/ 4720248 w 5451476"/>
              <a:gd name="connsiteY229" fmla="*/ 2888421 h 6346826"/>
              <a:gd name="connsiteX230" fmla="*/ 4721833 w 5451476"/>
              <a:gd name="connsiteY230" fmla="*/ 2884616 h 6346826"/>
              <a:gd name="connsiteX231" fmla="*/ 4722784 w 5451476"/>
              <a:gd name="connsiteY231" fmla="*/ 2881446 h 6346826"/>
              <a:gd name="connsiteX232" fmla="*/ 4724369 w 5451476"/>
              <a:gd name="connsiteY232" fmla="*/ 2878276 h 6346826"/>
              <a:gd name="connsiteX233" fmla="*/ 4725954 w 5451476"/>
              <a:gd name="connsiteY233" fmla="*/ 2874789 h 6346826"/>
              <a:gd name="connsiteX234" fmla="*/ 4727856 w 5451476"/>
              <a:gd name="connsiteY234" fmla="*/ 2871619 h 6346826"/>
              <a:gd name="connsiteX235" fmla="*/ 4729442 w 5451476"/>
              <a:gd name="connsiteY235" fmla="*/ 2868449 h 6346826"/>
              <a:gd name="connsiteX236" fmla="*/ 4731661 w 5451476"/>
              <a:gd name="connsiteY236" fmla="*/ 2865278 h 6346826"/>
              <a:gd name="connsiteX237" fmla="*/ 4733563 w 5451476"/>
              <a:gd name="connsiteY237" fmla="*/ 2861791 h 6346826"/>
              <a:gd name="connsiteX238" fmla="*/ 4735465 w 5451476"/>
              <a:gd name="connsiteY238" fmla="*/ 2858621 h 6346826"/>
              <a:gd name="connsiteX239" fmla="*/ 4737367 w 5451476"/>
              <a:gd name="connsiteY239" fmla="*/ 2855451 h 6346826"/>
              <a:gd name="connsiteX240" fmla="*/ 4739586 w 5451476"/>
              <a:gd name="connsiteY240" fmla="*/ 2852281 h 6346826"/>
              <a:gd name="connsiteX241" fmla="*/ 4741805 w 5451476"/>
              <a:gd name="connsiteY241" fmla="*/ 2849111 h 6346826"/>
              <a:gd name="connsiteX242" fmla="*/ 4744341 w 5451476"/>
              <a:gd name="connsiteY242" fmla="*/ 2845940 h 6346826"/>
              <a:gd name="connsiteX243" fmla="*/ 4746243 w 5451476"/>
              <a:gd name="connsiteY243" fmla="*/ 2842771 h 6346826"/>
              <a:gd name="connsiteX244" fmla="*/ 4749097 w 5451476"/>
              <a:gd name="connsiteY244" fmla="*/ 2839600 h 6346826"/>
              <a:gd name="connsiteX245" fmla="*/ 4751316 w 5451476"/>
              <a:gd name="connsiteY245" fmla="*/ 2836430 h 6346826"/>
              <a:gd name="connsiteX246" fmla="*/ 4754169 w 5451476"/>
              <a:gd name="connsiteY246" fmla="*/ 2833260 h 6346826"/>
              <a:gd name="connsiteX247" fmla="*/ 4757022 w 5451476"/>
              <a:gd name="connsiteY247" fmla="*/ 2830090 h 6346826"/>
              <a:gd name="connsiteX248" fmla="*/ 4759558 w 5451476"/>
              <a:gd name="connsiteY248" fmla="*/ 2827237 h 6346826"/>
              <a:gd name="connsiteX249" fmla="*/ 4762411 w 5451476"/>
              <a:gd name="connsiteY249" fmla="*/ 2824066 h 6346826"/>
              <a:gd name="connsiteX250" fmla="*/ 4763679 w 5451476"/>
              <a:gd name="connsiteY250" fmla="*/ 2823115 h 6346826"/>
              <a:gd name="connsiteX251" fmla="*/ 4764947 w 5451476"/>
              <a:gd name="connsiteY251" fmla="*/ 2821847 h 6346826"/>
              <a:gd name="connsiteX252" fmla="*/ 4766849 w 5451476"/>
              <a:gd name="connsiteY252" fmla="*/ 2819945 h 6346826"/>
              <a:gd name="connsiteX253" fmla="*/ 4768752 w 5451476"/>
              <a:gd name="connsiteY253" fmla="*/ 2817726 h 6346826"/>
              <a:gd name="connsiteX254" fmla="*/ 4771922 w 5451476"/>
              <a:gd name="connsiteY254" fmla="*/ 2815190 h 6346826"/>
              <a:gd name="connsiteX255" fmla="*/ 4775092 w 5451476"/>
              <a:gd name="connsiteY255" fmla="*/ 2812020 h 6346826"/>
              <a:gd name="connsiteX256" fmla="*/ 4778579 w 5451476"/>
              <a:gd name="connsiteY256" fmla="*/ 2809167 h 6346826"/>
              <a:gd name="connsiteX257" fmla="*/ 4782383 w 5451476"/>
              <a:gd name="connsiteY257" fmla="*/ 2805997 h 6346826"/>
              <a:gd name="connsiteX258" fmla="*/ 4786187 w 5451476"/>
              <a:gd name="connsiteY258" fmla="*/ 2803144 h 6346826"/>
              <a:gd name="connsiteX259" fmla="*/ 4790309 w 5451476"/>
              <a:gd name="connsiteY259" fmla="*/ 2800290 h 6346826"/>
              <a:gd name="connsiteX260" fmla="*/ 4794113 w 5451476"/>
              <a:gd name="connsiteY260" fmla="*/ 2797120 h 6346826"/>
              <a:gd name="connsiteX261" fmla="*/ 4798551 w 5451476"/>
              <a:gd name="connsiteY261" fmla="*/ 2794584 h 6346826"/>
              <a:gd name="connsiteX262" fmla="*/ 4802989 w 5451476"/>
              <a:gd name="connsiteY262" fmla="*/ 2791731 h 6346826"/>
              <a:gd name="connsiteX263" fmla="*/ 4807110 w 5451476"/>
              <a:gd name="connsiteY263" fmla="*/ 2788878 h 6346826"/>
              <a:gd name="connsiteX264" fmla="*/ 4812500 w 5451476"/>
              <a:gd name="connsiteY264" fmla="*/ 2786024 h 6346826"/>
              <a:gd name="connsiteX265" fmla="*/ 4817572 w 5451476"/>
              <a:gd name="connsiteY265" fmla="*/ 2783488 h 6346826"/>
              <a:gd name="connsiteX266" fmla="*/ 4822644 w 5451476"/>
              <a:gd name="connsiteY266" fmla="*/ 2780952 h 6346826"/>
              <a:gd name="connsiteX267" fmla="*/ 4828668 w 5451476"/>
              <a:gd name="connsiteY267" fmla="*/ 2778099 h 6346826"/>
              <a:gd name="connsiteX268" fmla="*/ 4831521 w 5451476"/>
              <a:gd name="connsiteY268" fmla="*/ 2777148 h 6346826"/>
              <a:gd name="connsiteX269" fmla="*/ 4834691 w 5451476"/>
              <a:gd name="connsiteY269" fmla="*/ 2775880 h 6346826"/>
              <a:gd name="connsiteX270" fmla="*/ 4837861 w 5451476"/>
              <a:gd name="connsiteY270" fmla="*/ 2774612 h 6346826"/>
              <a:gd name="connsiteX271" fmla="*/ 4841031 w 5451476"/>
              <a:gd name="connsiteY271" fmla="*/ 2773344 h 6346826"/>
              <a:gd name="connsiteX272" fmla="*/ 4844518 w 5451476"/>
              <a:gd name="connsiteY272" fmla="*/ 2771759 h 6346826"/>
              <a:gd name="connsiteX273" fmla="*/ 4848006 w 5451476"/>
              <a:gd name="connsiteY273" fmla="*/ 2770808 h 6346826"/>
              <a:gd name="connsiteX274" fmla="*/ 4852127 w 5451476"/>
              <a:gd name="connsiteY274" fmla="*/ 2769857 h 6346826"/>
              <a:gd name="connsiteX275" fmla="*/ 4855614 w 5451476"/>
              <a:gd name="connsiteY275" fmla="*/ 2768589 h 6346826"/>
              <a:gd name="connsiteX276" fmla="*/ 4860052 w 5451476"/>
              <a:gd name="connsiteY276" fmla="*/ 2767637 h 6346826"/>
              <a:gd name="connsiteX277" fmla="*/ 4864173 w 5451476"/>
              <a:gd name="connsiteY277" fmla="*/ 2766370 h 6346826"/>
              <a:gd name="connsiteX278" fmla="*/ 4868612 w 5451476"/>
              <a:gd name="connsiteY278" fmla="*/ 2765419 h 6346826"/>
              <a:gd name="connsiteX279" fmla="*/ 4873050 w 5451476"/>
              <a:gd name="connsiteY279" fmla="*/ 2764468 h 6346826"/>
              <a:gd name="connsiteX280" fmla="*/ 4879073 w 5451476"/>
              <a:gd name="connsiteY280" fmla="*/ 2763517 h 6346826"/>
              <a:gd name="connsiteX281" fmla="*/ 4884779 w 5451476"/>
              <a:gd name="connsiteY281" fmla="*/ 2762882 h 6346826"/>
              <a:gd name="connsiteX282" fmla="*/ 4890803 w 5451476"/>
              <a:gd name="connsiteY282" fmla="*/ 2761931 h 6346826"/>
              <a:gd name="connsiteX283" fmla="*/ 4896826 w 5451476"/>
              <a:gd name="connsiteY283" fmla="*/ 2761615 h 6346826"/>
              <a:gd name="connsiteX284" fmla="*/ 5234126 w 5451476"/>
              <a:gd name="connsiteY284" fmla="*/ 1250950 h 6346826"/>
              <a:gd name="connsiteX285" fmla="*/ 5237299 w 5451476"/>
              <a:gd name="connsiteY285" fmla="*/ 1250950 h 6346826"/>
              <a:gd name="connsiteX286" fmla="*/ 5240789 w 5451476"/>
              <a:gd name="connsiteY286" fmla="*/ 1250950 h 6346826"/>
              <a:gd name="connsiteX287" fmla="*/ 5243962 w 5451476"/>
              <a:gd name="connsiteY287" fmla="*/ 1250950 h 6346826"/>
              <a:gd name="connsiteX288" fmla="*/ 5247770 w 5451476"/>
              <a:gd name="connsiteY288" fmla="*/ 1250950 h 6346826"/>
              <a:gd name="connsiteX289" fmla="*/ 5250943 w 5451476"/>
              <a:gd name="connsiteY289" fmla="*/ 1250950 h 6346826"/>
              <a:gd name="connsiteX290" fmla="*/ 5254433 w 5451476"/>
              <a:gd name="connsiteY290" fmla="*/ 1251268 h 6346826"/>
              <a:gd name="connsiteX291" fmla="*/ 5257923 w 5451476"/>
              <a:gd name="connsiteY291" fmla="*/ 1251268 h 6346826"/>
              <a:gd name="connsiteX292" fmla="*/ 5261414 w 5451476"/>
              <a:gd name="connsiteY292" fmla="*/ 1251586 h 6346826"/>
              <a:gd name="connsiteX293" fmla="*/ 5265221 w 5451476"/>
              <a:gd name="connsiteY293" fmla="*/ 1252222 h 6346826"/>
              <a:gd name="connsiteX294" fmla="*/ 5269029 w 5451476"/>
              <a:gd name="connsiteY294" fmla="*/ 1252540 h 6346826"/>
              <a:gd name="connsiteX295" fmla="*/ 5273154 w 5451476"/>
              <a:gd name="connsiteY295" fmla="*/ 1252858 h 6346826"/>
              <a:gd name="connsiteX296" fmla="*/ 5276644 w 5451476"/>
              <a:gd name="connsiteY296" fmla="*/ 1253811 h 6346826"/>
              <a:gd name="connsiteX297" fmla="*/ 5280452 w 5451476"/>
              <a:gd name="connsiteY297" fmla="*/ 1254129 h 6346826"/>
              <a:gd name="connsiteX298" fmla="*/ 5284894 w 5451476"/>
              <a:gd name="connsiteY298" fmla="*/ 1254765 h 6346826"/>
              <a:gd name="connsiteX299" fmla="*/ 5289336 w 5451476"/>
              <a:gd name="connsiteY299" fmla="*/ 1256037 h 6346826"/>
              <a:gd name="connsiteX300" fmla="*/ 5293778 w 5451476"/>
              <a:gd name="connsiteY300" fmla="*/ 1256990 h 6346826"/>
              <a:gd name="connsiteX301" fmla="*/ 5297586 w 5451476"/>
              <a:gd name="connsiteY301" fmla="*/ 1257944 h 6346826"/>
              <a:gd name="connsiteX302" fmla="*/ 5302663 w 5451476"/>
              <a:gd name="connsiteY302" fmla="*/ 1259534 h 6346826"/>
              <a:gd name="connsiteX303" fmla="*/ 5307422 w 5451476"/>
              <a:gd name="connsiteY303" fmla="*/ 1260805 h 6346826"/>
              <a:gd name="connsiteX304" fmla="*/ 5312816 w 5451476"/>
              <a:gd name="connsiteY304" fmla="*/ 1262713 h 6346826"/>
              <a:gd name="connsiteX305" fmla="*/ 5317576 w 5451476"/>
              <a:gd name="connsiteY305" fmla="*/ 1264302 h 6346826"/>
              <a:gd name="connsiteX306" fmla="*/ 5323922 w 5451476"/>
              <a:gd name="connsiteY306" fmla="*/ 1266845 h 6346826"/>
              <a:gd name="connsiteX307" fmla="*/ 5329633 w 5451476"/>
              <a:gd name="connsiteY307" fmla="*/ 1269388 h 6346826"/>
              <a:gd name="connsiteX308" fmla="*/ 5335979 w 5451476"/>
              <a:gd name="connsiteY308" fmla="*/ 1272250 h 6346826"/>
              <a:gd name="connsiteX309" fmla="*/ 5342008 w 5451476"/>
              <a:gd name="connsiteY309" fmla="*/ 1275429 h 6346826"/>
              <a:gd name="connsiteX310" fmla="*/ 5348354 w 5451476"/>
              <a:gd name="connsiteY310" fmla="*/ 1279561 h 6346826"/>
              <a:gd name="connsiteX311" fmla="*/ 5354700 w 5451476"/>
              <a:gd name="connsiteY311" fmla="*/ 1283058 h 6346826"/>
              <a:gd name="connsiteX312" fmla="*/ 5361046 w 5451476"/>
              <a:gd name="connsiteY312" fmla="*/ 1287509 h 6346826"/>
              <a:gd name="connsiteX313" fmla="*/ 5367392 w 5451476"/>
              <a:gd name="connsiteY313" fmla="*/ 1291642 h 6346826"/>
              <a:gd name="connsiteX314" fmla="*/ 5373421 w 5451476"/>
              <a:gd name="connsiteY314" fmla="*/ 1296410 h 6346826"/>
              <a:gd name="connsiteX315" fmla="*/ 5379449 w 5451476"/>
              <a:gd name="connsiteY315" fmla="*/ 1301179 h 6346826"/>
              <a:gd name="connsiteX316" fmla="*/ 5384843 w 5451476"/>
              <a:gd name="connsiteY316" fmla="*/ 1306583 h 6346826"/>
              <a:gd name="connsiteX317" fmla="*/ 5390555 w 5451476"/>
              <a:gd name="connsiteY317" fmla="*/ 1311987 h 6346826"/>
              <a:gd name="connsiteX318" fmla="*/ 5395949 w 5451476"/>
              <a:gd name="connsiteY318" fmla="*/ 1317710 h 6346826"/>
              <a:gd name="connsiteX319" fmla="*/ 5401026 w 5451476"/>
              <a:gd name="connsiteY319" fmla="*/ 1323114 h 6346826"/>
              <a:gd name="connsiteX320" fmla="*/ 5405785 w 5451476"/>
              <a:gd name="connsiteY320" fmla="*/ 1329154 h 6346826"/>
              <a:gd name="connsiteX321" fmla="*/ 5410545 w 5451476"/>
              <a:gd name="connsiteY321" fmla="*/ 1335194 h 6346826"/>
              <a:gd name="connsiteX322" fmla="*/ 5414987 w 5451476"/>
              <a:gd name="connsiteY322" fmla="*/ 1341552 h 6346826"/>
              <a:gd name="connsiteX323" fmla="*/ 5419112 w 5451476"/>
              <a:gd name="connsiteY323" fmla="*/ 1347910 h 6346826"/>
              <a:gd name="connsiteX324" fmla="*/ 5422919 w 5451476"/>
              <a:gd name="connsiteY324" fmla="*/ 1354268 h 6346826"/>
              <a:gd name="connsiteX325" fmla="*/ 5427044 w 5451476"/>
              <a:gd name="connsiteY325" fmla="*/ 1360626 h 6346826"/>
              <a:gd name="connsiteX326" fmla="*/ 5429583 w 5451476"/>
              <a:gd name="connsiteY326" fmla="*/ 1366348 h 6346826"/>
              <a:gd name="connsiteX327" fmla="*/ 5432756 w 5451476"/>
              <a:gd name="connsiteY327" fmla="*/ 1372706 h 6346826"/>
              <a:gd name="connsiteX328" fmla="*/ 5435294 w 5451476"/>
              <a:gd name="connsiteY328" fmla="*/ 1378746 h 6346826"/>
              <a:gd name="connsiteX329" fmla="*/ 5438150 w 5451476"/>
              <a:gd name="connsiteY329" fmla="*/ 1385104 h 6346826"/>
              <a:gd name="connsiteX330" fmla="*/ 5439736 w 5451476"/>
              <a:gd name="connsiteY330" fmla="*/ 1389873 h 6346826"/>
              <a:gd name="connsiteX331" fmla="*/ 5441323 w 5451476"/>
              <a:gd name="connsiteY331" fmla="*/ 1394960 h 6346826"/>
              <a:gd name="connsiteX332" fmla="*/ 5442909 w 5451476"/>
              <a:gd name="connsiteY332" fmla="*/ 1399728 h 6346826"/>
              <a:gd name="connsiteX333" fmla="*/ 5444496 w 5451476"/>
              <a:gd name="connsiteY333" fmla="*/ 1404497 h 6346826"/>
              <a:gd name="connsiteX334" fmla="*/ 5445448 w 5451476"/>
              <a:gd name="connsiteY334" fmla="*/ 1408947 h 6346826"/>
              <a:gd name="connsiteX335" fmla="*/ 5446399 w 5451476"/>
              <a:gd name="connsiteY335" fmla="*/ 1413398 h 6346826"/>
              <a:gd name="connsiteX336" fmla="*/ 5447034 w 5451476"/>
              <a:gd name="connsiteY336" fmla="*/ 1417848 h 6346826"/>
              <a:gd name="connsiteX337" fmla="*/ 5448303 w 5451476"/>
              <a:gd name="connsiteY337" fmla="*/ 1421981 h 6346826"/>
              <a:gd name="connsiteX338" fmla="*/ 5448621 w 5451476"/>
              <a:gd name="connsiteY338" fmla="*/ 1425796 h 6346826"/>
              <a:gd name="connsiteX339" fmla="*/ 5449572 w 5451476"/>
              <a:gd name="connsiteY339" fmla="*/ 1429611 h 6346826"/>
              <a:gd name="connsiteX340" fmla="*/ 5449890 w 5451476"/>
              <a:gd name="connsiteY340" fmla="*/ 1433426 h 6346826"/>
              <a:gd name="connsiteX341" fmla="*/ 5450207 w 5451476"/>
              <a:gd name="connsiteY341" fmla="*/ 1437558 h 6346826"/>
              <a:gd name="connsiteX342" fmla="*/ 5450842 w 5451476"/>
              <a:gd name="connsiteY342" fmla="*/ 1441055 h 6346826"/>
              <a:gd name="connsiteX343" fmla="*/ 5451159 w 5451476"/>
              <a:gd name="connsiteY343" fmla="*/ 1444552 h 6346826"/>
              <a:gd name="connsiteX344" fmla="*/ 5451159 w 5451476"/>
              <a:gd name="connsiteY344" fmla="*/ 1448367 h 6346826"/>
              <a:gd name="connsiteX345" fmla="*/ 5451476 w 5451476"/>
              <a:gd name="connsiteY345" fmla="*/ 1451864 h 6346826"/>
              <a:gd name="connsiteX346" fmla="*/ 5451476 w 5451476"/>
              <a:gd name="connsiteY346" fmla="*/ 1455043 h 6346826"/>
              <a:gd name="connsiteX347" fmla="*/ 5451476 w 5451476"/>
              <a:gd name="connsiteY347" fmla="*/ 1458540 h 6346826"/>
              <a:gd name="connsiteX348" fmla="*/ 5451476 w 5451476"/>
              <a:gd name="connsiteY348" fmla="*/ 1461719 h 6346826"/>
              <a:gd name="connsiteX349" fmla="*/ 5451476 w 5451476"/>
              <a:gd name="connsiteY349" fmla="*/ 1464898 h 6346826"/>
              <a:gd name="connsiteX350" fmla="*/ 5451476 w 5451476"/>
              <a:gd name="connsiteY350" fmla="*/ 1468077 h 6346826"/>
              <a:gd name="connsiteX351" fmla="*/ 5451159 w 5451476"/>
              <a:gd name="connsiteY351" fmla="*/ 1471256 h 6346826"/>
              <a:gd name="connsiteX352" fmla="*/ 5451159 w 5451476"/>
              <a:gd name="connsiteY352" fmla="*/ 1474435 h 6346826"/>
              <a:gd name="connsiteX353" fmla="*/ 5450842 w 5451476"/>
              <a:gd name="connsiteY353" fmla="*/ 1477614 h 6346826"/>
              <a:gd name="connsiteX354" fmla="*/ 5450207 w 5451476"/>
              <a:gd name="connsiteY354" fmla="*/ 1480793 h 6346826"/>
              <a:gd name="connsiteX355" fmla="*/ 5449890 w 5451476"/>
              <a:gd name="connsiteY355" fmla="*/ 1483654 h 6346826"/>
              <a:gd name="connsiteX356" fmla="*/ 5449572 w 5451476"/>
              <a:gd name="connsiteY356" fmla="*/ 1486833 h 6346826"/>
              <a:gd name="connsiteX357" fmla="*/ 5449255 w 5451476"/>
              <a:gd name="connsiteY357" fmla="*/ 1489694 h 6346826"/>
              <a:gd name="connsiteX358" fmla="*/ 5448303 w 5451476"/>
              <a:gd name="connsiteY358" fmla="*/ 1495098 h 6346826"/>
              <a:gd name="connsiteX359" fmla="*/ 5447034 w 5451476"/>
              <a:gd name="connsiteY359" fmla="*/ 1501139 h 6346826"/>
              <a:gd name="connsiteX360" fmla="*/ 5446399 w 5451476"/>
              <a:gd name="connsiteY360" fmla="*/ 1506225 h 6346826"/>
              <a:gd name="connsiteX361" fmla="*/ 5444813 w 5451476"/>
              <a:gd name="connsiteY361" fmla="*/ 1511947 h 6346826"/>
              <a:gd name="connsiteX362" fmla="*/ 5443544 w 5451476"/>
              <a:gd name="connsiteY362" fmla="*/ 1517034 h 6346826"/>
              <a:gd name="connsiteX363" fmla="*/ 5441957 w 5451476"/>
              <a:gd name="connsiteY363" fmla="*/ 1522120 h 6346826"/>
              <a:gd name="connsiteX364" fmla="*/ 5440371 w 5451476"/>
              <a:gd name="connsiteY364" fmla="*/ 1526889 h 6346826"/>
              <a:gd name="connsiteX365" fmla="*/ 5438467 w 5451476"/>
              <a:gd name="connsiteY365" fmla="*/ 1531975 h 6346826"/>
              <a:gd name="connsiteX366" fmla="*/ 5436880 w 5451476"/>
              <a:gd name="connsiteY366" fmla="*/ 1536743 h 6346826"/>
              <a:gd name="connsiteX367" fmla="*/ 5434977 w 5451476"/>
              <a:gd name="connsiteY367" fmla="*/ 1541512 h 6346826"/>
              <a:gd name="connsiteX368" fmla="*/ 5432438 w 5451476"/>
              <a:gd name="connsiteY368" fmla="*/ 1545963 h 6346826"/>
              <a:gd name="connsiteX369" fmla="*/ 5430534 w 5451476"/>
              <a:gd name="connsiteY369" fmla="*/ 1550731 h 6346826"/>
              <a:gd name="connsiteX370" fmla="*/ 5427996 w 5451476"/>
              <a:gd name="connsiteY370" fmla="*/ 1555182 h 6346826"/>
              <a:gd name="connsiteX371" fmla="*/ 5426092 w 5451476"/>
              <a:gd name="connsiteY371" fmla="*/ 1559632 h 6346826"/>
              <a:gd name="connsiteX372" fmla="*/ 5423871 w 5451476"/>
              <a:gd name="connsiteY372" fmla="*/ 1563765 h 6346826"/>
              <a:gd name="connsiteX373" fmla="*/ 5421015 w 5451476"/>
              <a:gd name="connsiteY373" fmla="*/ 1567898 h 6346826"/>
              <a:gd name="connsiteX374" fmla="*/ 5418477 w 5451476"/>
              <a:gd name="connsiteY374" fmla="*/ 1571713 h 6346826"/>
              <a:gd name="connsiteX375" fmla="*/ 5415939 w 5451476"/>
              <a:gd name="connsiteY375" fmla="*/ 1575845 h 6346826"/>
              <a:gd name="connsiteX376" fmla="*/ 5413083 w 5451476"/>
              <a:gd name="connsiteY376" fmla="*/ 1579660 h 6346826"/>
              <a:gd name="connsiteX377" fmla="*/ 5410227 w 5451476"/>
              <a:gd name="connsiteY377" fmla="*/ 1583793 h 6346826"/>
              <a:gd name="connsiteX378" fmla="*/ 5407372 w 5451476"/>
              <a:gd name="connsiteY378" fmla="*/ 1587608 h 6346826"/>
              <a:gd name="connsiteX379" fmla="*/ 5404833 w 5451476"/>
              <a:gd name="connsiteY379" fmla="*/ 1591105 h 6346826"/>
              <a:gd name="connsiteX380" fmla="*/ 5401660 w 5451476"/>
              <a:gd name="connsiteY380" fmla="*/ 1594919 h 6346826"/>
              <a:gd name="connsiteX381" fmla="*/ 5398487 w 5451476"/>
              <a:gd name="connsiteY381" fmla="*/ 1598416 h 6346826"/>
              <a:gd name="connsiteX382" fmla="*/ 5395314 w 5451476"/>
              <a:gd name="connsiteY382" fmla="*/ 1601913 h 6346826"/>
              <a:gd name="connsiteX383" fmla="*/ 5392141 w 5451476"/>
              <a:gd name="connsiteY383" fmla="*/ 1605092 h 6346826"/>
              <a:gd name="connsiteX384" fmla="*/ 5390555 w 5451476"/>
              <a:gd name="connsiteY384" fmla="*/ 1606682 h 6346826"/>
              <a:gd name="connsiteX385" fmla="*/ 5385161 w 5451476"/>
              <a:gd name="connsiteY385" fmla="*/ 1611768 h 6346826"/>
              <a:gd name="connsiteX386" fmla="*/ 5378497 w 5451476"/>
              <a:gd name="connsiteY386" fmla="*/ 1618762 h 6346826"/>
              <a:gd name="connsiteX387" fmla="*/ 5372151 w 5451476"/>
              <a:gd name="connsiteY387" fmla="*/ 1625120 h 6346826"/>
              <a:gd name="connsiteX388" fmla="*/ 5365488 w 5451476"/>
              <a:gd name="connsiteY388" fmla="*/ 1631796 h 6346826"/>
              <a:gd name="connsiteX389" fmla="*/ 5358825 w 5451476"/>
              <a:gd name="connsiteY389" fmla="*/ 1638472 h 6346826"/>
              <a:gd name="connsiteX390" fmla="*/ 5351844 w 5451476"/>
              <a:gd name="connsiteY390" fmla="*/ 1645148 h 6346826"/>
              <a:gd name="connsiteX391" fmla="*/ 5345498 w 5451476"/>
              <a:gd name="connsiteY391" fmla="*/ 1651506 h 6346826"/>
              <a:gd name="connsiteX392" fmla="*/ 5338835 w 5451476"/>
              <a:gd name="connsiteY392" fmla="*/ 1658500 h 6346826"/>
              <a:gd name="connsiteX393" fmla="*/ 5332172 w 5451476"/>
              <a:gd name="connsiteY393" fmla="*/ 1665175 h 6346826"/>
              <a:gd name="connsiteX394" fmla="*/ 5325508 w 5451476"/>
              <a:gd name="connsiteY394" fmla="*/ 1671851 h 6346826"/>
              <a:gd name="connsiteX395" fmla="*/ 5319162 w 5451476"/>
              <a:gd name="connsiteY395" fmla="*/ 1678209 h 6346826"/>
              <a:gd name="connsiteX396" fmla="*/ 5312182 w 5451476"/>
              <a:gd name="connsiteY396" fmla="*/ 1684885 h 6346826"/>
              <a:gd name="connsiteX397" fmla="*/ 5305518 w 5451476"/>
              <a:gd name="connsiteY397" fmla="*/ 1691879 h 6346826"/>
              <a:gd name="connsiteX398" fmla="*/ 5298855 w 5451476"/>
              <a:gd name="connsiteY398" fmla="*/ 1698555 h 6346826"/>
              <a:gd name="connsiteX399" fmla="*/ 5292509 w 5451476"/>
              <a:gd name="connsiteY399" fmla="*/ 1705231 h 6346826"/>
              <a:gd name="connsiteX400" fmla="*/ 5285846 w 5451476"/>
              <a:gd name="connsiteY400" fmla="*/ 1711589 h 6346826"/>
              <a:gd name="connsiteX401" fmla="*/ 5278865 w 5451476"/>
              <a:gd name="connsiteY401" fmla="*/ 1718265 h 6346826"/>
              <a:gd name="connsiteX402" fmla="*/ 5272202 w 5451476"/>
              <a:gd name="connsiteY402" fmla="*/ 1725259 h 6346826"/>
              <a:gd name="connsiteX403" fmla="*/ 5265856 w 5451476"/>
              <a:gd name="connsiteY403" fmla="*/ 1731935 h 6346826"/>
              <a:gd name="connsiteX404" fmla="*/ 5259193 w 5451476"/>
              <a:gd name="connsiteY404" fmla="*/ 1738293 h 6346826"/>
              <a:gd name="connsiteX405" fmla="*/ 5252529 w 5451476"/>
              <a:gd name="connsiteY405" fmla="*/ 1744969 h 6346826"/>
              <a:gd name="connsiteX406" fmla="*/ 5245549 w 5451476"/>
              <a:gd name="connsiteY406" fmla="*/ 1751645 h 6346826"/>
              <a:gd name="connsiteX407" fmla="*/ 5239203 w 5451476"/>
              <a:gd name="connsiteY407" fmla="*/ 1758320 h 6346826"/>
              <a:gd name="connsiteX408" fmla="*/ 5232539 w 5451476"/>
              <a:gd name="connsiteY408" fmla="*/ 1764678 h 6346826"/>
              <a:gd name="connsiteX409" fmla="*/ 5225876 w 5451476"/>
              <a:gd name="connsiteY409" fmla="*/ 1771672 h 6346826"/>
              <a:gd name="connsiteX410" fmla="*/ 5219213 w 5451476"/>
              <a:gd name="connsiteY410" fmla="*/ 1778348 h 6346826"/>
              <a:gd name="connsiteX411" fmla="*/ 5212867 w 5451476"/>
              <a:gd name="connsiteY411" fmla="*/ 1785024 h 6346826"/>
              <a:gd name="connsiteX412" fmla="*/ 5205886 w 5451476"/>
              <a:gd name="connsiteY412" fmla="*/ 1791382 h 6346826"/>
              <a:gd name="connsiteX413" fmla="*/ 5199223 w 5451476"/>
              <a:gd name="connsiteY413" fmla="*/ 1798058 h 6346826"/>
              <a:gd name="connsiteX414" fmla="*/ 5192560 w 5451476"/>
              <a:gd name="connsiteY414" fmla="*/ 1805052 h 6346826"/>
              <a:gd name="connsiteX415" fmla="*/ 5186214 w 5451476"/>
              <a:gd name="connsiteY415" fmla="*/ 1811728 h 6346826"/>
              <a:gd name="connsiteX416" fmla="*/ 5179550 w 5451476"/>
              <a:gd name="connsiteY416" fmla="*/ 1818086 h 6346826"/>
              <a:gd name="connsiteX417" fmla="*/ 5172570 w 5451476"/>
              <a:gd name="connsiteY417" fmla="*/ 1824762 h 6346826"/>
              <a:gd name="connsiteX418" fmla="*/ 5165907 w 5451476"/>
              <a:gd name="connsiteY418" fmla="*/ 1831438 h 6346826"/>
              <a:gd name="connsiteX419" fmla="*/ 5159561 w 5451476"/>
              <a:gd name="connsiteY419" fmla="*/ 1838431 h 6346826"/>
              <a:gd name="connsiteX420" fmla="*/ 5152897 w 5451476"/>
              <a:gd name="connsiteY420" fmla="*/ 1844789 h 6346826"/>
              <a:gd name="connsiteX421" fmla="*/ 5146234 w 5451476"/>
              <a:gd name="connsiteY421" fmla="*/ 1851466 h 6346826"/>
              <a:gd name="connsiteX422" fmla="*/ 5139253 w 5451476"/>
              <a:gd name="connsiteY422" fmla="*/ 1858141 h 6346826"/>
              <a:gd name="connsiteX423" fmla="*/ 5132907 w 5451476"/>
              <a:gd name="connsiteY423" fmla="*/ 1864817 h 6346826"/>
              <a:gd name="connsiteX424" fmla="*/ 5126244 w 5451476"/>
              <a:gd name="connsiteY424" fmla="*/ 1871175 h 6346826"/>
              <a:gd name="connsiteX425" fmla="*/ 5119581 w 5451476"/>
              <a:gd name="connsiteY425" fmla="*/ 1878169 h 6346826"/>
              <a:gd name="connsiteX426" fmla="*/ 5112917 w 5451476"/>
              <a:gd name="connsiteY426" fmla="*/ 1884845 h 6346826"/>
              <a:gd name="connsiteX427" fmla="*/ 5106571 w 5451476"/>
              <a:gd name="connsiteY427" fmla="*/ 1891521 h 6346826"/>
              <a:gd name="connsiteX428" fmla="*/ 5099591 w 5451476"/>
              <a:gd name="connsiteY428" fmla="*/ 1897879 h 6346826"/>
              <a:gd name="connsiteX429" fmla="*/ 5092928 w 5451476"/>
              <a:gd name="connsiteY429" fmla="*/ 1904555 h 6346826"/>
              <a:gd name="connsiteX430" fmla="*/ 5086264 w 5451476"/>
              <a:gd name="connsiteY430" fmla="*/ 1911231 h 6346826"/>
              <a:gd name="connsiteX431" fmla="*/ 5079918 w 5451476"/>
              <a:gd name="connsiteY431" fmla="*/ 1918225 h 6346826"/>
              <a:gd name="connsiteX432" fmla="*/ 5073255 w 5451476"/>
              <a:gd name="connsiteY432" fmla="*/ 1924583 h 6346826"/>
              <a:gd name="connsiteX433" fmla="*/ 5066592 w 5451476"/>
              <a:gd name="connsiteY433" fmla="*/ 1931259 h 6346826"/>
              <a:gd name="connsiteX434" fmla="*/ 5059611 w 5451476"/>
              <a:gd name="connsiteY434" fmla="*/ 1937935 h 6346826"/>
              <a:gd name="connsiteX435" fmla="*/ 5053265 w 5451476"/>
              <a:gd name="connsiteY435" fmla="*/ 1944611 h 6346826"/>
              <a:gd name="connsiteX436" fmla="*/ 5046602 w 5451476"/>
              <a:gd name="connsiteY436" fmla="*/ 1950969 h 6346826"/>
              <a:gd name="connsiteX437" fmla="*/ 5039939 w 5451476"/>
              <a:gd name="connsiteY437" fmla="*/ 1957962 h 6346826"/>
              <a:gd name="connsiteX438" fmla="*/ 5033275 w 5451476"/>
              <a:gd name="connsiteY438" fmla="*/ 1964638 h 6346826"/>
              <a:gd name="connsiteX439" fmla="*/ 5026929 w 5451476"/>
              <a:gd name="connsiteY439" fmla="*/ 1971314 h 6346826"/>
              <a:gd name="connsiteX440" fmla="*/ 5019949 w 5451476"/>
              <a:gd name="connsiteY440" fmla="*/ 1977672 h 6346826"/>
              <a:gd name="connsiteX441" fmla="*/ 5013285 w 5451476"/>
              <a:gd name="connsiteY441" fmla="*/ 1984348 h 6346826"/>
              <a:gd name="connsiteX442" fmla="*/ 5006622 w 5451476"/>
              <a:gd name="connsiteY442" fmla="*/ 1991342 h 6346826"/>
              <a:gd name="connsiteX443" fmla="*/ 5000276 w 5451476"/>
              <a:gd name="connsiteY443" fmla="*/ 1998018 h 6346826"/>
              <a:gd name="connsiteX444" fmla="*/ 4993613 w 5451476"/>
              <a:gd name="connsiteY444" fmla="*/ 2004376 h 6346826"/>
              <a:gd name="connsiteX445" fmla="*/ 4986632 w 5451476"/>
              <a:gd name="connsiteY445" fmla="*/ 2011052 h 6346826"/>
              <a:gd name="connsiteX446" fmla="*/ 4979969 w 5451476"/>
              <a:gd name="connsiteY446" fmla="*/ 2017728 h 6346826"/>
              <a:gd name="connsiteX447" fmla="*/ 4973623 w 5451476"/>
              <a:gd name="connsiteY447" fmla="*/ 2024722 h 6346826"/>
              <a:gd name="connsiteX448" fmla="*/ 4966960 w 5451476"/>
              <a:gd name="connsiteY448" fmla="*/ 2031080 h 6346826"/>
              <a:gd name="connsiteX449" fmla="*/ 4960296 w 5451476"/>
              <a:gd name="connsiteY449" fmla="*/ 2037756 h 6346826"/>
              <a:gd name="connsiteX450" fmla="*/ 4953316 w 5451476"/>
              <a:gd name="connsiteY450" fmla="*/ 2044432 h 6346826"/>
              <a:gd name="connsiteX451" fmla="*/ 4946970 w 5451476"/>
              <a:gd name="connsiteY451" fmla="*/ 2051107 h 6346826"/>
              <a:gd name="connsiteX452" fmla="*/ 4940306 w 5451476"/>
              <a:gd name="connsiteY452" fmla="*/ 2057465 h 6346826"/>
              <a:gd name="connsiteX453" fmla="*/ 4933643 w 5451476"/>
              <a:gd name="connsiteY453" fmla="*/ 2064141 h 6346826"/>
              <a:gd name="connsiteX454" fmla="*/ 4926980 w 5451476"/>
              <a:gd name="connsiteY454" fmla="*/ 2071136 h 6346826"/>
              <a:gd name="connsiteX455" fmla="*/ 4920634 w 5451476"/>
              <a:gd name="connsiteY455" fmla="*/ 2077811 h 6346826"/>
              <a:gd name="connsiteX456" fmla="*/ 4913653 w 5451476"/>
              <a:gd name="connsiteY456" fmla="*/ 2084169 h 6346826"/>
              <a:gd name="connsiteX457" fmla="*/ 4906990 w 5451476"/>
              <a:gd name="connsiteY457" fmla="*/ 2090845 h 6346826"/>
              <a:gd name="connsiteX458" fmla="*/ 4900327 w 5451476"/>
              <a:gd name="connsiteY458" fmla="*/ 2097521 h 6346826"/>
              <a:gd name="connsiteX459" fmla="*/ 4893981 w 5451476"/>
              <a:gd name="connsiteY459" fmla="*/ 2104515 h 6346826"/>
              <a:gd name="connsiteX460" fmla="*/ 4887317 w 5451476"/>
              <a:gd name="connsiteY460" fmla="*/ 2110873 h 6346826"/>
              <a:gd name="connsiteX461" fmla="*/ 4880337 w 5451476"/>
              <a:gd name="connsiteY461" fmla="*/ 2117549 h 6346826"/>
              <a:gd name="connsiteX462" fmla="*/ 4873674 w 5451476"/>
              <a:gd name="connsiteY462" fmla="*/ 2124225 h 6346826"/>
              <a:gd name="connsiteX463" fmla="*/ 4867328 w 5451476"/>
              <a:gd name="connsiteY463" fmla="*/ 2130901 h 6346826"/>
              <a:gd name="connsiteX464" fmla="*/ 4860664 w 5451476"/>
              <a:gd name="connsiteY464" fmla="*/ 2137259 h 6346826"/>
              <a:gd name="connsiteX465" fmla="*/ 4854001 w 5451476"/>
              <a:gd name="connsiteY465" fmla="*/ 2144252 h 6346826"/>
              <a:gd name="connsiteX466" fmla="*/ 4847020 w 5451476"/>
              <a:gd name="connsiteY466" fmla="*/ 2150928 h 6346826"/>
              <a:gd name="connsiteX467" fmla="*/ 4840674 w 5451476"/>
              <a:gd name="connsiteY467" fmla="*/ 2157604 h 6346826"/>
              <a:gd name="connsiteX468" fmla="*/ 4834011 w 5451476"/>
              <a:gd name="connsiteY468" fmla="*/ 2163962 h 6346826"/>
              <a:gd name="connsiteX469" fmla="*/ 4827348 w 5451476"/>
              <a:gd name="connsiteY469" fmla="*/ 2170639 h 6346826"/>
              <a:gd name="connsiteX470" fmla="*/ 4820685 w 5451476"/>
              <a:gd name="connsiteY470" fmla="*/ 2177632 h 6346826"/>
              <a:gd name="connsiteX471" fmla="*/ 4814339 w 5451476"/>
              <a:gd name="connsiteY471" fmla="*/ 2184308 h 6346826"/>
              <a:gd name="connsiteX472" fmla="*/ 4807358 w 5451476"/>
              <a:gd name="connsiteY472" fmla="*/ 2190666 h 6346826"/>
              <a:gd name="connsiteX473" fmla="*/ 4801964 w 5451476"/>
              <a:gd name="connsiteY473" fmla="*/ 2196706 h 6346826"/>
              <a:gd name="connsiteX474" fmla="*/ 4800695 w 5451476"/>
              <a:gd name="connsiteY474" fmla="*/ 2197342 h 6346826"/>
              <a:gd name="connsiteX475" fmla="*/ 4797204 w 5451476"/>
              <a:gd name="connsiteY475" fmla="*/ 2200521 h 6346826"/>
              <a:gd name="connsiteX476" fmla="*/ 4794031 w 5451476"/>
              <a:gd name="connsiteY476" fmla="*/ 2203700 h 6346826"/>
              <a:gd name="connsiteX477" fmla="*/ 4790541 w 5451476"/>
              <a:gd name="connsiteY477" fmla="*/ 2206879 h 6346826"/>
              <a:gd name="connsiteX478" fmla="*/ 4786733 w 5451476"/>
              <a:gd name="connsiteY478" fmla="*/ 2210058 h 6346826"/>
              <a:gd name="connsiteX479" fmla="*/ 4782926 w 5451476"/>
              <a:gd name="connsiteY479" fmla="*/ 2212919 h 6346826"/>
              <a:gd name="connsiteX480" fmla="*/ 4779436 w 5451476"/>
              <a:gd name="connsiteY480" fmla="*/ 2216098 h 6346826"/>
              <a:gd name="connsiteX481" fmla="*/ 4775311 w 5451476"/>
              <a:gd name="connsiteY481" fmla="*/ 2218959 h 6346826"/>
              <a:gd name="connsiteX482" fmla="*/ 4771503 w 5451476"/>
              <a:gd name="connsiteY482" fmla="*/ 2221502 h 6346826"/>
              <a:gd name="connsiteX483" fmla="*/ 4767378 w 5451476"/>
              <a:gd name="connsiteY483" fmla="*/ 2224046 h 6346826"/>
              <a:gd name="connsiteX484" fmla="*/ 4763571 w 5451476"/>
              <a:gd name="connsiteY484" fmla="*/ 2226589 h 6346826"/>
              <a:gd name="connsiteX485" fmla="*/ 4759446 w 5451476"/>
              <a:gd name="connsiteY485" fmla="*/ 2229132 h 6346826"/>
              <a:gd name="connsiteX486" fmla="*/ 4755003 w 5451476"/>
              <a:gd name="connsiteY486" fmla="*/ 2231358 h 6346826"/>
              <a:gd name="connsiteX487" fmla="*/ 4750879 w 5451476"/>
              <a:gd name="connsiteY487" fmla="*/ 2233900 h 6346826"/>
              <a:gd name="connsiteX488" fmla="*/ 4746436 w 5451476"/>
              <a:gd name="connsiteY488" fmla="*/ 2236126 h 6346826"/>
              <a:gd name="connsiteX489" fmla="*/ 4741994 w 5451476"/>
              <a:gd name="connsiteY489" fmla="*/ 2238351 h 6346826"/>
              <a:gd name="connsiteX490" fmla="*/ 4737235 w 5451476"/>
              <a:gd name="connsiteY490" fmla="*/ 2240258 h 6346826"/>
              <a:gd name="connsiteX491" fmla="*/ 4732475 w 5451476"/>
              <a:gd name="connsiteY491" fmla="*/ 2242166 h 6346826"/>
              <a:gd name="connsiteX492" fmla="*/ 4727716 w 5451476"/>
              <a:gd name="connsiteY492" fmla="*/ 2244073 h 6346826"/>
              <a:gd name="connsiteX493" fmla="*/ 4722956 w 5451476"/>
              <a:gd name="connsiteY493" fmla="*/ 2245663 h 6346826"/>
              <a:gd name="connsiteX494" fmla="*/ 4717879 w 5451476"/>
              <a:gd name="connsiteY494" fmla="*/ 2247252 h 6346826"/>
              <a:gd name="connsiteX495" fmla="*/ 4712803 w 5451476"/>
              <a:gd name="connsiteY495" fmla="*/ 2248842 h 6346826"/>
              <a:gd name="connsiteX496" fmla="*/ 4707726 w 5451476"/>
              <a:gd name="connsiteY496" fmla="*/ 2250431 h 6346826"/>
              <a:gd name="connsiteX497" fmla="*/ 4702332 w 5451476"/>
              <a:gd name="connsiteY497" fmla="*/ 2251703 h 6346826"/>
              <a:gd name="connsiteX498" fmla="*/ 4696938 w 5451476"/>
              <a:gd name="connsiteY498" fmla="*/ 2252975 h 6346826"/>
              <a:gd name="connsiteX499" fmla="*/ 4691226 w 5451476"/>
              <a:gd name="connsiteY499" fmla="*/ 2254246 h 6346826"/>
              <a:gd name="connsiteX500" fmla="*/ 4685832 w 5451476"/>
              <a:gd name="connsiteY500" fmla="*/ 2254882 h 6346826"/>
              <a:gd name="connsiteX501" fmla="*/ 4679803 w 5451476"/>
              <a:gd name="connsiteY501" fmla="*/ 2255836 h 6346826"/>
              <a:gd name="connsiteX502" fmla="*/ 4673775 w 5451476"/>
              <a:gd name="connsiteY502" fmla="*/ 2256471 h 6346826"/>
              <a:gd name="connsiteX503" fmla="*/ 4670602 w 5451476"/>
              <a:gd name="connsiteY503" fmla="*/ 2256789 h 6346826"/>
              <a:gd name="connsiteX504" fmla="*/ 4667429 w 5451476"/>
              <a:gd name="connsiteY504" fmla="*/ 2256789 h 6346826"/>
              <a:gd name="connsiteX505" fmla="*/ 4664256 w 5451476"/>
              <a:gd name="connsiteY505" fmla="*/ 2257425 h 6346826"/>
              <a:gd name="connsiteX506" fmla="*/ 4661083 w 5451476"/>
              <a:gd name="connsiteY506" fmla="*/ 2257425 h 6346826"/>
              <a:gd name="connsiteX507" fmla="*/ 4657910 w 5451476"/>
              <a:gd name="connsiteY507" fmla="*/ 2257425 h 6346826"/>
              <a:gd name="connsiteX508" fmla="*/ 4654737 w 5451476"/>
              <a:gd name="connsiteY508" fmla="*/ 2257425 h 6346826"/>
              <a:gd name="connsiteX509" fmla="*/ 4651247 w 5451476"/>
              <a:gd name="connsiteY509" fmla="*/ 2257425 h 6346826"/>
              <a:gd name="connsiteX510" fmla="*/ 4648074 w 5451476"/>
              <a:gd name="connsiteY510" fmla="*/ 2257425 h 6346826"/>
              <a:gd name="connsiteX511" fmla="*/ 4644583 w 5451476"/>
              <a:gd name="connsiteY511" fmla="*/ 2257425 h 6346826"/>
              <a:gd name="connsiteX512" fmla="*/ 4641093 w 5451476"/>
              <a:gd name="connsiteY512" fmla="*/ 2256789 h 6346826"/>
              <a:gd name="connsiteX513" fmla="*/ 4637285 w 5451476"/>
              <a:gd name="connsiteY513" fmla="*/ 2256789 h 6346826"/>
              <a:gd name="connsiteX514" fmla="*/ 4633795 w 5451476"/>
              <a:gd name="connsiteY514" fmla="*/ 2256471 h 6346826"/>
              <a:gd name="connsiteX515" fmla="*/ 4629987 w 5451476"/>
              <a:gd name="connsiteY515" fmla="*/ 2256154 h 6346826"/>
              <a:gd name="connsiteX516" fmla="*/ 4626180 w 5451476"/>
              <a:gd name="connsiteY516" fmla="*/ 2255200 h 6346826"/>
              <a:gd name="connsiteX517" fmla="*/ 4622372 w 5451476"/>
              <a:gd name="connsiteY517" fmla="*/ 2254882 h 6346826"/>
              <a:gd name="connsiteX518" fmla="*/ 4618247 w 5451476"/>
              <a:gd name="connsiteY518" fmla="*/ 2254246 h 6346826"/>
              <a:gd name="connsiteX519" fmla="*/ 4614122 w 5451476"/>
              <a:gd name="connsiteY519" fmla="*/ 2253292 h 6346826"/>
              <a:gd name="connsiteX520" fmla="*/ 4609998 w 5451476"/>
              <a:gd name="connsiteY520" fmla="*/ 2252657 h 6346826"/>
              <a:gd name="connsiteX521" fmla="*/ 4605555 w 5451476"/>
              <a:gd name="connsiteY521" fmla="*/ 2251703 h 6346826"/>
              <a:gd name="connsiteX522" fmla="*/ 4601430 w 5451476"/>
              <a:gd name="connsiteY522" fmla="*/ 2250431 h 6346826"/>
              <a:gd name="connsiteX523" fmla="*/ 4596671 w 5451476"/>
              <a:gd name="connsiteY523" fmla="*/ 2249478 h 6346826"/>
              <a:gd name="connsiteX524" fmla="*/ 4591911 w 5451476"/>
              <a:gd name="connsiteY524" fmla="*/ 2247888 h 6346826"/>
              <a:gd name="connsiteX525" fmla="*/ 4586517 w 5451476"/>
              <a:gd name="connsiteY525" fmla="*/ 2246299 h 6346826"/>
              <a:gd name="connsiteX526" fmla="*/ 4581758 w 5451476"/>
              <a:gd name="connsiteY526" fmla="*/ 2244073 h 6346826"/>
              <a:gd name="connsiteX527" fmla="*/ 4576047 w 5451476"/>
              <a:gd name="connsiteY527" fmla="*/ 2241848 h 6346826"/>
              <a:gd name="connsiteX528" fmla="*/ 4570018 w 5451476"/>
              <a:gd name="connsiteY528" fmla="*/ 2239305 h 6346826"/>
              <a:gd name="connsiteX529" fmla="*/ 4563989 w 5451476"/>
              <a:gd name="connsiteY529" fmla="*/ 2236762 h 6346826"/>
              <a:gd name="connsiteX530" fmla="*/ 4557960 w 5451476"/>
              <a:gd name="connsiteY530" fmla="*/ 2233900 h 6346826"/>
              <a:gd name="connsiteX531" fmla="*/ 4470068 w 5451476"/>
              <a:gd name="connsiteY531" fmla="*/ 2145842 h 6346826"/>
              <a:gd name="connsiteX532" fmla="*/ 4467213 w 5451476"/>
              <a:gd name="connsiteY532" fmla="*/ 2139802 h 6346826"/>
              <a:gd name="connsiteX533" fmla="*/ 4464357 w 5451476"/>
              <a:gd name="connsiteY533" fmla="*/ 2133762 h 6346826"/>
              <a:gd name="connsiteX534" fmla="*/ 4461819 w 5451476"/>
              <a:gd name="connsiteY534" fmla="*/ 2127722 h 6346826"/>
              <a:gd name="connsiteX535" fmla="*/ 4459280 w 5451476"/>
              <a:gd name="connsiteY535" fmla="*/ 2121999 h 6346826"/>
              <a:gd name="connsiteX536" fmla="*/ 4457694 w 5451476"/>
              <a:gd name="connsiteY536" fmla="*/ 2117231 h 6346826"/>
              <a:gd name="connsiteX537" fmla="*/ 4456107 w 5451476"/>
              <a:gd name="connsiteY537" fmla="*/ 2111826 h 6346826"/>
              <a:gd name="connsiteX538" fmla="*/ 4454521 w 5451476"/>
              <a:gd name="connsiteY538" fmla="*/ 2107058 h 6346826"/>
              <a:gd name="connsiteX539" fmla="*/ 4453252 w 5451476"/>
              <a:gd name="connsiteY539" fmla="*/ 2102290 h 6346826"/>
              <a:gd name="connsiteX540" fmla="*/ 4452300 w 5451476"/>
              <a:gd name="connsiteY540" fmla="*/ 2098157 h 6346826"/>
              <a:gd name="connsiteX541" fmla="*/ 4451348 w 5451476"/>
              <a:gd name="connsiteY541" fmla="*/ 2093707 h 6346826"/>
              <a:gd name="connsiteX542" fmla="*/ 4450713 w 5451476"/>
              <a:gd name="connsiteY542" fmla="*/ 2089573 h 6346826"/>
              <a:gd name="connsiteX543" fmla="*/ 4449761 w 5451476"/>
              <a:gd name="connsiteY543" fmla="*/ 2085441 h 6346826"/>
              <a:gd name="connsiteX544" fmla="*/ 4449127 w 5451476"/>
              <a:gd name="connsiteY544" fmla="*/ 2081308 h 6346826"/>
              <a:gd name="connsiteX545" fmla="*/ 4448175 w 5451476"/>
              <a:gd name="connsiteY545" fmla="*/ 2077494 h 6346826"/>
              <a:gd name="connsiteX546" fmla="*/ 4447857 w 5451476"/>
              <a:gd name="connsiteY546" fmla="*/ 2073678 h 6346826"/>
              <a:gd name="connsiteX547" fmla="*/ 4447540 w 5451476"/>
              <a:gd name="connsiteY547" fmla="*/ 2069864 h 6346826"/>
              <a:gd name="connsiteX548" fmla="*/ 4446906 w 5451476"/>
              <a:gd name="connsiteY548" fmla="*/ 2066367 h 6346826"/>
              <a:gd name="connsiteX549" fmla="*/ 4446906 w 5451476"/>
              <a:gd name="connsiteY549" fmla="*/ 2062870 h 6346826"/>
              <a:gd name="connsiteX550" fmla="*/ 4446588 w 5451476"/>
              <a:gd name="connsiteY550" fmla="*/ 2059055 h 6346826"/>
              <a:gd name="connsiteX551" fmla="*/ 4446588 w 5451476"/>
              <a:gd name="connsiteY551" fmla="*/ 2055558 h 6346826"/>
              <a:gd name="connsiteX552" fmla="*/ 4446588 w 5451476"/>
              <a:gd name="connsiteY552" fmla="*/ 2052379 h 6346826"/>
              <a:gd name="connsiteX553" fmla="*/ 4446588 w 5451476"/>
              <a:gd name="connsiteY553" fmla="*/ 2048882 h 6346826"/>
              <a:gd name="connsiteX554" fmla="*/ 4446588 w 5451476"/>
              <a:gd name="connsiteY554" fmla="*/ 2045703 h 6346826"/>
              <a:gd name="connsiteX555" fmla="*/ 4446588 w 5451476"/>
              <a:gd name="connsiteY555" fmla="*/ 2042524 h 6346826"/>
              <a:gd name="connsiteX556" fmla="*/ 4446588 w 5451476"/>
              <a:gd name="connsiteY556" fmla="*/ 2039345 h 6346826"/>
              <a:gd name="connsiteX557" fmla="*/ 4446906 w 5451476"/>
              <a:gd name="connsiteY557" fmla="*/ 2036166 h 6346826"/>
              <a:gd name="connsiteX558" fmla="*/ 4446906 w 5451476"/>
              <a:gd name="connsiteY558" fmla="*/ 2032987 h 6346826"/>
              <a:gd name="connsiteX559" fmla="*/ 4447540 w 5451476"/>
              <a:gd name="connsiteY559" fmla="*/ 2029808 h 6346826"/>
              <a:gd name="connsiteX560" fmla="*/ 4447857 w 5451476"/>
              <a:gd name="connsiteY560" fmla="*/ 2023768 h 6346826"/>
              <a:gd name="connsiteX561" fmla="*/ 4448492 w 5451476"/>
              <a:gd name="connsiteY561" fmla="*/ 2017728 h 6346826"/>
              <a:gd name="connsiteX562" fmla="*/ 4449761 w 5451476"/>
              <a:gd name="connsiteY562" fmla="*/ 2012323 h 6346826"/>
              <a:gd name="connsiteX563" fmla="*/ 4450713 w 5451476"/>
              <a:gd name="connsiteY563" fmla="*/ 2006601 h 6346826"/>
              <a:gd name="connsiteX564" fmla="*/ 4451665 w 5451476"/>
              <a:gd name="connsiteY564" fmla="*/ 2001197 h 6346826"/>
              <a:gd name="connsiteX565" fmla="*/ 4453252 w 5451476"/>
              <a:gd name="connsiteY565" fmla="*/ 1996111 h 6346826"/>
              <a:gd name="connsiteX566" fmla="*/ 4454521 w 5451476"/>
              <a:gd name="connsiteY566" fmla="*/ 1990706 h 6346826"/>
              <a:gd name="connsiteX567" fmla="*/ 4456107 w 5451476"/>
              <a:gd name="connsiteY567" fmla="*/ 1985620 h 6346826"/>
              <a:gd name="connsiteX568" fmla="*/ 4458011 w 5451476"/>
              <a:gd name="connsiteY568" fmla="*/ 1980533 h 6346826"/>
              <a:gd name="connsiteX569" fmla="*/ 4459598 w 5451476"/>
              <a:gd name="connsiteY569" fmla="*/ 1975765 h 6346826"/>
              <a:gd name="connsiteX570" fmla="*/ 4461819 w 5451476"/>
              <a:gd name="connsiteY570" fmla="*/ 1970996 h 6346826"/>
              <a:gd name="connsiteX571" fmla="*/ 4463722 w 5451476"/>
              <a:gd name="connsiteY571" fmla="*/ 1966228 h 6346826"/>
              <a:gd name="connsiteX572" fmla="*/ 4465626 w 5451476"/>
              <a:gd name="connsiteY572" fmla="*/ 1961459 h 6346826"/>
              <a:gd name="connsiteX573" fmla="*/ 4467530 w 5451476"/>
              <a:gd name="connsiteY573" fmla="*/ 1957009 h 6346826"/>
              <a:gd name="connsiteX574" fmla="*/ 4470068 w 5451476"/>
              <a:gd name="connsiteY574" fmla="*/ 1952558 h 6346826"/>
              <a:gd name="connsiteX575" fmla="*/ 4472290 w 5451476"/>
              <a:gd name="connsiteY575" fmla="*/ 1948425 h 6346826"/>
              <a:gd name="connsiteX576" fmla="*/ 4474828 w 5451476"/>
              <a:gd name="connsiteY576" fmla="*/ 1943975 h 6346826"/>
              <a:gd name="connsiteX577" fmla="*/ 4477049 w 5451476"/>
              <a:gd name="connsiteY577" fmla="*/ 1939842 h 6346826"/>
              <a:gd name="connsiteX578" fmla="*/ 4479905 w 5451476"/>
              <a:gd name="connsiteY578" fmla="*/ 1935709 h 6346826"/>
              <a:gd name="connsiteX579" fmla="*/ 4482443 w 5451476"/>
              <a:gd name="connsiteY579" fmla="*/ 1931576 h 6346826"/>
              <a:gd name="connsiteX580" fmla="*/ 4484982 w 5451476"/>
              <a:gd name="connsiteY580" fmla="*/ 1928080 h 6346826"/>
              <a:gd name="connsiteX581" fmla="*/ 4487837 w 5451476"/>
              <a:gd name="connsiteY581" fmla="*/ 1923947 h 6346826"/>
              <a:gd name="connsiteX582" fmla="*/ 4490693 w 5451476"/>
              <a:gd name="connsiteY582" fmla="*/ 1920132 h 6346826"/>
              <a:gd name="connsiteX583" fmla="*/ 4493866 w 5451476"/>
              <a:gd name="connsiteY583" fmla="*/ 1916635 h 6346826"/>
              <a:gd name="connsiteX584" fmla="*/ 4497039 w 5451476"/>
              <a:gd name="connsiteY584" fmla="*/ 1912820 h 6346826"/>
              <a:gd name="connsiteX585" fmla="*/ 4499895 w 5451476"/>
              <a:gd name="connsiteY585" fmla="*/ 1909324 h 6346826"/>
              <a:gd name="connsiteX586" fmla="*/ 4503068 w 5451476"/>
              <a:gd name="connsiteY586" fmla="*/ 1905827 h 6346826"/>
              <a:gd name="connsiteX587" fmla="*/ 4506558 w 5451476"/>
              <a:gd name="connsiteY587" fmla="*/ 1902647 h 6346826"/>
              <a:gd name="connsiteX588" fmla="*/ 4507192 w 5451476"/>
              <a:gd name="connsiteY588" fmla="*/ 1901376 h 6346826"/>
              <a:gd name="connsiteX589" fmla="*/ 4512904 w 5451476"/>
              <a:gd name="connsiteY589" fmla="*/ 1895972 h 6346826"/>
              <a:gd name="connsiteX590" fmla="*/ 4519567 w 5451476"/>
              <a:gd name="connsiteY590" fmla="*/ 1889296 h 6346826"/>
              <a:gd name="connsiteX591" fmla="*/ 4526230 w 5451476"/>
              <a:gd name="connsiteY591" fmla="*/ 1882938 h 6346826"/>
              <a:gd name="connsiteX592" fmla="*/ 4533211 w 5451476"/>
              <a:gd name="connsiteY592" fmla="*/ 1875944 h 6346826"/>
              <a:gd name="connsiteX593" fmla="*/ 4539557 w 5451476"/>
              <a:gd name="connsiteY593" fmla="*/ 1869268 h 6346826"/>
              <a:gd name="connsiteX594" fmla="*/ 4546220 w 5451476"/>
              <a:gd name="connsiteY594" fmla="*/ 1862592 h 6346826"/>
              <a:gd name="connsiteX595" fmla="*/ 4552884 w 5451476"/>
              <a:gd name="connsiteY595" fmla="*/ 1856234 h 6346826"/>
              <a:gd name="connsiteX596" fmla="*/ 4559547 w 5451476"/>
              <a:gd name="connsiteY596" fmla="*/ 1849558 h 6346826"/>
              <a:gd name="connsiteX597" fmla="*/ 4565893 w 5451476"/>
              <a:gd name="connsiteY597" fmla="*/ 1842564 h 6346826"/>
              <a:gd name="connsiteX598" fmla="*/ 4572874 w 5451476"/>
              <a:gd name="connsiteY598" fmla="*/ 1835888 h 6346826"/>
              <a:gd name="connsiteX599" fmla="*/ 4579537 w 5451476"/>
              <a:gd name="connsiteY599" fmla="*/ 1829530 h 6346826"/>
              <a:gd name="connsiteX600" fmla="*/ 4586200 w 5451476"/>
              <a:gd name="connsiteY600" fmla="*/ 1822854 h 6346826"/>
              <a:gd name="connsiteX601" fmla="*/ 4592546 w 5451476"/>
              <a:gd name="connsiteY601" fmla="*/ 1816179 h 6346826"/>
              <a:gd name="connsiteX602" fmla="*/ 4599209 w 5451476"/>
              <a:gd name="connsiteY602" fmla="*/ 1809185 h 6346826"/>
              <a:gd name="connsiteX603" fmla="*/ 4606190 w 5451476"/>
              <a:gd name="connsiteY603" fmla="*/ 1802827 h 6346826"/>
              <a:gd name="connsiteX604" fmla="*/ 4612853 w 5451476"/>
              <a:gd name="connsiteY604" fmla="*/ 1796151 h 6346826"/>
              <a:gd name="connsiteX605" fmla="*/ 4619199 w 5451476"/>
              <a:gd name="connsiteY605" fmla="*/ 1789475 h 6346826"/>
              <a:gd name="connsiteX606" fmla="*/ 4625863 w 5451476"/>
              <a:gd name="connsiteY606" fmla="*/ 1782799 h 6346826"/>
              <a:gd name="connsiteX607" fmla="*/ 4632526 w 5451476"/>
              <a:gd name="connsiteY607" fmla="*/ 1776441 h 6346826"/>
              <a:gd name="connsiteX608" fmla="*/ 4639506 w 5451476"/>
              <a:gd name="connsiteY608" fmla="*/ 1769447 h 6346826"/>
              <a:gd name="connsiteX609" fmla="*/ 4645852 w 5451476"/>
              <a:gd name="connsiteY609" fmla="*/ 1762771 h 6346826"/>
              <a:gd name="connsiteX610" fmla="*/ 4652516 w 5451476"/>
              <a:gd name="connsiteY610" fmla="*/ 1756095 h 6346826"/>
              <a:gd name="connsiteX611" fmla="*/ 4659179 w 5451476"/>
              <a:gd name="connsiteY611" fmla="*/ 1749737 h 6346826"/>
              <a:gd name="connsiteX612" fmla="*/ 4665842 w 5451476"/>
              <a:gd name="connsiteY612" fmla="*/ 1743061 h 6346826"/>
              <a:gd name="connsiteX613" fmla="*/ 4672823 w 5451476"/>
              <a:gd name="connsiteY613" fmla="*/ 1736385 h 6346826"/>
              <a:gd name="connsiteX614" fmla="*/ 4679169 w 5451476"/>
              <a:gd name="connsiteY614" fmla="*/ 1729391 h 6346826"/>
              <a:gd name="connsiteX615" fmla="*/ 4685832 w 5451476"/>
              <a:gd name="connsiteY615" fmla="*/ 1723033 h 6346826"/>
              <a:gd name="connsiteX616" fmla="*/ 4692495 w 5451476"/>
              <a:gd name="connsiteY616" fmla="*/ 1716358 h 6346826"/>
              <a:gd name="connsiteX617" fmla="*/ 4699159 w 5451476"/>
              <a:gd name="connsiteY617" fmla="*/ 1709682 h 6346826"/>
              <a:gd name="connsiteX618" fmla="*/ 4705505 w 5451476"/>
              <a:gd name="connsiteY618" fmla="*/ 1703006 h 6346826"/>
              <a:gd name="connsiteX619" fmla="*/ 4712485 w 5451476"/>
              <a:gd name="connsiteY619" fmla="*/ 1696648 h 6346826"/>
              <a:gd name="connsiteX620" fmla="*/ 4719149 w 5451476"/>
              <a:gd name="connsiteY620" fmla="*/ 1689654 h 6346826"/>
              <a:gd name="connsiteX621" fmla="*/ 4725812 w 5451476"/>
              <a:gd name="connsiteY621" fmla="*/ 1682978 h 6346826"/>
              <a:gd name="connsiteX622" fmla="*/ 4732158 w 5451476"/>
              <a:gd name="connsiteY622" fmla="*/ 1676302 h 6346826"/>
              <a:gd name="connsiteX623" fmla="*/ 4738821 w 5451476"/>
              <a:gd name="connsiteY623" fmla="*/ 1669944 h 6346826"/>
              <a:gd name="connsiteX624" fmla="*/ 4745485 w 5451476"/>
              <a:gd name="connsiteY624" fmla="*/ 1663268 h 6346826"/>
              <a:gd name="connsiteX625" fmla="*/ 4752465 w 5451476"/>
              <a:gd name="connsiteY625" fmla="*/ 1656274 h 6346826"/>
              <a:gd name="connsiteX626" fmla="*/ 4758811 w 5451476"/>
              <a:gd name="connsiteY626" fmla="*/ 1649598 h 6346826"/>
              <a:gd name="connsiteX627" fmla="*/ 4765474 w 5451476"/>
              <a:gd name="connsiteY627" fmla="*/ 1643240 h 6346826"/>
              <a:gd name="connsiteX628" fmla="*/ 4772138 w 5451476"/>
              <a:gd name="connsiteY628" fmla="*/ 1636564 h 6346826"/>
              <a:gd name="connsiteX629" fmla="*/ 4778801 w 5451476"/>
              <a:gd name="connsiteY629" fmla="*/ 1629888 h 6346826"/>
              <a:gd name="connsiteX630" fmla="*/ 4785147 w 5451476"/>
              <a:gd name="connsiteY630" fmla="*/ 1622895 h 6346826"/>
              <a:gd name="connsiteX631" fmla="*/ 4792128 w 5451476"/>
              <a:gd name="connsiteY631" fmla="*/ 1616219 h 6346826"/>
              <a:gd name="connsiteX632" fmla="*/ 4798791 w 5451476"/>
              <a:gd name="connsiteY632" fmla="*/ 1609861 h 6346826"/>
              <a:gd name="connsiteX633" fmla="*/ 4805454 w 5451476"/>
              <a:gd name="connsiteY633" fmla="*/ 1603185 h 6346826"/>
              <a:gd name="connsiteX634" fmla="*/ 4811800 w 5451476"/>
              <a:gd name="connsiteY634" fmla="*/ 1596509 h 6346826"/>
              <a:gd name="connsiteX635" fmla="*/ 4818463 w 5451476"/>
              <a:gd name="connsiteY635" fmla="*/ 1589515 h 6346826"/>
              <a:gd name="connsiteX636" fmla="*/ 4825444 w 5451476"/>
              <a:gd name="connsiteY636" fmla="*/ 1583475 h 6346826"/>
              <a:gd name="connsiteX637" fmla="*/ 4832107 w 5451476"/>
              <a:gd name="connsiteY637" fmla="*/ 1576481 h 6346826"/>
              <a:gd name="connsiteX638" fmla="*/ 4838453 w 5451476"/>
              <a:gd name="connsiteY638" fmla="*/ 1569805 h 6346826"/>
              <a:gd name="connsiteX639" fmla="*/ 4845117 w 5451476"/>
              <a:gd name="connsiteY639" fmla="*/ 1563129 h 6346826"/>
              <a:gd name="connsiteX640" fmla="*/ 4851780 w 5451476"/>
              <a:gd name="connsiteY640" fmla="*/ 1556771 h 6346826"/>
              <a:gd name="connsiteX641" fmla="*/ 4858760 w 5451476"/>
              <a:gd name="connsiteY641" fmla="*/ 1550095 h 6346826"/>
              <a:gd name="connsiteX642" fmla="*/ 4865106 w 5451476"/>
              <a:gd name="connsiteY642" fmla="*/ 1543101 h 6346826"/>
              <a:gd name="connsiteX643" fmla="*/ 4871770 w 5451476"/>
              <a:gd name="connsiteY643" fmla="*/ 1536426 h 6346826"/>
              <a:gd name="connsiteX644" fmla="*/ 4878433 w 5451476"/>
              <a:gd name="connsiteY644" fmla="*/ 1530068 h 6346826"/>
              <a:gd name="connsiteX645" fmla="*/ 4885096 w 5451476"/>
              <a:gd name="connsiteY645" fmla="*/ 1523392 h 6346826"/>
              <a:gd name="connsiteX646" fmla="*/ 4891442 w 5451476"/>
              <a:gd name="connsiteY646" fmla="*/ 1516716 h 6346826"/>
              <a:gd name="connsiteX647" fmla="*/ 4898423 w 5451476"/>
              <a:gd name="connsiteY647" fmla="*/ 1509722 h 6346826"/>
              <a:gd name="connsiteX648" fmla="*/ 4905086 w 5451476"/>
              <a:gd name="connsiteY648" fmla="*/ 1503364 h 6346826"/>
              <a:gd name="connsiteX649" fmla="*/ 4911750 w 5451476"/>
              <a:gd name="connsiteY649" fmla="*/ 1496688 h 6346826"/>
              <a:gd name="connsiteX650" fmla="*/ 4918096 w 5451476"/>
              <a:gd name="connsiteY650" fmla="*/ 1490012 h 6346826"/>
              <a:gd name="connsiteX651" fmla="*/ 4924759 w 5451476"/>
              <a:gd name="connsiteY651" fmla="*/ 1483336 h 6346826"/>
              <a:gd name="connsiteX652" fmla="*/ 4931739 w 5451476"/>
              <a:gd name="connsiteY652" fmla="*/ 1476978 h 6346826"/>
              <a:gd name="connsiteX653" fmla="*/ 4938403 w 5451476"/>
              <a:gd name="connsiteY653" fmla="*/ 1469984 h 6346826"/>
              <a:gd name="connsiteX654" fmla="*/ 4944749 w 5451476"/>
              <a:gd name="connsiteY654" fmla="*/ 1463308 h 6346826"/>
              <a:gd name="connsiteX655" fmla="*/ 4951412 w 5451476"/>
              <a:gd name="connsiteY655" fmla="*/ 1456632 h 6346826"/>
              <a:gd name="connsiteX656" fmla="*/ 4958075 w 5451476"/>
              <a:gd name="connsiteY656" fmla="*/ 1450274 h 6346826"/>
              <a:gd name="connsiteX657" fmla="*/ 4965056 w 5451476"/>
              <a:gd name="connsiteY657" fmla="*/ 1443598 h 6346826"/>
              <a:gd name="connsiteX658" fmla="*/ 4971402 w 5451476"/>
              <a:gd name="connsiteY658" fmla="*/ 1436605 h 6346826"/>
              <a:gd name="connsiteX659" fmla="*/ 4978065 w 5451476"/>
              <a:gd name="connsiteY659" fmla="*/ 1429929 h 6346826"/>
              <a:gd name="connsiteX660" fmla="*/ 4984728 w 5451476"/>
              <a:gd name="connsiteY660" fmla="*/ 1423571 h 6346826"/>
              <a:gd name="connsiteX661" fmla="*/ 4991392 w 5451476"/>
              <a:gd name="connsiteY661" fmla="*/ 1416895 h 6346826"/>
              <a:gd name="connsiteX662" fmla="*/ 4997738 w 5451476"/>
              <a:gd name="connsiteY662" fmla="*/ 1410219 h 6346826"/>
              <a:gd name="connsiteX663" fmla="*/ 5004718 w 5451476"/>
              <a:gd name="connsiteY663" fmla="*/ 1403543 h 6346826"/>
              <a:gd name="connsiteX664" fmla="*/ 5011382 w 5451476"/>
              <a:gd name="connsiteY664" fmla="*/ 1397185 h 6346826"/>
              <a:gd name="connsiteX665" fmla="*/ 5018045 w 5451476"/>
              <a:gd name="connsiteY665" fmla="*/ 1390191 h 6346826"/>
              <a:gd name="connsiteX666" fmla="*/ 5024391 w 5451476"/>
              <a:gd name="connsiteY666" fmla="*/ 1383515 h 6346826"/>
              <a:gd name="connsiteX667" fmla="*/ 5031054 w 5451476"/>
              <a:gd name="connsiteY667" fmla="*/ 1376839 h 6346826"/>
              <a:gd name="connsiteX668" fmla="*/ 5038035 w 5451476"/>
              <a:gd name="connsiteY668" fmla="*/ 1370481 h 6346826"/>
              <a:gd name="connsiteX669" fmla="*/ 5044698 w 5451476"/>
              <a:gd name="connsiteY669" fmla="*/ 1363805 h 6346826"/>
              <a:gd name="connsiteX670" fmla="*/ 5051044 w 5451476"/>
              <a:gd name="connsiteY670" fmla="*/ 1356811 h 6346826"/>
              <a:gd name="connsiteX671" fmla="*/ 5057707 w 5451476"/>
              <a:gd name="connsiteY671" fmla="*/ 1350135 h 6346826"/>
              <a:gd name="connsiteX672" fmla="*/ 5064371 w 5451476"/>
              <a:gd name="connsiteY672" fmla="*/ 1343778 h 6346826"/>
              <a:gd name="connsiteX673" fmla="*/ 5071351 w 5451476"/>
              <a:gd name="connsiteY673" fmla="*/ 1337101 h 6346826"/>
              <a:gd name="connsiteX674" fmla="*/ 5077697 w 5451476"/>
              <a:gd name="connsiteY674" fmla="*/ 1330425 h 6346826"/>
              <a:gd name="connsiteX675" fmla="*/ 5084361 w 5451476"/>
              <a:gd name="connsiteY675" fmla="*/ 1323432 h 6346826"/>
              <a:gd name="connsiteX676" fmla="*/ 5091024 w 5451476"/>
              <a:gd name="connsiteY676" fmla="*/ 1317074 h 6346826"/>
              <a:gd name="connsiteX677" fmla="*/ 5096101 w 5451476"/>
              <a:gd name="connsiteY677" fmla="*/ 1311987 h 6346826"/>
              <a:gd name="connsiteX678" fmla="*/ 5097687 w 5451476"/>
              <a:gd name="connsiteY678" fmla="*/ 1310398 h 6346826"/>
              <a:gd name="connsiteX679" fmla="*/ 5100860 w 5451476"/>
              <a:gd name="connsiteY679" fmla="*/ 1307219 h 6346826"/>
              <a:gd name="connsiteX680" fmla="*/ 5104350 w 5451476"/>
              <a:gd name="connsiteY680" fmla="*/ 1304040 h 6346826"/>
              <a:gd name="connsiteX681" fmla="*/ 5108158 w 5451476"/>
              <a:gd name="connsiteY681" fmla="*/ 1300861 h 6346826"/>
              <a:gd name="connsiteX682" fmla="*/ 5111648 w 5451476"/>
              <a:gd name="connsiteY682" fmla="*/ 1297682 h 6346826"/>
              <a:gd name="connsiteX683" fmla="*/ 5115139 w 5451476"/>
              <a:gd name="connsiteY683" fmla="*/ 1294821 h 6346826"/>
              <a:gd name="connsiteX684" fmla="*/ 5119263 w 5451476"/>
              <a:gd name="connsiteY684" fmla="*/ 1292277 h 6346826"/>
              <a:gd name="connsiteX685" fmla="*/ 5123071 w 5451476"/>
              <a:gd name="connsiteY685" fmla="*/ 1289098 h 6346826"/>
              <a:gd name="connsiteX686" fmla="*/ 5126561 w 5451476"/>
              <a:gd name="connsiteY686" fmla="*/ 1286555 h 6346826"/>
              <a:gd name="connsiteX687" fmla="*/ 5131004 w 5451476"/>
              <a:gd name="connsiteY687" fmla="*/ 1283694 h 6346826"/>
              <a:gd name="connsiteX688" fmla="*/ 5135128 w 5451476"/>
              <a:gd name="connsiteY688" fmla="*/ 1281469 h 6346826"/>
              <a:gd name="connsiteX689" fmla="*/ 5138936 w 5451476"/>
              <a:gd name="connsiteY689" fmla="*/ 1278608 h 6346826"/>
              <a:gd name="connsiteX690" fmla="*/ 5143378 w 5451476"/>
              <a:gd name="connsiteY690" fmla="*/ 1276382 h 6346826"/>
              <a:gd name="connsiteX691" fmla="*/ 5147820 w 5451476"/>
              <a:gd name="connsiteY691" fmla="*/ 1273839 h 6346826"/>
              <a:gd name="connsiteX692" fmla="*/ 5151945 w 5451476"/>
              <a:gd name="connsiteY692" fmla="*/ 1271932 h 6346826"/>
              <a:gd name="connsiteX693" fmla="*/ 5156705 w 5451476"/>
              <a:gd name="connsiteY693" fmla="*/ 1269388 h 6346826"/>
              <a:gd name="connsiteX694" fmla="*/ 5161147 w 5451476"/>
              <a:gd name="connsiteY694" fmla="*/ 1267481 h 6346826"/>
              <a:gd name="connsiteX695" fmla="*/ 5165907 w 5451476"/>
              <a:gd name="connsiteY695" fmla="*/ 1265574 h 6346826"/>
              <a:gd name="connsiteX696" fmla="*/ 5170666 w 5451476"/>
              <a:gd name="connsiteY696" fmla="*/ 1263984 h 6346826"/>
              <a:gd name="connsiteX697" fmla="*/ 5175426 w 5451476"/>
              <a:gd name="connsiteY697" fmla="*/ 1262077 h 6346826"/>
              <a:gd name="connsiteX698" fmla="*/ 5180502 w 5451476"/>
              <a:gd name="connsiteY698" fmla="*/ 1260487 h 6346826"/>
              <a:gd name="connsiteX699" fmla="*/ 5185896 w 5451476"/>
              <a:gd name="connsiteY699" fmla="*/ 1258898 h 6346826"/>
              <a:gd name="connsiteX700" fmla="*/ 5190973 w 5451476"/>
              <a:gd name="connsiteY700" fmla="*/ 1257626 h 6346826"/>
              <a:gd name="connsiteX701" fmla="*/ 5196367 w 5451476"/>
              <a:gd name="connsiteY701" fmla="*/ 1256037 h 6346826"/>
              <a:gd name="connsiteX702" fmla="*/ 5201761 w 5451476"/>
              <a:gd name="connsiteY702" fmla="*/ 1254765 h 6346826"/>
              <a:gd name="connsiteX703" fmla="*/ 5207155 w 5451476"/>
              <a:gd name="connsiteY703" fmla="*/ 1254129 h 6346826"/>
              <a:gd name="connsiteX704" fmla="*/ 5213184 w 5451476"/>
              <a:gd name="connsiteY704" fmla="*/ 1252858 h 6346826"/>
              <a:gd name="connsiteX705" fmla="*/ 5216040 w 5451476"/>
              <a:gd name="connsiteY705" fmla="*/ 1252540 h 6346826"/>
              <a:gd name="connsiteX706" fmla="*/ 5219213 w 5451476"/>
              <a:gd name="connsiteY706" fmla="*/ 1252222 h 6346826"/>
              <a:gd name="connsiteX707" fmla="*/ 5221751 w 5451476"/>
              <a:gd name="connsiteY707" fmla="*/ 1252222 h 6346826"/>
              <a:gd name="connsiteX708" fmla="*/ 5224924 w 5451476"/>
              <a:gd name="connsiteY708" fmla="*/ 1251586 h 6346826"/>
              <a:gd name="connsiteX709" fmla="*/ 5228097 w 5451476"/>
              <a:gd name="connsiteY709" fmla="*/ 1251268 h 6346826"/>
              <a:gd name="connsiteX710" fmla="*/ 5231270 w 5451476"/>
              <a:gd name="connsiteY710" fmla="*/ 1251268 h 6346826"/>
              <a:gd name="connsiteX711" fmla="*/ 3760291 w 5451476"/>
              <a:gd name="connsiteY711" fmla="*/ 368300 h 6346826"/>
              <a:gd name="connsiteX712" fmla="*/ 3763464 w 5451476"/>
              <a:gd name="connsiteY712" fmla="*/ 368300 h 6346826"/>
              <a:gd name="connsiteX713" fmla="*/ 3766955 w 5451476"/>
              <a:gd name="connsiteY713" fmla="*/ 368300 h 6346826"/>
              <a:gd name="connsiteX714" fmla="*/ 3770128 w 5451476"/>
              <a:gd name="connsiteY714" fmla="*/ 368300 h 6346826"/>
              <a:gd name="connsiteX715" fmla="*/ 3773618 w 5451476"/>
              <a:gd name="connsiteY715" fmla="*/ 368300 h 6346826"/>
              <a:gd name="connsiteX716" fmla="*/ 3777108 w 5451476"/>
              <a:gd name="connsiteY716" fmla="*/ 368300 h 6346826"/>
              <a:gd name="connsiteX717" fmla="*/ 3780916 w 5451476"/>
              <a:gd name="connsiteY717" fmla="*/ 368935 h 6346826"/>
              <a:gd name="connsiteX718" fmla="*/ 3784406 w 5451476"/>
              <a:gd name="connsiteY718" fmla="*/ 368935 h 6346826"/>
              <a:gd name="connsiteX719" fmla="*/ 3788214 w 5451476"/>
              <a:gd name="connsiteY719" fmla="*/ 369252 h 6346826"/>
              <a:gd name="connsiteX720" fmla="*/ 3792339 w 5451476"/>
              <a:gd name="connsiteY720" fmla="*/ 369570 h 6346826"/>
              <a:gd name="connsiteX721" fmla="*/ 3795829 w 5451476"/>
              <a:gd name="connsiteY721" fmla="*/ 369887 h 6346826"/>
              <a:gd name="connsiteX722" fmla="*/ 3799954 w 5451476"/>
              <a:gd name="connsiteY722" fmla="*/ 370522 h 6346826"/>
              <a:gd name="connsiteX723" fmla="*/ 3804079 w 5451476"/>
              <a:gd name="connsiteY723" fmla="*/ 371157 h 6346826"/>
              <a:gd name="connsiteX724" fmla="*/ 3808204 w 5451476"/>
              <a:gd name="connsiteY724" fmla="*/ 372109 h 6346826"/>
              <a:gd name="connsiteX725" fmla="*/ 3812646 w 5451476"/>
              <a:gd name="connsiteY725" fmla="*/ 372744 h 6346826"/>
              <a:gd name="connsiteX726" fmla="*/ 3816771 w 5451476"/>
              <a:gd name="connsiteY726" fmla="*/ 373696 h 6346826"/>
              <a:gd name="connsiteX727" fmla="*/ 3821530 w 5451476"/>
              <a:gd name="connsiteY727" fmla="*/ 374648 h 6346826"/>
              <a:gd name="connsiteX728" fmla="*/ 3826290 w 5451476"/>
              <a:gd name="connsiteY728" fmla="*/ 375918 h 6346826"/>
              <a:gd name="connsiteX729" fmla="*/ 3831049 w 5451476"/>
              <a:gd name="connsiteY729" fmla="*/ 377505 h 6346826"/>
              <a:gd name="connsiteX730" fmla="*/ 3836443 w 5451476"/>
              <a:gd name="connsiteY730" fmla="*/ 379092 h 6346826"/>
              <a:gd name="connsiteX731" fmla="*/ 3841520 w 5451476"/>
              <a:gd name="connsiteY731" fmla="*/ 380679 h 6346826"/>
              <a:gd name="connsiteX732" fmla="*/ 3846914 w 5451476"/>
              <a:gd name="connsiteY732" fmla="*/ 383218 h 6346826"/>
              <a:gd name="connsiteX733" fmla="*/ 3852943 w 5451476"/>
              <a:gd name="connsiteY733" fmla="*/ 385440 h 6346826"/>
              <a:gd name="connsiteX734" fmla="*/ 3856116 w 5451476"/>
              <a:gd name="connsiteY734" fmla="*/ 387027 h 6346826"/>
              <a:gd name="connsiteX735" fmla="*/ 3859289 w 5451476"/>
              <a:gd name="connsiteY735" fmla="*/ 388296 h 6346826"/>
              <a:gd name="connsiteX736" fmla="*/ 3862462 w 5451476"/>
              <a:gd name="connsiteY736" fmla="*/ 389883 h 6346826"/>
              <a:gd name="connsiteX737" fmla="*/ 3865952 w 5451476"/>
              <a:gd name="connsiteY737" fmla="*/ 391788 h 6346826"/>
              <a:gd name="connsiteX738" fmla="*/ 3870077 w 5451476"/>
              <a:gd name="connsiteY738" fmla="*/ 393692 h 6346826"/>
              <a:gd name="connsiteX739" fmla="*/ 3873885 w 5451476"/>
              <a:gd name="connsiteY739" fmla="*/ 396231 h 6346826"/>
              <a:gd name="connsiteX740" fmla="*/ 3878327 w 5451476"/>
              <a:gd name="connsiteY740" fmla="*/ 398453 h 6346826"/>
              <a:gd name="connsiteX741" fmla="*/ 3882452 w 5451476"/>
              <a:gd name="connsiteY741" fmla="*/ 400992 h 6346826"/>
              <a:gd name="connsiteX742" fmla="*/ 3891336 w 5451476"/>
              <a:gd name="connsiteY742" fmla="*/ 407340 h 6346826"/>
              <a:gd name="connsiteX743" fmla="*/ 3900538 w 5451476"/>
              <a:gd name="connsiteY743" fmla="*/ 414006 h 6346826"/>
              <a:gd name="connsiteX744" fmla="*/ 3908788 w 5451476"/>
              <a:gd name="connsiteY744" fmla="*/ 421623 h 6346826"/>
              <a:gd name="connsiteX745" fmla="*/ 3917672 w 5451476"/>
              <a:gd name="connsiteY745" fmla="*/ 429558 h 6346826"/>
              <a:gd name="connsiteX746" fmla="*/ 3925287 w 5451476"/>
              <a:gd name="connsiteY746" fmla="*/ 437811 h 6346826"/>
              <a:gd name="connsiteX747" fmla="*/ 3932585 w 5451476"/>
              <a:gd name="connsiteY747" fmla="*/ 446063 h 6346826"/>
              <a:gd name="connsiteX748" fmla="*/ 3939566 w 5451476"/>
              <a:gd name="connsiteY748" fmla="*/ 455268 h 6346826"/>
              <a:gd name="connsiteX749" fmla="*/ 3945912 w 5451476"/>
              <a:gd name="connsiteY749" fmla="*/ 464472 h 6346826"/>
              <a:gd name="connsiteX750" fmla="*/ 3948133 w 5451476"/>
              <a:gd name="connsiteY750" fmla="*/ 468281 h 6346826"/>
              <a:gd name="connsiteX751" fmla="*/ 3950671 w 5451476"/>
              <a:gd name="connsiteY751" fmla="*/ 472725 h 6346826"/>
              <a:gd name="connsiteX752" fmla="*/ 3952892 w 5451476"/>
              <a:gd name="connsiteY752" fmla="*/ 476534 h 6346826"/>
              <a:gd name="connsiteX753" fmla="*/ 3955431 w 5451476"/>
              <a:gd name="connsiteY753" fmla="*/ 480660 h 6346826"/>
              <a:gd name="connsiteX754" fmla="*/ 3957017 w 5451476"/>
              <a:gd name="connsiteY754" fmla="*/ 484151 h 6346826"/>
              <a:gd name="connsiteX755" fmla="*/ 3958604 w 5451476"/>
              <a:gd name="connsiteY755" fmla="*/ 487325 h 6346826"/>
              <a:gd name="connsiteX756" fmla="*/ 3960190 w 5451476"/>
              <a:gd name="connsiteY756" fmla="*/ 490499 h 6346826"/>
              <a:gd name="connsiteX757" fmla="*/ 3961142 w 5451476"/>
              <a:gd name="connsiteY757" fmla="*/ 493990 h 6346826"/>
              <a:gd name="connsiteX758" fmla="*/ 3963680 w 5451476"/>
              <a:gd name="connsiteY758" fmla="*/ 499704 h 6346826"/>
              <a:gd name="connsiteX759" fmla="*/ 3965902 w 5451476"/>
              <a:gd name="connsiteY759" fmla="*/ 505099 h 6346826"/>
              <a:gd name="connsiteX760" fmla="*/ 3967488 w 5451476"/>
              <a:gd name="connsiteY760" fmla="*/ 510495 h 6346826"/>
              <a:gd name="connsiteX761" fmla="*/ 3969075 w 5451476"/>
              <a:gd name="connsiteY761" fmla="*/ 515891 h 6346826"/>
              <a:gd name="connsiteX762" fmla="*/ 3970661 w 5451476"/>
              <a:gd name="connsiteY762" fmla="*/ 520652 h 6346826"/>
              <a:gd name="connsiteX763" fmla="*/ 3971930 w 5451476"/>
              <a:gd name="connsiteY763" fmla="*/ 525413 h 6346826"/>
              <a:gd name="connsiteX764" fmla="*/ 3973199 w 5451476"/>
              <a:gd name="connsiteY764" fmla="*/ 529857 h 6346826"/>
              <a:gd name="connsiteX765" fmla="*/ 3973834 w 5451476"/>
              <a:gd name="connsiteY765" fmla="*/ 534300 h 6346826"/>
              <a:gd name="connsiteX766" fmla="*/ 3974786 w 5451476"/>
              <a:gd name="connsiteY766" fmla="*/ 538426 h 6346826"/>
              <a:gd name="connsiteX767" fmla="*/ 3975421 w 5451476"/>
              <a:gd name="connsiteY767" fmla="*/ 542870 h 6346826"/>
              <a:gd name="connsiteX768" fmla="*/ 3976372 w 5451476"/>
              <a:gd name="connsiteY768" fmla="*/ 546996 h 6346826"/>
              <a:gd name="connsiteX769" fmla="*/ 3976690 w 5451476"/>
              <a:gd name="connsiteY769" fmla="*/ 550805 h 6346826"/>
              <a:gd name="connsiteX770" fmla="*/ 3977007 w 5451476"/>
              <a:gd name="connsiteY770" fmla="*/ 554931 h 6346826"/>
              <a:gd name="connsiteX771" fmla="*/ 3977642 w 5451476"/>
              <a:gd name="connsiteY771" fmla="*/ 558423 h 6346826"/>
              <a:gd name="connsiteX772" fmla="*/ 3977959 w 5451476"/>
              <a:gd name="connsiteY772" fmla="*/ 562231 h 6346826"/>
              <a:gd name="connsiteX773" fmla="*/ 3978276 w 5451476"/>
              <a:gd name="connsiteY773" fmla="*/ 566040 h 6346826"/>
              <a:gd name="connsiteX774" fmla="*/ 3978276 w 5451476"/>
              <a:gd name="connsiteY774" fmla="*/ 569532 h 6346826"/>
              <a:gd name="connsiteX775" fmla="*/ 3978276 w 5451476"/>
              <a:gd name="connsiteY775" fmla="*/ 573023 h 6346826"/>
              <a:gd name="connsiteX776" fmla="*/ 3978276 w 5451476"/>
              <a:gd name="connsiteY776" fmla="*/ 576514 h 6346826"/>
              <a:gd name="connsiteX777" fmla="*/ 3978276 w 5451476"/>
              <a:gd name="connsiteY777" fmla="*/ 579688 h 6346826"/>
              <a:gd name="connsiteX778" fmla="*/ 3978276 w 5451476"/>
              <a:gd name="connsiteY778" fmla="*/ 583497 h 6346826"/>
              <a:gd name="connsiteX779" fmla="*/ 3978276 w 5451476"/>
              <a:gd name="connsiteY779" fmla="*/ 586671 h 6346826"/>
              <a:gd name="connsiteX780" fmla="*/ 3977959 w 5451476"/>
              <a:gd name="connsiteY780" fmla="*/ 589845 h 6346826"/>
              <a:gd name="connsiteX781" fmla="*/ 3977959 w 5451476"/>
              <a:gd name="connsiteY781" fmla="*/ 593337 h 6346826"/>
              <a:gd name="connsiteX782" fmla="*/ 3977642 w 5451476"/>
              <a:gd name="connsiteY782" fmla="*/ 596511 h 6346826"/>
              <a:gd name="connsiteX783" fmla="*/ 3977007 w 5451476"/>
              <a:gd name="connsiteY783" fmla="*/ 599367 h 6346826"/>
              <a:gd name="connsiteX784" fmla="*/ 3976690 w 5451476"/>
              <a:gd name="connsiteY784" fmla="*/ 602541 h 6346826"/>
              <a:gd name="connsiteX785" fmla="*/ 3976372 w 5451476"/>
              <a:gd name="connsiteY785" fmla="*/ 605715 h 6346826"/>
              <a:gd name="connsiteX786" fmla="*/ 3976055 w 5451476"/>
              <a:gd name="connsiteY786" fmla="*/ 608889 h 6346826"/>
              <a:gd name="connsiteX787" fmla="*/ 3975421 w 5451476"/>
              <a:gd name="connsiteY787" fmla="*/ 611428 h 6346826"/>
              <a:gd name="connsiteX788" fmla="*/ 3975103 w 5451476"/>
              <a:gd name="connsiteY788" fmla="*/ 614285 h 6346826"/>
              <a:gd name="connsiteX789" fmla="*/ 3974469 w 5451476"/>
              <a:gd name="connsiteY789" fmla="*/ 617459 h 6346826"/>
              <a:gd name="connsiteX790" fmla="*/ 3973834 w 5451476"/>
              <a:gd name="connsiteY790" fmla="*/ 620316 h 6346826"/>
              <a:gd name="connsiteX791" fmla="*/ 3973199 w 5451476"/>
              <a:gd name="connsiteY791" fmla="*/ 623172 h 6346826"/>
              <a:gd name="connsiteX792" fmla="*/ 3972248 w 5451476"/>
              <a:gd name="connsiteY792" fmla="*/ 625711 h 6346826"/>
              <a:gd name="connsiteX793" fmla="*/ 3971930 w 5451476"/>
              <a:gd name="connsiteY793" fmla="*/ 628568 h 6346826"/>
              <a:gd name="connsiteX794" fmla="*/ 3971296 w 5451476"/>
              <a:gd name="connsiteY794" fmla="*/ 631425 h 6346826"/>
              <a:gd name="connsiteX795" fmla="*/ 3970344 w 5451476"/>
              <a:gd name="connsiteY795" fmla="*/ 634281 h 6346826"/>
              <a:gd name="connsiteX796" fmla="*/ 3969709 w 5451476"/>
              <a:gd name="connsiteY796" fmla="*/ 636503 h 6346826"/>
              <a:gd name="connsiteX797" fmla="*/ 3968757 w 5451476"/>
              <a:gd name="connsiteY797" fmla="*/ 639360 h 6346826"/>
              <a:gd name="connsiteX798" fmla="*/ 3968123 w 5451476"/>
              <a:gd name="connsiteY798" fmla="*/ 641899 h 6346826"/>
              <a:gd name="connsiteX799" fmla="*/ 3967171 w 5451476"/>
              <a:gd name="connsiteY799" fmla="*/ 644438 h 6346826"/>
              <a:gd name="connsiteX800" fmla="*/ 3965902 w 5451476"/>
              <a:gd name="connsiteY800" fmla="*/ 647295 h 6346826"/>
              <a:gd name="connsiteX801" fmla="*/ 3965267 w 5451476"/>
              <a:gd name="connsiteY801" fmla="*/ 649516 h 6346826"/>
              <a:gd name="connsiteX802" fmla="*/ 3964315 w 5451476"/>
              <a:gd name="connsiteY802" fmla="*/ 652056 h 6346826"/>
              <a:gd name="connsiteX803" fmla="*/ 3963363 w 5451476"/>
              <a:gd name="connsiteY803" fmla="*/ 654595 h 6346826"/>
              <a:gd name="connsiteX804" fmla="*/ 3962411 w 5451476"/>
              <a:gd name="connsiteY804" fmla="*/ 657134 h 6346826"/>
              <a:gd name="connsiteX805" fmla="*/ 3961142 w 5451476"/>
              <a:gd name="connsiteY805" fmla="*/ 659356 h 6346826"/>
              <a:gd name="connsiteX806" fmla="*/ 3960190 w 5451476"/>
              <a:gd name="connsiteY806" fmla="*/ 661895 h 6346826"/>
              <a:gd name="connsiteX807" fmla="*/ 3959238 w 5451476"/>
              <a:gd name="connsiteY807" fmla="*/ 664117 h 6346826"/>
              <a:gd name="connsiteX808" fmla="*/ 3957969 w 5451476"/>
              <a:gd name="connsiteY808" fmla="*/ 666656 h 6346826"/>
              <a:gd name="connsiteX809" fmla="*/ 3957017 w 5451476"/>
              <a:gd name="connsiteY809" fmla="*/ 668878 h 6346826"/>
              <a:gd name="connsiteX810" fmla="*/ 3955748 w 5451476"/>
              <a:gd name="connsiteY810" fmla="*/ 671100 h 6346826"/>
              <a:gd name="connsiteX811" fmla="*/ 3954479 w 5451476"/>
              <a:gd name="connsiteY811" fmla="*/ 673321 h 6346826"/>
              <a:gd name="connsiteX812" fmla="*/ 3953210 w 5451476"/>
              <a:gd name="connsiteY812" fmla="*/ 675861 h 6346826"/>
              <a:gd name="connsiteX813" fmla="*/ 3952258 w 5451476"/>
              <a:gd name="connsiteY813" fmla="*/ 677765 h 6346826"/>
              <a:gd name="connsiteX814" fmla="*/ 3950988 w 5451476"/>
              <a:gd name="connsiteY814" fmla="*/ 679987 h 6346826"/>
              <a:gd name="connsiteX815" fmla="*/ 3949719 w 5451476"/>
              <a:gd name="connsiteY815" fmla="*/ 682209 h 6346826"/>
              <a:gd name="connsiteX816" fmla="*/ 3948133 w 5451476"/>
              <a:gd name="connsiteY816" fmla="*/ 684430 h 6346826"/>
              <a:gd name="connsiteX817" fmla="*/ 3946864 w 5451476"/>
              <a:gd name="connsiteY817" fmla="*/ 686335 h 6346826"/>
              <a:gd name="connsiteX818" fmla="*/ 3945912 w 5451476"/>
              <a:gd name="connsiteY818" fmla="*/ 688874 h 6346826"/>
              <a:gd name="connsiteX819" fmla="*/ 3944325 w 5451476"/>
              <a:gd name="connsiteY819" fmla="*/ 690778 h 6346826"/>
              <a:gd name="connsiteX820" fmla="*/ 3943056 w 5451476"/>
              <a:gd name="connsiteY820" fmla="*/ 692683 h 6346826"/>
              <a:gd name="connsiteX821" fmla="*/ 3941469 w 5451476"/>
              <a:gd name="connsiteY821" fmla="*/ 694905 h 6346826"/>
              <a:gd name="connsiteX822" fmla="*/ 3940200 w 5451476"/>
              <a:gd name="connsiteY822" fmla="*/ 696809 h 6346826"/>
              <a:gd name="connsiteX823" fmla="*/ 3938614 w 5451476"/>
              <a:gd name="connsiteY823" fmla="*/ 698713 h 6346826"/>
              <a:gd name="connsiteX824" fmla="*/ 3937027 w 5451476"/>
              <a:gd name="connsiteY824" fmla="*/ 700618 h 6346826"/>
              <a:gd name="connsiteX825" fmla="*/ 3935758 w 5451476"/>
              <a:gd name="connsiteY825" fmla="*/ 702840 h 6346826"/>
              <a:gd name="connsiteX826" fmla="*/ 3934172 w 5451476"/>
              <a:gd name="connsiteY826" fmla="*/ 704744 h 6346826"/>
              <a:gd name="connsiteX827" fmla="*/ 3932585 w 5451476"/>
              <a:gd name="connsiteY827" fmla="*/ 706648 h 6346826"/>
              <a:gd name="connsiteX828" fmla="*/ 3930999 w 5451476"/>
              <a:gd name="connsiteY828" fmla="*/ 708553 h 6346826"/>
              <a:gd name="connsiteX829" fmla="*/ 3929412 w 5451476"/>
              <a:gd name="connsiteY829" fmla="*/ 710775 h 6346826"/>
              <a:gd name="connsiteX830" fmla="*/ 3927826 w 5451476"/>
              <a:gd name="connsiteY830" fmla="*/ 712362 h 6346826"/>
              <a:gd name="connsiteX831" fmla="*/ 3926239 w 5451476"/>
              <a:gd name="connsiteY831" fmla="*/ 714266 h 6346826"/>
              <a:gd name="connsiteX832" fmla="*/ 3924653 w 5451476"/>
              <a:gd name="connsiteY832" fmla="*/ 716170 h 6346826"/>
              <a:gd name="connsiteX833" fmla="*/ 3923066 w 5451476"/>
              <a:gd name="connsiteY833" fmla="*/ 717757 h 6346826"/>
              <a:gd name="connsiteX834" fmla="*/ 3921480 w 5451476"/>
              <a:gd name="connsiteY834" fmla="*/ 719662 h 6346826"/>
              <a:gd name="connsiteX835" fmla="*/ 3919576 w 5451476"/>
              <a:gd name="connsiteY835" fmla="*/ 721249 h 6346826"/>
              <a:gd name="connsiteX836" fmla="*/ 3918307 w 5451476"/>
              <a:gd name="connsiteY836" fmla="*/ 722518 h 6346826"/>
              <a:gd name="connsiteX837" fmla="*/ 3917355 w 5451476"/>
              <a:gd name="connsiteY837" fmla="*/ 723788 h 6346826"/>
              <a:gd name="connsiteX838" fmla="*/ 3916403 w 5451476"/>
              <a:gd name="connsiteY838" fmla="*/ 725058 h 6346826"/>
              <a:gd name="connsiteX839" fmla="*/ 3912912 w 5451476"/>
              <a:gd name="connsiteY839" fmla="*/ 728232 h 6346826"/>
              <a:gd name="connsiteX840" fmla="*/ 3909422 w 5451476"/>
              <a:gd name="connsiteY840" fmla="*/ 731723 h 6346826"/>
              <a:gd name="connsiteX841" fmla="*/ 3906249 w 5451476"/>
              <a:gd name="connsiteY841" fmla="*/ 735214 h 6346826"/>
              <a:gd name="connsiteX842" fmla="*/ 3902442 w 5451476"/>
              <a:gd name="connsiteY842" fmla="*/ 738706 h 6346826"/>
              <a:gd name="connsiteX843" fmla="*/ 3898951 w 5451476"/>
              <a:gd name="connsiteY843" fmla="*/ 741880 h 6346826"/>
              <a:gd name="connsiteX844" fmla="*/ 3895461 w 5451476"/>
              <a:gd name="connsiteY844" fmla="*/ 745689 h 6346826"/>
              <a:gd name="connsiteX845" fmla="*/ 3892288 w 5451476"/>
              <a:gd name="connsiteY845" fmla="*/ 749180 h 6346826"/>
              <a:gd name="connsiteX846" fmla="*/ 3888798 w 5451476"/>
              <a:gd name="connsiteY846" fmla="*/ 752354 h 6346826"/>
              <a:gd name="connsiteX847" fmla="*/ 3884990 w 5451476"/>
              <a:gd name="connsiteY847" fmla="*/ 755845 h 6346826"/>
              <a:gd name="connsiteX848" fmla="*/ 3881817 w 5451476"/>
              <a:gd name="connsiteY848" fmla="*/ 759337 h 6346826"/>
              <a:gd name="connsiteX849" fmla="*/ 3878327 w 5451476"/>
              <a:gd name="connsiteY849" fmla="*/ 762511 h 6346826"/>
              <a:gd name="connsiteX850" fmla="*/ 3874836 w 5451476"/>
              <a:gd name="connsiteY850" fmla="*/ 766320 h 6346826"/>
              <a:gd name="connsiteX851" fmla="*/ 3871663 w 5451476"/>
              <a:gd name="connsiteY851" fmla="*/ 769811 h 6346826"/>
              <a:gd name="connsiteX852" fmla="*/ 3868173 w 5451476"/>
              <a:gd name="connsiteY852" fmla="*/ 773302 h 6346826"/>
              <a:gd name="connsiteX853" fmla="*/ 3864366 w 5451476"/>
              <a:gd name="connsiteY853" fmla="*/ 776476 h 6346826"/>
              <a:gd name="connsiteX854" fmla="*/ 3860875 w 5451476"/>
              <a:gd name="connsiteY854" fmla="*/ 779968 h 6346826"/>
              <a:gd name="connsiteX855" fmla="*/ 3857702 w 5451476"/>
              <a:gd name="connsiteY855" fmla="*/ 783777 h 6346826"/>
              <a:gd name="connsiteX856" fmla="*/ 3854212 w 5451476"/>
              <a:gd name="connsiteY856" fmla="*/ 786951 h 6346826"/>
              <a:gd name="connsiteX857" fmla="*/ 3850722 w 5451476"/>
              <a:gd name="connsiteY857" fmla="*/ 790442 h 6346826"/>
              <a:gd name="connsiteX858" fmla="*/ 3847549 w 5451476"/>
              <a:gd name="connsiteY858" fmla="*/ 793933 h 6346826"/>
              <a:gd name="connsiteX859" fmla="*/ 3843741 w 5451476"/>
              <a:gd name="connsiteY859" fmla="*/ 797107 h 6346826"/>
              <a:gd name="connsiteX860" fmla="*/ 3840251 w 5451476"/>
              <a:gd name="connsiteY860" fmla="*/ 800599 h 6346826"/>
              <a:gd name="connsiteX861" fmla="*/ 3837078 w 5451476"/>
              <a:gd name="connsiteY861" fmla="*/ 804090 h 6346826"/>
              <a:gd name="connsiteX862" fmla="*/ 3833588 w 5451476"/>
              <a:gd name="connsiteY862" fmla="*/ 807899 h 6346826"/>
              <a:gd name="connsiteX863" fmla="*/ 3830097 w 5451476"/>
              <a:gd name="connsiteY863" fmla="*/ 811073 h 6346826"/>
              <a:gd name="connsiteX864" fmla="*/ 3826290 w 5451476"/>
              <a:gd name="connsiteY864" fmla="*/ 814564 h 6346826"/>
              <a:gd name="connsiteX865" fmla="*/ 3823117 w 5451476"/>
              <a:gd name="connsiteY865" fmla="*/ 818056 h 6346826"/>
              <a:gd name="connsiteX866" fmla="*/ 3819626 w 5451476"/>
              <a:gd name="connsiteY866" fmla="*/ 821230 h 6346826"/>
              <a:gd name="connsiteX867" fmla="*/ 3816136 w 5451476"/>
              <a:gd name="connsiteY867" fmla="*/ 824721 h 6346826"/>
              <a:gd name="connsiteX868" fmla="*/ 3812963 w 5451476"/>
              <a:gd name="connsiteY868" fmla="*/ 828530 h 6346826"/>
              <a:gd name="connsiteX869" fmla="*/ 3809473 w 5451476"/>
              <a:gd name="connsiteY869" fmla="*/ 831704 h 6346826"/>
              <a:gd name="connsiteX870" fmla="*/ 3805665 w 5451476"/>
              <a:gd name="connsiteY870" fmla="*/ 835195 h 6346826"/>
              <a:gd name="connsiteX871" fmla="*/ 3802492 w 5451476"/>
              <a:gd name="connsiteY871" fmla="*/ 838687 h 6346826"/>
              <a:gd name="connsiteX872" fmla="*/ 3799002 w 5451476"/>
              <a:gd name="connsiteY872" fmla="*/ 842178 h 6346826"/>
              <a:gd name="connsiteX873" fmla="*/ 3795512 w 5451476"/>
              <a:gd name="connsiteY873" fmla="*/ 845352 h 6346826"/>
              <a:gd name="connsiteX874" fmla="*/ 3792021 w 5451476"/>
              <a:gd name="connsiteY874" fmla="*/ 849161 h 6346826"/>
              <a:gd name="connsiteX875" fmla="*/ 3788848 w 5451476"/>
              <a:gd name="connsiteY875" fmla="*/ 852652 h 6346826"/>
              <a:gd name="connsiteX876" fmla="*/ 3785041 w 5451476"/>
              <a:gd name="connsiteY876" fmla="*/ 855826 h 6346826"/>
              <a:gd name="connsiteX877" fmla="*/ 3781550 w 5451476"/>
              <a:gd name="connsiteY877" fmla="*/ 859318 h 6346826"/>
              <a:gd name="connsiteX878" fmla="*/ 3778377 w 5451476"/>
              <a:gd name="connsiteY878" fmla="*/ 862809 h 6346826"/>
              <a:gd name="connsiteX879" fmla="*/ 3774887 w 5451476"/>
              <a:gd name="connsiteY879" fmla="*/ 865983 h 6346826"/>
              <a:gd name="connsiteX880" fmla="*/ 3771397 w 5451476"/>
              <a:gd name="connsiteY880" fmla="*/ 869792 h 6346826"/>
              <a:gd name="connsiteX881" fmla="*/ 3768224 w 5451476"/>
              <a:gd name="connsiteY881" fmla="*/ 873283 h 6346826"/>
              <a:gd name="connsiteX882" fmla="*/ 3764416 w 5451476"/>
              <a:gd name="connsiteY882" fmla="*/ 876775 h 6346826"/>
              <a:gd name="connsiteX883" fmla="*/ 3760926 w 5451476"/>
              <a:gd name="connsiteY883" fmla="*/ 879949 h 6346826"/>
              <a:gd name="connsiteX884" fmla="*/ 3757436 w 5451476"/>
              <a:gd name="connsiteY884" fmla="*/ 883440 h 6346826"/>
              <a:gd name="connsiteX885" fmla="*/ 3754263 w 5451476"/>
              <a:gd name="connsiteY885" fmla="*/ 887249 h 6346826"/>
              <a:gd name="connsiteX886" fmla="*/ 3750772 w 5451476"/>
              <a:gd name="connsiteY886" fmla="*/ 890423 h 6346826"/>
              <a:gd name="connsiteX887" fmla="*/ 3746965 w 5451476"/>
              <a:gd name="connsiteY887" fmla="*/ 893914 h 6346826"/>
              <a:gd name="connsiteX888" fmla="*/ 3743792 w 5451476"/>
              <a:gd name="connsiteY888" fmla="*/ 897406 h 6346826"/>
              <a:gd name="connsiteX889" fmla="*/ 3740301 w 5451476"/>
              <a:gd name="connsiteY889" fmla="*/ 900580 h 6346826"/>
              <a:gd name="connsiteX890" fmla="*/ 3736811 w 5451476"/>
              <a:gd name="connsiteY890" fmla="*/ 904071 h 6346826"/>
              <a:gd name="connsiteX891" fmla="*/ 3733638 w 5451476"/>
              <a:gd name="connsiteY891" fmla="*/ 907880 h 6346826"/>
              <a:gd name="connsiteX892" fmla="*/ 3730148 w 5451476"/>
              <a:gd name="connsiteY892" fmla="*/ 911371 h 6346826"/>
              <a:gd name="connsiteX893" fmla="*/ 3726340 w 5451476"/>
              <a:gd name="connsiteY893" fmla="*/ 914545 h 6346826"/>
              <a:gd name="connsiteX894" fmla="*/ 3722850 w 5451476"/>
              <a:gd name="connsiteY894" fmla="*/ 918037 h 6346826"/>
              <a:gd name="connsiteX895" fmla="*/ 3719677 w 5451476"/>
              <a:gd name="connsiteY895" fmla="*/ 921528 h 6346826"/>
              <a:gd name="connsiteX896" fmla="*/ 3716187 w 5451476"/>
              <a:gd name="connsiteY896" fmla="*/ 924702 h 6346826"/>
              <a:gd name="connsiteX897" fmla="*/ 3712696 w 5451476"/>
              <a:gd name="connsiteY897" fmla="*/ 928511 h 6346826"/>
              <a:gd name="connsiteX898" fmla="*/ 3709523 w 5451476"/>
              <a:gd name="connsiteY898" fmla="*/ 932002 h 6346826"/>
              <a:gd name="connsiteX899" fmla="*/ 3705716 w 5451476"/>
              <a:gd name="connsiteY899" fmla="*/ 935176 h 6346826"/>
              <a:gd name="connsiteX900" fmla="*/ 3702225 w 5451476"/>
              <a:gd name="connsiteY900" fmla="*/ 938668 h 6346826"/>
              <a:gd name="connsiteX901" fmla="*/ 3699052 w 5451476"/>
              <a:gd name="connsiteY901" fmla="*/ 942159 h 6346826"/>
              <a:gd name="connsiteX902" fmla="*/ 3695562 w 5451476"/>
              <a:gd name="connsiteY902" fmla="*/ 945968 h 6346826"/>
              <a:gd name="connsiteX903" fmla="*/ 3692072 w 5451476"/>
              <a:gd name="connsiteY903" fmla="*/ 949142 h 6346826"/>
              <a:gd name="connsiteX904" fmla="*/ 3688264 w 5451476"/>
              <a:gd name="connsiteY904" fmla="*/ 952633 h 6346826"/>
              <a:gd name="connsiteX905" fmla="*/ 3685091 w 5451476"/>
              <a:gd name="connsiteY905" fmla="*/ 956125 h 6346826"/>
              <a:gd name="connsiteX906" fmla="*/ 3681601 w 5451476"/>
              <a:gd name="connsiteY906" fmla="*/ 959299 h 6346826"/>
              <a:gd name="connsiteX907" fmla="*/ 3678111 w 5451476"/>
              <a:gd name="connsiteY907" fmla="*/ 962790 h 6346826"/>
              <a:gd name="connsiteX908" fmla="*/ 3674938 w 5451476"/>
              <a:gd name="connsiteY908" fmla="*/ 966282 h 6346826"/>
              <a:gd name="connsiteX909" fmla="*/ 3671447 w 5451476"/>
              <a:gd name="connsiteY909" fmla="*/ 969456 h 6346826"/>
              <a:gd name="connsiteX910" fmla="*/ 3667640 w 5451476"/>
              <a:gd name="connsiteY910" fmla="*/ 973264 h 6346826"/>
              <a:gd name="connsiteX911" fmla="*/ 3664467 w 5451476"/>
              <a:gd name="connsiteY911" fmla="*/ 976756 h 6346826"/>
              <a:gd name="connsiteX912" fmla="*/ 3660977 w 5451476"/>
              <a:gd name="connsiteY912" fmla="*/ 980247 h 6346826"/>
              <a:gd name="connsiteX913" fmla="*/ 3657486 w 5451476"/>
              <a:gd name="connsiteY913" fmla="*/ 983421 h 6346826"/>
              <a:gd name="connsiteX914" fmla="*/ 3654313 w 5451476"/>
              <a:gd name="connsiteY914" fmla="*/ 986913 h 6346826"/>
              <a:gd name="connsiteX915" fmla="*/ 3650823 w 5451476"/>
              <a:gd name="connsiteY915" fmla="*/ 990721 h 6346826"/>
              <a:gd name="connsiteX916" fmla="*/ 3647015 w 5451476"/>
              <a:gd name="connsiteY916" fmla="*/ 993895 h 6346826"/>
              <a:gd name="connsiteX917" fmla="*/ 3643525 w 5451476"/>
              <a:gd name="connsiteY917" fmla="*/ 997387 h 6346826"/>
              <a:gd name="connsiteX918" fmla="*/ 3640352 w 5451476"/>
              <a:gd name="connsiteY918" fmla="*/ 1000878 h 6346826"/>
              <a:gd name="connsiteX919" fmla="*/ 3636862 w 5451476"/>
              <a:gd name="connsiteY919" fmla="*/ 1004052 h 6346826"/>
              <a:gd name="connsiteX920" fmla="*/ 3633371 w 5451476"/>
              <a:gd name="connsiteY920" fmla="*/ 1007543 h 6346826"/>
              <a:gd name="connsiteX921" fmla="*/ 3630198 w 5451476"/>
              <a:gd name="connsiteY921" fmla="*/ 1011352 h 6346826"/>
              <a:gd name="connsiteX922" fmla="*/ 3626708 w 5451476"/>
              <a:gd name="connsiteY922" fmla="*/ 1014844 h 6346826"/>
              <a:gd name="connsiteX923" fmla="*/ 3622901 w 5451476"/>
              <a:gd name="connsiteY923" fmla="*/ 1018018 h 6346826"/>
              <a:gd name="connsiteX924" fmla="*/ 3619728 w 5451476"/>
              <a:gd name="connsiteY924" fmla="*/ 1021509 h 6346826"/>
              <a:gd name="connsiteX925" fmla="*/ 3616237 w 5451476"/>
              <a:gd name="connsiteY925" fmla="*/ 1025000 h 6346826"/>
              <a:gd name="connsiteX926" fmla="*/ 3612747 w 5451476"/>
              <a:gd name="connsiteY926" fmla="*/ 1028174 h 6346826"/>
              <a:gd name="connsiteX927" fmla="*/ 3609257 w 5451476"/>
              <a:gd name="connsiteY927" fmla="*/ 1031983 h 6346826"/>
              <a:gd name="connsiteX928" fmla="*/ 3606084 w 5451476"/>
              <a:gd name="connsiteY928" fmla="*/ 1035475 h 6346826"/>
              <a:gd name="connsiteX929" fmla="*/ 3602276 w 5451476"/>
              <a:gd name="connsiteY929" fmla="*/ 1038649 h 6346826"/>
              <a:gd name="connsiteX930" fmla="*/ 3598786 w 5451476"/>
              <a:gd name="connsiteY930" fmla="*/ 1042140 h 6346826"/>
              <a:gd name="connsiteX931" fmla="*/ 3595613 w 5451476"/>
              <a:gd name="connsiteY931" fmla="*/ 1045631 h 6346826"/>
              <a:gd name="connsiteX932" fmla="*/ 3592122 w 5451476"/>
              <a:gd name="connsiteY932" fmla="*/ 1049440 h 6346826"/>
              <a:gd name="connsiteX933" fmla="*/ 3588632 w 5451476"/>
              <a:gd name="connsiteY933" fmla="*/ 1052614 h 6346826"/>
              <a:gd name="connsiteX934" fmla="*/ 3585459 w 5451476"/>
              <a:gd name="connsiteY934" fmla="*/ 1056106 h 6346826"/>
              <a:gd name="connsiteX935" fmla="*/ 3581652 w 5451476"/>
              <a:gd name="connsiteY935" fmla="*/ 1059597 h 6346826"/>
              <a:gd name="connsiteX936" fmla="*/ 3578161 w 5451476"/>
              <a:gd name="connsiteY936" fmla="*/ 1062771 h 6346826"/>
              <a:gd name="connsiteX937" fmla="*/ 3574671 w 5451476"/>
              <a:gd name="connsiteY937" fmla="*/ 1066262 h 6346826"/>
              <a:gd name="connsiteX938" fmla="*/ 3571498 w 5451476"/>
              <a:gd name="connsiteY938" fmla="*/ 1070071 h 6346826"/>
              <a:gd name="connsiteX939" fmla="*/ 3568008 w 5451476"/>
              <a:gd name="connsiteY939" fmla="*/ 1073245 h 6346826"/>
              <a:gd name="connsiteX940" fmla="*/ 3564200 w 5451476"/>
              <a:gd name="connsiteY940" fmla="*/ 1076737 h 6346826"/>
              <a:gd name="connsiteX941" fmla="*/ 3561027 w 5451476"/>
              <a:gd name="connsiteY941" fmla="*/ 1080228 h 6346826"/>
              <a:gd name="connsiteX942" fmla="*/ 3557537 w 5451476"/>
              <a:gd name="connsiteY942" fmla="*/ 1083719 h 6346826"/>
              <a:gd name="connsiteX943" fmla="*/ 3554047 w 5451476"/>
              <a:gd name="connsiteY943" fmla="*/ 1086893 h 6346826"/>
              <a:gd name="connsiteX944" fmla="*/ 3550874 w 5451476"/>
              <a:gd name="connsiteY944" fmla="*/ 1090702 h 6346826"/>
              <a:gd name="connsiteX945" fmla="*/ 3547383 w 5451476"/>
              <a:gd name="connsiteY945" fmla="*/ 1094194 h 6346826"/>
              <a:gd name="connsiteX946" fmla="*/ 3543576 w 5451476"/>
              <a:gd name="connsiteY946" fmla="*/ 1097368 h 6346826"/>
              <a:gd name="connsiteX947" fmla="*/ 3540085 w 5451476"/>
              <a:gd name="connsiteY947" fmla="*/ 1100859 h 6346826"/>
              <a:gd name="connsiteX948" fmla="*/ 3536912 w 5451476"/>
              <a:gd name="connsiteY948" fmla="*/ 1104350 h 6346826"/>
              <a:gd name="connsiteX949" fmla="*/ 3533422 w 5451476"/>
              <a:gd name="connsiteY949" fmla="*/ 1107524 h 6346826"/>
              <a:gd name="connsiteX950" fmla="*/ 3529932 w 5451476"/>
              <a:gd name="connsiteY950" fmla="*/ 1111016 h 6346826"/>
              <a:gd name="connsiteX951" fmla="*/ 3526759 w 5451476"/>
              <a:gd name="connsiteY951" fmla="*/ 1114825 h 6346826"/>
              <a:gd name="connsiteX952" fmla="*/ 3522951 w 5451476"/>
              <a:gd name="connsiteY952" fmla="*/ 1118316 h 6346826"/>
              <a:gd name="connsiteX953" fmla="*/ 3519461 w 5451476"/>
              <a:gd name="connsiteY953" fmla="*/ 1121490 h 6346826"/>
              <a:gd name="connsiteX954" fmla="*/ 3516288 w 5451476"/>
              <a:gd name="connsiteY954" fmla="*/ 1124981 h 6346826"/>
              <a:gd name="connsiteX955" fmla="*/ 3512798 w 5451476"/>
              <a:gd name="connsiteY955" fmla="*/ 1128473 h 6346826"/>
              <a:gd name="connsiteX956" fmla="*/ 3509307 w 5451476"/>
              <a:gd name="connsiteY956" fmla="*/ 1131647 h 6346826"/>
              <a:gd name="connsiteX957" fmla="*/ 3505500 w 5451476"/>
              <a:gd name="connsiteY957" fmla="*/ 1135456 h 6346826"/>
              <a:gd name="connsiteX958" fmla="*/ 3502327 w 5451476"/>
              <a:gd name="connsiteY958" fmla="*/ 1138947 h 6346826"/>
              <a:gd name="connsiteX959" fmla="*/ 3498836 w 5451476"/>
              <a:gd name="connsiteY959" fmla="*/ 1142121 h 6346826"/>
              <a:gd name="connsiteX960" fmla="*/ 3495346 w 5451476"/>
              <a:gd name="connsiteY960" fmla="*/ 1145612 h 6346826"/>
              <a:gd name="connsiteX961" fmla="*/ 3492173 w 5451476"/>
              <a:gd name="connsiteY961" fmla="*/ 1149104 h 6346826"/>
              <a:gd name="connsiteX962" fmla="*/ 3488683 w 5451476"/>
              <a:gd name="connsiteY962" fmla="*/ 1152913 h 6346826"/>
              <a:gd name="connsiteX963" fmla="*/ 3484875 w 5451476"/>
              <a:gd name="connsiteY963" fmla="*/ 1156087 h 6346826"/>
              <a:gd name="connsiteX964" fmla="*/ 3481702 w 5451476"/>
              <a:gd name="connsiteY964" fmla="*/ 1159578 h 6346826"/>
              <a:gd name="connsiteX965" fmla="*/ 3478212 w 5451476"/>
              <a:gd name="connsiteY965" fmla="*/ 1163069 h 6346826"/>
              <a:gd name="connsiteX966" fmla="*/ 3474722 w 5451476"/>
              <a:gd name="connsiteY966" fmla="*/ 1166243 h 6346826"/>
              <a:gd name="connsiteX967" fmla="*/ 3471231 w 5451476"/>
              <a:gd name="connsiteY967" fmla="*/ 1169735 h 6346826"/>
              <a:gd name="connsiteX968" fmla="*/ 3468058 w 5451476"/>
              <a:gd name="connsiteY968" fmla="*/ 1173544 h 6346826"/>
              <a:gd name="connsiteX969" fmla="*/ 3464251 w 5451476"/>
              <a:gd name="connsiteY969" fmla="*/ 1176718 h 6346826"/>
              <a:gd name="connsiteX970" fmla="*/ 3460760 w 5451476"/>
              <a:gd name="connsiteY970" fmla="*/ 1180209 h 6346826"/>
              <a:gd name="connsiteX971" fmla="*/ 3457587 w 5451476"/>
              <a:gd name="connsiteY971" fmla="*/ 1183700 h 6346826"/>
              <a:gd name="connsiteX972" fmla="*/ 3454097 w 5451476"/>
              <a:gd name="connsiteY972" fmla="*/ 1186874 h 6346826"/>
              <a:gd name="connsiteX973" fmla="*/ 3450607 w 5451476"/>
              <a:gd name="connsiteY973" fmla="*/ 1190366 h 6346826"/>
              <a:gd name="connsiteX974" fmla="*/ 3447434 w 5451476"/>
              <a:gd name="connsiteY974" fmla="*/ 1194175 h 6346826"/>
              <a:gd name="connsiteX975" fmla="*/ 3443626 w 5451476"/>
              <a:gd name="connsiteY975" fmla="*/ 1197666 h 6346826"/>
              <a:gd name="connsiteX976" fmla="*/ 3440136 w 5451476"/>
              <a:gd name="connsiteY976" fmla="*/ 1200840 h 6346826"/>
              <a:gd name="connsiteX977" fmla="*/ 3436646 w 5451476"/>
              <a:gd name="connsiteY977" fmla="*/ 1204331 h 6346826"/>
              <a:gd name="connsiteX978" fmla="*/ 3433473 w 5451476"/>
              <a:gd name="connsiteY978" fmla="*/ 1207823 h 6346826"/>
              <a:gd name="connsiteX979" fmla="*/ 3429982 w 5451476"/>
              <a:gd name="connsiteY979" fmla="*/ 1210997 h 6346826"/>
              <a:gd name="connsiteX980" fmla="*/ 3426175 w 5451476"/>
              <a:gd name="connsiteY980" fmla="*/ 1214806 h 6346826"/>
              <a:gd name="connsiteX981" fmla="*/ 3423002 w 5451476"/>
              <a:gd name="connsiteY981" fmla="*/ 1218297 h 6346826"/>
              <a:gd name="connsiteX982" fmla="*/ 3419511 w 5451476"/>
              <a:gd name="connsiteY982" fmla="*/ 1221471 h 6346826"/>
              <a:gd name="connsiteX983" fmla="*/ 3416021 w 5451476"/>
              <a:gd name="connsiteY983" fmla="*/ 1224962 h 6346826"/>
              <a:gd name="connsiteX984" fmla="*/ 3412848 w 5451476"/>
              <a:gd name="connsiteY984" fmla="*/ 1228454 h 6346826"/>
              <a:gd name="connsiteX985" fmla="*/ 3409358 w 5451476"/>
              <a:gd name="connsiteY985" fmla="*/ 1232263 h 6346826"/>
              <a:gd name="connsiteX986" fmla="*/ 3405550 w 5451476"/>
              <a:gd name="connsiteY986" fmla="*/ 1235437 h 6346826"/>
              <a:gd name="connsiteX987" fmla="*/ 3402060 w 5451476"/>
              <a:gd name="connsiteY987" fmla="*/ 1238928 h 6346826"/>
              <a:gd name="connsiteX988" fmla="*/ 3398887 w 5451476"/>
              <a:gd name="connsiteY988" fmla="*/ 1242419 h 6346826"/>
              <a:gd name="connsiteX989" fmla="*/ 3395397 w 5451476"/>
              <a:gd name="connsiteY989" fmla="*/ 1245593 h 6346826"/>
              <a:gd name="connsiteX990" fmla="*/ 3391906 w 5451476"/>
              <a:gd name="connsiteY990" fmla="*/ 1249085 h 6346826"/>
              <a:gd name="connsiteX991" fmla="*/ 3388733 w 5451476"/>
              <a:gd name="connsiteY991" fmla="*/ 1252894 h 6346826"/>
              <a:gd name="connsiteX992" fmla="*/ 3384926 w 5451476"/>
              <a:gd name="connsiteY992" fmla="*/ 1256068 h 6346826"/>
              <a:gd name="connsiteX993" fmla="*/ 3381435 w 5451476"/>
              <a:gd name="connsiteY993" fmla="*/ 1259559 h 6346826"/>
              <a:gd name="connsiteX994" fmla="*/ 3378262 w 5451476"/>
              <a:gd name="connsiteY994" fmla="*/ 1263050 h 6346826"/>
              <a:gd name="connsiteX995" fmla="*/ 3374772 w 5451476"/>
              <a:gd name="connsiteY995" fmla="*/ 1266542 h 6346826"/>
              <a:gd name="connsiteX996" fmla="*/ 3371282 w 5451476"/>
              <a:gd name="connsiteY996" fmla="*/ 1269716 h 6346826"/>
              <a:gd name="connsiteX997" fmla="*/ 3367474 w 5451476"/>
              <a:gd name="connsiteY997" fmla="*/ 1273207 h 6346826"/>
              <a:gd name="connsiteX998" fmla="*/ 3364301 w 5451476"/>
              <a:gd name="connsiteY998" fmla="*/ 1277016 h 6346826"/>
              <a:gd name="connsiteX999" fmla="*/ 3360811 w 5451476"/>
              <a:gd name="connsiteY999" fmla="*/ 1280190 h 6346826"/>
              <a:gd name="connsiteX1000" fmla="*/ 3357321 w 5451476"/>
              <a:gd name="connsiteY1000" fmla="*/ 1283681 h 6346826"/>
              <a:gd name="connsiteX1001" fmla="*/ 3354148 w 5451476"/>
              <a:gd name="connsiteY1001" fmla="*/ 1287173 h 6346826"/>
              <a:gd name="connsiteX1002" fmla="*/ 3350657 w 5451476"/>
              <a:gd name="connsiteY1002" fmla="*/ 1290347 h 6346826"/>
              <a:gd name="connsiteX1003" fmla="*/ 3346850 w 5451476"/>
              <a:gd name="connsiteY1003" fmla="*/ 1293838 h 6346826"/>
              <a:gd name="connsiteX1004" fmla="*/ 3343677 w 5451476"/>
              <a:gd name="connsiteY1004" fmla="*/ 1297647 h 6346826"/>
              <a:gd name="connsiteX1005" fmla="*/ 3340187 w 5451476"/>
              <a:gd name="connsiteY1005" fmla="*/ 1301138 h 6346826"/>
              <a:gd name="connsiteX1006" fmla="*/ 3336696 w 5451476"/>
              <a:gd name="connsiteY1006" fmla="*/ 1304312 h 6346826"/>
              <a:gd name="connsiteX1007" fmla="*/ 3333206 w 5451476"/>
              <a:gd name="connsiteY1007" fmla="*/ 1307804 h 6346826"/>
              <a:gd name="connsiteX1008" fmla="*/ 3330033 w 5451476"/>
              <a:gd name="connsiteY1008" fmla="*/ 1311295 h 6346826"/>
              <a:gd name="connsiteX1009" fmla="*/ 3328764 w 5451476"/>
              <a:gd name="connsiteY1009" fmla="*/ 1312565 h 6346826"/>
              <a:gd name="connsiteX1010" fmla="*/ 3327495 w 5451476"/>
              <a:gd name="connsiteY1010" fmla="*/ 1313517 h 6346826"/>
              <a:gd name="connsiteX1011" fmla="*/ 3326225 w 5451476"/>
              <a:gd name="connsiteY1011" fmla="*/ 1314469 h 6346826"/>
              <a:gd name="connsiteX1012" fmla="*/ 3324639 w 5451476"/>
              <a:gd name="connsiteY1012" fmla="*/ 1316691 h 6346826"/>
              <a:gd name="connsiteX1013" fmla="*/ 3322735 w 5451476"/>
              <a:gd name="connsiteY1013" fmla="*/ 1318278 h 6346826"/>
              <a:gd name="connsiteX1014" fmla="*/ 3321149 w 5451476"/>
              <a:gd name="connsiteY1014" fmla="*/ 1319865 h 6346826"/>
              <a:gd name="connsiteX1015" fmla="*/ 3319245 w 5451476"/>
              <a:gd name="connsiteY1015" fmla="*/ 1321452 h 6346826"/>
              <a:gd name="connsiteX1016" fmla="*/ 3317341 w 5451476"/>
              <a:gd name="connsiteY1016" fmla="*/ 1323039 h 6346826"/>
              <a:gd name="connsiteX1017" fmla="*/ 3315754 w 5451476"/>
              <a:gd name="connsiteY1017" fmla="*/ 1324626 h 6346826"/>
              <a:gd name="connsiteX1018" fmla="*/ 3313533 w 5451476"/>
              <a:gd name="connsiteY1018" fmla="*/ 1326213 h 6346826"/>
              <a:gd name="connsiteX1019" fmla="*/ 3311630 w 5451476"/>
              <a:gd name="connsiteY1019" fmla="*/ 1327800 h 6346826"/>
              <a:gd name="connsiteX1020" fmla="*/ 3309726 w 5451476"/>
              <a:gd name="connsiteY1020" fmla="*/ 1329387 h 6346826"/>
              <a:gd name="connsiteX1021" fmla="*/ 3307822 w 5451476"/>
              <a:gd name="connsiteY1021" fmla="*/ 1330974 h 6346826"/>
              <a:gd name="connsiteX1022" fmla="*/ 3305601 w 5451476"/>
              <a:gd name="connsiteY1022" fmla="*/ 1331926 h 6346826"/>
              <a:gd name="connsiteX1023" fmla="*/ 3303697 w 5451476"/>
              <a:gd name="connsiteY1023" fmla="*/ 1333513 h 6346826"/>
              <a:gd name="connsiteX1024" fmla="*/ 3301793 w 5451476"/>
              <a:gd name="connsiteY1024" fmla="*/ 1335100 h 6346826"/>
              <a:gd name="connsiteX1025" fmla="*/ 3299889 w 5451476"/>
              <a:gd name="connsiteY1025" fmla="*/ 1336370 h 6346826"/>
              <a:gd name="connsiteX1026" fmla="*/ 3297668 w 5451476"/>
              <a:gd name="connsiteY1026" fmla="*/ 1337957 h 6346826"/>
              <a:gd name="connsiteX1027" fmla="*/ 3295765 w 5451476"/>
              <a:gd name="connsiteY1027" fmla="*/ 1339226 h 6346826"/>
              <a:gd name="connsiteX1028" fmla="*/ 3293861 w 5451476"/>
              <a:gd name="connsiteY1028" fmla="*/ 1340813 h 6346826"/>
              <a:gd name="connsiteX1029" fmla="*/ 3291322 w 5451476"/>
              <a:gd name="connsiteY1029" fmla="*/ 1342083 h 6346826"/>
              <a:gd name="connsiteX1030" fmla="*/ 3287197 w 5451476"/>
              <a:gd name="connsiteY1030" fmla="*/ 1344622 h 6346826"/>
              <a:gd name="connsiteX1031" fmla="*/ 3284976 w 5451476"/>
              <a:gd name="connsiteY1031" fmla="*/ 1345892 h 6346826"/>
              <a:gd name="connsiteX1032" fmla="*/ 3282755 w 5451476"/>
              <a:gd name="connsiteY1032" fmla="*/ 1347161 h 6346826"/>
              <a:gd name="connsiteX1033" fmla="*/ 3280852 w 5451476"/>
              <a:gd name="connsiteY1033" fmla="*/ 1348431 h 6346826"/>
              <a:gd name="connsiteX1034" fmla="*/ 3278313 w 5451476"/>
              <a:gd name="connsiteY1034" fmla="*/ 1349383 h 6346826"/>
              <a:gd name="connsiteX1035" fmla="*/ 3276092 w 5451476"/>
              <a:gd name="connsiteY1035" fmla="*/ 1350653 h 6346826"/>
              <a:gd name="connsiteX1036" fmla="*/ 3273871 w 5451476"/>
              <a:gd name="connsiteY1036" fmla="*/ 1351922 h 6346826"/>
              <a:gd name="connsiteX1037" fmla="*/ 3271650 w 5451476"/>
              <a:gd name="connsiteY1037" fmla="*/ 1353192 h 6346826"/>
              <a:gd name="connsiteX1038" fmla="*/ 3269429 w 5451476"/>
              <a:gd name="connsiteY1038" fmla="*/ 1354144 h 6346826"/>
              <a:gd name="connsiteX1039" fmla="*/ 3266890 w 5451476"/>
              <a:gd name="connsiteY1039" fmla="*/ 1355096 h 6346826"/>
              <a:gd name="connsiteX1040" fmla="*/ 3264669 w 5451476"/>
              <a:gd name="connsiteY1040" fmla="*/ 1356366 h 6346826"/>
              <a:gd name="connsiteX1041" fmla="*/ 3262131 w 5451476"/>
              <a:gd name="connsiteY1041" fmla="*/ 1357318 h 6346826"/>
              <a:gd name="connsiteX1042" fmla="*/ 3259910 w 5451476"/>
              <a:gd name="connsiteY1042" fmla="*/ 1358270 h 6346826"/>
              <a:gd name="connsiteX1043" fmla="*/ 3257054 w 5451476"/>
              <a:gd name="connsiteY1043" fmla="*/ 1359540 h 6346826"/>
              <a:gd name="connsiteX1044" fmla="*/ 3254516 w 5451476"/>
              <a:gd name="connsiteY1044" fmla="*/ 1360175 h 6346826"/>
              <a:gd name="connsiteX1045" fmla="*/ 3252295 w 5451476"/>
              <a:gd name="connsiteY1045" fmla="*/ 1361127 h 6346826"/>
              <a:gd name="connsiteX1046" fmla="*/ 3249439 w 5451476"/>
              <a:gd name="connsiteY1046" fmla="*/ 1362079 h 6346826"/>
              <a:gd name="connsiteX1047" fmla="*/ 3247218 w 5451476"/>
              <a:gd name="connsiteY1047" fmla="*/ 1363031 h 6346826"/>
              <a:gd name="connsiteX1048" fmla="*/ 3244362 w 5451476"/>
              <a:gd name="connsiteY1048" fmla="*/ 1363666 h 6346826"/>
              <a:gd name="connsiteX1049" fmla="*/ 3241506 w 5451476"/>
              <a:gd name="connsiteY1049" fmla="*/ 1364618 h 6346826"/>
              <a:gd name="connsiteX1050" fmla="*/ 3239285 w 5451476"/>
              <a:gd name="connsiteY1050" fmla="*/ 1365253 h 6346826"/>
              <a:gd name="connsiteX1051" fmla="*/ 3236430 w 5451476"/>
              <a:gd name="connsiteY1051" fmla="*/ 1366205 h 6346826"/>
              <a:gd name="connsiteX1052" fmla="*/ 3233574 w 5451476"/>
              <a:gd name="connsiteY1052" fmla="*/ 1366840 h 6346826"/>
              <a:gd name="connsiteX1053" fmla="*/ 3230718 w 5451476"/>
              <a:gd name="connsiteY1053" fmla="*/ 1367475 h 6346826"/>
              <a:gd name="connsiteX1054" fmla="*/ 3228180 w 5451476"/>
              <a:gd name="connsiteY1054" fmla="*/ 1368110 h 6346826"/>
              <a:gd name="connsiteX1055" fmla="*/ 3225324 w 5451476"/>
              <a:gd name="connsiteY1055" fmla="*/ 1369062 h 6346826"/>
              <a:gd name="connsiteX1056" fmla="*/ 3222468 w 5451476"/>
              <a:gd name="connsiteY1056" fmla="*/ 1369379 h 6346826"/>
              <a:gd name="connsiteX1057" fmla="*/ 3219295 w 5451476"/>
              <a:gd name="connsiteY1057" fmla="*/ 1370014 h 6346826"/>
              <a:gd name="connsiteX1058" fmla="*/ 3216440 w 5451476"/>
              <a:gd name="connsiteY1058" fmla="*/ 1370649 h 6346826"/>
              <a:gd name="connsiteX1059" fmla="*/ 3213901 w 5451476"/>
              <a:gd name="connsiteY1059" fmla="*/ 1370966 h 6346826"/>
              <a:gd name="connsiteX1060" fmla="*/ 3210728 w 5451476"/>
              <a:gd name="connsiteY1060" fmla="*/ 1371284 h 6346826"/>
              <a:gd name="connsiteX1061" fmla="*/ 3207555 w 5451476"/>
              <a:gd name="connsiteY1061" fmla="*/ 1371601 h 6346826"/>
              <a:gd name="connsiteX1062" fmla="*/ 3204700 w 5451476"/>
              <a:gd name="connsiteY1062" fmla="*/ 1372236 h 6346826"/>
              <a:gd name="connsiteX1063" fmla="*/ 3201527 w 5451476"/>
              <a:gd name="connsiteY1063" fmla="*/ 1372553 h 6346826"/>
              <a:gd name="connsiteX1064" fmla="*/ 3198354 w 5451476"/>
              <a:gd name="connsiteY1064" fmla="*/ 1372871 h 6346826"/>
              <a:gd name="connsiteX1065" fmla="*/ 3194863 w 5451476"/>
              <a:gd name="connsiteY1065" fmla="*/ 1372871 h 6346826"/>
              <a:gd name="connsiteX1066" fmla="*/ 3191690 w 5451476"/>
              <a:gd name="connsiteY1066" fmla="*/ 1373188 h 6346826"/>
              <a:gd name="connsiteX1067" fmla="*/ 3188517 w 5451476"/>
              <a:gd name="connsiteY1067" fmla="*/ 1373188 h 6346826"/>
              <a:gd name="connsiteX1068" fmla="*/ 3184710 w 5451476"/>
              <a:gd name="connsiteY1068" fmla="*/ 1373188 h 6346826"/>
              <a:gd name="connsiteX1069" fmla="*/ 3181537 w 5451476"/>
              <a:gd name="connsiteY1069" fmla="*/ 1373188 h 6346826"/>
              <a:gd name="connsiteX1070" fmla="*/ 3178046 w 5451476"/>
              <a:gd name="connsiteY1070" fmla="*/ 1373188 h 6346826"/>
              <a:gd name="connsiteX1071" fmla="*/ 3174556 w 5451476"/>
              <a:gd name="connsiteY1071" fmla="*/ 1373188 h 6346826"/>
              <a:gd name="connsiteX1072" fmla="*/ 3171066 w 5451476"/>
              <a:gd name="connsiteY1072" fmla="*/ 1373188 h 6346826"/>
              <a:gd name="connsiteX1073" fmla="*/ 3167258 w 5451476"/>
              <a:gd name="connsiteY1073" fmla="*/ 1372871 h 6346826"/>
              <a:gd name="connsiteX1074" fmla="*/ 3163451 w 5451476"/>
              <a:gd name="connsiteY1074" fmla="*/ 1372553 h 6346826"/>
              <a:gd name="connsiteX1075" fmla="*/ 3159960 w 5451476"/>
              <a:gd name="connsiteY1075" fmla="*/ 1372236 h 6346826"/>
              <a:gd name="connsiteX1076" fmla="*/ 3155835 w 5451476"/>
              <a:gd name="connsiteY1076" fmla="*/ 1371601 h 6346826"/>
              <a:gd name="connsiteX1077" fmla="*/ 3152028 w 5451476"/>
              <a:gd name="connsiteY1077" fmla="*/ 1371284 h 6346826"/>
              <a:gd name="connsiteX1078" fmla="*/ 3147903 w 5451476"/>
              <a:gd name="connsiteY1078" fmla="*/ 1370649 h 6346826"/>
              <a:gd name="connsiteX1079" fmla="*/ 3143461 w 5451476"/>
              <a:gd name="connsiteY1079" fmla="*/ 1370014 h 6346826"/>
              <a:gd name="connsiteX1080" fmla="*/ 3139336 w 5451476"/>
              <a:gd name="connsiteY1080" fmla="*/ 1369062 h 6346826"/>
              <a:gd name="connsiteX1081" fmla="*/ 3134894 w 5451476"/>
              <a:gd name="connsiteY1081" fmla="*/ 1368110 h 6346826"/>
              <a:gd name="connsiteX1082" fmla="*/ 3130451 w 5451476"/>
              <a:gd name="connsiteY1082" fmla="*/ 1366840 h 6346826"/>
              <a:gd name="connsiteX1083" fmla="*/ 3125692 w 5451476"/>
              <a:gd name="connsiteY1083" fmla="*/ 1365888 h 6346826"/>
              <a:gd name="connsiteX1084" fmla="*/ 3120932 w 5451476"/>
              <a:gd name="connsiteY1084" fmla="*/ 1364618 h 6346826"/>
              <a:gd name="connsiteX1085" fmla="*/ 3115856 w 5451476"/>
              <a:gd name="connsiteY1085" fmla="*/ 1362714 h 6346826"/>
              <a:gd name="connsiteX1086" fmla="*/ 3110144 w 5451476"/>
              <a:gd name="connsiteY1086" fmla="*/ 1361127 h 6346826"/>
              <a:gd name="connsiteX1087" fmla="*/ 3104750 w 5451476"/>
              <a:gd name="connsiteY1087" fmla="*/ 1358588 h 6346826"/>
              <a:gd name="connsiteX1088" fmla="*/ 3099039 w 5451476"/>
              <a:gd name="connsiteY1088" fmla="*/ 1356683 h 6346826"/>
              <a:gd name="connsiteX1089" fmla="*/ 3095548 w 5451476"/>
              <a:gd name="connsiteY1089" fmla="*/ 1355096 h 6346826"/>
              <a:gd name="connsiteX1090" fmla="*/ 3092375 w 5451476"/>
              <a:gd name="connsiteY1090" fmla="*/ 1353509 h 6346826"/>
              <a:gd name="connsiteX1091" fmla="*/ 3089203 w 5451476"/>
              <a:gd name="connsiteY1091" fmla="*/ 1351922 h 6346826"/>
              <a:gd name="connsiteX1092" fmla="*/ 3086030 w 5451476"/>
              <a:gd name="connsiteY1092" fmla="*/ 1350335 h 6346826"/>
              <a:gd name="connsiteX1093" fmla="*/ 3081587 w 5451476"/>
              <a:gd name="connsiteY1093" fmla="*/ 1347796 h 6346826"/>
              <a:gd name="connsiteX1094" fmla="*/ 3077780 w 5451476"/>
              <a:gd name="connsiteY1094" fmla="*/ 1345892 h 6346826"/>
              <a:gd name="connsiteX1095" fmla="*/ 3073655 w 5451476"/>
              <a:gd name="connsiteY1095" fmla="*/ 1343035 h 6346826"/>
              <a:gd name="connsiteX1096" fmla="*/ 3069847 w 5451476"/>
              <a:gd name="connsiteY1096" fmla="*/ 1340813 h 6346826"/>
              <a:gd name="connsiteX1097" fmla="*/ 3060646 w 5451476"/>
              <a:gd name="connsiteY1097" fmla="*/ 1334783 h 6346826"/>
              <a:gd name="connsiteX1098" fmla="*/ 3052078 w 5451476"/>
              <a:gd name="connsiteY1098" fmla="*/ 1328117 h 6346826"/>
              <a:gd name="connsiteX1099" fmla="*/ 3043511 w 5451476"/>
              <a:gd name="connsiteY1099" fmla="*/ 1321452 h 6346826"/>
              <a:gd name="connsiteX1100" fmla="*/ 3035262 w 5451476"/>
              <a:gd name="connsiteY1100" fmla="*/ 1313517 h 6346826"/>
              <a:gd name="connsiteX1101" fmla="*/ 3033358 w 5451476"/>
              <a:gd name="connsiteY1101" fmla="*/ 1311295 h 6346826"/>
              <a:gd name="connsiteX1102" fmla="*/ 3025743 w 5451476"/>
              <a:gd name="connsiteY1102" fmla="*/ 1303043 h 6346826"/>
              <a:gd name="connsiteX1103" fmla="*/ 3018762 w 5451476"/>
              <a:gd name="connsiteY1103" fmla="*/ 1294790 h 6346826"/>
              <a:gd name="connsiteX1104" fmla="*/ 3011781 w 5451476"/>
              <a:gd name="connsiteY1104" fmla="*/ 1285903 h 6346826"/>
              <a:gd name="connsiteX1105" fmla="*/ 3006070 w 5451476"/>
              <a:gd name="connsiteY1105" fmla="*/ 1277333 h 6346826"/>
              <a:gd name="connsiteX1106" fmla="*/ 3003532 w 5451476"/>
              <a:gd name="connsiteY1106" fmla="*/ 1272890 h 6346826"/>
              <a:gd name="connsiteX1107" fmla="*/ 3001310 w 5451476"/>
              <a:gd name="connsiteY1107" fmla="*/ 1269081 h 6346826"/>
              <a:gd name="connsiteX1108" fmla="*/ 2998772 w 5451476"/>
              <a:gd name="connsiteY1108" fmla="*/ 1264955 h 6346826"/>
              <a:gd name="connsiteX1109" fmla="*/ 2996551 w 5451476"/>
              <a:gd name="connsiteY1109" fmla="*/ 1260829 h 6346826"/>
              <a:gd name="connsiteX1110" fmla="*/ 2994965 w 5451476"/>
              <a:gd name="connsiteY1110" fmla="*/ 1257655 h 6346826"/>
              <a:gd name="connsiteX1111" fmla="*/ 2993378 w 5451476"/>
              <a:gd name="connsiteY1111" fmla="*/ 1254481 h 6346826"/>
              <a:gd name="connsiteX1112" fmla="*/ 2991792 w 5451476"/>
              <a:gd name="connsiteY1112" fmla="*/ 1251307 h 6346826"/>
              <a:gd name="connsiteX1113" fmla="*/ 2990522 w 5451476"/>
              <a:gd name="connsiteY1113" fmla="*/ 1247498 h 6346826"/>
              <a:gd name="connsiteX1114" fmla="*/ 2987984 w 5451476"/>
              <a:gd name="connsiteY1114" fmla="*/ 1242102 h 6346826"/>
              <a:gd name="connsiteX1115" fmla="*/ 2985763 w 5451476"/>
              <a:gd name="connsiteY1115" fmla="*/ 1236389 h 6346826"/>
              <a:gd name="connsiteX1116" fmla="*/ 2984176 w 5451476"/>
              <a:gd name="connsiteY1116" fmla="*/ 1231310 h 6346826"/>
              <a:gd name="connsiteX1117" fmla="*/ 2982590 w 5451476"/>
              <a:gd name="connsiteY1117" fmla="*/ 1226232 h 6346826"/>
              <a:gd name="connsiteX1118" fmla="*/ 2981003 w 5451476"/>
              <a:gd name="connsiteY1118" fmla="*/ 1221471 h 6346826"/>
              <a:gd name="connsiteX1119" fmla="*/ 2979734 w 5451476"/>
              <a:gd name="connsiteY1119" fmla="*/ 1216393 h 6346826"/>
              <a:gd name="connsiteX1120" fmla="*/ 2978465 w 5451476"/>
              <a:gd name="connsiteY1120" fmla="*/ 1211949 h 6346826"/>
              <a:gd name="connsiteX1121" fmla="*/ 2977830 w 5451476"/>
              <a:gd name="connsiteY1121" fmla="*/ 1207505 h 6346826"/>
              <a:gd name="connsiteX1122" fmla="*/ 2976878 w 5451476"/>
              <a:gd name="connsiteY1122" fmla="*/ 1203062 h 6346826"/>
              <a:gd name="connsiteX1123" fmla="*/ 2976244 w 5451476"/>
              <a:gd name="connsiteY1123" fmla="*/ 1199253 h 6346826"/>
              <a:gd name="connsiteX1124" fmla="*/ 2975292 w 5451476"/>
              <a:gd name="connsiteY1124" fmla="*/ 1194809 h 6346826"/>
              <a:gd name="connsiteX1125" fmla="*/ 2974975 w 5451476"/>
              <a:gd name="connsiteY1125" fmla="*/ 1191001 h 6346826"/>
              <a:gd name="connsiteX1126" fmla="*/ 2974657 w 5451476"/>
              <a:gd name="connsiteY1126" fmla="*/ 1186874 h 6346826"/>
              <a:gd name="connsiteX1127" fmla="*/ 2974340 w 5451476"/>
              <a:gd name="connsiteY1127" fmla="*/ 1183383 h 6346826"/>
              <a:gd name="connsiteX1128" fmla="*/ 2973705 w 5451476"/>
              <a:gd name="connsiteY1128" fmla="*/ 1179257 h 6346826"/>
              <a:gd name="connsiteX1129" fmla="*/ 2973388 w 5451476"/>
              <a:gd name="connsiteY1129" fmla="*/ 1175765 h 6346826"/>
              <a:gd name="connsiteX1130" fmla="*/ 2973388 w 5451476"/>
              <a:gd name="connsiteY1130" fmla="*/ 1172274 h 6346826"/>
              <a:gd name="connsiteX1131" fmla="*/ 2973388 w 5451476"/>
              <a:gd name="connsiteY1131" fmla="*/ 1168783 h 6346826"/>
              <a:gd name="connsiteX1132" fmla="*/ 2973388 w 5451476"/>
              <a:gd name="connsiteY1132" fmla="*/ 1164974 h 6346826"/>
              <a:gd name="connsiteX1133" fmla="*/ 2973388 w 5451476"/>
              <a:gd name="connsiteY1133" fmla="*/ 1161800 h 6346826"/>
              <a:gd name="connsiteX1134" fmla="*/ 2973388 w 5451476"/>
              <a:gd name="connsiteY1134" fmla="*/ 1158308 h 6346826"/>
              <a:gd name="connsiteX1135" fmla="*/ 2973388 w 5451476"/>
              <a:gd name="connsiteY1135" fmla="*/ 1155134 h 6346826"/>
              <a:gd name="connsiteX1136" fmla="*/ 2973705 w 5451476"/>
              <a:gd name="connsiteY1136" fmla="*/ 1151960 h 6346826"/>
              <a:gd name="connsiteX1137" fmla="*/ 2973705 w 5451476"/>
              <a:gd name="connsiteY1137" fmla="*/ 1148786 h 6346826"/>
              <a:gd name="connsiteX1138" fmla="*/ 2974340 w 5451476"/>
              <a:gd name="connsiteY1138" fmla="*/ 1145612 h 6346826"/>
              <a:gd name="connsiteX1139" fmla="*/ 2974657 w 5451476"/>
              <a:gd name="connsiteY1139" fmla="*/ 1142438 h 6346826"/>
              <a:gd name="connsiteX1140" fmla="*/ 2974975 w 5451476"/>
              <a:gd name="connsiteY1140" fmla="*/ 1139264 h 6346826"/>
              <a:gd name="connsiteX1141" fmla="*/ 2975292 w 5451476"/>
              <a:gd name="connsiteY1141" fmla="*/ 1136090 h 6346826"/>
              <a:gd name="connsiteX1142" fmla="*/ 2975927 w 5451476"/>
              <a:gd name="connsiteY1142" fmla="*/ 1133234 h 6346826"/>
              <a:gd name="connsiteX1143" fmla="*/ 2976244 w 5451476"/>
              <a:gd name="connsiteY1143" fmla="*/ 1130060 h 6346826"/>
              <a:gd name="connsiteX1144" fmla="*/ 2976878 w 5451476"/>
              <a:gd name="connsiteY1144" fmla="*/ 1127521 h 6346826"/>
              <a:gd name="connsiteX1145" fmla="*/ 2977513 w 5451476"/>
              <a:gd name="connsiteY1145" fmla="*/ 1124347 h 6346826"/>
              <a:gd name="connsiteX1146" fmla="*/ 2977830 w 5451476"/>
              <a:gd name="connsiteY1146" fmla="*/ 1121490 h 6346826"/>
              <a:gd name="connsiteX1147" fmla="*/ 2978465 w 5451476"/>
              <a:gd name="connsiteY1147" fmla="*/ 1118633 h 6346826"/>
              <a:gd name="connsiteX1148" fmla="*/ 2979417 w 5451476"/>
              <a:gd name="connsiteY1148" fmla="*/ 1115777 h 6346826"/>
              <a:gd name="connsiteX1149" fmla="*/ 2979734 w 5451476"/>
              <a:gd name="connsiteY1149" fmla="*/ 1113238 h 6346826"/>
              <a:gd name="connsiteX1150" fmla="*/ 2980686 w 5451476"/>
              <a:gd name="connsiteY1150" fmla="*/ 1110381 h 6346826"/>
              <a:gd name="connsiteX1151" fmla="*/ 2981321 w 5451476"/>
              <a:gd name="connsiteY1151" fmla="*/ 1107524 h 6346826"/>
              <a:gd name="connsiteX1152" fmla="*/ 2982273 w 5451476"/>
              <a:gd name="connsiteY1152" fmla="*/ 1105303 h 6346826"/>
              <a:gd name="connsiteX1153" fmla="*/ 2982907 w 5451476"/>
              <a:gd name="connsiteY1153" fmla="*/ 1102446 h 6346826"/>
              <a:gd name="connsiteX1154" fmla="*/ 2983859 w 5451476"/>
              <a:gd name="connsiteY1154" fmla="*/ 1099589 h 6346826"/>
              <a:gd name="connsiteX1155" fmla="*/ 2984494 w 5451476"/>
              <a:gd name="connsiteY1155" fmla="*/ 1097368 h 6346826"/>
              <a:gd name="connsiteX1156" fmla="*/ 2985763 w 5451476"/>
              <a:gd name="connsiteY1156" fmla="*/ 1094828 h 6346826"/>
              <a:gd name="connsiteX1157" fmla="*/ 2986397 w 5451476"/>
              <a:gd name="connsiteY1157" fmla="*/ 1092289 h 6346826"/>
              <a:gd name="connsiteX1158" fmla="*/ 2987349 w 5451476"/>
              <a:gd name="connsiteY1158" fmla="*/ 1089750 h 6346826"/>
              <a:gd name="connsiteX1159" fmla="*/ 2988619 w 5451476"/>
              <a:gd name="connsiteY1159" fmla="*/ 1087528 h 6346826"/>
              <a:gd name="connsiteX1160" fmla="*/ 2989253 w 5451476"/>
              <a:gd name="connsiteY1160" fmla="*/ 1084672 h 6346826"/>
              <a:gd name="connsiteX1161" fmla="*/ 2990522 w 5451476"/>
              <a:gd name="connsiteY1161" fmla="*/ 1082132 h 6346826"/>
              <a:gd name="connsiteX1162" fmla="*/ 2991792 w 5451476"/>
              <a:gd name="connsiteY1162" fmla="*/ 1079911 h 6346826"/>
              <a:gd name="connsiteX1163" fmla="*/ 2992426 w 5451476"/>
              <a:gd name="connsiteY1163" fmla="*/ 1077371 h 6346826"/>
              <a:gd name="connsiteX1164" fmla="*/ 2993695 w 5451476"/>
              <a:gd name="connsiteY1164" fmla="*/ 1075150 h 6346826"/>
              <a:gd name="connsiteX1165" fmla="*/ 2994965 w 5451476"/>
              <a:gd name="connsiteY1165" fmla="*/ 1073245 h 6346826"/>
              <a:gd name="connsiteX1166" fmla="*/ 2995916 w 5451476"/>
              <a:gd name="connsiteY1166" fmla="*/ 1070706 h 6346826"/>
              <a:gd name="connsiteX1167" fmla="*/ 2997186 w 5451476"/>
              <a:gd name="connsiteY1167" fmla="*/ 1068484 h 6346826"/>
              <a:gd name="connsiteX1168" fmla="*/ 2998455 w 5451476"/>
              <a:gd name="connsiteY1168" fmla="*/ 1065945 h 6346826"/>
              <a:gd name="connsiteX1169" fmla="*/ 2999724 w 5451476"/>
              <a:gd name="connsiteY1169" fmla="*/ 1064041 h 6346826"/>
              <a:gd name="connsiteX1170" fmla="*/ 3000676 w 5451476"/>
              <a:gd name="connsiteY1170" fmla="*/ 1061501 h 6346826"/>
              <a:gd name="connsiteX1171" fmla="*/ 3001945 w 5451476"/>
              <a:gd name="connsiteY1171" fmla="*/ 1059597 h 6346826"/>
              <a:gd name="connsiteX1172" fmla="*/ 3002262 w 5451476"/>
              <a:gd name="connsiteY1172" fmla="*/ 1059597 h 6346826"/>
              <a:gd name="connsiteX1173" fmla="*/ 3002262 w 5451476"/>
              <a:gd name="connsiteY1173" fmla="*/ 1059280 h 6346826"/>
              <a:gd name="connsiteX1174" fmla="*/ 3004801 w 5451476"/>
              <a:gd name="connsiteY1174" fmla="*/ 1055788 h 6346826"/>
              <a:gd name="connsiteX1175" fmla="*/ 3004801 w 5451476"/>
              <a:gd name="connsiteY1175" fmla="*/ 1055153 h 6346826"/>
              <a:gd name="connsiteX1176" fmla="*/ 3006070 w 5451476"/>
              <a:gd name="connsiteY1176" fmla="*/ 1053249 h 6346826"/>
              <a:gd name="connsiteX1177" fmla="*/ 3007656 w 5451476"/>
              <a:gd name="connsiteY1177" fmla="*/ 1051027 h 6346826"/>
              <a:gd name="connsiteX1178" fmla="*/ 3008608 w 5451476"/>
              <a:gd name="connsiteY1178" fmla="*/ 1048805 h 6346826"/>
              <a:gd name="connsiteX1179" fmla="*/ 3010195 w 5451476"/>
              <a:gd name="connsiteY1179" fmla="*/ 1046901 h 6346826"/>
              <a:gd name="connsiteX1180" fmla="*/ 3011464 w 5451476"/>
              <a:gd name="connsiteY1180" fmla="*/ 1044997 h 6346826"/>
              <a:gd name="connsiteX1181" fmla="*/ 3013051 w 5451476"/>
              <a:gd name="connsiteY1181" fmla="*/ 1043092 h 6346826"/>
              <a:gd name="connsiteX1182" fmla="*/ 3014637 w 5451476"/>
              <a:gd name="connsiteY1182" fmla="*/ 1040870 h 6346826"/>
              <a:gd name="connsiteX1183" fmla="*/ 3016224 w 5451476"/>
              <a:gd name="connsiteY1183" fmla="*/ 1038966 h 6346826"/>
              <a:gd name="connsiteX1184" fmla="*/ 3017493 w 5451476"/>
              <a:gd name="connsiteY1184" fmla="*/ 1037062 h 6346826"/>
              <a:gd name="connsiteX1185" fmla="*/ 3019079 w 5451476"/>
              <a:gd name="connsiteY1185" fmla="*/ 1035157 h 6346826"/>
              <a:gd name="connsiteX1186" fmla="*/ 3020666 w 5451476"/>
              <a:gd name="connsiteY1186" fmla="*/ 1032935 h 6346826"/>
              <a:gd name="connsiteX1187" fmla="*/ 3022252 w 5451476"/>
              <a:gd name="connsiteY1187" fmla="*/ 1031348 h 6346826"/>
              <a:gd name="connsiteX1188" fmla="*/ 3023839 w 5451476"/>
              <a:gd name="connsiteY1188" fmla="*/ 1029444 h 6346826"/>
              <a:gd name="connsiteX1189" fmla="*/ 3025425 w 5451476"/>
              <a:gd name="connsiteY1189" fmla="*/ 1027540 h 6346826"/>
              <a:gd name="connsiteX1190" fmla="*/ 3027012 w 5451476"/>
              <a:gd name="connsiteY1190" fmla="*/ 1025953 h 6346826"/>
              <a:gd name="connsiteX1191" fmla="*/ 3028598 w 5451476"/>
              <a:gd name="connsiteY1191" fmla="*/ 1024048 h 6346826"/>
              <a:gd name="connsiteX1192" fmla="*/ 3030502 w 5451476"/>
              <a:gd name="connsiteY1192" fmla="*/ 1022461 h 6346826"/>
              <a:gd name="connsiteX1193" fmla="*/ 3032089 w 5451476"/>
              <a:gd name="connsiteY1193" fmla="*/ 1020239 h 6346826"/>
              <a:gd name="connsiteX1194" fmla="*/ 3033358 w 5451476"/>
              <a:gd name="connsiteY1194" fmla="*/ 1019287 h 6346826"/>
              <a:gd name="connsiteX1195" fmla="*/ 3034627 w 5451476"/>
              <a:gd name="connsiteY1195" fmla="*/ 1018018 h 6346826"/>
              <a:gd name="connsiteX1196" fmla="*/ 3035262 w 5451476"/>
              <a:gd name="connsiteY1196" fmla="*/ 1016748 h 6346826"/>
              <a:gd name="connsiteX1197" fmla="*/ 3038752 w 5451476"/>
              <a:gd name="connsiteY1197" fmla="*/ 1013574 h 6346826"/>
              <a:gd name="connsiteX1198" fmla="*/ 3042559 w 5451476"/>
              <a:gd name="connsiteY1198" fmla="*/ 1010083 h 6346826"/>
              <a:gd name="connsiteX1199" fmla="*/ 3046050 w 5451476"/>
              <a:gd name="connsiteY1199" fmla="*/ 1006591 h 6346826"/>
              <a:gd name="connsiteX1200" fmla="*/ 3049223 w 5451476"/>
              <a:gd name="connsiteY1200" fmla="*/ 1003417 h 6346826"/>
              <a:gd name="connsiteX1201" fmla="*/ 3052713 w 5451476"/>
              <a:gd name="connsiteY1201" fmla="*/ 999609 h 6346826"/>
              <a:gd name="connsiteX1202" fmla="*/ 3056203 w 5451476"/>
              <a:gd name="connsiteY1202" fmla="*/ 996117 h 6346826"/>
              <a:gd name="connsiteX1203" fmla="*/ 3059376 w 5451476"/>
              <a:gd name="connsiteY1203" fmla="*/ 992626 h 6346826"/>
              <a:gd name="connsiteX1204" fmla="*/ 3063184 w 5451476"/>
              <a:gd name="connsiteY1204" fmla="*/ 989452 h 6346826"/>
              <a:gd name="connsiteX1205" fmla="*/ 3066674 w 5451476"/>
              <a:gd name="connsiteY1205" fmla="*/ 985960 h 6346826"/>
              <a:gd name="connsiteX1206" fmla="*/ 3069847 w 5451476"/>
              <a:gd name="connsiteY1206" fmla="*/ 982152 h 6346826"/>
              <a:gd name="connsiteX1207" fmla="*/ 3073338 w 5451476"/>
              <a:gd name="connsiteY1207" fmla="*/ 978978 h 6346826"/>
              <a:gd name="connsiteX1208" fmla="*/ 3076828 w 5451476"/>
              <a:gd name="connsiteY1208" fmla="*/ 975486 h 6346826"/>
              <a:gd name="connsiteX1209" fmla="*/ 3080635 w 5451476"/>
              <a:gd name="connsiteY1209" fmla="*/ 971995 h 6346826"/>
              <a:gd name="connsiteX1210" fmla="*/ 3083808 w 5451476"/>
              <a:gd name="connsiteY1210" fmla="*/ 968821 h 6346826"/>
              <a:gd name="connsiteX1211" fmla="*/ 3087299 w 5451476"/>
              <a:gd name="connsiteY1211" fmla="*/ 965329 h 6346826"/>
              <a:gd name="connsiteX1212" fmla="*/ 3090789 w 5451476"/>
              <a:gd name="connsiteY1212" fmla="*/ 961521 h 6346826"/>
              <a:gd name="connsiteX1213" fmla="*/ 3093962 w 5451476"/>
              <a:gd name="connsiteY1213" fmla="*/ 958029 h 6346826"/>
              <a:gd name="connsiteX1214" fmla="*/ 3097452 w 5451476"/>
              <a:gd name="connsiteY1214" fmla="*/ 954855 h 6346826"/>
              <a:gd name="connsiteX1215" fmla="*/ 3101260 w 5451476"/>
              <a:gd name="connsiteY1215" fmla="*/ 951364 h 6346826"/>
              <a:gd name="connsiteX1216" fmla="*/ 3104433 w 5451476"/>
              <a:gd name="connsiteY1216" fmla="*/ 947872 h 6346826"/>
              <a:gd name="connsiteX1217" fmla="*/ 3107923 w 5451476"/>
              <a:gd name="connsiteY1217" fmla="*/ 944698 h 6346826"/>
              <a:gd name="connsiteX1218" fmla="*/ 3111413 w 5451476"/>
              <a:gd name="connsiteY1218" fmla="*/ 941207 h 6346826"/>
              <a:gd name="connsiteX1219" fmla="*/ 3114904 w 5451476"/>
              <a:gd name="connsiteY1219" fmla="*/ 937398 h 6346826"/>
              <a:gd name="connsiteX1220" fmla="*/ 3118077 w 5451476"/>
              <a:gd name="connsiteY1220" fmla="*/ 934224 h 6346826"/>
              <a:gd name="connsiteX1221" fmla="*/ 3121884 w 5451476"/>
              <a:gd name="connsiteY1221" fmla="*/ 930733 h 6346826"/>
              <a:gd name="connsiteX1222" fmla="*/ 3125375 w 5451476"/>
              <a:gd name="connsiteY1222" fmla="*/ 927241 h 6346826"/>
              <a:gd name="connsiteX1223" fmla="*/ 3128548 w 5451476"/>
              <a:gd name="connsiteY1223" fmla="*/ 923750 h 6346826"/>
              <a:gd name="connsiteX1224" fmla="*/ 3132038 w 5451476"/>
              <a:gd name="connsiteY1224" fmla="*/ 920576 h 6346826"/>
              <a:gd name="connsiteX1225" fmla="*/ 3135528 w 5451476"/>
              <a:gd name="connsiteY1225" fmla="*/ 916767 h 6346826"/>
              <a:gd name="connsiteX1226" fmla="*/ 3138701 w 5451476"/>
              <a:gd name="connsiteY1226" fmla="*/ 913276 h 6346826"/>
              <a:gd name="connsiteX1227" fmla="*/ 3142509 w 5451476"/>
              <a:gd name="connsiteY1227" fmla="*/ 910102 h 6346826"/>
              <a:gd name="connsiteX1228" fmla="*/ 3145999 w 5451476"/>
              <a:gd name="connsiteY1228" fmla="*/ 906610 h 6346826"/>
              <a:gd name="connsiteX1229" fmla="*/ 3149489 w 5451476"/>
              <a:gd name="connsiteY1229" fmla="*/ 903119 h 6346826"/>
              <a:gd name="connsiteX1230" fmla="*/ 3152662 w 5451476"/>
              <a:gd name="connsiteY1230" fmla="*/ 899945 h 6346826"/>
              <a:gd name="connsiteX1231" fmla="*/ 3156153 w 5451476"/>
              <a:gd name="connsiteY1231" fmla="*/ 896136 h 6346826"/>
              <a:gd name="connsiteX1232" fmla="*/ 3159960 w 5451476"/>
              <a:gd name="connsiteY1232" fmla="*/ 892645 h 6346826"/>
              <a:gd name="connsiteX1233" fmla="*/ 3163133 w 5451476"/>
              <a:gd name="connsiteY1233" fmla="*/ 889153 h 6346826"/>
              <a:gd name="connsiteX1234" fmla="*/ 3166624 w 5451476"/>
              <a:gd name="connsiteY1234" fmla="*/ 885979 h 6346826"/>
              <a:gd name="connsiteX1235" fmla="*/ 3170114 w 5451476"/>
              <a:gd name="connsiteY1235" fmla="*/ 882488 h 6346826"/>
              <a:gd name="connsiteX1236" fmla="*/ 3173287 w 5451476"/>
              <a:gd name="connsiteY1236" fmla="*/ 878679 h 6346826"/>
              <a:gd name="connsiteX1237" fmla="*/ 3176777 w 5451476"/>
              <a:gd name="connsiteY1237" fmla="*/ 875505 h 6346826"/>
              <a:gd name="connsiteX1238" fmla="*/ 3180585 w 5451476"/>
              <a:gd name="connsiteY1238" fmla="*/ 872014 h 6346826"/>
              <a:gd name="connsiteX1239" fmla="*/ 3184075 w 5451476"/>
              <a:gd name="connsiteY1239" fmla="*/ 868522 h 6346826"/>
              <a:gd name="connsiteX1240" fmla="*/ 3187248 w 5451476"/>
              <a:gd name="connsiteY1240" fmla="*/ 865348 h 6346826"/>
              <a:gd name="connsiteX1241" fmla="*/ 3190738 w 5451476"/>
              <a:gd name="connsiteY1241" fmla="*/ 861857 h 6346826"/>
              <a:gd name="connsiteX1242" fmla="*/ 3194229 w 5451476"/>
              <a:gd name="connsiteY1242" fmla="*/ 858048 h 6346826"/>
              <a:gd name="connsiteX1243" fmla="*/ 3197402 w 5451476"/>
              <a:gd name="connsiteY1243" fmla="*/ 854557 h 6346826"/>
              <a:gd name="connsiteX1244" fmla="*/ 3201209 w 5451476"/>
              <a:gd name="connsiteY1244" fmla="*/ 851383 h 6346826"/>
              <a:gd name="connsiteX1245" fmla="*/ 3204700 w 5451476"/>
              <a:gd name="connsiteY1245" fmla="*/ 847891 h 6346826"/>
              <a:gd name="connsiteX1246" fmla="*/ 3207873 w 5451476"/>
              <a:gd name="connsiteY1246" fmla="*/ 844400 h 6346826"/>
              <a:gd name="connsiteX1247" fmla="*/ 3211363 w 5451476"/>
              <a:gd name="connsiteY1247" fmla="*/ 841226 h 6346826"/>
              <a:gd name="connsiteX1248" fmla="*/ 3214853 w 5451476"/>
              <a:gd name="connsiteY1248" fmla="*/ 837417 h 6346826"/>
              <a:gd name="connsiteX1249" fmla="*/ 3218661 w 5451476"/>
              <a:gd name="connsiteY1249" fmla="*/ 833926 h 6346826"/>
              <a:gd name="connsiteX1250" fmla="*/ 3221834 w 5451476"/>
              <a:gd name="connsiteY1250" fmla="*/ 830752 h 6346826"/>
              <a:gd name="connsiteX1251" fmla="*/ 3225324 w 5451476"/>
              <a:gd name="connsiteY1251" fmla="*/ 827260 h 6346826"/>
              <a:gd name="connsiteX1252" fmla="*/ 3228814 w 5451476"/>
              <a:gd name="connsiteY1252" fmla="*/ 823769 h 6346826"/>
              <a:gd name="connsiteX1253" fmla="*/ 3231987 w 5451476"/>
              <a:gd name="connsiteY1253" fmla="*/ 820595 h 6346826"/>
              <a:gd name="connsiteX1254" fmla="*/ 3235478 w 5451476"/>
              <a:gd name="connsiteY1254" fmla="*/ 816786 h 6346826"/>
              <a:gd name="connsiteX1255" fmla="*/ 3239285 w 5451476"/>
              <a:gd name="connsiteY1255" fmla="*/ 813295 h 6346826"/>
              <a:gd name="connsiteX1256" fmla="*/ 3242458 w 5451476"/>
              <a:gd name="connsiteY1256" fmla="*/ 809803 h 6346826"/>
              <a:gd name="connsiteX1257" fmla="*/ 3245949 w 5451476"/>
              <a:gd name="connsiteY1257" fmla="*/ 806629 h 6346826"/>
              <a:gd name="connsiteX1258" fmla="*/ 3249439 w 5451476"/>
              <a:gd name="connsiteY1258" fmla="*/ 803138 h 6346826"/>
              <a:gd name="connsiteX1259" fmla="*/ 3252929 w 5451476"/>
              <a:gd name="connsiteY1259" fmla="*/ 799329 h 6346826"/>
              <a:gd name="connsiteX1260" fmla="*/ 3256102 w 5451476"/>
              <a:gd name="connsiteY1260" fmla="*/ 796155 h 6346826"/>
              <a:gd name="connsiteX1261" fmla="*/ 3259910 w 5451476"/>
              <a:gd name="connsiteY1261" fmla="*/ 792664 h 6346826"/>
              <a:gd name="connsiteX1262" fmla="*/ 3263400 w 5451476"/>
              <a:gd name="connsiteY1262" fmla="*/ 789172 h 6346826"/>
              <a:gd name="connsiteX1263" fmla="*/ 3266573 w 5451476"/>
              <a:gd name="connsiteY1263" fmla="*/ 785998 h 6346826"/>
              <a:gd name="connsiteX1264" fmla="*/ 3270063 w 5451476"/>
              <a:gd name="connsiteY1264" fmla="*/ 782507 h 6346826"/>
              <a:gd name="connsiteX1265" fmla="*/ 3273554 w 5451476"/>
              <a:gd name="connsiteY1265" fmla="*/ 779016 h 6346826"/>
              <a:gd name="connsiteX1266" fmla="*/ 3276727 w 5451476"/>
              <a:gd name="connsiteY1266" fmla="*/ 775207 h 6346826"/>
              <a:gd name="connsiteX1267" fmla="*/ 3280217 w 5451476"/>
              <a:gd name="connsiteY1267" fmla="*/ 772033 h 6346826"/>
              <a:gd name="connsiteX1268" fmla="*/ 3284025 w 5451476"/>
              <a:gd name="connsiteY1268" fmla="*/ 768541 h 6346826"/>
              <a:gd name="connsiteX1269" fmla="*/ 3287515 w 5451476"/>
              <a:gd name="connsiteY1269" fmla="*/ 765050 h 6346826"/>
              <a:gd name="connsiteX1270" fmla="*/ 3290688 w 5451476"/>
              <a:gd name="connsiteY1270" fmla="*/ 761876 h 6346826"/>
              <a:gd name="connsiteX1271" fmla="*/ 3294178 w 5451476"/>
              <a:gd name="connsiteY1271" fmla="*/ 758385 h 6346826"/>
              <a:gd name="connsiteX1272" fmla="*/ 3297668 w 5451476"/>
              <a:gd name="connsiteY1272" fmla="*/ 754576 h 6346826"/>
              <a:gd name="connsiteX1273" fmla="*/ 3300841 w 5451476"/>
              <a:gd name="connsiteY1273" fmla="*/ 751402 h 6346826"/>
              <a:gd name="connsiteX1274" fmla="*/ 3304649 w 5451476"/>
              <a:gd name="connsiteY1274" fmla="*/ 747910 h 6346826"/>
              <a:gd name="connsiteX1275" fmla="*/ 3308139 w 5451476"/>
              <a:gd name="connsiteY1275" fmla="*/ 744419 h 6346826"/>
              <a:gd name="connsiteX1276" fmla="*/ 3311312 w 5451476"/>
              <a:gd name="connsiteY1276" fmla="*/ 740928 h 6346826"/>
              <a:gd name="connsiteX1277" fmla="*/ 3314803 w 5451476"/>
              <a:gd name="connsiteY1277" fmla="*/ 737754 h 6346826"/>
              <a:gd name="connsiteX1278" fmla="*/ 3318293 w 5451476"/>
              <a:gd name="connsiteY1278" fmla="*/ 733945 h 6346826"/>
              <a:gd name="connsiteX1279" fmla="*/ 3322100 w 5451476"/>
              <a:gd name="connsiteY1279" fmla="*/ 730453 h 6346826"/>
              <a:gd name="connsiteX1280" fmla="*/ 3325273 w 5451476"/>
              <a:gd name="connsiteY1280" fmla="*/ 727279 h 6346826"/>
              <a:gd name="connsiteX1281" fmla="*/ 3328764 w 5451476"/>
              <a:gd name="connsiteY1281" fmla="*/ 723788 h 6346826"/>
              <a:gd name="connsiteX1282" fmla="*/ 3332254 w 5451476"/>
              <a:gd name="connsiteY1282" fmla="*/ 720297 h 6346826"/>
              <a:gd name="connsiteX1283" fmla="*/ 3335427 w 5451476"/>
              <a:gd name="connsiteY1283" fmla="*/ 717123 h 6346826"/>
              <a:gd name="connsiteX1284" fmla="*/ 3338917 w 5451476"/>
              <a:gd name="connsiteY1284" fmla="*/ 713314 h 6346826"/>
              <a:gd name="connsiteX1285" fmla="*/ 3342725 w 5451476"/>
              <a:gd name="connsiteY1285" fmla="*/ 709822 h 6346826"/>
              <a:gd name="connsiteX1286" fmla="*/ 3345898 w 5451476"/>
              <a:gd name="connsiteY1286" fmla="*/ 706331 h 6346826"/>
              <a:gd name="connsiteX1287" fmla="*/ 3349388 w 5451476"/>
              <a:gd name="connsiteY1287" fmla="*/ 703157 h 6346826"/>
              <a:gd name="connsiteX1288" fmla="*/ 3352879 w 5451476"/>
              <a:gd name="connsiteY1288" fmla="*/ 699666 h 6346826"/>
              <a:gd name="connsiteX1289" fmla="*/ 3356052 w 5451476"/>
              <a:gd name="connsiteY1289" fmla="*/ 695857 h 6346826"/>
              <a:gd name="connsiteX1290" fmla="*/ 3359542 w 5451476"/>
              <a:gd name="connsiteY1290" fmla="*/ 692683 h 6346826"/>
              <a:gd name="connsiteX1291" fmla="*/ 3363349 w 5451476"/>
              <a:gd name="connsiteY1291" fmla="*/ 689191 h 6346826"/>
              <a:gd name="connsiteX1292" fmla="*/ 3366840 w 5451476"/>
              <a:gd name="connsiteY1292" fmla="*/ 685700 h 6346826"/>
              <a:gd name="connsiteX1293" fmla="*/ 3370013 w 5451476"/>
              <a:gd name="connsiteY1293" fmla="*/ 682526 h 6346826"/>
              <a:gd name="connsiteX1294" fmla="*/ 3373503 w 5451476"/>
              <a:gd name="connsiteY1294" fmla="*/ 679035 h 6346826"/>
              <a:gd name="connsiteX1295" fmla="*/ 3376993 w 5451476"/>
              <a:gd name="connsiteY1295" fmla="*/ 675226 h 6346826"/>
              <a:gd name="connsiteX1296" fmla="*/ 3380166 w 5451476"/>
              <a:gd name="connsiteY1296" fmla="*/ 671734 h 6346826"/>
              <a:gd name="connsiteX1297" fmla="*/ 3383974 w 5451476"/>
              <a:gd name="connsiteY1297" fmla="*/ 668560 h 6346826"/>
              <a:gd name="connsiteX1298" fmla="*/ 3387464 w 5451476"/>
              <a:gd name="connsiteY1298" fmla="*/ 665069 h 6346826"/>
              <a:gd name="connsiteX1299" fmla="*/ 3390637 w 5451476"/>
              <a:gd name="connsiteY1299" fmla="*/ 661578 h 6346826"/>
              <a:gd name="connsiteX1300" fmla="*/ 3394127 w 5451476"/>
              <a:gd name="connsiteY1300" fmla="*/ 658404 h 6346826"/>
              <a:gd name="connsiteX1301" fmla="*/ 3397618 w 5451476"/>
              <a:gd name="connsiteY1301" fmla="*/ 654595 h 6346826"/>
              <a:gd name="connsiteX1302" fmla="*/ 3401425 w 5451476"/>
              <a:gd name="connsiteY1302" fmla="*/ 651103 h 6346826"/>
              <a:gd name="connsiteX1303" fmla="*/ 3404598 w 5451476"/>
              <a:gd name="connsiteY1303" fmla="*/ 647929 h 6346826"/>
              <a:gd name="connsiteX1304" fmla="*/ 3408089 w 5451476"/>
              <a:gd name="connsiteY1304" fmla="*/ 644438 h 6346826"/>
              <a:gd name="connsiteX1305" fmla="*/ 3411579 w 5451476"/>
              <a:gd name="connsiteY1305" fmla="*/ 640947 h 6346826"/>
              <a:gd name="connsiteX1306" fmla="*/ 3414752 w 5451476"/>
              <a:gd name="connsiteY1306" fmla="*/ 637138 h 6346826"/>
              <a:gd name="connsiteX1307" fmla="*/ 3418242 w 5451476"/>
              <a:gd name="connsiteY1307" fmla="*/ 634281 h 6346826"/>
              <a:gd name="connsiteX1308" fmla="*/ 3422050 w 5451476"/>
              <a:gd name="connsiteY1308" fmla="*/ 630472 h 6346826"/>
              <a:gd name="connsiteX1309" fmla="*/ 3425223 w 5451476"/>
              <a:gd name="connsiteY1309" fmla="*/ 626981 h 6346826"/>
              <a:gd name="connsiteX1310" fmla="*/ 3428713 w 5451476"/>
              <a:gd name="connsiteY1310" fmla="*/ 623807 h 6346826"/>
              <a:gd name="connsiteX1311" fmla="*/ 3432203 w 5451476"/>
              <a:gd name="connsiteY1311" fmla="*/ 620316 h 6346826"/>
              <a:gd name="connsiteX1312" fmla="*/ 3435694 w 5451476"/>
              <a:gd name="connsiteY1312" fmla="*/ 616824 h 6346826"/>
              <a:gd name="connsiteX1313" fmla="*/ 3438867 w 5451476"/>
              <a:gd name="connsiteY1313" fmla="*/ 613650 h 6346826"/>
              <a:gd name="connsiteX1314" fmla="*/ 3442674 w 5451476"/>
              <a:gd name="connsiteY1314" fmla="*/ 609841 h 6346826"/>
              <a:gd name="connsiteX1315" fmla="*/ 3446165 w 5451476"/>
              <a:gd name="connsiteY1315" fmla="*/ 606350 h 6346826"/>
              <a:gd name="connsiteX1316" fmla="*/ 3449338 w 5451476"/>
              <a:gd name="connsiteY1316" fmla="*/ 602859 h 6346826"/>
              <a:gd name="connsiteX1317" fmla="*/ 3452828 w 5451476"/>
              <a:gd name="connsiteY1317" fmla="*/ 599685 h 6346826"/>
              <a:gd name="connsiteX1318" fmla="*/ 3456318 w 5451476"/>
              <a:gd name="connsiteY1318" fmla="*/ 596193 h 6346826"/>
              <a:gd name="connsiteX1319" fmla="*/ 3459491 w 5451476"/>
              <a:gd name="connsiteY1319" fmla="*/ 592384 h 6346826"/>
              <a:gd name="connsiteX1320" fmla="*/ 3463299 w 5451476"/>
              <a:gd name="connsiteY1320" fmla="*/ 589210 h 6346826"/>
              <a:gd name="connsiteX1321" fmla="*/ 3466789 w 5451476"/>
              <a:gd name="connsiteY1321" fmla="*/ 585719 h 6346826"/>
              <a:gd name="connsiteX1322" fmla="*/ 3470279 w 5451476"/>
              <a:gd name="connsiteY1322" fmla="*/ 582228 h 6346826"/>
              <a:gd name="connsiteX1323" fmla="*/ 3473452 w 5451476"/>
              <a:gd name="connsiteY1323" fmla="*/ 579054 h 6346826"/>
              <a:gd name="connsiteX1324" fmla="*/ 3476943 w 5451476"/>
              <a:gd name="connsiteY1324" fmla="*/ 575562 h 6346826"/>
              <a:gd name="connsiteX1325" fmla="*/ 3480750 w 5451476"/>
              <a:gd name="connsiteY1325" fmla="*/ 571753 h 6346826"/>
              <a:gd name="connsiteX1326" fmla="*/ 3483923 w 5451476"/>
              <a:gd name="connsiteY1326" fmla="*/ 568262 h 6346826"/>
              <a:gd name="connsiteX1327" fmla="*/ 3487414 w 5451476"/>
              <a:gd name="connsiteY1327" fmla="*/ 565088 h 6346826"/>
              <a:gd name="connsiteX1328" fmla="*/ 3490904 w 5451476"/>
              <a:gd name="connsiteY1328" fmla="*/ 561597 h 6346826"/>
              <a:gd name="connsiteX1329" fmla="*/ 3494077 w 5451476"/>
              <a:gd name="connsiteY1329" fmla="*/ 558105 h 6346826"/>
              <a:gd name="connsiteX1330" fmla="*/ 3497567 w 5451476"/>
              <a:gd name="connsiteY1330" fmla="*/ 554931 h 6346826"/>
              <a:gd name="connsiteX1331" fmla="*/ 3501375 w 5451476"/>
              <a:gd name="connsiteY1331" fmla="*/ 551122 h 6346826"/>
              <a:gd name="connsiteX1332" fmla="*/ 3504865 w 5451476"/>
              <a:gd name="connsiteY1332" fmla="*/ 547631 h 6346826"/>
              <a:gd name="connsiteX1333" fmla="*/ 3508038 w 5451476"/>
              <a:gd name="connsiteY1333" fmla="*/ 544457 h 6346826"/>
              <a:gd name="connsiteX1334" fmla="*/ 3511528 w 5451476"/>
              <a:gd name="connsiteY1334" fmla="*/ 540966 h 6346826"/>
              <a:gd name="connsiteX1335" fmla="*/ 3515019 w 5451476"/>
              <a:gd name="connsiteY1335" fmla="*/ 537474 h 6346826"/>
              <a:gd name="connsiteX1336" fmla="*/ 3518192 w 5451476"/>
              <a:gd name="connsiteY1336" fmla="*/ 533665 h 6346826"/>
              <a:gd name="connsiteX1337" fmla="*/ 3521999 w 5451476"/>
              <a:gd name="connsiteY1337" fmla="*/ 530491 h 6346826"/>
              <a:gd name="connsiteX1338" fmla="*/ 3525490 w 5451476"/>
              <a:gd name="connsiteY1338" fmla="*/ 527000 h 6346826"/>
              <a:gd name="connsiteX1339" fmla="*/ 3528663 w 5451476"/>
              <a:gd name="connsiteY1339" fmla="*/ 523509 h 6346826"/>
              <a:gd name="connsiteX1340" fmla="*/ 3532153 w 5451476"/>
              <a:gd name="connsiteY1340" fmla="*/ 520335 h 6346826"/>
              <a:gd name="connsiteX1341" fmla="*/ 3535643 w 5451476"/>
              <a:gd name="connsiteY1341" fmla="*/ 516843 h 6346826"/>
              <a:gd name="connsiteX1342" fmla="*/ 3539451 w 5451476"/>
              <a:gd name="connsiteY1342" fmla="*/ 513035 h 6346826"/>
              <a:gd name="connsiteX1343" fmla="*/ 3542624 w 5451476"/>
              <a:gd name="connsiteY1343" fmla="*/ 509860 h 6346826"/>
              <a:gd name="connsiteX1344" fmla="*/ 3546114 w 5451476"/>
              <a:gd name="connsiteY1344" fmla="*/ 506369 h 6346826"/>
              <a:gd name="connsiteX1345" fmla="*/ 3549604 w 5451476"/>
              <a:gd name="connsiteY1345" fmla="*/ 502878 h 6346826"/>
              <a:gd name="connsiteX1346" fmla="*/ 3552777 w 5451476"/>
              <a:gd name="connsiteY1346" fmla="*/ 499386 h 6346826"/>
              <a:gd name="connsiteX1347" fmla="*/ 3556268 w 5451476"/>
              <a:gd name="connsiteY1347" fmla="*/ 496212 h 6346826"/>
              <a:gd name="connsiteX1348" fmla="*/ 3560075 w 5451476"/>
              <a:gd name="connsiteY1348" fmla="*/ 492404 h 6346826"/>
              <a:gd name="connsiteX1349" fmla="*/ 3563248 w 5451476"/>
              <a:gd name="connsiteY1349" fmla="*/ 488912 h 6346826"/>
              <a:gd name="connsiteX1350" fmla="*/ 3566739 w 5451476"/>
              <a:gd name="connsiteY1350" fmla="*/ 485738 h 6346826"/>
              <a:gd name="connsiteX1351" fmla="*/ 3570229 w 5451476"/>
              <a:gd name="connsiteY1351" fmla="*/ 482247 h 6346826"/>
              <a:gd name="connsiteX1352" fmla="*/ 3573719 w 5451476"/>
              <a:gd name="connsiteY1352" fmla="*/ 478755 h 6346826"/>
              <a:gd name="connsiteX1353" fmla="*/ 3576892 w 5451476"/>
              <a:gd name="connsiteY1353" fmla="*/ 475581 h 6346826"/>
              <a:gd name="connsiteX1354" fmla="*/ 3580700 w 5451476"/>
              <a:gd name="connsiteY1354" fmla="*/ 472090 h 6346826"/>
              <a:gd name="connsiteX1355" fmla="*/ 3584190 w 5451476"/>
              <a:gd name="connsiteY1355" fmla="*/ 468281 h 6346826"/>
              <a:gd name="connsiteX1356" fmla="*/ 3587363 w 5451476"/>
              <a:gd name="connsiteY1356" fmla="*/ 465107 h 6346826"/>
              <a:gd name="connsiteX1357" fmla="*/ 3590853 w 5451476"/>
              <a:gd name="connsiteY1357" fmla="*/ 461616 h 6346826"/>
              <a:gd name="connsiteX1358" fmla="*/ 3594344 w 5451476"/>
              <a:gd name="connsiteY1358" fmla="*/ 458124 h 6346826"/>
              <a:gd name="connsiteX1359" fmla="*/ 3597517 w 5451476"/>
              <a:gd name="connsiteY1359" fmla="*/ 454633 h 6346826"/>
              <a:gd name="connsiteX1360" fmla="*/ 3601324 w 5451476"/>
              <a:gd name="connsiteY1360" fmla="*/ 451459 h 6346826"/>
              <a:gd name="connsiteX1361" fmla="*/ 3604814 w 5451476"/>
              <a:gd name="connsiteY1361" fmla="*/ 447650 h 6346826"/>
              <a:gd name="connsiteX1362" fmla="*/ 3608305 w 5451476"/>
              <a:gd name="connsiteY1362" fmla="*/ 444159 h 6346826"/>
              <a:gd name="connsiteX1363" fmla="*/ 3611478 w 5451476"/>
              <a:gd name="connsiteY1363" fmla="*/ 440985 h 6346826"/>
              <a:gd name="connsiteX1364" fmla="*/ 3614968 w 5451476"/>
              <a:gd name="connsiteY1364" fmla="*/ 437493 h 6346826"/>
              <a:gd name="connsiteX1365" fmla="*/ 3618776 w 5451476"/>
              <a:gd name="connsiteY1365" fmla="*/ 434002 h 6346826"/>
              <a:gd name="connsiteX1366" fmla="*/ 3621949 w 5451476"/>
              <a:gd name="connsiteY1366" fmla="*/ 430828 h 6346826"/>
              <a:gd name="connsiteX1367" fmla="*/ 3622901 w 5451476"/>
              <a:gd name="connsiteY1367" fmla="*/ 429558 h 6346826"/>
              <a:gd name="connsiteX1368" fmla="*/ 3624170 w 5451476"/>
              <a:gd name="connsiteY1368" fmla="*/ 428289 h 6346826"/>
              <a:gd name="connsiteX1369" fmla="*/ 3625439 w 5451476"/>
              <a:gd name="connsiteY1369" fmla="*/ 427019 h 6346826"/>
              <a:gd name="connsiteX1370" fmla="*/ 3627343 w 5451476"/>
              <a:gd name="connsiteY1370" fmla="*/ 425432 h 6346826"/>
              <a:gd name="connsiteX1371" fmla="*/ 3628929 w 5451476"/>
              <a:gd name="connsiteY1371" fmla="*/ 423528 h 6346826"/>
              <a:gd name="connsiteX1372" fmla="*/ 3630833 w 5451476"/>
              <a:gd name="connsiteY1372" fmla="*/ 421941 h 6346826"/>
              <a:gd name="connsiteX1373" fmla="*/ 3632420 w 5451476"/>
              <a:gd name="connsiteY1373" fmla="*/ 420354 h 6346826"/>
              <a:gd name="connsiteX1374" fmla="*/ 3634323 w 5451476"/>
              <a:gd name="connsiteY1374" fmla="*/ 418767 h 6346826"/>
              <a:gd name="connsiteX1375" fmla="*/ 3636544 w 5451476"/>
              <a:gd name="connsiteY1375" fmla="*/ 417180 h 6346826"/>
              <a:gd name="connsiteX1376" fmla="*/ 3638131 w 5451476"/>
              <a:gd name="connsiteY1376" fmla="*/ 415593 h 6346826"/>
              <a:gd name="connsiteX1377" fmla="*/ 3640035 w 5451476"/>
              <a:gd name="connsiteY1377" fmla="*/ 414006 h 6346826"/>
              <a:gd name="connsiteX1378" fmla="*/ 3641939 w 5451476"/>
              <a:gd name="connsiteY1378" fmla="*/ 412419 h 6346826"/>
              <a:gd name="connsiteX1379" fmla="*/ 3643842 w 5451476"/>
              <a:gd name="connsiteY1379" fmla="*/ 411149 h 6346826"/>
              <a:gd name="connsiteX1380" fmla="*/ 3646063 w 5451476"/>
              <a:gd name="connsiteY1380" fmla="*/ 409562 h 6346826"/>
              <a:gd name="connsiteX1381" fmla="*/ 3647967 w 5451476"/>
              <a:gd name="connsiteY1381" fmla="*/ 407975 h 6346826"/>
              <a:gd name="connsiteX1382" fmla="*/ 3649871 w 5451476"/>
              <a:gd name="connsiteY1382" fmla="*/ 406388 h 6346826"/>
              <a:gd name="connsiteX1383" fmla="*/ 3651775 w 5451476"/>
              <a:gd name="connsiteY1383" fmla="*/ 405436 h 6346826"/>
              <a:gd name="connsiteX1384" fmla="*/ 3653996 w 5451476"/>
              <a:gd name="connsiteY1384" fmla="*/ 403849 h 6346826"/>
              <a:gd name="connsiteX1385" fmla="*/ 3655900 w 5451476"/>
              <a:gd name="connsiteY1385" fmla="*/ 402579 h 6346826"/>
              <a:gd name="connsiteX1386" fmla="*/ 3658121 w 5451476"/>
              <a:gd name="connsiteY1386" fmla="*/ 400992 h 6346826"/>
              <a:gd name="connsiteX1387" fmla="*/ 3660342 w 5451476"/>
              <a:gd name="connsiteY1387" fmla="*/ 399723 h 6346826"/>
              <a:gd name="connsiteX1388" fmla="*/ 3662246 w 5451476"/>
              <a:gd name="connsiteY1388" fmla="*/ 398453 h 6346826"/>
              <a:gd name="connsiteX1389" fmla="*/ 3664467 w 5451476"/>
              <a:gd name="connsiteY1389" fmla="*/ 397501 h 6346826"/>
              <a:gd name="connsiteX1390" fmla="*/ 3666688 w 5451476"/>
              <a:gd name="connsiteY1390" fmla="*/ 395914 h 6346826"/>
              <a:gd name="connsiteX1391" fmla="*/ 3668909 w 5451476"/>
              <a:gd name="connsiteY1391" fmla="*/ 394644 h 6346826"/>
              <a:gd name="connsiteX1392" fmla="*/ 3670813 w 5451476"/>
              <a:gd name="connsiteY1392" fmla="*/ 393375 h 6346826"/>
              <a:gd name="connsiteX1393" fmla="*/ 3673351 w 5451476"/>
              <a:gd name="connsiteY1393" fmla="*/ 392105 h 6346826"/>
              <a:gd name="connsiteX1394" fmla="*/ 3675572 w 5451476"/>
              <a:gd name="connsiteY1394" fmla="*/ 391153 h 6346826"/>
              <a:gd name="connsiteX1395" fmla="*/ 3678111 w 5451476"/>
              <a:gd name="connsiteY1395" fmla="*/ 389883 h 6346826"/>
              <a:gd name="connsiteX1396" fmla="*/ 3680014 w 5451476"/>
              <a:gd name="connsiteY1396" fmla="*/ 388614 h 6346826"/>
              <a:gd name="connsiteX1397" fmla="*/ 3682553 w 5451476"/>
              <a:gd name="connsiteY1397" fmla="*/ 387979 h 6346826"/>
              <a:gd name="connsiteX1398" fmla="*/ 3684774 w 5451476"/>
              <a:gd name="connsiteY1398" fmla="*/ 386709 h 6346826"/>
              <a:gd name="connsiteX1399" fmla="*/ 3687312 w 5451476"/>
              <a:gd name="connsiteY1399" fmla="*/ 385440 h 6346826"/>
              <a:gd name="connsiteX1400" fmla="*/ 3689533 w 5451476"/>
              <a:gd name="connsiteY1400" fmla="*/ 384805 h 6346826"/>
              <a:gd name="connsiteX1401" fmla="*/ 3692389 w 5451476"/>
              <a:gd name="connsiteY1401" fmla="*/ 383535 h 6346826"/>
              <a:gd name="connsiteX1402" fmla="*/ 3694610 w 5451476"/>
              <a:gd name="connsiteY1402" fmla="*/ 382583 h 6346826"/>
              <a:gd name="connsiteX1403" fmla="*/ 3697149 w 5451476"/>
              <a:gd name="connsiteY1403" fmla="*/ 381631 h 6346826"/>
              <a:gd name="connsiteX1404" fmla="*/ 3700004 w 5451476"/>
              <a:gd name="connsiteY1404" fmla="*/ 380679 h 6346826"/>
              <a:gd name="connsiteX1405" fmla="*/ 3702225 w 5451476"/>
              <a:gd name="connsiteY1405" fmla="*/ 380044 h 6346826"/>
              <a:gd name="connsiteX1406" fmla="*/ 3704764 w 5451476"/>
              <a:gd name="connsiteY1406" fmla="*/ 378774 h 6346826"/>
              <a:gd name="connsiteX1407" fmla="*/ 3707302 w 5451476"/>
              <a:gd name="connsiteY1407" fmla="*/ 377822 h 6346826"/>
              <a:gd name="connsiteX1408" fmla="*/ 3710158 w 5451476"/>
              <a:gd name="connsiteY1408" fmla="*/ 377187 h 6346826"/>
              <a:gd name="connsiteX1409" fmla="*/ 3712696 w 5451476"/>
              <a:gd name="connsiteY1409" fmla="*/ 376235 h 6346826"/>
              <a:gd name="connsiteX1410" fmla="*/ 3715235 w 5451476"/>
              <a:gd name="connsiteY1410" fmla="*/ 375600 h 6346826"/>
              <a:gd name="connsiteX1411" fmla="*/ 3718090 w 5451476"/>
              <a:gd name="connsiteY1411" fmla="*/ 374648 h 6346826"/>
              <a:gd name="connsiteX1412" fmla="*/ 3720946 w 5451476"/>
              <a:gd name="connsiteY1412" fmla="*/ 374331 h 6346826"/>
              <a:gd name="connsiteX1413" fmla="*/ 3723802 w 5451476"/>
              <a:gd name="connsiteY1413" fmla="*/ 373696 h 6346826"/>
              <a:gd name="connsiteX1414" fmla="*/ 3726340 w 5451476"/>
              <a:gd name="connsiteY1414" fmla="*/ 373061 h 6346826"/>
              <a:gd name="connsiteX1415" fmla="*/ 3729196 w 5451476"/>
              <a:gd name="connsiteY1415" fmla="*/ 372426 h 6346826"/>
              <a:gd name="connsiteX1416" fmla="*/ 3732369 w 5451476"/>
              <a:gd name="connsiteY1416" fmla="*/ 372109 h 6346826"/>
              <a:gd name="connsiteX1417" fmla="*/ 3735225 w 5451476"/>
              <a:gd name="connsiteY1417" fmla="*/ 371157 h 6346826"/>
              <a:gd name="connsiteX1418" fmla="*/ 3738398 w 5451476"/>
              <a:gd name="connsiteY1418" fmla="*/ 370839 h 6346826"/>
              <a:gd name="connsiteX1419" fmla="*/ 3741253 w 5451476"/>
              <a:gd name="connsiteY1419" fmla="*/ 370522 h 6346826"/>
              <a:gd name="connsiteX1420" fmla="*/ 3744426 w 5451476"/>
              <a:gd name="connsiteY1420" fmla="*/ 369887 h 6346826"/>
              <a:gd name="connsiteX1421" fmla="*/ 3747599 w 5451476"/>
              <a:gd name="connsiteY1421" fmla="*/ 369570 h 6346826"/>
              <a:gd name="connsiteX1422" fmla="*/ 3750772 w 5451476"/>
              <a:gd name="connsiteY1422" fmla="*/ 369252 h 6346826"/>
              <a:gd name="connsiteX1423" fmla="*/ 3753945 w 5451476"/>
              <a:gd name="connsiteY1423" fmla="*/ 369252 h 6346826"/>
              <a:gd name="connsiteX1424" fmla="*/ 3757118 w 5451476"/>
              <a:gd name="connsiteY1424" fmla="*/ 368935 h 6346826"/>
              <a:gd name="connsiteX1425" fmla="*/ 2608899 w 5451476"/>
              <a:gd name="connsiteY1425" fmla="*/ 328613 h 6346826"/>
              <a:gd name="connsiteX1426" fmla="*/ 2615885 w 5451476"/>
              <a:gd name="connsiteY1426" fmla="*/ 328613 h 6346826"/>
              <a:gd name="connsiteX1427" fmla="*/ 2623824 w 5451476"/>
              <a:gd name="connsiteY1427" fmla="*/ 328613 h 6346826"/>
              <a:gd name="connsiteX1428" fmla="*/ 2631445 w 5451476"/>
              <a:gd name="connsiteY1428" fmla="*/ 328931 h 6346826"/>
              <a:gd name="connsiteX1429" fmla="*/ 2639383 w 5451476"/>
              <a:gd name="connsiteY1429" fmla="*/ 329566 h 6346826"/>
              <a:gd name="connsiteX1430" fmla="*/ 2647322 w 5451476"/>
              <a:gd name="connsiteY1430" fmla="*/ 330836 h 6346826"/>
              <a:gd name="connsiteX1431" fmla="*/ 2656848 w 5451476"/>
              <a:gd name="connsiteY1431" fmla="*/ 332423 h 6346826"/>
              <a:gd name="connsiteX1432" fmla="*/ 2666691 w 5451476"/>
              <a:gd name="connsiteY1432" fmla="*/ 334328 h 6346826"/>
              <a:gd name="connsiteX1433" fmla="*/ 2676218 w 5451476"/>
              <a:gd name="connsiteY1433" fmla="*/ 337186 h 6346826"/>
              <a:gd name="connsiteX1434" fmla="*/ 2685744 w 5451476"/>
              <a:gd name="connsiteY1434" fmla="*/ 340044 h 6346826"/>
              <a:gd name="connsiteX1435" fmla="*/ 2696540 w 5451476"/>
              <a:gd name="connsiteY1435" fmla="*/ 344489 h 6346826"/>
              <a:gd name="connsiteX1436" fmla="*/ 2707336 w 5451476"/>
              <a:gd name="connsiteY1436" fmla="*/ 348617 h 6346826"/>
              <a:gd name="connsiteX1437" fmla="*/ 2717498 w 5451476"/>
              <a:gd name="connsiteY1437" fmla="*/ 354332 h 6346826"/>
              <a:gd name="connsiteX1438" fmla="*/ 2727341 w 5451476"/>
              <a:gd name="connsiteY1438" fmla="*/ 359730 h 6346826"/>
              <a:gd name="connsiteX1439" fmla="*/ 2736868 w 5451476"/>
              <a:gd name="connsiteY1439" fmla="*/ 366715 h 6346826"/>
              <a:gd name="connsiteX1440" fmla="*/ 2746394 w 5451476"/>
              <a:gd name="connsiteY1440" fmla="*/ 373701 h 6346826"/>
              <a:gd name="connsiteX1441" fmla="*/ 2755603 w 5451476"/>
              <a:gd name="connsiteY1441" fmla="*/ 381321 h 6346826"/>
              <a:gd name="connsiteX1442" fmla="*/ 2764811 w 5451476"/>
              <a:gd name="connsiteY1442" fmla="*/ 389576 h 6346826"/>
              <a:gd name="connsiteX1443" fmla="*/ 2772750 w 5451476"/>
              <a:gd name="connsiteY1443" fmla="*/ 398467 h 6346826"/>
              <a:gd name="connsiteX1444" fmla="*/ 2780688 w 5451476"/>
              <a:gd name="connsiteY1444" fmla="*/ 407357 h 6346826"/>
              <a:gd name="connsiteX1445" fmla="*/ 2787674 w 5451476"/>
              <a:gd name="connsiteY1445" fmla="*/ 416883 h 6346826"/>
              <a:gd name="connsiteX1446" fmla="*/ 2794025 w 5451476"/>
              <a:gd name="connsiteY1446" fmla="*/ 427043 h 6346826"/>
              <a:gd name="connsiteX1447" fmla="*/ 2800058 w 5451476"/>
              <a:gd name="connsiteY1447" fmla="*/ 436886 h 6346826"/>
              <a:gd name="connsiteX1448" fmla="*/ 2805139 w 5451476"/>
              <a:gd name="connsiteY1448" fmla="*/ 447047 h 6346826"/>
              <a:gd name="connsiteX1449" fmla="*/ 2809902 w 5451476"/>
              <a:gd name="connsiteY1449" fmla="*/ 457525 h 6346826"/>
              <a:gd name="connsiteX1450" fmla="*/ 2814030 w 5451476"/>
              <a:gd name="connsiteY1450" fmla="*/ 468321 h 6346826"/>
              <a:gd name="connsiteX1451" fmla="*/ 2817205 w 5451476"/>
              <a:gd name="connsiteY1451" fmla="*/ 477529 h 6346826"/>
              <a:gd name="connsiteX1452" fmla="*/ 2819428 w 5451476"/>
              <a:gd name="connsiteY1452" fmla="*/ 487689 h 6346826"/>
              <a:gd name="connsiteX1453" fmla="*/ 2821968 w 5451476"/>
              <a:gd name="connsiteY1453" fmla="*/ 497215 h 6346826"/>
              <a:gd name="connsiteX1454" fmla="*/ 2823556 w 5451476"/>
              <a:gd name="connsiteY1454" fmla="*/ 507058 h 6346826"/>
              <a:gd name="connsiteX1455" fmla="*/ 2824191 w 5451476"/>
              <a:gd name="connsiteY1455" fmla="*/ 514678 h 6346826"/>
              <a:gd name="connsiteX1456" fmla="*/ 2825144 w 5451476"/>
              <a:gd name="connsiteY1456" fmla="*/ 522616 h 6346826"/>
              <a:gd name="connsiteX1457" fmla="*/ 2825461 w 5451476"/>
              <a:gd name="connsiteY1457" fmla="*/ 530554 h 6346826"/>
              <a:gd name="connsiteX1458" fmla="*/ 2825461 w 5451476"/>
              <a:gd name="connsiteY1458" fmla="*/ 538492 h 6346826"/>
              <a:gd name="connsiteX1459" fmla="*/ 2825461 w 5451476"/>
              <a:gd name="connsiteY1459" fmla="*/ 545160 h 6346826"/>
              <a:gd name="connsiteX1460" fmla="*/ 2825144 w 5451476"/>
              <a:gd name="connsiteY1460" fmla="*/ 551828 h 6346826"/>
              <a:gd name="connsiteX1461" fmla="*/ 2824826 w 5451476"/>
              <a:gd name="connsiteY1461" fmla="*/ 558495 h 6346826"/>
              <a:gd name="connsiteX1462" fmla="*/ 2823556 w 5451476"/>
              <a:gd name="connsiteY1462" fmla="*/ 565798 h 6346826"/>
              <a:gd name="connsiteX1463" fmla="*/ 2822603 w 5451476"/>
              <a:gd name="connsiteY1463" fmla="*/ 571831 h 6346826"/>
              <a:gd name="connsiteX1464" fmla="*/ 2821651 w 5451476"/>
              <a:gd name="connsiteY1464" fmla="*/ 577546 h 6346826"/>
              <a:gd name="connsiteX1465" fmla="*/ 2820381 w 5451476"/>
              <a:gd name="connsiteY1465" fmla="*/ 583897 h 6346826"/>
              <a:gd name="connsiteX1466" fmla="*/ 2818793 w 5451476"/>
              <a:gd name="connsiteY1466" fmla="*/ 589930 h 6346826"/>
              <a:gd name="connsiteX1467" fmla="*/ 2817205 w 5451476"/>
              <a:gd name="connsiteY1467" fmla="*/ 595645 h 6346826"/>
              <a:gd name="connsiteX1468" fmla="*/ 2815617 w 5451476"/>
              <a:gd name="connsiteY1468" fmla="*/ 601043 h 6346826"/>
              <a:gd name="connsiteX1469" fmla="*/ 2813712 w 5451476"/>
              <a:gd name="connsiteY1469" fmla="*/ 606758 h 6346826"/>
              <a:gd name="connsiteX1470" fmla="*/ 2811489 w 5451476"/>
              <a:gd name="connsiteY1470" fmla="*/ 612156 h 6346826"/>
              <a:gd name="connsiteX1471" fmla="*/ 2809584 w 5451476"/>
              <a:gd name="connsiteY1471" fmla="*/ 617236 h 6346826"/>
              <a:gd name="connsiteX1472" fmla="*/ 2807679 w 5451476"/>
              <a:gd name="connsiteY1472" fmla="*/ 621999 h 6346826"/>
              <a:gd name="connsiteX1473" fmla="*/ 2805139 w 5451476"/>
              <a:gd name="connsiteY1473" fmla="*/ 627396 h 6346826"/>
              <a:gd name="connsiteX1474" fmla="*/ 2802916 w 5451476"/>
              <a:gd name="connsiteY1474" fmla="*/ 632477 h 6346826"/>
              <a:gd name="connsiteX1475" fmla="*/ 2800058 w 5451476"/>
              <a:gd name="connsiteY1475" fmla="*/ 636604 h 6346826"/>
              <a:gd name="connsiteX1476" fmla="*/ 2797835 w 5451476"/>
              <a:gd name="connsiteY1476" fmla="*/ 641367 h 6346826"/>
              <a:gd name="connsiteX1477" fmla="*/ 2794977 w 5451476"/>
              <a:gd name="connsiteY1477" fmla="*/ 646130 h 6346826"/>
              <a:gd name="connsiteX1478" fmla="*/ 2791802 w 5451476"/>
              <a:gd name="connsiteY1478" fmla="*/ 650575 h 6346826"/>
              <a:gd name="connsiteX1479" fmla="*/ 2788944 w 5451476"/>
              <a:gd name="connsiteY1479" fmla="*/ 655020 h 6346826"/>
              <a:gd name="connsiteX1480" fmla="*/ 2786086 w 5451476"/>
              <a:gd name="connsiteY1480" fmla="*/ 659466 h 6346826"/>
              <a:gd name="connsiteX1481" fmla="*/ 2782911 w 5451476"/>
              <a:gd name="connsiteY1481" fmla="*/ 663276 h 6346826"/>
              <a:gd name="connsiteX1482" fmla="*/ 2779418 w 5451476"/>
              <a:gd name="connsiteY1482" fmla="*/ 667721 h 6346826"/>
              <a:gd name="connsiteX1483" fmla="*/ 2776243 w 5451476"/>
              <a:gd name="connsiteY1483" fmla="*/ 671531 h 6346826"/>
              <a:gd name="connsiteX1484" fmla="*/ 2773067 w 5451476"/>
              <a:gd name="connsiteY1484" fmla="*/ 675659 h 6346826"/>
              <a:gd name="connsiteX1485" fmla="*/ 2769574 w 5451476"/>
              <a:gd name="connsiteY1485" fmla="*/ 679152 h 6346826"/>
              <a:gd name="connsiteX1486" fmla="*/ 2766081 w 5451476"/>
              <a:gd name="connsiteY1486" fmla="*/ 683279 h 6346826"/>
              <a:gd name="connsiteX1487" fmla="*/ 2764811 w 5451476"/>
              <a:gd name="connsiteY1487" fmla="*/ 684232 h 6346826"/>
              <a:gd name="connsiteX1488" fmla="*/ 2751157 w 5451476"/>
              <a:gd name="connsiteY1488" fmla="*/ 697885 h 6346826"/>
              <a:gd name="connsiteX1489" fmla="*/ 2736550 w 5451476"/>
              <a:gd name="connsiteY1489" fmla="*/ 712173 h 6346826"/>
              <a:gd name="connsiteX1490" fmla="*/ 2721943 w 5451476"/>
              <a:gd name="connsiteY1490" fmla="*/ 726779 h 6346826"/>
              <a:gd name="connsiteX1491" fmla="*/ 2707336 w 5451476"/>
              <a:gd name="connsiteY1491" fmla="*/ 741385 h 6346826"/>
              <a:gd name="connsiteX1492" fmla="*/ 2693047 w 5451476"/>
              <a:gd name="connsiteY1492" fmla="*/ 756308 h 6346826"/>
              <a:gd name="connsiteX1493" fmla="*/ 2678123 w 5451476"/>
              <a:gd name="connsiteY1493" fmla="*/ 770914 h 6346826"/>
              <a:gd name="connsiteX1494" fmla="*/ 2663516 w 5451476"/>
              <a:gd name="connsiteY1494" fmla="*/ 785520 h 6346826"/>
              <a:gd name="connsiteX1495" fmla="*/ 2648909 w 5451476"/>
              <a:gd name="connsiteY1495" fmla="*/ 799808 h 6346826"/>
              <a:gd name="connsiteX1496" fmla="*/ 2634303 w 5451476"/>
              <a:gd name="connsiteY1496" fmla="*/ 814414 h 6346826"/>
              <a:gd name="connsiteX1497" fmla="*/ 2620013 w 5451476"/>
              <a:gd name="connsiteY1497" fmla="*/ 829020 h 6346826"/>
              <a:gd name="connsiteX1498" fmla="*/ 2605089 w 5451476"/>
              <a:gd name="connsiteY1498" fmla="*/ 843943 h 6346826"/>
              <a:gd name="connsiteX1499" fmla="*/ 2590482 w 5451476"/>
              <a:gd name="connsiteY1499" fmla="*/ 858549 h 6346826"/>
              <a:gd name="connsiteX1500" fmla="*/ 2575875 w 5451476"/>
              <a:gd name="connsiteY1500" fmla="*/ 873154 h 6346826"/>
              <a:gd name="connsiteX1501" fmla="*/ 2561269 w 5451476"/>
              <a:gd name="connsiteY1501" fmla="*/ 887443 h 6346826"/>
              <a:gd name="connsiteX1502" fmla="*/ 2546344 w 5451476"/>
              <a:gd name="connsiteY1502" fmla="*/ 902048 h 6346826"/>
              <a:gd name="connsiteX1503" fmla="*/ 2532373 w 5451476"/>
              <a:gd name="connsiteY1503" fmla="*/ 916972 h 6346826"/>
              <a:gd name="connsiteX1504" fmla="*/ 2517448 w 5451476"/>
              <a:gd name="connsiteY1504" fmla="*/ 931578 h 6346826"/>
              <a:gd name="connsiteX1505" fmla="*/ 2502841 w 5451476"/>
              <a:gd name="connsiteY1505" fmla="*/ 946183 h 6346826"/>
              <a:gd name="connsiteX1506" fmla="*/ 2488235 w 5451476"/>
              <a:gd name="connsiteY1506" fmla="*/ 960789 h 6346826"/>
              <a:gd name="connsiteX1507" fmla="*/ 2473628 w 5451476"/>
              <a:gd name="connsiteY1507" fmla="*/ 975078 h 6346826"/>
              <a:gd name="connsiteX1508" fmla="*/ 2458704 w 5451476"/>
              <a:gd name="connsiteY1508" fmla="*/ 989683 h 6346826"/>
              <a:gd name="connsiteX1509" fmla="*/ 2444414 w 5451476"/>
              <a:gd name="connsiteY1509" fmla="*/ 1004607 h 6346826"/>
              <a:gd name="connsiteX1510" fmla="*/ 2429807 w 5451476"/>
              <a:gd name="connsiteY1510" fmla="*/ 1019212 h 6346826"/>
              <a:gd name="connsiteX1511" fmla="*/ 2415201 w 5451476"/>
              <a:gd name="connsiteY1511" fmla="*/ 1033818 h 6346826"/>
              <a:gd name="connsiteX1512" fmla="*/ 2400594 w 5451476"/>
              <a:gd name="connsiteY1512" fmla="*/ 1048106 h 6346826"/>
              <a:gd name="connsiteX1513" fmla="*/ 2385670 w 5451476"/>
              <a:gd name="connsiteY1513" fmla="*/ 1062712 h 6346826"/>
              <a:gd name="connsiteX1514" fmla="*/ 2371063 w 5451476"/>
              <a:gd name="connsiteY1514" fmla="*/ 1077635 h 6346826"/>
              <a:gd name="connsiteX1515" fmla="*/ 2356774 w 5451476"/>
              <a:gd name="connsiteY1515" fmla="*/ 1092241 h 6346826"/>
              <a:gd name="connsiteX1516" fmla="*/ 2342167 w 5451476"/>
              <a:gd name="connsiteY1516" fmla="*/ 1106847 h 6346826"/>
              <a:gd name="connsiteX1517" fmla="*/ 2327560 w 5451476"/>
              <a:gd name="connsiteY1517" fmla="*/ 1121453 h 6346826"/>
              <a:gd name="connsiteX1518" fmla="*/ 2312636 w 5451476"/>
              <a:gd name="connsiteY1518" fmla="*/ 1135741 h 6346826"/>
              <a:gd name="connsiteX1519" fmla="*/ 2298029 w 5451476"/>
              <a:gd name="connsiteY1519" fmla="*/ 1150347 h 6346826"/>
              <a:gd name="connsiteX1520" fmla="*/ 2283422 w 5451476"/>
              <a:gd name="connsiteY1520" fmla="*/ 1165270 h 6346826"/>
              <a:gd name="connsiteX1521" fmla="*/ 2269133 w 5451476"/>
              <a:gd name="connsiteY1521" fmla="*/ 1179876 h 6346826"/>
              <a:gd name="connsiteX1522" fmla="*/ 2254526 w 5451476"/>
              <a:gd name="connsiteY1522" fmla="*/ 1194481 h 6346826"/>
              <a:gd name="connsiteX1523" fmla="*/ 2239602 w 5451476"/>
              <a:gd name="connsiteY1523" fmla="*/ 1209087 h 6346826"/>
              <a:gd name="connsiteX1524" fmla="*/ 2224995 w 5451476"/>
              <a:gd name="connsiteY1524" fmla="*/ 1223375 h 6346826"/>
              <a:gd name="connsiteX1525" fmla="*/ 2210388 w 5451476"/>
              <a:gd name="connsiteY1525" fmla="*/ 1238299 h 6346826"/>
              <a:gd name="connsiteX1526" fmla="*/ 2195781 w 5451476"/>
              <a:gd name="connsiteY1526" fmla="*/ 1252905 h 6346826"/>
              <a:gd name="connsiteX1527" fmla="*/ 2181492 w 5451476"/>
              <a:gd name="connsiteY1527" fmla="*/ 1267510 h 6346826"/>
              <a:gd name="connsiteX1528" fmla="*/ 2166885 w 5451476"/>
              <a:gd name="connsiteY1528" fmla="*/ 1282116 h 6346826"/>
              <a:gd name="connsiteX1529" fmla="*/ 2151961 w 5451476"/>
              <a:gd name="connsiteY1529" fmla="*/ 1296722 h 6346826"/>
              <a:gd name="connsiteX1530" fmla="*/ 2137354 w 5451476"/>
              <a:gd name="connsiteY1530" fmla="*/ 1311010 h 6346826"/>
              <a:gd name="connsiteX1531" fmla="*/ 2122747 w 5451476"/>
              <a:gd name="connsiteY1531" fmla="*/ 1325934 h 6346826"/>
              <a:gd name="connsiteX1532" fmla="*/ 2108458 w 5451476"/>
              <a:gd name="connsiteY1532" fmla="*/ 1340539 h 6346826"/>
              <a:gd name="connsiteX1533" fmla="*/ 2093851 w 5451476"/>
              <a:gd name="connsiteY1533" fmla="*/ 1355145 h 6346826"/>
              <a:gd name="connsiteX1534" fmla="*/ 2078927 w 5451476"/>
              <a:gd name="connsiteY1534" fmla="*/ 1369751 h 6346826"/>
              <a:gd name="connsiteX1535" fmla="*/ 2064320 w 5451476"/>
              <a:gd name="connsiteY1535" fmla="*/ 1384039 h 6346826"/>
              <a:gd name="connsiteX1536" fmla="*/ 2049713 w 5451476"/>
              <a:gd name="connsiteY1536" fmla="*/ 1398962 h 6346826"/>
              <a:gd name="connsiteX1537" fmla="*/ 2035107 w 5451476"/>
              <a:gd name="connsiteY1537" fmla="*/ 1413568 h 6346826"/>
              <a:gd name="connsiteX1538" fmla="*/ 2020817 w 5451476"/>
              <a:gd name="connsiteY1538" fmla="*/ 1428174 h 6346826"/>
              <a:gd name="connsiteX1539" fmla="*/ 2005893 w 5451476"/>
              <a:gd name="connsiteY1539" fmla="*/ 1442780 h 6346826"/>
              <a:gd name="connsiteX1540" fmla="*/ 1991286 w 5451476"/>
              <a:gd name="connsiteY1540" fmla="*/ 1457385 h 6346826"/>
              <a:gd name="connsiteX1541" fmla="*/ 1976679 w 5451476"/>
              <a:gd name="connsiteY1541" fmla="*/ 1471674 h 6346826"/>
              <a:gd name="connsiteX1542" fmla="*/ 1962073 w 5451476"/>
              <a:gd name="connsiteY1542" fmla="*/ 1486597 h 6346826"/>
              <a:gd name="connsiteX1543" fmla="*/ 1947148 w 5451476"/>
              <a:gd name="connsiteY1543" fmla="*/ 1501203 h 6346826"/>
              <a:gd name="connsiteX1544" fmla="*/ 1932859 w 5451476"/>
              <a:gd name="connsiteY1544" fmla="*/ 1515809 h 6346826"/>
              <a:gd name="connsiteX1545" fmla="*/ 1918252 w 5451476"/>
              <a:gd name="connsiteY1545" fmla="*/ 1530414 h 6346826"/>
              <a:gd name="connsiteX1546" fmla="*/ 1903645 w 5451476"/>
              <a:gd name="connsiteY1546" fmla="*/ 1545338 h 6346826"/>
              <a:gd name="connsiteX1547" fmla="*/ 1889039 w 5451476"/>
              <a:gd name="connsiteY1547" fmla="*/ 1559626 h 6346826"/>
              <a:gd name="connsiteX1548" fmla="*/ 1874114 w 5451476"/>
              <a:gd name="connsiteY1548" fmla="*/ 1574232 h 6346826"/>
              <a:gd name="connsiteX1549" fmla="*/ 1859508 w 5451476"/>
              <a:gd name="connsiteY1549" fmla="*/ 1588837 h 6346826"/>
              <a:gd name="connsiteX1550" fmla="*/ 1845218 w 5451476"/>
              <a:gd name="connsiteY1550" fmla="*/ 1603443 h 6346826"/>
              <a:gd name="connsiteX1551" fmla="*/ 1830612 w 5451476"/>
              <a:gd name="connsiteY1551" fmla="*/ 1618049 h 6346826"/>
              <a:gd name="connsiteX1552" fmla="*/ 1816005 w 5451476"/>
              <a:gd name="connsiteY1552" fmla="*/ 1632972 h 6346826"/>
              <a:gd name="connsiteX1553" fmla="*/ 1801398 w 5451476"/>
              <a:gd name="connsiteY1553" fmla="*/ 1647260 h 6346826"/>
              <a:gd name="connsiteX1554" fmla="*/ 1786474 w 5451476"/>
              <a:gd name="connsiteY1554" fmla="*/ 1661866 h 6346826"/>
              <a:gd name="connsiteX1555" fmla="*/ 1771867 w 5451476"/>
              <a:gd name="connsiteY1555" fmla="*/ 1676472 h 6346826"/>
              <a:gd name="connsiteX1556" fmla="*/ 1757578 w 5451476"/>
              <a:gd name="connsiteY1556" fmla="*/ 1691078 h 6346826"/>
              <a:gd name="connsiteX1557" fmla="*/ 1742971 w 5451476"/>
              <a:gd name="connsiteY1557" fmla="*/ 1706001 h 6346826"/>
              <a:gd name="connsiteX1558" fmla="*/ 1728364 w 5451476"/>
              <a:gd name="connsiteY1558" fmla="*/ 1720607 h 6346826"/>
              <a:gd name="connsiteX1559" fmla="*/ 1713440 w 5451476"/>
              <a:gd name="connsiteY1559" fmla="*/ 1734895 h 6346826"/>
              <a:gd name="connsiteX1560" fmla="*/ 1698833 w 5451476"/>
              <a:gd name="connsiteY1560" fmla="*/ 1749501 h 6346826"/>
              <a:gd name="connsiteX1561" fmla="*/ 1684544 w 5451476"/>
              <a:gd name="connsiteY1561" fmla="*/ 1764107 h 6346826"/>
              <a:gd name="connsiteX1562" fmla="*/ 1669937 w 5451476"/>
              <a:gd name="connsiteY1562" fmla="*/ 1778712 h 6346826"/>
              <a:gd name="connsiteX1563" fmla="*/ 1655330 w 5451476"/>
              <a:gd name="connsiteY1563" fmla="*/ 1793636 h 6346826"/>
              <a:gd name="connsiteX1564" fmla="*/ 1640406 w 5451476"/>
              <a:gd name="connsiteY1564" fmla="*/ 1807924 h 6346826"/>
              <a:gd name="connsiteX1565" fmla="*/ 1625799 w 5451476"/>
              <a:gd name="connsiteY1565" fmla="*/ 1822530 h 6346826"/>
              <a:gd name="connsiteX1566" fmla="*/ 1611192 w 5451476"/>
              <a:gd name="connsiteY1566" fmla="*/ 1837135 h 6346826"/>
              <a:gd name="connsiteX1567" fmla="*/ 1596903 w 5451476"/>
              <a:gd name="connsiteY1567" fmla="*/ 1851741 h 6346826"/>
              <a:gd name="connsiteX1568" fmla="*/ 1582296 w 5451476"/>
              <a:gd name="connsiteY1568" fmla="*/ 1866665 h 6346826"/>
              <a:gd name="connsiteX1569" fmla="*/ 1567372 w 5451476"/>
              <a:gd name="connsiteY1569" fmla="*/ 1881270 h 6346826"/>
              <a:gd name="connsiteX1570" fmla="*/ 1552765 w 5451476"/>
              <a:gd name="connsiteY1570" fmla="*/ 1895558 h 6346826"/>
              <a:gd name="connsiteX1571" fmla="*/ 1538159 w 5451476"/>
              <a:gd name="connsiteY1571" fmla="*/ 1910164 h 6346826"/>
              <a:gd name="connsiteX1572" fmla="*/ 1523552 w 5451476"/>
              <a:gd name="connsiteY1572" fmla="*/ 1924770 h 6346826"/>
              <a:gd name="connsiteX1573" fmla="*/ 1509263 w 5451476"/>
              <a:gd name="connsiteY1573" fmla="*/ 1939376 h 6346826"/>
              <a:gd name="connsiteX1574" fmla="*/ 1494338 w 5451476"/>
              <a:gd name="connsiteY1574" fmla="*/ 1954299 h 6346826"/>
              <a:gd name="connsiteX1575" fmla="*/ 1492750 w 5451476"/>
              <a:gd name="connsiteY1575" fmla="*/ 1955887 h 6346826"/>
              <a:gd name="connsiteX1576" fmla="*/ 1479731 w 5451476"/>
              <a:gd name="connsiteY1576" fmla="*/ 1968905 h 6346826"/>
              <a:gd name="connsiteX1577" fmla="*/ 1465125 w 5451476"/>
              <a:gd name="connsiteY1577" fmla="*/ 1983193 h 6346826"/>
              <a:gd name="connsiteX1578" fmla="*/ 1450518 w 5451476"/>
              <a:gd name="connsiteY1578" fmla="*/ 1997799 h 6346826"/>
              <a:gd name="connsiteX1579" fmla="*/ 1435911 w 5451476"/>
              <a:gd name="connsiteY1579" fmla="*/ 2012405 h 6346826"/>
              <a:gd name="connsiteX1580" fmla="*/ 1421622 w 5451476"/>
              <a:gd name="connsiteY1580" fmla="*/ 2027328 h 6346826"/>
              <a:gd name="connsiteX1581" fmla="*/ 1406697 w 5451476"/>
              <a:gd name="connsiteY1581" fmla="*/ 2041934 h 6346826"/>
              <a:gd name="connsiteX1582" fmla="*/ 1392091 w 5451476"/>
              <a:gd name="connsiteY1582" fmla="*/ 2056539 h 6346826"/>
              <a:gd name="connsiteX1583" fmla="*/ 1377484 w 5451476"/>
              <a:gd name="connsiteY1583" fmla="*/ 2070828 h 6346826"/>
              <a:gd name="connsiteX1584" fmla="*/ 1362877 w 5451476"/>
              <a:gd name="connsiteY1584" fmla="*/ 2085434 h 6346826"/>
              <a:gd name="connsiteX1585" fmla="*/ 1347953 w 5451476"/>
              <a:gd name="connsiteY1585" fmla="*/ 2100039 h 6346826"/>
              <a:gd name="connsiteX1586" fmla="*/ 1333663 w 5451476"/>
              <a:gd name="connsiteY1586" fmla="*/ 2114963 h 6346826"/>
              <a:gd name="connsiteX1587" fmla="*/ 1319057 w 5451476"/>
              <a:gd name="connsiteY1587" fmla="*/ 2129568 h 6346826"/>
              <a:gd name="connsiteX1588" fmla="*/ 1304450 w 5451476"/>
              <a:gd name="connsiteY1588" fmla="*/ 2143857 h 6346826"/>
              <a:gd name="connsiteX1589" fmla="*/ 1289843 w 5451476"/>
              <a:gd name="connsiteY1589" fmla="*/ 2158462 h 6346826"/>
              <a:gd name="connsiteX1590" fmla="*/ 1274919 w 5451476"/>
              <a:gd name="connsiteY1590" fmla="*/ 2173068 h 6346826"/>
              <a:gd name="connsiteX1591" fmla="*/ 1260630 w 5451476"/>
              <a:gd name="connsiteY1591" fmla="*/ 2187991 h 6346826"/>
              <a:gd name="connsiteX1592" fmla="*/ 1246023 w 5451476"/>
              <a:gd name="connsiteY1592" fmla="*/ 2202598 h 6346826"/>
              <a:gd name="connsiteX1593" fmla="*/ 1231416 w 5451476"/>
              <a:gd name="connsiteY1593" fmla="*/ 2217203 h 6346826"/>
              <a:gd name="connsiteX1594" fmla="*/ 1216809 w 5451476"/>
              <a:gd name="connsiteY1594" fmla="*/ 2231491 h 6346826"/>
              <a:gd name="connsiteX1595" fmla="*/ 1201885 w 5451476"/>
              <a:gd name="connsiteY1595" fmla="*/ 2246098 h 6346826"/>
              <a:gd name="connsiteX1596" fmla="*/ 1187278 w 5451476"/>
              <a:gd name="connsiteY1596" fmla="*/ 2260703 h 6346826"/>
              <a:gd name="connsiteX1597" fmla="*/ 1172989 w 5451476"/>
              <a:gd name="connsiteY1597" fmla="*/ 2275626 h 6346826"/>
              <a:gd name="connsiteX1598" fmla="*/ 1158382 w 5451476"/>
              <a:gd name="connsiteY1598" fmla="*/ 2290232 h 6346826"/>
              <a:gd name="connsiteX1599" fmla="*/ 1143775 w 5451476"/>
              <a:gd name="connsiteY1599" fmla="*/ 2304838 h 6346826"/>
              <a:gd name="connsiteX1600" fmla="*/ 1128851 w 5451476"/>
              <a:gd name="connsiteY1600" fmla="*/ 2319126 h 6346826"/>
              <a:gd name="connsiteX1601" fmla="*/ 1114244 w 5451476"/>
              <a:gd name="connsiteY1601" fmla="*/ 2333732 h 6346826"/>
              <a:gd name="connsiteX1602" fmla="*/ 1099637 w 5451476"/>
              <a:gd name="connsiteY1602" fmla="*/ 2348655 h 6346826"/>
              <a:gd name="connsiteX1603" fmla="*/ 1085348 w 5451476"/>
              <a:gd name="connsiteY1603" fmla="*/ 2363261 h 6346826"/>
              <a:gd name="connsiteX1604" fmla="*/ 1070741 w 5451476"/>
              <a:gd name="connsiteY1604" fmla="*/ 2377866 h 6346826"/>
              <a:gd name="connsiteX1605" fmla="*/ 1056135 w 5451476"/>
              <a:gd name="connsiteY1605" fmla="*/ 2392472 h 6346826"/>
              <a:gd name="connsiteX1606" fmla="*/ 1041210 w 5451476"/>
              <a:gd name="connsiteY1606" fmla="*/ 2406761 h 6346826"/>
              <a:gd name="connsiteX1607" fmla="*/ 1026603 w 5451476"/>
              <a:gd name="connsiteY1607" fmla="*/ 2421366 h 6346826"/>
              <a:gd name="connsiteX1608" fmla="*/ 1013584 w 5451476"/>
              <a:gd name="connsiteY1608" fmla="*/ 2434702 h 6346826"/>
              <a:gd name="connsiteX1609" fmla="*/ 1011997 w 5451476"/>
              <a:gd name="connsiteY1609" fmla="*/ 2436289 h 6346826"/>
              <a:gd name="connsiteX1610" fmla="*/ 1008504 w 5451476"/>
              <a:gd name="connsiteY1610" fmla="*/ 2440100 h 6346826"/>
              <a:gd name="connsiteX1611" fmla="*/ 1005328 w 5451476"/>
              <a:gd name="connsiteY1611" fmla="*/ 2443592 h 6346826"/>
              <a:gd name="connsiteX1612" fmla="*/ 1001518 w 5451476"/>
              <a:gd name="connsiteY1612" fmla="*/ 2447720 h 6346826"/>
              <a:gd name="connsiteX1613" fmla="*/ 998342 w 5451476"/>
              <a:gd name="connsiteY1613" fmla="*/ 2451530 h 6346826"/>
              <a:gd name="connsiteX1614" fmla="*/ 995167 w 5451476"/>
              <a:gd name="connsiteY1614" fmla="*/ 2455976 h 6346826"/>
              <a:gd name="connsiteX1615" fmla="*/ 991992 w 5451476"/>
              <a:gd name="connsiteY1615" fmla="*/ 2460103 h 6346826"/>
              <a:gd name="connsiteX1616" fmla="*/ 988816 w 5451476"/>
              <a:gd name="connsiteY1616" fmla="*/ 2464231 h 6346826"/>
              <a:gd name="connsiteX1617" fmla="*/ 986276 w 5451476"/>
              <a:gd name="connsiteY1617" fmla="*/ 2468676 h 6346826"/>
              <a:gd name="connsiteX1618" fmla="*/ 983418 w 5451476"/>
              <a:gd name="connsiteY1618" fmla="*/ 2473122 h 6346826"/>
              <a:gd name="connsiteX1619" fmla="*/ 980560 w 5451476"/>
              <a:gd name="connsiteY1619" fmla="*/ 2477884 h 6346826"/>
              <a:gd name="connsiteX1620" fmla="*/ 977702 w 5451476"/>
              <a:gd name="connsiteY1620" fmla="*/ 2482647 h 6346826"/>
              <a:gd name="connsiteX1621" fmla="*/ 975480 w 5451476"/>
              <a:gd name="connsiteY1621" fmla="*/ 2487092 h 6346826"/>
              <a:gd name="connsiteX1622" fmla="*/ 972939 w 5451476"/>
              <a:gd name="connsiteY1622" fmla="*/ 2492172 h 6346826"/>
              <a:gd name="connsiteX1623" fmla="*/ 970716 w 5451476"/>
              <a:gd name="connsiteY1623" fmla="*/ 2497253 h 6346826"/>
              <a:gd name="connsiteX1624" fmla="*/ 968176 w 5451476"/>
              <a:gd name="connsiteY1624" fmla="*/ 2502333 h 6346826"/>
              <a:gd name="connsiteX1625" fmla="*/ 966271 w 5451476"/>
              <a:gd name="connsiteY1625" fmla="*/ 2507096 h 6346826"/>
              <a:gd name="connsiteX1626" fmla="*/ 964366 w 5451476"/>
              <a:gd name="connsiteY1626" fmla="*/ 2512812 h 6346826"/>
              <a:gd name="connsiteX1627" fmla="*/ 962778 w 5451476"/>
              <a:gd name="connsiteY1627" fmla="*/ 2518209 h 6346826"/>
              <a:gd name="connsiteX1628" fmla="*/ 960873 w 5451476"/>
              <a:gd name="connsiteY1628" fmla="*/ 2523924 h 6346826"/>
              <a:gd name="connsiteX1629" fmla="*/ 959285 w 5451476"/>
              <a:gd name="connsiteY1629" fmla="*/ 2529322 h 6346826"/>
              <a:gd name="connsiteX1630" fmla="*/ 958015 w 5451476"/>
              <a:gd name="connsiteY1630" fmla="*/ 2535672 h 6346826"/>
              <a:gd name="connsiteX1631" fmla="*/ 956427 w 5451476"/>
              <a:gd name="connsiteY1631" fmla="*/ 2541705 h 6346826"/>
              <a:gd name="connsiteX1632" fmla="*/ 955475 w 5451476"/>
              <a:gd name="connsiteY1632" fmla="*/ 2547738 h 6346826"/>
              <a:gd name="connsiteX1633" fmla="*/ 954522 w 5451476"/>
              <a:gd name="connsiteY1633" fmla="*/ 2554088 h 6346826"/>
              <a:gd name="connsiteX1634" fmla="*/ 953569 w 5451476"/>
              <a:gd name="connsiteY1634" fmla="*/ 2560756 h 6346826"/>
              <a:gd name="connsiteX1635" fmla="*/ 953252 w 5451476"/>
              <a:gd name="connsiteY1635" fmla="*/ 2567424 h 6346826"/>
              <a:gd name="connsiteX1636" fmla="*/ 952934 w 5451476"/>
              <a:gd name="connsiteY1636" fmla="*/ 2574092 h 6346826"/>
              <a:gd name="connsiteX1637" fmla="*/ 952934 w 5451476"/>
              <a:gd name="connsiteY1637" fmla="*/ 2581395 h 6346826"/>
              <a:gd name="connsiteX1638" fmla="*/ 952934 w 5451476"/>
              <a:gd name="connsiteY1638" fmla="*/ 2589333 h 6346826"/>
              <a:gd name="connsiteX1639" fmla="*/ 953252 w 5451476"/>
              <a:gd name="connsiteY1639" fmla="*/ 2596953 h 6346826"/>
              <a:gd name="connsiteX1640" fmla="*/ 953887 w 5451476"/>
              <a:gd name="connsiteY1640" fmla="*/ 2604891 h 6346826"/>
              <a:gd name="connsiteX1641" fmla="*/ 954840 w 5451476"/>
              <a:gd name="connsiteY1641" fmla="*/ 2612829 h 6346826"/>
              <a:gd name="connsiteX1642" fmla="*/ 956745 w 5451476"/>
              <a:gd name="connsiteY1642" fmla="*/ 2622672 h 6346826"/>
              <a:gd name="connsiteX1643" fmla="*/ 958650 w 5451476"/>
              <a:gd name="connsiteY1643" fmla="*/ 2632515 h 6346826"/>
              <a:gd name="connsiteX1644" fmla="*/ 961508 w 5451476"/>
              <a:gd name="connsiteY1644" fmla="*/ 2642040 h 6346826"/>
              <a:gd name="connsiteX1645" fmla="*/ 964683 w 5451476"/>
              <a:gd name="connsiteY1645" fmla="*/ 2651566 h 6346826"/>
              <a:gd name="connsiteX1646" fmla="*/ 968811 w 5451476"/>
              <a:gd name="connsiteY1646" fmla="*/ 2662362 h 6346826"/>
              <a:gd name="connsiteX1647" fmla="*/ 973574 w 5451476"/>
              <a:gd name="connsiteY1647" fmla="*/ 2672522 h 6346826"/>
              <a:gd name="connsiteX1648" fmla="*/ 978655 w 5451476"/>
              <a:gd name="connsiteY1648" fmla="*/ 2682683 h 6346826"/>
              <a:gd name="connsiteX1649" fmla="*/ 984053 w 5451476"/>
              <a:gd name="connsiteY1649" fmla="*/ 2692526 h 6346826"/>
              <a:gd name="connsiteX1650" fmla="*/ 991039 w 5451476"/>
              <a:gd name="connsiteY1650" fmla="*/ 2702369 h 6346826"/>
              <a:gd name="connsiteX1651" fmla="*/ 997707 w 5451476"/>
              <a:gd name="connsiteY1651" fmla="*/ 2711577 h 6346826"/>
              <a:gd name="connsiteX1652" fmla="*/ 1005646 w 5451476"/>
              <a:gd name="connsiteY1652" fmla="*/ 2720467 h 6346826"/>
              <a:gd name="connsiteX1653" fmla="*/ 1013584 w 5451476"/>
              <a:gd name="connsiteY1653" fmla="*/ 2729357 h 6346826"/>
              <a:gd name="connsiteX1654" fmla="*/ 1022158 w 5451476"/>
              <a:gd name="connsiteY1654" fmla="*/ 2737613 h 6346826"/>
              <a:gd name="connsiteX1655" fmla="*/ 1031366 w 5451476"/>
              <a:gd name="connsiteY1655" fmla="*/ 2745233 h 6346826"/>
              <a:gd name="connsiteX1656" fmla="*/ 1040893 w 5451476"/>
              <a:gd name="connsiteY1656" fmla="*/ 2752219 h 6346826"/>
              <a:gd name="connsiteX1657" fmla="*/ 1050419 w 5451476"/>
              <a:gd name="connsiteY1657" fmla="*/ 2758569 h 6346826"/>
              <a:gd name="connsiteX1658" fmla="*/ 1060262 w 5451476"/>
              <a:gd name="connsiteY1658" fmla="*/ 2764602 h 6346826"/>
              <a:gd name="connsiteX1659" fmla="*/ 1070741 w 5451476"/>
              <a:gd name="connsiteY1659" fmla="*/ 2769682 h 6346826"/>
              <a:gd name="connsiteX1660" fmla="*/ 1080902 w 5451476"/>
              <a:gd name="connsiteY1660" fmla="*/ 2774445 h 6346826"/>
              <a:gd name="connsiteX1661" fmla="*/ 1091381 w 5451476"/>
              <a:gd name="connsiteY1661" fmla="*/ 2778573 h 6346826"/>
              <a:gd name="connsiteX1662" fmla="*/ 1101225 w 5451476"/>
              <a:gd name="connsiteY1662" fmla="*/ 2781748 h 6346826"/>
              <a:gd name="connsiteX1663" fmla="*/ 1110751 w 5451476"/>
              <a:gd name="connsiteY1663" fmla="*/ 2784606 h 6346826"/>
              <a:gd name="connsiteX1664" fmla="*/ 1120595 w 5451476"/>
              <a:gd name="connsiteY1664" fmla="*/ 2786510 h 6346826"/>
              <a:gd name="connsiteX1665" fmla="*/ 1130121 w 5451476"/>
              <a:gd name="connsiteY1665" fmla="*/ 2788098 h 6346826"/>
              <a:gd name="connsiteX1666" fmla="*/ 1138059 w 5451476"/>
              <a:gd name="connsiteY1666" fmla="*/ 2789368 h 6346826"/>
              <a:gd name="connsiteX1667" fmla="*/ 1145998 w 5451476"/>
              <a:gd name="connsiteY1667" fmla="*/ 2790003 h 6346826"/>
              <a:gd name="connsiteX1668" fmla="*/ 1153937 w 5451476"/>
              <a:gd name="connsiteY1668" fmla="*/ 2790321 h 6346826"/>
              <a:gd name="connsiteX1669" fmla="*/ 1161875 w 5451476"/>
              <a:gd name="connsiteY1669" fmla="*/ 2790321 h 6346826"/>
              <a:gd name="connsiteX1670" fmla="*/ 1168543 w 5451476"/>
              <a:gd name="connsiteY1670" fmla="*/ 2790321 h 6346826"/>
              <a:gd name="connsiteX1671" fmla="*/ 1175529 w 5451476"/>
              <a:gd name="connsiteY1671" fmla="*/ 2790003 h 6346826"/>
              <a:gd name="connsiteX1672" fmla="*/ 1182515 w 5451476"/>
              <a:gd name="connsiteY1672" fmla="*/ 2789368 h 6346826"/>
              <a:gd name="connsiteX1673" fmla="*/ 1189183 w 5451476"/>
              <a:gd name="connsiteY1673" fmla="*/ 2788416 h 6346826"/>
              <a:gd name="connsiteX1674" fmla="*/ 1195217 w 5451476"/>
              <a:gd name="connsiteY1674" fmla="*/ 2787781 h 6346826"/>
              <a:gd name="connsiteX1675" fmla="*/ 1201567 w 5451476"/>
              <a:gd name="connsiteY1675" fmla="*/ 2786510 h 6346826"/>
              <a:gd name="connsiteX1676" fmla="*/ 1207600 w 5451476"/>
              <a:gd name="connsiteY1676" fmla="*/ 2785240 h 6346826"/>
              <a:gd name="connsiteX1677" fmla="*/ 1213634 w 5451476"/>
              <a:gd name="connsiteY1677" fmla="*/ 2783653 h 6346826"/>
              <a:gd name="connsiteX1678" fmla="*/ 1219032 w 5451476"/>
              <a:gd name="connsiteY1678" fmla="*/ 2782066 h 6346826"/>
              <a:gd name="connsiteX1679" fmla="*/ 1224748 w 5451476"/>
              <a:gd name="connsiteY1679" fmla="*/ 2780478 h 6346826"/>
              <a:gd name="connsiteX1680" fmla="*/ 1230146 w 5451476"/>
              <a:gd name="connsiteY1680" fmla="*/ 2778573 h 6346826"/>
              <a:gd name="connsiteX1681" fmla="*/ 1235861 w 5451476"/>
              <a:gd name="connsiteY1681" fmla="*/ 2776667 h 6346826"/>
              <a:gd name="connsiteX1682" fmla="*/ 1240942 w 5451476"/>
              <a:gd name="connsiteY1682" fmla="*/ 2774445 h 6346826"/>
              <a:gd name="connsiteX1683" fmla="*/ 1246023 w 5451476"/>
              <a:gd name="connsiteY1683" fmla="*/ 2772540 h 6346826"/>
              <a:gd name="connsiteX1684" fmla="*/ 1250786 w 5451476"/>
              <a:gd name="connsiteY1684" fmla="*/ 2770317 h 6346826"/>
              <a:gd name="connsiteX1685" fmla="*/ 1255866 w 5451476"/>
              <a:gd name="connsiteY1685" fmla="*/ 2767777 h 6346826"/>
              <a:gd name="connsiteX1686" fmla="*/ 1260630 w 5451476"/>
              <a:gd name="connsiteY1686" fmla="*/ 2764919 h 6346826"/>
              <a:gd name="connsiteX1687" fmla="*/ 1265393 w 5451476"/>
              <a:gd name="connsiteY1687" fmla="*/ 2762697 h 6346826"/>
              <a:gd name="connsiteX1688" fmla="*/ 1269838 w 5451476"/>
              <a:gd name="connsiteY1688" fmla="*/ 2759839 h 6346826"/>
              <a:gd name="connsiteX1689" fmla="*/ 1274601 w 5451476"/>
              <a:gd name="connsiteY1689" fmla="*/ 2756982 h 6346826"/>
              <a:gd name="connsiteX1690" fmla="*/ 1279047 w 5451476"/>
              <a:gd name="connsiteY1690" fmla="*/ 2753806 h 6346826"/>
              <a:gd name="connsiteX1691" fmla="*/ 1282857 w 5451476"/>
              <a:gd name="connsiteY1691" fmla="*/ 2751266 h 6346826"/>
              <a:gd name="connsiteX1692" fmla="*/ 1287303 w 5451476"/>
              <a:gd name="connsiteY1692" fmla="*/ 2748091 h 6346826"/>
              <a:gd name="connsiteX1693" fmla="*/ 1291431 w 5451476"/>
              <a:gd name="connsiteY1693" fmla="*/ 2744916 h 6346826"/>
              <a:gd name="connsiteX1694" fmla="*/ 1295241 w 5451476"/>
              <a:gd name="connsiteY1694" fmla="*/ 2741106 h 6346826"/>
              <a:gd name="connsiteX1695" fmla="*/ 1299369 w 5451476"/>
              <a:gd name="connsiteY1695" fmla="*/ 2737930 h 6346826"/>
              <a:gd name="connsiteX1696" fmla="*/ 1303180 w 5451476"/>
              <a:gd name="connsiteY1696" fmla="*/ 2734438 h 6346826"/>
              <a:gd name="connsiteX1697" fmla="*/ 1306673 w 5451476"/>
              <a:gd name="connsiteY1697" fmla="*/ 2730945 h 6346826"/>
              <a:gd name="connsiteX1698" fmla="*/ 1308895 w 5451476"/>
              <a:gd name="connsiteY1698" fmla="*/ 2729357 h 6346826"/>
              <a:gd name="connsiteX1699" fmla="*/ 1321597 w 5451476"/>
              <a:gd name="connsiteY1699" fmla="*/ 2716339 h 6346826"/>
              <a:gd name="connsiteX1700" fmla="*/ 1336204 w 5451476"/>
              <a:gd name="connsiteY1700" fmla="*/ 2701416 h 6346826"/>
              <a:gd name="connsiteX1701" fmla="*/ 1350811 w 5451476"/>
              <a:gd name="connsiteY1701" fmla="*/ 2687446 h 6346826"/>
              <a:gd name="connsiteX1702" fmla="*/ 1365417 w 5451476"/>
              <a:gd name="connsiteY1702" fmla="*/ 2672522 h 6346826"/>
              <a:gd name="connsiteX1703" fmla="*/ 1380342 w 5451476"/>
              <a:gd name="connsiteY1703" fmla="*/ 2657916 h 6346826"/>
              <a:gd name="connsiteX1704" fmla="*/ 1394631 w 5451476"/>
              <a:gd name="connsiteY1704" fmla="*/ 2643310 h 6346826"/>
              <a:gd name="connsiteX1705" fmla="*/ 1409238 w 5451476"/>
              <a:gd name="connsiteY1705" fmla="*/ 2628705 h 6346826"/>
              <a:gd name="connsiteX1706" fmla="*/ 1423844 w 5451476"/>
              <a:gd name="connsiteY1706" fmla="*/ 2613782 h 6346826"/>
              <a:gd name="connsiteX1707" fmla="*/ 1438451 w 5451476"/>
              <a:gd name="connsiteY1707" fmla="*/ 2599493 h 6346826"/>
              <a:gd name="connsiteX1708" fmla="*/ 1453376 w 5451476"/>
              <a:gd name="connsiteY1708" fmla="*/ 2584887 h 6346826"/>
              <a:gd name="connsiteX1709" fmla="*/ 1467982 w 5451476"/>
              <a:gd name="connsiteY1709" fmla="*/ 2570282 h 6346826"/>
              <a:gd name="connsiteX1710" fmla="*/ 1482272 w 5451476"/>
              <a:gd name="connsiteY1710" fmla="*/ 2555676 h 6346826"/>
              <a:gd name="connsiteX1711" fmla="*/ 1496879 w 5451476"/>
              <a:gd name="connsiteY1711" fmla="*/ 2540753 h 6346826"/>
              <a:gd name="connsiteX1712" fmla="*/ 1511485 w 5451476"/>
              <a:gd name="connsiteY1712" fmla="*/ 2526782 h 6346826"/>
              <a:gd name="connsiteX1713" fmla="*/ 1526092 w 5451476"/>
              <a:gd name="connsiteY1713" fmla="*/ 2511859 h 6346826"/>
              <a:gd name="connsiteX1714" fmla="*/ 1541016 w 5451476"/>
              <a:gd name="connsiteY1714" fmla="*/ 2497253 h 6346826"/>
              <a:gd name="connsiteX1715" fmla="*/ 1555623 w 5451476"/>
              <a:gd name="connsiteY1715" fmla="*/ 2482647 h 6346826"/>
              <a:gd name="connsiteX1716" fmla="*/ 1569912 w 5451476"/>
              <a:gd name="connsiteY1716" fmla="*/ 2468041 h 6346826"/>
              <a:gd name="connsiteX1717" fmla="*/ 1584519 w 5451476"/>
              <a:gd name="connsiteY1717" fmla="*/ 2453118 h 6346826"/>
              <a:gd name="connsiteX1718" fmla="*/ 1599126 w 5451476"/>
              <a:gd name="connsiteY1718" fmla="*/ 2438830 h 6346826"/>
              <a:gd name="connsiteX1719" fmla="*/ 1614050 w 5451476"/>
              <a:gd name="connsiteY1719" fmla="*/ 2424224 h 6346826"/>
              <a:gd name="connsiteX1720" fmla="*/ 1628657 w 5451476"/>
              <a:gd name="connsiteY1720" fmla="*/ 2409618 h 6346826"/>
              <a:gd name="connsiteX1721" fmla="*/ 1643264 w 5451476"/>
              <a:gd name="connsiteY1721" fmla="*/ 2395012 h 6346826"/>
              <a:gd name="connsiteX1722" fmla="*/ 1657553 w 5451476"/>
              <a:gd name="connsiteY1722" fmla="*/ 2380089 h 6346826"/>
              <a:gd name="connsiteX1723" fmla="*/ 1672160 w 5451476"/>
              <a:gd name="connsiteY1723" fmla="*/ 2365483 h 6346826"/>
              <a:gd name="connsiteX1724" fmla="*/ 1687084 w 5451476"/>
              <a:gd name="connsiteY1724" fmla="*/ 2351195 h 6346826"/>
              <a:gd name="connsiteX1725" fmla="*/ 1701691 w 5451476"/>
              <a:gd name="connsiteY1725" fmla="*/ 2336589 h 6346826"/>
              <a:gd name="connsiteX1726" fmla="*/ 1716298 w 5451476"/>
              <a:gd name="connsiteY1726" fmla="*/ 2321984 h 6346826"/>
              <a:gd name="connsiteX1727" fmla="*/ 1730905 w 5451476"/>
              <a:gd name="connsiteY1727" fmla="*/ 2307378 h 6346826"/>
              <a:gd name="connsiteX1728" fmla="*/ 1745194 w 5451476"/>
              <a:gd name="connsiteY1728" fmla="*/ 2292455 h 6346826"/>
              <a:gd name="connsiteX1729" fmla="*/ 1760118 w 5451476"/>
              <a:gd name="connsiteY1729" fmla="*/ 2277849 h 6346826"/>
              <a:gd name="connsiteX1730" fmla="*/ 1774725 w 5451476"/>
              <a:gd name="connsiteY1730" fmla="*/ 2263561 h 6346826"/>
              <a:gd name="connsiteX1731" fmla="*/ 1787744 w 5451476"/>
              <a:gd name="connsiteY1731" fmla="*/ 2250542 h 6346826"/>
              <a:gd name="connsiteX1732" fmla="*/ 1789331 w 5451476"/>
              <a:gd name="connsiteY1732" fmla="*/ 2248955 h 6346826"/>
              <a:gd name="connsiteX1733" fmla="*/ 1803938 w 5451476"/>
              <a:gd name="connsiteY1733" fmla="*/ 2234349 h 6346826"/>
              <a:gd name="connsiteX1734" fmla="*/ 1818545 w 5451476"/>
              <a:gd name="connsiteY1734" fmla="*/ 2219743 h 6346826"/>
              <a:gd name="connsiteX1735" fmla="*/ 1832834 w 5451476"/>
              <a:gd name="connsiteY1735" fmla="*/ 2204820 h 6346826"/>
              <a:gd name="connsiteX1736" fmla="*/ 1847759 w 5451476"/>
              <a:gd name="connsiteY1736" fmla="*/ 2190532 h 6346826"/>
              <a:gd name="connsiteX1737" fmla="*/ 1862365 w 5451476"/>
              <a:gd name="connsiteY1737" fmla="*/ 2175926 h 6346826"/>
              <a:gd name="connsiteX1738" fmla="*/ 1876972 w 5451476"/>
              <a:gd name="connsiteY1738" fmla="*/ 2161320 h 6346826"/>
              <a:gd name="connsiteX1739" fmla="*/ 1891579 w 5451476"/>
              <a:gd name="connsiteY1739" fmla="*/ 2146715 h 6346826"/>
              <a:gd name="connsiteX1740" fmla="*/ 1905868 w 5451476"/>
              <a:gd name="connsiteY1740" fmla="*/ 2131791 h 6346826"/>
              <a:gd name="connsiteX1741" fmla="*/ 1920793 w 5451476"/>
              <a:gd name="connsiteY1741" fmla="*/ 2117185 h 6346826"/>
              <a:gd name="connsiteX1742" fmla="*/ 1935399 w 5451476"/>
              <a:gd name="connsiteY1742" fmla="*/ 2102897 h 6346826"/>
              <a:gd name="connsiteX1743" fmla="*/ 1950006 w 5451476"/>
              <a:gd name="connsiteY1743" fmla="*/ 2088291 h 6346826"/>
              <a:gd name="connsiteX1744" fmla="*/ 1964613 w 5451476"/>
              <a:gd name="connsiteY1744" fmla="*/ 2073685 h 6346826"/>
              <a:gd name="connsiteX1745" fmla="*/ 1979537 w 5451476"/>
              <a:gd name="connsiteY1745" fmla="*/ 2059080 h 6346826"/>
              <a:gd name="connsiteX1746" fmla="*/ 1993827 w 5451476"/>
              <a:gd name="connsiteY1746" fmla="*/ 2044156 h 6346826"/>
              <a:gd name="connsiteX1747" fmla="*/ 2008433 w 5451476"/>
              <a:gd name="connsiteY1747" fmla="*/ 2029551 h 6346826"/>
              <a:gd name="connsiteX1748" fmla="*/ 2023040 w 5451476"/>
              <a:gd name="connsiteY1748" fmla="*/ 2015262 h 6346826"/>
              <a:gd name="connsiteX1749" fmla="*/ 2037647 w 5451476"/>
              <a:gd name="connsiteY1749" fmla="*/ 2000657 h 6346826"/>
              <a:gd name="connsiteX1750" fmla="*/ 2052571 w 5451476"/>
              <a:gd name="connsiteY1750" fmla="*/ 1986051 h 6346826"/>
              <a:gd name="connsiteX1751" fmla="*/ 2067178 w 5451476"/>
              <a:gd name="connsiteY1751" fmla="*/ 1971128 h 6346826"/>
              <a:gd name="connsiteX1752" fmla="*/ 2081467 w 5451476"/>
              <a:gd name="connsiteY1752" fmla="*/ 1956522 h 6346826"/>
              <a:gd name="connsiteX1753" fmla="*/ 2096074 w 5451476"/>
              <a:gd name="connsiteY1753" fmla="*/ 1941916 h 6346826"/>
              <a:gd name="connsiteX1754" fmla="*/ 2110681 w 5451476"/>
              <a:gd name="connsiteY1754" fmla="*/ 1927628 h 6346826"/>
              <a:gd name="connsiteX1755" fmla="*/ 2125605 w 5451476"/>
              <a:gd name="connsiteY1755" fmla="*/ 1913022 h 6346826"/>
              <a:gd name="connsiteX1756" fmla="*/ 2140212 w 5451476"/>
              <a:gd name="connsiteY1756" fmla="*/ 1898416 h 6346826"/>
              <a:gd name="connsiteX1757" fmla="*/ 2154819 w 5451476"/>
              <a:gd name="connsiteY1757" fmla="*/ 1883493 h 6346826"/>
              <a:gd name="connsiteX1758" fmla="*/ 2169108 w 5451476"/>
              <a:gd name="connsiteY1758" fmla="*/ 1868887 h 6346826"/>
              <a:gd name="connsiteX1759" fmla="*/ 2183715 w 5451476"/>
              <a:gd name="connsiteY1759" fmla="*/ 1854281 h 6346826"/>
              <a:gd name="connsiteX1760" fmla="*/ 2198322 w 5451476"/>
              <a:gd name="connsiteY1760" fmla="*/ 1839993 h 6346826"/>
              <a:gd name="connsiteX1761" fmla="*/ 2213246 w 5451476"/>
              <a:gd name="connsiteY1761" fmla="*/ 1825387 h 6346826"/>
              <a:gd name="connsiteX1762" fmla="*/ 2227853 w 5451476"/>
              <a:gd name="connsiteY1762" fmla="*/ 1810464 h 6346826"/>
              <a:gd name="connsiteX1763" fmla="*/ 2242460 w 5451476"/>
              <a:gd name="connsiteY1763" fmla="*/ 1795858 h 6346826"/>
              <a:gd name="connsiteX1764" fmla="*/ 2256749 w 5451476"/>
              <a:gd name="connsiteY1764" fmla="*/ 1781252 h 6346826"/>
              <a:gd name="connsiteX1765" fmla="*/ 2271356 w 5451476"/>
              <a:gd name="connsiteY1765" fmla="*/ 1766964 h 6346826"/>
              <a:gd name="connsiteX1766" fmla="*/ 2286280 w 5451476"/>
              <a:gd name="connsiteY1766" fmla="*/ 1752358 h 6346826"/>
              <a:gd name="connsiteX1767" fmla="*/ 2300887 w 5451476"/>
              <a:gd name="connsiteY1767" fmla="*/ 1737753 h 6346826"/>
              <a:gd name="connsiteX1768" fmla="*/ 2315493 w 5451476"/>
              <a:gd name="connsiteY1768" fmla="*/ 1722829 h 6346826"/>
              <a:gd name="connsiteX1769" fmla="*/ 2329783 w 5451476"/>
              <a:gd name="connsiteY1769" fmla="*/ 1708224 h 6346826"/>
              <a:gd name="connsiteX1770" fmla="*/ 2344390 w 5451476"/>
              <a:gd name="connsiteY1770" fmla="*/ 1693618 h 6346826"/>
              <a:gd name="connsiteX1771" fmla="*/ 2359314 w 5451476"/>
              <a:gd name="connsiteY1771" fmla="*/ 1679330 h 6346826"/>
              <a:gd name="connsiteX1772" fmla="*/ 2373921 w 5451476"/>
              <a:gd name="connsiteY1772" fmla="*/ 1664724 h 6346826"/>
              <a:gd name="connsiteX1773" fmla="*/ 2388527 w 5451476"/>
              <a:gd name="connsiteY1773" fmla="*/ 1649801 h 6346826"/>
              <a:gd name="connsiteX1774" fmla="*/ 2403134 w 5451476"/>
              <a:gd name="connsiteY1774" fmla="*/ 1635195 h 6346826"/>
              <a:gd name="connsiteX1775" fmla="*/ 2417423 w 5451476"/>
              <a:gd name="connsiteY1775" fmla="*/ 1620589 h 6346826"/>
              <a:gd name="connsiteX1776" fmla="*/ 2432348 w 5451476"/>
              <a:gd name="connsiteY1776" fmla="*/ 1605983 h 6346826"/>
              <a:gd name="connsiteX1777" fmla="*/ 2446955 w 5451476"/>
              <a:gd name="connsiteY1777" fmla="*/ 1591695 h 6346826"/>
              <a:gd name="connsiteX1778" fmla="*/ 2461561 w 5451476"/>
              <a:gd name="connsiteY1778" fmla="*/ 1577089 h 6346826"/>
              <a:gd name="connsiteX1779" fmla="*/ 2476168 w 5451476"/>
              <a:gd name="connsiteY1779" fmla="*/ 1562166 h 6346826"/>
              <a:gd name="connsiteX1780" fmla="*/ 2491092 w 5451476"/>
              <a:gd name="connsiteY1780" fmla="*/ 1547560 h 6346826"/>
              <a:gd name="connsiteX1781" fmla="*/ 2505382 w 5451476"/>
              <a:gd name="connsiteY1781" fmla="*/ 1532954 h 6346826"/>
              <a:gd name="connsiteX1782" fmla="*/ 2519989 w 5451476"/>
              <a:gd name="connsiteY1782" fmla="*/ 1518349 h 6346826"/>
              <a:gd name="connsiteX1783" fmla="*/ 2534595 w 5451476"/>
              <a:gd name="connsiteY1783" fmla="*/ 1504060 h 6346826"/>
              <a:gd name="connsiteX1784" fmla="*/ 2549202 w 5451476"/>
              <a:gd name="connsiteY1784" fmla="*/ 1489137 h 6346826"/>
              <a:gd name="connsiteX1785" fmla="*/ 2563809 w 5451476"/>
              <a:gd name="connsiteY1785" fmla="*/ 1474531 h 6346826"/>
              <a:gd name="connsiteX1786" fmla="*/ 2578733 w 5451476"/>
              <a:gd name="connsiteY1786" fmla="*/ 1459925 h 6346826"/>
              <a:gd name="connsiteX1787" fmla="*/ 2593022 w 5451476"/>
              <a:gd name="connsiteY1787" fmla="*/ 1445320 h 6346826"/>
              <a:gd name="connsiteX1788" fmla="*/ 2607629 w 5451476"/>
              <a:gd name="connsiteY1788" fmla="*/ 1431032 h 6346826"/>
              <a:gd name="connsiteX1789" fmla="*/ 2622236 w 5451476"/>
              <a:gd name="connsiteY1789" fmla="*/ 1416426 h 6346826"/>
              <a:gd name="connsiteX1790" fmla="*/ 2635255 w 5451476"/>
              <a:gd name="connsiteY1790" fmla="*/ 1402773 h 6346826"/>
              <a:gd name="connsiteX1791" fmla="*/ 2636843 w 5451476"/>
              <a:gd name="connsiteY1791" fmla="*/ 1401502 h 6346826"/>
              <a:gd name="connsiteX1792" fmla="*/ 2640653 w 5451476"/>
              <a:gd name="connsiteY1792" fmla="*/ 1398010 h 6346826"/>
              <a:gd name="connsiteX1793" fmla="*/ 2644464 w 5451476"/>
              <a:gd name="connsiteY1793" fmla="*/ 1394517 h 6346826"/>
              <a:gd name="connsiteX1794" fmla="*/ 2648592 w 5451476"/>
              <a:gd name="connsiteY1794" fmla="*/ 1391024 h 6346826"/>
              <a:gd name="connsiteX1795" fmla="*/ 2652402 w 5451476"/>
              <a:gd name="connsiteY1795" fmla="*/ 1387849 h 6346826"/>
              <a:gd name="connsiteX1796" fmla="*/ 2656530 w 5451476"/>
              <a:gd name="connsiteY1796" fmla="*/ 1384674 h 6346826"/>
              <a:gd name="connsiteX1797" fmla="*/ 2660658 w 5451476"/>
              <a:gd name="connsiteY1797" fmla="*/ 1381499 h 6346826"/>
              <a:gd name="connsiteX1798" fmla="*/ 2665104 w 5451476"/>
              <a:gd name="connsiteY1798" fmla="*/ 1378641 h 6346826"/>
              <a:gd name="connsiteX1799" fmla="*/ 2669549 w 5451476"/>
              <a:gd name="connsiteY1799" fmla="*/ 1375466 h 6346826"/>
              <a:gd name="connsiteX1800" fmla="*/ 2673995 w 5451476"/>
              <a:gd name="connsiteY1800" fmla="*/ 1372609 h 6346826"/>
              <a:gd name="connsiteX1801" fmla="*/ 2678758 w 5451476"/>
              <a:gd name="connsiteY1801" fmla="*/ 1369751 h 6346826"/>
              <a:gd name="connsiteX1802" fmla="*/ 2682886 w 5451476"/>
              <a:gd name="connsiteY1802" fmla="*/ 1367211 h 6346826"/>
              <a:gd name="connsiteX1803" fmla="*/ 2687649 w 5451476"/>
              <a:gd name="connsiteY1803" fmla="*/ 1364671 h 6346826"/>
              <a:gd name="connsiteX1804" fmla="*/ 2693047 w 5451476"/>
              <a:gd name="connsiteY1804" fmla="*/ 1362448 h 6346826"/>
              <a:gd name="connsiteX1805" fmla="*/ 2697810 w 5451476"/>
              <a:gd name="connsiteY1805" fmla="*/ 1359908 h 6346826"/>
              <a:gd name="connsiteX1806" fmla="*/ 2702891 w 5451476"/>
              <a:gd name="connsiteY1806" fmla="*/ 1358003 h 6346826"/>
              <a:gd name="connsiteX1807" fmla="*/ 2707972 w 5451476"/>
              <a:gd name="connsiteY1807" fmla="*/ 1355462 h 6346826"/>
              <a:gd name="connsiteX1808" fmla="*/ 2713687 w 5451476"/>
              <a:gd name="connsiteY1808" fmla="*/ 1353558 h 6346826"/>
              <a:gd name="connsiteX1809" fmla="*/ 2719085 w 5451476"/>
              <a:gd name="connsiteY1809" fmla="*/ 1351970 h 6346826"/>
              <a:gd name="connsiteX1810" fmla="*/ 2724801 w 5451476"/>
              <a:gd name="connsiteY1810" fmla="*/ 1350065 h 6346826"/>
              <a:gd name="connsiteX1811" fmla="*/ 2730199 w 5451476"/>
              <a:gd name="connsiteY1811" fmla="*/ 1348795 h 6346826"/>
              <a:gd name="connsiteX1812" fmla="*/ 2736232 w 5451476"/>
              <a:gd name="connsiteY1812" fmla="*/ 1347207 h 6346826"/>
              <a:gd name="connsiteX1813" fmla="*/ 2742266 w 5451476"/>
              <a:gd name="connsiteY1813" fmla="*/ 1345619 h 6346826"/>
              <a:gd name="connsiteX1814" fmla="*/ 2748617 w 5451476"/>
              <a:gd name="connsiteY1814" fmla="*/ 1344985 h 6346826"/>
              <a:gd name="connsiteX1815" fmla="*/ 2754332 w 5451476"/>
              <a:gd name="connsiteY1815" fmla="*/ 1343714 h 6346826"/>
              <a:gd name="connsiteX1816" fmla="*/ 2761318 w 5451476"/>
              <a:gd name="connsiteY1816" fmla="*/ 1342762 h 6346826"/>
              <a:gd name="connsiteX1817" fmla="*/ 2768304 w 5451476"/>
              <a:gd name="connsiteY1817" fmla="*/ 1342444 h 6346826"/>
              <a:gd name="connsiteX1818" fmla="*/ 2774972 w 5451476"/>
              <a:gd name="connsiteY1818" fmla="*/ 1342127 h 6346826"/>
              <a:gd name="connsiteX1819" fmla="*/ 2781958 w 5451476"/>
              <a:gd name="connsiteY1819" fmla="*/ 1341809 h 6346826"/>
              <a:gd name="connsiteX1820" fmla="*/ 2789897 w 5451476"/>
              <a:gd name="connsiteY1820" fmla="*/ 1342127 h 6346826"/>
              <a:gd name="connsiteX1821" fmla="*/ 2797835 w 5451476"/>
              <a:gd name="connsiteY1821" fmla="*/ 1342444 h 6346826"/>
              <a:gd name="connsiteX1822" fmla="*/ 2805139 w 5451476"/>
              <a:gd name="connsiteY1822" fmla="*/ 1342762 h 6346826"/>
              <a:gd name="connsiteX1823" fmla="*/ 2813077 w 5451476"/>
              <a:gd name="connsiteY1823" fmla="*/ 1344032 h 6346826"/>
              <a:gd name="connsiteX1824" fmla="*/ 2823238 w 5451476"/>
              <a:gd name="connsiteY1824" fmla="*/ 1345619 h 6346826"/>
              <a:gd name="connsiteX1825" fmla="*/ 2832765 w 5451476"/>
              <a:gd name="connsiteY1825" fmla="*/ 1348160 h 6346826"/>
              <a:gd name="connsiteX1826" fmla="*/ 2842608 w 5451476"/>
              <a:gd name="connsiteY1826" fmla="*/ 1350382 h 6346826"/>
              <a:gd name="connsiteX1827" fmla="*/ 2852134 w 5451476"/>
              <a:gd name="connsiteY1827" fmla="*/ 1353558 h 6346826"/>
              <a:gd name="connsiteX1828" fmla="*/ 2862931 w 5451476"/>
              <a:gd name="connsiteY1828" fmla="*/ 1357685 h 6346826"/>
              <a:gd name="connsiteX1829" fmla="*/ 2873092 w 5451476"/>
              <a:gd name="connsiteY1829" fmla="*/ 1362448 h 6346826"/>
              <a:gd name="connsiteX1830" fmla="*/ 2883571 w 5451476"/>
              <a:gd name="connsiteY1830" fmla="*/ 1367528 h 6346826"/>
              <a:gd name="connsiteX1831" fmla="*/ 2893414 w 5451476"/>
              <a:gd name="connsiteY1831" fmla="*/ 1373561 h 6346826"/>
              <a:gd name="connsiteX1832" fmla="*/ 2903258 w 5451476"/>
              <a:gd name="connsiteY1832" fmla="*/ 1379911 h 6346826"/>
              <a:gd name="connsiteX1833" fmla="*/ 2912467 w 5451476"/>
              <a:gd name="connsiteY1833" fmla="*/ 1386897 h 6346826"/>
              <a:gd name="connsiteX1834" fmla="*/ 2921358 w 5451476"/>
              <a:gd name="connsiteY1834" fmla="*/ 1394517 h 6346826"/>
              <a:gd name="connsiteX1835" fmla="*/ 2930567 w 5451476"/>
              <a:gd name="connsiteY1835" fmla="*/ 1402773 h 6346826"/>
              <a:gd name="connsiteX1836" fmla="*/ 2938505 w 5451476"/>
              <a:gd name="connsiteY1836" fmla="*/ 1411663 h 6346826"/>
              <a:gd name="connsiteX1837" fmla="*/ 2946443 w 5451476"/>
              <a:gd name="connsiteY1837" fmla="*/ 1420554 h 6346826"/>
              <a:gd name="connsiteX1838" fmla="*/ 2953747 w 5451476"/>
              <a:gd name="connsiteY1838" fmla="*/ 1430079 h 6346826"/>
              <a:gd name="connsiteX1839" fmla="*/ 2960098 w 5451476"/>
              <a:gd name="connsiteY1839" fmla="*/ 1439922 h 6346826"/>
              <a:gd name="connsiteX1840" fmla="*/ 2965813 w 5451476"/>
              <a:gd name="connsiteY1840" fmla="*/ 1450082 h 6346826"/>
              <a:gd name="connsiteX1841" fmla="*/ 2971212 w 5451476"/>
              <a:gd name="connsiteY1841" fmla="*/ 1460243 h 6346826"/>
              <a:gd name="connsiteX1842" fmla="*/ 2975975 w 5451476"/>
              <a:gd name="connsiteY1842" fmla="*/ 1470721 h 6346826"/>
              <a:gd name="connsiteX1843" fmla="*/ 2979785 w 5451476"/>
              <a:gd name="connsiteY1843" fmla="*/ 1481199 h 6346826"/>
              <a:gd name="connsiteX1844" fmla="*/ 2982960 w 5451476"/>
              <a:gd name="connsiteY1844" fmla="*/ 1490725 h 6346826"/>
              <a:gd name="connsiteX1845" fmla="*/ 2985501 w 5451476"/>
              <a:gd name="connsiteY1845" fmla="*/ 1500250 h 6346826"/>
              <a:gd name="connsiteX1846" fmla="*/ 2987724 w 5451476"/>
              <a:gd name="connsiteY1846" fmla="*/ 1510411 h 6346826"/>
              <a:gd name="connsiteX1847" fmla="*/ 2989311 w 5451476"/>
              <a:gd name="connsiteY1847" fmla="*/ 1520254 h 6346826"/>
              <a:gd name="connsiteX1848" fmla="*/ 2990264 w 5451476"/>
              <a:gd name="connsiteY1848" fmla="*/ 1527874 h 6346826"/>
              <a:gd name="connsiteX1849" fmla="*/ 2990899 w 5451476"/>
              <a:gd name="connsiteY1849" fmla="*/ 1535812 h 6346826"/>
              <a:gd name="connsiteX1850" fmla="*/ 2991216 w 5451476"/>
              <a:gd name="connsiteY1850" fmla="*/ 1543750 h 6346826"/>
              <a:gd name="connsiteX1851" fmla="*/ 2991216 w 5451476"/>
              <a:gd name="connsiteY1851" fmla="*/ 1551688 h 6346826"/>
              <a:gd name="connsiteX1852" fmla="*/ 2991216 w 5451476"/>
              <a:gd name="connsiteY1852" fmla="*/ 1558356 h 6346826"/>
              <a:gd name="connsiteX1853" fmla="*/ 2990899 w 5451476"/>
              <a:gd name="connsiteY1853" fmla="*/ 1565024 h 6346826"/>
              <a:gd name="connsiteX1854" fmla="*/ 2990581 w 5451476"/>
              <a:gd name="connsiteY1854" fmla="*/ 1571691 h 6346826"/>
              <a:gd name="connsiteX1855" fmla="*/ 2989311 w 5451476"/>
              <a:gd name="connsiteY1855" fmla="*/ 1578994 h 6346826"/>
              <a:gd name="connsiteX1856" fmla="*/ 2988676 w 5451476"/>
              <a:gd name="connsiteY1856" fmla="*/ 1585027 h 6346826"/>
              <a:gd name="connsiteX1857" fmla="*/ 2987406 w 5451476"/>
              <a:gd name="connsiteY1857" fmla="*/ 1590742 h 6346826"/>
              <a:gd name="connsiteX1858" fmla="*/ 2986136 w 5451476"/>
              <a:gd name="connsiteY1858" fmla="*/ 1597093 h 6346826"/>
              <a:gd name="connsiteX1859" fmla="*/ 2984548 w 5451476"/>
              <a:gd name="connsiteY1859" fmla="*/ 1603126 h 6346826"/>
              <a:gd name="connsiteX1860" fmla="*/ 2982960 w 5451476"/>
              <a:gd name="connsiteY1860" fmla="*/ 1608523 h 6346826"/>
              <a:gd name="connsiteX1861" fmla="*/ 2981373 w 5451476"/>
              <a:gd name="connsiteY1861" fmla="*/ 1614239 h 6346826"/>
              <a:gd name="connsiteX1862" fmla="*/ 2979468 w 5451476"/>
              <a:gd name="connsiteY1862" fmla="*/ 1619636 h 6346826"/>
              <a:gd name="connsiteX1863" fmla="*/ 2977562 w 5451476"/>
              <a:gd name="connsiteY1863" fmla="*/ 1625352 h 6346826"/>
              <a:gd name="connsiteX1864" fmla="*/ 2975340 w 5451476"/>
              <a:gd name="connsiteY1864" fmla="*/ 1630432 h 6346826"/>
              <a:gd name="connsiteX1865" fmla="*/ 2973434 w 5451476"/>
              <a:gd name="connsiteY1865" fmla="*/ 1635195 h 6346826"/>
              <a:gd name="connsiteX1866" fmla="*/ 2971212 w 5451476"/>
              <a:gd name="connsiteY1866" fmla="*/ 1640275 h 6346826"/>
              <a:gd name="connsiteX1867" fmla="*/ 2968671 w 5451476"/>
              <a:gd name="connsiteY1867" fmla="*/ 1645673 h 6346826"/>
              <a:gd name="connsiteX1868" fmla="*/ 2965813 w 5451476"/>
              <a:gd name="connsiteY1868" fmla="*/ 1649801 h 6346826"/>
              <a:gd name="connsiteX1869" fmla="*/ 2963591 w 5451476"/>
              <a:gd name="connsiteY1869" fmla="*/ 1654563 h 6346826"/>
              <a:gd name="connsiteX1870" fmla="*/ 2960733 w 5451476"/>
              <a:gd name="connsiteY1870" fmla="*/ 1659326 h 6346826"/>
              <a:gd name="connsiteX1871" fmla="*/ 2957875 w 5451476"/>
              <a:gd name="connsiteY1871" fmla="*/ 1663771 h 6346826"/>
              <a:gd name="connsiteX1872" fmla="*/ 2954699 w 5451476"/>
              <a:gd name="connsiteY1872" fmla="*/ 1668216 h 6346826"/>
              <a:gd name="connsiteX1873" fmla="*/ 2952159 w 5451476"/>
              <a:gd name="connsiteY1873" fmla="*/ 1672662 h 6346826"/>
              <a:gd name="connsiteX1874" fmla="*/ 2948984 w 5451476"/>
              <a:gd name="connsiteY1874" fmla="*/ 1676472 h 6346826"/>
              <a:gd name="connsiteX1875" fmla="*/ 2945808 w 5451476"/>
              <a:gd name="connsiteY1875" fmla="*/ 1680917 h 6346826"/>
              <a:gd name="connsiteX1876" fmla="*/ 2941998 w 5451476"/>
              <a:gd name="connsiteY1876" fmla="*/ 1684727 h 6346826"/>
              <a:gd name="connsiteX1877" fmla="*/ 2938823 w 5451476"/>
              <a:gd name="connsiteY1877" fmla="*/ 1688855 h 6346826"/>
              <a:gd name="connsiteX1878" fmla="*/ 2935330 w 5451476"/>
              <a:gd name="connsiteY1878" fmla="*/ 1692348 h 6346826"/>
              <a:gd name="connsiteX1879" fmla="*/ 2931837 w 5451476"/>
              <a:gd name="connsiteY1879" fmla="*/ 1696475 h 6346826"/>
              <a:gd name="connsiteX1880" fmla="*/ 2930567 w 5451476"/>
              <a:gd name="connsiteY1880" fmla="*/ 1697428 h 6346826"/>
              <a:gd name="connsiteX1881" fmla="*/ 2917230 w 5451476"/>
              <a:gd name="connsiteY1881" fmla="*/ 1711081 h 6346826"/>
              <a:gd name="connsiteX1882" fmla="*/ 2902623 w 5451476"/>
              <a:gd name="connsiteY1882" fmla="*/ 1725687 h 6346826"/>
              <a:gd name="connsiteX1883" fmla="*/ 2887699 w 5451476"/>
              <a:gd name="connsiteY1883" fmla="*/ 1739975 h 6346826"/>
              <a:gd name="connsiteX1884" fmla="*/ 2873410 w 5451476"/>
              <a:gd name="connsiteY1884" fmla="*/ 1754581 h 6346826"/>
              <a:gd name="connsiteX1885" fmla="*/ 2858803 w 5451476"/>
              <a:gd name="connsiteY1885" fmla="*/ 1769187 h 6346826"/>
              <a:gd name="connsiteX1886" fmla="*/ 2844196 w 5451476"/>
              <a:gd name="connsiteY1886" fmla="*/ 1784110 h 6346826"/>
              <a:gd name="connsiteX1887" fmla="*/ 2829589 w 5451476"/>
              <a:gd name="connsiteY1887" fmla="*/ 1798716 h 6346826"/>
              <a:gd name="connsiteX1888" fmla="*/ 2814665 w 5451476"/>
              <a:gd name="connsiteY1888" fmla="*/ 1813322 h 6346826"/>
              <a:gd name="connsiteX1889" fmla="*/ 2800376 w 5451476"/>
              <a:gd name="connsiteY1889" fmla="*/ 1827610 h 6346826"/>
              <a:gd name="connsiteX1890" fmla="*/ 2785769 w 5451476"/>
              <a:gd name="connsiteY1890" fmla="*/ 1842216 h 6346826"/>
              <a:gd name="connsiteX1891" fmla="*/ 2771162 w 5451476"/>
              <a:gd name="connsiteY1891" fmla="*/ 1857139 h 6346826"/>
              <a:gd name="connsiteX1892" fmla="*/ 2756555 w 5451476"/>
              <a:gd name="connsiteY1892" fmla="*/ 1871745 h 6346826"/>
              <a:gd name="connsiteX1893" fmla="*/ 2741631 w 5451476"/>
              <a:gd name="connsiteY1893" fmla="*/ 1886351 h 6346826"/>
              <a:gd name="connsiteX1894" fmla="*/ 2727024 w 5451476"/>
              <a:gd name="connsiteY1894" fmla="*/ 1900956 h 6346826"/>
              <a:gd name="connsiteX1895" fmla="*/ 2712735 w 5451476"/>
              <a:gd name="connsiteY1895" fmla="*/ 1915245 h 6346826"/>
              <a:gd name="connsiteX1896" fmla="*/ 2698128 w 5451476"/>
              <a:gd name="connsiteY1896" fmla="*/ 1929850 h 6346826"/>
              <a:gd name="connsiteX1897" fmla="*/ 2683521 w 5451476"/>
              <a:gd name="connsiteY1897" fmla="*/ 1944774 h 6346826"/>
              <a:gd name="connsiteX1898" fmla="*/ 2668597 w 5451476"/>
              <a:gd name="connsiteY1898" fmla="*/ 1959379 h 6346826"/>
              <a:gd name="connsiteX1899" fmla="*/ 2653990 w 5451476"/>
              <a:gd name="connsiteY1899" fmla="*/ 1973985 h 6346826"/>
              <a:gd name="connsiteX1900" fmla="*/ 2639383 w 5451476"/>
              <a:gd name="connsiteY1900" fmla="*/ 1988273 h 6346826"/>
              <a:gd name="connsiteX1901" fmla="*/ 2625094 w 5451476"/>
              <a:gd name="connsiteY1901" fmla="*/ 2002879 h 6346826"/>
              <a:gd name="connsiteX1902" fmla="*/ 2610487 w 5451476"/>
              <a:gd name="connsiteY1902" fmla="*/ 2017802 h 6346826"/>
              <a:gd name="connsiteX1903" fmla="*/ 2595563 w 5451476"/>
              <a:gd name="connsiteY1903" fmla="*/ 2032408 h 6346826"/>
              <a:gd name="connsiteX1904" fmla="*/ 2580956 w 5451476"/>
              <a:gd name="connsiteY1904" fmla="*/ 2047014 h 6346826"/>
              <a:gd name="connsiteX1905" fmla="*/ 2566349 w 5451476"/>
              <a:gd name="connsiteY1905" fmla="*/ 2061620 h 6346826"/>
              <a:gd name="connsiteX1906" fmla="*/ 2561904 w 5451476"/>
              <a:gd name="connsiteY1906" fmla="*/ 2066065 h 6346826"/>
              <a:gd name="connsiteX1907" fmla="*/ 2556823 w 5451476"/>
              <a:gd name="connsiteY1907" fmla="*/ 2071145 h 6346826"/>
              <a:gd name="connsiteX1908" fmla="*/ 2552060 w 5451476"/>
              <a:gd name="connsiteY1908" fmla="*/ 2076226 h 6346826"/>
              <a:gd name="connsiteX1909" fmla="*/ 2548885 w 5451476"/>
              <a:gd name="connsiteY1909" fmla="*/ 2080353 h 6346826"/>
              <a:gd name="connsiteX1910" fmla="*/ 2545392 w 5451476"/>
              <a:gd name="connsiteY1910" fmla="*/ 2084798 h 6346826"/>
              <a:gd name="connsiteX1911" fmla="*/ 2542216 w 5451476"/>
              <a:gd name="connsiteY1911" fmla="*/ 2088609 h 6346826"/>
              <a:gd name="connsiteX1912" fmla="*/ 2539358 w 5451476"/>
              <a:gd name="connsiteY1912" fmla="*/ 2092736 h 6346826"/>
              <a:gd name="connsiteX1913" fmla="*/ 2536183 w 5451476"/>
              <a:gd name="connsiteY1913" fmla="*/ 2096864 h 6346826"/>
              <a:gd name="connsiteX1914" fmla="*/ 2533325 w 5451476"/>
              <a:gd name="connsiteY1914" fmla="*/ 2101627 h 6346826"/>
              <a:gd name="connsiteX1915" fmla="*/ 2530785 w 5451476"/>
              <a:gd name="connsiteY1915" fmla="*/ 2106072 h 6346826"/>
              <a:gd name="connsiteX1916" fmla="*/ 2527927 w 5451476"/>
              <a:gd name="connsiteY1916" fmla="*/ 2110518 h 6346826"/>
              <a:gd name="connsiteX1917" fmla="*/ 2525069 w 5451476"/>
              <a:gd name="connsiteY1917" fmla="*/ 2115281 h 6346826"/>
              <a:gd name="connsiteX1918" fmla="*/ 2522846 w 5451476"/>
              <a:gd name="connsiteY1918" fmla="*/ 2120361 h 6346826"/>
              <a:gd name="connsiteX1919" fmla="*/ 2520306 w 5451476"/>
              <a:gd name="connsiteY1919" fmla="*/ 2125123 h 6346826"/>
              <a:gd name="connsiteX1920" fmla="*/ 2518401 w 5451476"/>
              <a:gd name="connsiteY1920" fmla="*/ 2129886 h 6346826"/>
              <a:gd name="connsiteX1921" fmla="*/ 2515861 w 5451476"/>
              <a:gd name="connsiteY1921" fmla="*/ 2135601 h 6346826"/>
              <a:gd name="connsiteX1922" fmla="*/ 2513955 w 5451476"/>
              <a:gd name="connsiteY1922" fmla="*/ 2140682 h 6346826"/>
              <a:gd name="connsiteX1923" fmla="*/ 2512050 w 5451476"/>
              <a:gd name="connsiteY1923" fmla="*/ 2146079 h 6346826"/>
              <a:gd name="connsiteX1924" fmla="*/ 2510462 w 5451476"/>
              <a:gd name="connsiteY1924" fmla="*/ 2151478 h 6346826"/>
              <a:gd name="connsiteX1925" fmla="*/ 2508557 w 5451476"/>
              <a:gd name="connsiteY1925" fmla="*/ 2157192 h 6346826"/>
              <a:gd name="connsiteX1926" fmla="*/ 2506969 w 5451476"/>
              <a:gd name="connsiteY1926" fmla="*/ 2162908 h 6346826"/>
              <a:gd name="connsiteX1927" fmla="*/ 2505699 w 5451476"/>
              <a:gd name="connsiteY1927" fmla="*/ 2168941 h 6346826"/>
              <a:gd name="connsiteX1928" fmla="*/ 2504429 w 5451476"/>
              <a:gd name="connsiteY1928" fmla="*/ 2174656 h 6346826"/>
              <a:gd name="connsiteX1929" fmla="*/ 2503159 w 5451476"/>
              <a:gd name="connsiteY1929" fmla="*/ 2181006 h 6346826"/>
              <a:gd name="connsiteX1930" fmla="*/ 2502524 w 5451476"/>
              <a:gd name="connsiteY1930" fmla="*/ 2187991 h 6346826"/>
              <a:gd name="connsiteX1931" fmla="*/ 2501571 w 5451476"/>
              <a:gd name="connsiteY1931" fmla="*/ 2194342 h 6346826"/>
              <a:gd name="connsiteX1932" fmla="*/ 2501254 w 5451476"/>
              <a:gd name="connsiteY1932" fmla="*/ 2201010 h 6346826"/>
              <a:gd name="connsiteX1933" fmla="*/ 2500936 w 5451476"/>
              <a:gd name="connsiteY1933" fmla="*/ 2207995 h 6346826"/>
              <a:gd name="connsiteX1934" fmla="*/ 2500936 w 5451476"/>
              <a:gd name="connsiteY1934" fmla="*/ 2215615 h 6346826"/>
              <a:gd name="connsiteX1935" fmla="*/ 2500936 w 5451476"/>
              <a:gd name="connsiteY1935" fmla="*/ 2222601 h 6346826"/>
              <a:gd name="connsiteX1936" fmla="*/ 2501254 w 5451476"/>
              <a:gd name="connsiteY1936" fmla="*/ 2230221 h 6346826"/>
              <a:gd name="connsiteX1937" fmla="*/ 2502524 w 5451476"/>
              <a:gd name="connsiteY1937" fmla="*/ 2239112 h 6346826"/>
              <a:gd name="connsiteX1938" fmla="*/ 2503794 w 5451476"/>
              <a:gd name="connsiteY1938" fmla="*/ 2248002 h 6346826"/>
              <a:gd name="connsiteX1939" fmla="*/ 2505382 w 5451476"/>
              <a:gd name="connsiteY1939" fmla="*/ 2256893 h 6346826"/>
              <a:gd name="connsiteX1940" fmla="*/ 2507287 w 5451476"/>
              <a:gd name="connsiteY1940" fmla="*/ 2265148 h 6346826"/>
              <a:gd name="connsiteX1941" fmla="*/ 2509192 w 5451476"/>
              <a:gd name="connsiteY1941" fmla="*/ 2271498 h 6346826"/>
              <a:gd name="connsiteX1942" fmla="*/ 2510780 w 5451476"/>
              <a:gd name="connsiteY1942" fmla="*/ 2277849 h 6346826"/>
              <a:gd name="connsiteX1943" fmla="*/ 2513320 w 5451476"/>
              <a:gd name="connsiteY1943" fmla="*/ 2283882 h 6346826"/>
              <a:gd name="connsiteX1944" fmla="*/ 2515225 w 5451476"/>
              <a:gd name="connsiteY1944" fmla="*/ 2289915 h 6346826"/>
              <a:gd name="connsiteX1945" fmla="*/ 2518083 w 5451476"/>
              <a:gd name="connsiteY1945" fmla="*/ 2296265 h 6346826"/>
              <a:gd name="connsiteX1946" fmla="*/ 2520306 w 5451476"/>
              <a:gd name="connsiteY1946" fmla="*/ 2301980 h 6346826"/>
              <a:gd name="connsiteX1947" fmla="*/ 2523164 w 5451476"/>
              <a:gd name="connsiteY1947" fmla="*/ 2307695 h 6346826"/>
              <a:gd name="connsiteX1948" fmla="*/ 2526339 w 5451476"/>
              <a:gd name="connsiteY1948" fmla="*/ 2313728 h 6346826"/>
              <a:gd name="connsiteX1949" fmla="*/ 2529832 w 5451476"/>
              <a:gd name="connsiteY1949" fmla="*/ 2320079 h 6346826"/>
              <a:gd name="connsiteX1950" fmla="*/ 2533960 w 5451476"/>
              <a:gd name="connsiteY1950" fmla="*/ 2326429 h 6346826"/>
              <a:gd name="connsiteX1951" fmla="*/ 2537771 w 5451476"/>
              <a:gd name="connsiteY1951" fmla="*/ 2332144 h 6346826"/>
              <a:gd name="connsiteX1952" fmla="*/ 2542216 w 5451476"/>
              <a:gd name="connsiteY1952" fmla="*/ 2338177 h 6346826"/>
              <a:gd name="connsiteX1953" fmla="*/ 2546979 w 5451476"/>
              <a:gd name="connsiteY1953" fmla="*/ 2344210 h 6346826"/>
              <a:gd name="connsiteX1954" fmla="*/ 2551742 w 5451476"/>
              <a:gd name="connsiteY1954" fmla="*/ 2349608 h 6346826"/>
              <a:gd name="connsiteX1955" fmla="*/ 2556505 w 5451476"/>
              <a:gd name="connsiteY1955" fmla="*/ 2355323 h 6346826"/>
              <a:gd name="connsiteX1956" fmla="*/ 2561904 w 5451476"/>
              <a:gd name="connsiteY1956" fmla="*/ 2360721 h 6346826"/>
              <a:gd name="connsiteX1957" fmla="*/ 2566984 w 5451476"/>
              <a:gd name="connsiteY1957" fmla="*/ 2366436 h 6346826"/>
              <a:gd name="connsiteX1958" fmla="*/ 2573018 w 5451476"/>
              <a:gd name="connsiteY1958" fmla="*/ 2371199 h 6346826"/>
              <a:gd name="connsiteX1959" fmla="*/ 2578733 w 5451476"/>
              <a:gd name="connsiteY1959" fmla="*/ 2375961 h 6346826"/>
              <a:gd name="connsiteX1960" fmla="*/ 2584449 w 5451476"/>
              <a:gd name="connsiteY1960" fmla="*/ 2380724 h 6346826"/>
              <a:gd name="connsiteX1961" fmla="*/ 2590482 w 5451476"/>
              <a:gd name="connsiteY1961" fmla="*/ 2384852 h 6346826"/>
              <a:gd name="connsiteX1962" fmla="*/ 2596515 w 5451476"/>
              <a:gd name="connsiteY1962" fmla="*/ 2388980 h 6346826"/>
              <a:gd name="connsiteX1963" fmla="*/ 2602866 w 5451476"/>
              <a:gd name="connsiteY1963" fmla="*/ 2392790 h 6346826"/>
              <a:gd name="connsiteX1964" fmla="*/ 2609217 w 5451476"/>
              <a:gd name="connsiteY1964" fmla="*/ 2396600 h 6346826"/>
              <a:gd name="connsiteX1965" fmla="*/ 2614615 w 5451476"/>
              <a:gd name="connsiteY1965" fmla="*/ 2399140 h 6346826"/>
              <a:gd name="connsiteX1966" fmla="*/ 2620648 w 5451476"/>
              <a:gd name="connsiteY1966" fmla="*/ 2402315 h 6346826"/>
              <a:gd name="connsiteX1967" fmla="*/ 2626682 w 5451476"/>
              <a:gd name="connsiteY1967" fmla="*/ 2404856 h 6346826"/>
              <a:gd name="connsiteX1968" fmla="*/ 2632715 w 5451476"/>
              <a:gd name="connsiteY1968" fmla="*/ 2407713 h 6346826"/>
              <a:gd name="connsiteX1969" fmla="*/ 2639066 w 5451476"/>
              <a:gd name="connsiteY1969" fmla="*/ 2409618 h 6346826"/>
              <a:gd name="connsiteX1970" fmla="*/ 2644781 w 5451476"/>
              <a:gd name="connsiteY1970" fmla="*/ 2411841 h 6346826"/>
              <a:gd name="connsiteX1971" fmla="*/ 2651132 w 5451476"/>
              <a:gd name="connsiteY1971" fmla="*/ 2413428 h 6346826"/>
              <a:gd name="connsiteX1972" fmla="*/ 2657165 w 5451476"/>
              <a:gd name="connsiteY1972" fmla="*/ 2415651 h 6346826"/>
              <a:gd name="connsiteX1973" fmla="*/ 2666056 w 5451476"/>
              <a:gd name="connsiteY1973" fmla="*/ 2417556 h 6346826"/>
              <a:gd name="connsiteX1974" fmla="*/ 2674630 w 5451476"/>
              <a:gd name="connsiteY1974" fmla="*/ 2419144 h 6346826"/>
              <a:gd name="connsiteX1975" fmla="*/ 2683839 w 5451476"/>
              <a:gd name="connsiteY1975" fmla="*/ 2420414 h 6346826"/>
              <a:gd name="connsiteX1976" fmla="*/ 2692412 w 5451476"/>
              <a:gd name="connsiteY1976" fmla="*/ 2421049 h 6346826"/>
              <a:gd name="connsiteX1977" fmla="*/ 2699716 w 5451476"/>
              <a:gd name="connsiteY1977" fmla="*/ 2422001 h 6346826"/>
              <a:gd name="connsiteX1978" fmla="*/ 2707336 w 5451476"/>
              <a:gd name="connsiteY1978" fmla="*/ 2422001 h 6346826"/>
              <a:gd name="connsiteX1979" fmla="*/ 2714640 w 5451476"/>
              <a:gd name="connsiteY1979" fmla="*/ 2422001 h 6346826"/>
              <a:gd name="connsiteX1980" fmla="*/ 2721943 w 5451476"/>
              <a:gd name="connsiteY1980" fmla="*/ 2421366 h 6346826"/>
              <a:gd name="connsiteX1981" fmla="*/ 2728612 w 5451476"/>
              <a:gd name="connsiteY1981" fmla="*/ 2421049 h 6346826"/>
              <a:gd name="connsiteX1982" fmla="*/ 2734962 w 5451476"/>
              <a:gd name="connsiteY1982" fmla="*/ 2420414 h 6346826"/>
              <a:gd name="connsiteX1983" fmla="*/ 2741631 w 5451476"/>
              <a:gd name="connsiteY1983" fmla="*/ 2419461 h 6346826"/>
              <a:gd name="connsiteX1984" fmla="*/ 2747981 w 5451476"/>
              <a:gd name="connsiteY1984" fmla="*/ 2418192 h 6346826"/>
              <a:gd name="connsiteX1985" fmla="*/ 2754015 w 5451476"/>
              <a:gd name="connsiteY1985" fmla="*/ 2417239 h 6346826"/>
              <a:gd name="connsiteX1986" fmla="*/ 2759731 w 5451476"/>
              <a:gd name="connsiteY1986" fmla="*/ 2415968 h 6346826"/>
              <a:gd name="connsiteX1987" fmla="*/ 2765446 w 5451476"/>
              <a:gd name="connsiteY1987" fmla="*/ 2414381 h 6346826"/>
              <a:gd name="connsiteX1988" fmla="*/ 2771480 w 5451476"/>
              <a:gd name="connsiteY1988" fmla="*/ 2412476 h 6346826"/>
              <a:gd name="connsiteX1989" fmla="*/ 2776560 w 5451476"/>
              <a:gd name="connsiteY1989" fmla="*/ 2410888 h 6346826"/>
              <a:gd name="connsiteX1990" fmla="*/ 2782276 w 5451476"/>
              <a:gd name="connsiteY1990" fmla="*/ 2408666 h 6346826"/>
              <a:gd name="connsiteX1991" fmla="*/ 2787357 w 5451476"/>
              <a:gd name="connsiteY1991" fmla="*/ 2406761 h 6346826"/>
              <a:gd name="connsiteX1992" fmla="*/ 2792437 w 5451476"/>
              <a:gd name="connsiteY1992" fmla="*/ 2404538 h 6346826"/>
              <a:gd name="connsiteX1993" fmla="*/ 2797835 w 5451476"/>
              <a:gd name="connsiteY1993" fmla="*/ 2402315 h 6346826"/>
              <a:gd name="connsiteX1994" fmla="*/ 2802598 w 5451476"/>
              <a:gd name="connsiteY1994" fmla="*/ 2400093 h 6346826"/>
              <a:gd name="connsiteX1995" fmla="*/ 2807361 w 5451476"/>
              <a:gd name="connsiteY1995" fmla="*/ 2397553 h 6346826"/>
              <a:gd name="connsiteX1996" fmla="*/ 2812442 w 5451476"/>
              <a:gd name="connsiteY1996" fmla="*/ 2395012 h 6346826"/>
              <a:gd name="connsiteX1997" fmla="*/ 2816888 w 5451476"/>
              <a:gd name="connsiteY1997" fmla="*/ 2392155 h 6346826"/>
              <a:gd name="connsiteX1998" fmla="*/ 2821016 w 5451476"/>
              <a:gd name="connsiteY1998" fmla="*/ 2389297 h 6346826"/>
              <a:gd name="connsiteX1999" fmla="*/ 2825461 w 5451476"/>
              <a:gd name="connsiteY1999" fmla="*/ 2386439 h 6346826"/>
              <a:gd name="connsiteX2000" fmla="*/ 2830224 w 5451476"/>
              <a:gd name="connsiteY2000" fmla="*/ 2383264 h 6346826"/>
              <a:gd name="connsiteX2001" fmla="*/ 2834352 w 5451476"/>
              <a:gd name="connsiteY2001" fmla="*/ 2380089 h 6346826"/>
              <a:gd name="connsiteX2002" fmla="*/ 2838163 w 5451476"/>
              <a:gd name="connsiteY2002" fmla="*/ 2377232 h 6346826"/>
              <a:gd name="connsiteX2003" fmla="*/ 2842608 w 5451476"/>
              <a:gd name="connsiteY2003" fmla="*/ 2374056 h 6346826"/>
              <a:gd name="connsiteX2004" fmla="*/ 2846419 w 5451476"/>
              <a:gd name="connsiteY2004" fmla="*/ 2370881 h 6346826"/>
              <a:gd name="connsiteX2005" fmla="*/ 2851817 w 5451476"/>
              <a:gd name="connsiteY2005" fmla="*/ 2366118 h 6346826"/>
              <a:gd name="connsiteX2006" fmla="*/ 2856898 w 5451476"/>
              <a:gd name="connsiteY2006" fmla="*/ 2360721 h 6346826"/>
              <a:gd name="connsiteX2007" fmla="*/ 2861343 w 5451476"/>
              <a:gd name="connsiteY2007" fmla="*/ 2356593 h 6346826"/>
              <a:gd name="connsiteX2008" fmla="*/ 2875950 w 5451476"/>
              <a:gd name="connsiteY2008" fmla="*/ 2341670 h 6346826"/>
              <a:gd name="connsiteX2009" fmla="*/ 2890557 w 5451476"/>
              <a:gd name="connsiteY2009" fmla="*/ 2327064 h 6346826"/>
              <a:gd name="connsiteX2010" fmla="*/ 2905163 w 5451476"/>
              <a:gd name="connsiteY2010" fmla="*/ 2312458 h 6346826"/>
              <a:gd name="connsiteX2011" fmla="*/ 2919770 w 5451476"/>
              <a:gd name="connsiteY2011" fmla="*/ 2297852 h 6346826"/>
              <a:gd name="connsiteX2012" fmla="*/ 2934059 w 5451476"/>
              <a:gd name="connsiteY2012" fmla="*/ 2283564 h 6346826"/>
              <a:gd name="connsiteX2013" fmla="*/ 2948984 w 5451476"/>
              <a:gd name="connsiteY2013" fmla="*/ 2268641 h 6346826"/>
              <a:gd name="connsiteX2014" fmla="*/ 2963591 w 5451476"/>
              <a:gd name="connsiteY2014" fmla="*/ 2254035 h 6346826"/>
              <a:gd name="connsiteX2015" fmla="*/ 2978197 w 5451476"/>
              <a:gd name="connsiteY2015" fmla="*/ 2239429 h 6346826"/>
              <a:gd name="connsiteX2016" fmla="*/ 2992804 w 5451476"/>
              <a:gd name="connsiteY2016" fmla="*/ 2224823 h 6346826"/>
              <a:gd name="connsiteX2017" fmla="*/ 3007728 w 5451476"/>
              <a:gd name="connsiteY2017" fmla="*/ 2210218 h 6346826"/>
              <a:gd name="connsiteX2018" fmla="*/ 3022018 w 5451476"/>
              <a:gd name="connsiteY2018" fmla="*/ 2195929 h 6346826"/>
              <a:gd name="connsiteX2019" fmla="*/ 3036625 w 5451476"/>
              <a:gd name="connsiteY2019" fmla="*/ 2181006 h 6346826"/>
              <a:gd name="connsiteX2020" fmla="*/ 3051231 w 5451476"/>
              <a:gd name="connsiteY2020" fmla="*/ 2166401 h 6346826"/>
              <a:gd name="connsiteX2021" fmla="*/ 3065838 w 5451476"/>
              <a:gd name="connsiteY2021" fmla="*/ 2151795 h 6346826"/>
              <a:gd name="connsiteX2022" fmla="*/ 3080762 w 5451476"/>
              <a:gd name="connsiteY2022" fmla="*/ 2137189 h 6346826"/>
              <a:gd name="connsiteX2023" fmla="*/ 3095369 w 5451476"/>
              <a:gd name="connsiteY2023" fmla="*/ 2122265 h 6346826"/>
              <a:gd name="connsiteX2024" fmla="*/ 3109658 w 5451476"/>
              <a:gd name="connsiteY2024" fmla="*/ 2107978 h 6346826"/>
              <a:gd name="connsiteX2025" fmla="*/ 3124265 w 5451476"/>
              <a:gd name="connsiteY2025" fmla="*/ 2093371 h 6346826"/>
              <a:gd name="connsiteX2026" fmla="*/ 3133156 w 5451476"/>
              <a:gd name="connsiteY2026" fmla="*/ 2084798 h 6346826"/>
              <a:gd name="connsiteX2027" fmla="*/ 3136332 w 5451476"/>
              <a:gd name="connsiteY2027" fmla="*/ 2081624 h 6346826"/>
              <a:gd name="connsiteX2028" fmla="*/ 3138872 w 5451476"/>
              <a:gd name="connsiteY2028" fmla="*/ 2078766 h 6346826"/>
              <a:gd name="connsiteX2029" fmla="*/ 3143000 w 5451476"/>
              <a:gd name="connsiteY2029" fmla="*/ 2075273 h 6346826"/>
              <a:gd name="connsiteX2030" fmla="*/ 3146811 w 5451476"/>
              <a:gd name="connsiteY2030" fmla="*/ 2072098 h 6346826"/>
              <a:gd name="connsiteX2031" fmla="*/ 3150939 w 5451476"/>
              <a:gd name="connsiteY2031" fmla="*/ 2068923 h 6346826"/>
              <a:gd name="connsiteX2032" fmla="*/ 3154749 w 5451476"/>
              <a:gd name="connsiteY2032" fmla="*/ 2065748 h 6346826"/>
              <a:gd name="connsiteX2033" fmla="*/ 3159195 w 5451476"/>
              <a:gd name="connsiteY2033" fmla="*/ 2062572 h 6346826"/>
              <a:gd name="connsiteX2034" fmla="*/ 3163640 w 5451476"/>
              <a:gd name="connsiteY2034" fmla="*/ 2059398 h 6346826"/>
              <a:gd name="connsiteX2035" fmla="*/ 3168086 w 5451476"/>
              <a:gd name="connsiteY2035" fmla="*/ 2056539 h 6346826"/>
              <a:gd name="connsiteX2036" fmla="*/ 3172214 w 5451476"/>
              <a:gd name="connsiteY2036" fmla="*/ 2053682 h 6346826"/>
              <a:gd name="connsiteX2037" fmla="*/ 3176977 w 5451476"/>
              <a:gd name="connsiteY2037" fmla="*/ 2051142 h 6346826"/>
              <a:gd name="connsiteX2038" fmla="*/ 3181740 w 5451476"/>
              <a:gd name="connsiteY2038" fmla="*/ 2048284 h 6346826"/>
              <a:gd name="connsiteX2039" fmla="*/ 3186503 w 5451476"/>
              <a:gd name="connsiteY2039" fmla="*/ 2045744 h 6346826"/>
              <a:gd name="connsiteX2040" fmla="*/ 3191266 w 5451476"/>
              <a:gd name="connsiteY2040" fmla="*/ 2043521 h 6346826"/>
              <a:gd name="connsiteX2041" fmla="*/ 3196664 w 5451476"/>
              <a:gd name="connsiteY2041" fmla="*/ 2040981 h 6346826"/>
              <a:gd name="connsiteX2042" fmla="*/ 3201745 w 5451476"/>
              <a:gd name="connsiteY2042" fmla="*/ 2039076 h 6346826"/>
              <a:gd name="connsiteX2043" fmla="*/ 3206825 w 5451476"/>
              <a:gd name="connsiteY2043" fmla="*/ 2037171 h 6346826"/>
              <a:gd name="connsiteX2044" fmla="*/ 3211906 w 5451476"/>
              <a:gd name="connsiteY2044" fmla="*/ 2035266 h 6346826"/>
              <a:gd name="connsiteX2045" fmla="*/ 3217939 w 5451476"/>
              <a:gd name="connsiteY2045" fmla="*/ 2033044 h 6346826"/>
              <a:gd name="connsiteX2046" fmla="*/ 3223655 w 5451476"/>
              <a:gd name="connsiteY2046" fmla="*/ 2031456 h 6346826"/>
              <a:gd name="connsiteX2047" fmla="*/ 3229053 w 5451476"/>
              <a:gd name="connsiteY2047" fmla="*/ 2029868 h 6346826"/>
              <a:gd name="connsiteX2048" fmla="*/ 3235086 w 5451476"/>
              <a:gd name="connsiteY2048" fmla="*/ 2028281 h 6346826"/>
              <a:gd name="connsiteX2049" fmla="*/ 3241437 w 5451476"/>
              <a:gd name="connsiteY2049" fmla="*/ 2027328 h 6346826"/>
              <a:gd name="connsiteX2050" fmla="*/ 3247470 w 5451476"/>
              <a:gd name="connsiteY2050" fmla="*/ 2026058 h 6346826"/>
              <a:gd name="connsiteX2051" fmla="*/ 3253821 w 5451476"/>
              <a:gd name="connsiteY2051" fmla="*/ 2025105 h 6346826"/>
              <a:gd name="connsiteX2052" fmla="*/ 3260172 w 5451476"/>
              <a:gd name="connsiteY2052" fmla="*/ 2024470 h 6346826"/>
              <a:gd name="connsiteX2053" fmla="*/ 3267158 w 5451476"/>
              <a:gd name="connsiteY2053" fmla="*/ 2024153 h 6346826"/>
              <a:gd name="connsiteX2054" fmla="*/ 3274144 w 5451476"/>
              <a:gd name="connsiteY2054" fmla="*/ 2023518 h 6346826"/>
              <a:gd name="connsiteX2055" fmla="*/ 3281447 w 5451476"/>
              <a:gd name="connsiteY2055" fmla="*/ 2023518 h 6346826"/>
              <a:gd name="connsiteX2056" fmla="*/ 3288433 w 5451476"/>
              <a:gd name="connsiteY2056" fmla="*/ 2023518 h 6346826"/>
              <a:gd name="connsiteX2057" fmla="*/ 3297006 w 5451476"/>
              <a:gd name="connsiteY2057" fmla="*/ 2024153 h 6346826"/>
              <a:gd name="connsiteX2058" fmla="*/ 3305262 w 5451476"/>
              <a:gd name="connsiteY2058" fmla="*/ 2024788 h 6346826"/>
              <a:gd name="connsiteX2059" fmla="*/ 3313518 w 5451476"/>
              <a:gd name="connsiteY2059" fmla="*/ 2026058 h 6346826"/>
              <a:gd name="connsiteX2060" fmla="*/ 3321457 w 5451476"/>
              <a:gd name="connsiteY2060" fmla="*/ 2027645 h 6346826"/>
              <a:gd name="connsiteX2061" fmla="*/ 3332571 w 5451476"/>
              <a:gd name="connsiteY2061" fmla="*/ 2029868 h 6346826"/>
              <a:gd name="connsiteX2062" fmla="*/ 3343367 w 5451476"/>
              <a:gd name="connsiteY2062" fmla="*/ 2033044 h 6346826"/>
              <a:gd name="connsiteX2063" fmla="*/ 3354163 w 5451476"/>
              <a:gd name="connsiteY2063" fmla="*/ 2036853 h 6346826"/>
              <a:gd name="connsiteX2064" fmla="*/ 3364325 w 5451476"/>
              <a:gd name="connsiteY2064" fmla="*/ 2040981 h 6346826"/>
              <a:gd name="connsiteX2065" fmla="*/ 3372581 w 5451476"/>
              <a:gd name="connsiteY2065" fmla="*/ 2045109 h 6346826"/>
              <a:gd name="connsiteX2066" fmla="*/ 3381472 w 5451476"/>
              <a:gd name="connsiteY2066" fmla="*/ 2049555 h 6346826"/>
              <a:gd name="connsiteX2067" fmla="*/ 3389728 w 5451476"/>
              <a:gd name="connsiteY2067" fmla="*/ 2054317 h 6346826"/>
              <a:gd name="connsiteX2068" fmla="*/ 3397666 w 5451476"/>
              <a:gd name="connsiteY2068" fmla="*/ 2059398 h 6346826"/>
              <a:gd name="connsiteX2069" fmla="*/ 3405605 w 5451476"/>
              <a:gd name="connsiteY2069" fmla="*/ 2065112 h 6346826"/>
              <a:gd name="connsiteX2070" fmla="*/ 3413226 w 5451476"/>
              <a:gd name="connsiteY2070" fmla="*/ 2071145 h 6346826"/>
              <a:gd name="connsiteX2071" fmla="*/ 3420847 w 5451476"/>
              <a:gd name="connsiteY2071" fmla="*/ 2077496 h 6346826"/>
              <a:gd name="connsiteX2072" fmla="*/ 3427832 w 5451476"/>
              <a:gd name="connsiteY2072" fmla="*/ 2084798 h 6346826"/>
              <a:gd name="connsiteX2073" fmla="*/ 3435136 w 5451476"/>
              <a:gd name="connsiteY2073" fmla="*/ 2091784 h 6346826"/>
              <a:gd name="connsiteX2074" fmla="*/ 3441487 w 5451476"/>
              <a:gd name="connsiteY2074" fmla="*/ 2099404 h 6346826"/>
              <a:gd name="connsiteX2075" fmla="*/ 3447202 w 5451476"/>
              <a:gd name="connsiteY2075" fmla="*/ 2107025 h 6346826"/>
              <a:gd name="connsiteX2076" fmla="*/ 3453236 w 5451476"/>
              <a:gd name="connsiteY2076" fmla="*/ 2114963 h 6346826"/>
              <a:gd name="connsiteX2077" fmla="*/ 3458316 w 5451476"/>
              <a:gd name="connsiteY2077" fmla="*/ 2122901 h 6346826"/>
              <a:gd name="connsiteX2078" fmla="*/ 3463079 w 5451476"/>
              <a:gd name="connsiteY2078" fmla="*/ 2131156 h 6346826"/>
              <a:gd name="connsiteX2079" fmla="*/ 3467525 w 5451476"/>
              <a:gd name="connsiteY2079" fmla="*/ 2139729 h 6346826"/>
              <a:gd name="connsiteX2080" fmla="*/ 3471653 w 5451476"/>
              <a:gd name="connsiteY2080" fmla="*/ 2148302 h 6346826"/>
              <a:gd name="connsiteX2081" fmla="*/ 3475781 w 5451476"/>
              <a:gd name="connsiteY2081" fmla="*/ 2158780 h 6346826"/>
              <a:gd name="connsiteX2082" fmla="*/ 3479591 w 5451476"/>
              <a:gd name="connsiteY2082" fmla="*/ 2169258 h 6346826"/>
              <a:gd name="connsiteX2083" fmla="*/ 3482767 w 5451476"/>
              <a:gd name="connsiteY2083" fmla="*/ 2180054 h 6346826"/>
              <a:gd name="connsiteX2084" fmla="*/ 3484989 w 5451476"/>
              <a:gd name="connsiteY2084" fmla="*/ 2191167 h 6346826"/>
              <a:gd name="connsiteX2085" fmla="*/ 3486577 w 5451476"/>
              <a:gd name="connsiteY2085" fmla="*/ 2199105 h 6346826"/>
              <a:gd name="connsiteX2086" fmla="*/ 3487847 w 5451476"/>
              <a:gd name="connsiteY2086" fmla="*/ 2207360 h 6346826"/>
              <a:gd name="connsiteX2087" fmla="*/ 3488482 w 5451476"/>
              <a:gd name="connsiteY2087" fmla="*/ 2215615 h 6346826"/>
              <a:gd name="connsiteX2088" fmla="*/ 3489117 w 5451476"/>
              <a:gd name="connsiteY2088" fmla="*/ 2223871 h 6346826"/>
              <a:gd name="connsiteX2089" fmla="*/ 3489117 w 5451476"/>
              <a:gd name="connsiteY2089" fmla="*/ 2231174 h 6346826"/>
              <a:gd name="connsiteX2090" fmla="*/ 3489117 w 5451476"/>
              <a:gd name="connsiteY2090" fmla="*/ 2238159 h 6346826"/>
              <a:gd name="connsiteX2091" fmla="*/ 3488482 w 5451476"/>
              <a:gd name="connsiteY2091" fmla="*/ 2245462 h 6346826"/>
              <a:gd name="connsiteX2092" fmla="*/ 3488165 w 5451476"/>
              <a:gd name="connsiteY2092" fmla="*/ 2252447 h 6346826"/>
              <a:gd name="connsiteX2093" fmla="*/ 3487530 w 5451476"/>
              <a:gd name="connsiteY2093" fmla="*/ 2258798 h 6346826"/>
              <a:gd name="connsiteX2094" fmla="*/ 3486577 w 5451476"/>
              <a:gd name="connsiteY2094" fmla="*/ 2265148 h 6346826"/>
              <a:gd name="connsiteX2095" fmla="*/ 3485307 w 5451476"/>
              <a:gd name="connsiteY2095" fmla="*/ 2271181 h 6346826"/>
              <a:gd name="connsiteX2096" fmla="*/ 3484354 w 5451476"/>
              <a:gd name="connsiteY2096" fmla="*/ 2277531 h 6346826"/>
              <a:gd name="connsiteX2097" fmla="*/ 3482767 w 5451476"/>
              <a:gd name="connsiteY2097" fmla="*/ 2283564 h 6346826"/>
              <a:gd name="connsiteX2098" fmla="*/ 3481179 w 5451476"/>
              <a:gd name="connsiteY2098" fmla="*/ 2288962 h 6346826"/>
              <a:gd name="connsiteX2099" fmla="*/ 3479591 w 5451476"/>
              <a:gd name="connsiteY2099" fmla="*/ 2294678 h 6346826"/>
              <a:gd name="connsiteX2100" fmla="*/ 3477369 w 5451476"/>
              <a:gd name="connsiteY2100" fmla="*/ 2300392 h 6346826"/>
              <a:gd name="connsiteX2101" fmla="*/ 3475781 w 5451476"/>
              <a:gd name="connsiteY2101" fmla="*/ 2305790 h 6346826"/>
              <a:gd name="connsiteX2102" fmla="*/ 3473558 w 5451476"/>
              <a:gd name="connsiteY2102" fmla="*/ 2310870 h 6346826"/>
              <a:gd name="connsiteX2103" fmla="*/ 3471653 w 5451476"/>
              <a:gd name="connsiteY2103" fmla="*/ 2315951 h 6346826"/>
              <a:gd name="connsiteX2104" fmla="*/ 3469113 w 5451476"/>
              <a:gd name="connsiteY2104" fmla="*/ 2321031 h 6346826"/>
              <a:gd name="connsiteX2105" fmla="*/ 3466890 w 5451476"/>
              <a:gd name="connsiteY2105" fmla="*/ 2325794 h 6346826"/>
              <a:gd name="connsiteX2106" fmla="*/ 3464349 w 5451476"/>
              <a:gd name="connsiteY2106" fmla="*/ 2330556 h 6346826"/>
              <a:gd name="connsiteX2107" fmla="*/ 3461492 w 5451476"/>
              <a:gd name="connsiteY2107" fmla="*/ 2335319 h 6346826"/>
              <a:gd name="connsiteX2108" fmla="*/ 3458951 w 5451476"/>
              <a:gd name="connsiteY2108" fmla="*/ 2340082 h 6346826"/>
              <a:gd name="connsiteX2109" fmla="*/ 3456093 w 5451476"/>
              <a:gd name="connsiteY2109" fmla="*/ 2344527 h 6346826"/>
              <a:gd name="connsiteX2110" fmla="*/ 3453236 w 5451476"/>
              <a:gd name="connsiteY2110" fmla="*/ 2348972 h 6346826"/>
              <a:gd name="connsiteX2111" fmla="*/ 3450060 w 5451476"/>
              <a:gd name="connsiteY2111" fmla="*/ 2353418 h 6346826"/>
              <a:gd name="connsiteX2112" fmla="*/ 3446885 w 5451476"/>
              <a:gd name="connsiteY2112" fmla="*/ 2357545 h 6346826"/>
              <a:gd name="connsiteX2113" fmla="*/ 3443709 w 5451476"/>
              <a:gd name="connsiteY2113" fmla="*/ 2361673 h 6346826"/>
              <a:gd name="connsiteX2114" fmla="*/ 3440534 w 5451476"/>
              <a:gd name="connsiteY2114" fmla="*/ 2365483 h 6346826"/>
              <a:gd name="connsiteX2115" fmla="*/ 3437359 w 5451476"/>
              <a:gd name="connsiteY2115" fmla="*/ 2369612 h 6346826"/>
              <a:gd name="connsiteX2116" fmla="*/ 3433866 w 5451476"/>
              <a:gd name="connsiteY2116" fmla="*/ 2373421 h 6346826"/>
              <a:gd name="connsiteX2117" fmla="*/ 3431008 w 5451476"/>
              <a:gd name="connsiteY2117" fmla="*/ 2376279 h 6346826"/>
              <a:gd name="connsiteX2118" fmla="*/ 3427832 w 5451476"/>
              <a:gd name="connsiteY2118" fmla="*/ 2379455 h 6346826"/>
              <a:gd name="connsiteX2119" fmla="*/ 3419259 w 5451476"/>
              <a:gd name="connsiteY2119" fmla="*/ 2388027 h 6346826"/>
              <a:gd name="connsiteX2120" fmla="*/ 3404970 w 5451476"/>
              <a:gd name="connsiteY2120" fmla="*/ 2402950 h 6346826"/>
              <a:gd name="connsiteX2121" fmla="*/ 3390045 w 5451476"/>
              <a:gd name="connsiteY2121" fmla="*/ 2417556 h 6346826"/>
              <a:gd name="connsiteX2122" fmla="*/ 3375439 w 5451476"/>
              <a:gd name="connsiteY2122" fmla="*/ 2431845 h 6346826"/>
              <a:gd name="connsiteX2123" fmla="*/ 3360832 w 5451476"/>
              <a:gd name="connsiteY2123" fmla="*/ 2446450 h 6346826"/>
              <a:gd name="connsiteX2124" fmla="*/ 3346225 w 5451476"/>
              <a:gd name="connsiteY2124" fmla="*/ 2461056 h 6346826"/>
              <a:gd name="connsiteX2125" fmla="*/ 3331301 w 5451476"/>
              <a:gd name="connsiteY2125" fmla="*/ 2475979 h 6346826"/>
              <a:gd name="connsiteX2126" fmla="*/ 3317011 w 5451476"/>
              <a:gd name="connsiteY2126" fmla="*/ 2490585 h 6346826"/>
              <a:gd name="connsiteX2127" fmla="*/ 3302405 w 5451476"/>
              <a:gd name="connsiteY2127" fmla="*/ 2504873 h 6346826"/>
              <a:gd name="connsiteX2128" fmla="*/ 3287798 w 5451476"/>
              <a:gd name="connsiteY2128" fmla="*/ 2519479 h 6346826"/>
              <a:gd name="connsiteX2129" fmla="*/ 3273191 w 5451476"/>
              <a:gd name="connsiteY2129" fmla="*/ 2534085 h 6346826"/>
              <a:gd name="connsiteX2130" fmla="*/ 3258584 w 5451476"/>
              <a:gd name="connsiteY2130" fmla="*/ 2548690 h 6346826"/>
              <a:gd name="connsiteX2131" fmla="*/ 3243660 w 5451476"/>
              <a:gd name="connsiteY2131" fmla="*/ 2563614 h 6346826"/>
              <a:gd name="connsiteX2132" fmla="*/ 3229371 w 5451476"/>
              <a:gd name="connsiteY2132" fmla="*/ 2578219 h 6346826"/>
              <a:gd name="connsiteX2133" fmla="*/ 3214764 w 5451476"/>
              <a:gd name="connsiteY2133" fmla="*/ 2592508 h 6346826"/>
              <a:gd name="connsiteX2134" fmla="*/ 3200157 w 5451476"/>
              <a:gd name="connsiteY2134" fmla="*/ 2607114 h 6346826"/>
              <a:gd name="connsiteX2135" fmla="*/ 3185550 w 5451476"/>
              <a:gd name="connsiteY2135" fmla="*/ 2621719 h 6346826"/>
              <a:gd name="connsiteX2136" fmla="*/ 3170626 w 5451476"/>
              <a:gd name="connsiteY2136" fmla="*/ 2636643 h 6346826"/>
              <a:gd name="connsiteX2137" fmla="*/ 3156019 w 5451476"/>
              <a:gd name="connsiteY2137" fmla="*/ 2651249 h 6346826"/>
              <a:gd name="connsiteX2138" fmla="*/ 3141730 w 5451476"/>
              <a:gd name="connsiteY2138" fmla="*/ 2665854 h 6346826"/>
              <a:gd name="connsiteX2139" fmla="*/ 3127123 w 5451476"/>
              <a:gd name="connsiteY2139" fmla="*/ 2680142 h 6346826"/>
              <a:gd name="connsiteX2140" fmla="*/ 3112516 w 5451476"/>
              <a:gd name="connsiteY2140" fmla="*/ 2694748 h 6346826"/>
              <a:gd name="connsiteX2141" fmla="*/ 3097592 w 5451476"/>
              <a:gd name="connsiteY2141" fmla="*/ 2709354 h 6346826"/>
              <a:gd name="connsiteX2142" fmla="*/ 3082985 w 5451476"/>
              <a:gd name="connsiteY2142" fmla="*/ 2724277 h 6346826"/>
              <a:gd name="connsiteX2143" fmla="*/ 3068378 w 5451476"/>
              <a:gd name="connsiteY2143" fmla="*/ 2738883 h 6346826"/>
              <a:gd name="connsiteX2144" fmla="*/ 3054089 w 5451476"/>
              <a:gd name="connsiteY2144" fmla="*/ 2753489 h 6346826"/>
              <a:gd name="connsiteX2145" fmla="*/ 3039482 w 5451476"/>
              <a:gd name="connsiteY2145" fmla="*/ 2767777 h 6346826"/>
              <a:gd name="connsiteX2146" fmla="*/ 3024558 w 5451476"/>
              <a:gd name="connsiteY2146" fmla="*/ 2782383 h 6346826"/>
              <a:gd name="connsiteX2147" fmla="*/ 3009951 w 5451476"/>
              <a:gd name="connsiteY2147" fmla="*/ 2797306 h 6346826"/>
              <a:gd name="connsiteX2148" fmla="*/ 2995344 w 5451476"/>
              <a:gd name="connsiteY2148" fmla="*/ 2811912 h 6346826"/>
              <a:gd name="connsiteX2149" fmla="*/ 2981055 w 5451476"/>
              <a:gd name="connsiteY2149" fmla="*/ 2826518 h 6346826"/>
              <a:gd name="connsiteX2150" fmla="*/ 2966448 w 5451476"/>
              <a:gd name="connsiteY2150" fmla="*/ 2841123 h 6346826"/>
              <a:gd name="connsiteX2151" fmla="*/ 2951524 w 5451476"/>
              <a:gd name="connsiteY2151" fmla="*/ 2855412 h 6346826"/>
              <a:gd name="connsiteX2152" fmla="*/ 2936917 w 5451476"/>
              <a:gd name="connsiteY2152" fmla="*/ 2870017 h 6346826"/>
              <a:gd name="connsiteX2153" fmla="*/ 2922311 w 5451476"/>
              <a:gd name="connsiteY2153" fmla="*/ 2884941 h 6346826"/>
              <a:gd name="connsiteX2154" fmla="*/ 2907704 w 5451476"/>
              <a:gd name="connsiteY2154" fmla="*/ 2899546 h 6346826"/>
              <a:gd name="connsiteX2155" fmla="*/ 2893414 w 5451476"/>
              <a:gd name="connsiteY2155" fmla="*/ 2914152 h 6346826"/>
              <a:gd name="connsiteX2156" fmla="*/ 2878808 w 5451476"/>
              <a:gd name="connsiteY2156" fmla="*/ 2928758 h 6346826"/>
              <a:gd name="connsiteX2157" fmla="*/ 2863883 w 5451476"/>
              <a:gd name="connsiteY2157" fmla="*/ 2943046 h 6346826"/>
              <a:gd name="connsiteX2158" fmla="*/ 2849277 w 5451476"/>
              <a:gd name="connsiteY2158" fmla="*/ 2957970 h 6346826"/>
              <a:gd name="connsiteX2159" fmla="*/ 2838163 w 5451476"/>
              <a:gd name="connsiteY2159" fmla="*/ 2969083 h 6346826"/>
              <a:gd name="connsiteX2160" fmla="*/ 2836575 w 5451476"/>
              <a:gd name="connsiteY2160" fmla="*/ 2970670 h 6346826"/>
              <a:gd name="connsiteX2161" fmla="*/ 2834670 w 5451476"/>
              <a:gd name="connsiteY2161" fmla="*/ 2972576 h 6346826"/>
              <a:gd name="connsiteX2162" fmla="*/ 2831177 w 5451476"/>
              <a:gd name="connsiteY2162" fmla="*/ 2976386 h 6346826"/>
              <a:gd name="connsiteX2163" fmla="*/ 2828001 w 5451476"/>
              <a:gd name="connsiteY2163" fmla="*/ 2980513 h 6346826"/>
              <a:gd name="connsiteX2164" fmla="*/ 2824191 w 5451476"/>
              <a:gd name="connsiteY2164" fmla="*/ 2984323 h 6346826"/>
              <a:gd name="connsiteX2165" fmla="*/ 2821016 w 5451476"/>
              <a:gd name="connsiteY2165" fmla="*/ 2988451 h 6346826"/>
              <a:gd name="connsiteX2166" fmla="*/ 2817840 w 5451476"/>
              <a:gd name="connsiteY2166" fmla="*/ 2992262 h 6346826"/>
              <a:gd name="connsiteX2167" fmla="*/ 2814665 w 5451476"/>
              <a:gd name="connsiteY2167" fmla="*/ 2996707 h 6346826"/>
              <a:gd name="connsiteX2168" fmla="*/ 2812125 w 5451476"/>
              <a:gd name="connsiteY2168" fmla="*/ 3001152 h 6346826"/>
              <a:gd name="connsiteX2169" fmla="*/ 2809267 w 5451476"/>
              <a:gd name="connsiteY2169" fmla="*/ 3005597 h 6346826"/>
              <a:gd name="connsiteX2170" fmla="*/ 2806409 w 5451476"/>
              <a:gd name="connsiteY2170" fmla="*/ 3009725 h 6346826"/>
              <a:gd name="connsiteX2171" fmla="*/ 2803551 w 5451476"/>
              <a:gd name="connsiteY2171" fmla="*/ 3014488 h 6346826"/>
              <a:gd name="connsiteX2172" fmla="*/ 2801328 w 5451476"/>
              <a:gd name="connsiteY2172" fmla="*/ 3019250 h 6346826"/>
              <a:gd name="connsiteX2173" fmla="*/ 2798470 w 5451476"/>
              <a:gd name="connsiteY2173" fmla="*/ 3024013 h 6346826"/>
              <a:gd name="connsiteX2174" fmla="*/ 2796248 w 5451476"/>
              <a:gd name="connsiteY2174" fmla="*/ 3029093 h 6346826"/>
              <a:gd name="connsiteX2175" fmla="*/ 2794025 w 5451476"/>
              <a:gd name="connsiteY2175" fmla="*/ 3034491 h 6346826"/>
              <a:gd name="connsiteX2176" fmla="*/ 2791802 w 5451476"/>
              <a:gd name="connsiteY2176" fmla="*/ 3039571 h 6346826"/>
              <a:gd name="connsiteX2177" fmla="*/ 2789897 w 5451476"/>
              <a:gd name="connsiteY2177" fmla="*/ 3044652 h 6346826"/>
              <a:gd name="connsiteX2178" fmla="*/ 2787674 w 5451476"/>
              <a:gd name="connsiteY2178" fmla="*/ 3050367 h 6346826"/>
              <a:gd name="connsiteX2179" fmla="*/ 2786086 w 5451476"/>
              <a:gd name="connsiteY2179" fmla="*/ 3055765 h 6346826"/>
              <a:gd name="connsiteX2180" fmla="*/ 2784499 w 5451476"/>
              <a:gd name="connsiteY2180" fmla="*/ 3061480 h 6346826"/>
              <a:gd name="connsiteX2181" fmla="*/ 2782911 w 5451476"/>
              <a:gd name="connsiteY2181" fmla="*/ 3066878 h 6346826"/>
              <a:gd name="connsiteX2182" fmla="*/ 2781958 w 5451476"/>
              <a:gd name="connsiteY2182" fmla="*/ 3073228 h 6346826"/>
              <a:gd name="connsiteX2183" fmla="*/ 2780688 w 5451476"/>
              <a:gd name="connsiteY2183" fmla="*/ 3079261 h 6346826"/>
              <a:gd name="connsiteX2184" fmla="*/ 2779418 w 5451476"/>
              <a:gd name="connsiteY2184" fmla="*/ 3085611 h 6346826"/>
              <a:gd name="connsiteX2185" fmla="*/ 2778783 w 5451476"/>
              <a:gd name="connsiteY2185" fmla="*/ 3091962 h 6346826"/>
              <a:gd name="connsiteX2186" fmla="*/ 2777830 w 5451476"/>
              <a:gd name="connsiteY2186" fmla="*/ 3098629 h 6346826"/>
              <a:gd name="connsiteX2187" fmla="*/ 2777513 w 5451476"/>
              <a:gd name="connsiteY2187" fmla="*/ 3105933 h 6346826"/>
              <a:gd name="connsiteX2188" fmla="*/ 2777513 w 5451476"/>
              <a:gd name="connsiteY2188" fmla="*/ 3112600 h 6346826"/>
              <a:gd name="connsiteX2189" fmla="*/ 2777513 w 5451476"/>
              <a:gd name="connsiteY2189" fmla="*/ 3119586 h 6346826"/>
              <a:gd name="connsiteX2190" fmla="*/ 2777513 w 5451476"/>
              <a:gd name="connsiteY2190" fmla="*/ 3127524 h 6346826"/>
              <a:gd name="connsiteX2191" fmla="*/ 2778148 w 5451476"/>
              <a:gd name="connsiteY2191" fmla="*/ 3136096 h 6346826"/>
              <a:gd name="connsiteX2192" fmla="*/ 2779100 w 5451476"/>
              <a:gd name="connsiteY2192" fmla="*/ 3144034 h 6346826"/>
              <a:gd name="connsiteX2193" fmla="*/ 2780371 w 5451476"/>
              <a:gd name="connsiteY2193" fmla="*/ 3151973 h 6346826"/>
              <a:gd name="connsiteX2194" fmla="*/ 2782276 w 5451476"/>
              <a:gd name="connsiteY2194" fmla="*/ 3162133 h 6346826"/>
              <a:gd name="connsiteX2195" fmla="*/ 2785134 w 5451476"/>
              <a:gd name="connsiteY2195" fmla="*/ 3172611 h 6346826"/>
              <a:gd name="connsiteX2196" fmla="*/ 2787674 w 5451476"/>
              <a:gd name="connsiteY2196" fmla="*/ 3182454 h 6346826"/>
              <a:gd name="connsiteX2197" fmla="*/ 2791802 w 5451476"/>
              <a:gd name="connsiteY2197" fmla="*/ 3192297 h 6346826"/>
              <a:gd name="connsiteX2198" fmla="*/ 2795613 w 5451476"/>
              <a:gd name="connsiteY2198" fmla="*/ 3201822 h 6346826"/>
              <a:gd name="connsiteX2199" fmla="*/ 2800058 w 5451476"/>
              <a:gd name="connsiteY2199" fmla="*/ 3211348 h 6346826"/>
              <a:gd name="connsiteX2200" fmla="*/ 2805139 w 5451476"/>
              <a:gd name="connsiteY2200" fmla="*/ 3220873 h 6346826"/>
              <a:gd name="connsiteX2201" fmla="*/ 2810854 w 5451476"/>
              <a:gd name="connsiteY2201" fmla="*/ 3230081 h 6346826"/>
              <a:gd name="connsiteX2202" fmla="*/ 2817205 w 5451476"/>
              <a:gd name="connsiteY2202" fmla="*/ 3238654 h 6346826"/>
              <a:gd name="connsiteX2203" fmla="*/ 2823556 w 5451476"/>
              <a:gd name="connsiteY2203" fmla="*/ 3247545 h 6346826"/>
              <a:gd name="connsiteX2204" fmla="*/ 2830542 w 5451476"/>
              <a:gd name="connsiteY2204" fmla="*/ 3255800 h 6346826"/>
              <a:gd name="connsiteX2205" fmla="*/ 2838163 w 5451476"/>
              <a:gd name="connsiteY2205" fmla="*/ 3263738 h 6346826"/>
              <a:gd name="connsiteX2206" fmla="*/ 2846419 w 5451476"/>
              <a:gd name="connsiteY2206" fmla="*/ 3271359 h 6346826"/>
              <a:gd name="connsiteX2207" fmla="*/ 2854992 w 5451476"/>
              <a:gd name="connsiteY2207" fmla="*/ 3278344 h 6346826"/>
              <a:gd name="connsiteX2208" fmla="*/ 2863248 w 5451476"/>
              <a:gd name="connsiteY2208" fmla="*/ 3285012 h 6346826"/>
              <a:gd name="connsiteX2209" fmla="*/ 2872457 w 5451476"/>
              <a:gd name="connsiteY2209" fmla="*/ 3291045 h 6346826"/>
              <a:gd name="connsiteX2210" fmla="*/ 2881030 w 5451476"/>
              <a:gd name="connsiteY2210" fmla="*/ 3296760 h 6346826"/>
              <a:gd name="connsiteX2211" fmla="*/ 2890557 w 5451476"/>
              <a:gd name="connsiteY2211" fmla="*/ 3301840 h 6346826"/>
              <a:gd name="connsiteX2212" fmla="*/ 2900083 w 5451476"/>
              <a:gd name="connsiteY2212" fmla="*/ 3306603 h 6346826"/>
              <a:gd name="connsiteX2213" fmla="*/ 2909609 w 5451476"/>
              <a:gd name="connsiteY2213" fmla="*/ 3310413 h 6346826"/>
              <a:gd name="connsiteX2214" fmla="*/ 2919453 w 5451476"/>
              <a:gd name="connsiteY2214" fmla="*/ 3314223 h 6346826"/>
              <a:gd name="connsiteX2215" fmla="*/ 2929931 w 5451476"/>
              <a:gd name="connsiteY2215" fmla="*/ 3317399 h 6346826"/>
              <a:gd name="connsiteX2216" fmla="*/ 2939775 w 5451476"/>
              <a:gd name="connsiteY2216" fmla="*/ 3319621 h 6346826"/>
              <a:gd name="connsiteX2217" fmla="*/ 2949936 w 5451476"/>
              <a:gd name="connsiteY2217" fmla="*/ 3321526 h 6346826"/>
              <a:gd name="connsiteX2218" fmla="*/ 2957875 w 5451476"/>
              <a:gd name="connsiteY2218" fmla="*/ 3322796 h 6346826"/>
              <a:gd name="connsiteX2219" fmla="*/ 2966448 w 5451476"/>
              <a:gd name="connsiteY2219" fmla="*/ 3324066 h 6346826"/>
              <a:gd name="connsiteX2220" fmla="*/ 2974387 w 5451476"/>
              <a:gd name="connsiteY2220" fmla="*/ 3324384 h 6346826"/>
              <a:gd name="connsiteX2221" fmla="*/ 2982325 w 5451476"/>
              <a:gd name="connsiteY2221" fmla="*/ 3324701 h 6346826"/>
              <a:gd name="connsiteX2222" fmla="*/ 2989311 w 5451476"/>
              <a:gd name="connsiteY2222" fmla="*/ 3324701 h 6346826"/>
              <a:gd name="connsiteX2223" fmla="*/ 2996615 w 5451476"/>
              <a:gd name="connsiteY2223" fmla="*/ 3324384 h 6346826"/>
              <a:gd name="connsiteX2224" fmla="*/ 3003283 w 5451476"/>
              <a:gd name="connsiteY2224" fmla="*/ 3324066 h 6346826"/>
              <a:gd name="connsiteX2225" fmla="*/ 3010269 w 5451476"/>
              <a:gd name="connsiteY2225" fmla="*/ 3323114 h 6346826"/>
              <a:gd name="connsiteX2226" fmla="*/ 3016302 w 5451476"/>
              <a:gd name="connsiteY2226" fmla="*/ 3322479 h 6346826"/>
              <a:gd name="connsiteX2227" fmla="*/ 3022653 w 5451476"/>
              <a:gd name="connsiteY2227" fmla="*/ 3321526 h 6346826"/>
              <a:gd name="connsiteX2228" fmla="*/ 3029004 w 5451476"/>
              <a:gd name="connsiteY2228" fmla="*/ 3320574 h 6346826"/>
              <a:gd name="connsiteX2229" fmla="*/ 3035037 w 5451476"/>
              <a:gd name="connsiteY2229" fmla="*/ 3318986 h 6346826"/>
              <a:gd name="connsiteX2230" fmla="*/ 3040435 w 5451476"/>
              <a:gd name="connsiteY2230" fmla="*/ 3317399 h 6346826"/>
              <a:gd name="connsiteX2231" fmla="*/ 3046151 w 5451476"/>
              <a:gd name="connsiteY2231" fmla="*/ 3315811 h 6346826"/>
              <a:gd name="connsiteX2232" fmla="*/ 3052184 w 5451476"/>
              <a:gd name="connsiteY2232" fmla="*/ 3314223 h 6346826"/>
              <a:gd name="connsiteX2233" fmla="*/ 3057582 w 5451476"/>
              <a:gd name="connsiteY2233" fmla="*/ 3312001 h 6346826"/>
              <a:gd name="connsiteX2234" fmla="*/ 3062663 w 5451476"/>
              <a:gd name="connsiteY2234" fmla="*/ 3310096 h 6346826"/>
              <a:gd name="connsiteX2235" fmla="*/ 3068061 w 5451476"/>
              <a:gd name="connsiteY2235" fmla="*/ 3308191 h 6346826"/>
              <a:gd name="connsiteX2236" fmla="*/ 3072824 w 5451476"/>
              <a:gd name="connsiteY2236" fmla="*/ 3305650 h 6346826"/>
              <a:gd name="connsiteX2237" fmla="*/ 3077905 w 5451476"/>
              <a:gd name="connsiteY2237" fmla="*/ 3303428 h 6346826"/>
              <a:gd name="connsiteX2238" fmla="*/ 3082668 w 5451476"/>
              <a:gd name="connsiteY2238" fmla="*/ 3300888 h 6346826"/>
              <a:gd name="connsiteX2239" fmla="*/ 3087431 w 5451476"/>
              <a:gd name="connsiteY2239" fmla="*/ 3298348 h 6346826"/>
              <a:gd name="connsiteX2240" fmla="*/ 3092194 w 5451476"/>
              <a:gd name="connsiteY2240" fmla="*/ 3295807 h 6346826"/>
              <a:gd name="connsiteX2241" fmla="*/ 3096639 w 5451476"/>
              <a:gd name="connsiteY2241" fmla="*/ 3292632 h 6346826"/>
              <a:gd name="connsiteX2242" fmla="*/ 3100767 w 5451476"/>
              <a:gd name="connsiteY2242" fmla="*/ 3289775 h 6346826"/>
              <a:gd name="connsiteX2243" fmla="*/ 3105213 w 5451476"/>
              <a:gd name="connsiteY2243" fmla="*/ 3287234 h 6346826"/>
              <a:gd name="connsiteX2244" fmla="*/ 3109658 w 5451476"/>
              <a:gd name="connsiteY2244" fmla="*/ 3284059 h 6346826"/>
              <a:gd name="connsiteX2245" fmla="*/ 3114104 w 5451476"/>
              <a:gd name="connsiteY2245" fmla="*/ 3280884 h 6346826"/>
              <a:gd name="connsiteX2246" fmla="*/ 3117914 w 5451476"/>
              <a:gd name="connsiteY2246" fmla="*/ 3277709 h 6346826"/>
              <a:gd name="connsiteX2247" fmla="*/ 3122042 w 5451476"/>
              <a:gd name="connsiteY2247" fmla="*/ 3274534 h 6346826"/>
              <a:gd name="connsiteX2248" fmla="*/ 3125853 w 5451476"/>
              <a:gd name="connsiteY2248" fmla="*/ 3270724 h 6346826"/>
              <a:gd name="connsiteX2249" fmla="*/ 3129346 w 5451476"/>
              <a:gd name="connsiteY2249" fmla="*/ 3267231 h 6346826"/>
              <a:gd name="connsiteX2250" fmla="*/ 3131569 w 5451476"/>
              <a:gd name="connsiteY2250" fmla="*/ 3265326 h 6346826"/>
              <a:gd name="connsiteX2251" fmla="*/ 3133156 w 5451476"/>
              <a:gd name="connsiteY2251" fmla="*/ 3263738 h 6346826"/>
              <a:gd name="connsiteX2252" fmla="*/ 3144270 w 5451476"/>
              <a:gd name="connsiteY2252" fmla="*/ 3252625 h 6346826"/>
              <a:gd name="connsiteX2253" fmla="*/ 3158877 w 5451476"/>
              <a:gd name="connsiteY2253" fmla="*/ 3238019 h 6346826"/>
              <a:gd name="connsiteX2254" fmla="*/ 3173484 w 5451476"/>
              <a:gd name="connsiteY2254" fmla="*/ 3223731 h 6346826"/>
              <a:gd name="connsiteX2255" fmla="*/ 3188091 w 5451476"/>
              <a:gd name="connsiteY2255" fmla="*/ 3208808 h 6346826"/>
              <a:gd name="connsiteX2256" fmla="*/ 3202380 w 5451476"/>
              <a:gd name="connsiteY2256" fmla="*/ 3194202 h 6346826"/>
              <a:gd name="connsiteX2257" fmla="*/ 3217304 w 5451476"/>
              <a:gd name="connsiteY2257" fmla="*/ 3179596 h 6346826"/>
              <a:gd name="connsiteX2258" fmla="*/ 3231911 w 5451476"/>
              <a:gd name="connsiteY2258" fmla="*/ 3164990 h 6346826"/>
              <a:gd name="connsiteX2259" fmla="*/ 3246518 w 5451476"/>
              <a:gd name="connsiteY2259" fmla="*/ 3150385 h 6346826"/>
              <a:gd name="connsiteX2260" fmla="*/ 3261125 w 5451476"/>
              <a:gd name="connsiteY2260" fmla="*/ 3136096 h 6346826"/>
              <a:gd name="connsiteX2261" fmla="*/ 3275731 w 5451476"/>
              <a:gd name="connsiteY2261" fmla="*/ 3121173 h 6346826"/>
              <a:gd name="connsiteX2262" fmla="*/ 3290021 w 5451476"/>
              <a:gd name="connsiteY2262" fmla="*/ 3106567 h 6346826"/>
              <a:gd name="connsiteX2263" fmla="*/ 3304945 w 5451476"/>
              <a:gd name="connsiteY2263" fmla="*/ 3091962 h 6346826"/>
              <a:gd name="connsiteX2264" fmla="*/ 3319552 w 5451476"/>
              <a:gd name="connsiteY2264" fmla="*/ 3077356 h 6346826"/>
              <a:gd name="connsiteX2265" fmla="*/ 3334158 w 5451476"/>
              <a:gd name="connsiteY2265" fmla="*/ 3062433 h 6346826"/>
              <a:gd name="connsiteX2266" fmla="*/ 3348765 w 5451476"/>
              <a:gd name="connsiteY2266" fmla="*/ 3048144 h 6346826"/>
              <a:gd name="connsiteX2267" fmla="*/ 3363690 w 5451476"/>
              <a:gd name="connsiteY2267" fmla="*/ 3033539 h 6346826"/>
              <a:gd name="connsiteX2268" fmla="*/ 3377979 w 5451476"/>
              <a:gd name="connsiteY2268" fmla="*/ 3018933 h 6346826"/>
              <a:gd name="connsiteX2269" fmla="*/ 3392586 w 5451476"/>
              <a:gd name="connsiteY2269" fmla="*/ 3004327 h 6346826"/>
              <a:gd name="connsiteX2270" fmla="*/ 3407192 w 5451476"/>
              <a:gd name="connsiteY2270" fmla="*/ 2989721 h 6346826"/>
              <a:gd name="connsiteX2271" fmla="*/ 3421799 w 5451476"/>
              <a:gd name="connsiteY2271" fmla="*/ 2974798 h 6346826"/>
              <a:gd name="connsiteX2272" fmla="*/ 3436724 w 5451476"/>
              <a:gd name="connsiteY2272" fmla="*/ 2960510 h 6346826"/>
              <a:gd name="connsiteX2273" fmla="*/ 3451330 w 5451476"/>
              <a:gd name="connsiteY2273" fmla="*/ 2945904 h 6346826"/>
              <a:gd name="connsiteX2274" fmla="*/ 3465620 w 5451476"/>
              <a:gd name="connsiteY2274" fmla="*/ 2931298 h 6346826"/>
              <a:gd name="connsiteX2275" fmla="*/ 3480226 w 5451476"/>
              <a:gd name="connsiteY2275" fmla="*/ 2916692 h 6346826"/>
              <a:gd name="connsiteX2276" fmla="*/ 3494833 w 5451476"/>
              <a:gd name="connsiteY2276" fmla="*/ 2901769 h 6346826"/>
              <a:gd name="connsiteX2277" fmla="*/ 3509757 w 5451476"/>
              <a:gd name="connsiteY2277" fmla="*/ 2887163 h 6346826"/>
              <a:gd name="connsiteX2278" fmla="*/ 3524364 w 5451476"/>
              <a:gd name="connsiteY2278" fmla="*/ 2872875 h 6346826"/>
              <a:gd name="connsiteX2279" fmla="*/ 3538654 w 5451476"/>
              <a:gd name="connsiteY2279" fmla="*/ 2858269 h 6346826"/>
              <a:gd name="connsiteX2280" fmla="*/ 3553260 w 5451476"/>
              <a:gd name="connsiteY2280" fmla="*/ 2843664 h 6346826"/>
              <a:gd name="connsiteX2281" fmla="*/ 3567867 w 5451476"/>
              <a:gd name="connsiteY2281" fmla="*/ 2829058 h 6346826"/>
              <a:gd name="connsiteX2282" fmla="*/ 3582791 w 5451476"/>
              <a:gd name="connsiteY2282" fmla="*/ 2814135 h 6346826"/>
              <a:gd name="connsiteX2283" fmla="*/ 3597398 w 5451476"/>
              <a:gd name="connsiteY2283" fmla="*/ 2799846 h 6346826"/>
              <a:gd name="connsiteX2284" fmla="*/ 3612005 w 5451476"/>
              <a:gd name="connsiteY2284" fmla="*/ 2785240 h 6346826"/>
              <a:gd name="connsiteX2285" fmla="*/ 3626294 w 5451476"/>
              <a:gd name="connsiteY2285" fmla="*/ 2770635 h 6346826"/>
              <a:gd name="connsiteX2286" fmla="*/ 3640901 w 5451476"/>
              <a:gd name="connsiteY2286" fmla="*/ 2756029 h 6346826"/>
              <a:gd name="connsiteX2287" fmla="*/ 3655508 w 5451476"/>
              <a:gd name="connsiteY2287" fmla="*/ 2741106 h 6346826"/>
              <a:gd name="connsiteX2288" fmla="*/ 3670432 w 5451476"/>
              <a:gd name="connsiteY2288" fmla="*/ 2726500 h 6346826"/>
              <a:gd name="connsiteX2289" fmla="*/ 3685039 w 5451476"/>
              <a:gd name="connsiteY2289" fmla="*/ 2712212 h 6346826"/>
              <a:gd name="connsiteX2290" fmla="*/ 3699646 w 5451476"/>
              <a:gd name="connsiteY2290" fmla="*/ 2697606 h 6346826"/>
              <a:gd name="connsiteX2291" fmla="*/ 3713935 w 5451476"/>
              <a:gd name="connsiteY2291" fmla="*/ 2683000 h 6346826"/>
              <a:gd name="connsiteX2292" fmla="*/ 3728542 w 5451476"/>
              <a:gd name="connsiteY2292" fmla="*/ 2668395 h 6346826"/>
              <a:gd name="connsiteX2293" fmla="*/ 3743466 w 5451476"/>
              <a:gd name="connsiteY2293" fmla="*/ 2653471 h 6346826"/>
              <a:gd name="connsiteX2294" fmla="*/ 3758073 w 5451476"/>
              <a:gd name="connsiteY2294" fmla="*/ 2638865 h 6346826"/>
              <a:gd name="connsiteX2295" fmla="*/ 3772680 w 5451476"/>
              <a:gd name="connsiteY2295" fmla="*/ 2624577 h 6346826"/>
              <a:gd name="connsiteX2296" fmla="*/ 3787286 w 5451476"/>
              <a:gd name="connsiteY2296" fmla="*/ 2609972 h 6346826"/>
              <a:gd name="connsiteX2297" fmla="*/ 3801576 w 5451476"/>
              <a:gd name="connsiteY2297" fmla="*/ 2595365 h 6346826"/>
              <a:gd name="connsiteX2298" fmla="*/ 3816500 w 5451476"/>
              <a:gd name="connsiteY2298" fmla="*/ 2580442 h 6346826"/>
              <a:gd name="connsiteX2299" fmla="*/ 3831107 w 5451476"/>
              <a:gd name="connsiteY2299" fmla="*/ 2565836 h 6346826"/>
              <a:gd name="connsiteX2300" fmla="*/ 3845714 w 5451476"/>
              <a:gd name="connsiteY2300" fmla="*/ 2551231 h 6346826"/>
              <a:gd name="connsiteX2301" fmla="*/ 3860320 w 5451476"/>
              <a:gd name="connsiteY2301" fmla="*/ 2536942 h 6346826"/>
              <a:gd name="connsiteX2302" fmla="*/ 3875245 w 5451476"/>
              <a:gd name="connsiteY2302" fmla="*/ 2522337 h 6346826"/>
              <a:gd name="connsiteX2303" fmla="*/ 3889534 w 5451476"/>
              <a:gd name="connsiteY2303" fmla="*/ 2507731 h 6346826"/>
              <a:gd name="connsiteX2304" fmla="*/ 3904141 w 5451476"/>
              <a:gd name="connsiteY2304" fmla="*/ 2492808 h 6346826"/>
              <a:gd name="connsiteX2305" fmla="*/ 3918748 w 5451476"/>
              <a:gd name="connsiteY2305" fmla="*/ 2478202 h 6346826"/>
              <a:gd name="connsiteX2306" fmla="*/ 3933354 w 5451476"/>
              <a:gd name="connsiteY2306" fmla="*/ 2463913 h 6346826"/>
              <a:gd name="connsiteX2307" fmla="*/ 3948279 w 5451476"/>
              <a:gd name="connsiteY2307" fmla="*/ 2449308 h 6346826"/>
              <a:gd name="connsiteX2308" fmla="*/ 3962568 w 5451476"/>
              <a:gd name="connsiteY2308" fmla="*/ 2434702 h 6346826"/>
              <a:gd name="connsiteX2309" fmla="*/ 3977175 w 5451476"/>
              <a:gd name="connsiteY2309" fmla="*/ 2419779 h 6346826"/>
              <a:gd name="connsiteX2310" fmla="*/ 3991782 w 5451476"/>
              <a:gd name="connsiteY2310" fmla="*/ 2405173 h 6346826"/>
              <a:gd name="connsiteX2311" fmla="*/ 4006388 w 5451476"/>
              <a:gd name="connsiteY2311" fmla="*/ 2390567 h 6346826"/>
              <a:gd name="connsiteX2312" fmla="*/ 4020995 w 5451476"/>
              <a:gd name="connsiteY2312" fmla="*/ 2376279 h 6346826"/>
              <a:gd name="connsiteX2313" fmla="*/ 4035919 w 5451476"/>
              <a:gd name="connsiteY2313" fmla="*/ 2361673 h 6346826"/>
              <a:gd name="connsiteX2314" fmla="*/ 4050209 w 5451476"/>
              <a:gd name="connsiteY2314" fmla="*/ 2347067 h 6346826"/>
              <a:gd name="connsiteX2315" fmla="*/ 4064815 w 5451476"/>
              <a:gd name="connsiteY2315" fmla="*/ 2332144 h 6346826"/>
              <a:gd name="connsiteX2316" fmla="*/ 4079422 w 5451476"/>
              <a:gd name="connsiteY2316" fmla="*/ 2317538 h 6346826"/>
              <a:gd name="connsiteX2317" fmla="*/ 4094029 w 5451476"/>
              <a:gd name="connsiteY2317" fmla="*/ 2302933 h 6346826"/>
              <a:gd name="connsiteX2318" fmla="*/ 4108953 w 5451476"/>
              <a:gd name="connsiteY2318" fmla="*/ 2288644 h 6346826"/>
              <a:gd name="connsiteX2319" fmla="*/ 4123560 w 5451476"/>
              <a:gd name="connsiteY2319" fmla="*/ 2274039 h 6346826"/>
              <a:gd name="connsiteX2320" fmla="*/ 4128323 w 5451476"/>
              <a:gd name="connsiteY2320" fmla="*/ 2268641 h 6346826"/>
              <a:gd name="connsiteX2321" fmla="*/ 4133404 w 5451476"/>
              <a:gd name="connsiteY2321" fmla="*/ 2263878 h 6346826"/>
              <a:gd name="connsiteX2322" fmla="*/ 4138167 w 5451476"/>
              <a:gd name="connsiteY2322" fmla="*/ 2259750 h 6346826"/>
              <a:gd name="connsiteX2323" fmla="*/ 4142295 w 5451476"/>
              <a:gd name="connsiteY2323" fmla="*/ 2255940 h 6346826"/>
              <a:gd name="connsiteX2324" fmla="*/ 4146105 w 5451476"/>
              <a:gd name="connsiteY2324" fmla="*/ 2252765 h 6346826"/>
              <a:gd name="connsiteX2325" fmla="*/ 4150551 w 5451476"/>
              <a:gd name="connsiteY2325" fmla="*/ 2249590 h 6346826"/>
              <a:gd name="connsiteX2326" fmla="*/ 4154361 w 5451476"/>
              <a:gd name="connsiteY2326" fmla="*/ 2246415 h 6346826"/>
              <a:gd name="connsiteX2327" fmla="*/ 4158807 w 5451476"/>
              <a:gd name="connsiteY2327" fmla="*/ 2243239 h 6346826"/>
              <a:gd name="connsiteX2328" fmla="*/ 4163253 w 5451476"/>
              <a:gd name="connsiteY2328" fmla="*/ 2240699 h 6346826"/>
              <a:gd name="connsiteX2329" fmla="*/ 4168016 w 5451476"/>
              <a:gd name="connsiteY2329" fmla="*/ 2237842 h 6346826"/>
              <a:gd name="connsiteX2330" fmla="*/ 4172461 w 5451476"/>
              <a:gd name="connsiteY2330" fmla="*/ 2234984 h 6346826"/>
              <a:gd name="connsiteX2331" fmla="*/ 4177224 w 5451476"/>
              <a:gd name="connsiteY2331" fmla="*/ 2232761 h 6346826"/>
              <a:gd name="connsiteX2332" fmla="*/ 4181987 w 5451476"/>
              <a:gd name="connsiteY2332" fmla="*/ 2229904 h 6346826"/>
              <a:gd name="connsiteX2333" fmla="*/ 4187068 w 5451476"/>
              <a:gd name="connsiteY2333" fmla="*/ 2227364 h 6346826"/>
              <a:gd name="connsiteX2334" fmla="*/ 4191831 w 5451476"/>
              <a:gd name="connsiteY2334" fmla="*/ 2225459 h 6346826"/>
              <a:gd name="connsiteX2335" fmla="*/ 4196912 w 5451476"/>
              <a:gd name="connsiteY2335" fmla="*/ 2223236 h 6346826"/>
              <a:gd name="connsiteX2336" fmla="*/ 4202627 w 5451476"/>
              <a:gd name="connsiteY2336" fmla="*/ 2221331 h 6346826"/>
              <a:gd name="connsiteX2337" fmla="*/ 4207708 w 5451476"/>
              <a:gd name="connsiteY2337" fmla="*/ 2219108 h 6346826"/>
              <a:gd name="connsiteX2338" fmla="*/ 4213106 w 5451476"/>
              <a:gd name="connsiteY2338" fmla="*/ 2217203 h 6346826"/>
              <a:gd name="connsiteX2339" fmla="*/ 4218822 w 5451476"/>
              <a:gd name="connsiteY2339" fmla="*/ 2215615 h 6346826"/>
              <a:gd name="connsiteX2340" fmla="*/ 4224855 w 5451476"/>
              <a:gd name="connsiteY2340" fmla="*/ 2214028 h 6346826"/>
              <a:gd name="connsiteX2341" fmla="*/ 4230571 w 5451476"/>
              <a:gd name="connsiteY2341" fmla="*/ 2212758 h 6346826"/>
              <a:gd name="connsiteX2342" fmla="*/ 4236287 w 5451476"/>
              <a:gd name="connsiteY2342" fmla="*/ 2211805 h 6346826"/>
              <a:gd name="connsiteX2343" fmla="*/ 4242955 w 5451476"/>
              <a:gd name="connsiteY2343" fmla="*/ 2210535 h 6346826"/>
              <a:gd name="connsiteX2344" fmla="*/ 4249306 w 5451476"/>
              <a:gd name="connsiteY2344" fmla="*/ 2209265 h 6346826"/>
              <a:gd name="connsiteX2345" fmla="*/ 4255656 w 5451476"/>
              <a:gd name="connsiteY2345" fmla="*/ 2208948 h 6346826"/>
              <a:gd name="connsiteX2346" fmla="*/ 4262325 w 5451476"/>
              <a:gd name="connsiteY2346" fmla="*/ 2207995 h 6346826"/>
              <a:gd name="connsiteX2347" fmla="*/ 4269628 w 5451476"/>
              <a:gd name="connsiteY2347" fmla="*/ 2207678 h 6346826"/>
              <a:gd name="connsiteX2348" fmla="*/ 4277249 w 5451476"/>
              <a:gd name="connsiteY2348" fmla="*/ 2207678 h 6346826"/>
              <a:gd name="connsiteX2349" fmla="*/ 4284235 w 5451476"/>
              <a:gd name="connsiteY2349" fmla="*/ 2207995 h 6346826"/>
              <a:gd name="connsiteX2350" fmla="*/ 4291856 w 5451476"/>
              <a:gd name="connsiteY2350" fmla="*/ 2208630 h 6346826"/>
              <a:gd name="connsiteX2351" fmla="*/ 4300429 w 5451476"/>
              <a:gd name="connsiteY2351" fmla="*/ 2209265 h 6346826"/>
              <a:gd name="connsiteX2352" fmla="*/ 4309321 w 5451476"/>
              <a:gd name="connsiteY2352" fmla="*/ 2210535 h 6346826"/>
              <a:gd name="connsiteX2353" fmla="*/ 4317894 w 5451476"/>
              <a:gd name="connsiteY2353" fmla="*/ 2212123 h 6346826"/>
              <a:gd name="connsiteX2354" fmla="*/ 4326785 w 5451476"/>
              <a:gd name="connsiteY2354" fmla="*/ 2214028 h 6346826"/>
              <a:gd name="connsiteX2355" fmla="*/ 4338534 w 5451476"/>
              <a:gd name="connsiteY2355" fmla="*/ 2217521 h 6346826"/>
              <a:gd name="connsiteX2356" fmla="*/ 4350918 w 5451476"/>
              <a:gd name="connsiteY2356" fmla="*/ 2221648 h 6346826"/>
              <a:gd name="connsiteX2357" fmla="*/ 4356951 w 5451476"/>
              <a:gd name="connsiteY2357" fmla="*/ 2223871 h 6346826"/>
              <a:gd name="connsiteX2358" fmla="*/ 4362350 w 5451476"/>
              <a:gd name="connsiteY2358" fmla="*/ 2226728 h 6346826"/>
              <a:gd name="connsiteX2359" fmla="*/ 4368383 w 5451476"/>
              <a:gd name="connsiteY2359" fmla="*/ 2229586 h 6346826"/>
              <a:gd name="connsiteX2360" fmla="*/ 4373781 w 5451476"/>
              <a:gd name="connsiteY2360" fmla="*/ 2232126 h 6346826"/>
              <a:gd name="connsiteX2361" fmla="*/ 4380767 w 5451476"/>
              <a:gd name="connsiteY2361" fmla="*/ 2235936 h 6346826"/>
              <a:gd name="connsiteX2362" fmla="*/ 4387118 w 5451476"/>
              <a:gd name="connsiteY2362" fmla="*/ 2239747 h 6346826"/>
              <a:gd name="connsiteX2363" fmla="*/ 4393468 w 5451476"/>
              <a:gd name="connsiteY2363" fmla="*/ 2244192 h 6346826"/>
              <a:gd name="connsiteX2364" fmla="*/ 4399819 w 5451476"/>
              <a:gd name="connsiteY2364" fmla="*/ 2248638 h 6346826"/>
              <a:gd name="connsiteX2365" fmla="*/ 4405535 w 5451476"/>
              <a:gd name="connsiteY2365" fmla="*/ 2253400 h 6346826"/>
              <a:gd name="connsiteX2366" fmla="*/ 4411568 w 5451476"/>
              <a:gd name="connsiteY2366" fmla="*/ 2258163 h 6346826"/>
              <a:gd name="connsiteX2367" fmla="*/ 4417601 w 5451476"/>
              <a:gd name="connsiteY2367" fmla="*/ 2263243 h 6346826"/>
              <a:gd name="connsiteX2368" fmla="*/ 4422999 w 5451476"/>
              <a:gd name="connsiteY2368" fmla="*/ 2268641 h 6346826"/>
              <a:gd name="connsiteX2369" fmla="*/ 4428715 w 5451476"/>
              <a:gd name="connsiteY2369" fmla="*/ 2274356 h 6346826"/>
              <a:gd name="connsiteX2370" fmla="*/ 4433796 w 5451476"/>
              <a:gd name="connsiteY2370" fmla="*/ 2280389 h 6346826"/>
              <a:gd name="connsiteX2371" fmla="*/ 4438876 w 5451476"/>
              <a:gd name="connsiteY2371" fmla="*/ 2286104 h 6346826"/>
              <a:gd name="connsiteX2372" fmla="*/ 4443639 w 5451476"/>
              <a:gd name="connsiteY2372" fmla="*/ 2292137 h 6346826"/>
              <a:gd name="connsiteX2373" fmla="*/ 4448085 w 5451476"/>
              <a:gd name="connsiteY2373" fmla="*/ 2298487 h 6346826"/>
              <a:gd name="connsiteX2374" fmla="*/ 4452213 w 5451476"/>
              <a:gd name="connsiteY2374" fmla="*/ 2304838 h 6346826"/>
              <a:gd name="connsiteX2375" fmla="*/ 4456023 w 5451476"/>
              <a:gd name="connsiteY2375" fmla="*/ 2311188 h 6346826"/>
              <a:gd name="connsiteX2376" fmla="*/ 4459516 w 5451476"/>
              <a:gd name="connsiteY2376" fmla="*/ 2317856 h 6346826"/>
              <a:gd name="connsiteX2377" fmla="*/ 4462692 w 5451476"/>
              <a:gd name="connsiteY2377" fmla="*/ 2323572 h 6346826"/>
              <a:gd name="connsiteX2378" fmla="*/ 4465550 w 5451476"/>
              <a:gd name="connsiteY2378" fmla="*/ 2329604 h 6346826"/>
              <a:gd name="connsiteX2379" fmla="*/ 4468090 w 5451476"/>
              <a:gd name="connsiteY2379" fmla="*/ 2335319 h 6346826"/>
              <a:gd name="connsiteX2380" fmla="*/ 4470313 w 5451476"/>
              <a:gd name="connsiteY2380" fmla="*/ 2341352 h 6346826"/>
              <a:gd name="connsiteX2381" fmla="*/ 4474758 w 5451476"/>
              <a:gd name="connsiteY2381" fmla="*/ 2353418 h 6346826"/>
              <a:gd name="connsiteX2382" fmla="*/ 4478251 w 5451476"/>
              <a:gd name="connsiteY2382" fmla="*/ 2365483 h 6346826"/>
              <a:gd name="connsiteX2383" fmla="*/ 4480156 w 5451476"/>
              <a:gd name="connsiteY2383" fmla="*/ 2374374 h 6346826"/>
              <a:gd name="connsiteX2384" fmla="*/ 4481744 w 5451476"/>
              <a:gd name="connsiteY2384" fmla="*/ 2382947 h 6346826"/>
              <a:gd name="connsiteX2385" fmla="*/ 4483014 w 5451476"/>
              <a:gd name="connsiteY2385" fmla="*/ 2391838 h 6346826"/>
              <a:gd name="connsiteX2386" fmla="*/ 4483967 w 5451476"/>
              <a:gd name="connsiteY2386" fmla="*/ 2400410 h 6346826"/>
              <a:gd name="connsiteX2387" fmla="*/ 4484284 w 5451476"/>
              <a:gd name="connsiteY2387" fmla="*/ 2407713 h 6346826"/>
              <a:gd name="connsiteX2388" fmla="*/ 4484284 w 5451476"/>
              <a:gd name="connsiteY2388" fmla="*/ 2415016 h 6346826"/>
              <a:gd name="connsiteX2389" fmla="*/ 4484284 w 5451476"/>
              <a:gd name="connsiteY2389" fmla="*/ 2422319 h 6346826"/>
              <a:gd name="connsiteX2390" fmla="*/ 4483967 w 5451476"/>
              <a:gd name="connsiteY2390" fmla="*/ 2429939 h 6346826"/>
              <a:gd name="connsiteX2391" fmla="*/ 4483332 w 5451476"/>
              <a:gd name="connsiteY2391" fmla="*/ 2436289 h 6346826"/>
              <a:gd name="connsiteX2392" fmla="*/ 4482697 w 5451476"/>
              <a:gd name="connsiteY2392" fmla="*/ 2442958 h 6346826"/>
              <a:gd name="connsiteX2393" fmla="*/ 4481744 w 5451476"/>
              <a:gd name="connsiteY2393" fmla="*/ 2449308 h 6346826"/>
              <a:gd name="connsiteX2394" fmla="*/ 4480792 w 5451476"/>
              <a:gd name="connsiteY2394" fmla="*/ 2455658 h 6346826"/>
              <a:gd name="connsiteX2395" fmla="*/ 4479521 w 5451476"/>
              <a:gd name="connsiteY2395" fmla="*/ 2461691 h 6346826"/>
              <a:gd name="connsiteX2396" fmla="*/ 4477934 w 5451476"/>
              <a:gd name="connsiteY2396" fmla="*/ 2467406 h 6346826"/>
              <a:gd name="connsiteX2397" fmla="*/ 4476346 w 5451476"/>
              <a:gd name="connsiteY2397" fmla="*/ 2473122 h 6346826"/>
              <a:gd name="connsiteX2398" fmla="*/ 4474758 w 5451476"/>
              <a:gd name="connsiteY2398" fmla="*/ 2479155 h 6346826"/>
              <a:gd name="connsiteX2399" fmla="*/ 4473171 w 5451476"/>
              <a:gd name="connsiteY2399" fmla="*/ 2484235 h 6346826"/>
              <a:gd name="connsiteX2400" fmla="*/ 4471265 w 5451476"/>
              <a:gd name="connsiteY2400" fmla="*/ 2489632 h 6346826"/>
              <a:gd name="connsiteX2401" fmla="*/ 4468725 w 5451476"/>
              <a:gd name="connsiteY2401" fmla="*/ 2495030 h 6346826"/>
              <a:gd name="connsiteX2402" fmla="*/ 4466820 w 5451476"/>
              <a:gd name="connsiteY2402" fmla="*/ 2500110 h 6346826"/>
              <a:gd name="connsiteX2403" fmla="*/ 4464280 w 5451476"/>
              <a:gd name="connsiteY2403" fmla="*/ 2505191 h 6346826"/>
              <a:gd name="connsiteX2404" fmla="*/ 4462057 w 5451476"/>
              <a:gd name="connsiteY2404" fmla="*/ 2509953 h 6346826"/>
              <a:gd name="connsiteX2405" fmla="*/ 4459516 w 5451476"/>
              <a:gd name="connsiteY2405" fmla="*/ 2514716 h 6346826"/>
              <a:gd name="connsiteX2406" fmla="*/ 4456976 w 5451476"/>
              <a:gd name="connsiteY2406" fmla="*/ 2519479 h 6346826"/>
              <a:gd name="connsiteX2407" fmla="*/ 4454118 w 5451476"/>
              <a:gd name="connsiteY2407" fmla="*/ 2524242 h 6346826"/>
              <a:gd name="connsiteX2408" fmla="*/ 4451260 w 5451476"/>
              <a:gd name="connsiteY2408" fmla="*/ 2528687 h 6346826"/>
              <a:gd name="connsiteX2409" fmla="*/ 4448403 w 5451476"/>
              <a:gd name="connsiteY2409" fmla="*/ 2533132 h 6346826"/>
              <a:gd name="connsiteX2410" fmla="*/ 4445227 w 5451476"/>
              <a:gd name="connsiteY2410" fmla="*/ 2537260 h 6346826"/>
              <a:gd name="connsiteX2411" fmla="*/ 4442687 w 5451476"/>
              <a:gd name="connsiteY2411" fmla="*/ 2541705 h 6346826"/>
              <a:gd name="connsiteX2412" fmla="*/ 4439511 w 5451476"/>
              <a:gd name="connsiteY2412" fmla="*/ 2545516 h 6346826"/>
              <a:gd name="connsiteX2413" fmla="*/ 4435701 w 5451476"/>
              <a:gd name="connsiteY2413" fmla="*/ 2549643 h 6346826"/>
              <a:gd name="connsiteX2414" fmla="*/ 4432526 w 5451476"/>
              <a:gd name="connsiteY2414" fmla="*/ 2553453 h 6346826"/>
              <a:gd name="connsiteX2415" fmla="*/ 4427763 w 5451476"/>
              <a:gd name="connsiteY2415" fmla="*/ 2558851 h 6346826"/>
              <a:gd name="connsiteX2416" fmla="*/ 4422999 w 5451476"/>
              <a:gd name="connsiteY2416" fmla="*/ 2563614 h 6346826"/>
              <a:gd name="connsiteX2417" fmla="*/ 4418236 w 5451476"/>
              <a:gd name="connsiteY2417" fmla="*/ 2568694 h 6346826"/>
              <a:gd name="connsiteX2418" fmla="*/ 4403630 w 5451476"/>
              <a:gd name="connsiteY2418" fmla="*/ 2583300 h 6346826"/>
              <a:gd name="connsiteX2419" fmla="*/ 4389023 w 5451476"/>
              <a:gd name="connsiteY2419" fmla="*/ 2597906 h 6346826"/>
              <a:gd name="connsiteX2420" fmla="*/ 4374416 w 5451476"/>
              <a:gd name="connsiteY2420" fmla="*/ 2612194 h 6346826"/>
              <a:gd name="connsiteX2421" fmla="*/ 4359809 w 5451476"/>
              <a:gd name="connsiteY2421" fmla="*/ 2627117 h 6346826"/>
              <a:gd name="connsiteX2422" fmla="*/ 4345520 w 5451476"/>
              <a:gd name="connsiteY2422" fmla="*/ 2641723 h 6346826"/>
              <a:gd name="connsiteX2423" fmla="*/ 4330596 w 5451476"/>
              <a:gd name="connsiteY2423" fmla="*/ 2656329 h 6346826"/>
              <a:gd name="connsiteX2424" fmla="*/ 4315989 w 5451476"/>
              <a:gd name="connsiteY2424" fmla="*/ 2670935 h 6346826"/>
              <a:gd name="connsiteX2425" fmla="*/ 4301382 w 5451476"/>
              <a:gd name="connsiteY2425" fmla="*/ 2685223 h 6346826"/>
              <a:gd name="connsiteX2426" fmla="*/ 4286775 w 5451476"/>
              <a:gd name="connsiteY2426" fmla="*/ 2699829 h 6346826"/>
              <a:gd name="connsiteX2427" fmla="*/ 4271851 w 5451476"/>
              <a:gd name="connsiteY2427" fmla="*/ 2714752 h 6346826"/>
              <a:gd name="connsiteX2428" fmla="*/ 4257562 w 5451476"/>
              <a:gd name="connsiteY2428" fmla="*/ 2729357 h 6346826"/>
              <a:gd name="connsiteX2429" fmla="*/ 4242955 w 5451476"/>
              <a:gd name="connsiteY2429" fmla="*/ 2743963 h 6346826"/>
              <a:gd name="connsiteX2430" fmla="*/ 4228348 w 5451476"/>
              <a:gd name="connsiteY2430" fmla="*/ 2758569 h 6346826"/>
              <a:gd name="connsiteX2431" fmla="*/ 4213741 w 5451476"/>
              <a:gd name="connsiteY2431" fmla="*/ 2772857 h 6346826"/>
              <a:gd name="connsiteX2432" fmla="*/ 4198817 w 5451476"/>
              <a:gd name="connsiteY2432" fmla="*/ 2787781 h 6346826"/>
              <a:gd name="connsiteX2433" fmla="*/ 4184210 w 5451476"/>
              <a:gd name="connsiteY2433" fmla="*/ 2802386 h 6346826"/>
              <a:gd name="connsiteX2434" fmla="*/ 4169921 w 5451476"/>
              <a:gd name="connsiteY2434" fmla="*/ 2816992 h 6346826"/>
              <a:gd name="connsiteX2435" fmla="*/ 4155314 w 5451476"/>
              <a:gd name="connsiteY2435" fmla="*/ 2831598 h 6346826"/>
              <a:gd name="connsiteX2436" fmla="*/ 4140707 w 5451476"/>
              <a:gd name="connsiteY2436" fmla="*/ 2846521 h 6346826"/>
              <a:gd name="connsiteX2437" fmla="*/ 4125783 w 5451476"/>
              <a:gd name="connsiteY2437" fmla="*/ 2860492 h 6346826"/>
              <a:gd name="connsiteX2438" fmla="*/ 4111176 w 5451476"/>
              <a:gd name="connsiteY2438" fmla="*/ 2875415 h 6346826"/>
              <a:gd name="connsiteX2439" fmla="*/ 4096569 w 5451476"/>
              <a:gd name="connsiteY2439" fmla="*/ 2890021 h 6346826"/>
              <a:gd name="connsiteX2440" fmla="*/ 4082280 w 5451476"/>
              <a:gd name="connsiteY2440" fmla="*/ 2904627 h 6346826"/>
              <a:gd name="connsiteX2441" fmla="*/ 4067673 w 5451476"/>
              <a:gd name="connsiteY2441" fmla="*/ 2919233 h 6346826"/>
              <a:gd name="connsiteX2442" fmla="*/ 4052749 w 5451476"/>
              <a:gd name="connsiteY2442" fmla="*/ 2934156 h 6346826"/>
              <a:gd name="connsiteX2443" fmla="*/ 4038142 w 5451476"/>
              <a:gd name="connsiteY2443" fmla="*/ 2948444 h 6346826"/>
              <a:gd name="connsiteX2444" fmla="*/ 4023535 w 5451476"/>
              <a:gd name="connsiteY2444" fmla="*/ 2963050 h 6346826"/>
              <a:gd name="connsiteX2445" fmla="*/ 4009246 w 5451476"/>
              <a:gd name="connsiteY2445" fmla="*/ 2977656 h 6346826"/>
              <a:gd name="connsiteX2446" fmla="*/ 3994639 w 5451476"/>
              <a:gd name="connsiteY2446" fmla="*/ 2992262 h 6346826"/>
              <a:gd name="connsiteX2447" fmla="*/ 3980033 w 5451476"/>
              <a:gd name="connsiteY2447" fmla="*/ 3007185 h 6346826"/>
              <a:gd name="connsiteX2448" fmla="*/ 3965108 w 5451476"/>
              <a:gd name="connsiteY2448" fmla="*/ 3021790 h 6346826"/>
              <a:gd name="connsiteX2449" fmla="*/ 3950501 w 5451476"/>
              <a:gd name="connsiteY2449" fmla="*/ 3036079 h 6346826"/>
              <a:gd name="connsiteX2450" fmla="*/ 3935895 w 5451476"/>
              <a:gd name="connsiteY2450" fmla="*/ 3050684 h 6346826"/>
              <a:gd name="connsiteX2451" fmla="*/ 3921605 w 5451476"/>
              <a:gd name="connsiteY2451" fmla="*/ 3065290 h 6346826"/>
              <a:gd name="connsiteX2452" fmla="*/ 3906999 w 5451476"/>
              <a:gd name="connsiteY2452" fmla="*/ 3079896 h 6346826"/>
              <a:gd name="connsiteX2453" fmla="*/ 3892074 w 5451476"/>
              <a:gd name="connsiteY2453" fmla="*/ 3094820 h 6346826"/>
              <a:gd name="connsiteX2454" fmla="*/ 3877468 w 5451476"/>
              <a:gd name="connsiteY2454" fmla="*/ 3109108 h 6346826"/>
              <a:gd name="connsiteX2455" fmla="*/ 3862861 w 5451476"/>
              <a:gd name="connsiteY2455" fmla="*/ 3123713 h 6346826"/>
              <a:gd name="connsiteX2456" fmla="*/ 3848254 w 5451476"/>
              <a:gd name="connsiteY2456" fmla="*/ 3138319 h 6346826"/>
              <a:gd name="connsiteX2457" fmla="*/ 3833965 w 5451476"/>
              <a:gd name="connsiteY2457" fmla="*/ 3152925 h 6346826"/>
              <a:gd name="connsiteX2458" fmla="*/ 3819040 w 5451476"/>
              <a:gd name="connsiteY2458" fmla="*/ 3167848 h 6346826"/>
              <a:gd name="connsiteX2459" fmla="*/ 3804434 w 5451476"/>
              <a:gd name="connsiteY2459" fmla="*/ 3182454 h 6346826"/>
              <a:gd name="connsiteX2460" fmla="*/ 3789827 w 5451476"/>
              <a:gd name="connsiteY2460" fmla="*/ 3196742 h 6346826"/>
              <a:gd name="connsiteX2461" fmla="*/ 3775220 w 5451476"/>
              <a:gd name="connsiteY2461" fmla="*/ 3211348 h 6346826"/>
              <a:gd name="connsiteX2462" fmla="*/ 3760296 w 5451476"/>
              <a:gd name="connsiteY2462" fmla="*/ 3225954 h 6346826"/>
              <a:gd name="connsiteX2463" fmla="*/ 3746006 w 5451476"/>
              <a:gd name="connsiteY2463" fmla="*/ 3240559 h 6346826"/>
              <a:gd name="connsiteX2464" fmla="*/ 3731400 w 5451476"/>
              <a:gd name="connsiteY2464" fmla="*/ 3255483 h 6346826"/>
              <a:gd name="connsiteX2465" fmla="*/ 3716793 w 5451476"/>
              <a:gd name="connsiteY2465" fmla="*/ 3270089 h 6346826"/>
              <a:gd name="connsiteX2466" fmla="*/ 3702186 w 5451476"/>
              <a:gd name="connsiteY2466" fmla="*/ 3284377 h 6346826"/>
              <a:gd name="connsiteX2467" fmla="*/ 3687262 w 5451476"/>
              <a:gd name="connsiteY2467" fmla="*/ 3298983 h 6346826"/>
              <a:gd name="connsiteX2468" fmla="*/ 3672655 w 5451476"/>
              <a:gd name="connsiteY2468" fmla="*/ 3313588 h 6346826"/>
              <a:gd name="connsiteX2469" fmla="*/ 3658366 w 5451476"/>
              <a:gd name="connsiteY2469" fmla="*/ 3328512 h 6346826"/>
              <a:gd name="connsiteX2470" fmla="*/ 3643759 w 5451476"/>
              <a:gd name="connsiteY2470" fmla="*/ 3343117 h 6346826"/>
              <a:gd name="connsiteX2471" fmla="*/ 3629152 w 5451476"/>
              <a:gd name="connsiteY2471" fmla="*/ 3357723 h 6346826"/>
              <a:gd name="connsiteX2472" fmla="*/ 3614545 w 5451476"/>
              <a:gd name="connsiteY2472" fmla="*/ 3372011 h 6346826"/>
              <a:gd name="connsiteX2473" fmla="*/ 3612323 w 5451476"/>
              <a:gd name="connsiteY2473" fmla="*/ 3374234 h 6346826"/>
              <a:gd name="connsiteX2474" fmla="*/ 3609147 w 5451476"/>
              <a:gd name="connsiteY2474" fmla="*/ 3377409 h 6346826"/>
              <a:gd name="connsiteX2475" fmla="*/ 3605972 w 5451476"/>
              <a:gd name="connsiteY2475" fmla="*/ 3380584 h 6346826"/>
              <a:gd name="connsiteX2476" fmla="*/ 3603431 w 5451476"/>
              <a:gd name="connsiteY2476" fmla="*/ 3383760 h 6346826"/>
              <a:gd name="connsiteX2477" fmla="*/ 3600574 w 5451476"/>
              <a:gd name="connsiteY2477" fmla="*/ 3387570 h 6346826"/>
              <a:gd name="connsiteX2478" fmla="*/ 3597081 w 5451476"/>
              <a:gd name="connsiteY2478" fmla="*/ 3391380 h 6346826"/>
              <a:gd name="connsiteX2479" fmla="*/ 3593905 w 5451476"/>
              <a:gd name="connsiteY2479" fmla="*/ 3395508 h 6346826"/>
              <a:gd name="connsiteX2480" fmla="*/ 3590730 w 5451476"/>
              <a:gd name="connsiteY2480" fmla="*/ 3399635 h 6346826"/>
              <a:gd name="connsiteX2481" fmla="*/ 3587872 w 5451476"/>
              <a:gd name="connsiteY2481" fmla="*/ 3403763 h 6346826"/>
              <a:gd name="connsiteX2482" fmla="*/ 3584697 w 5451476"/>
              <a:gd name="connsiteY2482" fmla="*/ 3408526 h 6346826"/>
              <a:gd name="connsiteX2483" fmla="*/ 3581839 w 5451476"/>
              <a:gd name="connsiteY2483" fmla="*/ 3412971 h 6346826"/>
              <a:gd name="connsiteX2484" fmla="*/ 3578981 w 5451476"/>
              <a:gd name="connsiteY2484" fmla="*/ 3417099 h 6346826"/>
              <a:gd name="connsiteX2485" fmla="*/ 3576758 w 5451476"/>
              <a:gd name="connsiteY2485" fmla="*/ 3421862 h 6346826"/>
              <a:gd name="connsiteX2486" fmla="*/ 3573900 w 5451476"/>
              <a:gd name="connsiteY2486" fmla="*/ 3426624 h 6346826"/>
              <a:gd name="connsiteX2487" fmla="*/ 3571678 w 5451476"/>
              <a:gd name="connsiteY2487" fmla="*/ 3432022 h 6346826"/>
              <a:gd name="connsiteX2488" fmla="*/ 3569137 w 5451476"/>
              <a:gd name="connsiteY2488" fmla="*/ 3436785 h 6346826"/>
              <a:gd name="connsiteX2489" fmla="*/ 3567232 w 5451476"/>
              <a:gd name="connsiteY2489" fmla="*/ 3441865 h 6346826"/>
              <a:gd name="connsiteX2490" fmla="*/ 3565327 w 5451476"/>
              <a:gd name="connsiteY2490" fmla="*/ 3446945 h 6346826"/>
              <a:gd name="connsiteX2491" fmla="*/ 3563104 w 5451476"/>
              <a:gd name="connsiteY2491" fmla="*/ 3452661 h 6346826"/>
              <a:gd name="connsiteX2492" fmla="*/ 3561199 w 5451476"/>
              <a:gd name="connsiteY2492" fmla="*/ 3458058 h 6346826"/>
              <a:gd name="connsiteX2493" fmla="*/ 3559611 w 5451476"/>
              <a:gd name="connsiteY2493" fmla="*/ 3463139 h 6346826"/>
              <a:gd name="connsiteX2494" fmla="*/ 3558023 w 5451476"/>
              <a:gd name="connsiteY2494" fmla="*/ 3469172 h 6346826"/>
              <a:gd name="connsiteX2495" fmla="*/ 3556436 w 5451476"/>
              <a:gd name="connsiteY2495" fmla="*/ 3475204 h 6346826"/>
              <a:gd name="connsiteX2496" fmla="*/ 3555166 w 5451476"/>
              <a:gd name="connsiteY2496" fmla="*/ 3481237 h 6346826"/>
              <a:gd name="connsiteX2497" fmla="*/ 3554213 w 5451476"/>
              <a:gd name="connsiteY2497" fmla="*/ 3486953 h 6346826"/>
              <a:gd name="connsiteX2498" fmla="*/ 3553260 w 5451476"/>
              <a:gd name="connsiteY2498" fmla="*/ 3493620 h 6346826"/>
              <a:gd name="connsiteX2499" fmla="*/ 3552625 w 5451476"/>
              <a:gd name="connsiteY2499" fmla="*/ 3500606 h 6346826"/>
              <a:gd name="connsiteX2500" fmla="*/ 3551673 w 5451476"/>
              <a:gd name="connsiteY2500" fmla="*/ 3506956 h 6346826"/>
              <a:gd name="connsiteX2501" fmla="*/ 3551355 w 5451476"/>
              <a:gd name="connsiteY2501" fmla="*/ 3513624 h 6346826"/>
              <a:gd name="connsiteX2502" fmla="*/ 3551355 w 5451476"/>
              <a:gd name="connsiteY2502" fmla="*/ 3521244 h 6346826"/>
              <a:gd name="connsiteX2503" fmla="*/ 3551355 w 5451476"/>
              <a:gd name="connsiteY2503" fmla="*/ 3528547 h 6346826"/>
              <a:gd name="connsiteX2504" fmla="*/ 3551673 w 5451476"/>
              <a:gd name="connsiteY2504" fmla="*/ 3536168 h 6346826"/>
              <a:gd name="connsiteX2505" fmla="*/ 3552625 w 5451476"/>
              <a:gd name="connsiteY2505" fmla="*/ 3543788 h 6346826"/>
              <a:gd name="connsiteX2506" fmla="*/ 3553578 w 5451476"/>
              <a:gd name="connsiteY2506" fmla="*/ 3553314 h 6346826"/>
              <a:gd name="connsiteX2507" fmla="*/ 3555166 w 5451476"/>
              <a:gd name="connsiteY2507" fmla="*/ 3562522 h 6346826"/>
              <a:gd name="connsiteX2508" fmla="*/ 3557388 w 5451476"/>
              <a:gd name="connsiteY2508" fmla="*/ 3571412 h 6346826"/>
              <a:gd name="connsiteX2509" fmla="*/ 3559611 w 5451476"/>
              <a:gd name="connsiteY2509" fmla="*/ 3580302 h 6346826"/>
              <a:gd name="connsiteX2510" fmla="*/ 3562151 w 5451476"/>
              <a:gd name="connsiteY2510" fmla="*/ 3587288 h 6346826"/>
              <a:gd name="connsiteX2511" fmla="*/ 3564374 w 5451476"/>
              <a:gd name="connsiteY2511" fmla="*/ 3594273 h 6346826"/>
              <a:gd name="connsiteX2512" fmla="*/ 3567232 w 5451476"/>
              <a:gd name="connsiteY2512" fmla="*/ 3601259 h 6346826"/>
              <a:gd name="connsiteX2513" fmla="*/ 3570090 w 5451476"/>
              <a:gd name="connsiteY2513" fmla="*/ 3607926 h 6346826"/>
              <a:gd name="connsiteX2514" fmla="*/ 3573265 w 5451476"/>
              <a:gd name="connsiteY2514" fmla="*/ 3614912 h 6346826"/>
              <a:gd name="connsiteX2515" fmla="*/ 3576758 w 5451476"/>
              <a:gd name="connsiteY2515" fmla="*/ 3621262 h 6346826"/>
              <a:gd name="connsiteX2516" fmla="*/ 3580251 w 5451476"/>
              <a:gd name="connsiteY2516" fmla="*/ 3627930 h 6346826"/>
              <a:gd name="connsiteX2517" fmla="*/ 3584379 w 5451476"/>
              <a:gd name="connsiteY2517" fmla="*/ 3634280 h 6346826"/>
              <a:gd name="connsiteX2518" fmla="*/ 3590730 w 5451476"/>
              <a:gd name="connsiteY2518" fmla="*/ 3643488 h 6346826"/>
              <a:gd name="connsiteX2519" fmla="*/ 3597398 w 5451476"/>
              <a:gd name="connsiteY2519" fmla="*/ 3652061 h 6346826"/>
              <a:gd name="connsiteX2520" fmla="*/ 3604384 w 5451476"/>
              <a:gd name="connsiteY2520" fmla="*/ 3660634 h 6346826"/>
              <a:gd name="connsiteX2521" fmla="*/ 3612323 w 5451476"/>
              <a:gd name="connsiteY2521" fmla="*/ 3669207 h 6346826"/>
              <a:gd name="connsiteX2522" fmla="*/ 3620896 w 5451476"/>
              <a:gd name="connsiteY2522" fmla="*/ 3677145 h 6346826"/>
              <a:gd name="connsiteX2523" fmla="*/ 3629152 w 5451476"/>
              <a:gd name="connsiteY2523" fmla="*/ 3684130 h 6346826"/>
              <a:gd name="connsiteX2524" fmla="*/ 3638043 w 5451476"/>
              <a:gd name="connsiteY2524" fmla="*/ 3690798 h 6346826"/>
              <a:gd name="connsiteX2525" fmla="*/ 3647252 w 5451476"/>
              <a:gd name="connsiteY2525" fmla="*/ 3697149 h 6346826"/>
              <a:gd name="connsiteX2526" fmla="*/ 3653603 w 5451476"/>
              <a:gd name="connsiteY2526" fmla="*/ 3701276 h 6346826"/>
              <a:gd name="connsiteX2527" fmla="*/ 3659953 w 5451476"/>
              <a:gd name="connsiteY2527" fmla="*/ 3704769 h 6346826"/>
              <a:gd name="connsiteX2528" fmla="*/ 3666622 w 5451476"/>
              <a:gd name="connsiteY2528" fmla="*/ 3708262 h 6346826"/>
              <a:gd name="connsiteX2529" fmla="*/ 3673608 w 5451476"/>
              <a:gd name="connsiteY2529" fmla="*/ 3711437 h 6346826"/>
              <a:gd name="connsiteX2530" fmla="*/ 3680276 w 5451476"/>
              <a:gd name="connsiteY2530" fmla="*/ 3714295 h 6346826"/>
              <a:gd name="connsiteX2531" fmla="*/ 3686944 w 5451476"/>
              <a:gd name="connsiteY2531" fmla="*/ 3717152 h 6346826"/>
              <a:gd name="connsiteX2532" fmla="*/ 3694248 w 5451476"/>
              <a:gd name="connsiteY2532" fmla="*/ 3719375 h 6346826"/>
              <a:gd name="connsiteX2533" fmla="*/ 3700916 w 5451476"/>
              <a:gd name="connsiteY2533" fmla="*/ 3721597 h 6346826"/>
              <a:gd name="connsiteX2534" fmla="*/ 3710125 w 5451476"/>
              <a:gd name="connsiteY2534" fmla="*/ 3723820 h 6346826"/>
              <a:gd name="connsiteX2535" fmla="*/ 3719016 w 5451476"/>
              <a:gd name="connsiteY2535" fmla="*/ 3726360 h 6346826"/>
              <a:gd name="connsiteX2536" fmla="*/ 3728224 w 5451476"/>
              <a:gd name="connsiteY2536" fmla="*/ 3727948 h 6346826"/>
              <a:gd name="connsiteX2537" fmla="*/ 3737433 w 5451476"/>
              <a:gd name="connsiteY2537" fmla="*/ 3728900 h 6346826"/>
              <a:gd name="connsiteX2538" fmla="*/ 3745054 w 5451476"/>
              <a:gd name="connsiteY2538" fmla="*/ 3729535 h 6346826"/>
              <a:gd name="connsiteX2539" fmla="*/ 3752357 w 5451476"/>
              <a:gd name="connsiteY2539" fmla="*/ 3729853 h 6346826"/>
              <a:gd name="connsiteX2540" fmla="*/ 3759978 w 5451476"/>
              <a:gd name="connsiteY2540" fmla="*/ 3730170 h 6346826"/>
              <a:gd name="connsiteX2541" fmla="*/ 3767599 w 5451476"/>
              <a:gd name="connsiteY2541" fmla="*/ 3729853 h 6346826"/>
              <a:gd name="connsiteX2542" fmla="*/ 3774267 w 5451476"/>
              <a:gd name="connsiteY2542" fmla="*/ 3729535 h 6346826"/>
              <a:gd name="connsiteX2543" fmla="*/ 3780936 w 5451476"/>
              <a:gd name="connsiteY2543" fmla="*/ 3728900 h 6346826"/>
              <a:gd name="connsiteX2544" fmla="*/ 3787922 w 5451476"/>
              <a:gd name="connsiteY2544" fmla="*/ 3728265 h 6346826"/>
              <a:gd name="connsiteX2545" fmla="*/ 3794272 w 5451476"/>
              <a:gd name="connsiteY2545" fmla="*/ 3726995 h 6346826"/>
              <a:gd name="connsiteX2546" fmla="*/ 3799988 w 5451476"/>
              <a:gd name="connsiteY2546" fmla="*/ 3726360 h 6346826"/>
              <a:gd name="connsiteX2547" fmla="*/ 3806021 w 5451476"/>
              <a:gd name="connsiteY2547" fmla="*/ 3724773 h 6346826"/>
              <a:gd name="connsiteX2548" fmla="*/ 3812055 w 5451476"/>
              <a:gd name="connsiteY2548" fmla="*/ 3723503 h 6346826"/>
              <a:gd name="connsiteX2549" fmla="*/ 3818088 w 5451476"/>
              <a:gd name="connsiteY2549" fmla="*/ 3721915 h 6346826"/>
              <a:gd name="connsiteX2550" fmla="*/ 3823486 w 5451476"/>
              <a:gd name="connsiteY2550" fmla="*/ 3720327 h 6346826"/>
              <a:gd name="connsiteX2551" fmla="*/ 3829202 w 5451476"/>
              <a:gd name="connsiteY2551" fmla="*/ 3718422 h 6346826"/>
              <a:gd name="connsiteX2552" fmla="*/ 3834282 w 5451476"/>
              <a:gd name="connsiteY2552" fmla="*/ 3716200 h 6346826"/>
              <a:gd name="connsiteX2553" fmla="*/ 3839680 w 5451476"/>
              <a:gd name="connsiteY2553" fmla="*/ 3714295 h 6346826"/>
              <a:gd name="connsiteX2554" fmla="*/ 3844443 w 5451476"/>
              <a:gd name="connsiteY2554" fmla="*/ 3712072 h 6346826"/>
              <a:gd name="connsiteX2555" fmla="*/ 3849842 w 5451476"/>
              <a:gd name="connsiteY2555" fmla="*/ 3709532 h 6346826"/>
              <a:gd name="connsiteX2556" fmla="*/ 3854605 w 5451476"/>
              <a:gd name="connsiteY2556" fmla="*/ 3707309 h 6346826"/>
              <a:gd name="connsiteX2557" fmla="*/ 3859685 w 5451476"/>
              <a:gd name="connsiteY2557" fmla="*/ 3704769 h 6346826"/>
              <a:gd name="connsiteX2558" fmla="*/ 3864131 w 5451476"/>
              <a:gd name="connsiteY2558" fmla="*/ 3701911 h 6346826"/>
              <a:gd name="connsiteX2559" fmla="*/ 3868894 w 5451476"/>
              <a:gd name="connsiteY2559" fmla="*/ 3699371 h 6346826"/>
              <a:gd name="connsiteX2560" fmla="*/ 3873022 w 5451476"/>
              <a:gd name="connsiteY2560" fmla="*/ 3696514 h 6346826"/>
              <a:gd name="connsiteX2561" fmla="*/ 3877468 w 5451476"/>
              <a:gd name="connsiteY2561" fmla="*/ 3693656 h 6346826"/>
              <a:gd name="connsiteX2562" fmla="*/ 3881913 w 5451476"/>
              <a:gd name="connsiteY2562" fmla="*/ 3690481 h 6346826"/>
              <a:gd name="connsiteX2563" fmla="*/ 3886359 w 5451476"/>
              <a:gd name="connsiteY2563" fmla="*/ 3687306 h 6346826"/>
              <a:gd name="connsiteX2564" fmla="*/ 3890169 w 5451476"/>
              <a:gd name="connsiteY2564" fmla="*/ 3684130 h 6346826"/>
              <a:gd name="connsiteX2565" fmla="*/ 3894297 w 5451476"/>
              <a:gd name="connsiteY2565" fmla="*/ 3680955 h 6346826"/>
              <a:gd name="connsiteX2566" fmla="*/ 3897790 w 5451476"/>
              <a:gd name="connsiteY2566" fmla="*/ 3678098 h 6346826"/>
              <a:gd name="connsiteX2567" fmla="*/ 3900965 w 5451476"/>
              <a:gd name="connsiteY2567" fmla="*/ 3674922 h 6346826"/>
              <a:gd name="connsiteX2568" fmla="*/ 3904141 w 5451476"/>
              <a:gd name="connsiteY2568" fmla="*/ 3672382 h 6346826"/>
              <a:gd name="connsiteX2569" fmla="*/ 3907316 w 5451476"/>
              <a:gd name="connsiteY2569" fmla="*/ 3669207 h 6346826"/>
              <a:gd name="connsiteX2570" fmla="*/ 3909221 w 5451476"/>
              <a:gd name="connsiteY2570" fmla="*/ 3666667 h 6346826"/>
              <a:gd name="connsiteX2571" fmla="*/ 3923828 w 5451476"/>
              <a:gd name="connsiteY2571" fmla="*/ 3652379 h 6346826"/>
              <a:gd name="connsiteX2572" fmla="*/ 3938753 w 5451476"/>
              <a:gd name="connsiteY2572" fmla="*/ 3637773 h 6346826"/>
              <a:gd name="connsiteX2573" fmla="*/ 3953359 w 5451476"/>
              <a:gd name="connsiteY2573" fmla="*/ 3623167 h 6346826"/>
              <a:gd name="connsiteX2574" fmla="*/ 3967966 w 5451476"/>
              <a:gd name="connsiteY2574" fmla="*/ 3608561 h 6346826"/>
              <a:gd name="connsiteX2575" fmla="*/ 3982255 w 5451476"/>
              <a:gd name="connsiteY2575" fmla="*/ 3593638 h 6346826"/>
              <a:gd name="connsiteX2576" fmla="*/ 3996862 w 5451476"/>
              <a:gd name="connsiteY2576" fmla="*/ 3579032 h 6346826"/>
              <a:gd name="connsiteX2577" fmla="*/ 4011469 w 5451476"/>
              <a:gd name="connsiteY2577" fmla="*/ 3564744 h 6346826"/>
              <a:gd name="connsiteX2578" fmla="*/ 4026393 w 5451476"/>
              <a:gd name="connsiteY2578" fmla="*/ 3550138 h 6346826"/>
              <a:gd name="connsiteX2579" fmla="*/ 4041000 w 5451476"/>
              <a:gd name="connsiteY2579" fmla="*/ 3535533 h 6346826"/>
              <a:gd name="connsiteX2580" fmla="*/ 4055607 w 5451476"/>
              <a:gd name="connsiteY2580" fmla="*/ 3520609 h 6346826"/>
              <a:gd name="connsiteX2581" fmla="*/ 4069896 w 5451476"/>
              <a:gd name="connsiteY2581" fmla="*/ 3506004 h 6346826"/>
              <a:gd name="connsiteX2582" fmla="*/ 4084503 w 5451476"/>
              <a:gd name="connsiteY2582" fmla="*/ 3491715 h 6346826"/>
              <a:gd name="connsiteX2583" fmla="*/ 4099427 w 5451476"/>
              <a:gd name="connsiteY2583" fmla="*/ 3477109 h 6346826"/>
              <a:gd name="connsiteX2584" fmla="*/ 4114034 w 5451476"/>
              <a:gd name="connsiteY2584" fmla="*/ 3462504 h 6346826"/>
              <a:gd name="connsiteX2585" fmla="*/ 4128641 w 5451476"/>
              <a:gd name="connsiteY2585" fmla="*/ 3447898 h 6346826"/>
              <a:gd name="connsiteX2586" fmla="*/ 4143248 w 5451476"/>
              <a:gd name="connsiteY2586" fmla="*/ 3432975 h 6346826"/>
              <a:gd name="connsiteX2587" fmla="*/ 4157537 w 5451476"/>
              <a:gd name="connsiteY2587" fmla="*/ 3418369 h 6346826"/>
              <a:gd name="connsiteX2588" fmla="*/ 4172461 w 5451476"/>
              <a:gd name="connsiteY2588" fmla="*/ 3404081 h 6346826"/>
              <a:gd name="connsiteX2589" fmla="*/ 4187068 w 5451476"/>
              <a:gd name="connsiteY2589" fmla="*/ 3389475 h 6346826"/>
              <a:gd name="connsiteX2590" fmla="*/ 4201675 w 5451476"/>
              <a:gd name="connsiteY2590" fmla="*/ 3374869 h 6346826"/>
              <a:gd name="connsiteX2591" fmla="*/ 4216282 w 5451476"/>
              <a:gd name="connsiteY2591" fmla="*/ 3359946 h 6346826"/>
              <a:gd name="connsiteX2592" fmla="*/ 4230571 w 5451476"/>
              <a:gd name="connsiteY2592" fmla="*/ 3345340 h 6346826"/>
              <a:gd name="connsiteX2593" fmla="*/ 4245495 w 5451476"/>
              <a:gd name="connsiteY2593" fmla="*/ 3330734 h 6346826"/>
              <a:gd name="connsiteX2594" fmla="*/ 4260102 w 5451476"/>
              <a:gd name="connsiteY2594" fmla="*/ 3316446 h 6346826"/>
              <a:gd name="connsiteX2595" fmla="*/ 4274709 w 5451476"/>
              <a:gd name="connsiteY2595" fmla="*/ 3301840 h 6346826"/>
              <a:gd name="connsiteX2596" fmla="*/ 4289316 w 5451476"/>
              <a:gd name="connsiteY2596" fmla="*/ 3287234 h 6346826"/>
              <a:gd name="connsiteX2597" fmla="*/ 4304240 w 5451476"/>
              <a:gd name="connsiteY2597" fmla="*/ 3272311 h 6346826"/>
              <a:gd name="connsiteX2598" fmla="*/ 4318529 w 5451476"/>
              <a:gd name="connsiteY2598" fmla="*/ 3257705 h 6346826"/>
              <a:gd name="connsiteX2599" fmla="*/ 4333136 w 5451476"/>
              <a:gd name="connsiteY2599" fmla="*/ 3243100 h 6346826"/>
              <a:gd name="connsiteX2600" fmla="*/ 4347743 w 5451476"/>
              <a:gd name="connsiteY2600" fmla="*/ 3228811 h 6346826"/>
              <a:gd name="connsiteX2601" fmla="*/ 4362350 w 5451476"/>
              <a:gd name="connsiteY2601" fmla="*/ 3214206 h 6346826"/>
              <a:gd name="connsiteX2602" fmla="*/ 4376956 w 5451476"/>
              <a:gd name="connsiteY2602" fmla="*/ 3199282 h 6346826"/>
              <a:gd name="connsiteX2603" fmla="*/ 4391881 w 5451476"/>
              <a:gd name="connsiteY2603" fmla="*/ 3184677 h 6346826"/>
              <a:gd name="connsiteX2604" fmla="*/ 4406170 w 5451476"/>
              <a:gd name="connsiteY2604" fmla="*/ 3170071 h 6346826"/>
              <a:gd name="connsiteX2605" fmla="*/ 4420777 w 5451476"/>
              <a:gd name="connsiteY2605" fmla="*/ 3155465 h 6346826"/>
              <a:gd name="connsiteX2606" fmla="*/ 4422999 w 5451476"/>
              <a:gd name="connsiteY2606" fmla="*/ 3152925 h 6346826"/>
              <a:gd name="connsiteX2607" fmla="*/ 4426175 w 5451476"/>
              <a:gd name="connsiteY2607" fmla="*/ 3150385 h 6346826"/>
              <a:gd name="connsiteX2608" fmla="*/ 4429350 w 5451476"/>
              <a:gd name="connsiteY2608" fmla="*/ 3147210 h 6346826"/>
              <a:gd name="connsiteX2609" fmla="*/ 4432526 w 5451476"/>
              <a:gd name="connsiteY2609" fmla="*/ 3144352 h 6346826"/>
              <a:gd name="connsiteX2610" fmla="*/ 4435701 w 5451476"/>
              <a:gd name="connsiteY2610" fmla="*/ 3141494 h 6346826"/>
              <a:gd name="connsiteX2611" fmla="*/ 4440147 w 5451476"/>
              <a:gd name="connsiteY2611" fmla="*/ 3138002 h 6346826"/>
              <a:gd name="connsiteX2612" fmla="*/ 4444275 w 5451476"/>
              <a:gd name="connsiteY2612" fmla="*/ 3134826 h 6346826"/>
              <a:gd name="connsiteX2613" fmla="*/ 4448085 w 5451476"/>
              <a:gd name="connsiteY2613" fmla="*/ 3131969 h 6346826"/>
              <a:gd name="connsiteX2614" fmla="*/ 4452531 w 5451476"/>
              <a:gd name="connsiteY2614" fmla="*/ 3128794 h 6346826"/>
              <a:gd name="connsiteX2615" fmla="*/ 4456976 w 5451476"/>
              <a:gd name="connsiteY2615" fmla="*/ 3125619 h 6346826"/>
              <a:gd name="connsiteX2616" fmla="*/ 4461739 w 5451476"/>
              <a:gd name="connsiteY2616" fmla="*/ 3122761 h 6346826"/>
              <a:gd name="connsiteX2617" fmla="*/ 4465867 w 5451476"/>
              <a:gd name="connsiteY2617" fmla="*/ 3120221 h 6346826"/>
              <a:gd name="connsiteX2618" fmla="*/ 4470630 w 5451476"/>
              <a:gd name="connsiteY2618" fmla="*/ 3117680 h 6346826"/>
              <a:gd name="connsiteX2619" fmla="*/ 4475393 w 5451476"/>
              <a:gd name="connsiteY2619" fmla="*/ 3114823 h 6346826"/>
              <a:gd name="connsiteX2620" fmla="*/ 4480156 w 5451476"/>
              <a:gd name="connsiteY2620" fmla="*/ 3112600 h 6346826"/>
              <a:gd name="connsiteX2621" fmla="*/ 4485555 w 5451476"/>
              <a:gd name="connsiteY2621" fmla="*/ 3110060 h 6346826"/>
              <a:gd name="connsiteX2622" fmla="*/ 4490318 w 5451476"/>
              <a:gd name="connsiteY2622" fmla="*/ 3108155 h 6346826"/>
              <a:gd name="connsiteX2623" fmla="*/ 4495716 w 5451476"/>
              <a:gd name="connsiteY2623" fmla="*/ 3106250 h 6346826"/>
              <a:gd name="connsiteX2624" fmla="*/ 4500796 w 5451476"/>
              <a:gd name="connsiteY2624" fmla="*/ 3104345 h 6346826"/>
              <a:gd name="connsiteX2625" fmla="*/ 4506512 w 5451476"/>
              <a:gd name="connsiteY2625" fmla="*/ 3102122 h 6346826"/>
              <a:gd name="connsiteX2626" fmla="*/ 4511910 w 5451476"/>
              <a:gd name="connsiteY2626" fmla="*/ 3100535 h 6346826"/>
              <a:gd name="connsiteX2627" fmla="*/ 4517944 w 5451476"/>
              <a:gd name="connsiteY2627" fmla="*/ 3098947 h 6346826"/>
              <a:gd name="connsiteX2628" fmla="*/ 4523659 w 5451476"/>
              <a:gd name="connsiteY2628" fmla="*/ 3097359 h 6346826"/>
              <a:gd name="connsiteX2629" fmla="*/ 4529375 w 5451476"/>
              <a:gd name="connsiteY2629" fmla="*/ 3096407 h 6346826"/>
              <a:gd name="connsiteX2630" fmla="*/ 4535726 w 5451476"/>
              <a:gd name="connsiteY2630" fmla="*/ 3095137 h 6346826"/>
              <a:gd name="connsiteX2631" fmla="*/ 4542077 w 5451476"/>
              <a:gd name="connsiteY2631" fmla="*/ 3093867 h 6346826"/>
              <a:gd name="connsiteX2632" fmla="*/ 4549062 w 5451476"/>
              <a:gd name="connsiteY2632" fmla="*/ 3093232 h 6346826"/>
              <a:gd name="connsiteX2633" fmla="*/ 4555731 w 5451476"/>
              <a:gd name="connsiteY2633" fmla="*/ 3092597 h 6346826"/>
              <a:gd name="connsiteX2634" fmla="*/ 4562081 w 5451476"/>
              <a:gd name="connsiteY2634" fmla="*/ 3092279 h 6346826"/>
              <a:gd name="connsiteX2635" fmla="*/ 4569702 w 5451476"/>
              <a:gd name="connsiteY2635" fmla="*/ 3091962 h 6346826"/>
              <a:gd name="connsiteX2636" fmla="*/ 4577006 w 5451476"/>
              <a:gd name="connsiteY2636" fmla="*/ 3092279 h 6346826"/>
              <a:gd name="connsiteX2637" fmla="*/ 4584627 w 5451476"/>
              <a:gd name="connsiteY2637" fmla="*/ 3092597 h 6346826"/>
              <a:gd name="connsiteX2638" fmla="*/ 4592248 w 5451476"/>
              <a:gd name="connsiteY2638" fmla="*/ 3093232 h 6346826"/>
              <a:gd name="connsiteX2639" fmla="*/ 4601456 w 5451476"/>
              <a:gd name="connsiteY2639" fmla="*/ 3094184 h 6346826"/>
              <a:gd name="connsiteX2640" fmla="*/ 4610347 w 5451476"/>
              <a:gd name="connsiteY2640" fmla="*/ 3095772 h 6346826"/>
              <a:gd name="connsiteX2641" fmla="*/ 4619556 w 5451476"/>
              <a:gd name="connsiteY2641" fmla="*/ 3097994 h 6346826"/>
              <a:gd name="connsiteX2642" fmla="*/ 4628765 w 5451476"/>
              <a:gd name="connsiteY2642" fmla="*/ 3100217 h 6346826"/>
              <a:gd name="connsiteX2643" fmla="*/ 4635433 w 5451476"/>
              <a:gd name="connsiteY2643" fmla="*/ 3102122 h 6346826"/>
              <a:gd name="connsiteX2644" fmla="*/ 4642101 w 5451476"/>
              <a:gd name="connsiteY2644" fmla="*/ 3104663 h 6346826"/>
              <a:gd name="connsiteX2645" fmla="*/ 4649087 w 5451476"/>
              <a:gd name="connsiteY2645" fmla="*/ 3107520 h 6346826"/>
              <a:gd name="connsiteX2646" fmla="*/ 4655755 w 5451476"/>
              <a:gd name="connsiteY2646" fmla="*/ 3110060 h 6346826"/>
              <a:gd name="connsiteX2647" fmla="*/ 4662106 w 5451476"/>
              <a:gd name="connsiteY2647" fmla="*/ 3112918 h 6346826"/>
              <a:gd name="connsiteX2648" fmla="*/ 4668775 w 5451476"/>
              <a:gd name="connsiteY2648" fmla="*/ 3116410 h 6346826"/>
              <a:gd name="connsiteX2649" fmla="*/ 4675125 w 5451476"/>
              <a:gd name="connsiteY2649" fmla="*/ 3120221 h 6346826"/>
              <a:gd name="connsiteX2650" fmla="*/ 4681159 w 5451476"/>
              <a:gd name="connsiteY2650" fmla="*/ 3123713 h 6346826"/>
              <a:gd name="connsiteX2651" fmla="*/ 4691002 w 5451476"/>
              <a:gd name="connsiteY2651" fmla="*/ 3130064 h 6346826"/>
              <a:gd name="connsiteX2652" fmla="*/ 4700528 w 5451476"/>
              <a:gd name="connsiteY2652" fmla="*/ 3137049 h 6346826"/>
              <a:gd name="connsiteX2653" fmla="*/ 4709420 w 5451476"/>
              <a:gd name="connsiteY2653" fmla="*/ 3144987 h 6346826"/>
              <a:gd name="connsiteX2654" fmla="*/ 4718311 w 5451476"/>
              <a:gd name="connsiteY2654" fmla="*/ 3152925 h 6346826"/>
              <a:gd name="connsiteX2655" fmla="*/ 4726249 w 5451476"/>
              <a:gd name="connsiteY2655" fmla="*/ 3161816 h 6346826"/>
              <a:gd name="connsiteX2656" fmla="*/ 4734188 w 5451476"/>
              <a:gd name="connsiteY2656" fmla="*/ 3171023 h 6346826"/>
              <a:gd name="connsiteX2657" fmla="*/ 4740856 w 5451476"/>
              <a:gd name="connsiteY2657" fmla="*/ 3180231 h 6346826"/>
              <a:gd name="connsiteX2658" fmla="*/ 4747842 w 5451476"/>
              <a:gd name="connsiteY2658" fmla="*/ 3189757 h 6346826"/>
              <a:gd name="connsiteX2659" fmla="*/ 4751335 w 5451476"/>
              <a:gd name="connsiteY2659" fmla="*/ 3196107 h 6346826"/>
              <a:gd name="connsiteX2660" fmla="*/ 4754828 w 5451476"/>
              <a:gd name="connsiteY2660" fmla="*/ 3202457 h 6346826"/>
              <a:gd name="connsiteX2661" fmla="*/ 4758003 w 5451476"/>
              <a:gd name="connsiteY2661" fmla="*/ 3209443 h 6346826"/>
              <a:gd name="connsiteX2662" fmla="*/ 4761178 w 5451476"/>
              <a:gd name="connsiteY2662" fmla="*/ 3215793 h 6346826"/>
              <a:gd name="connsiteX2663" fmla="*/ 4764036 w 5451476"/>
              <a:gd name="connsiteY2663" fmla="*/ 3222461 h 6346826"/>
              <a:gd name="connsiteX2664" fmla="*/ 4766894 w 5451476"/>
              <a:gd name="connsiteY2664" fmla="*/ 3229129 h 6346826"/>
              <a:gd name="connsiteX2665" fmla="*/ 4769117 w 5451476"/>
              <a:gd name="connsiteY2665" fmla="*/ 3235797 h 6346826"/>
              <a:gd name="connsiteX2666" fmla="*/ 4771022 w 5451476"/>
              <a:gd name="connsiteY2666" fmla="*/ 3242782 h 6346826"/>
              <a:gd name="connsiteX2667" fmla="*/ 4773562 w 5451476"/>
              <a:gd name="connsiteY2667" fmla="*/ 3251673 h 6346826"/>
              <a:gd name="connsiteX2668" fmla="*/ 4775468 w 5451476"/>
              <a:gd name="connsiteY2668" fmla="*/ 3260881 h 6346826"/>
              <a:gd name="connsiteX2669" fmla="*/ 4777055 w 5451476"/>
              <a:gd name="connsiteY2669" fmla="*/ 3270089 h 6346826"/>
              <a:gd name="connsiteX2670" fmla="*/ 4778325 w 5451476"/>
              <a:gd name="connsiteY2670" fmla="*/ 3279297 h 6346826"/>
              <a:gd name="connsiteX2671" fmla="*/ 4778643 w 5451476"/>
              <a:gd name="connsiteY2671" fmla="*/ 3286599 h 6346826"/>
              <a:gd name="connsiteX2672" fmla="*/ 4778961 w 5451476"/>
              <a:gd name="connsiteY2672" fmla="*/ 3294220 h 6346826"/>
              <a:gd name="connsiteX2673" fmla="*/ 4778961 w 5451476"/>
              <a:gd name="connsiteY2673" fmla="*/ 3301840 h 6346826"/>
              <a:gd name="connsiteX2674" fmla="*/ 4778961 w 5451476"/>
              <a:gd name="connsiteY2674" fmla="*/ 3309461 h 6346826"/>
              <a:gd name="connsiteX2675" fmla="*/ 4778643 w 5451476"/>
              <a:gd name="connsiteY2675" fmla="*/ 3315811 h 6346826"/>
              <a:gd name="connsiteX2676" fmla="*/ 4778325 w 5451476"/>
              <a:gd name="connsiteY2676" fmla="*/ 3322479 h 6346826"/>
              <a:gd name="connsiteX2677" fmla="*/ 4777373 w 5451476"/>
              <a:gd name="connsiteY2677" fmla="*/ 3329147 h 6346826"/>
              <a:gd name="connsiteX2678" fmla="*/ 4776420 w 5451476"/>
              <a:gd name="connsiteY2678" fmla="*/ 3335497 h 6346826"/>
              <a:gd name="connsiteX2679" fmla="*/ 4775150 w 5451476"/>
              <a:gd name="connsiteY2679" fmla="*/ 3341530 h 6346826"/>
              <a:gd name="connsiteX2680" fmla="*/ 4773880 w 5451476"/>
              <a:gd name="connsiteY2680" fmla="*/ 3347245 h 6346826"/>
              <a:gd name="connsiteX2681" fmla="*/ 4772292 w 5451476"/>
              <a:gd name="connsiteY2681" fmla="*/ 3353278 h 6346826"/>
              <a:gd name="connsiteX2682" fmla="*/ 4770705 w 5451476"/>
              <a:gd name="connsiteY2682" fmla="*/ 3359311 h 6346826"/>
              <a:gd name="connsiteX2683" fmla="*/ 4769117 w 5451476"/>
              <a:gd name="connsiteY2683" fmla="*/ 3364709 h 6346826"/>
              <a:gd name="connsiteX2684" fmla="*/ 4767212 w 5451476"/>
              <a:gd name="connsiteY2684" fmla="*/ 3370424 h 6346826"/>
              <a:gd name="connsiteX2685" fmla="*/ 4765306 w 5451476"/>
              <a:gd name="connsiteY2685" fmla="*/ 3375504 h 6346826"/>
              <a:gd name="connsiteX2686" fmla="*/ 4763084 w 5451476"/>
              <a:gd name="connsiteY2686" fmla="*/ 3380584 h 6346826"/>
              <a:gd name="connsiteX2687" fmla="*/ 4760861 w 5451476"/>
              <a:gd name="connsiteY2687" fmla="*/ 3385982 h 6346826"/>
              <a:gd name="connsiteX2688" fmla="*/ 4758956 w 5451476"/>
              <a:gd name="connsiteY2688" fmla="*/ 3391062 h 6346826"/>
              <a:gd name="connsiteX2689" fmla="*/ 4756098 w 5451476"/>
              <a:gd name="connsiteY2689" fmla="*/ 3395825 h 6346826"/>
              <a:gd name="connsiteX2690" fmla="*/ 4753557 w 5451476"/>
              <a:gd name="connsiteY2690" fmla="*/ 3400588 h 6346826"/>
              <a:gd name="connsiteX2691" fmla="*/ 4751017 w 5451476"/>
              <a:gd name="connsiteY2691" fmla="*/ 3405351 h 6346826"/>
              <a:gd name="connsiteX2692" fmla="*/ 4748477 w 5451476"/>
              <a:gd name="connsiteY2692" fmla="*/ 3409796 h 6346826"/>
              <a:gd name="connsiteX2693" fmla="*/ 4745301 w 5451476"/>
              <a:gd name="connsiteY2693" fmla="*/ 3414559 h 6346826"/>
              <a:gd name="connsiteX2694" fmla="*/ 4742444 w 5451476"/>
              <a:gd name="connsiteY2694" fmla="*/ 3418686 h 6346826"/>
              <a:gd name="connsiteX2695" fmla="*/ 4739268 w 5451476"/>
              <a:gd name="connsiteY2695" fmla="*/ 3422814 h 6346826"/>
              <a:gd name="connsiteX2696" fmla="*/ 4736093 w 5451476"/>
              <a:gd name="connsiteY2696" fmla="*/ 3427259 h 6346826"/>
              <a:gd name="connsiteX2697" fmla="*/ 4732917 w 5451476"/>
              <a:gd name="connsiteY2697" fmla="*/ 3431070 h 6346826"/>
              <a:gd name="connsiteX2698" fmla="*/ 4729742 w 5451476"/>
              <a:gd name="connsiteY2698" fmla="*/ 3435515 h 6346826"/>
              <a:gd name="connsiteX2699" fmla="*/ 4727202 w 5451476"/>
              <a:gd name="connsiteY2699" fmla="*/ 3438690 h 6346826"/>
              <a:gd name="connsiteX2700" fmla="*/ 4724344 w 5451476"/>
              <a:gd name="connsiteY2700" fmla="*/ 3441865 h 6346826"/>
              <a:gd name="connsiteX2701" fmla="*/ 4721168 w 5451476"/>
              <a:gd name="connsiteY2701" fmla="*/ 3445040 h 6346826"/>
              <a:gd name="connsiteX2702" fmla="*/ 4718311 w 5451476"/>
              <a:gd name="connsiteY2702" fmla="*/ 3447898 h 6346826"/>
              <a:gd name="connsiteX2703" fmla="*/ 4715770 w 5451476"/>
              <a:gd name="connsiteY2703" fmla="*/ 3450438 h 6346826"/>
              <a:gd name="connsiteX2704" fmla="*/ 4701481 w 5451476"/>
              <a:gd name="connsiteY2704" fmla="*/ 3464726 h 6346826"/>
              <a:gd name="connsiteX2705" fmla="*/ 4686557 w 5451476"/>
              <a:gd name="connsiteY2705" fmla="*/ 3479650 h 6346826"/>
              <a:gd name="connsiteX2706" fmla="*/ 4671950 w 5451476"/>
              <a:gd name="connsiteY2706" fmla="*/ 3494255 h 6346826"/>
              <a:gd name="connsiteX2707" fmla="*/ 4657343 w 5451476"/>
              <a:gd name="connsiteY2707" fmla="*/ 3508861 h 6346826"/>
              <a:gd name="connsiteX2708" fmla="*/ 4642736 w 5451476"/>
              <a:gd name="connsiteY2708" fmla="*/ 3523467 h 6346826"/>
              <a:gd name="connsiteX2709" fmla="*/ 4627812 w 5451476"/>
              <a:gd name="connsiteY2709" fmla="*/ 3538073 h 6346826"/>
              <a:gd name="connsiteX2710" fmla="*/ 4613523 w 5451476"/>
              <a:gd name="connsiteY2710" fmla="*/ 3552361 h 6346826"/>
              <a:gd name="connsiteX2711" fmla="*/ 4598916 w 5451476"/>
              <a:gd name="connsiteY2711" fmla="*/ 3567284 h 6346826"/>
              <a:gd name="connsiteX2712" fmla="*/ 4584309 w 5451476"/>
              <a:gd name="connsiteY2712" fmla="*/ 3581890 h 6346826"/>
              <a:gd name="connsiteX2713" fmla="*/ 4569702 w 5451476"/>
              <a:gd name="connsiteY2713" fmla="*/ 3596496 h 6346826"/>
              <a:gd name="connsiteX2714" fmla="*/ 4554778 w 5451476"/>
              <a:gd name="connsiteY2714" fmla="*/ 3611102 h 6346826"/>
              <a:gd name="connsiteX2715" fmla="*/ 4540171 w 5451476"/>
              <a:gd name="connsiteY2715" fmla="*/ 3626025 h 6346826"/>
              <a:gd name="connsiteX2716" fmla="*/ 4525882 w 5451476"/>
              <a:gd name="connsiteY2716" fmla="*/ 3640313 h 6346826"/>
              <a:gd name="connsiteX2717" fmla="*/ 4511275 w 5451476"/>
              <a:gd name="connsiteY2717" fmla="*/ 3654919 h 6346826"/>
              <a:gd name="connsiteX2718" fmla="*/ 4496668 w 5451476"/>
              <a:gd name="connsiteY2718" fmla="*/ 3669525 h 6346826"/>
              <a:gd name="connsiteX2719" fmla="*/ 4481744 w 5451476"/>
              <a:gd name="connsiteY2719" fmla="*/ 3684130 h 6346826"/>
              <a:gd name="connsiteX2720" fmla="*/ 4467137 w 5451476"/>
              <a:gd name="connsiteY2720" fmla="*/ 3698736 h 6346826"/>
              <a:gd name="connsiteX2721" fmla="*/ 4452531 w 5451476"/>
              <a:gd name="connsiteY2721" fmla="*/ 3713024 h 6346826"/>
              <a:gd name="connsiteX2722" fmla="*/ 4438241 w 5451476"/>
              <a:gd name="connsiteY2722" fmla="*/ 3727948 h 6346826"/>
              <a:gd name="connsiteX2723" fmla="*/ 4423635 w 5451476"/>
              <a:gd name="connsiteY2723" fmla="*/ 3742554 h 6346826"/>
              <a:gd name="connsiteX2724" fmla="*/ 4408710 w 5451476"/>
              <a:gd name="connsiteY2724" fmla="*/ 3757159 h 6346826"/>
              <a:gd name="connsiteX2725" fmla="*/ 4394103 w 5451476"/>
              <a:gd name="connsiteY2725" fmla="*/ 3771765 h 6346826"/>
              <a:gd name="connsiteX2726" fmla="*/ 4379497 w 5451476"/>
              <a:gd name="connsiteY2726" fmla="*/ 3786688 h 6346826"/>
              <a:gd name="connsiteX2727" fmla="*/ 4364890 w 5451476"/>
              <a:gd name="connsiteY2727" fmla="*/ 3800977 h 6346826"/>
              <a:gd name="connsiteX2728" fmla="*/ 4350601 w 5451476"/>
              <a:gd name="connsiteY2728" fmla="*/ 3815582 h 6346826"/>
              <a:gd name="connsiteX2729" fmla="*/ 4335994 w 5451476"/>
              <a:gd name="connsiteY2729" fmla="*/ 3830188 h 6346826"/>
              <a:gd name="connsiteX2730" fmla="*/ 4321069 w 5451476"/>
              <a:gd name="connsiteY2730" fmla="*/ 3844794 h 6346826"/>
              <a:gd name="connsiteX2731" fmla="*/ 4306463 w 5451476"/>
              <a:gd name="connsiteY2731" fmla="*/ 3859400 h 6346826"/>
              <a:gd name="connsiteX2732" fmla="*/ 4291856 w 5451476"/>
              <a:gd name="connsiteY2732" fmla="*/ 3874323 h 6346826"/>
              <a:gd name="connsiteX2733" fmla="*/ 4277567 w 5451476"/>
              <a:gd name="connsiteY2733" fmla="*/ 3888611 h 6346826"/>
              <a:gd name="connsiteX2734" fmla="*/ 4262960 w 5451476"/>
              <a:gd name="connsiteY2734" fmla="*/ 3903217 h 6346826"/>
              <a:gd name="connsiteX2735" fmla="*/ 4248036 w 5451476"/>
              <a:gd name="connsiteY2735" fmla="*/ 3917823 h 6346826"/>
              <a:gd name="connsiteX2736" fmla="*/ 4233429 w 5451476"/>
              <a:gd name="connsiteY2736" fmla="*/ 3932429 h 6346826"/>
              <a:gd name="connsiteX2737" fmla="*/ 4218822 w 5451476"/>
              <a:gd name="connsiteY2737" fmla="*/ 3947352 h 6346826"/>
              <a:gd name="connsiteX2738" fmla="*/ 4204215 w 5451476"/>
              <a:gd name="connsiteY2738" fmla="*/ 3961958 h 6346826"/>
              <a:gd name="connsiteX2739" fmla="*/ 4189926 w 5451476"/>
              <a:gd name="connsiteY2739" fmla="*/ 3976246 h 6346826"/>
              <a:gd name="connsiteX2740" fmla="*/ 4175001 w 5451476"/>
              <a:gd name="connsiteY2740" fmla="*/ 3990852 h 6346826"/>
              <a:gd name="connsiteX2741" fmla="*/ 4160395 w 5451476"/>
              <a:gd name="connsiteY2741" fmla="*/ 4005457 h 6346826"/>
              <a:gd name="connsiteX2742" fmla="*/ 4145788 w 5451476"/>
              <a:gd name="connsiteY2742" fmla="*/ 4020063 h 6346826"/>
              <a:gd name="connsiteX2743" fmla="*/ 4131181 w 5451476"/>
              <a:gd name="connsiteY2743" fmla="*/ 4034986 h 6346826"/>
              <a:gd name="connsiteX2744" fmla="*/ 4116257 w 5451476"/>
              <a:gd name="connsiteY2744" fmla="*/ 4049592 h 6346826"/>
              <a:gd name="connsiteX2745" fmla="*/ 4101968 w 5451476"/>
              <a:gd name="connsiteY2745" fmla="*/ 4063880 h 6346826"/>
              <a:gd name="connsiteX2746" fmla="*/ 4087361 w 5451476"/>
              <a:gd name="connsiteY2746" fmla="*/ 4078486 h 6346826"/>
              <a:gd name="connsiteX2747" fmla="*/ 4072754 w 5451476"/>
              <a:gd name="connsiteY2747" fmla="*/ 4093092 h 6346826"/>
              <a:gd name="connsiteX2748" fmla="*/ 4058147 w 5451476"/>
              <a:gd name="connsiteY2748" fmla="*/ 4108015 h 6346826"/>
              <a:gd name="connsiteX2749" fmla="*/ 4043223 w 5451476"/>
              <a:gd name="connsiteY2749" fmla="*/ 4122621 h 6346826"/>
              <a:gd name="connsiteX2750" fmla="*/ 4028616 w 5451476"/>
              <a:gd name="connsiteY2750" fmla="*/ 4136909 h 6346826"/>
              <a:gd name="connsiteX2751" fmla="*/ 4014327 w 5451476"/>
              <a:gd name="connsiteY2751" fmla="*/ 4151515 h 6346826"/>
              <a:gd name="connsiteX2752" fmla="*/ 3999720 w 5451476"/>
              <a:gd name="connsiteY2752" fmla="*/ 4166121 h 6346826"/>
              <a:gd name="connsiteX2753" fmla="*/ 3985113 w 5451476"/>
              <a:gd name="connsiteY2753" fmla="*/ 4180727 h 6346826"/>
              <a:gd name="connsiteX2754" fmla="*/ 3970506 w 5451476"/>
              <a:gd name="connsiteY2754" fmla="*/ 4195650 h 6346826"/>
              <a:gd name="connsiteX2755" fmla="*/ 3955582 w 5451476"/>
              <a:gd name="connsiteY2755" fmla="*/ 4210256 h 6346826"/>
              <a:gd name="connsiteX2756" fmla="*/ 3940975 w 5451476"/>
              <a:gd name="connsiteY2756" fmla="*/ 4224544 h 6346826"/>
              <a:gd name="connsiteX2757" fmla="*/ 3926686 w 5451476"/>
              <a:gd name="connsiteY2757" fmla="*/ 4239150 h 6346826"/>
              <a:gd name="connsiteX2758" fmla="*/ 3912079 w 5451476"/>
              <a:gd name="connsiteY2758" fmla="*/ 4253756 h 6346826"/>
              <a:gd name="connsiteX2759" fmla="*/ 3897472 w 5451476"/>
              <a:gd name="connsiteY2759" fmla="*/ 4268679 h 6346826"/>
              <a:gd name="connsiteX2760" fmla="*/ 3888899 w 5451476"/>
              <a:gd name="connsiteY2760" fmla="*/ 4276934 h 6346826"/>
              <a:gd name="connsiteX2761" fmla="*/ 3885724 w 5451476"/>
              <a:gd name="connsiteY2761" fmla="*/ 4280109 h 6346826"/>
              <a:gd name="connsiteX2762" fmla="*/ 3882548 w 5451476"/>
              <a:gd name="connsiteY2762" fmla="*/ 4283285 h 6346826"/>
              <a:gd name="connsiteX2763" fmla="*/ 3879373 w 5451476"/>
              <a:gd name="connsiteY2763" fmla="*/ 4287095 h 6346826"/>
              <a:gd name="connsiteX2764" fmla="*/ 3875880 w 5451476"/>
              <a:gd name="connsiteY2764" fmla="*/ 4291223 h 6346826"/>
              <a:gd name="connsiteX2765" fmla="*/ 3872704 w 5451476"/>
              <a:gd name="connsiteY2765" fmla="*/ 4295033 h 6346826"/>
              <a:gd name="connsiteX2766" fmla="*/ 3869529 w 5451476"/>
              <a:gd name="connsiteY2766" fmla="*/ 4299160 h 6346826"/>
              <a:gd name="connsiteX2767" fmla="*/ 3866354 w 5451476"/>
              <a:gd name="connsiteY2767" fmla="*/ 4303288 h 6346826"/>
              <a:gd name="connsiteX2768" fmla="*/ 3863496 w 5451476"/>
              <a:gd name="connsiteY2768" fmla="*/ 4307733 h 6346826"/>
              <a:gd name="connsiteX2769" fmla="*/ 3860320 w 5451476"/>
              <a:gd name="connsiteY2769" fmla="*/ 4312179 h 6346826"/>
              <a:gd name="connsiteX2770" fmla="*/ 3857780 w 5451476"/>
              <a:gd name="connsiteY2770" fmla="*/ 4316624 h 6346826"/>
              <a:gd name="connsiteX2771" fmla="*/ 3854922 w 5451476"/>
              <a:gd name="connsiteY2771" fmla="*/ 4321387 h 6346826"/>
              <a:gd name="connsiteX2772" fmla="*/ 3852382 w 5451476"/>
              <a:gd name="connsiteY2772" fmla="*/ 4326149 h 6346826"/>
              <a:gd name="connsiteX2773" fmla="*/ 3849842 w 5451476"/>
              <a:gd name="connsiteY2773" fmla="*/ 4330912 h 6346826"/>
              <a:gd name="connsiteX2774" fmla="*/ 3847619 w 5451476"/>
              <a:gd name="connsiteY2774" fmla="*/ 4335675 h 6346826"/>
              <a:gd name="connsiteX2775" fmla="*/ 3845396 w 5451476"/>
              <a:gd name="connsiteY2775" fmla="*/ 4340755 h 6346826"/>
              <a:gd name="connsiteX2776" fmla="*/ 3842856 w 5451476"/>
              <a:gd name="connsiteY2776" fmla="*/ 4345835 h 6346826"/>
              <a:gd name="connsiteX2777" fmla="*/ 3840951 w 5451476"/>
              <a:gd name="connsiteY2777" fmla="*/ 4350916 h 6346826"/>
              <a:gd name="connsiteX2778" fmla="*/ 3839045 w 5451476"/>
              <a:gd name="connsiteY2778" fmla="*/ 4356313 h 6346826"/>
              <a:gd name="connsiteX2779" fmla="*/ 3837458 w 5451476"/>
              <a:gd name="connsiteY2779" fmla="*/ 4362029 h 6346826"/>
              <a:gd name="connsiteX2780" fmla="*/ 3835552 w 5451476"/>
              <a:gd name="connsiteY2780" fmla="*/ 4367744 h 6346826"/>
              <a:gd name="connsiteX2781" fmla="*/ 3834282 w 5451476"/>
              <a:gd name="connsiteY2781" fmla="*/ 4373142 h 6346826"/>
              <a:gd name="connsiteX2782" fmla="*/ 3832695 w 5451476"/>
              <a:gd name="connsiteY2782" fmla="*/ 4379175 h 6346826"/>
              <a:gd name="connsiteX2783" fmla="*/ 3831424 w 5451476"/>
              <a:gd name="connsiteY2783" fmla="*/ 4385525 h 6346826"/>
              <a:gd name="connsiteX2784" fmla="*/ 3830154 w 5451476"/>
              <a:gd name="connsiteY2784" fmla="*/ 4391875 h 6346826"/>
              <a:gd name="connsiteX2785" fmla="*/ 3829519 w 5451476"/>
              <a:gd name="connsiteY2785" fmla="*/ 4398226 h 6346826"/>
              <a:gd name="connsiteX2786" fmla="*/ 3828567 w 5451476"/>
              <a:gd name="connsiteY2786" fmla="*/ 4404576 h 6346826"/>
              <a:gd name="connsiteX2787" fmla="*/ 3828249 w 5451476"/>
              <a:gd name="connsiteY2787" fmla="*/ 4411244 h 6346826"/>
              <a:gd name="connsiteX2788" fmla="*/ 3827931 w 5451476"/>
              <a:gd name="connsiteY2788" fmla="*/ 4418547 h 6346826"/>
              <a:gd name="connsiteX2789" fmla="*/ 3827931 w 5451476"/>
              <a:gd name="connsiteY2789" fmla="*/ 4425532 h 6346826"/>
              <a:gd name="connsiteX2790" fmla="*/ 3827931 w 5451476"/>
              <a:gd name="connsiteY2790" fmla="*/ 4432835 h 6346826"/>
              <a:gd name="connsiteX2791" fmla="*/ 3828249 w 5451476"/>
              <a:gd name="connsiteY2791" fmla="*/ 4441090 h 6346826"/>
              <a:gd name="connsiteX2792" fmla="*/ 3829519 w 5451476"/>
              <a:gd name="connsiteY2792" fmla="*/ 4449346 h 6346826"/>
              <a:gd name="connsiteX2793" fmla="*/ 3830154 w 5451476"/>
              <a:gd name="connsiteY2793" fmla="*/ 4457601 h 6346826"/>
              <a:gd name="connsiteX2794" fmla="*/ 3831742 w 5451476"/>
              <a:gd name="connsiteY2794" fmla="*/ 4466174 h 6346826"/>
              <a:gd name="connsiteX2795" fmla="*/ 3834600 w 5451476"/>
              <a:gd name="connsiteY2795" fmla="*/ 4477287 h 6346826"/>
              <a:gd name="connsiteX2796" fmla="*/ 3837775 w 5451476"/>
              <a:gd name="connsiteY2796" fmla="*/ 4487765 h 6346826"/>
              <a:gd name="connsiteX2797" fmla="*/ 3841268 w 5451476"/>
              <a:gd name="connsiteY2797" fmla="*/ 4498561 h 6346826"/>
              <a:gd name="connsiteX2798" fmla="*/ 3845714 w 5451476"/>
              <a:gd name="connsiteY2798" fmla="*/ 4509039 h 6346826"/>
              <a:gd name="connsiteX2799" fmla="*/ 3849842 w 5451476"/>
              <a:gd name="connsiteY2799" fmla="*/ 4517612 h 6346826"/>
              <a:gd name="connsiteX2800" fmla="*/ 3853970 w 5451476"/>
              <a:gd name="connsiteY2800" fmla="*/ 4525868 h 6346826"/>
              <a:gd name="connsiteX2801" fmla="*/ 3858733 w 5451476"/>
              <a:gd name="connsiteY2801" fmla="*/ 4533805 h 6346826"/>
              <a:gd name="connsiteX2802" fmla="*/ 3864131 w 5451476"/>
              <a:gd name="connsiteY2802" fmla="*/ 4541743 h 6346826"/>
              <a:gd name="connsiteX2803" fmla="*/ 3869529 w 5451476"/>
              <a:gd name="connsiteY2803" fmla="*/ 4549681 h 6346826"/>
              <a:gd name="connsiteX2804" fmla="*/ 3875562 w 5451476"/>
              <a:gd name="connsiteY2804" fmla="*/ 4557302 h 6346826"/>
              <a:gd name="connsiteX2805" fmla="*/ 3881913 w 5451476"/>
              <a:gd name="connsiteY2805" fmla="*/ 4564605 h 6346826"/>
              <a:gd name="connsiteX2806" fmla="*/ 3888899 w 5451476"/>
              <a:gd name="connsiteY2806" fmla="*/ 4571590 h 6346826"/>
              <a:gd name="connsiteX2807" fmla="*/ 3896202 w 5451476"/>
              <a:gd name="connsiteY2807" fmla="*/ 4578893 h 6346826"/>
              <a:gd name="connsiteX2808" fmla="*/ 3903188 w 5451476"/>
              <a:gd name="connsiteY2808" fmla="*/ 4585243 h 6346826"/>
              <a:gd name="connsiteX2809" fmla="*/ 3910809 w 5451476"/>
              <a:gd name="connsiteY2809" fmla="*/ 4590958 h 6346826"/>
              <a:gd name="connsiteX2810" fmla="*/ 3918748 w 5451476"/>
              <a:gd name="connsiteY2810" fmla="*/ 4596674 h 6346826"/>
              <a:gd name="connsiteX2811" fmla="*/ 3926686 w 5451476"/>
              <a:gd name="connsiteY2811" fmla="*/ 4601754 h 6346826"/>
              <a:gd name="connsiteX2812" fmla="*/ 3934625 w 5451476"/>
              <a:gd name="connsiteY2812" fmla="*/ 4606517 h 6346826"/>
              <a:gd name="connsiteX2813" fmla="*/ 3942881 w 5451476"/>
              <a:gd name="connsiteY2813" fmla="*/ 4610962 h 6346826"/>
              <a:gd name="connsiteX2814" fmla="*/ 3951772 w 5451476"/>
              <a:gd name="connsiteY2814" fmla="*/ 4614772 h 6346826"/>
              <a:gd name="connsiteX2815" fmla="*/ 3961933 w 5451476"/>
              <a:gd name="connsiteY2815" fmla="*/ 4619217 h 6346826"/>
              <a:gd name="connsiteX2816" fmla="*/ 3972729 w 5451476"/>
              <a:gd name="connsiteY2816" fmla="*/ 4622710 h 6346826"/>
              <a:gd name="connsiteX2817" fmla="*/ 3983526 w 5451476"/>
              <a:gd name="connsiteY2817" fmla="*/ 4625885 h 6346826"/>
              <a:gd name="connsiteX2818" fmla="*/ 3994639 w 5451476"/>
              <a:gd name="connsiteY2818" fmla="*/ 4628743 h 6346826"/>
              <a:gd name="connsiteX2819" fmla="*/ 4002895 w 5451476"/>
              <a:gd name="connsiteY2819" fmla="*/ 4630013 h 6346826"/>
              <a:gd name="connsiteX2820" fmla="*/ 4011151 w 5451476"/>
              <a:gd name="connsiteY2820" fmla="*/ 4630966 h 6346826"/>
              <a:gd name="connsiteX2821" fmla="*/ 4019407 w 5451476"/>
              <a:gd name="connsiteY2821" fmla="*/ 4632236 h 6346826"/>
              <a:gd name="connsiteX2822" fmla="*/ 4027981 w 5451476"/>
              <a:gd name="connsiteY2822" fmla="*/ 4632553 h 6346826"/>
              <a:gd name="connsiteX2823" fmla="*/ 4034967 w 5451476"/>
              <a:gd name="connsiteY2823" fmla="*/ 4632553 h 6346826"/>
              <a:gd name="connsiteX2824" fmla="*/ 4042270 w 5451476"/>
              <a:gd name="connsiteY2824" fmla="*/ 4632553 h 6346826"/>
              <a:gd name="connsiteX2825" fmla="*/ 4049256 w 5451476"/>
              <a:gd name="connsiteY2825" fmla="*/ 4632236 h 6346826"/>
              <a:gd name="connsiteX2826" fmla="*/ 4055924 w 5451476"/>
              <a:gd name="connsiteY2826" fmla="*/ 4631918 h 6346826"/>
              <a:gd name="connsiteX2827" fmla="*/ 4062275 w 5451476"/>
              <a:gd name="connsiteY2827" fmla="*/ 4630966 h 6346826"/>
              <a:gd name="connsiteX2828" fmla="*/ 4068626 w 5451476"/>
              <a:gd name="connsiteY2828" fmla="*/ 4630331 h 6346826"/>
              <a:gd name="connsiteX2829" fmla="*/ 4074977 w 5451476"/>
              <a:gd name="connsiteY2829" fmla="*/ 4629060 h 6346826"/>
              <a:gd name="connsiteX2830" fmla="*/ 4081327 w 5451476"/>
              <a:gd name="connsiteY2830" fmla="*/ 4627790 h 6346826"/>
              <a:gd name="connsiteX2831" fmla="*/ 4087361 w 5451476"/>
              <a:gd name="connsiteY2831" fmla="*/ 4626203 h 6346826"/>
              <a:gd name="connsiteX2832" fmla="*/ 4093076 w 5451476"/>
              <a:gd name="connsiteY2832" fmla="*/ 4625250 h 6346826"/>
              <a:gd name="connsiteX2833" fmla="*/ 4098475 w 5451476"/>
              <a:gd name="connsiteY2833" fmla="*/ 4623028 h 6346826"/>
              <a:gd name="connsiteX2834" fmla="*/ 4104190 w 5451476"/>
              <a:gd name="connsiteY2834" fmla="*/ 4621440 h 6346826"/>
              <a:gd name="connsiteX2835" fmla="*/ 4109588 w 5451476"/>
              <a:gd name="connsiteY2835" fmla="*/ 4619535 h 6346826"/>
              <a:gd name="connsiteX2836" fmla="*/ 4114669 w 5451476"/>
              <a:gd name="connsiteY2836" fmla="*/ 4617630 h 6346826"/>
              <a:gd name="connsiteX2837" fmla="*/ 4120067 w 5451476"/>
              <a:gd name="connsiteY2837" fmla="*/ 4615090 h 6346826"/>
              <a:gd name="connsiteX2838" fmla="*/ 4125148 w 5451476"/>
              <a:gd name="connsiteY2838" fmla="*/ 4612867 h 6346826"/>
              <a:gd name="connsiteX2839" fmla="*/ 4129911 w 5451476"/>
              <a:gd name="connsiteY2839" fmla="*/ 4610327 h 6346826"/>
              <a:gd name="connsiteX2840" fmla="*/ 4134674 w 5451476"/>
              <a:gd name="connsiteY2840" fmla="*/ 4608104 h 6346826"/>
              <a:gd name="connsiteX2841" fmla="*/ 4139437 w 5451476"/>
              <a:gd name="connsiteY2841" fmla="*/ 4605564 h 6346826"/>
              <a:gd name="connsiteX2842" fmla="*/ 4144200 w 5451476"/>
              <a:gd name="connsiteY2842" fmla="*/ 4603024 h 6346826"/>
              <a:gd name="connsiteX2843" fmla="*/ 4148646 w 5451476"/>
              <a:gd name="connsiteY2843" fmla="*/ 4600166 h 6346826"/>
              <a:gd name="connsiteX2844" fmla="*/ 4152774 w 5451476"/>
              <a:gd name="connsiteY2844" fmla="*/ 4596991 h 6346826"/>
              <a:gd name="connsiteX2845" fmla="*/ 4157219 w 5451476"/>
              <a:gd name="connsiteY2845" fmla="*/ 4594134 h 6346826"/>
              <a:gd name="connsiteX2846" fmla="*/ 4161665 w 5451476"/>
              <a:gd name="connsiteY2846" fmla="*/ 4590958 h 6346826"/>
              <a:gd name="connsiteX2847" fmla="*/ 4165475 w 5451476"/>
              <a:gd name="connsiteY2847" fmla="*/ 4587783 h 6346826"/>
              <a:gd name="connsiteX2848" fmla="*/ 4169603 w 5451476"/>
              <a:gd name="connsiteY2848" fmla="*/ 4584608 h 6346826"/>
              <a:gd name="connsiteX2849" fmla="*/ 4173414 w 5451476"/>
              <a:gd name="connsiteY2849" fmla="*/ 4581115 h 6346826"/>
              <a:gd name="connsiteX2850" fmla="*/ 4177542 w 5451476"/>
              <a:gd name="connsiteY2850" fmla="*/ 4577623 h 6346826"/>
              <a:gd name="connsiteX2851" fmla="*/ 4180717 w 5451476"/>
              <a:gd name="connsiteY2851" fmla="*/ 4574765 h 6346826"/>
              <a:gd name="connsiteX2852" fmla="*/ 4183893 w 5451476"/>
              <a:gd name="connsiteY2852" fmla="*/ 4571590 h 6346826"/>
              <a:gd name="connsiteX2853" fmla="*/ 4192149 w 5451476"/>
              <a:gd name="connsiteY2853" fmla="*/ 4563335 h 6346826"/>
              <a:gd name="connsiteX2854" fmla="*/ 4206755 w 5451476"/>
              <a:gd name="connsiteY2854" fmla="*/ 4548729 h 6346826"/>
              <a:gd name="connsiteX2855" fmla="*/ 4221680 w 5451476"/>
              <a:gd name="connsiteY2855" fmla="*/ 4533805 h 6346826"/>
              <a:gd name="connsiteX2856" fmla="*/ 4236287 w 5451476"/>
              <a:gd name="connsiteY2856" fmla="*/ 4519517 h 6346826"/>
              <a:gd name="connsiteX2857" fmla="*/ 4250576 w 5451476"/>
              <a:gd name="connsiteY2857" fmla="*/ 4504911 h 6346826"/>
              <a:gd name="connsiteX2858" fmla="*/ 4265183 w 5451476"/>
              <a:gd name="connsiteY2858" fmla="*/ 4490306 h 6346826"/>
              <a:gd name="connsiteX2859" fmla="*/ 4279789 w 5451476"/>
              <a:gd name="connsiteY2859" fmla="*/ 4475700 h 6346826"/>
              <a:gd name="connsiteX2860" fmla="*/ 4294714 w 5451476"/>
              <a:gd name="connsiteY2860" fmla="*/ 4460776 h 6346826"/>
              <a:gd name="connsiteX2861" fmla="*/ 4309321 w 5451476"/>
              <a:gd name="connsiteY2861" fmla="*/ 4446171 h 6346826"/>
              <a:gd name="connsiteX2862" fmla="*/ 4323927 w 5451476"/>
              <a:gd name="connsiteY2862" fmla="*/ 4431882 h 6346826"/>
              <a:gd name="connsiteX2863" fmla="*/ 4338217 w 5451476"/>
              <a:gd name="connsiteY2863" fmla="*/ 4417277 h 6346826"/>
              <a:gd name="connsiteX2864" fmla="*/ 4352823 w 5451476"/>
              <a:gd name="connsiteY2864" fmla="*/ 4402671 h 6346826"/>
              <a:gd name="connsiteX2865" fmla="*/ 4367430 w 5451476"/>
              <a:gd name="connsiteY2865" fmla="*/ 4388065 h 6346826"/>
              <a:gd name="connsiteX2866" fmla="*/ 4382354 w 5451476"/>
              <a:gd name="connsiteY2866" fmla="*/ 4373142 h 6346826"/>
              <a:gd name="connsiteX2867" fmla="*/ 4396961 w 5451476"/>
              <a:gd name="connsiteY2867" fmla="*/ 4358536 h 6346826"/>
              <a:gd name="connsiteX2868" fmla="*/ 4411251 w 5451476"/>
              <a:gd name="connsiteY2868" fmla="*/ 4344248 h 6346826"/>
              <a:gd name="connsiteX2869" fmla="*/ 4425857 w 5451476"/>
              <a:gd name="connsiteY2869" fmla="*/ 4329642 h 6346826"/>
              <a:gd name="connsiteX2870" fmla="*/ 4440464 w 5451476"/>
              <a:gd name="connsiteY2870" fmla="*/ 4315036 h 6346826"/>
              <a:gd name="connsiteX2871" fmla="*/ 4455388 w 5451476"/>
              <a:gd name="connsiteY2871" fmla="*/ 4300113 h 6346826"/>
              <a:gd name="connsiteX2872" fmla="*/ 4469995 w 5451476"/>
              <a:gd name="connsiteY2872" fmla="*/ 4285507 h 6346826"/>
              <a:gd name="connsiteX2873" fmla="*/ 4484602 w 5451476"/>
              <a:gd name="connsiteY2873" fmla="*/ 4270901 h 6346826"/>
              <a:gd name="connsiteX2874" fmla="*/ 4498891 w 5451476"/>
              <a:gd name="connsiteY2874" fmla="*/ 4256613 h 6346826"/>
              <a:gd name="connsiteX2875" fmla="*/ 4513498 w 5451476"/>
              <a:gd name="connsiteY2875" fmla="*/ 4242007 h 6346826"/>
              <a:gd name="connsiteX2876" fmla="*/ 4528422 w 5451476"/>
              <a:gd name="connsiteY2876" fmla="*/ 4227402 h 6346826"/>
              <a:gd name="connsiteX2877" fmla="*/ 4543029 w 5451476"/>
              <a:gd name="connsiteY2877" fmla="*/ 4212478 h 6346826"/>
              <a:gd name="connsiteX2878" fmla="*/ 4557636 w 5451476"/>
              <a:gd name="connsiteY2878" fmla="*/ 4197873 h 6346826"/>
              <a:gd name="connsiteX2879" fmla="*/ 4572243 w 5451476"/>
              <a:gd name="connsiteY2879" fmla="*/ 4183267 h 6346826"/>
              <a:gd name="connsiteX2880" fmla="*/ 4586532 w 5451476"/>
              <a:gd name="connsiteY2880" fmla="*/ 4168979 h 6346826"/>
              <a:gd name="connsiteX2881" fmla="*/ 4601456 w 5451476"/>
              <a:gd name="connsiteY2881" fmla="*/ 4154373 h 6346826"/>
              <a:gd name="connsiteX2882" fmla="*/ 4616063 w 5451476"/>
              <a:gd name="connsiteY2882" fmla="*/ 4139449 h 6346826"/>
              <a:gd name="connsiteX2883" fmla="*/ 4630670 w 5451476"/>
              <a:gd name="connsiteY2883" fmla="*/ 4124844 h 6346826"/>
              <a:gd name="connsiteX2884" fmla="*/ 4645277 w 5451476"/>
              <a:gd name="connsiteY2884" fmla="*/ 4110238 h 6346826"/>
              <a:gd name="connsiteX2885" fmla="*/ 4660201 w 5451476"/>
              <a:gd name="connsiteY2885" fmla="*/ 4095632 h 6346826"/>
              <a:gd name="connsiteX2886" fmla="*/ 4674490 w 5451476"/>
              <a:gd name="connsiteY2886" fmla="*/ 4081344 h 6346826"/>
              <a:gd name="connsiteX2887" fmla="*/ 4689097 w 5451476"/>
              <a:gd name="connsiteY2887" fmla="*/ 4066738 h 6346826"/>
              <a:gd name="connsiteX2888" fmla="*/ 4703704 w 5451476"/>
              <a:gd name="connsiteY2888" fmla="*/ 4051815 h 6346826"/>
              <a:gd name="connsiteX2889" fmla="*/ 4718311 w 5451476"/>
              <a:gd name="connsiteY2889" fmla="*/ 4037209 h 6346826"/>
              <a:gd name="connsiteX2890" fmla="*/ 4732917 w 5451476"/>
              <a:gd name="connsiteY2890" fmla="*/ 4022603 h 6346826"/>
              <a:gd name="connsiteX2891" fmla="*/ 4747207 w 5451476"/>
              <a:gd name="connsiteY2891" fmla="*/ 4008315 h 6346826"/>
              <a:gd name="connsiteX2892" fmla="*/ 4762131 w 5451476"/>
              <a:gd name="connsiteY2892" fmla="*/ 3993709 h 6346826"/>
              <a:gd name="connsiteX2893" fmla="*/ 4776738 w 5451476"/>
              <a:gd name="connsiteY2893" fmla="*/ 3978786 h 6346826"/>
              <a:gd name="connsiteX2894" fmla="*/ 4791345 w 5451476"/>
              <a:gd name="connsiteY2894" fmla="*/ 3964180 h 6346826"/>
              <a:gd name="connsiteX2895" fmla="*/ 4805951 w 5451476"/>
              <a:gd name="connsiteY2895" fmla="*/ 3949574 h 6346826"/>
              <a:gd name="connsiteX2896" fmla="*/ 4820876 w 5451476"/>
              <a:gd name="connsiteY2896" fmla="*/ 3934969 h 6346826"/>
              <a:gd name="connsiteX2897" fmla="*/ 4828814 w 5451476"/>
              <a:gd name="connsiteY2897" fmla="*/ 3927031 h 6346826"/>
              <a:gd name="connsiteX2898" fmla="*/ 4831990 w 5451476"/>
              <a:gd name="connsiteY2898" fmla="*/ 3923856 h 6346826"/>
              <a:gd name="connsiteX2899" fmla="*/ 4835482 w 5451476"/>
              <a:gd name="connsiteY2899" fmla="*/ 3920680 h 6346826"/>
              <a:gd name="connsiteX2900" fmla="*/ 4839293 w 5451476"/>
              <a:gd name="connsiteY2900" fmla="*/ 3917188 h 6346826"/>
              <a:gd name="connsiteX2901" fmla="*/ 4843421 w 5451476"/>
              <a:gd name="connsiteY2901" fmla="*/ 3914013 h 6346826"/>
              <a:gd name="connsiteX2902" fmla="*/ 4847231 w 5451476"/>
              <a:gd name="connsiteY2902" fmla="*/ 3910202 h 6346826"/>
              <a:gd name="connsiteX2903" fmla="*/ 4851359 w 5451476"/>
              <a:gd name="connsiteY2903" fmla="*/ 3907662 h 6346826"/>
              <a:gd name="connsiteX2904" fmla="*/ 4855805 w 5451476"/>
              <a:gd name="connsiteY2904" fmla="*/ 3904487 h 6346826"/>
              <a:gd name="connsiteX2905" fmla="*/ 4859933 w 5451476"/>
              <a:gd name="connsiteY2905" fmla="*/ 3901312 h 6346826"/>
              <a:gd name="connsiteX2906" fmla="*/ 4864379 w 5451476"/>
              <a:gd name="connsiteY2906" fmla="*/ 3898454 h 6346826"/>
              <a:gd name="connsiteX2907" fmla="*/ 4868824 w 5451476"/>
              <a:gd name="connsiteY2907" fmla="*/ 3895597 h 6346826"/>
              <a:gd name="connsiteX2908" fmla="*/ 4873587 w 5451476"/>
              <a:gd name="connsiteY2908" fmla="*/ 3892739 h 6346826"/>
              <a:gd name="connsiteX2909" fmla="*/ 4878350 w 5451476"/>
              <a:gd name="connsiteY2909" fmla="*/ 3890199 h 6346826"/>
              <a:gd name="connsiteX2910" fmla="*/ 4883113 w 5451476"/>
              <a:gd name="connsiteY2910" fmla="*/ 3887659 h 6346826"/>
              <a:gd name="connsiteX2911" fmla="*/ 4887876 w 5451476"/>
              <a:gd name="connsiteY2911" fmla="*/ 3885436 h 6346826"/>
              <a:gd name="connsiteX2912" fmla="*/ 4892957 w 5451476"/>
              <a:gd name="connsiteY2912" fmla="*/ 3882896 h 6346826"/>
              <a:gd name="connsiteX2913" fmla="*/ 4898038 w 5451476"/>
              <a:gd name="connsiteY2913" fmla="*/ 3880991 h 6346826"/>
              <a:gd name="connsiteX2914" fmla="*/ 4903436 w 5451476"/>
              <a:gd name="connsiteY2914" fmla="*/ 3879086 h 6346826"/>
              <a:gd name="connsiteX2915" fmla="*/ 4908834 w 5451476"/>
              <a:gd name="connsiteY2915" fmla="*/ 3876863 h 6346826"/>
              <a:gd name="connsiteX2916" fmla="*/ 4914550 w 5451476"/>
              <a:gd name="connsiteY2916" fmla="*/ 3875276 h 6346826"/>
              <a:gd name="connsiteX2917" fmla="*/ 4919948 w 5451476"/>
              <a:gd name="connsiteY2917" fmla="*/ 3873370 h 6346826"/>
              <a:gd name="connsiteX2918" fmla="*/ 4925981 w 5451476"/>
              <a:gd name="connsiteY2918" fmla="*/ 3871783 h 6346826"/>
              <a:gd name="connsiteX2919" fmla="*/ 4931379 w 5451476"/>
              <a:gd name="connsiteY2919" fmla="*/ 3870513 h 6346826"/>
              <a:gd name="connsiteX2920" fmla="*/ 4937730 w 5451476"/>
              <a:gd name="connsiteY2920" fmla="*/ 3869560 h 6346826"/>
              <a:gd name="connsiteX2921" fmla="*/ 4944081 w 5451476"/>
              <a:gd name="connsiteY2921" fmla="*/ 3868290 h 6346826"/>
              <a:gd name="connsiteX2922" fmla="*/ 4950432 w 5451476"/>
              <a:gd name="connsiteY2922" fmla="*/ 3867338 h 6346826"/>
              <a:gd name="connsiteX2923" fmla="*/ 4956782 w 5451476"/>
              <a:gd name="connsiteY2923" fmla="*/ 3866703 h 6346826"/>
              <a:gd name="connsiteX2924" fmla="*/ 4964086 w 5451476"/>
              <a:gd name="connsiteY2924" fmla="*/ 3866385 h 6346826"/>
              <a:gd name="connsiteX2925" fmla="*/ 4971072 w 5451476"/>
              <a:gd name="connsiteY2925" fmla="*/ 3865750 h 6346826"/>
              <a:gd name="connsiteX2926" fmla="*/ 4978375 w 5451476"/>
              <a:gd name="connsiteY2926" fmla="*/ 3865750 h 6346826"/>
              <a:gd name="connsiteX2927" fmla="*/ 4985361 w 5451476"/>
              <a:gd name="connsiteY2927" fmla="*/ 3866385 h 6346826"/>
              <a:gd name="connsiteX2928" fmla="*/ 4993934 w 5451476"/>
              <a:gd name="connsiteY2928" fmla="*/ 3866703 h 6346826"/>
              <a:gd name="connsiteX2929" fmla="*/ 5002190 w 5451476"/>
              <a:gd name="connsiteY2929" fmla="*/ 3867338 h 6346826"/>
              <a:gd name="connsiteX2930" fmla="*/ 5010446 w 5451476"/>
              <a:gd name="connsiteY2930" fmla="*/ 3868608 h 6346826"/>
              <a:gd name="connsiteX2931" fmla="*/ 5018702 w 5451476"/>
              <a:gd name="connsiteY2931" fmla="*/ 3870195 h 6346826"/>
              <a:gd name="connsiteX2932" fmla="*/ 5029816 w 5451476"/>
              <a:gd name="connsiteY2932" fmla="*/ 3873053 h 6346826"/>
              <a:gd name="connsiteX2933" fmla="*/ 5040930 w 5451476"/>
              <a:gd name="connsiteY2933" fmla="*/ 3876228 h 6346826"/>
              <a:gd name="connsiteX2934" fmla="*/ 5051726 w 5451476"/>
              <a:gd name="connsiteY2934" fmla="*/ 3880038 h 6346826"/>
              <a:gd name="connsiteX2935" fmla="*/ 5062523 w 5451476"/>
              <a:gd name="connsiteY2935" fmla="*/ 3884484 h 6346826"/>
              <a:gd name="connsiteX2936" fmla="*/ 5070461 w 5451476"/>
              <a:gd name="connsiteY2936" fmla="*/ 3888611 h 6346826"/>
              <a:gd name="connsiteX2937" fmla="*/ 5078717 w 5451476"/>
              <a:gd name="connsiteY2937" fmla="*/ 3892739 h 6346826"/>
              <a:gd name="connsiteX2938" fmla="*/ 5086656 w 5451476"/>
              <a:gd name="connsiteY2938" fmla="*/ 3897502 h 6346826"/>
              <a:gd name="connsiteX2939" fmla="*/ 5094594 w 5451476"/>
              <a:gd name="connsiteY2939" fmla="*/ 3902899 h 6346826"/>
              <a:gd name="connsiteX2940" fmla="*/ 5102215 w 5451476"/>
              <a:gd name="connsiteY2940" fmla="*/ 3907980 h 6346826"/>
              <a:gd name="connsiteX2941" fmla="*/ 5109201 w 5451476"/>
              <a:gd name="connsiteY2941" fmla="*/ 3914013 h 6346826"/>
              <a:gd name="connsiteX2942" fmla="*/ 5116822 w 5451476"/>
              <a:gd name="connsiteY2942" fmla="*/ 3920363 h 6346826"/>
              <a:gd name="connsiteX2943" fmla="*/ 5123490 w 5451476"/>
              <a:gd name="connsiteY2943" fmla="*/ 3927031 h 6346826"/>
              <a:gd name="connsiteX2944" fmla="*/ 5130159 w 5451476"/>
              <a:gd name="connsiteY2944" fmla="*/ 3934016 h 6346826"/>
              <a:gd name="connsiteX2945" fmla="*/ 5136509 w 5451476"/>
              <a:gd name="connsiteY2945" fmla="*/ 3941319 h 6346826"/>
              <a:gd name="connsiteX2946" fmla="*/ 5142543 w 5451476"/>
              <a:gd name="connsiteY2946" fmla="*/ 3948304 h 6346826"/>
              <a:gd name="connsiteX2947" fmla="*/ 5148258 w 5451476"/>
              <a:gd name="connsiteY2947" fmla="*/ 3956242 h 6346826"/>
              <a:gd name="connsiteX2948" fmla="*/ 5153021 w 5451476"/>
              <a:gd name="connsiteY2948" fmla="*/ 3963863 h 6346826"/>
              <a:gd name="connsiteX2949" fmla="*/ 5157784 w 5451476"/>
              <a:gd name="connsiteY2949" fmla="*/ 3971801 h 6346826"/>
              <a:gd name="connsiteX2950" fmla="*/ 5161912 w 5451476"/>
              <a:gd name="connsiteY2950" fmla="*/ 3980056 h 6346826"/>
              <a:gd name="connsiteX2951" fmla="*/ 5166040 w 5451476"/>
              <a:gd name="connsiteY2951" fmla="*/ 3988312 h 6346826"/>
              <a:gd name="connsiteX2952" fmla="*/ 5170804 w 5451476"/>
              <a:gd name="connsiteY2952" fmla="*/ 3998790 h 6346826"/>
              <a:gd name="connsiteX2953" fmla="*/ 5174296 w 5451476"/>
              <a:gd name="connsiteY2953" fmla="*/ 4009585 h 6346826"/>
              <a:gd name="connsiteX2954" fmla="*/ 5177472 w 5451476"/>
              <a:gd name="connsiteY2954" fmla="*/ 4020698 h 6346826"/>
              <a:gd name="connsiteX2955" fmla="*/ 5180330 w 5451476"/>
              <a:gd name="connsiteY2955" fmla="*/ 4031811 h 6346826"/>
              <a:gd name="connsiteX2956" fmla="*/ 5181917 w 5451476"/>
              <a:gd name="connsiteY2956" fmla="*/ 4040067 h 6346826"/>
              <a:gd name="connsiteX2957" fmla="*/ 5183188 w 5451476"/>
              <a:gd name="connsiteY2957" fmla="*/ 4048322 h 6346826"/>
              <a:gd name="connsiteX2958" fmla="*/ 5183823 w 5451476"/>
              <a:gd name="connsiteY2958" fmla="*/ 4056578 h 6346826"/>
              <a:gd name="connsiteX2959" fmla="*/ 5184775 w 5451476"/>
              <a:gd name="connsiteY2959" fmla="*/ 4065151 h 6346826"/>
              <a:gd name="connsiteX2960" fmla="*/ 5184775 w 5451476"/>
              <a:gd name="connsiteY2960" fmla="*/ 4072136 h 6346826"/>
              <a:gd name="connsiteX2961" fmla="*/ 5184775 w 5451476"/>
              <a:gd name="connsiteY2961" fmla="*/ 4079439 h 6346826"/>
              <a:gd name="connsiteX2962" fmla="*/ 5184140 w 5451476"/>
              <a:gd name="connsiteY2962" fmla="*/ 4086424 h 6346826"/>
              <a:gd name="connsiteX2963" fmla="*/ 5183823 w 5451476"/>
              <a:gd name="connsiteY2963" fmla="*/ 4093727 h 6346826"/>
              <a:gd name="connsiteX2964" fmla="*/ 5183188 w 5451476"/>
              <a:gd name="connsiteY2964" fmla="*/ 4100077 h 6346826"/>
              <a:gd name="connsiteX2965" fmla="*/ 5182235 w 5451476"/>
              <a:gd name="connsiteY2965" fmla="*/ 4106428 h 6346826"/>
              <a:gd name="connsiteX2966" fmla="*/ 5180965 w 5451476"/>
              <a:gd name="connsiteY2966" fmla="*/ 4112778 h 6346826"/>
              <a:gd name="connsiteX2967" fmla="*/ 5180012 w 5451476"/>
              <a:gd name="connsiteY2967" fmla="*/ 4119128 h 6346826"/>
              <a:gd name="connsiteX2968" fmla="*/ 5178742 w 5451476"/>
              <a:gd name="connsiteY2968" fmla="*/ 4124526 h 6346826"/>
              <a:gd name="connsiteX2969" fmla="*/ 5177154 w 5451476"/>
              <a:gd name="connsiteY2969" fmla="*/ 4130559 h 6346826"/>
              <a:gd name="connsiteX2970" fmla="*/ 5175567 w 5451476"/>
              <a:gd name="connsiteY2970" fmla="*/ 4135957 h 6346826"/>
              <a:gd name="connsiteX2971" fmla="*/ 5173661 w 5451476"/>
              <a:gd name="connsiteY2971" fmla="*/ 4141672 h 6346826"/>
              <a:gd name="connsiteX2972" fmla="*/ 5171439 w 5451476"/>
              <a:gd name="connsiteY2972" fmla="*/ 4147070 h 6346826"/>
              <a:gd name="connsiteX2973" fmla="*/ 5169533 w 5451476"/>
              <a:gd name="connsiteY2973" fmla="*/ 4152150 h 6346826"/>
              <a:gd name="connsiteX2974" fmla="*/ 5167628 w 5451476"/>
              <a:gd name="connsiteY2974" fmla="*/ 4157548 h 6346826"/>
              <a:gd name="connsiteX2975" fmla="*/ 5165088 w 5451476"/>
              <a:gd name="connsiteY2975" fmla="*/ 4162628 h 6346826"/>
              <a:gd name="connsiteX2976" fmla="*/ 5162865 w 5451476"/>
              <a:gd name="connsiteY2976" fmla="*/ 4167391 h 6346826"/>
              <a:gd name="connsiteX2977" fmla="*/ 5160325 w 5451476"/>
              <a:gd name="connsiteY2977" fmla="*/ 4172154 h 6346826"/>
              <a:gd name="connsiteX2978" fmla="*/ 5157784 w 5451476"/>
              <a:gd name="connsiteY2978" fmla="*/ 4176916 h 6346826"/>
              <a:gd name="connsiteX2979" fmla="*/ 5154927 w 5451476"/>
              <a:gd name="connsiteY2979" fmla="*/ 4181679 h 6346826"/>
              <a:gd name="connsiteX2980" fmla="*/ 5152069 w 5451476"/>
              <a:gd name="connsiteY2980" fmla="*/ 4186124 h 6346826"/>
              <a:gd name="connsiteX2981" fmla="*/ 5149211 w 5451476"/>
              <a:gd name="connsiteY2981" fmla="*/ 4190252 h 6346826"/>
              <a:gd name="connsiteX2982" fmla="*/ 5146036 w 5451476"/>
              <a:gd name="connsiteY2982" fmla="*/ 4194697 h 6346826"/>
              <a:gd name="connsiteX2983" fmla="*/ 5143495 w 5451476"/>
              <a:gd name="connsiteY2983" fmla="*/ 4199143 h 6346826"/>
              <a:gd name="connsiteX2984" fmla="*/ 5140320 w 5451476"/>
              <a:gd name="connsiteY2984" fmla="*/ 4202953 h 6346826"/>
              <a:gd name="connsiteX2985" fmla="*/ 5136509 w 5451476"/>
              <a:gd name="connsiteY2985" fmla="*/ 4207081 h 6346826"/>
              <a:gd name="connsiteX2986" fmla="*/ 5133334 w 5451476"/>
              <a:gd name="connsiteY2986" fmla="*/ 4210891 h 6346826"/>
              <a:gd name="connsiteX2987" fmla="*/ 5129841 w 5451476"/>
              <a:gd name="connsiteY2987" fmla="*/ 4215018 h 6346826"/>
              <a:gd name="connsiteX2988" fmla="*/ 5126666 w 5451476"/>
              <a:gd name="connsiteY2988" fmla="*/ 4218511 h 6346826"/>
              <a:gd name="connsiteX2989" fmla="*/ 5123490 w 5451476"/>
              <a:gd name="connsiteY2989" fmla="*/ 4221686 h 6346826"/>
              <a:gd name="connsiteX2990" fmla="*/ 5115552 w 5451476"/>
              <a:gd name="connsiteY2990" fmla="*/ 4229624 h 6346826"/>
              <a:gd name="connsiteX2991" fmla="*/ 5100945 w 5451476"/>
              <a:gd name="connsiteY2991" fmla="*/ 4244230 h 6346826"/>
              <a:gd name="connsiteX2992" fmla="*/ 5086338 w 5451476"/>
              <a:gd name="connsiteY2992" fmla="*/ 4259153 h 6346826"/>
              <a:gd name="connsiteX2993" fmla="*/ 5071731 w 5451476"/>
              <a:gd name="connsiteY2993" fmla="*/ 4273759 h 6346826"/>
              <a:gd name="connsiteX2994" fmla="*/ 5056807 w 5451476"/>
              <a:gd name="connsiteY2994" fmla="*/ 4288365 h 6346826"/>
              <a:gd name="connsiteX2995" fmla="*/ 5042518 w 5451476"/>
              <a:gd name="connsiteY2995" fmla="*/ 4302971 h 6346826"/>
              <a:gd name="connsiteX2996" fmla="*/ 5027911 w 5451476"/>
              <a:gd name="connsiteY2996" fmla="*/ 4317259 h 6346826"/>
              <a:gd name="connsiteX2997" fmla="*/ 5013304 w 5451476"/>
              <a:gd name="connsiteY2997" fmla="*/ 4331865 h 6346826"/>
              <a:gd name="connsiteX2998" fmla="*/ 4998697 w 5451476"/>
              <a:gd name="connsiteY2998" fmla="*/ 4346788 h 6346826"/>
              <a:gd name="connsiteX2999" fmla="*/ 4983773 w 5451476"/>
              <a:gd name="connsiteY2999" fmla="*/ 4361394 h 6346826"/>
              <a:gd name="connsiteX3000" fmla="*/ 4969166 w 5451476"/>
              <a:gd name="connsiteY3000" fmla="*/ 4375999 h 6346826"/>
              <a:gd name="connsiteX3001" fmla="*/ 4954877 w 5451476"/>
              <a:gd name="connsiteY3001" fmla="*/ 4390605 h 6346826"/>
              <a:gd name="connsiteX3002" fmla="*/ 4940270 w 5451476"/>
              <a:gd name="connsiteY3002" fmla="*/ 4404894 h 6346826"/>
              <a:gd name="connsiteX3003" fmla="*/ 4925664 w 5451476"/>
              <a:gd name="connsiteY3003" fmla="*/ 4419817 h 6346826"/>
              <a:gd name="connsiteX3004" fmla="*/ 4910739 w 5451476"/>
              <a:gd name="connsiteY3004" fmla="*/ 4434423 h 6346826"/>
              <a:gd name="connsiteX3005" fmla="*/ 4896132 w 5451476"/>
              <a:gd name="connsiteY3005" fmla="*/ 4449028 h 6346826"/>
              <a:gd name="connsiteX3006" fmla="*/ 4881843 w 5451476"/>
              <a:gd name="connsiteY3006" fmla="*/ 4463634 h 6346826"/>
              <a:gd name="connsiteX3007" fmla="*/ 4867236 w 5451476"/>
              <a:gd name="connsiteY3007" fmla="*/ 4478240 h 6346826"/>
              <a:gd name="connsiteX3008" fmla="*/ 4852630 w 5451476"/>
              <a:gd name="connsiteY3008" fmla="*/ 4492528 h 6346826"/>
              <a:gd name="connsiteX3009" fmla="*/ 4837705 w 5451476"/>
              <a:gd name="connsiteY3009" fmla="*/ 4507451 h 6346826"/>
              <a:gd name="connsiteX3010" fmla="*/ 4823098 w 5451476"/>
              <a:gd name="connsiteY3010" fmla="*/ 4522057 h 6346826"/>
              <a:gd name="connsiteX3011" fmla="*/ 4808492 w 5451476"/>
              <a:gd name="connsiteY3011" fmla="*/ 4536663 h 6346826"/>
              <a:gd name="connsiteX3012" fmla="*/ 4794202 w 5451476"/>
              <a:gd name="connsiteY3012" fmla="*/ 4551269 h 6346826"/>
              <a:gd name="connsiteX3013" fmla="*/ 4779596 w 5451476"/>
              <a:gd name="connsiteY3013" fmla="*/ 4566192 h 6346826"/>
              <a:gd name="connsiteX3014" fmla="*/ 4764671 w 5451476"/>
              <a:gd name="connsiteY3014" fmla="*/ 4580480 h 6346826"/>
              <a:gd name="connsiteX3015" fmla="*/ 4750065 w 5451476"/>
              <a:gd name="connsiteY3015" fmla="*/ 4595086 h 6346826"/>
              <a:gd name="connsiteX3016" fmla="*/ 4735458 w 5451476"/>
              <a:gd name="connsiteY3016" fmla="*/ 4609692 h 6346826"/>
              <a:gd name="connsiteX3017" fmla="*/ 4720851 w 5451476"/>
              <a:gd name="connsiteY3017" fmla="*/ 4624298 h 6346826"/>
              <a:gd name="connsiteX3018" fmla="*/ 4706562 w 5451476"/>
              <a:gd name="connsiteY3018" fmla="*/ 4638904 h 6346826"/>
              <a:gd name="connsiteX3019" fmla="*/ 4691955 w 5451476"/>
              <a:gd name="connsiteY3019" fmla="*/ 4653192 h 6346826"/>
              <a:gd name="connsiteX3020" fmla="*/ 4677031 w 5451476"/>
              <a:gd name="connsiteY3020" fmla="*/ 4668115 h 6346826"/>
              <a:gd name="connsiteX3021" fmla="*/ 4662424 w 5451476"/>
              <a:gd name="connsiteY3021" fmla="*/ 4682721 h 6346826"/>
              <a:gd name="connsiteX3022" fmla="*/ 4647817 w 5451476"/>
              <a:gd name="connsiteY3022" fmla="*/ 4697327 h 6346826"/>
              <a:gd name="connsiteX3023" fmla="*/ 4633210 w 5451476"/>
              <a:gd name="connsiteY3023" fmla="*/ 4711932 h 6346826"/>
              <a:gd name="connsiteX3024" fmla="*/ 4618921 w 5451476"/>
              <a:gd name="connsiteY3024" fmla="*/ 4726856 h 6346826"/>
              <a:gd name="connsiteX3025" fmla="*/ 4603997 w 5451476"/>
              <a:gd name="connsiteY3025" fmla="*/ 4741144 h 6346826"/>
              <a:gd name="connsiteX3026" fmla="*/ 4589390 w 5451476"/>
              <a:gd name="connsiteY3026" fmla="*/ 4755750 h 6346826"/>
              <a:gd name="connsiteX3027" fmla="*/ 4574783 w 5451476"/>
              <a:gd name="connsiteY3027" fmla="*/ 4770355 h 6346826"/>
              <a:gd name="connsiteX3028" fmla="*/ 4560176 w 5451476"/>
              <a:gd name="connsiteY3028" fmla="*/ 4784961 h 6346826"/>
              <a:gd name="connsiteX3029" fmla="*/ 4545252 w 5451476"/>
              <a:gd name="connsiteY3029" fmla="*/ 4799567 h 6346826"/>
              <a:gd name="connsiteX3030" fmla="*/ 4530963 w 5451476"/>
              <a:gd name="connsiteY3030" fmla="*/ 4814490 h 6346826"/>
              <a:gd name="connsiteX3031" fmla="*/ 4516356 w 5451476"/>
              <a:gd name="connsiteY3031" fmla="*/ 4828779 h 6346826"/>
              <a:gd name="connsiteX3032" fmla="*/ 4501749 w 5451476"/>
              <a:gd name="connsiteY3032" fmla="*/ 4843384 h 6346826"/>
              <a:gd name="connsiteX3033" fmla="*/ 4487142 w 5451476"/>
              <a:gd name="connsiteY3033" fmla="*/ 4857990 h 6346826"/>
              <a:gd name="connsiteX3034" fmla="*/ 4472218 w 5451476"/>
              <a:gd name="connsiteY3034" fmla="*/ 4872596 h 6346826"/>
              <a:gd name="connsiteX3035" fmla="*/ 4457611 w 5451476"/>
              <a:gd name="connsiteY3035" fmla="*/ 4887519 h 6346826"/>
              <a:gd name="connsiteX3036" fmla="*/ 4443322 w 5451476"/>
              <a:gd name="connsiteY3036" fmla="*/ 4902125 h 6346826"/>
              <a:gd name="connsiteX3037" fmla="*/ 4428715 w 5451476"/>
              <a:gd name="connsiteY3037" fmla="*/ 4916413 h 6346826"/>
              <a:gd name="connsiteX3038" fmla="*/ 4414108 w 5451476"/>
              <a:gd name="connsiteY3038" fmla="*/ 4931019 h 6346826"/>
              <a:gd name="connsiteX3039" fmla="*/ 4399184 w 5451476"/>
              <a:gd name="connsiteY3039" fmla="*/ 4945625 h 6346826"/>
              <a:gd name="connsiteX3040" fmla="*/ 4384577 w 5451476"/>
              <a:gd name="connsiteY3040" fmla="*/ 4960230 h 6346826"/>
              <a:gd name="connsiteX3041" fmla="*/ 4370288 w 5451476"/>
              <a:gd name="connsiteY3041" fmla="*/ 4975154 h 6346826"/>
              <a:gd name="connsiteX3042" fmla="*/ 4355681 w 5451476"/>
              <a:gd name="connsiteY3042" fmla="*/ 4989442 h 6346826"/>
              <a:gd name="connsiteX3043" fmla="*/ 4341074 w 5451476"/>
              <a:gd name="connsiteY3043" fmla="*/ 5004048 h 6346826"/>
              <a:gd name="connsiteX3044" fmla="*/ 4326468 w 5451476"/>
              <a:gd name="connsiteY3044" fmla="*/ 5018654 h 6346826"/>
              <a:gd name="connsiteX3045" fmla="*/ 4311543 w 5451476"/>
              <a:gd name="connsiteY3045" fmla="*/ 5033259 h 6346826"/>
              <a:gd name="connsiteX3046" fmla="*/ 4296937 w 5451476"/>
              <a:gd name="connsiteY3046" fmla="*/ 5048183 h 6346826"/>
              <a:gd name="connsiteX3047" fmla="*/ 4282647 w 5451476"/>
              <a:gd name="connsiteY3047" fmla="*/ 5062788 h 6346826"/>
              <a:gd name="connsiteX3048" fmla="*/ 4268040 w 5451476"/>
              <a:gd name="connsiteY3048" fmla="*/ 5077077 h 6346826"/>
              <a:gd name="connsiteX3049" fmla="*/ 4253434 w 5451476"/>
              <a:gd name="connsiteY3049" fmla="*/ 5091682 h 6346826"/>
              <a:gd name="connsiteX3050" fmla="*/ 4238509 w 5451476"/>
              <a:gd name="connsiteY3050" fmla="*/ 5106288 h 6346826"/>
              <a:gd name="connsiteX3051" fmla="*/ 4223903 w 5451476"/>
              <a:gd name="connsiteY3051" fmla="*/ 5120894 h 6346826"/>
              <a:gd name="connsiteX3052" fmla="*/ 4209296 w 5451476"/>
              <a:gd name="connsiteY3052" fmla="*/ 5135817 h 6346826"/>
              <a:gd name="connsiteX3053" fmla="*/ 4195007 w 5451476"/>
              <a:gd name="connsiteY3053" fmla="*/ 5150423 h 6346826"/>
              <a:gd name="connsiteX3054" fmla="*/ 4180400 w 5451476"/>
              <a:gd name="connsiteY3054" fmla="*/ 5164711 h 6346826"/>
              <a:gd name="connsiteX3055" fmla="*/ 4165475 w 5451476"/>
              <a:gd name="connsiteY3055" fmla="*/ 5179317 h 6346826"/>
              <a:gd name="connsiteX3056" fmla="*/ 4150868 w 5451476"/>
              <a:gd name="connsiteY3056" fmla="*/ 5193923 h 6346826"/>
              <a:gd name="connsiteX3057" fmla="*/ 4136262 w 5451476"/>
              <a:gd name="connsiteY3057" fmla="*/ 5208846 h 6346826"/>
              <a:gd name="connsiteX3058" fmla="*/ 4121655 w 5451476"/>
              <a:gd name="connsiteY3058" fmla="*/ 5223452 h 6346826"/>
              <a:gd name="connsiteX3059" fmla="*/ 4107366 w 5451476"/>
              <a:gd name="connsiteY3059" fmla="*/ 5238058 h 6346826"/>
              <a:gd name="connsiteX3060" fmla="*/ 4092441 w 5451476"/>
              <a:gd name="connsiteY3060" fmla="*/ 5252346 h 6346826"/>
              <a:gd name="connsiteX3061" fmla="*/ 4077835 w 5451476"/>
              <a:gd name="connsiteY3061" fmla="*/ 5266952 h 6346826"/>
              <a:gd name="connsiteX3062" fmla="*/ 4063228 w 5451476"/>
              <a:gd name="connsiteY3062" fmla="*/ 5281557 h 6346826"/>
              <a:gd name="connsiteX3063" fmla="*/ 4048621 w 5451476"/>
              <a:gd name="connsiteY3063" fmla="*/ 5296481 h 6346826"/>
              <a:gd name="connsiteX3064" fmla="*/ 4033697 w 5451476"/>
              <a:gd name="connsiteY3064" fmla="*/ 5311087 h 6346826"/>
              <a:gd name="connsiteX3065" fmla="*/ 4019407 w 5451476"/>
              <a:gd name="connsiteY3065" fmla="*/ 5325692 h 6346826"/>
              <a:gd name="connsiteX3066" fmla="*/ 4004801 w 5451476"/>
              <a:gd name="connsiteY3066" fmla="*/ 5339981 h 6346826"/>
              <a:gd name="connsiteX3067" fmla="*/ 3990194 w 5451476"/>
              <a:gd name="connsiteY3067" fmla="*/ 5354586 h 6346826"/>
              <a:gd name="connsiteX3068" fmla="*/ 3975587 w 5451476"/>
              <a:gd name="connsiteY3068" fmla="*/ 5369510 h 6346826"/>
              <a:gd name="connsiteX3069" fmla="*/ 3960980 w 5451476"/>
              <a:gd name="connsiteY3069" fmla="*/ 5384115 h 6346826"/>
              <a:gd name="connsiteX3070" fmla="*/ 3946691 w 5451476"/>
              <a:gd name="connsiteY3070" fmla="*/ 5398721 h 6346826"/>
              <a:gd name="connsiteX3071" fmla="*/ 3931767 w 5451476"/>
              <a:gd name="connsiteY3071" fmla="*/ 5413009 h 6346826"/>
              <a:gd name="connsiteX3072" fmla="*/ 3917160 w 5451476"/>
              <a:gd name="connsiteY3072" fmla="*/ 5427615 h 6346826"/>
              <a:gd name="connsiteX3073" fmla="*/ 3902553 w 5451476"/>
              <a:gd name="connsiteY3073" fmla="*/ 5442221 h 6346826"/>
              <a:gd name="connsiteX3074" fmla="*/ 3887946 w 5451476"/>
              <a:gd name="connsiteY3074" fmla="*/ 5457144 h 6346826"/>
              <a:gd name="connsiteX3075" fmla="*/ 3873022 w 5451476"/>
              <a:gd name="connsiteY3075" fmla="*/ 5471750 h 6346826"/>
              <a:gd name="connsiteX3076" fmla="*/ 3858733 w 5451476"/>
              <a:gd name="connsiteY3076" fmla="*/ 5486356 h 6346826"/>
              <a:gd name="connsiteX3077" fmla="*/ 3844126 w 5451476"/>
              <a:gd name="connsiteY3077" fmla="*/ 5500644 h 6346826"/>
              <a:gd name="connsiteX3078" fmla="*/ 3829519 w 5451476"/>
              <a:gd name="connsiteY3078" fmla="*/ 5515250 h 6346826"/>
              <a:gd name="connsiteX3079" fmla="*/ 3814912 w 5451476"/>
              <a:gd name="connsiteY3079" fmla="*/ 5530173 h 6346826"/>
              <a:gd name="connsiteX3080" fmla="*/ 3799988 w 5451476"/>
              <a:gd name="connsiteY3080" fmla="*/ 5544779 h 6346826"/>
              <a:gd name="connsiteX3081" fmla="*/ 3785381 w 5451476"/>
              <a:gd name="connsiteY3081" fmla="*/ 5559385 h 6346826"/>
              <a:gd name="connsiteX3082" fmla="*/ 3771092 w 5451476"/>
              <a:gd name="connsiteY3082" fmla="*/ 5573990 h 6346826"/>
              <a:gd name="connsiteX3083" fmla="*/ 3756485 w 5451476"/>
              <a:gd name="connsiteY3083" fmla="*/ 5588279 h 6346826"/>
              <a:gd name="connsiteX3084" fmla="*/ 3741878 w 5451476"/>
              <a:gd name="connsiteY3084" fmla="*/ 5602884 h 6346826"/>
              <a:gd name="connsiteX3085" fmla="*/ 3726954 w 5451476"/>
              <a:gd name="connsiteY3085" fmla="*/ 5617808 h 6346826"/>
              <a:gd name="connsiteX3086" fmla="*/ 3712347 w 5451476"/>
              <a:gd name="connsiteY3086" fmla="*/ 5632414 h 6346826"/>
              <a:gd name="connsiteX3087" fmla="*/ 3697741 w 5451476"/>
              <a:gd name="connsiteY3087" fmla="*/ 5647019 h 6346826"/>
              <a:gd name="connsiteX3088" fmla="*/ 3683451 w 5451476"/>
              <a:gd name="connsiteY3088" fmla="*/ 5661625 h 6346826"/>
              <a:gd name="connsiteX3089" fmla="*/ 3668844 w 5451476"/>
              <a:gd name="connsiteY3089" fmla="*/ 5675913 h 6346826"/>
              <a:gd name="connsiteX3090" fmla="*/ 3653920 w 5451476"/>
              <a:gd name="connsiteY3090" fmla="*/ 5690837 h 6346826"/>
              <a:gd name="connsiteX3091" fmla="*/ 3639313 w 5451476"/>
              <a:gd name="connsiteY3091" fmla="*/ 5705442 h 6346826"/>
              <a:gd name="connsiteX3092" fmla="*/ 3624707 w 5451476"/>
              <a:gd name="connsiteY3092" fmla="*/ 5720048 h 6346826"/>
              <a:gd name="connsiteX3093" fmla="*/ 3610100 w 5451476"/>
              <a:gd name="connsiteY3093" fmla="*/ 5734654 h 6346826"/>
              <a:gd name="connsiteX3094" fmla="*/ 3595811 w 5451476"/>
              <a:gd name="connsiteY3094" fmla="*/ 5748942 h 6346826"/>
              <a:gd name="connsiteX3095" fmla="*/ 3581204 w 5451476"/>
              <a:gd name="connsiteY3095" fmla="*/ 5763548 h 6346826"/>
              <a:gd name="connsiteX3096" fmla="*/ 3566279 w 5451476"/>
              <a:gd name="connsiteY3096" fmla="*/ 5778471 h 6346826"/>
              <a:gd name="connsiteX3097" fmla="*/ 3551673 w 5451476"/>
              <a:gd name="connsiteY3097" fmla="*/ 5793077 h 6346826"/>
              <a:gd name="connsiteX3098" fmla="*/ 3537066 w 5451476"/>
              <a:gd name="connsiteY3098" fmla="*/ 5807683 h 6346826"/>
              <a:gd name="connsiteX3099" fmla="*/ 3522777 w 5451476"/>
              <a:gd name="connsiteY3099" fmla="*/ 5822289 h 6346826"/>
              <a:gd name="connsiteX3100" fmla="*/ 3508170 w 5451476"/>
              <a:gd name="connsiteY3100" fmla="*/ 5836577 h 6346826"/>
              <a:gd name="connsiteX3101" fmla="*/ 3493245 w 5451476"/>
              <a:gd name="connsiteY3101" fmla="*/ 5851500 h 6346826"/>
              <a:gd name="connsiteX3102" fmla="*/ 3478639 w 5451476"/>
              <a:gd name="connsiteY3102" fmla="*/ 5866106 h 6346826"/>
              <a:gd name="connsiteX3103" fmla="*/ 3464032 w 5451476"/>
              <a:gd name="connsiteY3103" fmla="*/ 5880712 h 6346826"/>
              <a:gd name="connsiteX3104" fmla="*/ 3449425 w 5451476"/>
              <a:gd name="connsiteY3104" fmla="*/ 5895317 h 6346826"/>
              <a:gd name="connsiteX3105" fmla="*/ 3435136 w 5451476"/>
              <a:gd name="connsiteY3105" fmla="*/ 5909923 h 6346826"/>
              <a:gd name="connsiteX3106" fmla="*/ 3420212 w 5451476"/>
              <a:gd name="connsiteY3106" fmla="*/ 5924211 h 6346826"/>
              <a:gd name="connsiteX3107" fmla="*/ 3405605 w 5451476"/>
              <a:gd name="connsiteY3107" fmla="*/ 5939135 h 6346826"/>
              <a:gd name="connsiteX3108" fmla="*/ 3390998 w 5451476"/>
              <a:gd name="connsiteY3108" fmla="*/ 5953740 h 6346826"/>
              <a:gd name="connsiteX3109" fmla="*/ 3376391 w 5451476"/>
              <a:gd name="connsiteY3109" fmla="*/ 5968346 h 6346826"/>
              <a:gd name="connsiteX3110" fmla="*/ 3361467 w 5451476"/>
              <a:gd name="connsiteY3110" fmla="*/ 5982952 h 6346826"/>
              <a:gd name="connsiteX3111" fmla="*/ 3347178 w 5451476"/>
              <a:gd name="connsiteY3111" fmla="*/ 5997875 h 6346826"/>
              <a:gd name="connsiteX3112" fmla="*/ 3332571 w 5451476"/>
              <a:gd name="connsiteY3112" fmla="*/ 6012164 h 6346826"/>
              <a:gd name="connsiteX3113" fmla="*/ 3317964 w 5451476"/>
              <a:gd name="connsiteY3113" fmla="*/ 6026769 h 6346826"/>
              <a:gd name="connsiteX3114" fmla="*/ 3303357 w 5451476"/>
              <a:gd name="connsiteY3114" fmla="*/ 6041375 h 6346826"/>
              <a:gd name="connsiteX3115" fmla="*/ 3288433 w 5451476"/>
              <a:gd name="connsiteY3115" fmla="*/ 6055981 h 6346826"/>
              <a:gd name="connsiteX3116" fmla="*/ 3273826 w 5451476"/>
              <a:gd name="connsiteY3116" fmla="*/ 6070587 h 6346826"/>
              <a:gd name="connsiteX3117" fmla="*/ 3259537 w 5451476"/>
              <a:gd name="connsiteY3117" fmla="*/ 6085510 h 6346826"/>
              <a:gd name="connsiteX3118" fmla="*/ 3244930 w 5451476"/>
              <a:gd name="connsiteY3118" fmla="*/ 6099798 h 6346826"/>
              <a:gd name="connsiteX3119" fmla="*/ 3230323 w 5451476"/>
              <a:gd name="connsiteY3119" fmla="*/ 6114404 h 6346826"/>
              <a:gd name="connsiteX3120" fmla="*/ 3215716 w 5451476"/>
              <a:gd name="connsiteY3120" fmla="*/ 6129010 h 6346826"/>
              <a:gd name="connsiteX3121" fmla="*/ 3200792 w 5451476"/>
              <a:gd name="connsiteY3121" fmla="*/ 6143616 h 6346826"/>
              <a:gd name="connsiteX3122" fmla="*/ 3186185 w 5451476"/>
              <a:gd name="connsiteY3122" fmla="*/ 6158539 h 6346826"/>
              <a:gd name="connsiteX3123" fmla="*/ 3171896 w 5451476"/>
              <a:gd name="connsiteY3123" fmla="*/ 6172827 h 6346826"/>
              <a:gd name="connsiteX3124" fmla="*/ 3157289 w 5451476"/>
              <a:gd name="connsiteY3124" fmla="*/ 6187433 h 6346826"/>
              <a:gd name="connsiteX3125" fmla="*/ 3142683 w 5451476"/>
              <a:gd name="connsiteY3125" fmla="*/ 6202039 h 6346826"/>
              <a:gd name="connsiteX3126" fmla="*/ 3127758 w 5451476"/>
              <a:gd name="connsiteY3126" fmla="*/ 6216644 h 6346826"/>
              <a:gd name="connsiteX3127" fmla="*/ 3113151 w 5451476"/>
              <a:gd name="connsiteY3127" fmla="*/ 6231250 h 6346826"/>
              <a:gd name="connsiteX3128" fmla="*/ 3098545 w 5451476"/>
              <a:gd name="connsiteY3128" fmla="*/ 6246173 h 6346826"/>
              <a:gd name="connsiteX3129" fmla="*/ 3084255 w 5451476"/>
              <a:gd name="connsiteY3129" fmla="*/ 6260462 h 6346826"/>
              <a:gd name="connsiteX3130" fmla="*/ 3069649 w 5451476"/>
              <a:gd name="connsiteY3130" fmla="*/ 6275067 h 6346826"/>
              <a:gd name="connsiteX3131" fmla="*/ 3054724 w 5451476"/>
              <a:gd name="connsiteY3131" fmla="*/ 6289673 h 6346826"/>
              <a:gd name="connsiteX3132" fmla="*/ 3040117 w 5451476"/>
              <a:gd name="connsiteY3132" fmla="*/ 6304279 h 6346826"/>
              <a:gd name="connsiteX3133" fmla="*/ 3025511 w 5451476"/>
              <a:gd name="connsiteY3133" fmla="*/ 6319202 h 6346826"/>
              <a:gd name="connsiteX3134" fmla="*/ 3011221 w 5451476"/>
              <a:gd name="connsiteY3134" fmla="*/ 6333808 h 6346826"/>
              <a:gd name="connsiteX3135" fmla="*/ 2997567 w 5451476"/>
              <a:gd name="connsiteY3135" fmla="*/ 6346826 h 6346826"/>
              <a:gd name="connsiteX3136" fmla="*/ 2995027 w 5451476"/>
              <a:gd name="connsiteY3136" fmla="*/ 6346826 h 6346826"/>
              <a:gd name="connsiteX3137" fmla="*/ 2965813 w 5451476"/>
              <a:gd name="connsiteY3137" fmla="*/ 6346826 h 6346826"/>
              <a:gd name="connsiteX3138" fmla="*/ 2936600 w 5451476"/>
              <a:gd name="connsiteY3138" fmla="*/ 6346826 h 6346826"/>
              <a:gd name="connsiteX3139" fmla="*/ 2907386 w 5451476"/>
              <a:gd name="connsiteY3139" fmla="*/ 6346826 h 6346826"/>
              <a:gd name="connsiteX3140" fmla="*/ 2878173 w 5451476"/>
              <a:gd name="connsiteY3140" fmla="*/ 6346826 h 6346826"/>
              <a:gd name="connsiteX3141" fmla="*/ 2848959 w 5451476"/>
              <a:gd name="connsiteY3141" fmla="*/ 6346826 h 6346826"/>
              <a:gd name="connsiteX3142" fmla="*/ 2819428 w 5451476"/>
              <a:gd name="connsiteY3142" fmla="*/ 6346826 h 6346826"/>
              <a:gd name="connsiteX3143" fmla="*/ 2790532 w 5451476"/>
              <a:gd name="connsiteY3143" fmla="*/ 6346826 h 6346826"/>
              <a:gd name="connsiteX3144" fmla="*/ 2761318 w 5451476"/>
              <a:gd name="connsiteY3144" fmla="*/ 6346826 h 6346826"/>
              <a:gd name="connsiteX3145" fmla="*/ 2731787 w 5451476"/>
              <a:gd name="connsiteY3145" fmla="*/ 6346826 h 6346826"/>
              <a:gd name="connsiteX3146" fmla="*/ 2702891 w 5451476"/>
              <a:gd name="connsiteY3146" fmla="*/ 6346826 h 6346826"/>
              <a:gd name="connsiteX3147" fmla="*/ 2673360 w 5451476"/>
              <a:gd name="connsiteY3147" fmla="*/ 6346826 h 6346826"/>
              <a:gd name="connsiteX3148" fmla="*/ 2644146 w 5451476"/>
              <a:gd name="connsiteY3148" fmla="*/ 6346826 h 6346826"/>
              <a:gd name="connsiteX3149" fmla="*/ 2615250 w 5451476"/>
              <a:gd name="connsiteY3149" fmla="*/ 6346826 h 6346826"/>
              <a:gd name="connsiteX3150" fmla="*/ 2585719 w 5451476"/>
              <a:gd name="connsiteY3150" fmla="*/ 6346826 h 6346826"/>
              <a:gd name="connsiteX3151" fmla="*/ 2556505 w 5451476"/>
              <a:gd name="connsiteY3151" fmla="*/ 6346826 h 6346826"/>
              <a:gd name="connsiteX3152" fmla="*/ 2527609 w 5451476"/>
              <a:gd name="connsiteY3152" fmla="*/ 6346826 h 6346826"/>
              <a:gd name="connsiteX3153" fmla="*/ 2498078 w 5451476"/>
              <a:gd name="connsiteY3153" fmla="*/ 6346826 h 6346826"/>
              <a:gd name="connsiteX3154" fmla="*/ 2468865 w 5451476"/>
              <a:gd name="connsiteY3154" fmla="*/ 6346826 h 6346826"/>
              <a:gd name="connsiteX3155" fmla="*/ 2439651 w 5451476"/>
              <a:gd name="connsiteY3155" fmla="*/ 6346826 h 6346826"/>
              <a:gd name="connsiteX3156" fmla="*/ 2410438 w 5451476"/>
              <a:gd name="connsiteY3156" fmla="*/ 6346826 h 6346826"/>
              <a:gd name="connsiteX3157" fmla="*/ 2408532 w 5451476"/>
              <a:gd name="connsiteY3157" fmla="*/ 6346826 h 6346826"/>
              <a:gd name="connsiteX3158" fmla="*/ 2409485 w 5451476"/>
              <a:gd name="connsiteY3158" fmla="*/ 6346191 h 6346826"/>
              <a:gd name="connsiteX3159" fmla="*/ 2424409 w 5451476"/>
              <a:gd name="connsiteY3159" fmla="*/ 6331268 h 6346826"/>
              <a:gd name="connsiteX3160" fmla="*/ 2438699 w 5451476"/>
              <a:gd name="connsiteY3160" fmla="*/ 6316662 h 6346826"/>
              <a:gd name="connsiteX3161" fmla="*/ 2453305 w 5451476"/>
              <a:gd name="connsiteY3161" fmla="*/ 6302056 h 6346826"/>
              <a:gd name="connsiteX3162" fmla="*/ 2467912 w 5451476"/>
              <a:gd name="connsiteY3162" fmla="*/ 6287451 h 6346826"/>
              <a:gd name="connsiteX3163" fmla="*/ 2482519 w 5451476"/>
              <a:gd name="connsiteY3163" fmla="*/ 6272527 h 6346826"/>
              <a:gd name="connsiteX3164" fmla="*/ 2497443 w 5451476"/>
              <a:gd name="connsiteY3164" fmla="*/ 6258239 h 6346826"/>
              <a:gd name="connsiteX3165" fmla="*/ 2512050 w 5451476"/>
              <a:gd name="connsiteY3165" fmla="*/ 6243633 h 6346826"/>
              <a:gd name="connsiteX3166" fmla="*/ 2526339 w 5451476"/>
              <a:gd name="connsiteY3166" fmla="*/ 6229028 h 6346826"/>
              <a:gd name="connsiteX3167" fmla="*/ 2540946 w 5451476"/>
              <a:gd name="connsiteY3167" fmla="*/ 6214422 h 6346826"/>
              <a:gd name="connsiteX3168" fmla="*/ 2555553 w 5451476"/>
              <a:gd name="connsiteY3168" fmla="*/ 6199498 h 6346826"/>
              <a:gd name="connsiteX3169" fmla="*/ 2570160 w 5451476"/>
              <a:gd name="connsiteY3169" fmla="*/ 6185528 h 6346826"/>
              <a:gd name="connsiteX3170" fmla="*/ 2585084 w 5451476"/>
              <a:gd name="connsiteY3170" fmla="*/ 6170604 h 6346826"/>
              <a:gd name="connsiteX3171" fmla="*/ 2599691 w 5451476"/>
              <a:gd name="connsiteY3171" fmla="*/ 6155999 h 6346826"/>
              <a:gd name="connsiteX3172" fmla="*/ 2613980 w 5451476"/>
              <a:gd name="connsiteY3172" fmla="*/ 6141393 h 6346826"/>
              <a:gd name="connsiteX3173" fmla="*/ 2628587 w 5451476"/>
              <a:gd name="connsiteY3173" fmla="*/ 6126787 h 6346826"/>
              <a:gd name="connsiteX3174" fmla="*/ 2643194 w 5451476"/>
              <a:gd name="connsiteY3174" fmla="*/ 6111864 h 6346826"/>
              <a:gd name="connsiteX3175" fmla="*/ 2658118 w 5451476"/>
              <a:gd name="connsiteY3175" fmla="*/ 6097576 h 6346826"/>
              <a:gd name="connsiteX3176" fmla="*/ 2672725 w 5451476"/>
              <a:gd name="connsiteY3176" fmla="*/ 6082970 h 6346826"/>
              <a:gd name="connsiteX3177" fmla="*/ 2687332 w 5451476"/>
              <a:gd name="connsiteY3177" fmla="*/ 6068364 h 6346826"/>
              <a:gd name="connsiteX3178" fmla="*/ 2701621 w 5451476"/>
              <a:gd name="connsiteY3178" fmla="*/ 6053758 h 6346826"/>
              <a:gd name="connsiteX3179" fmla="*/ 2716228 w 5451476"/>
              <a:gd name="connsiteY3179" fmla="*/ 6038835 h 6346826"/>
              <a:gd name="connsiteX3180" fmla="*/ 2731152 w 5451476"/>
              <a:gd name="connsiteY3180" fmla="*/ 6024229 h 6346826"/>
              <a:gd name="connsiteX3181" fmla="*/ 2745759 w 5451476"/>
              <a:gd name="connsiteY3181" fmla="*/ 6009941 h 6346826"/>
              <a:gd name="connsiteX3182" fmla="*/ 2760366 w 5451476"/>
              <a:gd name="connsiteY3182" fmla="*/ 5995335 h 6346826"/>
              <a:gd name="connsiteX3183" fmla="*/ 2774655 w 5451476"/>
              <a:gd name="connsiteY3183" fmla="*/ 5980729 h 6346826"/>
              <a:gd name="connsiteX3184" fmla="*/ 2789262 w 5451476"/>
              <a:gd name="connsiteY3184" fmla="*/ 5966124 h 6346826"/>
              <a:gd name="connsiteX3185" fmla="*/ 2804186 w 5451476"/>
              <a:gd name="connsiteY3185" fmla="*/ 5951200 h 6346826"/>
              <a:gd name="connsiteX3186" fmla="*/ 2818793 w 5451476"/>
              <a:gd name="connsiteY3186" fmla="*/ 5936595 h 6346826"/>
              <a:gd name="connsiteX3187" fmla="*/ 2833400 w 5451476"/>
              <a:gd name="connsiteY3187" fmla="*/ 5922306 h 6346826"/>
              <a:gd name="connsiteX3188" fmla="*/ 2848006 w 5451476"/>
              <a:gd name="connsiteY3188" fmla="*/ 5907701 h 6346826"/>
              <a:gd name="connsiteX3189" fmla="*/ 2862296 w 5451476"/>
              <a:gd name="connsiteY3189" fmla="*/ 5893095 h 6346826"/>
              <a:gd name="connsiteX3190" fmla="*/ 2877220 w 5451476"/>
              <a:gd name="connsiteY3190" fmla="*/ 5878171 h 6346826"/>
              <a:gd name="connsiteX3191" fmla="*/ 2891827 w 5451476"/>
              <a:gd name="connsiteY3191" fmla="*/ 5863566 h 6346826"/>
              <a:gd name="connsiteX3192" fmla="*/ 2906434 w 5451476"/>
              <a:gd name="connsiteY3192" fmla="*/ 5848960 h 6346826"/>
              <a:gd name="connsiteX3193" fmla="*/ 2921040 w 5451476"/>
              <a:gd name="connsiteY3193" fmla="*/ 5834672 h 6346826"/>
              <a:gd name="connsiteX3194" fmla="*/ 2935647 w 5451476"/>
              <a:gd name="connsiteY3194" fmla="*/ 5820066 h 6346826"/>
              <a:gd name="connsiteX3195" fmla="*/ 2949936 w 5451476"/>
              <a:gd name="connsiteY3195" fmla="*/ 5805460 h 6346826"/>
              <a:gd name="connsiteX3196" fmla="*/ 2964861 w 5451476"/>
              <a:gd name="connsiteY3196" fmla="*/ 5790537 h 6346826"/>
              <a:gd name="connsiteX3197" fmla="*/ 2979468 w 5451476"/>
              <a:gd name="connsiteY3197" fmla="*/ 5775931 h 6346826"/>
              <a:gd name="connsiteX3198" fmla="*/ 2994074 w 5451476"/>
              <a:gd name="connsiteY3198" fmla="*/ 5761643 h 6346826"/>
              <a:gd name="connsiteX3199" fmla="*/ 3008681 w 5451476"/>
              <a:gd name="connsiteY3199" fmla="*/ 5747037 h 6346826"/>
              <a:gd name="connsiteX3200" fmla="*/ 3023605 w 5451476"/>
              <a:gd name="connsiteY3200" fmla="*/ 5732431 h 6346826"/>
              <a:gd name="connsiteX3201" fmla="*/ 3037895 w 5451476"/>
              <a:gd name="connsiteY3201" fmla="*/ 5717508 h 6346826"/>
              <a:gd name="connsiteX3202" fmla="*/ 3052501 w 5451476"/>
              <a:gd name="connsiteY3202" fmla="*/ 5702902 h 6346826"/>
              <a:gd name="connsiteX3203" fmla="*/ 3067108 w 5451476"/>
              <a:gd name="connsiteY3203" fmla="*/ 5688296 h 6346826"/>
              <a:gd name="connsiteX3204" fmla="*/ 3081715 w 5451476"/>
              <a:gd name="connsiteY3204" fmla="*/ 5674008 h 6346826"/>
              <a:gd name="connsiteX3205" fmla="*/ 3096639 w 5451476"/>
              <a:gd name="connsiteY3205" fmla="*/ 5659402 h 6346826"/>
              <a:gd name="connsiteX3206" fmla="*/ 3111246 w 5451476"/>
              <a:gd name="connsiteY3206" fmla="*/ 5644797 h 6346826"/>
              <a:gd name="connsiteX3207" fmla="*/ 3125535 w 5451476"/>
              <a:gd name="connsiteY3207" fmla="*/ 5629873 h 6346826"/>
              <a:gd name="connsiteX3208" fmla="*/ 3140142 w 5451476"/>
              <a:gd name="connsiteY3208" fmla="*/ 5615268 h 6346826"/>
              <a:gd name="connsiteX3209" fmla="*/ 3154749 w 5451476"/>
              <a:gd name="connsiteY3209" fmla="*/ 5600662 h 6346826"/>
              <a:gd name="connsiteX3210" fmla="*/ 3169673 w 5451476"/>
              <a:gd name="connsiteY3210" fmla="*/ 5586374 h 6346826"/>
              <a:gd name="connsiteX3211" fmla="*/ 3184280 w 5451476"/>
              <a:gd name="connsiteY3211" fmla="*/ 5571768 h 6346826"/>
              <a:gd name="connsiteX3212" fmla="*/ 3198569 w 5451476"/>
              <a:gd name="connsiteY3212" fmla="*/ 5556845 h 6346826"/>
              <a:gd name="connsiteX3213" fmla="*/ 3213176 w 5451476"/>
              <a:gd name="connsiteY3213" fmla="*/ 5542239 h 6346826"/>
              <a:gd name="connsiteX3214" fmla="*/ 3227783 w 5451476"/>
              <a:gd name="connsiteY3214" fmla="*/ 5527633 h 6346826"/>
              <a:gd name="connsiteX3215" fmla="*/ 3242707 w 5451476"/>
              <a:gd name="connsiteY3215" fmla="*/ 5513027 h 6346826"/>
              <a:gd name="connsiteX3216" fmla="*/ 3257314 w 5451476"/>
              <a:gd name="connsiteY3216" fmla="*/ 5498739 h 6346826"/>
              <a:gd name="connsiteX3217" fmla="*/ 3271921 w 5451476"/>
              <a:gd name="connsiteY3217" fmla="*/ 5484133 h 6346826"/>
              <a:gd name="connsiteX3218" fmla="*/ 3286210 w 5451476"/>
              <a:gd name="connsiteY3218" fmla="*/ 5469210 h 6346826"/>
              <a:gd name="connsiteX3219" fmla="*/ 3300817 w 5451476"/>
              <a:gd name="connsiteY3219" fmla="*/ 5454604 h 6346826"/>
              <a:gd name="connsiteX3220" fmla="*/ 3315424 w 5451476"/>
              <a:gd name="connsiteY3220" fmla="*/ 5439998 h 6346826"/>
              <a:gd name="connsiteX3221" fmla="*/ 3330348 w 5451476"/>
              <a:gd name="connsiteY3221" fmla="*/ 5425393 h 6346826"/>
              <a:gd name="connsiteX3222" fmla="*/ 3344955 w 5451476"/>
              <a:gd name="connsiteY3222" fmla="*/ 5411104 h 6346826"/>
              <a:gd name="connsiteX3223" fmla="*/ 3359562 w 5451476"/>
              <a:gd name="connsiteY3223" fmla="*/ 5396181 h 6346826"/>
              <a:gd name="connsiteX3224" fmla="*/ 3373851 w 5451476"/>
              <a:gd name="connsiteY3224" fmla="*/ 5381575 h 6346826"/>
              <a:gd name="connsiteX3225" fmla="*/ 3388458 w 5451476"/>
              <a:gd name="connsiteY3225" fmla="*/ 5366969 h 6346826"/>
              <a:gd name="connsiteX3226" fmla="*/ 3403382 w 5451476"/>
              <a:gd name="connsiteY3226" fmla="*/ 5352364 h 6346826"/>
              <a:gd name="connsiteX3227" fmla="*/ 3417989 w 5451476"/>
              <a:gd name="connsiteY3227" fmla="*/ 5338075 h 6346826"/>
              <a:gd name="connsiteX3228" fmla="*/ 3432596 w 5451476"/>
              <a:gd name="connsiteY3228" fmla="*/ 5323470 h 6346826"/>
              <a:gd name="connsiteX3229" fmla="*/ 3447202 w 5451476"/>
              <a:gd name="connsiteY3229" fmla="*/ 5308546 h 6346826"/>
              <a:gd name="connsiteX3230" fmla="*/ 3461492 w 5451476"/>
              <a:gd name="connsiteY3230" fmla="*/ 5293941 h 6346826"/>
              <a:gd name="connsiteX3231" fmla="*/ 3467207 w 5451476"/>
              <a:gd name="connsiteY3231" fmla="*/ 5288543 h 6346826"/>
              <a:gd name="connsiteX3232" fmla="*/ 3471970 w 5451476"/>
              <a:gd name="connsiteY3232" fmla="*/ 5283780 h 6346826"/>
              <a:gd name="connsiteX3233" fmla="*/ 3475781 w 5451476"/>
              <a:gd name="connsiteY3233" fmla="*/ 5279335 h 6346826"/>
              <a:gd name="connsiteX3234" fmla="*/ 3479591 w 5451476"/>
              <a:gd name="connsiteY3234" fmla="*/ 5275207 h 6346826"/>
              <a:gd name="connsiteX3235" fmla="*/ 3482767 w 5451476"/>
              <a:gd name="connsiteY3235" fmla="*/ 5271079 h 6346826"/>
              <a:gd name="connsiteX3236" fmla="*/ 3485942 w 5451476"/>
              <a:gd name="connsiteY3236" fmla="*/ 5266952 h 6346826"/>
              <a:gd name="connsiteX3237" fmla="*/ 3489117 w 5451476"/>
              <a:gd name="connsiteY3237" fmla="*/ 5263141 h 6346826"/>
              <a:gd name="connsiteX3238" fmla="*/ 3492293 w 5451476"/>
              <a:gd name="connsiteY3238" fmla="*/ 5258696 h 6346826"/>
              <a:gd name="connsiteX3239" fmla="*/ 3494833 w 5451476"/>
              <a:gd name="connsiteY3239" fmla="*/ 5254251 h 6346826"/>
              <a:gd name="connsiteX3240" fmla="*/ 3497691 w 5451476"/>
              <a:gd name="connsiteY3240" fmla="*/ 5249488 h 6346826"/>
              <a:gd name="connsiteX3241" fmla="*/ 3500549 w 5451476"/>
              <a:gd name="connsiteY3241" fmla="*/ 5245043 h 6346826"/>
              <a:gd name="connsiteX3242" fmla="*/ 3503407 w 5451476"/>
              <a:gd name="connsiteY3242" fmla="*/ 5240280 h 6346826"/>
              <a:gd name="connsiteX3243" fmla="*/ 3505629 w 5451476"/>
              <a:gd name="connsiteY3243" fmla="*/ 5235835 h 6346826"/>
              <a:gd name="connsiteX3244" fmla="*/ 3508170 w 5451476"/>
              <a:gd name="connsiteY3244" fmla="*/ 5230437 h 6346826"/>
              <a:gd name="connsiteX3245" fmla="*/ 3510393 w 5451476"/>
              <a:gd name="connsiteY3245" fmla="*/ 5225675 h 6346826"/>
              <a:gd name="connsiteX3246" fmla="*/ 3512933 w 5451476"/>
              <a:gd name="connsiteY3246" fmla="*/ 5220594 h 6346826"/>
              <a:gd name="connsiteX3247" fmla="*/ 3514838 w 5451476"/>
              <a:gd name="connsiteY3247" fmla="*/ 5215514 h 6346826"/>
              <a:gd name="connsiteX3248" fmla="*/ 3516743 w 5451476"/>
              <a:gd name="connsiteY3248" fmla="*/ 5209799 h 6346826"/>
              <a:gd name="connsiteX3249" fmla="*/ 3518331 w 5451476"/>
              <a:gd name="connsiteY3249" fmla="*/ 5204718 h 6346826"/>
              <a:gd name="connsiteX3250" fmla="*/ 3520236 w 5451476"/>
              <a:gd name="connsiteY3250" fmla="*/ 5198686 h 6346826"/>
              <a:gd name="connsiteX3251" fmla="*/ 3521824 w 5451476"/>
              <a:gd name="connsiteY3251" fmla="*/ 5193288 h 6346826"/>
              <a:gd name="connsiteX3252" fmla="*/ 3523094 w 5451476"/>
              <a:gd name="connsiteY3252" fmla="*/ 5187255 h 6346826"/>
              <a:gd name="connsiteX3253" fmla="*/ 3524364 w 5451476"/>
              <a:gd name="connsiteY3253" fmla="*/ 5181222 h 6346826"/>
              <a:gd name="connsiteX3254" fmla="*/ 3525634 w 5451476"/>
              <a:gd name="connsiteY3254" fmla="*/ 5174872 h 6346826"/>
              <a:gd name="connsiteX3255" fmla="*/ 3526587 w 5451476"/>
              <a:gd name="connsiteY3255" fmla="*/ 5168521 h 6346826"/>
              <a:gd name="connsiteX3256" fmla="*/ 3527540 w 5451476"/>
              <a:gd name="connsiteY3256" fmla="*/ 5161854 h 6346826"/>
              <a:gd name="connsiteX3257" fmla="*/ 3527857 w 5451476"/>
              <a:gd name="connsiteY3257" fmla="*/ 5155503 h 6346826"/>
              <a:gd name="connsiteX3258" fmla="*/ 3528175 w 5451476"/>
              <a:gd name="connsiteY3258" fmla="*/ 5148518 h 6346826"/>
              <a:gd name="connsiteX3259" fmla="*/ 3528175 w 5451476"/>
              <a:gd name="connsiteY3259" fmla="*/ 5140898 h 6346826"/>
              <a:gd name="connsiteX3260" fmla="*/ 3528175 w 5451476"/>
              <a:gd name="connsiteY3260" fmla="*/ 5133595 h 6346826"/>
              <a:gd name="connsiteX3261" fmla="*/ 3527857 w 5451476"/>
              <a:gd name="connsiteY3261" fmla="*/ 5126292 h 6346826"/>
              <a:gd name="connsiteX3262" fmla="*/ 3527222 w 5451476"/>
              <a:gd name="connsiteY3262" fmla="*/ 5117401 h 6346826"/>
              <a:gd name="connsiteX3263" fmla="*/ 3525952 w 5451476"/>
              <a:gd name="connsiteY3263" fmla="*/ 5108828 h 6346826"/>
              <a:gd name="connsiteX3264" fmla="*/ 3524364 w 5451476"/>
              <a:gd name="connsiteY3264" fmla="*/ 5100255 h 6346826"/>
              <a:gd name="connsiteX3265" fmla="*/ 3522459 w 5451476"/>
              <a:gd name="connsiteY3265" fmla="*/ 5091682 h 6346826"/>
              <a:gd name="connsiteX3266" fmla="*/ 3519284 w 5451476"/>
              <a:gd name="connsiteY3266" fmla="*/ 5079617 h 6346826"/>
              <a:gd name="connsiteX3267" fmla="*/ 3515156 w 5451476"/>
              <a:gd name="connsiteY3267" fmla="*/ 5067869 h 6346826"/>
              <a:gd name="connsiteX3268" fmla="*/ 3510075 w 5451476"/>
              <a:gd name="connsiteY3268" fmla="*/ 5056121 h 6346826"/>
              <a:gd name="connsiteX3269" fmla="*/ 3504994 w 5451476"/>
              <a:gd name="connsiteY3269" fmla="*/ 5045007 h 6346826"/>
              <a:gd name="connsiteX3270" fmla="*/ 3500866 w 5451476"/>
              <a:gd name="connsiteY3270" fmla="*/ 5038022 h 6346826"/>
              <a:gd name="connsiteX3271" fmla="*/ 3497056 w 5451476"/>
              <a:gd name="connsiteY3271" fmla="*/ 5031354 h 6346826"/>
              <a:gd name="connsiteX3272" fmla="*/ 3492610 w 5451476"/>
              <a:gd name="connsiteY3272" fmla="*/ 5024686 h 6346826"/>
              <a:gd name="connsiteX3273" fmla="*/ 3488165 w 5451476"/>
              <a:gd name="connsiteY3273" fmla="*/ 5018336 h 6346826"/>
              <a:gd name="connsiteX3274" fmla="*/ 3483402 w 5451476"/>
              <a:gd name="connsiteY3274" fmla="*/ 5011986 h 6346826"/>
              <a:gd name="connsiteX3275" fmla="*/ 3478321 w 5451476"/>
              <a:gd name="connsiteY3275" fmla="*/ 5005953 h 6346826"/>
              <a:gd name="connsiteX3276" fmla="*/ 3473241 w 5451476"/>
              <a:gd name="connsiteY3276" fmla="*/ 4999603 h 6346826"/>
              <a:gd name="connsiteX3277" fmla="*/ 3467207 w 5451476"/>
              <a:gd name="connsiteY3277" fmla="*/ 4994205 h 6346826"/>
              <a:gd name="connsiteX3278" fmla="*/ 3461492 w 5451476"/>
              <a:gd name="connsiteY3278" fmla="*/ 4988489 h 6346826"/>
              <a:gd name="connsiteX3279" fmla="*/ 3455776 w 5451476"/>
              <a:gd name="connsiteY3279" fmla="*/ 4983092 h 6346826"/>
              <a:gd name="connsiteX3280" fmla="*/ 3449425 w 5451476"/>
              <a:gd name="connsiteY3280" fmla="*/ 4977694 h 6346826"/>
              <a:gd name="connsiteX3281" fmla="*/ 3443074 w 5451476"/>
              <a:gd name="connsiteY3281" fmla="*/ 4972931 h 6346826"/>
              <a:gd name="connsiteX3282" fmla="*/ 3436724 w 5451476"/>
              <a:gd name="connsiteY3282" fmla="*/ 4968803 h 6346826"/>
              <a:gd name="connsiteX3283" fmla="*/ 3429738 w 5451476"/>
              <a:gd name="connsiteY3283" fmla="*/ 4964358 h 6346826"/>
              <a:gd name="connsiteX3284" fmla="*/ 3423387 w 5451476"/>
              <a:gd name="connsiteY3284" fmla="*/ 4960230 h 6346826"/>
              <a:gd name="connsiteX3285" fmla="*/ 3416401 w 5451476"/>
              <a:gd name="connsiteY3285" fmla="*/ 4956738 h 6346826"/>
              <a:gd name="connsiteX3286" fmla="*/ 3405287 w 5451476"/>
              <a:gd name="connsiteY3286" fmla="*/ 4951340 h 6346826"/>
              <a:gd name="connsiteX3287" fmla="*/ 3393221 w 5451476"/>
              <a:gd name="connsiteY3287" fmla="*/ 4946577 h 6346826"/>
              <a:gd name="connsiteX3288" fmla="*/ 3381789 w 5451476"/>
              <a:gd name="connsiteY3288" fmla="*/ 4942132 h 6346826"/>
              <a:gd name="connsiteX3289" fmla="*/ 3369405 w 5451476"/>
              <a:gd name="connsiteY3289" fmla="*/ 4938957 h 6346826"/>
              <a:gd name="connsiteX3290" fmla="*/ 3361149 w 5451476"/>
              <a:gd name="connsiteY3290" fmla="*/ 4937052 h 6346826"/>
              <a:gd name="connsiteX3291" fmla="*/ 3352576 w 5451476"/>
              <a:gd name="connsiteY3291" fmla="*/ 4935464 h 6346826"/>
              <a:gd name="connsiteX3292" fmla="*/ 3343685 w 5451476"/>
              <a:gd name="connsiteY3292" fmla="*/ 4934194 h 6346826"/>
              <a:gd name="connsiteX3293" fmla="*/ 3335111 w 5451476"/>
              <a:gd name="connsiteY3293" fmla="*/ 4933242 h 6346826"/>
              <a:gd name="connsiteX3294" fmla="*/ 3327490 w 5451476"/>
              <a:gd name="connsiteY3294" fmla="*/ 4932924 h 6346826"/>
              <a:gd name="connsiteX3295" fmla="*/ 3320187 w 5451476"/>
              <a:gd name="connsiteY3295" fmla="*/ 4932924 h 6346826"/>
              <a:gd name="connsiteX3296" fmla="*/ 3313201 w 5451476"/>
              <a:gd name="connsiteY3296" fmla="*/ 4932924 h 6346826"/>
              <a:gd name="connsiteX3297" fmla="*/ 3305580 w 5451476"/>
              <a:gd name="connsiteY3297" fmla="*/ 4933242 h 6346826"/>
              <a:gd name="connsiteX3298" fmla="*/ 3299229 w 5451476"/>
              <a:gd name="connsiteY3298" fmla="*/ 4934194 h 6346826"/>
              <a:gd name="connsiteX3299" fmla="*/ 3292561 w 5451476"/>
              <a:gd name="connsiteY3299" fmla="*/ 4934512 h 6346826"/>
              <a:gd name="connsiteX3300" fmla="*/ 3286210 w 5451476"/>
              <a:gd name="connsiteY3300" fmla="*/ 4935782 h 6346826"/>
              <a:gd name="connsiteX3301" fmla="*/ 3279859 w 5451476"/>
              <a:gd name="connsiteY3301" fmla="*/ 4937052 h 6346826"/>
              <a:gd name="connsiteX3302" fmla="*/ 3273826 w 5451476"/>
              <a:gd name="connsiteY3302" fmla="*/ 4938004 h 6346826"/>
              <a:gd name="connsiteX3303" fmla="*/ 3268428 w 5451476"/>
              <a:gd name="connsiteY3303" fmla="*/ 4939274 h 6346826"/>
              <a:gd name="connsiteX3304" fmla="*/ 3262395 w 5451476"/>
              <a:gd name="connsiteY3304" fmla="*/ 4940862 h 6346826"/>
              <a:gd name="connsiteX3305" fmla="*/ 3256361 w 5451476"/>
              <a:gd name="connsiteY3305" fmla="*/ 4942767 h 6346826"/>
              <a:gd name="connsiteX3306" fmla="*/ 3251281 w 5451476"/>
              <a:gd name="connsiteY3306" fmla="*/ 4944355 h 6346826"/>
              <a:gd name="connsiteX3307" fmla="*/ 3246200 w 5451476"/>
              <a:gd name="connsiteY3307" fmla="*/ 4946577 h 6346826"/>
              <a:gd name="connsiteX3308" fmla="*/ 3240485 w 5451476"/>
              <a:gd name="connsiteY3308" fmla="*/ 4948482 h 6346826"/>
              <a:gd name="connsiteX3309" fmla="*/ 3235404 w 5451476"/>
              <a:gd name="connsiteY3309" fmla="*/ 4950705 h 6346826"/>
              <a:gd name="connsiteX3310" fmla="*/ 3230641 w 5451476"/>
              <a:gd name="connsiteY3310" fmla="*/ 4953245 h 6346826"/>
              <a:gd name="connsiteX3311" fmla="*/ 3225560 w 5451476"/>
              <a:gd name="connsiteY3311" fmla="*/ 4955468 h 6346826"/>
              <a:gd name="connsiteX3312" fmla="*/ 3220797 w 5451476"/>
              <a:gd name="connsiteY3312" fmla="*/ 4958008 h 6346826"/>
              <a:gd name="connsiteX3313" fmla="*/ 3216034 w 5451476"/>
              <a:gd name="connsiteY3313" fmla="*/ 4960866 h 6346826"/>
              <a:gd name="connsiteX3314" fmla="*/ 3211588 w 5451476"/>
              <a:gd name="connsiteY3314" fmla="*/ 4963406 h 6346826"/>
              <a:gd name="connsiteX3315" fmla="*/ 3207143 w 5451476"/>
              <a:gd name="connsiteY3315" fmla="*/ 4966263 h 6346826"/>
              <a:gd name="connsiteX3316" fmla="*/ 3202380 w 5451476"/>
              <a:gd name="connsiteY3316" fmla="*/ 4969121 h 6346826"/>
              <a:gd name="connsiteX3317" fmla="*/ 3198569 w 5451476"/>
              <a:gd name="connsiteY3317" fmla="*/ 4972296 h 6346826"/>
              <a:gd name="connsiteX3318" fmla="*/ 3194124 w 5451476"/>
              <a:gd name="connsiteY3318" fmla="*/ 4975471 h 6346826"/>
              <a:gd name="connsiteX3319" fmla="*/ 3190313 w 5451476"/>
              <a:gd name="connsiteY3319" fmla="*/ 4978646 h 6346826"/>
              <a:gd name="connsiteX3320" fmla="*/ 3186185 w 5451476"/>
              <a:gd name="connsiteY3320" fmla="*/ 4981822 h 6346826"/>
              <a:gd name="connsiteX3321" fmla="*/ 3182375 w 5451476"/>
              <a:gd name="connsiteY3321" fmla="*/ 4985314 h 6346826"/>
              <a:gd name="connsiteX3322" fmla="*/ 3177612 w 5451476"/>
              <a:gd name="connsiteY3322" fmla="*/ 4989442 h 6346826"/>
              <a:gd name="connsiteX3323" fmla="*/ 3172849 w 5451476"/>
              <a:gd name="connsiteY3323" fmla="*/ 4994205 h 6346826"/>
              <a:gd name="connsiteX3324" fmla="*/ 3167133 w 5451476"/>
              <a:gd name="connsiteY3324" fmla="*/ 4999603 h 6346826"/>
              <a:gd name="connsiteX3325" fmla="*/ 3152526 w 5451476"/>
              <a:gd name="connsiteY3325" fmla="*/ 5013891 h 6346826"/>
              <a:gd name="connsiteX3326" fmla="*/ 3137919 w 5451476"/>
              <a:gd name="connsiteY3326" fmla="*/ 5028497 h 6346826"/>
              <a:gd name="connsiteX3327" fmla="*/ 3122995 w 5451476"/>
              <a:gd name="connsiteY3327" fmla="*/ 5043420 h 6346826"/>
              <a:gd name="connsiteX3328" fmla="*/ 3108388 w 5451476"/>
              <a:gd name="connsiteY3328" fmla="*/ 5058026 h 6346826"/>
              <a:gd name="connsiteX3329" fmla="*/ 3093782 w 5451476"/>
              <a:gd name="connsiteY3329" fmla="*/ 5072314 h 6346826"/>
              <a:gd name="connsiteX3330" fmla="*/ 3079175 w 5451476"/>
              <a:gd name="connsiteY3330" fmla="*/ 5086920 h 6346826"/>
              <a:gd name="connsiteX3331" fmla="*/ 3064885 w 5451476"/>
              <a:gd name="connsiteY3331" fmla="*/ 5101525 h 6346826"/>
              <a:gd name="connsiteX3332" fmla="*/ 3049961 w 5451476"/>
              <a:gd name="connsiteY3332" fmla="*/ 5116131 h 6346826"/>
              <a:gd name="connsiteX3333" fmla="*/ 3035354 w 5451476"/>
              <a:gd name="connsiteY3333" fmla="*/ 5130419 h 6346826"/>
              <a:gd name="connsiteX3334" fmla="*/ 3020748 w 5451476"/>
              <a:gd name="connsiteY3334" fmla="*/ 5145343 h 6346826"/>
              <a:gd name="connsiteX3335" fmla="*/ 3006141 w 5451476"/>
              <a:gd name="connsiteY3335" fmla="*/ 5159949 h 6346826"/>
              <a:gd name="connsiteX3336" fmla="*/ 2991216 w 5451476"/>
              <a:gd name="connsiteY3336" fmla="*/ 5174237 h 6346826"/>
              <a:gd name="connsiteX3337" fmla="*/ 2976610 w 5451476"/>
              <a:gd name="connsiteY3337" fmla="*/ 5188843 h 6346826"/>
              <a:gd name="connsiteX3338" fmla="*/ 2962003 w 5451476"/>
              <a:gd name="connsiteY3338" fmla="*/ 5203448 h 6346826"/>
              <a:gd name="connsiteX3339" fmla="*/ 2948984 w 5451476"/>
              <a:gd name="connsiteY3339" fmla="*/ 5216784 h 6346826"/>
              <a:gd name="connsiteX3340" fmla="*/ 2947396 w 5451476"/>
              <a:gd name="connsiteY3340" fmla="*/ 5218372 h 6346826"/>
              <a:gd name="connsiteX3341" fmla="*/ 2943586 w 5451476"/>
              <a:gd name="connsiteY3341" fmla="*/ 5221864 h 6346826"/>
              <a:gd name="connsiteX3342" fmla="*/ 2939775 w 5451476"/>
              <a:gd name="connsiteY3342" fmla="*/ 5225357 h 6346826"/>
              <a:gd name="connsiteX3343" fmla="*/ 2935647 w 5451476"/>
              <a:gd name="connsiteY3343" fmla="*/ 5228532 h 6346826"/>
              <a:gd name="connsiteX3344" fmla="*/ 2931837 w 5451476"/>
              <a:gd name="connsiteY3344" fmla="*/ 5231707 h 6346826"/>
              <a:gd name="connsiteX3345" fmla="*/ 2927709 w 5451476"/>
              <a:gd name="connsiteY3345" fmla="*/ 5234882 h 6346826"/>
              <a:gd name="connsiteX3346" fmla="*/ 2923581 w 5451476"/>
              <a:gd name="connsiteY3346" fmla="*/ 5238058 h 6346826"/>
              <a:gd name="connsiteX3347" fmla="*/ 2919135 w 5451476"/>
              <a:gd name="connsiteY3347" fmla="*/ 5241233 h 6346826"/>
              <a:gd name="connsiteX3348" fmla="*/ 2914690 w 5451476"/>
              <a:gd name="connsiteY3348" fmla="*/ 5244090 h 6346826"/>
              <a:gd name="connsiteX3349" fmla="*/ 2910244 w 5451476"/>
              <a:gd name="connsiteY3349" fmla="*/ 5246631 h 6346826"/>
              <a:gd name="connsiteX3350" fmla="*/ 2905799 w 5451476"/>
              <a:gd name="connsiteY3350" fmla="*/ 5249488 h 6346826"/>
              <a:gd name="connsiteX3351" fmla="*/ 2901353 w 5451476"/>
              <a:gd name="connsiteY3351" fmla="*/ 5252346 h 6346826"/>
              <a:gd name="connsiteX3352" fmla="*/ 2896590 w 5451476"/>
              <a:gd name="connsiteY3352" fmla="*/ 5254569 h 6346826"/>
              <a:gd name="connsiteX3353" fmla="*/ 2891509 w 5451476"/>
              <a:gd name="connsiteY3353" fmla="*/ 5257109 h 6346826"/>
              <a:gd name="connsiteX3354" fmla="*/ 2886746 w 5451476"/>
              <a:gd name="connsiteY3354" fmla="*/ 5259331 h 6346826"/>
              <a:gd name="connsiteX3355" fmla="*/ 2881348 w 5451476"/>
              <a:gd name="connsiteY3355" fmla="*/ 5261871 h 6346826"/>
              <a:gd name="connsiteX3356" fmla="*/ 2876267 w 5451476"/>
              <a:gd name="connsiteY3356" fmla="*/ 5263777 h 6346826"/>
              <a:gd name="connsiteX3357" fmla="*/ 2870869 w 5451476"/>
              <a:gd name="connsiteY3357" fmla="*/ 5265682 h 6346826"/>
              <a:gd name="connsiteX3358" fmla="*/ 2865154 w 5451476"/>
              <a:gd name="connsiteY3358" fmla="*/ 5267904 h 6346826"/>
              <a:gd name="connsiteX3359" fmla="*/ 2859755 w 5451476"/>
              <a:gd name="connsiteY3359" fmla="*/ 5269492 h 6346826"/>
              <a:gd name="connsiteX3360" fmla="*/ 2854040 w 5451476"/>
              <a:gd name="connsiteY3360" fmla="*/ 5271079 h 6346826"/>
              <a:gd name="connsiteX3361" fmla="*/ 2848006 w 5451476"/>
              <a:gd name="connsiteY3361" fmla="*/ 5272667 h 6346826"/>
              <a:gd name="connsiteX3362" fmla="*/ 2841656 w 5451476"/>
              <a:gd name="connsiteY3362" fmla="*/ 5273620 h 6346826"/>
              <a:gd name="connsiteX3363" fmla="*/ 2835940 w 5451476"/>
              <a:gd name="connsiteY3363" fmla="*/ 5274890 h 6346826"/>
              <a:gd name="connsiteX3364" fmla="*/ 2829589 w 5451476"/>
              <a:gd name="connsiteY3364" fmla="*/ 5275842 h 6346826"/>
              <a:gd name="connsiteX3365" fmla="*/ 2822603 w 5451476"/>
              <a:gd name="connsiteY3365" fmla="*/ 5276477 h 6346826"/>
              <a:gd name="connsiteX3366" fmla="*/ 2815935 w 5451476"/>
              <a:gd name="connsiteY3366" fmla="*/ 5276795 h 6346826"/>
              <a:gd name="connsiteX3367" fmla="*/ 2809267 w 5451476"/>
              <a:gd name="connsiteY3367" fmla="*/ 5277430 h 6346826"/>
              <a:gd name="connsiteX3368" fmla="*/ 2802598 w 5451476"/>
              <a:gd name="connsiteY3368" fmla="*/ 5277747 h 6346826"/>
              <a:gd name="connsiteX3369" fmla="*/ 2794660 w 5451476"/>
              <a:gd name="connsiteY3369" fmla="*/ 5277430 h 6346826"/>
              <a:gd name="connsiteX3370" fmla="*/ 2786721 w 5451476"/>
              <a:gd name="connsiteY3370" fmla="*/ 5276795 h 6346826"/>
              <a:gd name="connsiteX3371" fmla="*/ 2778783 w 5451476"/>
              <a:gd name="connsiteY3371" fmla="*/ 5276477 h 6346826"/>
              <a:gd name="connsiteX3372" fmla="*/ 2770844 w 5451476"/>
              <a:gd name="connsiteY3372" fmla="*/ 5275207 h 6346826"/>
              <a:gd name="connsiteX3373" fmla="*/ 2761318 w 5451476"/>
              <a:gd name="connsiteY3373" fmla="*/ 5273620 h 6346826"/>
              <a:gd name="connsiteX3374" fmla="*/ 2751157 w 5451476"/>
              <a:gd name="connsiteY3374" fmla="*/ 5271397 h 6346826"/>
              <a:gd name="connsiteX3375" fmla="*/ 2741631 w 5451476"/>
              <a:gd name="connsiteY3375" fmla="*/ 5268857 h 6346826"/>
              <a:gd name="connsiteX3376" fmla="*/ 2732104 w 5451476"/>
              <a:gd name="connsiteY3376" fmla="*/ 5265682 h 6346826"/>
              <a:gd name="connsiteX3377" fmla="*/ 2721626 w 5451476"/>
              <a:gd name="connsiteY3377" fmla="*/ 5261871 h 6346826"/>
              <a:gd name="connsiteX3378" fmla="*/ 2711147 w 5451476"/>
              <a:gd name="connsiteY3378" fmla="*/ 5257109 h 6346826"/>
              <a:gd name="connsiteX3379" fmla="*/ 2700986 w 5451476"/>
              <a:gd name="connsiteY3379" fmla="*/ 5252028 h 6346826"/>
              <a:gd name="connsiteX3380" fmla="*/ 2690824 w 5451476"/>
              <a:gd name="connsiteY3380" fmla="*/ 5245996 h 6346826"/>
              <a:gd name="connsiteX3381" fmla="*/ 2680981 w 5451476"/>
              <a:gd name="connsiteY3381" fmla="*/ 5239645 h 6346826"/>
              <a:gd name="connsiteX3382" fmla="*/ 2671772 w 5451476"/>
              <a:gd name="connsiteY3382" fmla="*/ 5232660 h 6346826"/>
              <a:gd name="connsiteX3383" fmla="*/ 2662881 w 5451476"/>
              <a:gd name="connsiteY3383" fmla="*/ 5225039 h 6346826"/>
              <a:gd name="connsiteX3384" fmla="*/ 2653990 w 5451476"/>
              <a:gd name="connsiteY3384" fmla="*/ 5216784 h 6346826"/>
              <a:gd name="connsiteX3385" fmla="*/ 2645734 w 5451476"/>
              <a:gd name="connsiteY3385" fmla="*/ 5207894 h 6346826"/>
              <a:gd name="connsiteX3386" fmla="*/ 2638113 w 5451476"/>
              <a:gd name="connsiteY3386" fmla="*/ 5198686 h 6346826"/>
              <a:gd name="connsiteX3387" fmla="*/ 2631127 w 5451476"/>
              <a:gd name="connsiteY3387" fmla="*/ 5189160 h 6346826"/>
              <a:gd name="connsiteX3388" fmla="*/ 2624776 w 5451476"/>
              <a:gd name="connsiteY3388" fmla="*/ 5179635 h 6346826"/>
              <a:gd name="connsiteX3389" fmla="*/ 2618743 w 5451476"/>
              <a:gd name="connsiteY3389" fmla="*/ 5169792 h 6346826"/>
              <a:gd name="connsiteX3390" fmla="*/ 2613662 w 5451476"/>
              <a:gd name="connsiteY3390" fmla="*/ 5159631 h 6346826"/>
              <a:gd name="connsiteX3391" fmla="*/ 2608899 w 5451476"/>
              <a:gd name="connsiteY3391" fmla="*/ 5149153 h 6346826"/>
              <a:gd name="connsiteX3392" fmla="*/ 2604771 w 5451476"/>
              <a:gd name="connsiteY3392" fmla="*/ 5138357 h 6346826"/>
              <a:gd name="connsiteX3393" fmla="*/ 2601596 w 5451476"/>
              <a:gd name="connsiteY3393" fmla="*/ 5128832 h 6346826"/>
              <a:gd name="connsiteX3394" fmla="*/ 2598738 w 5451476"/>
              <a:gd name="connsiteY3394" fmla="*/ 5119306 h 6346826"/>
              <a:gd name="connsiteX3395" fmla="*/ 2596833 w 5451476"/>
              <a:gd name="connsiteY3395" fmla="*/ 5109463 h 6346826"/>
              <a:gd name="connsiteX3396" fmla="*/ 2595245 w 5451476"/>
              <a:gd name="connsiteY3396" fmla="*/ 5099620 h 6346826"/>
              <a:gd name="connsiteX3397" fmla="*/ 2593975 w 5451476"/>
              <a:gd name="connsiteY3397" fmla="*/ 5092000 h 6346826"/>
              <a:gd name="connsiteX3398" fmla="*/ 2593340 w 5451476"/>
              <a:gd name="connsiteY3398" fmla="*/ 5084062 h 6346826"/>
              <a:gd name="connsiteX3399" fmla="*/ 2593022 w 5451476"/>
              <a:gd name="connsiteY3399" fmla="*/ 5076124 h 6346826"/>
              <a:gd name="connsiteX3400" fmla="*/ 2593022 w 5451476"/>
              <a:gd name="connsiteY3400" fmla="*/ 5068186 h 6346826"/>
              <a:gd name="connsiteX3401" fmla="*/ 2593022 w 5451476"/>
              <a:gd name="connsiteY3401" fmla="*/ 5061518 h 6346826"/>
              <a:gd name="connsiteX3402" fmla="*/ 2593340 w 5451476"/>
              <a:gd name="connsiteY3402" fmla="*/ 5054850 h 6346826"/>
              <a:gd name="connsiteX3403" fmla="*/ 2593975 w 5451476"/>
              <a:gd name="connsiteY3403" fmla="*/ 5047548 h 6346826"/>
              <a:gd name="connsiteX3404" fmla="*/ 2594928 w 5451476"/>
              <a:gd name="connsiteY3404" fmla="*/ 5040880 h 6346826"/>
              <a:gd name="connsiteX3405" fmla="*/ 2595563 w 5451476"/>
              <a:gd name="connsiteY3405" fmla="*/ 5034847 h 6346826"/>
              <a:gd name="connsiteX3406" fmla="*/ 2596833 w 5451476"/>
              <a:gd name="connsiteY3406" fmla="*/ 5028497 h 6346826"/>
              <a:gd name="connsiteX3407" fmla="*/ 2598103 w 5451476"/>
              <a:gd name="connsiteY3407" fmla="*/ 5022781 h 6346826"/>
              <a:gd name="connsiteX3408" fmla="*/ 2599691 w 5451476"/>
              <a:gd name="connsiteY3408" fmla="*/ 5016748 h 6346826"/>
              <a:gd name="connsiteX3409" fmla="*/ 2601278 w 5451476"/>
              <a:gd name="connsiteY3409" fmla="*/ 5011033 h 6346826"/>
              <a:gd name="connsiteX3410" fmla="*/ 2602866 w 5451476"/>
              <a:gd name="connsiteY3410" fmla="*/ 5005635 h 6346826"/>
              <a:gd name="connsiteX3411" fmla="*/ 2604771 w 5451476"/>
              <a:gd name="connsiteY3411" fmla="*/ 4999920 h 6346826"/>
              <a:gd name="connsiteX3412" fmla="*/ 2606677 w 5451476"/>
              <a:gd name="connsiteY3412" fmla="*/ 4994522 h 6346826"/>
              <a:gd name="connsiteX3413" fmla="*/ 2608899 w 5451476"/>
              <a:gd name="connsiteY3413" fmla="*/ 4989442 h 6346826"/>
              <a:gd name="connsiteX3414" fmla="*/ 2610805 w 5451476"/>
              <a:gd name="connsiteY3414" fmla="*/ 4984044 h 6346826"/>
              <a:gd name="connsiteX3415" fmla="*/ 2613027 w 5451476"/>
              <a:gd name="connsiteY3415" fmla="*/ 4979281 h 6346826"/>
              <a:gd name="connsiteX3416" fmla="*/ 2615885 w 5451476"/>
              <a:gd name="connsiteY3416" fmla="*/ 4974201 h 6346826"/>
              <a:gd name="connsiteX3417" fmla="*/ 2618426 w 5451476"/>
              <a:gd name="connsiteY3417" fmla="*/ 4969438 h 6346826"/>
              <a:gd name="connsiteX3418" fmla="*/ 2620648 w 5451476"/>
              <a:gd name="connsiteY3418" fmla="*/ 4964676 h 6346826"/>
              <a:gd name="connsiteX3419" fmla="*/ 2623506 w 5451476"/>
              <a:gd name="connsiteY3419" fmla="*/ 4960230 h 6346826"/>
              <a:gd name="connsiteX3420" fmla="*/ 2626682 w 5451476"/>
              <a:gd name="connsiteY3420" fmla="*/ 4955468 h 6346826"/>
              <a:gd name="connsiteX3421" fmla="*/ 2629539 w 5451476"/>
              <a:gd name="connsiteY3421" fmla="*/ 4951340 h 6346826"/>
              <a:gd name="connsiteX3422" fmla="*/ 2632080 w 5451476"/>
              <a:gd name="connsiteY3422" fmla="*/ 4947212 h 6346826"/>
              <a:gd name="connsiteX3423" fmla="*/ 2635255 w 5451476"/>
              <a:gd name="connsiteY3423" fmla="*/ 4942767 h 6346826"/>
              <a:gd name="connsiteX3424" fmla="*/ 2638431 w 5451476"/>
              <a:gd name="connsiteY3424" fmla="*/ 4938957 h 6346826"/>
              <a:gd name="connsiteX3425" fmla="*/ 2639066 w 5451476"/>
              <a:gd name="connsiteY3425" fmla="*/ 4938957 h 6346826"/>
              <a:gd name="connsiteX3426" fmla="*/ 2653355 w 5451476"/>
              <a:gd name="connsiteY3426" fmla="*/ 4924351 h 6346826"/>
              <a:gd name="connsiteX3427" fmla="*/ 2667962 w 5451476"/>
              <a:gd name="connsiteY3427" fmla="*/ 4909745 h 6346826"/>
              <a:gd name="connsiteX3428" fmla="*/ 2682568 w 5451476"/>
              <a:gd name="connsiteY3428" fmla="*/ 4894822 h 6346826"/>
              <a:gd name="connsiteX3429" fmla="*/ 2697175 w 5451476"/>
              <a:gd name="connsiteY3429" fmla="*/ 4880216 h 6346826"/>
              <a:gd name="connsiteX3430" fmla="*/ 2712100 w 5451476"/>
              <a:gd name="connsiteY3430" fmla="*/ 4865928 h 6346826"/>
              <a:gd name="connsiteX3431" fmla="*/ 2726389 w 5451476"/>
              <a:gd name="connsiteY3431" fmla="*/ 4851322 h 6346826"/>
              <a:gd name="connsiteX3432" fmla="*/ 2740996 w 5451476"/>
              <a:gd name="connsiteY3432" fmla="*/ 4836716 h 6346826"/>
              <a:gd name="connsiteX3433" fmla="*/ 2755603 w 5451476"/>
              <a:gd name="connsiteY3433" fmla="*/ 4821793 h 6346826"/>
              <a:gd name="connsiteX3434" fmla="*/ 2770209 w 5451476"/>
              <a:gd name="connsiteY3434" fmla="*/ 4807187 h 6346826"/>
              <a:gd name="connsiteX3435" fmla="*/ 2785134 w 5451476"/>
              <a:gd name="connsiteY3435" fmla="*/ 4792582 h 6346826"/>
              <a:gd name="connsiteX3436" fmla="*/ 2799741 w 5451476"/>
              <a:gd name="connsiteY3436" fmla="*/ 4778293 h 6346826"/>
              <a:gd name="connsiteX3437" fmla="*/ 2814030 w 5451476"/>
              <a:gd name="connsiteY3437" fmla="*/ 4763688 h 6346826"/>
              <a:gd name="connsiteX3438" fmla="*/ 2828637 w 5451476"/>
              <a:gd name="connsiteY3438" fmla="*/ 4749082 h 6346826"/>
              <a:gd name="connsiteX3439" fmla="*/ 2843243 w 5451476"/>
              <a:gd name="connsiteY3439" fmla="*/ 4734159 h 6346826"/>
              <a:gd name="connsiteX3440" fmla="*/ 2858168 w 5451476"/>
              <a:gd name="connsiteY3440" fmla="*/ 4719553 h 6346826"/>
              <a:gd name="connsiteX3441" fmla="*/ 2872774 w 5451476"/>
              <a:gd name="connsiteY3441" fmla="*/ 4704947 h 6346826"/>
              <a:gd name="connsiteX3442" fmla="*/ 2887381 w 5451476"/>
              <a:gd name="connsiteY3442" fmla="*/ 4690659 h 6346826"/>
              <a:gd name="connsiteX3443" fmla="*/ 2901671 w 5451476"/>
              <a:gd name="connsiteY3443" fmla="*/ 4676053 h 6346826"/>
              <a:gd name="connsiteX3444" fmla="*/ 2916277 w 5451476"/>
              <a:gd name="connsiteY3444" fmla="*/ 4661130 h 6346826"/>
              <a:gd name="connsiteX3445" fmla="*/ 2930884 w 5451476"/>
              <a:gd name="connsiteY3445" fmla="*/ 4646524 h 6346826"/>
              <a:gd name="connsiteX3446" fmla="*/ 2945808 w 5451476"/>
              <a:gd name="connsiteY3446" fmla="*/ 4631918 h 6346826"/>
              <a:gd name="connsiteX3447" fmla="*/ 2960415 w 5451476"/>
              <a:gd name="connsiteY3447" fmla="*/ 4617312 h 6346826"/>
              <a:gd name="connsiteX3448" fmla="*/ 2975022 w 5451476"/>
              <a:gd name="connsiteY3448" fmla="*/ 4603024 h 6346826"/>
              <a:gd name="connsiteX3449" fmla="*/ 2989311 w 5451476"/>
              <a:gd name="connsiteY3449" fmla="*/ 4588418 h 6346826"/>
              <a:gd name="connsiteX3450" fmla="*/ 3003918 w 5451476"/>
              <a:gd name="connsiteY3450" fmla="*/ 4573495 h 6346826"/>
              <a:gd name="connsiteX3451" fmla="*/ 3018842 w 5451476"/>
              <a:gd name="connsiteY3451" fmla="*/ 4558889 h 6346826"/>
              <a:gd name="connsiteX3452" fmla="*/ 3033449 w 5451476"/>
              <a:gd name="connsiteY3452" fmla="*/ 4544284 h 6346826"/>
              <a:gd name="connsiteX3453" fmla="*/ 3048056 w 5451476"/>
              <a:gd name="connsiteY3453" fmla="*/ 4529678 h 6346826"/>
              <a:gd name="connsiteX3454" fmla="*/ 3062345 w 5451476"/>
              <a:gd name="connsiteY3454" fmla="*/ 4515389 h 6346826"/>
              <a:gd name="connsiteX3455" fmla="*/ 3076952 w 5451476"/>
              <a:gd name="connsiteY3455" fmla="*/ 4500466 h 6346826"/>
              <a:gd name="connsiteX3456" fmla="*/ 3091876 w 5451476"/>
              <a:gd name="connsiteY3456" fmla="*/ 4485860 h 6346826"/>
              <a:gd name="connsiteX3457" fmla="*/ 3106483 w 5451476"/>
              <a:gd name="connsiteY3457" fmla="*/ 4471255 h 6346826"/>
              <a:gd name="connsiteX3458" fmla="*/ 3121090 w 5451476"/>
              <a:gd name="connsiteY3458" fmla="*/ 4456649 h 6346826"/>
              <a:gd name="connsiteX3459" fmla="*/ 3135697 w 5451476"/>
              <a:gd name="connsiteY3459" fmla="*/ 4442360 h 6346826"/>
              <a:gd name="connsiteX3460" fmla="*/ 3135697 w 5451476"/>
              <a:gd name="connsiteY3460" fmla="*/ 4442043 h 6346826"/>
              <a:gd name="connsiteX3461" fmla="*/ 3139507 w 5451476"/>
              <a:gd name="connsiteY3461" fmla="*/ 4438233 h 6346826"/>
              <a:gd name="connsiteX3462" fmla="*/ 3143000 w 5451476"/>
              <a:gd name="connsiteY3462" fmla="*/ 4434423 h 6346826"/>
              <a:gd name="connsiteX3463" fmla="*/ 3146493 w 5451476"/>
              <a:gd name="connsiteY3463" fmla="*/ 4430930 h 6346826"/>
              <a:gd name="connsiteX3464" fmla="*/ 3149668 w 5451476"/>
              <a:gd name="connsiteY3464" fmla="*/ 4426802 h 6346826"/>
              <a:gd name="connsiteX3465" fmla="*/ 3152844 w 5451476"/>
              <a:gd name="connsiteY3465" fmla="*/ 4422992 h 6346826"/>
              <a:gd name="connsiteX3466" fmla="*/ 3156019 w 5451476"/>
              <a:gd name="connsiteY3466" fmla="*/ 4418547 h 6346826"/>
              <a:gd name="connsiteX3467" fmla="*/ 3159195 w 5451476"/>
              <a:gd name="connsiteY3467" fmla="*/ 4414102 h 6346826"/>
              <a:gd name="connsiteX3468" fmla="*/ 3162052 w 5451476"/>
              <a:gd name="connsiteY3468" fmla="*/ 4410291 h 6346826"/>
              <a:gd name="connsiteX3469" fmla="*/ 3164910 w 5451476"/>
              <a:gd name="connsiteY3469" fmla="*/ 4405529 h 6346826"/>
              <a:gd name="connsiteX3470" fmla="*/ 3167451 w 5451476"/>
              <a:gd name="connsiteY3470" fmla="*/ 4401083 h 6346826"/>
              <a:gd name="connsiteX3471" fmla="*/ 3170308 w 5451476"/>
              <a:gd name="connsiteY3471" fmla="*/ 4396321 h 6346826"/>
              <a:gd name="connsiteX3472" fmla="*/ 3173166 w 5451476"/>
              <a:gd name="connsiteY3472" fmla="*/ 4391875 h 6346826"/>
              <a:gd name="connsiteX3473" fmla="*/ 3175389 w 5451476"/>
              <a:gd name="connsiteY3473" fmla="*/ 4386795 h 6346826"/>
              <a:gd name="connsiteX3474" fmla="*/ 3177929 w 5451476"/>
              <a:gd name="connsiteY3474" fmla="*/ 4382032 h 6346826"/>
              <a:gd name="connsiteX3475" fmla="*/ 3180152 w 5451476"/>
              <a:gd name="connsiteY3475" fmla="*/ 4376952 h 6346826"/>
              <a:gd name="connsiteX3476" fmla="*/ 3182375 w 5451476"/>
              <a:gd name="connsiteY3476" fmla="*/ 4371554 h 6346826"/>
              <a:gd name="connsiteX3477" fmla="*/ 3184280 w 5451476"/>
              <a:gd name="connsiteY3477" fmla="*/ 4366156 h 6346826"/>
              <a:gd name="connsiteX3478" fmla="*/ 3186185 w 5451476"/>
              <a:gd name="connsiteY3478" fmla="*/ 4361076 h 6346826"/>
              <a:gd name="connsiteX3479" fmla="*/ 3187773 w 5451476"/>
              <a:gd name="connsiteY3479" fmla="*/ 4355361 h 6346826"/>
              <a:gd name="connsiteX3480" fmla="*/ 3189361 w 5451476"/>
              <a:gd name="connsiteY3480" fmla="*/ 4349963 h 6346826"/>
              <a:gd name="connsiteX3481" fmla="*/ 3190948 w 5451476"/>
              <a:gd name="connsiteY3481" fmla="*/ 4343930 h 6346826"/>
              <a:gd name="connsiteX3482" fmla="*/ 3192536 w 5451476"/>
              <a:gd name="connsiteY3482" fmla="*/ 4337897 h 6346826"/>
              <a:gd name="connsiteX3483" fmla="*/ 3193806 w 5451476"/>
              <a:gd name="connsiteY3483" fmla="*/ 4331547 h 6346826"/>
              <a:gd name="connsiteX3484" fmla="*/ 3194441 w 5451476"/>
              <a:gd name="connsiteY3484" fmla="*/ 4325514 h 6346826"/>
              <a:gd name="connsiteX3485" fmla="*/ 3195394 w 5451476"/>
              <a:gd name="connsiteY3485" fmla="*/ 4318846 h 6346826"/>
              <a:gd name="connsiteX3486" fmla="*/ 3196029 w 5451476"/>
              <a:gd name="connsiteY3486" fmla="*/ 4312179 h 6346826"/>
              <a:gd name="connsiteX3487" fmla="*/ 3196664 w 5451476"/>
              <a:gd name="connsiteY3487" fmla="*/ 4305511 h 6346826"/>
              <a:gd name="connsiteX3488" fmla="*/ 3196982 w 5451476"/>
              <a:gd name="connsiteY3488" fmla="*/ 4298525 h 6346826"/>
              <a:gd name="connsiteX3489" fmla="*/ 3196982 w 5451476"/>
              <a:gd name="connsiteY3489" fmla="*/ 4291223 h 6346826"/>
              <a:gd name="connsiteX3490" fmla="*/ 3196664 w 5451476"/>
              <a:gd name="connsiteY3490" fmla="*/ 4283285 h 6346826"/>
              <a:gd name="connsiteX3491" fmla="*/ 3196029 w 5451476"/>
              <a:gd name="connsiteY3491" fmla="*/ 4275664 h 6346826"/>
              <a:gd name="connsiteX3492" fmla="*/ 3195394 w 5451476"/>
              <a:gd name="connsiteY3492" fmla="*/ 4267726 h 6346826"/>
              <a:gd name="connsiteX3493" fmla="*/ 3193806 w 5451476"/>
              <a:gd name="connsiteY3493" fmla="*/ 4258201 h 6346826"/>
              <a:gd name="connsiteX3494" fmla="*/ 3191901 w 5451476"/>
              <a:gd name="connsiteY3494" fmla="*/ 4248993 h 6346826"/>
              <a:gd name="connsiteX3495" fmla="*/ 3189361 w 5451476"/>
              <a:gd name="connsiteY3495" fmla="*/ 4239467 h 6346826"/>
              <a:gd name="connsiteX3496" fmla="*/ 3186503 w 5451476"/>
              <a:gd name="connsiteY3496" fmla="*/ 4230577 h 6346826"/>
              <a:gd name="connsiteX3497" fmla="*/ 3183963 w 5451476"/>
              <a:gd name="connsiteY3497" fmla="*/ 4222004 h 6346826"/>
              <a:gd name="connsiteX3498" fmla="*/ 3181105 w 5451476"/>
              <a:gd name="connsiteY3498" fmla="*/ 4214066 h 6346826"/>
              <a:gd name="connsiteX3499" fmla="*/ 3177612 w 5451476"/>
              <a:gd name="connsiteY3499" fmla="*/ 4206128 h 6346826"/>
              <a:gd name="connsiteX3500" fmla="*/ 3173484 w 5451476"/>
              <a:gd name="connsiteY3500" fmla="*/ 4198825 h 6346826"/>
              <a:gd name="connsiteX3501" fmla="*/ 3169673 w 5451476"/>
              <a:gd name="connsiteY3501" fmla="*/ 4191205 h 6346826"/>
              <a:gd name="connsiteX3502" fmla="*/ 3165228 w 5451476"/>
              <a:gd name="connsiteY3502" fmla="*/ 4183584 h 6346826"/>
              <a:gd name="connsiteX3503" fmla="*/ 3160147 w 5451476"/>
              <a:gd name="connsiteY3503" fmla="*/ 4176599 h 6346826"/>
              <a:gd name="connsiteX3504" fmla="*/ 3154749 w 5451476"/>
              <a:gd name="connsiteY3504" fmla="*/ 4169296 h 6346826"/>
              <a:gd name="connsiteX3505" fmla="*/ 3150621 w 5451476"/>
              <a:gd name="connsiteY3505" fmla="*/ 4163263 h 6346826"/>
              <a:gd name="connsiteX3506" fmla="*/ 3145858 w 5451476"/>
              <a:gd name="connsiteY3506" fmla="*/ 4157865 h 6346826"/>
              <a:gd name="connsiteX3507" fmla="*/ 3141095 w 5451476"/>
              <a:gd name="connsiteY3507" fmla="*/ 4152785 h 6346826"/>
              <a:gd name="connsiteX3508" fmla="*/ 3135697 w 5451476"/>
              <a:gd name="connsiteY3508" fmla="*/ 4147070 h 6346826"/>
              <a:gd name="connsiteX3509" fmla="*/ 3130616 w 5451476"/>
              <a:gd name="connsiteY3509" fmla="*/ 4142307 h 6346826"/>
              <a:gd name="connsiteX3510" fmla="*/ 3125218 w 5451476"/>
              <a:gd name="connsiteY3510" fmla="*/ 4137227 h 6346826"/>
              <a:gd name="connsiteX3511" fmla="*/ 3119502 w 5451476"/>
              <a:gd name="connsiteY3511" fmla="*/ 4132782 h 6346826"/>
              <a:gd name="connsiteX3512" fmla="*/ 3114104 w 5451476"/>
              <a:gd name="connsiteY3512" fmla="*/ 4128019 h 6346826"/>
              <a:gd name="connsiteX3513" fmla="*/ 3106801 w 5451476"/>
              <a:gd name="connsiteY3513" fmla="*/ 4122939 h 6346826"/>
              <a:gd name="connsiteX3514" fmla="*/ 3099815 w 5451476"/>
              <a:gd name="connsiteY3514" fmla="*/ 4118176 h 6346826"/>
              <a:gd name="connsiteX3515" fmla="*/ 3092194 w 5451476"/>
              <a:gd name="connsiteY3515" fmla="*/ 4113731 h 6346826"/>
              <a:gd name="connsiteX3516" fmla="*/ 3084573 w 5451476"/>
              <a:gd name="connsiteY3516" fmla="*/ 4109920 h 6346826"/>
              <a:gd name="connsiteX3517" fmla="*/ 3076634 w 5451476"/>
              <a:gd name="connsiteY3517" fmla="*/ 4105793 h 6346826"/>
              <a:gd name="connsiteX3518" fmla="*/ 3069013 w 5451476"/>
              <a:gd name="connsiteY3518" fmla="*/ 4102300 h 6346826"/>
              <a:gd name="connsiteX3519" fmla="*/ 3061075 w 5451476"/>
              <a:gd name="connsiteY3519" fmla="*/ 4099125 h 6346826"/>
              <a:gd name="connsiteX3520" fmla="*/ 3052819 w 5451476"/>
              <a:gd name="connsiteY3520" fmla="*/ 4096267 h 6346826"/>
              <a:gd name="connsiteX3521" fmla="*/ 3043610 w 5451476"/>
              <a:gd name="connsiteY3521" fmla="*/ 4093727 h 6346826"/>
              <a:gd name="connsiteX3522" fmla="*/ 3034084 w 5451476"/>
              <a:gd name="connsiteY3522" fmla="*/ 4091187 h 6346826"/>
              <a:gd name="connsiteX3523" fmla="*/ 3024558 w 5451476"/>
              <a:gd name="connsiteY3523" fmla="*/ 4089599 h 6346826"/>
              <a:gd name="connsiteX3524" fmla="*/ 3015032 w 5451476"/>
              <a:gd name="connsiteY3524" fmla="*/ 4088012 h 6346826"/>
              <a:gd name="connsiteX3525" fmla="*/ 3007728 w 5451476"/>
              <a:gd name="connsiteY3525" fmla="*/ 4087377 h 6346826"/>
              <a:gd name="connsiteX3526" fmla="*/ 3000108 w 5451476"/>
              <a:gd name="connsiteY3526" fmla="*/ 4086742 h 6346826"/>
              <a:gd name="connsiteX3527" fmla="*/ 2992169 w 5451476"/>
              <a:gd name="connsiteY3527" fmla="*/ 4086424 h 6346826"/>
              <a:gd name="connsiteX3528" fmla="*/ 2984548 w 5451476"/>
              <a:gd name="connsiteY3528" fmla="*/ 4086424 h 6346826"/>
              <a:gd name="connsiteX3529" fmla="*/ 2977880 w 5451476"/>
              <a:gd name="connsiteY3529" fmla="*/ 4086424 h 6346826"/>
              <a:gd name="connsiteX3530" fmla="*/ 2971212 w 5451476"/>
              <a:gd name="connsiteY3530" fmla="*/ 4087377 h 6346826"/>
              <a:gd name="connsiteX3531" fmla="*/ 2964226 w 5451476"/>
              <a:gd name="connsiteY3531" fmla="*/ 4087694 h 6346826"/>
              <a:gd name="connsiteX3532" fmla="*/ 2957557 w 5451476"/>
              <a:gd name="connsiteY3532" fmla="*/ 4088964 h 6346826"/>
              <a:gd name="connsiteX3533" fmla="*/ 2951207 w 5451476"/>
              <a:gd name="connsiteY3533" fmla="*/ 4089599 h 6346826"/>
              <a:gd name="connsiteX3534" fmla="*/ 2945173 w 5451476"/>
              <a:gd name="connsiteY3534" fmla="*/ 4090869 h 6346826"/>
              <a:gd name="connsiteX3535" fmla="*/ 2939458 w 5451476"/>
              <a:gd name="connsiteY3535" fmla="*/ 4092457 h 6346826"/>
              <a:gd name="connsiteX3536" fmla="*/ 2933424 w 5451476"/>
              <a:gd name="connsiteY3536" fmla="*/ 4093727 h 6346826"/>
              <a:gd name="connsiteX3537" fmla="*/ 2927709 w 5451476"/>
              <a:gd name="connsiteY3537" fmla="*/ 4095632 h 6346826"/>
              <a:gd name="connsiteX3538" fmla="*/ 2922311 w 5451476"/>
              <a:gd name="connsiteY3538" fmla="*/ 4097220 h 6346826"/>
              <a:gd name="connsiteX3539" fmla="*/ 2916595 w 5451476"/>
              <a:gd name="connsiteY3539" fmla="*/ 4099125 h 6346826"/>
              <a:gd name="connsiteX3540" fmla="*/ 2911514 w 5451476"/>
              <a:gd name="connsiteY3540" fmla="*/ 4101030 h 6346826"/>
              <a:gd name="connsiteX3541" fmla="*/ 2906434 w 5451476"/>
              <a:gd name="connsiteY3541" fmla="*/ 4103253 h 6346826"/>
              <a:gd name="connsiteX3542" fmla="*/ 2901353 w 5451476"/>
              <a:gd name="connsiteY3542" fmla="*/ 4105475 h 6346826"/>
              <a:gd name="connsiteX3543" fmla="*/ 2896590 w 5451476"/>
              <a:gd name="connsiteY3543" fmla="*/ 4108015 h 6346826"/>
              <a:gd name="connsiteX3544" fmla="*/ 2891509 w 5451476"/>
              <a:gd name="connsiteY3544" fmla="*/ 4110238 h 6346826"/>
              <a:gd name="connsiteX3545" fmla="*/ 2887064 w 5451476"/>
              <a:gd name="connsiteY3545" fmla="*/ 4113096 h 6346826"/>
              <a:gd name="connsiteX3546" fmla="*/ 2882301 w 5451476"/>
              <a:gd name="connsiteY3546" fmla="*/ 4115318 h 6346826"/>
              <a:gd name="connsiteX3547" fmla="*/ 2877538 w 5451476"/>
              <a:gd name="connsiteY3547" fmla="*/ 4118176 h 6346826"/>
              <a:gd name="connsiteX3548" fmla="*/ 2873092 w 5451476"/>
              <a:gd name="connsiteY3548" fmla="*/ 4121351 h 6346826"/>
              <a:gd name="connsiteX3549" fmla="*/ 2868646 w 5451476"/>
              <a:gd name="connsiteY3549" fmla="*/ 4124209 h 6346826"/>
              <a:gd name="connsiteX3550" fmla="*/ 2864836 w 5451476"/>
              <a:gd name="connsiteY3550" fmla="*/ 4127384 h 6346826"/>
              <a:gd name="connsiteX3551" fmla="*/ 2860390 w 5451476"/>
              <a:gd name="connsiteY3551" fmla="*/ 4130559 h 6346826"/>
              <a:gd name="connsiteX3552" fmla="*/ 2856580 w 5451476"/>
              <a:gd name="connsiteY3552" fmla="*/ 4133734 h 6346826"/>
              <a:gd name="connsiteX3553" fmla="*/ 2852452 w 5451476"/>
              <a:gd name="connsiteY3553" fmla="*/ 4136909 h 6346826"/>
              <a:gd name="connsiteX3554" fmla="*/ 2848959 w 5451476"/>
              <a:gd name="connsiteY3554" fmla="*/ 4140402 h 6346826"/>
              <a:gd name="connsiteX3555" fmla="*/ 2844831 w 5451476"/>
              <a:gd name="connsiteY3555" fmla="*/ 4143577 h 6346826"/>
              <a:gd name="connsiteX3556" fmla="*/ 2841338 w 5451476"/>
              <a:gd name="connsiteY3556" fmla="*/ 4147070 h 6346826"/>
              <a:gd name="connsiteX3557" fmla="*/ 2841021 w 5451476"/>
              <a:gd name="connsiteY3557" fmla="*/ 4147387 h 6346826"/>
              <a:gd name="connsiteX3558" fmla="*/ 2826414 w 5451476"/>
              <a:gd name="connsiteY3558" fmla="*/ 4162311 h 6346826"/>
              <a:gd name="connsiteX3559" fmla="*/ 2812125 w 5451476"/>
              <a:gd name="connsiteY3559" fmla="*/ 4176916 h 6346826"/>
              <a:gd name="connsiteX3560" fmla="*/ 2797200 w 5451476"/>
              <a:gd name="connsiteY3560" fmla="*/ 4191522 h 6346826"/>
              <a:gd name="connsiteX3561" fmla="*/ 2782593 w 5451476"/>
              <a:gd name="connsiteY3561" fmla="*/ 4205810 h 6346826"/>
              <a:gd name="connsiteX3562" fmla="*/ 2767987 w 5451476"/>
              <a:gd name="connsiteY3562" fmla="*/ 4220416 h 6346826"/>
              <a:gd name="connsiteX3563" fmla="*/ 2753380 w 5451476"/>
              <a:gd name="connsiteY3563" fmla="*/ 4235340 h 6346826"/>
              <a:gd name="connsiteX3564" fmla="*/ 2738455 w 5451476"/>
              <a:gd name="connsiteY3564" fmla="*/ 4249945 h 6346826"/>
              <a:gd name="connsiteX3565" fmla="*/ 2724166 w 5451476"/>
              <a:gd name="connsiteY3565" fmla="*/ 4264551 h 6346826"/>
              <a:gd name="connsiteX3566" fmla="*/ 2709559 w 5451476"/>
              <a:gd name="connsiteY3566" fmla="*/ 4279157 h 6346826"/>
              <a:gd name="connsiteX3567" fmla="*/ 2694952 w 5451476"/>
              <a:gd name="connsiteY3567" fmla="*/ 4293445 h 6346826"/>
              <a:gd name="connsiteX3568" fmla="*/ 2680346 w 5451476"/>
              <a:gd name="connsiteY3568" fmla="*/ 4308051 h 6346826"/>
              <a:gd name="connsiteX3569" fmla="*/ 2665421 w 5451476"/>
              <a:gd name="connsiteY3569" fmla="*/ 4322974 h 6346826"/>
              <a:gd name="connsiteX3570" fmla="*/ 2650815 w 5451476"/>
              <a:gd name="connsiteY3570" fmla="*/ 4337580 h 6346826"/>
              <a:gd name="connsiteX3571" fmla="*/ 2636525 w 5451476"/>
              <a:gd name="connsiteY3571" fmla="*/ 4352186 h 6346826"/>
              <a:gd name="connsiteX3572" fmla="*/ 2621918 w 5451476"/>
              <a:gd name="connsiteY3572" fmla="*/ 4366792 h 6346826"/>
              <a:gd name="connsiteX3573" fmla="*/ 2607312 w 5451476"/>
              <a:gd name="connsiteY3573" fmla="*/ 4381080 h 6346826"/>
              <a:gd name="connsiteX3574" fmla="*/ 2592387 w 5451476"/>
              <a:gd name="connsiteY3574" fmla="*/ 4396003 h 6346826"/>
              <a:gd name="connsiteX3575" fmla="*/ 2577781 w 5451476"/>
              <a:gd name="connsiteY3575" fmla="*/ 4410609 h 6346826"/>
              <a:gd name="connsiteX3576" fmla="*/ 2563491 w 5451476"/>
              <a:gd name="connsiteY3576" fmla="*/ 4425215 h 6346826"/>
              <a:gd name="connsiteX3577" fmla="*/ 2548885 w 5451476"/>
              <a:gd name="connsiteY3577" fmla="*/ 4439820 h 6346826"/>
              <a:gd name="connsiteX3578" fmla="*/ 2534278 w 5451476"/>
              <a:gd name="connsiteY3578" fmla="*/ 4454426 h 6346826"/>
              <a:gd name="connsiteX3579" fmla="*/ 2519671 w 5451476"/>
              <a:gd name="connsiteY3579" fmla="*/ 4468714 h 6346826"/>
              <a:gd name="connsiteX3580" fmla="*/ 2504747 w 5451476"/>
              <a:gd name="connsiteY3580" fmla="*/ 4483638 h 6346826"/>
              <a:gd name="connsiteX3581" fmla="*/ 2490140 w 5451476"/>
              <a:gd name="connsiteY3581" fmla="*/ 4498243 h 6346826"/>
              <a:gd name="connsiteX3582" fmla="*/ 2475851 w 5451476"/>
              <a:gd name="connsiteY3582" fmla="*/ 4512849 h 6346826"/>
              <a:gd name="connsiteX3583" fmla="*/ 2461244 w 5451476"/>
              <a:gd name="connsiteY3583" fmla="*/ 4527455 h 6346826"/>
              <a:gd name="connsiteX3584" fmla="*/ 2446637 w 5451476"/>
              <a:gd name="connsiteY3584" fmla="*/ 4542378 h 6346826"/>
              <a:gd name="connsiteX3585" fmla="*/ 2431713 w 5451476"/>
              <a:gd name="connsiteY3585" fmla="*/ 4556667 h 6346826"/>
              <a:gd name="connsiteX3586" fmla="*/ 2417106 w 5451476"/>
              <a:gd name="connsiteY3586" fmla="*/ 4571272 h 6346826"/>
              <a:gd name="connsiteX3587" fmla="*/ 2402499 w 5451476"/>
              <a:gd name="connsiteY3587" fmla="*/ 4585878 h 6346826"/>
              <a:gd name="connsiteX3588" fmla="*/ 2388210 w 5451476"/>
              <a:gd name="connsiteY3588" fmla="*/ 4600484 h 6346826"/>
              <a:gd name="connsiteX3589" fmla="*/ 2373603 w 5451476"/>
              <a:gd name="connsiteY3589" fmla="*/ 4615090 h 6346826"/>
              <a:gd name="connsiteX3590" fmla="*/ 2358679 w 5451476"/>
              <a:gd name="connsiteY3590" fmla="*/ 4629378 h 6346826"/>
              <a:gd name="connsiteX3591" fmla="*/ 2344072 w 5451476"/>
              <a:gd name="connsiteY3591" fmla="*/ 4644301 h 6346826"/>
              <a:gd name="connsiteX3592" fmla="*/ 2329465 w 5451476"/>
              <a:gd name="connsiteY3592" fmla="*/ 4658907 h 6346826"/>
              <a:gd name="connsiteX3593" fmla="*/ 2314858 w 5451476"/>
              <a:gd name="connsiteY3593" fmla="*/ 4673513 h 6346826"/>
              <a:gd name="connsiteX3594" fmla="*/ 2300569 w 5451476"/>
              <a:gd name="connsiteY3594" fmla="*/ 4688119 h 6346826"/>
              <a:gd name="connsiteX3595" fmla="*/ 2285645 w 5451476"/>
              <a:gd name="connsiteY3595" fmla="*/ 4703042 h 6346826"/>
              <a:gd name="connsiteX3596" fmla="*/ 2271038 w 5451476"/>
              <a:gd name="connsiteY3596" fmla="*/ 4717330 h 6346826"/>
              <a:gd name="connsiteX3597" fmla="*/ 2256431 w 5451476"/>
              <a:gd name="connsiteY3597" fmla="*/ 4731936 h 6346826"/>
              <a:gd name="connsiteX3598" fmla="*/ 2241824 w 5451476"/>
              <a:gd name="connsiteY3598" fmla="*/ 4746542 h 6346826"/>
              <a:gd name="connsiteX3599" fmla="*/ 2226900 w 5451476"/>
              <a:gd name="connsiteY3599" fmla="*/ 4761147 h 6346826"/>
              <a:gd name="connsiteX3600" fmla="*/ 2212611 w 5451476"/>
              <a:gd name="connsiteY3600" fmla="*/ 4775753 h 6346826"/>
              <a:gd name="connsiteX3601" fmla="*/ 2198004 w 5451476"/>
              <a:gd name="connsiteY3601" fmla="*/ 4790677 h 6346826"/>
              <a:gd name="connsiteX3602" fmla="*/ 2183397 w 5451476"/>
              <a:gd name="connsiteY3602" fmla="*/ 4804965 h 6346826"/>
              <a:gd name="connsiteX3603" fmla="*/ 2168790 w 5451476"/>
              <a:gd name="connsiteY3603" fmla="*/ 4819571 h 6346826"/>
              <a:gd name="connsiteX3604" fmla="*/ 2154184 w 5451476"/>
              <a:gd name="connsiteY3604" fmla="*/ 4834176 h 6346826"/>
              <a:gd name="connsiteX3605" fmla="*/ 2139894 w 5451476"/>
              <a:gd name="connsiteY3605" fmla="*/ 4848782 h 6346826"/>
              <a:gd name="connsiteX3606" fmla="*/ 2124970 w 5451476"/>
              <a:gd name="connsiteY3606" fmla="*/ 4863705 h 6346826"/>
              <a:gd name="connsiteX3607" fmla="*/ 2110363 w 5451476"/>
              <a:gd name="connsiteY3607" fmla="*/ 4878311 h 6346826"/>
              <a:gd name="connsiteX3608" fmla="*/ 2095756 w 5451476"/>
              <a:gd name="connsiteY3608" fmla="*/ 4892599 h 6346826"/>
              <a:gd name="connsiteX3609" fmla="*/ 2081150 w 5451476"/>
              <a:gd name="connsiteY3609" fmla="*/ 4907205 h 6346826"/>
              <a:gd name="connsiteX3610" fmla="*/ 2066225 w 5451476"/>
              <a:gd name="connsiteY3610" fmla="*/ 4921811 h 6346826"/>
              <a:gd name="connsiteX3611" fmla="*/ 2051936 w 5451476"/>
              <a:gd name="connsiteY3611" fmla="*/ 4936417 h 6346826"/>
              <a:gd name="connsiteX3612" fmla="*/ 2037329 w 5451476"/>
              <a:gd name="connsiteY3612" fmla="*/ 4951340 h 6346826"/>
              <a:gd name="connsiteX3613" fmla="*/ 2022723 w 5451476"/>
              <a:gd name="connsiteY3613" fmla="*/ 4965628 h 6346826"/>
              <a:gd name="connsiteX3614" fmla="*/ 2008116 w 5451476"/>
              <a:gd name="connsiteY3614" fmla="*/ 4980234 h 6346826"/>
              <a:gd name="connsiteX3615" fmla="*/ 1993191 w 5451476"/>
              <a:gd name="connsiteY3615" fmla="*/ 4994840 h 6346826"/>
              <a:gd name="connsiteX3616" fmla="*/ 1978585 w 5451476"/>
              <a:gd name="connsiteY3616" fmla="*/ 5009446 h 6346826"/>
              <a:gd name="connsiteX3617" fmla="*/ 1973186 w 5451476"/>
              <a:gd name="connsiteY3617" fmla="*/ 5015161 h 6346826"/>
              <a:gd name="connsiteX3618" fmla="*/ 1975727 w 5451476"/>
              <a:gd name="connsiteY3618" fmla="*/ 5011986 h 6346826"/>
              <a:gd name="connsiteX3619" fmla="*/ 1978267 w 5451476"/>
              <a:gd name="connsiteY3619" fmla="*/ 5008811 h 6346826"/>
              <a:gd name="connsiteX3620" fmla="*/ 1981125 w 5451476"/>
              <a:gd name="connsiteY3620" fmla="*/ 5005635 h 6346826"/>
              <a:gd name="connsiteX3621" fmla="*/ 1984300 w 5451476"/>
              <a:gd name="connsiteY3621" fmla="*/ 5002143 h 6346826"/>
              <a:gd name="connsiteX3622" fmla="*/ 1987476 w 5451476"/>
              <a:gd name="connsiteY3622" fmla="*/ 4998968 h 6346826"/>
              <a:gd name="connsiteX3623" fmla="*/ 1990651 w 5451476"/>
              <a:gd name="connsiteY3623" fmla="*/ 4995792 h 6346826"/>
              <a:gd name="connsiteX3624" fmla="*/ 1977314 w 5451476"/>
              <a:gd name="connsiteY3624" fmla="*/ 5008493 h 6346826"/>
              <a:gd name="connsiteX3625" fmla="*/ 1963025 w 5451476"/>
              <a:gd name="connsiteY3625" fmla="*/ 5023099 h 6346826"/>
              <a:gd name="connsiteX3626" fmla="*/ 1948418 w 5451476"/>
              <a:gd name="connsiteY3626" fmla="*/ 5037705 h 6346826"/>
              <a:gd name="connsiteX3627" fmla="*/ 1933812 w 5451476"/>
              <a:gd name="connsiteY3627" fmla="*/ 5051993 h 6346826"/>
              <a:gd name="connsiteX3628" fmla="*/ 1919205 w 5451476"/>
              <a:gd name="connsiteY3628" fmla="*/ 5066599 h 6346826"/>
              <a:gd name="connsiteX3629" fmla="*/ 1904281 w 5451476"/>
              <a:gd name="connsiteY3629" fmla="*/ 5081204 h 6346826"/>
              <a:gd name="connsiteX3630" fmla="*/ 1889674 w 5451476"/>
              <a:gd name="connsiteY3630" fmla="*/ 5096128 h 6346826"/>
              <a:gd name="connsiteX3631" fmla="*/ 1875384 w 5451476"/>
              <a:gd name="connsiteY3631" fmla="*/ 5110733 h 6346826"/>
              <a:gd name="connsiteX3632" fmla="*/ 1860778 w 5451476"/>
              <a:gd name="connsiteY3632" fmla="*/ 5125339 h 6346826"/>
              <a:gd name="connsiteX3633" fmla="*/ 1846171 w 5451476"/>
              <a:gd name="connsiteY3633" fmla="*/ 5139627 h 6346826"/>
              <a:gd name="connsiteX3634" fmla="*/ 1831247 w 5451476"/>
              <a:gd name="connsiteY3634" fmla="*/ 5154233 h 6346826"/>
              <a:gd name="connsiteX3635" fmla="*/ 1816640 w 5451476"/>
              <a:gd name="connsiteY3635" fmla="*/ 5169157 h 6346826"/>
              <a:gd name="connsiteX3636" fmla="*/ 1802351 w 5451476"/>
              <a:gd name="connsiteY3636" fmla="*/ 5183762 h 6346826"/>
              <a:gd name="connsiteX3637" fmla="*/ 1787744 w 5451476"/>
              <a:gd name="connsiteY3637" fmla="*/ 5198368 h 6346826"/>
              <a:gd name="connsiteX3638" fmla="*/ 1773137 w 5451476"/>
              <a:gd name="connsiteY3638" fmla="*/ 5212974 h 6346826"/>
              <a:gd name="connsiteX3639" fmla="*/ 1769644 w 5451476"/>
              <a:gd name="connsiteY3639" fmla="*/ 5216784 h 6346826"/>
              <a:gd name="connsiteX3640" fmla="*/ 1763929 w 5451476"/>
              <a:gd name="connsiteY3640" fmla="*/ 5221864 h 6346826"/>
              <a:gd name="connsiteX3641" fmla="*/ 1757895 w 5451476"/>
              <a:gd name="connsiteY3641" fmla="*/ 5226945 h 6346826"/>
              <a:gd name="connsiteX3642" fmla="*/ 1754085 w 5451476"/>
              <a:gd name="connsiteY3642" fmla="*/ 5230437 h 6346826"/>
              <a:gd name="connsiteX3643" fmla="*/ 1749957 w 5451476"/>
              <a:gd name="connsiteY3643" fmla="*/ 5233612 h 6346826"/>
              <a:gd name="connsiteX3644" fmla="*/ 1745829 w 5451476"/>
              <a:gd name="connsiteY3644" fmla="*/ 5236788 h 6346826"/>
              <a:gd name="connsiteX3645" fmla="*/ 1741701 w 5451476"/>
              <a:gd name="connsiteY3645" fmla="*/ 5239963 h 6346826"/>
              <a:gd name="connsiteX3646" fmla="*/ 1737255 w 5451476"/>
              <a:gd name="connsiteY3646" fmla="*/ 5242820 h 6346826"/>
              <a:gd name="connsiteX3647" fmla="*/ 1732492 w 5451476"/>
              <a:gd name="connsiteY3647" fmla="*/ 5245996 h 6346826"/>
              <a:gd name="connsiteX3648" fmla="*/ 1728364 w 5451476"/>
              <a:gd name="connsiteY3648" fmla="*/ 5248218 h 6346826"/>
              <a:gd name="connsiteX3649" fmla="*/ 1723601 w 5451476"/>
              <a:gd name="connsiteY3649" fmla="*/ 5251076 h 6346826"/>
              <a:gd name="connsiteX3650" fmla="*/ 1718838 w 5451476"/>
              <a:gd name="connsiteY3650" fmla="*/ 5253934 h 6346826"/>
              <a:gd name="connsiteX3651" fmla="*/ 1714075 w 5451476"/>
              <a:gd name="connsiteY3651" fmla="*/ 5256156 h 6346826"/>
              <a:gd name="connsiteX3652" fmla="*/ 1709312 w 5451476"/>
              <a:gd name="connsiteY3652" fmla="*/ 5258696 h 6346826"/>
              <a:gd name="connsiteX3653" fmla="*/ 1703914 w 5451476"/>
              <a:gd name="connsiteY3653" fmla="*/ 5260601 h 6346826"/>
              <a:gd name="connsiteX3654" fmla="*/ 1698833 w 5451476"/>
              <a:gd name="connsiteY3654" fmla="*/ 5263141 h 6346826"/>
              <a:gd name="connsiteX3655" fmla="*/ 1693435 w 5451476"/>
              <a:gd name="connsiteY3655" fmla="*/ 5265047 h 6346826"/>
              <a:gd name="connsiteX3656" fmla="*/ 1688037 w 5451476"/>
              <a:gd name="connsiteY3656" fmla="*/ 5266952 h 6346826"/>
              <a:gd name="connsiteX3657" fmla="*/ 1682639 w 5451476"/>
              <a:gd name="connsiteY3657" fmla="*/ 5268539 h 6346826"/>
              <a:gd name="connsiteX3658" fmla="*/ 1676606 w 5451476"/>
              <a:gd name="connsiteY3658" fmla="*/ 5270127 h 6346826"/>
              <a:gd name="connsiteX3659" fmla="*/ 1671207 w 5451476"/>
              <a:gd name="connsiteY3659" fmla="*/ 5271714 h 6346826"/>
              <a:gd name="connsiteX3660" fmla="*/ 1665174 w 5451476"/>
              <a:gd name="connsiteY3660" fmla="*/ 5272985 h 6346826"/>
              <a:gd name="connsiteX3661" fmla="*/ 1659141 w 5451476"/>
              <a:gd name="connsiteY3661" fmla="*/ 5274255 h 6346826"/>
              <a:gd name="connsiteX3662" fmla="*/ 1652472 w 5451476"/>
              <a:gd name="connsiteY3662" fmla="*/ 5275207 h 6346826"/>
              <a:gd name="connsiteX3663" fmla="*/ 1646122 w 5451476"/>
              <a:gd name="connsiteY3663" fmla="*/ 5276160 h 6346826"/>
              <a:gd name="connsiteX3664" fmla="*/ 1639453 w 5451476"/>
              <a:gd name="connsiteY3664" fmla="*/ 5276795 h 6346826"/>
              <a:gd name="connsiteX3665" fmla="*/ 1633103 w 5451476"/>
              <a:gd name="connsiteY3665" fmla="*/ 5277430 h 6346826"/>
              <a:gd name="connsiteX3666" fmla="*/ 1625482 w 5451476"/>
              <a:gd name="connsiteY3666" fmla="*/ 5277747 h 6346826"/>
              <a:gd name="connsiteX3667" fmla="*/ 1617861 w 5451476"/>
              <a:gd name="connsiteY3667" fmla="*/ 5277747 h 6346826"/>
              <a:gd name="connsiteX3668" fmla="*/ 1610240 w 5451476"/>
              <a:gd name="connsiteY3668" fmla="*/ 5277430 h 6346826"/>
              <a:gd name="connsiteX3669" fmla="*/ 1603254 w 5451476"/>
              <a:gd name="connsiteY3669" fmla="*/ 5276795 h 6346826"/>
              <a:gd name="connsiteX3670" fmla="*/ 1594045 w 5451476"/>
              <a:gd name="connsiteY3670" fmla="*/ 5275842 h 6346826"/>
              <a:gd name="connsiteX3671" fmla="*/ 1585472 w 5451476"/>
              <a:gd name="connsiteY3671" fmla="*/ 5274572 h 6346826"/>
              <a:gd name="connsiteX3672" fmla="*/ 1576263 w 5451476"/>
              <a:gd name="connsiteY3672" fmla="*/ 5272667 h 6346826"/>
              <a:gd name="connsiteX3673" fmla="*/ 1567372 w 5451476"/>
              <a:gd name="connsiteY3673" fmla="*/ 5270444 h 6346826"/>
              <a:gd name="connsiteX3674" fmla="*/ 1561021 w 5451476"/>
              <a:gd name="connsiteY3674" fmla="*/ 5268539 h 6346826"/>
              <a:gd name="connsiteX3675" fmla="*/ 1554670 w 5451476"/>
              <a:gd name="connsiteY3675" fmla="*/ 5266634 h 6346826"/>
              <a:gd name="connsiteX3676" fmla="*/ 1548320 w 5451476"/>
              <a:gd name="connsiteY3676" fmla="*/ 5264094 h 6346826"/>
              <a:gd name="connsiteX3677" fmla="*/ 1541969 w 5451476"/>
              <a:gd name="connsiteY3677" fmla="*/ 5261871 h 6346826"/>
              <a:gd name="connsiteX3678" fmla="*/ 1535618 w 5451476"/>
              <a:gd name="connsiteY3678" fmla="*/ 5259014 h 6346826"/>
              <a:gd name="connsiteX3679" fmla="*/ 1529267 w 5451476"/>
              <a:gd name="connsiteY3679" fmla="*/ 5256156 h 6346826"/>
              <a:gd name="connsiteX3680" fmla="*/ 1523552 w 5451476"/>
              <a:gd name="connsiteY3680" fmla="*/ 5252981 h 6346826"/>
              <a:gd name="connsiteX3681" fmla="*/ 1517519 w 5451476"/>
              <a:gd name="connsiteY3681" fmla="*/ 5249488 h 6346826"/>
              <a:gd name="connsiteX3682" fmla="*/ 1511803 w 5451476"/>
              <a:gd name="connsiteY3682" fmla="*/ 5246313 h 6346826"/>
              <a:gd name="connsiteX3683" fmla="*/ 1506087 w 5451476"/>
              <a:gd name="connsiteY3683" fmla="*/ 5242503 h 6346826"/>
              <a:gd name="connsiteX3684" fmla="*/ 1500371 w 5451476"/>
              <a:gd name="connsiteY3684" fmla="*/ 5238693 h 6346826"/>
              <a:gd name="connsiteX3685" fmla="*/ 1495291 w 5451476"/>
              <a:gd name="connsiteY3685" fmla="*/ 5234882 h 6346826"/>
              <a:gd name="connsiteX3686" fmla="*/ 1489575 w 5451476"/>
              <a:gd name="connsiteY3686" fmla="*/ 5230437 h 6346826"/>
              <a:gd name="connsiteX3687" fmla="*/ 1484494 w 5451476"/>
              <a:gd name="connsiteY3687" fmla="*/ 5226310 h 6346826"/>
              <a:gd name="connsiteX3688" fmla="*/ 1479414 w 5451476"/>
              <a:gd name="connsiteY3688" fmla="*/ 5221547 h 6346826"/>
              <a:gd name="connsiteX3689" fmla="*/ 1474651 w 5451476"/>
              <a:gd name="connsiteY3689" fmla="*/ 5216784 h 6346826"/>
              <a:gd name="connsiteX3690" fmla="*/ 1469570 w 5451476"/>
              <a:gd name="connsiteY3690" fmla="*/ 5211386 h 6346826"/>
              <a:gd name="connsiteX3691" fmla="*/ 1465125 w 5451476"/>
              <a:gd name="connsiteY3691" fmla="*/ 5206306 h 6346826"/>
              <a:gd name="connsiteX3692" fmla="*/ 1460362 w 5451476"/>
              <a:gd name="connsiteY3692" fmla="*/ 5201226 h 6346826"/>
              <a:gd name="connsiteX3693" fmla="*/ 1456233 w 5451476"/>
              <a:gd name="connsiteY3693" fmla="*/ 5196145 h 6346826"/>
              <a:gd name="connsiteX3694" fmla="*/ 1452423 w 5451476"/>
              <a:gd name="connsiteY3694" fmla="*/ 5190430 h 6346826"/>
              <a:gd name="connsiteX3695" fmla="*/ 1448613 w 5451476"/>
              <a:gd name="connsiteY3695" fmla="*/ 5185032 h 6346826"/>
              <a:gd name="connsiteX3696" fmla="*/ 1444802 w 5451476"/>
              <a:gd name="connsiteY3696" fmla="*/ 5179317 h 6346826"/>
              <a:gd name="connsiteX3697" fmla="*/ 1441309 w 5451476"/>
              <a:gd name="connsiteY3697" fmla="*/ 5173284 h 6346826"/>
              <a:gd name="connsiteX3698" fmla="*/ 1438134 w 5451476"/>
              <a:gd name="connsiteY3698" fmla="*/ 5167569 h 6346826"/>
              <a:gd name="connsiteX3699" fmla="*/ 1434958 w 5451476"/>
              <a:gd name="connsiteY3699" fmla="*/ 5161536 h 6346826"/>
              <a:gd name="connsiteX3700" fmla="*/ 1431783 w 5451476"/>
              <a:gd name="connsiteY3700" fmla="*/ 5155186 h 6346826"/>
              <a:gd name="connsiteX3701" fmla="*/ 1429560 w 5451476"/>
              <a:gd name="connsiteY3701" fmla="*/ 5149153 h 6346826"/>
              <a:gd name="connsiteX3702" fmla="*/ 1426702 w 5451476"/>
              <a:gd name="connsiteY3702" fmla="*/ 5142803 h 6346826"/>
              <a:gd name="connsiteX3703" fmla="*/ 1424797 w 5451476"/>
              <a:gd name="connsiteY3703" fmla="*/ 5136452 h 6346826"/>
              <a:gd name="connsiteX3704" fmla="*/ 1422257 w 5451476"/>
              <a:gd name="connsiteY3704" fmla="*/ 5130102 h 6346826"/>
              <a:gd name="connsiteX3705" fmla="*/ 1420669 w 5451476"/>
              <a:gd name="connsiteY3705" fmla="*/ 5123434 h 6346826"/>
              <a:gd name="connsiteX3706" fmla="*/ 1418446 w 5451476"/>
              <a:gd name="connsiteY3706" fmla="*/ 5114544 h 6346826"/>
              <a:gd name="connsiteX3707" fmla="*/ 1416859 w 5451476"/>
              <a:gd name="connsiteY3707" fmla="*/ 5105971 h 6346826"/>
              <a:gd name="connsiteX3708" fmla="*/ 1415271 w 5451476"/>
              <a:gd name="connsiteY3708" fmla="*/ 5096763 h 6346826"/>
              <a:gd name="connsiteX3709" fmla="*/ 1414318 w 5451476"/>
              <a:gd name="connsiteY3709" fmla="*/ 5088190 h 6346826"/>
              <a:gd name="connsiteX3710" fmla="*/ 1413683 w 5451476"/>
              <a:gd name="connsiteY3710" fmla="*/ 5080569 h 6346826"/>
              <a:gd name="connsiteX3711" fmla="*/ 1413683 w 5451476"/>
              <a:gd name="connsiteY3711" fmla="*/ 5072949 h 6346826"/>
              <a:gd name="connsiteX3712" fmla="*/ 1413683 w 5451476"/>
              <a:gd name="connsiteY3712" fmla="*/ 5065646 h 6346826"/>
              <a:gd name="connsiteX3713" fmla="*/ 1413683 w 5451476"/>
              <a:gd name="connsiteY3713" fmla="*/ 5058343 h 6346826"/>
              <a:gd name="connsiteX3714" fmla="*/ 1414318 w 5451476"/>
              <a:gd name="connsiteY3714" fmla="*/ 5051675 h 6346826"/>
              <a:gd name="connsiteX3715" fmla="*/ 1414636 w 5451476"/>
              <a:gd name="connsiteY3715" fmla="*/ 5045325 h 6346826"/>
              <a:gd name="connsiteX3716" fmla="*/ 1415588 w 5451476"/>
              <a:gd name="connsiteY3716" fmla="*/ 5038657 h 6346826"/>
              <a:gd name="connsiteX3717" fmla="*/ 1416859 w 5451476"/>
              <a:gd name="connsiteY3717" fmla="*/ 5032307 h 6346826"/>
              <a:gd name="connsiteX3718" fmla="*/ 1417811 w 5451476"/>
              <a:gd name="connsiteY3718" fmla="*/ 5026274 h 6346826"/>
              <a:gd name="connsiteX3719" fmla="*/ 1419081 w 5451476"/>
              <a:gd name="connsiteY3719" fmla="*/ 5020241 h 6346826"/>
              <a:gd name="connsiteX3720" fmla="*/ 1420669 w 5451476"/>
              <a:gd name="connsiteY3720" fmla="*/ 5014208 h 6346826"/>
              <a:gd name="connsiteX3721" fmla="*/ 1422257 w 5451476"/>
              <a:gd name="connsiteY3721" fmla="*/ 5008493 h 6346826"/>
              <a:gd name="connsiteX3722" fmla="*/ 1424162 w 5451476"/>
              <a:gd name="connsiteY3722" fmla="*/ 5003095 h 6346826"/>
              <a:gd name="connsiteX3723" fmla="*/ 1425750 w 5451476"/>
              <a:gd name="connsiteY3723" fmla="*/ 4997697 h 6346826"/>
              <a:gd name="connsiteX3724" fmla="*/ 1428290 w 5451476"/>
              <a:gd name="connsiteY3724" fmla="*/ 4992617 h 6346826"/>
              <a:gd name="connsiteX3725" fmla="*/ 1430195 w 5451476"/>
              <a:gd name="connsiteY3725" fmla="*/ 4986902 h 6346826"/>
              <a:gd name="connsiteX3726" fmla="*/ 1432736 w 5451476"/>
              <a:gd name="connsiteY3726" fmla="*/ 4982139 h 6346826"/>
              <a:gd name="connsiteX3727" fmla="*/ 1434641 w 5451476"/>
              <a:gd name="connsiteY3727" fmla="*/ 4977059 h 6346826"/>
              <a:gd name="connsiteX3728" fmla="*/ 1437499 w 5451476"/>
              <a:gd name="connsiteY3728" fmla="*/ 4972296 h 6346826"/>
              <a:gd name="connsiteX3729" fmla="*/ 1439722 w 5451476"/>
              <a:gd name="connsiteY3729" fmla="*/ 4967533 h 6346826"/>
              <a:gd name="connsiteX3730" fmla="*/ 1442579 w 5451476"/>
              <a:gd name="connsiteY3730" fmla="*/ 4962771 h 6346826"/>
              <a:gd name="connsiteX3731" fmla="*/ 1445437 w 5451476"/>
              <a:gd name="connsiteY3731" fmla="*/ 4958325 h 6346826"/>
              <a:gd name="connsiteX3732" fmla="*/ 1447978 w 5451476"/>
              <a:gd name="connsiteY3732" fmla="*/ 4953880 h 6346826"/>
              <a:gd name="connsiteX3733" fmla="*/ 1451153 w 5451476"/>
              <a:gd name="connsiteY3733" fmla="*/ 4949752 h 6346826"/>
              <a:gd name="connsiteX3734" fmla="*/ 1453376 w 5451476"/>
              <a:gd name="connsiteY3734" fmla="*/ 4946895 h 6346826"/>
              <a:gd name="connsiteX3735" fmla="*/ 1455281 w 5451476"/>
              <a:gd name="connsiteY3735" fmla="*/ 4944037 h 6346826"/>
              <a:gd name="connsiteX3736" fmla="*/ 1465125 w 5451476"/>
              <a:gd name="connsiteY3736" fmla="*/ 4934194 h 6346826"/>
              <a:gd name="connsiteX3737" fmla="*/ 1479414 w 5451476"/>
              <a:gd name="connsiteY3737" fmla="*/ 4919588 h 6346826"/>
              <a:gd name="connsiteX3738" fmla="*/ 1494021 w 5451476"/>
              <a:gd name="connsiteY3738" fmla="*/ 4904983 h 6346826"/>
              <a:gd name="connsiteX3739" fmla="*/ 1508627 w 5451476"/>
              <a:gd name="connsiteY3739" fmla="*/ 4890694 h 6346826"/>
              <a:gd name="connsiteX3740" fmla="*/ 1523552 w 5451476"/>
              <a:gd name="connsiteY3740" fmla="*/ 4875771 h 6346826"/>
              <a:gd name="connsiteX3741" fmla="*/ 1538159 w 5451476"/>
              <a:gd name="connsiteY3741" fmla="*/ 4861165 h 6346826"/>
              <a:gd name="connsiteX3742" fmla="*/ 1552765 w 5451476"/>
              <a:gd name="connsiteY3742" fmla="*/ 4846559 h 6346826"/>
              <a:gd name="connsiteX3743" fmla="*/ 1567055 w 5451476"/>
              <a:gd name="connsiteY3743" fmla="*/ 4831954 h 6346826"/>
              <a:gd name="connsiteX3744" fmla="*/ 1581661 w 5451476"/>
              <a:gd name="connsiteY3744" fmla="*/ 4817030 h 6346826"/>
              <a:gd name="connsiteX3745" fmla="*/ 1596586 w 5451476"/>
              <a:gd name="connsiteY3745" fmla="*/ 4802742 h 6346826"/>
              <a:gd name="connsiteX3746" fmla="*/ 1611192 w 5451476"/>
              <a:gd name="connsiteY3746" fmla="*/ 4788136 h 6346826"/>
              <a:gd name="connsiteX3747" fmla="*/ 1625799 w 5451476"/>
              <a:gd name="connsiteY3747" fmla="*/ 4773531 h 6346826"/>
              <a:gd name="connsiteX3748" fmla="*/ 1640406 w 5451476"/>
              <a:gd name="connsiteY3748" fmla="*/ 4758925 h 6346826"/>
              <a:gd name="connsiteX3749" fmla="*/ 1654695 w 5451476"/>
              <a:gd name="connsiteY3749" fmla="*/ 4744319 h 6346826"/>
              <a:gd name="connsiteX3750" fmla="*/ 1669620 w 5451476"/>
              <a:gd name="connsiteY3750" fmla="*/ 4729396 h 6346826"/>
              <a:gd name="connsiteX3751" fmla="*/ 1684226 w 5451476"/>
              <a:gd name="connsiteY3751" fmla="*/ 4715108 h 6346826"/>
              <a:gd name="connsiteX3752" fmla="*/ 1698833 w 5451476"/>
              <a:gd name="connsiteY3752" fmla="*/ 4700502 h 6346826"/>
              <a:gd name="connsiteX3753" fmla="*/ 1713440 w 5451476"/>
              <a:gd name="connsiteY3753" fmla="*/ 4685896 h 6346826"/>
              <a:gd name="connsiteX3754" fmla="*/ 1728364 w 5451476"/>
              <a:gd name="connsiteY3754" fmla="*/ 4671290 h 6346826"/>
              <a:gd name="connsiteX3755" fmla="*/ 1742654 w 5451476"/>
              <a:gd name="connsiteY3755" fmla="*/ 4656367 h 6346826"/>
              <a:gd name="connsiteX3756" fmla="*/ 1757260 w 5451476"/>
              <a:gd name="connsiteY3756" fmla="*/ 4642079 h 6346826"/>
              <a:gd name="connsiteX3757" fmla="*/ 1771867 w 5451476"/>
              <a:gd name="connsiteY3757" fmla="*/ 4627473 h 6346826"/>
              <a:gd name="connsiteX3758" fmla="*/ 1786474 w 5451476"/>
              <a:gd name="connsiteY3758" fmla="*/ 4612867 h 6346826"/>
              <a:gd name="connsiteX3759" fmla="*/ 1801398 w 5451476"/>
              <a:gd name="connsiteY3759" fmla="*/ 4598261 h 6346826"/>
              <a:gd name="connsiteX3760" fmla="*/ 1816005 w 5451476"/>
              <a:gd name="connsiteY3760" fmla="*/ 4583656 h 6346826"/>
              <a:gd name="connsiteX3761" fmla="*/ 1830294 w 5451476"/>
              <a:gd name="connsiteY3761" fmla="*/ 4568732 h 6346826"/>
              <a:gd name="connsiteX3762" fmla="*/ 1844901 w 5451476"/>
              <a:gd name="connsiteY3762" fmla="*/ 4554444 h 6346826"/>
              <a:gd name="connsiteX3763" fmla="*/ 1859508 w 5451476"/>
              <a:gd name="connsiteY3763" fmla="*/ 4539838 h 6346826"/>
              <a:gd name="connsiteX3764" fmla="*/ 1874114 w 5451476"/>
              <a:gd name="connsiteY3764" fmla="*/ 4525232 h 6346826"/>
              <a:gd name="connsiteX3765" fmla="*/ 1889039 w 5451476"/>
              <a:gd name="connsiteY3765" fmla="*/ 4510627 h 6346826"/>
              <a:gd name="connsiteX3766" fmla="*/ 1903645 w 5451476"/>
              <a:gd name="connsiteY3766" fmla="*/ 4495703 h 6346826"/>
              <a:gd name="connsiteX3767" fmla="*/ 1917935 w 5451476"/>
              <a:gd name="connsiteY3767" fmla="*/ 4481098 h 6346826"/>
              <a:gd name="connsiteX3768" fmla="*/ 1932541 w 5451476"/>
              <a:gd name="connsiteY3768" fmla="*/ 4466809 h 6346826"/>
              <a:gd name="connsiteX3769" fmla="*/ 1947148 w 5451476"/>
              <a:gd name="connsiteY3769" fmla="*/ 4452204 h 6346826"/>
              <a:gd name="connsiteX3770" fmla="*/ 1962073 w 5451476"/>
              <a:gd name="connsiteY3770" fmla="*/ 4437598 h 6346826"/>
              <a:gd name="connsiteX3771" fmla="*/ 1976679 w 5451476"/>
              <a:gd name="connsiteY3771" fmla="*/ 4422992 h 6346826"/>
              <a:gd name="connsiteX3772" fmla="*/ 1990969 w 5451476"/>
              <a:gd name="connsiteY3772" fmla="*/ 4408069 h 6346826"/>
              <a:gd name="connsiteX3773" fmla="*/ 2005575 w 5451476"/>
              <a:gd name="connsiteY3773" fmla="*/ 4393463 h 6346826"/>
              <a:gd name="connsiteX3774" fmla="*/ 2020182 w 5451476"/>
              <a:gd name="connsiteY3774" fmla="*/ 4379175 h 6346826"/>
              <a:gd name="connsiteX3775" fmla="*/ 2031296 w 5451476"/>
              <a:gd name="connsiteY3775" fmla="*/ 4368062 h 6346826"/>
              <a:gd name="connsiteX3776" fmla="*/ 2032884 w 5451476"/>
              <a:gd name="connsiteY3776" fmla="*/ 4366474 h 6346826"/>
              <a:gd name="connsiteX3777" fmla="*/ 2035107 w 5451476"/>
              <a:gd name="connsiteY3777" fmla="*/ 4364569 h 6346826"/>
              <a:gd name="connsiteX3778" fmla="*/ 2038599 w 5451476"/>
              <a:gd name="connsiteY3778" fmla="*/ 4360441 h 6346826"/>
              <a:gd name="connsiteX3779" fmla="*/ 2041775 w 5451476"/>
              <a:gd name="connsiteY3779" fmla="*/ 4356631 h 6346826"/>
              <a:gd name="connsiteX3780" fmla="*/ 2045268 w 5451476"/>
              <a:gd name="connsiteY3780" fmla="*/ 4352503 h 6346826"/>
              <a:gd name="connsiteX3781" fmla="*/ 2048443 w 5451476"/>
              <a:gd name="connsiteY3781" fmla="*/ 4348693 h 6346826"/>
              <a:gd name="connsiteX3782" fmla="*/ 2051619 w 5451476"/>
              <a:gd name="connsiteY3782" fmla="*/ 4344565 h 6346826"/>
              <a:gd name="connsiteX3783" fmla="*/ 2054794 w 5451476"/>
              <a:gd name="connsiteY3783" fmla="*/ 4340438 h 6346826"/>
              <a:gd name="connsiteX3784" fmla="*/ 2057652 w 5451476"/>
              <a:gd name="connsiteY3784" fmla="*/ 4335992 h 6346826"/>
              <a:gd name="connsiteX3785" fmla="*/ 2060510 w 5451476"/>
              <a:gd name="connsiteY3785" fmla="*/ 4331547 h 6346826"/>
              <a:gd name="connsiteX3786" fmla="*/ 2063050 w 5451476"/>
              <a:gd name="connsiteY3786" fmla="*/ 4326784 h 6346826"/>
              <a:gd name="connsiteX3787" fmla="*/ 2065908 w 5451476"/>
              <a:gd name="connsiteY3787" fmla="*/ 4322022 h 6346826"/>
              <a:gd name="connsiteX3788" fmla="*/ 2068766 w 5451476"/>
              <a:gd name="connsiteY3788" fmla="*/ 4317576 h 6346826"/>
              <a:gd name="connsiteX3789" fmla="*/ 2070988 w 5451476"/>
              <a:gd name="connsiteY3789" fmla="*/ 4312814 h 6346826"/>
              <a:gd name="connsiteX3790" fmla="*/ 2073529 w 5451476"/>
              <a:gd name="connsiteY3790" fmla="*/ 4307733 h 6346826"/>
              <a:gd name="connsiteX3791" fmla="*/ 2075434 w 5451476"/>
              <a:gd name="connsiteY3791" fmla="*/ 4302653 h 6346826"/>
              <a:gd name="connsiteX3792" fmla="*/ 2077974 w 5451476"/>
              <a:gd name="connsiteY3792" fmla="*/ 4297573 h 6346826"/>
              <a:gd name="connsiteX3793" fmla="*/ 2079880 w 5451476"/>
              <a:gd name="connsiteY3793" fmla="*/ 4292175 h 6346826"/>
              <a:gd name="connsiteX3794" fmla="*/ 2081467 w 5451476"/>
              <a:gd name="connsiteY3794" fmla="*/ 4286777 h 6346826"/>
              <a:gd name="connsiteX3795" fmla="*/ 2083372 w 5451476"/>
              <a:gd name="connsiteY3795" fmla="*/ 4281379 h 6346826"/>
              <a:gd name="connsiteX3796" fmla="*/ 2084960 w 5451476"/>
              <a:gd name="connsiteY3796" fmla="*/ 4275664 h 6346826"/>
              <a:gd name="connsiteX3797" fmla="*/ 2086548 w 5451476"/>
              <a:gd name="connsiteY3797" fmla="*/ 4269631 h 6346826"/>
              <a:gd name="connsiteX3798" fmla="*/ 2087818 w 5451476"/>
              <a:gd name="connsiteY3798" fmla="*/ 4263916 h 6346826"/>
              <a:gd name="connsiteX3799" fmla="*/ 2089088 w 5451476"/>
              <a:gd name="connsiteY3799" fmla="*/ 4257566 h 6346826"/>
              <a:gd name="connsiteX3800" fmla="*/ 2090041 w 5451476"/>
              <a:gd name="connsiteY3800" fmla="*/ 4251215 h 6346826"/>
              <a:gd name="connsiteX3801" fmla="*/ 2090993 w 5451476"/>
              <a:gd name="connsiteY3801" fmla="*/ 4245183 h 6346826"/>
              <a:gd name="connsiteX3802" fmla="*/ 2091311 w 5451476"/>
              <a:gd name="connsiteY3802" fmla="*/ 4237880 h 6346826"/>
              <a:gd name="connsiteX3803" fmla="*/ 2092264 w 5451476"/>
              <a:gd name="connsiteY3803" fmla="*/ 4231212 h 6346826"/>
              <a:gd name="connsiteX3804" fmla="*/ 2092264 w 5451476"/>
              <a:gd name="connsiteY3804" fmla="*/ 4224226 h 6346826"/>
              <a:gd name="connsiteX3805" fmla="*/ 2092264 w 5451476"/>
              <a:gd name="connsiteY3805" fmla="*/ 4216924 h 6346826"/>
              <a:gd name="connsiteX3806" fmla="*/ 2091628 w 5451476"/>
              <a:gd name="connsiteY3806" fmla="*/ 4208986 h 6346826"/>
              <a:gd name="connsiteX3807" fmla="*/ 2091311 w 5451476"/>
              <a:gd name="connsiteY3807" fmla="*/ 4201048 h 6346826"/>
              <a:gd name="connsiteX3808" fmla="*/ 2090041 w 5451476"/>
              <a:gd name="connsiteY3808" fmla="*/ 4192792 h 6346826"/>
              <a:gd name="connsiteX3809" fmla="*/ 2089088 w 5451476"/>
              <a:gd name="connsiteY3809" fmla="*/ 4184854 h 6346826"/>
              <a:gd name="connsiteX3810" fmla="*/ 2086865 w 5451476"/>
              <a:gd name="connsiteY3810" fmla="*/ 4174376 h 6346826"/>
              <a:gd name="connsiteX3811" fmla="*/ 2084325 w 5451476"/>
              <a:gd name="connsiteY3811" fmla="*/ 4164216 h 6346826"/>
              <a:gd name="connsiteX3812" fmla="*/ 2081467 w 5451476"/>
              <a:gd name="connsiteY3812" fmla="*/ 4153738 h 6346826"/>
              <a:gd name="connsiteX3813" fmla="*/ 2077339 w 5451476"/>
              <a:gd name="connsiteY3813" fmla="*/ 4143895 h 6346826"/>
              <a:gd name="connsiteX3814" fmla="*/ 2073529 w 5451476"/>
              <a:gd name="connsiteY3814" fmla="*/ 4134369 h 6346826"/>
              <a:gd name="connsiteX3815" fmla="*/ 2069083 w 5451476"/>
              <a:gd name="connsiteY3815" fmla="*/ 4125479 h 6346826"/>
              <a:gd name="connsiteX3816" fmla="*/ 2064003 w 5451476"/>
              <a:gd name="connsiteY3816" fmla="*/ 4115953 h 6346826"/>
              <a:gd name="connsiteX3817" fmla="*/ 2058287 w 5451476"/>
              <a:gd name="connsiteY3817" fmla="*/ 4107063 h 6346826"/>
              <a:gd name="connsiteX3818" fmla="*/ 2052571 w 5451476"/>
              <a:gd name="connsiteY3818" fmla="*/ 4098490 h 6346826"/>
              <a:gd name="connsiteX3819" fmla="*/ 2045585 w 5451476"/>
              <a:gd name="connsiteY3819" fmla="*/ 4089917 h 6346826"/>
              <a:gd name="connsiteX3820" fmla="*/ 2038599 w 5451476"/>
              <a:gd name="connsiteY3820" fmla="*/ 4081661 h 6346826"/>
              <a:gd name="connsiteX3821" fmla="*/ 2031296 w 5451476"/>
              <a:gd name="connsiteY3821" fmla="*/ 4073724 h 6346826"/>
              <a:gd name="connsiteX3822" fmla="*/ 2023358 w 5451476"/>
              <a:gd name="connsiteY3822" fmla="*/ 4066103 h 6346826"/>
              <a:gd name="connsiteX3823" fmla="*/ 2015102 w 5451476"/>
              <a:gd name="connsiteY3823" fmla="*/ 4059118 h 6346826"/>
              <a:gd name="connsiteX3824" fmla="*/ 2006528 w 5451476"/>
              <a:gd name="connsiteY3824" fmla="*/ 4052767 h 6346826"/>
              <a:gd name="connsiteX3825" fmla="*/ 1997637 w 5451476"/>
              <a:gd name="connsiteY3825" fmla="*/ 4046735 h 6346826"/>
              <a:gd name="connsiteX3826" fmla="*/ 1989063 w 5451476"/>
              <a:gd name="connsiteY3826" fmla="*/ 4041337 h 6346826"/>
              <a:gd name="connsiteX3827" fmla="*/ 1979855 w 5451476"/>
              <a:gd name="connsiteY3827" fmla="*/ 4035939 h 6346826"/>
              <a:gd name="connsiteX3828" fmla="*/ 1970329 w 5451476"/>
              <a:gd name="connsiteY3828" fmla="*/ 4031176 h 6346826"/>
              <a:gd name="connsiteX3829" fmla="*/ 1960802 w 5451476"/>
              <a:gd name="connsiteY3829" fmla="*/ 4027366 h 6346826"/>
              <a:gd name="connsiteX3830" fmla="*/ 1950959 w 5451476"/>
              <a:gd name="connsiteY3830" fmla="*/ 4023873 h 6346826"/>
              <a:gd name="connsiteX3831" fmla="*/ 1940480 w 5451476"/>
              <a:gd name="connsiteY3831" fmla="*/ 4020698 h 6346826"/>
              <a:gd name="connsiteX3832" fmla="*/ 1930636 w 5451476"/>
              <a:gd name="connsiteY3832" fmla="*/ 4017841 h 6346826"/>
              <a:gd name="connsiteX3833" fmla="*/ 1920157 w 5451476"/>
              <a:gd name="connsiteY3833" fmla="*/ 4015935 h 6346826"/>
              <a:gd name="connsiteX3834" fmla="*/ 1911901 w 5451476"/>
              <a:gd name="connsiteY3834" fmla="*/ 4014665 h 6346826"/>
              <a:gd name="connsiteX3835" fmla="*/ 1903963 w 5451476"/>
              <a:gd name="connsiteY3835" fmla="*/ 4013713 h 6346826"/>
              <a:gd name="connsiteX3836" fmla="*/ 1895707 w 5451476"/>
              <a:gd name="connsiteY3836" fmla="*/ 4013078 h 6346826"/>
              <a:gd name="connsiteX3837" fmla="*/ 1887769 w 5451476"/>
              <a:gd name="connsiteY3837" fmla="*/ 4012760 h 6346826"/>
              <a:gd name="connsiteX3838" fmla="*/ 1880465 w 5451476"/>
              <a:gd name="connsiteY3838" fmla="*/ 4012760 h 6346826"/>
              <a:gd name="connsiteX3839" fmla="*/ 1873797 w 5451476"/>
              <a:gd name="connsiteY3839" fmla="*/ 4013078 h 6346826"/>
              <a:gd name="connsiteX3840" fmla="*/ 1866811 w 5451476"/>
              <a:gd name="connsiteY3840" fmla="*/ 4013395 h 6346826"/>
              <a:gd name="connsiteX3841" fmla="*/ 1859825 w 5451476"/>
              <a:gd name="connsiteY3841" fmla="*/ 4014348 h 6346826"/>
              <a:gd name="connsiteX3842" fmla="*/ 1853474 w 5451476"/>
              <a:gd name="connsiteY3842" fmla="*/ 4014983 h 6346826"/>
              <a:gd name="connsiteX3843" fmla="*/ 1847124 w 5451476"/>
              <a:gd name="connsiteY3843" fmla="*/ 4015935 h 6346826"/>
              <a:gd name="connsiteX3844" fmla="*/ 1841408 w 5451476"/>
              <a:gd name="connsiteY3844" fmla="*/ 4016888 h 6346826"/>
              <a:gd name="connsiteX3845" fmla="*/ 1835057 w 5451476"/>
              <a:gd name="connsiteY3845" fmla="*/ 4018476 h 6346826"/>
              <a:gd name="connsiteX3846" fmla="*/ 1829341 w 5451476"/>
              <a:gd name="connsiteY3846" fmla="*/ 4019746 h 6346826"/>
              <a:gd name="connsiteX3847" fmla="*/ 1823943 w 5451476"/>
              <a:gd name="connsiteY3847" fmla="*/ 4021333 h 6346826"/>
              <a:gd name="connsiteX3848" fmla="*/ 1818227 w 5451476"/>
              <a:gd name="connsiteY3848" fmla="*/ 4023238 h 6346826"/>
              <a:gd name="connsiteX3849" fmla="*/ 1812829 w 5451476"/>
              <a:gd name="connsiteY3849" fmla="*/ 4025461 h 6346826"/>
              <a:gd name="connsiteX3850" fmla="*/ 1807114 w 5451476"/>
              <a:gd name="connsiteY3850" fmla="*/ 4027366 h 6346826"/>
              <a:gd name="connsiteX3851" fmla="*/ 1802351 w 5451476"/>
              <a:gd name="connsiteY3851" fmla="*/ 4029271 h 6346826"/>
              <a:gd name="connsiteX3852" fmla="*/ 1797270 w 5451476"/>
              <a:gd name="connsiteY3852" fmla="*/ 4031811 h 6346826"/>
              <a:gd name="connsiteX3853" fmla="*/ 1792189 w 5451476"/>
              <a:gd name="connsiteY3853" fmla="*/ 4034034 h 6346826"/>
              <a:gd name="connsiteX3854" fmla="*/ 1787426 w 5451476"/>
              <a:gd name="connsiteY3854" fmla="*/ 4036574 h 6346826"/>
              <a:gd name="connsiteX3855" fmla="*/ 1782664 w 5451476"/>
              <a:gd name="connsiteY3855" fmla="*/ 4038797 h 6346826"/>
              <a:gd name="connsiteX3856" fmla="*/ 1777900 w 5451476"/>
              <a:gd name="connsiteY3856" fmla="*/ 4041654 h 6346826"/>
              <a:gd name="connsiteX3857" fmla="*/ 1773455 w 5451476"/>
              <a:gd name="connsiteY3857" fmla="*/ 4044512 h 6346826"/>
              <a:gd name="connsiteX3858" fmla="*/ 1769009 w 5451476"/>
              <a:gd name="connsiteY3858" fmla="*/ 4047052 h 6346826"/>
              <a:gd name="connsiteX3859" fmla="*/ 1764881 w 5451476"/>
              <a:gd name="connsiteY3859" fmla="*/ 4050227 h 6346826"/>
              <a:gd name="connsiteX3860" fmla="*/ 1760436 w 5451476"/>
              <a:gd name="connsiteY3860" fmla="*/ 4053085 h 6346826"/>
              <a:gd name="connsiteX3861" fmla="*/ 1755990 w 5451476"/>
              <a:gd name="connsiteY3861" fmla="*/ 4056578 h 6346826"/>
              <a:gd name="connsiteX3862" fmla="*/ 1752180 w 5451476"/>
              <a:gd name="connsiteY3862" fmla="*/ 4059753 h 6346826"/>
              <a:gd name="connsiteX3863" fmla="*/ 1748052 w 5451476"/>
              <a:gd name="connsiteY3863" fmla="*/ 4062928 h 6346826"/>
              <a:gd name="connsiteX3864" fmla="*/ 1744241 w 5451476"/>
              <a:gd name="connsiteY3864" fmla="*/ 4066738 h 6346826"/>
              <a:gd name="connsiteX3865" fmla="*/ 1740431 w 5451476"/>
              <a:gd name="connsiteY3865" fmla="*/ 4070231 h 6346826"/>
              <a:gd name="connsiteX3866" fmla="*/ 1738525 w 5451476"/>
              <a:gd name="connsiteY3866" fmla="*/ 4071818 h 6346826"/>
              <a:gd name="connsiteX3867" fmla="*/ 1736620 w 5451476"/>
              <a:gd name="connsiteY3867" fmla="*/ 4073724 h 6346826"/>
              <a:gd name="connsiteX3868" fmla="*/ 1725507 w 5451476"/>
              <a:gd name="connsiteY3868" fmla="*/ 4084519 h 6346826"/>
              <a:gd name="connsiteX3869" fmla="*/ 1710900 w 5451476"/>
              <a:gd name="connsiteY3869" fmla="*/ 4098807 h 6346826"/>
              <a:gd name="connsiteX3870" fmla="*/ 1695658 w 5451476"/>
              <a:gd name="connsiteY3870" fmla="*/ 4113096 h 6346826"/>
              <a:gd name="connsiteX3871" fmla="*/ 1681051 w 5451476"/>
              <a:gd name="connsiteY3871" fmla="*/ 4127384 h 6346826"/>
              <a:gd name="connsiteX3872" fmla="*/ 1665809 w 5451476"/>
              <a:gd name="connsiteY3872" fmla="*/ 4141672 h 6346826"/>
              <a:gd name="connsiteX3873" fmla="*/ 1651202 w 5451476"/>
              <a:gd name="connsiteY3873" fmla="*/ 4155960 h 6346826"/>
              <a:gd name="connsiteX3874" fmla="*/ 1640406 w 5451476"/>
              <a:gd name="connsiteY3874" fmla="*/ 4166438 h 6346826"/>
              <a:gd name="connsiteX3875" fmla="*/ 1638183 w 5451476"/>
              <a:gd name="connsiteY3875" fmla="*/ 4168661 h 6346826"/>
              <a:gd name="connsiteX3876" fmla="*/ 1636278 w 5451476"/>
              <a:gd name="connsiteY3876" fmla="*/ 4170566 h 6346826"/>
              <a:gd name="connsiteX3877" fmla="*/ 1632467 w 5451476"/>
              <a:gd name="connsiteY3877" fmla="*/ 4174059 h 6346826"/>
              <a:gd name="connsiteX3878" fmla="*/ 1628657 w 5451476"/>
              <a:gd name="connsiteY3878" fmla="*/ 4177234 h 6346826"/>
              <a:gd name="connsiteX3879" fmla="*/ 1624529 w 5451476"/>
              <a:gd name="connsiteY3879" fmla="*/ 4180727 h 6346826"/>
              <a:gd name="connsiteX3880" fmla="*/ 1620719 w 5451476"/>
              <a:gd name="connsiteY3880" fmla="*/ 4183902 h 6346826"/>
              <a:gd name="connsiteX3881" fmla="*/ 1616273 w 5451476"/>
              <a:gd name="connsiteY3881" fmla="*/ 4187077 h 6346826"/>
              <a:gd name="connsiteX3882" fmla="*/ 1611827 w 5451476"/>
              <a:gd name="connsiteY3882" fmla="*/ 4189935 h 6346826"/>
              <a:gd name="connsiteX3883" fmla="*/ 1607700 w 5451476"/>
              <a:gd name="connsiteY3883" fmla="*/ 4193110 h 6346826"/>
              <a:gd name="connsiteX3884" fmla="*/ 1603254 w 5451476"/>
              <a:gd name="connsiteY3884" fmla="*/ 4195967 h 6346826"/>
              <a:gd name="connsiteX3885" fmla="*/ 1598808 w 5451476"/>
              <a:gd name="connsiteY3885" fmla="*/ 4198825 h 6346826"/>
              <a:gd name="connsiteX3886" fmla="*/ 1594045 w 5451476"/>
              <a:gd name="connsiteY3886" fmla="*/ 4201365 h 6346826"/>
              <a:gd name="connsiteX3887" fmla="*/ 1589282 w 5451476"/>
              <a:gd name="connsiteY3887" fmla="*/ 4203905 h 6346826"/>
              <a:gd name="connsiteX3888" fmla="*/ 1584519 w 5451476"/>
              <a:gd name="connsiteY3888" fmla="*/ 4206128 h 6346826"/>
              <a:gd name="connsiteX3889" fmla="*/ 1579439 w 5451476"/>
              <a:gd name="connsiteY3889" fmla="*/ 4208668 h 6346826"/>
              <a:gd name="connsiteX3890" fmla="*/ 1574358 w 5451476"/>
              <a:gd name="connsiteY3890" fmla="*/ 4210891 h 6346826"/>
              <a:gd name="connsiteX3891" fmla="*/ 1568960 w 5451476"/>
              <a:gd name="connsiteY3891" fmla="*/ 4213113 h 6346826"/>
              <a:gd name="connsiteX3892" fmla="*/ 1563879 w 5451476"/>
              <a:gd name="connsiteY3892" fmla="*/ 4215018 h 6346826"/>
              <a:gd name="connsiteX3893" fmla="*/ 1558481 w 5451476"/>
              <a:gd name="connsiteY3893" fmla="*/ 4216924 h 6346826"/>
              <a:gd name="connsiteX3894" fmla="*/ 1552765 w 5451476"/>
              <a:gd name="connsiteY3894" fmla="*/ 4218511 h 6346826"/>
              <a:gd name="connsiteX3895" fmla="*/ 1547367 w 5451476"/>
              <a:gd name="connsiteY3895" fmla="*/ 4220099 h 6346826"/>
              <a:gd name="connsiteX3896" fmla="*/ 1541334 w 5451476"/>
              <a:gd name="connsiteY3896" fmla="*/ 4221686 h 6346826"/>
              <a:gd name="connsiteX3897" fmla="*/ 1535301 w 5451476"/>
              <a:gd name="connsiteY3897" fmla="*/ 4223274 h 6346826"/>
              <a:gd name="connsiteX3898" fmla="*/ 1528950 w 5451476"/>
              <a:gd name="connsiteY3898" fmla="*/ 4224544 h 6346826"/>
              <a:gd name="connsiteX3899" fmla="*/ 1522917 w 5451476"/>
              <a:gd name="connsiteY3899" fmla="*/ 4225179 h 6346826"/>
              <a:gd name="connsiteX3900" fmla="*/ 1516566 w 5451476"/>
              <a:gd name="connsiteY3900" fmla="*/ 4226132 h 6346826"/>
              <a:gd name="connsiteX3901" fmla="*/ 1509580 w 5451476"/>
              <a:gd name="connsiteY3901" fmla="*/ 4226767 h 6346826"/>
              <a:gd name="connsiteX3902" fmla="*/ 1502912 w 5451476"/>
              <a:gd name="connsiteY3902" fmla="*/ 4227402 h 6346826"/>
              <a:gd name="connsiteX3903" fmla="*/ 1495608 w 5451476"/>
              <a:gd name="connsiteY3903" fmla="*/ 4227402 h 6346826"/>
              <a:gd name="connsiteX3904" fmla="*/ 1488623 w 5451476"/>
              <a:gd name="connsiteY3904" fmla="*/ 4227402 h 6346826"/>
              <a:gd name="connsiteX3905" fmla="*/ 1480684 w 5451476"/>
              <a:gd name="connsiteY3905" fmla="*/ 4227402 h 6346826"/>
              <a:gd name="connsiteX3906" fmla="*/ 1472110 w 5451476"/>
              <a:gd name="connsiteY3906" fmla="*/ 4226449 h 6346826"/>
              <a:gd name="connsiteX3907" fmla="*/ 1464172 w 5451476"/>
              <a:gd name="connsiteY3907" fmla="*/ 4225814 h 6346826"/>
              <a:gd name="connsiteX3908" fmla="*/ 1456233 w 5451476"/>
              <a:gd name="connsiteY3908" fmla="*/ 4224226 h 6346826"/>
              <a:gd name="connsiteX3909" fmla="*/ 1446072 w 5451476"/>
              <a:gd name="connsiteY3909" fmla="*/ 4222004 h 6346826"/>
              <a:gd name="connsiteX3910" fmla="*/ 1435911 w 5451476"/>
              <a:gd name="connsiteY3910" fmla="*/ 4219464 h 6346826"/>
              <a:gd name="connsiteX3911" fmla="*/ 1425432 w 5451476"/>
              <a:gd name="connsiteY3911" fmla="*/ 4216289 h 6346826"/>
              <a:gd name="connsiteX3912" fmla="*/ 1415588 w 5451476"/>
              <a:gd name="connsiteY3912" fmla="*/ 4212478 h 6346826"/>
              <a:gd name="connsiteX3913" fmla="*/ 1406062 w 5451476"/>
              <a:gd name="connsiteY3913" fmla="*/ 4208668 h 6346826"/>
              <a:gd name="connsiteX3914" fmla="*/ 1396536 w 5451476"/>
              <a:gd name="connsiteY3914" fmla="*/ 4203905 h 6346826"/>
              <a:gd name="connsiteX3915" fmla="*/ 1387327 w 5451476"/>
              <a:gd name="connsiteY3915" fmla="*/ 4199143 h 6346826"/>
              <a:gd name="connsiteX3916" fmla="*/ 1378754 w 5451476"/>
              <a:gd name="connsiteY3916" fmla="*/ 4193427 h 6346826"/>
              <a:gd name="connsiteX3917" fmla="*/ 1369863 w 5451476"/>
              <a:gd name="connsiteY3917" fmla="*/ 4187077 h 6346826"/>
              <a:gd name="connsiteX3918" fmla="*/ 1361607 w 5451476"/>
              <a:gd name="connsiteY3918" fmla="*/ 4180727 h 6346826"/>
              <a:gd name="connsiteX3919" fmla="*/ 1353351 w 5451476"/>
              <a:gd name="connsiteY3919" fmla="*/ 4173741 h 6346826"/>
              <a:gd name="connsiteX3920" fmla="*/ 1345412 w 5451476"/>
              <a:gd name="connsiteY3920" fmla="*/ 4166438 h 6346826"/>
              <a:gd name="connsiteX3921" fmla="*/ 1338109 w 5451476"/>
              <a:gd name="connsiteY3921" fmla="*/ 4158500 h 6346826"/>
              <a:gd name="connsiteX3922" fmla="*/ 1331123 w 5451476"/>
              <a:gd name="connsiteY3922" fmla="*/ 4150245 h 6346826"/>
              <a:gd name="connsiteX3923" fmla="*/ 1324137 w 5451476"/>
              <a:gd name="connsiteY3923" fmla="*/ 4141990 h 6346826"/>
              <a:gd name="connsiteX3924" fmla="*/ 1318422 w 5451476"/>
              <a:gd name="connsiteY3924" fmla="*/ 4133099 h 6346826"/>
              <a:gd name="connsiteX3925" fmla="*/ 1312706 w 5451476"/>
              <a:gd name="connsiteY3925" fmla="*/ 4124526 h 6346826"/>
              <a:gd name="connsiteX3926" fmla="*/ 1307943 w 5451476"/>
              <a:gd name="connsiteY3926" fmla="*/ 4115318 h 6346826"/>
              <a:gd name="connsiteX3927" fmla="*/ 1303180 w 5451476"/>
              <a:gd name="connsiteY3927" fmla="*/ 4105793 h 6346826"/>
              <a:gd name="connsiteX3928" fmla="*/ 1299369 w 5451476"/>
              <a:gd name="connsiteY3928" fmla="*/ 4096267 h 6346826"/>
              <a:gd name="connsiteX3929" fmla="*/ 1295559 w 5451476"/>
              <a:gd name="connsiteY3929" fmla="*/ 4086424 h 6346826"/>
              <a:gd name="connsiteX3930" fmla="*/ 1292383 w 5451476"/>
              <a:gd name="connsiteY3930" fmla="*/ 4076264 h 6346826"/>
              <a:gd name="connsiteX3931" fmla="*/ 1289843 w 5451476"/>
              <a:gd name="connsiteY3931" fmla="*/ 4066103 h 6346826"/>
              <a:gd name="connsiteX3932" fmla="*/ 1287620 w 5451476"/>
              <a:gd name="connsiteY3932" fmla="*/ 4055625 h 6346826"/>
              <a:gd name="connsiteX3933" fmla="*/ 1286033 w 5451476"/>
              <a:gd name="connsiteY3933" fmla="*/ 4047687 h 6346826"/>
              <a:gd name="connsiteX3934" fmla="*/ 1285397 w 5451476"/>
              <a:gd name="connsiteY3934" fmla="*/ 4039749 h 6346826"/>
              <a:gd name="connsiteX3935" fmla="*/ 1284445 w 5451476"/>
              <a:gd name="connsiteY3935" fmla="*/ 4031176 h 6346826"/>
              <a:gd name="connsiteX3936" fmla="*/ 1284445 w 5451476"/>
              <a:gd name="connsiteY3936" fmla="*/ 4023238 h 6346826"/>
              <a:gd name="connsiteX3937" fmla="*/ 1284445 w 5451476"/>
              <a:gd name="connsiteY3937" fmla="*/ 4016253 h 6346826"/>
              <a:gd name="connsiteX3938" fmla="*/ 1284445 w 5451476"/>
              <a:gd name="connsiteY3938" fmla="*/ 4008950 h 6346826"/>
              <a:gd name="connsiteX3939" fmla="*/ 1285080 w 5451476"/>
              <a:gd name="connsiteY3939" fmla="*/ 4002282 h 6346826"/>
              <a:gd name="connsiteX3940" fmla="*/ 1285715 w 5451476"/>
              <a:gd name="connsiteY3940" fmla="*/ 3995297 h 6346826"/>
              <a:gd name="connsiteX3941" fmla="*/ 1286668 w 5451476"/>
              <a:gd name="connsiteY3941" fmla="*/ 3989264 h 6346826"/>
              <a:gd name="connsiteX3942" fmla="*/ 1287620 w 5451476"/>
              <a:gd name="connsiteY3942" fmla="*/ 3982914 h 6346826"/>
              <a:gd name="connsiteX3943" fmla="*/ 1288890 w 5451476"/>
              <a:gd name="connsiteY3943" fmla="*/ 3976563 h 6346826"/>
              <a:gd name="connsiteX3944" fmla="*/ 1290161 w 5451476"/>
              <a:gd name="connsiteY3944" fmla="*/ 3970531 h 6346826"/>
              <a:gd name="connsiteX3945" fmla="*/ 1291748 w 5451476"/>
              <a:gd name="connsiteY3945" fmla="*/ 3964815 h 6346826"/>
              <a:gd name="connsiteX3946" fmla="*/ 1293336 w 5451476"/>
              <a:gd name="connsiteY3946" fmla="*/ 3959100 h 6346826"/>
              <a:gd name="connsiteX3947" fmla="*/ 1294924 w 5451476"/>
              <a:gd name="connsiteY3947" fmla="*/ 3953702 h 6346826"/>
              <a:gd name="connsiteX3948" fmla="*/ 1296829 w 5451476"/>
              <a:gd name="connsiteY3948" fmla="*/ 3947987 h 6346826"/>
              <a:gd name="connsiteX3949" fmla="*/ 1298734 w 5451476"/>
              <a:gd name="connsiteY3949" fmla="*/ 3942907 h 6346826"/>
              <a:gd name="connsiteX3950" fmla="*/ 1300957 w 5451476"/>
              <a:gd name="connsiteY3950" fmla="*/ 3937826 h 6346826"/>
              <a:gd name="connsiteX3951" fmla="*/ 1303180 w 5451476"/>
              <a:gd name="connsiteY3951" fmla="*/ 3932429 h 6346826"/>
              <a:gd name="connsiteX3952" fmla="*/ 1305720 w 5451476"/>
              <a:gd name="connsiteY3952" fmla="*/ 3927348 h 6346826"/>
              <a:gd name="connsiteX3953" fmla="*/ 1307943 w 5451476"/>
              <a:gd name="connsiteY3953" fmla="*/ 3922586 h 6346826"/>
              <a:gd name="connsiteX3954" fmla="*/ 1310483 w 5451476"/>
              <a:gd name="connsiteY3954" fmla="*/ 3917823 h 6346826"/>
              <a:gd name="connsiteX3955" fmla="*/ 1313023 w 5451476"/>
              <a:gd name="connsiteY3955" fmla="*/ 3913378 h 6346826"/>
              <a:gd name="connsiteX3956" fmla="*/ 1315881 w 5451476"/>
              <a:gd name="connsiteY3956" fmla="*/ 3908615 h 6346826"/>
              <a:gd name="connsiteX3957" fmla="*/ 1319374 w 5451476"/>
              <a:gd name="connsiteY3957" fmla="*/ 3903535 h 6346826"/>
              <a:gd name="connsiteX3958" fmla="*/ 1323185 w 5451476"/>
              <a:gd name="connsiteY3958" fmla="*/ 3898454 h 6346826"/>
              <a:gd name="connsiteX3959" fmla="*/ 1328900 w 5451476"/>
              <a:gd name="connsiteY3959" fmla="*/ 3892421 h 6346826"/>
              <a:gd name="connsiteX3960" fmla="*/ 1343825 w 5451476"/>
              <a:gd name="connsiteY3960" fmla="*/ 3877816 h 6346826"/>
              <a:gd name="connsiteX3961" fmla="*/ 1358114 w 5451476"/>
              <a:gd name="connsiteY3961" fmla="*/ 3863210 h 6346826"/>
              <a:gd name="connsiteX3962" fmla="*/ 1372721 w 5451476"/>
              <a:gd name="connsiteY3962" fmla="*/ 3848287 h 6346826"/>
              <a:gd name="connsiteX3963" fmla="*/ 1387327 w 5451476"/>
              <a:gd name="connsiteY3963" fmla="*/ 3833681 h 6346826"/>
              <a:gd name="connsiteX3964" fmla="*/ 1401934 w 5451476"/>
              <a:gd name="connsiteY3964" fmla="*/ 3819393 h 6346826"/>
              <a:gd name="connsiteX3965" fmla="*/ 1405110 w 5451476"/>
              <a:gd name="connsiteY3965" fmla="*/ 3815900 h 6346826"/>
              <a:gd name="connsiteX3966" fmla="*/ 1410825 w 5451476"/>
              <a:gd name="connsiteY3966" fmla="*/ 3810185 h 6346826"/>
              <a:gd name="connsiteX3967" fmla="*/ 1416224 w 5451476"/>
              <a:gd name="connsiteY3967" fmla="*/ 3804469 h 6346826"/>
              <a:gd name="connsiteX3968" fmla="*/ 1419399 w 5451476"/>
              <a:gd name="connsiteY3968" fmla="*/ 3800342 h 6346826"/>
              <a:gd name="connsiteX3969" fmla="*/ 1422574 w 5451476"/>
              <a:gd name="connsiteY3969" fmla="*/ 3796214 h 6346826"/>
              <a:gd name="connsiteX3970" fmla="*/ 1425750 w 5451476"/>
              <a:gd name="connsiteY3970" fmla="*/ 3792086 h 6346826"/>
              <a:gd name="connsiteX3971" fmla="*/ 1428925 w 5451476"/>
              <a:gd name="connsiteY3971" fmla="*/ 3787641 h 6346826"/>
              <a:gd name="connsiteX3972" fmla="*/ 1431783 w 5451476"/>
              <a:gd name="connsiteY3972" fmla="*/ 3783513 h 6346826"/>
              <a:gd name="connsiteX3973" fmla="*/ 1434958 w 5451476"/>
              <a:gd name="connsiteY3973" fmla="*/ 3779068 h 6346826"/>
              <a:gd name="connsiteX3974" fmla="*/ 1437499 w 5451476"/>
              <a:gd name="connsiteY3974" fmla="*/ 3774305 h 6346826"/>
              <a:gd name="connsiteX3975" fmla="*/ 1440039 w 5451476"/>
              <a:gd name="connsiteY3975" fmla="*/ 3769860 h 6346826"/>
              <a:gd name="connsiteX3976" fmla="*/ 1442897 w 5451476"/>
              <a:gd name="connsiteY3976" fmla="*/ 3765097 h 6346826"/>
              <a:gd name="connsiteX3977" fmla="*/ 1445437 w 5451476"/>
              <a:gd name="connsiteY3977" fmla="*/ 3760017 h 6346826"/>
              <a:gd name="connsiteX3978" fmla="*/ 1447660 w 5451476"/>
              <a:gd name="connsiteY3978" fmla="*/ 3755254 h 6346826"/>
              <a:gd name="connsiteX3979" fmla="*/ 1449565 w 5451476"/>
              <a:gd name="connsiteY3979" fmla="*/ 3750174 h 6346826"/>
              <a:gd name="connsiteX3980" fmla="*/ 1452105 w 5451476"/>
              <a:gd name="connsiteY3980" fmla="*/ 3744776 h 6346826"/>
              <a:gd name="connsiteX3981" fmla="*/ 1454011 w 5451476"/>
              <a:gd name="connsiteY3981" fmla="*/ 3739696 h 6346826"/>
              <a:gd name="connsiteX3982" fmla="*/ 1455598 w 5451476"/>
              <a:gd name="connsiteY3982" fmla="*/ 3734298 h 6346826"/>
              <a:gd name="connsiteX3983" fmla="*/ 1457504 w 5451476"/>
              <a:gd name="connsiteY3983" fmla="*/ 3728583 h 6346826"/>
              <a:gd name="connsiteX3984" fmla="*/ 1459091 w 5451476"/>
              <a:gd name="connsiteY3984" fmla="*/ 3722550 h 6346826"/>
              <a:gd name="connsiteX3985" fmla="*/ 1460679 w 5451476"/>
              <a:gd name="connsiteY3985" fmla="*/ 3717152 h 6346826"/>
              <a:gd name="connsiteX3986" fmla="*/ 1461949 w 5451476"/>
              <a:gd name="connsiteY3986" fmla="*/ 3711119 h 6346826"/>
              <a:gd name="connsiteX3987" fmla="*/ 1463219 w 5451476"/>
              <a:gd name="connsiteY3987" fmla="*/ 3705087 h 6346826"/>
              <a:gd name="connsiteX3988" fmla="*/ 1463854 w 5451476"/>
              <a:gd name="connsiteY3988" fmla="*/ 3698419 h 6346826"/>
              <a:gd name="connsiteX3989" fmla="*/ 1465125 w 5451476"/>
              <a:gd name="connsiteY3989" fmla="*/ 3692068 h 6346826"/>
              <a:gd name="connsiteX3990" fmla="*/ 1465442 w 5451476"/>
              <a:gd name="connsiteY3990" fmla="*/ 3685400 h 6346826"/>
              <a:gd name="connsiteX3991" fmla="*/ 1465760 w 5451476"/>
              <a:gd name="connsiteY3991" fmla="*/ 3678733 h 6346826"/>
              <a:gd name="connsiteX3992" fmla="*/ 1466395 w 5451476"/>
              <a:gd name="connsiteY3992" fmla="*/ 3671430 h 6346826"/>
              <a:gd name="connsiteX3993" fmla="*/ 1466395 w 5451476"/>
              <a:gd name="connsiteY3993" fmla="*/ 3663809 h 6346826"/>
              <a:gd name="connsiteX3994" fmla="*/ 1465760 w 5451476"/>
              <a:gd name="connsiteY3994" fmla="*/ 3656506 h 6346826"/>
              <a:gd name="connsiteX3995" fmla="*/ 1465125 w 5451476"/>
              <a:gd name="connsiteY3995" fmla="*/ 3648886 h 6346826"/>
              <a:gd name="connsiteX3996" fmla="*/ 1464172 w 5451476"/>
              <a:gd name="connsiteY3996" fmla="*/ 3639678 h 6346826"/>
              <a:gd name="connsiteX3997" fmla="*/ 1462584 w 5451476"/>
              <a:gd name="connsiteY3997" fmla="*/ 3631105 h 6346826"/>
              <a:gd name="connsiteX3998" fmla="*/ 1460679 w 5451476"/>
              <a:gd name="connsiteY3998" fmla="*/ 3621897 h 6346826"/>
              <a:gd name="connsiteX3999" fmla="*/ 1458774 w 5451476"/>
              <a:gd name="connsiteY3999" fmla="*/ 3613324 h 6346826"/>
              <a:gd name="connsiteX4000" fmla="*/ 1456868 w 5451476"/>
              <a:gd name="connsiteY4000" fmla="*/ 3606339 h 6346826"/>
              <a:gd name="connsiteX4001" fmla="*/ 1454328 w 5451476"/>
              <a:gd name="connsiteY4001" fmla="*/ 3599671 h 6346826"/>
              <a:gd name="connsiteX4002" fmla="*/ 1452105 w 5451476"/>
              <a:gd name="connsiteY4002" fmla="*/ 3593321 h 6346826"/>
              <a:gd name="connsiteX4003" fmla="*/ 1449565 w 5451476"/>
              <a:gd name="connsiteY4003" fmla="*/ 3586970 h 6346826"/>
              <a:gd name="connsiteX4004" fmla="*/ 1446390 w 5451476"/>
              <a:gd name="connsiteY4004" fmla="*/ 3580620 h 6346826"/>
              <a:gd name="connsiteX4005" fmla="*/ 1443849 w 5451476"/>
              <a:gd name="connsiteY4005" fmla="*/ 3574270 h 6346826"/>
              <a:gd name="connsiteX4006" fmla="*/ 1440039 w 5451476"/>
              <a:gd name="connsiteY4006" fmla="*/ 3567919 h 6346826"/>
              <a:gd name="connsiteX4007" fmla="*/ 1436546 w 5451476"/>
              <a:gd name="connsiteY4007" fmla="*/ 3561886 h 6346826"/>
              <a:gd name="connsiteX4008" fmla="*/ 1429878 w 5451476"/>
              <a:gd name="connsiteY4008" fmla="*/ 3551408 h 6346826"/>
              <a:gd name="connsiteX4009" fmla="*/ 1422257 w 5451476"/>
              <a:gd name="connsiteY4009" fmla="*/ 3540930 h 6346826"/>
              <a:gd name="connsiteX4010" fmla="*/ 1418446 w 5451476"/>
              <a:gd name="connsiteY4010" fmla="*/ 3535850 h 6346826"/>
              <a:gd name="connsiteX4011" fmla="*/ 1414318 w 5451476"/>
              <a:gd name="connsiteY4011" fmla="*/ 3531087 h 6346826"/>
              <a:gd name="connsiteX4012" fmla="*/ 1409873 w 5451476"/>
              <a:gd name="connsiteY4012" fmla="*/ 3526325 h 6346826"/>
              <a:gd name="connsiteX4013" fmla="*/ 1405110 w 5451476"/>
              <a:gd name="connsiteY4013" fmla="*/ 3521562 h 6346826"/>
              <a:gd name="connsiteX4014" fmla="*/ 1400347 w 5451476"/>
              <a:gd name="connsiteY4014" fmla="*/ 3517117 h 6346826"/>
              <a:gd name="connsiteX4015" fmla="*/ 1395583 w 5451476"/>
              <a:gd name="connsiteY4015" fmla="*/ 3512671 h 6346826"/>
              <a:gd name="connsiteX4016" fmla="*/ 1390821 w 5451476"/>
              <a:gd name="connsiteY4016" fmla="*/ 3508544 h 6346826"/>
              <a:gd name="connsiteX4017" fmla="*/ 1385740 w 5451476"/>
              <a:gd name="connsiteY4017" fmla="*/ 3504416 h 6346826"/>
              <a:gd name="connsiteX4018" fmla="*/ 1375579 w 5451476"/>
              <a:gd name="connsiteY4018" fmla="*/ 3496796 h 6346826"/>
              <a:gd name="connsiteX4019" fmla="*/ 1364782 w 5451476"/>
              <a:gd name="connsiteY4019" fmla="*/ 3490128 h 6346826"/>
              <a:gd name="connsiteX4020" fmla="*/ 1358749 w 5451476"/>
              <a:gd name="connsiteY4020" fmla="*/ 3486635 h 6346826"/>
              <a:gd name="connsiteX4021" fmla="*/ 1352398 w 5451476"/>
              <a:gd name="connsiteY4021" fmla="*/ 3483142 h 6346826"/>
              <a:gd name="connsiteX4022" fmla="*/ 1346047 w 5451476"/>
              <a:gd name="connsiteY4022" fmla="*/ 3480285 h 6346826"/>
              <a:gd name="connsiteX4023" fmla="*/ 1339697 w 5451476"/>
              <a:gd name="connsiteY4023" fmla="*/ 3477427 h 6346826"/>
              <a:gd name="connsiteX4024" fmla="*/ 1333346 w 5451476"/>
              <a:gd name="connsiteY4024" fmla="*/ 3474887 h 6346826"/>
              <a:gd name="connsiteX4025" fmla="*/ 1326995 w 5451476"/>
              <a:gd name="connsiteY4025" fmla="*/ 3472347 h 6346826"/>
              <a:gd name="connsiteX4026" fmla="*/ 1320327 w 5451476"/>
              <a:gd name="connsiteY4026" fmla="*/ 3470124 h 6346826"/>
              <a:gd name="connsiteX4027" fmla="*/ 1313976 w 5451476"/>
              <a:gd name="connsiteY4027" fmla="*/ 3467902 h 6346826"/>
              <a:gd name="connsiteX4028" fmla="*/ 1304767 w 5451476"/>
              <a:gd name="connsiteY4028" fmla="*/ 3465996 h 6346826"/>
              <a:gd name="connsiteX4029" fmla="*/ 1296194 w 5451476"/>
              <a:gd name="connsiteY4029" fmla="*/ 3464091 h 6346826"/>
              <a:gd name="connsiteX4030" fmla="*/ 1286985 w 5451476"/>
              <a:gd name="connsiteY4030" fmla="*/ 3462504 h 6346826"/>
              <a:gd name="connsiteX4031" fmla="*/ 1277777 w 5451476"/>
              <a:gd name="connsiteY4031" fmla="*/ 3461551 h 6346826"/>
              <a:gd name="connsiteX4032" fmla="*/ 1270156 w 5451476"/>
              <a:gd name="connsiteY4032" fmla="*/ 3460916 h 6346826"/>
              <a:gd name="connsiteX4033" fmla="*/ 1262852 w 5451476"/>
              <a:gd name="connsiteY4033" fmla="*/ 3460599 h 6346826"/>
              <a:gd name="connsiteX4034" fmla="*/ 1255549 w 5451476"/>
              <a:gd name="connsiteY4034" fmla="*/ 3460599 h 6346826"/>
              <a:gd name="connsiteX4035" fmla="*/ 1247928 w 5451476"/>
              <a:gd name="connsiteY4035" fmla="*/ 3460916 h 6346826"/>
              <a:gd name="connsiteX4036" fmla="*/ 1241260 w 5451476"/>
              <a:gd name="connsiteY4036" fmla="*/ 3461234 h 6346826"/>
              <a:gd name="connsiteX4037" fmla="*/ 1234591 w 5451476"/>
              <a:gd name="connsiteY4037" fmla="*/ 3462186 h 6346826"/>
              <a:gd name="connsiteX4038" fmla="*/ 1228240 w 5451476"/>
              <a:gd name="connsiteY4038" fmla="*/ 3462821 h 6346826"/>
              <a:gd name="connsiteX4039" fmla="*/ 1221572 w 5451476"/>
              <a:gd name="connsiteY4039" fmla="*/ 3463774 h 6346826"/>
              <a:gd name="connsiteX4040" fmla="*/ 1215539 w 5451476"/>
              <a:gd name="connsiteY4040" fmla="*/ 3464726 h 6346826"/>
              <a:gd name="connsiteX4041" fmla="*/ 1209506 w 5451476"/>
              <a:gd name="connsiteY4041" fmla="*/ 3466314 h 6346826"/>
              <a:gd name="connsiteX4042" fmla="*/ 1204108 w 5451476"/>
              <a:gd name="connsiteY4042" fmla="*/ 3467584 h 6346826"/>
              <a:gd name="connsiteX4043" fmla="*/ 1198074 w 5451476"/>
              <a:gd name="connsiteY4043" fmla="*/ 3469172 h 6346826"/>
              <a:gd name="connsiteX4044" fmla="*/ 1192359 w 5451476"/>
              <a:gd name="connsiteY4044" fmla="*/ 3471077 h 6346826"/>
              <a:gd name="connsiteX4045" fmla="*/ 1187278 w 5451476"/>
              <a:gd name="connsiteY4045" fmla="*/ 3472664 h 6346826"/>
              <a:gd name="connsiteX4046" fmla="*/ 1181880 w 5451476"/>
              <a:gd name="connsiteY4046" fmla="*/ 3474887 h 6346826"/>
              <a:gd name="connsiteX4047" fmla="*/ 1176482 w 5451476"/>
              <a:gd name="connsiteY4047" fmla="*/ 3477109 h 6346826"/>
              <a:gd name="connsiteX4048" fmla="*/ 1171401 w 5451476"/>
              <a:gd name="connsiteY4048" fmla="*/ 3479015 h 6346826"/>
              <a:gd name="connsiteX4049" fmla="*/ 1166638 w 5451476"/>
              <a:gd name="connsiteY4049" fmla="*/ 3481555 h 6346826"/>
              <a:gd name="connsiteX4050" fmla="*/ 1161557 w 5451476"/>
              <a:gd name="connsiteY4050" fmla="*/ 3484412 h 6346826"/>
              <a:gd name="connsiteX4051" fmla="*/ 1156794 w 5451476"/>
              <a:gd name="connsiteY4051" fmla="*/ 3486635 h 6346826"/>
              <a:gd name="connsiteX4052" fmla="*/ 1152349 w 5451476"/>
              <a:gd name="connsiteY4052" fmla="*/ 3489493 h 6346826"/>
              <a:gd name="connsiteX4053" fmla="*/ 1147586 w 5451476"/>
              <a:gd name="connsiteY4053" fmla="*/ 3492033 h 6346826"/>
              <a:gd name="connsiteX4054" fmla="*/ 1143140 w 5451476"/>
              <a:gd name="connsiteY4054" fmla="*/ 3494890 h 6346826"/>
              <a:gd name="connsiteX4055" fmla="*/ 1139012 w 5451476"/>
              <a:gd name="connsiteY4055" fmla="*/ 3497748 h 6346826"/>
              <a:gd name="connsiteX4056" fmla="*/ 1134567 w 5451476"/>
              <a:gd name="connsiteY4056" fmla="*/ 3500923 h 6346826"/>
              <a:gd name="connsiteX4057" fmla="*/ 1130439 w 5451476"/>
              <a:gd name="connsiteY4057" fmla="*/ 3504098 h 6346826"/>
              <a:gd name="connsiteX4058" fmla="*/ 1126628 w 5451476"/>
              <a:gd name="connsiteY4058" fmla="*/ 3507274 h 6346826"/>
              <a:gd name="connsiteX4059" fmla="*/ 1122183 w 5451476"/>
              <a:gd name="connsiteY4059" fmla="*/ 3510766 h 6346826"/>
              <a:gd name="connsiteX4060" fmla="*/ 1116149 w 5451476"/>
              <a:gd name="connsiteY4060" fmla="*/ 3515847 h 6346826"/>
              <a:gd name="connsiteX4061" fmla="*/ 1110751 w 5451476"/>
              <a:gd name="connsiteY4061" fmla="*/ 3521562 h 6346826"/>
              <a:gd name="connsiteX4062" fmla="*/ 1107258 w 5451476"/>
              <a:gd name="connsiteY4062" fmla="*/ 3524737 h 6346826"/>
              <a:gd name="connsiteX4063" fmla="*/ 1092969 w 5451476"/>
              <a:gd name="connsiteY4063" fmla="*/ 3539343 h 6346826"/>
              <a:gd name="connsiteX4064" fmla="*/ 1078362 w 5451476"/>
              <a:gd name="connsiteY4064" fmla="*/ 3553949 h 6346826"/>
              <a:gd name="connsiteX4065" fmla="*/ 1063438 w 5451476"/>
              <a:gd name="connsiteY4065" fmla="*/ 3568872 h 6346826"/>
              <a:gd name="connsiteX4066" fmla="*/ 1048831 w 5451476"/>
              <a:gd name="connsiteY4066" fmla="*/ 3583478 h 6346826"/>
              <a:gd name="connsiteX4067" fmla="*/ 1034224 w 5451476"/>
              <a:gd name="connsiteY4067" fmla="*/ 3597766 h 6346826"/>
              <a:gd name="connsiteX4068" fmla="*/ 1019935 w 5451476"/>
              <a:gd name="connsiteY4068" fmla="*/ 3612372 h 6346826"/>
              <a:gd name="connsiteX4069" fmla="*/ 1005328 w 5451476"/>
              <a:gd name="connsiteY4069" fmla="*/ 3626977 h 6346826"/>
              <a:gd name="connsiteX4070" fmla="*/ 990404 w 5451476"/>
              <a:gd name="connsiteY4070" fmla="*/ 3641901 h 6346826"/>
              <a:gd name="connsiteX4071" fmla="*/ 975797 w 5451476"/>
              <a:gd name="connsiteY4071" fmla="*/ 3656506 h 6346826"/>
              <a:gd name="connsiteX4072" fmla="*/ 961190 w 5451476"/>
              <a:gd name="connsiteY4072" fmla="*/ 3671112 h 6346826"/>
              <a:gd name="connsiteX4073" fmla="*/ 946584 w 5451476"/>
              <a:gd name="connsiteY4073" fmla="*/ 3685400 h 6346826"/>
              <a:gd name="connsiteX4074" fmla="*/ 932294 w 5451476"/>
              <a:gd name="connsiteY4074" fmla="*/ 3700006 h 6346826"/>
              <a:gd name="connsiteX4075" fmla="*/ 917370 w 5451476"/>
              <a:gd name="connsiteY4075" fmla="*/ 3714612 h 6346826"/>
              <a:gd name="connsiteX4076" fmla="*/ 902763 w 5451476"/>
              <a:gd name="connsiteY4076" fmla="*/ 3729535 h 6346826"/>
              <a:gd name="connsiteX4077" fmla="*/ 888156 w 5451476"/>
              <a:gd name="connsiteY4077" fmla="*/ 3744141 h 6346826"/>
              <a:gd name="connsiteX4078" fmla="*/ 873550 w 5451476"/>
              <a:gd name="connsiteY4078" fmla="*/ 3758747 h 6346826"/>
              <a:gd name="connsiteX4079" fmla="*/ 858625 w 5451476"/>
              <a:gd name="connsiteY4079" fmla="*/ 3773035 h 6346826"/>
              <a:gd name="connsiteX4080" fmla="*/ 844336 w 5451476"/>
              <a:gd name="connsiteY4080" fmla="*/ 3787641 h 6346826"/>
              <a:gd name="connsiteX4081" fmla="*/ 842431 w 5451476"/>
              <a:gd name="connsiteY4081" fmla="*/ 3789864 h 6346826"/>
              <a:gd name="connsiteX4082" fmla="*/ 844018 w 5451476"/>
              <a:gd name="connsiteY4082" fmla="*/ 3787323 h 6346826"/>
              <a:gd name="connsiteX4083" fmla="*/ 846876 w 5451476"/>
              <a:gd name="connsiteY4083" fmla="*/ 3783513 h 6346826"/>
              <a:gd name="connsiteX4084" fmla="*/ 850052 w 5451476"/>
              <a:gd name="connsiteY4084" fmla="*/ 3779068 h 6346826"/>
              <a:gd name="connsiteX4085" fmla="*/ 853545 w 5451476"/>
              <a:gd name="connsiteY4085" fmla="*/ 3774940 h 6346826"/>
              <a:gd name="connsiteX4086" fmla="*/ 856720 w 5451476"/>
              <a:gd name="connsiteY4086" fmla="*/ 3771130 h 6346826"/>
              <a:gd name="connsiteX4087" fmla="*/ 861483 w 5451476"/>
              <a:gd name="connsiteY4087" fmla="*/ 3766050 h 6346826"/>
              <a:gd name="connsiteX4088" fmla="*/ 866246 w 5451476"/>
              <a:gd name="connsiteY4088" fmla="*/ 3761287 h 6346826"/>
              <a:gd name="connsiteX4089" fmla="*/ 856402 w 5451476"/>
              <a:gd name="connsiteY4089" fmla="*/ 3770813 h 6346826"/>
              <a:gd name="connsiteX4090" fmla="*/ 842113 w 5451476"/>
              <a:gd name="connsiteY4090" fmla="*/ 3785418 h 6346826"/>
              <a:gd name="connsiteX4091" fmla="*/ 827507 w 5451476"/>
              <a:gd name="connsiteY4091" fmla="*/ 3800024 h 6346826"/>
              <a:gd name="connsiteX4092" fmla="*/ 812582 w 5451476"/>
              <a:gd name="connsiteY4092" fmla="*/ 3814630 h 6346826"/>
              <a:gd name="connsiteX4093" fmla="*/ 797975 w 5451476"/>
              <a:gd name="connsiteY4093" fmla="*/ 3829236 h 6346826"/>
              <a:gd name="connsiteX4094" fmla="*/ 783368 w 5451476"/>
              <a:gd name="connsiteY4094" fmla="*/ 3843524 h 6346826"/>
              <a:gd name="connsiteX4095" fmla="*/ 768762 w 5451476"/>
              <a:gd name="connsiteY4095" fmla="*/ 3858447 h 6346826"/>
              <a:gd name="connsiteX4096" fmla="*/ 754472 w 5451476"/>
              <a:gd name="connsiteY4096" fmla="*/ 3873053 h 6346826"/>
              <a:gd name="connsiteX4097" fmla="*/ 739548 w 5451476"/>
              <a:gd name="connsiteY4097" fmla="*/ 3887659 h 6346826"/>
              <a:gd name="connsiteX4098" fmla="*/ 724941 w 5451476"/>
              <a:gd name="connsiteY4098" fmla="*/ 3902264 h 6346826"/>
              <a:gd name="connsiteX4099" fmla="*/ 710335 w 5451476"/>
              <a:gd name="connsiteY4099" fmla="*/ 3917188 h 6346826"/>
              <a:gd name="connsiteX4100" fmla="*/ 695728 w 5451476"/>
              <a:gd name="connsiteY4100" fmla="*/ 3931476 h 6346826"/>
              <a:gd name="connsiteX4101" fmla="*/ 681121 w 5451476"/>
              <a:gd name="connsiteY4101" fmla="*/ 3946082 h 6346826"/>
              <a:gd name="connsiteX4102" fmla="*/ 666832 w 5451476"/>
              <a:gd name="connsiteY4102" fmla="*/ 3960688 h 6346826"/>
              <a:gd name="connsiteX4103" fmla="*/ 651907 w 5451476"/>
              <a:gd name="connsiteY4103" fmla="*/ 3975293 h 6346826"/>
              <a:gd name="connsiteX4104" fmla="*/ 637301 w 5451476"/>
              <a:gd name="connsiteY4104" fmla="*/ 3989899 h 6346826"/>
              <a:gd name="connsiteX4105" fmla="*/ 622694 w 5451476"/>
              <a:gd name="connsiteY4105" fmla="*/ 4004822 h 6346826"/>
              <a:gd name="connsiteX4106" fmla="*/ 608087 w 5451476"/>
              <a:gd name="connsiteY4106" fmla="*/ 4019111 h 6346826"/>
              <a:gd name="connsiteX4107" fmla="*/ 593163 w 5451476"/>
              <a:gd name="connsiteY4107" fmla="*/ 4033716 h 6346826"/>
              <a:gd name="connsiteX4108" fmla="*/ 578873 w 5451476"/>
              <a:gd name="connsiteY4108" fmla="*/ 4048322 h 6346826"/>
              <a:gd name="connsiteX4109" fmla="*/ 564267 w 5451476"/>
              <a:gd name="connsiteY4109" fmla="*/ 4062928 h 6346826"/>
              <a:gd name="connsiteX4110" fmla="*/ 549660 w 5451476"/>
              <a:gd name="connsiteY4110" fmla="*/ 4077851 h 6346826"/>
              <a:gd name="connsiteX4111" fmla="*/ 535053 w 5451476"/>
              <a:gd name="connsiteY4111" fmla="*/ 4092457 h 6346826"/>
              <a:gd name="connsiteX4112" fmla="*/ 520129 w 5451476"/>
              <a:gd name="connsiteY4112" fmla="*/ 4106745 h 6346826"/>
              <a:gd name="connsiteX4113" fmla="*/ 505840 w 5451476"/>
              <a:gd name="connsiteY4113" fmla="*/ 4121351 h 6346826"/>
              <a:gd name="connsiteX4114" fmla="*/ 491233 w 5451476"/>
              <a:gd name="connsiteY4114" fmla="*/ 4135957 h 6346826"/>
              <a:gd name="connsiteX4115" fmla="*/ 476626 w 5451476"/>
              <a:gd name="connsiteY4115" fmla="*/ 4150563 h 6346826"/>
              <a:gd name="connsiteX4116" fmla="*/ 462019 w 5451476"/>
              <a:gd name="connsiteY4116" fmla="*/ 4165486 h 6346826"/>
              <a:gd name="connsiteX4117" fmla="*/ 447095 w 5451476"/>
              <a:gd name="connsiteY4117" fmla="*/ 4180092 h 6346826"/>
              <a:gd name="connsiteX4118" fmla="*/ 432488 w 5451476"/>
              <a:gd name="connsiteY4118" fmla="*/ 4194380 h 6346826"/>
              <a:gd name="connsiteX4119" fmla="*/ 418199 w 5451476"/>
              <a:gd name="connsiteY4119" fmla="*/ 4208986 h 6346826"/>
              <a:gd name="connsiteX4120" fmla="*/ 403592 w 5451476"/>
              <a:gd name="connsiteY4120" fmla="*/ 4223591 h 6346826"/>
              <a:gd name="connsiteX4121" fmla="*/ 388985 w 5451476"/>
              <a:gd name="connsiteY4121" fmla="*/ 4238515 h 6346826"/>
              <a:gd name="connsiteX4122" fmla="*/ 374061 w 5451476"/>
              <a:gd name="connsiteY4122" fmla="*/ 4253120 h 6346826"/>
              <a:gd name="connsiteX4123" fmla="*/ 359454 w 5451476"/>
              <a:gd name="connsiteY4123" fmla="*/ 4267726 h 6346826"/>
              <a:gd name="connsiteX4124" fmla="*/ 344847 w 5451476"/>
              <a:gd name="connsiteY4124" fmla="*/ 4282015 h 6346826"/>
              <a:gd name="connsiteX4125" fmla="*/ 330558 w 5451476"/>
              <a:gd name="connsiteY4125" fmla="*/ 4296620 h 6346826"/>
              <a:gd name="connsiteX4126" fmla="*/ 38105 w 5451476"/>
              <a:gd name="connsiteY4126" fmla="*/ 4004822 h 6346826"/>
              <a:gd name="connsiteX4127" fmla="*/ 52712 w 5451476"/>
              <a:gd name="connsiteY4127" fmla="*/ 3989899 h 6346826"/>
              <a:gd name="connsiteX4128" fmla="*/ 67318 w 5451476"/>
              <a:gd name="connsiteY4128" fmla="*/ 3975293 h 6346826"/>
              <a:gd name="connsiteX4129" fmla="*/ 82243 w 5451476"/>
              <a:gd name="connsiteY4129" fmla="*/ 3960688 h 6346826"/>
              <a:gd name="connsiteX4130" fmla="*/ 96849 w 5451476"/>
              <a:gd name="connsiteY4130" fmla="*/ 3946399 h 6346826"/>
              <a:gd name="connsiteX4131" fmla="*/ 111139 w 5451476"/>
              <a:gd name="connsiteY4131" fmla="*/ 3931794 h 6346826"/>
              <a:gd name="connsiteX4132" fmla="*/ 125746 w 5451476"/>
              <a:gd name="connsiteY4132" fmla="*/ 3917188 h 6346826"/>
              <a:gd name="connsiteX4133" fmla="*/ 140352 w 5451476"/>
              <a:gd name="connsiteY4133" fmla="*/ 3902264 h 6346826"/>
              <a:gd name="connsiteX4134" fmla="*/ 155277 w 5451476"/>
              <a:gd name="connsiteY4134" fmla="*/ 3887659 h 6346826"/>
              <a:gd name="connsiteX4135" fmla="*/ 169883 w 5451476"/>
              <a:gd name="connsiteY4135" fmla="*/ 3873053 h 6346826"/>
              <a:gd name="connsiteX4136" fmla="*/ 184490 w 5451476"/>
              <a:gd name="connsiteY4136" fmla="*/ 3858765 h 6346826"/>
              <a:gd name="connsiteX4137" fmla="*/ 190206 w 5451476"/>
              <a:gd name="connsiteY4137" fmla="*/ 3852732 h 6346826"/>
              <a:gd name="connsiteX4138" fmla="*/ 194334 w 5451476"/>
              <a:gd name="connsiteY4138" fmla="*/ 3848287 h 6346826"/>
              <a:gd name="connsiteX4139" fmla="*/ 198780 w 5451476"/>
              <a:gd name="connsiteY4139" fmla="*/ 3843524 h 6346826"/>
              <a:gd name="connsiteX4140" fmla="*/ 201955 w 5451476"/>
              <a:gd name="connsiteY4140" fmla="*/ 3839714 h 6346826"/>
              <a:gd name="connsiteX4141" fmla="*/ 205448 w 5451476"/>
              <a:gd name="connsiteY4141" fmla="*/ 3835586 h 6346826"/>
              <a:gd name="connsiteX4142" fmla="*/ 208623 w 5451476"/>
              <a:gd name="connsiteY4142" fmla="*/ 3831776 h 6346826"/>
              <a:gd name="connsiteX4143" fmla="*/ 211481 w 5451476"/>
              <a:gd name="connsiteY4143" fmla="*/ 3827330 h 6346826"/>
              <a:gd name="connsiteX4144" fmla="*/ 214656 w 5451476"/>
              <a:gd name="connsiteY4144" fmla="*/ 3822885 h 6346826"/>
              <a:gd name="connsiteX4145" fmla="*/ 217832 w 5451476"/>
              <a:gd name="connsiteY4145" fmla="*/ 3818758 h 6346826"/>
              <a:gd name="connsiteX4146" fmla="*/ 220690 w 5451476"/>
              <a:gd name="connsiteY4146" fmla="*/ 3814312 h 6346826"/>
              <a:gd name="connsiteX4147" fmla="*/ 222912 w 5451476"/>
              <a:gd name="connsiteY4147" fmla="*/ 3809550 h 6346826"/>
              <a:gd name="connsiteX4148" fmla="*/ 225770 w 5451476"/>
              <a:gd name="connsiteY4148" fmla="*/ 3804787 h 6346826"/>
              <a:gd name="connsiteX4149" fmla="*/ 228628 w 5451476"/>
              <a:gd name="connsiteY4149" fmla="*/ 3800024 h 6346826"/>
              <a:gd name="connsiteX4150" fmla="*/ 230851 w 5451476"/>
              <a:gd name="connsiteY4150" fmla="*/ 3795261 h 6346826"/>
              <a:gd name="connsiteX4151" fmla="*/ 233074 w 5451476"/>
              <a:gd name="connsiteY4151" fmla="*/ 3790499 h 6346826"/>
              <a:gd name="connsiteX4152" fmla="*/ 235296 w 5451476"/>
              <a:gd name="connsiteY4152" fmla="*/ 3785418 h 6346826"/>
              <a:gd name="connsiteX4153" fmla="*/ 237202 w 5451476"/>
              <a:gd name="connsiteY4153" fmla="*/ 3779703 h 6346826"/>
              <a:gd name="connsiteX4154" fmla="*/ 239424 w 5451476"/>
              <a:gd name="connsiteY4154" fmla="*/ 3774623 h 6346826"/>
              <a:gd name="connsiteX4155" fmla="*/ 241330 w 5451476"/>
              <a:gd name="connsiteY4155" fmla="*/ 3769225 h 6346826"/>
              <a:gd name="connsiteX4156" fmla="*/ 242917 w 5451476"/>
              <a:gd name="connsiteY4156" fmla="*/ 3763510 h 6346826"/>
              <a:gd name="connsiteX4157" fmla="*/ 244505 w 5451476"/>
              <a:gd name="connsiteY4157" fmla="*/ 3757477 h 6346826"/>
              <a:gd name="connsiteX4158" fmla="*/ 246093 w 5451476"/>
              <a:gd name="connsiteY4158" fmla="*/ 3752079 h 6346826"/>
              <a:gd name="connsiteX4159" fmla="*/ 247363 w 5451476"/>
              <a:gd name="connsiteY4159" fmla="*/ 3746046 h 6346826"/>
              <a:gd name="connsiteX4160" fmla="*/ 248315 w 5451476"/>
              <a:gd name="connsiteY4160" fmla="*/ 3739696 h 6346826"/>
              <a:gd name="connsiteX4161" fmla="*/ 249268 w 5451476"/>
              <a:gd name="connsiteY4161" fmla="*/ 3733028 h 6346826"/>
              <a:gd name="connsiteX4162" fmla="*/ 249903 w 5451476"/>
              <a:gd name="connsiteY4162" fmla="*/ 3726678 h 6346826"/>
              <a:gd name="connsiteX4163" fmla="*/ 250538 w 5451476"/>
              <a:gd name="connsiteY4163" fmla="*/ 3720327 h 6346826"/>
              <a:gd name="connsiteX4164" fmla="*/ 250856 w 5451476"/>
              <a:gd name="connsiteY4164" fmla="*/ 3712707 h 6346826"/>
              <a:gd name="connsiteX4165" fmla="*/ 251173 w 5451476"/>
              <a:gd name="connsiteY4165" fmla="*/ 3705722 h 6346826"/>
              <a:gd name="connsiteX4166" fmla="*/ 250856 w 5451476"/>
              <a:gd name="connsiteY4166" fmla="*/ 3698419 h 6346826"/>
              <a:gd name="connsiteX4167" fmla="*/ 250538 w 5451476"/>
              <a:gd name="connsiteY4167" fmla="*/ 3690798 h 6346826"/>
              <a:gd name="connsiteX4168" fmla="*/ 249586 w 5451476"/>
              <a:gd name="connsiteY4168" fmla="*/ 3682225 h 6346826"/>
              <a:gd name="connsiteX4169" fmla="*/ 248315 w 5451476"/>
              <a:gd name="connsiteY4169" fmla="*/ 3673335 h 6346826"/>
              <a:gd name="connsiteX4170" fmla="*/ 247363 w 5451476"/>
              <a:gd name="connsiteY4170" fmla="*/ 3665079 h 6346826"/>
              <a:gd name="connsiteX4171" fmla="*/ 245140 w 5451476"/>
              <a:gd name="connsiteY4171" fmla="*/ 3656506 h 6346826"/>
              <a:gd name="connsiteX4172" fmla="*/ 241965 w 5451476"/>
              <a:gd name="connsiteY4172" fmla="*/ 3644441 h 6346826"/>
              <a:gd name="connsiteX4173" fmla="*/ 237837 w 5451476"/>
              <a:gd name="connsiteY4173" fmla="*/ 3632693 h 6346826"/>
              <a:gd name="connsiteX4174" fmla="*/ 233391 w 5451476"/>
              <a:gd name="connsiteY4174" fmla="*/ 3621262 h 6346826"/>
              <a:gd name="connsiteX4175" fmla="*/ 227675 w 5451476"/>
              <a:gd name="connsiteY4175" fmla="*/ 3609514 h 6346826"/>
              <a:gd name="connsiteX4176" fmla="*/ 223865 w 5451476"/>
              <a:gd name="connsiteY4176" fmla="*/ 3602846 h 6346826"/>
              <a:gd name="connsiteX4177" fmla="*/ 219737 w 5451476"/>
              <a:gd name="connsiteY4177" fmla="*/ 3596178 h 6346826"/>
              <a:gd name="connsiteX4178" fmla="*/ 215609 w 5451476"/>
              <a:gd name="connsiteY4178" fmla="*/ 3589510 h 6346826"/>
              <a:gd name="connsiteX4179" fmla="*/ 211164 w 5451476"/>
              <a:gd name="connsiteY4179" fmla="*/ 3583160 h 6346826"/>
              <a:gd name="connsiteX4180" fmla="*/ 206400 w 5451476"/>
              <a:gd name="connsiteY4180" fmla="*/ 3576810 h 6346826"/>
              <a:gd name="connsiteX4181" fmla="*/ 201320 w 5451476"/>
              <a:gd name="connsiteY4181" fmla="*/ 3570459 h 6346826"/>
              <a:gd name="connsiteX4182" fmla="*/ 195604 w 5451476"/>
              <a:gd name="connsiteY4182" fmla="*/ 3564427 h 6346826"/>
              <a:gd name="connsiteX4183" fmla="*/ 190206 w 5451476"/>
              <a:gd name="connsiteY4183" fmla="*/ 3558394 h 6346826"/>
              <a:gd name="connsiteX4184" fmla="*/ 184173 w 5451476"/>
              <a:gd name="connsiteY4184" fmla="*/ 3552996 h 6346826"/>
              <a:gd name="connsiteX4185" fmla="*/ 178139 w 5451476"/>
              <a:gd name="connsiteY4185" fmla="*/ 3547281 h 6346826"/>
              <a:gd name="connsiteX4186" fmla="*/ 171789 w 5451476"/>
              <a:gd name="connsiteY4186" fmla="*/ 3542200 h 6346826"/>
              <a:gd name="connsiteX4187" fmla="*/ 165438 w 5451476"/>
              <a:gd name="connsiteY4187" fmla="*/ 3537438 h 6346826"/>
              <a:gd name="connsiteX4188" fmla="*/ 159087 w 5451476"/>
              <a:gd name="connsiteY4188" fmla="*/ 3532675 h 6346826"/>
              <a:gd name="connsiteX4189" fmla="*/ 152419 w 5451476"/>
              <a:gd name="connsiteY4189" fmla="*/ 3528230 h 6346826"/>
              <a:gd name="connsiteX4190" fmla="*/ 145750 w 5451476"/>
              <a:gd name="connsiteY4190" fmla="*/ 3524419 h 6346826"/>
              <a:gd name="connsiteX4191" fmla="*/ 138447 w 5451476"/>
              <a:gd name="connsiteY4191" fmla="*/ 3520609 h 6346826"/>
              <a:gd name="connsiteX4192" fmla="*/ 127333 w 5451476"/>
              <a:gd name="connsiteY4192" fmla="*/ 3515212 h 6346826"/>
              <a:gd name="connsiteX4193" fmla="*/ 115902 w 5451476"/>
              <a:gd name="connsiteY4193" fmla="*/ 3510449 h 6346826"/>
              <a:gd name="connsiteX4194" fmla="*/ 103835 w 5451476"/>
              <a:gd name="connsiteY4194" fmla="*/ 3506321 h 6346826"/>
              <a:gd name="connsiteX4195" fmla="*/ 92086 w 5451476"/>
              <a:gd name="connsiteY4195" fmla="*/ 3503146 h 6346826"/>
              <a:gd name="connsiteX4196" fmla="*/ 83195 w 5451476"/>
              <a:gd name="connsiteY4196" fmla="*/ 3501241 h 6346826"/>
              <a:gd name="connsiteX4197" fmla="*/ 74622 w 5451476"/>
              <a:gd name="connsiteY4197" fmla="*/ 3499653 h 6346826"/>
              <a:gd name="connsiteX4198" fmla="*/ 66366 w 5451476"/>
              <a:gd name="connsiteY4198" fmla="*/ 3498383 h 6346826"/>
              <a:gd name="connsiteX4199" fmla="*/ 57475 w 5451476"/>
              <a:gd name="connsiteY4199" fmla="*/ 3497748 h 6346826"/>
              <a:gd name="connsiteX4200" fmla="*/ 49854 w 5451476"/>
              <a:gd name="connsiteY4200" fmla="*/ 3497431 h 6346826"/>
              <a:gd name="connsiteX4201" fmla="*/ 42868 w 5451476"/>
              <a:gd name="connsiteY4201" fmla="*/ 3497431 h 6346826"/>
              <a:gd name="connsiteX4202" fmla="*/ 35247 w 5451476"/>
              <a:gd name="connsiteY4202" fmla="*/ 3497431 h 6346826"/>
              <a:gd name="connsiteX4203" fmla="*/ 28261 w 5451476"/>
              <a:gd name="connsiteY4203" fmla="*/ 3497748 h 6346826"/>
              <a:gd name="connsiteX4204" fmla="*/ 21910 w 5451476"/>
              <a:gd name="connsiteY4204" fmla="*/ 3498383 h 6346826"/>
              <a:gd name="connsiteX4205" fmla="*/ 14924 w 5451476"/>
              <a:gd name="connsiteY4205" fmla="*/ 3499336 h 6346826"/>
              <a:gd name="connsiteX4206" fmla="*/ 8574 w 5451476"/>
              <a:gd name="connsiteY4206" fmla="*/ 3499971 h 6346826"/>
              <a:gd name="connsiteX4207" fmla="*/ 2223 w 5451476"/>
              <a:gd name="connsiteY4207" fmla="*/ 3501241 h 6346826"/>
              <a:gd name="connsiteX4208" fmla="*/ 0 w 5451476"/>
              <a:gd name="connsiteY4208" fmla="*/ 3501558 h 6346826"/>
              <a:gd name="connsiteX4209" fmla="*/ 0 w 5451476"/>
              <a:gd name="connsiteY4209" fmla="*/ 3499018 h 6346826"/>
              <a:gd name="connsiteX4210" fmla="*/ 0 w 5451476"/>
              <a:gd name="connsiteY4210" fmla="*/ 3469489 h 6346826"/>
              <a:gd name="connsiteX4211" fmla="*/ 0 w 5451476"/>
              <a:gd name="connsiteY4211" fmla="*/ 3440595 h 6346826"/>
              <a:gd name="connsiteX4212" fmla="*/ 0 w 5451476"/>
              <a:gd name="connsiteY4212" fmla="*/ 3411384 h 6346826"/>
              <a:gd name="connsiteX4213" fmla="*/ 0 w 5451476"/>
              <a:gd name="connsiteY4213" fmla="*/ 3381854 h 6346826"/>
              <a:gd name="connsiteX4214" fmla="*/ 0 w 5451476"/>
              <a:gd name="connsiteY4214" fmla="*/ 3352960 h 6346826"/>
              <a:gd name="connsiteX4215" fmla="*/ 0 w 5451476"/>
              <a:gd name="connsiteY4215" fmla="*/ 3323749 h 6346826"/>
              <a:gd name="connsiteX4216" fmla="*/ 0 w 5451476"/>
              <a:gd name="connsiteY4216" fmla="*/ 3294537 h 6346826"/>
              <a:gd name="connsiteX4217" fmla="*/ 0 w 5451476"/>
              <a:gd name="connsiteY4217" fmla="*/ 3265326 h 6346826"/>
              <a:gd name="connsiteX4218" fmla="*/ 0 w 5451476"/>
              <a:gd name="connsiteY4218" fmla="*/ 3235797 h 6346826"/>
              <a:gd name="connsiteX4219" fmla="*/ 0 w 5451476"/>
              <a:gd name="connsiteY4219" fmla="*/ 3206903 h 6346826"/>
              <a:gd name="connsiteX4220" fmla="*/ 0 w 5451476"/>
              <a:gd name="connsiteY4220" fmla="*/ 3177691 h 6346826"/>
              <a:gd name="connsiteX4221" fmla="*/ 0 w 5451476"/>
              <a:gd name="connsiteY4221" fmla="*/ 3148162 h 6346826"/>
              <a:gd name="connsiteX4222" fmla="*/ 0 w 5451476"/>
              <a:gd name="connsiteY4222" fmla="*/ 3119268 h 6346826"/>
              <a:gd name="connsiteX4223" fmla="*/ 0 w 5451476"/>
              <a:gd name="connsiteY4223" fmla="*/ 3090057 h 6346826"/>
              <a:gd name="connsiteX4224" fmla="*/ 0 w 5451476"/>
              <a:gd name="connsiteY4224" fmla="*/ 3060527 h 6346826"/>
              <a:gd name="connsiteX4225" fmla="*/ 0 w 5451476"/>
              <a:gd name="connsiteY4225" fmla="*/ 3031633 h 6346826"/>
              <a:gd name="connsiteX4226" fmla="*/ 0 w 5451476"/>
              <a:gd name="connsiteY4226" fmla="*/ 3002422 h 6346826"/>
              <a:gd name="connsiteX4227" fmla="*/ 0 w 5451476"/>
              <a:gd name="connsiteY4227" fmla="*/ 2972893 h 6346826"/>
              <a:gd name="connsiteX4228" fmla="*/ 0 w 5451476"/>
              <a:gd name="connsiteY4228" fmla="*/ 2943999 h 6346826"/>
              <a:gd name="connsiteX4229" fmla="*/ 0 w 5451476"/>
              <a:gd name="connsiteY4229" fmla="*/ 2914470 h 6346826"/>
              <a:gd name="connsiteX4230" fmla="*/ 0 w 5451476"/>
              <a:gd name="connsiteY4230" fmla="*/ 2885258 h 6346826"/>
              <a:gd name="connsiteX4231" fmla="*/ 0 w 5451476"/>
              <a:gd name="connsiteY4231" fmla="*/ 2858269 h 6346826"/>
              <a:gd name="connsiteX4232" fmla="*/ 1270 w 5451476"/>
              <a:gd name="connsiteY4232" fmla="*/ 2856999 h 6346826"/>
              <a:gd name="connsiteX4233" fmla="*/ 15877 w 5451476"/>
              <a:gd name="connsiteY4233" fmla="*/ 2842711 h 6346826"/>
              <a:gd name="connsiteX4234" fmla="*/ 30166 w 5451476"/>
              <a:gd name="connsiteY4234" fmla="*/ 2828105 h 6346826"/>
              <a:gd name="connsiteX4235" fmla="*/ 44773 w 5451476"/>
              <a:gd name="connsiteY4235" fmla="*/ 2813499 h 6346826"/>
              <a:gd name="connsiteX4236" fmla="*/ 59380 w 5451476"/>
              <a:gd name="connsiteY4236" fmla="*/ 2798894 h 6346826"/>
              <a:gd name="connsiteX4237" fmla="*/ 74304 w 5451476"/>
              <a:gd name="connsiteY4237" fmla="*/ 2783970 h 6346826"/>
              <a:gd name="connsiteX4238" fmla="*/ 88911 w 5451476"/>
              <a:gd name="connsiteY4238" fmla="*/ 2769682 h 6346826"/>
              <a:gd name="connsiteX4239" fmla="*/ 103518 w 5451476"/>
              <a:gd name="connsiteY4239" fmla="*/ 2755076 h 6346826"/>
              <a:gd name="connsiteX4240" fmla="*/ 117807 w 5451476"/>
              <a:gd name="connsiteY4240" fmla="*/ 2740471 h 6346826"/>
              <a:gd name="connsiteX4241" fmla="*/ 132414 w 5451476"/>
              <a:gd name="connsiteY4241" fmla="*/ 2725865 h 6346826"/>
              <a:gd name="connsiteX4242" fmla="*/ 147338 w 5451476"/>
              <a:gd name="connsiteY4242" fmla="*/ 2710942 h 6346826"/>
              <a:gd name="connsiteX4243" fmla="*/ 161945 w 5451476"/>
              <a:gd name="connsiteY4243" fmla="*/ 2696336 h 6346826"/>
              <a:gd name="connsiteX4244" fmla="*/ 176552 w 5451476"/>
              <a:gd name="connsiteY4244" fmla="*/ 2682047 h 6346826"/>
              <a:gd name="connsiteX4245" fmla="*/ 191159 w 5451476"/>
              <a:gd name="connsiteY4245" fmla="*/ 2667442 h 6346826"/>
              <a:gd name="connsiteX4246" fmla="*/ 205448 w 5451476"/>
              <a:gd name="connsiteY4246" fmla="*/ 2652836 h 6346826"/>
              <a:gd name="connsiteX4247" fmla="*/ 220372 w 5451476"/>
              <a:gd name="connsiteY4247" fmla="*/ 2638230 h 6346826"/>
              <a:gd name="connsiteX4248" fmla="*/ 234979 w 5451476"/>
              <a:gd name="connsiteY4248" fmla="*/ 2623307 h 6346826"/>
              <a:gd name="connsiteX4249" fmla="*/ 249586 w 5451476"/>
              <a:gd name="connsiteY4249" fmla="*/ 2608701 h 6346826"/>
              <a:gd name="connsiteX4250" fmla="*/ 264192 w 5451476"/>
              <a:gd name="connsiteY4250" fmla="*/ 2594413 h 6346826"/>
              <a:gd name="connsiteX4251" fmla="*/ 279117 w 5451476"/>
              <a:gd name="connsiteY4251" fmla="*/ 2579807 h 6346826"/>
              <a:gd name="connsiteX4252" fmla="*/ 293406 w 5451476"/>
              <a:gd name="connsiteY4252" fmla="*/ 2565202 h 6346826"/>
              <a:gd name="connsiteX4253" fmla="*/ 308013 w 5451476"/>
              <a:gd name="connsiteY4253" fmla="*/ 2550278 h 6346826"/>
              <a:gd name="connsiteX4254" fmla="*/ 322620 w 5451476"/>
              <a:gd name="connsiteY4254" fmla="*/ 2535672 h 6346826"/>
              <a:gd name="connsiteX4255" fmla="*/ 337226 w 5451476"/>
              <a:gd name="connsiteY4255" fmla="*/ 2521066 h 6346826"/>
              <a:gd name="connsiteX4256" fmla="*/ 352151 w 5451476"/>
              <a:gd name="connsiteY4256" fmla="*/ 2506778 h 6346826"/>
              <a:gd name="connsiteX4257" fmla="*/ 366122 w 5451476"/>
              <a:gd name="connsiteY4257" fmla="*/ 2492172 h 6346826"/>
              <a:gd name="connsiteX4258" fmla="*/ 381047 w 5451476"/>
              <a:gd name="connsiteY4258" fmla="*/ 2477567 h 6346826"/>
              <a:gd name="connsiteX4259" fmla="*/ 395654 w 5451476"/>
              <a:gd name="connsiteY4259" fmla="*/ 2462643 h 6346826"/>
              <a:gd name="connsiteX4260" fmla="*/ 410260 w 5451476"/>
              <a:gd name="connsiteY4260" fmla="*/ 2448038 h 6346826"/>
              <a:gd name="connsiteX4261" fmla="*/ 424867 w 5451476"/>
              <a:gd name="connsiteY4261" fmla="*/ 2433432 h 6346826"/>
              <a:gd name="connsiteX4262" fmla="*/ 439792 w 5451476"/>
              <a:gd name="connsiteY4262" fmla="*/ 2419144 h 6346826"/>
              <a:gd name="connsiteX4263" fmla="*/ 454081 w 5451476"/>
              <a:gd name="connsiteY4263" fmla="*/ 2404538 h 6346826"/>
              <a:gd name="connsiteX4264" fmla="*/ 468688 w 5451476"/>
              <a:gd name="connsiteY4264" fmla="*/ 2389615 h 6346826"/>
              <a:gd name="connsiteX4265" fmla="*/ 483294 w 5451476"/>
              <a:gd name="connsiteY4265" fmla="*/ 2375009 h 6346826"/>
              <a:gd name="connsiteX4266" fmla="*/ 497901 w 5451476"/>
              <a:gd name="connsiteY4266" fmla="*/ 2360403 h 6346826"/>
              <a:gd name="connsiteX4267" fmla="*/ 512825 w 5451476"/>
              <a:gd name="connsiteY4267" fmla="*/ 2346115 h 6346826"/>
              <a:gd name="connsiteX4268" fmla="*/ 527432 w 5451476"/>
              <a:gd name="connsiteY4268" fmla="*/ 2331509 h 6346826"/>
              <a:gd name="connsiteX4269" fmla="*/ 541721 w 5451476"/>
              <a:gd name="connsiteY4269" fmla="*/ 2316903 h 6346826"/>
              <a:gd name="connsiteX4270" fmla="*/ 556328 w 5451476"/>
              <a:gd name="connsiteY4270" fmla="*/ 2301980 h 6346826"/>
              <a:gd name="connsiteX4271" fmla="*/ 570935 w 5451476"/>
              <a:gd name="connsiteY4271" fmla="*/ 2287375 h 6346826"/>
              <a:gd name="connsiteX4272" fmla="*/ 585859 w 5451476"/>
              <a:gd name="connsiteY4272" fmla="*/ 2272768 h 6346826"/>
              <a:gd name="connsiteX4273" fmla="*/ 600466 w 5451476"/>
              <a:gd name="connsiteY4273" fmla="*/ 2258480 h 6346826"/>
              <a:gd name="connsiteX4274" fmla="*/ 615073 w 5451476"/>
              <a:gd name="connsiteY4274" fmla="*/ 2243875 h 6346826"/>
              <a:gd name="connsiteX4275" fmla="*/ 629362 w 5451476"/>
              <a:gd name="connsiteY4275" fmla="*/ 2228952 h 6346826"/>
              <a:gd name="connsiteX4276" fmla="*/ 643969 w 5451476"/>
              <a:gd name="connsiteY4276" fmla="*/ 2214345 h 6346826"/>
              <a:gd name="connsiteX4277" fmla="*/ 658893 w 5451476"/>
              <a:gd name="connsiteY4277" fmla="*/ 2199740 h 6346826"/>
              <a:gd name="connsiteX4278" fmla="*/ 673500 w 5451476"/>
              <a:gd name="connsiteY4278" fmla="*/ 2185134 h 6346826"/>
              <a:gd name="connsiteX4279" fmla="*/ 688107 w 5451476"/>
              <a:gd name="connsiteY4279" fmla="*/ 2170846 h 6346826"/>
              <a:gd name="connsiteX4280" fmla="*/ 702714 w 5451476"/>
              <a:gd name="connsiteY4280" fmla="*/ 2156240 h 6346826"/>
              <a:gd name="connsiteX4281" fmla="*/ 717003 w 5451476"/>
              <a:gd name="connsiteY4281" fmla="*/ 2141316 h 6346826"/>
              <a:gd name="connsiteX4282" fmla="*/ 731610 w 5451476"/>
              <a:gd name="connsiteY4282" fmla="*/ 2126711 h 6346826"/>
              <a:gd name="connsiteX4283" fmla="*/ 746534 w 5451476"/>
              <a:gd name="connsiteY4283" fmla="*/ 2112105 h 6346826"/>
              <a:gd name="connsiteX4284" fmla="*/ 761141 w 5451476"/>
              <a:gd name="connsiteY4284" fmla="*/ 2097499 h 6346826"/>
              <a:gd name="connsiteX4285" fmla="*/ 775748 w 5451476"/>
              <a:gd name="connsiteY4285" fmla="*/ 2083211 h 6346826"/>
              <a:gd name="connsiteX4286" fmla="*/ 790037 w 5451476"/>
              <a:gd name="connsiteY4286" fmla="*/ 2068288 h 6346826"/>
              <a:gd name="connsiteX4287" fmla="*/ 804644 w 5451476"/>
              <a:gd name="connsiteY4287" fmla="*/ 2053682 h 6346826"/>
              <a:gd name="connsiteX4288" fmla="*/ 819568 w 5451476"/>
              <a:gd name="connsiteY4288" fmla="*/ 2039076 h 6346826"/>
              <a:gd name="connsiteX4289" fmla="*/ 834175 w 5451476"/>
              <a:gd name="connsiteY4289" fmla="*/ 2024470 h 6346826"/>
              <a:gd name="connsiteX4290" fmla="*/ 848782 w 5451476"/>
              <a:gd name="connsiteY4290" fmla="*/ 2010182 h 6346826"/>
              <a:gd name="connsiteX4291" fmla="*/ 863388 w 5451476"/>
              <a:gd name="connsiteY4291" fmla="*/ 1995576 h 6346826"/>
              <a:gd name="connsiteX4292" fmla="*/ 877678 w 5451476"/>
              <a:gd name="connsiteY4292" fmla="*/ 1980653 h 6346826"/>
              <a:gd name="connsiteX4293" fmla="*/ 892602 w 5451476"/>
              <a:gd name="connsiteY4293" fmla="*/ 1966047 h 6346826"/>
              <a:gd name="connsiteX4294" fmla="*/ 907209 w 5451476"/>
              <a:gd name="connsiteY4294" fmla="*/ 1951442 h 6346826"/>
              <a:gd name="connsiteX4295" fmla="*/ 921815 w 5451476"/>
              <a:gd name="connsiteY4295" fmla="*/ 1936836 h 6346826"/>
              <a:gd name="connsiteX4296" fmla="*/ 936422 w 5451476"/>
              <a:gd name="connsiteY4296" fmla="*/ 1922548 h 6346826"/>
              <a:gd name="connsiteX4297" fmla="*/ 951347 w 5451476"/>
              <a:gd name="connsiteY4297" fmla="*/ 1907624 h 6346826"/>
              <a:gd name="connsiteX4298" fmla="*/ 965636 w 5451476"/>
              <a:gd name="connsiteY4298" fmla="*/ 1893018 h 6346826"/>
              <a:gd name="connsiteX4299" fmla="*/ 980242 w 5451476"/>
              <a:gd name="connsiteY4299" fmla="*/ 1878413 h 6346826"/>
              <a:gd name="connsiteX4300" fmla="*/ 994849 w 5451476"/>
              <a:gd name="connsiteY4300" fmla="*/ 1863807 h 6346826"/>
              <a:gd name="connsiteX4301" fmla="*/ 1009456 w 5451476"/>
              <a:gd name="connsiteY4301" fmla="*/ 1849201 h 6346826"/>
              <a:gd name="connsiteX4302" fmla="*/ 1024381 w 5451476"/>
              <a:gd name="connsiteY4302" fmla="*/ 1834913 h 6346826"/>
              <a:gd name="connsiteX4303" fmla="*/ 1038987 w 5451476"/>
              <a:gd name="connsiteY4303" fmla="*/ 1819990 h 6346826"/>
              <a:gd name="connsiteX4304" fmla="*/ 1053277 w 5451476"/>
              <a:gd name="connsiteY4304" fmla="*/ 1805384 h 6346826"/>
              <a:gd name="connsiteX4305" fmla="*/ 1067883 w 5451476"/>
              <a:gd name="connsiteY4305" fmla="*/ 1790778 h 6346826"/>
              <a:gd name="connsiteX4306" fmla="*/ 1082490 w 5451476"/>
              <a:gd name="connsiteY4306" fmla="*/ 1776172 h 6346826"/>
              <a:gd name="connsiteX4307" fmla="*/ 1097097 w 5451476"/>
              <a:gd name="connsiteY4307" fmla="*/ 1761249 h 6346826"/>
              <a:gd name="connsiteX4308" fmla="*/ 1112021 w 5451476"/>
              <a:gd name="connsiteY4308" fmla="*/ 1746961 h 6346826"/>
              <a:gd name="connsiteX4309" fmla="*/ 1126628 w 5451476"/>
              <a:gd name="connsiteY4309" fmla="*/ 1732355 h 6346826"/>
              <a:gd name="connsiteX4310" fmla="*/ 1140917 w 5451476"/>
              <a:gd name="connsiteY4310" fmla="*/ 1717749 h 6346826"/>
              <a:gd name="connsiteX4311" fmla="*/ 1155524 w 5451476"/>
              <a:gd name="connsiteY4311" fmla="*/ 1703143 h 6346826"/>
              <a:gd name="connsiteX4312" fmla="*/ 1170131 w 5451476"/>
              <a:gd name="connsiteY4312" fmla="*/ 1688538 h 6346826"/>
              <a:gd name="connsiteX4313" fmla="*/ 1185055 w 5451476"/>
              <a:gd name="connsiteY4313" fmla="*/ 1673614 h 6346826"/>
              <a:gd name="connsiteX4314" fmla="*/ 1199662 w 5451476"/>
              <a:gd name="connsiteY4314" fmla="*/ 1659326 h 6346826"/>
              <a:gd name="connsiteX4315" fmla="*/ 1213951 w 5451476"/>
              <a:gd name="connsiteY4315" fmla="*/ 1644720 h 6346826"/>
              <a:gd name="connsiteX4316" fmla="*/ 1228558 w 5451476"/>
              <a:gd name="connsiteY4316" fmla="*/ 1630115 h 6346826"/>
              <a:gd name="connsiteX4317" fmla="*/ 1243165 w 5451476"/>
              <a:gd name="connsiteY4317" fmla="*/ 1615509 h 6346826"/>
              <a:gd name="connsiteX4318" fmla="*/ 1258089 w 5451476"/>
              <a:gd name="connsiteY4318" fmla="*/ 1600586 h 6346826"/>
              <a:gd name="connsiteX4319" fmla="*/ 1272696 w 5451476"/>
              <a:gd name="connsiteY4319" fmla="*/ 1586615 h 6346826"/>
              <a:gd name="connsiteX4320" fmla="*/ 1287303 w 5451476"/>
              <a:gd name="connsiteY4320" fmla="*/ 1571691 h 6346826"/>
              <a:gd name="connsiteX4321" fmla="*/ 1301592 w 5451476"/>
              <a:gd name="connsiteY4321" fmla="*/ 1557086 h 6346826"/>
              <a:gd name="connsiteX4322" fmla="*/ 1316199 w 5451476"/>
              <a:gd name="connsiteY4322" fmla="*/ 1542480 h 6346826"/>
              <a:gd name="connsiteX4323" fmla="*/ 1331123 w 5451476"/>
              <a:gd name="connsiteY4323" fmla="*/ 1527874 h 6346826"/>
              <a:gd name="connsiteX4324" fmla="*/ 1345730 w 5451476"/>
              <a:gd name="connsiteY4324" fmla="*/ 1512951 h 6346826"/>
              <a:gd name="connsiteX4325" fmla="*/ 1360337 w 5451476"/>
              <a:gd name="connsiteY4325" fmla="*/ 1498663 h 6346826"/>
              <a:gd name="connsiteX4326" fmla="*/ 1374943 w 5451476"/>
              <a:gd name="connsiteY4326" fmla="*/ 1484057 h 6346826"/>
              <a:gd name="connsiteX4327" fmla="*/ 1389233 w 5451476"/>
              <a:gd name="connsiteY4327" fmla="*/ 1469451 h 6346826"/>
              <a:gd name="connsiteX4328" fmla="*/ 1404157 w 5451476"/>
              <a:gd name="connsiteY4328" fmla="*/ 1454845 h 6346826"/>
              <a:gd name="connsiteX4329" fmla="*/ 1418764 w 5451476"/>
              <a:gd name="connsiteY4329" fmla="*/ 1439922 h 6346826"/>
              <a:gd name="connsiteX4330" fmla="*/ 1433371 w 5451476"/>
              <a:gd name="connsiteY4330" fmla="*/ 1425316 h 6346826"/>
              <a:gd name="connsiteX4331" fmla="*/ 1447978 w 5451476"/>
              <a:gd name="connsiteY4331" fmla="*/ 1411028 h 6346826"/>
              <a:gd name="connsiteX4332" fmla="*/ 1462584 w 5451476"/>
              <a:gd name="connsiteY4332" fmla="*/ 1396422 h 6346826"/>
              <a:gd name="connsiteX4333" fmla="*/ 1476874 w 5451476"/>
              <a:gd name="connsiteY4333" fmla="*/ 1381816 h 6346826"/>
              <a:gd name="connsiteX4334" fmla="*/ 1491798 w 5451476"/>
              <a:gd name="connsiteY4334" fmla="*/ 1367211 h 6346826"/>
              <a:gd name="connsiteX4335" fmla="*/ 1506405 w 5451476"/>
              <a:gd name="connsiteY4335" fmla="*/ 1352287 h 6346826"/>
              <a:gd name="connsiteX4336" fmla="*/ 1521011 w 5451476"/>
              <a:gd name="connsiteY4336" fmla="*/ 1337681 h 6346826"/>
              <a:gd name="connsiteX4337" fmla="*/ 1535618 w 5451476"/>
              <a:gd name="connsiteY4337" fmla="*/ 1323393 h 6346826"/>
              <a:gd name="connsiteX4338" fmla="*/ 1550543 w 5451476"/>
              <a:gd name="connsiteY4338" fmla="*/ 1308788 h 6346826"/>
              <a:gd name="connsiteX4339" fmla="*/ 1564832 w 5451476"/>
              <a:gd name="connsiteY4339" fmla="*/ 1294182 h 6346826"/>
              <a:gd name="connsiteX4340" fmla="*/ 1579439 w 5451476"/>
              <a:gd name="connsiteY4340" fmla="*/ 1279258 h 6346826"/>
              <a:gd name="connsiteX4341" fmla="*/ 1594045 w 5451476"/>
              <a:gd name="connsiteY4341" fmla="*/ 1264653 h 6346826"/>
              <a:gd name="connsiteX4342" fmla="*/ 1608652 w 5451476"/>
              <a:gd name="connsiteY4342" fmla="*/ 1250047 h 6346826"/>
              <a:gd name="connsiteX4343" fmla="*/ 1623576 w 5451476"/>
              <a:gd name="connsiteY4343" fmla="*/ 1235759 h 6346826"/>
              <a:gd name="connsiteX4344" fmla="*/ 1637866 w 5451476"/>
              <a:gd name="connsiteY4344" fmla="*/ 1221153 h 6346826"/>
              <a:gd name="connsiteX4345" fmla="*/ 1652472 w 5451476"/>
              <a:gd name="connsiteY4345" fmla="*/ 1206547 h 6346826"/>
              <a:gd name="connsiteX4346" fmla="*/ 1667079 w 5451476"/>
              <a:gd name="connsiteY4346" fmla="*/ 1191624 h 6346826"/>
              <a:gd name="connsiteX4347" fmla="*/ 1681686 w 5451476"/>
              <a:gd name="connsiteY4347" fmla="*/ 1177018 h 6346826"/>
              <a:gd name="connsiteX4348" fmla="*/ 1696610 w 5451476"/>
              <a:gd name="connsiteY4348" fmla="*/ 1162730 h 6346826"/>
              <a:gd name="connsiteX4349" fmla="*/ 1711217 w 5451476"/>
              <a:gd name="connsiteY4349" fmla="*/ 1148124 h 6346826"/>
              <a:gd name="connsiteX4350" fmla="*/ 1725507 w 5451476"/>
              <a:gd name="connsiteY4350" fmla="*/ 1133518 h 6346826"/>
              <a:gd name="connsiteX4351" fmla="*/ 1740113 w 5451476"/>
              <a:gd name="connsiteY4351" fmla="*/ 1118595 h 6346826"/>
              <a:gd name="connsiteX4352" fmla="*/ 1754720 w 5451476"/>
              <a:gd name="connsiteY4352" fmla="*/ 1103989 h 6346826"/>
              <a:gd name="connsiteX4353" fmla="*/ 1769644 w 5451476"/>
              <a:gd name="connsiteY4353" fmla="*/ 1089384 h 6346826"/>
              <a:gd name="connsiteX4354" fmla="*/ 1784251 w 5451476"/>
              <a:gd name="connsiteY4354" fmla="*/ 1075095 h 6346826"/>
              <a:gd name="connsiteX4355" fmla="*/ 1798858 w 5451476"/>
              <a:gd name="connsiteY4355" fmla="*/ 1060490 h 6346826"/>
              <a:gd name="connsiteX4356" fmla="*/ 1813147 w 5451476"/>
              <a:gd name="connsiteY4356" fmla="*/ 1045884 h 6346826"/>
              <a:gd name="connsiteX4357" fmla="*/ 1827754 w 5451476"/>
              <a:gd name="connsiteY4357" fmla="*/ 1030960 h 6346826"/>
              <a:gd name="connsiteX4358" fmla="*/ 1842360 w 5451476"/>
              <a:gd name="connsiteY4358" fmla="*/ 1016355 h 6346826"/>
              <a:gd name="connsiteX4359" fmla="*/ 1857285 w 5451476"/>
              <a:gd name="connsiteY4359" fmla="*/ 1001749 h 6346826"/>
              <a:gd name="connsiteX4360" fmla="*/ 1871892 w 5451476"/>
              <a:gd name="connsiteY4360" fmla="*/ 987461 h 6346826"/>
              <a:gd name="connsiteX4361" fmla="*/ 1886498 w 5451476"/>
              <a:gd name="connsiteY4361" fmla="*/ 972855 h 6346826"/>
              <a:gd name="connsiteX4362" fmla="*/ 1900788 w 5451476"/>
              <a:gd name="connsiteY4362" fmla="*/ 957931 h 6346826"/>
              <a:gd name="connsiteX4363" fmla="*/ 1915394 w 5451476"/>
              <a:gd name="connsiteY4363" fmla="*/ 943326 h 6346826"/>
              <a:gd name="connsiteX4364" fmla="*/ 1930319 w 5451476"/>
              <a:gd name="connsiteY4364" fmla="*/ 928720 h 6346826"/>
              <a:gd name="connsiteX4365" fmla="*/ 1944926 w 5451476"/>
              <a:gd name="connsiteY4365" fmla="*/ 914114 h 6346826"/>
              <a:gd name="connsiteX4366" fmla="*/ 1959532 w 5451476"/>
              <a:gd name="connsiteY4366" fmla="*/ 899826 h 6346826"/>
              <a:gd name="connsiteX4367" fmla="*/ 1974139 w 5451476"/>
              <a:gd name="connsiteY4367" fmla="*/ 885220 h 6346826"/>
              <a:gd name="connsiteX4368" fmla="*/ 1988428 w 5451476"/>
              <a:gd name="connsiteY4368" fmla="*/ 870297 h 6346826"/>
              <a:gd name="connsiteX4369" fmla="*/ 2003353 w 5451476"/>
              <a:gd name="connsiteY4369" fmla="*/ 855691 h 6346826"/>
              <a:gd name="connsiteX4370" fmla="*/ 2017959 w 5451476"/>
              <a:gd name="connsiteY4370" fmla="*/ 841085 h 6346826"/>
              <a:gd name="connsiteX4371" fmla="*/ 2032566 w 5451476"/>
              <a:gd name="connsiteY4371" fmla="*/ 826797 h 6346826"/>
              <a:gd name="connsiteX4372" fmla="*/ 2047173 w 5451476"/>
              <a:gd name="connsiteY4372" fmla="*/ 812191 h 6346826"/>
              <a:gd name="connsiteX4373" fmla="*/ 2062097 w 5451476"/>
              <a:gd name="connsiteY4373" fmla="*/ 797268 h 6346826"/>
              <a:gd name="connsiteX4374" fmla="*/ 2076387 w 5451476"/>
              <a:gd name="connsiteY4374" fmla="*/ 782662 h 6346826"/>
              <a:gd name="connsiteX4375" fmla="*/ 2090993 w 5451476"/>
              <a:gd name="connsiteY4375" fmla="*/ 768057 h 6346826"/>
              <a:gd name="connsiteX4376" fmla="*/ 2105600 w 5451476"/>
              <a:gd name="connsiteY4376" fmla="*/ 753451 h 6346826"/>
              <a:gd name="connsiteX4377" fmla="*/ 2120207 w 5451476"/>
              <a:gd name="connsiteY4377" fmla="*/ 739163 h 6346826"/>
              <a:gd name="connsiteX4378" fmla="*/ 2135131 w 5451476"/>
              <a:gd name="connsiteY4378" fmla="*/ 724557 h 6346826"/>
              <a:gd name="connsiteX4379" fmla="*/ 2149421 w 5451476"/>
              <a:gd name="connsiteY4379" fmla="*/ 709633 h 6346826"/>
              <a:gd name="connsiteX4380" fmla="*/ 2164027 w 5451476"/>
              <a:gd name="connsiteY4380" fmla="*/ 695028 h 6346826"/>
              <a:gd name="connsiteX4381" fmla="*/ 2178634 w 5451476"/>
              <a:gd name="connsiteY4381" fmla="*/ 680422 h 6346826"/>
              <a:gd name="connsiteX4382" fmla="*/ 2193241 w 5451476"/>
              <a:gd name="connsiteY4382" fmla="*/ 665816 h 6346826"/>
              <a:gd name="connsiteX4383" fmla="*/ 2207848 w 5451476"/>
              <a:gd name="connsiteY4383" fmla="*/ 651528 h 6346826"/>
              <a:gd name="connsiteX4384" fmla="*/ 2222772 w 5451476"/>
              <a:gd name="connsiteY4384" fmla="*/ 636604 h 6346826"/>
              <a:gd name="connsiteX4385" fmla="*/ 2237061 w 5451476"/>
              <a:gd name="connsiteY4385" fmla="*/ 621999 h 6346826"/>
              <a:gd name="connsiteX4386" fmla="*/ 2251668 w 5451476"/>
              <a:gd name="connsiteY4386" fmla="*/ 607393 h 6346826"/>
              <a:gd name="connsiteX4387" fmla="*/ 2266275 w 5451476"/>
              <a:gd name="connsiteY4387" fmla="*/ 592787 h 6346826"/>
              <a:gd name="connsiteX4388" fmla="*/ 2280882 w 5451476"/>
              <a:gd name="connsiteY4388" fmla="*/ 578181 h 6346826"/>
              <a:gd name="connsiteX4389" fmla="*/ 2295806 w 5451476"/>
              <a:gd name="connsiteY4389" fmla="*/ 563893 h 6346826"/>
              <a:gd name="connsiteX4390" fmla="*/ 2310413 w 5451476"/>
              <a:gd name="connsiteY4390" fmla="*/ 548970 h 6346826"/>
              <a:gd name="connsiteX4391" fmla="*/ 2324702 w 5451476"/>
              <a:gd name="connsiteY4391" fmla="*/ 534364 h 6346826"/>
              <a:gd name="connsiteX4392" fmla="*/ 2339309 w 5451476"/>
              <a:gd name="connsiteY4392" fmla="*/ 519758 h 6346826"/>
              <a:gd name="connsiteX4393" fmla="*/ 2353916 w 5451476"/>
              <a:gd name="connsiteY4393" fmla="*/ 505153 h 6346826"/>
              <a:gd name="connsiteX4394" fmla="*/ 2368840 w 5451476"/>
              <a:gd name="connsiteY4394" fmla="*/ 490229 h 6346826"/>
              <a:gd name="connsiteX4395" fmla="*/ 2383447 w 5451476"/>
              <a:gd name="connsiteY4395" fmla="*/ 475941 h 6346826"/>
              <a:gd name="connsiteX4396" fmla="*/ 2398054 w 5451476"/>
              <a:gd name="connsiteY4396" fmla="*/ 461335 h 6346826"/>
              <a:gd name="connsiteX4397" fmla="*/ 2412343 w 5451476"/>
              <a:gd name="connsiteY4397" fmla="*/ 446729 h 6346826"/>
              <a:gd name="connsiteX4398" fmla="*/ 2426950 w 5451476"/>
              <a:gd name="connsiteY4398" fmla="*/ 432124 h 6346826"/>
              <a:gd name="connsiteX4399" fmla="*/ 2441874 w 5451476"/>
              <a:gd name="connsiteY4399" fmla="*/ 417518 h 6346826"/>
              <a:gd name="connsiteX4400" fmla="*/ 2456481 w 5451476"/>
              <a:gd name="connsiteY4400" fmla="*/ 403230 h 6346826"/>
              <a:gd name="connsiteX4401" fmla="*/ 2469500 w 5451476"/>
              <a:gd name="connsiteY4401" fmla="*/ 389576 h 6346826"/>
              <a:gd name="connsiteX4402" fmla="*/ 2471088 w 5451476"/>
              <a:gd name="connsiteY4402" fmla="*/ 388306 h 6346826"/>
              <a:gd name="connsiteX4403" fmla="*/ 2474580 w 5451476"/>
              <a:gd name="connsiteY4403" fmla="*/ 384814 h 6346826"/>
              <a:gd name="connsiteX4404" fmla="*/ 2478708 w 5451476"/>
              <a:gd name="connsiteY4404" fmla="*/ 381321 h 6346826"/>
              <a:gd name="connsiteX4405" fmla="*/ 2482519 w 5451476"/>
              <a:gd name="connsiteY4405" fmla="*/ 377828 h 6346826"/>
              <a:gd name="connsiteX4406" fmla="*/ 2486647 w 5451476"/>
              <a:gd name="connsiteY4406" fmla="*/ 374653 h 6346826"/>
              <a:gd name="connsiteX4407" fmla="*/ 2490457 w 5451476"/>
              <a:gd name="connsiteY4407" fmla="*/ 371478 h 6346826"/>
              <a:gd name="connsiteX4408" fmla="*/ 2494903 w 5451476"/>
              <a:gd name="connsiteY4408" fmla="*/ 368303 h 6346826"/>
              <a:gd name="connsiteX4409" fmla="*/ 2499031 w 5451476"/>
              <a:gd name="connsiteY4409" fmla="*/ 365128 h 6346826"/>
              <a:gd name="connsiteX4410" fmla="*/ 2503159 w 5451476"/>
              <a:gd name="connsiteY4410" fmla="*/ 362270 h 6346826"/>
              <a:gd name="connsiteX4411" fmla="*/ 2507922 w 5451476"/>
              <a:gd name="connsiteY4411" fmla="*/ 359412 h 6346826"/>
              <a:gd name="connsiteX4412" fmla="*/ 2512368 w 5451476"/>
              <a:gd name="connsiteY4412" fmla="*/ 356555 h 6346826"/>
              <a:gd name="connsiteX4413" fmla="*/ 2517131 w 5451476"/>
              <a:gd name="connsiteY4413" fmla="*/ 354015 h 6346826"/>
              <a:gd name="connsiteX4414" fmla="*/ 2521894 w 5451476"/>
              <a:gd name="connsiteY4414" fmla="*/ 351474 h 6346826"/>
              <a:gd name="connsiteX4415" fmla="*/ 2526657 w 5451476"/>
              <a:gd name="connsiteY4415" fmla="*/ 349252 h 6346826"/>
              <a:gd name="connsiteX4416" fmla="*/ 2531737 w 5451476"/>
              <a:gd name="connsiteY4416" fmla="*/ 346712 h 6346826"/>
              <a:gd name="connsiteX4417" fmla="*/ 2537136 w 5451476"/>
              <a:gd name="connsiteY4417" fmla="*/ 344489 h 6346826"/>
              <a:gd name="connsiteX4418" fmla="*/ 2542216 w 5451476"/>
              <a:gd name="connsiteY4418" fmla="*/ 342266 h 6346826"/>
              <a:gd name="connsiteX4419" fmla="*/ 2547614 w 5451476"/>
              <a:gd name="connsiteY4419" fmla="*/ 340361 h 6346826"/>
              <a:gd name="connsiteX4420" fmla="*/ 2552695 w 5451476"/>
              <a:gd name="connsiteY4420" fmla="*/ 338456 h 6346826"/>
              <a:gd name="connsiteX4421" fmla="*/ 2558411 w 5451476"/>
              <a:gd name="connsiteY4421" fmla="*/ 336869 h 6346826"/>
              <a:gd name="connsiteX4422" fmla="*/ 2564444 w 5451476"/>
              <a:gd name="connsiteY4422" fmla="*/ 335281 h 6346826"/>
              <a:gd name="connsiteX4423" fmla="*/ 2570160 w 5451476"/>
              <a:gd name="connsiteY4423" fmla="*/ 333694 h 6346826"/>
              <a:gd name="connsiteX4424" fmla="*/ 2576193 w 5451476"/>
              <a:gd name="connsiteY4424" fmla="*/ 332423 h 6346826"/>
              <a:gd name="connsiteX4425" fmla="*/ 2582226 w 5451476"/>
              <a:gd name="connsiteY4425" fmla="*/ 331153 h 6346826"/>
              <a:gd name="connsiteX4426" fmla="*/ 2588577 w 5451476"/>
              <a:gd name="connsiteY4426" fmla="*/ 330518 h 6346826"/>
              <a:gd name="connsiteX4427" fmla="*/ 2595245 w 5451476"/>
              <a:gd name="connsiteY4427" fmla="*/ 329566 h 6346826"/>
              <a:gd name="connsiteX4428" fmla="*/ 2601914 w 5451476"/>
              <a:gd name="connsiteY4428" fmla="*/ 328931 h 6346826"/>
              <a:gd name="connsiteX4429" fmla="*/ 2952128 w 5451476"/>
              <a:gd name="connsiteY4429" fmla="*/ 0 h 6346826"/>
              <a:gd name="connsiteX4430" fmla="*/ 2961956 w 5451476"/>
              <a:gd name="connsiteY4430" fmla="*/ 0 h 6346826"/>
              <a:gd name="connsiteX4431" fmla="*/ 2971466 w 5451476"/>
              <a:gd name="connsiteY4431" fmla="*/ 317 h 6346826"/>
              <a:gd name="connsiteX4432" fmla="*/ 2977489 w 5451476"/>
              <a:gd name="connsiteY4432" fmla="*/ 634 h 6346826"/>
              <a:gd name="connsiteX4433" fmla="*/ 2983196 w 5451476"/>
              <a:gd name="connsiteY4433" fmla="*/ 1268 h 6346826"/>
              <a:gd name="connsiteX4434" fmla="*/ 2989219 w 5451476"/>
              <a:gd name="connsiteY4434" fmla="*/ 1902 h 6346826"/>
              <a:gd name="connsiteX4435" fmla="*/ 2995242 w 5451476"/>
              <a:gd name="connsiteY4435" fmla="*/ 2853 h 6346826"/>
              <a:gd name="connsiteX4436" fmla="*/ 2999047 w 5451476"/>
              <a:gd name="connsiteY4436" fmla="*/ 3487 h 6346826"/>
              <a:gd name="connsiteX4437" fmla="*/ 3003485 w 5451476"/>
              <a:gd name="connsiteY4437" fmla="*/ 4438 h 6346826"/>
              <a:gd name="connsiteX4438" fmla="*/ 3007606 w 5451476"/>
              <a:gd name="connsiteY4438" fmla="*/ 5073 h 6346826"/>
              <a:gd name="connsiteX4439" fmla="*/ 3011727 w 5451476"/>
              <a:gd name="connsiteY4439" fmla="*/ 6341 h 6346826"/>
              <a:gd name="connsiteX4440" fmla="*/ 3014897 w 5451476"/>
              <a:gd name="connsiteY4440" fmla="*/ 6975 h 6346826"/>
              <a:gd name="connsiteX4441" fmla="*/ 3018702 w 5451476"/>
              <a:gd name="connsiteY4441" fmla="*/ 8243 h 6346826"/>
              <a:gd name="connsiteX4442" fmla="*/ 3021872 w 5451476"/>
              <a:gd name="connsiteY4442" fmla="*/ 9194 h 6346826"/>
              <a:gd name="connsiteX4443" fmla="*/ 3025359 w 5451476"/>
              <a:gd name="connsiteY4443" fmla="*/ 10145 h 6346826"/>
              <a:gd name="connsiteX4444" fmla="*/ 3031382 w 5451476"/>
              <a:gd name="connsiteY4444" fmla="*/ 12364 h 6346826"/>
              <a:gd name="connsiteX4445" fmla="*/ 3036771 w 5451476"/>
              <a:gd name="connsiteY4445" fmla="*/ 14266 h 6346826"/>
              <a:gd name="connsiteX4446" fmla="*/ 3041844 w 5451476"/>
              <a:gd name="connsiteY4446" fmla="*/ 16485 h 6346826"/>
              <a:gd name="connsiteX4447" fmla="*/ 3047233 w 5451476"/>
              <a:gd name="connsiteY4447" fmla="*/ 18704 h 6346826"/>
              <a:gd name="connsiteX4448" fmla="*/ 3051988 w 5451476"/>
              <a:gd name="connsiteY4448" fmla="*/ 20923 h 6346826"/>
              <a:gd name="connsiteX4449" fmla="*/ 3056743 w 5451476"/>
              <a:gd name="connsiteY4449" fmla="*/ 23459 h 6346826"/>
              <a:gd name="connsiteX4450" fmla="*/ 3060548 w 5451476"/>
              <a:gd name="connsiteY4450" fmla="*/ 25362 h 6346826"/>
              <a:gd name="connsiteX4451" fmla="*/ 3064986 w 5451476"/>
              <a:gd name="connsiteY4451" fmla="*/ 27581 h 6346826"/>
              <a:gd name="connsiteX4452" fmla="*/ 3068790 w 5451476"/>
              <a:gd name="connsiteY4452" fmla="*/ 30117 h 6346826"/>
              <a:gd name="connsiteX4453" fmla="*/ 3072594 w 5451476"/>
              <a:gd name="connsiteY4453" fmla="*/ 32336 h 6346826"/>
              <a:gd name="connsiteX4454" fmla="*/ 3076081 w 5451476"/>
              <a:gd name="connsiteY4454" fmla="*/ 34872 h 6346826"/>
              <a:gd name="connsiteX4455" fmla="*/ 3079569 w 5451476"/>
              <a:gd name="connsiteY4455" fmla="*/ 37091 h 6346826"/>
              <a:gd name="connsiteX4456" fmla="*/ 3083056 w 5451476"/>
              <a:gd name="connsiteY4456" fmla="*/ 39627 h 6346826"/>
              <a:gd name="connsiteX4457" fmla="*/ 3086226 w 5451476"/>
              <a:gd name="connsiteY4457" fmla="*/ 42480 h 6346826"/>
              <a:gd name="connsiteX4458" fmla="*/ 3089396 w 5451476"/>
              <a:gd name="connsiteY4458" fmla="*/ 44700 h 6346826"/>
              <a:gd name="connsiteX4459" fmla="*/ 3092566 w 5451476"/>
              <a:gd name="connsiteY4459" fmla="*/ 47236 h 6346826"/>
              <a:gd name="connsiteX4460" fmla="*/ 3095419 w 5451476"/>
              <a:gd name="connsiteY4460" fmla="*/ 49455 h 6346826"/>
              <a:gd name="connsiteX4461" fmla="*/ 3098273 w 5451476"/>
              <a:gd name="connsiteY4461" fmla="*/ 52308 h 6346826"/>
              <a:gd name="connsiteX4462" fmla="*/ 3101126 w 5451476"/>
              <a:gd name="connsiteY4462" fmla="*/ 54527 h 6346826"/>
              <a:gd name="connsiteX4463" fmla="*/ 3103662 w 5451476"/>
              <a:gd name="connsiteY4463" fmla="*/ 57063 h 6346826"/>
              <a:gd name="connsiteX4464" fmla="*/ 3105881 w 5451476"/>
              <a:gd name="connsiteY4464" fmla="*/ 58965 h 6346826"/>
              <a:gd name="connsiteX4465" fmla="*/ 3107783 w 5451476"/>
              <a:gd name="connsiteY4465" fmla="*/ 60867 h 6346826"/>
              <a:gd name="connsiteX4466" fmla="*/ 3109051 w 5451476"/>
              <a:gd name="connsiteY4466" fmla="*/ 62135 h 6346826"/>
              <a:gd name="connsiteX4467" fmla="*/ 3111270 w 5451476"/>
              <a:gd name="connsiteY4467" fmla="*/ 64672 h 6346826"/>
              <a:gd name="connsiteX4468" fmla="*/ 3113806 w 5451476"/>
              <a:gd name="connsiteY4468" fmla="*/ 67208 h 6346826"/>
              <a:gd name="connsiteX4469" fmla="*/ 3116025 w 5451476"/>
              <a:gd name="connsiteY4469" fmla="*/ 69744 h 6346826"/>
              <a:gd name="connsiteX4470" fmla="*/ 3118562 w 5451476"/>
              <a:gd name="connsiteY4470" fmla="*/ 72597 h 6346826"/>
              <a:gd name="connsiteX4471" fmla="*/ 3120781 w 5451476"/>
              <a:gd name="connsiteY4471" fmla="*/ 74816 h 6346826"/>
              <a:gd name="connsiteX4472" fmla="*/ 3122683 w 5451476"/>
              <a:gd name="connsiteY4472" fmla="*/ 77669 h 6346826"/>
              <a:gd name="connsiteX4473" fmla="*/ 3124902 w 5451476"/>
              <a:gd name="connsiteY4473" fmla="*/ 79888 h 6346826"/>
              <a:gd name="connsiteX4474" fmla="*/ 3126804 w 5451476"/>
              <a:gd name="connsiteY4474" fmla="*/ 82741 h 6346826"/>
              <a:gd name="connsiteX4475" fmla="*/ 3128706 w 5451476"/>
              <a:gd name="connsiteY4475" fmla="*/ 85278 h 6346826"/>
              <a:gd name="connsiteX4476" fmla="*/ 3130608 w 5451476"/>
              <a:gd name="connsiteY4476" fmla="*/ 87814 h 6346826"/>
              <a:gd name="connsiteX4477" fmla="*/ 3132193 w 5451476"/>
              <a:gd name="connsiteY4477" fmla="*/ 90667 h 6346826"/>
              <a:gd name="connsiteX4478" fmla="*/ 3134412 w 5451476"/>
              <a:gd name="connsiteY4478" fmla="*/ 93203 h 6346826"/>
              <a:gd name="connsiteX4479" fmla="*/ 3135997 w 5451476"/>
              <a:gd name="connsiteY4479" fmla="*/ 95739 h 6346826"/>
              <a:gd name="connsiteX4480" fmla="*/ 3137583 w 5451476"/>
              <a:gd name="connsiteY4480" fmla="*/ 98592 h 6346826"/>
              <a:gd name="connsiteX4481" fmla="*/ 3139485 w 5451476"/>
              <a:gd name="connsiteY4481" fmla="*/ 101128 h 6346826"/>
              <a:gd name="connsiteX4482" fmla="*/ 3141070 w 5451476"/>
              <a:gd name="connsiteY4482" fmla="*/ 103664 h 6346826"/>
              <a:gd name="connsiteX4483" fmla="*/ 3142338 w 5451476"/>
              <a:gd name="connsiteY4483" fmla="*/ 106518 h 6346826"/>
              <a:gd name="connsiteX4484" fmla="*/ 3143923 w 5451476"/>
              <a:gd name="connsiteY4484" fmla="*/ 109371 h 6346826"/>
              <a:gd name="connsiteX4485" fmla="*/ 3145508 w 5451476"/>
              <a:gd name="connsiteY4485" fmla="*/ 111590 h 6346826"/>
              <a:gd name="connsiteX4486" fmla="*/ 3146459 w 5451476"/>
              <a:gd name="connsiteY4486" fmla="*/ 114443 h 6346826"/>
              <a:gd name="connsiteX4487" fmla="*/ 3147727 w 5451476"/>
              <a:gd name="connsiteY4487" fmla="*/ 117296 h 6346826"/>
              <a:gd name="connsiteX4488" fmla="*/ 3149312 w 5451476"/>
              <a:gd name="connsiteY4488" fmla="*/ 120149 h 6346826"/>
              <a:gd name="connsiteX4489" fmla="*/ 3150580 w 5451476"/>
              <a:gd name="connsiteY4489" fmla="*/ 122685 h 6346826"/>
              <a:gd name="connsiteX4490" fmla="*/ 3151848 w 5451476"/>
              <a:gd name="connsiteY4490" fmla="*/ 125539 h 6346826"/>
              <a:gd name="connsiteX4491" fmla="*/ 3152799 w 5451476"/>
              <a:gd name="connsiteY4491" fmla="*/ 128075 h 6346826"/>
              <a:gd name="connsiteX4492" fmla="*/ 3154067 w 5451476"/>
              <a:gd name="connsiteY4492" fmla="*/ 130611 h 6346826"/>
              <a:gd name="connsiteX4493" fmla="*/ 3155018 w 5451476"/>
              <a:gd name="connsiteY4493" fmla="*/ 133464 h 6346826"/>
              <a:gd name="connsiteX4494" fmla="*/ 3155970 w 5451476"/>
              <a:gd name="connsiteY4494" fmla="*/ 136317 h 6346826"/>
              <a:gd name="connsiteX4495" fmla="*/ 3156921 w 5451476"/>
              <a:gd name="connsiteY4495" fmla="*/ 139170 h 6346826"/>
              <a:gd name="connsiteX4496" fmla="*/ 3158189 w 5451476"/>
              <a:gd name="connsiteY4496" fmla="*/ 141706 h 6346826"/>
              <a:gd name="connsiteX4497" fmla="*/ 3158823 w 5451476"/>
              <a:gd name="connsiteY4497" fmla="*/ 144560 h 6346826"/>
              <a:gd name="connsiteX4498" fmla="*/ 3159774 w 5451476"/>
              <a:gd name="connsiteY4498" fmla="*/ 147413 h 6346826"/>
              <a:gd name="connsiteX4499" fmla="*/ 3160408 w 5451476"/>
              <a:gd name="connsiteY4499" fmla="*/ 150266 h 6346826"/>
              <a:gd name="connsiteX4500" fmla="*/ 3161359 w 5451476"/>
              <a:gd name="connsiteY4500" fmla="*/ 152802 h 6346826"/>
              <a:gd name="connsiteX4501" fmla="*/ 3161993 w 5451476"/>
              <a:gd name="connsiteY4501" fmla="*/ 155655 h 6346826"/>
              <a:gd name="connsiteX4502" fmla="*/ 3162944 w 5451476"/>
              <a:gd name="connsiteY4502" fmla="*/ 158508 h 6346826"/>
              <a:gd name="connsiteX4503" fmla="*/ 3163578 w 5451476"/>
              <a:gd name="connsiteY4503" fmla="*/ 161044 h 6346826"/>
              <a:gd name="connsiteX4504" fmla="*/ 3163895 w 5451476"/>
              <a:gd name="connsiteY4504" fmla="*/ 163898 h 6346826"/>
              <a:gd name="connsiteX4505" fmla="*/ 3164846 w 5451476"/>
              <a:gd name="connsiteY4505" fmla="*/ 166751 h 6346826"/>
              <a:gd name="connsiteX4506" fmla="*/ 3165163 w 5451476"/>
              <a:gd name="connsiteY4506" fmla="*/ 169604 h 6346826"/>
              <a:gd name="connsiteX4507" fmla="*/ 3165480 w 5451476"/>
              <a:gd name="connsiteY4507" fmla="*/ 172140 h 6346826"/>
              <a:gd name="connsiteX4508" fmla="*/ 3166114 w 5451476"/>
              <a:gd name="connsiteY4508" fmla="*/ 174993 h 6346826"/>
              <a:gd name="connsiteX4509" fmla="*/ 3166431 w 5451476"/>
              <a:gd name="connsiteY4509" fmla="*/ 177846 h 6346826"/>
              <a:gd name="connsiteX4510" fmla="*/ 3166748 w 5451476"/>
              <a:gd name="connsiteY4510" fmla="*/ 181016 h 6346826"/>
              <a:gd name="connsiteX4511" fmla="*/ 3167065 w 5451476"/>
              <a:gd name="connsiteY4511" fmla="*/ 183870 h 6346826"/>
              <a:gd name="connsiteX4512" fmla="*/ 3167699 w 5451476"/>
              <a:gd name="connsiteY4512" fmla="*/ 186406 h 6346826"/>
              <a:gd name="connsiteX4513" fmla="*/ 3168016 w 5451476"/>
              <a:gd name="connsiteY4513" fmla="*/ 189259 h 6346826"/>
              <a:gd name="connsiteX4514" fmla="*/ 3168016 w 5451476"/>
              <a:gd name="connsiteY4514" fmla="*/ 192112 h 6346826"/>
              <a:gd name="connsiteX4515" fmla="*/ 3168333 w 5451476"/>
              <a:gd name="connsiteY4515" fmla="*/ 194965 h 6346826"/>
              <a:gd name="connsiteX4516" fmla="*/ 3168333 w 5451476"/>
              <a:gd name="connsiteY4516" fmla="*/ 198135 h 6346826"/>
              <a:gd name="connsiteX4517" fmla="*/ 3168650 w 5451476"/>
              <a:gd name="connsiteY4517" fmla="*/ 200671 h 6346826"/>
              <a:gd name="connsiteX4518" fmla="*/ 3168650 w 5451476"/>
              <a:gd name="connsiteY4518" fmla="*/ 203525 h 6346826"/>
              <a:gd name="connsiteX4519" fmla="*/ 3168650 w 5451476"/>
              <a:gd name="connsiteY4519" fmla="*/ 206378 h 6346826"/>
              <a:gd name="connsiteX4520" fmla="*/ 3168650 w 5451476"/>
              <a:gd name="connsiteY4520" fmla="*/ 209548 h 6346826"/>
              <a:gd name="connsiteX4521" fmla="*/ 3168650 w 5451476"/>
              <a:gd name="connsiteY4521" fmla="*/ 212401 h 6346826"/>
              <a:gd name="connsiteX4522" fmla="*/ 3168650 w 5451476"/>
              <a:gd name="connsiteY4522" fmla="*/ 214937 h 6346826"/>
              <a:gd name="connsiteX4523" fmla="*/ 3168333 w 5451476"/>
              <a:gd name="connsiteY4523" fmla="*/ 217790 h 6346826"/>
              <a:gd name="connsiteX4524" fmla="*/ 3168333 w 5451476"/>
              <a:gd name="connsiteY4524" fmla="*/ 220960 h 6346826"/>
              <a:gd name="connsiteX4525" fmla="*/ 3168016 w 5451476"/>
              <a:gd name="connsiteY4525" fmla="*/ 223814 h 6346826"/>
              <a:gd name="connsiteX4526" fmla="*/ 3168016 w 5451476"/>
              <a:gd name="connsiteY4526" fmla="*/ 226667 h 6346826"/>
              <a:gd name="connsiteX4527" fmla="*/ 3167699 w 5451476"/>
              <a:gd name="connsiteY4527" fmla="*/ 229837 h 6346826"/>
              <a:gd name="connsiteX4528" fmla="*/ 3167065 w 5451476"/>
              <a:gd name="connsiteY4528" fmla="*/ 232373 h 6346826"/>
              <a:gd name="connsiteX4529" fmla="*/ 3166748 w 5451476"/>
              <a:gd name="connsiteY4529" fmla="*/ 235543 h 6346826"/>
              <a:gd name="connsiteX4530" fmla="*/ 3166431 w 5451476"/>
              <a:gd name="connsiteY4530" fmla="*/ 238396 h 6346826"/>
              <a:gd name="connsiteX4531" fmla="*/ 3166114 w 5451476"/>
              <a:gd name="connsiteY4531" fmla="*/ 241249 h 6346826"/>
              <a:gd name="connsiteX4532" fmla="*/ 3165480 w 5451476"/>
              <a:gd name="connsiteY4532" fmla="*/ 244420 h 6346826"/>
              <a:gd name="connsiteX4533" fmla="*/ 3164846 w 5451476"/>
              <a:gd name="connsiteY4533" fmla="*/ 247273 h 6346826"/>
              <a:gd name="connsiteX4534" fmla="*/ 3164529 w 5451476"/>
              <a:gd name="connsiteY4534" fmla="*/ 250443 h 6346826"/>
              <a:gd name="connsiteX4535" fmla="*/ 3163578 w 5451476"/>
              <a:gd name="connsiteY4535" fmla="*/ 252979 h 6346826"/>
              <a:gd name="connsiteX4536" fmla="*/ 3163261 w 5451476"/>
              <a:gd name="connsiteY4536" fmla="*/ 256149 h 6346826"/>
              <a:gd name="connsiteX4537" fmla="*/ 3162310 w 5451476"/>
              <a:gd name="connsiteY4537" fmla="*/ 259002 h 6346826"/>
              <a:gd name="connsiteX4538" fmla="*/ 3161676 w 5451476"/>
              <a:gd name="connsiteY4538" fmla="*/ 262173 h 6346826"/>
              <a:gd name="connsiteX4539" fmla="*/ 3160725 w 5451476"/>
              <a:gd name="connsiteY4539" fmla="*/ 265026 h 6346826"/>
              <a:gd name="connsiteX4540" fmla="*/ 3159774 w 5451476"/>
              <a:gd name="connsiteY4540" fmla="*/ 268196 h 6346826"/>
              <a:gd name="connsiteX4541" fmla="*/ 3158823 w 5451476"/>
              <a:gd name="connsiteY4541" fmla="*/ 271049 h 6346826"/>
              <a:gd name="connsiteX4542" fmla="*/ 3158189 w 5451476"/>
              <a:gd name="connsiteY4542" fmla="*/ 274219 h 6346826"/>
              <a:gd name="connsiteX4543" fmla="*/ 3156921 w 5451476"/>
              <a:gd name="connsiteY4543" fmla="*/ 277389 h 6346826"/>
              <a:gd name="connsiteX4544" fmla="*/ 3155652 w 5451476"/>
              <a:gd name="connsiteY4544" fmla="*/ 279925 h 6346826"/>
              <a:gd name="connsiteX4545" fmla="*/ 3154384 w 5451476"/>
              <a:gd name="connsiteY4545" fmla="*/ 283096 h 6346826"/>
              <a:gd name="connsiteX4546" fmla="*/ 3153433 w 5451476"/>
              <a:gd name="connsiteY4546" fmla="*/ 286266 h 6346826"/>
              <a:gd name="connsiteX4547" fmla="*/ 3152165 w 5451476"/>
              <a:gd name="connsiteY4547" fmla="*/ 289119 h 6346826"/>
              <a:gd name="connsiteX4548" fmla="*/ 3150897 w 5451476"/>
              <a:gd name="connsiteY4548" fmla="*/ 292289 h 6346826"/>
              <a:gd name="connsiteX4549" fmla="*/ 3149312 w 5451476"/>
              <a:gd name="connsiteY4549" fmla="*/ 295459 h 6346826"/>
              <a:gd name="connsiteX4550" fmla="*/ 3148044 w 5451476"/>
              <a:gd name="connsiteY4550" fmla="*/ 298312 h 6346826"/>
              <a:gd name="connsiteX4551" fmla="*/ 3146459 w 5451476"/>
              <a:gd name="connsiteY4551" fmla="*/ 301483 h 6346826"/>
              <a:gd name="connsiteX4552" fmla="*/ 3144874 w 5451476"/>
              <a:gd name="connsiteY4552" fmla="*/ 304653 h 6346826"/>
              <a:gd name="connsiteX4553" fmla="*/ 3143289 w 5451476"/>
              <a:gd name="connsiteY4553" fmla="*/ 307823 h 6346826"/>
              <a:gd name="connsiteX4554" fmla="*/ 3141387 w 5451476"/>
              <a:gd name="connsiteY4554" fmla="*/ 310993 h 6346826"/>
              <a:gd name="connsiteX4555" fmla="*/ 3139802 w 5451476"/>
              <a:gd name="connsiteY4555" fmla="*/ 314163 h 6346826"/>
              <a:gd name="connsiteX4556" fmla="*/ 3137900 w 5451476"/>
              <a:gd name="connsiteY4556" fmla="*/ 317016 h 6346826"/>
              <a:gd name="connsiteX4557" fmla="*/ 3135997 w 5451476"/>
              <a:gd name="connsiteY4557" fmla="*/ 319869 h 6346826"/>
              <a:gd name="connsiteX4558" fmla="*/ 3133778 w 5451476"/>
              <a:gd name="connsiteY4558" fmla="*/ 323040 h 6346826"/>
              <a:gd name="connsiteX4559" fmla="*/ 3131559 w 5451476"/>
              <a:gd name="connsiteY4559" fmla="*/ 326210 h 6346826"/>
              <a:gd name="connsiteX4560" fmla="*/ 3129023 w 5451476"/>
              <a:gd name="connsiteY4560" fmla="*/ 329380 h 6346826"/>
              <a:gd name="connsiteX4561" fmla="*/ 3126804 w 5451476"/>
              <a:gd name="connsiteY4561" fmla="*/ 333184 h 6346826"/>
              <a:gd name="connsiteX4562" fmla="*/ 3124268 w 5451476"/>
              <a:gd name="connsiteY4562" fmla="*/ 336354 h 6346826"/>
              <a:gd name="connsiteX4563" fmla="*/ 3122049 w 5451476"/>
              <a:gd name="connsiteY4563" fmla="*/ 339524 h 6346826"/>
              <a:gd name="connsiteX4564" fmla="*/ 3119196 w 5451476"/>
              <a:gd name="connsiteY4564" fmla="*/ 342695 h 6346826"/>
              <a:gd name="connsiteX4565" fmla="*/ 3116342 w 5451476"/>
              <a:gd name="connsiteY4565" fmla="*/ 345865 h 6346826"/>
              <a:gd name="connsiteX4566" fmla="*/ 3113172 w 5451476"/>
              <a:gd name="connsiteY4566" fmla="*/ 349035 h 6346826"/>
              <a:gd name="connsiteX4567" fmla="*/ 3110636 w 5451476"/>
              <a:gd name="connsiteY4567" fmla="*/ 352205 h 6346826"/>
              <a:gd name="connsiteX4568" fmla="*/ 3107783 w 5451476"/>
              <a:gd name="connsiteY4568" fmla="*/ 354741 h 6346826"/>
              <a:gd name="connsiteX4569" fmla="*/ 3106832 w 5451476"/>
              <a:gd name="connsiteY4569" fmla="*/ 355692 h 6346826"/>
              <a:gd name="connsiteX4570" fmla="*/ 3103345 w 5451476"/>
              <a:gd name="connsiteY4570" fmla="*/ 359179 h 6346826"/>
              <a:gd name="connsiteX4571" fmla="*/ 3099858 w 5451476"/>
              <a:gd name="connsiteY4571" fmla="*/ 362350 h 6346826"/>
              <a:gd name="connsiteX4572" fmla="*/ 3095736 w 5451476"/>
              <a:gd name="connsiteY4572" fmla="*/ 365837 h 6346826"/>
              <a:gd name="connsiteX4573" fmla="*/ 3091932 w 5451476"/>
              <a:gd name="connsiteY4573" fmla="*/ 369007 h 6346826"/>
              <a:gd name="connsiteX4574" fmla="*/ 3087177 w 5451476"/>
              <a:gd name="connsiteY4574" fmla="*/ 372811 h 6346826"/>
              <a:gd name="connsiteX4575" fmla="*/ 3082739 w 5451476"/>
              <a:gd name="connsiteY4575" fmla="*/ 376298 h 6346826"/>
              <a:gd name="connsiteX4576" fmla="*/ 3077667 w 5451476"/>
              <a:gd name="connsiteY4576" fmla="*/ 379785 h 6346826"/>
              <a:gd name="connsiteX4577" fmla="*/ 3071960 w 5451476"/>
              <a:gd name="connsiteY4577" fmla="*/ 383273 h 6346826"/>
              <a:gd name="connsiteX4578" fmla="*/ 3068790 w 5451476"/>
              <a:gd name="connsiteY4578" fmla="*/ 385492 h 6346826"/>
              <a:gd name="connsiteX4579" fmla="*/ 3065620 w 5451476"/>
              <a:gd name="connsiteY4579" fmla="*/ 387394 h 6346826"/>
              <a:gd name="connsiteX4580" fmla="*/ 3062450 w 5451476"/>
              <a:gd name="connsiteY4580" fmla="*/ 389296 h 6346826"/>
              <a:gd name="connsiteX4581" fmla="*/ 3059280 w 5451476"/>
              <a:gd name="connsiteY4581" fmla="*/ 390881 h 6346826"/>
              <a:gd name="connsiteX4582" fmla="*/ 3055475 w 5451476"/>
              <a:gd name="connsiteY4582" fmla="*/ 392783 h 6346826"/>
              <a:gd name="connsiteX4583" fmla="*/ 3051037 w 5451476"/>
              <a:gd name="connsiteY4583" fmla="*/ 395319 h 6346826"/>
              <a:gd name="connsiteX4584" fmla="*/ 3047233 w 5451476"/>
              <a:gd name="connsiteY4584" fmla="*/ 397221 h 6346826"/>
              <a:gd name="connsiteX4585" fmla="*/ 3042795 w 5451476"/>
              <a:gd name="connsiteY4585" fmla="*/ 398806 h 6346826"/>
              <a:gd name="connsiteX4586" fmla="*/ 3036454 w 5451476"/>
              <a:gd name="connsiteY4586" fmla="*/ 401660 h 6346826"/>
              <a:gd name="connsiteX4587" fmla="*/ 3029797 w 5451476"/>
              <a:gd name="connsiteY4587" fmla="*/ 403879 h 6346826"/>
              <a:gd name="connsiteX4588" fmla="*/ 3022823 w 5451476"/>
              <a:gd name="connsiteY4588" fmla="*/ 406415 h 6346826"/>
              <a:gd name="connsiteX4589" fmla="*/ 3016165 w 5451476"/>
              <a:gd name="connsiteY4589" fmla="*/ 408317 h 6346826"/>
              <a:gd name="connsiteX4590" fmla="*/ 3009508 w 5451476"/>
              <a:gd name="connsiteY4590" fmla="*/ 409902 h 6346826"/>
              <a:gd name="connsiteX4591" fmla="*/ 3002217 w 5451476"/>
              <a:gd name="connsiteY4591" fmla="*/ 411487 h 6346826"/>
              <a:gd name="connsiteX4592" fmla="*/ 2995559 w 5451476"/>
              <a:gd name="connsiteY4592" fmla="*/ 412755 h 6346826"/>
              <a:gd name="connsiteX4593" fmla="*/ 2988902 w 5451476"/>
              <a:gd name="connsiteY4593" fmla="*/ 414023 h 6346826"/>
              <a:gd name="connsiteX4594" fmla="*/ 2981611 w 5451476"/>
              <a:gd name="connsiteY4594" fmla="*/ 414657 h 6346826"/>
              <a:gd name="connsiteX4595" fmla="*/ 2974953 w 5451476"/>
              <a:gd name="connsiteY4595" fmla="*/ 415608 h 6346826"/>
              <a:gd name="connsiteX4596" fmla="*/ 2967979 w 5451476"/>
              <a:gd name="connsiteY4596" fmla="*/ 415608 h 6346826"/>
              <a:gd name="connsiteX4597" fmla="*/ 2960688 w 5451476"/>
              <a:gd name="connsiteY4597" fmla="*/ 415925 h 6346826"/>
              <a:gd name="connsiteX4598" fmla="*/ 2954030 w 5451476"/>
              <a:gd name="connsiteY4598" fmla="*/ 415608 h 6346826"/>
              <a:gd name="connsiteX4599" fmla="*/ 2946739 w 5451476"/>
              <a:gd name="connsiteY4599" fmla="*/ 415608 h 6346826"/>
              <a:gd name="connsiteX4600" fmla="*/ 2939765 w 5451476"/>
              <a:gd name="connsiteY4600" fmla="*/ 414657 h 6346826"/>
              <a:gd name="connsiteX4601" fmla="*/ 2932473 w 5451476"/>
              <a:gd name="connsiteY4601" fmla="*/ 414023 h 6346826"/>
              <a:gd name="connsiteX4602" fmla="*/ 2927718 w 5451476"/>
              <a:gd name="connsiteY4602" fmla="*/ 413072 h 6346826"/>
              <a:gd name="connsiteX4603" fmla="*/ 2923597 w 5451476"/>
              <a:gd name="connsiteY4603" fmla="*/ 412438 h 6346826"/>
              <a:gd name="connsiteX4604" fmla="*/ 2918842 w 5451476"/>
              <a:gd name="connsiteY4604" fmla="*/ 411487 h 6346826"/>
              <a:gd name="connsiteX4605" fmla="*/ 2914403 w 5451476"/>
              <a:gd name="connsiteY4605" fmla="*/ 410853 h 6346826"/>
              <a:gd name="connsiteX4606" fmla="*/ 2910916 w 5451476"/>
              <a:gd name="connsiteY4606" fmla="*/ 409585 h 6346826"/>
              <a:gd name="connsiteX4607" fmla="*/ 2907429 w 5451476"/>
              <a:gd name="connsiteY4607" fmla="*/ 408634 h 6346826"/>
              <a:gd name="connsiteX4608" fmla="*/ 2903625 w 5451476"/>
              <a:gd name="connsiteY4608" fmla="*/ 408000 h 6346826"/>
              <a:gd name="connsiteX4609" fmla="*/ 2900138 w 5451476"/>
              <a:gd name="connsiteY4609" fmla="*/ 406732 h 6346826"/>
              <a:gd name="connsiteX4610" fmla="*/ 2896967 w 5451476"/>
              <a:gd name="connsiteY4610" fmla="*/ 406098 h 6346826"/>
              <a:gd name="connsiteX4611" fmla="*/ 2893797 w 5451476"/>
              <a:gd name="connsiteY4611" fmla="*/ 404830 h 6346826"/>
              <a:gd name="connsiteX4612" fmla="*/ 2890944 w 5451476"/>
              <a:gd name="connsiteY4612" fmla="*/ 403562 h 6346826"/>
              <a:gd name="connsiteX4613" fmla="*/ 2887774 w 5451476"/>
              <a:gd name="connsiteY4613" fmla="*/ 402928 h 6346826"/>
              <a:gd name="connsiteX4614" fmla="*/ 2882702 w 5451476"/>
              <a:gd name="connsiteY4614" fmla="*/ 400392 h 6346826"/>
              <a:gd name="connsiteX4615" fmla="*/ 2877312 w 5451476"/>
              <a:gd name="connsiteY4615" fmla="*/ 398489 h 6346826"/>
              <a:gd name="connsiteX4616" fmla="*/ 2872557 w 5451476"/>
              <a:gd name="connsiteY4616" fmla="*/ 395953 h 6346826"/>
              <a:gd name="connsiteX4617" fmla="*/ 2867802 w 5451476"/>
              <a:gd name="connsiteY4617" fmla="*/ 394051 h 6346826"/>
              <a:gd name="connsiteX4618" fmla="*/ 2863364 w 5451476"/>
              <a:gd name="connsiteY4618" fmla="*/ 391832 h 6346826"/>
              <a:gd name="connsiteX4619" fmla="*/ 2858925 w 5451476"/>
              <a:gd name="connsiteY4619" fmla="*/ 389296 h 6346826"/>
              <a:gd name="connsiteX4620" fmla="*/ 2855121 w 5451476"/>
              <a:gd name="connsiteY4620" fmla="*/ 387077 h 6346826"/>
              <a:gd name="connsiteX4621" fmla="*/ 2851000 w 5451476"/>
              <a:gd name="connsiteY4621" fmla="*/ 384541 h 6346826"/>
              <a:gd name="connsiteX4622" fmla="*/ 2847513 w 5451476"/>
              <a:gd name="connsiteY4622" fmla="*/ 382322 h 6346826"/>
              <a:gd name="connsiteX4623" fmla="*/ 2844026 w 5451476"/>
              <a:gd name="connsiteY4623" fmla="*/ 379785 h 6346826"/>
              <a:gd name="connsiteX4624" fmla="*/ 2840222 w 5451476"/>
              <a:gd name="connsiteY4624" fmla="*/ 377566 h 6346826"/>
              <a:gd name="connsiteX4625" fmla="*/ 2837051 w 5451476"/>
              <a:gd name="connsiteY4625" fmla="*/ 375030 h 6346826"/>
              <a:gd name="connsiteX4626" fmla="*/ 2833881 w 5451476"/>
              <a:gd name="connsiteY4626" fmla="*/ 372811 h 6346826"/>
              <a:gd name="connsiteX4627" fmla="*/ 2830711 w 5451476"/>
              <a:gd name="connsiteY4627" fmla="*/ 370275 h 6346826"/>
              <a:gd name="connsiteX4628" fmla="*/ 2827541 w 5451476"/>
              <a:gd name="connsiteY4628" fmla="*/ 367422 h 6346826"/>
              <a:gd name="connsiteX4629" fmla="*/ 2825005 w 5451476"/>
              <a:gd name="connsiteY4629" fmla="*/ 365203 h 6346826"/>
              <a:gd name="connsiteX4630" fmla="*/ 2822152 w 5451476"/>
              <a:gd name="connsiteY4630" fmla="*/ 362667 h 6346826"/>
              <a:gd name="connsiteX4631" fmla="*/ 2819298 w 5451476"/>
              <a:gd name="connsiteY4631" fmla="*/ 360448 h 6346826"/>
              <a:gd name="connsiteX4632" fmla="*/ 2816445 w 5451476"/>
              <a:gd name="connsiteY4632" fmla="*/ 357594 h 6346826"/>
              <a:gd name="connsiteX4633" fmla="*/ 2814226 w 5451476"/>
              <a:gd name="connsiteY4633" fmla="*/ 355375 h 6346826"/>
              <a:gd name="connsiteX4634" fmla="*/ 2813909 w 5451476"/>
              <a:gd name="connsiteY4634" fmla="*/ 354741 h 6346826"/>
              <a:gd name="connsiteX4635" fmla="*/ 2811373 w 5451476"/>
              <a:gd name="connsiteY4635" fmla="*/ 352522 h 6346826"/>
              <a:gd name="connsiteX4636" fmla="*/ 2809154 w 5451476"/>
              <a:gd name="connsiteY4636" fmla="*/ 349986 h 6346826"/>
              <a:gd name="connsiteX4637" fmla="*/ 2806618 w 5451476"/>
              <a:gd name="connsiteY4637" fmla="*/ 347767 h 6346826"/>
              <a:gd name="connsiteX4638" fmla="*/ 2804399 w 5451476"/>
              <a:gd name="connsiteY4638" fmla="*/ 344914 h 6346826"/>
              <a:gd name="connsiteX4639" fmla="*/ 2802180 w 5451476"/>
              <a:gd name="connsiteY4639" fmla="*/ 342695 h 6346826"/>
              <a:gd name="connsiteX4640" fmla="*/ 2799961 w 5451476"/>
              <a:gd name="connsiteY4640" fmla="*/ 339841 h 6346826"/>
              <a:gd name="connsiteX4641" fmla="*/ 2798058 w 5451476"/>
              <a:gd name="connsiteY4641" fmla="*/ 336988 h 6346826"/>
              <a:gd name="connsiteX4642" fmla="*/ 2795839 w 5451476"/>
              <a:gd name="connsiteY4642" fmla="*/ 334769 h 6346826"/>
              <a:gd name="connsiteX4643" fmla="*/ 2793937 w 5451476"/>
              <a:gd name="connsiteY4643" fmla="*/ 331916 h 6346826"/>
              <a:gd name="connsiteX4644" fmla="*/ 2792035 w 5451476"/>
              <a:gd name="connsiteY4644" fmla="*/ 329380 h 6346826"/>
              <a:gd name="connsiteX4645" fmla="*/ 2790133 w 5451476"/>
              <a:gd name="connsiteY4645" fmla="*/ 326844 h 6346826"/>
              <a:gd name="connsiteX4646" fmla="*/ 2788548 w 5451476"/>
              <a:gd name="connsiteY4646" fmla="*/ 323991 h 6346826"/>
              <a:gd name="connsiteX4647" fmla="*/ 2786329 w 5451476"/>
              <a:gd name="connsiteY4647" fmla="*/ 321455 h 6346826"/>
              <a:gd name="connsiteX4648" fmla="*/ 2784744 w 5451476"/>
              <a:gd name="connsiteY4648" fmla="*/ 318918 h 6346826"/>
              <a:gd name="connsiteX4649" fmla="*/ 2783159 w 5451476"/>
              <a:gd name="connsiteY4649" fmla="*/ 316065 h 6346826"/>
              <a:gd name="connsiteX4650" fmla="*/ 2781574 w 5451476"/>
              <a:gd name="connsiteY4650" fmla="*/ 313846 h 6346826"/>
              <a:gd name="connsiteX4651" fmla="*/ 2779989 w 5451476"/>
              <a:gd name="connsiteY4651" fmla="*/ 310993 h 6346826"/>
              <a:gd name="connsiteX4652" fmla="*/ 2778403 w 5451476"/>
              <a:gd name="connsiteY4652" fmla="*/ 308140 h 6346826"/>
              <a:gd name="connsiteX4653" fmla="*/ 2776818 w 5451476"/>
              <a:gd name="connsiteY4653" fmla="*/ 305287 h 6346826"/>
              <a:gd name="connsiteX4654" fmla="*/ 2775867 w 5451476"/>
              <a:gd name="connsiteY4654" fmla="*/ 303068 h 6346826"/>
              <a:gd name="connsiteX4655" fmla="*/ 2774282 w 5451476"/>
              <a:gd name="connsiteY4655" fmla="*/ 300214 h 6346826"/>
              <a:gd name="connsiteX4656" fmla="*/ 2773014 w 5451476"/>
              <a:gd name="connsiteY4656" fmla="*/ 297361 h 6346826"/>
              <a:gd name="connsiteX4657" fmla="*/ 2771746 w 5451476"/>
              <a:gd name="connsiteY4657" fmla="*/ 294825 h 6346826"/>
              <a:gd name="connsiteX4658" fmla="*/ 2770478 w 5451476"/>
              <a:gd name="connsiteY4658" fmla="*/ 291972 h 6346826"/>
              <a:gd name="connsiteX4659" fmla="*/ 2769527 w 5451476"/>
              <a:gd name="connsiteY4659" fmla="*/ 289436 h 6346826"/>
              <a:gd name="connsiteX4660" fmla="*/ 2768259 w 5451476"/>
              <a:gd name="connsiteY4660" fmla="*/ 286900 h 6346826"/>
              <a:gd name="connsiteX4661" fmla="*/ 2766991 w 5451476"/>
              <a:gd name="connsiteY4661" fmla="*/ 284047 h 6346826"/>
              <a:gd name="connsiteX4662" fmla="*/ 2766357 w 5451476"/>
              <a:gd name="connsiteY4662" fmla="*/ 281194 h 6346826"/>
              <a:gd name="connsiteX4663" fmla="*/ 2765089 w 5451476"/>
              <a:gd name="connsiteY4663" fmla="*/ 278340 h 6346826"/>
              <a:gd name="connsiteX4664" fmla="*/ 2764138 w 5451476"/>
              <a:gd name="connsiteY4664" fmla="*/ 275804 h 6346826"/>
              <a:gd name="connsiteX4665" fmla="*/ 2763187 w 5451476"/>
              <a:gd name="connsiteY4665" fmla="*/ 272951 h 6346826"/>
              <a:gd name="connsiteX4666" fmla="*/ 2762236 w 5451476"/>
              <a:gd name="connsiteY4666" fmla="*/ 270098 h 6346826"/>
              <a:gd name="connsiteX4667" fmla="*/ 2761602 w 5451476"/>
              <a:gd name="connsiteY4667" fmla="*/ 267245 h 6346826"/>
              <a:gd name="connsiteX4668" fmla="*/ 2760651 w 5451476"/>
              <a:gd name="connsiteY4668" fmla="*/ 264709 h 6346826"/>
              <a:gd name="connsiteX4669" fmla="*/ 2760016 w 5451476"/>
              <a:gd name="connsiteY4669" fmla="*/ 261856 h 6346826"/>
              <a:gd name="connsiteX4670" fmla="*/ 2759065 w 5451476"/>
              <a:gd name="connsiteY4670" fmla="*/ 259002 h 6346826"/>
              <a:gd name="connsiteX4671" fmla="*/ 2758431 w 5451476"/>
              <a:gd name="connsiteY4671" fmla="*/ 256149 h 6346826"/>
              <a:gd name="connsiteX4672" fmla="*/ 2757797 w 5451476"/>
              <a:gd name="connsiteY4672" fmla="*/ 253613 h 6346826"/>
              <a:gd name="connsiteX4673" fmla="*/ 2757163 w 5451476"/>
              <a:gd name="connsiteY4673" fmla="*/ 250760 h 6346826"/>
              <a:gd name="connsiteX4674" fmla="*/ 2756846 w 5451476"/>
              <a:gd name="connsiteY4674" fmla="*/ 247907 h 6346826"/>
              <a:gd name="connsiteX4675" fmla="*/ 2756212 w 5451476"/>
              <a:gd name="connsiteY4675" fmla="*/ 245054 h 6346826"/>
              <a:gd name="connsiteX4676" fmla="*/ 2755578 w 5451476"/>
              <a:gd name="connsiteY4676" fmla="*/ 242518 h 6346826"/>
              <a:gd name="connsiteX4677" fmla="*/ 2755261 w 5451476"/>
              <a:gd name="connsiteY4677" fmla="*/ 239665 h 6346826"/>
              <a:gd name="connsiteX4678" fmla="*/ 2754627 w 5451476"/>
              <a:gd name="connsiteY4678" fmla="*/ 236811 h 6346826"/>
              <a:gd name="connsiteX4679" fmla="*/ 2754310 w 5451476"/>
              <a:gd name="connsiteY4679" fmla="*/ 233641 h 6346826"/>
              <a:gd name="connsiteX4680" fmla="*/ 2753993 w 5451476"/>
              <a:gd name="connsiteY4680" fmla="*/ 230788 h 6346826"/>
              <a:gd name="connsiteX4681" fmla="*/ 2753993 w 5451476"/>
              <a:gd name="connsiteY4681" fmla="*/ 228252 h 6346826"/>
              <a:gd name="connsiteX4682" fmla="*/ 2753676 w 5451476"/>
              <a:gd name="connsiteY4682" fmla="*/ 225399 h 6346826"/>
              <a:gd name="connsiteX4683" fmla="*/ 2753042 w 5451476"/>
              <a:gd name="connsiteY4683" fmla="*/ 222546 h 6346826"/>
              <a:gd name="connsiteX4684" fmla="*/ 2753042 w 5451476"/>
              <a:gd name="connsiteY4684" fmla="*/ 219692 h 6346826"/>
              <a:gd name="connsiteX4685" fmla="*/ 2753042 w 5451476"/>
              <a:gd name="connsiteY4685" fmla="*/ 216522 h 6346826"/>
              <a:gd name="connsiteX4686" fmla="*/ 2752725 w 5451476"/>
              <a:gd name="connsiteY4686" fmla="*/ 213986 h 6346826"/>
              <a:gd name="connsiteX4687" fmla="*/ 2752725 w 5451476"/>
              <a:gd name="connsiteY4687" fmla="*/ 211133 h 6346826"/>
              <a:gd name="connsiteX4688" fmla="*/ 2752725 w 5451476"/>
              <a:gd name="connsiteY4688" fmla="*/ 208280 h 6346826"/>
              <a:gd name="connsiteX4689" fmla="*/ 2752725 w 5451476"/>
              <a:gd name="connsiteY4689" fmla="*/ 205110 h 6346826"/>
              <a:gd name="connsiteX4690" fmla="*/ 2752725 w 5451476"/>
              <a:gd name="connsiteY4690" fmla="*/ 202257 h 6346826"/>
              <a:gd name="connsiteX4691" fmla="*/ 2752725 w 5451476"/>
              <a:gd name="connsiteY4691" fmla="*/ 199720 h 6346826"/>
              <a:gd name="connsiteX4692" fmla="*/ 2753042 w 5451476"/>
              <a:gd name="connsiteY4692" fmla="*/ 196867 h 6346826"/>
              <a:gd name="connsiteX4693" fmla="*/ 2753042 w 5451476"/>
              <a:gd name="connsiteY4693" fmla="*/ 193697 h 6346826"/>
              <a:gd name="connsiteX4694" fmla="*/ 2753676 w 5451476"/>
              <a:gd name="connsiteY4694" fmla="*/ 190844 h 6346826"/>
              <a:gd name="connsiteX4695" fmla="*/ 2753676 w 5451476"/>
              <a:gd name="connsiteY4695" fmla="*/ 187991 h 6346826"/>
              <a:gd name="connsiteX4696" fmla="*/ 2753993 w 5451476"/>
              <a:gd name="connsiteY4696" fmla="*/ 184821 h 6346826"/>
              <a:gd name="connsiteX4697" fmla="*/ 2754310 w 5451476"/>
              <a:gd name="connsiteY4697" fmla="*/ 182284 h 6346826"/>
              <a:gd name="connsiteX4698" fmla="*/ 2754627 w 5451476"/>
              <a:gd name="connsiteY4698" fmla="*/ 179114 h 6346826"/>
              <a:gd name="connsiteX4699" fmla="*/ 2755261 w 5451476"/>
              <a:gd name="connsiteY4699" fmla="*/ 176261 h 6346826"/>
              <a:gd name="connsiteX4700" fmla="*/ 2755578 w 5451476"/>
              <a:gd name="connsiteY4700" fmla="*/ 173408 h 6346826"/>
              <a:gd name="connsiteX4701" fmla="*/ 2756212 w 5451476"/>
              <a:gd name="connsiteY4701" fmla="*/ 170238 h 6346826"/>
              <a:gd name="connsiteX4702" fmla="*/ 2756846 w 5451476"/>
              <a:gd name="connsiteY4702" fmla="*/ 167385 h 6346826"/>
              <a:gd name="connsiteX4703" fmla="*/ 2757480 w 5451476"/>
              <a:gd name="connsiteY4703" fmla="*/ 164215 h 6346826"/>
              <a:gd name="connsiteX4704" fmla="*/ 2757797 w 5451476"/>
              <a:gd name="connsiteY4704" fmla="*/ 161678 h 6346826"/>
              <a:gd name="connsiteX4705" fmla="*/ 2758748 w 5451476"/>
              <a:gd name="connsiteY4705" fmla="*/ 158508 h 6346826"/>
              <a:gd name="connsiteX4706" fmla="*/ 2759382 w 5451476"/>
              <a:gd name="connsiteY4706" fmla="*/ 155655 h 6346826"/>
              <a:gd name="connsiteX4707" fmla="*/ 2760334 w 5451476"/>
              <a:gd name="connsiteY4707" fmla="*/ 152485 h 6346826"/>
              <a:gd name="connsiteX4708" fmla="*/ 2760968 w 5451476"/>
              <a:gd name="connsiteY4708" fmla="*/ 149632 h 6346826"/>
              <a:gd name="connsiteX4709" fmla="*/ 2761919 w 5451476"/>
              <a:gd name="connsiteY4709" fmla="*/ 146462 h 6346826"/>
              <a:gd name="connsiteX4710" fmla="*/ 2763187 w 5451476"/>
              <a:gd name="connsiteY4710" fmla="*/ 143292 h 6346826"/>
              <a:gd name="connsiteX4711" fmla="*/ 2763821 w 5451476"/>
              <a:gd name="connsiteY4711" fmla="*/ 140755 h 6346826"/>
              <a:gd name="connsiteX4712" fmla="*/ 2765089 w 5451476"/>
              <a:gd name="connsiteY4712" fmla="*/ 137585 h 6346826"/>
              <a:gd name="connsiteX4713" fmla="*/ 2766357 w 5451476"/>
              <a:gd name="connsiteY4713" fmla="*/ 134732 h 6346826"/>
              <a:gd name="connsiteX4714" fmla="*/ 2767308 w 5451476"/>
              <a:gd name="connsiteY4714" fmla="*/ 131562 h 6346826"/>
              <a:gd name="connsiteX4715" fmla="*/ 2768576 w 5451476"/>
              <a:gd name="connsiteY4715" fmla="*/ 128392 h 6346826"/>
              <a:gd name="connsiteX4716" fmla="*/ 2769844 w 5451476"/>
              <a:gd name="connsiteY4716" fmla="*/ 125539 h 6346826"/>
              <a:gd name="connsiteX4717" fmla="*/ 2771112 w 5451476"/>
              <a:gd name="connsiteY4717" fmla="*/ 122368 h 6346826"/>
              <a:gd name="connsiteX4718" fmla="*/ 2772697 w 5451476"/>
              <a:gd name="connsiteY4718" fmla="*/ 119198 h 6346826"/>
              <a:gd name="connsiteX4719" fmla="*/ 2774282 w 5451476"/>
              <a:gd name="connsiteY4719" fmla="*/ 116028 h 6346826"/>
              <a:gd name="connsiteX4720" fmla="*/ 2775867 w 5451476"/>
              <a:gd name="connsiteY4720" fmla="*/ 113175 h 6346826"/>
              <a:gd name="connsiteX4721" fmla="*/ 2777452 w 5451476"/>
              <a:gd name="connsiteY4721" fmla="*/ 110005 h 6346826"/>
              <a:gd name="connsiteX4722" fmla="*/ 2779037 w 5451476"/>
              <a:gd name="connsiteY4722" fmla="*/ 106835 h 6346826"/>
              <a:gd name="connsiteX4723" fmla="*/ 2780623 w 5451476"/>
              <a:gd name="connsiteY4723" fmla="*/ 103664 h 6346826"/>
              <a:gd name="connsiteX4724" fmla="*/ 2782525 w 5451476"/>
              <a:gd name="connsiteY4724" fmla="*/ 100494 h 6346826"/>
              <a:gd name="connsiteX4725" fmla="*/ 2784427 w 5451476"/>
              <a:gd name="connsiteY4725" fmla="*/ 97324 h 6346826"/>
              <a:gd name="connsiteX4726" fmla="*/ 2786329 w 5451476"/>
              <a:gd name="connsiteY4726" fmla="*/ 94154 h 6346826"/>
              <a:gd name="connsiteX4727" fmla="*/ 2788548 w 5451476"/>
              <a:gd name="connsiteY4727" fmla="*/ 90984 h 6346826"/>
              <a:gd name="connsiteX4728" fmla="*/ 2790767 w 5451476"/>
              <a:gd name="connsiteY4728" fmla="*/ 87814 h 6346826"/>
              <a:gd name="connsiteX4729" fmla="*/ 2793303 w 5451476"/>
              <a:gd name="connsiteY4729" fmla="*/ 84644 h 6346826"/>
              <a:gd name="connsiteX4730" fmla="*/ 2795522 w 5451476"/>
              <a:gd name="connsiteY4730" fmla="*/ 81473 h 6346826"/>
              <a:gd name="connsiteX4731" fmla="*/ 2798058 w 5451476"/>
              <a:gd name="connsiteY4731" fmla="*/ 78303 h 6346826"/>
              <a:gd name="connsiteX4732" fmla="*/ 2800595 w 5451476"/>
              <a:gd name="connsiteY4732" fmla="*/ 75133 h 6346826"/>
              <a:gd name="connsiteX4733" fmla="*/ 2803448 w 5451476"/>
              <a:gd name="connsiteY4733" fmla="*/ 71963 h 6346826"/>
              <a:gd name="connsiteX4734" fmla="*/ 2806301 w 5451476"/>
              <a:gd name="connsiteY4734" fmla="*/ 68476 h 6346826"/>
              <a:gd name="connsiteX4735" fmla="*/ 2809471 w 5451476"/>
              <a:gd name="connsiteY4735" fmla="*/ 65306 h 6346826"/>
              <a:gd name="connsiteX4736" fmla="*/ 2812641 w 5451476"/>
              <a:gd name="connsiteY4736" fmla="*/ 62135 h 6346826"/>
              <a:gd name="connsiteX4737" fmla="*/ 2813909 w 5451476"/>
              <a:gd name="connsiteY4737" fmla="*/ 60867 h 6346826"/>
              <a:gd name="connsiteX4738" fmla="*/ 2816445 w 5451476"/>
              <a:gd name="connsiteY4738" fmla="*/ 58331 h 6346826"/>
              <a:gd name="connsiteX4739" fmla="*/ 2819298 w 5451476"/>
              <a:gd name="connsiteY4739" fmla="*/ 55478 h 6346826"/>
              <a:gd name="connsiteX4740" fmla="*/ 2823420 w 5451476"/>
              <a:gd name="connsiteY4740" fmla="*/ 51991 h 6346826"/>
              <a:gd name="connsiteX4741" fmla="*/ 2827224 w 5451476"/>
              <a:gd name="connsiteY4741" fmla="*/ 48821 h 6346826"/>
              <a:gd name="connsiteX4742" fmla="*/ 2831662 w 5451476"/>
              <a:gd name="connsiteY4742" fmla="*/ 45017 h 6346826"/>
              <a:gd name="connsiteX4743" fmla="*/ 2836100 w 5451476"/>
              <a:gd name="connsiteY4743" fmla="*/ 41529 h 6346826"/>
              <a:gd name="connsiteX4744" fmla="*/ 2840856 w 5451476"/>
              <a:gd name="connsiteY4744" fmla="*/ 38042 h 6346826"/>
              <a:gd name="connsiteX4745" fmla="*/ 2845928 w 5451476"/>
              <a:gd name="connsiteY4745" fmla="*/ 34555 h 6346826"/>
              <a:gd name="connsiteX4746" fmla="*/ 2848781 w 5451476"/>
              <a:gd name="connsiteY4746" fmla="*/ 32336 h 6346826"/>
              <a:gd name="connsiteX4747" fmla="*/ 2851951 w 5451476"/>
              <a:gd name="connsiteY4747" fmla="*/ 30751 h 6346826"/>
              <a:gd name="connsiteX4748" fmla="*/ 2855121 w 5451476"/>
              <a:gd name="connsiteY4748" fmla="*/ 28849 h 6346826"/>
              <a:gd name="connsiteX4749" fmla="*/ 2857657 w 5451476"/>
              <a:gd name="connsiteY4749" fmla="*/ 27264 h 6346826"/>
              <a:gd name="connsiteX4750" fmla="*/ 2861779 w 5451476"/>
              <a:gd name="connsiteY4750" fmla="*/ 25045 h 6346826"/>
              <a:gd name="connsiteX4751" fmla="*/ 2865266 w 5451476"/>
              <a:gd name="connsiteY4751" fmla="*/ 22825 h 6346826"/>
              <a:gd name="connsiteX4752" fmla="*/ 2869387 w 5451476"/>
              <a:gd name="connsiteY4752" fmla="*/ 21240 h 6346826"/>
              <a:gd name="connsiteX4753" fmla="*/ 2872874 w 5451476"/>
              <a:gd name="connsiteY4753" fmla="*/ 19338 h 6346826"/>
              <a:gd name="connsiteX4754" fmla="*/ 2878263 w 5451476"/>
              <a:gd name="connsiteY4754" fmla="*/ 17119 h 6346826"/>
              <a:gd name="connsiteX4755" fmla="*/ 2883970 w 5451476"/>
              <a:gd name="connsiteY4755" fmla="*/ 14583 h 6346826"/>
              <a:gd name="connsiteX4756" fmla="*/ 2889359 w 5451476"/>
              <a:gd name="connsiteY4756" fmla="*/ 12681 h 6346826"/>
              <a:gd name="connsiteX4757" fmla="*/ 2895065 w 5451476"/>
              <a:gd name="connsiteY4757" fmla="*/ 10779 h 6346826"/>
              <a:gd name="connsiteX4758" fmla="*/ 2904259 w 5451476"/>
              <a:gd name="connsiteY4758" fmla="*/ 7926 h 6346826"/>
              <a:gd name="connsiteX4759" fmla="*/ 2913452 w 5451476"/>
              <a:gd name="connsiteY4759" fmla="*/ 5390 h 6346826"/>
              <a:gd name="connsiteX4760" fmla="*/ 2922963 w 5451476"/>
              <a:gd name="connsiteY4760" fmla="*/ 3487 h 6346826"/>
              <a:gd name="connsiteX4761" fmla="*/ 2932473 w 5451476"/>
              <a:gd name="connsiteY4761" fmla="*/ 1902 h 6346826"/>
              <a:gd name="connsiteX4762" fmla="*/ 2942618 w 5451476"/>
              <a:gd name="connsiteY4762" fmla="*/ 634 h 634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Lst>
            <a:rect l="l" t="t" r="r" b="b"/>
            <a:pathLst>
              <a:path w="5451476" h="6346826">
                <a:moveTo>
                  <a:pt x="4909190" y="2760663"/>
                </a:moveTo>
                <a:lnTo>
                  <a:pt x="4921870" y="2761297"/>
                </a:lnTo>
                <a:lnTo>
                  <a:pt x="4934551" y="2761931"/>
                </a:lnTo>
                <a:lnTo>
                  <a:pt x="4947232" y="2763833"/>
                </a:lnTo>
                <a:lnTo>
                  <a:pt x="4959278" y="2766370"/>
                </a:lnTo>
                <a:lnTo>
                  <a:pt x="4971642" y="2769857"/>
                </a:lnTo>
                <a:lnTo>
                  <a:pt x="4977982" y="2771442"/>
                </a:lnTo>
                <a:lnTo>
                  <a:pt x="4984005" y="2773978"/>
                </a:lnTo>
                <a:lnTo>
                  <a:pt x="4990029" y="2776197"/>
                </a:lnTo>
                <a:lnTo>
                  <a:pt x="4995735" y="2778733"/>
                </a:lnTo>
                <a:lnTo>
                  <a:pt x="5001124" y="2780952"/>
                </a:lnTo>
                <a:lnTo>
                  <a:pt x="5006514" y="2783806"/>
                </a:lnTo>
                <a:lnTo>
                  <a:pt x="5011586" y="2786659"/>
                </a:lnTo>
                <a:lnTo>
                  <a:pt x="5016975" y="2789195"/>
                </a:lnTo>
                <a:lnTo>
                  <a:pt x="5020779" y="2791731"/>
                </a:lnTo>
                <a:lnTo>
                  <a:pt x="5024266" y="2793950"/>
                </a:lnTo>
                <a:lnTo>
                  <a:pt x="5028388" y="2796486"/>
                </a:lnTo>
                <a:lnTo>
                  <a:pt x="5031875" y="2799339"/>
                </a:lnTo>
                <a:lnTo>
                  <a:pt x="5035045" y="2801241"/>
                </a:lnTo>
                <a:lnTo>
                  <a:pt x="5038215" y="2803460"/>
                </a:lnTo>
                <a:lnTo>
                  <a:pt x="5041068" y="2805997"/>
                </a:lnTo>
                <a:lnTo>
                  <a:pt x="5044238" y="2808216"/>
                </a:lnTo>
                <a:lnTo>
                  <a:pt x="5048994" y="2812654"/>
                </a:lnTo>
                <a:lnTo>
                  <a:pt x="5054066" y="2817092"/>
                </a:lnTo>
                <a:lnTo>
                  <a:pt x="5056602" y="2819311"/>
                </a:lnTo>
                <a:lnTo>
                  <a:pt x="5058821" y="2821847"/>
                </a:lnTo>
                <a:lnTo>
                  <a:pt x="5060723" y="2823749"/>
                </a:lnTo>
                <a:lnTo>
                  <a:pt x="5062942" y="2825651"/>
                </a:lnTo>
                <a:lnTo>
                  <a:pt x="5066747" y="2830090"/>
                </a:lnTo>
                <a:lnTo>
                  <a:pt x="5070234" y="2834528"/>
                </a:lnTo>
                <a:lnTo>
                  <a:pt x="5074038" y="2838332"/>
                </a:lnTo>
                <a:lnTo>
                  <a:pt x="5077208" y="2842771"/>
                </a:lnTo>
                <a:lnTo>
                  <a:pt x="5080378" y="2846891"/>
                </a:lnTo>
                <a:lnTo>
                  <a:pt x="5082914" y="2850696"/>
                </a:lnTo>
                <a:lnTo>
                  <a:pt x="5085768" y="2854817"/>
                </a:lnTo>
                <a:lnTo>
                  <a:pt x="5088621" y="2858938"/>
                </a:lnTo>
                <a:lnTo>
                  <a:pt x="5090840" y="2863060"/>
                </a:lnTo>
                <a:lnTo>
                  <a:pt x="5092742" y="2866864"/>
                </a:lnTo>
                <a:lnTo>
                  <a:pt x="5095278" y="2870985"/>
                </a:lnTo>
                <a:lnTo>
                  <a:pt x="5097180" y="2874472"/>
                </a:lnTo>
                <a:lnTo>
                  <a:pt x="5099082" y="2878276"/>
                </a:lnTo>
                <a:lnTo>
                  <a:pt x="5101301" y="2882398"/>
                </a:lnTo>
                <a:lnTo>
                  <a:pt x="5102886" y="2886202"/>
                </a:lnTo>
                <a:lnTo>
                  <a:pt x="5104471" y="2890323"/>
                </a:lnTo>
                <a:lnTo>
                  <a:pt x="5106057" y="2893810"/>
                </a:lnTo>
                <a:lnTo>
                  <a:pt x="5107008" y="2897931"/>
                </a:lnTo>
                <a:lnTo>
                  <a:pt x="5108593" y="2901735"/>
                </a:lnTo>
                <a:lnTo>
                  <a:pt x="5109861" y="2905222"/>
                </a:lnTo>
                <a:lnTo>
                  <a:pt x="5111129" y="2909344"/>
                </a:lnTo>
                <a:lnTo>
                  <a:pt x="5112397" y="2912831"/>
                </a:lnTo>
                <a:lnTo>
                  <a:pt x="5113031" y="2916952"/>
                </a:lnTo>
                <a:lnTo>
                  <a:pt x="5114299" y="2920439"/>
                </a:lnTo>
                <a:lnTo>
                  <a:pt x="5114933" y="2923926"/>
                </a:lnTo>
                <a:lnTo>
                  <a:pt x="5115884" y="2928048"/>
                </a:lnTo>
                <a:lnTo>
                  <a:pt x="5116201" y="2931535"/>
                </a:lnTo>
                <a:lnTo>
                  <a:pt x="5117152" y="2935022"/>
                </a:lnTo>
                <a:lnTo>
                  <a:pt x="5117469" y="2939143"/>
                </a:lnTo>
                <a:lnTo>
                  <a:pt x="5118103" y="2942630"/>
                </a:lnTo>
                <a:lnTo>
                  <a:pt x="5118737" y="2946117"/>
                </a:lnTo>
                <a:lnTo>
                  <a:pt x="5119054" y="2949605"/>
                </a:lnTo>
                <a:lnTo>
                  <a:pt x="5119054" y="2953409"/>
                </a:lnTo>
                <a:lnTo>
                  <a:pt x="5119371" y="2957213"/>
                </a:lnTo>
                <a:lnTo>
                  <a:pt x="5119371" y="2960700"/>
                </a:lnTo>
                <a:lnTo>
                  <a:pt x="5119688" y="2964504"/>
                </a:lnTo>
                <a:lnTo>
                  <a:pt x="5119688" y="2967992"/>
                </a:lnTo>
                <a:lnTo>
                  <a:pt x="5119688" y="2971479"/>
                </a:lnTo>
                <a:lnTo>
                  <a:pt x="5119688" y="2974966"/>
                </a:lnTo>
                <a:lnTo>
                  <a:pt x="5119371" y="2978770"/>
                </a:lnTo>
                <a:lnTo>
                  <a:pt x="5119371" y="2982257"/>
                </a:lnTo>
                <a:lnTo>
                  <a:pt x="5119054" y="2985744"/>
                </a:lnTo>
                <a:lnTo>
                  <a:pt x="5118737" y="2988915"/>
                </a:lnTo>
                <a:lnTo>
                  <a:pt x="5118103" y="2992402"/>
                </a:lnTo>
                <a:lnTo>
                  <a:pt x="5117786" y="2996206"/>
                </a:lnTo>
                <a:lnTo>
                  <a:pt x="5117469" y="2999693"/>
                </a:lnTo>
                <a:lnTo>
                  <a:pt x="5117152" y="3003180"/>
                </a:lnTo>
                <a:lnTo>
                  <a:pt x="5116201" y="3006668"/>
                </a:lnTo>
                <a:lnTo>
                  <a:pt x="5115567" y="3009838"/>
                </a:lnTo>
                <a:lnTo>
                  <a:pt x="5114933" y="3013642"/>
                </a:lnTo>
                <a:lnTo>
                  <a:pt x="5114299" y="3017129"/>
                </a:lnTo>
                <a:lnTo>
                  <a:pt x="5113348" y="3020299"/>
                </a:lnTo>
                <a:lnTo>
                  <a:pt x="5112397" y="3023786"/>
                </a:lnTo>
                <a:lnTo>
                  <a:pt x="5111446" y="3027274"/>
                </a:lnTo>
                <a:lnTo>
                  <a:pt x="5110178" y="3030444"/>
                </a:lnTo>
                <a:lnTo>
                  <a:pt x="5109544" y="3033931"/>
                </a:lnTo>
                <a:lnTo>
                  <a:pt x="5108276" y="3037101"/>
                </a:lnTo>
                <a:lnTo>
                  <a:pt x="5107008" y="3040905"/>
                </a:lnTo>
                <a:lnTo>
                  <a:pt x="5105423" y="3044075"/>
                </a:lnTo>
                <a:lnTo>
                  <a:pt x="5104471" y="3047563"/>
                </a:lnTo>
                <a:lnTo>
                  <a:pt x="5103203" y="3050733"/>
                </a:lnTo>
                <a:lnTo>
                  <a:pt x="5101618" y="3053903"/>
                </a:lnTo>
                <a:lnTo>
                  <a:pt x="5100033" y="3057390"/>
                </a:lnTo>
                <a:lnTo>
                  <a:pt x="5098448" y="3060561"/>
                </a:lnTo>
                <a:lnTo>
                  <a:pt x="5096863" y="3063731"/>
                </a:lnTo>
                <a:lnTo>
                  <a:pt x="5094961" y="3067218"/>
                </a:lnTo>
                <a:lnTo>
                  <a:pt x="5093376" y="3070388"/>
                </a:lnTo>
                <a:lnTo>
                  <a:pt x="5091157" y="3073558"/>
                </a:lnTo>
                <a:lnTo>
                  <a:pt x="5089255" y="3076728"/>
                </a:lnTo>
                <a:lnTo>
                  <a:pt x="5087353" y="3079898"/>
                </a:lnTo>
                <a:lnTo>
                  <a:pt x="5085451" y="3083702"/>
                </a:lnTo>
                <a:lnTo>
                  <a:pt x="5083548" y="3086873"/>
                </a:lnTo>
                <a:lnTo>
                  <a:pt x="5081012" y="3090043"/>
                </a:lnTo>
                <a:lnTo>
                  <a:pt x="5078793" y="3093213"/>
                </a:lnTo>
                <a:lnTo>
                  <a:pt x="5076257" y="3096383"/>
                </a:lnTo>
                <a:lnTo>
                  <a:pt x="5074038" y="3099553"/>
                </a:lnTo>
                <a:lnTo>
                  <a:pt x="5071185" y="3102723"/>
                </a:lnTo>
                <a:lnTo>
                  <a:pt x="5068332" y="3105260"/>
                </a:lnTo>
                <a:lnTo>
                  <a:pt x="5065478" y="3108430"/>
                </a:lnTo>
                <a:lnTo>
                  <a:pt x="5062942" y="3111600"/>
                </a:lnTo>
                <a:lnTo>
                  <a:pt x="5060723" y="3113819"/>
                </a:lnTo>
                <a:lnTo>
                  <a:pt x="5058821" y="3115721"/>
                </a:lnTo>
                <a:lnTo>
                  <a:pt x="5058187" y="3116989"/>
                </a:lnTo>
                <a:lnTo>
                  <a:pt x="5056919" y="3117623"/>
                </a:lnTo>
                <a:lnTo>
                  <a:pt x="5053749" y="3120793"/>
                </a:lnTo>
                <a:lnTo>
                  <a:pt x="5050579" y="3123963"/>
                </a:lnTo>
                <a:lnTo>
                  <a:pt x="5047092" y="3126817"/>
                </a:lnTo>
                <a:lnTo>
                  <a:pt x="5043287" y="3129987"/>
                </a:lnTo>
                <a:lnTo>
                  <a:pt x="5039800" y="3132840"/>
                </a:lnTo>
                <a:lnTo>
                  <a:pt x="5035996" y="3135376"/>
                </a:lnTo>
                <a:lnTo>
                  <a:pt x="5031875" y="3138546"/>
                </a:lnTo>
                <a:lnTo>
                  <a:pt x="5028071" y="3141399"/>
                </a:lnTo>
                <a:lnTo>
                  <a:pt x="5023632" y="3144253"/>
                </a:lnTo>
                <a:lnTo>
                  <a:pt x="5019194" y="3147106"/>
                </a:lnTo>
                <a:lnTo>
                  <a:pt x="5014122" y="3149642"/>
                </a:lnTo>
                <a:lnTo>
                  <a:pt x="5009367" y="3152495"/>
                </a:lnTo>
                <a:lnTo>
                  <a:pt x="5004294" y="3155348"/>
                </a:lnTo>
                <a:lnTo>
                  <a:pt x="4998588" y="3157567"/>
                </a:lnTo>
                <a:lnTo>
                  <a:pt x="4995735" y="3159152"/>
                </a:lnTo>
                <a:lnTo>
                  <a:pt x="4992565" y="3160420"/>
                </a:lnTo>
                <a:lnTo>
                  <a:pt x="4989395" y="3161688"/>
                </a:lnTo>
                <a:lnTo>
                  <a:pt x="4986859" y="3162957"/>
                </a:lnTo>
                <a:lnTo>
                  <a:pt x="4983054" y="3163908"/>
                </a:lnTo>
                <a:lnTo>
                  <a:pt x="4979567" y="3165176"/>
                </a:lnTo>
                <a:lnTo>
                  <a:pt x="4976397" y="3166444"/>
                </a:lnTo>
                <a:lnTo>
                  <a:pt x="4972910" y="3167712"/>
                </a:lnTo>
                <a:lnTo>
                  <a:pt x="4968472" y="3168663"/>
                </a:lnTo>
                <a:lnTo>
                  <a:pt x="4964667" y="3169931"/>
                </a:lnTo>
                <a:lnTo>
                  <a:pt x="4960546" y="3171199"/>
                </a:lnTo>
                <a:lnTo>
                  <a:pt x="4956108" y="3171833"/>
                </a:lnTo>
                <a:lnTo>
                  <a:pt x="4951036" y="3173101"/>
                </a:lnTo>
                <a:lnTo>
                  <a:pt x="4945963" y="3173735"/>
                </a:lnTo>
                <a:lnTo>
                  <a:pt x="4940257" y="3174686"/>
                </a:lnTo>
                <a:lnTo>
                  <a:pt x="4935185" y="3175320"/>
                </a:lnTo>
                <a:lnTo>
                  <a:pt x="4925991" y="3176271"/>
                </a:lnTo>
                <a:lnTo>
                  <a:pt x="4917115" y="3176588"/>
                </a:lnTo>
                <a:lnTo>
                  <a:pt x="4907922" y="3176588"/>
                </a:lnTo>
                <a:lnTo>
                  <a:pt x="4898728" y="3176271"/>
                </a:lnTo>
                <a:lnTo>
                  <a:pt x="4887633" y="3175320"/>
                </a:lnTo>
                <a:lnTo>
                  <a:pt x="4876220" y="3173418"/>
                </a:lnTo>
                <a:lnTo>
                  <a:pt x="4865124" y="3171516"/>
                </a:lnTo>
                <a:lnTo>
                  <a:pt x="4854346" y="3168663"/>
                </a:lnTo>
                <a:lnTo>
                  <a:pt x="4845786" y="3166127"/>
                </a:lnTo>
                <a:lnTo>
                  <a:pt x="4837227" y="3162957"/>
                </a:lnTo>
                <a:lnTo>
                  <a:pt x="4828668" y="3159786"/>
                </a:lnTo>
                <a:lnTo>
                  <a:pt x="4820742" y="3155665"/>
                </a:lnTo>
                <a:lnTo>
                  <a:pt x="4815987" y="3153446"/>
                </a:lnTo>
                <a:lnTo>
                  <a:pt x="4811232" y="3150910"/>
                </a:lnTo>
                <a:lnTo>
                  <a:pt x="4806476" y="3148057"/>
                </a:lnTo>
                <a:lnTo>
                  <a:pt x="4801721" y="3145521"/>
                </a:lnTo>
                <a:lnTo>
                  <a:pt x="4798234" y="3142984"/>
                </a:lnTo>
                <a:lnTo>
                  <a:pt x="4794430" y="3140766"/>
                </a:lnTo>
                <a:lnTo>
                  <a:pt x="4791260" y="3138229"/>
                </a:lnTo>
                <a:lnTo>
                  <a:pt x="4787772" y="3136010"/>
                </a:lnTo>
                <a:lnTo>
                  <a:pt x="4781749" y="3131255"/>
                </a:lnTo>
                <a:lnTo>
                  <a:pt x="4776360" y="3126817"/>
                </a:lnTo>
                <a:lnTo>
                  <a:pt x="4771605" y="3122379"/>
                </a:lnTo>
                <a:lnTo>
                  <a:pt x="4766849" y="3117623"/>
                </a:lnTo>
                <a:lnTo>
                  <a:pt x="4765581" y="3116989"/>
                </a:lnTo>
                <a:lnTo>
                  <a:pt x="4764947" y="3115721"/>
                </a:lnTo>
                <a:lnTo>
                  <a:pt x="4761777" y="3112551"/>
                </a:lnTo>
                <a:lnTo>
                  <a:pt x="4758607" y="3109381"/>
                </a:lnTo>
                <a:lnTo>
                  <a:pt x="4754803" y="3104943"/>
                </a:lnTo>
                <a:lnTo>
                  <a:pt x="4750999" y="3101139"/>
                </a:lnTo>
                <a:lnTo>
                  <a:pt x="4747828" y="3096700"/>
                </a:lnTo>
                <a:lnTo>
                  <a:pt x="4744658" y="3092579"/>
                </a:lnTo>
                <a:lnTo>
                  <a:pt x="4741805" y="3088458"/>
                </a:lnTo>
                <a:lnTo>
                  <a:pt x="4738952" y="3084336"/>
                </a:lnTo>
                <a:lnTo>
                  <a:pt x="4736416" y="3080532"/>
                </a:lnTo>
                <a:lnTo>
                  <a:pt x="4733880" y="3076411"/>
                </a:lnTo>
                <a:lnTo>
                  <a:pt x="4731661" y="3072607"/>
                </a:lnTo>
                <a:lnTo>
                  <a:pt x="4729125" y="3068486"/>
                </a:lnTo>
                <a:lnTo>
                  <a:pt x="4727222" y="3064682"/>
                </a:lnTo>
                <a:lnTo>
                  <a:pt x="4725320" y="3060561"/>
                </a:lnTo>
                <a:lnTo>
                  <a:pt x="4723418" y="3056756"/>
                </a:lnTo>
                <a:lnTo>
                  <a:pt x="4721833" y="3052635"/>
                </a:lnTo>
                <a:lnTo>
                  <a:pt x="4720248" y="3049148"/>
                </a:lnTo>
                <a:lnTo>
                  <a:pt x="4718663" y="3045026"/>
                </a:lnTo>
                <a:lnTo>
                  <a:pt x="4717078" y="3041222"/>
                </a:lnTo>
                <a:lnTo>
                  <a:pt x="4715493" y="3037735"/>
                </a:lnTo>
                <a:lnTo>
                  <a:pt x="4714225" y="3033614"/>
                </a:lnTo>
                <a:lnTo>
                  <a:pt x="4712957" y="3030127"/>
                </a:lnTo>
                <a:lnTo>
                  <a:pt x="4711689" y="3026006"/>
                </a:lnTo>
                <a:lnTo>
                  <a:pt x="4711055" y="3022518"/>
                </a:lnTo>
                <a:lnTo>
                  <a:pt x="4709787" y="3018714"/>
                </a:lnTo>
                <a:lnTo>
                  <a:pt x="4709153" y="3014910"/>
                </a:lnTo>
                <a:lnTo>
                  <a:pt x="4708201" y="3011106"/>
                </a:lnTo>
                <a:lnTo>
                  <a:pt x="4707567" y="3007619"/>
                </a:lnTo>
                <a:lnTo>
                  <a:pt x="4706933" y="3004131"/>
                </a:lnTo>
                <a:lnTo>
                  <a:pt x="4706299" y="3000010"/>
                </a:lnTo>
                <a:lnTo>
                  <a:pt x="4705982" y="2996523"/>
                </a:lnTo>
                <a:lnTo>
                  <a:pt x="4705348" y="2993036"/>
                </a:lnTo>
                <a:lnTo>
                  <a:pt x="4705031" y="2989232"/>
                </a:lnTo>
                <a:lnTo>
                  <a:pt x="4704714" y="2985744"/>
                </a:lnTo>
                <a:lnTo>
                  <a:pt x="4704397" y="2982257"/>
                </a:lnTo>
                <a:lnTo>
                  <a:pt x="4704397" y="2978136"/>
                </a:lnTo>
                <a:lnTo>
                  <a:pt x="4703763" y="2974649"/>
                </a:lnTo>
                <a:lnTo>
                  <a:pt x="4703763" y="2971162"/>
                </a:lnTo>
                <a:lnTo>
                  <a:pt x="4703763" y="2967675"/>
                </a:lnTo>
                <a:lnTo>
                  <a:pt x="4703763" y="2963870"/>
                </a:lnTo>
                <a:lnTo>
                  <a:pt x="4703763" y="2960383"/>
                </a:lnTo>
                <a:lnTo>
                  <a:pt x="4704397" y="2956896"/>
                </a:lnTo>
                <a:lnTo>
                  <a:pt x="4704714" y="2953409"/>
                </a:lnTo>
                <a:lnTo>
                  <a:pt x="4704714" y="2949605"/>
                </a:lnTo>
                <a:lnTo>
                  <a:pt x="4705031" y="2946435"/>
                </a:lnTo>
                <a:lnTo>
                  <a:pt x="4705348" y="2942948"/>
                </a:lnTo>
                <a:lnTo>
                  <a:pt x="4705982" y="2939460"/>
                </a:lnTo>
                <a:lnTo>
                  <a:pt x="4706616" y="2935973"/>
                </a:lnTo>
                <a:lnTo>
                  <a:pt x="4706933" y="2932169"/>
                </a:lnTo>
                <a:lnTo>
                  <a:pt x="4707884" y="2928999"/>
                </a:lnTo>
                <a:lnTo>
                  <a:pt x="4708518" y="2925512"/>
                </a:lnTo>
                <a:lnTo>
                  <a:pt x="4709153" y="2922024"/>
                </a:lnTo>
                <a:lnTo>
                  <a:pt x="4710104" y="2918854"/>
                </a:lnTo>
                <a:lnTo>
                  <a:pt x="4711055" y="2915367"/>
                </a:lnTo>
                <a:lnTo>
                  <a:pt x="4711689" y="2911563"/>
                </a:lnTo>
                <a:lnTo>
                  <a:pt x="4712957" y="2908393"/>
                </a:lnTo>
                <a:lnTo>
                  <a:pt x="4713908" y="2904905"/>
                </a:lnTo>
                <a:lnTo>
                  <a:pt x="4714859" y="2901735"/>
                </a:lnTo>
                <a:lnTo>
                  <a:pt x="4716127" y="2898248"/>
                </a:lnTo>
                <a:lnTo>
                  <a:pt x="4717395" y="2895078"/>
                </a:lnTo>
                <a:lnTo>
                  <a:pt x="4718980" y="2891591"/>
                </a:lnTo>
                <a:lnTo>
                  <a:pt x="4720248" y="2888421"/>
                </a:lnTo>
                <a:lnTo>
                  <a:pt x="4721833" y="2884616"/>
                </a:lnTo>
                <a:lnTo>
                  <a:pt x="4722784" y="2881446"/>
                </a:lnTo>
                <a:lnTo>
                  <a:pt x="4724369" y="2878276"/>
                </a:lnTo>
                <a:lnTo>
                  <a:pt x="4725954" y="2874789"/>
                </a:lnTo>
                <a:lnTo>
                  <a:pt x="4727856" y="2871619"/>
                </a:lnTo>
                <a:lnTo>
                  <a:pt x="4729442" y="2868449"/>
                </a:lnTo>
                <a:lnTo>
                  <a:pt x="4731661" y="2865278"/>
                </a:lnTo>
                <a:lnTo>
                  <a:pt x="4733563" y="2861791"/>
                </a:lnTo>
                <a:lnTo>
                  <a:pt x="4735465" y="2858621"/>
                </a:lnTo>
                <a:lnTo>
                  <a:pt x="4737367" y="2855451"/>
                </a:lnTo>
                <a:lnTo>
                  <a:pt x="4739586" y="2852281"/>
                </a:lnTo>
                <a:lnTo>
                  <a:pt x="4741805" y="2849111"/>
                </a:lnTo>
                <a:lnTo>
                  <a:pt x="4744341" y="2845940"/>
                </a:lnTo>
                <a:lnTo>
                  <a:pt x="4746243" y="2842771"/>
                </a:lnTo>
                <a:lnTo>
                  <a:pt x="4749097" y="2839600"/>
                </a:lnTo>
                <a:lnTo>
                  <a:pt x="4751316" y="2836430"/>
                </a:lnTo>
                <a:lnTo>
                  <a:pt x="4754169" y="2833260"/>
                </a:lnTo>
                <a:lnTo>
                  <a:pt x="4757022" y="2830090"/>
                </a:lnTo>
                <a:lnTo>
                  <a:pt x="4759558" y="2827237"/>
                </a:lnTo>
                <a:lnTo>
                  <a:pt x="4762411" y="2824066"/>
                </a:lnTo>
                <a:lnTo>
                  <a:pt x="4763679" y="2823115"/>
                </a:lnTo>
                <a:lnTo>
                  <a:pt x="4764947" y="2821847"/>
                </a:lnTo>
                <a:lnTo>
                  <a:pt x="4766849" y="2819945"/>
                </a:lnTo>
                <a:lnTo>
                  <a:pt x="4768752" y="2817726"/>
                </a:lnTo>
                <a:lnTo>
                  <a:pt x="4771922" y="2815190"/>
                </a:lnTo>
                <a:lnTo>
                  <a:pt x="4775092" y="2812020"/>
                </a:lnTo>
                <a:lnTo>
                  <a:pt x="4778579" y="2809167"/>
                </a:lnTo>
                <a:lnTo>
                  <a:pt x="4782383" y="2805997"/>
                </a:lnTo>
                <a:lnTo>
                  <a:pt x="4786187" y="2803144"/>
                </a:lnTo>
                <a:lnTo>
                  <a:pt x="4790309" y="2800290"/>
                </a:lnTo>
                <a:lnTo>
                  <a:pt x="4794113" y="2797120"/>
                </a:lnTo>
                <a:lnTo>
                  <a:pt x="4798551" y="2794584"/>
                </a:lnTo>
                <a:lnTo>
                  <a:pt x="4802989" y="2791731"/>
                </a:lnTo>
                <a:lnTo>
                  <a:pt x="4807110" y="2788878"/>
                </a:lnTo>
                <a:lnTo>
                  <a:pt x="4812500" y="2786024"/>
                </a:lnTo>
                <a:lnTo>
                  <a:pt x="4817572" y="2783488"/>
                </a:lnTo>
                <a:lnTo>
                  <a:pt x="4822644" y="2780952"/>
                </a:lnTo>
                <a:lnTo>
                  <a:pt x="4828668" y="2778099"/>
                </a:lnTo>
                <a:lnTo>
                  <a:pt x="4831521" y="2777148"/>
                </a:lnTo>
                <a:lnTo>
                  <a:pt x="4834691" y="2775880"/>
                </a:lnTo>
                <a:lnTo>
                  <a:pt x="4837861" y="2774612"/>
                </a:lnTo>
                <a:lnTo>
                  <a:pt x="4841031" y="2773344"/>
                </a:lnTo>
                <a:lnTo>
                  <a:pt x="4844518" y="2771759"/>
                </a:lnTo>
                <a:lnTo>
                  <a:pt x="4848006" y="2770808"/>
                </a:lnTo>
                <a:lnTo>
                  <a:pt x="4852127" y="2769857"/>
                </a:lnTo>
                <a:lnTo>
                  <a:pt x="4855614" y="2768589"/>
                </a:lnTo>
                <a:lnTo>
                  <a:pt x="4860052" y="2767637"/>
                </a:lnTo>
                <a:lnTo>
                  <a:pt x="4864173" y="2766370"/>
                </a:lnTo>
                <a:lnTo>
                  <a:pt x="4868612" y="2765419"/>
                </a:lnTo>
                <a:lnTo>
                  <a:pt x="4873050" y="2764468"/>
                </a:lnTo>
                <a:lnTo>
                  <a:pt x="4879073" y="2763517"/>
                </a:lnTo>
                <a:lnTo>
                  <a:pt x="4884779" y="2762882"/>
                </a:lnTo>
                <a:lnTo>
                  <a:pt x="4890803" y="2761931"/>
                </a:lnTo>
                <a:lnTo>
                  <a:pt x="4896826" y="2761615"/>
                </a:lnTo>
                <a:close/>
                <a:moveTo>
                  <a:pt x="5234126" y="1250950"/>
                </a:moveTo>
                <a:lnTo>
                  <a:pt x="5237299" y="1250950"/>
                </a:lnTo>
                <a:lnTo>
                  <a:pt x="5240789" y="1250950"/>
                </a:lnTo>
                <a:lnTo>
                  <a:pt x="5243962" y="1250950"/>
                </a:lnTo>
                <a:lnTo>
                  <a:pt x="5247770" y="1250950"/>
                </a:lnTo>
                <a:lnTo>
                  <a:pt x="5250943" y="1250950"/>
                </a:lnTo>
                <a:lnTo>
                  <a:pt x="5254433" y="1251268"/>
                </a:lnTo>
                <a:lnTo>
                  <a:pt x="5257923" y="1251268"/>
                </a:lnTo>
                <a:lnTo>
                  <a:pt x="5261414" y="1251586"/>
                </a:lnTo>
                <a:lnTo>
                  <a:pt x="5265221" y="1252222"/>
                </a:lnTo>
                <a:lnTo>
                  <a:pt x="5269029" y="1252540"/>
                </a:lnTo>
                <a:lnTo>
                  <a:pt x="5273154" y="1252858"/>
                </a:lnTo>
                <a:lnTo>
                  <a:pt x="5276644" y="1253811"/>
                </a:lnTo>
                <a:lnTo>
                  <a:pt x="5280452" y="1254129"/>
                </a:lnTo>
                <a:lnTo>
                  <a:pt x="5284894" y="1254765"/>
                </a:lnTo>
                <a:lnTo>
                  <a:pt x="5289336" y="1256037"/>
                </a:lnTo>
                <a:lnTo>
                  <a:pt x="5293778" y="1256990"/>
                </a:lnTo>
                <a:lnTo>
                  <a:pt x="5297586" y="1257944"/>
                </a:lnTo>
                <a:lnTo>
                  <a:pt x="5302663" y="1259534"/>
                </a:lnTo>
                <a:lnTo>
                  <a:pt x="5307422" y="1260805"/>
                </a:lnTo>
                <a:lnTo>
                  <a:pt x="5312816" y="1262713"/>
                </a:lnTo>
                <a:lnTo>
                  <a:pt x="5317576" y="1264302"/>
                </a:lnTo>
                <a:lnTo>
                  <a:pt x="5323922" y="1266845"/>
                </a:lnTo>
                <a:lnTo>
                  <a:pt x="5329633" y="1269388"/>
                </a:lnTo>
                <a:lnTo>
                  <a:pt x="5335979" y="1272250"/>
                </a:lnTo>
                <a:lnTo>
                  <a:pt x="5342008" y="1275429"/>
                </a:lnTo>
                <a:lnTo>
                  <a:pt x="5348354" y="1279561"/>
                </a:lnTo>
                <a:lnTo>
                  <a:pt x="5354700" y="1283058"/>
                </a:lnTo>
                <a:lnTo>
                  <a:pt x="5361046" y="1287509"/>
                </a:lnTo>
                <a:lnTo>
                  <a:pt x="5367392" y="1291642"/>
                </a:lnTo>
                <a:lnTo>
                  <a:pt x="5373421" y="1296410"/>
                </a:lnTo>
                <a:lnTo>
                  <a:pt x="5379449" y="1301179"/>
                </a:lnTo>
                <a:lnTo>
                  <a:pt x="5384843" y="1306583"/>
                </a:lnTo>
                <a:lnTo>
                  <a:pt x="5390555" y="1311987"/>
                </a:lnTo>
                <a:lnTo>
                  <a:pt x="5395949" y="1317710"/>
                </a:lnTo>
                <a:lnTo>
                  <a:pt x="5401026" y="1323114"/>
                </a:lnTo>
                <a:lnTo>
                  <a:pt x="5405785" y="1329154"/>
                </a:lnTo>
                <a:lnTo>
                  <a:pt x="5410545" y="1335194"/>
                </a:lnTo>
                <a:lnTo>
                  <a:pt x="5414987" y="1341552"/>
                </a:lnTo>
                <a:lnTo>
                  <a:pt x="5419112" y="1347910"/>
                </a:lnTo>
                <a:lnTo>
                  <a:pt x="5422919" y="1354268"/>
                </a:lnTo>
                <a:lnTo>
                  <a:pt x="5427044" y="1360626"/>
                </a:lnTo>
                <a:lnTo>
                  <a:pt x="5429583" y="1366348"/>
                </a:lnTo>
                <a:lnTo>
                  <a:pt x="5432756" y="1372706"/>
                </a:lnTo>
                <a:lnTo>
                  <a:pt x="5435294" y="1378746"/>
                </a:lnTo>
                <a:lnTo>
                  <a:pt x="5438150" y="1385104"/>
                </a:lnTo>
                <a:lnTo>
                  <a:pt x="5439736" y="1389873"/>
                </a:lnTo>
                <a:lnTo>
                  <a:pt x="5441323" y="1394960"/>
                </a:lnTo>
                <a:lnTo>
                  <a:pt x="5442909" y="1399728"/>
                </a:lnTo>
                <a:lnTo>
                  <a:pt x="5444496" y="1404497"/>
                </a:lnTo>
                <a:lnTo>
                  <a:pt x="5445448" y="1408947"/>
                </a:lnTo>
                <a:lnTo>
                  <a:pt x="5446399" y="1413398"/>
                </a:lnTo>
                <a:lnTo>
                  <a:pt x="5447034" y="1417848"/>
                </a:lnTo>
                <a:lnTo>
                  <a:pt x="5448303" y="1421981"/>
                </a:lnTo>
                <a:lnTo>
                  <a:pt x="5448621" y="1425796"/>
                </a:lnTo>
                <a:lnTo>
                  <a:pt x="5449572" y="1429611"/>
                </a:lnTo>
                <a:lnTo>
                  <a:pt x="5449890" y="1433426"/>
                </a:lnTo>
                <a:lnTo>
                  <a:pt x="5450207" y="1437558"/>
                </a:lnTo>
                <a:lnTo>
                  <a:pt x="5450842" y="1441055"/>
                </a:lnTo>
                <a:lnTo>
                  <a:pt x="5451159" y="1444552"/>
                </a:lnTo>
                <a:lnTo>
                  <a:pt x="5451159" y="1448367"/>
                </a:lnTo>
                <a:lnTo>
                  <a:pt x="5451476" y="1451864"/>
                </a:lnTo>
                <a:lnTo>
                  <a:pt x="5451476" y="1455043"/>
                </a:lnTo>
                <a:lnTo>
                  <a:pt x="5451476" y="1458540"/>
                </a:lnTo>
                <a:lnTo>
                  <a:pt x="5451476" y="1461719"/>
                </a:lnTo>
                <a:lnTo>
                  <a:pt x="5451476" y="1464898"/>
                </a:lnTo>
                <a:lnTo>
                  <a:pt x="5451476" y="1468077"/>
                </a:lnTo>
                <a:lnTo>
                  <a:pt x="5451159" y="1471256"/>
                </a:lnTo>
                <a:lnTo>
                  <a:pt x="5451159" y="1474435"/>
                </a:lnTo>
                <a:lnTo>
                  <a:pt x="5450842" y="1477614"/>
                </a:lnTo>
                <a:lnTo>
                  <a:pt x="5450207" y="1480793"/>
                </a:lnTo>
                <a:lnTo>
                  <a:pt x="5449890" y="1483654"/>
                </a:lnTo>
                <a:lnTo>
                  <a:pt x="5449572" y="1486833"/>
                </a:lnTo>
                <a:lnTo>
                  <a:pt x="5449255" y="1489694"/>
                </a:lnTo>
                <a:lnTo>
                  <a:pt x="5448303" y="1495098"/>
                </a:lnTo>
                <a:lnTo>
                  <a:pt x="5447034" y="1501139"/>
                </a:lnTo>
                <a:lnTo>
                  <a:pt x="5446399" y="1506225"/>
                </a:lnTo>
                <a:lnTo>
                  <a:pt x="5444813" y="1511947"/>
                </a:lnTo>
                <a:lnTo>
                  <a:pt x="5443544" y="1517034"/>
                </a:lnTo>
                <a:lnTo>
                  <a:pt x="5441957" y="1522120"/>
                </a:lnTo>
                <a:lnTo>
                  <a:pt x="5440371" y="1526889"/>
                </a:lnTo>
                <a:lnTo>
                  <a:pt x="5438467" y="1531975"/>
                </a:lnTo>
                <a:lnTo>
                  <a:pt x="5436880" y="1536743"/>
                </a:lnTo>
                <a:lnTo>
                  <a:pt x="5434977" y="1541512"/>
                </a:lnTo>
                <a:lnTo>
                  <a:pt x="5432438" y="1545963"/>
                </a:lnTo>
                <a:lnTo>
                  <a:pt x="5430534" y="1550731"/>
                </a:lnTo>
                <a:lnTo>
                  <a:pt x="5427996" y="1555182"/>
                </a:lnTo>
                <a:lnTo>
                  <a:pt x="5426092" y="1559632"/>
                </a:lnTo>
                <a:lnTo>
                  <a:pt x="5423871" y="1563765"/>
                </a:lnTo>
                <a:lnTo>
                  <a:pt x="5421015" y="1567898"/>
                </a:lnTo>
                <a:lnTo>
                  <a:pt x="5418477" y="1571713"/>
                </a:lnTo>
                <a:lnTo>
                  <a:pt x="5415939" y="1575845"/>
                </a:lnTo>
                <a:lnTo>
                  <a:pt x="5413083" y="1579660"/>
                </a:lnTo>
                <a:lnTo>
                  <a:pt x="5410227" y="1583793"/>
                </a:lnTo>
                <a:lnTo>
                  <a:pt x="5407372" y="1587608"/>
                </a:lnTo>
                <a:lnTo>
                  <a:pt x="5404833" y="1591105"/>
                </a:lnTo>
                <a:lnTo>
                  <a:pt x="5401660" y="1594919"/>
                </a:lnTo>
                <a:lnTo>
                  <a:pt x="5398487" y="1598416"/>
                </a:lnTo>
                <a:lnTo>
                  <a:pt x="5395314" y="1601913"/>
                </a:lnTo>
                <a:lnTo>
                  <a:pt x="5392141" y="1605092"/>
                </a:lnTo>
                <a:lnTo>
                  <a:pt x="5390555" y="1606682"/>
                </a:lnTo>
                <a:lnTo>
                  <a:pt x="5385161" y="1611768"/>
                </a:lnTo>
                <a:lnTo>
                  <a:pt x="5378497" y="1618762"/>
                </a:lnTo>
                <a:lnTo>
                  <a:pt x="5372151" y="1625120"/>
                </a:lnTo>
                <a:lnTo>
                  <a:pt x="5365488" y="1631796"/>
                </a:lnTo>
                <a:lnTo>
                  <a:pt x="5358825" y="1638472"/>
                </a:lnTo>
                <a:lnTo>
                  <a:pt x="5351844" y="1645148"/>
                </a:lnTo>
                <a:lnTo>
                  <a:pt x="5345498" y="1651506"/>
                </a:lnTo>
                <a:lnTo>
                  <a:pt x="5338835" y="1658500"/>
                </a:lnTo>
                <a:lnTo>
                  <a:pt x="5332172" y="1665175"/>
                </a:lnTo>
                <a:lnTo>
                  <a:pt x="5325508" y="1671851"/>
                </a:lnTo>
                <a:lnTo>
                  <a:pt x="5319162" y="1678209"/>
                </a:lnTo>
                <a:lnTo>
                  <a:pt x="5312182" y="1684885"/>
                </a:lnTo>
                <a:lnTo>
                  <a:pt x="5305518" y="1691879"/>
                </a:lnTo>
                <a:lnTo>
                  <a:pt x="5298855" y="1698555"/>
                </a:lnTo>
                <a:lnTo>
                  <a:pt x="5292509" y="1705231"/>
                </a:lnTo>
                <a:lnTo>
                  <a:pt x="5285846" y="1711589"/>
                </a:lnTo>
                <a:lnTo>
                  <a:pt x="5278865" y="1718265"/>
                </a:lnTo>
                <a:lnTo>
                  <a:pt x="5272202" y="1725259"/>
                </a:lnTo>
                <a:lnTo>
                  <a:pt x="5265856" y="1731935"/>
                </a:lnTo>
                <a:lnTo>
                  <a:pt x="5259193" y="1738293"/>
                </a:lnTo>
                <a:lnTo>
                  <a:pt x="5252529" y="1744969"/>
                </a:lnTo>
                <a:lnTo>
                  <a:pt x="5245549" y="1751645"/>
                </a:lnTo>
                <a:lnTo>
                  <a:pt x="5239203" y="1758320"/>
                </a:lnTo>
                <a:lnTo>
                  <a:pt x="5232539" y="1764678"/>
                </a:lnTo>
                <a:lnTo>
                  <a:pt x="5225876" y="1771672"/>
                </a:lnTo>
                <a:lnTo>
                  <a:pt x="5219213" y="1778348"/>
                </a:lnTo>
                <a:lnTo>
                  <a:pt x="5212867" y="1785024"/>
                </a:lnTo>
                <a:lnTo>
                  <a:pt x="5205886" y="1791382"/>
                </a:lnTo>
                <a:lnTo>
                  <a:pt x="5199223" y="1798058"/>
                </a:lnTo>
                <a:lnTo>
                  <a:pt x="5192560" y="1805052"/>
                </a:lnTo>
                <a:lnTo>
                  <a:pt x="5186214" y="1811728"/>
                </a:lnTo>
                <a:lnTo>
                  <a:pt x="5179550" y="1818086"/>
                </a:lnTo>
                <a:lnTo>
                  <a:pt x="5172570" y="1824762"/>
                </a:lnTo>
                <a:lnTo>
                  <a:pt x="5165907" y="1831438"/>
                </a:lnTo>
                <a:lnTo>
                  <a:pt x="5159561" y="1838431"/>
                </a:lnTo>
                <a:lnTo>
                  <a:pt x="5152897" y="1844789"/>
                </a:lnTo>
                <a:lnTo>
                  <a:pt x="5146234" y="1851466"/>
                </a:lnTo>
                <a:lnTo>
                  <a:pt x="5139253" y="1858141"/>
                </a:lnTo>
                <a:lnTo>
                  <a:pt x="5132907" y="1864817"/>
                </a:lnTo>
                <a:lnTo>
                  <a:pt x="5126244" y="1871175"/>
                </a:lnTo>
                <a:lnTo>
                  <a:pt x="5119581" y="1878169"/>
                </a:lnTo>
                <a:lnTo>
                  <a:pt x="5112917" y="1884845"/>
                </a:lnTo>
                <a:lnTo>
                  <a:pt x="5106571" y="1891521"/>
                </a:lnTo>
                <a:lnTo>
                  <a:pt x="5099591" y="1897879"/>
                </a:lnTo>
                <a:lnTo>
                  <a:pt x="5092928" y="1904555"/>
                </a:lnTo>
                <a:lnTo>
                  <a:pt x="5086264" y="1911231"/>
                </a:lnTo>
                <a:lnTo>
                  <a:pt x="5079918" y="1918225"/>
                </a:lnTo>
                <a:lnTo>
                  <a:pt x="5073255" y="1924583"/>
                </a:lnTo>
                <a:lnTo>
                  <a:pt x="5066592" y="1931259"/>
                </a:lnTo>
                <a:lnTo>
                  <a:pt x="5059611" y="1937935"/>
                </a:lnTo>
                <a:lnTo>
                  <a:pt x="5053265" y="1944611"/>
                </a:lnTo>
                <a:lnTo>
                  <a:pt x="5046602" y="1950969"/>
                </a:lnTo>
                <a:lnTo>
                  <a:pt x="5039939" y="1957962"/>
                </a:lnTo>
                <a:lnTo>
                  <a:pt x="5033275" y="1964638"/>
                </a:lnTo>
                <a:lnTo>
                  <a:pt x="5026929" y="1971314"/>
                </a:lnTo>
                <a:lnTo>
                  <a:pt x="5019949" y="1977672"/>
                </a:lnTo>
                <a:lnTo>
                  <a:pt x="5013285" y="1984348"/>
                </a:lnTo>
                <a:lnTo>
                  <a:pt x="5006622" y="1991342"/>
                </a:lnTo>
                <a:lnTo>
                  <a:pt x="5000276" y="1998018"/>
                </a:lnTo>
                <a:lnTo>
                  <a:pt x="4993613" y="2004376"/>
                </a:lnTo>
                <a:lnTo>
                  <a:pt x="4986632" y="2011052"/>
                </a:lnTo>
                <a:lnTo>
                  <a:pt x="4979969" y="2017728"/>
                </a:lnTo>
                <a:lnTo>
                  <a:pt x="4973623" y="2024722"/>
                </a:lnTo>
                <a:lnTo>
                  <a:pt x="4966960" y="2031080"/>
                </a:lnTo>
                <a:lnTo>
                  <a:pt x="4960296" y="2037756"/>
                </a:lnTo>
                <a:lnTo>
                  <a:pt x="4953316" y="2044432"/>
                </a:lnTo>
                <a:lnTo>
                  <a:pt x="4946970" y="2051107"/>
                </a:lnTo>
                <a:lnTo>
                  <a:pt x="4940306" y="2057465"/>
                </a:lnTo>
                <a:lnTo>
                  <a:pt x="4933643" y="2064141"/>
                </a:lnTo>
                <a:lnTo>
                  <a:pt x="4926980" y="2071136"/>
                </a:lnTo>
                <a:lnTo>
                  <a:pt x="4920634" y="2077811"/>
                </a:lnTo>
                <a:lnTo>
                  <a:pt x="4913653" y="2084169"/>
                </a:lnTo>
                <a:lnTo>
                  <a:pt x="4906990" y="2090845"/>
                </a:lnTo>
                <a:lnTo>
                  <a:pt x="4900327" y="2097521"/>
                </a:lnTo>
                <a:lnTo>
                  <a:pt x="4893981" y="2104515"/>
                </a:lnTo>
                <a:lnTo>
                  <a:pt x="4887317" y="2110873"/>
                </a:lnTo>
                <a:lnTo>
                  <a:pt x="4880337" y="2117549"/>
                </a:lnTo>
                <a:lnTo>
                  <a:pt x="4873674" y="2124225"/>
                </a:lnTo>
                <a:lnTo>
                  <a:pt x="4867328" y="2130901"/>
                </a:lnTo>
                <a:lnTo>
                  <a:pt x="4860664" y="2137259"/>
                </a:lnTo>
                <a:lnTo>
                  <a:pt x="4854001" y="2144252"/>
                </a:lnTo>
                <a:lnTo>
                  <a:pt x="4847020" y="2150928"/>
                </a:lnTo>
                <a:lnTo>
                  <a:pt x="4840674" y="2157604"/>
                </a:lnTo>
                <a:lnTo>
                  <a:pt x="4834011" y="2163962"/>
                </a:lnTo>
                <a:lnTo>
                  <a:pt x="4827348" y="2170639"/>
                </a:lnTo>
                <a:lnTo>
                  <a:pt x="4820685" y="2177632"/>
                </a:lnTo>
                <a:lnTo>
                  <a:pt x="4814339" y="2184308"/>
                </a:lnTo>
                <a:lnTo>
                  <a:pt x="4807358" y="2190666"/>
                </a:lnTo>
                <a:lnTo>
                  <a:pt x="4801964" y="2196706"/>
                </a:lnTo>
                <a:lnTo>
                  <a:pt x="4800695" y="2197342"/>
                </a:lnTo>
                <a:lnTo>
                  <a:pt x="4797204" y="2200521"/>
                </a:lnTo>
                <a:lnTo>
                  <a:pt x="4794031" y="2203700"/>
                </a:lnTo>
                <a:lnTo>
                  <a:pt x="4790541" y="2206879"/>
                </a:lnTo>
                <a:lnTo>
                  <a:pt x="4786733" y="2210058"/>
                </a:lnTo>
                <a:lnTo>
                  <a:pt x="4782926" y="2212919"/>
                </a:lnTo>
                <a:lnTo>
                  <a:pt x="4779436" y="2216098"/>
                </a:lnTo>
                <a:lnTo>
                  <a:pt x="4775311" y="2218959"/>
                </a:lnTo>
                <a:lnTo>
                  <a:pt x="4771503" y="2221502"/>
                </a:lnTo>
                <a:lnTo>
                  <a:pt x="4767378" y="2224046"/>
                </a:lnTo>
                <a:lnTo>
                  <a:pt x="4763571" y="2226589"/>
                </a:lnTo>
                <a:lnTo>
                  <a:pt x="4759446" y="2229132"/>
                </a:lnTo>
                <a:lnTo>
                  <a:pt x="4755003" y="2231358"/>
                </a:lnTo>
                <a:lnTo>
                  <a:pt x="4750879" y="2233900"/>
                </a:lnTo>
                <a:lnTo>
                  <a:pt x="4746436" y="2236126"/>
                </a:lnTo>
                <a:lnTo>
                  <a:pt x="4741994" y="2238351"/>
                </a:lnTo>
                <a:lnTo>
                  <a:pt x="4737235" y="2240258"/>
                </a:lnTo>
                <a:lnTo>
                  <a:pt x="4732475" y="2242166"/>
                </a:lnTo>
                <a:lnTo>
                  <a:pt x="4727716" y="2244073"/>
                </a:lnTo>
                <a:lnTo>
                  <a:pt x="4722956" y="2245663"/>
                </a:lnTo>
                <a:lnTo>
                  <a:pt x="4717879" y="2247252"/>
                </a:lnTo>
                <a:lnTo>
                  <a:pt x="4712803" y="2248842"/>
                </a:lnTo>
                <a:lnTo>
                  <a:pt x="4707726" y="2250431"/>
                </a:lnTo>
                <a:lnTo>
                  <a:pt x="4702332" y="2251703"/>
                </a:lnTo>
                <a:lnTo>
                  <a:pt x="4696938" y="2252975"/>
                </a:lnTo>
                <a:lnTo>
                  <a:pt x="4691226" y="2254246"/>
                </a:lnTo>
                <a:lnTo>
                  <a:pt x="4685832" y="2254882"/>
                </a:lnTo>
                <a:lnTo>
                  <a:pt x="4679803" y="2255836"/>
                </a:lnTo>
                <a:lnTo>
                  <a:pt x="4673775" y="2256471"/>
                </a:lnTo>
                <a:lnTo>
                  <a:pt x="4670602" y="2256789"/>
                </a:lnTo>
                <a:lnTo>
                  <a:pt x="4667429" y="2256789"/>
                </a:lnTo>
                <a:lnTo>
                  <a:pt x="4664256" y="2257425"/>
                </a:lnTo>
                <a:lnTo>
                  <a:pt x="4661083" y="2257425"/>
                </a:lnTo>
                <a:lnTo>
                  <a:pt x="4657910" y="2257425"/>
                </a:lnTo>
                <a:lnTo>
                  <a:pt x="4654737" y="2257425"/>
                </a:lnTo>
                <a:lnTo>
                  <a:pt x="4651247" y="2257425"/>
                </a:lnTo>
                <a:lnTo>
                  <a:pt x="4648074" y="2257425"/>
                </a:lnTo>
                <a:lnTo>
                  <a:pt x="4644583" y="2257425"/>
                </a:lnTo>
                <a:lnTo>
                  <a:pt x="4641093" y="2256789"/>
                </a:lnTo>
                <a:lnTo>
                  <a:pt x="4637285" y="2256789"/>
                </a:lnTo>
                <a:lnTo>
                  <a:pt x="4633795" y="2256471"/>
                </a:lnTo>
                <a:lnTo>
                  <a:pt x="4629987" y="2256154"/>
                </a:lnTo>
                <a:lnTo>
                  <a:pt x="4626180" y="2255200"/>
                </a:lnTo>
                <a:lnTo>
                  <a:pt x="4622372" y="2254882"/>
                </a:lnTo>
                <a:lnTo>
                  <a:pt x="4618247" y="2254246"/>
                </a:lnTo>
                <a:lnTo>
                  <a:pt x="4614122" y="2253292"/>
                </a:lnTo>
                <a:lnTo>
                  <a:pt x="4609998" y="2252657"/>
                </a:lnTo>
                <a:lnTo>
                  <a:pt x="4605555" y="2251703"/>
                </a:lnTo>
                <a:lnTo>
                  <a:pt x="4601430" y="2250431"/>
                </a:lnTo>
                <a:lnTo>
                  <a:pt x="4596671" y="2249478"/>
                </a:lnTo>
                <a:lnTo>
                  <a:pt x="4591911" y="2247888"/>
                </a:lnTo>
                <a:lnTo>
                  <a:pt x="4586517" y="2246299"/>
                </a:lnTo>
                <a:lnTo>
                  <a:pt x="4581758" y="2244073"/>
                </a:lnTo>
                <a:lnTo>
                  <a:pt x="4576047" y="2241848"/>
                </a:lnTo>
                <a:lnTo>
                  <a:pt x="4570018" y="2239305"/>
                </a:lnTo>
                <a:lnTo>
                  <a:pt x="4563989" y="2236762"/>
                </a:lnTo>
                <a:lnTo>
                  <a:pt x="4557960" y="2233900"/>
                </a:lnTo>
                <a:lnTo>
                  <a:pt x="4470068" y="2145842"/>
                </a:lnTo>
                <a:lnTo>
                  <a:pt x="4467213" y="2139802"/>
                </a:lnTo>
                <a:lnTo>
                  <a:pt x="4464357" y="2133762"/>
                </a:lnTo>
                <a:lnTo>
                  <a:pt x="4461819" y="2127722"/>
                </a:lnTo>
                <a:lnTo>
                  <a:pt x="4459280" y="2121999"/>
                </a:lnTo>
                <a:lnTo>
                  <a:pt x="4457694" y="2117231"/>
                </a:lnTo>
                <a:lnTo>
                  <a:pt x="4456107" y="2111826"/>
                </a:lnTo>
                <a:lnTo>
                  <a:pt x="4454521" y="2107058"/>
                </a:lnTo>
                <a:lnTo>
                  <a:pt x="4453252" y="2102290"/>
                </a:lnTo>
                <a:lnTo>
                  <a:pt x="4452300" y="2098157"/>
                </a:lnTo>
                <a:lnTo>
                  <a:pt x="4451348" y="2093707"/>
                </a:lnTo>
                <a:lnTo>
                  <a:pt x="4450713" y="2089573"/>
                </a:lnTo>
                <a:lnTo>
                  <a:pt x="4449761" y="2085441"/>
                </a:lnTo>
                <a:lnTo>
                  <a:pt x="4449127" y="2081308"/>
                </a:lnTo>
                <a:lnTo>
                  <a:pt x="4448175" y="2077494"/>
                </a:lnTo>
                <a:lnTo>
                  <a:pt x="4447857" y="2073678"/>
                </a:lnTo>
                <a:lnTo>
                  <a:pt x="4447540" y="2069864"/>
                </a:lnTo>
                <a:lnTo>
                  <a:pt x="4446906" y="2066367"/>
                </a:lnTo>
                <a:lnTo>
                  <a:pt x="4446906" y="2062870"/>
                </a:lnTo>
                <a:lnTo>
                  <a:pt x="4446588" y="2059055"/>
                </a:lnTo>
                <a:lnTo>
                  <a:pt x="4446588" y="2055558"/>
                </a:lnTo>
                <a:lnTo>
                  <a:pt x="4446588" y="2052379"/>
                </a:lnTo>
                <a:lnTo>
                  <a:pt x="4446588" y="2048882"/>
                </a:lnTo>
                <a:lnTo>
                  <a:pt x="4446588" y="2045703"/>
                </a:lnTo>
                <a:lnTo>
                  <a:pt x="4446588" y="2042524"/>
                </a:lnTo>
                <a:lnTo>
                  <a:pt x="4446588" y="2039345"/>
                </a:lnTo>
                <a:lnTo>
                  <a:pt x="4446906" y="2036166"/>
                </a:lnTo>
                <a:lnTo>
                  <a:pt x="4446906" y="2032987"/>
                </a:lnTo>
                <a:lnTo>
                  <a:pt x="4447540" y="2029808"/>
                </a:lnTo>
                <a:lnTo>
                  <a:pt x="4447857" y="2023768"/>
                </a:lnTo>
                <a:lnTo>
                  <a:pt x="4448492" y="2017728"/>
                </a:lnTo>
                <a:lnTo>
                  <a:pt x="4449761" y="2012323"/>
                </a:lnTo>
                <a:lnTo>
                  <a:pt x="4450713" y="2006601"/>
                </a:lnTo>
                <a:lnTo>
                  <a:pt x="4451665" y="2001197"/>
                </a:lnTo>
                <a:lnTo>
                  <a:pt x="4453252" y="1996111"/>
                </a:lnTo>
                <a:lnTo>
                  <a:pt x="4454521" y="1990706"/>
                </a:lnTo>
                <a:lnTo>
                  <a:pt x="4456107" y="1985620"/>
                </a:lnTo>
                <a:lnTo>
                  <a:pt x="4458011" y="1980533"/>
                </a:lnTo>
                <a:lnTo>
                  <a:pt x="4459598" y="1975765"/>
                </a:lnTo>
                <a:lnTo>
                  <a:pt x="4461819" y="1970996"/>
                </a:lnTo>
                <a:lnTo>
                  <a:pt x="4463722" y="1966228"/>
                </a:lnTo>
                <a:lnTo>
                  <a:pt x="4465626" y="1961459"/>
                </a:lnTo>
                <a:lnTo>
                  <a:pt x="4467530" y="1957009"/>
                </a:lnTo>
                <a:lnTo>
                  <a:pt x="4470068" y="1952558"/>
                </a:lnTo>
                <a:lnTo>
                  <a:pt x="4472290" y="1948425"/>
                </a:lnTo>
                <a:lnTo>
                  <a:pt x="4474828" y="1943975"/>
                </a:lnTo>
                <a:lnTo>
                  <a:pt x="4477049" y="1939842"/>
                </a:lnTo>
                <a:lnTo>
                  <a:pt x="4479905" y="1935709"/>
                </a:lnTo>
                <a:lnTo>
                  <a:pt x="4482443" y="1931576"/>
                </a:lnTo>
                <a:lnTo>
                  <a:pt x="4484982" y="1928080"/>
                </a:lnTo>
                <a:lnTo>
                  <a:pt x="4487837" y="1923947"/>
                </a:lnTo>
                <a:lnTo>
                  <a:pt x="4490693" y="1920132"/>
                </a:lnTo>
                <a:lnTo>
                  <a:pt x="4493866" y="1916635"/>
                </a:lnTo>
                <a:lnTo>
                  <a:pt x="4497039" y="1912820"/>
                </a:lnTo>
                <a:lnTo>
                  <a:pt x="4499895" y="1909324"/>
                </a:lnTo>
                <a:lnTo>
                  <a:pt x="4503068" y="1905827"/>
                </a:lnTo>
                <a:lnTo>
                  <a:pt x="4506558" y="1902647"/>
                </a:lnTo>
                <a:lnTo>
                  <a:pt x="4507192" y="1901376"/>
                </a:lnTo>
                <a:lnTo>
                  <a:pt x="4512904" y="1895972"/>
                </a:lnTo>
                <a:lnTo>
                  <a:pt x="4519567" y="1889296"/>
                </a:lnTo>
                <a:lnTo>
                  <a:pt x="4526230" y="1882938"/>
                </a:lnTo>
                <a:lnTo>
                  <a:pt x="4533211" y="1875944"/>
                </a:lnTo>
                <a:lnTo>
                  <a:pt x="4539557" y="1869268"/>
                </a:lnTo>
                <a:lnTo>
                  <a:pt x="4546220" y="1862592"/>
                </a:lnTo>
                <a:lnTo>
                  <a:pt x="4552884" y="1856234"/>
                </a:lnTo>
                <a:lnTo>
                  <a:pt x="4559547" y="1849558"/>
                </a:lnTo>
                <a:lnTo>
                  <a:pt x="4565893" y="1842564"/>
                </a:lnTo>
                <a:lnTo>
                  <a:pt x="4572874" y="1835888"/>
                </a:lnTo>
                <a:lnTo>
                  <a:pt x="4579537" y="1829530"/>
                </a:lnTo>
                <a:lnTo>
                  <a:pt x="4586200" y="1822854"/>
                </a:lnTo>
                <a:lnTo>
                  <a:pt x="4592546" y="1816179"/>
                </a:lnTo>
                <a:lnTo>
                  <a:pt x="4599209" y="1809185"/>
                </a:lnTo>
                <a:lnTo>
                  <a:pt x="4606190" y="1802827"/>
                </a:lnTo>
                <a:lnTo>
                  <a:pt x="4612853" y="1796151"/>
                </a:lnTo>
                <a:lnTo>
                  <a:pt x="4619199" y="1789475"/>
                </a:lnTo>
                <a:lnTo>
                  <a:pt x="4625863" y="1782799"/>
                </a:lnTo>
                <a:lnTo>
                  <a:pt x="4632526" y="1776441"/>
                </a:lnTo>
                <a:lnTo>
                  <a:pt x="4639506" y="1769447"/>
                </a:lnTo>
                <a:lnTo>
                  <a:pt x="4645852" y="1762771"/>
                </a:lnTo>
                <a:lnTo>
                  <a:pt x="4652516" y="1756095"/>
                </a:lnTo>
                <a:lnTo>
                  <a:pt x="4659179" y="1749737"/>
                </a:lnTo>
                <a:lnTo>
                  <a:pt x="4665842" y="1743061"/>
                </a:lnTo>
                <a:lnTo>
                  <a:pt x="4672823" y="1736385"/>
                </a:lnTo>
                <a:lnTo>
                  <a:pt x="4679169" y="1729391"/>
                </a:lnTo>
                <a:lnTo>
                  <a:pt x="4685832" y="1723033"/>
                </a:lnTo>
                <a:lnTo>
                  <a:pt x="4692495" y="1716358"/>
                </a:lnTo>
                <a:lnTo>
                  <a:pt x="4699159" y="1709682"/>
                </a:lnTo>
                <a:lnTo>
                  <a:pt x="4705505" y="1703006"/>
                </a:lnTo>
                <a:lnTo>
                  <a:pt x="4712485" y="1696648"/>
                </a:lnTo>
                <a:lnTo>
                  <a:pt x="4719149" y="1689654"/>
                </a:lnTo>
                <a:lnTo>
                  <a:pt x="4725812" y="1682978"/>
                </a:lnTo>
                <a:lnTo>
                  <a:pt x="4732158" y="1676302"/>
                </a:lnTo>
                <a:lnTo>
                  <a:pt x="4738821" y="1669944"/>
                </a:lnTo>
                <a:lnTo>
                  <a:pt x="4745485" y="1663268"/>
                </a:lnTo>
                <a:lnTo>
                  <a:pt x="4752465" y="1656274"/>
                </a:lnTo>
                <a:lnTo>
                  <a:pt x="4758811" y="1649598"/>
                </a:lnTo>
                <a:lnTo>
                  <a:pt x="4765474" y="1643240"/>
                </a:lnTo>
                <a:lnTo>
                  <a:pt x="4772138" y="1636564"/>
                </a:lnTo>
                <a:lnTo>
                  <a:pt x="4778801" y="1629888"/>
                </a:lnTo>
                <a:lnTo>
                  <a:pt x="4785147" y="1622895"/>
                </a:lnTo>
                <a:lnTo>
                  <a:pt x="4792128" y="1616219"/>
                </a:lnTo>
                <a:lnTo>
                  <a:pt x="4798791" y="1609861"/>
                </a:lnTo>
                <a:lnTo>
                  <a:pt x="4805454" y="1603185"/>
                </a:lnTo>
                <a:lnTo>
                  <a:pt x="4811800" y="1596509"/>
                </a:lnTo>
                <a:lnTo>
                  <a:pt x="4818463" y="1589515"/>
                </a:lnTo>
                <a:lnTo>
                  <a:pt x="4825444" y="1583475"/>
                </a:lnTo>
                <a:lnTo>
                  <a:pt x="4832107" y="1576481"/>
                </a:lnTo>
                <a:lnTo>
                  <a:pt x="4838453" y="1569805"/>
                </a:lnTo>
                <a:lnTo>
                  <a:pt x="4845117" y="1563129"/>
                </a:lnTo>
                <a:lnTo>
                  <a:pt x="4851780" y="1556771"/>
                </a:lnTo>
                <a:lnTo>
                  <a:pt x="4858760" y="1550095"/>
                </a:lnTo>
                <a:lnTo>
                  <a:pt x="4865106" y="1543101"/>
                </a:lnTo>
                <a:lnTo>
                  <a:pt x="4871770" y="1536426"/>
                </a:lnTo>
                <a:lnTo>
                  <a:pt x="4878433" y="1530068"/>
                </a:lnTo>
                <a:lnTo>
                  <a:pt x="4885096" y="1523392"/>
                </a:lnTo>
                <a:lnTo>
                  <a:pt x="4891442" y="1516716"/>
                </a:lnTo>
                <a:lnTo>
                  <a:pt x="4898423" y="1509722"/>
                </a:lnTo>
                <a:lnTo>
                  <a:pt x="4905086" y="1503364"/>
                </a:lnTo>
                <a:lnTo>
                  <a:pt x="4911750" y="1496688"/>
                </a:lnTo>
                <a:lnTo>
                  <a:pt x="4918096" y="1490012"/>
                </a:lnTo>
                <a:lnTo>
                  <a:pt x="4924759" y="1483336"/>
                </a:lnTo>
                <a:lnTo>
                  <a:pt x="4931739" y="1476978"/>
                </a:lnTo>
                <a:lnTo>
                  <a:pt x="4938403" y="1469984"/>
                </a:lnTo>
                <a:lnTo>
                  <a:pt x="4944749" y="1463308"/>
                </a:lnTo>
                <a:lnTo>
                  <a:pt x="4951412" y="1456632"/>
                </a:lnTo>
                <a:lnTo>
                  <a:pt x="4958075" y="1450274"/>
                </a:lnTo>
                <a:lnTo>
                  <a:pt x="4965056" y="1443598"/>
                </a:lnTo>
                <a:lnTo>
                  <a:pt x="4971402" y="1436605"/>
                </a:lnTo>
                <a:lnTo>
                  <a:pt x="4978065" y="1429929"/>
                </a:lnTo>
                <a:lnTo>
                  <a:pt x="4984728" y="1423571"/>
                </a:lnTo>
                <a:lnTo>
                  <a:pt x="4991392" y="1416895"/>
                </a:lnTo>
                <a:lnTo>
                  <a:pt x="4997738" y="1410219"/>
                </a:lnTo>
                <a:lnTo>
                  <a:pt x="5004718" y="1403543"/>
                </a:lnTo>
                <a:lnTo>
                  <a:pt x="5011382" y="1397185"/>
                </a:lnTo>
                <a:lnTo>
                  <a:pt x="5018045" y="1390191"/>
                </a:lnTo>
                <a:lnTo>
                  <a:pt x="5024391" y="1383515"/>
                </a:lnTo>
                <a:lnTo>
                  <a:pt x="5031054" y="1376839"/>
                </a:lnTo>
                <a:lnTo>
                  <a:pt x="5038035" y="1370481"/>
                </a:lnTo>
                <a:lnTo>
                  <a:pt x="5044698" y="1363805"/>
                </a:lnTo>
                <a:lnTo>
                  <a:pt x="5051044" y="1356811"/>
                </a:lnTo>
                <a:lnTo>
                  <a:pt x="5057707" y="1350135"/>
                </a:lnTo>
                <a:lnTo>
                  <a:pt x="5064371" y="1343778"/>
                </a:lnTo>
                <a:lnTo>
                  <a:pt x="5071351" y="1337101"/>
                </a:lnTo>
                <a:lnTo>
                  <a:pt x="5077697" y="1330425"/>
                </a:lnTo>
                <a:lnTo>
                  <a:pt x="5084361" y="1323432"/>
                </a:lnTo>
                <a:lnTo>
                  <a:pt x="5091024" y="1317074"/>
                </a:lnTo>
                <a:lnTo>
                  <a:pt x="5096101" y="1311987"/>
                </a:lnTo>
                <a:lnTo>
                  <a:pt x="5097687" y="1310398"/>
                </a:lnTo>
                <a:lnTo>
                  <a:pt x="5100860" y="1307219"/>
                </a:lnTo>
                <a:lnTo>
                  <a:pt x="5104350" y="1304040"/>
                </a:lnTo>
                <a:lnTo>
                  <a:pt x="5108158" y="1300861"/>
                </a:lnTo>
                <a:lnTo>
                  <a:pt x="5111648" y="1297682"/>
                </a:lnTo>
                <a:lnTo>
                  <a:pt x="5115139" y="1294821"/>
                </a:lnTo>
                <a:lnTo>
                  <a:pt x="5119263" y="1292277"/>
                </a:lnTo>
                <a:lnTo>
                  <a:pt x="5123071" y="1289098"/>
                </a:lnTo>
                <a:lnTo>
                  <a:pt x="5126561" y="1286555"/>
                </a:lnTo>
                <a:lnTo>
                  <a:pt x="5131004" y="1283694"/>
                </a:lnTo>
                <a:lnTo>
                  <a:pt x="5135128" y="1281469"/>
                </a:lnTo>
                <a:lnTo>
                  <a:pt x="5138936" y="1278608"/>
                </a:lnTo>
                <a:lnTo>
                  <a:pt x="5143378" y="1276382"/>
                </a:lnTo>
                <a:lnTo>
                  <a:pt x="5147820" y="1273839"/>
                </a:lnTo>
                <a:lnTo>
                  <a:pt x="5151945" y="1271932"/>
                </a:lnTo>
                <a:lnTo>
                  <a:pt x="5156705" y="1269388"/>
                </a:lnTo>
                <a:lnTo>
                  <a:pt x="5161147" y="1267481"/>
                </a:lnTo>
                <a:lnTo>
                  <a:pt x="5165907" y="1265574"/>
                </a:lnTo>
                <a:lnTo>
                  <a:pt x="5170666" y="1263984"/>
                </a:lnTo>
                <a:lnTo>
                  <a:pt x="5175426" y="1262077"/>
                </a:lnTo>
                <a:lnTo>
                  <a:pt x="5180502" y="1260487"/>
                </a:lnTo>
                <a:lnTo>
                  <a:pt x="5185896" y="1258898"/>
                </a:lnTo>
                <a:lnTo>
                  <a:pt x="5190973" y="1257626"/>
                </a:lnTo>
                <a:lnTo>
                  <a:pt x="5196367" y="1256037"/>
                </a:lnTo>
                <a:lnTo>
                  <a:pt x="5201761" y="1254765"/>
                </a:lnTo>
                <a:lnTo>
                  <a:pt x="5207155" y="1254129"/>
                </a:lnTo>
                <a:lnTo>
                  <a:pt x="5213184" y="1252858"/>
                </a:lnTo>
                <a:lnTo>
                  <a:pt x="5216040" y="1252540"/>
                </a:lnTo>
                <a:lnTo>
                  <a:pt x="5219213" y="1252222"/>
                </a:lnTo>
                <a:lnTo>
                  <a:pt x="5221751" y="1252222"/>
                </a:lnTo>
                <a:lnTo>
                  <a:pt x="5224924" y="1251586"/>
                </a:lnTo>
                <a:lnTo>
                  <a:pt x="5228097" y="1251268"/>
                </a:lnTo>
                <a:lnTo>
                  <a:pt x="5231270" y="1251268"/>
                </a:lnTo>
                <a:close/>
                <a:moveTo>
                  <a:pt x="3760291" y="368300"/>
                </a:moveTo>
                <a:lnTo>
                  <a:pt x="3763464" y="368300"/>
                </a:lnTo>
                <a:lnTo>
                  <a:pt x="3766955" y="368300"/>
                </a:lnTo>
                <a:lnTo>
                  <a:pt x="3770128" y="368300"/>
                </a:lnTo>
                <a:lnTo>
                  <a:pt x="3773618" y="368300"/>
                </a:lnTo>
                <a:lnTo>
                  <a:pt x="3777108" y="368300"/>
                </a:lnTo>
                <a:lnTo>
                  <a:pt x="3780916" y="368935"/>
                </a:lnTo>
                <a:lnTo>
                  <a:pt x="3784406" y="368935"/>
                </a:lnTo>
                <a:lnTo>
                  <a:pt x="3788214" y="369252"/>
                </a:lnTo>
                <a:lnTo>
                  <a:pt x="3792339" y="369570"/>
                </a:lnTo>
                <a:lnTo>
                  <a:pt x="3795829" y="369887"/>
                </a:lnTo>
                <a:lnTo>
                  <a:pt x="3799954" y="370522"/>
                </a:lnTo>
                <a:lnTo>
                  <a:pt x="3804079" y="371157"/>
                </a:lnTo>
                <a:lnTo>
                  <a:pt x="3808204" y="372109"/>
                </a:lnTo>
                <a:lnTo>
                  <a:pt x="3812646" y="372744"/>
                </a:lnTo>
                <a:lnTo>
                  <a:pt x="3816771" y="373696"/>
                </a:lnTo>
                <a:lnTo>
                  <a:pt x="3821530" y="374648"/>
                </a:lnTo>
                <a:lnTo>
                  <a:pt x="3826290" y="375918"/>
                </a:lnTo>
                <a:lnTo>
                  <a:pt x="3831049" y="377505"/>
                </a:lnTo>
                <a:lnTo>
                  <a:pt x="3836443" y="379092"/>
                </a:lnTo>
                <a:lnTo>
                  <a:pt x="3841520" y="380679"/>
                </a:lnTo>
                <a:lnTo>
                  <a:pt x="3846914" y="383218"/>
                </a:lnTo>
                <a:lnTo>
                  <a:pt x="3852943" y="385440"/>
                </a:lnTo>
                <a:lnTo>
                  <a:pt x="3856116" y="387027"/>
                </a:lnTo>
                <a:lnTo>
                  <a:pt x="3859289" y="388296"/>
                </a:lnTo>
                <a:lnTo>
                  <a:pt x="3862462" y="389883"/>
                </a:lnTo>
                <a:lnTo>
                  <a:pt x="3865952" y="391788"/>
                </a:lnTo>
                <a:lnTo>
                  <a:pt x="3870077" y="393692"/>
                </a:lnTo>
                <a:lnTo>
                  <a:pt x="3873885" y="396231"/>
                </a:lnTo>
                <a:lnTo>
                  <a:pt x="3878327" y="398453"/>
                </a:lnTo>
                <a:lnTo>
                  <a:pt x="3882452" y="400992"/>
                </a:lnTo>
                <a:lnTo>
                  <a:pt x="3891336" y="407340"/>
                </a:lnTo>
                <a:lnTo>
                  <a:pt x="3900538" y="414006"/>
                </a:lnTo>
                <a:lnTo>
                  <a:pt x="3908788" y="421623"/>
                </a:lnTo>
                <a:lnTo>
                  <a:pt x="3917672" y="429558"/>
                </a:lnTo>
                <a:lnTo>
                  <a:pt x="3925287" y="437811"/>
                </a:lnTo>
                <a:lnTo>
                  <a:pt x="3932585" y="446063"/>
                </a:lnTo>
                <a:lnTo>
                  <a:pt x="3939566" y="455268"/>
                </a:lnTo>
                <a:lnTo>
                  <a:pt x="3945912" y="464472"/>
                </a:lnTo>
                <a:lnTo>
                  <a:pt x="3948133" y="468281"/>
                </a:lnTo>
                <a:lnTo>
                  <a:pt x="3950671" y="472725"/>
                </a:lnTo>
                <a:lnTo>
                  <a:pt x="3952892" y="476534"/>
                </a:lnTo>
                <a:lnTo>
                  <a:pt x="3955431" y="480660"/>
                </a:lnTo>
                <a:lnTo>
                  <a:pt x="3957017" y="484151"/>
                </a:lnTo>
                <a:lnTo>
                  <a:pt x="3958604" y="487325"/>
                </a:lnTo>
                <a:lnTo>
                  <a:pt x="3960190" y="490499"/>
                </a:lnTo>
                <a:lnTo>
                  <a:pt x="3961142" y="493990"/>
                </a:lnTo>
                <a:lnTo>
                  <a:pt x="3963680" y="499704"/>
                </a:lnTo>
                <a:lnTo>
                  <a:pt x="3965902" y="505099"/>
                </a:lnTo>
                <a:lnTo>
                  <a:pt x="3967488" y="510495"/>
                </a:lnTo>
                <a:lnTo>
                  <a:pt x="3969075" y="515891"/>
                </a:lnTo>
                <a:lnTo>
                  <a:pt x="3970661" y="520652"/>
                </a:lnTo>
                <a:lnTo>
                  <a:pt x="3971930" y="525413"/>
                </a:lnTo>
                <a:lnTo>
                  <a:pt x="3973199" y="529857"/>
                </a:lnTo>
                <a:lnTo>
                  <a:pt x="3973834" y="534300"/>
                </a:lnTo>
                <a:lnTo>
                  <a:pt x="3974786" y="538426"/>
                </a:lnTo>
                <a:lnTo>
                  <a:pt x="3975421" y="542870"/>
                </a:lnTo>
                <a:lnTo>
                  <a:pt x="3976372" y="546996"/>
                </a:lnTo>
                <a:lnTo>
                  <a:pt x="3976690" y="550805"/>
                </a:lnTo>
                <a:lnTo>
                  <a:pt x="3977007" y="554931"/>
                </a:lnTo>
                <a:lnTo>
                  <a:pt x="3977642" y="558423"/>
                </a:lnTo>
                <a:lnTo>
                  <a:pt x="3977959" y="562231"/>
                </a:lnTo>
                <a:lnTo>
                  <a:pt x="3978276" y="566040"/>
                </a:lnTo>
                <a:lnTo>
                  <a:pt x="3978276" y="569532"/>
                </a:lnTo>
                <a:lnTo>
                  <a:pt x="3978276" y="573023"/>
                </a:lnTo>
                <a:lnTo>
                  <a:pt x="3978276" y="576514"/>
                </a:lnTo>
                <a:lnTo>
                  <a:pt x="3978276" y="579688"/>
                </a:lnTo>
                <a:lnTo>
                  <a:pt x="3978276" y="583497"/>
                </a:lnTo>
                <a:lnTo>
                  <a:pt x="3978276" y="586671"/>
                </a:lnTo>
                <a:lnTo>
                  <a:pt x="3977959" y="589845"/>
                </a:lnTo>
                <a:lnTo>
                  <a:pt x="3977959" y="593337"/>
                </a:lnTo>
                <a:lnTo>
                  <a:pt x="3977642" y="596511"/>
                </a:lnTo>
                <a:lnTo>
                  <a:pt x="3977007" y="599367"/>
                </a:lnTo>
                <a:lnTo>
                  <a:pt x="3976690" y="602541"/>
                </a:lnTo>
                <a:lnTo>
                  <a:pt x="3976372" y="605715"/>
                </a:lnTo>
                <a:lnTo>
                  <a:pt x="3976055" y="608889"/>
                </a:lnTo>
                <a:lnTo>
                  <a:pt x="3975421" y="611428"/>
                </a:lnTo>
                <a:lnTo>
                  <a:pt x="3975103" y="614285"/>
                </a:lnTo>
                <a:lnTo>
                  <a:pt x="3974469" y="617459"/>
                </a:lnTo>
                <a:lnTo>
                  <a:pt x="3973834" y="620316"/>
                </a:lnTo>
                <a:lnTo>
                  <a:pt x="3973199" y="623172"/>
                </a:lnTo>
                <a:lnTo>
                  <a:pt x="3972248" y="625711"/>
                </a:lnTo>
                <a:lnTo>
                  <a:pt x="3971930" y="628568"/>
                </a:lnTo>
                <a:lnTo>
                  <a:pt x="3971296" y="631425"/>
                </a:lnTo>
                <a:lnTo>
                  <a:pt x="3970344" y="634281"/>
                </a:lnTo>
                <a:lnTo>
                  <a:pt x="3969709" y="636503"/>
                </a:lnTo>
                <a:lnTo>
                  <a:pt x="3968757" y="639360"/>
                </a:lnTo>
                <a:lnTo>
                  <a:pt x="3968123" y="641899"/>
                </a:lnTo>
                <a:lnTo>
                  <a:pt x="3967171" y="644438"/>
                </a:lnTo>
                <a:lnTo>
                  <a:pt x="3965902" y="647295"/>
                </a:lnTo>
                <a:lnTo>
                  <a:pt x="3965267" y="649516"/>
                </a:lnTo>
                <a:lnTo>
                  <a:pt x="3964315" y="652056"/>
                </a:lnTo>
                <a:lnTo>
                  <a:pt x="3963363" y="654595"/>
                </a:lnTo>
                <a:lnTo>
                  <a:pt x="3962411" y="657134"/>
                </a:lnTo>
                <a:lnTo>
                  <a:pt x="3961142" y="659356"/>
                </a:lnTo>
                <a:lnTo>
                  <a:pt x="3960190" y="661895"/>
                </a:lnTo>
                <a:lnTo>
                  <a:pt x="3959238" y="664117"/>
                </a:lnTo>
                <a:lnTo>
                  <a:pt x="3957969" y="666656"/>
                </a:lnTo>
                <a:lnTo>
                  <a:pt x="3957017" y="668878"/>
                </a:lnTo>
                <a:lnTo>
                  <a:pt x="3955748" y="671100"/>
                </a:lnTo>
                <a:lnTo>
                  <a:pt x="3954479" y="673321"/>
                </a:lnTo>
                <a:lnTo>
                  <a:pt x="3953210" y="675861"/>
                </a:lnTo>
                <a:lnTo>
                  <a:pt x="3952258" y="677765"/>
                </a:lnTo>
                <a:lnTo>
                  <a:pt x="3950988" y="679987"/>
                </a:lnTo>
                <a:lnTo>
                  <a:pt x="3949719" y="682209"/>
                </a:lnTo>
                <a:lnTo>
                  <a:pt x="3948133" y="684430"/>
                </a:lnTo>
                <a:lnTo>
                  <a:pt x="3946864" y="686335"/>
                </a:lnTo>
                <a:lnTo>
                  <a:pt x="3945912" y="688874"/>
                </a:lnTo>
                <a:lnTo>
                  <a:pt x="3944325" y="690778"/>
                </a:lnTo>
                <a:lnTo>
                  <a:pt x="3943056" y="692683"/>
                </a:lnTo>
                <a:lnTo>
                  <a:pt x="3941469" y="694905"/>
                </a:lnTo>
                <a:lnTo>
                  <a:pt x="3940200" y="696809"/>
                </a:lnTo>
                <a:lnTo>
                  <a:pt x="3938614" y="698713"/>
                </a:lnTo>
                <a:lnTo>
                  <a:pt x="3937027" y="700618"/>
                </a:lnTo>
                <a:lnTo>
                  <a:pt x="3935758" y="702840"/>
                </a:lnTo>
                <a:lnTo>
                  <a:pt x="3934172" y="704744"/>
                </a:lnTo>
                <a:lnTo>
                  <a:pt x="3932585" y="706648"/>
                </a:lnTo>
                <a:lnTo>
                  <a:pt x="3930999" y="708553"/>
                </a:lnTo>
                <a:lnTo>
                  <a:pt x="3929412" y="710775"/>
                </a:lnTo>
                <a:lnTo>
                  <a:pt x="3927826" y="712362"/>
                </a:lnTo>
                <a:lnTo>
                  <a:pt x="3926239" y="714266"/>
                </a:lnTo>
                <a:lnTo>
                  <a:pt x="3924653" y="716170"/>
                </a:lnTo>
                <a:lnTo>
                  <a:pt x="3923066" y="717757"/>
                </a:lnTo>
                <a:lnTo>
                  <a:pt x="3921480" y="719662"/>
                </a:lnTo>
                <a:lnTo>
                  <a:pt x="3919576" y="721249"/>
                </a:lnTo>
                <a:lnTo>
                  <a:pt x="3918307" y="722518"/>
                </a:lnTo>
                <a:lnTo>
                  <a:pt x="3917355" y="723788"/>
                </a:lnTo>
                <a:lnTo>
                  <a:pt x="3916403" y="725058"/>
                </a:lnTo>
                <a:lnTo>
                  <a:pt x="3912912" y="728232"/>
                </a:lnTo>
                <a:lnTo>
                  <a:pt x="3909422" y="731723"/>
                </a:lnTo>
                <a:lnTo>
                  <a:pt x="3906249" y="735214"/>
                </a:lnTo>
                <a:lnTo>
                  <a:pt x="3902442" y="738706"/>
                </a:lnTo>
                <a:lnTo>
                  <a:pt x="3898951" y="741880"/>
                </a:lnTo>
                <a:lnTo>
                  <a:pt x="3895461" y="745689"/>
                </a:lnTo>
                <a:lnTo>
                  <a:pt x="3892288" y="749180"/>
                </a:lnTo>
                <a:lnTo>
                  <a:pt x="3888798" y="752354"/>
                </a:lnTo>
                <a:lnTo>
                  <a:pt x="3884990" y="755845"/>
                </a:lnTo>
                <a:lnTo>
                  <a:pt x="3881817" y="759337"/>
                </a:lnTo>
                <a:lnTo>
                  <a:pt x="3878327" y="762511"/>
                </a:lnTo>
                <a:lnTo>
                  <a:pt x="3874836" y="766320"/>
                </a:lnTo>
                <a:lnTo>
                  <a:pt x="3871663" y="769811"/>
                </a:lnTo>
                <a:lnTo>
                  <a:pt x="3868173" y="773302"/>
                </a:lnTo>
                <a:lnTo>
                  <a:pt x="3864366" y="776476"/>
                </a:lnTo>
                <a:lnTo>
                  <a:pt x="3860875" y="779968"/>
                </a:lnTo>
                <a:lnTo>
                  <a:pt x="3857702" y="783777"/>
                </a:lnTo>
                <a:lnTo>
                  <a:pt x="3854212" y="786951"/>
                </a:lnTo>
                <a:lnTo>
                  <a:pt x="3850722" y="790442"/>
                </a:lnTo>
                <a:lnTo>
                  <a:pt x="3847549" y="793933"/>
                </a:lnTo>
                <a:lnTo>
                  <a:pt x="3843741" y="797107"/>
                </a:lnTo>
                <a:lnTo>
                  <a:pt x="3840251" y="800599"/>
                </a:lnTo>
                <a:lnTo>
                  <a:pt x="3837078" y="804090"/>
                </a:lnTo>
                <a:lnTo>
                  <a:pt x="3833588" y="807899"/>
                </a:lnTo>
                <a:lnTo>
                  <a:pt x="3830097" y="811073"/>
                </a:lnTo>
                <a:lnTo>
                  <a:pt x="3826290" y="814564"/>
                </a:lnTo>
                <a:lnTo>
                  <a:pt x="3823117" y="818056"/>
                </a:lnTo>
                <a:lnTo>
                  <a:pt x="3819626" y="821230"/>
                </a:lnTo>
                <a:lnTo>
                  <a:pt x="3816136" y="824721"/>
                </a:lnTo>
                <a:lnTo>
                  <a:pt x="3812963" y="828530"/>
                </a:lnTo>
                <a:lnTo>
                  <a:pt x="3809473" y="831704"/>
                </a:lnTo>
                <a:lnTo>
                  <a:pt x="3805665" y="835195"/>
                </a:lnTo>
                <a:lnTo>
                  <a:pt x="3802492" y="838687"/>
                </a:lnTo>
                <a:lnTo>
                  <a:pt x="3799002" y="842178"/>
                </a:lnTo>
                <a:lnTo>
                  <a:pt x="3795512" y="845352"/>
                </a:lnTo>
                <a:lnTo>
                  <a:pt x="3792021" y="849161"/>
                </a:lnTo>
                <a:lnTo>
                  <a:pt x="3788848" y="852652"/>
                </a:lnTo>
                <a:lnTo>
                  <a:pt x="3785041" y="855826"/>
                </a:lnTo>
                <a:lnTo>
                  <a:pt x="3781550" y="859318"/>
                </a:lnTo>
                <a:lnTo>
                  <a:pt x="3778377" y="862809"/>
                </a:lnTo>
                <a:lnTo>
                  <a:pt x="3774887" y="865983"/>
                </a:lnTo>
                <a:lnTo>
                  <a:pt x="3771397" y="869792"/>
                </a:lnTo>
                <a:lnTo>
                  <a:pt x="3768224" y="873283"/>
                </a:lnTo>
                <a:lnTo>
                  <a:pt x="3764416" y="876775"/>
                </a:lnTo>
                <a:lnTo>
                  <a:pt x="3760926" y="879949"/>
                </a:lnTo>
                <a:lnTo>
                  <a:pt x="3757436" y="883440"/>
                </a:lnTo>
                <a:lnTo>
                  <a:pt x="3754263" y="887249"/>
                </a:lnTo>
                <a:lnTo>
                  <a:pt x="3750772" y="890423"/>
                </a:lnTo>
                <a:lnTo>
                  <a:pt x="3746965" y="893914"/>
                </a:lnTo>
                <a:lnTo>
                  <a:pt x="3743792" y="897406"/>
                </a:lnTo>
                <a:lnTo>
                  <a:pt x="3740301" y="900580"/>
                </a:lnTo>
                <a:lnTo>
                  <a:pt x="3736811" y="904071"/>
                </a:lnTo>
                <a:lnTo>
                  <a:pt x="3733638" y="907880"/>
                </a:lnTo>
                <a:lnTo>
                  <a:pt x="3730148" y="911371"/>
                </a:lnTo>
                <a:lnTo>
                  <a:pt x="3726340" y="914545"/>
                </a:lnTo>
                <a:lnTo>
                  <a:pt x="3722850" y="918037"/>
                </a:lnTo>
                <a:lnTo>
                  <a:pt x="3719677" y="921528"/>
                </a:lnTo>
                <a:lnTo>
                  <a:pt x="3716187" y="924702"/>
                </a:lnTo>
                <a:lnTo>
                  <a:pt x="3712696" y="928511"/>
                </a:lnTo>
                <a:lnTo>
                  <a:pt x="3709523" y="932002"/>
                </a:lnTo>
                <a:lnTo>
                  <a:pt x="3705716" y="935176"/>
                </a:lnTo>
                <a:lnTo>
                  <a:pt x="3702225" y="938668"/>
                </a:lnTo>
                <a:lnTo>
                  <a:pt x="3699052" y="942159"/>
                </a:lnTo>
                <a:lnTo>
                  <a:pt x="3695562" y="945968"/>
                </a:lnTo>
                <a:lnTo>
                  <a:pt x="3692072" y="949142"/>
                </a:lnTo>
                <a:lnTo>
                  <a:pt x="3688264" y="952633"/>
                </a:lnTo>
                <a:lnTo>
                  <a:pt x="3685091" y="956125"/>
                </a:lnTo>
                <a:lnTo>
                  <a:pt x="3681601" y="959299"/>
                </a:lnTo>
                <a:lnTo>
                  <a:pt x="3678111" y="962790"/>
                </a:lnTo>
                <a:lnTo>
                  <a:pt x="3674938" y="966282"/>
                </a:lnTo>
                <a:lnTo>
                  <a:pt x="3671447" y="969456"/>
                </a:lnTo>
                <a:lnTo>
                  <a:pt x="3667640" y="973264"/>
                </a:lnTo>
                <a:lnTo>
                  <a:pt x="3664467" y="976756"/>
                </a:lnTo>
                <a:lnTo>
                  <a:pt x="3660977" y="980247"/>
                </a:lnTo>
                <a:lnTo>
                  <a:pt x="3657486" y="983421"/>
                </a:lnTo>
                <a:lnTo>
                  <a:pt x="3654313" y="986913"/>
                </a:lnTo>
                <a:lnTo>
                  <a:pt x="3650823" y="990721"/>
                </a:lnTo>
                <a:lnTo>
                  <a:pt x="3647015" y="993895"/>
                </a:lnTo>
                <a:lnTo>
                  <a:pt x="3643525" y="997387"/>
                </a:lnTo>
                <a:lnTo>
                  <a:pt x="3640352" y="1000878"/>
                </a:lnTo>
                <a:lnTo>
                  <a:pt x="3636862" y="1004052"/>
                </a:lnTo>
                <a:lnTo>
                  <a:pt x="3633371" y="1007543"/>
                </a:lnTo>
                <a:lnTo>
                  <a:pt x="3630198" y="1011352"/>
                </a:lnTo>
                <a:lnTo>
                  <a:pt x="3626708" y="1014844"/>
                </a:lnTo>
                <a:lnTo>
                  <a:pt x="3622901" y="1018018"/>
                </a:lnTo>
                <a:lnTo>
                  <a:pt x="3619728" y="1021509"/>
                </a:lnTo>
                <a:lnTo>
                  <a:pt x="3616237" y="1025000"/>
                </a:lnTo>
                <a:lnTo>
                  <a:pt x="3612747" y="1028174"/>
                </a:lnTo>
                <a:lnTo>
                  <a:pt x="3609257" y="1031983"/>
                </a:lnTo>
                <a:lnTo>
                  <a:pt x="3606084" y="1035475"/>
                </a:lnTo>
                <a:lnTo>
                  <a:pt x="3602276" y="1038649"/>
                </a:lnTo>
                <a:lnTo>
                  <a:pt x="3598786" y="1042140"/>
                </a:lnTo>
                <a:lnTo>
                  <a:pt x="3595613" y="1045631"/>
                </a:lnTo>
                <a:lnTo>
                  <a:pt x="3592122" y="1049440"/>
                </a:lnTo>
                <a:lnTo>
                  <a:pt x="3588632" y="1052614"/>
                </a:lnTo>
                <a:lnTo>
                  <a:pt x="3585459" y="1056106"/>
                </a:lnTo>
                <a:lnTo>
                  <a:pt x="3581652" y="1059597"/>
                </a:lnTo>
                <a:lnTo>
                  <a:pt x="3578161" y="1062771"/>
                </a:lnTo>
                <a:lnTo>
                  <a:pt x="3574671" y="1066262"/>
                </a:lnTo>
                <a:lnTo>
                  <a:pt x="3571498" y="1070071"/>
                </a:lnTo>
                <a:lnTo>
                  <a:pt x="3568008" y="1073245"/>
                </a:lnTo>
                <a:lnTo>
                  <a:pt x="3564200" y="1076737"/>
                </a:lnTo>
                <a:lnTo>
                  <a:pt x="3561027" y="1080228"/>
                </a:lnTo>
                <a:lnTo>
                  <a:pt x="3557537" y="1083719"/>
                </a:lnTo>
                <a:lnTo>
                  <a:pt x="3554047" y="1086893"/>
                </a:lnTo>
                <a:lnTo>
                  <a:pt x="3550874" y="1090702"/>
                </a:lnTo>
                <a:lnTo>
                  <a:pt x="3547383" y="1094194"/>
                </a:lnTo>
                <a:lnTo>
                  <a:pt x="3543576" y="1097368"/>
                </a:lnTo>
                <a:lnTo>
                  <a:pt x="3540085" y="1100859"/>
                </a:lnTo>
                <a:lnTo>
                  <a:pt x="3536912" y="1104350"/>
                </a:lnTo>
                <a:lnTo>
                  <a:pt x="3533422" y="1107524"/>
                </a:lnTo>
                <a:lnTo>
                  <a:pt x="3529932" y="1111016"/>
                </a:lnTo>
                <a:lnTo>
                  <a:pt x="3526759" y="1114825"/>
                </a:lnTo>
                <a:lnTo>
                  <a:pt x="3522951" y="1118316"/>
                </a:lnTo>
                <a:lnTo>
                  <a:pt x="3519461" y="1121490"/>
                </a:lnTo>
                <a:lnTo>
                  <a:pt x="3516288" y="1124981"/>
                </a:lnTo>
                <a:lnTo>
                  <a:pt x="3512798" y="1128473"/>
                </a:lnTo>
                <a:lnTo>
                  <a:pt x="3509307" y="1131647"/>
                </a:lnTo>
                <a:lnTo>
                  <a:pt x="3505500" y="1135456"/>
                </a:lnTo>
                <a:lnTo>
                  <a:pt x="3502327" y="1138947"/>
                </a:lnTo>
                <a:lnTo>
                  <a:pt x="3498836" y="1142121"/>
                </a:lnTo>
                <a:lnTo>
                  <a:pt x="3495346" y="1145612"/>
                </a:lnTo>
                <a:lnTo>
                  <a:pt x="3492173" y="1149104"/>
                </a:lnTo>
                <a:lnTo>
                  <a:pt x="3488683" y="1152913"/>
                </a:lnTo>
                <a:lnTo>
                  <a:pt x="3484875" y="1156087"/>
                </a:lnTo>
                <a:lnTo>
                  <a:pt x="3481702" y="1159578"/>
                </a:lnTo>
                <a:lnTo>
                  <a:pt x="3478212" y="1163069"/>
                </a:lnTo>
                <a:lnTo>
                  <a:pt x="3474722" y="1166243"/>
                </a:lnTo>
                <a:lnTo>
                  <a:pt x="3471231" y="1169735"/>
                </a:lnTo>
                <a:lnTo>
                  <a:pt x="3468058" y="1173544"/>
                </a:lnTo>
                <a:lnTo>
                  <a:pt x="3464251" y="1176718"/>
                </a:lnTo>
                <a:lnTo>
                  <a:pt x="3460760" y="1180209"/>
                </a:lnTo>
                <a:lnTo>
                  <a:pt x="3457587" y="1183700"/>
                </a:lnTo>
                <a:lnTo>
                  <a:pt x="3454097" y="1186874"/>
                </a:lnTo>
                <a:lnTo>
                  <a:pt x="3450607" y="1190366"/>
                </a:lnTo>
                <a:lnTo>
                  <a:pt x="3447434" y="1194175"/>
                </a:lnTo>
                <a:lnTo>
                  <a:pt x="3443626" y="1197666"/>
                </a:lnTo>
                <a:lnTo>
                  <a:pt x="3440136" y="1200840"/>
                </a:lnTo>
                <a:lnTo>
                  <a:pt x="3436646" y="1204331"/>
                </a:lnTo>
                <a:lnTo>
                  <a:pt x="3433473" y="1207823"/>
                </a:lnTo>
                <a:lnTo>
                  <a:pt x="3429982" y="1210997"/>
                </a:lnTo>
                <a:lnTo>
                  <a:pt x="3426175" y="1214806"/>
                </a:lnTo>
                <a:lnTo>
                  <a:pt x="3423002" y="1218297"/>
                </a:lnTo>
                <a:lnTo>
                  <a:pt x="3419511" y="1221471"/>
                </a:lnTo>
                <a:lnTo>
                  <a:pt x="3416021" y="1224962"/>
                </a:lnTo>
                <a:lnTo>
                  <a:pt x="3412848" y="1228454"/>
                </a:lnTo>
                <a:lnTo>
                  <a:pt x="3409358" y="1232263"/>
                </a:lnTo>
                <a:lnTo>
                  <a:pt x="3405550" y="1235437"/>
                </a:lnTo>
                <a:lnTo>
                  <a:pt x="3402060" y="1238928"/>
                </a:lnTo>
                <a:lnTo>
                  <a:pt x="3398887" y="1242419"/>
                </a:lnTo>
                <a:lnTo>
                  <a:pt x="3395397" y="1245593"/>
                </a:lnTo>
                <a:lnTo>
                  <a:pt x="3391906" y="1249085"/>
                </a:lnTo>
                <a:lnTo>
                  <a:pt x="3388733" y="1252894"/>
                </a:lnTo>
                <a:lnTo>
                  <a:pt x="3384926" y="1256068"/>
                </a:lnTo>
                <a:lnTo>
                  <a:pt x="3381435" y="1259559"/>
                </a:lnTo>
                <a:lnTo>
                  <a:pt x="3378262" y="1263050"/>
                </a:lnTo>
                <a:lnTo>
                  <a:pt x="3374772" y="1266542"/>
                </a:lnTo>
                <a:lnTo>
                  <a:pt x="3371282" y="1269716"/>
                </a:lnTo>
                <a:lnTo>
                  <a:pt x="3367474" y="1273207"/>
                </a:lnTo>
                <a:lnTo>
                  <a:pt x="3364301" y="1277016"/>
                </a:lnTo>
                <a:lnTo>
                  <a:pt x="3360811" y="1280190"/>
                </a:lnTo>
                <a:lnTo>
                  <a:pt x="3357321" y="1283681"/>
                </a:lnTo>
                <a:lnTo>
                  <a:pt x="3354148" y="1287173"/>
                </a:lnTo>
                <a:lnTo>
                  <a:pt x="3350657" y="1290347"/>
                </a:lnTo>
                <a:lnTo>
                  <a:pt x="3346850" y="1293838"/>
                </a:lnTo>
                <a:lnTo>
                  <a:pt x="3343677" y="1297647"/>
                </a:lnTo>
                <a:lnTo>
                  <a:pt x="3340187" y="1301138"/>
                </a:lnTo>
                <a:lnTo>
                  <a:pt x="3336696" y="1304312"/>
                </a:lnTo>
                <a:lnTo>
                  <a:pt x="3333206" y="1307804"/>
                </a:lnTo>
                <a:lnTo>
                  <a:pt x="3330033" y="1311295"/>
                </a:lnTo>
                <a:lnTo>
                  <a:pt x="3328764" y="1312565"/>
                </a:lnTo>
                <a:lnTo>
                  <a:pt x="3327495" y="1313517"/>
                </a:lnTo>
                <a:lnTo>
                  <a:pt x="3326225" y="1314469"/>
                </a:lnTo>
                <a:lnTo>
                  <a:pt x="3324639" y="1316691"/>
                </a:lnTo>
                <a:lnTo>
                  <a:pt x="3322735" y="1318278"/>
                </a:lnTo>
                <a:lnTo>
                  <a:pt x="3321149" y="1319865"/>
                </a:lnTo>
                <a:lnTo>
                  <a:pt x="3319245" y="1321452"/>
                </a:lnTo>
                <a:lnTo>
                  <a:pt x="3317341" y="1323039"/>
                </a:lnTo>
                <a:lnTo>
                  <a:pt x="3315754" y="1324626"/>
                </a:lnTo>
                <a:lnTo>
                  <a:pt x="3313533" y="1326213"/>
                </a:lnTo>
                <a:lnTo>
                  <a:pt x="3311630" y="1327800"/>
                </a:lnTo>
                <a:lnTo>
                  <a:pt x="3309726" y="1329387"/>
                </a:lnTo>
                <a:lnTo>
                  <a:pt x="3307822" y="1330974"/>
                </a:lnTo>
                <a:lnTo>
                  <a:pt x="3305601" y="1331926"/>
                </a:lnTo>
                <a:lnTo>
                  <a:pt x="3303697" y="1333513"/>
                </a:lnTo>
                <a:lnTo>
                  <a:pt x="3301793" y="1335100"/>
                </a:lnTo>
                <a:lnTo>
                  <a:pt x="3299889" y="1336370"/>
                </a:lnTo>
                <a:lnTo>
                  <a:pt x="3297668" y="1337957"/>
                </a:lnTo>
                <a:lnTo>
                  <a:pt x="3295765" y="1339226"/>
                </a:lnTo>
                <a:lnTo>
                  <a:pt x="3293861" y="1340813"/>
                </a:lnTo>
                <a:lnTo>
                  <a:pt x="3291322" y="1342083"/>
                </a:lnTo>
                <a:lnTo>
                  <a:pt x="3287197" y="1344622"/>
                </a:lnTo>
                <a:lnTo>
                  <a:pt x="3284976" y="1345892"/>
                </a:lnTo>
                <a:lnTo>
                  <a:pt x="3282755" y="1347161"/>
                </a:lnTo>
                <a:lnTo>
                  <a:pt x="3280852" y="1348431"/>
                </a:lnTo>
                <a:lnTo>
                  <a:pt x="3278313" y="1349383"/>
                </a:lnTo>
                <a:lnTo>
                  <a:pt x="3276092" y="1350653"/>
                </a:lnTo>
                <a:lnTo>
                  <a:pt x="3273871" y="1351922"/>
                </a:lnTo>
                <a:lnTo>
                  <a:pt x="3271650" y="1353192"/>
                </a:lnTo>
                <a:lnTo>
                  <a:pt x="3269429" y="1354144"/>
                </a:lnTo>
                <a:lnTo>
                  <a:pt x="3266890" y="1355096"/>
                </a:lnTo>
                <a:lnTo>
                  <a:pt x="3264669" y="1356366"/>
                </a:lnTo>
                <a:lnTo>
                  <a:pt x="3262131" y="1357318"/>
                </a:lnTo>
                <a:lnTo>
                  <a:pt x="3259910" y="1358270"/>
                </a:lnTo>
                <a:lnTo>
                  <a:pt x="3257054" y="1359540"/>
                </a:lnTo>
                <a:lnTo>
                  <a:pt x="3254516" y="1360175"/>
                </a:lnTo>
                <a:lnTo>
                  <a:pt x="3252295" y="1361127"/>
                </a:lnTo>
                <a:lnTo>
                  <a:pt x="3249439" y="1362079"/>
                </a:lnTo>
                <a:lnTo>
                  <a:pt x="3247218" y="1363031"/>
                </a:lnTo>
                <a:lnTo>
                  <a:pt x="3244362" y="1363666"/>
                </a:lnTo>
                <a:lnTo>
                  <a:pt x="3241506" y="1364618"/>
                </a:lnTo>
                <a:lnTo>
                  <a:pt x="3239285" y="1365253"/>
                </a:lnTo>
                <a:lnTo>
                  <a:pt x="3236430" y="1366205"/>
                </a:lnTo>
                <a:lnTo>
                  <a:pt x="3233574" y="1366840"/>
                </a:lnTo>
                <a:lnTo>
                  <a:pt x="3230718" y="1367475"/>
                </a:lnTo>
                <a:lnTo>
                  <a:pt x="3228180" y="1368110"/>
                </a:lnTo>
                <a:lnTo>
                  <a:pt x="3225324" y="1369062"/>
                </a:lnTo>
                <a:lnTo>
                  <a:pt x="3222468" y="1369379"/>
                </a:lnTo>
                <a:lnTo>
                  <a:pt x="3219295" y="1370014"/>
                </a:lnTo>
                <a:lnTo>
                  <a:pt x="3216440" y="1370649"/>
                </a:lnTo>
                <a:lnTo>
                  <a:pt x="3213901" y="1370966"/>
                </a:lnTo>
                <a:lnTo>
                  <a:pt x="3210728" y="1371284"/>
                </a:lnTo>
                <a:lnTo>
                  <a:pt x="3207555" y="1371601"/>
                </a:lnTo>
                <a:lnTo>
                  <a:pt x="3204700" y="1372236"/>
                </a:lnTo>
                <a:lnTo>
                  <a:pt x="3201527" y="1372553"/>
                </a:lnTo>
                <a:lnTo>
                  <a:pt x="3198354" y="1372871"/>
                </a:lnTo>
                <a:lnTo>
                  <a:pt x="3194863" y="1372871"/>
                </a:lnTo>
                <a:lnTo>
                  <a:pt x="3191690" y="1373188"/>
                </a:lnTo>
                <a:lnTo>
                  <a:pt x="3188517" y="1373188"/>
                </a:lnTo>
                <a:lnTo>
                  <a:pt x="3184710" y="1373188"/>
                </a:lnTo>
                <a:lnTo>
                  <a:pt x="3181537" y="1373188"/>
                </a:lnTo>
                <a:lnTo>
                  <a:pt x="3178046" y="1373188"/>
                </a:lnTo>
                <a:lnTo>
                  <a:pt x="3174556" y="1373188"/>
                </a:lnTo>
                <a:lnTo>
                  <a:pt x="3171066" y="1373188"/>
                </a:lnTo>
                <a:lnTo>
                  <a:pt x="3167258" y="1372871"/>
                </a:lnTo>
                <a:lnTo>
                  <a:pt x="3163451" y="1372553"/>
                </a:lnTo>
                <a:lnTo>
                  <a:pt x="3159960" y="1372236"/>
                </a:lnTo>
                <a:lnTo>
                  <a:pt x="3155835" y="1371601"/>
                </a:lnTo>
                <a:lnTo>
                  <a:pt x="3152028" y="1371284"/>
                </a:lnTo>
                <a:lnTo>
                  <a:pt x="3147903" y="1370649"/>
                </a:lnTo>
                <a:lnTo>
                  <a:pt x="3143461" y="1370014"/>
                </a:lnTo>
                <a:lnTo>
                  <a:pt x="3139336" y="1369062"/>
                </a:lnTo>
                <a:lnTo>
                  <a:pt x="3134894" y="1368110"/>
                </a:lnTo>
                <a:lnTo>
                  <a:pt x="3130451" y="1366840"/>
                </a:lnTo>
                <a:lnTo>
                  <a:pt x="3125692" y="1365888"/>
                </a:lnTo>
                <a:lnTo>
                  <a:pt x="3120932" y="1364618"/>
                </a:lnTo>
                <a:lnTo>
                  <a:pt x="3115856" y="1362714"/>
                </a:lnTo>
                <a:lnTo>
                  <a:pt x="3110144" y="1361127"/>
                </a:lnTo>
                <a:lnTo>
                  <a:pt x="3104750" y="1358588"/>
                </a:lnTo>
                <a:lnTo>
                  <a:pt x="3099039" y="1356683"/>
                </a:lnTo>
                <a:lnTo>
                  <a:pt x="3095548" y="1355096"/>
                </a:lnTo>
                <a:lnTo>
                  <a:pt x="3092375" y="1353509"/>
                </a:lnTo>
                <a:lnTo>
                  <a:pt x="3089203" y="1351922"/>
                </a:lnTo>
                <a:lnTo>
                  <a:pt x="3086030" y="1350335"/>
                </a:lnTo>
                <a:lnTo>
                  <a:pt x="3081587" y="1347796"/>
                </a:lnTo>
                <a:lnTo>
                  <a:pt x="3077780" y="1345892"/>
                </a:lnTo>
                <a:lnTo>
                  <a:pt x="3073655" y="1343035"/>
                </a:lnTo>
                <a:lnTo>
                  <a:pt x="3069847" y="1340813"/>
                </a:lnTo>
                <a:lnTo>
                  <a:pt x="3060646" y="1334783"/>
                </a:lnTo>
                <a:lnTo>
                  <a:pt x="3052078" y="1328117"/>
                </a:lnTo>
                <a:lnTo>
                  <a:pt x="3043511" y="1321452"/>
                </a:lnTo>
                <a:lnTo>
                  <a:pt x="3035262" y="1313517"/>
                </a:lnTo>
                <a:lnTo>
                  <a:pt x="3033358" y="1311295"/>
                </a:lnTo>
                <a:lnTo>
                  <a:pt x="3025743" y="1303043"/>
                </a:lnTo>
                <a:lnTo>
                  <a:pt x="3018762" y="1294790"/>
                </a:lnTo>
                <a:lnTo>
                  <a:pt x="3011781" y="1285903"/>
                </a:lnTo>
                <a:lnTo>
                  <a:pt x="3006070" y="1277333"/>
                </a:lnTo>
                <a:lnTo>
                  <a:pt x="3003532" y="1272890"/>
                </a:lnTo>
                <a:lnTo>
                  <a:pt x="3001310" y="1269081"/>
                </a:lnTo>
                <a:lnTo>
                  <a:pt x="2998772" y="1264955"/>
                </a:lnTo>
                <a:lnTo>
                  <a:pt x="2996551" y="1260829"/>
                </a:lnTo>
                <a:lnTo>
                  <a:pt x="2994965" y="1257655"/>
                </a:lnTo>
                <a:lnTo>
                  <a:pt x="2993378" y="1254481"/>
                </a:lnTo>
                <a:lnTo>
                  <a:pt x="2991792" y="1251307"/>
                </a:lnTo>
                <a:lnTo>
                  <a:pt x="2990522" y="1247498"/>
                </a:lnTo>
                <a:lnTo>
                  <a:pt x="2987984" y="1242102"/>
                </a:lnTo>
                <a:lnTo>
                  <a:pt x="2985763" y="1236389"/>
                </a:lnTo>
                <a:lnTo>
                  <a:pt x="2984176" y="1231310"/>
                </a:lnTo>
                <a:lnTo>
                  <a:pt x="2982590" y="1226232"/>
                </a:lnTo>
                <a:lnTo>
                  <a:pt x="2981003" y="1221471"/>
                </a:lnTo>
                <a:lnTo>
                  <a:pt x="2979734" y="1216393"/>
                </a:lnTo>
                <a:lnTo>
                  <a:pt x="2978465" y="1211949"/>
                </a:lnTo>
                <a:lnTo>
                  <a:pt x="2977830" y="1207505"/>
                </a:lnTo>
                <a:lnTo>
                  <a:pt x="2976878" y="1203062"/>
                </a:lnTo>
                <a:lnTo>
                  <a:pt x="2976244" y="1199253"/>
                </a:lnTo>
                <a:lnTo>
                  <a:pt x="2975292" y="1194809"/>
                </a:lnTo>
                <a:lnTo>
                  <a:pt x="2974975" y="1191001"/>
                </a:lnTo>
                <a:lnTo>
                  <a:pt x="2974657" y="1186874"/>
                </a:lnTo>
                <a:lnTo>
                  <a:pt x="2974340" y="1183383"/>
                </a:lnTo>
                <a:lnTo>
                  <a:pt x="2973705" y="1179257"/>
                </a:lnTo>
                <a:lnTo>
                  <a:pt x="2973388" y="1175765"/>
                </a:lnTo>
                <a:lnTo>
                  <a:pt x="2973388" y="1172274"/>
                </a:lnTo>
                <a:lnTo>
                  <a:pt x="2973388" y="1168783"/>
                </a:lnTo>
                <a:lnTo>
                  <a:pt x="2973388" y="1164974"/>
                </a:lnTo>
                <a:lnTo>
                  <a:pt x="2973388" y="1161800"/>
                </a:lnTo>
                <a:lnTo>
                  <a:pt x="2973388" y="1158308"/>
                </a:lnTo>
                <a:lnTo>
                  <a:pt x="2973388" y="1155134"/>
                </a:lnTo>
                <a:lnTo>
                  <a:pt x="2973705" y="1151960"/>
                </a:lnTo>
                <a:lnTo>
                  <a:pt x="2973705" y="1148786"/>
                </a:lnTo>
                <a:lnTo>
                  <a:pt x="2974340" y="1145612"/>
                </a:lnTo>
                <a:lnTo>
                  <a:pt x="2974657" y="1142438"/>
                </a:lnTo>
                <a:lnTo>
                  <a:pt x="2974975" y="1139264"/>
                </a:lnTo>
                <a:lnTo>
                  <a:pt x="2975292" y="1136090"/>
                </a:lnTo>
                <a:lnTo>
                  <a:pt x="2975927" y="1133234"/>
                </a:lnTo>
                <a:lnTo>
                  <a:pt x="2976244" y="1130060"/>
                </a:lnTo>
                <a:lnTo>
                  <a:pt x="2976878" y="1127521"/>
                </a:lnTo>
                <a:lnTo>
                  <a:pt x="2977513" y="1124347"/>
                </a:lnTo>
                <a:lnTo>
                  <a:pt x="2977830" y="1121490"/>
                </a:lnTo>
                <a:lnTo>
                  <a:pt x="2978465" y="1118633"/>
                </a:lnTo>
                <a:lnTo>
                  <a:pt x="2979417" y="1115777"/>
                </a:lnTo>
                <a:lnTo>
                  <a:pt x="2979734" y="1113238"/>
                </a:lnTo>
                <a:lnTo>
                  <a:pt x="2980686" y="1110381"/>
                </a:lnTo>
                <a:lnTo>
                  <a:pt x="2981321" y="1107524"/>
                </a:lnTo>
                <a:lnTo>
                  <a:pt x="2982273" y="1105303"/>
                </a:lnTo>
                <a:lnTo>
                  <a:pt x="2982907" y="1102446"/>
                </a:lnTo>
                <a:lnTo>
                  <a:pt x="2983859" y="1099589"/>
                </a:lnTo>
                <a:lnTo>
                  <a:pt x="2984494" y="1097368"/>
                </a:lnTo>
                <a:lnTo>
                  <a:pt x="2985763" y="1094828"/>
                </a:lnTo>
                <a:lnTo>
                  <a:pt x="2986397" y="1092289"/>
                </a:lnTo>
                <a:lnTo>
                  <a:pt x="2987349" y="1089750"/>
                </a:lnTo>
                <a:lnTo>
                  <a:pt x="2988619" y="1087528"/>
                </a:lnTo>
                <a:lnTo>
                  <a:pt x="2989253" y="1084672"/>
                </a:lnTo>
                <a:lnTo>
                  <a:pt x="2990522" y="1082132"/>
                </a:lnTo>
                <a:lnTo>
                  <a:pt x="2991792" y="1079911"/>
                </a:lnTo>
                <a:lnTo>
                  <a:pt x="2992426" y="1077371"/>
                </a:lnTo>
                <a:lnTo>
                  <a:pt x="2993695" y="1075150"/>
                </a:lnTo>
                <a:lnTo>
                  <a:pt x="2994965" y="1073245"/>
                </a:lnTo>
                <a:lnTo>
                  <a:pt x="2995916" y="1070706"/>
                </a:lnTo>
                <a:lnTo>
                  <a:pt x="2997186" y="1068484"/>
                </a:lnTo>
                <a:lnTo>
                  <a:pt x="2998455" y="1065945"/>
                </a:lnTo>
                <a:lnTo>
                  <a:pt x="2999724" y="1064041"/>
                </a:lnTo>
                <a:lnTo>
                  <a:pt x="3000676" y="1061501"/>
                </a:lnTo>
                <a:lnTo>
                  <a:pt x="3001945" y="1059597"/>
                </a:lnTo>
                <a:lnTo>
                  <a:pt x="3002262" y="1059597"/>
                </a:lnTo>
                <a:lnTo>
                  <a:pt x="3002262" y="1059280"/>
                </a:lnTo>
                <a:lnTo>
                  <a:pt x="3004801" y="1055788"/>
                </a:lnTo>
                <a:lnTo>
                  <a:pt x="3004801" y="1055153"/>
                </a:lnTo>
                <a:lnTo>
                  <a:pt x="3006070" y="1053249"/>
                </a:lnTo>
                <a:lnTo>
                  <a:pt x="3007656" y="1051027"/>
                </a:lnTo>
                <a:lnTo>
                  <a:pt x="3008608" y="1048805"/>
                </a:lnTo>
                <a:lnTo>
                  <a:pt x="3010195" y="1046901"/>
                </a:lnTo>
                <a:lnTo>
                  <a:pt x="3011464" y="1044997"/>
                </a:lnTo>
                <a:lnTo>
                  <a:pt x="3013051" y="1043092"/>
                </a:lnTo>
                <a:lnTo>
                  <a:pt x="3014637" y="1040870"/>
                </a:lnTo>
                <a:lnTo>
                  <a:pt x="3016224" y="1038966"/>
                </a:lnTo>
                <a:lnTo>
                  <a:pt x="3017493" y="1037062"/>
                </a:lnTo>
                <a:lnTo>
                  <a:pt x="3019079" y="1035157"/>
                </a:lnTo>
                <a:lnTo>
                  <a:pt x="3020666" y="1032935"/>
                </a:lnTo>
                <a:lnTo>
                  <a:pt x="3022252" y="1031348"/>
                </a:lnTo>
                <a:lnTo>
                  <a:pt x="3023839" y="1029444"/>
                </a:lnTo>
                <a:lnTo>
                  <a:pt x="3025425" y="1027540"/>
                </a:lnTo>
                <a:lnTo>
                  <a:pt x="3027012" y="1025953"/>
                </a:lnTo>
                <a:lnTo>
                  <a:pt x="3028598" y="1024048"/>
                </a:lnTo>
                <a:lnTo>
                  <a:pt x="3030502" y="1022461"/>
                </a:lnTo>
                <a:lnTo>
                  <a:pt x="3032089" y="1020239"/>
                </a:lnTo>
                <a:lnTo>
                  <a:pt x="3033358" y="1019287"/>
                </a:lnTo>
                <a:lnTo>
                  <a:pt x="3034627" y="1018018"/>
                </a:lnTo>
                <a:lnTo>
                  <a:pt x="3035262" y="1016748"/>
                </a:lnTo>
                <a:lnTo>
                  <a:pt x="3038752" y="1013574"/>
                </a:lnTo>
                <a:lnTo>
                  <a:pt x="3042559" y="1010083"/>
                </a:lnTo>
                <a:lnTo>
                  <a:pt x="3046050" y="1006591"/>
                </a:lnTo>
                <a:lnTo>
                  <a:pt x="3049223" y="1003417"/>
                </a:lnTo>
                <a:lnTo>
                  <a:pt x="3052713" y="999609"/>
                </a:lnTo>
                <a:lnTo>
                  <a:pt x="3056203" y="996117"/>
                </a:lnTo>
                <a:lnTo>
                  <a:pt x="3059376" y="992626"/>
                </a:lnTo>
                <a:lnTo>
                  <a:pt x="3063184" y="989452"/>
                </a:lnTo>
                <a:lnTo>
                  <a:pt x="3066674" y="985960"/>
                </a:lnTo>
                <a:lnTo>
                  <a:pt x="3069847" y="982152"/>
                </a:lnTo>
                <a:lnTo>
                  <a:pt x="3073338" y="978978"/>
                </a:lnTo>
                <a:lnTo>
                  <a:pt x="3076828" y="975486"/>
                </a:lnTo>
                <a:lnTo>
                  <a:pt x="3080635" y="971995"/>
                </a:lnTo>
                <a:lnTo>
                  <a:pt x="3083808" y="968821"/>
                </a:lnTo>
                <a:lnTo>
                  <a:pt x="3087299" y="965329"/>
                </a:lnTo>
                <a:lnTo>
                  <a:pt x="3090789" y="961521"/>
                </a:lnTo>
                <a:lnTo>
                  <a:pt x="3093962" y="958029"/>
                </a:lnTo>
                <a:lnTo>
                  <a:pt x="3097452" y="954855"/>
                </a:lnTo>
                <a:lnTo>
                  <a:pt x="3101260" y="951364"/>
                </a:lnTo>
                <a:lnTo>
                  <a:pt x="3104433" y="947872"/>
                </a:lnTo>
                <a:lnTo>
                  <a:pt x="3107923" y="944698"/>
                </a:lnTo>
                <a:lnTo>
                  <a:pt x="3111413" y="941207"/>
                </a:lnTo>
                <a:lnTo>
                  <a:pt x="3114904" y="937398"/>
                </a:lnTo>
                <a:lnTo>
                  <a:pt x="3118077" y="934224"/>
                </a:lnTo>
                <a:lnTo>
                  <a:pt x="3121884" y="930733"/>
                </a:lnTo>
                <a:lnTo>
                  <a:pt x="3125375" y="927241"/>
                </a:lnTo>
                <a:lnTo>
                  <a:pt x="3128548" y="923750"/>
                </a:lnTo>
                <a:lnTo>
                  <a:pt x="3132038" y="920576"/>
                </a:lnTo>
                <a:lnTo>
                  <a:pt x="3135528" y="916767"/>
                </a:lnTo>
                <a:lnTo>
                  <a:pt x="3138701" y="913276"/>
                </a:lnTo>
                <a:lnTo>
                  <a:pt x="3142509" y="910102"/>
                </a:lnTo>
                <a:lnTo>
                  <a:pt x="3145999" y="906610"/>
                </a:lnTo>
                <a:lnTo>
                  <a:pt x="3149489" y="903119"/>
                </a:lnTo>
                <a:lnTo>
                  <a:pt x="3152662" y="899945"/>
                </a:lnTo>
                <a:lnTo>
                  <a:pt x="3156153" y="896136"/>
                </a:lnTo>
                <a:lnTo>
                  <a:pt x="3159960" y="892645"/>
                </a:lnTo>
                <a:lnTo>
                  <a:pt x="3163133" y="889153"/>
                </a:lnTo>
                <a:lnTo>
                  <a:pt x="3166624" y="885979"/>
                </a:lnTo>
                <a:lnTo>
                  <a:pt x="3170114" y="882488"/>
                </a:lnTo>
                <a:lnTo>
                  <a:pt x="3173287" y="878679"/>
                </a:lnTo>
                <a:lnTo>
                  <a:pt x="3176777" y="875505"/>
                </a:lnTo>
                <a:lnTo>
                  <a:pt x="3180585" y="872014"/>
                </a:lnTo>
                <a:lnTo>
                  <a:pt x="3184075" y="868522"/>
                </a:lnTo>
                <a:lnTo>
                  <a:pt x="3187248" y="865348"/>
                </a:lnTo>
                <a:lnTo>
                  <a:pt x="3190738" y="861857"/>
                </a:lnTo>
                <a:lnTo>
                  <a:pt x="3194229" y="858048"/>
                </a:lnTo>
                <a:lnTo>
                  <a:pt x="3197402" y="854557"/>
                </a:lnTo>
                <a:lnTo>
                  <a:pt x="3201209" y="851383"/>
                </a:lnTo>
                <a:lnTo>
                  <a:pt x="3204700" y="847891"/>
                </a:lnTo>
                <a:lnTo>
                  <a:pt x="3207873" y="844400"/>
                </a:lnTo>
                <a:lnTo>
                  <a:pt x="3211363" y="841226"/>
                </a:lnTo>
                <a:lnTo>
                  <a:pt x="3214853" y="837417"/>
                </a:lnTo>
                <a:lnTo>
                  <a:pt x="3218661" y="833926"/>
                </a:lnTo>
                <a:lnTo>
                  <a:pt x="3221834" y="830752"/>
                </a:lnTo>
                <a:lnTo>
                  <a:pt x="3225324" y="827260"/>
                </a:lnTo>
                <a:lnTo>
                  <a:pt x="3228814" y="823769"/>
                </a:lnTo>
                <a:lnTo>
                  <a:pt x="3231987" y="820595"/>
                </a:lnTo>
                <a:lnTo>
                  <a:pt x="3235478" y="816786"/>
                </a:lnTo>
                <a:lnTo>
                  <a:pt x="3239285" y="813295"/>
                </a:lnTo>
                <a:lnTo>
                  <a:pt x="3242458" y="809803"/>
                </a:lnTo>
                <a:lnTo>
                  <a:pt x="3245949" y="806629"/>
                </a:lnTo>
                <a:lnTo>
                  <a:pt x="3249439" y="803138"/>
                </a:lnTo>
                <a:lnTo>
                  <a:pt x="3252929" y="799329"/>
                </a:lnTo>
                <a:lnTo>
                  <a:pt x="3256102" y="796155"/>
                </a:lnTo>
                <a:lnTo>
                  <a:pt x="3259910" y="792664"/>
                </a:lnTo>
                <a:lnTo>
                  <a:pt x="3263400" y="789172"/>
                </a:lnTo>
                <a:lnTo>
                  <a:pt x="3266573" y="785998"/>
                </a:lnTo>
                <a:lnTo>
                  <a:pt x="3270063" y="782507"/>
                </a:lnTo>
                <a:lnTo>
                  <a:pt x="3273554" y="779016"/>
                </a:lnTo>
                <a:lnTo>
                  <a:pt x="3276727" y="775207"/>
                </a:lnTo>
                <a:lnTo>
                  <a:pt x="3280217" y="772033"/>
                </a:lnTo>
                <a:lnTo>
                  <a:pt x="3284025" y="768541"/>
                </a:lnTo>
                <a:lnTo>
                  <a:pt x="3287515" y="765050"/>
                </a:lnTo>
                <a:lnTo>
                  <a:pt x="3290688" y="761876"/>
                </a:lnTo>
                <a:lnTo>
                  <a:pt x="3294178" y="758385"/>
                </a:lnTo>
                <a:lnTo>
                  <a:pt x="3297668" y="754576"/>
                </a:lnTo>
                <a:lnTo>
                  <a:pt x="3300841" y="751402"/>
                </a:lnTo>
                <a:lnTo>
                  <a:pt x="3304649" y="747910"/>
                </a:lnTo>
                <a:lnTo>
                  <a:pt x="3308139" y="744419"/>
                </a:lnTo>
                <a:lnTo>
                  <a:pt x="3311312" y="740928"/>
                </a:lnTo>
                <a:lnTo>
                  <a:pt x="3314803" y="737754"/>
                </a:lnTo>
                <a:lnTo>
                  <a:pt x="3318293" y="733945"/>
                </a:lnTo>
                <a:lnTo>
                  <a:pt x="3322100" y="730453"/>
                </a:lnTo>
                <a:lnTo>
                  <a:pt x="3325273" y="727279"/>
                </a:lnTo>
                <a:lnTo>
                  <a:pt x="3328764" y="723788"/>
                </a:lnTo>
                <a:lnTo>
                  <a:pt x="3332254" y="720297"/>
                </a:lnTo>
                <a:lnTo>
                  <a:pt x="3335427" y="717123"/>
                </a:lnTo>
                <a:lnTo>
                  <a:pt x="3338917" y="713314"/>
                </a:lnTo>
                <a:lnTo>
                  <a:pt x="3342725" y="709822"/>
                </a:lnTo>
                <a:lnTo>
                  <a:pt x="3345898" y="706331"/>
                </a:lnTo>
                <a:lnTo>
                  <a:pt x="3349388" y="703157"/>
                </a:lnTo>
                <a:lnTo>
                  <a:pt x="3352879" y="699666"/>
                </a:lnTo>
                <a:lnTo>
                  <a:pt x="3356052" y="695857"/>
                </a:lnTo>
                <a:lnTo>
                  <a:pt x="3359542" y="692683"/>
                </a:lnTo>
                <a:lnTo>
                  <a:pt x="3363349" y="689191"/>
                </a:lnTo>
                <a:lnTo>
                  <a:pt x="3366840" y="685700"/>
                </a:lnTo>
                <a:lnTo>
                  <a:pt x="3370013" y="682526"/>
                </a:lnTo>
                <a:lnTo>
                  <a:pt x="3373503" y="679035"/>
                </a:lnTo>
                <a:lnTo>
                  <a:pt x="3376993" y="675226"/>
                </a:lnTo>
                <a:lnTo>
                  <a:pt x="3380166" y="671734"/>
                </a:lnTo>
                <a:lnTo>
                  <a:pt x="3383974" y="668560"/>
                </a:lnTo>
                <a:lnTo>
                  <a:pt x="3387464" y="665069"/>
                </a:lnTo>
                <a:lnTo>
                  <a:pt x="3390637" y="661578"/>
                </a:lnTo>
                <a:lnTo>
                  <a:pt x="3394127" y="658404"/>
                </a:lnTo>
                <a:lnTo>
                  <a:pt x="3397618" y="654595"/>
                </a:lnTo>
                <a:lnTo>
                  <a:pt x="3401425" y="651103"/>
                </a:lnTo>
                <a:lnTo>
                  <a:pt x="3404598" y="647929"/>
                </a:lnTo>
                <a:lnTo>
                  <a:pt x="3408089" y="644438"/>
                </a:lnTo>
                <a:lnTo>
                  <a:pt x="3411579" y="640947"/>
                </a:lnTo>
                <a:lnTo>
                  <a:pt x="3414752" y="637138"/>
                </a:lnTo>
                <a:lnTo>
                  <a:pt x="3418242" y="634281"/>
                </a:lnTo>
                <a:lnTo>
                  <a:pt x="3422050" y="630472"/>
                </a:lnTo>
                <a:lnTo>
                  <a:pt x="3425223" y="626981"/>
                </a:lnTo>
                <a:lnTo>
                  <a:pt x="3428713" y="623807"/>
                </a:lnTo>
                <a:lnTo>
                  <a:pt x="3432203" y="620316"/>
                </a:lnTo>
                <a:lnTo>
                  <a:pt x="3435694" y="616824"/>
                </a:lnTo>
                <a:lnTo>
                  <a:pt x="3438867" y="613650"/>
                </a:lnTo>
                <a:lnTo>
                  <a:pt x="3442674" y="609841"/>
                </a:lnTo>
                <a:lnTo>
                  <a:pt x="3446165" y="606350"/>
                </a:lnTo>
                <a:lnTo>
                  <a:pt x="3449338" y="602859"/>
                </a:lnTo>
                <a:lnTo>
                  <a:pt x="3452828" y="599685"/>
                </a:lnTo>
                <a:lnTo>
                  <a:pt x="3456318" y="596193"/>
                </a:lnTo>
                <a:lnTo>
                  <a:pt x="3459491" y="592384"/>
                </a:lnTo>
                <a:lnTo>
                  <a:pt x="3463299" y="589210"/>
                </a:lnTo>
                <a:lnTo>
                  <a:pt x="3466789" y="585719"/>
                </a:lnTo>
                <a:lnTo>
                  <a:pt x="3470279" y="582228"/>
                </a:lnTo>
                <a:lnTo>
                  <a:pt x="3473452" y="579054"/>
                </a:lnTo>
                <a:lnTo>
                  <a:pt x="3476943" y="575562"/>
                </a:lnTo>
                <a:lnTo>
                  <a:pt x="3480750" y="571753"/>
                </a:lnTo>
                <a:lnTo>
                  <a:pt x="3483923" y="568262"/>
                </a:lnTo>
                <a:lnTo>
                  <a:pt x="3487414" y="565088"/>
                </a:lnTo>
                <a:lnTo>
                  <a:pt x="3490904" y="561597"/>
                </a:lnTo>
                <a:lnTo>
                  <a:pt x="3494077" y="558105"/>
                </a:lnTo>
                <a:lnTo>
                  <a:pt x="3497567" y="554931"/>
                </a:lnTo>
                <a:lnTo>
                  <a:pt x="3501375" y="551122"/>
                </a:lnTo>
                <a:lnTo>
                  <a:pt x="3504865" y="547631"/>
                </a:lnTo>
                <a:lnTo>
                  <a:pt x="3508038" y="544457"/>
                </a:lnTo>
                <a:lnTo>
                  <a:pt x="3511528" y="540966"/>
                </a:lnTo>
                <a:lnTo>
                  <a:pt x="3515019" y="537474"/>
                </a:lnTo>
                <a:lnTo>
                  <a:pt x="3518192" y="533665"/>
                </a:lnTo>
                <a:lnTo>
                  <a:pt x="3521999" y="530491"/>
                </a:lnTo>
                <a:lnTo>
                  <a:pt x="3525490" y="527000"/>
                </a:lnTo>
                <a:lnTo>
                  <a:pt x="3528663" y="523509"/>
                </a:lnTo>
                <a:lnTo>
                  <a:pt x="3532153" y="520335"/>
                </a:lnTo>
                <a:lnTo>
                  <a:pt x="3535643" y="516843"/>
                </a:lnTo>
                <a:lnTo>
                  <a:pt x="3539451" y="513035"/>
                </a:lnTo>
                <a:lnTo>
                  <a:pt x="3542624" y="509860"/>
                </a:lnTo>
                <a:lnTo>
                  <a:pt x="3546114" y="506369"/>
                </a:lnTo>
                <a:lnTo>
                  <a:pt x="3549604" y="502878"/>
                </a:lnTo>
                <a:lnTo>
                  <a:pt x="3552777" y="499386"/>
                </a:lnTo>
                <a:lnTo>
                  <a:pt x="3556268" y="496212"/>
                </a:lnTo>
                <a:lnTo>
                  <a:pt x="3560075" y="492404"/>
                </a:lnTo>
                <a:lnTo>
                  <a:pt x="3563248" y="488912"/>
                </a:lnTo>
                <a:lnTo>
                  <a:pt x="3566739" y="485738"/>
                </a:lnTo>
                <a:lnTo>
                  <a:pt x="3570229" y="482247"/>
                </a:lnTo>
                <a:lnTo>
                  <a:pt x="3573719" y="478755"/>
                </a:lnTo>
                <a:lnTo>
                  <a:pt x="3576892" y="475581"/>
                </a:lnTo>
                <a:lnTo>
                  <a:pt x="3580700" y="472090"/>
                </a:lnTo>
                <a:lnTo>
                  <a:pt x="3584190" y="468281"/>
                </a:lnTo>
                <a:lnTo>
                  <a:pt x="3587363" y="465107"/>
                </a:lnTo>
                <a:lnTo>
                  <a:pt x="3590853" y="461616"/>
                </a:lnTo>
                <a:lnTo>
                  <a:pt x="3594344" y="458124"/>
                </a:lnTo>
                <a:lnTo>
                  <a:pt x="3597517" y="454633"/>
                </a:lnTo>
                <a:lnTo>
                  <a:pt x="3601324" y="451459"/>
                </a:lnTo>
                <a:lnTo>
                  <a:pt x="3604814" y="447650"/>
                </a:lnTo>
                <a:lnTo>
                  <a:pt x="3608305" y="444159"/>
                </a:lnTo>
                <a:lnTo>
                  <a:pt x="3611478" y="440985"/>
                </a:lnTo>
                <a:lnTo>
                  <a:pt x="3614968" y="437493"/>
                </a:lnTo>
                <a:lnTo>
                  <a:pt x="3618776" y="434002"/>
                </a:lnTo>
                <a:lnTo>
                  <a:pt x="3621949" y="430828"/>
                </a:lnTo>
                <a:lnTo>
                  <a:pt x="3622901" y="429558"/>
                </a:lnTo>
                <a:lnTo>
                  <a:pt x="3624170" y="428289"/>
                </a:lnTo>
                <a:lnTo>
                  <a:pt x="3625439" y="427019"/>
                </a:lnTo>
                <a:lnTo>
                  <a:pt x="3627343" y="425432"/>
                </a:lnTo>
                <a:lnTo>
                  <a:pt x="3628929" y="423528"/>
                </a:lnTo>
                <a:lnTo>
                  <a:pt x="3630833" y="421941"/>
                </a:lnTo>
                <a:lnTo>
                  <a:pt x="3632420" y="420354"/>
                </a:lnTo>
                <a:lnTo>
                  <a:pt x="3634323" y="418767"/>
                </a:lnTo>
                <a:lnTo>
                  <a:pt x="3636544" y="417180"/>
                </a:lnTo>
                <a:lnTo>
                  <a:pt x="3638131" y="415593"/>
                </a:lnTo>
                <a:lnTo>
                  <a:pt x="3640035" y="414006"/>
                </a:lnTo>
                <a:lnTo>
                  <a:pt x="3641939" y="412419"/>
                </a:lnTo>
                <a:lnTo>
                  <a:pt x="3643842" y="411149"/>
                </a:lnTo>
                <a:lnTo>
                  <a:pt x="3646063" y="409562"/>
                </a:lnTo>
                <a:lnTo>
                  <a:pt x="3647967" y="407975"/>
                </a:lnTo>
                <a:lnTo>
                  <a:pt x="3649871" y="406388"/>
                </a:lnTo>
                <a:lnTo>
                  <a:pt x="3651775" y="405436"/>
                </a:lnTo>
                <a:lnTo>
                  <a:pt x="3653996" y="403849"/>
                </a:lnTo>
                <a:lnTo>
                  <a:pt x="3655900" y="402579"/>
                </a:lnTo>
                <a:lnTo>
                  <a:pt x="3658121" y="400992"/>
                </a:lnTo>
                <a:lnTo>
                  <a:pt x="3660342" y="399723"/>
                </a:lnTo>
                <a:lnTo>
                  <a:pt x="3662246" y="398453"/>
                </a:lnTo>
                <a:lnTo>
                  <a:pt x="3664467" y="397501"/>
                </a:lnTo>
                <a:lnTo>
                  <a:pt x="3666688" y="395914"/>
                </a:lnTo>
                <a:lnTo>
                  <a:pt x="3668909" y="394644"/>
                </a:lnTo>
                <a:lnTo>
                  <a:pt x="3670813" y="393375"/>
                </a:lnTo>
                <a:lnTo>
                  <a:pt x="3673351" y="392105"/>
                </a:lnTo>
                <a:lnTo>
                  <a:pt x="3675572" y="391153"/>
                </a:lnTo>
                <a:lnTo>
                  <a:pt x="3678111" y="389883"/>
                </a:lnTo>
                <a:lnTo>
                  <a:pt x="3680014" y="388614"/>
                </a:lnTo>
                <a:lnTo>
                  <a:pt x="3682553" y="387979"/>
                </a:lnTo>
                <a:lnTo>
                  <a:pt x="3684774" y="386709"/>
                </a:lnTo>
                <a:lnTo>
                  <a:pt x="3687312" y="385440"/>
                </a:lnTo>
                <a:lnTo>
                  <a:pt x="3689533" y="384805"/>
                </a:lnTo>
                <a:lnTo>
                  <a:pt x="3692389" y="383535"/>
                </a:lnTo>
                <a:lnTo>
                  <a:pt x="3694610" y="382583"/>
                </a:lnTo>
                <a:lnTo>
                  <a:pt x="3697149" y="381631"/>
                </a:lnTo>
                <a:lnTo>
                  <a:pt x="3700004" y="380679"/>
                </a:lnTo>
                <a:lnTo>
                  <a:pt x="3702225" y="380044"/>
                </a:lnTo>
                <a:lnTo>
                  <a:pt x="3704764" y="378774"/>
                </a:lnTo>
                <a:lnTo>
                  <a:pt x="3707302" y="377822"/>
                </a:lnTo>
                <a:lnTo>
                  <a:pt x="3710158" y="377187"/>
                </a:lnTo>
                <a:lnTo>
                  <a:pt x="3712696" y="376235"/>
                </a:lnTo>
                <a:lnTo>
                  <a:pt x="3715235" y="375600"/>
                </a:lnTo>
                <a:lnTo>
                  <a:pt x="3718090" y="374648"/>
                </a:lnTo>
                <a:lnTo>
                  <a:pt x="3720946" y="374331"/>
                </a:lnTo>
                <a:lnTo>
                  <a:pt x="3723802" y="373696"/>
                </a:lnTo>
                <a:lnTo>
                  <a:pt x="3726340" y="373061"/>
                </a:lnTo>
                <a:lnTo>
                  <a:pt x="3729196" y="372426"/>
                </a:lnTo>
                <a:lnTo>
                  <a:pt x="3732369" y="372109"/>
                </a:lnTo>
                <a:lnTo>
                  <a:pt x="3735225" y="371157"/>
                </a:lnTo>
                <a:lnTo>
                  <a:pt x="3738398" y="370839"/>
                </a:lnTo>
                <a:lnTo>
                  <a:pt x="3741253" y="370522"/>
                </a:lnTo>
                <a:lnTo>
                  <a:pt x="3744426" y="369887"/>
                </a:lnTo>
                <a:lnTo>
                  <a:pt x="3747599" y="369570"/>
                </a:lnTo>
                <a:lnTo>
                  <a:pt x="3750772" y="369252"/>
                </a:lnTo>
                <a:lnTo>
                  <a:pt x="3753945" y="369252"/>
                </a:lnTo>
                <a:lnTo>
                  <a:pt x="3757118" y="368935"/>
                </a:lnTo>
                <a:close/>
                <a:moveTo>
                  <a:pt x="2608899" y="328613"/>
                </a:moveTo>
                <a:lnTo>
                  <a:pt x="2615885" y="328613"/>
                </a:lnTo>
                <a:lnTo>
                  <a:pt x="2623824" y="328613"/>
                </a:lnTo>
                <a:lnTo>
                  <a:pt x="2631445" y="328931"/>
                </a:lnTo>
                <a:lnTo>
                  <a:pt x="2639383" y="329566"/>
                </a:lnTo>
                <a:lnTo>
                  <a:pt x="2647322" y="330836"/>
                </a:lnTo>
                <a:lnTo>
                  <a:pt x="2656848" y="332423"/>
                </a:lnTo>
                <a:lnTo>
                  <a:pt x="2666691" y="334328"/>
                </a:lnTo>
                <a:lnTo>
                  <a:pt x="2676218" y="337186"/>
                </a:lnTo>
                <a:lnTo>
                  <a:pt x="2685744" y="340044"/>
                </a:lnTo>
                <a:lnTo>
                  <a:pt x="2696540" y="344489"/>
                </a:lnTo>
                <a:lnTo>
                  <a:pt x="2707336" y="348617"/>
                </a:lnTo>
                <a:lnTo>
                  <a:pt x="2717498" y="354332"/>
                </a:lnTo>
                <a:lnTo>
                  <a:pt x="2727341" y="359730"/>
                </a:lnTo>
                <a:lnTo>
                  <a:pt x="2736868" y="366715"/>
                </a:lnTo>
                <a:lnTo>
                  <a:pt x="2746394" y="373701"/>
                </a:lnTo>
                <a:lnTo>
                  <a:pt x="2755603" y="381321"/>
                </a:lnTo>
                <a:lnTo>
                  <a:pt x="2764811" y="389576"/>
                </a:lnTo>
                <a:lnTo>
                  <a:pt x="2772750" y="398467"/>
                </a:lnTo>
                <a:lnTo>
                  <a:pt x="2780688" y="407357"/>
                </a:lnTo>
                <a:lnTo>
                  <a:pt x="2787674" y="416883"/>
                </a:lnTo>
                <a:lnTo>
                  <a:pt x="2794025" y="427043"/>
                </a:lnTo>
                <a:lnTo>
                  <a:pt x="2800058" y="436886"/>
                </a:lnTo>
                <a:lnTo>
                  <a:pt x="2805139" y="447047"/>
                </a:lnTo>
                <a:lnTo>
                  <a:pt x="2809902" y="457525"/>
                </a:lnTo>
                <a:lnTo>
                  <a:pt x="2814030" y="468321"/>
                </a:lnTo>
                <a:lnTo>
                  <a:pt x="2817205" y="477529"/>
                </a:lnTo>
                <a:lnTo>
                  <a:pt x="2819428" y="487689"/>
                </a:lnTo>
                <a:lnTo>
                  <a:pt x="2821968" y="497215"/>
                </a:lnTo>
                <a:lnTo>
                  <a:pt x="2823556" y="507058"/>
                </a:lnTo>
                <a:lnTo>
                  <a:pt x="2824191" y="514678"/>
                </a:lnTo>
                <a:lnTo>
                  <a:pt x="2825144" y="522616"/>
                </a:lnTo>
                <a:lnTo>
                  <a:pt x="2825461" y="530554"/>
                </a:lnTo>
                <a:lnTo>
                  <a:pt x="2825461" y="538492"/>
                </a:lnTo>
                <a:lnTo>
                  <a:pt x="2825461" y="545160"/>
                </a:lnTo>
                <a:lnTo>
                  <a:pt x="2825144" y="551828"/>
                </a:lnTo>
                <a:lnTo>
                  <a:pt x="2824826" y="558495"/>
                </a:lnTo>
                <a:lnTo>
                  <a:pt x="2823556" y="565798"/>
                </a:lnTo>
                <a:lnTo>
                  <a:pt x="2822603" y="571831"/>
                </a:lnTo>
                <a:lnTo>
                  <a:pt x="2821651" y="577546"/>
                </a:lnTo>
                <a:lnTo>
                  <a:pt x="2820381" y="583897"/>
                </a:lnTo>
                <a:lnTo>
                  <a:pt x="2818793" y="589930"/>
                </a:lnTo>
                <a:lnTo>
                  <a:pt x="2817205" y="595645"/>
                </a:lnTo>
                <a:lnTo>
                  <a:pt x="2815617" y="601043"/>
                </a:lnTo>
                <a:lnTo>
                  <a:pt x="2813712" y="606758"/>
                </a:lnTo>
                <a:lnTo>
                  <a:pt x="2811489" y="612156"/>
                </a:lnTo>
                <a:lnTo>
                  <a:pt x="2809584" y="617236"/>
                </a:lnTo>
                <a:lnTo>
                  <a:pt x="2807679" y="621999"/>
                </a:lnTo>
                <a:lnTo>
                  <a:pt x="2805139" y="627396"/>
                </a:lnTo>
                <a:lnTo>
                  <a:pt x="2802916" y="632477"/>
                </a:lnTo>
                <a:lnTo>
                  <a:pt x="2800058" y="636604"/>
                </a:lnTo>
                <a:lnTo>
                  <a:pt x="2797835" y="641367"/>
                </a:lnTo>
                <a:lnTo>
                  <a:pt x="2794977" y="646130"/>
                </a:lnTo>
                <a:lnTo>
                  <a:pt x="2791802" y="650575"/>
                </a:lnTo>
                <a:lnTo>
                  <a:pt x="2788944" y="655020"/>
                </a:lnTo>
                <a:lnTo>
                  <a:pt x="2786086" y="659466"/>
                </a:lnTo>
                <a:lnTo>
                  <a:pt x="2782911" y="663276"/>
                </a:lnTo>
                <a:lnTo>
                  <a:pt x="2779418" y="667721"/>
                </a:lnTo>
                <a:lnTo>
                  <a:pt x="2776243" y="671531"/>
                </a:lnTo>
                <a:lnTo>
                  <a:pt x="2773067" y="675659"/>
                </a:lnTo>
                <a:lnTo>
                  <a:pt x="2769574" y="679152"/>
                </a:lnTo>
                <a:lnTo>
                  <a:pt x="2766081" y="683279"/>
                </a:lnTo>
                <a:lnTo>
                  <a:pt x="2764811" y="684232"/>
                </a:lnTo>
                <a:lnTo>
                  <a:pt x="2751157" y="697885"/>
                </a:lnTo>
                <a:lnTo>
                  <a:pt x="2736550" y="712173"/>
                </a:lnTo>
                <a:lnTo>
                  <a:pt x="2721943" y="726779"/>
                </a:lnTo>
                <a:lnTo>
                  <a:pt x="2707336" y="741385"/>
                </a:lnTo>
                <a:lnTo>
                  <a:pt x="2693047" y="756308"/>
                </a:lnTo>
                <a:lnTo>
                  <a:pt x="2678123" y="770914"/>
                </a:lnTo>
                <a:lnTo>
                  <a:pt x="2663516" y="785520"/>
                </a:lnTo>
                <a:lnTo>
                  <a:pt x="2648909" y="799808"/>
                </a:lnTo>
                <a:lnTo>
                  <a:pt x="2634303" y="814414"/>
                </a:lnTo>
                <a:lnTo>
                  <a:pt x="2620013" y="829020"/>
                </a:lnTo>
                <a:lnTo>
                  <a:pt x="2605089" y="843943"/>
                </a:lnTo>
                <a:lnTo>
                  <a:pt x="2590482" y="858549"/>
                </a:lnTo>
                <a:lnTo>
                  <a:pt x="2575875" y="873154"/>
                </a:lnTo>
                <a:lnTo>
                  <a:pt x="2561269" y="887443"/>
                </a:lnTo>
                <a:lnTo>
                  <a:pt x="2546344" y="902048"/>
                </a:lnTo>
                <a:lnTo>
                  <a:pt x="2532373" y="916972"/>
                </a:lnTo>
                <a:lnTo>
                  <a:pt x="2517448" y="931578"/>
                </a:lnTo>
                <a:lnTo>
                  <a:pt x="2502841" y="946183"/>
                </a:lnTo>
                <a:lnTo>
                  <a:pt x="2488235" y="960789"/>
                </a:lnTo>
                <a:lnTo>
                  <a:pt x="2473628" y="975078"/>
                </a:lnTo>
                <a:lnTo>
                  <a:pt x="2458704" y="989683"/>
                </a:lnTo>
                <a:lnTo>
                  <a:pt x="2444414" y="1004607"/>
                </a:lnTo>
                <a:lnTo>
                  <a:pt x="2429807" y="1019212"/>
                </a:lnTo>
                <a:lnTo>
                  <a:pt x="2415201" y="1033818"/>
                </a:lnTo>
                <a:lnTo>
                  <a:pt x="2400594" y="1048106"/>
                </a:lnTo>
                <a:lnTo>
                  <a:pt x="2385670" y="1062712"/>
                </a:lnTo>
                <a:lnTo>
                  <a:pt x="2371063" y="1077635"/>
                </a:lnTo>
                <a:lnTo>
                  <a:pt x="2356774" y="1092241"/>
                </a:lnTo>
                <a:lnTo>
                  <a:pt x="2342167" y="1106847"/>
                </a:lnTo>
                <a:lnTo>
                  <a:pt x="2327560" y="1121453"/>
                </a:lnTo>
                <a:lnTo>
                  <a:pt x="2312636" y="1135741"/>
                </a:lnTo>
                <a:lnTo>
                  <a:pt x="2298029" y="1150347"/>
                </a:lnTo>
                <a:lnTo>
                  <a:pt x="2283422" y="1165270"/>
                </a:lnTo>
                <a:lnTo>
                  <a:pt x="2269133" y="1179876"/>
                </a:lnTo>
                <a:lnTo>
                  <a:pt x="2254526" y="1194481"/>
                </a:lnTo>
                <a:lnTo>
                  <a:pt x="2239602" y="1209087"/>
                </a:lnTo>
                <a:lnTo>
                  <a:pt x="2224995" y="1223375"/>
                </a:lnTo>
                <a:lnTo>
                  <a:pt x="2210388" y="1238299"/>
                </a:lnTo>
                <a:lnTo>
                  <a:pt x="2195781" y="1252905"/>
                </a:lnTo>
                <a:lnTo>
                  <a:pt x="2181492" y="1267510"/>
                </a:lnTo>
                <a:lnTo>
                  <a:pt x="2166885" y="1282116"/>
                </a:lnTo>
                <a:lnTo>
                  <a:pt x="2151961" y="1296722"/>
                </a:lnTo>
                <a:lnTo>
                  <a:pt x="2137354" y="1311010"/>
                </a:lnTo>
                <a:lnTo>
                  <a:pt x="2122747" y="1325934"/>
                </a:lnTo>
                <a:lnTo>
                  <a:pt x="2108458" y="1340539"/>
                </a:lnTo>
                <a:lnTo>
                  <a:pt x="2093851" y="1355145"/>
                </a:lnTo>
                <a:lnTo>
                  <a:pt x="2078927" y="1369751"/>
                </a:lnTo>
                <a:lnTo>
                  <a:pt x="2064320" y="1384039"/>
                </a:lnTo>
                <a:lnTo>
                  <a:pt x="2049713" y="1398962"/>
                </a:lnTo>
                <a:lnTo>
                  <a:pt x="2035107" y="1413568"/>
                </a:lnTo>
                <a:lnTo>
                  <a:pt x="2020817" y="1428174"/>
                </a:lnTo>
                <a:lnTo>
                  <a:pt x="2005893" y="1442780"/>
                </a:lnTo>
                <a:lnTo>
                  <a:pt x="1991286" y="1457385"/>
                </a:lnTo>
                <a:lnTo>
                  <a:pt x="1976679" y="1471674"/>
                </a:lnTo>
                <a:lnTo>
                  <a:pt x="1962073" y="1486597"/>
                </a:lnTo>
                <a:lnTo>
                  <a:pt x="1947148" y="1501203"/>
                </a:lnTo>
                <a:lnTo>
                  <a:pt x="1932859" y="1515809"/>
                </a:lnTo>
                <a:lnTo>
                  <a:pt x="1918252" y="1530414"/>
                </a:lnTo>
                <a:lnTo>
                  <a:pt x="1903645" y="1545338"/>
                </a:lnTo>
                <a:lnTo>
                  <a:pt x="1889039" y="1559626"/>
                </a:lnTo>
                <a:lnTo>
                  <a:pt x="1874114" y="1574232"/>
                </a:lnTo>
                <a:lnTo>
                  <a:pt x="1859508" y="1588837"/>
                </a:lnTo>
                <a:lnTo>
                  <a:pt x="1845218" y="1603443"/>
                </a:lnTo>
                <a:lnTo>
                  <a:pt x="1830612" y="1618049"/>
                </a:lnTo>
                <a:lnTo>
                  <a:pt x="1816005" y="1632972"/>
                </a:lnTo>
                <a:lnTo>
                  <a:pt x="1801398" y="1647260"/>
                </a:lnTo>
                <a:lnTo>
                  <a:pt x="1786474" y="1661866"/>
                </a:lnTo>
                <a:lnTo>
                  <a:pt x="1771867" y="1676472"/>
                </a:lnTo>
                <a:lnTo>
                  <a:pt x="1757578" y="1691078"/>
                </a:lnTo>
                <a:lnTo>
                  <a:pt x="1742971" y="1706001"/>
                </a:lnTo>
                <a:lnTo>
                  <a:pt x="1728364" y="1720607"/>
                </a:lnTo>
                <a:lnTo>
                  <a:pt x="1713440" y="1734895"/>
                </a:lnTo>
                <a:lnTo>
                  <a:pt x="1698833" y="1749501"/>
                </a:lnTo>
                <a:lnTo>
                  <a:pt x="1684544" y="1764107"/>
                </a:lnTo>
                <a:lnTo>
                  <a:pt x="1669937" y="1778712"/>
                </a:lnTo>
                <a:lnTo>
                  <a:pt x="1655330" y="1793636"/>
                </a:lnTo>
                <a:lnTo>
                  <a:pt x="1640406" y="1807924"/>
                </a:lnTo>
                <a:lnTo>
                  <a:pt x="1625799" y="1822530"/>
                </a:lnTo>
                <a:lnTo>
                  <a:pt x="1611192" y="1837135"/>
                </a:lnTo>
                <a:lnTo>
                  <a:pt x="1596903" y="1851741"/>
                </a:lnTo>
                <a:lnTo>
                  <a:pt x="1582296" y="1866665"/>
                </a:lnTo>
                <a:lnTo>
                  <a:pt x="1567372" y="1881270"/>
                </a:lnTo>
                <a:lnTo>
                  <a:pt x="1552765" y="1895558"/>
                </a:lnTo>
                <a:lnTo>
                  <a:pt x="1538159" y="1910164"/>
                </a:lnTo>
                <a:lnTo>
                  <a:pt x="1523552" y="1924770"/>
                </a:lnTo>
                <a:lnTo>
                  <a:pt x="1509263" y="1939376"/>
                </a:lnTo>
                <a:lnTo>
                  <a:pt x="1494338" y="1954299"/>
                </a:lnTo>
                <a:lnTo>
                  <a:pt x="1492750" y="1955887"/>
                </a:lnTo>
                <a:lnTo>
                  <a:pt x="1479731" y="1968905"/>
                </a:lnTo>
                <a:lnTo>
                  <a:pt x="1465125" y="1983193"/>
                </a:lnTo>
                <a:lnTo>
                  <a:pt x="1450518" y="1997799"/>
                </a:lnTo>
                <a:lnTo>
                  <a:pt x="1435911" y="2012405"/>
                </a:lnTo>
                <a:lnTo>
                  <a:pt x="1421622" y="2027328"/>
                </a:lnTo>
                <a:lnTo>
                  <a:pt x="1406697" y="2041934"/>
                </a:lnTo>
                <a:lnTo>
                  <a:pt x="1392091" y="2056539"/>
                </a:lnTo>
                <a:lnTo>
                  <a:pt x="1377484" y="2070828"/>
                </a:lnTo>
                <a:lnTo>
                  <a:pt x="1362877" y="2085434"/>
                </a:lnTo>
                <a:lnTo>
                  <a:pt x="1347953" y="2100039"/>
                </a:lnTo>
                <a:lnTo>
                  <a:pt x="1333663" y="2114963"/>
                </a:lnTo>
                <a:lnTo>
                  <a:pt x="1319057" y="2129568"/>
                </a:lnTo>
                <a:lnTo>
                  <a:pt x="1304450" y="2143857"/>
                </a:lnTo>
                <a:lnTo>
                  <a:pt x="1289843" y="2158462"/>
                </a:lnTo>
                <a:lnTo>
                  <a:pt x="1274919" y="2173068"/>
                </a:lnTo>
                <a:lnTo>
                  <a:pt x="1260630" y="2187991"/>
                </a:lnTo>
                <a:lnTo>
                  <a:pt x="1246023" y="2202598"/>
                </a:lnTo>
                <a:lnTo>
                  <a:pt x="1231416" y="2217203"/>
                </a:lnTo>
                <a:lnTo>
                  <a:pt x="1216809" y="2231491"/>
                </a:lnTo>
                <a:lnTo>
                  <a:pt x="1201885" y="2246098"/>
                </a:lnTo>
                <a:lnTo>
                  <a:pt x="1187278" y="2260703"/>
                </a:lnTo>
                <a:lnTo>
                  <a:pt x="1172989" y="2275626"/>
                </a:lnTo>
                <a:lnTo>
                  <a:pt x="1158382" y="2290232"/>
                </a:lnTo>
                <a:lnTo>
                  <a:pt x="1143775" y="2304838"/>
                </a:lnTo>
                <a:lnTo>
                  <a:pt x="1128851" y="2319126"/>
                </a:lnTo>
                <a:lnTo>
                  <a:pt x="1114244" y="2333732"/>
                </a:lnTo>
                <a:lnTo>
                  <a:pt x="1099637" y="2348655"/>
                </a:lnTo>
                <a:lnTo>
                  <a:pt x="1085348" y="2363261"/>
                </a:lnTo>
                <a:lnTo>
                  <a:pt x="1070741" y="2377866"/>
                </a:lnTo>
                <a:lnTo>
                  <a:pt x="1056135" y="2392472"/>
                </a:lnTo>
                <a:lnTo>
                  <a:pt x="1041210" y="2406761"/>
                </a:lnTo>
                <a:lnTo>
                  <a:pt x="1026603" y="2421366"/>
                </a:lnTo>
                <a:lnTo>
                  <a:pt x="1013584" y="2434702"/>
                </a:lnTo>
                <a:lnTo>
                  <a:pt x="1011997" y="2436289"/>
                </a:lnTo>
                <a:lnTo>
                  <a:pt x="1008504" y="2440100"/>
                </a:lnTo>
                <a:lnTo>
                  <a:pt x="1005328" y="2443592"/>
                </a:lnTo>
                <a:lnTo>
                  <a:pt x="1001518" y="2447720"/>
                </a:lnTo>
                <a:lnTo>
                  <a:pt x="998342" y="2451530"/>
                </a:lnTo>
                <a:lnTo>
                  <a:pt x="995167" y="2455976"/>
                </a:lnTo>
                <a:lnTo>
                  <a:pt x="991992" y="2460103"/>
                </a:lnTo>
                <a:lnTo>
                  <a:pt x="988816" y="2464231"/>
                </a:lnTo>
                <a:lnTo>
                  <a:pt x="986276" y="2468676"/>
                </a:lnTo>
                <a:lnTo>
                  <a:pt x="983418" y="2473122"/>
                </a:lnTo>
                <a:lnTo>
                  <a:pt x="980560" y="2477884"/>
                </a:lnTo>
                <a:lnTo>
                  <a:pt x="977702" y="2482647"/>
                </a:lnTo>
                <a:lnTo>
                  <a:pt x="975480" y="2487092"/>
                </a:lnTo>
                <a:lnTo>
                  <a:pt x="972939" y="2492172"/>
                </a:lnTo>
                <a:lnTo>
                  <a:pt x="970716" y="2497253"/>
                </a:lnTo>
                <a:lnTo>
                  <a:pt x="968176" y="2502333"/>
                </a:lnTo>
                <a:lnTo>
                  <a:pt x="966271" y="2507096"/>
                </a:lnTo>
                <a:lnTo>
                  <a:pt x="964366" y="2512812"/>
                </a:lnTo>
                <a:lnTo>
                  <a:pt x="962778" y="2518209"/>
                </a:lnTo>
                <a:lnTo>
                  <a:pt x="960873" y="2523924"/>
                </a:lnTo>
                <a:lnTo>
                  <a:pt x="959285" y="2529322"/>
                </a:lnTo>
                <a:lnTo>
                  <a:pt x="958015" y="2535672"/>
                </a:lnTo>
                <a:lnTo>
                  <a:pt x="956427" y="2541705"/>
                </a:lnTo>
                <a:lnTo>
                  <a:pt x="955475" y="2547738"/>
                </a:lnTo>
                <a:lnTo>
                  <a:pt x="954522" y="2554088"/>
                </a:lnTo>
                <a:lnTo>
                  <a:pt x="953569" y="2560756"/>
                </a:lnTo>
                <a:lnTo>
                  <a:pt x="953252" y="2567424"/>
                </a:lnTo>
                <a:lnTo>
                  <a:pt x="952934" y="2574092"/>
                </a:lnTo>
                <a:lnTo>
                  <a:pt x="952934" y="2581395"/>
                </a:lnTo>
                <a:lnTo>
                  <a:pt x="952934" y="2589333"/>
                </a:lnTo>
                <a:lnTo>
                  <a:pt x="953252" y="2596953"/>
                </a:lnTo>
                <a:lnTo>
                  <a:pt x="953887" y="2604891"/>
                </a:lnTo>
                <a:lnTo>
                  <a:pt x="954840" y="2612829"/>
                </a:lnTo>
                <a:lnTo>
                  <a:pt x="956745" y="2622672"/>
                </a:lnTo>
                <a:lnTo>
                  <a:pt x="958650" y="2632515"/>
                </a:lnTo>
                <a:lnTo>
                  <a:pt x="961508" y="2642040"/>
                </a:lnTo>
                <a:lnTo>
                  <a:pt x="964683" y="2651566"/>
                </a:lnTo>
                <a:lnTo>
                  <a:pt x="968811" y="2662362"/>
                </a:lnTo>
                <a:lnTo>
                  <a:pt x="973574" y="2672522"/>
                </a:lnTo>
                <a:lnTo>
                  <a:pt x="978655" y="2682683"/>
                </a:lnTo>
                <a:lnTo>
                  <a:pt x="984053" y="2692526"/>
                </a:lnTo>
                <a:lnTo>
                  <a:pt x="991039" y="2702369"/>
                </a:lnTo>
                <a:lnTo>
                  <a:pt x="997707" y="2711577"/>
                </a:lnTo>
                <a:lnTo>
                  <a:pt x="1005646" y="2720467"/>
                </a:lnTo>
                <a:lnTo>
                  <a:pt x="1013584" y="2729357"/>
                </a:lnTo>
                <a:lnTo>
                  <a:pt x="1022158" y="2737613"/>
                </a:lnTo>
                <a:lnTo>
                  <a:pt x="1031366" y="2745233"/>
                </a:lnTo>
                <a:lnTo>
                  <a:pt x="1040893" y="2752219"/>
                </a:lnTo>
                <a:lnTo>
                  <a:pt x="1050419" y="2758569"/>
                </a:lnTo>
                <a:lnTo>
                  <a:pt x="1060262" y="2764602"/>
                </a:lnTo>
                <a:lnTo>
                  <a:pt x="1070741" y="2769682"/>
                </a:lnTo>
                <a:lnTo>
                  <a:pt x="1080902" y="2774445"/>
                </a:lnTo>
                <a:lnTo>
                  <a:pt x="1091381" y="2778573"/>
                </a:lnTo>
                <a:lnTo>
                  <a:pt x="1101225" y="2781748"/>
                </a:lnTo>
                <a:lnTo>
                  <a:pt x="1110751" y="2784606"/>
                </a:lnTo>
                <a:lnTo>
                  <a:pt x="1120595" y="2786510"/>
                </a:lnTo>
                <a:lnTo>
                  <a:pt x="1130121" y="2788098"/>
                </a:lnTo>
                <a:lnTo>
                  <a:pt x="1138059" y="2789368"/>
                </a:lnTo>
                <a:lnTo>
                  <a:pt x="1145998" y="2790003"/>
                </a:lnTo>
                <a:lnTo>
                  <a:pt x="1153937" y="2790321"/>
                </a:lnTo>
                <a:lnTo>
                  <a:pt x="1161875" y="2790321"/>
                </a:lnTo>
                <a:lnTo>
                  <a:pt x="1168543" y="2790321"/>
                </a:lnTo>
                <a:lnTo>
                  <a:pt x="1175529" y="2790003"/>
                </a:lnTo>
                <a:lnTo>
                  <a:pt x="1182515" y="2789368"/>
                </a:lnTo>
                <a:lnTo>
                  <a:pt x="1189183" y="2788416"/>
                </a:lnTo>
                <a:lnTo>
                  <a:pt x="1195217" y="2787781"/>
                </a:lnTo>
                <a:lnTo>
                  <a:pt x="1201567" y="2786510"/>
                </a:lnTo>
                <a:lnTo>
                  <a:pt x="1207600" y="2785240"/>
                </a:lnTo>
                <a:lnTo>
                  <a:pt x="1213634" y="2783653"/>
                </a:lnTo>
                <a:lnTo>
                  <a:pt x="1219032" y="2782066"/>
                </a:lnTo>
                <a:lnTo>
                  <a:pt x="1224748" y="2780478"/>
                </a:lnTo>
                <a:lnTo>
                  <a:pt x="1230146" y="2778573"/>
                </a:lnTo>
                <a:lnTo>
                  <a:pt x="1235861" y="2776667"/>
                </a:lnTo>
                <a:lnTo>
                  <a:pt x="1240942" y="2774445"/>
                </a:lnTo>
                <a:lnTo>
                  <a:pt x="1246023" y="2772540"/>
                </a:lnTo>
                <a:lnTo>
                  <a:pt x="1250786" y="2770317"/>
                </a:lnTo>
                <a:lnTo>
                  <a:pt x="1255866" y="2767777"/>
                </a:lnTo>
                <a:lnTo>
                  <a:pt x="1260630" y="2764919"/>
                </a:lnTo>
                <a:lnTo>
                  <a:pt x="1265393" y="2762697"/>
                </a:lnTo>
                <a:lnTo>
                  <a:pt x="1269838" y="2759839"/>
                </a:lnTo>
                <a:lnTo>
                  <a:pt x="1274601" y="2756982"/>
                </a:lnTo>
                <a:lnTo>
                  <a:pt x="1279047" y="2753806"/>
                </a:lnTo>
                <a:lnTo>
                  <a:pt x="1282857" y="2751266"/>
                </a:lnTo>
                <a:lnTo>
                  <a:pt x="1287303" y="2748091"/>
                </a:lnTo>
                <a:lnTo>
                  <a:pt x="1291431" y="2744916"/>
                </a:lnTo>
                <a:lnTo>
                  <a:pt x="1295241" y="2741106"/>
                </a:lnTo>
                <a:lnTo>
                  <a:pt x="1299369" y="2737930"/>
                </a:lnTo>
                <a:lnTo>
                  <a:pt x="1303180" y="2734438"/>
                </a:lnTo>
                <a:lnTo>
                  <a:pt x="1306673" y="2730945"/>
                </a:lnTo>
                <a:lnTo>
                  <a:pt x="1308895" y="2729357"/>
                </a:lnTo>
                <a:lnTo>
                  <a:pt x="1321597" y="2716339"/>
                </a:lnTo>
                <a:lnTo>
                  <a:pt x="1336204" y="2701416"/>
                </a:lnTo>
                <a:lnTo>
                  <a:pt x="1350811" y="2687446"/>
                </a:lnTo>
                <a:lnTo>
                  <a:pt x="1365417" y="2672522"/>
                </a:lnTo>
                <a:lnTo>
                  <a:pt x="1380342" y="2657916"/>
                </a:lnTo>
                <a:lnTo>
                  <a:pt x="1394631" y="2643310"/>
                </a:lnTo>
                <a:lnTo>
                  <a:pt x="1409238" y="2628705"/>
                </a:lnTo>
                <a:lnTo>
                  <a:pt x="1423844" y="2613782"/>
                </a:lnTo>
                <a:lnTo>
                  <a:pt x="1438451" y="2599493"/>
                </a:lnTo>
                <a:lnTo>
                  <a:pt x="1453376" y="2584887"/>
                </a:lnTo>
                <a:lnTo>
                  <a:pt x="1467982" y="2570282"/>
                </a:lnTo>
                <a:lnTo>
                  <a:pt x="1482272" y="2555676"/>
                </a:lnTo>
                <a:lnTo>
                  <a:pt x="1496879" y="2540753"/>
                </a:lnTo>
                <a:lnTo>
                  <a:pt x="1511485" y="2526782"/>
                </a:lnTo>
                <a:lnTo>
                  <a:pt x="1526092" y="2511859"/>
                </a:lnTo>
                <a:lnTo>
                  <a:pt x="1541016" y="2497253"/>
                </a:lnTo>
                <a:lnTo>
                  <a:pt x="1555623" y="2482647"/>
                </a:lnTo>
                <a:lnTo>
                  <a:pt x="1569912" y="2468041"/>
                </a:lnTo>
                <a:lnTo>
                  <a:pt x="1584519" y="2453118"/>
                </a:lnTo>
                <a:lnTo>
                  <a:pt x="1599126" y="2438830"/>
                </a:lnTo>
                <a:lnTo>
                  <a:pt x="1614050" y="2424224"/>
                </a:lnTo>
                <a:lnTo>
                  <a:pt x="1628657" y="2409618"/>
                </a:lnTo>
                <a:lnTo>
                  <a:pt x="1643264" y="2395012"/>
                </a:lnTo>
                <a:lnTo>
                  <a:pt x="1657553" y="2380089"/>
                </a:lnTo>
                <a:lnTo>
                  <a:pt x="1672160" y="2365483"/>
                </a:lnTo>
                <a:lnTo>
                  <a:pt x="1687084" y="2351195"/>
                </a:lnTo>
                <a:lnTo>
                  <a:pt x="1701691" y="2336589"/>
                </a:lnTo>
                <a:lnTo>
                  <a:pt x="1716298" y="2321984"/>
                </a:lnTo>
                <a:lnTo>
                  <a:pt x="1730905" y="2307378"/>
                </a:lnTo>
                <a:lnTo>
                  <a:pt x="1745194" y="2292455"/>
                </a:lnTo>
                <a:lnTo>
                  <a:pt x="1760118" y="2277849"/>
                </a:lnTo>
                <a:lnTo>
                  <a:pt x="1774725" y="2263561"/>
                </a:lnTo>
                <a:lnTo>
                  <a:pt x="1787744" y="2250542"/>
                </a:lnTo>
                <a:lnTo>
                  <a:pt x="1789331" y="2248955"/>
                </a:lnTo>
                <a:lnTo>
                  <a:pt x="1803938" y="2234349"/>
                </a:lnTo>
                <a:lnTo>
                  <a:pt x="1818545" y="2219743"/>
                </a:lnTo>
                <a:lnTo>
                  <a:pt x="1832834" y="2204820"/>
                </a:lnTo>
                <a:lnTo>
                  <a:pt x="1847759" y="2190532"/>
                </a:lnTo>
                <a:lnTo>
                  <a:pt x="1862365" y="2175926"/>
                </a:lnTo>
                <a:lnTo>
                  <a:pt x="1876972" y="2161320"/>
                </a:lnTo>
                <a:lnTo>
                  <a:pt x="1891579" y="2146715"/>
                </a:lnTo>
                <a:lnTo>
                  <a:pt x="1905868" y="2131791"/>
                </a:lnTo>
                <a:lnTo>
                  <a:pt x="1920793" y="2117185"/>
                </a:lnTo>
                <a:lnTo>
                  <a:pt x="1935399" y="2102897"/>
                </a:lnTo>
                <a:lnTo>
                  <a:pt x="1950006" y="2088291"/>
                </a:lnTo>
                <a:lnTo>
                  <a:pt x="1964613" y="2073685"/>
                </a:lnTo>
                <a:lnTo>
                  <a:pt x="1979537" y="2059080"/>
                </a:lnTo>
                <a:lnTo>
                  <a:pt x="1993827" y="2044156"/>
                </a:lnTo>
                <a:lnTo>
                  <a:pt x="2008433" y="2029551"/>
                </a:lnTo>
                <a:lnTo>
                  <a:pt x="2023040" y="2015262"/>
                </a:lnTo>
                <a:lnTo>
                  <a:pt x="2037647" y="2000657"/>
                </a:lnTo>
                <a:lnTo>
                  <a:pt x="2052571" y="1986051"/>
                </a:lnTo>
                <a:lnTo>
                  <a:pt x="2067178" y="1971128"/>
                </a:lnTo>
                <a:lnTo>
                  <a:pt x="2081467" y="1956522"/>
                </a:lnTo>
                <a:lnTo>
                  <a:pt x="2096074" y="1941916"/>
                </a:lnTo>
                <a:lnTo>
                  <a:pt x="2110681" y="1927628"/>
                </a:lnTo>
                <a:lnTo>
                  <a:pt x="2125605" y="1913022"/>
                </a:lnTo>
                <a:lnTo>
                  <a:pt x="2140212" y="1898416"/>
                </a:lnTo>
                <a:lnTo>
                  <a:pt x="2154819" y="1883493"/>
                </a:lnTo>
                <a:lnTo>
                  <a:pt x="2169108" y="1868887"/>
                </a:lnTo>
                <a:lnTo>
                  <a:pt x="2183715" y="1854281"/>
                </a:lnTo>
                <a:lnTo>
                  <a:pt x="2198322" y="1839993"/>
                </a:lnTo>
                <a:lnTo>
                  <a:pt x="2213246" y="1825387"/>
                </a:lnTo>
                <a:lnTo>
                  <a:pt x="2227853" y="1810464"/>
                </a:lnTo>
                <a:lnTo>
                  <a:pt x="2242460" y="1795858"/>
                </a:lnTo>
                <a:lnTo>
                  <a:pt x="2256749" y="1781252"/>
                </a:lnTo>
                <a:lnTo>
                  <a:pt x="2271356" y="1766964"/>
                </a:lnTo>
                <a:lnTo>
                  <a:pt x="2286280" y="1752358"/>
                </a:lnTo>
                <a:lnTo>
                  <a:pt x="2300887" y="1737753"/>
                </a:lnTo>
                <a:lnTo>
                  <a:pt x="2315493" y="1722829"/>
                </a:lnTo>
                <a:lnTo>
                  <a:pt x="2329783" y="1708224"/>
                </a:lnTo>
                <a:lnTo>
                  <a:pt x="2344390" y="1693618"/>
                </a:lnTo>
                <a:lnTo>
                  <a:pt x="2359314" y="1679330"/>
                </a:lnTo>
                <a:lnTo>
                  <a:pt x="2373921" y="1664724"/>
                </a:lnTo>
                <a:lnTo>
                  <a:pt x="2388527" y="1649801"/>
                </a:lnTo>
                <a:lnTo>
                  <a:pt x="2403134" y="1635195"/>
                </a:lnTo>
                <a:lnTo>
                  <a:pt x="2417423" y="1620589"/>
                </a:lnTo>
                <a:lnTo>
                  <a:pt x="2432348" y="1605983"/>
                </a:lnTo>
                <a:lnTo>
                  <a:pt x="2446955" y="1591695"/>
                </a:lnTo>
                <a:lnTo>
                  <a:pt x="2461561" y="1577089"/>
                </a:lnTo>
                <a:lnTo>
                  <a:pt x="2476168" y="1562166"/>
                </a:lnTo>
                <a:lnTo>
                  <a:pt x="2491092" y="1547560"/>
                </a:lnTo>
                <a:lnTo>
                  <a:pt x="2505382" y="1532954"/>
                </a:lnTo>
                <a:lnTo>
                  <a:pt x="2519989" y="1518349"/>
                </a:lnTo>
                <a:lnTo>
                  <a:pt x="2534595" y="1504060"/>
                </a:lnTo>
                <a:lnTo>
                  <a:pt x="2549202" y="1489137"/>
                </a:lnTo>
                <a:lnTo>
                  <a:pt x="2563809" y="1474531"/>
                </a:lnTo>
                <a:lnTo>
                  <a:pt x="2578733" y="1459925"/>
                </a:lnTo>
                <a:lnTo>
                  <a:pt x="2593022" y="1445320"/>
                </a:lnTo>
                <a:lnTo>
                  <a:pt x="2607629" y="1431032"/>
                </a:lnTo>
                <a:lnTo>
                  <a:pt x="2622236" y="1416426"/>
                </a:lnTo>
                <a:lnTo>
                  <a:pt x="2635255" y="1402773"/>
                </a:lnTo>
                <a:lnTo>
                  <a:pt x="2636843" y="1401502"/>
                </a:lnTo>
                <a:lnTo>
                  <a:pt x="2640653" y="1398010"/>
                </a:lnTo>
                <a:lnTo>
                  <a:pt x="2644464" y="1394517"/>
                </a:lnTo>
                <a:lnTo>
                  <a:pt x="2648592" y="1391024"/>
                </a:lnTo>
                <a:lnTo>
                  <a:pt x="2652402" y="1387849"/>
                </a:lnTo>
                <a:lnTo>
                  <a:pt x="2656530" y="1384674"/>
                </a:lnTo>
                <a:lnTo>
                  <a:pt x="2660658" y="1381499"/>
                </a:lnTo>
                <a:lnTo>
                  <a:pt x="2665104" y="1378641"/>
                </a:lnTo>
                <a:lnTo>
                  <a:pt x="2669549" y="1375466"/>
                </a:lnTo>
                <a:lnTo>
                  <a:pt x="2673995" y="1372609"/>
                </a:lnTo>
                <a:lnTo>
                  <a:pt x="2678758" y="1369751"/>
                </a:lnTo>
                <a:lnTo>
                  <a:pt x="2682886" y="1367211"/>
                </a:lnTo>
                <a:lnTo>
                  <a:pt x="2687649" y="1364671"/>
                </a:lnTo>
                <a:lnTo>
                  <a:pt x="2693047" y="1362448"/>
                </a:lnTo>
                <a:lnTo>
                  <a:pt x="2697810" y="1359908"/>
                </a:lnTo>
                <a:lnTo>
                  <a:pt x="2702891" y="1358003"/>
                </a:lnTo>
                <a:lnTo>
                  <a:pt x="2707972" y="1355462"/>
                </a:lnTo>
                <a:lnTo>
                  <a:pt x="2713687" y="1353558"/>
                </a:lnTo>
                <a:lnTo>
                  <a:pt x="2719085" y="1351970"/>
                </a:lnTo>
                <a:lnTo>
                  <a:pt x="2724801" y="1350065"/>
                </a:lnTo>
                <a:lnTo>
                  <a:pt x="2730199" y="1348795"/>
                </a:lnTo>
                <a:lnTo>
                  <a:pt x="2736232" y="1347207"/>
                </a:lnTo>
                <a:lnTo>
                  <a:pt x="2742266" y="1345619"/>
                </a:lnTo>
                <a:lnTo>
                  <a:pt x="2748617" y="1344985"/>
                </a:lnTo>
                <a:lnTo>
                  <a:pt x="2754332" y="1343714"/>
                </a:lnTo>
                <a:lnTo>
                  <a:pt x="2761318" y="1342762"/>
                </a:lnTo>
                <a:lnTo>
                  <a:pt x="2768304" y="1342444"/>
                </a:lnTo>
                <a:lnTo>
                  <a:pt x="2774972" y="1342127"/>
                </a:lnTo>
                <a:lnTo>
                  <a:pt x="2781958" y="1341809"/>
                </a:lnTo>
                <a:lnTo>
                  <a:pt x="2789897" y="1342127"/>
                </a:lnTo>
                <a:lnTo>
                  <a:pt x="2797835" y="1342444"/>
                </a:lnTo>
                <a:lnTo>
                  <a:pt x="2805139" y="1342762"/>
                </a:lnTo>
                <a:lnTo>
                  <a:pt x="2813077" y="1344032"/>
                </a:lnTo>
                <a:lnTo>
                  <a:pt x="2823238" y="1345619"/>
                </a:lnTo>
                <a:lnTo>
                  <a:pt x="2832765" y="1348160"/>
                </a:lnTo>
                <a:lnTo>
                  <a:pt x="2842608" y="1350382"/>
                </a:lnTo>
                <a:lnTo>
                  <a:pt x="2852134" y="1353558"/>
                </a:lnTo>
                <a:lnTo>
                  <a:pt x="2862931" y="1357685"/>
                </a:lnTo>
                <a:lnTo>
                  <a:pt x="2873092" y="1362448"/>
                </a:lnTo>
                <a:lnTo>
                  <a:pt x="2883571" y="1367528"/>
                </a:lnTo>
                <a:lnTo>
                  <a:pt x="2893414" y="1373561"/>
                </a:lnTo>
                <a:lnTo>
                  <a:pt x="2903258" y="1379911"/>
                </a:lnTo>
                <a:lnTo>
                  <a:pt x="2912467" y="1386897"/>
                </a:lnTo>
                <a:lnTo>
                  <a:pt x="2921358" y="1394517"/>
                </a:lnTo>
                <a:lnTo>
                  <a:pt x="2930567" y="1402773"/>
                </a:lnTo>
                <a:lnTo>
                  <a:pt x="2938505" y="1411663"/>
                </a:lnTo>
                <a:lnTo>
                  <a:pt x="2946443" y="1420554"/>
                </a:lnTo>
                <a:lnTo>
                  <a:pt x="2953747" y="1430079"/>
                </a:lnTo>
                <a:lnTo>
                  <a:pt x="2960098" y="1439922"/>
                </a:lnTo>
                <a:lnTo>
                  <a:pt x="2965813" y="1450082"/>
                </a:lnTo>
                <a:lnTo>
                  <a:pt x="2971212" y="1460243"/>
                </a:lnTo>
                <a:lnTo>
                  <a:pt x="2975975" y="1470721"/>
                </a:lnTo>
                <a:lnTo>
                  <a:pt x="2979785" y="1481199"/>
                </a:lnTo>
                <a:lnTo>
                  <a:pt x="2982960" y="1490725"/>
                </a:lnTo>
                <a:lnTo>
                  <a:pt x="2985501" y="1500250"/>
                </a:lnTo>
                <a:lnTo>
                  <a:pt x="2987724" y="1510411"/>
                </a:lnTo>
                <a:lnTo>
                  <a:pt x="2989311" y="1520254"/>
                </a:lnTo>
                <a:lnTo>
                  <a:pt x="2990264" y="1527874"/>
                </a:lnTo>
                <a:lnTo>
                  <a:pt x="2990899" y="1535812"/>
                </a:lnTo>
                <a:lnTo>
                  <a:pt x="2991216" y="1543750"/>
                </a:lnTo>
                <a:lnTo>
                  <a:pt x="2991216" y="1551688"/>
                </a:lnTo>
                <a:lnTo>
                  <a:pt x="2991216" y="1558356"/>
                </a:lnTo>
                <a:lnTo>
                  <a:pt x="2990899" y="1565024"/>
                </a:lnTo>
                <a:lnTo>
                  <a:pt x="2990581" y="1571691"/>
                </a:lnTo>
                <a:lnTo>
                  <a:pt x="2989311" y="1578994"/>
                </a:lnTo>
                <a:lnTo>
                  <a:pt x="2988676" y="1585027"/>
                </a:lnTo>
                <a:lnTo>
                  <a:pt x="2987406" y="1590742"/>
                </a:lnTo>
                <a:lnTo>
                  <a:pt x="2986136" y="1597093"/>
                </a:lnTo>
                <a:lnTo>
                  <a:pt x="2984548" y="1603126"/>
                </a:lnTo>
                <a:lnTo>
                  <a:pt x="2982960" y="1608523"/>
                </a:lnTo>
                <a:lnTo>
                  <a:pt x="2981373" y="1614239"/>
                </a:lnTo>
                <a:lnTo>
                  <a:pt x="2979468" y="1619636"/>
                </a:lnTo>
                <a:lnTo>
                  <a:pt x="2977562" y="1625352"/>
                </a:lnTo>
                <a:lnTo>
                  <a:pt x="2975340" y="1630432"/>
                </a:lnTo>
                <a:lnTo>
                  <a:pt x="2973434" y="1635195"/>
                </a:lnTo>
                <a:lnTo>
                  <a:pt x="2971212" y="1640275"/>
                </a:lnTo>
                <a:lnTo>
                  <a:pt x="2968671" y="1645673"/>
                </a:lnTo>
                <a:lnTo>
                  <a:pt x="2965813" y="1649801"/>
                </a:lnTo>
                <a:lnTo>
                  <a:pt x="2963591" y="1654563"/>
                </a:lnTo>
                <a:lnTo>
                  <a:pt x="2960733" y="1659326"/>
                </a:lnTo>
                <a:lnTo>
                  <a:pt x="2957875" y="1663771"/>
                </a:lnTo>
                <a:lnTo>
                  <a:pt x="2954699" y="1668216"/>
                </a:lnTo>
                <a:lnTo>
                  <a:pt x="2952159" y="1672662"/>
                </a:lnTo>
                <a:lnTo>
                  <a:pt x="2948984" y="1676472"/>
                </a:lnTo>
                <a:lnTo>
                  <a:pt x="2945808" y="1680917"/>
                </a:lnTo>
                <a:lnTo>
                  <a:pt x="2941998" y="1684727"/>
                </a:lnTo>
                <a:lnTo>
                  <a:pt x="2938823" y="1688855"/>
                </a:lnTo>
                <a:lnTo>
                  <a:pt x="2935330" y="1692348"/>
                </a:lnTo>
                <a:lnTo>
                  <a:pt x="2931837" y="1696475"/>
                </a:lnTo>
                <a:lnTo>
                  <a:pt x="2930567" y="1697428"/>
                </a:lnTo>
                <a:lnTo>
                  <a:pt x="2917230" y="1711081"/>
                </a:lnTo>
                <a:lnTo>
                  <a:pt x="2902623" y="1725687"/>
                </a:lnTo>
                <a:lnTo>
                  <a:pt x="2887699" y="1739975"/>
                </a:lnTo>
                <a:lnTo>
                  <a:pt x="2873410" y="1754581"/>
                </a:lnTo>
                <a:lnTo>
                  <a:pt x="2858803" y="1769187"/>
                </a:lnTo>
                <a:lnTo>
                  <a:pt x="2844196" y="1784110"/>
                </a:lnTo>
                <a:lnTo>
                  <a:pt x="2829589" y="1798716"/>
                </a:lnTo>
                <a:lnTo>
                  <a:pt x="2814665" y="1813322"/>
                </a:lnTo>
                <a:lnTo>
                  <a:pt x="2800376" y="1827610"/>
                </a:lnTo>
                <a:lnTo>
                  <a:pt x="2785769" y="1842216"/>
                </a:lnTo>
                <a:lnTo>
                  <a:pt x="2771162" y="1857139"/>
                </a:lnTo>
                <a:lnTo>
                  <a:pt x="2756555" y="1871745"/>
                </a:lnTo>
                <a:lnTo>
                  <a:pt x="2741631" y="1886351"/>
                </a:lnTo>
                <a:lnTo>
                  <a:pt x="2727024" y="1900956"/>
                </a:lnTo>
                <a:lnTo>
                  <a:pt x="2712735" y="1915245"/>
                </a:lnTo>
                <a:lnTo>
                  <a:pt x="2698128" y="1929850"/>
                </a:lnTo>
                <a:lnTo>
                  <a:pt x="2683521" y="1944774"/>
                </a:lnTo>
                <a:lnTo>
                  <a:pt x="2668597" y="1959379"/>
                </a:lnTo>
                <a:lnTo>
                  <a:pt x="2653990" y="1973985"/>
                </a:lnTo>
                <a:lnTo>
                  <a:pt x="2639383" y="1988273"/>
                </a:lnTo>
                <a:lnTo>
                  <a:pt x="2625094" y="2002879"/>
                </a:lnTo>
                <a:lnTo>
                  <a:pt x="2610487" y="2017802"/>
                </a:lnTo>
                <a:lnTo>
                  <a:pt x="2595563" y="2032408"/>
                </a:lnTo>
                <a:lnTo>
                  <a:pt x="2580956" y="2047014"/>
                </a:lnTo>
                <a:lnTo>
                  <a:pt x="2566349" y="2061620"/>
                </a:lnTo>
                <a:lnTo>
                  <a:pt x="2561904" y="2066065"/>
                </a:lnTo>
                <a:lnTo>
                  <a:pt x="2556823" y="2071145"/>
                </a:lnTo>
                <a:lnTo>
                  <a:pt x="2552060" y="2076226"/>
                </a:lnTo>
                <a:lnTo>
                  <a:pt x="2548885" y="2080353"/>
                </a:lnTo>
                <a:lnTo>
                  <a:pt x="2545392" y="2084798"/>
                </a:lnTo>
                <a:lnTo>
                  <a:pt x="2542216" y="2088609"/>
                </a:lnTo>
                <a:lnTo>
                  <a:pt x="2539358" y="2092736"/>
                </a:lnTo>
                <a:lnTo>
                  <a:pt x="2536183" y="2096864"/>
                </a:lnTo>
                <a:lnTo>
                  <a:pt x="2533325" y="2101627"/>
                </a:lnTo>
                <a:lnTo>
                  <a:pt x="2530785" y="2106072"/>
                </a:lnTo>
                <a:lnTo>
                  <a:pt x="2527927" y="2110518"/>
                </a:lnTo>
                <a:lnTo>
                  <a:pt x="2525069" y="2115281"/>
                </a:lnTo>
                <a:lnTo>
                  <a:pt x="2522846" y="2120361"/>
                </a:lnTo>
                <a:lnTo>
                  <a:pt x="2520306" y="2125123"/>
                </a:lnTo>
                <a:lnTo>
                  <a:pt x="2518401" y="2129886"/>
                </a:lnTo>
                <a:lnTo>
                  <a:pt x="2515861" y="2135601"/>
                </a:lnTo>
                <a:lnTo>
                  <a:pt x="2513955" y="2140682"/>
                </a:lnTo>
                <a:lnTo>
                  <a:pt x="2512050" y="2146079"/>
                </a:lnTo>
                <a:lnTo>
                  <a:pt x="2510462" y="2151478"/>
                </a:lnTo>
                <a:lnTo>
                  <a:pt x="2508557" y="2157192"/>
                </a:lnTo>
                <a:lnTo>
                  <a:pt x="2506969" y="2162908"/>
                </a:lnTo>
                <a:lnTo>
                  <a:pt x="2505699" y="2168941"/>
                </a:lnTo>
                <a:lnTo>
                  <a:pt x="2504429" y="2174656"/>
                </a:lnTo>
                <a:lnTo>
                  <a:pt x="2503159" y="2181006"/>
                </a:lnTo>
                <a:lnTo>
                  <a:pt x="2502524" y="2187991"/>
                </a:lnTo>
                <a:lnTo>
                  <a:pt x="2501571" y="2194342"/>
                </a:lnTo>
                <a:lnTo>
                  <a:pt x="2501254" y="2201010"/>
                </a:lnTo>
                <a:lnTo>
                  <a:pt x="2500936" y="2207995"/>
                </a:lnTo>
                <a:lnTo>
                  <a:pt x="2500936" y="2215615"/>
                </a:lnTo>
                <a:lnTo>
                  <a:pt x="2500936" y="2222601"/>
                </a:lnTo>
                <a:lnTo>
                  <a:pt x="2501254" y="2230221"/>
                </a:lnTo>
                <a:lnTo>
                  <a:pt x="2502524" y="2239112"/>
                </a:lnTo>
                <a:lnTo>
                  <a:pt x="2503794" y="2248002"/>
                </a:lnTo>
                <a:lnTo>
                  <a:pt x="2505382" y="2256893"/>
                </a:lnTo>
                <a:lnTo>
                  <a:pt x="2507287" y="2265148"/>
                </a:lnTo>
                <a:lnTo>
                  <a:pt x="2509192" y="2271498"/>
                </a:lnTo>
                <a:lnTo>
                  <a:pt x="2510780" y="2277849"/>
                </a:lnTo>
                <a:lnTo>
                  <a:pt x="2513320" y="2283882"/>
                </a:lnTo>
                <a:lnTo>
                  <a:pt x="2515225" y="2289915"/>
                </a:lnTo>
                <a:lnTo>
                  <a:pt x="2518083" y="2296265"/>
                </a:lnTo>
                <a:lnTo>
                  <a:pt x="2520306" y="2301980"/>
                </a:lnTo>
                <a:lnTo>
                  <a:pt x="2523164" y="2307695"/>
                </a:lnTo>
                <a:lnTo>
                  <a:pt x="2526339" y="2313728"/>
                </a:lnTo>
                <a:lnTo>
                  <a:pt x="2529832" y="2320079"/>
                </a:lnTo>
                <a:lnTo>
                  <a:pt x="2533960" y="2326429"/>
                </a:lnTo>
                <a:lnTo>
                  <a:pt x="2537771" y="2332144"/>
                </a:lnTo>
                <a:lnTo>
                  <a:pt x="2542216" y="2338177"/>
                </a:lnTo>
                <a:lnTo>
                  <a:pt x="2546979" y="2344210"/>
                </a:lnTo>
                <a:lnTo>
                  <a:pt x="2551742" y="2349608"/>
                </a:lnTo>
                <a:lnTo>
                  <a:pt x="2556505" y="2355323"/>
                </a:lnTo>
                <a:lnTo>
                  <a:pt x="2561904" y="2360721"/>
                </a:lnTo>
                <a:lnTo>
                  <a:pt x="2566984" y="2366436"/>
                </a:lnTo>
                <a:lnTo>
                  <a:pt x="2573018" y="2371199"/>
                </a:lnTo>
                <a:lnTo>
                  <a:pt x="2578733" y="2375961"/>
                </a:lnTo>
                <a:lnTo>
                  <a:pt x="2584449" y="2380724"/>
                </a:lnTo>
                <a:lnTo>
                  <a:pt x="2590482" y="2384852"/>
                </a:lnTo>
                <a:lnTo>
                  <a:pt x="2596515" y="2388980"/>
                </a:lnTo>
                <a:lnTo>
                  <a:pt x="2602866" y="2392790"/>
                </a:lnTo>
                <a:lnTo>
                  <a:pt x="2609217" y="2396600"/>
                </a:lnTo>
                <a:lnTo>
                  <a:pt x="2614615" y="2399140"/>
                </a:lnTo>
                <a:lnTo>
                  <a:pt x="2620648" y="2402315"/>
                </a:lnTo>
                <a:lnTo>
                  <a:pt x="2626682" y="2404856"/>
                </a:lnTo>
                <a:lnTo>
                  <a:pt x="2632715" y="2407713"/>
                </a:lnTo>
                <a:lnTo>
                  <a:pt x="2639066" y="2409618"/>
                </a:lnTo>
                <a:lnTo>
                  <a:pt x="2644781" y="2411841"/>
                </a:lnTo>
                <a:lnTo>
                  <a:pt x="2651132" y="2413428"/>
                </a:lnTo>
                <a:lnTo>
                  <a:pt x="2657165" y="2415651"/>
                </a:lnTo>
                <a:lnTo>
                  <a:pt x="2666056" y="2417556"/>
                </a:lnTo>
                <a:lnTo>
                  <a:pt x="2674630" y="2419144"/>
                </a:lnTo>
                <a:lnTo>
                  <a:pt x="2683839" y="2420414"/>
                </a:lnTo>
                <a:lnTo>
                  <a:pt x="2692412" y="2421049"/>
                </a:lnTo>
                <a:lnTo>
                  <a:pt x="2699716" y="2422001"/>
                </a:lnTo>
                <a:lnTo>
                  <a:pt x="2707336" y="2422001"/>
                </a:lnTo>
                <a:lnTo>
                  <a:pt x="2714640" y="2422001"/>
                </a:lnTo>
                <a:lnTo>
                  <a:pt x="2721943" y="2421366"/>
                </a:lnTo>
                <a:lnTo>
                  <a:pt x="2728612" y="2421049"/>
                </a:lnTo>
                <a:lnTo>
                  <a:pt x="2734962" y="2420414"/>
                </a:lnTo>
                <a:lnTo>
                  <a:pt x="2741631" y="2419461"/>
                </a:lnTo>
                <a:lnTo>
                  <a:pt x="2747981" y="2418192"/>
                </a:lnTo>
                <a:lnTo>
                  <a:pt x="2754015" y="2417239"/>
                </a:lnTo>
                <a:lnTo>
                  <a:pt x="2759731" y="2415968"/>
                </a:lnTo>
                <a:lnTo>
                  <a:pt x="2765446" y="2414381"/>
                </a:lnTo>
                <a:lnTo>
                  <a:pt x="2771480" y="2412476"/>
                </a:lnTo>
                <a:lnTo>
                  <a:pt x="2776560" y="2410888"/>
                </a:lnTo>
                <a:lnTo>
                  <a:pt x="2782276" y="2408666"/>
                </a:lnTo>
                <a:lnTo>
                  <a:pt x="2787357" y="2406761"/>
                </a:lnTo>
                <a:lnTo>
                  <a:pt x="2792437" y="2404538"/>
                </a:lnTo>
                <a:lnTo>
                  <a:pt x="2797835" y="2402315"/>
                </a:lnTo>
                <a:lnTo>
                  <a:pt x="2802598" y="2400093"/>
                </a:lnTo>
                <a:lnTo>
                  <a:pt x="2807361" y="2397553"/>
                </a:lnTo>
                <a:lnTo>
                  <a:pt x="2812442" y="2395012"/>
                </a:lnTo>
                <a:lnTo>
                  <a:pt x="2816888" y="2392155"/>
                </a:lnTo>
                <a:lnTo>
                  <a:pt x="2821016" y="2389297"/>
                </a:lnTo>
                <a:lnTo>
                  <a:pt x="2825461" y="2386439"/>
                </a:lnTo>
                <a:lnTo>
                  <a:pt x="2830224" y="2383264"/>
                </a:lnTo>
                <a:lnTo>
                  <a:pt x="2834352" y="2380089"/>
                </a:lnTo>
                <a:lnTo>
                  <a:pt x="2838163" y="2377232"/>
                </a:lnTo>
                <a:lnTo>
                  <a:pt x="2842608" y="2374056"/>
                </a:lnTo>
                <a:lnTo>
                  <a:pt x="2846419" y="2370881"/>
                </a:lnTo>
                <a:lnTo>
                  <a:pt x="2851817" y="2366118"/>
                </a:lnTo>
                <a:lnTo>
                  <a:pt x="2856898" y="2360721"/>
                </a:lnTo>
                <a:lnTo>
                  <a:pt x="2861343" y="2356593"/>
                </a:lnTo>
                <a:lnTo>
                  <a:pt x="2875950" y="2341670"/>
                </a:lnTo>
                <a:lnTo>
                  <a:pt x="2890557" y="2327064"/>
                </a:lnTo>
                <a:lnTo>
                  <a:pt x="2905163" y="2312458"/>
                </a:lnTo>
                <a:lnTo>
                  <a:pt x="2919770" y="2297852"/>
                </a:lnTo>
                <a:lnTo>
                  <a:pt x="2934059" y="2283564"/>
                </a:lnTo>
                <a:lnTo>
                  <a:pt x="2948984" y="2268641"/>
                </a:lnTo>
                <a:lnTo>
                  <a:pt x="2963591" y="2254035"/>
                </a:lnTo>
                <a:lnTo>
                  <a:pt x="2978197" y="2239429"/>
                </a:lnTo>
                <a:lnTo>
                  <a:pt x="2992804" y="2224823"/>
                </a:lnTo>
                <a:lnTo>
                  <a:pt x="3007728" y="2210218"/>
                </a:lnTo>
                <a:lnTo>
                  <a:pt x="3022018" y="2195929"/>
                </a:lnTo>
                <a:lnTo>
                  <a:pt x="3036625" y="2181006"/>
                </a:lnTo>
                <a:lnTo>
                  <a:pt x="3051231" y="2166401"/>
                </a:lnTo>
                <a:lnTo>
                  <a:pt x="3065838" y="2151795"/>
                </a:lnTo>
                <a:lnTo>
                  <a:pt x="3080762" y="2137189"/>
                </a:lnTo>
                <a:lnTo>
                  <a:pt x="3095369" y="2122265"/>
                </a:lnTo>
                <a:lnTo>
                  <a:pt x="3109658" y="2107978"/>
                </a:lnTo>
                <a:lnTo>
                  <a:pt x="3124265" y="2093371"/>
                </a:lnTo>
                <a:lnTo>
                  <a:pt x="3133156" y="2084798"/>
                </a:lnTo>
                <a:lnTo>
                  <a:pt x="3136332" y="2081624"/>
                </a:lnTo>
                <a:lnTo>
                  <a:pt x="3138872" y="2078766"/>
                </a:lnTo>
                <a:lnTo>
                  <a:pt x="3143000" y="2075273"/>
                </a:lnTo>
                <a:lnTo>
                  <a:pt x="3146811" y="2072098"/>
                </a:lnTo>
                <a:lnTo>
                  <a:pt x="3150939" y="2068923"/>
                </a:lnTo>
                <a:lnTo>
                  <a:pt x="3154749" y="2065748"/>
                </a:lnTo>
                <a:lnTo>
                  <a:pt x="3159195" y="2062572"/>
                </a:lnTo>
                <a:lnTo>
                  <a:pt x="3163640" y="2059398"/>
                </a:lnTo>
                <a:lnTo>
                  <a:pt x="3168086" y="2056539"/>
                </a:lnTo>
                <a:lnTo>
                  <a:pt x="3172214" y="2053682"/>
                </a:lnTo>
                <a:lnTo>
                  <a:pt x="3176977" y="2051142"/>
                </a:lnTo>
                <a:lnTo>
                  <a:pt x="3181740" y="2048284"/>
                </a:lnTo>
                <a:lnTo>
                  <a:pt x="3186503" y="2045744"/>
                </a:lnTo>
                <a:lnTo>
                  <a:pt x="3191266" y="2043521"/>
                </a:lnTo>
                <a:lnTo>
                  <a:pt x="3196664" y="2040981"/>
                </a:lnTo>
                <a:lnTo>
                  <a:pt x="3201745" y="2039076"/>
                </a:lnTo>
                <a:lnTo>
                  <a:pt x="3206825" y="2037171"/>
                </a:lnTo>
                <a:lnTo>
                  <a:pt x="3211906" y="2035266"/>
                </a:lnTo>
                <a:lnTo>
                  <a:pt x="3217939" y="2033044"/>
                </a:lnTo>
                <a:lnTo>
                  <a:pt x="3223655" y="2031456"/>
                </a:lnTo>
                <a:lnTo>
                  <a:pt x="3229053" y="2029868"/>
                </a:lnTo>
                <a:lnTo>
                  <a:pt x="3235086" y="2028281"/>
                </a:lnTo>
                <a:lnTo>
                  <a:pt x="3241437" y="2027328"/>
                </a:lnTo>
                <a:lnTo>
                  <a:pt x="3247470" y="2026058"/>
                </a:lnTo>
                <a:lnTo>
                  <a:pt x="3253821" y="2025105"/>
                </a:lnTo>
                <a:lnTo>
                  <a:pt x="3260172" y="2024470"/>
                </a:lnTo>
                <a:lnTo>
                  <a:pt x="3267158" y="2024153"/>
                </a:lnTo>
                <a:lnTo>
                  <a:pt x="3274144" y="2023518"/>
                </a:lnTo>
                <a:lnTo>
                  <a:pt x="3281447" y="2023518"/>
                </a:lnTo>
                <a:lnTo>
                  <a:pt x="3288433" y="2023518"/>
                </a:lnTo>
                <a:lnTo>
                  <a:pt x="3297006" y="2024153"/>
                </a:lnTo>
                <a:lnTo>
                  <a:pt x="3305262" y="2024788"/>
                </a:lnTo>
                <a:lnTo>
                  <a:pt x="3313518" y="2026058"/>
                </a:lnTo>
                <a:lnTo>
                  <a:pt x="3321457" y="2027645"/>
                </a:lnTo>
                <a:lnTo>
                  <a:pt x="3332571" y="2029868"/>
                </a:lnTo>
                <a:lnTo>
                  <a:pt x="3343367" y="2033044"/>
                </a:lnTo>
                <a:lnTo>
                  <a:pt x="3354163" y="2036853"/>
                </a:lnTo>
                <a:lnTo>
                  <a:pt x="3364325" y="2040981"/>
                </a:lnTo>
                <a:lnTo>
                  <a:pt x="3372581" y="2045109"/>
                </a:lnTo>
                <a:lnTo>
                  <a:pt x="3381472" y="2049555"/>
                </a:lnTo>
                <a:lnTo>
                  <a:pt x="3389728" y="2054317"/>
                </a:lnTo>
                <a:lnTo>
                  <a:pt x="3397666" y="2059398"/>
                </a:lnTo>
                <a:lnTo>
                  <a:pt x="3405605" y="2065112"/>
                </a:lnTo>
                <a:lnTo>
                  <a:pt x="3413226" y="2071145"/>
                </a:lnTo>
                <a:lnTo>
                  <a:pt x="3420847" y="2077496"/>
                </a:lnTo>
                <a:lnTo>
                  <a:pt x="3427832" y="2084798"/>
                </a:lnTo>
                <a:lnTo>
                  <a:pt x="3435136" y="2091784"/>
                </a:lnTo>
                <a:lnTo>
                  <a:pt x="3441487" y="2099404"/>
                </a:lnTo>
                <a:lnTo>
                  <a:pt x="3447202" y="2107025"/>
                </a:lnTo>
                <a:lnTo>
                  <a:pt x="3453236" y="2114963"/>
                </a:lnTo>
                <a:lnTo>
                  <a:pt x="3458316" y="2122901"/>
                </a:lnTo>
                <a:lnTo>
                  <a:pt x="3463079" y="2131156"/>
                </a:lnTo>
                <a:lnTo>
                  <a:pt x="3467525" y="2139729"/>
                </a:lnTo>
                <a:lnTo>
                  <a:pt x="3471653" y="2148302"/>
                </a:lnTo>
                <a:lnTo>
                  <a:pt x="3475781" y="2158780"/>
                </a:lnTo>
                <a:lnTo>
                  <a:pt x="3479591" y="2169258"/>
                </a:lnTo>
                <a:lnTo>
                  <a:pt x="3482767" y="2180054"/>
                </a:lnTo>
                <a:lnTo>
                  <a:pt x="3484989" y="2191167"/>
                </a:lnTo>
                <a:lnTo>
                  <a:pt x="3486577" y="2199105"/>
                </a:lnTo>
                <a:lnTo>
                  <a:pt x="3487847" y="2207360"/>
                </a:lnTo>
                <a:lnTo>
                  <a:pt x="3488482" y="2215615"/>
                </a:lnTo>
                <a:lnTo>
                  <a:pt x="3489117" y="2223871"/>
                </a:lnTo>
                <a:lnTo>
                  <a:pt x="3489117" y="2231174"/>
                </a:lnTo>
                <a:lnTo>
                  <a:pt x="3489117" y="2238159"/>
                </a:lnTo>
                <a:lnTo>
                  <a:pt x="3488482" y="2245462"/>
                </a:lnTo>
                <a:lnTo>
                  <a:pt x="3488165" y="2252447"/>
                </a:lnTo>
                <a:lnTo>
                  <a:pt x="3487530" y="2258798"/>
                </a:lnTo>
                <a:lnTo>
                  <a:pt x="3486577" y="2265148"/>
                </a:lnTo>
                <a:lnTo>
                  <a:pt x="3485307" y="2271181"/>
                </a:lnTo>
                <a:lnTo>
                  <a:pt x="3484354" y="2277531"/>
                </a:lnTo>
                <a:lnTo>
                  <a:pt x="3482767" y="2283564"/>
                </a:lnTo>
                <a:lnTo>
                  <a:pt x="3481179" y="2288962"/>
                </a:lnTo>
                <a:lnTo>
                  <a:pt x="3479591" y="2294678"/>
                </a:lnTo>
                <a:lnTo>
                  <a:pt x="3477369" y="2300392"/>
                </a:lnTo>
                <a:lnTo>
                  <a:pt x="3475781" y="2305790"/>
                </a:lnTo>
                <a:lnTo>
                  <a:pt x="3473558" y="2310870"/>
                </a:lnTo>
                <a:lnTo>
                  <a:pt x="3471653" y="2315951"/>
                </a:lnTo>
                <a:lnTo>
                  <a:pt x="3469113" y="2321031"/>
                </a:lnTo>
                <a:lnTo>
                  <a:pt x="3466890" y="2325794"/>
                </a:lnTo>
                <a:lnTo>
                  <a:pt x="3464349" y="2330556"/>
                </a:lnTo>
                <a:lnTo>
                  <a:pt x="3461492" y="2335319"/>
                </a:lnTo>
                <a:lnTo>
                  <a:pt x="3458951" y="2340082"/>
                </a:lnTo>
                <a:lnTo>
                  <a:pt x="3456093" y="2344527"/>
                </a:lnTo>
                <a:lnTo>
                  <a:pt x="3453236" y="2348972"/>
                </a:lnTo>
                <a:lnTo>
                  <a:pt x="3450060" y="2353418"/>
                </a:lnTo>
                <a:lnTo>
                  <a:pt x="3446885" y="2357545"/>
                </a:lnTo>
                <a:lnTo>
                  <a:pt x="3443709" y="2361673"/>
                </a:lnTo>
                <a:lnTo>
                  <a:pt x="3440534" y="2365483"/>
                </a:lnTo>
                <a:lnTo>
                  <a:pt x="3437359" y="2369612"/>
                </a:lnTo>
                <a:lnTo>
                  <a:pt x="3433866" y="2373421"/>
                </a:lnTo>
                <a:lnTo>
                  <a:pt x="3431008" y="2376279"/>
                </a:lnTo>
                <a:lnTo>
                  <a:pt x="3427832" y="2379455"/>
                </a:lnTo>
                <a:lnTo>
                  <a:pt x="3419259" y="2388027"/>
                </a:lnTo>
                <a:lnTo>
                  <a:pt x="3404970" y="2402950"/>
                </a:lnTo>
                <a:lnTo>
                  <a:pt x="3390045" y="2417556"/>
                </a:lnTo>
                <a:lnTo>
                  <a:pt x="3375439" y="2431845"/>
                </a:lnTo>
                <a:lnTo>
                  <a:pt x="3360832" y="2446450"/>
                </a:lnTo>
                <a:lnTo>
                  <a:pt x="3346225" y="2461056"/>
                </a:lnTo>
                <a:lnTo>
                  <a:pt x="3331301" y="2475979"/>
                </a:lnTo>
                <a:lnTo>
                  <a:pt x="3317011" y="2490585"/>
                </a:lnTo>
                <a:lnTo>
                  <a:pt x="3302405" y="2504873"/>
                </a:lnTo>
                <a:lnTo>
                  <a:pt x="3287798" y="2519479"/>
                </a:lnTo>
                <a:lnTo>
                  <a:pt x="3273191" y="2534085"/>
                </a:lnTo>
                <a:lnTo>
                  <a:pt x="3258584" y="2548690"/>
                </a:lnTo>
                <a:lnTo>
                  <a:pt x="3243660" y="2563614"/>
                </a:lnTo>
                <a:lnTo>
                  <a:pt x="3229371" y="2578219"/>
                </a:lnTo>
                <a:lnTo>
                  <a:pt x="3214764" y="2592508"/>
                </a:lnTo>
                <a:lnTo>
                  <a:pt x="3200157" y="2607114"/>
                </a:lnTo>
                <a:lnTo>
                  <a:pt x="3185550" y="2621719"/>
                </a:lnTo>
                <a:lnTo>
                  <a:pt x="3170626" y="2636643"/>
                </a:lnTo>
                <a:lnTo>
                  <a:pt x="3156019" y="2651249"/>
                </a:lnTo>
                <a:lnTo>
                  <a:pt x="3141730" y="2665854"/>
                </a:lnTo>
                <a:lnTo>
                  <a:pt x="3127123" y="2680142"/>
                </a:lnTo>
                <a:lnTo>
                  <a:pt x="3112516" y="2694748"/>
                </a:lnTo>
                <a:lnTo>
                  <a:pt x="3097592" y="2709354"/>
                </a:lnTo>
                <a:lnTo>
                  <a:pt x="3082985" y="2724277"/>
                </a:lnTo>
                <a:lnTo>
                  <a:pt x="3068378" y="2738883"/>
                </a:lnTo>
                <a:lnTo>
                  <a:pt x="3054089" y="2753489"/>
                </a:lnTo>
                <a:lnTo>
                  <a:pt x="3039482" y="2767777"/>
                </a:lnTo>
                <a:lnTo>
                  <a:pt x="3024558" y="2782383"/>
                </a:lnTo>
                <a:lnTo>
                  <a:pt x="3009951" y="2797306"/>
                </a:lnTo>
                <a:lnTo>
                  <a:pt x="2995344" y="2811912"/>
                </a:lnTo>
                <a:lnTo>
                  <a:pt x="2981055" y="2826518"/>
                </a:lnTo>
                <a:lnTo>
                  <a:pt x="2966448" y="2841123"/>
                </a:lnTo>
                <a:lnTo>
                  <a:pt x="2951524" y="2855412"/>
                </a:lnTo>
                <a:lnTo>
                  <a:pt x="2936917" y="2870017"/>
                </a:lnTo>
                <a:lnTo>
                  <a:pt x="2922311" y="2884941"/>
                </a:lnTo>
                <a:lnTo>
                  <a:pt x="2907704" y="2899546"/>
                </a:lnTo>
                <a:lnTo>
                  <a:pt x="2893414" y="2914152"/>
                </a:lnTo>
                <a:lnTo>
                  <a:pt x="2878808" y="2928758"/>
                </a:lnTo>
                <a:lnTo>
                  <a:pt x="2863883" y="2943046"/>
                </a:lnTo>
                <a:lnTo>
                  <a:pt x="2849277" y="2957970"/>
                </a:lnTo>
                <a:lnTo>
                  <a:pt x="2838163" y="2969083"/>
                </a:lnTo>
                <a:lnTo>
                  <a:pt x="2836575" y="2970670"/>
                </a:lnTo>
                <a:lnTo>
                  <a:pt x="2834670" y="2972576"/>
                </a:lnTo>
                <a:lnTo>
                  <a:pt x="2831177" y="2976386"/>
                </a:lnTo>
                <a:lnTo>
                  <a:pt x="2828001" y="2980513"/>
                </a:lnTo>
                <a:lnTo>
                  <a:pt x="2824191" y="2984323"/>
                </a:lnTo>
                <a:lnTo>
                  <a:pt x="2821016" y="2988451"/>
                </a:lnTo>
                <a:lnTo>
                  <a:pt x="2817840" y="2992262"/>
                </a:lnTo>
                <a:lnTo>
                  <a:pt x="2814665" y="2996707"/>
                </a:lnTo>
                <a:lnTo>
                  <a:pt x="2812125" y="3001152"/>
                </a:lnTo>
                <a:lnTo>
                  <a:pt x="2809267" y="3005597"/>
                </a:lnTo>
                <a:lnTo>
                  <a:pt x="2806409" y="3009725"/>
                </a:lnTo>
                <a:lnTo>
                  <a:pt x="2803551" y="3014488"/>
                </a:lnTo>
                <a:lnTo>
                  <a:pt x="2801328" y="3019250"/>
                </a:lnTo>
                <a:lnTo>
                  <a:pt x="2798470" y="3024013"/>
                </a:lnTo>
                <a:lnTo>
                  <a:pt x="2796248" y="3029093"/>
                </a:lnTo>
                <a:lnTo>
                  <a:pt x="2794025" y="3034491"/>
                </a:lnTo>
                <a:lnTo>
                  <a:pt x="2791802" y="3039571"/>
                </a:lnTo>
                <a:lnTo>
                  <a:pt x="2789897" y="3044652"/>
                </a:lnTo>
                <a:lnTo>
                  <a:pt x="2787674" y="3050367"/>
                </a:lnTo>
                <a:lnTo>
                  <a:pt x="2786086" y="3055765"/>
                </a:lnTo>
                <a:lnTo>
                  <a:pt x="2784499" y="3061480"/>
                </a:lnTo>
                <a:lnTo>
                  <a:pt x="2782911" y="3066878"/>
                </a:lnTo>
                <a:lnTo>
                  <a:pt x="2781958" y="3073228"/>
                </a:lnTo>
                <a:lnTo>
                  <a:pt x="2780688" y="3079261"/>
                </a:lnTo>
                <a:lnTo>
                  <a:pt x="2779418" y="3085611"/>
                </a:lnTo>
                <a:lnTo>
                  <a:pt x="2778783" y="3091962"/>
                </a:lnTo>
                <a:lnTo>
                  <a:pt x="2777830" y="3098629"/>
                </a:lnTo>
                <a:lnTo>
                  <a:pt x="2777513" y="3105933"/>
                </a:lnTo>
                <a:lnTo>
                  <a:pt x="2777513" y="3112600"/>
                </a:lnTo>
                <a:lnTo>
                  <a:pt x="2777513" y="3119586"/>
                </a:lnTo>
                <a:lnTo>
                  <a:pt x="2777513" y="3127524"/>
                </a:lnTo>
                <a:lnTo>
                  <a:pt x="2778148" y="3136096"/>
                </a:lnTo>
                <a:lnTo>
                  <a:pt x="2779100" y="3144034"/>
                </a:lnTo>
                <a:lnTo>
                  <a:pt x="2780371" y="3151973"/>
                </a:lnTo>
                <a:lnTo>
                  <a:pt x="2782276" y="3162133"/>
                </a:lnTo>
                <a:lnTo>
                  <a:pt x="2785134" y="3172611"/>
                </a:lnTo>
                <a:lnTo>
                  <a:pt x="2787674" y="3182454"/>
                </a:lnTo>
                <a:lnTo>
                  <a:pt x="2791802" y="3192297"/>
                </a:lnTo>
                <a:lnTo>
                  <a:pt x="2795613" y="3201822"/>
                </a:lnTo>
                <a:lnTo>
                  <a:pt x="2800058" y="3211348"/>
                </a:lnTo>
                <a:lnTo>
                  <a:pt x="2805139" y="3220873"/>
                </a:lnTo>
                <a:lnTo>
                  <a:pt x="2810854" y="3230081"/>
                </a:lnTo>
                <a:lnTo>
                  <a:pt x="2817205" y="3238654"/>
                </a:lnTo>
                <a:lnTo>
                  <a:pt x="2823556" y="3247545"/>
                </a:lnTo>
                <a:lnTo>
                  <a:pt x="2830542" y="3255800"/>
                </a:lnTo>
                <a:lnTo>
                  <a:pt x="2838163" y="3263738"/>
                </a:lnTo>
                <a:lnTo>
                  <a:pt x="2846419" y="3271359"/>
                </a:lnTo>
                <a:lnTo>
                  <a:pt x="2854992" y="3278344"/>
                </a:lnTo>
                <a:lnTo>
                  <a:pt x="2863248" y="3285012"/>
                </a:lnTo>
                <a:lnTo>
                  <a:pt x="2872457" y="3291045"/>
                </a:lnTo>
                <a:lnTo>
                  <a:pt x="2881030" y="3296760"/>
                </a:lnTo>
                <a:lnTo>
                  <a:pt x="2890557" y="3301840"/>
                </a:lnTo>
                <a:lnTo>
                  <a:pt x="2900083" y="3306603"/>
                </a:lnTo>
                <a:lnTo>
                  <a:pt x="2909609" y="3310413"/>
                </a:lnTo>
                <a:lnTo>
                  <a:pt x="2919453" y="3314223"/>
                </a:lnTo>
                <a:lnTo>
                  <a:pt x="2929931" y="3317399"/>
                </a:lnTo>
                <a:lnTo>
                  <a:pt x="2939775" y="3319621"/>
                </a:lnTo>
                <a:lnTo>
                  <a:pt x="2949936" y="3321526"/>
                </a:lnTo>
                <a:lnTo>
                  <a:pt x="2957875" y="3322796"/>
                </a:lnTo>
                <a:lnTo>
                  <a:pt x="2966448" y="3324066"/>
                </a:lnTo>
                <a:lnTo>
                  <a:pt x="2974387" y="3324384"/>
                </a:lnTo>
                <a:lnTo>
                  <a:pt x="2982325" y="3324701"/>
                </a:lnTo>
                <a:lnTo>
                  <a:pt x="2989311" y="3324701"/>
                </a:lnTo>
                <a:lnTo>
                  <a:pt x="2996615" y="3324384"/>
                </a:lnTo>
                <a:lnTo>
                  <a:pt x="3003283" y="3324066"/>
                </a:lnTo>
                <a:lnTo>
                  <a:pt x="3010269" y="3323114"/>
                </a:lnTo>
                <a:lnTo>
                  <a:pt x="3016302" y="3322479"/>
                </a:lnTo>
                <a:lnTo>
                  <a:pt x="3022653" y="3321526"/>
                </a:lnTo>
                <a:lnTo>
                  <a:pt x="3029004" y="3320574"/>
                </a:lnTo>
                <a:lnTo>
                  <a:pt x="3035037" y="3318986"/>
                </a:lnTo>
                <a:lnTo>
                  <a:pt x="3040435" y="3317399"/>
                </a:lnTo>
                <a:lnTo>
                  <a:pt x="3046151" y="3315811"/>
                </a:lnTo>
                <a:lnTo>
                  <a:pt x="3052184" y="3314223"/>
                </a:lnTo>
                <a:lnTo>
                  <a:pt x="3057582" y="3312001"/>
                </a:lnTo>
                <a:lnTo>
                  <a:pt x="3062663" y="3310096"/>
                </a:lnTo>
                <a:lnTo>
                  <a:pt x="3068061" y="3308191"/>
                </a:lnTo>
                <a:lnTo>
                  <a:pt x="3072824" y="3305650"/>
                </a:lnTo>
                <a:lnTo>
                  <a:pt x="3077905" y="3303428"/>
                </a:lnTo>
                <a:lnTo>
                  <a:pt x="3082668" y="3300888"/>
                </a:lnTo>
                <a:lnTo>
                  <a:pt x="3087431" y="3298348"/>
                </a:lnTo>
                <a:lnTo>
                  <a:pt x="3092194" y="3295807"/>
                </a:lnTo>
                <a:lnTo>
                  <a:pt x="3096639" y="3292632"/>
                </a:lnTo>
                <a:lnTo>
                  <a:pt x="3100767" y="3289775"/>
                </a:lnTo>
                <a:lnTo>
                  <a:pt x="3105213" y="3287234"/>
                </a:lnTo>
                <a:lnTo>
                  <a:pt x="3109658" y="3284059"/>
                </a:lnTo>
                <a:lnTo>
                  <a:pt x="3114104" y="3280884"/>
                </a:lnTo>
                <a:lnTo>
                  <a:pt x="3117914" y="3277709"/>
                </a:lnTo>
                <a:lnTo>
                  <a:pt x="3122042" y="3274534"/>
                </a:lnTo>
                <a:lnTo>
                  <a:pt x="3125853" y="3270724"/>
                </a:lnTo>
                <a:lnTo>
                  <a:pt x="3129346" y="3267231"/>
                </a:lnTo>
                <a:lnTo>
                  <a:pt x="3131569" y="3265326"/>
                </a:lnTo>
                <a:lnTo>
                  <a:pt x="3133156" y="3263738"/>
                </a:lnTo>
                <a:lnTo>
                  <a:pt x="3144270" y="3252625"/>
                </a:lnTo>
                <a:lnTo>
                  <a:pt x="3158877" y="3238019"/>
                </a:lnTo>
                <a:lnTo>
                  <a:pt x="3173484" y="3223731"/>
                </a:lnTo>
                <a:lnTo>
                  <a:pt x="3188091" y="3208808"/>
                </a:lnTo>
                <a:lnTo>
                  <a:pt x="3202380" y="3194202"/>
                </a:lnTo>
                <a:lnTo>
                  <a:pt x="3217304" y="3179596"/>
                </a:lnTo>
                <a:lnTo>
                  <a:pt x="3231911" y="3164990"/>
                </a:lnTo>
                <a:lnTo>
                  <a:pt x="3246518" y="3150385"/>
                </a:lnTo>
                <a:lnTo>
                  <a:pt x="3261125" y="3136096"/>
                </a:lnTo>
                <a:lnTo>
                  <a:pt x="3275731" y="3121173"/>
                </a:lnTo>
                <a:lnTo>
                  <a:pt x="3290021" y="3106567"/>
                </a:lnTo>
                <a:lnTo>
                  <a:pt x="3304945" y="3091962"/>
                </a:lnTo>
                <a:lnTo>
                  <a:pt x="3319552" y="3077356"/>
                </a:lnTo>
                <a:lnTo>
                  <a:pt x="3334158" y="3062433"/>
                </a:lnTo>
                <a:lnTo>
                  <a:pt x="3348765" y="3048144"/>
                </a:lnTo>
                <a:lnTo>
                  <a:pt x="3363690" y="3033539"/>
                </a:lnTo>
                <a:lnTo>
                  <a:pt x="3377979" y="3018933"/>
                </a:lnTo>
                <a:lnTo>
                  <a:pt x="3392586" y="3004327"/>
                </a:lnTo>
                <a:lnTo>
                  <a:pt x="3407192" y="2989721"/>
                </a:lnTo>
                <a:lnTo>
                  <a:pt x="3421799" y="2974798"/>
                </a:lnTo>
                <a:lnTo>
                  <a:pt x="3436724" y="2960510"/>
                </a:lnTo>
                <a:lnTo>
                  <a:pt x="3451330" y="2945904"/>
                </a:lnTo>
                <a:lnTo>
                  <a:pt x="3465620" y="2931298"/>
                </a:lnTo>
                <a:lnTo>
                  <a:pt x="3480226" y="2916692"/>
                </a:lnTo>
                <a:lnTo>
                  <a:pt x="3494833" y="2901769"/>
                </a:lnTo>
                <a:lnTo>
                  <a:pt x="3509757" y="2887163"/>
                </a:lnTo>
                <a:lnTo>
                  <a:pt x="3524364" y="2872875"/>
                </a:lnTo>
                <a:lnTo>
                  <a:pt x="3538654" y="2858269"/>
                </a:lnTo>
                <a:lnTo>
                  <a:pt x="3553260" y="2843664"/>
                </a:lnTo>
                <a:lnTo>
                  <a:pt x="3567867" y="2829058"/>
                </a:lnTo>
                <a:lnTo>
                  <a:pt x="3582791" y="2814135"/>
                </a:lnTo>
                <a:lnTo>
                  <a:pt x="3597398" y="2799846"/>
                </a:lnTo>
                <a:lnTo>
                  <a:pt x="3612005" y="2785240"/>
                </a:lnTo>
                <a:lnTo>
                  <a:pt x="3626294" y="2770635"/>
                </a:lnTo>
                <a:lnTo>
                  <a:pt x="3640901" y="2756029"/>
                </a:lnTo>
                <a:lnTo>
                  <a:pt x="3655508" y="2741106"/>
                </a:lnTo>
                <a:lnTo>
                  <a:pt x="3670432" y="2726500"/>
                </a:lnTo>
                <a:lnTo>
                  <a:pt x="3685039" y="2712212"/>
                </a:lnTo>
                <a:lnTo>
                  <a:pt x="3699646" y="2697606"/>
                </a:lnTo>
                <a:lnTo>
                  <a:pt x="3713935" y="2683000"/>
                </a:lnTo>
                <a:lnTo>
                  <a:pt x="3728542" y="2668395"/>
                </a:lnTo>
                <a:lnTo>
                  <a:pt x="3743466" y="2653471"/>
                </a:lnTo>
                <a:lnTo>
                  <a:pt x="3758073" y="2638865"/>
                </a:lnTo>
                <a:lnTo>
                  <a:pt x="3772680" y="2624577"/>
                </a:lnTo>
                <a:lnTo>
                  <a:pt x="3787286" y="2609972"/>
                </a:lnTo>
                <a:lnTo>
                  <a:pt x="3801576" y="2595365"/>
                </a:lnTo>
                <a:lnTo>
                  <a:pt x="3816500" y="2580442"/>
                </a:lnTo>
                <a:lnTo>
                  <a:pt x="3831107" y="2565836"/>
                </a:lnTo>
                <a:lnTo>
                  <a:pt x="3845714" y="2551231"/>
                </a:lnTo>
                <a:lnTo>
                  <a:pt x="3860320" y="2536942"/>
                </a:lnTo>
                <a:lnTo>
                  <a:pt x="3875245" y="2522337"/>
                </a:lnTo>
                <a:lnTo>
                  <a:pt x="3889534" y="2507731"/>
                </a:lnTo>
                <a:lnTo>
                  <a:pt x="3904141" y="2492808"/>
                </a:lnTo>
                <a:lnTo>
                  <a:pt x="3918748" y="2478202"/>
                </a:lnTo>
                <a:lnTo>
                  <a:pt x="3933354" y="2463913"/>
                </a:lnTo>
                <a:lnTo>
                  <a:pt x="3948279" y="2449308"/>
                </a:lnTo>
                <a:lnTo>
                  <a:pt x="3962568" y="2434702"/>
                </a:lnTo>
                <a:lnTo>
                  <a:pt x="3977175" y="2419779"/>
                </a:lnTo>
                <a:lnTo>
                  <a:pt x="3991782" y="2405173"/>
                </a:lnTo>
                <a:lnTo>
                  <a:pt x="4006388" y="2390567"/>
                </a:lnTo>
                <a:lnTo>
                  <a:pt x="4020995" y="2376279"/>
                </a:lnTo>
                <a:lnTo>
                  <a:pt x="4035919" y="2361673"/>
                </a:lnTo>
                <a:lnTo>
                  <a:pt x="4050209" y="2347067"/>
                </a:lnTo>
                <a:lnTo>
                  <a:pt x="4064815" y="2332144"/>
                </a:lnTo>
                <a:lnTo>
                  <a:pt x="4079422" y="2317538"/>
                </a:lnTo>
                <a:lnTo>
                  <a:pt x="4094029" y="2302933"/>
                </a:lnTo>
                <a:lnTo>
                  <a:pt x="4108953" y="2288644"/>
                </a:lnTo>
                <a:lnTo>
                  <a:pt x="4123560" y="2274039"/>
                </a:lnTo>
                <a:lnTo>
                  <a:pt x="4128323" y="2268641"/>
                </a:lnTo>
                <a:lnTo>
                  <a:pt x="4133404" y="2263878"/>
                </a:lnTo>
                <a:lnTo>
                  <a:pt x="4138167" y="2259750"/>
                </a:lnTo>
                <a:lnTo>
                  <a:pt x="4142295" y="2255940"/>
                </a:lnTo>
                <a:lnTo>
                  <a:pt x="4146105" y="2252765"/>
                </a:lnTo>
                <a:lnTo>
                  <a:pt x="4150551" y="2249590"/>
                </a:lnTo>
                <a:lnTo>
                  <a:pt x="4154361" y="2246415"/>
                </a:lnTo>
                <a:lnTo>
                  <a:pt x="4158807" y="2243239"/>
                </a:lnTo>
                <a:lnTo>
                  <a:pt x="4163253" y="2240699"/>
                </a:lnTo>
                <a:lnTo>
                  <a:pt x="4168016" y="2237842"/>
                </a:lnTo>
                <a:lnTo>
                  <a:pt x="4172461" y="2234984"/>
                </a:lnTo>
                <a:lnTo>
                  <a:pt x="4177224" y="2232761"/>
                </a:lnTo>
                <a:lnTo>
                  <a:pt x="4181987" y="2229904"/>
                </a:lnTo>
                <a:lnTo>
                  <a:pt x="4187068" y="2227364"/>
                </a:lnTo>
                <a:lnTo>
                  <a:pt x="4191831" y="2225459"/>
                </a:lnTo>
                <a:lnTo>
                  <a:pt x="4196912" y="2223236"/>
                </a:lnTo>
                <a:lnTo>
                  <a:pt x="4202627" y="2221331"/>
                </a:lnTo>
                <a:lnTo>
                  <a:pt x="4207708" y="2219108"/>
                </a:lnTo>
                <a:lnTo>
                  <a:pt x="4213106" y="2217203"/>
                </a:lnTo>
                <a:lnTo>
                  <a:pt x="4218822" y="2215615"/>
                </a:lnTo>
                <a:lnTo>
                  <a:pt x="4224855" y="2214028"/>
                </a:lnTo>
                <a:lnTo>
                  <a:pt x="4230571" y="2212758"/>
                </a:lnTo>
                <a:lnTo>
                  <a:pt x="4236287" y="2211805"/>
                </a:lnTo>
                <a:lnTo>
                  <a:pt x="4242955" y="2210535"/>
                </a:lnTo>
                <a:lnTo>
                  <a:pt x="4249306" y="2209265"/>
                </a:lnTo>
                <a:lnTo>
                  <a:pt x="4255656" y="2208948"/>
                </a:lnTo>
                <a:lnTo>
                  <a:pt x="4262325" y="2207995"/>
                </a:lnTo>
                <a:lnTo>
                  <a:pt x="4269628" y="2207678"/>
                </a:lnTo>
                <a:lnTo>
                  <a:pt x="4277249" y="2207678"/>
                </a:lnTo>
                <a:lnTo>
                  <a:pt x="4284235" y="2207995"/>
                </a:lnTo>
                <a:lnTo>
                  <a:pt x="4291856" y="2208630"/>
                </a:lnTo>
                <a:lnTo>
                  <a:pt x="4300429" y="2209265"/>
                </a:lnTo>
                <a:lnTo>
                  <a:pt x="4309321" y="2210535"/>
                </a:lnTo>
                <a:lnTo>
                  <a:pt x="4317894" y="2212123"/>
                </a:lnTo>
                <a:lnTo>
                  <a:pt x="4326785" y="2214028"/>
                </a:lnTo>
                <a:lnTo>
                  <a:pt x="4338534" y="2217521"/>
                </a:lnTo>
                <a:lnTo>
                  <a:pt x="4350918" y="2221648"/>
                </a:lnTo>
                <a:lnTo>
                  <a:pt x="4356951" y="2223871"/>
                </a:lnTo>
                <a:lnTo>
                  <a:pt x="4362350" y="2226728"/>
                </a:lnTo>
                <a:lnTo>
                  <a:pt x="4368383" y="2229586"/>
                </a:lnTo>
                <a:lnTo>
                  <a:pt x="4373781" y="2232126"/>
                </a:lnTo>
                <a:lnTo>
                  <a:pt x="4380767" y="2235936"/>
                </a:lnTo>
                <a:lnTo>
                  <a:pt x="4387118" y="2239747"/>
                </a:lnTo>
                <a:lnTo>
                  <a:pt x="4393468" y="2244192"/>
                </a:lnTo>
                <a:lnTo>
                  <a:pt x="4399819" y="2248638"/>
                </a:lnTo>
                <a:lnTo>
                  <a:pt x="4405535" y="2253400"/>
                </a:lnTo>
                <a:lnTo>
                  <a:pt x="4411568" y="2258163"/>
                </a:lnTo>
                <a:lnTo>
                  <a:pt x="4417601" y="2263243"/>
                </a:lnTo>
                <a:lnTo>
                  <a:pt x="4422999" y="2268641"/>
                </a:lnTo>
                <a:lnTo>
                  <a:pt x="4428715" y="2274356"/>
                </a:lnTo>
                <a:lnTo>
                  <a:pt x="4433796" y="2280389"/>
                </a:lnTo>
                <a:lnTo>
                  <a:pt x="4438876" y="2286104"/>
                </a:lnTo>
                <a:lnTo>
                  <a:pt x="4443639" y="2292137"/>
                </a:lnTo>
                <a:lnTo>
                  <a:pt x="4448085" y="2298487"/>
                </a:lnTo>
                <a:lnTo>
                  <a:pt x="4452213" y="2304838"/>
                </a:lnTo>
                <a:lnTo>
                  <a:pt x="4456023" y="2311188"/>
                </a:lnTo>
                <a:lnTo>
                  <a:pt x="4459516" y="2317856"/>
                </a:lnTo>
                <a:lnTo>
                  <a:pt x="4462692" y="2323572"/>
                </a:lnTo>
                <a:lnTo>
                  <a:pt x="4465550" y="2329604"/>
                </a:lnTo>
                <a:lnTo>
                  <a:pt x="4468090" y="2335319"/>
                </a:lnTo>
                <a:lnTo>
                  <a:pt x="4470313" y="2341352"/>
                </a:lnTo>
                <a:lnTo>
                  <a:pt x="4474758" y="2353418"/>
                </a:lnTo>
                <a:lnTo>
                  <a:pt x="4478251" y="2365483"/>
                </a:lnTo>
                <a:lnTo>
                  <a:pt x="4480156" y="2374374"/>
                </a:lnTo>
                <a:lnTo>
                  <a:pt x="4481744" y="2382947"/>
                </a:lnTo>
                <a:lnTo>
                  <a:pt x="4483014" y="2391838"/>
                </a:lnTo>
                <a:lnTo>
                  <a:pt x="4483967" y="2400410"/>
                </a:lnTo>
                <a:lnTo>
                  <a:pt x="4484284" y="2407713"/>
                </a:lnTo>
                <a:lnTo>
                  <a:pt x="4484284" y="2415016"/>
                </a:lnTo>
                <a:lnTo>
                  <a:pt x="4484284" y="2422319"/>
                </a:lnTo>
                <a:lnTo>
                  <a:pt x="4483967" y="2429939"/>
                </a:lnTo>
                <a:lnTo>
                  <a:pt x="4483332" y="2436289"/>
                </a:lnTo>
                <a:lnTo>
                  <a:pt x="4482697" y="2442958"/>
                </a:lnTo>
                <a:lnTo>
                  <a:pt x="4481744" y="2449308"/>
                </a:lnTo>
                <a:lnTo>
                  <a:pt x="4480792" y="2455658"/>
                </a:lnTo>
                <a:lnTo>
                  <a:pt x="4479521" y="2461691"/>
                </a:lnTo>
                <a:lnTo>
                  <a:pt x="4477934" y="2467406"/>
                </a:lnTo>
                <a:lnTo>
                  <a:pt x="4476346" y="2473122"/>
                </a:lnTo>
                <a:lnTo>
                  <a:pt x="4474758" y="2479155"/>
                </a:lnTo>
                <a:lnTo>
                  <a:pt x="4473171" y="2484235"/>
                </a:lnTo>
                <a:lnTo>
                  <a:pt x="4471265" y="2489632"/>
                </a:lnTo>
                <a:lnTo>
                  <a:pt x="4468725" y="2495030"/>
                </a:lnTo>
                <a:lnTo>
                  <a:pt x="4466820" y="2500110"/>
                </a:lnTo>
                <a:lnTo>
                  <a:pt x="4464280" y="2505191"/>
                </a:lnTo>
                <a:lnTo>
                  <a:pt x="4462057" y="2509953"/>
                </a:lnTo>
                <a:lnTo>
                  <a:pt x="4459516" y="2514716"/>
                </a:lnTo>
                <a:lnTo>
                  <a:pt x="4456976" y="2519479"/>
                </a:lnTo>
                <a:lnTo>
                  <a:pt x="4454118" y="2524242"/>
                </a:lnTo>
                <a:lnTo>
                  <a:pt x="4451260" y="2528687"/>
                </a:lnTo>
                <a:lnTo>
                  <a:pt x="4448403" y="2533132"/>
                </a:lnTo>
                <a:lnTo>
                  <a:pt x="4445227" y="2537260"/>
                </a:lnTo>
                <a:lnTo>
                  <a:pt x="4442687" y="2541705"/>
                </a:lnTo>
                <a:lnTo>
                  <a:pt x="4439511" y="2545516"/>
                </a:lnTo>
                <a:lnTo>
                  <a:pt x="4435701" y="2549643"/>
                </a:lnTo>
                <a:lnTo>
                  <a:pt x="4432526" y="2553453"/>
                </a:lnTo>
                <a:lnTo>
                  <a:pt x="4427763" y="2558851"/>
                </a:lnTo>
                <a:lnTo>
                  <a:pt x="4422999" y="2563614"/>
                </a:lnTo>
                <a:lnTo>
                  <a:pt x="4418236" y="2568694"/>
                </a:lnTo>
                <a:lnTo>
                  <a:pt x="4403630" y="2583300"/>
                </a:lnTo>
                <a:lnTo>
                  <a:pt x="4389023" y="2597906"/>
                </a:lnTo>
                <a:lnTo>
                  <a:pt x="4374416" y="2612194"/>
                </a:lnTo>
                <a:lnTo>
                  <a:pt x="4359809" y="2627117"/>
                </a:lnTo>
                <a:lnTo>
                  <a:pt x="4345520" y="2641723"/>
                </a:lnTo>
                <a:lnTo>
                  <a:pt x="4330596" y="2656329"/>
                </a:lnTo>
                <a:lnTo>
                  <a:pt x="4315989" y="2670935"/>
                </a:lnTo>
                <a:lnTo>
                  <a:pt x="4301382" y="2685223"/>
                </a:lnTo>
                <a:lnTo>
                  <a:pt x="4286775" y="2699829"/>
                </a:lnTo>
                <a:lnTo>
                  <a:pt x="4271851" y="2714752"/>
                </a:lnTo>
                <a:lnTo>
                  <a:pt x="4257562" y="2729357"/>
                </a:lnTo>
                <a:lnTo>
                  <a:pt x="4242955" y="2743963"/>
                </a:lnTo>
                <a:lnTo>
                  <a:pt x="4228348" y="2758569"/>
                </a:lnTo>
                <a:lnTo>
                  <a:pt x="4213741" y="2772857"/>
                </a:lnTo>
                <a:lnTo>
                  <a:pt x="4198817" y="2787781"/>
                </a:lnTo>
                <a:lnTo>
                  <a:pt x="4184210" y="2802386"/>
                </a:lnTo>
                <a:lnTo>
                  <a:pt x="4169921" y="2816992"/>
                </a:lnTo>
                <a:lnTo>
                  <a:pt x="4155314" y="2831598"/>
                </a:lnTo>
                <a:lnTo>
                  <a:pt x="4140707" y="2846521"/>
                </a:lnTo>
                <a:lnTo>
                  <a:pt x="4125783" y="2860492"/>
                </a:lnTo>
                <a:lnTo>
                  <a:pt x="4111176" y="2875415"/>
                </a:lnTo>
                <a:lnTo>
                  <a:pt x="4096569" y="2890021"/>
                </a:lnTo>
                <a:lnTo>
                  <a:pt x="4082280" y="2904627"/>
                </a:lnTo>
                <a:lnTo>
                  <a:pt x="4067673" y="2919233"/>
                </a:lnTo>
                <a:lnTo>
                  <a:pt x="4052749" y="2934156"/>
                </a:lnTo>
                <a:lnTo>
                  <a:pt x="4038142" y="2948444"/>
                </a:lnTo>
                <a:lnTo>
                  <a:pt x="4023535" y="2963050"/>
                </a:lnTo>
                <a:lnTo>
                  <a:pt x="4009246" y="2977656"/>
                </a:lnTo>
                <a:lnTo>
                  <a:pt x="3994639" y="2992262"/>
                </a:lnTo>
                <a:lnTo>
                  <a:pt x="3980033" y="3007185"/>
                </a:lnTo>
                <a:lnTo>
                  <a:pt x="3965108" y="3021790"/>
                </a:lnTo>
                <a:lnTo>
                  <a:pt x="3950501" y="3036079"/>
                </a:lnTo>
                <a:lnTo>
                  <a:pt x="3935895" y="3050684"/>
                </a:lnTo>
                <a:lnTo>
                  <a:pt x="3921605" y="3065290"/>
                </a:lnTo>
                <a:lnTo>
                  <a:pt x="3906999" y="3079896"/>
                </a:lnTo>
                <a:lnTo>
                  <a:pt x="3892074" y="3094820"/>
                </a:lnTo>
                <a:lnTo>
                  <a:pt x="3877468" y="3109108"/>
                </a:lnTo>
                <a:lnTo>
                  <a:pt x="3862861" y="3123713"/>
                </a:lnTo>
                <a:lnTo>
                  <a:pt x="3848254" y="3138319"/>
                </a:lnTo>
                <a:lnTo>
                  <a:pt x="3833965" y="3152925"/>
                </a:lnTo>
                <a:lnTo>
                  <a:pt x="3819040" y="3167848"/>
                </a:lnTo>
                <a:lnTo>
                  <a:pt x="3804434" y="3182454"/>
                </a:lnTo>
                <a:lnTo>
                  <a:pt x="3789827" y="3196742"/>
                </a:lnTo>
                <a:lnTo>
                  <a:pt x="3775220" y="3211348"/>
                </a:lnTo>
                <a:lnTo>
                  <a:pt x="3760296" y="3225954"/>
                </a:lnTo>
                <a:lnTo>
                  <a:pt x="3746006" y="3240559"/>
                </a:lnTo>
                <a:lnTo>
                  <a:pt x="3731400" y="3255483"/>
                </a:lnTo>
                <a:lnTo>
                  <a:pt x="3716793" y="3270089"/>
                </a:lnTo>
                <a:lnTo>
                  <a:pt x="3702186" y="3284377"/>
                </a:lnTo>
                <a:lnTo>
                  <a:pt x="3687262" y="3298983"/>
                </a:lnTo>
                <a:lnTo>
                  <a:pt x="3672655" y="3313588"/>
                </a:lnTo>
                <a:lnTo>
                  <a:pt x="3658366" y="3328512"/>
                </a:lnTo>
                <a:lnTo>
                  <a:pt x="3643759" y="3343117"/>
                </a:lnTo>
                <a:lnTo>
                  <a:pt x="3629152" y="3357723"/>
                </a:lnTo>
                <a:lnTo>
                  <a:pt x="3614545" y="3372011"/>
                </a:lnTo>
                <a:lnTo>
                  <a:pt x="3612323" y="3374234"/>
                </a:lnTo>
                <a:lnTo>
                  <a:pt x="3609147" y="3377409"/>
                </a:lnTo>
                <a:lnTo>
                  <a:pt x="3605972" y="3380584"/>
                </a:lnTo>
                <a:lnTo>
                  <a:pt x="3603431" y="3383760"/>
                </a:lnTo>
                <a:lnTo>
                  <a:pt x="3600574" y="3387570"/>
                </a:lnTo>
                <a:lnTo>
                  <a:pt x="3597081" y="3391380"/>
                </a:lnTo>
                <a:lnTo>
                  <a:pt x="3593905" y="3395508"/>
                </a:lnTo>
                <a:lnTo>
                  <a:pt x="3590730" y="3399635"/>
                </a:lnTo>
                <a:lnTo>
                  <a:pt x="3587872" y="3403763"/>
                </a:lnTo>
                <a:lnTo>
                  <a:pt x="3584697" y="3408526"/>
                </a:lnTo>
                <a:lnTo>
                  <a:pt x="3581839" y="3412971"/>
                </a:lnTo>
                <a:lnTo>
                  <a:pt x="3578981" y="3417099"/>
                </a:lnTo>
                <a:lnTo>
                  <a:pt x="3576758" y="3421862"/>
                </a:lnTo>
                <a:lnTo>
                  <a:pt x="3573900" y="3426624"/>
                </a:lnTo>
                <a:lnTo>
                  <a:pt x="3571678" y="3432022"/>
                </a:lnTo>
                <a:lnTo>
                  <a:pt x="3569137" y="3436785"/>
                </a:lnTo>
                <a:lnTo>
                  <a:pt x="3567232" y="3441865"/>
                </a:lnTo>
                <a:lnTo>
                  <a:pt x="3565327" y="3446945"/>
                </a:lnTo>
                <a:lnTo>
                  <a:pt x="3563104" y="3452661"/>
                </a:lnTo>
                <a:lnTo>
                  <a:pt x="3561199" y="3458058"/>
                </a:lnTo>
                <a:lnTo>
                  <a:pt x="3559611" y="3463139"/>
                </a:lnTo>
                <a:lnTo>
                  <a:pt x="3558023" y="3469172"/>
                </a:lnTo>
                <a:lnTo>
                  <a:pt x="3556436" y="3475204"/>
                </a:lnTo>
                <a:lnTo>
                  <a:pt x="3555166" y="3481237"/>
                </a:lnTo>
                <a:lnTo>
                  <a:pt x="3554213" y="3486953"/>
                </a:lnTo>
                <a:lnTo>
                  <a:pt x="3553260" y="3493620"/>
                </a:lnTo>
                <a:lnTo>
                  <a:pt x="3552625" y="3500606"/>
                </a:lnTo>
                <a:lnTo>
                  <a:pt x="3551673" y="3506956"/>
                </a:lnTo>
                <a:lnTo>
                  <a:pt x="3551355" y="3513624"/>
                </a:lnTo>
                <a:lnTo>
                  <a:pt x="3551355" y="3521244"/>
                </a:lnTo>
                <a:lnTo>
                  <a:pt x="3551355" y="3528547"/>
                </a:lnTo>
                <a:lnTo>
                  <a:pt x="3551673" y="3536168"/>
                </a:lnTo>
                <a:lnTo>
                  <a:pt x="3552625" y="3543788"/>
                </a:lnTo>
                <a:lnTo>
                  <a:pt x="3553578" y="3553314"/>
                </a:lnTo>
                <a:lnTo>
                  <a:pt x="3555166" y="3562522"/>
                </a:lnTo>
                <a:lnTo>
                  <a:pt x="3557388" y="3571412"/>
                </a:lnTo>
                <a:lnTo>
                  <a:pt x="3559611" y="3580302"/>
                </a:lnTo>
                <a:lnTo>
                  <a:pt x="3562151" y="3587288"/>
                </a:lnTo>
                <a:lnTo>
                  <a:pt x="3564374" y="3594273"/>
                </a:lnTo>
                <a:lnTo>
                  <a:pt x="3567232" y="3601259"/>
                </a:lnTo>
                <a:lnTo>
                  <a:pt x="3570090" y="3607926"/>
                </a:lnTo>
                <a:lnTo>
                  <a:pt x="3573265" y="3614912"/>
                </a:lnTo>
                <a:lnTo>
                  <a:pt x="3576758" y="3621262"/>
                </a:lnTo>
                <a:lnTo>
                  <a:pt x="3580251" y="3627930"/>
                </a:lnTo>
                <a:lnTo>
                  <a:pt x="3584379" y="3634280"/>
                </a:lnTo>
                <a:lnTo>
                  <a:pt x="3590730" y="3643488"/>
                </a:lnTo>
                <a:lnTo>
                  <a:pt x="3597398" y="3652061"/>
                </a:lnTo>
                <a:lnTo>
                  <a:pt x="3604384" y="3660634"/>
                </a:lnTo>
                <a:lnTo>
                  <a:pt x="3612323" y="3669207"/>
                </a:lnTo>
                <a:lnTo>
                  <a:pt x="3620896" y="3677145"/>
                </a:lnTo>
                <a:lnTo>
                  <a:pt x="3629152" y="3684130"/>
                </a:lnTo>
                <a:lnTo>
                  <a:pt x="3638043" y="3690798"/>
                </a:lnTo>
                <a:lnTo>
                  <a:pt x="3647252" y="3697149"/>
                </a:lnTo>
                <a:lnTo>
                  <a:pt x="3653603" y="3701276"/>
                </a:lnTo>
                <a:lnTo>
                  <a:pt x="3659953" y="3704769"/>
                </a:lnTo>
                <a:lnTo>
                  <a:pt x="3666622" y="3708262"/>
                </a:lnTo>
                <a:lnTo>
                  <a:pt x="3673608" y="3711437"/>
                </a:lnTo>
                <a:lnTo>
                  <a:pt x="3680276" y="3714295"/>
                </a:lnTo>
                <a:lnTo>
                  <a:pt x="3686944" y="3717152"/>
                </a:lnTo>
                <a:lnTo>
                  <a:pt x="3694248" y="3719375"/>
                </a:lnTo>
                <a:lnTo>
                  <a:pt x="3700916" y="3721597"/>
                </a:lnTo>
                <a:lnTo>
                  <a:pt x="3710125" y="3723820"/>
                </a:lnTo>
                <a:lnTo>
                  <a:pt x="3719016" y="3726360"/>
                </a:lnTo>
                <a:lnTo>
                  <a:pt x="3728224" y="3727948"/>
                </a:lnTo>
                <a:lnTo>
                  <a:pt x="3737433" y="3728900"/>
                </a:lnTo>
                <a:lnTo>
                  <a:pt x="3745054" y="3729535"/>
                </a:lnTo>
                <a:lnTo>
                  <a:pt x="3752357" y="3729853"/>
                </a:lnTo>
                <a:lnTo>
                  <a:pt x="3759978" y="3730170"/>
                </a:lnTo>
                <a:lnTo>
                  <a:pt x="3767599" y="3729853"/>
                </a:lnTo>
                <a:lnTo>
                  <a:pt x="3774267" y="3729535"/>
                </a:lnTo>
                <a:lnTo>
                  <a:pt x="3780936" y="3728900"/>
                </a:lnTo>
                <a:lnTo>
                  <a:pt x="3787922" y="3728265"/>
                </a:lnTo>
                <a:lnTo>
                  <a:pt x="3794272" y="3726995"/>
                </a:lnTo>
                <a:lnTo>
                  <a:pt x="3799988" y="3726360"/>
                </a:lnTo>
                <a:lnTo>
                  <a:pt x="3806021" y="3724773"/>
                </a:lnTo>
                <a:lnTo>
                  <a:pt x="3812055" y="3723503"/>
                </a:lnTo>
                <a:lnTo>
                  <a:pt x="3818088" y="3721915"/>
                </a:lnTo>
                <a:lnTo>
                  <a:pt x="3823486" y="3720327"/>
                </a:lnTo>
                <a:lnTo>
                  <a:pt x="3829202" y="3718422"/>
                </a:lnTo>
                <a:lnTo>
                  <a:pt x="3834282" y="3716200"/>
                </a:lnTo>
                <a:lnTo>
                  <a:pt x="3839680" y="3714295"/>
                </a:lnTo>
                <a:lnTo>
                  <a:pt x="3844443" y="3712072"/>
                </a:lnTo>
                <a:lnTo>
                  <a:pt x="3849842" y="3709532"/>
                </a:lnTo>
                <a:lnTo>
                  <a:pt x="3854605" y="3707309"/>
                </a:lnTo>
                <a:lnTo>
                  <a:pt x="3859685" y="3704769"/>
                </a:lnTo>
                <a:lnTo>
                  <a:pt x="3864131" y="3701911"/>
                </a:lnTo>
                <a:lnTo>
                  <a:pt x="3868894" y="3699371"/>
                </a:lnTo>
                <a:lnTo>
                  <a:pt x="3873022" y="3696514"/>
                </a:lnTo>
                <a:lnTo>
                  <a:pt x="3877468" y="3693656"/>
                </a:lnTo>
                <a:lnTo>
                  <a:pt x="3881913" y="3690481"/>
                </a:lnTo>
                <a:lnTo>
                  <a:pt x="3886359" y="3687306"/>
                </a:lnTo>
                <a:lnTo>
                  <a:pt x="3890169" y="3684130"/>
                </a:lnTo>
                <a:lnTo>
                  <a:pt x="3894297" y="3680955"/>
                </a:lnTo>
                <a:lnTo>
                  <a:pt x="3897790" y="3678098"/>
                </a:lnTo>
                <a:lnTo>
                  <a:pt x="3900965" y="3674922"/>
                </a:lnTo>
                <a:lnTo>
                  <a:pt x="3904141" y="3672382"/>
                </a:lnTo>
                <a:lnTo>
                  <a:pt x="3907316" y="3669207"/>
                </a:lnTo>
                <a:lnTo>
                  <a:pt x="3909221" y="3666667"/>
                </a:lnTo>
                <a:lnTo>
                  <a:pt x="3923828" y="3652379"/>
                </a:lnTo>
                <a:lnTo>
                  <a:pt x="3938753" y="3637773"/>
                </a:lnTo>
                <a:lnTo>
                  <a:pt x="3953359" y="3623167"/>
                </a:lnTo>
                <a:lnTo>
                  <a:pt x="3967966" y="3608561"/>
                </a:lnTo>
                <a:lnTo>
                  <a:pt x="3982255" y="3593638"/>
                </a:lnTo>
                <a:lnTo>
                  <a:pt x="3996862" y="3579032"/>
                </a:lnTo>
                <a:lnTo>
                  <a:pt x="4011469" y="3564744"/>
                </a:lnTo>
                <a:lnTo>
                  <a:pt x="4026393" y="3550138"/>
                </a:lnTo>
                <a:lnTo>
                  <a:pt x="4041000" y="3535533"/>
                </a:lnTo>
                <a:lnTo>
                  <a:pt x="4055607" y="3520609"/>
                </a:lnTo>
                <a:lnTo>
                  <a:pt x="4069896" y="3506004"/>
                </a:lnTo>
                <a:lnTo>
                  <a:pt x="4084503" y="3491715"/>
                </a:lnTo>
                <a:lnTo>
                  <a:pt x="4099427" y="3477109"/>
                </a:lnTo>
                <a:lnTo>
                  <a:pt x="4114034" y="3462504"/>
                </a:lnTo>
                <a:lnTo>
                  <a:pt x="4128641" y="3447898"/>
                </a:lnTo>
                <a:lnTo>
                  <a:pt x="4143248" y="3432975"/>
                </a:lnTo>
                <a:lnTo>
                  <a:pt x="4157537" y="3418369"/>
                </a:lnTo>
                <a:lnTo>
                  <a:pt x="4172461" y="3404081"/>
                </a:lnTo>
                <a:lnTo>
                  <a:pt x="4187068" y="3389475"/>
                </a:lnTo>
                <a:lnTo>
                  <a:pt x="4201675" y="3374869"/>
                </a:lnTo>
                <a:lnTo>
                  <a:pt x="4216282" y="3359946"/>
                </a:lnTo>
                <a:lnTo>
                  <a:pt x="4230571" y="3345340"/>
                </a:lnTo>
                <a:lnTo>
                  <a:pt x="4245495" y="3330734"/>
                </a:lnTo>
                <a:lnTo>
                  <a:pt x="4260102" y="3316446"/>
                </a:lnTo>
                <a:lnTo>
                  <a:pt x="4274709" y="3301840"/>
                </a:lnTo>
                <a:lnTo>
                  <a:pt x="4289316" y="3287234"/>
                </a:lnTo>
                <a:lnTo>
                  <a:pt x="4304240" y="3272311"/>
                </a:lnTo>
                <a:lnTo>
                  <a:pt x="4318529" y="3257705"/>
                </a:lnTo>
                <a:lnTo>
                  <a:pt x="4333136" y="3243100"/>
                </a:lnTo>
                <a:lnTo>
                  <a:pt x="4347743" y="3228811"/>
                </a:lnTo>
                <a:lnTo>
                  <a:pt x="4362350" y="3214206"/>
                </a:lnTo>
                <a:lnTo>
                  <a:pt x="4376956" y="3199282"/>
                </a:lnTo>
                <a:lnTo>
                  <a:pt x="4391881" y="3184677"/>
                </a:lnTo>
                <a:lnTo>
                  <a:pt x="4406170" y="3170071"/>
                </a:lnTo>
                <a:lnTo>
                  <a:pt x="4420777" y="3155465"/>
                </a:lnTo>
                <a:lnTo>
                  <a:pt x="4422999" y="3152925"/>
                </a:lnTo>
                <a:lnTo>
                  <a:pt x="4426175" y="3150385"/>
                </a:lnTo>
                <a:lnTo>
                  <a:pt x="4429350" y="3147210"/>
                </a:lnTo>
                <a:lnTo>
                  <a:pt x="4432526" y="3144352"/>
                </a:lnTo>
                <a:lnTo>
                  <a:pt x="4435701" y="3141494"/>
                </a:lnTo>
                <a:lnTo>
                  <a:pt x="4440147" y="3138002"/>
                </a:lnTo>
                <a:lnTo>
                  <a:pt x="4444275" y="3134826"/>
                </a:lnTo>
                <a:lnTo>
                  <a:pt x="4448085" y="3131969"/>
                </a:lnTo>
                <a:lnTo>
                  <a:pt x="4452531" y="3128794"/>
                </a:lnTo>
                <a:lnTo>
                  <a:pt x="4456976" y="3125619"/>
                </a:lnTo>
                <a:lnTo>
                  <a:pt x="4461739" y="3122761"/>
                </a:lnTo>
                <a:lnTo>
                  <a:pt x="4465867" y="3120221"/>
                </a:lnTo>
                <a:lnTo>
                  <a:pt x="4470630" y="3117680"/>
                </a:lnTo>
                <a:lnTo>
                  <a:pt x="4475393" y="3114823"/>
                </a:lnTo>
                <a:lnTo>
                  <a:pt x="4480156" y="3112600"/>
                </a:lnTo>
                <a:lnTo>
                  <a:pt x="4485555" y="3110060"/>
                </a:lnTo>
                <a:lnTo>
                  <a:pt x="4490318" y="3108155"/>
                </a:lnTo>
                <a:lnTo>
                  <a:pt x="4495716" y="3106250"/>
                </a:lnTo>
                <a:lnTo>
                  <a:pt x="4500796" y="3104345"/>
                </a:lnTo>
                <a:lnTo>
                  <a:pt x="4506512" y="3102122"/>
                </a:lnTo>
                <a:lnTo>
                  <a:pt x="4511910" y="3100535"/>
                </a:lnTo>
                <a:lnTo>
                  <a:pt x="4517944" y="3098947"/>
                </a:lnTo>
                <a:lnTo>
                  <a:pt x="4523659" y="3097359"/>
                </a:lnTo>
                <a:lnTo>
                  <a:pt x="4529375" y="3096407"/>
                </a:lnTo>
                <a:lnTo>
                  <a:pt x="4535726" y="3095137"/>
                </a:lnTo>
                <a:lnTo>
                  <a:pt x="4542077" y="3093867"/>
                </a:lnTo>
                <a:lnTo>
                  <a:pt x="4549062" y="3093232"/>
                </a:lnTo>
                <a:lnTo>
                  <a:pt x="4555731" y="3092597"/>
                </a:lnTo>
                <a:lnTo>
                  <a:pt x="4562081" y="3092279"/>
                </a:lnTo>
                <a:lnTo>
                  <a:pt x="4569702" y="3091962"/>
                </a:lnTo>
                <a:lnTo>
                  <a:pt x="4577006" y="3092279"/>
                </a:lnTo>
                <a:lnTo>
                  <a:pt x="4584627" y="3092597"/>
                </a:lnTo>
                <a:lnTo>
                  <a:pt x="4592248" y="3093232"/>
                </a:lnTo>
                <a:lnTo>
                  <a:pt x="4601456" y="3094184"/>
                </a:lnTo>
                <a:lnTo>
                  <a:pt x="4610347" y="3095772"/>
                </a:lnTo>
                <a:lnTo>
                  <a:pt x="4619556" y="3097994"/>
                </a:lnTo>
                <a:lnTo>
                  <a:pt x="4628765" y="3100217"/>
                </a:lnTo>
                <a:lnTo>
                  <a:pt x="4635433" y="3102122"/>
                </a:lnTo>
                <a:lnTo>
                  <a:pt x="4642101" y="3104663"/>
                </a:lnTo>
                <a:lnTo>
                  <a:pt x="4649087" y="3107520"/>
                </a:lnTo>
                <a:lnTo>
                  <a:pt x="4655755" y="3110060"/>
                </a:lnTo>
                <a:lnTo>
                  <a:pt x="4662106" y="3112918"/>
                </a:lnTo>
                <a:lnTo>
                  <a:pt x="4668775" y="3116410"/>
                </a:lnTo>
                <a:lnTo>
                  <a:pt x="4675125" y="3120221"/>
                </a:lnTo>
                <a:lnTo>
                  <a:pt x="4681159" y="3123713"/>
                </a:lnTo>
                <a:lnTo>
                  <a:pt x="4691002" y="3130064"/>
                </a:lnTo>
                <a:lnTo>
                  <a:pt x="4700528" y="3137049"/>
                </a:lnTo>
                <a:lnTo>
                  <a:pt x="4709420" y="3144987"/>
                </a:lnTo>
                <a:lnTo>
                  <a:pt x="4718311" y="3152925"/>
                </a:lnTo>
                <a:lnTo>
                  <a:pt x="4726249" y="3161816"/>
                </a:lnTo>
                <a:lnTo>
                  <a:pt x="4734188" y="3171023"/>
                </a:lnTo>
                <a:lnTo>
                  <a:pt x="4740856" y="3180231"/>
                </a:lnTo>
                <a:lnTo>
                  <a:pt x="4747842" y="3189757"/>
                </a:lnTo>
                <a:lnTo>
                  <a:pt x="4751335" y="3196107"/>
                </a:lnTo>
                <a:lnTo>
                  <a:pt x="4754828" y="3202457"/>
                </a:lnTo>
                <a:lnTo>
                  <a:pt x="4758003" y="3209443"/>
                </a:lnTo>
                <a:lnTo>
                  <a:pt x="4761178" y="3215793"/>
                </a:lnTo>
                <a:lnTo>
                  <a:pt x="4764036" y="3222461"/>
                </a:lnTo>
                <a:lnTo>
                  <a:pt x="4766894" y="3229129"/>
                </a:lnTo>
                <a:lnTo>
                  <a:pt x="4769117" y="3235797"/>
                </a:lnTo>
                <a:lnTo>
                  <a:pt x="4771022" y="3242782"/>
                </a:lnTo>
                <a:lnTo>
                  <a:pt x="4773562" y="3251673"/>
                </a:lnTo>
                <a:lnTo>
                  <a:pt x="4775468" y="3260881"/>
                </a:lnTo>
                <a:lnTo>
                  <a:pt x="4777055" y="3270089"/>
                </a:lnTo>
                <a:lnTo>
                  <a:pt x="4778325" y="3279297"/>
                </a:lnTo>
                <a:lnTo>
                  <a:pt x="4778643" y="3286599"/>
                </a:lnTo>
                <a:lnTo>
                  <a:pt x="4778961" y="3294220"/>
                </a:lnTo>
                <a:lnTo>
                  <a:pt x="4778961" y="3301840"/>
                </a:lnTo>
                <a:lnTo>
                  <a:pt x="4778961" y="3309461"/>
                </a:lnTo>
                <a:lnTo>
                  <a:pt x="4778643" y="3315811"/>
                </a:lnTo>
                <a:lnTo>
                  <a:pt x="4778325" y="3322479"/>
                </a:lnTo>
                <a:lnTo>
                  <a:pt x="4777373" y="3329147"/>
                </a:lnTo>
                <a:lnTo>
                  <a:pt x="4776420" y="3335497"/>
                </a:lnTo>
                <a:lnTo>
                  <a:pt x="4775150" y="3341530"/>
                </a:lnTo>
                <a:lnTo>
                  <a:pt x="4773880" y="3347245"/>
                </a:lnTo>
                <a:lnTo>
                  <a:pt x="4772292" y="3353278"/>
                </a:lnTo>
                <a:lnTo>
                  <a:pt x="4770705" y="3359311"/>
                </a:lnTo>
                <a:lnTo>
                  <a:pt x="4769117" y="3364709"/>
                </a:lnTo>
                <a:lnTo>
                  <a:pt x="4767212" y="3370424"/>
                </a:lnTo>
                <a:lnTo>
                  <a:pt x="4765306" y="3375504"/>
                </a:lnTo>
                <a:lnTo>
                  <a:pt x="4763084" y="3380584"/>
                </a:lnTo>
                <a:lnTo>
                  <a:pt x="4760861" y="3385982"/>
                </a:lnTo>
                <a:lnTo>
                  <a:pt x="4758956" y="3391062"/>
                </a:lnTo>
                <a:lnTo>
                  <a:pt x="4756098" y="3395825"/>
                </a:lnTo>
                <a:lnTo>
                  <a:pt x="4753557" y="3400588"/>
                </a:lnTo>
                <a:lnTo>
                  <a:pt x="4751017" y="3405351"/>
                </a:lnTo>
                <a:lnTo>
                  <a:pt x="4748477" y="3409796"/>
                </a:lnTo>
                <a:lnTo>
                  <a:pt x="4745301" y="3414559"/>
                </a:lnTo>
                <a:lnTo>
                  <a:pt x="4742444" y="3418686"/>
                </a:lnTo>
                <a:lnTo>
                  <a:pt x="4739268" y="3422814"/>
                </a:lnTo>
                <a:lnTo>
                  <a:pt x="4736093" y="3427259"/>
                </a:lnTo>
                <a:lnTo>
                  <a:pt x="4732917" y="3431070"/>
                </a:lnTo>
                <a:lnTo>
                  <a:pt x="4729742" y="3435515"/>
                </a:lnTo>
                <a:lnTo>
                  <a:pt x="4727202" y="3438690"/>
                </a:lnTo>
                <a:lnTo>
                  <a:pt x="4724344" y="3441865"/>
                </a:lnTo>
                <a:lnTo>
                  <a:pt x="4721168" y="3445040"/>
                </a:lnTo>
                <a:lnTo>
                  <a:pt x="4718311" y="3447898"/>
                </a:lnTo>
                <a:lnTo>
                  <a:pt x="4715770" y="3450438"/>
                </a:lnTo>
                <a:lnTo>
                  <a:pt x="4701481" y="3464726"/>
                </a:lnTo>
                <a:lnTo>
                  <a:pt x="4686557" y="3479650"/>
                </a:lnTo>
                <a:lnTo>
                  <a:pt x="4671950" y="3494255"/>
                </a:lnTo>
                <a:lnTo>
                  <a:pt x="4657343" y="3508861"/>
                </a:lnTo>
                <a:lnTo>
                  <a:pt x="4642736" y="3523467"/>
                </a:lnTo>
                <a:lnTo>
                  <a:pt x="4627812" y="3538073"/>
                </a:lnTo>
                <a:lnTo>
                  <a:pt x="4613523" y="3552361"/>
                </a:lnTo>
                <a:lnTo>
                  <a:pt x="4598916" y="3567284"/>
                </a:lnTo>
                <a:lnTo>
                  <a:pt x="4584309" y="3581890"/>
                </a:lnTo>
                <a:lnTo>
                  <a:pt x="4569702" y="3596496"/>
                </a:lnTo>
                <a:lnTo>
                  <a:pt x="4554778" y="3611102"/>
                </a:lnTo>
                <a:lnTo>
                  <a:pt x="4540171" y="3626025"/>
                </a:lnTo>
                <a:lnTo>
                  <a:pt x="4525882" y="3640313"/>
                </a:lnTo>
                <a:lnTo>
                  <a:pt x="4511275" y="3654919"/>
                </a:lnTo>
                <a:lnTo>
                  <a:pt x="4496668" y="3669525"/>
                </a:lnTo>
                <a:lnTo>
                  <a:pt x="4481744" y="3684130"/>
                </a:lnTo>
                <a:lnTo>
                  <a:pt x="4467137" y="3698736"/>
                </a:lnTo>
                <a:lnTo>
                  <a:pt x="4452531" y="3713024"/>
                </a:lnTo>
                <a:lnTo>
                  <a:pt x="4438241" y="3727948"/>
                </a:lnTo>
                <a:lnTo>
                  <a:pt x="4423635" y="3742554"/>
                </a:lnTo>
                <a:lnTo>
                  <a:pt x="4408710" y="3757159"/>
                </a:lnTo>
                <a:lnTo>
                  <a:pt x="4394103" y="3771765"/>
                </a:lnTo>
                <a:lnTo>
                  <a:pt x="4379497" y="3786688"/>
                </a:lnTo>
                <a:lnTo>
                  <a:pt x="4364890" y="3800977"/>
                </a:lnTo>
                <a:lnTo>
                  <a:pt x="4350601" y="3815582"/>
                </a:lnTo>
                <a:lnTo>
                  <a:pt x="4335994" y="3830188"/>
                </a:lnTo>
                <a:lnTo>
                  <a:pt x="4321069" y="3844794"/>
                </a:lnTo>
                <a:lnTo>
                  <a:pt x="4306463" y="3859400"/>
                </a:lnTo>
                <a:lnTo>
                  <a:pt x="4291856" y="3874323"/>
                </a:lnTo>
                <a:lnTo>
                  <a:pt x="4277567" y="3888611"/>
                </a:lnTo>
                <a:lnTo>
                  <a:pt x="4262960" y="3903217"/>
                </a:lnTo>
                <a:lnTo>
                  <a:pt x="4248036" y="3917823"/>
                </a:lnTo>
                <a:lnTo>
                  <a:pt x="4233429" y="3932429"/>
                </a:lnTo>
                <a:lnTo>
                  <a:pt x="4218822" y="3947352"/>
                </a:lnTo>
                <a:lnTo>
                  <a:pt x="4204215" y="3961958"/>
                </a:lnTo>
                <a:lnTo>
                  <a:pt x="4189926" y="3976246"/>
                </a:lnTo>
                <a:lnTo>
                  <a:pt x="4175001" y="3990852"/>
                </a:lnTo>
                <a:lnTo>
                  <a:pt x="4160395" y="4005457"/>
                </a:lnTo>
                <a:lnTo>
                  <a:pt x="4145788" y="4020063"/>
                </a:lnTo>
                <a:lnTo>
                  <a:pt x="4131181" y="4034986"/>
                </a:lnTo>
                <a:lnTo>
                  <a:pt x="4116257" y="4049592"/>
                </a:lnTo>
                <a:lnTo>
                  <a:pt x="4101968" y="4063880"/>
                </a:lnTo>
                <a:lnTo>
                  <a:pt x="4087361" y="4078486"/>
                </a:lnTo>
                <a:lnTo>
                  <a:pt x="4072754" y="4093092"/>
                </a:lnTo>
                <a:lnTo>
                  <a:pt x="4058147" y="4108015"/>
                </a:lnTo>
                <a:lnTo>
                  <a:pt x="4043223" y="4122621"/>
                </a:lnTo>
                <a:lnTo>
                  <a:pt x="4028616" y="4136909"/>
                </a:lnTo>
                <a:lnTo>
                  <a:pt x="4014327" y="4151515"/>
                </a:lnTo>
                <a:lnTo>
                  <a:pt x="3999720" y="4166121"/>
                </a:lnTo>
                <a:lnTo>
                  <a:pt x="3985113" y="4180727"/>
                </a:lnTo>
                <a:lnTo>
                  <a:pt x="3970506" y="4195650"/>
                </a:lnTo>
                <a:lnTo>
                  <a:pt x="3955582" y="4210256"/>
                </a:lnTo>
                <a:lnTo>
                  <a:pt x="3940975" y="4224544"/>
                </a:lnTo>
                <a:lnTo>
                  <a:pt x="3926686" y="4239150"/>
                </a:lnTo>
                <a:lnTo>
                  <a:pt x="3912079" y="4253756"/>
                </a:lnTo>
                <a:lnTo>
                  <a:pt x="3897472" y="4268679"/>
                </a:lnTo>
                <a:lnTo>
                  <a:pt x="3888899" y="4276934"/>
                </a:lnTo>
                <a:lnTo>
                  <a:pt x="3885724" y="4280109"/>
                </a:lnTo>
                <a:lnTo>
                  <a:pt x="3882548" y="4283285"/>
                </a:lnTo>
                <a:lnTo>
                  <a:pt x="3879373" y="4287095"/>
                </a:lnTo>
                <a:lnTo>
                  <a:pt x="3875880" y="4291223"/>
                </a:lnTo>
                <a:lnTo>
                  <a:pt x="3872704" y="4295033"/>
                </a:lnTo>
                <a:lnTo>
                  <a:pt x="3869529" y="4299160"/>
                </a:lnTo>
                <a:lnTo>
                  <a:pt x="3866354" y="4303288"/>
                </a:lnTo>
                <a:lnTo>
                  <a:pt x="3863496" y="4307733"/>
                </a:lnTo>
                <a:lnTo>
                  <a:pt x="3860320" y="4312179"/>
                </a:lnTo>
                <a:lnTo>
                  <a:pt x="3857780" y="4316624"/>
                </a:lnTo>
                <a:lnTo>
                  <a:pt x="3854922" y="4321387"/>
                </a:lnTo>
                <a:lnTo>
                  <a:pt x="3852382" y="4326149"/>
                </a:lnTo>
                <a:lnTo>
                  <a:pt x="3849842" y="4330912"/>
                </a:lnTo>
                <a:lnTo>
                  <a:pt x="3847619" y="4335675"/>
                </a:lnTo>
                <a:lnTo>
                  <a:pt x="3845396" y="4340755"/>
                </a:lnTo>
                <a:lnTo>
                  <a:pt x="3842856" y="4345835"/>
                </a:lnTo>
                <a:lnTo>
                  <a:pt x="3840951" y="4350916"/>
                </a:lnTo>
                <a:lnTo>
                  <a:pt x="3839045" y="4356313"/>
                </a:lnTo>
                <a:lnTo>
                  <a:pt x="3837458" y="4362029"/>
                </a:lnTo>
                <a:lnTo>
                  <a:pt x="3835552" y="4367744"/>
                </a:lnTo>
                <a:lnTo>
                  <a:pt x="3834282" y="4373142"/>
                </a:lnTo>
                <a:lnTo>
                  <a:pt x="3832695" y="4379175"/>
                </a:lnTo>
                <a:lnTo>
                  <a:pt x="3831424" y="4385525"/>
                </a:lnTo>
                <a:lnTo>
                  <a:pt x="3830154" y="4391875"/>
                </a:lnTo>
                <a:lnTo>
                  <a:pt x="3829519" y="4398226"/>
                </a:lnTo>
                <a:lnTo>
                  <a:pt x="3828567" y="4404576"/>
                </a:lnTo>
                <a:lnTo>
                  <a:pt x="3828249" y="4411244"/>
                </a:lnTo>
                <a:lnTo>
                  <a:pt x="3827931" y="4418547"/>
                </a:lnTo>
                <a:lnTo>
                  <a:pt x="3827931" y="4425532"/>
                </a:lnTo>
                <a:lnTo>
                  <a:pt x="3827931" y="4432835"/>
                </a:lnTo>
                <a:lnTo>
                  <a:pt x="3828249" y="4441090"/>
                </a:lnTo>
                <a:lnTo>
                  <a:pt x="3829519" y="4449346"/>
                </a:lnTo>
                <a:lnTo>
                  <a:pt x="3830154" y="4457601"/>
                </a:lnTo>
                <a:lnTo>
                  <a:pt x="3831742" y="4466174"/>
                </a:lnTo>
                <a:lnTo>
                  <a:pt x="3834600" y="4477287"/>
                </a:lnTo>
                <a:lnTo>
                  <a:pt x="3837775" y="4487765"/>
                </a:lnTo>
                <a:lnTo>
                  <a:pt x="3841268" y="4498561"/>
                </a:lnTo>
                <a:lnTo>
                  <a:pt x="3845714" y="4509039"/>
                </a:lnTo>
                <a:lnTo>
                  <a:pt x="3849842" y="4517612"/>
                </a:lnTo>
                <a:lnTo>
                  <a:pt x="3853970" y="4525868"/>
                </a:lnTo>
                <a:lnTo>
                  <a:pt x="3858733" y="4533805"/>
                </a:lnTo>
                <a:lnTo>
                  <a:pt x="3864131" y="4541743"/>
                </a:lnTo>
                <a:lnTo>
                  <a:pt x="3869529" y="4549681"/>
                </a:lnTo>
                <a:lnTo>
                  <a:pt x="3875562" y="4557302"/>
                </a:lnTo>
                <a:lnTo>
                  <a:pt x="3881913" y="4564605"/>
                </a:lnTo>
                <a:lnTo>
                  <a:pt x="3888899" y="4571590"/>
                </a:lnTo>
                <a:lnTo>
                  <a:pt x="3896202" y="4578893"/>
                </a:lnTo>
                <a:lnTo>
                  <a:pt x="3903188" y="4585243"/>
                </a:lnTo>
                <a:lnTo>
                  <a:pt x="3910809" y="4590958"/>
                </a:lnTo>
                <a:lnTo>
                  <a:pt x="3918748" y="4596674"/>
                </a:lnTo>
                <a:lnTo>
                  <a:pt x="3926686" y="4601754"/>
                </a:lnTo>
                <a:lnTo>
                  <a:pt x="3934625" y="4606517"/>
                </a:lnTo>
                <a:lnTo>
                  <a:pt x="3942881" y="4610962"/>
                </a:lnTo>
                <a:lnTo>
                  <a:pt x="3951772" y="4614772"/>
                </a:lnTo>
                <a:lnTo>
                  <a:pt x="3961933" y="4619217"/>
                </a:lnTo>
                <a:lnTo>
                  <a:pt x="3972729" y="4622710"/>
                </a:lnTo>
                <a:lnTo>
                  <a:pt x="3983526" y="4625885"/>
                </a:lnTo>
                <a:lnTo>
                  <a:pt x="3994639" y="4628743"/>
                </a:lnTo>
                <a:lnTo>
                  <a:pt x="4002895" y="4630013"/>
                </a:lnTo>
                <a:lnTo>
                  <a:pt x="4011151" y="4630966"/>
                </a:lnTo>
                <a:lnTo>
                  <a:pt x="4019407" y="4632236"/>
                </a:lnTo>
                <a:lnTo>
                  <a:pt x="4027981" y="4632553"/>
                </a:lnTo>
                <a:lnTo>
                  <a:pt x="4034967" y="4632553"/>
                </a:lnTo>
                <a:lnTo>
                  <a:pt x="4042270" y="4632553"/>
                </a:lnTo>
                <a:lnTo>
                  <a:pt x="4049256" y="4632236"/>
                </a:lnTo>
                <a:lnTo>
                  <a:pt x="4055924" y="4631918"/>
                </a:lnTo>
                <a:lnTo>
                  <a:pt x="4062275" y="4630966"/>
                </a:lnTo>
                <a:lnTo>
                  <a:pt x="4068626" y="4630331"/>
                </a:lnTo>
                <a:lnTo>
                  <a:pt x="4074977" y="4629060"/>
                </a:lnTo>
                <a:lnTo>
                  <a:pt x="4081327" y="4627790"/>
                </a:lnTo>
                <a:lnTo>
                  <a:pt x="4087361" y="4626203"/>
                </a:lnTo>
                <a:lnTo>
                  <a:pt x="4093076" y="4625250"/>
                </a:lnTo>
                <a:lnTo>
                  <a:pt x="4098475" y="4623028"/>
                </a:lnTo>
                <a:lnTo>
                  <a:pt x="4104190" y="4621440"/>
                </a:lnTo>
                <a:lnTo>
                  <a:pt x="4109588" y="4619535"/>
                </a:lnTo>
                <a:lnTo>
                  <a:pt x="4114669" y="4617630"/>
                </a:lnTo>
                <a:lnTo>
                  <a:pt x="4120067" y="4615090"/>
                </a:lnTo>
                <a:lnTo>
                  <a:pt x="4125148" y="4612867"/>
                </a:lnTo>
                <a:lnTo>
                  <a:pt x="4129911" y="4610327"/>
                </a:lnTo>
                <a:lnTo>
                  <a:pt x="4134674" y="4608104"/>
                </a:lnTo>
                <a:lnTo>
                  <a:pt x="4139437" y="4605564"/>
                </a:lnTo>
                <a:lnTo>
                  <a:pt x="4144200" y="4603024"/>
                </a:lnTo>
                <a:lnTo>
                  <a:pt x="4148646" y="4600166"/>
                </a:lnTo>
                <a:lnTo>
                  <a:pt x="4152774" y="4596991"/>
                </a:lnTo>
                <a:lnTo>
                  <a:pt x="4157219" y="4594134"/>
                </a:lnTo>
                <a:lnTo>
                  <a:pt x="4161665" y="4590958"/>
                </a:lnTo>
                <a:lnTo>
                  <a:pt x="4165475" y="4587783"/>
                </a:lnTo>
                <a:lnTo>
                  <a:pt x="4169603" y="4584608"/>
                </a:lnTo>
                <a:lnTo>
                  <a:pt x="4173414" y="4581115"/>
                </a:lnTo>
                <a:lnTo>
                  <a:pt x="4177542" y="4577623"/>
                </a:lnTo>
                <a:lnTo>
                  <a:pt x="4180717" y="4574765"/>
                </a:lnTo>
                <a:lnTo>
                  <a:pt x="4183893" y="4571590"/>
                </a:lnTo>
                <a:lnTo>
                  <a:pt x="4192149" y="4563335"/>
                </a:lnTo>
                <a:lnTo>
                  <a:pt x="4206755" y="4548729"/>
                </a:lnTo>
                <a:lnTo>
                  <a:pt x="4221680" y="4533805"/>
                </a:lnTo>
                <a:lnTo>
                  <a:pt x="4236287" y="4519517"/>
                </a:lnTo>
                <a:lnTo>
                  <a:pt x="4250576" y="4504911"/>
                </a:lnTo>
                <a:lnTo>
                  <a:pt x="4265183" y="4490306"/>
                </a:lnTo>
                <a:lnTo>
                  <a:pt x="4279789" y="4475700"/>
                </a:lnTo>
                <a:lnTo>
                  <a:pt x="4294714" y="4460776"/>
                </a:lnTo>
                <a:lnTo>
                  <a:pt x="4309321" y="4446171"/>
                </a:lnTo>
                <a:lnTo>
                  <a:pt x="4323927" y="4431882"/>
                </a:lnTo>
                <a:lnTo>
                  <a:pt x="4338217" y="4417277"/>
                </a:lnTo>
                <a:lnTo>
                  <a:pt x="4352823" y="4402671"/>
                </a:lnTo>
                <a:lnTo>
                  <a:pt x="4367430" y="4388065"/>
                </a:lnTo>
                <a:lnTo>
                  <a:pt x="4382354" y="4373142"/>
                </a:lnTo>
                <a:lnTo>
                  <a:pt x="4396961" y="4358536"/>
                </a:lnTo>
                <a:lnTo>
                  <a:pt x="4411251" y="4344248"/>
                </a:lnTo>
                <a:lnTo>
                  <a:pt x="4425857" y="4329642"/>
                </a:lnTo>
                <a:lnTo>
                  <a:pt x="4440464" y="4315036"/>
                </a:lnTo>
                <a:lnTo>
                  <a:pt x="4455388" y="4300113"/>
                </a:lnTo>
                <a:lnTo>
                  <a:pt x="4469995" y="4285507"/>
                </a:lnTo>
                <a:lnTo>
                  <a:pt x="4484602" y="4270901"/>
                </a:lnTo>
                <a:lnTo>
                  <a:pt x="4498891" y="4256613"/>
                </a:lnTo>
                <a:lnTo>
                  <a:pt x="4513498" y="4242007"/>
                </a:lnTo>
                <a:lnTo>
                  <a:pt x="4528422" y="4227402"/>
                </a:lnTo>
                <a:lnTo>
                  <a:pt x="4543029" y="4212478"/>
                </a:lnTo>
                <a:lnTo>
                  <a:pt x="4557636" y="4197873"/>
                </a:lnTo>
                <a:lnTo>
                  <a:pt x="4572243" y="4183267"/>
                </a:lnTo>
                <a:lnTo>
                  <a:pt x="4586532" y="4168979"/>
                </a:lnTo>
                <a:lnTo>
                  <a:pt x="4601456" y="4154373"/>
                </a:lnTo>
                <a:lnTo>
                  <a:pt x="4616063" y="4139449"/>
                </a:lnTo>
                <a:lnTo>
                  <a:pt x="4630670" y="4124844"/>
                </a:lnTo>
                <a:lnTo>
                  <a:pt x="4645277" y="4110238"/>
                </a:lnTo>
                <a:lnTo>
                  <a:pt x="4660201" y="4095632"/>
                </a:lnTo>
                <a:lnTo>
                  <a:pt x="4674490" y="4081344"/>
                </a:lnTo>
                <a:lnTo>
                  <a:pt x="4689097" y="4066738"/>
                </a:lnTo>
                <a:lnTo>
                  <a:pt x="4703704" y="4051815"/>
                </a:lnTo>
                <a:lnTo>
                  <a:pt x="4718311" y="4037209"/>
                </a:lnTo>
                <a:lnTo>
                  <a:pt x="4732917" y="4022603"/>
                </a:lnTo>
                <a:lnTo>
                  <a:pt x="4747207" y="4008315"/>
                </a:lnTo>
                <a:lnTo>
                  <a:pt x="4762131" y="3993709"/>
                </a:lnTo>
                <a:lnTo>
                  <a:pt x="4776738" y="3978786"/>
                </a:lnTo>
                <a:lnTo>
                  <a:pt x="4791345" y="3964180"/>
                </a:lnTo>
                <a:lnTo>
                  <a:pt x="4805951" y="3949574"/>
                </a:lnTo>
                <a:lnTo>
                  <a:pt x="4820876" y="3934969"/>
                </a:lnTo>
                <a:lnTo>
                  <a:pt x="4828814" y="3927031"/>
                </a:lnTo>
                <a:lnTo>
                  <a:pt x="4831990" y="3923856"/>
                </a:lnTo>
                <a:lnTo>
                  <a:pt x="4835482" y="3920680"/>
                </a:lnTo>
                <a:lnTo>
                  <a:pt x="4839293" y="3917188"/>
                </a:lnTo>
                <a:lnTo>
                  <a:pt x="4843421" y="3914013"/>
                </a:lnTo>
                <a:lnTo>
                  <a:pt x="4847231" y="3910202"/>
                </a:lnTo>
                <a:lnTo>
                  <a:pt x="4851359" y="3907662"/>
                </a:lnTo>
                <a:lnTo>
                  <a:pt x="4855805" y="3904487"/>
                </a:lnTo>
                <a:lnTo>
                  <a:pt x="4859933" y="3901312"/>
                </a:lnTo>
                <a:lnTo>
                  <a:pt x="4864379" y="3898454"/>
                </a:lnTo>
                <a:lnTo>
                  <a:pt x="4868824" y="3895597"/>
                </a:lnTo>
                <a:lnTo>
                  <a:pt x="4873587" y="3892739"/>
                </a:lnTo>
                <a:lnTo>
                  <a:pt x="4878350" y="3890199"/>
                </a:lnTo>
                <a:lnTo>
                  <a:pt x="4883113" y="3887659"/>
                </a:lnTo>
                <a:lnTo>
                  <a:pt x="4887876" y="3885436"/>
                </a:lnTo>
                <a:lnTo>
                  <a:pt x="4892957" y="3882896"/>
                </a:lnTo>
                <a:lnTo>
                  <a:pt x="4898038" y="3880991"/>
                </a:lnTo>
                <a:lnTo>
                  <a:pt x="4903436" y="3879086"/>
                </a:lnTo>
                <a:lnTo>
                  <a:pt x="4908834" y="3876863"/>
                </a:lnTo>
                <a:lnTo>
                  <a:pt x="4914550" y="3875276"/>
                </a:lnTo>
                <a:lnTo>
                  <a:pt x="4919948" y="3873370"/>
                </a:lnTo>
                <a:lnTo>
                  <a:pt x="4925981" y="3871783"/>
                </a:lnTo>
                <a:lnTo>
                  <a:pt x="4931379" y="3870513"/>
                </a:lnTo>
                <a:lnTo>
                  <a:pt x="4937730" y="3869560"/>
                </a:lnTo>
                <a:lnTo>
                  <a:pt x="4944081" y="3868290"/>
                </a:lnTo>
                <a:lnTo>
                  <a:pt x="4950432" y="3867338"/>
                </a:lnTo>
                <a:lnTo>
                  <a:pt x="4956782" y="3866703"/>
                </a:lnTo>
                <a:lnTo>
                  <a:pt x="4964086" y="3866385"/>
                </a:lnTo>
                <a:lnTo>
                  <a:pt x="4971072" y="3865750"/>
                </a:lnTo>
                <a:lnTo>
                  <a:pt x="4978375" y="3865750"/>
                </a:lnTo>
                <a:lnTo>
                  <a:pt x="4985361" y="3866385"/>
                </a:lnTo>
                <a:lnTo>
                  <a:pt x="4993934" y="3866703"/>
                </a:lnTo>
                <a:lnTo>
                  <a:pt x="5002190" y="3867338"/>
                </a:lnTo>
                <a:lnTo>
                  <a:pt x="5010446" y="3868608"/>
                </a:lnTo>
                <a:lnTo>
                  <a:pt x="5018702" y="3870195"/>
                </a:lnTo>
                <a:lnTo>
                  <a:pt x="5029816" y="3873053"/>
                </a:lnTo>
                <a:lnTo>
                  <a:pt x="5040930" y="3876228"/>
                </a:lnTo>
                <a:lnTo>
                  <a:pt x="5051726" y="3880038"/>
                </a:lnTo>
                <a:lnTo>
                  <a:pt x="5062523" y="3884484"/>
                </a:lnTo>
                <a:lnTo>
                  <a:pt x="5070461" y="3888611"/>
                </a:lnTo>
                <a:lnTo>
                  <a:pt x="5078717" y="3892739"/>
                </a:lnTo>
                <a:lnTo>
                  <a:pt x="5086656" y="3897502"/>
                </a:lnTo>
                <a:lnTo>
                  <a:pt x="5094594" y="3902899"/>
                </a:lnTo>
                <a:lnTo>
                  <a:pt x="5102215" y="3907980"/>
                </a:lnTo>
                <a:lnTo>
                  <a:pt x="5109201" y="3914013"/>
                </a:lnTo>
                <a:lnTo>
                  <a:pt x="5116822" y="3920363"/>
                </a:lnTo>
                <a:lnTo>
                  <a:pt x="5123490" y="3927031"/>
                </a:lnTo>
                <a:lnTo>
                  <a:pt x="5130159" y="3934016"/>
                </a:lnTo>
                <a:lnTo>
                  <a:pt x="5136509" y="3941319"/>
                </a:lnTo>
                <a:lnTo>
                  <a:pt x="5142543" y="3948304"/>
                </a:lnTo>
                <a:lnTo>
                  <a:pt x="5148258" y="3956242"/>
                </a:lnTo>
                <a:lnTo>
                  <a:pt x="5153021" y="3963863"/>
                </a:lnTo>
                <a:lnTo>
                  <a:pt x="5157784" y="3971801"/>
                </a:lnTo>
                <a:lnTo>
                  <a:pt x="5161912" y="3980056"/>
                </a:lnTo>
                <a:lnTo>
                  <a:pt x="5166040" y="3988312"/>
                </a:lnTo>
                <a:lnTo>
                  <a:pt x="5170804" y="3998790"/>
                </a:lnTo>
                <a:lnTo>
                  <a:pt x="5174296" y="4009585"/>
                </a:lnTo>
                <a:lnTo>
                  <a:pt x="5177472" y="4020698"/>
                </a:lnTo>
                <a:lnTo>
                  <a:pt x="5180330" y="4031811"/>
                </a:lnTo>
                <a:lnTo>
                  <a:pt x="5181917" y="4040067"/>
                </a:lnTo>
                <a:lnTo>
                  <a:pt x="5183188" y="4048322"/>
                </a:lnTo>
                <a:lnTo>
                  <a:pt x="5183823" y="4056578"/>
                </a:lnTo>
                <a:lnTo>
                  <a:pt x="5184775" y="4065151"/>
                </a:lnTo>
                <a:lnTo>
                  <a:pt x="5184775" y="4072136"/>
                </a:lnTo>
                <a:lnTo>
                  <a:pt x="5184775" y="4079439"/>
                </a:lnTo>
                <a:lnTo>
                  <a:pt x="5184140" y="4086424"/>
                </a:lnTo>
                <a:lnTo>
                  <a:pt x="5183823" y="4093727"/>
                </a:lnTo>
                <a:lnTo>
                  <a:pt x="5183188" y="4100077"/>
                </a:lnTo>
                <a:lnTo>
                  <a:pt x="5182235" y="4106428"/>
                </a:lnTo>
                <a:lnTo>
                  <a:pt x="5180965" y="4112778"/>
                </a:lnTo>
                <a:lnTo>
                  <a:pt x="5180012" y="4119128"/>
                </a:lnTo>
                <a:lnTo>
                  <a:pt x="5178742" y="4124526"/>
                </a:lnTo>
                <a:lnTo>
                  <a:pt x="5177154" y="4130559"/>
                </a:lnTo>
                <a:lnTo>
                  <a:pt x="5175567" y="4135957"/>
                </a:lnTo>
                <a:lnTo>
                  <a:pt x="5173661" y="4141672"/>
                </a:lnTo>
                <a:lnTo>
                  <a:pt x="5171439" y="4147070"/>
                </a:lnTo>
                <a:lnTo>
                  <a:pt x="5169533" y="4152150"/>
                </a:lnTo>
                <a:lnTo>
                  <a:pt x="5167628" y="4157548"/>
                </a:lnTo>
                <a:lnTo>
                  <a:pt x="5165088" y="4162628"/>
                </a:lnTo>
                <a:lnTo>
                  <a:pt x="5162865" y="4167391"/>
                </a:lnTo>
                <a:lnTo>
                  <a:pt x="5160325" y="4172154"/>
                </a:lnTo>
                <a:lnTo>
                  <a:pt x="5157784" y="4176916"/>
                </a:lnTo>
                <a:lnTo>
                  <a:pt x="5154927" y="4181679"/>
                </a:lnTo>
                <a:lnTo>
                  <a:pt x="5152069" y="4186124"/>
                </a:lnTo>
                <a:lnTo>
                  <a:pt x="5149211" y="4190252"/>
                </a:lnTo>
                <a:lnTo>
                  <a:pt x="5146036" y="4194697"/>
                </a:lnTo>
                <a:lnTo>
                  <a:pt x="5143495" y="4199143"/>
                </a:lnTo>
                <a:lnTo>
                  <a:pt x="5140320" y="4202953"/>
                </a:lnTo>
                <a:lnTo>
                  <a:pt x="5136509" y="4207081"/>
                </a:lnTo>
                <a:lnTo>
                  <a:pt x="5133334" y="4210891"/>
                </a:lnTo>
                <a:lnTo>
                  <a:pt x="5129841" y="4215018"/>
                </a:lnTo>
                <a:lnTo>
                  <a:pt x="5126666" y="4218511"/>
                </a:lnTo>
                <a:lnTo>
                  <a:pt x="5123490" y="4221686"/>
                </a:lnTo>
                <a:lnTo>
                  <a:pt x="5115552" y="4229624"/>
                </a:lnTo>
                <a:lnTo>
                  <a:pt x="5100945" y="4244230"/>
                </a:lnTo>
                <a:lnTo>
                  <a:pt x="5086338" y="4259153"/>
                </a:lnTo>
                <a:lnTo>
                  <a:pt x="5071731" y="4273759"/>
                </a:lnTo>
                <a:lnTo>
                  <a:pt x="5056807" y="4288365"/>
                </a:lnTo>
                <a:lnTo>
                  <a:pt x="5042518" y="4302971"/>
                </a:lnTo>
                <a:lnTo>
                  <a:pt x="5027911" y="4317259"/>
                </a:lnTo>
                <a:lnTo>
                  <a:pt x="5013304" y="4331865"/>
                </a:lnTo>
                <a:lnTo>
                  <a:pt x="4998697" y="4346788"/>
                </a:lnTo>
                <a:lnTo>
                  <a:pt x="4983773" y="4361394"/>
                </a:lnTo>
                <a:lnTo>
                  <a:pt x="4969166" y="4375999"/>
                </a:lnTo>
                <a:lnTo>
                  <a:pt x="4954877" y="4390605"/>
                </a:lnTo>
                <a:lnTo>
                  <a:pt x="4940270" y="4404894"/>
                </a:lnTo>
                <a:lnTo>
                  <a:pt x="4925664" y="4419817"/>
                </a:lnTo>
                <a:lnTo>
                  <a:pt x="4910739" y="4434423"/>
                </a:lnTo>
                <a:lnTo>
                  <a:pt x="4896132" y="4449028"/>
                </a:lnTo>
                <a:lnTo>
                  <a:pt x="4881843" y="4463634"/>
                </a:lnTo>
                <a:lnTo>
                  <a:pt x="4867236" y="4478240"/>
                </a:lnTo>
                <a:lnTo>
                  <a:pt x="4852630" y="4492528"/>
                </a:lnTo>
                <a:lnTo>
                  <a:pt x="4837705" y="4507451"/>
                </a:lnTo>
                <a:lnTo>
                  <a:pt x="4823098" y="4522057"/>
                </a:lnTo>
                <a:lnTo>
                  <a:pt x="4808492" y="4536663"/>
                </a:lnTo>
                <a:lnTo>
                  <a:pt x="4794202" y="4551269"/>
                </a:lnTo>
                <a:lnTo>
                  <a:pt x="4779596" y="4566192"/>
                </a:lnTo>
                <a:lnTo>
                  <a:pt x="4764671" y="4580480"/>
                </a:lnTo>
                <a:lnTo>
                  <a:pt x="4750065" y="4595086"/>
                </a:lnTo>
                <a:lnTo>
                  <a:pt x="4735458" y="4609692"/>
                </a:lnTo>
                <a:lnTo>
                  <a:pt x="4720851" y="4624298"/>
                </a:lnTo>
                <a:lnTo>
                  <a:pt x="4706562" y="4638904"/>
                </a:lnTo>
                <a:lnTo>
                  <a:pt x="4691955" y="4653192"/>
                </a:lnTo>
                <a:lnTo>
                  <a:pt x="4677031" y="4668115"/>
                </a:lnTo>
                <a:lnTo>
                  <a:pt x="4662424" y="4682721"/>
                </a:lnTo>
                <a:lnTo>
                  <a:pt x="4647817" y="4697327"/>
                </a:lnTo>
                <a:lnTo>
                  <a:pt x="4633210" y="4711932"/>
                </a:lnTo>
                <a:lnTo>
                  <a:pt x="4618921" y="4726856"/>
                </a:lnTo>
                <a:lnTo>
                  <a:pt x="4603997" y="4741144"/>
                </a:lnTo>
                <a:lnTo>
                  <a:pt x="4589390" y="4755750"/>
                </a:lnTo>
                <a:lnTo>
                  <a:pt x="4574783" y="4770355"/>
                </a:lnTo>
                <a:lnTo>
                  <a:pt x="4560176" y="4784961"/>
                </a:lnTo>
                <a:lnTo>
                  <a:pt x="4545252" y="4799567"/>
                </a:lnTo>
                <a:lnTo>
                  <a:pt x="4530963" y="4814490"/>
                </a:lnTo>
                <a:lnTo>
                  <a:pt x="4516356" y="4828779"/>
                </a:lnTo>
                <a:lnTo>
                  <a:pt x="4501749" y="4843384"/>
                </a:lnTo>
                <a:lnTo>
                  <a:pt x="4487142" y="4857990"/>
                </a:lnTo>
                <a:lnTo>
                  <a:pt x="4472218" y="4872596"/>
                </a:lnTo>
                <a:lnTo>
                  <a:pt x="4457611" y="4887519"/>
                </a:lnTo>
                <a:lnTo>
                  <a:pt x="4443322" y="4902125"/>
                </a:lnTo>
                <a:lnTo>
                  <a:pt x="4428715" y="4916413"/>
                </a:lnTo>
                <a:lnTo>
                  <a:pt x="4414108" y="4931019"/>
                </a:lnTo>
                <a:lnTo>
                  <a:pt x="4399184" y="4945625"/>
                </a:lnTo>
                <a:lnTo>
                  <a:pt x="4384577" y="4960230"/>
                </a:lnTo>
                <a:lnTo>
                  <a:pt x="4370288" y="4975154"/>
                </a:lnTo>
                <a:lnTo>
                  <a:pt x="4355681" y="4989442"/>
                </a:lnTo>
                <a:lnTo>
                  <a:pt x="4341074" y="5004048"/>
                </a:lnTo>
                <a:lnTo>
                  <a:pt x="4326468" y="5018654"/>
                </a:lnTo>
                <a:lnTo>
                  <a:pt x="4311543" y="5033259"/>
                </a:lnTo>
                <a:lnTo>
                  <a:pt x="4296937" y="5048183"/>
                </a:lnTo>
                <a:lnTo>
                  <a:pt x="4282647" y="5062788"/>
                </a:lnTo>
                <a:lnTo>
                  <a:pt x="4268040" y="5077077"/>
                </a:lnTo>
                <a:lnTo>
                  <a:pt x="4253434" y="5091682"/>
                </a:lnTo>
                <a:lnTo>
                  <a:pt x="4238509" y="5106288"/>
                </a:lnTo>
                <a:lnTo>
                  <a:pt x="4223903" y="5120894"/>
                </a:lnTo>
                <a:lnTo>
                  <a:pt x="4209296" y="5135817"/>
                </a:lnTo>
                <a:lnTo>
                  <a:pt x="4195007" y="5150423"/>
                </a:lnTo>
                <a:lnTo>
                  <a:pt x="4180400" y="5164711"/>
                </a:lnTo>
                <a:lnTo>
                  <a:pt x="4165475" y="5179317"/>
                </a:lnTo>
                <a:lnTo>
                  <a:pt x="4150868" y="5193923"/>
                </a:lnTo>
                <a:lnTo>
                  <a:pt x="4136262" y="5208846"/>
                </a:lnTo>
                <a:lnTo>
                  <a:pt x="4121655" y="5223452"/>
                </a:lnTo>
                <a:lnTo>
                  <a:pt x="4107366" y="5238058"/>
                </a:lnTo>
                <a:lnTo>
                  <a:pt x="4092441" y="5252346"/>
                </a:lnTo>
                <a:lnTo>
                  <a:pt x="4077835" y="5266952"/>
                </a:lnTo>
                <a:lnTo>
                  <a:pt x="4063228" y="5281557"/>
                </a:lnTo>
                <a:lnTo>
                  <a:pt x="4048621" y="5296481"/>
                </a:lnTo>
                <a:lnTo>
                  <a:pt x="4033697" y="5311087"/>
                </a:lnTo>
                <a:lnTo>
                  <a:pt x="4019407" y="5325692"/>
                </a:lnTo>
                <a:lnTo>
                  <a:pt x="4004801" y="5339981"/>
                </a:lnTo>
                <a:lnTo>
                  <a:pt x="3990194" y="5354586"/>
                </a:lnTo>
                <a:lnTo>
                  <a:pt x="3975587" y="5369510"/>
                </a:lnTo>
                <a:lnTo>
                  <a:pt x="3960980" y="5384115"/>
                </a:lnTo>
                <a:lnTo>
                  <a:pt x="3946691" y="5398721"/>
                </a:lnTo>
                <a:lnTo>
                  <a:pt x="3931767" y="5413009"/>
                </a:lnTo>
                <a:lnTo>
                  <a:pt x="3917160" y="5427615"/>
                </a:lnTo>
                <a:lnTo>
                  <a:pt x="3902553" y="5442221"/>
                </a:lnTo>
                <a:lnTo>
                  <a:pt x="3887946" y="5457144"/>
                </a:lnTo>
                <a:lnTo>
                  <a:pt x="3873022" y="5471750"/>
                </a:lnTo>
                <a:lnTo>
                  <a:pt x="3858733" y="5486356"/>
                </a:lnTo>
                <a:lnTo>
                  <a:pt x="3844126" y="5500644"/>
                </a:lnTo>
                <a:lnTo>
                  <a:pt x="3829519" y="5515250"/>
                </a:lnTo>
                <a:lnTo>
                  <a:pt x="3814912" y="5530173"/>
                </a:lnTo>
                <a:lnTo>
                  <a:pt x="3799988" y="5544779"/>
                </a:lnTo>
                <a:lnTo>
                  <a:pt x="3785381" y="5559385"/>
                </a:lnTo>
                <a:lnTo>
                  <a:pt x="3771092" y="5573990"/>
                </a:lnTo>
                <a:lnTo>
                  <a:pt x="3756485" y="5588279"/>
                </a:lnTo>
                <a:lnTo>
                  <a:pt x="3741878" y="5602884"/>
                </a:lnTo>
                <a:lnTo>
                  <a:pt x="3726954" y="5617808"/>
                </a:lnTo>
                <a:lnTo>
                  <a:pt x="3712347" y="5632414"/>
                </a:lnTo>
                <a:lnTo>
                  <a:pt x="3697741" y="5647019"/>
                </a:lnTo>
                <a:lnTo>
                  <a:pt x="3683451" y="5661625"/>
                </a:lnTo>
                <a:lnTo>
                  <a:pt x="3668844" y="5675913"/>
                </a:lnTo>
                <a:lnTo>
                  <a:pt x="3653920" y="5690837"/>
                </a:lnTo>
                <a:lnTo>
                  <a:pt x="3639313" y="5705442"/>
                </a:lnTo>
                <a:lnTo>
                  <a:pt x="3624707" y="5720048"/>
                </a:lnTo>
                <a:lnTo>
                  <a:pt x="3610100" y="5734654"/>
                </a:lnTo>
                <a:lnTo>
                  <a:pt x="3595811" y="5748942"/>
                </a:lnTo>
                <a:lnTo>
                  <a:pt x="3581204" y="5763548"/>
                </a:lnTo>
                <a:lnTo>
                  <a:pt x="3566279" y="5778471"/>
                </a:lnTo>
                <a:lnTo>
                  <a:pt x="3551673" y="5793077"/>
                </a:lnTo>
                <a:lnTo>
                  <a:pt x="3537066" y="5807683"/>
                </a:lnTo>
                <a:lnTo>
                  <a:pt x="3522777" y="5822289"/>
                </a:lnTo>
                <a:lnTo>
                  <a:pt x="3508170" y="5836577"/>
                </a:lnTo>
                <a:lnTo>
                  <a:pt x="3493245" y="5851500"/>
                </a:lnTo>
                <a:lnTo>
                  <a:pt x="3478639" y="5866106"/>
                </a:lnTo>
                <a:lnTo>
                  <a:pt x="3464032" y="5880712"/>
                </a:lnTo>
                <a:lnTo>
                  <a:pt x="3449425" y="5895317"/>
                </a:lnTo>
                <a:lnTo>
                  <a:pt x="3435136" y="5909923"/>
                </a:lnTo>
                <a:lnTo>
                  <a:pt x="3420212" y="5924211"/>
                </a:lnTo>
                <a:lnTo>
                  <a:pt x="3405605" y="5939135"/>
                </a:lnTo>
                <a:lnTo>
                  <a:pt x="3390998" y="5953740"/>
                </a:lnTo>
                <a:lnTo>
                  <a:pt x="3376391" y="5968346"/>
                </a:lnTo>
                <a:lnTo>
                  <a:pt x="3361467" y="5982952"/>
                </a:lnTo>
                <a:lnTo>
                  <a:pt x="3347178" y="5997875"/>
                </a:lnTo>
                <a:lnTo>
                  <a:pt x="3332571" y="6012164"/>
                </a:lnTo>
                <a:lnTo>
                  <a:pt x="3317964" y="6026769"/>
                </a:lnTo>
                <a:lnTo>
                  <a:pt x="3303357" y="6041375"/>
                </a:lnTo>
                <a:lnTo>
                  <a:pt x="3288433" y="6055981"/>
                </a:lnTo>
                <a:lnTo>
                  <a:pt x="3273826" y="6070587"/>
                </a:lnTo>
                <a:lnTo>
                  <a:pt x="3259537" y="6085510"/>
                </a:lnTo>
                <a:lnTo>
                  <a:pt x="3244930" y="6099798"/>
                </a:lnTo>
                <a:lnTo>
                  <a:pt x="3230323" y="6114404"/>
                </a:lnTo>
                <a:lnTo>
                  <a:pt x="3215716" y="6129010"/>
                </a:lnTo>
                <a:lnTo>
                  <a:pt x="3200792" y="6143616"/>
                </a:lnTo>
                <a:lnTo>
                  <a:pt x="3186185" y="6158539"/>
                </a:lnTo>
                <a:lnTo>
                  <a:pt x="3171896" y="6172827"/>
                </a:lnTo>
                <a:lnTo>
                  <a:pt x="3157289" y="6187433"/>
                </a:lnTo>
                <a:lnTo>
                  <a:pt x="3142683" y="6202039"/>
                </a:lnTo>
                <a:lnTo>
                  <a:pt x="3127758" y="6216644"/>
                </a:lnTo>
                <a:lnTo>
                  <a:pt x="3113151" y="6231250"/>
                </a:lnTo>
                <a:lnTo>
                  <a:pt x="3098545" y="6246173"/>
                </a:lnTo>
                <a:lnTo>
                  <a:pt x="3084255" y="6260462"/>
                </a:lnTo>
                <a:lnTo>
                  <a:pt x="3069649" y="6275067"/>
                </a:lnTo>
                <a:lnTo>
                  <a:pt x="3054724" y="6289673"/>
                </a:lnTo>
                <a:lnTo>
                  <a:pt x="3040117" y="6304279"/>
                </a:lnTo>
                <a:lnTo>
                  <a:pt x="3025511" y="6319202"/>
                </a:lnTo>
                <a:lnTo>
                  <a:pt x="3011221" y="6333808"/>
                </a:lnTo>
                <a:lnTo>
                  <a:pt x="2997567" y="6346826"/>
                </a:lnTo>
                <a:lnTo>
                  <a:pt x="2995027" y="6346826"/>
                </a:lnTo>
                <a:lnTo>
                  <a:pt x="2965813" y="6346826"/>
                </a:lnTo>
                <a:lnTo>
                  <a:pt x="2936600" y="6346826"/>
                </a:lnTo>
                <a:lnTo>
                  <a:pt x="2907386" y="6346826"/>
                </a:lnTo>
                <a:lnTo>
                  <a:pt x="2878173" y="6346826"/>
                </a:lnTo>
                <a:lnTo>
                  <a:pt x="2848959" y="6346826"/>
                </a:lnTo>
                <a:lnTo>
                  <a:pt x="2819428" y="6346826"/>
                </a:lnTo>
                <a:lnTo>
                  <a:pt x="2790532" y="6346826"/>
                </a:lnTo>
                <a:lnTo>
                  <a:pt x="2761318" y="6346826"/>
                </a:lnTo>
                <a:lnTo>
                  <a:pt x="2731787" y="6346826"/>
                </a:lnTo>
                <a:lnTo>
                  <a:pt x="2702891" y="6346826"/>
                </a:lnTo>
                <a:lnTo>
                  <a:pt x="2673360" y="6346826"/>
                </a:lnTo>
                <a:lnTo>
                  <a:pt x="2644146" y="6346826"/>
                </a:lnTo>
                <a:lnTo>
                  <a:pt x="2615250" y="6346826"/>
                </a:lnTo>
                <a:lnTo>
                  <a:pt x="2585719" y="6346826"/>
                </a:lnTo>
                <a:lnTo>
                  <a:pt x="2556505" y="6346826"/>
                </a:lnTo>
                <a:lnTo>
                  <a:pt x="2527609" y="6346826"/>
                </a:lnTo>
                <a:lnTo>
                  <a:pt x="2498078" y="6346826"/>
                </a:lnTo>
                <a:lnTo>
                  <a:pt x="2468865" y="6346826"/>
                </a:lnTo>
                <a:lnTo>
                  <a:pt x="2439651" y="6346826"/>
                </a:lnTo>
                <a:lnTo>
                  <a:pt x="2410438" y="6346826"/>
                </a:lnTo>
                <a:lnTo>
                  <a:pt x="2408532" y="6346826"/>
                </a:lnTo>
                <a:lnTo>
                  <a:pt x="2409485" y="6346191"/>
                </a:lnTo>
                <a:lnTo>
                  <a:pt x="2424409" y="6331268"/>
                </a:lnTo>
                <a:lnTo>
                  <a:pt x="2438699" y="6316662"/>
                </a:lnTo>
                <a:lnTo>
                  <a:pt x="2453305" y="6302056"/>
                </a:lnTo>
                <a:lnTo>
                  <a:pt x="2467912" y="6287451"/>
                </a:lnTo>
                <a:lnTo>
                  <a:pt x="2482519" y="6272527"/>
                </a:lnTo>
                <a:lnTo>
                  <a:pt x="2497443" y="6258239"/>
                </a:lnTo>
                <a:lnTo>
                  <a:pt x="2512050" y="6243633"/>
                </a:lnTo>
                <a:lnTo>
                  <a:pt x="2526339" y="6229028"/>
                </a:lnTo>
                <a:lnTo>
                  <a:pt x="2540946" y="6214422"/>
                </a:lnTo>
                <a:lnTo>
                  <a:pt x="2555553" y="6199498"/>
                </a:lnTo>
                <a:lnTo>
                  <a:pt x="2570160" y="6185528"/>
                </a:lnTo>
                <a:lnTo>
                  <a:pt x="2585084" y="6170604"/>
                </a:lnTo>
                <a:lnTo>
                  <a:pt x="2599691" y="6155999"/>
                </a:lnTo>
                <a:lnTo>
                  <a:pt x="2613980" y="6141393"/>
                </a:lnTo>
                <a:lnTo>
                  <a:pt x="2628587" y="6126787"/>
                </a:lnTo>
                <a:lnTo>
                  <a:pt x="2643194" y="6111864"/>
                </a:lnTo>
                <a:lnTo>
                  <a:pt x="2658118" y="6097576"/>
                </a:lnTo>
                <a:lnTo>
                  <a:pt x="2672725" y="6082970"/>
                </a:lnTo>
                <a:lnTo>
                  <a:pt x="2687332" y="6068364"/>
                </a:lnTo>
                <a:lnTo>
                  <a:pt x="2701621" y="6053758"/>
                </a:lnTo>
                <a:lnTo>
                  <a:pt x="2716228" y="6038835"/>
                </a:lnTo>
                <a:lnTo>
                  <a:pt x="2731152" y="6024229"/>
                </a:lnTo>
                <a:lnTo>
                  <a:pt x="2745759" y="6009941"/>
                </a:lnTo>
                <a:lnTo>
                  <a:pt x="2760366" y="5995335"/>
                </a:lnTo>
                <a:lnTo>
                  <a:pt x="2774655" y="5980729"/>
                </a:lnTo>
                <a:lnTo>
                  <a:pt x="2789262" y="5966124"/>
                </a:lnTo>
                <a:lnTo>
                  <a:pt x="2804186" y="5951200"/>
                </a:lnTo>
                <a:lnTo>
                  <a:pt x="2818793" y="5936595"/>
                </a:lnTo>
                <a:lnTo>
                  <a:pt x="2833400" y="5922306"/>
                </a:lnTo>
                <a:lnTo>
                  <a:pt x="2848006" y="5907701"/>
                </a:lnTo>
                <a:lnTo>
                  <a:pt x="2862296" y="5893095"/>
                </a:lnTo>
                <a:lnTo>
                  <a:pt x="2877220" y="5878171"/>
                </a:lnTo>
                <a:lnTo>
                  <a:pt x="2891827" y="5863566"/>
                </a:lnTo>
                <a:lnTo>
                  <a:pt x="2906434" y="5848960"/>
                </a:lnTo>
                <a:lnTo>
                  <a:pt x="2921040" y="5834672"/>
                </a:lnTo>
                <a:lnTo>
                  <a:pt x="2935647" y="5820066"/>
                </a:lnTo>
                <a:lnTo>
                  <a:pt x="2949936" y="5805460"/>
                </a:lnTo>
                <a:lnTo>
                  <a:pt x="2964861" y="5790537"/>
                </a:lnTo>
                <a:lnTo>
                  <a:pt x="2979468" y="5775931"/>
                </a:lnTo>
                <a:lnTo>
                  <a:pt x="2994074" y="5761643"/>
                </a:lnTo>
                <a:lnTo>
                  <a:pt x="3008681" y="5747037"/>
                </a:lnTo>
                <a:lnTo>
                  <a:pt x="3023605" y="5732431"/>
                </a:lnTo>
                <a:lnTo>
                  <a:pt x="3037895" y="5717508"/>
                </a:lnTo>
                <a:lnTo>
                  <a:pt x="3052501" y="5702902"/>
                </a:lnTo>
                <a:lnTo>
                  <a:pt x="3067108" y="5688296"/>
                </a:lnTo>
                <a:lnTo>
                  <a:pt x="3081715" y="5674008"/>
                </a:lnTo>
                <a:lnTo>
                  <a:pt x="3096639" y="5659402"/>
                </a:lnTo>
                <a:lnTo>
                  <a:pt x="3111246" y="5644797"/>
                </a:lnTo>
                <a:lnTo>
                  <a:pt x="3125535" y="5629873"/>
                </a:lnTo>
                <a:lnTo>
                  <a:pt x="3140142" y="5615268"/>
                </a:lnTo>
                <a:lnTo>
                  <a:pt x="3154749" y="5600662"/>
                </a:lnTo>
                <a:lnTo>
                  <a:pt x="3169673" y="5586374"/>
                </a:lnTo>
                <a:lnTo>
                  <a:pt x="3184280" y="5571768"/>
                </a:lnTo>
                <a:lnTo>
                  <a:pt x="3198569" y="5556845"/>
                </a:lnTo>
                <a:lnTo>
                  <a:pt x="3213176" y="5542239"/>
                </a:lnTo>
                <a:lnTo>
                  <a:pt x="3227783" y="5527633"/>
                </a:lnTo>
                <a:lnTo>
                  <a:pt x="3242707" y="5513027"/>
                </a:lnTo>
                <a:lnTo>
                  <a:pt x="3257314" y="5498739"/>
                </a:lnTo>
                <a:lnTo>
                  <a:pt x="3271921" y="5484133"/>
                </a:lnTo>
                <a:lnTo>
                  <a:pt x="3286210" y="5469210"/>
                </a:lnTo>
                <a:lnTo>
                  <a:pt x="3300817" y="5454604"/>
                </a:lnTo>
                <a:lnTo>
                  <a:pt x="3315424" y="5439998"/>
                </a:lnTo>
                <a:lnTo>
                  <a:pt x="3330348" y="5425393"/>
                </a:lnTo>
                <a:lnTo>
                  <a:pt x="3344955" y="5411104"/>
                </a:lnTo>
                <a:lnTo>
                  <a:pt x="3359562" y="5396181"/>
                </a:lnTo>
                <a:lnTo>
                  <a:pt x="3373851" y="5381575"/>
                </a:lnTo>
                <a:lnTo>
                  <a:pt x="3388458" y="5366969"/>
                </a:lnTo>
                <a:lnTo>
                  <a:pt x="3403382" y="5352364"/>
                </a:lnTo>
                <a:lnTo>
                  <a:pt x="3417989" y="5338075"/>
                </a:lnTo>
                <a:lnTo>
                  <a:pt x="3432596" y="5323470"/>
                </a:lnTo>
                <a:lnTo>
                  <a:pt x="3447202" y="5308546"/>
                </a:lnTo>
                <a:lnTo>
                  <a:pt x="3461492" y="5293941"/>
                </a:lnTo>
                <a:lnTo>
                  <a:pt x="3467207" y="5288543"/>
                </a:lnTo>
                <a:lnTo>
                  <a:pt x="3471970" y="5283780"/>
                </a:lnTo>
                <a:lnTo>
                  <a:pt x="3475781" y="5279335"/>
                </a:lnTo>
                <a:lnTo>
                  <a:pt x="3479591" y="5275207"/>
                </a:lnTo>
                <a:lnTo>
                  <a:pt x="3482767" y="5271079"/>
                </a:lnTo>
                <a:lnTo>
                  <a:pt x="3485942" y="5266952"/>
                </a:lnTo>
                <a:lnTo>
                  <a:pt x="3489117" y="5263141"/>
                </a:lnTo>
                <a:lnTo>
                  <a:pt x="3492293" y="5258696"/>
                </a:lnTo>
                <a:lnTo>
                  <a:pt x="3494833" y="5254251"/>
                </a:lnTo>
                <a:lnTo>
                  <a:pt x="3497691" y="5249488"/>
                </a:lnTo>
                <a:lnTo>
                  <a:pt x="3500549" y="5245043"/>
                </a:lnTo>
                <a:lnTo>
                  <a:pt x="3503407" y="5240280"/>
                </a:lnTo>
                <a:lnTo>
                  <a:pt x="3505629" y="5235835"/>
                </a:lnTo>
                <a:lnTo>
                  <a:pt x="3508170" y="5230437"/>
                </a:lnTo>
                <a:lnTo>
                  <a:pt x="3510393" y="5225675"/>
                </a:lnTo>
                <a:lnTo>
                  <a:pt x="3512933" y="5220594"/>
                </a:lnTo>
                <a:lnTo>
                  <a:pt x="3514838" y="5215514"/>
                </a:lnTo>
                <a:lnTo>
                  <a:pt x="3516743" y="5209799"/>
                </a:lnTo>
                <a:lnTo>
                  <a:pt x="3518331" y="5204718"/>
                </a:lnTo>
                <a:lnTo>
                  <a:pt x="3520236" y="5198686"/>
                </a:lnTo>
                <a:lnTo>
                  <a:pt x="3521824" y="5193288"/>
                </a:lnTo>
                <a:lnTo>
                  <a:pt x="3523094" y="5187255"/>
                </a:lnTo>
                <a:lnTo>
                  <a:pt x="3524364" y="5181222"/>
                </a:lnTo>
                <a:lnTo>
                  <a:pt x="3525634" y="5174872"/>
                </a:lnTo>
                <a:lnTo>
                  <a:pt x="3526587" y="5168521"/>
                </a:lnTo>
                <a:lnTo>
                  <a:pt x="3527540" y="5161854"/>
                </a:lnTo>
                <a:lnTo>
                  <a:pt x="3527857" y="5155503"/>
                </a:lnTo>
                <a:lnTo>
                  <a:pt x="3528175" y="5148518"/>
                </a:lnTo>
                <a:lnTo>
                  <a:pt x="3528175" y="5140898"/>
                </a:lnTo>
                <a:lnTo>
                  <a:pt x="3528175" y="5133595"/>
                </a:lnTo>
                <a:lnTo>
                  <a:pt x="3527857" y="5126292"/>
                </a:lnTo>
                <a:lnTo>
                  <a:pt x="3527222" y="5117401"/>
                </a:lnTo>
                <a:lnTo>
                  <a:pt x="3525952" y="5108828"/>
                </a:lnTo>
                <a:lnTo>
                  <a:pt x="3524364" y="5100255"/>
                </a:lnTo>
                <a:lnTo>
                  <a:pt x="3522459" y="5091682"/>
                </a:lnTo>
                <a:lnTo>
                  <a:pt x="3519284" y="5079617"/>
                </a:lnTo>
                <a:lnTo>
                  <a:pt x="3515156" y="5067869"/>
                </a:lnTo>
                <a:lnTo>
                  <a:pt x="3510075" y="5056121"/>
                </a:lnTo>
                <a:lnTo>
                  <a:pt x="3504994" y="5045007"/>
                </a:lnTo>
                <a:lnTo>
                  <a:pt x="3500866" y="5038022"/>
                </a:lnTo>
                <a:lnTo>
                  <a:pt x="3497056" y="5031354"/>
                </a:lnTo>
                <a:lnTo>
                  <a:pt x="3492610" y="5024686"/>
                </a:lnTo>
                <a:lnTo>
                  <a:pt x="3488165" y="5018336"/>
                </a:lnTo>
                <a:lnTo>
                  <a:pt x="3483402" y="5011986"/>
                </a:lnTo>
                <a:lnTo>
                  <a:pt x="3478321" y="5005953"/>
                </a:lnTo>
                <a:lnTo>
                  <a:pt x="3473241" y="4999603"/>
                </a:lnTo>
                <a:lnTo>
                  <a:pt x="3467207" y="4994205"/>
                </a:lnTo>
                <a:lnTo>
                  <a:pt x="3461492" y="4988489"/>
                </a:lnTo>
                <a:lnTo>
                  <a:pt x="3455776" y="4983092"/>
                </a:lnTo>
                <a:lnTo>
                  <a:pt x="3449425" y="4977694"/>
                </a:lnTo>
                <a:lnTo>
                  <a:pt x="3443074" y="4972931"/>
                </a:lnTo>
                <a:lnTo>
                  <a:pt x="3436724" y="4968803"/>
                </a:lnTo>
                <a:lnTo>
                  <a:pt x="3429738" y="4964358"/>
                </a:lnTo>
                <a:lnTo>
                  <a:pt x="3423387" y="4960230"/>
                </a:lnTo>
                <a:lnTo>
                  <a:pt x="3416401" y="4956738"/>
                </a:lnTo>
                <a:lnTo>
                  <a:pt x="3405287" y="4951340"/>
                </a:lnTo>
                <a:lnTo>
                  <a:pt x="3393221" y="4946577"/>
                </a:lnTo>
                <a:lnTo>
                  <a:pt x="3381789" y="4942132"/>
                </a:lnTo>
                <a:lnTo>
                  <a:pt x="3369405" y="4938957"/>
                </a:lnTo>
                <a:lnTo>
                  <a:pt x="3361149" y="4937052"/>
                </a:lnTo>
                <a:lnTo>
                  <a:pt x="3352576" y="4935464"/>
                </a:lnTo>
                <a:lnTo>
                  <a:pt x="3343685" y="4934194"/>
                </a:lnTo>
                <a:lnTo>
                  <a:pt x="3335111" y="4933242"/>
                </a:lnTo>
                <a:lnTo>
                  <a:pt x="3327490" y="4932924"/>
                </a:lnTo>
                <a:lnTo>
                  <a:pt x="3320187" y="4932924"/>
                </a:lnTo>
                <a:lnTo>
                  <a:pt x="3313201" y="4932924"/>
                </a:lnTo>
                <a:lnTo>
                  <a:pt x="3305580" y="4933242"/>
                </a:lnTo>
                <a:lnTo>
                  <a:pt x="3299229" y="4934194"/>
                </a:lnTo>
                <a:lnTo>
                  <a:pt x="3292561" y="4934512"/>
                </a:lnTo>
                <a:lnTo>
                  <a:pt x="3286210" y="4935782"/>
                </a:lnTo>
                <a:lnTo>
                  <a:pt x="3279859" y="4937052"/>
                </a:lnTo>
                <a:lnTo>
                  <a:pt x="3273826" y="4938004"/>
                </a:lnTo>
                <a:lnTo>
                  <a:pt x="3268428" y="4939274"/>
                </a:lnTo>
                <a:lnTo>
                  <a:pt x="3262395" y="4940862"/>
                </a:lnTo>
                <a:lnTo>
                  <a:pt x="3256361" y="4942767"/>
                </a:lnTo>
                <a:lnTo>
                  <a:pt x="3251281" y="4944355"/>
                </a:lnTo>
                <a:lnTo>
                  <a:pt x="3246200" y="4946577"/>
                </a:lnTo>
                <a:lnTo>
                  <a:pt x="3240485" y="4948482"/>
                </a:lnTo>
                <a:lnTo>
                  <a:pt x="3235404" y="4950705"/>
                </a:lnTo>
                <a:lnTo>
                  <a:pt x="3230641" y="4953245"/>
                </a:lnTo>
                <a:lnTo>
                  <a:pt x="3225560" y="4955468"/>
                </a:lnTo>
                <a:lnTo>
                  <a:pt x="3220797" y="4958008"/>
                </a:lnTo>
                <a:lnTo>
                  <a:pt x="3216034" y="4960866"/>
                </a:lnTo>
                <a:lnTo>
                  <a:pt x="3211588" y="4963406"/>
                </a:lnTo>
                <a:lnTo>
                  <a:pt x="3207143" y="4966263"/>
                </a:lnTo>
                <a:lnTo>
                  <a:pt x="3202380" y="4969121"/>
                </a:lnTo>
                <a:lnTo>
                  <a:pt x="3198569" y="4972296"/>
                </a:lnTo>
                <a:lnTo>
                  <a:pt x="3194124" y="4975471"/>
                </a:lnTo>
                <a:lnTo>
                  <a:pt x="3190313" y="4978646"/>
                </a:lnTo>
                <a:lnTo>
                  <a:pt x="3186185" y="4981822"/>
                </a:lnTo>
                <a:lnTo>
                  <a:pt x="3182375" y="4985314"/>
                </a:lnTo>
                <a:lnTo>
                  <a:pt x="3177612" y="4989442"/>
                </a:lnTo>
                <a:lnTo>
                  <a:pt x="3172849" y="4994205"/>
                </a:lnTo>
                <a:lnTo>
                  <a:pt x="3167133" y="4999603"/>
                </a:lnTo>
                <a:lnTo>
                  <a:pt x="3152526" y="5013891"/>
                </a:lnTo>
                <a:lnTo>
                  <a:pt x="3137919" y="5028497"/>
                </a:lnTo>
                <a:lnTo>
                  <a:pt x="3122995" y="5043420"/>
                </a:lnTo>
                <a:lnTo>
                  <a:pt x="3108388" y="5058026"/>
                </a:lnTo>
                <a:lnTo>
                  <a:pt x="3093782" y="5072314"/>
                </a:lnTo>
                <a:lnTo>
                  <a:pt x="3079175" y="5086920"/>
                </a:lnTo>
                <a:lnTo>
                  <a:pt x="3064885" y="5101525"/>
                </a:lnTo>
                <a:lnTo>
                  <a:pt x="3049961" y="5116131"/>
                </a:lnTo>
                <a:lnTo>
                  <a:pt x="3035354" y="5130419"/>
                </a:lnTo>
                <a:lnTo>
                  <a:pt x="3020748" y="5145343"/>
                </a:lnTo>
                <a:lnTo>
                  <a:pt x="3006141" y="5159949"/>
                </a:lnTo>
                <a:lnTo>
                  <a:pt x="2991216" y="5174237"/>
                </a:lnTo>
                <a:lnTo>
                  <a:pt x="2976610" y="5188843"/>
                </a:lnTo>
                <a:lnTo>
                  <a:pt x="2962003" y="5203448"/>
                </a:lnTo>
                <a:lnTo>
                  <a:pt x="2948984" y="5216784"/>
                </a:lnTo>
                <a:lnTo>
                  <a:pt x="2947396" y="5218372"/>
                </a:lnTo>
                <a:lnTo>
                  <a:pt x="2943586" y="5221864"/>
                </a:lnTo>
                <a:lnTo>
                  <a:pt x="2939775" y="5225357"/>
                </a:lnTo>
                <a:lnTo>
                  <a:pt x="2935647" y="5228532"/>
                </a:lnTo>
                <a:lnTo>
                  <a:pt x="2931837" y="5231707"/>
                </a:lnTo>
                <a:lnTo>
                  <a:pt x="2927709" y="5234882"/>
                </a:lnTo>
                <a:lnTo>
                  <a:pt x="2923581" y="5238058"/>
                </a:lnTo>
                <a:lnTo>
                  <a:pt x="2919135" y="5241233"/>
                </a:lnTo>
                <a:lnTo>
                  <a:pt x="2914690" y="5244090"/>
                </a:lnTo>
                <a:lnTo>
                  <a:pt x="2910244" y="5246631"/>
                </a:lnTo>
                <a:lnTo>
                  <a:pt x="2905799" y="5249488"/>
                </a:lnTo>
                <a:lnTo>
                  <a:pt x="2901353" y="5252346"/>
                </a:lnTo>
                <a:lnTo>
                  <a:pt x="2896590" y="5254569"/>
                </a:lnTo>
                <a:lnTo>
                  <a:pt x="2891509" y="5257109"/>
                </a:lnTo>
                <a:lnTo>
                  <a:pt x="2886746" y="5259331"/>
                </a:lnTo>
                <a:lnTo>
                  <a:pt x="2881348" y="5261871"/>
                </a:lnTo>
                <a:lnTo>
                  <a:pt x="2876267" y="5263777"/>
                </a:lnTo>
                <a:lnTo>
                  <a:pt x="2870869" y="5265682"/>
                </a:lnTo>
                <a:lnTo>
                  <a:pt x="2865154" y="5267904"/>
                </a:lnTo>
                <a:lnTo>
                  <a:pt x="2859755" y="5269492"/>
                </a:lnTo>
                <a:lnTo>
                  <a:pt x="2854040" y="5271079"/>
                </a:lnTo>
                <a:lnTo>
                  <a:pt x="2848006" y="5272667"/>
                </a:lnTo>
                <a:lnTo>
                  <a:pt x="2841656" y="5273620"/>
                </a:lnTo>
                <a:lnTo>
                  <a:pt x="2835940" y="5274890"/>
                </a:lnTo>
                <a:lnTo>
                  <a:pt x="2829589" y="5275842"/>
                </a:lnTo>
                <a:lnTo>
                  <a:pt x="2822603" y="5276477"/>
                </a:lnTo>
                <a:lnTo>
                  <a:pt x="2815935" y="5276795"/>
                </a:lnTo>
                <a:lnTo>
                  <a:pt x="2809267" y="5277430"/>
                </a:lnTo>
                <a:lnTo>
                  <a:pt x="2802598" y="5277747"/>
                </a:lnTo>
                <a:lnTo>
                  <a:pt x="2794660" y="5277430"/>
                </a:lnTo>
                <a:lnTo>
                  <a:pt x="2786721" y="5276795"/>
                </a:lnTo>
                <a:lnTo>
                  <a:pt x="2778783" y="5276477"/>
                </a:lnTo>
                <a:lnTo>
                  <a:pt x="2770844" y="5275207"/>
                </a:lnTo>
                <a:lnTo>
                  <a:pt x="2761318" y="5273620"/>
                </a:lnTo>
                <a:lnTo>
                  <a:pt x="2751157" y="5271397"/>
                </a:lnTo>
                <a:lnTo>
                  <a:pt x="2741631" y="5268857"/>
                </a:lnTo>
                <a:lnTo>
                  <a:pt x="2732104" y="5265682"/>
                </a:lnTo>
                <a:lnTo>
                  <a:pt x="2721626" y="5261871"/>
                </a:lnTo>
                <a:lnTo>
                  <a:pt x="2711147" y="5257109"/>
                </a:lnTo>
                <a:lnTo>
                  <a:pt x="2700986" y="5252028"/>
                </a:lnTo>
                <a:lnTo>
                  <a:pt x="2690824" y="5245996"/>
                </a:lnTo>
                <a:lnTo>
                  <a:pt x="2680981" y="5239645"/>
                </a:lnTo>
                <a:lnTo>
                  <a:pt x="2671772" y="5232660"/>
                </a:lnTo>
                <a:lnTo>
                  <a:pt x="2662881" y="5225039"/>
                </a:lnTo>
                <a:lnTo>
                  <a:pt x="2653990" y="5216784"/>
                </a:lnTo>
                <a:lnTo>
                  <a:pt x="2645734" y="5207894"/>
                </a:lnTo>
                <a:lnTo>
                  <a:pt x="2638113" y="5198686"/>
                </a:lnTo>
                <a:lnTo>
                  <a:pt x="2631127" y="5189160"/>
                </a:lnTo>
                <a:lnTo>
                  <a:pt x="2624776" y="5179635"/>
                </a:lnTo>
                <a:lnTo>
                  <a:pt x="2618743" y="5169792"/>
                </a:lnTo>
                <a:lnTo>
                  <a:pt x="2613662" y="5159631"/>
                </a:lnTo>
                <a:lnTo>
                  <a:pt x="2608899" y="5149153"/>
                </a:lnTo>
                <a:lnTo>
                  <a:pt x="2604771" y="5138357"/>
                </a:lnTo>
                <a:lnTo>
                  <a:pt x="2601596" y="5128832"/>
                </a:lnTo>
                <a:lnTo>
                  <a:pt x="2598738" y="5119306"/>
                </a:lnTo>
                <a:lnTo>
                  <a:pt x="2596833" y="5109463"/>
                </a:lnTo>
                <a:lnTo>
                  <a:pt x="2595245" y="5099620"/>
                </a:lnTo>
                <a:lnTo>
                  <a:pt x="2593975" y="5092000"/>
                </a:lnTo>
                <a:lnTo>
                  <a:pt x="2593340" y="5084062"/>
                </a:lnTo>
                <a:lnTo>
                  <a:pt x="2593022" y="5076124"/>
                </a:lnTo>
                <a:lnTo>
                  <a:pt x="2593022" y="5068186"/>
                </a:lnTo>
                <a:lnTo>
                  <a:pt x="2593022" y="5061518"/>
                </a:lnTo>
                <a:lnTo>
                  <a:pt x="2593340" y="5054850"/>
                </a:lnTo>
                <a:lnTo>
                  <a:pt x="2593975" y="5047548"/>
                </a:lnTo>
                <a:lnTo>
                  <a:pt x="2594928" y="5040880"/>
                </a:lnTo>
                <a:lnTo>
                  <a:pt x="2595563" y="5034847"/>
                </a:lnTo>
                <a:lnTo>
                  <a:pt x="2596833" y="5028497"/>
                </a:lnTo>
                <a:lnTo>
                  <a:pt x="2598103" y="5022781"/>
                </a:lnTo>
                <a:lnTo>
                  <a:pt x="2599691" y="5016748"/>
                </a:lnTo>
                <a:lnTo>
                  <a:pt x="2601278" y="5011033"/>
                </a:lnTo>
                <a:lnTo>
                  <a:pt x="2602866" y="5005635"/>
                </a:lnTo>
                <a:lnTo>
                  <a:pt x="2604771" y="4999920"/>
                </a:lnTo>
                <a:lnTo>
                  <a:pt x="2606677" y="4994522"/>
                </a:lnTo>
                <a:lnTo>
                  <a:pt x="2608899" y="4989442"/>
                </a:lnTo>
                <a:lnTo>
                  <a:pt x="2610805" y="4984044"/>
                </a:lnTo>
                <a:lnTo>
                  <a:pt x="2613027" y="4979281"/>
                </a:lnTo>
                <a:lnTo>
                  <a:pt x="2615885" y="4974201"/>
                </a:lnTo>
                <a:lnTo>
                  <a:pt x="2618426" y="4969438"/>
                </a:lnTo>
                <a:lnTo>
                  <a:pt x="2620648" y="4964676"/>
                </a:lnTo>
                <a:lnTo>
                  <a:pt x="2623506" y="4960230"/>
                </a:lnTo>
                <a:lnTo>
                  <a:pt x="2626682" y="4955468"/>
                </a:lnTo>
                <a:lnTo>
                  <a:pt x="2629539" y="4951340"/>
                </a:lnTo>
                <a:lnTo>
                  <a:pt x="2632080" y="4947212"/>
                </a:lnTo>
                <a:lnTo>
                  <a:pt x="2635255" y="4942767"/>
                </a:lnTo>
                <a:lnTo>
                  <a:pt x="2638431" y="4938957"/>
                </a:lnTo>
                <a:lnTo>
                  <a:pt x="2639066" y="4938957"/>
                </a:lnTo>
                <a:lnTo>
                  <a:pt x="2653355" y="4924351"/>
                </a:lnTo>
                <a:lnTo>
                  <a:pt x="2667962" y="4909745"/>
                </a:lnTo>
                <a:lnTo>
                  <a:pt x="2682568" y="4894822"/>
                </a:lnTo>
                <a:lnTo>
                  <a:pt x="2697175" y="4880216"/>
                </a:lnTo>
                <a:lnTo>
                  <a:pt x="2712100" y="4865928"/>
                </a:lnTo>
                <a:lnTo>
                  <a:pt x="2726389" y="4851322"/>
                </a:lnTo>
                <a:lnTo>
                  <a:pt x="2740996" y="4836716"/>
                </a:lnTo>
                <a:lnTo>
                  <a:pt x="2755603" y="4821793"/>
                </a:lnTo>
                <a:lnTo>
                  <a:pt x="2770209" y="4807187"/>
                </a:lnTo>
                <a:lnTo>
                  <a:pt x="2785134" y="4792582"/>
                </a:lnTo>
                <a:lnTo>
                  <a:pt x="2799741" y="4778293"/>
                </a:lnTo>
                <a:lnTo>
                  <a:pt x="2814030" y="4763688"/>
                </a:lnTo>
                <a:lnTo>
                  <a:pt x="2828637" y="4749082"/>
                </a:lnTo>
                <a:lnTo>
                  <a:pt x="2843243" y="4734159"/>
                </a:lnTo>
                <a:lnTo>
                  <a:pt x="2858168" y="4719553"/>
                </a:lnTo>
                <a:lnTo>
                  <a:pt x="2872774" y="4704947"/>
                </a:lnTo>
                <a:lnTo>
                  <a:pt x="2887381" y="4690659"/>
                </a:lnTo>
                <a:lnTo>
                  <a:pt x="2901671" y="4676053"/>
                </a:lnTo>
                <a:lnTo>
                  <a:pt x="2916277" y="4661130"/>
                </a:lnTo>
                <a:lnTo>
                  <a:pt x="2930884" y="4646524"/>
                </a:lnTo>
                <a:lnTo>
                  <a:pt x="2945808" y="4631918"/>
                </a:lnTo>
                <a:lnTo>
                  <a:pt x="2960415" y="4617312"/>
                </a:lnTo>
                <a:lnTo>
                  <a:pt x="2975022" y="4603024"/>
                </a:lnTo>
                <a:lnTo>
                  <a:pt x="2989311" y="4588418"/>
                </a:lnTo>
                <a:lnTo>
                  <a:pt x="3003918" y="4573495"/>
                </a:lnTo>
                <a:lnTo>
                  <a:pt x="3018842" y="4558889"/>
                </a:lnTo>
                <a:lnTo>
                  <a:pt x="3033449" y="4544284"/>
                </a:lnTo>
                <a:lnTo>
                  <a:pt x="3048056" y="4529678"/>
                </a:lnTo>
                <a:lnTo>
                  <a:pt x="3062345" y="4515389"/>
                </a:lnTo>
                <a:lnTo>
                  <a:pt x="3076952" y="4500466"/>
                </a:lnTo>
                <a:lnTo>
                  <a:pt x="3091876" y="4485860"/>
                </a:lnTo>
                <a:lnTo>
                  <a:pt x="3106483" y="4471255"/>
                </a:lnTo>
                <a:lnTo>
                  <a:pt x="3121090" y="4456649"/>
                </a:lnTo>
                <a:lnTo>
                  <a:pt x="3135697" y="4442360"/>
                </a:lnTo>
                <a:lnTo>
                  <a:pt x="3135697" y="4442043"/>
                </a:lnTo>
                <a:lnTo>
                  <a:pt x="3139507" y="4438233"/>
                </a:lnTo>
                <a:lnTo>
                  <a:pt x="3143000" y="4434423"/>
                </a:lnTo>
                <a:lnTo>
                  <a:pt x="3146493" y="4430930"/>
                </a:lnTo>
                <a:lnTo>
                  <a:pt x="3149668" y="4426802"/>
                </a:lnTo>
                <a:lnTo>
                  <a:pt x="3152844" y="4422992"/>
                </a:lnTo>
                <a:lnTo>
                  <a:pt x="3156019" y="4418547"/>
                </a:lnTo>
                <a:lnTo>
                  <a:pt x="3159195" y="4414102"/>
                </a:lnTo>
                <a:lnTo>
                  <a:pt x="3162052" y="4410291"/>
                </a:lnTo>
                <a:lnTo>
                  <a:pt x="3164910" y="4405529"/>
                </a:lnTo>
                <a:lnTo>
                  <a:pt x="3167451" y="4401083"/>
                </a:lnTo>
                <a:lnTo>
                  <a:pt x="3170308" y="4396321"/>
                </a:lnTo>
                <a:lnTo>
                  <a:pt x="3173166" y="4391875"/>
                </a:lnTo>
                <a:lnTo>
                  <a:pt x="3175389" y="4386795"/>
                </a:lnTo>
                <a:lnTo>
                  <a:pt x="3177929" y="4382032"/>
                </a:lnTo>
                <a:lnTo>
                  <a:pt x="3180152" y="4376952"/>
                </a:lnTo>
                <a:lnTo>
                  <a:pt x="3182375" y="4371554"/>
                </a:lnTo>
                <a:lnTo>
                  <a:pt x="3184280" y="4366156"/>
                </a:lnTo>
                <a:lnTo>
                  <a:pt x="3186185" y="4361076"/>
                </a:lnTo>
                <a:lnTo>
                  <a:pt x="3187773" y="4355361"/>
                </a:lnTo>
                <a:lnTo>
                  <a:pt x="3189361" y="4349963"/>
                </a:lnTo>
                <a:lnTo>
                  <a:pt x="3190948" y="4343930"/>
                </a:lnTo>
                <a:lnTo>
                  <a:pt x="3192536" y="4337897"/>
                </a:lnTo>
                <a:lnTo>
                  <a:pt x="3193806" y="4331547"/>
                </a:lnTo>
                <a:lnTo>
                  <a:pt x="3194441" y="4325514"/>
                </a:lnTo>
                <a:lnTo>
                  <a:pt x="3195394" y="4318846"/>
                </a:lnTo>
                <a:lnTo>
                  <a:pt x="3196029" y="4312179"/>
                </a:lnTo>
                <a:lnTo>
                  <a:pt x="3196664" y="4305511"/>
                </a:lnTo>
                <a:lnTo>
                  <a:pt x="3196982" y="4298525"/>
                </a:lnTo>
                <a:lnTo>
                  <a:pt x="3196982" y="4291223"/>
                </a:lnTo>
                <a:lnTo>
                  <a:pt x="3196664" y="4283285"/>
                </a:lnTo>
                <a:lnTo>
                  <a:pt x="3196029" y="4275664"/>
                </a:lnTo>
                <a:lnTo>
                  <a:pt x="3195394" y="4267726"/>
                </a:lnTo>
                <a:lnTo>
                  <a:pt x="3193806" y="4258201"/>
                </a:lnTo>
                <a:lnTo>
                  <a:pt x="3191901" y="4248993"/>
                </a:lnTo>
                <a:lnTo>
                  <a:pt x="3189361" y="4239467"/>
                </a:lnTo>
                <a:lnTo>
                  <a:pt x="3186503" y="4230577"/>
                </a:lnTo>
                <a:lnTo>
                  <a:pt x="3183963" y="4222004"/>
                </a:lnTo>
                <a:lnTo>
                  <a:pt x="3181105" y="4214066"/>
                </a:lnTo>
                <a:lnTo>
                  <a:pt x="3177612" y="4206128"/>
                </a:lnTo>
                <a:lnTo>
                  <a:pt x="3173484" y="4198825"/>
                </a:lnTo>
                <a:lnTo>
                  <a:pt x="3169673" y="4191205"/>
                </a:lnTo>
                <a:lnTo>
                  <a:pt x="3165228" y="4183584"/>
                </a:lnTo>
                <a:lnTo>
                  <a:pt x="3160147" y="4176599"/>
                </a:lnTo>
                <a:lnTo>
                  <a:pt x="3154749" y="4169296"/>
                </a:lnTo>
                <a:lnTo>
                  <a:pt x="3150621" y="4163263"/>
                </a:lnTo>
                <a:lnTo>
                  <a:pt x="3145858" y="4157865"/>
                </a:lnTo>
                <a:lnTo>
                  <a:pt x="3141095" y="4152785"/>
                </a:lnTo>
                <a:lnTo>
                  <a:pt x="3135697" y="4147070"/>
                </a:lnTo>
                <a:lnTo>
                  <a:pt x="3130616" y="4142307"/>
                </a:lnTo>
                <a:lnTo>
                  <a:pt x="3125218" y="4137227"/>
                </a:lnTo>
                <a:lnTo>
                  <a:pt x="3119502" y="4132782"/>
                </a:lnTo>
                <a:lnTo>
                  <a:pt x="3114104" y="4128019"/>
                </a:lnTo>
                <a:lnTo>
                  <a:pt x="3106801" y="4122939"/>
                </a:lnTo>
                <a:lnTo>
                  <a:pt x="3099815" y="4118176"/>
                </a:lnTo>
                <a:lnTo>
                  <a:pt x="3092194" y="4113731"/>
                </a:lnTo>
                <a:lnTo>
                  <a:pt x="3084573" y="4109920"/>
                </a:lnTo>
                <a:lnTo>
                  <a:pt x="3076634" y="4105793"/>
                </a:lnTo>
                <a:lnTo>
                  <a:pt x="3069013" y="4102300"/>
                </a:lnTo>
                <a:lnTo>
                  <a:pt x="3061075" y="4099125"/>
                </a:lnTo>
                <a:lnTo>
                  <a:pt x="3052819" y="4096267"/>
                </a:lnTo>
                <a:lnTo>
                  <a:pt x="3043610" y="4093727"/>
                </a:lnTo>
                <a:lnTo>
                  <a:pt x="3034084" y="4091187"/>
                </a:lnTo>
                <a:lnTo>
                  <a:pt x="3024558" y="4089599"/>
                </a:lnTo>
                <a:lnTo>
                  <a:pt x="3015032" y="4088012"/>
                </a:lnTo>
                <a:lnTo>
                  <a:pt x="3007728" y="4087377"/>
                </a:lnTo>
                <a:lnTo>
                  <a:pt x="3000108" y="4086742"/>
                </a:lnTo>
                <a:lnTo>
                  <a:pt x="2992169" y="4086424"/>
                </a:lnTo>
                <a:lnTo>
                  <a:pt x="2984548" y="4086424"/>
                </a:lnTo>
                <a:lnTo>
                  <a:pt x="2977880" y="4086424"/>
                </a:lnTo>
                <a:lnTo>
                  <a:pt x="2971212" y="4087377"/>
                </a:lnTo>
                <a:lnTo>
                  <a:pt x="2964226" y="4087694"/>
                </a:lnTo>
                <a:lnTo>
                  <a:pt x="2957557" y="4088964"/>
                </a:lnTo>
                <a:lnTo>
                  <a:pt x="2951207" y="4089599"/>
                </a:lnTo>
                <a:lnTo>
                  <a:pt x="2945173" y="4090869"/>
                </a:lnTo>
                <a:lnTo>
                  <a:pt x="2939458" y="4092457"/>
                </a:lnTo>
                <a:lnTo>
                  <a:pt x="2933424" y="4093727"/>
                </a:lnTo>
                <a:lnTo>
                  <a:pt x="2927709" y="4095632"/>
                </a:lnTo>
                <a:lnTo>
                  <a:pt x="2922311" y="4097220"/>
                </a:lnTo>
                <a:lnTo>
                  <a:pt x="2916595" y="4099125"/>
                </a:lnTo>
                <a:lnTo>
                  <a:pt x="2911514" y="4101030"/>
                </a:lnTo>
                <a:lnTo>
                  <a:pt x="2906434" y="4103253"/>
                </a:lnTo>
                <a:lnTo>
                  <a:pt x="2901353" y="4105475"/>
                </a:lnTo>
                <a:lnTo>
                  <a:pt x="2896590" y="4108015"/>
                </a:lnTo>
                <a:lnTo>
                  <a:pt x="2891509" y="4110238"/>
                </a:lnTo>
                <a:lnTo>
                  <a:pt x="2887064" y="4113096"/>
                </a:lnTo>
                <a:lnTo>
                  <a:pt x="2882301" y="4115318"/>
                </a:lnTo>
                <a:lnTo>
                  <a:pt x="2877538" y="4118176"/>
                </a:lnTo>
                <a:lnTo>
                  <a:pt x="2873092" y="4121351"/>
                </a:lnTo>
                <a:lnTo>
                  <a:pt x="2868646" y="4124209"/>
                </a:lnTo>
                <a:lnTo>
                  <a:pt x="2864836" y="4127384"/>
                </a:lnTo>
                <a:lnTo>
                  <a:pt x="2860390" y="4130559"/>
                </a:lnTo>
                <a:lnTo>
                  <a:pt x="2856580" y="4133734"/>
                </a:lnTo>
                <a:lnTo>
                  <a:pt x="2852452" y="4136909"/>
                </a:lnTo>
                <a:lnTo>
                  <a:pt x="2848959" y="4140402"/>
                </a:lnTo>
                <a:lnTo>
                  <a:pt x="2844831" y="4143577"/>
                </a:lnTo>
                <a:lnTo>
                  <a:pt x="2841338" y="4147070"/>
                </a:lnTo>
                <a:lnTo>
                  <a:pt x="2841021" y="4147387"/>
                </a:lnTo>
                <a:lnTo>
                  <a:pt x="2826414" y="4162311"/>
                </a:lnTo>
                <a:lnTo>
                  <a:pt x="2812125" y="4176916"/>
                </a:lnTo>
                <a:lnTo>
                  <a:pt x="2797200" y="4191522"/>
                </a:lnTo>
                <a:lnTo>
                  <a:pt x="2782593" y="4205810"/>
                </a:lnTo>
                <a:lnTo>
                  <a:pt x="2767987" y="4220416"/>
                </a:lnTo>
                <a:lnTo>
                  <a:pt x="2753380" y="4235340"/>
                </a:lnTo>
                <a:lnTo>
                  <a:pt x="2738455" y="4249945"/>
                </a:lnTo>
                <a:lnTo>
                  <a:pt x="2724166" y="4264551"/>
                </a:lnTo>
                <a:lnTo>
                  <a:pt x="2709559" y="4279157"/>
                </a:lnTo>
                <a:lnTo>
                  <a:pt x="2694952" y="4293445"/>
                </a:lnTo>
                <a:lnTo>
                  <a:pt x="2680346" y="4308051"/>
                </a:lnTo>
                <a:lnTo>
                  <a:pt x="2665421" y="4322974"/>
                </a:lnTo>
                <a:lnTo>
                  <a:pt x="2650815" y="4337580"/>
                </a:lnTo>
                <a:lnTo>
                  <a:pt x="2636525" y="4352186"/>
                </a:lnTo>
                <a:lnTo>
                  <a:pt x="2621918" y="4366792"/>
                </a:lnTo>
                <a:lnTo>
                  <a:pt x="2607312" y="4381080"/>
                </a:lnTo>
                <a:lnTo>
                  <a:pt x="2592387" y="4396003"/>
                </a:lnTo>
                <a:lnTo>
                  <a:pt x="2577781" y="4410609"/>
                </a:lnTo>
                <a:lnTo>
                  <a:pt x="2563491" y="4425215"/>
                </a:lnTo>
                <a:lnTo>
                  <a:pt x="2548885" y="4439820"/>
                </a:lnTo>
                <a:lnTo>
                  <a:pt x="2534278" y="4454426"/>
                </a:lnTo>
                <a:lnTo>
                  <a:pt x="2519671" y="4468714"/>
                </a:lnTo>
                <a:lnTo>
                  <a:pt x="2504747" y="4483638"/>
                </a:lnTo>
                <a:lnTo>
                  <a:pt x="2490140" y="4498243"/>
                </a:lnTo>
                <a:lnTo>
                  <a:pt x="2475851" y="4512849"/>
                </a:lnTo>
                <a:lnTo>
                  <a:pt x="2461244" y="4527455"/>
                </a:lnTo>
                <a:lnTo>
                  <a:pt x="2446637" y="4542378"/>
                </a:lnTo>
                <a:lnTo>
                  <a:pt x="2431713" y="4556667"/>
                </a:lnTo>
                <a:lnTo>
                  <a:pt x="2417106" y="4571272"/>
                </a:lnTo>
                <a:lnTo>
                  <a:pt x="2402499" y="4585878"/>
                </a:lnTo>
                <a:lnTo>
                  <a:pt x="2388210" y="4600484"/>
                </a:lnTo>
                <a:lnTo>
                  <a:pt x="2373603" y="4615090"/>
                </a:lnTo>
                <a:lnTo>
                  <a:pt x="2358679" y="4629378"/>
                </a:lnTo>
                <a:lnTo>
                  <a:pt x="2344072" y="4644301"/>
                </a:lnTo>
                <a:lnTo>
                  <a:pt x="2329465" y="4658907"/>
                </a:lnTo>
                <a:lnTo>
                  <a:pt x="2314858" y="4673513"/>
                </a:lnTo>
                <a:lnTo>
                  <a:pt x="2300569" y="4688119"/>
                </a:lnTo>
                <a:lnTo>
                  <a:pt x="2285645" y="4703042"/>
                </a:lnTo>
                <a:lnTo>
                  <a:pt x="2271038" y="4717330"/>
                </a:lnTo>
                <a:lnTo>
                  <a:pt x="2256431" y="4731936"/>
                </a:lnTo>
                <a:lnTo>
                  <a:pt x="2241824" y="4746542"/>
                </a:lnTo>
                <a:lnTo>
                  <a:pt x="2226900" y="4761147"/>
                </a:lnTo>
                <a:lnTo>
                  <a:pt x="2212611" y="4775753"/>
                </a:lnTo>
                <a:lnTo>
                  <a:pt x="2198004" y="4790677"/>
                </a:lnTo>
                <a:lnTo>
                  <a:pt x="2183397" y="4804965"/>
                </a:lnTo>
                <a:lnTo>
                  <a:pt x="2168790" y="4819571"/>
                </a:lnTo>
                <a:lnTo>
                  <a:pt x="2154184" y="4834176"/>
                </a:lnTo>
                <a:lnTo>
                  <a:pt x="2139894" y="4848782"/>
                </a:lnTo>
                <a:lnTo>
                  <a:pt x="2124970" y="4863705"/>
                </a:lnTo>
                <a:lnTo>
                  <a:pt x="2110363" y="4878311"/>
                </a:lnTo>
                <a:lnTo>
                  <a:pt x="2095756" y="4892599"/>
                </a:lnTo>
                <a:lnTo>
                  <a:pt x="2081150" y="4907205"/>
                </a:lnTo>
                <a:lnTo>
                  <a:pt x="2066225" y="4921811"/>
                </a:lnTo>
                <a:lnTo>
                  <a:pt x="2051936" y="4936417"/>
                </a:lnTo>
                <a:lnTo>
                  <a:pt x="2037329" y="4951340"/>
                </a:lnTo>
                <a:lnTo>
                  <a:pt x="2022723" y="4965628"/>
                </a:lnTo>
                <a:lnTo>
                  <a:pt x="2008116" y="4980234"/>
                </a:lnTo>
                <a:lnTo>
                  <a:pt x="1993191" y="4994840"/>
                </a:lnTo>
                <a:lnTo>
                  <a:pt x="1978585" y="5009446"/>
                </a:lnTo>
                <a:lnTo>
                  <a:pt x="1973186" y="5015161"/>
                </a:lnTo>
                <a:lnTo>
                  <a:pt x="1975727" y="5011986"/>
                </a:lnTo>
                <a:lnTo>
                  <a:pt x="1978267" y="5008811"/>
                </a:lnTo>
                <a:lnTo>
                  <a:pt x="1981125" y="5005635"/>
                </a:lnTo>
                <a:lnTo>
                  <a:pt x="1984300" y="5002143"/>
                </a:lnTo>
                <a:lnTo>
                  <a:pt x="1987476" y="4998968"/>
                </a:lnTo>
                <a:lnTo>
                  <a:pt x="1990651" y="4995792"/>
                </a:lnTo>
                <a:lnTo>
                  <a:pt x="1977314" y="5008493"/>
                </a:lnTo>
                <a:lnTo>
                  <a:pt x="1963025" y="5023099"/>
                </a:lnTo>
                <a:lnTo>
                  <a:pt x="1948418" y="5037705"/>
                </a:lnTo>
                <a:lnTo>
                  <a:pt x="1933812" y="5051993"/>
                </a:lnTo>
                <a:lnTo>
                  <a:pt x="1919205" y="5066599"/>
                </a:lnTo>
                <a:lnTo>
                  <a:pt x="1904281" y="5081204"/>
                </a:lnTo>
                <a:lnTo>
                  <a:pt x="1889674" y="5096128"/>
                </a:lnTo>
                <a:lnTo>
                  <a:pt x="1875384" y="5110733"/>
                </a:lnTo>
                <a:lnTo>
                  <a:pt x="1860778" y="5125339"/>
                </a:lnTo>
                <a:lnTo>
                  <a:pt x="1846171" y="5139627"/>
                </a:lnTo>
                <a:lnTo>
                  <a:pt x="1831247" y="5154233"/>
                </a:lnTo>
                <a:lnTo>
                  <a:pt x="1816640" y="5169157"/>
                </a:lnTo>
                <a:lnTo>
                  <a:pt x="1802351" y="5183762"/>
                </a:lnTo>
                <a:lnTo>
                  <a:pt x="1787744" y="5198368"/>
                </a:lnTo>
                <a:lnTo>
                  <a:pt x="1773137" y="5212974"/>
                </a:lnTo>
                <a:lnTo>
                  <a:pt x="1769644" y="5216784"/>
                </a:lnTo>
                <a:lnTo>
                  <a:pt x="1763929" y="5221864"/>
                </a:lnTo>
                <a:lnTo>
                  <a:pt x="1757895" y="5226945"/>
                </a:lnTo>
                <a:lnTo>
                  <a:pt x="1754085" y="5230437"/>
                </a:lnTo>
                <a:lnTo>
                  <a:pt x="1749957" y="5233612"/>
                </a:lnTo>
                <a:lnTo>
                  <a:pt x="1745829" y="5236788"/>
                </a:lnTo>
                <a:lnTo>
                  <a:pt x="1741701" y="5239963"/>
                </a:lnTo>
                <a:lnTo>
                  <a:pt x="1737255" y="5242820"/>
                </a:lnTo>
                <a:lnTo>
                  <a:pt x="1732492" y="5245996"/>
                </a:lnTo>
                <a:lnTo>
                  <a:pt x="1728364" y="5248218"/>
                </a:lnTo>
                <a:lnTo>
                  <a:pt x="1723601" y="5251076"/>
                </a:lnTo>
                <a:lnTo>
                  <a:pt x="1718838" y="5253934"/>
                </a:lnTo>
                <a:lnTo>
                  <a:pt x="1714075" y="5256156"/>
                </a:lnTo>
                <a:lnTo>
                  <a:pt x="1709312" y="5258696"/>
                </a:lnTo>
                <a:lnTo>
                  <a:pt x="1703914" y="5260601"/>
                </a:lnTo>
                <a:lnTo>
                  <a:pt x="1698833" y="5263141"/>
                </a:lnTo>
                <a:lnTo>
                  <a:pt x="1693435" y="5265047"/>
                </a:lnTo>
                <a:lnTo>
                  <a:pt x="1688037" y="5266952"/>
                </a:lnTo>
                <a:lnTo>
                  <a:pt x="1682639" y="5268539"/>
                </a:lnTo>
                <a:lnTo>
                  <a:pt x="1676606" y="5270127"/>
                </a:lnTo>
                <a:lnTo>
                  <a:pt x="1671207" y="5271714"/>
                </a:lnTo>
                <a:lnTo>
                  <a:pt x="1665174" y="5272985"/>
                </a:lnTo>
                <a:lnTo>
                  <a:pt x="1659141" y="5274255"/>
                </a:lnTo>
                <a:lnTo>
                  <a:pt x="1652472" y="5275207"/>
                </a:lnTo>
                <a:lnTo>
                  <a:pt x="1646122" y="5276160"/>
                </a:lnTo>
                <a:lnTo>
                  <a:pt x="1639453" y="5276795"/>
                </a:lnTo>
                <a:lnTo>
                  <a:pt x="1633103" y="5277430"/>
                </a:lnTo>
                <a:lnTo>
                  <a:pt x="1625482" y="5277747"/>
                </a:lnTo>
                <a:lnTo>
                  <a:pt x="1617861" y="5277747"/>
                </a:lnTo>
                <a:lnTo>
                  <a:pt x="1610240" y="5277430"/>
                </a:lnTo>
                <a:lnTo>
                  <a:pt x="1603254" y="5276795"/>
                </a:lnTo>
                <a:lnTo>
                  <a:pt x="1594045" y="5275842"/>
                </a:lnTo>
                <a:lnTo>
                  <a:pt x="1585472" y="5274572"/>
                </a:lnTo>
                <a:lnTo>
                  <a:pt x="1576263" y="5272667"/>
                </a:lnTo>
                <a:lnTo>
                  <a:pt x="1567372" y="5270444"/>
                </a:lnTo>
                <a:lnTo>
                  <a:pt x="1561021" y="5268539"/>
                </a:lnTo>
                <a:lnTo>
                  <a:pt x="1554670" y="5266634"/>
                </a:lnTo>
                <a:lnTo>
                  <a:pt x="1548320" y="5264094"/>
                </a:lnTo>
                <a:lnTo>
                  <a:pt x="1541969" y="5261871"/>
                </a:lnTo>
                <a:lnTo>
                  <a:pt x="1535618" y="5259014"/>
                </a:lnTo>
                <a:lnTo>
                  <a:pt x="1529267" y="5256156"/>
                </a:lnTo>
                <a:lnTo>
                  <a:pt x="1523552" y="5252981"/>
                </a:lnTo>
                <a:lnTo>
                  <a:pt x="1517519" y="5249488"/>
                </a:lnTo>
                <a:lnTo>
                  <a:pt x="1511803" y="5246313"/>
                </a:lnTo>
                <a:lnTo>
                  <a:pt x="1506087" y="5242503"/>
                </a:lnTo>
                <a:lnTo>
                  <a:pt x="1500371" y="5238693"/>
                </a:lnTo>
                <a:lnTo>
                  <a:pt x="1495291" y="5234882"/>
                </a:lnTo>
                <a:lnTo>
                  <a:pt x="1489575" y="5230437"/>
                </a:lnTo>
                <a:lnTo>
                  <a:pt x="1484494" y="5226310"/>
                </a:lnTo>
                <a:lnTo>
                  <a:pt x="1479414" y="5221547"/>
                </a:lnTo>
                <a:lnTo>
                  <a:pt x="1474651" y="5216784"/>
                </a:lnTo>
                <a:lnTo>
                  <a:pt x="1469570" y="5211386"/>
                </a:lnTo>
                <a:lnTo>
                  <a:pt x="1465125" y="5206306"/>
                </a:lnTo>
                <a:lnTo>
                  <a:pt x="1460362" y="5201226"/>
                </a:lnTo>
                <a:lnTo>
                  <a:pt x="1456233" y="5196145"/>
                </a:lnTo>
                <a:lnTo>
                  <a:pt x="1452423" y="5190430"/>
                </a:lnTo>
                <a:lnTo>
                  <a:pt x="1448613" y="5185032"/>
                </a:lnTo>
                <a:lnTo>
                  <a:pt x="1444802" y="5179317"/>
                </a:lnTo>
                <a:lnTo>
                  <a:pt x="1441309" y="5173284"/>
                </a:lnTo>
                <a:lnTo>
                  <a:pt x="1438134" y="5167569"/>
                </a:lnTo>
                <a:lnTo>
                  <a:pt x="1434958" y="5161536"/>
                </a:lnTo>
                <a:lnTo>
                  <a:pt x="1431783" y="5155186"/>
                </a:lnTo>
                <a:lnTo>
                  <a:pt x="1429560" y="5149153"/>
                </a:lnTo>
                <a:lnTo>
                  <a:pt x="1426702" y="5142803"/>
                </a:lnTo>
                <a:lnTo>
                  <a:pt x="1424797" y="5136452"/>
                </a:lnTo>
                <a:lnTo>
                  <a:pt x="1422257" y="5130102"/>
                </a:lnTo>
                <a:lnTo>
                  <a:pt x="1420669" y="5123434"/>
                </a:lnTo>
                <a:lnTo>
                  <a:pt x="1418446" y="5114544"/>
                </a:lnTo>
                <a:lnTo>
                  <a:pt x="1416859" y="5105971"/>
                </a:lnTo>
                <a:lnTo>
                  <a:pt x="1415271" y="5096763"/>
                </a:lnTo>
                <a:lnTo>
                  <a:pt x="1414318" y="5088190"/>
                </a:lnTo>
                <a:lnTo>
                  <a:pt x="1413683" y="5080569"/>
                </a:lnTo>
                <a:lnTo>
                  <a:pt x="1413683" y="5072949"/>
                </a:lnTo>
                <a:lnTo>
                  <a:pt x="1413683" y="5065646"/>
                </a:lnTo>
                <a:lnTo>
                  <a:pt x="1413683" y="5058343"/>
                </a:lnTo>
                <a:lnTo>
                  <a:pt x="1414318" y="5051675"/>
                </a:lnTo>
                <a:lnTo>
                  <a:pt x="1414636" y="5045325"/>
                </a:lnTo>
                <a:lnTo>
                  <a:pt x="1415588" y="5038657"/>
                </a:lnTo>
                <a:lnTo>
                  <a:pt x="1416859" y="5032307"/>
                </a:lnTo>
                <a:lnTo>
                  <a:pt x="1417811" y="5026274"/>
                </a:lnTo>
                <a:lnTo>
                  <a:pt x="1419081" y="5020241"/>
                </a:lnTo>
                <a:lnTo>
                  <a:pt x="1420669" y="5014208"/>
                </a:lnTo>
                <a:lnTo>
                  <a:pt x="1422257" y="5008493"/>
                </a:lnTo>
                <a:lnTo>
                  <a:pt x="1424162" y="5003095"/>
                </a:lnTo>
                <a:lnTo>
                  <a:pt x="1425750" y="4997697"/>
                </a:lnTo>
                <a:lnTo>
                  <a:pt x="1428290" y="4992617"/>
                </a:lnTo>
                <a:lnTo>
                  <a:pt x="1430195" y="4986902"/>
                </a:lnTo>
                <a:lnTo>
                  <a:pt x="1432736" y="4982139"/>
                </a:lnTo>
                <a:lnTo>
                  <a:pt x="1434641" y="4977059"/>
                </a:lnTo>
                <a:lnTo>
                  <a:pt x="1437499" y="4972296"/>
                </a:lnTo>
                <a:lnTo>
                  <a:pt x="1439722" y="4967533"/>
                </a:lnTo>
                <a:lnTo>
                  <a:pt x="1442579" y="4962771"/>
                </a:lnTo>
                <a:lnTo>
                  <a:pt x="1445437" y="4958325"/>
                </a:lnTo>
                <a:lnTo>
                  <a:pt x="1447978" y="4953880"/>
                </a:lnTo>
                <a:lnTo>
                  <a:pt x="1451153" y="4949752"/>
                </a:lnTo>
                <a:lnTo>
                  <a:pt x="1453376" y="4946895"/>
                </a:lnTo>
                <a:lnTo>
                  <a:pt x="1455281" y="4944037"/>
                </a:lnTo>
                <a:lnTo>
                  <a:pt x="1465125" y="4934194"/>
                </a:lnTo>
                <a:lnTo>
                  <a:pt x="1479414" y="4919588"/>
                </a:lnTo>
                <a:lnTo>
                  <a:pt x="1494021" y="4904983"/>
                </a:lnTo>
                <a:lnTo>
                  <a:pt x="1508627" y="4890694"/>
                </a:lnTo>
                <a:lnTo>
                  <a:pt x="1523552" y="4875771"/>
                </a:lnTo>
                <a:lnTo>
                  <a:pt x="1538159" y="4861165"/>
                </a:lnTo>
                <a:lnTo>
                  <a:pt x="1552765" y="4846559"/>
                </a:lnTo>
                <a:lnTo>
                  <a:pt x="1567055" y="4831954"/>
                </a:lnTo>
                <a:lnTo>
                  <a:pt x="1581661" y="4817030"/>
                </a:lnTo>
                <a:lnTo>
                  <a:pt x="1596586" y="4802742"/>
                </a:lnTo>
                <a:lnTo>
                  <a:pt x="1611192" y="4788136"/>
                </a:lnTo>
                <a:lnTo>
                  <a:pt x="1625799" y="4773531"/>
                </a:lnTo>
                <a:lnTo>
                  <a:pt x="1640406" y="4758925"/>
                </a:lnTo>
                <a:lnTo>
                  <a:pt x="1654695" y="4744319"/>
                </a:lnTo>
                <a:lnTo>
                  <a:pt x="1669620" y="4729396"/>
                </a:lnTo>
                <a:lnTo>
                  <a:pt x="1684226" y="4715108"/>
                </a:lnTo>
                <a:lnTo>
                  <a:pt x="1698833" y="4700502"/>
                </a:lnTo>
                <a:lnTo>
                  <a:pt x="1713440" y="4685896"/>
                </a:lnTo>
                <a:lnTo>
                  <a:pt x="1728364" y="4671290"/>
                </a:lnTo>
                <a:lnTo>
                  <a:pt x="1742654" y="4656367"/>
                </a:lnTo>
                <a:lnTo>
                  <a:pt x="1757260" y="4642079"/>
                </a:lnTo>
                <a:lnTo>
                  <a:pt x="1771867" y="4627473"/>
                </a:lnTo>
                <a:lnTo>
                  <a:pt x="1786474" y="4612867"/>
                </a:lnTo>
                <a:lnTo>
                  <a:pt x="1801398" y="4598261"/>
                </a:lnTo>
                <a:lnTo>
                  <a:pt x="1816005" y="4583656"/>
                </a:lnTo>
                <a:lnTo>
                  <a:pt x="1830294" y="4568732"/>
                </a:lnTo>
                <a:lnTo>
                  <a:pt x="1844901" y="4554444"/>
                </a:lnTo>
                <a:lnTo>
                  <a:pt x="1859508" y="4539838"/>
                </a:lnTo>
                <a:lnTo>
                  <a:pt x="1874114" y="4525232"/>
                </a:lnTo>
                <a:lnTo>
                  <a:pt x="1889039" y="4510627"/>
                </a:lnTo>
                <a:lnTo>
                  <a:pt x="1903645" y="4495703"/>
                </a:lnTo>
                <a:lnTo>
                  <a:pt x="1917935" y="4481098"/>
                </a:lnTo>
                <a:lnTo>
                  <a:pt x="1932541" y="4466809"/>
                </a:lnTo>
                <a:lnTo>
                  <a:pt x="1947148" y="4452204"/>
                </a:lnTo>
                <a:lnTo>
                  <a:pt x="1962073" y="4437598"/>
                </a:lnTo>
                <a:lnTo>
                  <a:pt x="1976679" y="4422992"/>
                </a:lnTo>
                <a:lnTo>
                  <a:pt x="1990969" y="4408069"/>
                </a:lnTo>
                <a:lnTo>
                  <a:pt x="2005575" y="4393463"/>
                </a:lnTo>
                <a:lnTo>
                  <a:pt x="2020182" y="4379175"/>
                </a:lnTo>
                <a:lnTo>
                  <a:pt x="2031296" y="4368062"/>
                </a:lnTo>
                <a:lnTo>
                  <a:pt x="2032884" y="4366474"/>
                </a:lnTo>
                <a:lnTo>
                  <a:pt x="2035107" y="4364569"/>
                </a:lnTo>
                <a:lnTo>
                  <a:pt x="2038599" y="4360441"/>
                </a:lnTo>
                <a:lnTo>
                  <a:pt x="2041775" y="4356631"/>
                </a:lnTo>
                <a:lnTo>
                  <a:pt x="2045268" y="4352503"/>
                </a:lnTo>
                <a:lnTo>
                  <a:pt x="2048443" y="4348693"/>
                </a:lnTo>
                <a:lnTo>
                  <a:pt x="2051619" y="4344565"/>
                </a:lnTo>
                <a:lnTo>
                  <a:pt x="2054794" y="4340438"/>
                </a:lnTo>
                <a:lnTo>
                  <a:pt x="2057652" y="4335992"/>
                </a:lnTo>
                <a:lnTo>
                  <a:pt x="2060510" y="4331547"/>
                </a:lnTo>
                <a:lnTo>
                  <a:pt x="2063050" y="4326784"/>
                </a:lnTo>
                <a:lnTo>
                  <a:pt x="2065908" y="4322022"/>
                </a:lnTo>
                <a:lnTo>
                  <a:pt x="2068766" y="4317576"/>
                </a:lnTo>
                <a:lnTo>
                  <a:pt x="2070988" y="4312814"/>
                </a:lnTo>
                <a:lnTo>
                  <a:pt x="2073529" y="4307733"/>
                </a:lnTo>
                <a:lnTo>
                  <a:pt x="2075434" y="4302653"/>
                </a:lnTo>
                <a:lnTo>
                  <a:pt x="2077974" y="4297573"/>
                </a:lnTo>
                <a:lnTo>
                  <a:pt x="2079880" y="4292175"/>
                </a:lnTo>
                <a:lnTo>
                  <a:pt x="2081467" y="4286777"/>
                </a:lnTo>
                <a:lnTo>
                  <a:pt x="2083372" y="4281379"/>
                </a:lnTo>
                <a:lnTo>
                  <a:pt x="2084960" y="4275664"/>
                </a:lnTo>
                <a:lnTo>
                  <a:pt x="2086548" y="4269631"/>
                </a:lnTo>
                <a:lnTo>
                  <a:pt x="2087818" y="4263916"/>
                </a:lnTo>
                <a:lnTo>
                  <a:pt x="2089088" y="4257566"/>
                </a:lnTo>
                <a:lnTo>
                  <a:pt x="2090041" y="4251215"/>
                </a:lnTo>
                <a:lnTo>
                  <a:pt x="2090993" y="4245183"/>
                </a:lnTo>
                <a:lnTo>
                  <a:pt x="2091311" y="4237880"/>
                </a:lnTo>
                <a:lnTo>
                  <a:pt x="2092264" y="4231212"/>
                </a:lnTo>
                <a:lnTo>
                  <a:pt x="2092264" y="4224226"/>
                </a:lnTo>
                <a:lnTo>
                  <a:pt x="2092264" y="4216924"/>
                </a:lnTo>
                <a:lnTo>
                  <a:pt x="2091628" y="4208986"/>
                </a:lnTo>
                <a:lnTo>
                  <a:pt x="2091311" y="4201048"/>
                </a:lnTo>
                <a:lnTo>
                  <a:pt x="2090041" y="4192792"/>
                </a:lnTo>
                <a:lnTo>
                  <a:pt x="2089088" y="4184854"/>
                </a:lnTo>
                <a:lnTo>
                  <a:pt x="2086865" y="4174376"/>
                </a:lnTo>
                <a:lnTo>
                  <a:pt x="2084325" y="4164216"/>
                </a:lnTo>
                <a:lnTo>
                  <a:pt x="2081467" y="4153738"/>
                </a:lnTo>
                <a:lnTo>
                  <a:pt x="2077339" y="4143895"/>
                </a:lnTo>
                <a:lnTo>
                  <a:pt x="2073529" y="4134369"/>
                </a:lnTo>
                <a:lnTo>
                  <a:pt x="2069083" y="4125479"/>
                </a:lnTo>
                <a:lnTo>
                  <a:pt x="2064003" y="4115953"/>
                </a:lnTo>
                <a:lnTo>
                  <a:pt x="2058287" y="4107063"/>
                </a:lnTo>
                <a:lnTo>
                  <a:pt x="2052571" y="4098490"/>
                </a:lnTo>
                <a:lnTo>
                  <a:pt x="2045585" y="4089917"/>
                </a:lnTo>
                <a:lnTo>
                  <a:pt x="2038599" y="4081661"/>
                </a:lnTo>
                <a:lnTo>
                  <a:pt x="2031296" y="4073724"/>
                </a:lnTo>
                <a:lnTo>
                  <a:pt x="2023358" y="4066103"/>
                </a:lnTo>
                <a:lnTo>
                  <a:pt x="2015102" y="4059118"/>
                </a:lnTo>
                <a:lnTo>
                  <a:pt x="2006528" y="4052767"/>
                </a:lnTo>
                <a:lnTo>
                  <a:pt x="1997637" y="4046735"/>
                </a:lnTo>
                <a:lnTo>
                  <a:pt x="1989063" y="4041337"/>
                </a:lnTo>
                <a:lnTo>
                  <a:pt x="1979855" y="4035939"/>
                </a:lnTo>
                <a:lnTo>
                  <a:pt x="1970329" y="4031176"/>
                </a:lnTo>
                <a:lnTo>
                  <a:pt x="1960802" y="4027366"/>
                </a:lnTo>
                <a:lnTo>
                  <a:pt x="1950959" y="4023873"/>
                </a:lnTo>
                <a:lnTo>
                  <a:pt x="1940480" y="4020698"/>
                </a:lnTo>
                <a:lnTo>
                  <a:pt x="1930636" y="4017841"/>
                </a:lnTo>
                <a:lnTo>
                  <a:pt x="1920157" y="4015935"/>
                </a:lnTo>
                <a:lnTo>
                  <a:pt x="1911901" y="4014665"/>
                </a:lnTo>
                <a:lnTo>
                  <a:pt x="1903963" y="4013713"/>
                </a:lnTo>
                <a:lnTo>
                  <a:pt x="1895707" y="4013078"/>
                </a:lnTo>
                <a:lnTo>
                  <a:pt x="1887769" y="4012760"/>
                </a:lnTo>
                <a:lnTo>
                  <a:pt x="1880465" y="4012760"/>
                </a:lnTo>
                <a:lnTo>
                  <a:pt x="1873797" y="4013078"/>
                </a:lnTo>
                <a:lnTo>
                  <a:pt x="1866811" y="4013395"/>
                </a:lnTo>
                <a:lnTo>
                  <a:pt x="1859825" y="4014348"/>
                </a:lnTo>
                <a:lnTo>
                  <a:pt x="1853474" y="4014983"/>
                </a:lnTo>
                <a:lnTo>
                  <a:pt x="1847124" y="4015935"/>
                </a:lnTo>
                <a:lnTo>
                  <a:pt x="1841408" y="4016888"/>
                </a:lnTo>
                <a:lnTo>
                  <a:pt x="1835057" y="4018476"/>
                </a:lnTo>
                <a:lnTo>
                  <a:pt x="1829341" y="4019746"/>
                </a:lnTo>
                <a:lnTo>
                  <a:pt x="1823943" y="4021333"/>
                </a:lnTo>
                <a:lnTo>
                  <a:pt x="1818227" y="4023238"/>
                </a:lnTo>
                <a:lnTo>
                  <a:pt x="1812829" y="4025461"/>
                </a:lnTo>
                <a:lnTo>
                  <a:pt x="1807114" y="4027366"/>
                </a:lnTo>
                <a:lnTo>
                  <a:pt x="1802351" y="4029271"/>
                </a:lnTo>
                <a:lnTo>
                  <a:pt x="1797270" y="4031811"/>
                </a:lnTo>
                <a:lnTo>
                  <a:pt x="1792189" y="4034034"/>
                </a:lnTo>
                <a:lnTo>
                  <a:pt x="1787426" y="4036574"/>
                </a:lnTo>
                <a:lnTo>
                  <a:pt x="1782664" y="4038797"/>
                </a:lnTo>
                <a:lnTo>
                  <a:pt x="1777900" y="4041654"/>
                </a:lnTo>
                <a:lnTo>
                  <a:pt x="1773455" y="4044512"/>
                </a:lnTo>
                <a:lnTo>
                  <a:pt x="1769009" y="4047052"/>
                </a:lnTo>
                <a:lnTo>
                  <a:pt x="1764881" y="4050227"/>
                </a:lnTo>
                <a:lnTo>
                  <a:pt x="1760436" y="4053085"/>
                </a:lnTo>
                <a:lnTo>
                  <a:pt x="1755990" y="4056578"/>
                </a:lnTo>
                <a:lnTo>
                  <a:pt x="1752180" y="4059753"/>
                </a:lnTo>
                <a:lnTo>
                  <a:pt x="1748052" y="4062928"/>
                </a:lnTo>
                <a:lnTo>
                  <a:pt x="1744241" y="4066738"/>
                </a:lnTo>
                <a:lnTo>
                  <a:pt x="1740431" y="4070231"/>
                </a:lnTo>
                <a:lnTo>
                  <a:pt x="1738525" y="4071818"/>
                </a:lnTo>
                <a:lnTo>
                  <a:pt x="1736620" y="4073724"/>
                </a:lnTo>
                <a:lnTo>
                  <a:pt x="1725507" y="4084519"/>
                </a:lnTo>
                <a:lnTo>
                  <a:pt x="1710900" y="4098807"/>
                </a:lnTo>
                <a:lnTo>
                  <a:pt x="1695658" y="4113096"/>
                </a:lnTo>
                <a:lnTo>
                  <a:pt x="1681051" y="4127384"/>
                </a:lnTo>
                <a:lnTo>
                  <a:pt x="1665809" y="4141672"/>
                </a:lnTo>
                <a:lnTo>
                  <a:pt x="1651202" y="4155960"/>
                </a:lnTo>
                <a:lnTo>
                  <a:pt x="1640406" y="4166438"/>
                </a:lnTo>
                <a:lnTo>
                  <a:pt x="1638183" y="4168661"/>
                </a:lnTo>
                <a:lnTo>
                  <a:pt x="1636278" y="4170566"/>
                </a:lnTo>
                <a:lnTo>
                  <a:pt x="1632467" y="4174059"/>
                </a:lnTo>
                <a:lnTo>
                  <a:pt x="1628657" y="4177234"/>
                </a:lnTo>
                <a:lnTo>
                  <a:pt x="1624529" y="4180727"/>
                </a:lnTo>
                <a:lnTo>
                  <a:pt x="1620719" y="4183902"/>
                </a:lnTo>
                <a:lnTo>
                  <a:pt x="1616273" y="4187077"/>
                </a:lnTo>
                <a:lnTo>
                  <a:pt x="1611827" y="4189935"/>
                </a:lnTo>
                <a:lnTo>
                  <a:pt x="1607700" y="4193110"/>
                </a:lnTo>
                <a:lnTo>
                  <a:pt x="1603254" y="4195967"/>
                </a:lnTo>
                <a:lnTo>
                  <a:pt x="1598808" y="4198825"/>
                </a:lnTo>
                <a:lnTo>
                  <a:pt x="1594045" y="4201365"/>
                </a:lnTo>
                <a:lnTo>
                  <a:pt x="1589282" y="4203905"/>
                </a:lnTo>
                <a:lnTo>
                  <a:pt x="1584519" y="4206128"/>
                </a:lnTo>
                <a:lnTo>
                  <a:pt x="1579439" y="4208668"/>
                </a:lnTo>
                <a:lnTo>
                  <a:pt x="1574358" y="4210891"/>
                </a:lnTo>
                <a:lnTo>
                  <a:pt x="1568960" y="4213113"/>
                </a:lnTo>
                <a:lnTo>
                  <a:pt x="1563879" y="4215018"/>
                </a:lnTo>
                <a:lnTo>
                  <a:pt x="1558481" y="4216924"/>
                </a:lnTo>
                <a:lnTo>
                  <a:pt x="1552765" y="4218511"/>
                </a:lnTo>
                <a:lnTo>
                  <a:pt x="1547367" y="4220099"/>
                </a:lnTo>
                <a:lnTo>
                  <a:pt x="1541334" y="4221686"/>
                </a:lnTo>
                <a:lnTo>
                  <a:pt x="1535301" y="4223274"/>
                </a:lnTo>
                <a:lnTo>
                  <a:pt x="1528950" y="4224544"/>
                </a:lnTo>
                <a:lnTo>
                  <a:pt x="1522917" y="4225179"/>
                </a:lnTo>
                <a:lnTo>
                  <a:pt x="1516566" y="4226132"/>
                </a:lnTo>
                <a:lnTo>
                  <a:pt x="1509580" y="4226767"/>
                </a:lnTo>
                <a:lnTo>
                  <a:pt x="1502912" y="4227402"/>
                </a:lnTo>
                <a:lnTo>
                  <a:pt x="1495608" y="4227402"/>
                </a:lnTo>
                <a:lnTo>
                  <a:pt x="1488623" y="4227402"/>
                </a:lnTo>
                <a:lnTo>
                  <a:pt x="1480684" y="4227402"/>
                </a:lnTo>
                <a:lnTo>
                  <a:pt x="1472110" y="4226449"/>
                </a:lnTo>
                <a:lnTo>
                  <a:pt x="1464172" y="4225814"/>
                </a:lnTo>
                <a:lnTo>
                  <a:pt x="1456233" y="4224226"/>
                </a:lnTo>
                <a:lnTo>
                  <a:pt x="1446072" y="4222004"/>
                </a:lnTo>
                <a:lnTo>
                  <a:pt x="1435911" y="4219464"/>
                </a:lnTo>
                <a:lnTo>
                  <a:pt x="1425432" y="4216289"/>
                </a:lnTo>
                <a:lnTo>
                  <a:pt x="1415588" y="4212478"/>
                </a:lnTo>
                <a:lnTo>
                  <a:pt x="1406062" y="4208668"/>
                </a:lnTo>
                <a:lnTo>
                  <a:pt x="1396536" y="4203905"/>
                </a:lnTo>
                <a:lnTo>
                  <a:pt x="1387327" y="4199143"/>
                </a:lnTo>
                <a:lnTo>
                  <a:pt x="1378754" y="4193427"/>
                </a:lnTo>
                <a:lnTo>
                  <a:pt x="1369863" y="4187077"/>
                </a:lnTo>
                <a:lnTo>
                  <a:pt x="1361607" y="4180727"/>
                </a:lnTo>
                <a:lnTo>
                  <a:pt x="1353351" y="4173741"/>
                </a:lnTo>
                <a:lnTo>
                  <a:pt x="1345412" y="4166438"/>
                </a:lnTo>
                <a:lnTo>
                  <a:pt x="1338109" y="4158500"/>
                </a:lnTo>
                <a:lnTo>
                  <a:pt x="1331123" y="4150245"/>
                </a:lnTo>
                <a:lnTo>
                  <a:pt x="1324137" y="4141990"/>
                </a:lnTo>
                <a:lnTo>
                  <a:pt x="1318422" y="4133099"/>
                </a:lnTo>
                <a:lnTo>
                  <a:pt x="1312706" y="4124526"/>
                </a:lnTo>
                <a:lnTo>
                  <a:pt x="1307943" y="4115318"/>
                </a:lnTo>
                <a:lnTo>
                  <a:pt x="1303180" y="4105793"/>
                </a:lnTo>
                <a:lnTo>
                  <a:pt x="1299369" y="4096267"/>
                </a:lnTo>
                <a:lnTo>
                  <a:pt x="1295559" y="4086424"/>
                </a:lnTo>
                <a:lnTo>
                  <a:pt x="1292383" y="4076264"/>
                </a:lnTo>
                <a:lnTo>
                  <a:pt x="1289843" y="4066103"/>
                </a:lnTo>
                <a:lnTo>
                  <a:pt x="1287620" y="4055625"/>
                </a:lnTo>
                <a:lnTo>
                  <a:pt x="1286033" y="4047687"/>
                </a:lnTo>
                <a:lnTo>
                  <a:pt x="1285397" y="4039749"/>
                </a:lnTo>
                <a:lnTo>
                  <a:pt x="1284445" y="4031176"/>
                </a:lnTo>
                <a:lnTo>
                  <a:pt x="1284445" y="4023238"/>
                </a:lnTo>
                <a:lnTo>
                  <a:pt x="1284445" y="4016253"/>
                </a:lnTo>
                <a:lnTo>
                  <a:pt x="1284445" y="4008950"/>
                </a:lnTo>
                <a:lnTo>
                  <a:pt x="1285080" y="4002282"/>
                </a:lnTo>
                <a:lnTo>
                  <a:pt x="1285715" y="3995297"/>
                </a:lnTo>
                <a:lnTo>
                  <a:pt x="1286668" y="3989264"/>
                </a:lnTo>
                <a:lnTo>
                  <a:pt x="1287620" y="3982914"/>
                </a:lnTo>
                <a:lnTo>
                  <a:pt x="1288890" y="3976563"/>
                </a:lnTo>
                <a:lnTo>
                  <a:pt x="1290161" y="3970531"/>
                </a:lnTo>
                <a:lnTo>
                  <a:pt x="1291748" y="3964815"/>
                </a:lnTo>
                <a:lnTo>
                  <a:pt x="1293336" y="3959100"/>
                </a:lnTo>
                <a:lnTo>
                  <a:pt x="1294924" y="3953702"/>
                </a:lnTo>
                <a:lnTo>
                  <a:pt x="1296829" y="3947987"/>
                </a:lnTo>
                <a:lnTo>
                  <a:pt x="1298734" y="3942907"/>
                </a:lnTo>
                <a:lnTo>
                  <a:pt x="1300957" y="3937826"/>
                </a:lnTo>
                <a:lnTo>
                  <a:pt x="1303180" y="3932429"/>
                </a:lnTo>
                <a:lnTo>
                  <a:pt x="1305720" y="3927348"/>
                </a:lnTo>
                <a:lnTo>
                  <a:pt x="1307943" y="3922586"/>
                </a:lnTo>
                <a:lnTo>
                  <a:pt x="1310483" y="3917823"/>
                </a:lnTo>
                <a:lnTo>
                  <a:pt x="1313023" y="3913378"/>
                </a:lnTo>
                <a:lnTo>
                  <a:pt x="1315881" y="3908615"/>
                </a:lnTo>
                <a:lnTo>
                  <a:pt x="1319374" y="3903535"/>
                </a:lnTo>
                <a:lnTo>
                  <a:pt x="1323185" y="3898454"/>
                </a:lnTo>
                <a:lnTo>
                  <a:pt x="1328900" y="3892421"/>
                </a:lnTo>
                <a:lnTo>
                  <a:pt x="1343825" y="3877816"/>
                </a:lnTo>
                <a:lnTo>
                  <a:pt x="1358114" y="3863210"/>
                </a:lnTo>
                <a:lnTo>
                  <a:pt x="1372721" y="3848287"/>
                </a:lnTo>
                <a:lnTo>
                  <a:pt x="1387327" y="3833681"/>
                </a:lnTo>
                <a:lnTo>
                  <a:pt x="1401934" y="3819393"/>
                </a:lnTo>
                <a:lnTo>
                  <a:pt x="1405110" y="3815900"/>
                </a:lnTo>
                <a:lnTo>
                  <a:pt x="1410825" y="3810185"/>
                </a:lnTo>
                <a:lnTo>
                  <a:pt x="1416224" y="3804469"/>
                </a:lnTo>
                <a:lnTo>
                  <a:pt x="1419399" y="3800342"/>
                </a:lnTo>
                <a:lnTo>
                  <a:pt x="1422574" y="3796214"/>
                </a:lnTo>
                <a:lnTo>
                  <a:pt x="1425750" y="3792086"/>
                </a:lnTo>
                <a:lnTo>
                  <a:pt x="1428925" y="3787641"/>
                </a:lnTo>
                <a:lnTo>
                  <a:pt x="1431783" y="3783513"/>
                </a:lnTo>
                <a:lnTo>
                  <a:pt x="1434958" y="3779068"/>
                </a:lnTo>
                <a:lnTo>
                  <a:pt x="1437499" y="3774305"/>
                </a:lnTo>
                <a:lnTo>
                  <a:pt x="1440039" y="3769860"/>
                </a:lnTo>
                <a:lnTo>
                  <a:pt x="1442897" y="3765097"/>
                </a:lnTo>
                <a:lnTo>
                  <a:pt x="1445437" y="3760017"/>
                </a:lnTo>
                <a:lnTo>
                  <a:pt x="1447660" y="3755254"/>
                </a:lnTo>
                <a:lnTo>
                  <a:pt x="1449565" y="3750174"/>
                </a:lnTo>
                <a:lnTo>
                  <a:pt x="1452105" y="3744776"/>
                </a:lnTo>
                <a:lnTo>
                  <a:pt x="1454011" y="3739696"/>
                </a:lnTo>
                <a:lnTo>
                  <a:pt x="1455598" y="3734298"/>
                </a:lnTo>
                <a:lnTo>
                  <a:pt x="1457504" y="3728583"/>
                </a:lnTo>
                <a:lnTo>
                  <a:pt x="1459091" y="3722550"/>
                </a:lnTo>
                <a:lnTo>
                  <a:pt x="1460679" y="3717152"/>
                </a:lnTo>
                <a:lnTo>
                  <a:pt x="1461949" y="3711119"/>
                </a:lnTo>
                <a:lnTo>
                  <a:pt x="1463219" y="3705087"/>
                </a:lnTo>
                <a:lnTo>
                  <a:pt x="1463854" y="3698419"/>
                </a:lnTo>
                <a:lnTo>
                  <a:pt x="1465125" y="3692068"/>
                </a:lnTo>
                <a:lnTo>
                  <a:pt x="1465442" y="3685400"/>
                </a:lnTo>
                <a:lnTo>
                  <a:pt x="1465760" y="3678733"/>
                </a:lnTo>
                <a:lnTo>
                  <a:pt x="1466395" y="3671430"/>
                </a:lnTo>
                <a:lnTo>
                  <a:pt x="1466395" y="3663809"/>
                </a:lnTo>
                <a:lnTo>
                  <a:pt x="1465760" y="3656506"/>
                </a:lnTo>
                <a:lnTo>
                  <a:pt x="1465125" y="3648886"/>
                </a:lnTo>
                <a:lnTo>
                  <a:pt x="1464172" y="3639678"/>
                </a:lnTo>
                <a:lnTo>
                  <a:pt x="1462584" y="3631105"/>
                </a:lnTo>
                <a:lnTo>
                  <a:pt x="1460679" y="3621897"/>
                </a:lnTo>
                <a:lnTo>
                  <a:pt x="1458774" y="3613324"/>
                </a:lnTo>
                <a:lnTo>
                  <a:pt x="1456868" y="3606339"/>
                </a:lnTo>
                <a:lnTo>
                  <a:pt x="1454328" y="3599671"/>
                </a:lnTo>
                <a:lnTo>
                  <a:pt x="1452105" y="3593321"/>
                </a:lnTo>
                <a:lnTo>
                  <a:pt x="1449565" y="3586970"/>
                </a:lnTo>
                <a:lnTo>
                  <a:pt x="1446390" y="3580620"/>
                </a:lnTo>
                <a:lnTo>
                  <a:pt x="1443849" y="3574270"/>
                </a:lnTo>
                <a:lnTo>
                  <a:pt x="1440039" y="3567919"/>
                </a:lnTo>
                <a:lnTo>
                  <a:pt x="1436546" y="3561886"/>
                </a:lnTo>
                <a:lnTo>
                  <a:pt x="1429878" y="3551408"/>
                </a:lnTo>
                <a:lnTo>
                  <a:pt x="1422257" y="3540930"/>
                </a:lnTo>
                <a:lnTo>
                  <a:pt x="1418446" y="3535850"/>
                </a:lnTo>
                <a:lnTo>
                  <a:pt x="1414318" y="3531087"/>
                </a:lnTo>
                <a:lnTo>
                  <a:pt x="1409873" y="3526325"/>
                </a:lnTo>
                <a:lnTo>
                  <a:pt x="1405110" y="3521562"/>
                </a:lnTo>
                <a:lnTo>
                  <a:pt x="1400347" y="3517117"/>
                </a:lnTo>
                <a:lnTo>
                  <a:pt x="1395583" y="3512671"/>
                </a:lnTo>
                <a:lnTo>
                  <a:pt x="1390821" y="3508544"/>
                </a:lnTo>
                <a:lnTo>
                  <a:pt x="1385740" y="3504416"/>
                </a:lnTo>
                <a:lnTo>
                  <a:pt x="1375579" y="3496796"/>
                </a:lnTo>
                <a:lnTo>
                  <a:pt x="1364782" y="3490128"/>
                </a:lnTo>
                <a:lnTo>
                  <a:pt x="1358749" y="3486635"/>
                </a:lnTo>
                <a:lnTo>
                  <a:pt x="1352398" y="3483142"/>
                </a:lnTo>
                <a:lnTo>
                  <a:pt x="1346047" y="3480285"/>
                </a:lnTo>
                <a:lnTo>
                  <a:pt x="1339697" y="3477427"/>
                </a:lnTo>
                <a:lnTo>
                  <a:pt x="1333346" y="3474887"/>
                </a:lnTo>
                <a:lnTo>
                  <a:pt x="1326995" y="3472347"/>
                </a:lnTo>
                <a:lnTo>
                  <a:pt x="1320327" y="3470124"/>
                </a:lnTo>
                <a:lnTo>
                  <a:pt x="1313976" y="3467902"/>
                </a:lnTo>
                <a:lnTo>
                  <a:pt x="1304767" y="3465996"/>
                </a:lnTo>
                <a:lnTo>
                  <a:pt x="1296194" y="3464091"/>
                </a:lnTo>
                <a:lnTo>
                  <a:pt x="1286985" y="3462504"/>
                </a:lnTo>
                <a:lnTo>
                  <a:pt x="1277777" y="3461551"/>
                </a:lnTo>
                <a:lnTo>
                  <a:pt x="1270156" y="3460916"/>
                </a:lnTo>
                <a:lnTo>
                  <a:pt x="1262852" y="3460599"/>
                </a:lnTo>
                <a:lnTo>
                  <a:pt x="1255549" y="3460599"/>
                </a:lnTo>
                <a:lnTo>
                  <a:pt x="1247928" y="3460916"/>
                </a:lnTo>
                <a:lnTo>
                  <a:pt x="1241260" y="3461234"/>
                </a:lnTo>
                <a:lnTo>
                  <a:pt x="1234591" y="3462186"/>
                </a:lnTo>
                <a:lnTo>
                  <a:pt x="1228240" y="3462821"/>
                </a:lnTo>
                <a:lnTo>
                  <a:pt x="1221572" y="3463774"/>
                </a:lnTo>
                <a:lnTo>
                  <a:pt x="1215539" y="3464726"/>
                </a:lnTo>
                <a:lnTo>
                  <a:pt x="1209506" y="3466314"/>
                </a:lnTo>
                <a:lnTo>
                  <a:pt x="1204108" y="3467584"/>
                </a:lnTo>
                <a:lnTo>
                  <a:pt x="1198074" y="3469172"/>
                </a:lnTo>
                <a:lnTo>
                  <a:pt x="1192359" y="3471077"/>
                </a:lnTo>
                <a:lnTo>
                  <a:pt x="1187278" y="3472664"/>
                </a:lnTo>
                <a:lnTo>
                  <a:pt x="1181880" y="3474887"/>
                </a:lnTo>
                <a:lnTo>
                  <a:pt x="1176482" y="3477109"/>
                </a:lnTo>
                <a:lnTo>
                  <a:pt x="1171401" y="3479015"/>
                </a:lnTo>
                <a:lnTo>
                  <a:pt x="1166638" y="3481555"/>
                </a:lnTo>
                <a:lnTo>
                  <a:pt x="1161557" y="3484412"/>
                </a:lnTo>
                <a:lnTo>
                  <a:pt x="1156794" y="3486635"/>
                </a:lnTo>
                <a:lnTo>
                  <a:pt x="1152349" y="3489493"/>
                </a:lnTo>
                <a:lnTo>
                  <a:pt x="1147586" y="3492033"/>
                </a:lnTo>
                <a:lnTo>
                  <a:pt x="1143140" y="3494890"/>
                </a:lnTo>
                <a:lnTo>
                  <a:pt x="1139012" y="3497748"/>
                </a:lnTo>
                <a:lnTo>
                  <a:pt x="1134567" y="3500923"/>
                </a:lnTo>
                <a:lnTo>
                  <a:pt x="1130439" y="3504098"/>
                </a:lnTo>
                <a:lnTo>
                  <a:pt x="1126628" y="3507274"/>
                </a:lnTo>
                <a:lnTo>
                  <a:pt x="1122183" y="3510766"/>
                </a:lnTo>
                <a:lnTo>
                  <a:pt x="1116149" y="3515847"/>
                </a:lnTo>
                <a:lnTo>
                  <a:pt x="1110751" y="3521562"/>
                </a:lnTo>
                <a:lnTo>
                  <a:pt x="1107258" y="3524737"/>
                </a:lnTo>
                <a:lnTo>
                  <a:pt x="1092969" y="3539343"/>
                </a:lnTo>
                <a:lnTo>
                  <a:pt x="1078362" y="3553949"/>
                </a:lnTo>
                <a:lnTo>
                  <a:pt x="1063438" y="3568872"/>
                </a:lnTo>
                <a:lnTo>
                  <a:pt x="1048831" y="3583478"/>
                </a:lnTo>
                <a:lnTo>
                  <a:pt x="1034224" y="3597766"/>
                </a:lnTo>
                <a:lnTo>
                  <a:pt x="1019935" y="3612372"/>
                </a:lnTo>
                <a:lnTo>
                  <a:pt x="1005328" y="3626977"/>
                </a:lnTo>
                <a:lnTo>
                  <a:pt x="990404" y="3641901"/>
                </a:lnTo>
                <a:lnTo>
                  <a:pt x="975797" y="3656506"/>
                </a:lnTo>
                <a:lnTo>
                  <a:pt x="961190" y="3671112"/>
                </a:lnTo>
                <a:lnTo>
                  <a:pt x="946584" y="3685400"/>
                </a:lnTo>
                <a:lnTo>
                  <a:pt x="932294" y="3700006"/>
                </a:lnTo>
                <a:lnTo>
                  <a:pt x="917370" y="3714612"/>
                </a:lnTo>
                <a:lnTo>
                  <a:pt x="902763" y="3729535"/>
                </a:lnTo>
                <a:lnTo>
                  <a:pt x="888156" y="3744141"/>
                </a:lnTo>
                <a:lnTo>
                  <a:pt x="873550" y="3758747"/>
                </a:lnTo>
                <a:lnTo>
                  <a:pt x="858625" y="3773035"/>
                </a:lnTo>
                <a:lnTo>
                  <a:pt x="844336" y="3787641"/>
                </a:lnTo>
                <a:lnTo>
                  <a:pt x="842431" y="3789864"/>
                </a:lnTo>
                <a:lnTo>
                  <a:pt x="844018" y="3787323"/>
                </a:lnTo>
                <a:lnTo>
                  <a:pt x="846876" y="3783513"/>
                </a:lnTo>
                <a:lnTo>
                  <a:pt x="850052" y="3779068"/>
                </a:lnTo>
                <a:lnTo>
                  <a:pt x="853545" y="3774940"/>
                </a:lnTo>
                <a:lnTo>
                  <a:pt x="856720" y="3771130"/>
                </a:lnTo>
                <a:lnTo>
                  <a:pt x="861483" y="3766050"/>
                </a:lnTo>
                <a:lnTo>
                  <a:pt x="866246" y="3761287"/>
                </a:lnTo>
                <a:lnTo>
                  <a:pt x="856402" y="3770813"/>
                </a:lnTo>
                <a:lnTo>
                  <a:pt x="842113" y="3785418"/>
                </a:lnTo>
                <a:lnTo>
                  <a:pt x="827507" y="3800024"/>
                </a:lnTo>
                <a:lnTo>
                  <a:pt x="812582" y="3814630"/>
                </a:lnTo>
                <a:lnTo>
                  <a:pt x="797975" y="3829236"/>
                </a:lnTo>
                <a:lnTo>
                  <a:pt x="783368" y="3843524"/>
                </a:lnTo>
                <a:lnTo>
                  <a:pt x="768762" y="3858447"/>
                </a:lnTo>
                <a:lnTo>
                  <a:pt x="754472" y="3873053"/>
                </a:lnTo>
                <a:lnTo>
                  <a:pt x="739548" y="3887659"/>
                </a:lnTo>
                <a:lnTo>
                  <a:pt x="724941" y="3902264"/>
                </a:lnTo>
                <a:lnTo>
                  <a:pt x="710335" y="3917188"/>
                </a:lnTo>
                <a:lnTo>
                  <a:pt x="695728" y="3931476"/>
                </a:lnTo>
                <a:lnTo>
                  <a:pt x="681121" y="3946082"/>
                </a:lnTo>
                <a:lnTo>
                  <a:pt x="666832" y="3960688"/>
                </a:lnTo>
                <a:lnTo>
                  <a:pt x="651907" y="3975293"/>
                </a:lnTo>
                <a:lnTo>
                  <a:pt x="637301" y="3989899"/>
                </a:lnTo>
                <a:lnTo>
                  <a:pt x="622694" y="4004822"/>
                </a:lnTo>
                <a:lnTo>
                  <a:pt x="608087" y="4019111"/>
                </a:lnTo>
                <a:lnTo>
                  <a:pt x="593163" y="4033716"/>
                </a:lnTo>
                <a:lnTo>
                  <a:pt x="578873" y="4048322"/>
                </a:lnTo>
                <a:lnTo>
                  <a:pt x="564267" y="4062928"/>
                </a:lnTo>
                <a:lnTo>
                  <a:pt x="549660" y="4077851"/>
                </a:lnTo>
                <a:lnTo>
                  <a:pt x="535053" y="4092457"/>
                </a:lnTo>
                <a:lnTo>
                  <a:pt x="520129" y="4106745"/>
                </a:lnTo>
                <a:lnTo>
                  <a:pt x="505840" y="4121351"/>
                </a:lnTo>
                <a:lnTo>
                  <a:pt x="491233" y="4135957"/>
                </a:lnTo>
                <a:lnTo>
                  <a:pt x="476626" y="4150563"/>
                </a:lnTo>
                <a:lnTo>
                  <a:pt x="462019" y="4165486"/>
                </a:lnTo>
                <a:lnTo>
                  <a:pt x="447095" y="4180092"/>
                </a:lnTo>
                <a:lnTo>
                  <a:pt x="432488" y="4194380"/>
                </a:lnTo>
                <a:lnTo>
                  <a:pt x="418199" y="4208986"/>
                </a:lnTo>
                <a:lnTo>
                  <a:pt x="403592" y="4223591"/>
                </a:lnTo>
                <a:lnTo>
                  <a:pt x="388985" y="4238515"/>
                </a:lnTo>
                <a:lnTo>
                  <a:pt x="374061" y="4253120"/>
                </a:lnTo>
                <a:lnTo>
                  <a:pt x="359454" y="4267726"/>
                </a:lnTo>
                <a:lnTo>
                  <a:pt x="344847" y="4282015"/>
                </a:lnTo>
                <a:lnTo>
                  <a:pt x="330558" y="4296620"/>
                </a:lnTo>
                <a:lnTo>
                  <a:pt x="38105" y="4004822"/>
                </a:lnTo>
                <a:lnTo>
                  <a:pt x="52712" y="3989899"/>
                </a:lnTo>
                <a:lnTo>
                  <a:pt x="67318" y="3975293"/>
                </a:lnTo>
                <a:lnTo>
                  <a:pt x="82243" y="3960688"/>
                </a:lnTo>
                <a:lnTo>
                  <a:pt x="96849" y="3946399"/>
                </a:lnTo>
                <a:lnTo>
                  <a:pt x="111139" y="3931794"/>
                </a:lnTo>
                <a:lnTo>
                  <a:pt x="125746" y="3917188"/>
                </a:lnTo>
                <a:lnTo>
                  <a:pt x="140352" y="3902264"/>
                </a:lnTo>
                <a:lnTo>
                  <a:pt x="155277" y="3887659"/>
                </a:lnTo>
                <a:lnTo>
                  <a:pt x="169883" y="3873053"/>
                </a:lnTo>
                <a:lnTo>
                  <a:pt x="184490" y="3858765"/>
                </a:lnTo>
                <a:lnTo>
                  <a:pt x="190206" y="3852732"/>
                </a:lnTo>
                <a:lnTo>
                  <a:pt x="194334" y="3848287"/>
                </a:lnTo>
                <a:lnTo>
                  <a:pt x="198780" y="3843524"/>
                </a:lnTo>
                <a:lnTo>
                  <a:pt x="201955" y="3839714"/>
                </a:lnTo>
                <a:lnTo>
                  <a:pt x="205448" y="3835586"/>
                </a:lnTo>
                <a:lnTo>
                  <a:pt x="208623" y="3831776"/>
                </a:lnTo>
                <a:lnTo>
                  <a:pt x="211481" y="3827330"/>
                </a:lnTo>
                <a:lnTo>
                  <a:pt x="214656" y="3822885"/>
                </a:lnTo>
                <a:lnTo>
                  <a:pt x="217832" y="3818758"/>
                </a:lnTo>
                <a:lnTo>
                  <a:pt x="220690" y="3814312"/>
                </a:lnTo>
                <a:lnTo>
                  <a:pt x="222912" y="3809550"/>
                </a:lnTo>
                <a:lnTo>
                  <a:pt x="225770" y="3804787"/>
                </a:lnTo>
                <a:lnTo>
                  <a:pt x="228628" y="3800024"/>
                </a:lnTo>
                <a:lnTo>
                  <a:pt x="230851" y="3795261"/>
                </a:lnTo>
                <a:lnTo>
                  <a:pt x="233074" y="3790499"/>
                </a:lnTo>
                <a:lnTo>
                  <a:pt x="235296" y="3785418"/>
                </a:lnTo>
                <a:lnTo>
                  <a:pt x="237202" y="3779703"/>
                </a:lnTo>
                <a:lnTo>
                  <a:pt x="239424" y="3774623"/>
                </a:lnTo>
                <a:lnTo>
                  <a:pt x="241330" y="3769225"/>
                </a:lnTo>
                <a:lnTo>
                  <a:pt x="242917" y="3763510"/>
                </a:lnTo>
                <a:lnTo>
                  <a:pt x="244505" y="3757477"/>
                </a:lnTo>
                <a:lnTo>
                  <a:pt x="246093" y="3752079"/>
                </a:lnTo>
                <a:lnTo>
                  <a:pt x="247363" y="3746046"/>
                </a:lnTo>
                <a:lnTo>
                  <a:pt x="248315" y="3739696"/>
                </a:lnTo>
                <a:lnTo>
                  <a:pt x="249268" y="3733028"/>
                </a:lnTo>
                <a:lnTo>
                  <a:pt x="249903" y="3726678"/>
                </a:lnTo>
                <a:lnTo>
                  <a:pt x="250538" y="3720327"/>
                </a:lnTo>
                <a:lnTo>
                  <a:pt x="250856" y="3712707"/>
                </a:lnTo>
                <a:lnTo>
                  <a:pt x="251173" y="3705722"/>
                </a:lnTo>
                <a:lnTo>
                  <a:pt x="250856" y="3698419"/>
                </a:lnTo>
                <a:lnTo>
                  <a:pt x="250538" y="3690798"/>
                </a:lnTo>
                <a:lnTo>
                  <a:pt x="249586" y="3682225"/>
                </a:lnTo>
                <a:lnTo>
                  <a:pt x="248315" y="3673335"/>
                </a:lnTo>
                <a:lnTo>
                  <a:pt x="247363" y="3665079"/>
                </a:lnTo>
                <a:lnTo>
                  <a:pt x="245140" y="3656506"/>
                </a:lnTo>
                <a:lnTo>
                  <a:pt x="241965" y="3644441"/>
                </a:lnTo>
                <a:lnTo>
                  <a:pt x="237837" y="3632693"/>
                </a:lnTo>
                <a:lnTo>
                  <a:pt x="233391" y="3621262"/>
                </a:lnTo>
                <a:lnTo>
                  <a:pt x="227675" y="3609514"/>
                </a:lnTo>
                <a:lnTo>
                  <a:pt x="223865" y="3602846"/>
                </a:lnTo>
                <a:lnTo>
                  <a:pt x="219737" y="3596178"/>
                </a:lnTo>
                <a:lnTo>
                  <a:pt x="215609" y="3589510"/>
                </a:lnTo>
                <a:lnTo>
                  <a:pt x="211164" y="3583160"/>
                </a:lnTo>
                <a:lnTo>
                  <a:pt x="206400" y="3576810"/>
                </a:lnTo>
                <a:lnTo>
                  <a:pt x="201320" y="3570459"/>
                </a:lnTo>
                <a:lnTo>
                  <a:pt x="195604" y="3564427"/>
                </a:lnTo>
                <a:lnTo>
                  <a:pt x="190206" y="3558394"/>
                </a:lnTo>
                <a:lnTo>
                  <a:pt x="184173" y="3552996"/>
                </a:lnTo>
                <a:lnTo>
                  <a:pt x="178139" y="3547281"/>
                </a:lnTo>
                <a:lnTo>
                  <a:pt x="171789" y="3542200"/>
                </a:lnTo>
                <a:lnTo>
                  <a:pt x="165438" y="3537438"/>
                </a:lnTo>
                <a:lnTo>
                  <a:pt x="159087" y="3532675"/>
                </a:lnTo>
                <a:lnTo>
                  <a:pt x="152419" y="3528230"/>
                </a:lnTo>
                <a:lnTo>
                  <a:pt x="145750" y="3524419"/>
                </a:lnTo>
                <a:lnTo>
                  <a:pt x="138447" y="3520609"/>
                </a:lnTo>
                <a:lnTo>
                  <a:pt x="127333" y="3515212"/>
                </a:lnTo>
                <a:lnTo>
                  <a:pt x="115902" y="3510449"/>
                </a:lnTo>
                <a:lnTo>
                  <a:pt x="103835" y="3506321"/>
                </a:lnTo>
                <a:lnTo>
                  <a:pt x="92086" y="3503146"/>
                </a:lnTo>
                <a:lnTo>
                  <a:pt x="83195" y="3501241"/>
                </a:lnTo>
                <a:lnTo>
                  <a:pt x="74622" y="3499653"/>
                </a:lnTo>
                <a:lnTo>
                  <a:pt x="66366" y="3498383"/>
                </a:lnTo>
                <a:lnTo>
                  <a:pt x="57475" y="3497748"/>
                </a:lnTo>
                <a:lnTo>
                  <a:pt x="49854" y="3497431"/>
                </a:lnTo>
                <a:lnTo>
                  <a:pt x="42868" y="3497431"/>
                </a:lnTo>
                <a:lnTo>
                  <a:pt x="35247" y="3497431"/>
                </a:lnTo>
                <a:lnTo>
                  <a:pt x="28261" y="3497748"/>
                </a:lnTo>
                <a:lnTo>
                  <a:pt x="21910" y="3498383"/>
                </a:lnTo>
                <a:lnTo>
                  <a:pt x="14924" y="3499336"/>
                </a:lnTo>
                <a:lnTo>
                  <a:pt x="8574" y="3499971"/>
                </a:lnTo>
                <a:lnTo>
                  <a:pt x="2223" y="3501241"/>
                </a:lnTo>
                <a:lnTo>
                  <a:pt x="0" y="3501558"/>
                </a:lnTo>
                <a:lnTo>
                  <a:pt x="0" y="3499018"/>
                </a:lnTo>
                <a:lnTo>
                  <a:pt x="0" y="3469489"/>
                </a:lnTo>
                <a:lnTo>
                  <a:pt x="0" y="3440595"/>
                </a:lnTo>
                <a:lnTo>
                  <a:pt x="0" y="3411384"/>
                </a:lnTo>
                <a:lnTo>
                  <a:pt x="0" y="3381854"/>
                </a:lnTo>
                <a:lnTo>
                  <a:pt x="0" y="3352960"/>
                </a:lnTo>
                <a:lnTo>
                  <a:pt x="0" y="3323749"/>
                </a:lnTo>
                <a:lnTo>
                  <a:pt x="0" y="3294537"/>
                </a:lnTo>
                <a:lnTo>
                  <a:pt x="0" y="3265326"/>
                </a:lnTo>
                <a:lnTo>
                  <a:pt x="0" y="3235797"/>
                </a:lnTo>
                <a:lnTo>
                  <a:pt x="0" y="3206903"/>
                </a:lnTo>
                <a:lnTo>
                  <a:pt x="0" y="3177691"/>
                </a:lnTo>
                <a:lnTo>
                  <a:pt x="0" y="3148162"/>
                </a:lnTo>
                <a:lnTo>
                  <a:pt x="0" y="3119268"/>
                </a:lnTo>
                <a:lnTo>
                  <a:pt x="0" y="3090057"/>
                </a:lnTo>
                <a:lnTo>
                  <a:pt x="0" y="3060527"/>
                </a:lnTo>
                <a:lnTo>
                  <a:pt x="0" y="3031633"/>
                </a:lnTo>
                <a:lnTo>
                  <a:pt x="0" y="3002422"/>
                </a:lnTo>
                <a:lnTo>
                  <a:pt x="0" y="2972893"/>
                </a:lnTo>
                <a:lnTo>
                  <a:pt x="0" y="2943999"/>
                </a:lnTo>
                <a:lnTo>
                  <a:pt x="0" y="2914470"/>
                </a:lnTo>
                <a:lnTo>
                  <a:pt x="0" y="2885258"/>
                </a:lnTo>
                <a:lnTo>
                  <a:pt x="0" y="2858269"/>
                </a:lnTo>
                <a:lnTo>
                  <a:pt x="1270" y="2856999"/>
                </a:lnTo>
                <a:lnTo>
                  <a:pt x="15877" y="2842711"/>
                </a:lnTo>
                <a:lnTo>
                  <a:pt x="30166" y="2828105"/>
                </a:lnTo>
                <a:lnTo>
                  <a:pt x="44773" y="2813499"/>
                </a:lnTo>
                <a:lnTo>
                  <a:pt x="59380" y="2798894"/>
                </a:lnTo>
                <a:lnTo>
                  <a:pt x="74304" y="2783970"/>
                </a:lnTo>
                <a:lnTo>
                  <a:pt x="88911" y="2769682"/>
                </a:lnTo>
                <a:lnTo>
                  <a:pt x="103518" y="2755076"/>
                </a:lnTo>
                <a:lnTo>
                  <a:pt x="117807" y="2740471"/>
                </a:lnTo>
                <a:lnTo>
                  <a:pt x="132414" y="2725865"/>
                </a:lnTo>
                <a:lnTo>
                  <a:pt x="147338" y="2710942"/>
                </a:lnTo>
                <a:lnTo>
                  <a:pt x="161945" y="2696336"/>
                </a:lnTo>
                <a:lnTo>
                  <a:pt x="176552" y="2682047"/>
                </a:lnTo>
                <a:lnTo>
                  <a:pt x="191159" y="2667442"/>
                </a:lnTo>
                <a:lnTo>
                  <a:pt x="205448" y="2652836"/>
                </a:lnTo>
                <a:lnTo>
                  <a:pt x="220372" y="2638230"/>
                </a:lnTo>
                <a:lnTo>
                  <a:pt x="234979" y="2623307"/>
                </a:lnTo>
                <a:lnTo>
                  <a:pt x="249586" y="2608701"/>
                </a:lnTo>
                <a:lnTo>
                  <a:pt x="264192" y="2594413"/>
                </a:lnTo>
                <a:lnTo>
                  <a:pt x="279117" y="2579807"/>
                </a:lnTo>
                <a:lnTo>
                  <a:pt x="293406" y="2565202"/>
                </a:lnTo>
                <a:lnTo>
                  <a:pt x="308013" y="2550278"/>
                </a:lnTo>
                <a:lnTo>
                  <a:pt x="322620" y="2535672"/>
                </a:lnTo>
                <a:lnTo>
                  <a:pt x="337226" y="2521066"/>
                </a:lnTo>
                <a:lnTo>
                  <a:pt x="352151" y="2506778"/>
                </a:lnTo>
                <a:lnTo>
                  <a:pt x="366122" y="2492172"/>
                </a:lnTo>
                <a:lnTo>
                  <a:pt x="381047" y="2477567"/>
                </a:lnTo>
                <a:lnTo>
                  <a:pt x="395654" y="2462643"/>
                </a:lnTo>
                <a:lnTo>
                  <a:pt x="410260" y="2448038"/>
                </a:lnTo>
                <a:lnTo>
                  <a:pt x="424867" y="2433432"/>
                </a:lnTo>
                <a:lnTo>
                  <a:pt x="439792" y="2419144"/>
                </a:lnTo>
                <a:lnTo>
                  <a:pt x="454081" y="2404538"/>
                </a:lnTo>
                <a:lnTo>
                  <a:pt x="468688" y="2389615"/>
                </a:lnTo>
                <a:lnTo>
                  <a:pt x="483294" y="2375009"/>
                </a:lnTo>
                <a:lnTo>
                  <a:pt x="497901" y="2360403"/>
                </a:lnTo>
                <a:lnTo>
                  <a:pt x="512825" y="2346115"/>
                </a:lnTo>
                <a:lnTo>
                  <a:pt x="527432" y="2331509"/>
                </a:lnTo>
                <a:lnTo>
                  <a:pt x="541721" y="2316903"/>
                </a:lnTo>
                <a:lnTo>
                  <a:pt x="556328" y="2301980"/>
                </a:lnTo>
                <a:lnTo>
                  <a:pt x="570935" y="2287375"/>
                </a:lnTo>
                <a:lnTo>
                  <a:pt x="585859" y="2272768"/>
                </a:lnTo>
                <a:lnTo>
                  <a:pt x="600466" y="2258480"/>
                </a:lnTo>
                <a:lnTo>
                  <a:pt x="615073" y="2243875"/>
                </a:lnTo>
                <a:lnTo>
                  <a:pt x="629362" y="2228952"/>
                </a:lnTo>
                <a:lnTo>
                  <a:pt x="643969" y="2214345"/>
                </a:lnTo>
                <a:lnTo>
                  <a:pt x="658893" y="2199740"/>
                </a:lnTo>
                <a:lnTo>
                  <a:pt x="673500" y="2185134"/>
                </a:lnTo>
                <a:lnTo>
                  <a:pt x="688107" y="2170846"/>
                </a:lnTo>
                <a:lnTo>
                  <a:pt x="702714" y="2156240"/>
                </a:lnTo>
                <a:lnTo>
                  <a:pt x="717003" y="2141316"/>
                </a:lnTo>
                <a:lnTo>
                  <a:pt x="731610" y="2126711"/>
                </a:lnTo>
                <a:lnTo>
                  <a:pt x="746534" y="2112105"/>
                </a:lnTo>
                <a:lnTo>
                  <a:pt x="761141" y="2097499"/>
                </a:lnTo>
                <a:lnTo>
                  <a:pt x="775748" y="2083211"/>
                </a:lnTo>
                <a:lnTo>
                  <a:pt x="790037" y="2068288"/>
                </a:lnTo>
                <a:lnTo>
                  <a:pt x="804644" y="2053682"/>
                </a:lnTo>
                <a:lnTo>
                  <a:pt x="819568" y="2039076"/>
                </a:lnTo>
                <a:lnTo>
                  <a:pt x="834175" y="2024470"/>
                </a:lnTo>
                <a:lnTo>
                  <a:pt x="848782" y="2010182"/>
                </a:lnTo>
                <a:lnTo>
                  <a:pt x="863388" y="1995576"/>
                </a:lnTo>
                <a:lnTo>
                  <a:pt x="877678" y="1980653"/>
                </a:lnTo>
                <a:lnTo>
                  <a:pt x="892602" y="1966047"/>
                </a:lnTo>
                <a:lnTo>
                  <a:pt x="907209" y="1951442"/>
                </a:lnTo>
                <a:lnTo>
                  <a:pt x="921815" y="1936836"/>
                </a:lnTo>
                <a:lnTo>
                  <a:pt x="936422" y="1922548"/>
                </a:lnTo>
                <a:lnTo>
                  <a:pt x="951347" y="1907624"/>
                </a:lnTo>
                <a:lnTo>
                  <a:pt x="965636" y="1893018"/>
                </a:lnTo>
                <a:lnTo>
                  <a:pt x="980242" y="1878413"/>
                </a:lnTo>
                <a:lnTo>
                  <a:pt x="994849" y="1863807"/>
                </a:lnTo>
                <a:lnTo>
                  <a:pt x="1009456" y="1849201"/>
                </a:lnTo>
                <a:lnTo>
                  <a:pt x="1024381" y="1834913"/>
                </a:lnTo>
                <a:lnTo>
                  <a:pt x="1038987" y="1819990"/>
                </a:lnTo>
                <a:lnTo>
                  <a:pt x="1053277" y="1805384"/>
                </a:lnTo>
                <a:lnTo>
                  <a:pt x="1067883" y="1790778"/>
                </a:lnTo>
                <a:lnTo>
                  <a:pt x="1082490" y="1776172"/>
                </a:lnTo>
                <a:lnTo>
                  <a:pt x="1097097" y="1761249"/>
                </a:lnTo>
                <a:lnTo>
                  <a:pt x="1112021" y="1746961"/>
                </a:lnTo>
                <a:lnTo>
                  <a:pt x="1126628" y="1732355"/>
                </a:lnTo>
                <a:lnTo>
                  <a:pt x="1140917" y="1717749"/>
                </a:lnTo>
                <a:lnTo>
                  <a:pt x="1155524" y="1703143"/>
                </a:lnTo>
                <a:lnTo>
                  <a:pt x="1170131" y="1688538"/>
                </a:lnTo>
                <a:lnTo>
                  <a:pt x="1185055" y="1673614"/>
                </a:lnTo>
                <a:lnTo>
                  <a:pt x="1199662" y="1659326"/>
                </a:lnTo>
                <a:lnTo>
                  <a:pt x="1213951" y="1644720"/>
                </a:lnTo>
                <a:lnTo>
                  <a:pt x="1228558" y="1630115"/>
                </a:lnTo>
                <a:lnTo>
                  <a:pt x="1243165" y="1615509"/>
                </a:lnTo>
                <a:lnTo>
                  <a:pt x="1258089" y="1600586"/>
                </a:lnTo>
                <a:lnTo>
                  <a:pt x="1272696" y="1586615"/>
                </a:lnTo>
                <a:lnTo>
                  <a:pt x="1287303" y="1571691"/>
                </a:lnTo>
                <a:lnTo>
                  <a:pt x="1301592" y="1557086"/>
                </a:lnTo>
                <a:lnTo>
                  <a:pt x="1316199" y="1542480"/>
                </a:lnTo>
                <a:lnTo>
                  <a:pt x="1331123" y="1527874"/>
                </a:lnTo>
                <a:lnTo>
                  <a:pt x="1345730" y="1512951"/>
                </a:lnTo>
                <a:lnTo>
                  <a:pt x="1360337" y="1498663"/>
                </a:lnTo>
                <a:lnTo>
                  <a:pt x="1374943" y="1484057"/>
                </a:lnTo>
                <a:lnTo>
                  <a:pt x="1389233" y="1469451"/>
                </a:lnTo>
                <a:lnTo>
                  <a:pt x="1404157" y="1454845"/>
                </a:lnTo>
                <a:lnTo>
                  <a:pt x="1418764" y="1439922"/>
                </a:lnTo>
                <a:lnTo>
                  <a:pt x="1433371" y="1425316"/>
                </a:lnTo>
                <a:lnTo>
                  <a:pt x="1447978" y="1411028"/>
                </a:lnTo>
                <a:lnTo>
                  <a:pt x="1462584" y="1396422"/>
                </a:lnTo>
                <a:lnTo>
                  <a:pt x="1476874" y="1381816"/>
                </a:lnTo>
                <a:lnTo>
                  <a:pt x="1491798" y="1367211"/>
                </a:lnTo>
                <a:lnTo>
                  <a:pt x="1506405" y="1352287"/>
                </a:lnTo>
                <a:lnTo>
                  <a:pt x="1521011" y="1337681"/>
                </a:lnTo>
                <a:lnTo>
                  <a:pt x="1535618" y="1323393"/>
                </a:lnTo>
                <a:lnTo>
                  <a:pt x="1550543" y="1308788"/>
                </a:lnTo>
                <a:lnTo>
                  <a:pt x="1564832" y="1294182"/>
                </a:lnTo>
                <a:lnTo>
                  <a:pt x="1579439" y="1279258"/>
                </a:lnTo>
                <a:lnTo>
                  <a:pt x="1594045" y="1264653"/>
                </a:lnTo>
                <a:lnTo>
                  <a:pt x="1608652" y="1250047"/>
                </a:lnTo>
                <a:lnTo>
                  <a:pt x="1623576" y="1235759"/>
                </a:lnTo>
                <a:lnTo>
                  <a:pt x="1637866" y="1221153"/>
                </a:lnTo>
                <a:lnTo>
                  <a:pt x="1652472" y="1206547"/>
                </a:lnTo>
                <a:lnTo>
                  <a:pt x="1667079" y="1191624"/>
                </a:lnTo>
                <a:lnTo>
                  <a:pt x="1681686" y="1177018"/>
                </a:lnTo>
                <a:lnTo>
                  <a:pt x="1696610" y="1162730"/>
                </a:lnTo>
                <a:lnTo>
                  <a:pt x="1711217" y="1148124"/>
                </a:lnTo>
                <a:lnTo>
                  <a:pt x="1725507" y="1133518"/>
                </a:lnTo>
                <a:lnTo>
                  <a:pt x="1740113" y="1118595"/>
                </a:lnTo>
                <a:lnTo>
                  <a:pt x="1754720" y="1103989"/>
                </a:lnTo>
                <a:lnTo>
                  <a:pt x="1769644" y="1089384"/>
                </a:lnTo>
                <a:lnTo>
                  <a:pt x="1784251" y="1075095"/>
                </a:lnTo>
                <a:lnTo>
                  <a:pt x="1798858" y="1060490"/>
                </a:lnTo>
                <a:lnTo>
                  <a:pt x="1813147" y="1045884"/>
                </a:lnTo>
                <a:lnTo>
                  <a:pt x="1827754" y="1030960"/>
                </a:lnTo>
                <a:lnTo>
                  <a:pt x="1842360" y="1016355"/>
                </a:lnTo>
                <a:lnTo>
                  <a:pt x="1857285" y="1001749"/>
                </a:lnTo>
                <a:lnTo>
                  <a:pt x="1871892" y="987461"/>
                </a:lnTo>
                <a:lnTo>
                  <a:pt x="1886498" y="972855"/>
                </a:lnTo>
                <a:lnTo>
                  <a:pt x="1900788" y="957931"/>
                </a:lnTo>
                <a:lnTo>
                  <a:pt x="1915394" y="943326"/>
                </a:lnTo>
                <a:lnTo>
                  <a:pt x="1930319" y="928720"/>
                </a:lnTo>
                <a:lnTo>
                  <a:pt x="1944926" y="914114"/>
                </a:lnTo>
                <a:lnTo>
                  <a:pt x="1959532" y="899826"/>
                </a:lnTo>
                <a:lnTo>
                  <a:pt x="1974139" y="885220"/>
                </a:lnTo>
                <a:lnTo>
                  <a:pt x="1988428" y="870297"/>
                </a:lnTo>
                <a:lnTo>
                  <a:pt x="2003353" y="855691"/>
                </a:lnTo>
                <a:lnTo>
                  <a:pt x="2017959" y="841085"/>
                </a:lnTo>
                <a:lnTo>
                  <a:pt x="2032566" y="826797"/>
                </a:lnTo>
                <a:lnTo>
                  <a:pt x="2047173" y="812191"/>
                </a:lnTo>
                <a:lnTo>
                  <a:pt x="2062097" y="797268"/>
                </a:lnTo>
                <a:lnTo>
                  <a:pt x="2076387" y="782662"/>
                </a:lnTo>
                <a:lnTo>
                  <a:pt x="2090993" y="768057"/>
                </a:lnTo>
                <a:lnTo>
                  <a:pt x="2105600" y="753451"/>
                </a:lnTo>
                <a:lnTo>
                  <a:pt x="2120207" y="739163"/>
                </a:lnTo>
                <a:lnTo>
                  <a:pt x="2135131" y="724557"/>
                </a:lnTo>
                <a:lnTo>
                  <a:pt x="2149421" y="709633"/>
                </a:lnTo>
                <a:lnTo>
                  <a:pt x="2164027" y="695028"/>
                </a:lnTo>
                <a:lnTo>
                  <a:pt x="2178634" y="680422"/>
                </a:lnTo>
                <a:lnTo>
                  <a:pt x="2193241" y="665816"/>
                </a:lnTo>
                <a:lnTo>
                  <a:pt x="2207848" y="651528"/>
                </a:lnTo>
                <a:lnTo>
                  <a:pt x="2222772" y="636604"/>
                </a:lnTo>
                <a:lnTo>
                  <a:pt x="2237061" y="621999"/>
                </a:lnTo>
                <a:lnTo>
                  <a:pt x="2251668" y="607393"/>
                </a:lnTo>
                <a:lnTo>
                  <a:pt x="2266275" y="592787"/>
                </a:lnTo>
                <a:lnTo>
                  <a:pt x="2280882" y="578181"/>
                </a:lnTo>
                <a:lnTo>
                  <a:pt x="2295806" y="563893"/>
                </a:lnTo>
                <a:lnTo>
                  <a:pt x="2310413" y="548970"/>
                </a:lnTo>
                <a:lnTo>
                  <a:pt x="2324702" y="534364"/>
                </a:lnTo>
                <a:lnTo>
                  <a:pt x="2339309" y="519758"/>
                </a:lnTo>
                <a:lnTo>
                  <a:pt x="2353916" y="505153"/>
                </a:lnTo>
                <a:lnTo>
                  <a:pt x="2368840" y="490229"/>
                </a:lnTo>
                <a:lnTo>
                  <a:pt x="2383447" y="475941"/>
                </a:lnTo>
                <a:lnTo>
                  <a:pt x="2398054" y="461335"/>
                </a:lnTo>
                <a:lnTo>
                  <a:pt x="2412343" y="446729"/>
                </a:lnTo>
                <a:lnTo>
                  <a:pt x="2426950" y="432124"/>
                </a:lnTo>
                <a:lnTo>
                  <a:pt x="2441874" y="417518"/>
                </a:lnTo>
                <a:lnTo>
                  <a:pt x="2456481" y="403230"/>
                </a:lnTo>
                <a:lnTo>
                  <a:pt x="2469500" y="389576"/>
                </a:lnTo>
                <a:lnTo>
                  <a:pt x="2471088" y="388306"/>
                </a:lnTo>
                <a:lnTo>
                  <a:pt x="2474580" y="384814"/>
                </a:lnTo>
                <a:lnTo>
                  <a:pt x="2478708" y="381321"/>
                </a:lnTo>
                <a:lnTo>
                  <a:pt x="2482519" y="377828"/>
                </a:lnTo>
                <a:lnTo>
                  <a:pt x="2486647" y="374653"/>
                </a:lnTo>
                <a:lnTo>
                  <a:pt x="2490457" y="371478"/>
                </a:lnTo>
                <a:lnTo>
                  <a:pt x="2494903" y="368303"/>
                </a:lnTo>
                <a:lnTo>
                  <a:pt x="2499031" y="365128"/>
                </a:lnTo>
                <a:lnTo>
                  <a:pt x="2503159" y="362270"/>
                </a:lnTo>
                <a:lnTo>
                  <a:pt x="2507922" y="359412"/>
                </a:lnTo>
                <a:lnTo>
                  <a:pt x="2512368" y="356555"/>
                </a:lnTo>
                <a:lnTo>
                  <a:pt x="2517131" y="354015"/>
                </a:lnTo>
                <a:lnTo>
                  <a:pt x="2521894" y="351474"/>
                </a:lnTo>
                <a:lnTo>
                  <a:pt x="2526657" y="349252"/>
                </a:lnTo>
                <a:lnTo>
                  <a:pt x="2531737" y="346712"/>
                </a:lnTo>
                <a:lnTo>
                  <a:pt x="2537136" y="344489"/>
                </a:lnTo>
                <a:lnTo>
                  <a:pt x="2542216" y="342266"/>
                </a:lnTo>
                <a:lnTo>
                  <a:pt x="2547614" y="340361"/>
                </a:lnTo>
                <a:lnTo>
                  <a:pt x="2552695" y="338456"/>
                </a:lnTo>
                <a:lnTo>
                  <a:pt x="2558411" y="336869"/>
                </a:lnTo>
                <a:lnTo>
                  <a:pt x="2564444" y="335281"/>
                </a:lnTo>
                <a:lnTo>
                  <a:pt x="2570160" y="333694"/>
                </a:lnTo>
                <a:lnTo>
                  <a:pt x="2576193" y="332423"/>
                </a:lnTo>
                <a:lnTo>
                  <a:pt x="2582226" y="331153"/>
                </a:lnTo>
                <a:lnTo>
                  <a:pt x="2588577" y="330518"/>
                </a:lnTo>
                <a:lnTo>
                  <a:pt x="2595245" y="329566"/>
                </a:lnTo>
                <a:lnTo>
                  <a:pt x="2601914" y="328931"/>
                </a:lnTo>
                <a:close/>
                <a:moveTo>
                  <a:pt x="2952128" y="0"/>
                </a:moveTo>
                <a:lnTo>
                  <a:pt x="2961956" y="0"/>
                </a:lnTo>
                <a:lnTo>
                  <a:pt x="2971466" y="317"/>
                </a:lnTo>
                <a:lnTo>
                  <a:pt x="2977489" y="634"/>
                </a:lnTo>
                <a:lnTo>
                  <a:pt x="2983196" y="1268"/>
                </a:lnTo>
                <a:lnTo>
                  <a:pt x="2989219" y="1902"/>
                </a:lnTo>
                <a:lnTo>
                  <a:pt x="2995242" y="2853"/>
                </a:lnTo>
                <a:lnTo>
                  <a:pt x="2999047" y="3487"/>
                </a:lnTo>
                <a:lnTo>
                  <a:pt x="3003485" y="4438"/>
                </a:lnTo>
                <a:lnTo>
                  <a:pt x="3007606" y="5073"/>
                </a:lnTo>
                <a:lnTo>
                  <a:pt x="3011727" y="6341"/>
                </a:lnTo>
                <a:lnTo>
                  <a:pt x="3014897" y="6975"/>
                </a:lnTo>
                <a:lnTo>
                  <a:pt x="3018702" y="8243"/>
                </a:lnTo>
                <a:lnTo>
                  <a:pt x="3021872" y="9194"/>
                </a:lnTo>
                <a:lnTo>
                  <a:pt x="3025359" y="10145"/>
                </a:lnTo>
                <a:lnTo>
                  <a:pt x="3031382" y="12364"/>
                </a:lnTo>
                <a:lnTo>
                  <a:pt x="3036771" y="14266"/>
                </a:lnTo>
                <a:lnTo>
                  <a:pt x="3041844" y="16485"/>
                </a:lnTo>
                <a:lnTo>
                  <a:pt x="3047233" y="18704"/>
                </a:lnTo>
                <a:lnTo>
                  <a:pt x="3051988" y="20923"/>
                </a:lnTo>
                <a:lnTo>
                  <a:pt x="3056743" y="23459"/>
                </a:lnTo>
                <a:lnTo>
                  <a:pt x="3060548" y="25362"/>
                </a:lnTo>
                <a:lnTo>
                  <a:pt x="3064986" y="27581"/>
                </a:lnTo>
                <a:lnTo>
                  <a:pt x="3068790" y="30117"/>
                </a:lnTo>
                <a:lnTo>
                  <a:pt x="3072594" y="32336"/>
                </a:lnTo>
                <a:lnTo>
                  <a:pt x="3076081" y="34872"/>
                </a:lnTo>
                <a:lnTo>
                  <a:pt x="3079569" y="37091"/>
                </a:lnTo>
                <a:lnTo>
                  <a:pt x="3083056" y="39627"/>
                </a:lnTo>
                <a:lnTo>
                  <a:pt x="3086226" y="42480"/>
                </a:lnTo>
                <a:lnTo>
                  <a:pt x="3089396" y="44700"/>
                </a:lnTo>
                <a:lnTo>
                  <a:pt x="3092566" y="47236"/>
                </a:lnTo>
                <a:lnTo>
                  <a:pt x="3095419" y="49455"/>
                </a:lnTo>
                <a:lnTo>
                  <a:pt x="3098273" y="52308"/>
                </a:lnTo>
                <a:lnTo>
                  <a:pt x="3101126" y="54527"/>
                </a:lnTo>
                <a:lnTo>
                  <a:pt x="3103662" y="57063"/>
                </a:lnTo>
                <a:lnTo>
                  <a:pt x="3105881" y="58965"/>
                </a:lnTo>
                <a:lnTo>
                  <a:pt x="3107783" y="60867"/>
                </a:lnTo>
                <a:lnTo>
                  <a:pt x="3109051" y="62135"/>
                </a:lnTo>
                <a:lnTo>
                  <a:pt x="3111270" y="64672"/>
                </a:lnTo>
                <a:lnTo>
                  <a:pt x="3113806" y="67208"/>
                </a:lnTo>
                <a:lnTo>
                  <a:pt x="3116025" y="69744"/>
                </a:lnTo>
                <a:lnTo>
                  <a:pt x="3118562" y="72597"/>
                </a:lnTo>
                <a:lnTo>
                  <a:pt x="3120781" y="74816"/>
                </a:lnTo>
                <a:lnTo>
                  <a:pt x="3122683" y="77669"/>
                </a:lnTo>
                <a:lnTo>
                  <a:pt x="3124902" y="79888"/>
                </a:lnTo>
                <a:lnTo>
                  <a:pt x="3126804" y="82741"/>
                </a:lnTo>
                <a:lnTo>
                  <a:pt x="3128706" y="85278"/>
                </a:lnTo>
                <a:lnTo>
                  <a:pt x="3130608" y="87814"/>
                </a:lnTo>
                <a:lnTo>
                  <a:pt x="3132193" y="90667"/>
                </a:lnTo>
                <a:lnTo>
                  <a:pt x="3134412" y="93203"/>
                </a:lnTo>
                <a:lnTo>
                  <a:pt x="3135997" y="95739"/>
                </a:lnTo>
                <a:lnTo>
                  <a:pt x="3137583" y="98592"/>
                </a:lnTo>
                <a:lnTo>
                  <a:pt x="3139485" y="101128"/>
                </a:lnTo>
                <a:lnTo>
                  <a:pt x="3141070" y="103664"/>
                </a:lnTo>
                <a:lnTo>
                  <a:pt x="3142338" y="106518"/>
                </a:lnTo>
                <a:lnTo>
                  <a:pt x="3143923" y="109371"/>
                </a:lnTo>
                <a:lnTo>
                  <a:pt x="3145508" y="111590"/>
                </a:lnTo>
                <a:lnTo>
                  <a:pt x="3146459" y="114443"/>
                </a:lnTo>
                <a:lnTo>
                  <a:pt x="3147727" y="117296"/>
                </a:lnTo>
                <a:lnTo>
                  <a:pt x="3149312" y="120149"/>
                </a:lnTo>
                <a:lnTo>
                  <a:pt x="3150580" y="122685"/>
                </a:lnTo>
                <a:lnTo>
                  <a:pt x="3151848" y="125539"/>
                </a:lnTo>
                <a:lnTo>
                  <a:pt x="3152799" y="128075"/>
                </a:lnTo>
                <a:lnTo>
                  <a:pt x="3154067" y="130611"/>
                </a:lnTo>
                <a:lnTo>
                  <a:pt x="3155018" y="133464"/>
                </a:lnTo>
                <a:lnTo>
                  <a:pt x="3155970" y="136317"/>
                </a:lnTo>
                <a:lnTo>
                  <a:pt x="3156921" y="139170"/>
                </a:lnTo>
                <a:lnTo>
                  <a:pt x="3158189" y="141706"/>
                </a:lnTo>
                <a:lnTo>
                  <a:pt x="3158823" y="144560"/>
                </a:lnTo>
                <a:lnTo>
                  <a:pt x="3159774" y="147413"/>
                </a:lnTo>
                <a:lnTo>
                  <a:pt x="3160408" y="150266"/>
                </a:lnTo>
                <a:lnTo>
                  <a:pt x="3161359" y="152802"/>
                </a:lnTo>
                <a:lnTo>
                  <a:pt x="3161993" y="155655"/>
                </a:lnTo>
                <a:lnTo>
                  <a:pt x="3162944" y="158508"/>
                </a:lnTo>
                <a:lnTo>
                  <a:pt x="3163578" y="161044"/>
                </a:lnTo>
                <a:lnTo>
                  <a:pt x="3163895" y="163898"/>
                </a:lnTo>
                <a:lnTo>
                  <a:pt x="3164846" y="166751"/>
                </a:lnTo>
                <a:lnTo>
                  <a:pt x="3165163" y="169604"/>
                </a:lnTo>
                <a:lnTo>
                  <a:pt x="3165480" y="172140"/>
                </a:lnTo>
                <a:lnTo>
                  <a:pt x="3166114" y="174993"/>
                </a:lnTo>
                <a:lnTo>
                  <a:pt x="3166431" y="177846"/>
                </a:lnTo>
                <a:lnTo>
                  <a:pt x="3166748" y="181016"/>
                </a:lnTo>
                <a:lnTo>
                  <a:pt x="3167065" y="183870"/>
                </a:lnTo>
                <a:lnTo>
                  <a:pt x="3167699" y="186406"/>
                </a:lnTo>
                <a:lnTo>
                  <a:pt x="3168016" y="189259"/>
                </a:lnTo>
                <a:lnTo>
                  <a:pt x="3168016" y="192112"/>
                </a:lnTo>
                <a:lnTo>
                  <a:pt x="3168333" y="194965"/>
                </a:lnTo>
                <a:lnTo>
                  <a:pt x="3168333" y="198135"/>
                </a:lnTo>
                <a:lnTo>
                  <a:pt x="3168650" y="200671"/>
                </a:lnTo>
                <a:lnTo>
                  <a:pt x="3168650" y="203525"/>
                </a:lnTo>
                <a:lnTo>
                  <a:pt x="3168650" y="206378"/>
                </a:lnTo>
                <a:lnTo>
                  <a:pt x="3168650" y="209548"/>
                </a:lnTo>
                <a:lnTo>
                  <a:pt x="3168650" y="212401"/>
                </a:lnTo>
                <a:lnTo>
                  <a:pt x="3168650" y="214937"/>
                </a:lnTo>
                <a:lnTo>
                  <a:pt x="3168333" y="217790"/>
                </a:lnTo>
                <a:lnTo>
                  <a:pt x="3168333" y="220960"/>
                </a:lnTo>
                <a:lnTo>
                  <a:pt x="3168016" y="223814"/>
                </a:lnTo>
                <a:lnTo>
                  <a:pt x="3168016" y="226667"/>
                </a:lnTo>
                <a:lnTo>
                  <a:pt x="3167699" y="229837"/>
                </a:lnTo>
                <a:lnTo>
                  <a:pt x="3167065" y="232373"/>
                </a:lnTo>
                <a:lnTo>
                  <a:pt x="3166748" y="235543"/>
                </a:lnTo>
                <a:lnTo>
                  <a:pt x="3166431" y="238396"/>
                </a:lnTo>
                <a:lnTo>
                  <a:pt x="3166114" y="241249"/>
                </a:lnTo>
                <a:lnTo>
                  <a:pt x="3165480" y="244420"/>
                </a:lnTo>
                <a:lnTo>
                  <a:pt x="3164846" y="247273"/>
                </a:lnTo>
                <a:lnTo>
                  <a:pt x="3164529" y="250443"/>
                </a:lnTo>
                <a:lnTo>
                  <a:pt x="3163578" y="252979"/>
                </a:lnTo>
                <a:lnTo>
                  <a:pt x="3163261" y="256149"/>
                </a:lnTo>
                <a:lnTo>
                  <a:pt x="3162310" y="259002"/>
                </a:lnTo>
                <a:lnTo>
                  <a:pt x="3161676" y="262173"/>
                </a:lnTo>
                <a:lnTo>
                  <a:pt x="3160725" y="265026"/>
                </a:lnTo>
                <a:lnTo>
                  <a:pt x="3159774" y="268196"/>
                </a:lnTo>
                <a:lnTo>
                  <a:pt x="3158823" y="271049"/>
                </a:lnTo>
                <a:lnTo>
                  <a:pt x="3158189" y="274219"/>
                </a:lnTo>
                <a:lnTo>
                  <a:pt x="3156921" y="277389"/>
                </a:lnTo>
                <a:lnTo>
                  <a:pt x="3155652" y="279925"/>
                </a:lnTo>
                <a:lnTo>
                  <a:pt x="3154384" y="283096"/>
                </a:lnTo>
                <a:lnTo>
                  <a:pt x="3153433" y="286266"/>
                </a:lnTo>
                <a:lnTo>
                  <a:pt x="3152165" y="289119"/>
                </a:lnTo>
                <a:lnTo>
                  <a:pt x="3150897" y="292289"/>
                </a:lnTo>
                <a:lnTo>
                  <a:pt x="3149312" y="295459"/>
                </a:lnTo>
                <a:lnTo>
                  <a:pt x="3148044" y="298312"/>
                </a:lnTo>
                <a:lnTo>
                  <a:pt x="3146459" y="301483"/>
                </a:lnTo>
                <a:lnTo>
                  <a:pt x="3144874" y="304653"/>
                </a:lnTo>
                <a:lnTo>
                  <a:pt x="3143289" y="307823"/>
                </a:lnTo>
                <a:lnTo>
                  <a:pt x="3141387" y="310993"/>
                </a:lnTo>
                <a:lnTo>
                  <a:pt x="3139802" y="314163"/>
                </a:lnTo>
                <a:lnTo>
                  <a:pt x="3137900" y="317016"/>
                </a:lnTo>
                <a:lnTo>
                  <a:pt x="3135997" y="319869"/>
                </a:lnTo>
                <a:lnTo>
                  <a:pt x="3133778" y="323040"/>
                </a:lnTo>
                <a:lnTo>
                  <a:pt x="3131559" y="326210"/>
                </a:lnTo>
                <a:lnTo>
                  <a:pt x="3129023" y="329380"/>
                </a:lnTo>
                <a:lnTo>
                  <a:pt x="3126804" y="333184"/>
                </a:lnTo>
                <a:lnTo>
                  <a:pt x="3124268" y="336354"/>
                </a:lnTo>
                <a:lnTo>
                  <a:pt x="3122049" y="339524"/>
                </a:lnTo>
                <a:lnTo>
                  <a:pt x="3119196" y="342695"/>
                </a:lnTo>
                <a:lnTo>
                  <a:pt x="3116342" y="345865"/>
                </a:lnTo>
                <a:lnTo>
                  <a:pt x="3113172" y="349035"/>
                </a:lnTo>
                <a:lnTo>
                  <a:pt x="3110636" y="352205"/>
                </a:lnTo>
                <a:lnTo>
                  <a:pt x="3107783" y="354741"/>
                </a:lnTo>
                <a:lnTo>
                  <a:pt x="3106832" y="355692"/>
                </a:lnTo>
                <a:lnTo>
                  <a:pt x="3103345" y="359179"/>
                </a:lnTo>
                <a:lnTo>
                  <a:pt x="3099858" y="362350"/>
                </a:lnTo>
                <a:lnTo>
                  <a:pt x="3095736" y="365837"/>
                </a:lnTo>
                <a:lnTo>
                  <a:pt x="3091932" y="369007"/>
                </a:lnTo>
                <a:lnTo>
                  <a:pt x="3087177" y="372811"/>
                </a:lnTo>
                <a:lnTo>
                  <a:pt x="3082739" y="376298"/>
                </a:lnTo>
                <a:lnTo>
                  <a:pt x="3077667" y="379785"/>
                </a:lnTo>
                <a:lnTo>
                  <a:pt x="3071960" y="383273"/>
                </a:lnTo>
                <a:lnTo>
                  <a:pt x="3068790" y="385492"/>
                </a:lnTo>
                <a:lnTo>
                  <a:pt x="3065620" y="387394"/>
                </a:lnTo>
                <a:lnTo>
                  <a:pt x="3062450" y="389296"/>
                </a:lnTo>
                <a:lnTo>
                  <a:pt x="3059280" y="390881"/>
                </a:lnTo>
                <a:lnTo>
                  <a:pt x="3055475" y="392783"/>
                </a:lnTo>
                <a:lnTo>
                  <a:pt x="3051037" y="395319"/>
                </a:lnTo>
                <a:lnTo>
                  <a:pt x="3047233" y="397221"/>
                </a:lnTo>
                <a:lnTo>
                  <a:pt x="3042795" y="398806"/>
                </a:lnTo>
                <a:lnTo>
                  <a:pt x="3036454" y="401660"/>
                </a:lnTo>
                <a:lnTo>
                  <a:pt x="3029797" y="403879"/>
                </a:lnTo>
                <a:lnTo>
                  <a:pt x="3022823" y="406415"/>
                </a:lnTo>
                <a:lnTo>
                  <a:pt x="3016165" y="408317"/>
                </a:lnTo>
                <a:lnTo>
                  <a:pt x="3009508" y="409902"/>
                </a:lnTo>
                <a:lnTo>
                  <a:pt x="3002217" y="411487"/>
                </a:lnTo>
                <a:lnTo>
                  <a:pt x="2995559" y="412755"/>
                </a:lnTo>
                <a:lnTo>
                  <a:pt x="2988902" y="414023"/>
                </a:lnTo>
                <a:lnTo>
                  <a:pt x="2981611" y="414657"/>
                </a:lnTo>
                <a:lnTo>
                  <a:pt x="2974953" y="415608"/>
                </a:lnTo>
                <a:lnTo>
                  <a:pt x="2967979" y="415608"/>
                </a:lnTo>
                <a:lnTo>
                  <a:pt x="2960688" y="415925"/>
                </a:lnTo>
                <a:lnTo>
                  <a:pt x="2954030" y="415608"/>
                </a:lnTo>
                <a:lnTo>
                  <a:pt x="2946739" y="415608"/>
                </a:lnTo>
                <a:lnTo>
                  <a:pt x="2939765" y="414657"/>
                </a:lnTo>
                <a:lnTo>
                  <a:pt x="2932473" y="414023"/>
                </a:lnTo>
                <a:lnTo>
                  <a:pt x="2927718" y="413072"/>
                </a:lnTo>
                <a:lnTo>
                  <a:pt x="2923597" y="412438"/>
                </a:lnTo>
                <a:lnTo>
                  <a:pt x="2918842" y="411487"/>
                </a:lnTo>
                <a:lnTo>
                  <a:pt x="2914403" y="410853"/>
                </a:lnTo>
                <a:lnTo>
                  <a:pt x="2910916" y="409585"/>
                </a:lnTo>
                <a:lnTo>
                  <a:pt x="2907429" y="408634"/>
                </a:lnTo>
                <a:lnTo>
                  <a:pt x="2903625" y="408000"/>
                </a:lnTo>
                <a:lnTo>
                  <a:pt x="2900138" y="406732"/>
                </a:lnTo>
                <a:lnTo>
                  <a:pt x="2896967" y="406098"/>
                </a:lnTo>
                <a:lnTo>
                  <a:pt x="2893797" y="404830"/>
                </a:lnTo>
                <a:lnTo>
                  <a:pt x="2890944" y="403562"/>
                </a:lnTo>
                <a:lnTo>
                  <a:pt x="2887774" y="402928"/>
                </a:lnTo>
                <a:lnTo>
                  <a:pt x="2882702" y="400392"/>
                </a:lnTo>
                <a:lnTo>
                  <a:pt x="2877312" y="398489"/>
                </a:lnTo>
                <a:lnTo>
                  <a:pt x="2872557" y="395953"/>
                </a:lnTo>
                <a:lnTo>
                  <a:pt x="2867802" y="394051"/>
                </a:lnTo>
                <a:lnTo>
                  <a:pt x="2863364" y="391832"/>
                </a:lnTo>
                <a:lnTo>
                  <a:pt x="2858925" y="389296"/>
                </a:lnTo>
                <a:lnTo>
                  <a:pt x="2855121" y="387077"/>
                </a:lnTo>
                <a:lnTo>
                  <a:pt x="2851000" y="384541"/>
                </a:lnTo>
                <a:lnTo>
                  <a:pt x="2847513" y="382322"/>
                </a:lnTo>
                <a:lnTo>
                  <a:pt x="2844026" y="379785"/>
                </a:lnTo>
                <a:lnTo>
                  <a:pt x="2840222" y="377566"/>
                </a:lnTo>
                <a:lnTo>
                  <a:pt x="2837051" y="375030"/>
                </a:lnTo>
                <a:lnTo>
                  <a:pt x="2833881" y="372811"/>
                </a:lnTo>
                <a:lnTo>
                  <a:pt x="2830711" y="370275"/>
                </a:lnTo>
                <a:lnTo>
                  <a:pt x="2827541" y="367422"/>
                </a:lnTo>
                <a:lnTo>
                  <a:pt x="2825005" y="365203"/>
                </a:lnTo>
                <a:lnTo>
                  <a:pt x="2822152" y="362667"/>
                </a:lnTo>
                <a:lnTo>
                  <a:pt x="2819298" y="360448"/>
                </a:lnTo>
                <a:lnTo>
                  <a:pt x="2816445" y="357594"/>
                </a:lnTo>
                <a:lnTo>
                  <a:pt x="2814226" y="355375"/>
                </a:lnTo>
                <a:lnTo>
                  <a:pt x="2813909" y="354741"/>
                </a:lnTo>
                <a:lnTo>
                  <a:pt x="2811373" y="352522"/>
                </a:lnTo>
                <a:lnTo>
                  <a:pt x="2809154" y="349986"/>
                </a:lnTo>
                <a:lnTo>
                  <a:pt x="2806618" y="347767"/>
                </a:lnTo>
                <a:lnTo>
                  <a:pt x="2804399" y="344914"/>
                </a:lnTo>
                <a:lnTo>
                  <a:pt x="2802180" y="342695"/>
                </a:lnTo>
                <a:lnTo>
                  <a:pt x="2799961" y="339841"/>
                </a:lnTo>
                <a:lnTo>
                  <a:pt x="2798058" y="336988"/>
                </a:lnTo>
                <a:lnTo>
                  <a:pt x="2795839" y="334769"/>
                </a:lnTo>
                <a:lnTo>
                  <a:pt x="2793937" y="331916"/>
                </a:lnTo>
                <a:lnTo>
                  <a:pt x="2792035" y="329380"/>
                </a:lnTo>
                <a:lnTo>
                  <a:pt x="2790133" y="326844"/>
                </a:lnTo>
                <a:lnTo>
                  <a:pt x="2788548" y="323991"/>
                </a:lnTo>
                <a:lnTo>
                  <a:pt x="2786329" y="321455"/>
                </a:lnTo>
                <a:lnTo>
                  <a:pt x="2784744" y="318918"/>
                </a:lnTo>
                <a:lnTo>
                  <a:pt x="2783159" y="316065"/>
                </a:lnTo>
                <a:lnTo>
                  <a:pt x="2781574" y="313846"/>
                </a:lnTo>
                <a:lnTo>
                  <a:pt x="2779989" y="310993"/>
                </a:lnTo>
                <a:lnTo>
                  <a:pt x="2778403" y="308140"/>
                </a:lnTo>
                <a:lnTo>
                  <a:pt x="2776818" y="305287"/>
                </a:lnTo>
                <a:lnTo>
                  <a:pt x="2775867" y="303068"/>
                </a:lnTo>
                <a:lnTo>
                  <a:pt x="2774282" y="300214"/>
                </a:lnTo>
                <a:lnTo>
                  <a:pt x="2773014" y="297361"/>
                </a:lnTo>
                <a:lnTo>
                  <a:pt x="2771746" y="294825"/>
                </a:lnTo>
                <a:lnTo>
                  <a:pt x="2770478" y="291972"/>
                </a:lnTo>
                <a:lnTo>
                  <a:pt x="2769527" y="289436"/>
                </a:lnTo>
                <a:lnTo>
                  <a:pt x="2768259" y="286900"/>
                </a:lnTo>
                <a:lnTo>
                  <a:pt x="2766991" y="284047"/>
                </a:lnTo>
                <a:lnTo>
                  <a:pt x="2766357" y="281194"/>
                </a:lnTo>
                <a:lnTo>
                  <a:pt x="2765089" y="278340"/>
                </a:lnTo>
                <a:lnTo>
                  <a:pt x="2764138" y="275804"/>
                </a:lnTo>
                <a:lnTo>
                  <a:pt x="2763187" y="272951"/>
                </a:lnTo>
                <a:lnTo>
                  <a:pt x="2762236" y="270098"/>
                </a:lnTo>
                <a:lnTo>
                  <a:pt x="2761602" y="267245"/>
                </a:lnTo>
                <a:lnTo>
                  <a:pt x="2760651" y="264709"/>
                </a:lnTo>
                <a:lnTo>
                  <a:pt x="2760016" y="261856"/>
                </a:lnTo>
                <a:lnTo>
                  <a:pt x="2759065" y="259002"/>
                </a:lnTo>
                <a:lnTo>
                  <a:pt x="2758431" y="256149"/>
                </a:lnTo>
                <a:lnTo>
                  <a:pt x="2757797" y="253613"/>
                </a:lnTo>
                <a:lnTo>
                  <a:pt x="2757163" y="250760"/>
                </a:lnTo>
                <a:lnTo>
                  <a:pt x="2756846" y="247907"/>
                </a:lnTo>
                <a:lnTo>
                  <a:pt x="2756212" y="245054"/>
                </a:lnTo>
                <a:lnTo>
                  <a:pt x="2755578" y="242518"/>
                </a:lnTo>
                <a:lnTo>
                  <a:pt x="2755261" y="239665"/>
                </a:lnTo>
                <a:lnTo>
                  <a:pt x="2754627" y="236811"/>
                </a:lnTo>
                <a:lnTo>
                  <a:pt x="2754310" y="233641"/>
                </a:lnTo>
                <a:lnTo>
                  <a:pt x="2753993" y="230788"/>
                </a:lnTo>
                <a:lnTo>
                  <a:pt x="2753993" y="228252"/>
                </a:lnTo>
                <a:lnTo>
                  <a:pt x="2753676" y="225399"/>
                </a:lnTo>
                <a:lnTo>
                  <a:pt x="2753042" y="222546"/>
                </a:lnTo>
                <a:lnTo>
                  <a:pt x="2753042" y="219692"/>
                </a:lnTo>
                <a:lnTo>
                  <a:pt x="2753042" y="216522"/>
                </a:lnTo>
                <a:lnTo>
                  <a:pt x="2752725" y="213986"/>
                </a:lnTo>
                <a:lnTo>
                  <a:pt x="2752725" y="211133"/>
                </a:lnTo>
                <a:lnTo>
                  <a:pt x="2752725" y="208280"/>
                </a:lnTo>
                <a:lnTo>
                  <a:pt x="2752725" y="205110"/>
                </a:lnTo>
                <a:lnTo>
                  <a:pt x="2752725" y="202257"/>
                </a:lnTo>
                <a:lnTo>
                  <a:pt x="2752725" y="199720"/>
                </a:lnTo>
                <a:lnTo>
                  <a:pt x="2753042" y="196867"/>
                </a:lnTo>
                <a:lnTo>
                  <a:pt x="2753042" y="193697"/>
                </a:lnTo>
                <a:lnTo>
                  <a:pt x="2753676" y="190844"/>
                </a:lnTo>
                <a:lnTo>
                  <a:pt x="2753676" y="187991"/>
                </a:lnTo>
                <a:lnTo>
                  <a:pt x="2753993" y="184821"/>
                </a:lnTo>
                <a:lnTo>
                  <a:pt x="2754310" y="182284"/>
                </a:lnTo>
                <a:lnTo>
                  <a:pt x="2754627" y="179114"/>
                </a:lnTo>
                <a:lnTo>
                  <a:pt x="2755261" y="176261"/>
                </a:lnTo>
                <a:lnTo>
                  <a:pt x="2755578" y="173408"/>
                </a:lnTo>
                <a:lnTo>
                  <a:pt x="2756212" y="170238"/>
                </a:lnTo>
                <a:lnTo>
                  <a:pt x="2756846" y="167385"/>
                </a:lnTo>
                <a:lnTo>
                  <a:pt x="2757480" y="164215"/>
                </a:lnTo>
                <a:lnTo>
                  <a:pt x="2757797" y="161678"/>
                </a:lnTo>
                <a:lnTo>
                  <a:pt x="2758748" y="158508"/>
                </a:lnTo>
                <a:lnTo>
                  <a:pt x="2759382" y="155655"/>
                </a:lnTo>
                <a:lnTo>
                  <a:pt x="2760334" y="152485"/>
                </a:lnTo>
                <a:lnTo>
                  <a:pt x="2760968" y="149632"/>
                </a:lnTo>
                <a:lnTo>
                  <a:pt x="2761919" y="146462"/>
                </a:lnTo>
                <a:lnTo>
                  <a:pt x="2763187" y="143292"/>
                </a:lnTo>
                <a:lnTo>
                  <a:pt x="2763821" y="140755"/>
                </a:lnTo>
                <a:lnTo>
                  <a:pt x="2765089" y="137585"/>
                </a:lnTo>
                <a:lnTo>
                  <a:pt x="2766357" y="134732"/>
                </a:lnTo>
                <a:lnTo>
                  <a:pt x="2767308" y="131562"/>
                </a:lnTo>
                <a:lnTo>
                  <a:pt x="2768576" y="128392"/>
                </a:lnTo>
                <a:lnTo>
                  <a:pt x="2769844" y="125539"/>
                </a:lnTo>
                <a:lnTo>
                  <a:pt x="2771112" y="122368"/>
                </a:lnTo>
                <a:lnTo>
                  <a:pt x="2772697" y="119198"/>
                </a:lnTo>
                <a:lnTo>
                  <a:pt x="2774282" y="116028"/>
                </a:lnTo>
                <a:lnTo>
                  <a:pt x="2775867" y="113175"/>
                </a:lnTo>
                <a:lnTo>
                  <a:pt x="2777452" y="110005"/>
                </a:lnTo>
                <a:lnTo>
                  <a:pt x="2779037" y="106835"/>
                </a:lnTo>
                <a:lnTo>
                  <a:pt x="2780623" y="103664"/>
                </a:lnTo>
                <a:lnTo>
                  <a:pt x="2782525" y="100494"/>
                </a:lnTo>
                <a:lnTo>
                  <a:pt x="2784427" y="97324"/>
                </a:lnTo>
                <a:lnTo>
                  <a:pt x="2786329" y="94154"/>
                </a:lnTo>
                <a:lnTo>
                  <a:pt x="2788548" y="90984"/>
                </a:lnTo>
                <a:lnTo>
                  <a:pt x="2790767" y="87814"/>
                </a:lnTo>
                <a:lnTo>
                  <a:pt x="2793303" y="84644"/>
                </a:lnTo>
                <a:lnTo>
                  <a:pt x="2795522" y="81473"/>
                </a:lnTo>
                <a:lnTo>
                  <a:pt x="2798058" y="78303"/>
                </a:lnTo>
                <a:lnTo>
                  <a:pt x="2800595" y="75133"/>
                </a:lnTo>
                <a:lnTo>
                  <a:pt x="2803448" y="71963"/>
                </a:lnTo>
                <a:lnTo>
                  <a:pt x="2806301" y="68476"/>
                </a:lnTo>
                <a:lnTo>
                  <a:pt x="2809471" y="65306"/>
                </a:lnTo>
                <a:lnTo>
                  <a:pt x="2812641" y="62135"/>
                </a:lnTo>
                <a:lnTo>
                  <a:pt x="2813909" y="60867"/>
                </a:lnTo>
                <a:lnTo>
                  <a:pt x="2816445" y="58331"/>
                </a:lnTo>
                <a:lnTo>
                  <a:pt x="2819298" y="55478"/>
                </a:lnTo>
                <a:lnTo>
                  <a:pt x="2823420" y="51991"/>
                </a:lnTo>
                <a:lnTo>
                  <a:pt x="2827224" y="48821"/>
                </a:lnTo>
                <a:lnTo>
                  <a:pt x="2831662" y="45017"/>
                </a:lnTo>
                <a:lnTo>
                  <a:pt x="2836100" y="41529"/>
                </a:lnTo>
                <a:lnTo>
                  <a:pt x="2840856" y="38042"/>
                </a:lnTo>
                <a:lnTo>
                  <a:pt x="2845928" y="34555"/>
                </a:lnTo>
                <a:lnTo>
                  <a:pt x="2848781" y="32336"/>
                </a:lnTo>
                <a:lnTo>
                  <a:pt x="2851951" y="30751"/>
                </a:lnTo>
                <a:lnTo>
                  <a:pt x="2855121" y="28849"/>
                </a:lnTo>
                <a:lnTo>
                  <a:pt x="2857657" y="27264"/>
                </a:lnTo>
                <a:lnTo>
                  <a:pt x="2861779" y="25045"/>
                </a:lnTo>
                <a:lnTo>
                  <a:pt x="2865266" y="22825"/>
                </a:lnTo>
                <a:lnTo>
                  <a:pt x="2869387" y="21240"/>
                </a:lnTo>
                <a:lnTo>
                  <a:pt x="2872874" y="19338"/>
                </a:lnTo>
                <a:lnTo>
                  <a:pt x="2878263" y="17119"/>
                </a:lnTo>
                <a:lnTo>
                  <a:pt x="2883970" y="14583"/>
                </a:lnTo>
                <a:lnTo>
                  <a:pt x="2889359" y="12681"/>
                </a:lnTo>
                <a:lnTo>
                  <a:pt x="2895065" y="10779"/>
                </a:lnTo>
                <a:lnTo>
                  <a:pt x="2904259" y="7926"/>
                </a:lnTo>
                <a:lnTo>
                  <a:pt x="2913452" y="5390"/>
                </a:lnTo>
                <a:lnTo>
                  <a:pt x="2922963" y="3487"/>
                </a:lnTo>
                <a:lnTo>
                  <a:pt x="2932473" y="1902"/>
                </a:lnTo>
                <a:lnTo>
                  <a:pt x="2942618" y="634"/>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4" name="Title 1"/>
          <p:cNvSpPr>
            <a:spLocks noGrp="1"/>
          </p:cNvSpPr>
          <p:nvPr>
            <p:ph type="title"/>
          </p:nvPr>
        </p:nvSpPr>
        <p:spPr>
          <a:xfrm>
            <a:off x="6279742"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5" name="Text Placeholder 3"/>
          <p:cNvSpPr>
            <a:spLocks noGrp="1"/>
          </p:cNvSpPr>
          <p:nvPr>
            <p:ph type="body" sz="quarter" idx="11"/>
          </p:nvPr>
        </p:nvSpPr>
        <p:spPr>
          <a:xfrm>
            <a:off x="6279742"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82_Custom Layout">
    <p:spTree>
      <p:nvGrpSpPr>
        <p:cNvPr id="1" name=""/>
        <p:cNvGrpSpPr/>
        <p:nvPr/>
      </p:nvGrpSpPr>
      <p:grpSpPr>
        <a:xfrm>
          <a:off x="0" y="0"/>
          <a:ext cx="0" cy="0"/>
          <a:chOff x="0" y="0"/>
          <a:chExt cx="0" cy="0"/>
        </a:xfrm>
      </p:grpSpPr>
      <p:sp>
        <p:nvSpPr>
          <p:cNvPr id="22" name="Picture Placeholder 21"/>
          <p:cNvSpPr>
            <a:spLocks noGrp="1"/>
          </p:cNvSpPr>
          <p:nvPr>
            <p:ph type="pic" sz="quarter" idx="10" hasCustomPrompt="1"/>
          </p:nvPr>
        </p:nvSpPr>
        <p:spPr>
          <a:xfrm>
            <a:off x="6057900" y="709735"/>
            <a:ext cx="6134100" cy="6148267"/>
          </a:xfrm>
          <a:custGeom>
            <a:avLst/>
            <a:gdLst>
              <a:gd name="connsiteX0" fmla="*/ 581164 w 6134100"/>
              <a:gd name="connsiteY0" fmla="*/ 5466503 h 6148267"/>
              <a:gd name="connsiteX1" fmla="*/ 583995 w 6134100"/>
              <a:gd name="connsiteY1" fmla="*/ 5466503 h 6148267"/>
              <a:gd name="connsiteX2" fmla="*/ 586826 w 6134100"/>
              <a:gd name="connsiteY2" fmla="*/ 5466858 h 6148267"/>
              <a:gd name="connsiteX3" fmla="*/ 590365 w 6134100"/>
              <a:gd name="connsiteY3" fmla="*/ 5467212 h 6148267"/>
              <a:gd name="connsiteX4" fmla="*/ 593549 w 6134100"/>
              <a:gd name="connsiteY4" fmla="*/ 5467920 h 6148267"/>
              <a:gd name="connsiteX5" fmla="*/ 600273 w 6134100"/>
              <a:gd name="connsiteY5" fmla="*/ 5470044 h 6148267"/>
              <a:gd name="connsiteX6" fmla="*/ 607705 w 6134100"/>
              <a:gd name="connsiteY6" fmla="*/ 5473230 h 6148267"/>
              <a:gd name="connsiteX7" fmla="*/ 615136 w 6134100"/>
              <a:gd name="connsiteY7" fmla="*/ 5476769 h 6148267"/>
              <a:gd name="connsiteX8" fmla="*/ 623274 w 6134100"/>
              <a:gd name="connsiteY8" fmla="*/ 5481370 h 6148267"/>
              <a:gd name="connsiteX9" fmla="*/ 631768 w 6134100"/>
              <a:gd name="connsiteY9" fmla="*/ 5487035 h 6148267"/>
              <a:gd name="connsiteX10" fmla="*/ 640260 w 6134100"/>
              <a:gd name="connsiteY10" fmla="*/ 5493051 h 6148267"/>
              <a:gd name="connsiteX11" fmla="*/ 649107 w 6134100"/>
              <a:gd name="connsiteY11" fmla="*/ 5500485 h 6148267"/>
              <a:gd name="connsiteX12" fmla="*/ 657953 w 6134100"/>
              <a:gd name="connsiteY12" fmla="*/ 5507919 h 6148267"/>
              <a:gd name="connsiteX13" fmla="*/ 667154 w 6134100"/>
              <a:gd name="connsiteY13" fmla="*/ 5516060 h 6148267"/>
              <a:gd name="connsiteX14" fmla="*/ 676355 w 6134100"/>
              <a:gd name="connsiteY14" fmla="*/ 5525264 h 6148267"/>
              <a:gd name="connsiteX15" fmla="*/ 686263 w 6134100"/>
              <a:gd name="connsiteY15" fmla="*/ 5533406 h 6148267"/>
              <a:gd name="connsiteX16" fmla="*/ 696172 w 6134100"/>
              <a:gd name="connsiteY16" fmla="*/ 5541547 h 6148267"/>
              <a:gd name="connsiteX17" fmla="*/ 706434 w 6134100"/>
              <a:gd name="connsiteY17" fmla="*/ 5549335 h 6148267"/>
              <a:gd name="connsiteX18" fmla="*/ 716342 w 6134100"/>
              <a:gd name="connsiteY18" fmla="*/ 5557122 h 6148267"/>
              <a:gd name="connsiteX19" fmla="*/ 726250 w 6134100"/>
              <a:gd name="connsiteY19" fmla="*/ 5564556 h 6148267"/>
              <a:gd name="connsiteX20" fmla="*/ 736513 w 6134100"/>
              <a:gd name="connsiteY20" fmla="*/ 5572344 h 6148267"/>
              <a:gd name="connsiteX21" fmla="*/ 746775 w 6134100"/>
              <a:gd name="connsiteY21" fmla="*/ 5579777 h 6148267"/>
              <a:gd name="connsiteX22" fmla="*/ 757036 w 6134100"/>
              <a:gd name="connsiteY22" fmla="*/ 5587211 h 6148267"/>
              <a:gd name="connsiteX23" fmla="*/ 766945 w 6134100"/>
              <a:gd name="connsiteY23" fmla="*/ 5594290 h 6148267"/>
              <a:gd name="connsiteX24" fmla="*/ 777207 w 6134100"/>
              <a:gd name="connsiteY24" fmla="*/ 5602078 h 6148267"/>
              <a:gd name="connsiteX25" fmla="*/ 787470 w 6134100"/>
              <a:gd name="connsiteY25" fmla="*/ 5609511 h 6148267"/>
              <a:gd name="connsiteX26" fmla="*/ 797732 w 6134100"/>
              <a:gd name="connsiteY26" fmla="*/ 5616237 h 6148267"/>
              <a:gd name="connsiteX27" fmla="*/ 807640 w 6134100"/>
              <a:gd name="connsiteY27" fmla="*/ 5623670 h 6148267"/>
              <a:gd name="connsiteX28" fmla="*/ 817902 w 6134100"/>
              <a:gd name="connsiteY28" fmla="*/ 5631104 h 6148267"/>
              <a:gd name="connsiteX29" fmla="*/ 828165 w 6134100"/>
              <a:gd name="connsiteY29" fmla="*/ 5637830 h 6148267"/>
              <a:gd name="connsiteX30" fmla="*/ 838427 w 6134100"/>
              <a:gd name="connsiteY30" fmla="*/ 5645263 h 6148267"/>
              <a:gd name="connsiteX31" fmla="*/ 848335 w 6134100"/>
              <a:gd name="connsiteY31" fmla="*/ 5651989 h 6148267"/>
              <a:gd name="connsiteX32" fmla="*/ 858597 w 6134100"/>
              <a:gd name="connsiteY32" fmla="*/ 5659069 h 6148267"/>
              <a:gd name="connsiteX33" fmla="*/ 869213 w 6134100"/>
              <a:gd name="connsiteY33" fmla="*/ 5665440 h 6148267"/>
              <a:gd name="connsiteX34" fmla="*/ 879475 w 6134100"/>
              <a:gd name="connsiteY34" fmla="*/ 5672519 h 6148267"/>
              <a:gd name="connsiteX35" fmla="*/ 889738 w 6134100"/>
              <a:gd name="connsiteY35" fmla="*/ 5678890 h 6148267"/>
              <a:gd name="connsiteX36" fmla="*/ 900354 w 6134100"/>
              <a:gd name="connsiteY36" fmla="*/ 5685617 h 6148267"/>
              <a:gd name="connsiteX37" fmla="*/ 910616 w 6134100"/>
              <a:gd name="connsiteY37" fmla="*/ 5691988 h 6148267"/>
              <a:gd name="connsiteX38" fmla="*/ 920878 w 6134100"/>
              <a:gd name="connsiteY38" fmla="*/ 5699068 h 6148267"/>
              <a:gd name="connsiteX39" fmla="*/ 931494 w 6134100"/>
              <a:gd name="connsiteY39" fmla="*/ 5705440 h 6148267"/>
              <a:gd name="connsiteX40" fmla="*/ 941757 w 6134100"/>
              <a:gd name="connsiteY40" fmla="*/ 5711811 h 6148267"/>
              <a:gd name="connsiteX41" fmla="*/ 952018 w 6134100"/>
              <a:gd name="connsiteY41" fmla="*/ 5718537 h 6148267"/>
              <a:gd name="connsiteX42" fmla="*/ 962280 w 6134100"/>
              <a:gd name="connsiteY42" fmla="*/ 5724908 h 6148267"/>
              <a:gd name="connsiteX43" fmla="*/ 972896 w 6134100"/>
              <a:gd name="connsiteY43" fmla="*/ 5731280 h 6148267"/>
              <a:gd name="connsiteX44" fmla="*/ 983512 w 6134100"/>
              <a:gd name="connsiteY44" fmla="*/ 5737651 h 6148267"/>
              <a:gd name="connsiteX45" fmla="*/ 993774 w 6134100"/>
              <a:gd name="connsiteY45" fmla="*/ 5744378 h 6148267"/>
              <a:gd name="connsiteX46" fmla="*/ 1004390 w 6134100"/>
              <a:gd name="connsiteY46" fmla="*/ 5750395 h 6148267"/>
              <a:gd name="connsiteX47" fmla="*/ 1025269 w 6134100"/>
              <a:gd name="connsiteY47" fmla="*/ 5762784 h 6148267"/>
              <a:gd name="connsiteX48" fmla="*/ 1046502 w 6134100"/>
              <a:gd name="connsiteY48" fmla="*/ 5774819 h 6148267"/>
              <a:gd name="connsiteX49" fmla="*/ 1068087 w 6134100"/>
              <a:gd name="connsiteY49" fmla="*/ 5787209 h 6148267"/>
              <a:gd name="connsiteX50" fmla="*/ 1089319 w 6134100"/>
              <a:gd name="connsiteY50" fmla="*/ 5799598 h 6148267"/>
              <a:gd name="connsiteX51" fmla="*/ 1110551 w 6134100"/>
              <a:gd name="connsiteY51" fmla="*/ 5811988 h 6148267"/>
              <a:gd name="connsiteX52" fmla="*/ 1132138 w 6134100"/>
              <a:gd name="connsiteY52" fmla="*/ 5823669 h 6148267"/>
              <a:gd name="connsiteX53" fmla="*/ 1153723 w 6134100"/>
              <a:gd name="connsiteY53" fmla="*/ 5836057 h 6148267"/>
              <a:gd name="connsiteX54" fmla="*/ 1175309 w 6134100"/>
              <a:gd name="connsiteY54" fmla="*/ 5848093 h 6148267"/>
              <a:gd name="connsiteX55" fmla="*/ 1197249 w 6134100"/>
              <a:gd name="connsiteY55" fmla="*/ 5860128 h 6148267"/>
              <a:gd name="connsiteX56" fmla="*/ 1218836 w 6134100"/>
              <a:gd name="connsiteY56" fmla="*/ 5872164 h 6148267"/>
              <a:gd name="connsiteX57" fmla="*/ 1240775 w 6134100"/>
              <a:gd name="connsiteY57" fmla="*/ 5884199 h 6148267"/>
              <a:gd name="connsiteX58" fmla="*/ 1263069 w 6134100"/>
              <a:gd name="connsiteY58" fmla="*/ 5896234 h 6148267"/>
              <a:gd name="connsiteX59" fmla="*/ 1285363 w 6134100"/>
              <a:gd name="connsiteY59" fmla="*/ 5908270 h 6148267"/>
              <a:gd name="connsiteX60" fmla="*/ 1308010 w 6134100"/>
              <a:gd name="connsiteY60" fmla="*/ 5920659 h 6148267"/>
              <a:gd name="connsiteX61" fmla="*/ 1330657 w 6134100"/>
              <a:gd name="connsiteY61" fmla="*/ 5932341 h 6148267"/>
              <a:gd name="connsiteX62" fmla="*/ 1353305 w 6134100"/>
              <a:gd name="connsiteY62" fmla="*/ 5944729 h 6148267"/>
              <a:gd name="connsiteX63" fmla="*/ 1364276 w 6134100"/>
              <a:gd name="connsiteY63" fmla="*/ 5950039 h 6148267"/>
              <a:gd name="connsiteX64" fmla="*/ 1374537 w 6134100"/>
              <a:gd name="connsiteY64" fmla="*/ 5955703 h 6148267"/>
              <a:gd name="connsiteX65" fmla="*/ 1385154 w 6134100"/>
              <a:gd name="connsiteY65" fmla="*/ 5961720 h 6148267"/>
              <a:gd name="connsiteX66" fmla="*/ 1396123 w 6134100"/>
              <a:gd name="connsiteY66" fmla="*/ 5967031 h 6148267"/>
              <a:gd name="connsiteX67" fmla="*/ 1406386 w 6134100"/>
              <a:gd name="connsiteY67" fmla="*/ 5972694 h 6148267"/>
              <a:gd name="connsiteX68" fmla="*/ 1417002 w 6134100"/>
              <a:gd name="connsiteY68" fmla="*/ 5978004 h 6148267"/>
              <a:gd name="connsiteX69" fmla="*/ 1427971 w 6134100"/>
              <a:gd name="connsiteY69" fmla="*/ 5983667 h 6148267"/>
              <a:gd name="connsiteX70" fmla="*/ 1438587 w 6134100"/>
              <a:gd name="connsiteY70" fmla="*/ 5988977 h 6148267"/>
              <a:gd name="connsiteX71" fmla="*/ 1449557 w 6134100"/>
              <a:gd name="connsiteY71" fmla="*/ 5993933 h 6148267"/>
              <a:gd name="connsiteX72" fmla="*/ 1460174 w 6134100"/>
              <a:gd name="connsiteY72" fmla="*/ 5998889 h 6148267"/>
              <a:gd name="connsiteX73" fmla="*/ 1470790 w 6134100"/>
              <a:gd name="connsiteY73" fmla="*/ 6004198 h 6148267"/>
              <a:gd name="connsiteX74" fmla="*/ 1481759 w 6134100"/>
              <a:gd name="connsiteY74" fmla="*/ 6009153 h 6148267"/>
              <a:gd name="connsiteX75" fmla="*/ 1492375 w 6134100"/>
              <a:gd name="connsiteY75" fmla="*/ 6014109 h 6148267"/>
              <a:gd name="connsiteX76" fmla="*/ 1503345 w 6134100"/>
              <a:gd name="connsiteY76" fmla="*/ 6019065 h 6148267"/>
              <a:gd name="connsiteX77" fmla="*/ 1513961 w 6134100"/>
              <a:gd name="connsiteY77" fmla="*/ 6023667 h 6148267"/>
              <a:gd name="connsiteX78" fmla="*/ 1524578 w 6134100"/>
              <a:gd name="connsiteY78" fmla="*/ 6028976 h 6148267"/>
              <a:gd name="connsiteX79" fmla="*/ 1546164 w 6134100"/>
              <a:gd name="connsiteY79" fmla="*/ 6038888 h 6148267"/>
              <a:gd name="connsiteX80" fmla="*/ 1568104 w 6134100"/>
              <a:gd name="connsiteY80" fmla="*/ 6048091 h 6148267"/>
              <a:gd name="connsiteX81" fmla="*/ 1589689 w 6134100"/>
              <a:gd name="connsiteY81" fmla="*/ 6057295 h 6148267"/>
              <a:gd name="connsiteX82" fmla="*/ 1611630 w 6134100"/>
              <a:gd name="connsiteY82" fmla="*/ 6066144 h 6148267"/>
              <a:gd name="connsiteX83" fmla="*/ 1633215 w 6134100"/>
              <a:gd name="connsiteY83" fmla="*/ 6074994 h 6148267"/>
              <a:gd name="connsiteX84" fmla="*/ 1655155 w 6134100"/>
              <a:gd name="connsiteY84" fmla="*/ 6083489 h 6148267"/>
              <a:gd name="connsiteX85" fmla="*/ 1676741 w 6134100"/>
              <a:gd name="connsiteY85" fmla="*/ 6091985 h 6148267"/>
              <a:gd name="connsiteX86" fmla="*/ 1698681 w 6134100"/>
              <a:gd name="connsiteY86" fmla="*/ 6100127 h 6148267"/>
              <a:gd name="connsiteX87" fmla="*/ 1709297 w 6134100"/>
              <a:gd name="connsiteY87" fmla="*/ 6104374 h 6148267"/>
              <a:gd name="connsiteX88" fmla="*/ 1720620 w 6134100"/>
              <a:gd name="connsiteY88" fmla="*/ 6108267 h 6148267"/>
              <a:gd name="connsiteX89" fmla="*/ 1731236 w 6134100"/>
              <a:gd name="connsiteY89" fmla="*/ 6112515 h 6148267"/>
              <a:gd name="connsiteX90" fmla="*/ 1742561 w 6134100"/>
              <a:gd name="connsiteY90" fmla="*/ 6116409 h 6148267"/>
              <a:gd name="connsiteX91" fmla="*/ 1753530 w 6134100"/>
              <a:gd name="connsiteY91" fmla="*/ 6120303 h 6148267"/>
              <a:gd name="connsiteX92" fmla="*/ 1764501 w 6134100"/>
              <a:gd name="connsiteY92" fmla="*/ 6123843 h 6148267"/>
              <a:gd name="connsiteX93" fmla="*/ 1775470 w 6134100"/>
              <a:gd name="connsiteY93" fmla="*/ 6127382 h 6148267"/>
              <a:gd name="connsiteX94" fmla="*/ 1786440 w 6134100"/>
              <a:gd name="connsiteY94" fmla="*/ 6131276 h 6148267"/>
              <a:gd name="connsiteX95" fmla="*/ 1799180 w 6134100"/>
              <a:gd name="connsiteY95" fmla="*/ 6135524 h 6148267"/>
              <a:gd name="connsiteX96" fmla="*/ 1812273 w 6134100"/>
              <a:gd name="connsiteY96" fmla="*/ 6139772 h 6148267"/>
              <a:gd name="connsiteX97" fmla="*/ 1825012 w 6134100"/>
              <a:gd name="connsiteY97" fmla="*/ 6144020 h 6148267"/>
              <a:gd name="connsiteX98" fmla="*/ 1838105 w 6134100"/>
              <a:gd name="connsiteY98" fmla="*/ 6148267 h 6148267"/>
              <a:gd name="connsiteX99" fmla="*/ 1219897 w 6134100"/>
              <a:gd name="connsiteY99" fmla="*/ 6148267 h 6148267"/>
              <a:gd name="connsiteX100" fmla="*/ 1210696 w 6134100"/>
              <a:gd name="connsiteY100" fmla="*/ 6142250 h 6148267"/>
              <a:gd name="connsiteX101" fmla="*/ 1201849 w 6134100"/>
              <a:gd name="connsiteY101" fmla="*/ 6135878 h 6148267"/>
              <a:gd name="connsiteX102" fmla="*/ 1193002 w 6134100"/>
              <a:gd name="connsiteY102" fmla="*/ 6129506 h 6148267"/>
              <a:gd name="connsiteX103" fmla="*/ 1183802 w 6134100"/>
              <a:gd name="connsiteY103" fmla="*/ 6123135 h 6148267"/>
              <a:gd name="connsiteX104" fmla="*/ 1174955 w 6134100"/>
              <a:gd name="connsiteY104" fmla="*/ 6116763 h 6148267"/>
              <a:gd name="connsiteX105" fmla="*/ 1166108 w 6134100"/>
              <a:gd name="connsiteY105" fmla="*/ 6110746 h 6148267"/>
              <a:gd name="connsiteX106" fmla="*/ 1157262 w 6134100"/>
              <a:gd name="connsiteY106" fmla="*/ 6104020 h 6148267"/>
              <a:gd name="connsiteX107" fmla="*/ 1148416 w 6134100"/>
              <a:gd name="connsiteY107" fmla="*/ 6097648 h 6148267"/>
              <a:gd name="connsiteX108" fmla="*/ 1111967 w 6134100"/>
              <a:gd name="connsiteY108" fmla="*/ 6070746 h 6148267"/>
              <a:gd name="connsiteX109" fmla="*/ 1076226 w 6134100"/>
              <a:gd name="connsiteY109" fmla="*/ 6043136 h 6148267"/>
              <a:gd name="connsiteX110" fmla="*/ 1040840 w 6134100"/>
              <a:gd name="connsiteY110" fmla="*/ 6015171 h 6148267"/>
              <a:gd name="connsiteX111" fmla="*/ 1005806 w 6134100"/>
              <a:gd name="connsiteY111" fmla="*/ 5986145 h 6148267"/>
              <a:gd name="connsiteX112" fmla="*/ 971835 w 6134100"/>
              <a:gd name="connsiteY112" fmla="*/ 5957472 h 6148267"/>
              <a:gd name="connsiteX113" fmla="*/ 937864 w 6134100"/>
              <a:gd name="connsiteY113" fmla="*/ 5927738 h 6148267"/>
              <a:gd name="connsiteX114" fmla="*/ 904600 w 6134100"/>
              <a:gd name="connsiteY114" fmla="*/ 5897296 h 6148267"/>
              <a:gd name="connsiteX115" fmla="*/ 871690 w 6134100"/>
              <a:gd name="connsiteY115" fmla="*/ 5867208 h 6148267"/>
              <a:gd name="connsiteX116" fmla="*/ 839488 w 6134100"/>
              <a:gd name="connsiteY116" fmla="*/ 5836057 h 6148267"/>
              <a:gd name="connsiteX117" fmla="*/ 807640 w 6134100"/>
              <a:gd name="connsiteY117" fmla="*/ 5804908 h 6148267"/>
              <a:gd name="connsiteX118" fmla="*/ 776499 w 6134100"/>
              <a:gd name="connsiteY118" fmla="*/ 5773050 h 6148267"/>
              <a:gd name="connsiteX119" fmla="*/ 746067 w 6134100"/>
              <a:gd name="connsiteY119" fmla="*/ 5741192 h 6148267"/>
              <a:gd name="connsiteX120" fmla="*/ 716342 w 6134100"/>
              <a:gd name="connsiteY120" fmla="*/ 5708626 h 6148267"/>
              <a:gd name="connsiteX121" fmla="*/ 686971 w 6134100"/>
              <a:gd name="connsiteY121" fmla="*/ 5675705 h 6148267"/>
              <a:gd name="connsiteX122" fmla="*/ 658308 w 6134100"/>
              <a:gd name="connsiteY122" fmla="*/ 5642785 h 6148267"/>
              <a:gd name="connsiteX123" fmla="*/ 630352 w 6134100"/>
              <a:gd name="connsiteY123" fmla="*/ 5609511 h 6148267"/>
              <a:gd name="connsiteX124" fmla="*/ 621505 w 6134100"/>
              <a:gd name="connsiteY124" fmla="*/ 5599954 h 6148267"/>
              <a:gd name="connsiteX125" fmla="*/ 612658 w 6134100"/>
              <a:gd name="connsiteY125" fmla="*/ 5590042 h 6148267"/>
              <a:gd name="connsiteX126" fmla="*/ 604874 w 6134100"/>
              <a:gd name="connsiteY126" fmla="*/ 5580131 h 6148267"/>
              <a:gd name="connsiteX127" fmla="*/ 597089 w 6134100"/>
              <a:gd name="connsiteY127" fmla="*/ 5570574 h 6148267"/>
              <a:gd name="connsiteX128" fmla="*/ 590718 w 6134100"/>
              <a:gd name="connsiteY128" fmla="*/ 5560661 h 6148267"/>
              <a:gd name="connsiteX129" fmla="*/ 584702 w 6134100"/>
              <a:gd name="connsiteY129" fmla="*/ 5550750 h 6148267"/>
              <a:gd name="connsiteX130" fmla="*/ 578687 w 6134100"/>
              <a:gd name="connsiteY130" fmla="*/ 5541193 h 6148267"/>
              <a:gd name="connsiteX131" fmla="*/ 573733 w 6134100"/>
              <a:gd name="connsiteY131" fmla="*/ 5531989 h 6148267"/>
              <a:gd name="connsiteX132" fmla="*/ 569840 w 6134100"/>
              <a:gd name="connsiteY132" fmla="*/ 5523140 h 6148267"/>
              <a:gd name="connsiteX133" fmla="*/ 566655 w 6134100"/>
              <a:gd name="connsiteY133" fmla="*/ 5514291 h 6148267"/>
              <a:gd name="connsiteX134" fmla="*/ 563824 w 6134100"/>
              <a:gd name="connsiteY134" fmla="*/ 5506149 h 6148267"/>
              <a:gd name="connsiteX135" fmla="*/ 562410 w 6134100"/>
              <a:gd name="connsiteY135" fmla="*/ 5498361 h 6148267"/>
              <a:gd name="connsiteX136" fmla="*/ 562055 w 6134100"/>
              <a:gd name="connsiteY136" fmla="*/ 5494822 h 6148267"/>
              <a:gd name="connsiteX137" fmla="*/ 561348 w 6134100"/>
              <a:gd name="connsiteY137" fmla="*/ 5491636 h 6148267"/>
              <a:gd name="connsiteX138" fmla="*/ 561348 w 6134100"/>
              <a:gd name="connsiteY138" fmla="*/ 5488450 h 6148267"/>
              <a:gd name="connsiteX139" fmla="*/ 561348 w 6134100"/>
              <a:gd name="connsiteY139" fmla="*/ 5485264 h 6148267"/>
              <a:gd name="connsiteX140" fmla="*/ 562055 w 6134100"/>
              <a:gd name="connsiteY140" fmla="*/ 5482787 h 6148267"/>
              <a:gd name="connsiteX141" fmla="*/ 562763 w 6134100"/>
              <a:gd name="connsiteY141" fmla="*/ 5479955 h 6148267"/>
              <a:gd name="connsiteX142" fmla="*/ 563471 w 6134100"/>
              <a:gd name="connsiteY142" fmla="*/ 5477831 h 6148267"/>
              <a:gd name="connsiteX143" fmla="*/ 564532 w 6134100"/>
              <a:gd name="connsiteY143" fmla="*/ 5475353 h 6148267"/>
              <a:gd name="connsiteX144" fmla="*/ 565948 w 6134100"/>
              <a:gd name="connsiteY144" fmla="*/ 5473583 h 6148267"/>
              <a:gd name="connsiteX145" fmla="*/ 567717 w 6134100"/>
              <a:gd name="connsiteY145" fmla="*/ 5471459 h 6148267"/>
              <a:gd name="connsiteX146" fmla="*/ 569486 w 6134100"/>
              <a:gd name="connsiteY146" fmla="*/ 5470397 h 6148267"/>
              <a:gd name="connsiteX147" fmla="*/ 571610 w 6134100"/>
              <a:gd name="connsiteY147" fmla="*/ 5468982 h 6148267"/>
              <a:gd name="connsiteX148" fmla="*/ 573733 w 6134100"/>
              <a:gd name="connsiteY148" fmla="*/ 5467920 h 6148267"/>
              <a:gd name="connsiteX149" fmla="*/ 576210 w 6134100"/>
              <a:gd name="connsiteY149" fmla="*/ 5467212 h 6148267"/>
              <a:gd name="connsiteX150" fmla="*/ 578333 w 6134100"/>
              <a:gd name="connsiteY150" fmla="*/ 5466858 h 6148267"/>
              <a:gd name="connsiteX151" fmla="*/ 3294422 w 6134100"/>
              <a:gd name="connsiteY151" fmla="*/ 3218628 h 6148267"/>
              <a:gd name="connsiteX152" fmla="*/ 3294776 w 6134100"/>
              <a:gd name="connsiteY152" fmla="*/ 3219690 h 6148267"/>
              <a:gd name="connsiteX153" fmla="*/ 3294954 w 6134100"/>
              <a:gd name="connsiteY153" fmla="*/ 3220576 h 6148267"/>
              <a:gd name="connsiteX154" fmla="*/ 3292194 w 6134100"/>
              <a:gd name="connsiteY154" fmla="*/ 3176691 h 6148267"/>
              <a:gd name="connsiteX155" fmla="*/ 3294068 w 6134100"/>
              <a:gd name="connsiteY155" fmla="*/ 3201984 h 6148267"/>
              <a:gd name="connsiteX156" fmla="*/ 3294308 w 6134100"/>
              <a:gd name="connsiteY156" fmla="*/ 3205260 h 6148267"/>
              <a:gd name="connsiteX157" fmla="*/ 3291625 w 6134100"/>
              <a:gd name="connsiteY157" fmla="*/ 3209016 h 6148267"/>
              <a:gd name="connsiteX158" fmla="*/ 3290526 w 6134100"/>
              <a:gd name="connsiteY158" fmla="*/ 3205171 h 6148267"/>
              <a:gd name="connsiteX159" fmla="*/ 3283798 w 6134100"/>
              <a:gd name="connsiteY159" fmla="*/ 3178611 h 6148267"/>
              <a:gd name="connsiteX160" fmla="*/ 3285214 w 6134100"/>
              <a:gd name="connsiteY160" fmla="*/ 3178258 h 6148267"/>
              <a:gd name="connsiteX161" fmla="*/ 3290172 w 6134100"/>
              <a:gd name="connsiteY161" fmla="*/ 3177196 h 6148267"/>
              <a:gd name="connsiteX162" fmla="*/ 3321145 w 6134100"/>
              <a:gd name="connsiteY162" fmla="*/ 3171787 h 6148267"/>
              <a:gd name="connsiteX163" fmla="*/ 3321270 w 6134100"/>
              <a:gd name="connsiteY163" fmla="*/ 3171895 h 6148267"/>
              <a:gd name="connsiteX164" fmla="*/ 3320984 w 6134100"/>
              <a:gd name="connsiteY164" fmla="*/ 3172237 h 6148267"/>
              <a:gd name="connsiteX165" fmla="*/ 3319371 w 6134100"/>
              <a:gd name="connsiteY165" fmla="*/ 3173850 h 6148267"/>
              <a:gd name="connsiteX166" fmla="*/ 3319214 w 6134100"/>
              <a:gd name="connsiteY166" fmla="*/ 3172592 h 6148267"/>
              <a:gd name="connsiteX167" fmla="*/ 3319210 w 6134100"/>
              <a:gd name="connsiteY167" fmla="*/ 3172552 h 6148267"/>
              <a:gd name="connsiteX168" fmla="*/ 3319548 w 6134100"/>
              <a:gd name="connsiteY168" fmla="*/ 3172003 h 6148267"/>
              <a:gd name="connsiteX169" fmla="*/ 3320630 w 6134100"/>
              <a:gd name="connsiteY169" fmla="*/ 3171884 h 6148267"/>
              <a:gd name="connsiteX170" fmla="*/ 3322519 w 6134100"/>
              <a:gd name="connsiteY170" fmla="*/ 3171529 h 6148267"/>
              <a:gd name="connsiteX171" fmla="*/ 3322206 w 6134100"/>
              <a:gd name="connsiteY171" fmla="*/ 3172706 h 6148267"/>
              <a:gd name="connsiteX172" fmla="*/ 3321270 w 6134100"/>
              <a:gd name="connsiteY172" fmla="*/ 3171895 h 6148267"/>
              <a:gd name="connsiteX173" fmla="*/ 3321400 w 6134100"/>
              <a:gd name="connsiteY173" fmla="*/ 3171739 h 6148267"/>
              <a:gd name="connsiteX174" fmla="*/ 3319450 w 6134100"/>
              <a:gd name="connsiteY174" fmla="*/ 3170319 h 6148267"/>
              <a:gd name="connsiteX175" fmla="*/ 3320191 w 6134100"/>
              <a:gd name="connsiteY175" fmla="*/ 3170960 h 6148267"/>
              <a:gd name="connsiteX176" fmla="*/ 3319548 w 6134100"/>
              <a:gd name="connsiteY176" fmla="*/ 3172003 h 6148267"/>
              <a:gd name="connsiteX177" fmla="*/ 3319172 w 6134100"/>
              <a:gd name="connsiteY177" fmla="*/ 3172045 h 6148267"/>
              <a:gd name="connsiteX178" fmla="*/ 3319078 w 6134100"/>
              <a:gd name="connsiteY178" fmla="*/ 3170831 h 6148267"/>
              <a:gd name="connsiteX179" fmla="*/ 3323606 w 6134100"/>
              <a:gd name="connsiteY179" fmla="*/ 3169433 h 6148267"/>
              <a:gd name="connsiteX180" fmla="*/ 3324398 w 6134100"/>
              <a:gd name="connsiteY180" fmla="*/ 3171177 h 6148267"/>
              <a:gd name="connsiteX181" fmla="*/ 3322519 w 6134100"/>
              <a:gd name="connsiteY181" fmla="*/ 3171529 h 6148267"/>
              <a:gd name="connsiteX182" fmla="*/ 3322935 w 6134100"/>
              <a:gd name="connsiteY182" fmla="*/ 3169969 h 6148267"/>
              <a:gd name="connsiteX183" fmla="*/ 3323376 w 6134100"/>
              <a:gd name="connsiteY183" fmla="*/ 3168318 h 6148267"/>
              <a:gd name="connsiteX184" fmla="*/ 3323464 w 6134100"/>
              <a:gd name="connsiteY184" fmla="*/ 3168342 h 6148267"/>
              <a:gd name="connsiteX185" fmla="*/ 3324597 w 6134100"/>
              <a:gd name="connsiteY185" fmla="*/ 3168626 h 6148267"/>
              <a:gd name="connsiteX186" fmla="*/ 3324526 w 6134100"/>
              <a:gd name="connsiteY186" fmla="*/ 3168697 h 6148267"/>
              <a:gd name="connsiteX187" fmla="*/ 3323606 w 6134100"/>
              <a:gd name="connsiteY187" fmla="*/ 3169433 h 6148267"/>
              <a:gd name="connsiteX188" fmla="*/ 3323273 w 6134100"/>
              <a:gd name="connsiteY188" fmla="*/ 3168702 h 6148267"/>
              <a:gd name="connsiteX189" fmla="*/ 3321760 w 6134100"/>
              <a:gd name="connsiteY189" fmla="*/ 3167856 h 6148267"/>
              <a:gd name="connsiteX190" fmla="*/ 3323068 w 6134100"/>
              <a:gd name="connsiteY190" fmla="*/ 3168229 h 6148267"/>
              <a:gd name="connsiteX191" fmla="*/ 3323109 w 6134100"/>
              <a:gd name="connsiteY191" fmla="*/ 3168342 h 6148267"/>
              <a:gd name="connsiteX192" fmla="*/ 3323273 w 6134100"/>
              <a:gd name="connsiteY192" fmla="*/ 3168702 h 6148267"/>
              <a:gd name="connsiteX193" fmla="*/ 3322935 w 6134100"/>
              <a:gd name="connsiteY193" fmla="*/ 3169969 h 6148267"/>
              <a:gd name="connsiteX194" fmla="*/ 3322756 w 6134100"/>
              <a:gd name="connsiteY194" fmla="*/ 3170112 h 6148267"/>
              <a:gd name="connsiteX195" fmla="*/ 3321400 w 6134100"/>
              <a:gd name="connsiteY195" fmla="*/ 3171739 h 6148267"/>
              <a:gd name="connsiteX196" fmla="*/ 3321145 w 6134100"/>
              <a:gd name="connsiteY196" fmla="*/ 3171787 h 6148267"/>
              <a:gd name="connsiteX197" fmla="*/ 3320191 w 6134100"/>
              <a:gd name="connsiteY197" fmla="*/ 3170960 h 6148267"/>
              <a:gd name="connsiteX198" fmla="*/ 3320276 w 6134100"/>
              <a:gd name="connsiteY198" fmla="*/ 3170821 h 6148267"/>
              <a:gd name="connsiteX199" fmla="*/ 3320401 w 6134100"/>
              <a:gd name="connsiteY199" fmla="*/ 3167343 h 6148267"/>
              <a:gd name="connsiteX200" fmla="*/ 3320984 w 6134100"/>
              <a:gd name="connsiteY200" fmla="*/ 3167634 h 6148267"/>
              <a:gd name="connsiteX201" fmla="*/ 3321331 w 6134100"/>
              <a:gd name="connsiteY201" fmla="*/ 3167733 h 6148267"/>
              <a:gd name="connsiteX202" fmla="*/ 3319450 w 6134100"/>
              <a:gd name="connsiteY202" fmla="*/ 3170319 h 6148267"/>
              <a:gd name="connsiteX203" fmla="*/ 3319214 w 6134100"/>
              <a:gd name="connsiteY203" fmla="*/ 3170112 h 6148267"/>
              <a:gd name="connsiteX204" fmla="*/ 3319005 w 6134100"/>
              <a:gd name="connsiteY204" fmla="*/ 3169886 h 6148267"/>
              <a:gd name="connsiteX205" fmla="*/ 3318862 w 6134100"/>
              <a:gd name="connsiteY205" fmla="*/ 3168027 h 6148267"/>
              <a:gd name="connsiteX206" fmla="*/ 3322429 w 6134100"/>
              <a:gd name="connsiteY206" fmla="*/ 3166517 h 6148267"/>
              <a:gd name="connsiteX207" fmla="*/ 3321760 w 6134100"/>
              <a:gd name="connsiteY207" fmla="*/ 3167856 h 6148267"/>
              <a:gd name="connsiteX208" fmla="*/ 3321331 w 6134100"/>
              <a:gd name="connsiteY208" fmla="*/ 3167733 h 6148267"/>
              <a:gd name="connsiteX209" fmla="*/ 3322135 w 6134100"/>
              <a:gd name="connsiteY209" fmla="*/ 3166626 h 6148267"/>
              <a:gd name="connsiteX210" fmla="*/ 3322439 w 6134100"/>
              <a:gd name="connsiteY210" fmla="*/ 3166497 h 6148267"/>
              <a:gd name="connsiteX211" fmla="*/ 3322443 w 6134100"/>
              <a:gd name="connsiteY211" fmla="*/ 3166512 h 6148267"/>
              <a:gd name="connsiteX212" fmla="*/ 3322429 w 6134100"/>
              <a:gd name="connsiteY212" fmla="*/ 3166517 h 6148267"/>
              <a:gd name="connsiteX213" fmla="*/ 3324506 w 6134100"/>
              <a:gd name="connsiteY213" fmla="*/ 3165696 h 6148267"/>
              <a:gd name="connsiteX214" fmla="*/ 3323464 w 6134100"/>
              <a:gd name="connsiteY214" fmla="*/ 3167988 h 6148267"/>
              <a:gd name="connsiteX215" fmla="*/ 3323376 w 6134100"/>
              <a:gd name="connsiteY215" fmla="*/ 3168318 h 6148267"/>
              <a:gd name="connsiteX216" fmla="*/ 3323068 w 6134100"/>
              <a:gd name="connsiteY216" fmla="*/ 3168229 h 6148267"/>
              <a:gd name="connsiteX217" fmla="*/ 3322443 w 6134100"/>
              <a:gd name="connsiteY217" fmla="*/ 3166512 h 6148267"/>
              <a:gd name="connsiteX218" fmla="*/ 3324172 w 6134100"/>
              <a:gd name="connsiteY218" fmla="*/ 3165863 h 6148267"/>
              <a:gd name="connsiteX219" fmla="*/ 3322933 w 6134100"/>
              <a:gd name="connsiteY219" fmla="*/ 3165531 h 6148267"/>
              <a:gd name="connsiteX220" fmla="*/ 3322756 w 6134100"/>
              <a:gd name="connsiteY220" fmla="*/ 3165863 h 6148267"/>
              <a:gd name="connsiteX221" fmla="*/ 3322439 w 6134100"/>
              <a:gd name="connsiteY221" fmla="*/ 3166497 h 6148267"/>
              <a:gd name="connsiteX222" fmla="*/ 3322368 w 6134100"/>
              <a:gd name="connsiteY222" fmla="*/ 3166306 h 6148267"/>
              <a:gd name="connsiteX223" fmla="*/ 3311776 w 6134100"/>
              <a:gd name="connsiteY223" fmla="*/ 3163739 h 6148267"/>
              <a:gd name="connsiteX224" fmla="*/ 3314609 w 6134100"/>
              <a:gd name="connsiteY224" fmla="*/ 3165155 h 6148267"/>
              <a:gd name="connsiteX225" fmla="*/ 3316380 w 6134100"/>
              <a:gd name="connsiteY225" fmla="*/ 3165863 h 6148267"/>
              <a:gd name="connsiteX226" fmla="*/ 3318588 w 6134100"/>
              <a:gd name="connsiteY226" fmla="*/ 3166494 h 6148267"/>
              <a:gd name="connsiteX227" fmla="*/ 3318859 w 6134100"/>
              <a:gd name="connsiteY227" fmla="*/ 3167988 h 6148267"/>
              <a:gd name="connsiteX228" fmla="*/ 3318862 w 6134100"/>
              <a:gd name="connsiteY228" fmla="*/ 3168027 h 6148267"/>
              <a:gd name="connsiteX229" fmla="*/ 3318151 w 6134100"/>
              <a:gd name="connsiteY229" fmla="*/ 3168342 h 6148267"/>
              <a:gd name="connsiteX230" fmla="*/ 3318002 w 6134100"/>
              <a:gd name="connsiteY230" fmla="*/ 3168790 h 6148267"/>
              <a:gd name="connsiteX231" fmla="*/ 3315318 w 6134100"/>
              <a:gd name="connsiteY231" fmla="*/ 3165863 h 6148267"/>
              <a:gd name="connsiteX232" fmla="*/ 3312131 w 6134100"/>
              <a:gd name="connsiteY232" fmla="*/ 3164093 h 6148267"/>
              <a:gd name="connsiteX233" fmla="*/ 3295131 w 6134100"/>
              <a:gd name="connsiteY233" fmla="*/ 3141507 h 6148267"/>
              <a:gd name="connsiteX234" fmla="*/ 3295839 w 6134100"/>
              <a:gd name="connsiteY234" fmla="*/ 3142846 h 6148267"/>
              <a:gd name="connsiteX235" fmla="*/ 3300089 w 6134100"/>
              <a:gd name="connsiteY235" fmla="*/ 3149574 h 6148267"/>
              <a:gd name="connsiteX236" fmla="*/ 3304339 w 6134100"/>
              <a:gd name="connsiteY236" fmla="*/ 3155948 h 6148267"/>
              <a:gd name="connsiteX237" fmla="*/ 3308589 w 6134100"/>
              <a:gd name="connsiteY237" fmla="*/ 3161614 h 6148267"/>
              <a:gd name="connsiteX238" fmla="*/ 3312484 w 6134100"/>
              <a:gd name="connsiteY238" fmla="*/ 3166217 h 6148267"/>
              <a:gd name="connsiteX239" fmla="*/ 3315672 w 6134100"/>
              <a:gd name="connsiteY239" fmla="*/ 3169404 h 6148267"/>
              <a:gd name="connsiteX240" fmla="*/ 3316734 w 6134100"/>
              <a:gd name="connsiteY240" fmla="*/ 3169759 h 6148267"/>
              <a:gd name="connsiteX241" fmla="*/ 3317442 w 6134100"/>
              <a:gd name="connsiteY241" fmla="*/ 3170112 h 6148267"/>
              <a:gd name="connsiteX242" fmla="*/ 3317797 w 6134100"/>
              <a:gd name="connsiteY242" fmla="*/ 3169404 h 6148267"/>
              <a:gd name="connsiteX243" fmla="*/ 3318002 w 6134100"/>
              <a:gd name="connsiteY243" fmla="*/ 3168790 h 6148267"/>
              <a:gd name="connsiteX244" fmla="*/ 3319005 w 6134100"/>
              <a:gd name="connsiteY244" fmla="*/ 3169886 h 6148267"/>
              <a:gd name="connsiteX245" fmla="*/ 3319078 w 6134100"/>
              <a:gd name="connsiteY245" fmla="*/ 3170831 h 6148267"/>
              <a:gd name="connsiteX246" fmla="*/ 3318108 w 6134100"/>
              <a:gd name="connsiteY246" fmla="*/ 3172164 h 6148267"/>
              <a:gd name="connsiteX247" fmla="*/ 3317442 w 6134100"/>
              <a:gd name="connsiteY247" fmla="*/ 3172237 h 6148267"/>
              <a:gd name="connsiteX248" fmla="*/ 3314609 w 6134100"/>
              <a:gd name="connsiteY248" fmla="*/ 3172592 h 6148267"/>
              <a:gd name="connsiteX249" fmla="*/ 3309651 w 6134100"/>
              <a:gd name="connsiteY249" fmla="*/ 3173301 h 6148267"/>
              <a:gd name="connsiteX250" fmla="*/ 3305401 w 6134100"/>
              <a:gd name="connsiteY250" fmla="*/ 3174008 h 6148267"/>
              <a:gd name="connsiteX251" fmla="*/ 3295839 w 6134100"/>
              <a:gd name="connsiteY251" fmla="*/ 3175779 h 6148267"/>
              <a:gd name="connsiteX252" fmla="*/ 3292194 w 6134100"/>
              <a:gd name="connsiteY252" fmla="*/ 3176691 h 6148267"/>
              <a:gd name="connsiteX253" fmla="*/ 3291943 w 6134100"/>
              <a:gd name="connsiteY253" fmla="*/ 3173301 h 6148267"/>
              <a:gd name="connsiteX254" fmla="*/ 3290172 w 6134100"/>
              <a:gd name="connsiteY254" fmla="*/ 3144263 h 6148267"/>
              <a:gd name="connsiteX255" fmla="*/ 3289990 w 6134100"/>
              <a:gd name="connsiteY255" fmla="*/ 3141826 h 6148267"/>
              <a:gd name="connsiteX256" fmla="*/ 3334104 w 6134100"/>
              <a:gd name="connsiteY256" fmla="*/ 3138898 h 6148267"/>
              <a:gd name="connsiteX257" fmla="*/ 3334089 w 6134100"/>
              <a:gd name="connsiteY257" fmla="*/ 3138951 h 6148267"/>
              <a:gd name="connsiteX258" fmla="*/ 3331964 w 6134100"/>
              <a:gd name="connsiteY258" fmla="*/ 3143908 h 6148267"/>
              <a:gd name="connsiteX259" fmla="*/ 3330192 w 6134100"/>
              <a:gd name="connsiteY259" fmla="*/ 3150281 h 6148267"/>
              <a:gd name="connsiteX260" fmla="*/ 3327714 w 6134100"/>
              <a:gd name="connsiteY260" fmla="*/ 3155593 h 6148267"/>
              <a:gd name="connsiteX261" fmla="*/ 3326481 w 6134100"/>
              <a:gd name="connsiteY261" fmla="*/ 3158469 h 6148267"/>
              <a:gd name="connsiteX262" fmla="*/ 3325234 w 6134100"/>
              <a:gd name="connsiteY262" fmla="*/ 3159490 h 6148267"/>
              <a:gd name="connsiteX263" fmla="*/ 3321339 w 6134100"/>
              <a:gd name="connsiteY263" fmla="*/ 3163030 h 6148267"/>
              <a:gd name="connsiteX264" fmla="*/ 3321692 w 6134100"/>
              <a:gd name="connsiteY264" fmla="*/ 3164447 h 6148267"/>
              <a:gd name="connsiteX265" fmla="*/ 3322368 w 6134100"/>
              <a:gd name="connsiteY265" fmla="*/ 3166306 h 6148267"/>
              <a:gd name="connsiteX266" fmla="*/ 3322135 w 6134100"/>
              <a:gd name="connsiteY266" fmla="*/ 3166626 h 6148267"/>
              <a:gd name="connsiteX267" fmla="*/ 3321339 w 6134100"/>
              <a:gd name="connsiteY267" fmla="*/ 3166925 h 6148267"/>
              <a:gd name="connsiteX268" fmla="*/ 3320401 w 6134100"/>
              <a:gd name="connsiteY268" fmla="*/ 3167343 h 6148267"/>
              <a:gd name="connsiteX269" fmla="*/ 3318859 w 6134100"/>
              <a:gd name="connsiteY269" fmla="*/ 3166572 h 6148267"/>
              <a:gd name="connsiteX270" fmla="*/ 3318588 w 6134100"/>
              <a:gd name="connsiteY270" fmla="*/ 3166494 h 6148267"/>
              <a:gd name="connsiteX271" fmla="*/ 3318151 w 6134100"/>
              <a:gd name="connsiteY271" fmla="*/ 3164093 h 6148267"/>
              <a:gd name="connsiteX272" fmla="*/ 3317442 w 6134100"/>
              <a:gd name="connsiteY272" fmla="*/ 3158427 h 6148267"/>
              <a:gd name="connsiteX273" fmla="*/ 3316734 w 6134100"/>
              <a:gd name="connsiteY273" fmla="*/ 3152406 h 6148267"/>
              <a:gd name="connsiteX274" fmla="*/ 3316026 w 6134100"/>
              <a:gd name="connsiteY274" fmla="*/ 3149928 h 6148267"/>
              <a:gd name="connsiteX275" fmla="*/ 3315318 w 6134100"/>
              <a:gd name="connsiteY275" fmla="*/ 3145678 h 6148267"/>
              <a:gd name="connsiteX276" fmla="*/ 3314256 w 6134100"/>
              <a:gd name="connsiteY276" fmla="*/ 3141429 h 6148267"/>
              <a:gd name="connsiteX277" fmla="*/ 3314036 w 6134100"/>
              <a:gd name="connsiteY277" fmla="*/ 3140331 h 6148267"/>
              <a:gd name="connsiteX278" fmla="*/ 3289676 w 6134100"/>
              <a:gd name="connsiteY278" fmla="*/ 3137642 h 6148267"/>
              <a:gd name="connsiteX279" fmla="*/ 3289990 w 6134100"/>
              <a:gd name="connsiteY279" fmla="*/ 3141826 h 6148267"/>
              <a:gd name="connsiteX280" fmla="*/ 3273526 w 6134100"/>
              <a:gd name="connsiteY280" fmla="*/ 3142846 h 6148267"/>
              <a:gd name="connsiteX281" fmla="*/ 3268923 w 6134100"/>
              <a:gd name="connsiteY281" fmla="*/ 3143200 h 6148267"/>
              <a:gd name="connsiteX282" fmla="*/ 3267506 w 6134100"/>
              <a:gd name="connsiteY282" fmla="*/ 3143554 h 6148267"/>
              <a:gd name="connsiteX283" fmla="*/ 3312131 w 6134100"/>
              <a:gd name="connsiteY283" fmla="*/ 3131939 h 6148267"/>
              <a:gd name="connsiteX284" fmla="*/ 3312131 w 6134100"/>
              <a:gd name="connsiteY284" fmla="*/ 3132222 h 6148267"/>
              <a:gd name="connsiteX285" fmla="*/ 3312131 w 6134100"/>
              <a:gd name="connsiteY285" fmla="*/ 3132576 h 6148267"/>
              <a:gd name="connsiteX286" fmla="*/ 3312484 w 6134100"/>
              <a:gd name="connsiteY286" fmla="*/ 3133992 h 6148267"/>
              <a:gd name="connsiteX287" fmla="*/ 3313547 w 6134100"/>
              <a:gd name="connsiteY287" fmla="*/ 3137887 h 6148267"/>
              <a:gd name="connsiteX288" fmla="*/ 3314036 w 6134100"/>
              <a:gd name="connsiteY288" fmla="*/ 3140331 h 6148267"/>
              <a:gd name="connsiteX289" fmla="*/ 3313547 w 6134100"/>
              <a:gd name="connsiteY289" fmla="*/ 3140367 h 6148267"/>
              <a:gd name="connsiteX290" fmla="*/ 3295131 w 6134100"/>
              <a:gd name="connsiteY290" fmla="*/ 3141507 h 6148267"/>
              <a:gd name="connsiteX291" fmla="*/ 3292662 w 6134100"/>
              <a:gd name="connsiteY291" fmla="*/ 3136846 h 6148267"/>
              <a:gd name="connsiteX292" fmla="*/ 3294068 w 6134100"/>
              <a:gd name="connsiteY292" fmla="*/ 3136471 h 6148267"/>
              <a:gd name="connsiteX293" fmla="*/ 3308943 w 6134100"/>
              <a:gd name="connsiteY293" fmla="*/ 3132576 h 6148267"/>
              <a:gd name="connsiteX294" fmla="*/ 3307881 w 6134100"/>
              <a:gd name="connsiteY294" fmla="*/ 3132930 h 6148267"/>
              <a:gd name="connsiteX295" fmla="*/ 3310714 w 6134100"/>
              <a:gd name="connsiteY295" fmla="*/ 3132222 h 6148267"/>
              <a:gd name="connsiteX296" fmla="*/ 3315672 w 6134100"/>
              <a:gd name="connsiteY296" fmla="*/ 3130805 h 6148267"/>
              <a:gd name="connsiteX297" fmla="*/ 3312484 w 6134100"/>
              <a:gd name="connsiteY297" fmla="*/ 3131867 h 6148267"/>
              <a:gd name="connsiteX298" fmla="*/ 3312131 w 6134100"/>
              <a:gd name="connsiteY298" fmla="*/ 3131939 h 6148267"/>
              <a:gd name="connsiteX299" fmla="*/ 3312131 w 6134100"/>
              <a:gd name="connsiteY299" fmla="*/ 3131867 h 6148267"/>
              <a:gd name="connsiteX300" fmla="*/ 3310714 w 6134100"/>
              <a:gd name="connsiteY300" fmla="*/ 3132222 h 6148267"/>
              <a:gd name="connsiteX301" fmla="*/ 3308943 w 6134100"/>
              <a:gd name="connsiteY301" fmla="*/ 3132576 h 6148267"/>
              <a:gd name="connsiteX302" fmla="*/ 3289110 w 6134100"/>
              <a:gd name="connsiteY302" fmla="*/ 3130097 h 6148267"/>
              <a:gd name="connsiteX303" fmla="*/ 3292651 w 6134100"/>
              <a:gd name="connsiteY303" fmla="*/ 3136825 h 6148267"/>
              <a:gd name="connsiteX304" fmla="*/ 3292662 w 6134100"/>
              <a:gd name="connsiteY304" fmla="*/ 3136846 h 6148267"/>
              <a:gd name="connsiteX305" fmla="*/ 3289676 w 6134100"/>
              <a:gd name="connsiteY305" fmla="*/ 3137642 h 6148267"/>
              <a:gd name="connsiteX306" fmla="*/ 3197027 w 6134100"/>
              <a:gd name="connsiteY306" fmla="*/ 2543674 h 6148267"/>
              <a:gd name="connsiteX307" fmla="*/ 3195257 w 6134100"/>
              <a:gd name="connsiteY307" fmla="*/ 2544382 h 6148267"/>
              <a:gd name="connsiteX308" fmla="*/ 3193486 w 6134100"/>
              <a:gd name="connsiteY308" fmla="*/ 2544736 h 6148267"/>
              <a:gd name="connsiteX309" fmla="*/ 3194902 w 6134100"/>
              <a:gd name="connsiteY309" fmla="*/ 2544382 h 6148267"/>
              <a:gd name="connsiteX310" fmla="*/ 3194667 w 6134100"/>
              <a:gd name="connsiteY310" fmla="*/ 2544382 h 6148267"/>
              <a:gd name="connsiteX311" fmla="*/ 3139086 w 6134100"/>
              <a:gd name="connsiteY311" fmla="*/ 2436234 h 6148267"/>
              <a:gd name="connsiteX312" fmla="*/ 3138591 w 6134100"/>
              <a:gd name="connsiteY312" fmla="*/ 2436375 h 6148267"/>
              <a:gd name="connsiteX313" fmla="*/ 3136820 w 6134100"/>
              <a:gd name="connsiteY313" fmla="*/ 2436729 h 6148267"/>
              <a:gd name="connsiteX314" fmla="*/ 3138236 w 6134100"/>
              <a:gd name="connsiteY314" fmla="*/ 2436375 h 6148267"/>
              <a:gd name="connsiteX315" fmla="*/ 3141070 w 6134100"/>
              <a:gd name="connsiteY315" fmla="*/ 2435667 h 6148267"/>
              <a:gd name="connsiteX316" fmla="*/ 3140361 w 6134100"/>
              <a:gd name="connsiteY316" fmla="*/ 2436020 h 6148267"/>
              <a:gd name="connsiteX317" fmla="*/ 3139086 w 6134100"/>
              <a:gd name="connsiteY317" fmla="*/ 2436234 h 6148267"/>
              <a:gd name="connsiteX318" fmla="*/ 3072362 w 6134100"/>
              <a:gd name="connsiteY318" fmla="*/ 2102085 h 6148267"/>
              <a:gd name="connsiteX319" fmla="*/ 3072716 w 6134100"/>
              <a:gd name="connsiteY319" fmla="*/ 2102085 h 6148267"/>
              <a:gd name="connsiteX320" fmla="*/ 3071300 w 6134100"/>
              <a:gd name="connsiteY320" fmla="*/ 2102439 h 6148267"/>
              <a:gd name="connsiteX321" fmla="*/ 5442774 w 6134100"/>
              <a:gd name="connsiteY321" fmla="*/ 754366 h 6148267"/>
              <a:gd name="connsiteX322" fmla="*/ 5448441 w 6134100"/>
              <a:gd name="connsiteY322" fmla="*/ 755074 h 6148267"/>
              <a:gd name="connsiteX323" fmla="*/ 5454461 w 6134100"/>
              <a:gd name="connsiteY323" fmla="*/ 756136 h 6148267"/>
              <a:gd name="connsiteX324" fmla="*/ 5461544 w 6134100"/>
              <a:gd name="connsiteY324" fmla="*/ 758261 h 6148267"/>
              <a:gd name="connsiteX325" fmla="*/ 5468274 w 6134100"/>
              <a:gd name="connsiteY325" fmla="*/ 760385 h 6148267"/>
              <a:gd name="connsiteX326" fmla="*/ 5475357 w 6134100"/>
              <a:gd name="connsiteY326" fmla="*/ 763572 h 6148267"/>
              <a:gd name="connsiteX327" fmla="*/ 5483149 w 6134100"/>
              <a:gd name="connsiteY327" fmla="*/ 767466 h 6148267"/>
              <a:gd name="connsiteX328" fmla="*/ 5490232 w 6134100"/>
              <a:gd name="connsiteY328" fmla="*/ 771715 h 6148267"/>
              <a:gd name="connsiteX329" fmla="*/ 5498024 w 6134100"/>
              <a:gd name="connsiteY329" fmla="*/ 776672 h 6148267"/>
              <a:gd name="connsiteX330" fmla="*/ 5505107 w 6134100"/>
              <a:gd name="connsiteY330" fmla="*/ 781983 h 6148267"/>
              <a:gd name="connsiteX331" fmla="*/ 5512898 w 6134100"/>
              <a:gd name="connsiteY331" fmla="*/ 787648 h 6148267"/>
              <a:gd name="connsiteX332" fmla="*/ 5520335 w 6134100"/>
              <a:gd name="connsiteY332" fmla="*/ 794375 h 6148267"/>
              <a:gd name="connsiteX333" fmla="*/ 5528127 w 6134100"/>
              <a:gd name="connsiteY333" fmla="*/ 801102 h 6148267"/>
              <a:gd name="connsiteX334" fmla="*/ 5535210 w 6134100"/>
              <a:gd name="connsiteY334" fmla="*/ 808538 h 6148267"/>
              <a:gd name="connsiteX335" fmla="*/ 5543710 w 6134100"/>
              <a:gd name="connsiteY335" fmla="*/ 817389 h 6148267"/>
              <a:gd name="connsiteX336" fmla="*/ 5552565 w 6134100"/>
              <a:gd name="connsiteY336" fmla="*/ 826240 h 6148267"/>
              <a:gd name="connsiteX337" fmla="*/ 5561418 w 6134100"/>
              <a:gd name="connsiteY337" fmla="*/ 835446 h 6148267"/>
              <a:gd name="connsiteX338" fmla="*/ 5570273 w 6134100"/>
              <a:gd name="connsiteY338" fmla="*/ 844297 h 6148267"/>
              <a:gd name="connsiteX339" fmla="*/ 5578773 w 6134100"/>
              <a:gd name="connsiteY339" fmla="*/ 853502 h 6148267"/>
              <a:gd name="connsiteX340" fmla="*/ 5587626 w 6134100"/>
              <a:gd name="connsiteY340" fmla="*/ 862354 h 6148267"/>
              <a:gd name="connsiteX341" fmla="*/ 5596126 w 6134100"/>
              <a:gd name="connsiteY341" fmla="*/ 871560 h 6148267"/>
              <a:gd name="connsiteX342" fmla="*/ 5604981 w 6134100"/>
              <a:gd name="connsiteY342" fmla="*/ 880411 h 6148267"/>
              <a:gd name="connsiteX343" fmla="*/ 5613126 w 6134100"/>
              <a:gd name="connsiteY343" fmla="*/ 889971 h 6148267"/>
              <a:gd name="connsiteX344" fmla="*/ 5621272 w 6134100"/>
              <a:gd name="connsiteY344" fmla="*/ 899176 h 6148267"/>
              <a:gd name="connsiteX345" fmla="*/ 5629772 w 6134100"/>
              <a:gd name="connsiteY345" fmla="*/ 908382 h 6148267"/>
              <a:gd name="connsiteX346" fmla="*/ 5638272 w 6134100"/>
              <a:gd name="connsiteY346" fmla="*/ 917588 h 6148267"/>
              <a:gd name="connsiteX347" fmla="*/ 5646772 w 6134100"/>
              <a:gd name="connsiteY347" fmla="*/ 927147 h 6148267"/>
              <a:gd name="connsiteX348" fmla="*/ 5654917 w 6134100"/>
              <a:gd name="connsiteY348" fmla="*/ 936352 h 6148267"/>
              <a:gd name="connsiteX349" fmla="*/ 5663417 w 6134100"/>
              <a:gd name="connsiteY349" fmla="*/ 945558 h 6148267"/>
              <a:gd name="connsiteX350" fmla="*/ 5671563 w 6134100"/>
              <a:gd name="connsiteY350" fmla="*/ 955118 h 6148267"/>
              <a:gd name="connsiteX351" fmla="*/ 5704500 w 6134100"/>
              <a:gd name="connsiteY351" fmla="*/ 992648 h 6148267"/>
              <a:gd name="connsiteX352" fmla="*/ 5736375 w 6134100"/>
              <a:gd name="connsiteY352" fmla="*/ 1031240 h 6148267"/>
              <a:gd name="connsiteX353" fmla="*/ 5744521 w 6134100"/>
              <a:gd name="connsiteY353" fmla="*/ 1041154 h 6148267"/>
              <a:gd name="connsiteX354" fmla="*/ 5751958 w 6134100"/>
              <a:gd name="connsiteY354" fmla="*/ 1050714 h 6148267"/>
              <a:gd name="connsiteX355" fmla="*/ 5760104 w 6134100"/>
              <a:gd name="connsiteY355" fmla="*/ 1060272 h 6148267"/>
              <a:gd name="connsiteX356" fmla="*/ 5767896 w 6134100"/>
              <a:gd name="connsiteY356" fmla="*/ 1070187 h 6148267"/>
              <a:gd name="connsiteX357" fmla="*/ 5776041 w 6134100"/>
              <a:gd name="connsiteY357" fmla="*/ 1080100 h 6148267"/>
              <a:gd name="connsiteX358" fmla="*/ 5783479 w 6134100"/>
              <a:gd name="connsiteY358" fmla="*/ 1089659 h 6148267"/>
              <a:gd name="connsiteX359" fmla="*/ 5791270 w 6134100"/>
              <a:gd name="connsiteY359" fmla="*/ 1099574 h 6148267"/>
              <a:gd name="connsiteX360" fmla="*/ 5799416 w 6134100"/>
              <a:gd name="connsiteY360" fmla="*/ 1109133 h 6148267"/>
              <a:gd name="connsiteX361" fmla="*/ 5814290 w 6134100"/>
              <a:gd name="connsiteY361" fmla="*/ 1129315 h 6148267"/>
              <a:gd name="connsiteX362" fmla="*/ 5829165 w 6134100"/>
              <a:gd name="connsiteY362" fmla="*/ 1149142 h 6148267"/>
              <a:gd name="connsiteX363" fmla="*/ 5844395 w 6134100"/>
              <a:gd name="connsiteY363" fmla="*/ 1168968 h 6148267"/>
              <a:gd name="connsiteX364" fmla="*/ 5858915 w 6134100"/>
              <a:gd name="connsiteY364" fmla="*/ 1189504 h 6148267"/>
              <a:gd name="connsiteX365" fmla="*/ 5873436 w 6134100"/>
              <a:gd name="connsiteY365" fmla="*/ 1209332 h 6148267"/>
              <a:gd name="connsiteX366" fmla="*/ 5887956 w 6134100"/>
              <a:gd name="connsiteY366" fmla="*/ 1229867 h 6148267"/>
              <a:gd name="connsiteX367" fmla="*/ 5902831 w 6134100"/>
              <a:gd name="connsiteY367" fmla="*/ 1250756 h 6148267"/>
              <a:gd name="connsiteX368" fmla="*/ 5916998 w 6134100"/>
              <a:gd name="connsiteY368" fmla="*/ 1270937 h 6148267"/>
              <a:gd name="connsiteX369" fmla="*/ 5930811 w 6134100"/>
              <a:gd name="connsiteY369" fmla="*/ 1291827 h 6148267"/>
              <a:gd name="connsiteX370" fmla="*/ 5944623 w 6134100"/>
              <a:gd name="connsiteY370" fmla="*/ 1312363 h 6148267"/>
              <a:gd name="connsiteX371" fmla="*/ 5958435 w 6134100"/>
              <a:gd name="connsiteY371" fmla="*/ 1333252 h 6148267"/>
              <a:gd name="connsiteX372" fmla="*/ 5971893 w 6134100"/>
              <a:gd name="connsiteY372" fmla="*/ 1354142 h 6148267"/>
              <a:gd name="connsiteX373" fmla="*/ 5985352 w 6134100"/>
              <a:gd name="connsiteY373" fmla="*/ 1375385 h 6148267"/>
              <a:gd name="connsiteX374" fmla="*/ 5998810 w 6134100"/>
              <a:gd name="connsiteY374" fmla="*/ 1396629 h 6148267"/>
              <a:gd name="connsiteX375" fmla="*/ 6011560 w 6134100"/>
              <a:gd name="connsiteY375" fmla="*/ 1417518 h 6148267"/>
              <a:gd name="connsiteX376" fmla="*/ 6024664 w 6134100"/>
              <a:gd name="connsiteY376" fmla="*/ 1439116 h 6148267"/>
              <a:gd name="connsiteX377" fmla="*/ 6039184 w 6134100"/>
              <a:gd name="connsiteY377" fmla="*/ 1463546 h 6148267"/>
              <a:gd name="connsiteX378" fmla="*/ 6053351 w 6134100"/>
              <a:gd name="connsiteY378" fmla="*/ 1487976 h 6148267"/>
              <a:gd name="connsiteX379" fmla="*/ 6067517 w 6134100"/>
              <a:gd name="connsiteY379" fmla="*/ 1512406 h 6148267"/>
              <a:gd name="connsiteX380" fmla="*/ 6080976 w 6134100"/>
              <a:gd name="connsiteY380" fmla="*/ 1537190 h 6148267"/>
              <a:gd name="connsiteX381" fmla="*/ 6094788 w 6134100"/>
              <a:gd name="connsiteY381" fmla="*/ 1561620 h 6148267"/>
              <a:gd name="connsiteX382" fmla="*/ 6107892 w 6134100"/>
              <a:gd name="connsiteY382" fmla="*/ 1586758 h 6148267"/>
              <a:gd name="connsiteX383" fmla="*/ 6120997 w 6134100"/>
              <a:gd name="connsiteY383" fmla="*/ 1611543 h 6148267"/>
              <a:gd name="connsiteX384" fmla="*/ 6134100 w 6134100"/>
              <a:gd name="connsiteY384" fmla="*/ 1637035 h 6148267"/>
              <a:gd name="connsiteX385" fmla="*/ 6134100 w 6134100"/>
              <a:gd name="connsiteY385" fmla="*/ 1956749 h 6148267"/>
              <a:gd name="connsiteX386" fmla="*/ 6129850 w 6134100"/>
              <a:gd name="connsiteY386" fmla="*/ 1944711 h 6148267"/>
              <a:gd name="connsiteX387" fmla="*/ 6125246 w 6134100"/>
              <a:gd name="connsiteY387" fmla="*/ 1933381 h 6148267"/>
              <a:gd name="connsiteX388" fmla="*/ 6120997 w 6134100"/>
              <a:gd name="connsiteY388" fmla="*/ 1921343 h 6148267"/>
              <a:gd name="connsiteX389" fmla="*/ 6116392 w 6134100"/>
              <a:gd name="connsiteY389" fmla="*/ 1909660 h 6148267"/>
              <a:gd name="connsiteX390" fmla="*/ 6113205 w 6134100"/>
              <a:gd name="connsiteY390" fmla="*/ 1901870 h 6148267"/>
              <a:gd name="connsiteX391" fmla="*/ 6110372 w 6134100"/>
              <a:gd name="connsiteY391" fmla="*/ 1893727 h 6148267"/>
              <a:gd name="connsiteX392" fmla="*/ 6107184 w 6134100"/>
              <a:gd name="connsiteY392" fmla="*/ 1885583 h 6148267"/>
              <a:gd name="connsiteX393" fmla="*/ 6103997 w 6134100"/>
              <a:gd name="connsiteY393" fmla="*/ 1877440 h 6148267"/>
              <a:gd name="connsiteX394" fmla="*/ 6101163 w 6134100"/>
              <a:gd name="connsiteY394" fmla="*/ 1869297 h 6148267"/>
              <a:gd name="connsiteX395" fmla="*/ 6097975 w 6134100"/>
              <a:gd name="connsiteY395" fmla="*/ 1861508 h 6148267"/>
              <a:gd name="connsiteX396" fmla="*/ 6094788 w 6134100"/>
              <a:gd name="connsiteY396" fmla="*/ 1853364 h 6148267"/>
              <a:gd name="connsiteX397" fmla="*/ 6091600 w 6134100"/>
              <a:gd name="connsiteY397" fmla="*/ 1845221 h 6148267"/>
              <a:gd name="connsiteX398" fmla="*/ 6063976 w 6134100"/>
              <a:gd name="connsiteY398" fmla="*/ 1781491 h 6148267"/>
              <a:gd name="connsiteX399" fmla="*/ 6050164 w 6134100"/>
              <a:gd name="connsiteY399" fmla="*/ 1749980 h 6148267"/>
              <a:gd name="connsiteX400" fmla="*/ 6035997 w 6134100"/>
              <a:gd name="connsiteY400" fmla="*/ 1718114 h 6148267"/>
              <a:gd name="connsiteX401" fmla="*/ 6021476 w 6134100"/>
              <a:gd name="connsiteY401" fmla="*/ 1686603 h 6148267"/>
              <a:gd name="connsiteX402" fmla="*/ 6006956 w 6134100"/>
              <a:gd name="connsiteY402" fmla="*/ 1655445 h 6148267"/>
              <a:gd name="connsiteX403" fmla="*/ 5991373 w 6134100"/>
              <a:gd name="connsiteY403" fmla="*/ 1624288 h 6148267"/>
              <a:gd name="connsiteX404" fmla="*/ 5976143 w 6134100"/>
              <a:gd name="connsiteY404" fmla="*/ 1593132 h 6148267"/>
              <a:gd name="connsiteX405" fmla="*/ 5959852 w 6134100"/>
              <a:gd name="connsiteY405" fmla="*/ 1561974 h 6148267"/>
              <a:gd name="connsiteX406" fmla="*/ 5943914 w 6134100"/>
              <a:gd name="connsiteY406" fmla="*/ 1531525 h 6148267"/>
              <a:gd name="connsiteX407" fmla="*/ 5927269 w 6134100"/>
              <a:gd name="connsiteY407" fmla="*/ 1500721 h 6148267"/>
              <a:gd name="connsiteX408" fmla="*/ 5910269 w 6134100"/>
              <a:gd name="connsiteY408" fmla="*/ 1470273 h 6148267"/>
              <a:gd name="connsiteX409" fmla="*/ 5893269 w 6134100"/>
              <a:gd name="connsiteY409" fmla="*/ 1439823 h 6148267"/>
              <a:gd name="connsiteX410" fmla="*/ 5875915 w 6134100"/>
              <a:gd name="connsiteY410" fmla="*/ 1410083 h 6148267"/>
              <a:gd name="connsiteX411" fmla="*/ 5857853 w 6134100"/>
              <a:gd name="connsiteY411" fmla="*/ 1379988 h 6148267"/>
              <a:gd name="connsiteX412" fmla="*/ 5839790 w 6134100"/>
              <a:gd name="connsiteY412" fmla="*/ 1350247 h 6148267"/>
              <a:gd name="connsiteX413" fmla="*/ 5821374 w 6134100"/>
              <a:gd name="connsiteY413" fmla="*/ 1320506 h 6148267"/>
              <a:gd name="connsiteX414" fmla="*/ 5802249 w 6134100"/>
              <a:gd name="connsiteY414" fmla="*/ 1290765 h 6148267"/>
              <a:gd name="connsiteX415" fmla="*/ 5783479 w 6134100"/>
              <a:gd name="connsiteY415" fmla="*/ 1261732 h 6148267"/>
              <a:gd name="connsiteX416" fmla="*/ 5763999 w 6134100"/>
              <a:gd name="connsiteY416" fmla="*/ 1232700 h 6148267"/>
              <a:gd name="connsiteX417" fmla="*/ 5744521 w 6134100"/>
              <a:gd name="connsiteY417" fmla="*/ 1203666 h 6148267"/>
              <a:gd name="connsiteX418" fmla="*/ 5724333 w 6134100"/>
              <a:gd name="connsiteY418" fmla="*/ 1174988 h 6148267"/>
              <a:gd name="connsiteX419" fmla="*/ 5704146 w 6134100"/>
              <a:gd name="connsiteY419" fmla="*/ 1146309 h 6148267"/>
              <a:gd name="connsiteX420" fmla="*/ 5683605 w 6134100"/>
              <a:gd name="connsiteY420" fmla="*/ 1117985 h 6148267"/>
              <a:gd name="connsiteX421" fmla="*/ 5662355 w 6134100"/>
              <a:gd name="connsiteY421" fmla="*/ 1090014 h 6148267"/>
              <a:gd name="connsiteX422" fmla="*/ 5641459 w 6134100"/>
              <a:gd name="connsiteY422" fmla="*/ 1062044 h 6148267"/>
              <a:gd name="connsiteX423" fmla="*/ 5620209 w 6134100"/>
              <a:gd name="connsiteY423" fmla="*/ 1034427 h 6148267"/>
              <a:gd name="connsiteX424" fmla="*/ 5598251 w 6134100"/>
              <a:gd name="connsiteY424" fmla="*/ 1006810 h 6148267"/>
              <a:gd name="connsiteX425" fmla="*/ 5576293 w 6134100"/>
              <a:gd name="connsiteY425" fmla="*/ 979193 h 6148267"/>
              <a:gd name="connsiteX426" fmla="*/ 5553981 w 6134100"/>
              <a:gd name="connsiteY426" fmla="*/ 951931 h 6148267"/>
              <a:gd name="connsiteX427" fmla="*/ 5531315 w 6134100"/>
              <a:gd name="connsiteY427" fmla="*/ 925377 h 6148267"/>
              <a:gd name="connsiteX428" fmla="*/ 5508294 w 6134100"/>
              <a:gd name="connsiteY428" fmla="*/ 898468 h 6148267"/>
              <a:gd name="connsiteX429" fmla="*/ 5485274 w 6134100"/>
              <a:gd name="connsiteY429" fmla="*/ 871913 h 6148267"/>
              <a:gd name="connsiteX430" fmla="*/ 5461899 w 6134100"/>
              <a:gd name="connsiteY430" fmla="*/ 845713 h 6148267"/>
              <a:gd name="connsiteX431" fmla="*/ 5455169 w 6134100"/>
              <a:gd name="connsiteY431" fmla="*/ 838279 h 6148267"/>
              <a:gd name="connsiteX432" fmla="*/ 5449149 w 6134100"/>
              <a:gd name="connsiteY432" fmla="*/ 831197 h 6148267"/>
              <a:gd name="connsiteX433" fmla="*/ 5443482 w 6134100"/>
              <a:gd name="connsiteY433" fmla="*/ 824115 h 6148267"/>
              <a:gd name="connsiteX434" fmla="*/ 5438524 w 6134100"/>
              <a:gd name="connsiteY434" fmla="*/ 817389 h 6148267"/>
              <a:gd name="connsiteX435" fmla="*/ 5433920 w 6134100"/>
              <a:gd name="connsiteY435" fmla="*/ 810308 h 6148267"/>
              <a:gd name="connsiteX436" fmla="*/ 5430024 w 6134100"/>
              <a:gd name="connsiteY436" fmla="*/ 803934 h 6148267"/>
              <a:gd name="connsiteX437" fmla="*/ 5426836 w 6134100"/>
              <a:gd name="connsiteY437" fmla="*/ 797208 h 6148267"/>
              <a:gd name="connsiteX438" fmla="*/ 5424003 w 6134100"/>
              <a:gd name="connsiteY438" fmla="*/ 791189 h 6148267"/>
              <a:gd name="connsiteX439" fmla="*/ 5422233 w 6134100"/>
              <a:gd name="connsiteY439" fmla="*/ 785523 h 6148267"/>
              <a:gd name="connsiteX440" fmla="*/ 5421170 w 6134100"/>
              <a:gd name="connsiteY440" fmla="*/ 779859 h 6148267"/>
              <a:gd name="connsiteX441" fmla="*/ 5420461 w 6134100"/>
              <a:gd name="connsiteY441" fmla="*/ 774902 h 6148267"/>
              <a:gd name="connsiteX442" fmla="*/ 5420816 w 6134100"/>
              <a:gd name="connsiteY442" fmla="*/ 770299 h 6148267"/>
              <a:gd name="connsiteX443" fmla="*/ 5421170 w 6134100"/>
              <a:gd name="connsiteY443" fmla="*/ 768174 h 6148267"/>
              <a:gd name="connsiteX444" fmla="*/ 5421524 w 6134100"/>
              <a:gd name="connsiteY444" fmla="*/ 766050 h 6148267"/>
              <a:gd name="connsiteX445" fmla="*/ 5422233 w 6134100"/>
              <a:gd name="connsiteY445" fmla="*/ 764280 h 6148267"/>
              <a:gd name="connsiteX446" fmla="*/ 5422941 w 6134100"/>
              <a:gd name="connsiteY446" fmla="*/ 762155 h 6148267"/>
              <a:gd name="connsiteX447" fmla="*/ 5424003 w 6134100"/>
              <a:gd name="connsiteY447" fmla="*/ 760740 h 6148267"/>
              <a:gd name="connsiteX448" fmla="*/ 5425420 w 6134100"/>
              <a:gd name="connsiteY448" fmla="*/ 759323 h 6148267"/>
              <a:gd name="connsiteX449" fmla="*/ 5426483 w 6134100"/>
              <a:gd name="connsiteY449" fmla="*/ 757553 h 6148267"/>
              <a:gd name="connsiteX450" fmla="*/ 5428253 w 6134100"/>
              <a:gd name="connsiteY450" fmla="*/ 756491 h 6148267"/>
              <a:gd name="connsiteX451" fmla="*/ 5430378 w 6134100"/>
              <a:gd name="connsiteY451" fmla="*/ 755783 h 6148267"/>
              <a:gd name="connsiteX452" fmla="*/ 5432503 w 6134100"/>
              <a:gd name="connsiteY452" fmla="*/ 755429 h 6148267"/>
              <a:gd name="connsiteX453" fmla="*/ 5434983 w 6134100"/>
              <a:gd name="connsiteY453" fmla="*/ 754721 h 6148267"/>
              <a:gd name="connsiteX454" fmla="*/ 5437108 w 6134100"/>
              <a:gd name="connsiteY454" fmla="*/ 754721 h 6148267"/>
              <a:gd name="connsiteX455" fmla="*/ 2618509 w 6134100"/>
              <a:gd name="connsiteY455" fmla="*/ 459092 h 6148267"/>
              <a:gd name="connsiteX456" fmla="*/ 2617263 w 6134100"/>
              <a:gd name="connsiteY456" fmla="*/ 460027 h 6148267"/>
              <a:gd name="connsiteX457" fmla="*/ 2617263 w 6134100"/>
              <a:gd name="connsiteY457" fmla="*/ 459465 h 6148267"/>
              <a:gd name="connsiteX458" fmla="*/ 2617972 w 6134100"/>
              <a:gd name="connsiteY458" fmla="*/ 459320 h 6148267"/>
              <a:gd name="connsiteX459" fmla="*/ 2618376 w 6134100"/>
              <a:gd name="connsiteY459" fmla="*/ 459117 h 6148267"/>
              <a:gd name="connsiteX460" fmla="*/ 2621158 w 6134100"/>
              <a:gd name="connsiteY460" fmla="*/ 458611 h 6148267"/>
              <a:gd name="connsiteX461" fmla="*/ 2618509 w 6134100"/>
              <a:gd name="connsiteY461" fmla="*/ 459092 h 6148267"/>
              <a:gd name="connsiteX462" fmla="*/ 2618680 w 6134100"/>
              <a:gd name="connsiteY462" fmla="*/ 458965 h 6148267"/>
              <a:gd name="connsiteX463" fmla="*/ 2602034 w 6134100"/>
              <a:gd name="connsiteY463" fmla="*/ 254637 h 6148267"/>
              <a:gd name="connsiteX464" fmla="*/ 2601680 w 6134100"/>
              <a:gd name="connsiteY464" fmla="*/ 254992 h 6148267"/>
              <a:gd name="connsiteX465" fmla="*/ 2596367 w 6134100"/>
              <a:gd name="connsiteY465" fmla="*/ 256408 h 6148267"/>
              <a:gd name="connsiteX466" fmla="*/ 2596014 w 6134100"/>
              <a:gd name="connsiteY466" fmla="*/ 256408 h 6148267"/>
              <a:gd name="connsiteX467" fmla="*/ 3133632 w 6134100"/>
              <a:gd name="connsiteY467" fmla="*/ 210726 h 6148267"/>
              <a:gd name="connsiteX468" fmla="*/ 3171174 w 6134100"/>
              <a:gd name="connsiteY468" fmla="*/ 210726 h 6148267"/>
              <a:gd name="connsiteX469" fmla="*/ 3208360 w 6134100"/>
              <a:gd name="connsiteY469" fmla="*/ 211435 h 6148267"/>
              <a:gd name="connsiteX470" fmla="*/ 3245548 w 6134100"/>
              <a:gd name="connsiteY470" fmla="*/ 212497 h 6148267"/>
              <a:gd name="connsiteX471" fmla="*/ 3282381 w 6134100"/>
              <a:gd name="connsiteY471" fmla="*/ 213560 h 6148267"/>
              <a:gd name="connsiteX472" fmla="*/ 3319214 w 6134100"/>
              <a:gd name="connsiteY472" fmla="*/ 214977 h 6148267"/>
              <a:gd name="connsiteX473" fmla="*/ 3356400 w 6134100"/>
              <a:gd name="connsiteY473" fmla="*/ 217101 h 6148267"/>
              <a:gd name="connsiteX474" fmla="*/ 3393234 w 6134100"/>
              <a:gd name="connsiteY474" fmla="*/ 219580 h 6148267"/>
              <a:gd name="connsiteX475" fmla="*/ 3429713 w 6134100"/>
              <a:gd name="connsiteY475" fmla="*/ 222412 h 6148267"/>
              <a:gd name="connsiteX476" fmla="*/ 3466191 w 6134100"/>
              <a:gd name="connsiteY476" fmla="*/ 225600 h 6148267"/>
              <a:gd name="connsiteX477" fmla="*/ 3502670 w 6134100"/>
              <a:gd name="connsiteY477" fmla="*/ 228787 h 6148267"/>
              <a:gd name="connsiteX478" fmla="*/ 3538795 w 6134100"/>
              <a:gd name="connsiteY478" fmla="*/ 232682 h 6148267"/>
              <a:gd name="connsiteX479" fmla="*/ 3575273 w 6134100"/>
              <a:gd name="connsiteY479" fmla="*/ 236931 h 6148267"/>
              <a:gd name="connsiteX480" fmla="*/ 3611044 w 6134100"/>
              <a:gd name="connsiteY480" fmla="*/ 241535 h 6148267"/>
              <a:gd name="connsiteX481" fmla="*/ 3647169 w 6134100"/>
              <a:gd name="connsiteY481" fmla="*/ 246493 h 6148267"/>
              <a:gd name="connsiteX482" fmla="*/ 3682938 w 6134100"/>
              <a:gd name="connsiteY482" fmla="*/ 252159 h 6148267"/>
              <a:gd name="connsiteX483" fmla="*/ 3718710 w 6134100"/>
              <a:gd name="connsiteY483" fmla="*/ 257825 h 6148267"/>
              <a:gd name="connsiteX484" fmla="*/ 3754480 w 6134100"/>
              <a:gd name="connsiteY484" fmla="*/ 263844 h 6148267"/>
              <a:gd name="connsiteX485" fmla="*/ 3789896 w 6134100"/>
              <a:gd name="connsiteY485" fmla="*/ 270573 h 6148267"/>
              <a:gd name="connsiteX486" fmla="*/ 3825312 w 6134100"/>
              <a:gd name="connsiteY486" fmla="*/ 276948 h 6148267"/>
              <a:gd name="connsiteX487" fmla="*/ 3860020 w 6134100"/>
              <a:gd name="connsiteY487" fmla="*/ 284383 h 6148267"/>
              <a:gd name="connsiteX488" fmla="*/ 3895436 w 6134100"/>
              <a:gd name="connsiteY488" fmla="*/ 291820 h 6148267"/>
              <a:gd name="connsiteX489" fmla="*/ 3930144 w 6134100"/>
              <a:gd name="connsiteY489" fmla="*/ 299965 h 6148267"/>
              <a:gd name="connsiteX490" fmla="*/ 3965207 w 6134100"/>
              <a:gd name="connsiteY490" fmla="*/ 308110 h 6148267"/>
              <a:gd name="connsiteX491" fmla="*/ 3999560 w 6134100"/>
              <a:gd name="connsiteY491" fmla="*/ 316963 h 6148267"/>
              <a:gd name="connsiteX492" fmla="*/ 4034268 w 6134100"/>
              <a:gd name="connsiteY492" fmla="*/ 325816 h 6148267"/>
              <a:gd name="connsiteX493" fmla="*/ 4068976 w 6134100"/>
              <a:gd name="connsiteY493" fmla="*/ 335023 h 6148267"/>
              <a:gd name="connsiteX494" fmla="*/ 4102976 w 6134100"/>
              <a:gd name="connsiteY494" fmla="*/ 344938 h 6148267"/>
              <a:gd name="connsiteX495" fmla="*/ 4137330 w 6134100"/>
              <a:gd name="connsiteY495" fmla="*/ 354853 h 6148267"/>
              <a:gd name="connsiteX496" fmla="*/ 4170975 w 6134100"/>
              <a:gd name="connsiteY496" fmla="*/ 365477 h 6148267"/>
              <a:gd name="connsiteX497" fmla="*/ 4204975 w 6134100"/>
              <a:gd name="connsiteY497" fmla="*/ 376101 h 6148267"/>
              <a:gd name="connsiteX498" fmla="*/ 4238621 w 6134100"/>
              <a:gd name="connsiteY498" fmla="*/ 387433 h 6148267"/>
              <a:gd name="connsiteX499" fmla="*/ 4272266 w 6134100"/>
              <a:gd name="connsiteY499" fmla="*/ 398764 h 6148267"/>
              <a:gd name="connsiteX500" fmla="*/ 4305557 w 6134100"/>
              <a:gd name="connsiteY500" fmla="*/ 410805 h 6148267"/>
              <a:gd name="connsiteX501" fmla="*/ 4338848 w 6134100"/>
              <a:gd name="connsiteY501" fmla="*/ 422845 h 6148267"/>
              <a:gd name="connsiteX502" fmla="*/ 4371786 w 6134100"/>
              <a:gd name="connsiteY502" fmla="*/ 435594 h 6148267"/>
              <a:gd name="connsiteX503" fmla="*/ 4404722 w 6134100"/>
              <a:gd name="connsiteY503" fmla="*/ 448696 h 6148267"/>
              <a:gd name="connsiteX504" fmla="*/ 4438014 w 6134100"/>
              <a:gd name="connsiteY504" fmla="*/ 462152 h 6148267"/>
              <a:gd name="connsiteX505" fmla="*/ 4470597 w 6134100"/>
              <a:gd name="connsiteY505" fmla="*/ 475963 h 6148267"/>
              <a:gd name="connsiteX506" fmla="*/ 4502826 w 6134100"/>
              <a:gd name="connsiteY506" fmla="*/ 489773 h 6148267"/>
              <a:gd name="connsiteX507" fmla="*/ 4535054 w 6134100"/>
              <a:gd name="connsiteY507" fmla="*/ 504292 h 6148267"/>
              <a:gd name="connsiteX508" fmla="*/ 4567284 w 6134100"/>
              <a:gd name="connsiteY508" fmla="*/ 519520 h 6148267"/>
              <a:gd name="connsiteX509" fmla="*/ 4599158 w 6134100"/>
              <a:gd name="connsiteY509" fmla="*/ 534393 h 6148267"/>
              <a:gd name="connsiteX510" fmla="*/ 4631387 w 6134100"/>
              <a:gd name="connsiteY510" fmla="*/ 550328 h 6148267"/>
              <a:gd name="connsiteX511" fmla="*/ 4663261 w 6134100"/>
              <a:gd name="connsiteY511" fmla="*/ 565910 h 6148267"/>
              <a:gd name="connsiteX512" fmla="*/ 4694428 w 6134100"/>
              <a:gd name="connsiteY512" fmla="*/ 582553 h 6148267"/>
              <a:gd name="connsiteX513" fmla="*/ 4725949 w 6134100"/>
              <a:gd name="connsiteY513" fmla="*/ 598843 h 6148267"/>
              <a:gd name="connsiteX514" fmla="*/ 4756760 w 6134100"/>
              <a:gd name="connsiteY514" fmla="*/ 616194 h 6148267"/>
              <a:gd name="connsiteX515" fmla="*/ 4787573 w 6134100"/>
              <a:gd name="connsiteY515" fmla="*/ 633547 h 6148267"/>
              <a:gd name="connsiteX516" fmla="*/ 4818385 w 6134100"/>
              <a:gd name="connsiteY516" fmla="*/ 651607 h 6148267"/>
              <a:gd name="connsiteX517" fmla="*/ 4849197 w 6134100"/>
              <a:gd name="connsiteY517" fmla="*/ 669667 h 6148267"/>
              <a:gd name="connsiteX518" fmla="*/ 4879655 w 6134100"/>
              <a:gd name="connsiteY518" fmla="*/ 688081 h 6148267"/>
              <a:gd name="connsiteX519" fmla="*/ 4909759 w 6134100"/>
              <a:gd name="connsiteY519" fmla="*/ 707204 h 6148267"/>
              <a:gd name="connsiteX520" fmla="*/ 4939863 w 6134100"/>
              <a:gd name="connsiteY520" fmla="*/ 726681 h 6148267"/>
              <a:gd name="connsiteX521" fmla="*/ 4969613 w 6134100"/>
              <a:gd name="connsiteY521" fmla="*/ 746511 h 6148267"/>
              <a:gd name="connsiteX522" fmla="*/ 4999008 w 6134100"/>
              <a:gd name="connsiteY522" fmla="*/ 766342 h 6148267"/>
              <a:gd name="connsiteX523" fmla="*/ 5028404 w 6134100"/>
              <a:gd name="connsiteY523" fmla="*/ 786881 h 6148267"/>
              <a:gd name="connsiteX524" fmla="*/ 5057445 w 6134100"/>
              <a:gd name="connsiteY524" fmla="*/ 808128 h 6148267"/>
              <a:gd name="connsiteX525" fmla="*/ 5086486 w 6134100"/>
              <a:gd name="connsiteY525" fmla="*/ 829021 h 6148267"/>
              <a:gd name="connsiteX526" fmla="*/ 5115173 w 6134100"/>
              <a:gd name="connsiteY526" fmla="*/ 850977 h 6148267"/>
              <a:gd name="connsiteX527" fmla="*/ 5143506 w 6134100"/>
              <a:gd name="connsiteY527" fmla="*/ 872932 h 6148267"/>
              <a:gd name="connsiteX528" fmla="*/ 5172194 w 6134100"/>
              <a:gd name="connsiteY528" fmla="*/ 895596 h 6148267"/>
              <a:gd name="connsiteX529" fmla="*/ 5200172 w 6134100"/>
              <a:gd name="connsiteY529" fmla="*/ 918260 h 6148267"/>
              <a:gd name="connsiteX530" fmla="*/ 5211860 w 6134100"/>
              <a:gd name="connsiteY530" fmla="*/ 926404 h 6148267"/>
              <a:gd name="connsiteX531" fmla="*/ 5223547 w 6134100"/>
              <a:gd name="connsiteY531" fmla="*/ 934549 h 6148267"/>
              <a:gd name="connsiteX532" fmla="*/ 5235588 w 6134100"/>
              <a:gd name="connsiteY532" fmla="*/ 942340 h 6148267"/>
              <a:gd name="connsiteX533" fmla="*/ 5247276 w 6134100"/>
              <a:gd name="connsiteY533" fmla="*/ 950839 h 6148267"/>
              <a:gd name="connsiteX534" fmla="*/ 5258963 w 6134100"/>
              <a:gd name="connsiteY534" fmla="*/ 959338 h 6148267"/>
              <a:gd name="connsiteX535" fmla="*/ 5270296 w 6134100"/>
              <a:gd name="connsiteY535" fmla="*/ 967836 h 6148267"/>
              <a:gd name="connsiteX536" fmla="*/ 5281984 w 6134100"/>
              <a:gd name="connsiteY536" fmla="*/ 976335 h 6148267"/>
              <a:gd name="connsiteX537" fmla="*/ 5292963 w 6134100"/>
              <a:gd name="connsiteY537" fmla="*/ 985189 h 6148267"/>
              <a:gd name="connsiteX538" fmla="*/ 5304296 w 6134100"/>
              <a:gd name="connsiteY538" fmla="*/ 994396 h 6148267"/>
              <a:gd name="connsiteX539" fmla="*/ 5315276 w 6134100"/>
              <a:gd name="connsiteY539" fmla="*/ 1003603 h 6148267"/>
              <a:gd name="connsiteX540" fmla="*/ 5326254 w 6134100"/>
              <a:gd name="connsiteY540" fmla="*/ 1013164 h 6148267"/>
              <a:gd name="connsiteX541" fmla="*/ 5336525 w 6134100"/>
              <a:gd name="connsiteY541" fmla="*/ 1022725 h 6148267"/>
              <a:gd name="connsiteX542" fmla="*/ 5347150 w 6134100"/>
              <a:gd name="connsiteY542" fmla="*/ 1032641 h 6148267"/>
              <a:gd name="connsiteX543" fmla="*/ 5357775 w 6134100"/>
              <a:gd name="connsiteY543" fmla="*/ 1042202 h 6148267"/>
              <a:gd name="connsiteX544" fmla="*/ 5368045 w 6134100"/>
              <a:gd name="connsiteY544" fmla="*/ 1052825 h 6148267"/>
              <a:gd name="connsiteX545" fmla="*/ 5377963 w 6134100"/>
              <a:gd name="connsiteY545" fmla="*/ 1063096 h 6148267"/>
              <a:gd name="connsiteX546" fmla="*/ 5398504 w 6134100"/>
              <a:gd name="connsiteY546" fmla="*/ 1084342 h 6148267"/>
              <a:gd name="connsiteX547" fmla="*/ 5417983 w 6134100"/>
              <a:gd name="connsiteY547" fmla="*/ 1105590 h 6148267"/>
              <a:gd name="connsiteX548" fmla="*/ 5427546 w 6134100"/>
              <a:gd name="connsiteY548" fmla="*/ 1116567 h 6148267"/>
              <a:gd name="connsiteX549" fmla="*/ 5437462 w 6134100"/>
              <a:gd name="connsiteY549" fmla="*/ 1127545 h 6148267"/>
              <a:gd name="connsiteX550" fmla="*/ 5447379 w 6134100"/>
              <a:gd name="connsiteY550" fmla="*/ 1138523 h 6148267"/>
              <a:gd name="connsiteX551" fmla="*/ 5456941 w 6134100"/>
              <a:gd name="connsiteY551" fmla="*/ 1149147 h 6148267"/>
              <a:gd name="connsiteX552" fmla="*/ 5466504 w 6134100"/>
              <a:gd name="connsiteY552" fmla="*/ 1160479 h 6148267"/>
              <a:gd name="connsiteX553" fmla="*/ 5476066 w 6134100"/>
              <a:gd name="connsiteY553" fmla="*/ 1171102 h 6148267"/>
              <a:gd name="connsiteX554" fmla="*/ 5485628 w 6134100"/>
              <a:gd name="connsiteY554" fmla="*/ 1182080 h 6148267"/>
              <a:gd name="connsiteX555" fmla="*/ 5495190 w 6134100"/>
              <a:gd name="connsiteY555" fmla="*/ 1193057 h 6148267"/>
              <a:gd name="connsiteX556" fmla="*/ 5504398 w 6134100"/>
              <a:gd name="connsiteY556" fmla="*/ 1204389 h 6148267"/>
              <a:gd name="connsiteX557" fmla="*/ 5513253 w 6134100"/>
              <a:gd name="connsiteY557" fmla="*/ 1215721 h 6148267"/>
              <a:gd name="connsiteX558" fmla="*/ 5522461 w 6134100"/>
              <a:gd name="connsiteY558" fmla="*/ 1226699 h 6148267"/>
              <a:gd name="connsiteX559" fmla="*/ 5531670 w 6134100"/>
              <a:gd name="connsiteY559" fmla="*/ 1238031 h 6148267"/>
              <a:gd name="connsiteX560" fmla="*/ 5551148 w 6134100"/>
              <a:gd name="connsiteY560" fmla="*/ 1258924 h 6148267"/>
              <a:gd name="connsiteX561" fmla="*/ 5569919 w 6134100"/>
              <a:gd name="connsiteY561" fmla="*/ 1280525 h 6148267"/>
              <a:gd name="connsiteX562" fmla="*/ 5588336 w 6134100"/>
              <a:gd name="connsiteY562" fmla="*/ 1302127 h 6148267"/>
              <a:gd name="connsiteX563" fmla="*/ 5606752 w 6134100"/>
              <a:gd name="connsiteY563" fmla="*/ 1323728 h 6148267"/>
              <a:gd name="connsiteX564" fmla="*/ 5624814 w 6134100"/>
              <a:gd name="connsiteY564" fmla="*/ 1345683 h 6148267"/>
              <a:gd name="connsiteX565" fmla="*/ 5642877 w 6134100"/>
              <a:gd name="connsiteY565" fmla="*/ 1367285 h 6148267"/>
              <a:gd name="connsiteX566" fmla="*/ 5660585 w 6134100"/>
              <a:gd name="connsiteY566" fmla="*/ 1389240 h 6148267"/>
              <a:gd name="connsiteX567" fmla="*/ 5678647 w 6134100"/>
              <a:gd name="connsiteY567" fmla="*/ 1411196 h 6148267"/>
              <a:gd name="connsiteX568" fmla="*/ 5687147 w 6134100"/>
              <a:gd name="connsiteY568" fmla="*/ 1422881 h 6148267"/>
              <a:gd name="connsiteX569" fmla="*/ 5695646 w 6134100"/>
              <a:gd name="connsiteY569" fmla="*/ 1433859 h 6148267"/>
              <a:gd name="connsiteX570" fmla="*/ 5704146 w 6134100"/>
              <a:gd name="connsiteY570" fmla="*/ 1445546 h 6148267"/>
              <a:gd name="connsiteX571" fmla="*/ 5713001 w 6134100"/>
              <a:gd name="connsiteY571" fmla="*/ 1456523 h 6148267"/>
              <a:gd name="connsiteX572" fmla="*/ 5721146 w 6134100"/>
              <a:gd name="connsiteY572" fmla="*/ 1468209 h 6148267"/>
              <a:gd name="connsiteX573" fmla="*/ 5729646 w 6134100"/>
              <a:gd name="connsiteY573" fmla="*/ 1479187 h 6148267"/>
              <a:gd name="connsiteX574" fmla="*/ 5738146 w 6134100"/>
              <a:gd name="connsiteY574" fmla="*/ 1490518 h 6148267"/>
              <a:gd name="connsiteX575" fmla="*/ 5747001 w 6134100"/>
              <a:gd name="connsiteY575" fmla="*/ 1501850 h 6148267"/>
              <a:gd name="connsiteX576" fmla="*/ 5764000 w 6134100"/>
              <a:gd name="connsiteY576" fmla="*/ 1524515 h 6148267"/>
              <a:gd name="connsiteX577" fmla="*/ 5779937 w 6134100"/>
              <a:gd name="connsiteY577" fmla="*/ 1547532 h 6148267"/>
              <a:gd name="connsiteX578" fmla="*/ 5812167 w 6134100"/>
              <a:gd name="connsiteY578" fmla="*/ 1594630 h 6148267"/>
              <a:gd name="connsiteX579" fmla="*/ 5828103 w 6134100"/>
              <a:gd name="connsiteY579" fmla="*/ 1618002 h 6148267"/>
              <a:gd name="connsiteX580" fmla="*/ 5843686 w 6134100"/>
              <a:gd name="connsiteY580" fmla="*/ 1641374 h 6148267"/>
              <a:gd name="connsiteX581" fmla="*/ 5858916 w 6134100"/>
              <a:gd name="connsiteY581" fmla="*/ 1665100 h 6148267"/>
              <a:gd name="connsiteX582" fmla="*/ 5874144 w 6134100"/>
              <a:gd name="connsiteY582" fmla="*/ 1688826 h 6148267"/>
              <a:gd name="connsiteX583" fmla="*/ 5889374 w 6134100"/>
              <a:gd name="connsiteY583" fmla="*/ 1712907 h 6148267"/>
              <a:gd name="connsiteX584" fmla="*/ 5904249 w 6134100"/>
              <a:gd name="connsiteY584" fmla="*/ 1736987 h 6148267"/>
              <a:gd name="connsiteX585" fmla="*/ 5918769 w 6134100"/>
              <a:gd name="connsiteY585" fmla="*/ 1761067 h 6148267"/>
              <a:gd name="connsiteX586" fmla="*/ 5933290 w 6134100"/>
              <a:gd name="connsiteY586" fmla="*/ 1785501 h 6148267"/>
              <a:gd name="connsiteX587" fmla="*/ 5947810 w 6134100"/>
              <a:gd name="connsiteY587" fmla="*/ 1809935 h 6148267"/>
              <a:gd name="connsiteX588" fmla="*/ 5961623 w 6134100"/>
              <a:gd name="connsiteY588" fmla="*/ 1834724 h 6148267"/>
              <a:gd name="connsiteX589" fmla="*/ 5975435 w 6134100"/>
              <a:gd name="connsiteY589" fmla="*/ 1859159 h 6148267"/>
              <a:gd name="connsiteX590" fmla="*/ 5988893 w 6134100"/>
              <a:gd name="connsiteY590" fmla="*/ 1884301 h 6148267"/>
              <a:gd name="connsiteX591" fmla="*/ 6002351 w 6134100"/>
              <a:gd name="connsiteY591" fmla="*/ 1909090 h 6148267"/>
              <a:gd name="connsiteX592" fmla="*/ 6015456 w 6134100"/>
              <a:gd name="connsiteY592" fmla="*/ 1934233 h 6148267"/>
              <a:gd name="connsiteX593" fmla="*/ 6027851 w 6134100"/>
              <a:gd name="connsiteY593" fmla="*/ 1959374 h 6148267"/>
              <a:gd name="connsiteX594" fmla="*/ 6040247 w 6134100"/>
              <a:gd name="connsiteY594" fmla="*/ 1984872 h 6148267"/>
              <a:gd name="connsiteX595" fmla="*/ 6046976 w 6134100"/>
              <a:gd name="connsiteY595" fmla="*/ 1997619 h 6148267"/>
              <a:gd name="connsiteX596" fmla="*/ 6052997 w 6134100"/>
              <a:gd name="connsiteY596" fmla="*/ 2009660 h 6148267"/>
              <a:gd name="connsiteX597" fmla="*/ 6059372 w 6134100"/>
              <a:gd name="connsiteY597" fmla="*/ 2022408 h 6148267"/>
              <a:gd name="connsiteX598" fmla="*/ 6065392 w 6134100"/>
              <a:gd name="connsiteY598" fmla="*/ 2035511 h 6148267"/>
              <a:gd name="connsiteX599" fmla="*/ 6088767 w 6134100"/>
              <a:gd name="connsiteY599" fmla="*/ 2086503 h 6148267"/>
              <a:gd name="connsiteX600" fmla="*/ 6111788 w 6134100"/>
              <a:gd name="connsiteY600" fmla="*/ 2138559 h 6148267"/>
              <a:gd name="connsiteX601" fmla="*/ 6123122 w 6134100"/>
              <a:gd name="connsiteY601" fmla="*/ 2164411 h 6148267"/>
              <a:gd name="connsiteX602" fmla="*/ 6134100 w 6134100"/>
              <a:gd name="connsiteY602" fmla="*/ 2192740 h 6148267"/>
              <a:gd name="connsiteX603" fmla="*/ 6134100 w 6134100"/>
              <a:gd name="connsiteY603" fmla="*/ 2387861 h 6148267"/>
              <a:gd name="connsiteX604" fmla="*/ 6125246 w 6134100"/>
              <a:gd name="connsiteY604" fmla="*/ 2369447 h 6148267"/>
              <a:gd name="connsiteX605" fmla="*/ 6117455 w 6134100"/>
              <a:gd name="connsiteY605" fmla="*/ 2352448 h 6148267"/>
              <a:gd name="connsiteX606" fmla="*/ 6103997 w 6134100"/>
              <a:gd name="connsiteY606" fmla="*/ 2319869 h 6148267"/>
              <a:gd name="connsiteX607" fmla="*/ 6111080 w 6134100"/>
              <a:gd name="connsiteY607" fmla="*/ 2342179 h 6148267"/>
              <a:gd name="connsiteX608" fmla="*/ 6114622 w 6134100"/>
              <a:gd name="connsiteY608" fmla="*/ 2353156 h 6148267"/>
              <a:gd name="connsiteX609" fmla="*/ 6116038 w 6134100"/>
              <a:gd name="connsiteY609" fmla="*/ 2359531 h 6148267"/>
              <a:gd name="connsiteX610" fmla="*/ 6123122 w 6134100"/>
              <a:gd name="connsiteY610" fmla="*/ 2382549 h 6148267"/>
              <a:gd name="connsiteX611" fmla="*/ 6134100 w 6134100"/>
              <a:gd name="connsiteY611" fmla="*/ 2419731 h 6148267"/>
              <a:gd name="connsiteX612" fmla="*/ 6134100 w 6134100"/>
              <a:gd name="connsiteY612" fmla="*/ 5176560 h 6148267"/>
              <a:gd name="connsiteX613" fmla="*/ 6131267 w 6134100"/>
              <a:gd name="connsiteY613" fmla="*/ 5180456 h 6148267"/>
              <a:gd name="connsiteX614" fmla="*/ 6128788 w 6134100"/>
              <a:gd name="connsiteY614" fmla="*/ 5184351 h 6148267"/>
              <a:gd name="connsiteX615" fmla="*/ 6126308 w 6134100"/>
              <a:gd name="connsiteY615" fmla="*/ 5188246 h 6148267"/>
              <a:gd name="connsiteX616" fmla="*/ 6123830 w 6134100"/>
              <a:gd name="connsiteY616" fmla="*/ 5191433 h 6148267"/>
              <a:gd name="connsiteX617" fmla="*/ 6111788 w 6134100"/>
              <a:gd name="connsiteY617" fmla="*/ 5208432 h 6148267"/>
              <a:gd name="connsiteX618" fmla="*/ 6099747 w 6134100"/>
              <a:gd name="connsiteY618" fmla="*/ 5224721 h 6148267"/>
              <a:gd name="connsiteX619" fmla="*/ 6087705 w 6134100"/>
              <a:gd name="connsiteY619" fmla="*/ 5240657 h 6148267"/>
              <a:gd name="connsiteX620" fmla="*/ 6075664 w 6134100"/>
              <a:gd name="connsiteY620" fmla="*/ 5256592 h 6148267"/>
              <a:gd name="connsiteX621" fmla="*/ 6062914 w 6134100"/>
              <a:gd name="connsiteY621" fmla="*/ 5272173 h 6148267"/>
              <a:gd name="connsiteX622" fmla="*/ 6050518 w 6134100"/>
              <a:gd name="connsiteY622" fmla="*/ 5288109 h 6148267"/>
              <a:gd name="connsiteX623" fmla="*/ 6038122 w 6134100"/>
              <a:gd name="connsiteY623" fmla="*/ 5302981 h 6148267"/>
              <a:gd name="connsiteX624" fmla="*/ 6025018 w 6134100"/>
              <a:gd name="connsiteY624" fmla="*/ 5318209 h 6148267"/>
              <a:gd name="connsiteX625" fmla="*/ 6012268 w 6134100"/>
              <a:gd name="connsiteY625" fmla="*/ 5333081 h 6148267"/>
              <a:gd name="connsiteX626" fmla="*/ 5999165 w 6134100"/>
              <a:gd name="connsiteY626" fmla="*/ 5347600 h 6148267"/>
              <a:gd name="connsiteX627" fmla="*/ 5985706 w 6134100"/>
              <a:gd name="connsiteY627" fmla="*/ 5362119 h 6148267"/>
              <a:gd name="connsiteX628" fmla="*/ 5972602 w 6134100"/>
              <a:gd name="connsiteY628" fmla="*/ 5376285 h 6148267"/>
              <a:gd name="connsiteX629" fmla="*/ 5958790 w 6134100"/>
              <a:gd name="connsiteY629" fmla="*/ 5390449 h 6148267"/>
              <a:gd name="connsiteX630" fmla="*/ 5945332 w 6134100"/>
              <a:gd name="connsiteY630" fmla="*/ 5404260 h 6148267"/>
              <a:gd name="connsiteX631" fmla="*/ 5931519 w 6134100"/>
              <a:gd name="connsiteY631" fmla="*/ 5418425 h 6148267"/>
              <a:gd name="connsiteX632" fmla="*/ 5917707 w 6134100"/>
              <a:gd name="connsiteY632" fmla="*/ 5431528 h 6148267"/>
              <a:gd name="connsiteX633" fmla="*/ 5903894 w 6134100"/>
              <a:gd name="connsiteY633" fmla="*/ 5444630 h 6148267"/>
              <a:gd name="connsiteX634" fmla="*/ 5889728 w 6134100"/>
              <a:gd name="connsiteY634" fmla="*/ 5458087 h 6148267"/>
              <a:gd name="connsiteX635" fmla="*/ 5875916 w 6134100"/>
              <a:gd name="connsiteY635" fmla="*/ 5471189 h 6148267"/>
              <a:gd name="connsiteX636" fmla="*/ 5861041 w 6134100"/>
              <a:gd name="connsiteY636" fmla="*/ 5483937 h 6148267"/>
              <a:gd name="connsiteX637" fmla="*/ 5846874 w 6134100"/>
              <a:gd name="connsiteY637" fmla="*/ 5496686 h 6148267"/>
              <a:gd name="connsiteX638" fmla="*/ 5832353 w 6134100"/>
              <a:gd name="connsiteY638" fmla="*/ 5509080 h 6148267"/>
              <a:gd name="connsiteX639" fmla="*/ 5817833 w 6134100"/>
              <a:gd name="connsiteY639" fmla="*/ 5521120 h 6148267"/>
              <a:gd name="connsiteX640" fmla="*/ 5802604 w 6134100"/>
              <a:gd name="connsiteY640" fmla="*/ 5533514 h 6148267"/>
              <a:gd name="connsiteX641" fmla="*/ 5773209 w 6134100"/>
              <a:gd name="connsiteY641" fmla="*/ 5557240 h 6148267"/>
              <a:gd name="connsiteX642" fmla="*/ 5742751 w 6134100"/>
              <a:gd name="connsiteY642" fmla="*/ 5580612 h 6148267"/>
              <a:gd name="connsiteX643" fmla="*/ 5712293 w 6134100"/>
              <a:gd name="connsiteY643" fmla="*/ 5603276 h 6148267"/>
              <a:gd name="connsiteX644" fmla="*/ 5681480 w 6134100"/>
              <a:gd name="connsiteY644" fmla="*/ 5625585 h 6148267"/>
              <a:gd name="connsiteX645" fmla="*/ 5692813 w 6134100"/>
              <a:gd name="connsiteY645" fmla="*/ 5612129 h 6148267"/>
              <a:gd name="connsiteX646" fmla="*/ 5704501 w 6134100"/>
              <a:gd name="connsiteY646" fmla="*/ 5599381 h 6148267"/>
              <a:gd name="connsiteX647" fmla="*/ 5715834 w 6134100"/>
              <a:gd name="connsiteY647" fmla="*/ 5586278 h 6148267"/>
              <a:gd name="connsiteX648" fmla="*/ 5727521 w 6134100"/>
              <a:gd name="connsiteY648" fmla="*/ 5572821 h 6148267"/>
              <a:gd name="connsiteX649" fmla="*/ 5738854 w 6134100"/>
              <a:gd name="connsiteY649" fmla="*/ 5559719 h 6148267"/>
              <a:gd name="connsiteX650" fmla="*/ 5750188 w 6134100"/>
              <a:gd name="connsiteY650" fmla="*/ 5546263 h 6148267"/>
              <a:gd name="connsiteX651" fmla="*/ 5760812 w 6134100"/>
              <a:gd name="connsiteY651" fmla="*/ 5532806 h 6148267"/>
              <a:gd name="connsiteX652" fmla="*/ 5772146 w 6134100"/>
              <a:gd name="connsiteY652" fmla="*/ 5519349 h 6148267"/>
              <a:gd name="connsiteX653" fmla="*/ 5782770 w 6134100"/>
              <a:gd name="connsiteY653" fmla="*/ 5505893 h 6148267"/>
              <a:gd name="connsiteX654" fmla="*/ 5793395 w 6134100"/>
              <a:gd name="connsiteY654" fmla="*/ 5492436 h 6148267"/>
              <a:gd name="connsiteX655" fmla="*/ 5804375 w 6134100"/>
              <a:gd name="connsiteY655" fmla="*/ 5478625 h 6148267"/>
              <a:gd name="connsiteX656" fmla="*/ 5815353 w 6134100"/>
              <a:gd name="connsiteY656" fmla="*/ 5465169 h 6148267"/>
              <a:gd name="connsiteX657" fmla="*/ 5826333 w 6134100"/>
              <a:gd name="connsiteY657" fmla="*/ 5451712 h 6148267"/>
              <a:gd name="connsiteX658" fmla="*/ 5836603 w 6134100"/>
              <a:gd name="connsiteY658" fmla="*/ 5437901 h 6148267"/>
              <a:gd name="connsiteX659" fmla="*/ 5847228 w 6134100"/>
              <a:gd name="connsiteY659" fmla="*/ 5424091 h 6148267"/>
              <a:gd name="connsiteX660" fmla="*/ 5857853 w 6134100"/>
              <a:gd name="connsiteY660" fmla="*/ 5409926 h 6148267"/>
              <a:gd name="connsiteX661" fmla="*/ 5849000 w 6134100"/>
              <a:gd name="connsiteY661" fmla="*/ 5419487 h 6148267"/>
              <a:gd name="connsiteX662" fmla="*/ 5840145 w 6134100"/>
              <a:gd name="connsiteY662" fmla="*/ 5428694 h 6148267"/>
              <a:gd name="connsiteX663" fmla="*/ 5831291 w 6134100"/>
              <a:gd name="connsiteY663" fmla="*/ 5437901 h 6148267"/>
              <a:gd name="connsiteX664" fmla="*/ 5822437 w 6134100"/>
              <a:gd name="connsiteY664" fmla="*/ 5446755 h 6148267"/>
              <a:gd name="connsiteX665" fmla="*/ 5813228 w 6134100"/>
              <a:gd name="connsiteY665" fmla="*/ 5455607 h 6148267"/>
              <a:gd name="connsiteX666" fmla="*/ 5804375 w 6134100"/>
              <a:gd name="connsiteY666" fmla="*/ 5464461 h 6148267"/>
              <a:gd name="connsiteX667" fmla="*/ 5795167 w 6134100"/>
              <a:gd name="connsiteY667" fmla="*/ 5472960 h 6148267"/>
              <a:gd name="connsiteX668" fmla="*/ 5786312 w 6134100"/>
              <a:gd name="connsiteY668" fmla="*/ 5481105 h 6148267"/>
              <a:gd name="connsiteX669" fmla="*/ 5777104 w 6134100"/>
              <a:gd name="connsiteY669" fmla="*/ 5489604 h 6148267"/>
              <a:gd name="connsiteX670" fmla="*/ 5767896 w 6134100"/>
              <a:gd name="connsiteY670" fmla="*/ 5498102 h 6148267"/>
              <a:gd name="connsiteX671" fmla="*/ 5758687 w 6134100"/>
              <a:gd name="connsiteY671" fmla="*/ 5506601 h 6148267"/>
              <a:gd name="connsiteX672" fmla="*/ 5749834 w 6134100"/>
              <a:gd name="connsiteY672" fmla="*/ 5514745 h 6148267"/>
              <a:gd name="connsiteX673" fmla="*/ 5740626 w 6134100"/>
              <a:gd name="connsiteY673" fmla="*/ 5522890 h 6148267"/>
              <a:gd name="connsiteX674" fmla="*/ 5731417 w 6134100"/>
              <a:gd name="connsiteY674" fmla="*/ 5530681 h 6148267"/>
              <a:gd name="connsiteX675" fmla="*/ 5722209 w 6134100"/>
              <a:gd name="connsiteY675" fmla="*/ 5538471 h 6148267"/>
              <a:gd name="connsiteX676" fmla="*/ 5713001 w 6134100"/>
              <a:gd name="connsiteY676" fmla="*/ 5546617 h 6148267"/>
              <a:gd name="connsiteX677" fmla="*/ 5703438 w 6134100"/>
              <a:gd name="connsiteY677" fmla="*/ 5554053 h 6148267"/>
              <a:gd name="connsiteX678" fmla="*/ 5693876 w 6134100"/>
              <a:gd name="connsiteY678" fmla="*/ 5561489 h 6148267"/>
              <a:gd name="connsiteX679" fmla="*/ 5684313 w 6134100"/>
              <a:gd name="connsiteY679" fmla="*/ 5568926 h 6148267"/>
              <a:gd name="connsiteX680" fmla="*/ 5675105 w 6134100"/>
              <a:gd name="connsiteY680" fmla="*/ 5576008 h 6148267"/>
              <a:gd name="connsiteX681" fmla="*/ 5665543 w 6134100"/>
              <a:gd name="connsiteY681" fmla="*/ 5583091 h 6148267"/>
              <a:gd name="connsiteX682" fmla="*/ 5656335 w 6134100"/>
              <a:gd name="connsiteY682" fmla="*/ 5590527 h 6148267"/>
              <a:gd name="connsiteX683" fmla="*/ 5646772 w 6134100"/>
              <a:gd name="connsiteY683" fmla="*/ 5597256 h 6148267"/>
              <a:gd name="connsiteX684" fmla="*/ 5637564 w 6134100"/>
              <a:gd name="connsiteY684" fmla="*/ 5604693 h 6148267"/>
              <a:gd name="connsiteX685" fmla="*/ 5628002 w 6134100"/>
              <a:gd name="connsiteY685" fmla="*/ 5611066 h 6148267"/>
              <a:gd name="connsiteX686" fmla="*/ 5618439 w 6134100"/>
              <a:gd name="connsiteY686" fmla="*/ 5618148 h 6148267"/>
              <a:gd name="connsiteX687" fmla="*/ 5609231 w 6134100"/>
              <a:gd name="connsiteY687" fmla="*/ 5624877 h 6148267"/>
              <a:gd name="connsiteX688" fmla="*/ 5599314 w 6134100"/>
              <a:gd name="connsiteY688" fmla="*/ 5631606 h 6148267"/>
              <a:gd name="connsiteX689" fmla="*/ 5589752 w 6134100"/>
              <a:gd name="connsiteY689" fmla="*/ 5637979 h 6148267"/>
              <a:gd name="connsiteX690" fmla="*/ 5580189 w 6134100"/>
              <a:gd name="connsiteY690" fmla="*/ 5644708 h 6148267"/>
              <a:gd name="connsiteX691" fmla="*/ 5570628 w 6134100"/>
              <a:gd name="connsiteY691" fmla="*/ 5650728 h 6148267"/>
              <a:gd name="connsiteX692" fmla="*/ 5561065 w 6134100"/>
              <a:gd name="connsiteY692" fmla="*/ 5656748 h 6148267"/>
              <a:gd name="connsiteX693" fmla="*/ 5541940 w 6134100"/>
              <a:gd name="connsiteY693" fmla="*/ 5669142 h 6148267"/>
              <a:gd name="connsiteX694" fmla="*/ 5522107 w 6134100"/>
              <a:gd name="connsiteY694" fmla="*/ 5681183 h 6148267"/>
              <a:gd name="connsiteX695" fmla="*/ 5502982 w 6134100"/>
              <a:gd name="connsiteY695" fmla="*/ 5692868 h 6148267"/>
              <a:gd name="connsiteX696" fmla="*/ 5483503 w 6134100"/>
              <a:gd name="connsiteY696" fmla="*/ 5704201 h 6148267"/>
              <a:gd name="connsiteX697" fmla="*/ 5464024 w 6134100"/>
              <a:gd name="connsiteY697" fmla="*/ 5715178 h 6148267"/>
              <a:gd name="connsiteX698" fmla="*/ 5444546 w 6134100"/>
              <a:gd name="connsiteY698" fmla="*/ 5726510 h 6148267"/>
              <a:gd name="connsiteX699" fmla="*/ 5425066 w 6134100"/>
              <a:gd name="connsiteY699" fmla="*/ 5736779 h 6148267"/>
              <a:gd name="connsiteX700" fmla="*/ 5405233 w 6134100"/>
              <a:gd name="connsiteY700" fmla="*/ 5747049 h 6148267"/>
              <a:gd name="connsiteX701" fmla="*/ 5385754 w 6134100"/>
              <a:gd name="connsiteY701" fmla="*/ 5756965 h 6148267"/>
              <a:gd name="connsiteX702" fmla="*/ 5366275 w 6134100"/>
              <a:gd name="connsiteY702" fmla="*/ 5767234 h 6148267"/>
              <a:gd name="connsiteX703" fmla="*/ 5346087 w 6134100"/>
              <a:gd name="connsiteY703" fmla="*/ 5776794 h 6148267"/>
              <a:gd name="connsiteX704" fmla="*/ 5326609 w 6134100"/>
              <a:gd name="connsiteY704" fmla="*/ 5786356 h 6148267"/>
              <a:gd name="connsiteX705" fmla="*/ 5306776 w 6134100"/>
              <a:gd name="connsiteY705" fmla="*/ 5795209 h 6148267"/>
              <a:gd name="connsiteX706" fmla="*/ 5286943 w 6134100"/>
              <a:gd name="connsiteY706" fmla="*/ 5804416 h 6148267"/>
              <a:gd name="connsiteX707" fmla="*/ 5267109 w 6134100"/>
              <a:gd name="connsiteY707" fmla="*/ 5813269 h 6148267"/>
              <a:gd name="connsiteX708" fmla="*/ 5247276 w 6134100"/>
              <a:gd name="connsiteY708" fmla="*/ 5821768 h 6148267"/>
              <a:gd name="connsiteX709" fmla="*/ 5236297 w 6134100"/>
              <a:gd name="connsiteY709" fmla="*/ 5831684 h 6148267"/>
              <a:gd name="connsiteX710" fmla="*/ 5224964 w 6134100"/>
              <a:gd name="connsiteY710" fmla="*/ 5841953 h 6148267"/>
              <a:gd name="connsiteX711" fmla="*/ 5213630 w 6134100"/>
              <a:gd name="connsiteY711" fmla="*/ 5851868 h 6148267"/>
              <a:gd name="connsiteX712" fmla="*/ 5201589 w 6134100"/>
              <a:gd name="connsiteY712" fmla="*/ 5862138 h 6148267"/>
              <a:gd name="connsiteX713" fmla="*/ 5182464 w 6134100"/>
              <a:gd name="connsiteY713" fmla="*/ 5881969 h 6148267"/>
              <a:gd name="connsiteX714" fmla="*/ 5162277 w 6134100"/>
              <a:gd name="connsiteY714" fmla="*/ 5901445 h 6148267"/>
              <a:gd name="connsiteX715" fmla="*/ 5142089 w 6134100"/>
              <a:gd name="connsiteY715" fmla="*/ 5920923 h 6148267"/>
              <a:gd name="connsiteX716" fmla="*/ 5121194 w 6134100"/>
              <a:gd name="connsiteY716" fmla="*/ 5940045 h 6148267"/>
              <a:gd name="connsiteX717" fmla="*/ 5100298 w 6134100"/>
              <a:gd name="connsiteY717" fmla="*/ 5958813 h 6148267"/>
              <a:gd name="connsiteX718" fmla="*/ 5078340 w 6134100"/>
              <a:gd name="connsiteY718" fmla="*/ 5977227 h 6148267"/>
              <a:gd name="connsiteX719" fmla="*/ 5056382 w 6134100"/>
              <a:gd name="connsiteY719" fmla="*/ 5995641 h 6148267"/>
              <a:gd name="connsiteX720" fmla="*/ 5033716 w 6134100"/>
              <a:gd name="connsiteY720" fmla="*/ 6013702 h 6148267"/>
              <a:gd name="connsiteX721" fmla="*/ 5011049 w 6134100"/>
              <a:gd name="connsiteY721" fmla="*/ 6031408 h 6148267"/>
              <a:gd name="connsiteX722" fmla="*/ 4988029 w 6134100"/>
              <a:gd name="connsiteY722" fmla="*/ 6049114 h 6148267"/>
              <a:gd name="connsiteX723" fmla="*/ 4963946 w 6134100"/>
              <a:gd name="connsiteY723" fmla="*/ 6066465 h 6148267"/>
              <a:gd name="connsiteX724" fmla="*/ 4940217 w 6134100"/>
              <a:gd name="connsiteY724" fmla="*/ 6083464 h 6148267"/>
              <a:gd name="connsiteX725" fmla="*/ 4916134 w 6134100"/>
              <a:gd name="connsiteY725" fmla="*/ 6099753 h 6148267"/>
              <a:gd name="connsiteX726" fmla="*/ 4891342 w 6134100"/>
              <a:gd name="connsiteY726" fmla="*/ 6116397 h 6148267"/>
              <a:gd name="connsiteX727" fmla="*/ 4866551 w 6134100"/>
              <a:gd name="connsiteY727" fmla="*/ 6132686 h 6148267"/>
              <a:gd name="connsiteX728" fmla="*/ 4841051 w 6134100"/>
              <a:gd name="connsiteY728" fmla="*/ 6148267 h 6148267"/>
              <a:gd name="connsiteX729" fmla="*/ 2126039 w 6134100"/>
              <a:gd name="connsiteY729" fmla="*/ 6148267 h 6148267"/>
              <a:gd name="connsiteX730" fmla="*/ 2093811 w 6134100"/>
              <a:gd name="connsiteY730" fmla="*/ 6140832 h 6148267"/>
              <a:gd name="connsiteX731" fmla="*/ 2061228 w 6134100"/>
              <a:gd name="connsiteY731" fmla="*/ 6133395 h 6148267"/>
              <a:gd name="connsiteX732" fmla="*/ 2028645 w 6134100"/>
              <a:gd name="connsiteY732" fmla="*/ 6124896 h 6148267"/>
              <a:gd name="connsiteX733" fmla="*/ 1996415 w 6134100"/>
              <a:gd name="connsiteY733" fmla="*/ 6116042 h 6148267"/>
              <a:gd name="connsiteX734" fmla="*/ 1964187 w 6134100"/>
              <a:gd name="connsiteY734" fmla="*/ 6106482 h 6148267"/>
              <a:gd name="connsiteX735" fmla="*/ 1931604 w 6134100"/>
              <a:gd name="connsiteY735" fmla="*/ 6096566 h 6148267"/>
              <a:gd name="connsiteX736" fmla="*/ 1899021 w 6134100"/>
              <a:gd name="connsiteY736" fmla="*/ 6085942 h 6148267"/>
              <a:gd name="connsiteX737" fmla="*/ 1866792 w 6134100"/>
              <a:gd name="connsiteY737" fmla="*/ 6074965 h 6148267"/>
              <a:gd name="connsiteX738" fmla="*/ 1834209 w 6134100"/>
              <a:gd name="connsiteY738" fmla="*/ 6063278 h 6148267"/>
              <a:gd name="connsiteX739" fmla="*/ 1801981 w 6134100"/>
              <a:gd name="connsiteY739" fmla="*/ 6051593 h 6148267"/>
              <a:gd name="connsiteX740" fmla="*/ 1769751 w 6134100"/>
              <a:gd name="connsiteY740" fmla="*/ 6038844 h 6148267"/>
              <a:gd name="connsiteX741" fmla="*/ 1737877 w 6134100"/>
              <a:gd name="connsiteY741" fmla="*/ 6025388 h 6148267"/>
              <a:gd name="connsiteX742" fmla="*/ 1705294 w 6134100"/>
              <a:gd name="connsiteY742" fmla="*/ 6011931 h 6148267"/>
              <a:gd name="connsiteX743" fmla="*/ 1673419 w 6134100"/>
              <a:gd name="connsiteY743" fmla="*/ 5997766 h 6148267"/>
              <a:gd name="connsiteX744" fmla="*/ 1641544 w 6134100"/>
              <a:gd name="connsiteY744" fmla="*/ 5982539 h 6148267"/>
              <a:gd name="connsiteX745" fmla="*/ 1610024 w 6134100"/>
              <a:gd name="connsiteY745" fmla="*/ 5967667 h 6148267"/>
              <a:gd name="connsiteX746" fmla="*/ 1572837 w 6134100"/>
              <a:gd name="connsiteY746" fmla="*/ 5948898 h 6148267"/>
              <a:gd name="connsiteX747" fmla="*/ 1535650 w 6134100"/>
              <a:gd name="connsiteY747" fmla="*/ 5929421 h 6148267"/>
              <a:gd name="connsiteX748" fmla="*/ 1498817 w 6134100"/>
              <a:gd name="connsiteY748" fmla="*/ 5908882 h 6148267"/>
              <a:gd name="connsiteX749" fmla="*/ 1461984 w 6134100"/>
              <a:gd name="connsiteY749" fmla="*/ 5887989 h 6148267"/>
              <a:gd name="connsiteX750" fmla="*/ 1425505 w 6134100"/>
              <a:gd name="connsiteY750" fmla="*/ 5866387 h 6148267"/>
              <a:gd name="connsiteX751" fmla="*/ 1389380 w 6134100"/>
              <a:gd name="connsiteY751" fmla="*/ 5844078 h 6148267"/>
              <a:gd name="connsiteX752" fmla="*/ 1371672 w 6134100"/>
              <a:gd name="connsiteY752" fmla="*/ 5832392 h 6148267"/>
              <a:gd name="connsiteX753" fmla="*/ 1353964 w 6134100"/>
              <a:gd name="connsiteY753" fmla="*/ 5821060 h 6148267"/>
              <a:gd name="connsiteX754" fmla="*/ 1336611 w 6134100"/>
              <a:gd name="connsiteY754" fmla="*/ 5809021 h 6148267"/>
              <a:gd name="connsiteX755" fmla="*/ 1318903 w 6134100"/>
              <a:gd name="connsiteY755" fmla="*/ 5796980 h 6148267"/>
              <a:gd name="connsiteX756" fmla="*/ 1301194 w 6134100"/>
              <a:gd name="connsiteY756" fmla="*/ 5785294 h 6148267"/>
              <a:gd name="connsiteX757" fmla="*/ 1283840 w 6134100"/>
              <a:gd name="connsiteY757" fmla="*/ 5772899 h 6148267"/>
              <a:gd name="connsiteX758" fmla="*/ 1266486 w 6134100"/>
              <a:gd name="connsiteY758" fmla="*/ 5760152 h 6148267"/>
              <a:gd name="connsiteX759" fmla="*/ 1249132 w 6134100"/>
              <a:gd name="connsiteY759" fmla="*/ 5747758 h 6148267"/>
              <a:gd name="connsiteX760" fmla="*/ 1232132 w 6134100"/>
              <a:gd name="connsiteY760" fmla="*/ 5735009 h 6148267"/>
              <a:gd name="connsiteX761" fmla="*/ 1215132 w 6134100"/>
              <a:gd name="connsiteY761" fmla="*/ 5722260 h 6148267"/>
              <a:gd name="connsiteX762" fmla="*/ 1198133 w 6134100"/>
              <a:gd name="connsiteY762" fmla="*/ 5708804 h 6148267"/>
              <a:gd name="connsiteX763" fmla="*/ 1181487 w 6134100"/>
              <a:gd name="connsiteY763" fmla="*/ 5695702 h 6148267"/>
              <a:gd name="connsiteX764" fmla="*/ 1164841 w 6134100"/>
              <a:gd name="connsiteY764" fmla="*/ 5682245 h 6148267"/>
              <a:gd name="connsiteX765" fmla="*/ 1148196 w 6134100"/>
              <a:gd name="connsiteY765" fmla="*/ 5668788 h 6148267"/>
              <a:gd name="connsiteX766" fmla="*/ 1131905 w 6134100"/>
              <a:gd name="connsiteY766" fmla="*/ 5654977 h 6148267"/>
              <a:gd name="connsiteX767" fmla="*/ 1115258 w 6134100"/>
              <a:gd name="connsiteY767" fmla="*/ 5641166 h 6148267"/>
              <a:gd name="connsiteX768" fmla="*/ 1099322 w 6134100"/>
              <a:gd name="connsiteY768" fmla="*/ 5627002 h 6148267"/>
              <a:gd name="connsiteX769" fmla="*/ 1083384 w 6134100"/>
              <a:gd name="connsiteY769" fmla="*/ 5612837 h 6148267"/>
              <a:gd name="connsiteX770" fmla="*/ 1067447 w 6134100"/>
              <a:gd name="connsiteY770" fmla="*/ 5598319 h 6148267"/>
              <a:gd name="connsiteX771" fmla="*/ 1051509 w 6134100"/>
              <a:gd name="connsiteY771" fmla="*/ 5583800 h 6148267"/>
              <a:gd name="connsiteX772" fmla="*/ 1036281 w 6134100"/>
              <a:gd name="connsiteY772" fmla="*/ 5569281 h 6148267"/>
              <a:gd name="connsiteX773" fmla="*/ 1020343 w 6134100"/>
              <a:gd name="connsiteY773" fmla="*/ 5554407 h 6148267"/>
              <a:gd name="connsiteX774" fmla="*/ 1005114 w 6134100"/>
              <a:gd name="connsiteY774" fmla="*/ 5539534 h 6148267"/>
              <a:gd name="connsiteX775" fmla="*/ 990239 w 6134100"/>
              <a:gd name="connsiteY775" fmla="*/ 5524307 h 6148267"/>
              <a:gd name="connsiteX776" fmla="*/ 975010 w 6134100"/>
              <a:gd name="connsiteY776" fmla="*/ 5509434 h 6148267"/>
              <a:gd name="connsiteX777" fmla="*/ 960135 w 6134100"/>
              <a:gd name="connsiteY777" fmla="*/ 5493852 h 6148267"/>
              <a:gd name="connsiteX778" fmla="*/ 945260 w 6134100"/>
              <a:gd name="connsiteY778" fmla="*/ 5478625 h 6148267"/>
              <a:gd name="connsiteX779" fmla="*/ 930385 w 6134100"/>
              <a:gd name="connsiteY779" fmla="*/ 5462691 h 6148267"/>
              <a:gd name="connsiteX780" fmla="*/ 916219 w 6134100"/>
              <a:gd name="connsiteY780" fmla="*/ 5447108 h 6148267"/>
              <a:gd name="connsiteX781" fmla="*/ 902052 w 6134100"/>
              <a:gd name="connsiteY781" fmla="*/ 5431173 h 6148267"/>
              <a:gd name="connsiteX782" fmla="*/ 887886 w 6134100"/>
              <a:gd name="connsiteY782" fmla="*/ 5415238 h 6148267"/>
              <a:gd name="connsiteX783" fmla="*/ 873719 w 6134100"/>
              <a:gd name="connsiteY783" fmla="*/ 5398948 h 6148267"/>
              <a:gd name="connsiteX784" fmla="*/ 859908 w 6134100"/>
              <a:gd name="connsiteY784" fmla="*/ 5383013 h 6148267"/>
              <a:gd name="connsiteX785" fmla="*/ 846449 w 6134100"/>
              <a:gd name="connsiteY785" fmla="*/ 5366723 h 6148267"/>
              <a:gd name="connsiteX786" fmla="*/ 832991 w 6134100"/>
              <a:gd name="connsiteY786" fmla="*/ 5350080 h 6148267"/>
              <a:gd name="connsiteX787" fmla="*/ 819533 w 6134100"/>
              <a:gd name="connsiteY787" fmla="*/ 5333790 h 6148267"/>
              <a:gd name="connsiteX788" fmla="*/ 806428 w 6134100"/>
              <a:gd name="connsiteY788" fmla="*/ 5316792 h 6148267"/>
              <a:gd name="connsiteX789" fmla="*/ 793325 w 6134100"/>
              <a:gd name="connsiteY789" fmla="*/ 5300148 h 6148267"/>
              <a:gd name="connsiteX790" fmla="*/ 780575 w 6134100"/>
              <a:gd name="connsiteY790" fmla="*/ 5283505 h 6148267"/>
              <a:gd name="connsiteX791" fmla="*/ 767825 w 6134100"/>
              <a:gd name="connsiteY791" fmla="*/ 5266507 h 6148267"/>
              <a:gd name="connsiteX792" fmla="*/ 755784 w 6134100"/>
              <a:gd name="connsiteY792" fmla="*/ 5249155 h 6148267"/>
              <a:gd name="connsiteX793" fmla="*/ 743387 w 6134100"/>
              <a:gd name="connsiteY793" fmla="*/ 5231803 h 6148267"/>
              <a:gd name="connsiteX794" fmla="*/ 730992 w 6134100"/>
              <a:gd name="connsiteY794" fmla="*/ 5215159 h 6148267"/>
              <a:gd name="connsiteX795" fmla="*/ 719659 w 6134100"/>
              <a:gd name="connsiteY795" fmla="*/ 5197453 h 6148267"/>
              <a:gd name="connsiteX796" fmla="*/ 707618 w 6134100"/>
              <a:gd name="connsiteY796" fmla="*/ 5180102 h 6148267"/>
              <a:gd name="connsiteX797" fmla="*/ 695930 w 6134100"/>
              <a:gd name="connsiteY797" fmla="*/ 5162396 h 6148267"/>
              <a:gd name="connsiteX798" fmla="*/ 684951 w 6134100"/>
              <a:gd name="connsiteY798" fmla="*/ 5144689 h 6148267"/>
              <a:gd name="connsiteX799" fmla="*/ 673618 w 6134100"/>
              <a:gd name="connsiteY799" fmla="*/ 5126983 h 6148267"/>
              <a:gd name="connsiteX800" fmla="*/ 662638 w 6134100"/>
              <a:gd name="connsiteY800" fmla="*/ 5109277 h 6148267"/>
              <a:gd name="connsiteX801" fmla="*/ 652013 w 6134100"/>
              <a:gd name="connsiteY801" fmla="*/ 5091571 h 6148267"/>
              <a:gd name="connsiteX802" fmla="*/ 641389 w 6134100"/>
              <a:gd name="connsiteY802" fmla="*/ 5073512 h 6148267"/>
              <a:gd name="connsiteX803" fmla="*/ 631118 w 6134100"/>
              <a:gd name="connsiteY803" fmla="*/ 5055451 h 6148267"/>
              <a:gd name="connsiteX804" fmla="*/ 620847 w 6134100"/>
              <a:gd name="connsiteY804" fmla="*/ 5037391 h 6148267"/>
              <a:gd name="connsiteX805" fmla="*/ 610931 w 6134100"/>
              <a:gd name="connsiteY805" fmla="*/ 5019331 h 6148267"/>
              <a:gd name="connsiteX806" fmla="*/ 601014 w 6134100"/>
              <a:gd name="connsiteY806" fmla="*/ 5001270 h 6148267"/>
              <a:gd name="connsiteX807" fmla="*/ 591452 w 6134100"/>
              <a:gd name="connsiteY807" fmla="*/ 4982856 h 6148267"/>
              <a:gd name="connsiteX808" fmla="*/ 582244 w 6134100"/>
              <a:gd name="connsiteY808" fmla="*/ 4964797 h 6148267"/>
              <a:gd name="connsiteX809" fmla="*/ 573036 w 6134100"/>
              <a:gd name="connsiteY809" fmla="*/ 4946382 h 6148267"/>
              <a:gd name="connsiteX810" fmla="*/ 564181 w 6134100"/>
              <a:gd name="connsiteY810" fmla="*/ 4927968 h 6148267"/>
              <a:gd name="connsiteX811" fmla="*/ 555328 w 6134100"/>
              <a:gd name="connsiteY811" fmla="*/ 4909554 h 6148267"/>
              <a:gd name="connsiteX812" fmla="*/ 546828 w 6134100"/>
              <a:gd name="connsiteY812" fmla="*/ 4891140 h 6148267"/>
              <a:gd name="connsiteX813" fmla="*/ 538328 w 6134100"/>
              <a:gd name="connsiteY813" fmla="*/ 4872724 h 6148267"/>
              <a:gd name="connsiteX814" fmla="*/ 530536 w 6134100"/>
              <a:gd name="connsiteY814" fmla="*/ 4853957 h 6148267"/>
              <a:gd name="connsiteX815" fmla="*/ 522390 w 6134100"/>
              <a:gd name="connsiteY815" fmla="*/ 4835542 h 6148267"/>
              <a:gd name="connsiteX816" fmla="*/ 514598 w 6134100"/>
              <a:gd name="connsiteY816" fmla="*/ 4816773 h 6148267"/>
              <a:gd name="connsiteX817" fmla="*/ 507515 w 6134100"/>
              <a:gd name="connsiteY817" fmla="*/ 4798006 h 6148267"/>
              <a:gd name="connsiteX818" fmla="*/ 500078 w 6134100"/>
              <a:gd name="connsiteY818" fmla="*/ 4779591 h 6148267"/>
              <a:gd name="connsiteX819" fmla="*/ 492640 w 6134100"/>
              <a:gd name="connsiteY819" fmla="*/ 4760822 h 6148267"/>
              <a:gd name="connsiteX820" fmla="*/ 486265 w 6134100"/>
              <a:gd name="connsiteY820" fmla="*/ 4742054 h 6148267"/>
              <a:gd name="connsiteX821" fmla="*/ 479182 w 6134100"/>
              <a:gd name="connsiteY821" fmla="*/ 4723640 h 6148267"/>
              <a:gd name="connsiteX822" fmla="*/ 473162 w 6134100"/>
              <a:gd name="connsiteY822" fmla="*/ 4704871 h 6148267"/>
              <a:gd name="connsiteX823" fmla="*/ 466787 w 6134100"/>
              <a:gd name="connsiteY823" fmla="*/ 4685749 h 6148267"/>
              <a:gd name="connsiteX824" fmla="*/ 460766 w 6134100"/>
              <a:gd name="connsiteY824" fmla="*/ 4666981 h 6148267"/>
              <a:gd name="connsiteX825" fmla="*/ 455099 w 6134100"/>
              <a:gd name="connsiteY825" fmla="*/ 4648567 h 6148267"/>
              <a:gd name="connsiteX826" fmla="*/ 449432 w 6134100"/>
              <a:gd name="connsiteY826" fmla="*/ 4629798 h 6148267"/>
              <a:gd name="connsiteX827" fmla="*/ 443766 w 6134100"/>
              <a:gd name="connsiteY827" fmla="*/ 4611030 h 6148267"/>
              <a:gd name="connsiteX828" fmla="*/ 438807 w 6134100"/>
              <a:gd name="connsiteY828" fmla="*/ 4592261 h 6148267"/>
              <a:gd name="connsiteX829" fmla="*/ 433849 w 6134100"/>
              <a:gd name="connsiteY829" fmla="*/ 4573847 h 6148267"/>
              <a:gd name="connsiteX830" fmla="*/ 429246 w 6134100"/>
              <a:gd name="connsiteY830" fmla="*/ 4555079 h 6148267"/>
              <a:gd name="connsiteX831" fmla="*/ 424641 w 6134100"/>
              <a:gd name="connsiteY831" fmla="*/ 4536310 h 6148267"/>
              <a:gd name="connsiteX832" fmla="*/ 420391 w 6134100"/>
              <a:gd name="connsiteY832" fmla="*/ 4517542 h 6148267"/>
              <a:gd name="connsiteX833" fmla="*/ 416141 w 6134100"/>
              <a:gd name="connsiteY833" fmla="*/ 4499128 h 6148267"/>
              <a:gd name="connsiteX834" fmla="*/ 412599 w 6134100"/>
              <a:gd name="connsiteY834" fmla="*/ 4480359 h 6148267"/>
              <a:gd name="connsiteX835" fmla="*/ 409058 w 6134100"/>
              <a:gd name="connsiteY835" fmla="*/ 4461945 h 6148267"/>
              <a:gd name="connsiteX836" fmla="*/ 404808 w 6134100"/>
              <a:gd name="connsiteY836" fmla="*/ 4449551 h 6148267"/>
              <a:gd name="connsiteX837" fmla="*/ 400913 w 6134100"/>
              <a:gd name="connsiteY837" fmla="*/ 4437865 h 6148267"/>
              <a:gd name="connsiteX838" fmla="*/ 397725 w 6134100"/>
              <a:gd name="connsiteY838" fmla="*/ 4425824 h 6148267"/>
              <a:gd name="connsiteX839" fmla="*/ 395246 w 6134100"/>
              <a:gd name="connsiteY839" fmla="*/ 4414492 h 6148267"/>
              <a:gd name="connsiteX840" fmla="*/ 393475 w 6134100"/>
              <a:gd name="connsiteY840" fmla="*/ 4404223 h 6148267"/>
              <a:gd name="connsiteX841" fmla="*/ 392413 w 6134100"/>
              <a:gd name="connsiteY841" fmla="*/ 4393954 h 6148267"/>
              <a:gd name="connsiteX842" fmla="*/ 392413 w 6134100"/>
              <a:gd name="connsiteY842" fmla="*/ 4384747 h 6148267"/>
              <a:gd name="connsiteX843" fmla="*/ 392766 w 6134100"/>
              <a:gd name="connsiteY843" fmla="*/ 4375894 h 6148267"/>
              <a:gd name="connsiteX844" fmla="*/ 393829 w 6134100"/>
              <a:gd name="connsiteY844" fmla="*/ 4367748 h 6148267"/>
              <a:gd name="connsiteX845" fmla="*/ 395600 w 6134100"/>
              <a:gd name="connsiteY845" fmla="*/ 4360313 h 6148267"/>
              <a:gd name="connsiteX846" fmla="*/ 396663 w 6134100"/>
              <a:gd name="connsiteY846" fmla="*/ 4357479 h 6148267"/>
              <a:gd name="connsiteX847" fmla="*/ 398079 w 6134100"/>
              <a:gd name="connsiteY847" fmla="*/ 4354292 h 6148267"/>
              <a:gd name="connsiteX848" fmla="*/ 399496 w 6134100"/>
              <a:gd name="connsiteY848" fmla="*/ 4351106 h 6148267"/>
              <a:gd name="connsiteX849" fmla="*/ 400913 w 6134100"/>
              <a:gd name="connsiteY849" fmla="*/ 4348981 h 6148267"/>
              <a:gd name="connsiteX850" fmla="*/ 402683 w 6134100"/>
              <a:gd name="connsiteY850" fmla="*/ 4346502 h 6148267"/>
              <a:gd name="connsiteX851" fmla="*/ 404808 w 6134100"/>
              <a:gd name="connsiteY851" fmla="*/ 4344377 h 6148267"/>
              <a:gd name="connsiteX852" fmla="*/ 406579 w 6134100"/>
              <a:gd name="connsiteY852" fmla="*/ 4342607 h 6148267"/>
              <a:gd name="connsiteX853" fmla="*/ 408704 w 6134100"/>
              <a:gd name="connsiteY853" fmla="*/ 4340835 h 6148267"/>
              <a:gd name="connsiteX854" fmla="*/ 410829 w 6134100"/>
              <a:gd name="connsiteY854" fmla="*/ 4339773 h 6148267"/>
              <a:gd name="connsiteX855" fmla="*/ 413662 w 6134100"/>
              <a:gd name="connsiteY855" fmla="*/ 4339065 h 6148267"/>
              <a:gd name="connsiteX856" fmla="*/ 415787 w 6134100"/>
              <a:gd name="connsiteY856" fmla="*/ 4338357 h 6148267"/>
              <a:gd name="connsiteX857" fmla="*/ 418621 w 6134100"/>
              <a:gd name="connsiteY857" fmla="*/ 4337648 h 6148267"/>
              <a:gd name="connsiteX858" fmla="*/ 421808 w 6134100"/>
              <a:gd name="connsiteY858" fmla="*/ 4337648 h 6148267"/>
              <a:gd name="connsiteX859" fmla="*/ 424287 w 6134100"/>
              <a:gd name="connsiteY859" fmla="*/ 4338357 h 6148267"/>
              <a:gd name="connsiteX860" fmla="*/ 427474 w 6134100"/>
              <a:gd name="connsiteY860" fmla="*/ 4339065 h 6148267"/>
              <a:gd name="connsiteX861" fmla="*/ 430662 w 6134100"/>
              <a:gd name="connsiteY861" fmla="*/ 4339773 h 6148267"/>
              <a:gd name="connsiteX862" fmla="*/ 433496 w 6134100"/>
              <a:gd name="connsiteY862" fmla="*/ 4340835 h 6148267"/>
              <a:gd name="connsiteX863" fmla="*/ 436329 w 6134100"/>
              <a:gd name="connsiteY863" fmla="*/ 4342607 h 6148267"/>
              <a:gd name="connsiteX864" fmla="*/ 439870 w 6134100"/>
              <a:gd name="connsiteY864" fmla="*/ 4344377 h 6148267"/>
              <a:gd name="connsiteX865" fmla="*/ 442704 w 6134100"/>
              <a:gd name="connsiteY865" fmla="*/ 4346147 h 6148267"/>
              <a:gd name="connsiteX866" fmla="*/ 449079 w 6134100"/>
              <a:gd name="connsiteY866" fmla="*/ 4350751 h 6148267"/>
              <a:gd name="connsiteX867" fmla="*/ 455454 w 6134100"/>
              <a:gd name="connsiteY867" fmla="*/ 4356771 h 6148267"/>
              <a:gd name="connsiteX868" fmla="*/ 462182 w 6134100"/>
              <a:gd name="connsiteY868" fmla="*/ 4362791 h 6148267"/>
              <a:gd name="connsiteX869" fmla="*/ 468557 w 6134100"/>
              <a:gd name="connsiteY869" fmla="*/ 4370228 h 6148267"/>
              <a:gd name="connsiteX870" fmla="*/ 474932 w 6134100"/>
              <a:gd name="connsiteY870" fmla="*/ 4378019 h 6148267"/>
              <a:gd name="connsiteX871" fmla="*/ 481662 w 6134100"/>
              <a:gd name="connsiteY871" fmla="*/ 4386517 h 6148267"/>
              <a:gd name="connsiteX872" fmla="*/ 487682 w 6134100"/>
              <a:gd name="connsiteY872" fmla="*/ 4395724 h 6148267"/>
              <a:gd name="connsiteX873" fmla="*/ 494057 w 6134100"/>
              <a:gd name="connsiteY873" fmla="*/ 4405994 h 6148267"/>
              <a:gd name="connsiteX874" fmla="*/ 499723 w 6134100"/>
              <a:gd name="connsiteY874" fmla="*/ 4416264 h 6148267"/>
              <a:gd name="connsiteX875" fmla="*/ 505390 w 6134100"/>
              <a:gd name="connsiteY875" fmla="*/ 4426887 h 6148267"/>
              <a:gd name="connsiteX876" fmla="*/ 510348 w 6134100"/>
              <a:gd name="connsiteY876" fmla="*/ 4438573 h 6148267"/>
              <a:gd name="connsiteX877" fmla="*/ 514953 w 6134100"/>
              <a:gd name="connsiteY877" fmla="*/ 4449905 h 6148267"/>
              <a:gd name="connsiteX878" fmla="*/ 533015 w 6134100"/>
              <a:gd name="connsiteY878" fmla="*/ 4480359 h 6148267"/>
              <a:gd name="connsiteX879" fmla="*/ 551431 w 6134100"/>
              <a:gd name="connsiteY879" fmla="*/ 4510460 h 6148267"/>
              <a:gd name="connsiteX880" fmla="*/ 570556 w 6134100"/>
              <a:gd name="connsiteY880" fmla="*/ 4540205 h 6148267"/>
              <a:gd name="connsiteX881" fmla="*/ 589327 w 6134100"/>
              <a:gd name="connsiteY881" fmla="*/ 4569951 h 6148267"/>
              <a:gd name="connsiteX882" fmla="*/ 608806 w 6134100"/>
              <a:gd name="connsiteY882" fmla="*/ 4599344 h 6148267"/>
              <a:gd name="connsiteX883" fmla="*/ 628285 w 6134100"/>
              <a:gd name="connsiteY883" fmla="*/ 4628736 h 6148267"/>
              <a:gd name="connsiteX884" fmla="*/ 648472 w 6134100"/>
              <a:gd name="connsiteY884" fmla="*/ 4657419 h 6148267"/>
              <a:gd name="connsiteX885" fmla="*/ 668660 w 6134100"/>
              <a:gd name="connsiteY885" fmla="*/ 4686457 h 6148267"/>
              <a:gd name="connsiteX886" fmla="*/ 689201 w 6134100"/>
              <a:gd name="connsiteY886" fmla="*/ 4714433 h 6148267"/>
              <a:gd name="connsiteX887" fmla="*/ 710451 w 6134100"/>
              <a:gd name="connsiteY887" fmla="*/ 4742408 h 6148267"/>
              <a:gd name="connsiteX888" fmla="*/ 731346 w 6134100"/>
              <a:gd name="connsiteY888" fmla="*/ 4770384 h 6148267"/>
              <a:gd name="connsiteX889" fmla="*/ 752950 w 6134100"/>
              <a:gd name="connsiteY889" fmla="*/ 4797651 h 6148267"/>
              <a:gd name="connsiteX890" fmla="*/ 774908 w 6134100"/>
              <a:gd name="connsiteY890" fmla="*/ 4824565 h 6148267"/>
              <a:gd name="connsiteX891" fmla="*/ 796867 w 6134100"/>
              <a:gd name="connsiteY891" fmla="*/ 4851123 h 6148267"/>
              <a:gd name="connsiteX892" fmla="*/ 819533 w 6134100"/>
              <a:gd name="connsiteY892" fmla="*/ 4877683 h 6148267"/>
              <a:gd name="connsiteX893" fmla="*/ 842199 w 6134100"/>
              <a:gd name="connsiteY893" fmla="*/ 4903534 h 6148267"/>
              <a:gd name="connsiteX894" fmla="*/ 865219 w 6134100"/>
              <a:gd name="connsiteY894" fmla="*/ 4928677 h 6148267"/>
              <a:gd name="connsiteX895" fmla="*/ 888594 w 6134100"/>
              <a:gd name="connsiteY895" fmla="*/ 4953818 h 6148267"/>
              <a:gd name="connsiteX896" fmla="*/ 912324 w 6134100"/>
              <a:gd name="connsiteY896" fmla="*/ 4978253 h 6148267"/>
              <a:gd name="connsiteX897" fmla="*/ 936407 w 6134100"/>
              <a:gd name="connsiteY897" fmla="*/ 5002687 h 6148267"/>
              <a:gd name="connsiteX898" fmla="*/ 960490 w 6134100"/>
              <a:gd name="connsiteY898" fmla="*/ 5026060 h 6148267"/>
              <a:gd name="connsiteX899" fmla="*/ 985281 w 6134100"/>
              <a:gd name="connsiteY899" fmla="*/ 5049431 h 6148267"/>
              <a:gd name="connsiteX900" fmla="*/ 1009718 w 6134100"/>
              <a:gd name="connsiteY900" fmla="*/ 5071740 h 6148267"/>
              <a:gd name="connsiteX901" fmla="*/ 1035218 w 6134100"/>
              <a:gd name="connsiteY901" fmla="*/ 5094050 h 6148267"/>
              <a:gd name="connsiteX902" fmla="*/ 1060009 w 6134100"/>
              <a:gd name="connsiteY902" fmla="*/ 5115652 h 6148267"/>
              <a:gd name="connsiteX903" fmla="*/ 1085863 w 6134100"/>
              <a:gd name="connsiteY903" fmla="*/ 5136545 h 6148267"/>
              <a:gd name="connsiteX904" fmla="*/ 1111717 w 6134100"/>
              <a:gd name="connsiteY904" fmla="*/ 5157084 h 6148267"/>
              <a:gd name="connsiteX905" fmla="*/ 1137571 w 6134100"/>
              <a:gd name="connsiteY905" fmla="*/ 5176915 h 6148267"/>
              <a:gd name="connsiteX906" fmla="*/ 1163779 w 6134100"/>
              <a:gd name="connsiteY906" fmla="*/ 5196038 h 6148267"/>
              <a:gd name="connsiteX907" fmla="*/ 1190341 w 6134100"/>
              <a:gd name="connsiteY907" fmla="*/ 5215159 h 6148267"/>
              <a:gd name="connsiteX908" fmla="*/ 1216904 w 6134100"/>
              <a:gd name="connsiteY908" fmla="*/ 5233220 h 6148267"/>
              <a:gd name="connsiteX909" fmla="*/ 1243820 w 6134100"/>
              <a:gd name="connsiteY909" fmla="*/ 5250217 h 6148267"/>
              <a:gd name="connsiteX910" fmla="*/ 1244882 w 6134100"/>
              <a:gd name="connsiteY910" fmla="*/ 5251280 h 6148267"/>
              <a:gd name="connsiteX911" fmla="*/ 1245945 w 6134100"/>
              <a:gd name="connsiteY911" fmla="*/ 5251280 h 6148267"/>
              <a:gd name="connsiteX912" fmla="*/ 1247007 w 6134100"/>
              <a:gd name="connsiteY912" fmla="*/ 5251280 h 6148267"/>
              <a:gd name="connsiteX913" fmla="*/ 1248070 w 6134100"/>
              <a:gd name="connsiteY913" fmla="*/ 5251280 h 6148267"/>
              <a:gd name="connsiteX914" fmla="*/ 1250195 w 6134100"/>
              <a:gd name="connsiteY914" fmla="*/ 5249864 h 6148267"/>
              <a:gd name="connsiteX915" fmla="*/ 1252320 w 6134100"/>
              <a:gd name="connsiteY915" fmla="*/ 5248447 h 6148267"/>
              <a:gd name="connsiteX916" fmla="*/ 1256570 w 6134100"/>
              <a:gd name="connsiteY916" fmla="*/ 5243844 h 6148267"/>
              <a:gd name="connsiteX917" fmla="*/ 1261528 w 6134100"/>
              <a:gd name="connsiteY917" fmla="*/ 5237823 h 6148267"/>
              <a:gd name="connsiteX918" fmla="*/ 1264007 w 6134100"/>
              <a:gd name="connsiteY918" fmla="*/ 5234636 h 6148267"/>
              <a:gd name="connsiteX919" fmla="*/ 1266840 w 6134100"/>
              <a:gd name="connsiteY919" fmla="*/ 5231803 h 6148267"/>
              <a:gd name="connsiteX920" fmla="*/ 1270028 w 6134100"/>
              <a:gd name="connsiteY920" fmla="*/ 5229325 h 6148267"/>
              <a:gd name="connsiteX921" fmla="*/ 1273570 w 6134100"/>
              <a:gd name="connsiteY921" fmla="*/ 5227200 h 6148267"/>
              <a:gd name="connsiteX922" fmla="*/ 1275340 w 6134100"/>
              <a:gd name="connsiteY922" fmla="*/ 5226491 h 6148267"/>
              <a:gd name="connsiteX923" fmla="*/ 1276757 w 6134100"/>
              <a:gd name="connsiteY923" fmla="*/ 5225783 h 6148267"/>
              <a:gd name="connsiteX924" fmla="*/ 1278882 w 6134100"/>
              <a:gd name="connsiteY924" fmla="*/ 5225075 h 6148267"/>
              <a:gd name="connsiteX925" fmla="*/ 1281007 w 6134100"/>
              <a:gd name="connsiteY925" fmla="*/ 5225075 h 6148267"/>
              <a:gd name="connsiteX926" fmla="*/ 1283132 w 6134100"/>
              <a:gd name="connsiteY926" fmla="*/ 5224721 h 6148267"/>
              <a:gd name="connsiteX927" fmla="*/ 1285257 w 6134100"/>
              <a:gd name="connsiteY927" fmla="*/ 5225075 h 6148267"/>
              <a:gd name="connsiteX928" fmla="*/ 1287736 w 6134100"/>
              <a:gd name="connsiteY928" fmla="*/ 5225075 h 6148267"/>
              <a:gd name="connsiteX929" fmla="*/ 1289861 w 6134100"/>
              <a:gd name="connsiteY929" fmla="*/ 5225783 h 6148267"/>
              <a:gd name="connsiteX930" fmla="*/ 1299778 w 6134100"/>
              <a:gd name="connsiteY930" fmla="*/ 5228970 h 6148267"/>
              <a:gd name="connsiteX931" fmla="*/ 1310048 w 6134100"/>
              <a:gd name="connsiteY931" fmla="*/ 5232158 h 6148267"/>
              <a:gd name="connsiteX932" fmla="*/ 1319611 w 6134100"/>
              <a:gd name="connsiteY932" fmla="*/ 5235698 h 6148267"/>
              <a:gd name="connsiteX933" fmla="*/ 1329881 w 6134100"/>
              <a:gd name="connsiteY933" fmla="*/ 5239240 h 6148267"/>
              <a:gd name="connsiteX934" fmla="*/ 1316778 w 6134100"/>
              <a:gd name="connsiteY934" fmla="*/ 5230741 h 6148267"/>
              <a:gd name="connsiteX935" fmla="*/ 1303673 w 6134100"/>
              <a:gd name="connsiteY935" fmla="*/ 5221888 h 6148267"/>
              <a:gd name="connsiteX936" fmla="*/ 1290570 w 6134100"/>
              <a:gd name="connsiteY936" fmla="*/ 5212681 h 6148267"/>
              <a:gd name="connsiteX937" fmla="*/ 1277465 w 6134100"/>
              <a:gd name="connsiteY937" fmla="*/ 5203120 h 6148267"/>
              <a:gd name="connsiteX938" fmla="*/ 1264715 w 6134100"/>
              <a:gd name="connsiteY938" fmla="*/ 5192850 h 6148267"/>
              <a:gd name="connsiteX939" fmla="*/ 1251612 w 6134100"/>
              <a:gd name="connsiteY939" fmla="*/ 5182226 h 6148267"/>
              <a:gd name="connsiteX940" fmla="*/ 1238153 w 6134100"/>
              <a:gd name="connsiteY940" fmla="*/ 5171603 h 6148267"/>
              <a:gd name="connsiteX941" fmla="*/ 1225049 w 6134100"/>
              <a:gd name="connsiteY941" fmla="*/ 5160271 h 6148267"/>
              <a:gd name="connsiteX942" fmla="*/ 1217257 w 6134100"/>
              <a:gd name="connsiteY942" fmla="*/ 5145752 h 6148267"/>
              <a:gd name="connsiteX943" fmla="*/ 1209466 w 6134100"/>
              <a:gd name="connsiteY943" fmla="*/ 5131587 h 6148267"/>
              <a:gd name="connsiteX944" fmla="*/ 1202737 w 6134100"/>
              <a:gd name="connsiteY944" fmla="*/ 5118131 h 6148267"/>
              <a:gd name="connsiteX945" fmla="*/ 1195654 w 6134100"/>
              <a:gd name="connsiteY945" fmla="*/ 5105028 h 6148267"/>
              <a:gd name="connsiteX946" fmla="*/ 1189633 w 6134100"/>
              <a:gd name="connsiteY946" fmla="*/ 5092280 h 6148267"/>
              <a:gd name="connsiteX947" fmla="*/ 1183612 w 6134100"/>
              <a:gd name="connsiteY947" fmla="*/ 5080594 h 6148267"/>
              <a:gd name="connsiteX948" fmla="*/ 1177946 w 6134100"/>
              <a:gd name="connsiteY948" fmla="*/ 5068554 h 6148267"/>
              <a:gd name="connsiteX949" fmla="*/ 1172279 w 6134100"/>
              <a:gd name="connsiteY949" fmla="*/ 5057576 h 6148267"/>
              <a:gd name="connsiteX950" fmla="*/ 1167321 w 6134100"/>
              <a:gd name="connsiteY950" fmla="*/ 5046598 h 6148267"/>
              <a:gd name="connsiteX951" fmla="*/ 1162363 w 6134100"/>
              <a:gd name="connsiteY951" fmla="*/ 5036683 h 6148267"/>
              <a:gd name="connsiteX952" fmla="*/ 1157758 w 6134100"/>
              <a:gd name="connsiteY952" fmla="*/ 5026768 h 6148267"/>
              <a:gd name="connsiteX953" fmla="*/ 1153508 w 6134100"/>
              <a:gd name="connsiteY953" fmla="*/ 5017561 h 6148267"/>
              <a:gd name="connsiteX954" fmla="*/ 1149258 w 6134100"/>
              <a:gd name="connsiteY954" fmla="*/ 5008707 h 6148267"/>
              <a:gd name="connsiteX955" fmla="*/ 1145363 w 6134100"/>
              <a:gd name="connsiteY955" fmla="*/ 4999854 h 6148267"/>
              <a:gd name="connsiteX956" fmla="*/ 1141466 w 6134100"/>
              <a:gd name="connsiteY956" fmla="*/ 4991710 h 6148267"/>
              <a:gd name="connsiteX957" fmla="*/ 1137571 w 6134100"/>
              <a:gd name="connsiteY957" fmla="*/ 4983919 h 6148267"/>
              <a:gd name="connsiteX958" fmla="*/ 1131196 w 6134100"/>
              <a:gd name="connsiteY958" fmla="*/ 4969400 h 6148267"/>
              <a:gd name="connsiteX959" fmla="*/ 1125530 w 6134100"/>
              <a:gd name="connsiteY959" fmla="*/ 4955943 h 6148267"/>
              <a:gd name="connsiteX960" fmla="*/ 1120571 w 6134100"/>
              <a:gd name="connsiteY960" fmla="*/ 4943903 h 6148267"/>
              <a:gd name="connsiteX961" fmla="*/ 1115258 w 6134100"/>
              <a:gd name="connsiteY961" fmla="*/ 4932217 h 6148267"/>
              <a:gd name="connsiteX962" fmla="*/ 1111363 w 6134100"/>
              <a:gd name="connsiteY962" fmla="*/ 4921948 h 6148267"/>
              <a:gd name="connsiteX963" fmla="*/ 1107467 w 6134100"/>
              <a:gd name="connsiteY963" fmla="*/ 4912741 h 6148267"/>
              <a:gd name="connsiteX964" fmla="*/ 1103925 w 6134100"/>
              <a:gd name="connsiteY964" fmla="*/ 4903887 h 6148267"/>
              <a:gd name="connsiteX965" fmla="*/ 1100384 w 6134100"/>
              <a:gd name="connsiteY965" fmla="*/ 4895389 h 6148267"/>
              <a:gd name="connsiteX966" fmla="*/ 1099675 w 6134100"/>
              <a:gd name="connsiteY966" fmla="*/ 4895389 h 6148267"/>
              <a:gd name="connsiteX967" fmla="*/ 1099322 w 6134100"/>
              <a:gd name="connsiteY967" fmla="*/ 4895035 h 6148267"/>
              <a:gd name="connsiteX968" fmla="*/ 1098967 w 6134100"/>
              <a:gd name="connsiteY968" fmla="*/ 4893264 h 6148267"/>
              <a:gd name="connsiteX969" fmla="*/ 1097197 w 6134100"/>
              <a:gd name="connsiteY969" fmla="*/ 4889723 h 6148267"/>
              <a:gd name="connsiteX970" fmla="*/ 1094717 w 6134100"/>
              <a:gd name="connsiteY970" fmla="*/ 4881932 h 6148267"/>
              <a:gd name="connsiteX971" fmla="*/ 1091884 w 6134100"/>
              <a:gd name="connsiteY971" fmla="*/ 4874496 h 6148267"/>
              <a:gd name="connsiteX972" fmla="*/ 1089050 w 6134100"/>
              <a:gd name="connsiteY972" fmla="*/ 4867767 h 6148267"/>
              <a:gd name="connsiteX973" fmla="*/ 1085863 w 6134100"/>
              <a:gd name="connsiteY973" fmla="*/ 4860330 h 6148267"/>
              <a:gd name="connsiteX974" fmla="*/ 1083030 w 6134100"/>
              <a:gd name="connsiteY974" fmla="*/ 4852895 h 6148267"/>
              <a:gd name="connsiteX975" fmla="*/ 1080197 w 6134100"/>
              <a:gd name="connsiteY975" fmla="*/ 4845458 h 6148267"/>
              <a:gd name="connsiteX976" fmla="*/ 1077009 w 6134100"/>
              <a:gd name="connsiteY976" fmla="*/ 4837667 h 6148267"/>
              <a:gd name="connsiteX977" fmla="*/ 1073822 w 6134100"/>
              <a:gd name="connsiteY977" fmla="*/ 4829168 h 6148267"/>
              <a:gd name="connsiteX978" fmla="*/ 1070989 w 6134100"/>
              <a:gd name="connsiteY978" fmla="*/ 4819961 h 6148267"/>
              <a:gd name="connsiteX979" fmla="*/ 1071342 w 6134100"/>
              <a:gd name="connsiteY979" fmla="*/ 4819607 h 6148267"/>
              <a:gd name="connsiteX980" fmla="*/ 1073114 w 6134100"/>
              <a:gd name="connsiteY980" fmla="*/ 4818545 h 6148267"/>
              <a:gd name="connsiteX981" fmla="*/ 1072051 w 6134100"/>
              <a:gd name="connsiteY981" fmla="*/ 4814295 h 6148267"/>
              <a:gd name="connsiteX982" fmla="*/ 1070989 w 6134100"/>
              <a:gd name="connsiteY982" fmla="*/ 4810400 h 6148267"/>
              <a:gd name="connsiteX983" fmla="*/ 1069217 w 6134100"/>
              <a:gd name="connsiteY983" fmla="*/ 4806151 h 6148267"/>
              <a:gd name="connsiteX984" fmla="*/ 1068155 w 6134100"/>
              <a:gd name="connsiteY984" fmla="*/ 4801901 h 6148267"/>
              <a:gd name="connsiteX985" fmla="*/ 1055759 w 6134100"/>
              <a:gd name="connsiteY985" fmla="*/ 4787736 h 6148267"/>
              <a:gd name="connsiteX986" fmla="*/ 1043009 w 6134100"/>
              <a:gd name="connsiteY986" fmla="*/ 4773571 h 6148267"/>
              <a:gd name="connsiteX987" fmla="*/ 1030968 w 6134100"/>
              <a:gd name="connsiteY987" fmla="*/ 4759052 h 6148267"/>
              <a:gd name="connsiteX988" fmla="*/ 1018573 w 6134100"/>
              <a:gd name="connsiteY988" fmla="*/ 4744179 h 6148267"/>
              <a:gd name="connsiteX989" fmla="*/ 1015031 w 6134100"/>
              <a:gd name="connsiteY989" fmla="*/ 4740638 h 6148267"/>
              <a:gd name="connsiteX990" fmla="*/ 1012198 w 6134100"/>
              <a:gd name="connsiteY990" fmla="*/ 4736389 h 6148267"/>
              <a:gd name="connsiteX991" fmla="*/ 1009010 w 6134100"/>
              <a:gd name="connsiteY991" fmla="*/ 4731784 h 6148267"/>
              <a:gd name="connsiteX992" fmla="*/ 1006176 w 6134100"/>
              <a:gd name="connsiteY992" fmla="*/ 4727535 h 6148267"/>
              <a:gd name="connsiteX993" fmla="*/ 1003698 w 6134100"/>
              <a:gd name="connsiteY993" fmla="*/ 4723286 h 6148267"/>
              <a:gd name="connsiteX994" fmla="*/ 1001218 w 6134100"/>
              <a:gd name="connsiteY994" fmla="*/ 4718682 h 6148267"/>
              <a:gd name="connsiteX995" fmla="*/ 999448 w 6134100"/>
              <a:gd name="connsiteY995" fmla="*/ 4714433 h 6148267"/>
              <a:gd name="connsiteX996" fmla="*/ 997323 w 6134100"/>
              <a:gd name="connsiteY996" fmla="*/ 4709830 h 6148267"/>
              <a:gd name="connsiteX997" fmla="*/ 995906 w 6134100"/>
              <a:gd name="connsiteY997" fmla="*/ 4705580 h 6148267"/>
              <a:gd name="connsiteX998" fmla="*/ 994843 w 6134100"/>
              <a:gd name="connsiteY998" fmla="*/ 4701331 h 6148267"/>
              <a:gd name="connsiteX999" fmla="*/ 993426 w 6134100"/>
              <a:gd name="connsiteY999" fmla="*/ 4697081 h 6148267"/>
              <a:gd name="connsiteX1000" fmla="*/ 992364 w 6134100"/>
              <a:gd name="connsiteY1000" fmla="*/ 4693186 h 6148267"/>
              <a:gd name="connsiteX1001" fmla="*/ 992010 w 6134100"/>
              <a:gd name="connsiteY1001" fmla="*/ 4689290 h 6148267"/>
              <a:gd name="connsiteX1002" fmla="*/ 991656 w 6134100"/>
              <a:gd name="connsiteY1002" fmla="*/ 4685395 h 6148267"/>
              <a:gd name="connsiteX1003" fmla="*/ 991301 w 6134100"/>
              <a:gd name="connsiteY1003" fmla="*/ 4682208 h 6148267"/>
              <a:gd name="connsiteX1004" fmla="*/ 991656 w 6134100"/>
              <a:gd name="connsiteY1004" fmla="*/ 4678667 h 6148267"/>
              <a:gd name="connsiteX1005" fmla="*/ 982093 w 6134100"/>
              <a:gd name="connsiteY1005" fmla="*/ 4675833 h 6148267"/>
              <a:gd name="connsiteX1006" fmla="*/ 972531 w 6134100"/>
              <a:gd name="connsiteY1006" fmla="*/ 4672646 h 6148267"/>
              <a:gd name="connsiteX1007" fmla="*/ 961906 w 6134100"/>
              <a:gd name="connsiteY1007" fmla="*/ 4668751 h 6148267"/>
              <a:gd name="connsiteX1008" fmla="*/ 951635 w 6134100"/>
              <a:gd name="connsiteY1008" fmla="*/ 4664148 h 6148267"/>
              <a:gd name="connsiteX1009" fmla="*/ 943135 w 6134100"/>
              <a:gd name="connsiteY1009" fmla="*/ 4653524 h 6148267"/>
              <a:gd name="connsiteX1010" fmla="*/ 935698 w 6134100"/>
              <a:gd name="connsiteY1010" fmla="*/ 4643963 h 6148267"/>
              <a:gd name="connsiteX1011" fmla="*/ 927907 w 6134100"/>
              <a:gd name="connsiteY1011" fmla="*/ 4634756 h 6148267"/>
              <a:gd name="connsiteX1012" fmla="*/ 920824 w 6134100"/>
              <a:gd name="connsiteY1012" fmla="*/ 4626257 h 6148267"/>
              <a:gd name="connsiteX1013" fmla="*/ 914802 w 6134100"/>
              <a:gd name="connsiteY1013" fmla="*/ 4617758 h 6148267"/>
              <a:gd name="connsiteX1014" fmla="*/ 909136 w 6134100"/>
              <a:gd name="connsiteY1014" fmla="*/ 4610322 h 6148267"/>
              <a:gd name="connsiteX1015" fmla="*/ 903115 w 6134100"/>
              <a:gd name="connsiteY1015" fmla="*/ 4602885 h 6148267"/>
              <a:gd name="connsiteX1016" fmla="*/ 897802 w 6134100"/>
              <a:gd name="connsiteY1016" fmla="*/ 4595803 h 6148267"/>
              <a:gd name="connsiteX1017" fmla="*/ 888241 w 6134100"/>
              <a:gd name="connsiteY1017" fmla="*/ 4582700 h 6148267"/>
              <a:gd name="connsiteX1018" fmla="*/ 879386 w 6134100"/>
              <a:gd name="connsiteY1018" fmla="*/ 4570306 h 6148267"/>
              <a:gd name="connsiteX1019" fmla="*/ 870886 w 6134100"/>
              <a:gd name="connsiteY1019" fmla="*/ 4558619 h 6148267"/>
              <a:gd name="connsiteX1020" fmla="*/ 862386 w 6134100"/>
              <a:gd name="connsiteY1020" fmla="*/ 4547642 h 6148267"/>
              <a:gd name="connsiteX1021" fmla="*/ 854595 w 6134100"/>
              <a:gd name="connsiteY1021" fmla="*/ 4535956 h 6148267"/>
              <a:gd name="connsiteX1022" fmla="*/ 846095 w 6134100"/>
              <a:gd name="connsiteY1022" fmla="*/ 4524271 h 6148267"/>
              <a:gd name="connsiteX1023" fmla="*/ 837241 w 6134100"/>
              <a:gd name="connsiteY1023" fmla="*/ 4511522 h 6148267"/>
              <a:gd name="connsiteX1024" fmla="*/ 828033 w 6134100"/>
              <a:gd name="connsiteY1024" fmla="*/ 4497711 h 6148267"/>
              <a:gd name="connsiteX1025" fmla="*/ 823075 w 6134100"/>
              <a:gd name="connsiteY1025" fmla="*/ 4490274 h 6148267"/>
              <a:gd name="connsiteX1026" fmla="*/ 817408 w 6134100"/>
              <a:gd name="connsiteY1026" fmla="*/ 4482130 h 6148267"/>
              <a:gd name="connsiteX1027" fmla="*/ 812095 w 6134100"/>
              <a:gd name="connsiteY1027" fmla="*/ 4473985 h 6148267"/>
              <a:gd name="connsiteX1028" fmla="*/ 806428 w 6134100"/>
              <a:gd name="connsiteY1028" fmla="*/ 4464778 h 6148267"/>
              <a:gd name="connsiteX1029" fmla="*/ 800408 w 6134100"/>
              <a:gd name="connsiteY1029" fmla="*/ 4455217 h 6148267"/>
              <a:gd name="connsiteX1030" fmla="*/ 793679 w 6134100"/>
              <a:gd name="connsiteY1030" fmla="*/ 4444947 h 6148267"/>
              <a:gd name="connsiteX1031" fmla="*/ 786950 w 6134100"/>
              <a:gd name="connsiteY1031" fmla="*/ 4434323 h 6148267"/>
              <a:gd name="connsiteX1032" fmla="*/ 779158 w 6134100"/>
              <a:gd name="connsiteY1032" fmla="*/ 4422638 h 6148267"/>
              <a:gd name="connsiteX1033" fmla="*/ 780575 w 6134100"/>
              <a:gd name="connsiteY1033" fmla="*/ 4421929 h 6148267"/>
              <a:gd name="connsiteX1034" fmla="*/ 784825 w 6134100"/>
              <a:gd name="connsiteY1034" fmla="*/ 4420867 h 6148267"/>
              <a:gd name="connsiteX1035" fmla="*/ 791554 w 6134100"/>
              <a:gd name="connsiteY1035" fmla="*/ 4419451 h 6148267"/>
              <a:gd name="connsiteX1036" fmla="*/ 800408 w 6134100"/>
              <a:gd name="connsiteY1036" fmla="*/ 4418034 h 6148267"/>
              <a:gd name="connsiteX1037" fmla="*/ 798992 w 6134100"/>
              <a:gd name="connsiteY1037" fmla="*/ 4413784 h 6148267"/>
              <a:gd name="connsiteX1038" fmla="*/ 796512 w 6134100"/>
              <a:gd name="connsiteY1038" fmla="*/ 4406348 h 6148267"/>
              <a:gd name="connsiteX1039" fmla="*/ 792970 w 6134100"/>
              <a:gd name="connsiteY1039" fmla="*/ 4395724 h 6148267"/>
              <a:gd name="connsiteX1040" fmla="*/ 788012 w 6134100"/>
              <a:gd name="connsiteY1040" fmla="*/ 4382622 h 6148267"/>
              <a:gd name="connsiteX1041" fmla="*/ 785179 w 6134100"/>
              <a:gd name="connsiteY1041" fmla="*/ 4375185 h 6148267"/>
              <a:gd name="connsiteX1042" fmla="*/ 782345 w 6134100"/>
              <a:gd name="connsiteY1042" fmla="*/ 4367395 h 6148267"/>
              <a:gd name="connsiteX1043" fmla="*/ 778804 w 6134100"/>
              <a:gd name="connsiteY1043" fmla="*/ 4358896 h 6148267"/>
              <a:gd name="connsiteX1044" fmla="*/ 774908 w 6134100"/>
              <a:gd name="connsiteY1044" fmla="*/ 4350042 h 6148267"/>
              <a:gd name="connsiteX1045" fmla="*/ 771012 w 6134100"/>
              <a:gd name="connsiteY1045" fmla="*/ 4341190 h 6148267"/>
              <a:gd name="connsiteX1046" fmla="*/ 766762 w 6134100"/>
              <a:gd name="connsiteY1046" fmla="*/ 4331983 h 6148267"/>
              <a:gd name="connsiteX1047" fmla="*/ 762159 w 6134100"/>
              <a:gd name="connsiteY1047" fmla="*/ 4322421 h 6148267"/>
              <a:gd name="connsiteX1048" fmla="*/ 756846 w 6134100"/>
              <a:gd name="connsiteY1048" fmla="*/ 4313214 h 6148267"/>
              <a:gd name="connsiteX1049" fmla="*/ 753304 w 6134100"/>
              <a:gd name="connsiteY1049" fmla="*/ 4304007 h 6148267"/>
              <a:gd name="connsiteX1050" fmla="*/ 749762 w 6134100"/>
              <a:gd name="connsiteY1050" fmla="*/ 4295863 h 6148267"/>
              <a:gd name="connsiteX1051" fmla="*/ 746575 w 6134100"/>
              <a:gd name="connsiteY1051" fmla="*/ 4288780 h 6148267"/>
              <a:gd name="connsiteX1052" fmla="*/ 743742 w 6134100"/>
              <a:gd name="connsiteY1052" fmla="*/ 4281344 h 6148267"/>
              <a:gd name="connsiteX1053" fmla="*/ 740201 w 6134100"/>
              <a:gd name="connsiteY1053" fmla="*/ 4274969 h 6148267"/>
              <a:gd name="connsiteX1054" fmla="*/ 737367 w 6134100"/>
              <a:gd name="connsiteY1054" fmla="*/ 4267887 h 6148267"/>
              <a:gd name="connsiteX1055" fmla="*/ 733826 w 6134100"/>
              <a:gd name="connsiteY1055" fmla="*/ 4260450 h 6148267"/>
              <a:gd name="connsiteX1056" fmla="*/ 729929 w 6134100"/>
              <a:gd name="connsiteY1056" fmla="*/ 4253014 h 6148267"/>
              <a:gd name="connsiteX1057" fmla="*/ 725326 w 6134100"/>
              <a:gd name="connsiteY1057" fmla="*/ 4244161 h 6148267"/>
              <a:gd name="connsiteX1058" fmla="*/ 720721 w 6134100"/>
              <a:gd name="connsiteY1058" fmla="*/ 4234600 h 6148267"/>
              <a:gd name="connsiteX1059" fmla="*/ 715054 w 6134100"/>
              <a:gd name="connsiteY1059" fmla="*/ 4223268 h 6148267"/>
              <a:gd name="connsiteX1060" fmla="*/ 708326 w 6134100"/>
              <a:gd name="connsiteY1060" fmla="*/ 4210519 h 6148267"/>
              <a:gd name="connsiteX1061" fmla="*/ 701243 w 6134100"/>
              <a:gd name="connsiteY1061" fmla="*/ 4195646 h 6148267"/>
              <a:gd name="connsiteX1062" fmla="*/ 692388 w 6134100"/>
              <a:gd name="connsiteY1062" fmla="*/ 4179002 h 6148267"/>
              <a:gd name="connsiteX1063" fmla="*/ 682471 w 6134100"/>
              <a:gd name="connsiteY1063" fmla="*/ 4159526 h 6148267"/>
              <a:gd name="connsiteX1064" fmla="*/ 671493 w 6134100"/>
              <a:gd name="connsiteY1064" fmla="*/ 4137570 h 6148267"/>
              <a:gd name="connsiteX1065" fmla="*/ 672201 w 6134100"/>
              <a:gd name="connsiteY1065" fmla="*/ 4138279 h 6148267"/>
              <a:gd name="connsiteX1066" fmla="*/ 678576 w 6134100"/>
              <a:gd name="connsiteY1066" fmla="*/ 4143944 h 6148267"/>
              <a:gd name="connsiteX1067" fmla="*/ 684951 w 6134100"/>
              <a:gd name="connsiteY1067" fmla="*/ 4149964 h 6148267"/>
              <a:gd name="connsiteX1068" fmla="*/ 694868 w 6134100"/>
              <a:gd name="connsiteY1068" fmla="*/ 4159171 h 6148267"/>
              <a:gd name="connsiteX1069" fmla="*/ 709034 w 6134100"/>
              <a:gd name="connsiteY1069" fmla="*/ 4171565 h 6148267"/>
              <a:gd name="connsiteX1070" fmla="*/ 727451 w 6134100"/>
              <a:gd name="connsiteY1070" fmla="*/ 4187856 h 6148267"/>
              <a:gd name="connsiteX1071" fmla="*/ 726742 w 6134100"/>
              <a:gd name="connsiteY1071" fmla="*/ 4187148 h 6148267"/>
              <a:gd name="connsiteX1072" fmla="*/ 722138 w 6134100"/>
              <a:gd name="connsiteY1072" fmla="*/ 4182189 h 6148267"/>
              <a:gd name="connsiteX1073" fmla="*/ 709034 w 6134100"/>
              <a:gd name="connsiteY1073" fmla="*/ 4168379 h 6148267"/>
              <a:gd name="connsiteX1074" fmla="*/ 684243 w 6134100"/>
              <a:gd name="connsiteY1074" fmla="*/ 4141820 h 6148267"/>
              <a:gd name="connsiteX1075" fmla="*/ 684951 w 6134100"/>
              <a:gd name="connsiteY1075" fmla="*/ 4141820 h 6148267"/>
              <a:gd name="connsiteX1076" fmla="*/ 689555 w 6134100"/>
              <a:gd name="connsiteY1076" fmla="*/ 4141820 h 6148267"/>
              <a:gd name="connsiteX1077" fmla="*/ 701951 w 6134100"/>
              <a:gd name="connsiteY1077" fmla="*/ 4141820 h 6148267"/>
              <a:gd name="connsiteX1078" fmla="*/ 725625 w 6134100"/>
              <a:gd name="connsiteY1078" fmla="*/ 4142163 h 6148267"/>
              <a:gd name="connsiteX1079" fmla="*/ 725679 w 6134100"/>
              <a:gd name="connsiteY1079" fmla="*/ 4142174 h 6148267"/>
              <a:gd name="connsiteX1080" fmla="*/ 726388 w 6134100"/>
              <a:gd name="connsiteY1080" fmla="*/ 4142174 h 6148267"/>
              <a:gd name="connsiteX1081" fmla="*/ 725625 w 6134100"/>
              <a:gd name="connsiteY1081" fmla="*/ 4142163 h 6148267"/>
              <a:gd name="connsiteX1082" fmla="*/ 720367 w 6134100"/>
              <a:gd name="connsiteY1082" fmla="*/ 4141112 h 6148267"/>
              <a:gd name="connsiteX1083" fmla="*/ 705138 w 6134100"/>
              <a:gd name="connsiteY1083" fmla="*/ 4137924 h 6148267"/>
              <a:gd name="connsiteX1084" fmla="*/ 676805 w 6134100"/>
              <a:gd name="connsiteY1084" fmla="*/ 4131905 h 6148267"/>
              <a:gd name="connsiteX1085" fmla="*/ 677160 w 6134100"/>
              <a:gd name="connsiteY1085" fmla="*/ 4131550 h 6148267"/>
              <a:gd name="connsiteX1086" fmla="*/ 679638 w 6134100"/>
              <a:gd name="connsiteY1086" fmla="*/ 4127655 h 6148267"/>
              <a:gd name="connsiteX1087" fmla="*/ 681763 w 6134100"/>
              <a:gd name="connsiteY1087" fmla="*/ 4123406 h 6148267"/>
              <a:gd name="connsiteX1088" fmla="*/ 685659 w 6134100"/>
              <a:gd name="connsiteY1088" fmla="*/ 4117739 h 6148267"/>
              <a:gd name="connsiteX1089" fmla="*/ 688138 w 6134100"/>
              <a:gd name="connsiteY1089" fmla="*/ 4113491 h 6148267"/>
              <a:gd name="connsiteX1090" fmla="*/ 690618 w 6134100"/>
              <a:gd name="connsiteY1090" fmla="*/ 4108532 h 6148267"/>
              <a:gd name="connsiteX1091" fmla="*/ 694159 w 6134100"/>
              <a:gd name="connsiteY1091" fmla="*/ 4102158 h 6148267"/>
              <a:gd name="connsiteX1092" fmla="*/ 697701 w 6134100"/>
              <a:gd name="connsiteY1092" fmla="*/ 4095430 h 6148267"/>
              <a:gd name="connsiteX1093" fmla="*/ 697346 w 6134100"/>
              <a:gd name="connsiteY1093" fmla="*/ 4095430 h 6148267"/>
              <a:gd name="connsiteX1094" fmla="*/ 695576 w 6134100"/>
              <a:gd name="connsiteY1094" fmla="*/ 4094013 h 6148267"/>
              <a:gd name="connsiteX1095" fmla="*/ 690618 w 6134100"/>
              <a:gd name="connsiteY1095" fmla="*/ 4090473 h 6148267"/>
              <a:gd name="connsiteX1096" fmla="*/ 681055 w 6134100"/>
              <a:gd name="connsiteY1096" fmla="*/ 4083036 h 6148267"/>
              <a:gd name="connsiteX1097" fmla="*/ 674326 w 6134100"/>
              <a:gd name="connsiteY1097" fmla="*/ 4077724 h 6148267"/>
              <a:gd name="connsiteX1098" fmla="*/ 665472 w 6134100"/>
              <a:gd name="connsiteY1098" fmla="*/ 4070996 h 6148267"/>
              <a:gd name="connsiteX1099" fmla="*/ 654493 w 6134100"/>
              <a:gd name="connsiteY1099" fmla="*/ 4063205 h 6148267"/>
              <a:gd name="connsiteX1100" fmla="*/ 641743 w 6134100"/>
              <a:gd name="connsiteY1100" fmla="*/ 4052936 h 6148267"/>
              <a:gd name="connsiteX1101" fmla="*/ 626868 w 6134100"/>
              <a:gd name="connsiteY1101" fmla="*/ 4041249 h 6148267"/>
              <a:gd name="connsiteX1102" fmla="*/ 609160 w 6134100"/>
              <a:gd name="connsiteY1102" fmla="*/ 4027438 h 6148267"/>
              <a:gd name="connsiteX1103" fmla="*/ 589327 w 6134100"/>
              <a:gd name="connsiteY1103" fmla="*/ 4010796 h 6148267"/>
              <a:gd name="connsiteX1104" fmla="*/ 566306 w 6134100"/>
              <a:gd name="connsiteY1104" fmla="*/ 3991673 h 6148267"/>
              <a:gd name="connsiteX1105" fmla="*/ 565952 w 6134100"/>
              <a:gd name="connsiteY1105" fmla="*/ 3986715 h 6148267"/>
              <a:gd name="connsiteX1106" fmla="*/ 564536 w 6134100"/>
              <a:gd name="connsiteY1106" fmla="*/ 3979986 h 6148267"/>
              <a:gd name="connsiteX1107" fmla="*/ 564536 w 6134100"/>
              <a:gd name="connsiteY1107" fmla="*/ 3976799 h 6148267"/>
              <a:gd name="connsiteX1108" fmla="*/ 564181 w 6134100"/>
              <a:gd name="connsiteY1108" fmla="*/ 3973259 h 6148267"/>
              <a:gd name="connsiteX1109" fmla="*/ 564181 w 6134100"/>
              <a:gd name="connsiteY1109" fmla="*/ 3969717 h 6148267"/>
              <a:gd name="connsiteX1110" fmla="*/ 564536 w 6134100"/>
              <a:gd name="connsiteY1110" fmla="*/ 3966884 h 6148267"/>
              <a:gd name="connsiteX1111" fmla="*/ 565244 w 6134100"/>
              <a:gd name="connsiteY1111" fmla="*/ 3959802 h 6148267"/>
              <a:gd name="connsiteX1112" fmla="*/ 565952 w 6134100"/>
              <a:gd name="connsiteY1112" fmla="*/ 3950948 h 6148267"/>
              <a:gd name="connsiteX1113" fmla="*/ 566661 w 6134100"/>
              <a:gd name="connsiteY1113" fmla="*/ 3940326 h 6148267"/>
              <a:gd name="connsiteX1114" fmla="*/ 567369 w 6134100"/>
              <a:gd name="connsiteY1114" fmla="*/ 3927577 h 6148267"/>
              <a:gd name="connsiteX1115" fmla="*/ 568431 w 6134100"/>
              <a:gd name="connsiteY1115" fmla="*/ 3925452 h 6148267"/>
              <a:gd name="connsiteX1116" fmla="*/ 571619 w 6134100"/>
              <a:gd name="connsiteY1116" fmla="*/ 3920495 h 6148267"/>
              <a:gd name="connsiteX1117" fmla="*/ 576223 w 6134100"/>
              <a:gd name="connsiteY1117" fmla="*/ 3914120 h 6148267"/>
              <a:gd name="connsiteX1118" fmla="*/ 581889 w 6134100"/>
              <a:gd name="connsiteY1118" fmla="*/ 3906684 h 6148267"/>
              <a:gd name="connsiteX1119" fmla="*/ 585431 w 6134100"/>
              <a:gd name="connsiteY1119" fmla="*/ 3905267 h 6148267"/>
              <a:gd name="connsiteX1120" fmla="*/ 588619 w 6134100"/>
              <a:gd name="connsiteY1120" fmla="*/ 3903497 h 6148267"/>
              <a:gd name="connsiteX1121" fmla="*/ 591452 w 6134100"/>
              <a:gd name="connsiteY1121" fmla="*/ 3901726 h 6148267"/>
              <a:gd name="connsiteX1122" fmla="*/ 594994 w 6134100"/>
              <a:gd name="connsiteY1122" fmla="*/ 3898185 h 6148267"/>
              <a:gd name="connsiteX1123" fmla="*/ 599597 w 6134100"/>
              <a:gd name="connsiteY1123" fmla="*/ 3893582 h 6148267"/>
              <a:gd name="connsiteX1124" fmla="*/ 605264 w 6134100"/>
              <a:gd name="connsiteY1124" fmla="*/ 3886853 h 6148267"/>
              <a:gd name="connsiteX1125" fmla="*/ 613056 w 6134100"/>
              <a:gd name="connsiteY1125" fmla="*/ 3876583 h 6148267"/>
              <a:gd name="connsiteX1126" fmla="*/ 623327 w 6134100"/>
              <a:gd name="connsiteY1126" fmla="*/ 3864189 h 6148267"/>
              <a:gd name="connsiteX1127" fmla="*/ 625452 w 6134100"/>
              <a:gd name="connsiteY1127" fmla="*/ 3863481 h 6148267"/>
              <a:gd name="connsiteX1128" fmla="*/ 631472 w 6134100"/>
              <a:gd name="connsiteY1128" fmla="*/ 3862064 h 6148267"/>
              <a:gd name="connsiteX1129" fmla="*/ 639972 w 6134100"/>
              <a:gd name="connsiteY1129" fmla="*/ 3860294 h 6148267"/>
              <a:gd name="connsiteX1130" fmla="*/ 649888 w 6134100"/>
              <a:gd name="connsiteY1130" fmla="*/ 3859232 h 6148267"/>
              <a:gd name="connsiteX1131" fmla="*/ 654847 w 6134100"/>
              <a:gd name="connsiteY1131" fmla="*/ 3860648 h 6148267"/>
              <a:gd name="connsiteX1132" fmla="*/ 659097 w 6134100"/>
              <a:gd name="connsiteY1132" fmla="*/ 3862064 h 6148267"/>
              <a:gd name="connsiteX1133" fmla="*/ 662993 w 6134100"/>
              <a:gd name="connsiteY1133" fmla="*/ 3862419 h 6148267"/>
              <a:gd name="connsiteX1134" fmla="*/ 667243 w 6134100"/>
              <a:gd name="connsiteY1134" fmla="*/ 3862772 h 6148267"/>
              <a:gd name="connsiteX1135" fmla="*/ 672555 w 6134100"/>
              <a:gd name="connsiteY1135" fmla="*/ 3862064 h 6148267"/>
              <a:gd name="connsiteX1136" fmla="*/ 679638 w 6134100"/>
              <a:gd name="connsiteY1136" fmla="*/ 3861002 h 6148267"/>
              <a:gd name="connsiteX1137" fmla="*/ 688493 w 6134100"/>
              <a:gd name="connsiteY1137" fmla="*/ 3859585 h 6148267"/>
              <a:gd name="connsiteX1138" fmla="*/ 699826 w 6134100"/>
              <a:gd name="connsiteY1138" fmla="*/ 3857107 h 6148267"/>
              <a:gd name="connsiteX1139" fmla="*/ 702659 w 6134100"/>
              <a:gd name="connsiteY1139" fmla="*/ 3857815 h 6148267"/>
              <a:gd name="connsiteX1140" fmla="*/ 710096 w 6134100"/>
              <a:gd name="connsiteY1140" fmla="*/ 3861357 h 6148267"/>
              <a:gd name="connsiteX1141" fmla="*/ 715054 w 6134100"/>
              <a:gd name="connsiteY1141" fmla="*/ 3863835 h 6148267"/>
              <a:gd name="connsiteX1142" fmla="*/ 720013 w 6134100"/>
              <a:gd name="connsiteY1142" fmla="*/ 3866668 h 6148267"/>
              <a:gd name="connsiteX1143" fmla="*/ 725679 w 6134100"/>
              <a:gd name="connsiteY1143" fmla="*/ 3870209 h 6148267"/>
              <a:gd name="connsiteX1144" fmla="*/ 731346 w 6134100"/>
              <a:gd name="connsiteY1144" fmla="*/ 3874104 h 6148267"/>
              <a:gd name="connsiteX1145" fmla="*/ 734888 w 6134100"/>
              <a:gd name="connsiteY1145" fmla="*/ 3878354 h 6148267"/>
              <a:gd name="connsiteX1146" fmla="*/ 738429 w 6134100"/>
              <a:gd name="connsiteY1146" fmla="*/ 3882250 h 6148267"/>
              <a:gd name="connsiteX1147" fmla="*/ 742326 w 6134100"/>
              <a:gd name="connsiteY1147" fmla="*/ 3886498 h 6148267"/>
              <a:gd name="connsiteX1148" fmla="*/ 746575 w 6134100"/>
              <a:gd name="connsiteY1148" fmla="*/ 3891457 h 6148267"/>
              <a:gd name="connsiteX1149" fmla="*/ 748700 w 6134100"/>
              <a:gd name="connsiteY1149" fmla="*/ 3894289 h 6148267"/>
              <a:gd name="connsiteX1150" fmla="*/ 751887 w 6134100"/>
              <a:gd name="connsiteY1150" fmla="*/ 3898185 h 6148267"/>
              <a:gd name="connsiteX1151" fmla="*/ 754721 w 6134100"/>
              <a:gd name="connsiteY1151" fmla="*/ 3902080 h 6148267"/>
              <a:gd name="connsiteX1152" fmla="*/ 758617 w 6134100"/>
              <a:gd name="connsiteY1152" fmla="*/ 3907038 h 6148267"/>
              <a:gd name="connsiteX1153" fmla="*/ 761096 w 6134100"/>
              <a:gd name="connsiteY1153" fmla="*/ 3909516 h 6148267"/>
              <a:gd name="connsiteX1154" fmla="*/ 762867 w 6134100"/>
              <a:gd name="connsiteY1154" fmla="*/ 3912350 h 6148267"/>
              <a:gd name="connsiteX1155" fmla="*/ 765700 w 6134100"/>
              <a:gd name="connsiteY1155" fmla="*/ 3915183 h 6148267"/>
              <a:gd name="connsiteX1156" fmla="*/ 767825 w 6134100"/>
              <a:gd name="connsiteY1156" fmla="*/ 3918723 h 6148267"/>
              <a:gd name="connsiteX1157" fmla="*/ 771720 w 6134100"/>
              <a:gd name="connsiteY1157" fmla="*/ 3924390 h 6148267"/>
              <a:gd name="connsiteX1158" fmla="*/ 775617 w 6134100"/>
              <a:gd name="connsiteY1158" fmla="*/ 3930764 h 6148267"/>
              <a:gd name="connsiteX1159" fmla="*/ 779867 w 6134100"/>
              <a:gd name="connsiteY1159" fmla="*/ 3937846 h 6148267"/>
              <a:gd name="connsiteX1160" fmla="*/ 784117 w 6134100"/>
              <a:gd name="connsiteY1160" fmla="*/ 3945283 h 6148267"/>
              <a:gd name="connsiteX1161" fmla="*/ 786950 w 6134100"/>
              <a:gd name="connsiteY1161" fmla="*/ 3938201 h 6148267"/>
              <a:gd name="connsiteX1162" fmla="*/ 789429 w 6134100"/>
              <a:gd name="connsiteY1162" fmla="*/ 3931826 h 6148267"/>
              <a:gd name="connsiteX1163" fmla="*/ 792617 w 6134100"/>
              <a:gd name="connsiteY1163" fmla="*/ 3925098 h 6148267"/>
              <a:gd name="connsiteX1164" fmla="*/ 796158 w 6134100"/>
              <a:gd name="connsiteY1164" fmla="*/ 3919078 h 6148267"/>
              <a:gd name="connsiteX1165" fmla="*/ 806428 w 6134100"/>
              <a:gd name="connsiteY1165" fmla="*/ 3913411 h 6148267"/>
              <a:gd name="connsiteX1166" fmla="*/ 815637 w 6134100"/>
              <a:gd name="connsiteY1166" fmla="*/ 3907746 h 6148267"/>
              <a:gd name="connsiteX1167" fmla="*/ 820241 w 6134100"/>
              <a:gd name="connsiteY1167" fmla="*/ 3905621 h 6148267"/>
              <a:gd name="connsiteX1168" fmla="*/ 824491 w 6134100"/>
              <a:gd name="connsiteY1168" fmla="*/ 3903497 h 6148267"/>
              <a:gd name="connsiteX1169" fmla="*/ 828741 w 6134100"/>
              <a:gd name="connsiteY1169" fmla="*/ 3902080 h 6148267"/>
              <a:gd name="connsiteX1170" fmla="*/ 832991 w 6134100"/>
              <a:gd name="connsiteY1170" fmla="*/ 3900664 h 6148267"/>
              <a:gd name="connsiteX1171" fmla="*/ 837241 w 6134100"/>
              <a:gd name="connsiteY1171" fmla="*/ 3899247 h 6148267"/>
              <a:gd name="connsiteX1172" fmla="*/ 841491 w 6134100"/>
              <a:gd name="connsiteY1172" fmla="*/ 3898185 h 6148267"/>
              <a:gd name="connsiteX1173" fmla="*/ 845741 w 6134100"/>
              <a:gd name="connsiteY1173" fmla="*/ 3897477 h 6148267"/>
              <a:gd name="connsiteX1174" fmla="*/ 850345 w 6134100"/>
              <a:gd name="connsiteY1174" fmla="*/ 3896769 h 6148267"/>
              <a:gd name="connsiteX1175" fmla="*/ 854949 w 6134100"/>
              <a:gd name="connsiteY1175" fmla="*/ 3896414 h 6148267"/>
              <a:gd name="connsiteX1176" fmla="*/ 859908 w 6134100"/>
              <a:gd name="connsiteY1176" fmla="*/ 3896414 h 6148267"/>
              <a:gd name="connsiteX1177" fmla="*/ 864866 w 6134100"/>
              <a:gd name="connsiteY1177" fmla="*/ 3896769 h 6148267"/>
              <a:gd name="connsiteX1178" fmla="*/ 870178 w 6134100"/>
              <a:gd name="connsiteY1178" fmla="*/ 3897122 h 6148267"/>
              <a:gd name="connsiteX1179" fmla="*/ 875844 w 6134100"/>
              <a:gd name="connsiteY1179" fmla="*/ 3897831 h 6148267"/>
              <a:gd name="connsiteX1180" fmla="*/ 882219 w 6134100"/>
              <a:gd name="connsiteY1180" fmla="*/ 3898892 h 6148267"/>
              <a:gd name="connsiteX1181" fmla="*/ 888949 w 6134100"/>
              <a:gd name="connsiteY1181" fmla="*/ 3900309 h 6148267"/>
              <a:gd name="connsiteX1182" fmla="*/ 896032 w 6134100"/>
              <a:gd name="connsiteY1182" fmla="*/ 3902080 h 6148267"/>
              <a:gd name="connsiteX1183" fmla="*/ 911969 w 6134100"/>
              <a:gd name="connsiteY1183" fmla="*/ 3905976 h 6148267"/>
              <a:gd name="connsiteX1184" fmla="*/ 930385 w 6134100"/>
              <a:gd name="connsiteY1184" fmla="*/ 3910933 h 6148267"/>
              <a:gd name="connsiteX1185" fmla="*/ 951635 w 6134100"/>
              <a:gd name="connsiteY1185" fmla="*/ 3916953 h 6148267"/>
              <a:gd name="connsiteX1186" fmla="*/ 976073 w 6134100"/>
              <a:gd name="connsiteY1186" fmla="*/ 3924035 h 6148267"/>
              <a:gd name="connsiteX1187" fmla="*/ 1003698 w 6134100"/>
              <a:gd name="connsiteY1187" fmla="*/ 3931826 h 6148267"/>
              <a:gd name="connsiteX1188" fmla="*/ 1035218 w 6134100"/>
              <a:gd name="connsiteY1188" fmla="*/ 3940679 h 6148267"/>
              <a:gd name="connsiteX1189" fmla="*/ 1037697 w 6134100"/>
              <a:gd name="connsiteY1189" fmla="*/ 3942449 h 6148267"/>
              <a:gd name="connsiteX1190" fmla="*/ 1045134 w 6134100"/>
              <a:gd name="connsiteY1190" fmla="*/ 3947761 h 6148267"/>
              <a:gd name="connsiteX1191" fmla="*/ 1056114 w 6134100"/>
              <a:gd name="connsiteY1191" fmla="*/ 3956968 h 6148267"/>
              <a:gd name="connsiteX1192" fmla="*/ 1070989 w 6134100"/>
              <a:gd name="connsiteY1192" fmla="*/ 3969362 h 6148267"/>
              <a:gd name="connsiteX1193" fmla="*/ 1075239 w 6134100"/>
              <a:gd name="connsiteY1193" fmla="*/ 3973259 h 6148267"/>
              <a:gd name="connsiteX1194" fmla="*/ 1079134 w 6134100"/>
              <a:gd name="connsiteY1194" fmla="*/ 3976799 h 6148267"/>
              <a:gd name="connsiteX1195" fmla="*/ 1083738 w 6134100"/>
              <a:gd name="connsiteY1195" fmla="*/ 3979986 h 6148267"/>
              <a:gd name="connsiteX1196" fmla="*/ 1088697 w 6134100"/>
              <a:gd name="connsiteY1196" fmla="*/ 3983528 h 6148267"/>
              <a:gd name="connsiteX1197" fmla="*/ 1093300 w 6134100"/>
              <a:gd name="connsiteY1197" fmla="*/ 3987423 h 6148267"/>
              <a:gd name="connsiteX1198" fmla="*/ 1097905 w 6134100"/>
              <a:gd name="connsiteY1198" fmla="*/ 3991318 h 6148267"/>
              <a:gd name="connsiteX1199" fmla="*/ 1102863 w 6134100"/>
              <a:gd name="connsiteY1199" fmla="*/ 3995568 h 6148267"/>
              <a:gd name="connsiteX1200" fmla="*/ 1107822 w 6134100"/>
              <a:gd name="connsiteY1200" fmla="*/ 3999817 h 6148267"/>
              <a:gd name="connsiteX1201" fmla="*/ 1117738 w 6134100"/>
              <a:gd name="connsiteY1201" fmla="*/ 4009024 h 6148267"/>
              <a:gd name="connsiteX1202" fmla="*/ 1128008 w 6134100"/>
              <a:gd name="connsiteY1202" fmla="*/ 4018586 h 6148267"/>
              <a:gd name="connsiteX1203" fmla="*/ 1138988 w 6134100"/>
              <a:gd name="connsiteY1203" fmla="*/ 4028855 h 6148267"/>
              <a:gd name="connsiteX1204" fmla="*/ 1149258 w 6134100"/>
              <a:gd name="connsiteY1204" fmla="*/ 4040187 h 6148267"/>
              <a:gd name="connsiteX1205" fmla="*/ 1153508 w 6134100"/>
              <a:gd name="connsiteY1205" fmla="*/ 4047269 h 6148267"/>
              <a:gd name="connsiteX1206" fmla="*/ 1157758 w 6134100"/>
              <a:gd name="connsiteY1206" fmla="*/ 4053998 h 6148267"/>
              <a:gd name="connsiteX1207" fmla="*/ 1161300 w 6134100"/>
              <a:gd name="connsiteY1207" fmla="*/ 4060372 h 6148267"/>
              <a:gd name="connsiteX1208" fmla="*/ 1164488 w 6134100"/>
              <a:gd name="connsiteY1208" fmla="*/ 4066038 h 6148267"/>
              <a:gd name="connsiteX1209" fmla="*/ 1168383 w 6134100"/>
              <a:gd name="connsiteY1209" fmla="*/ 4072057 h 6148267"/>
              <a:gd name="connsiteX1210" fmla="*/ 1171571 w 6134100"/>
              <a:gd name="connsiteY1210" fmla="*/ 4077016 h 6148267"/>
              <a:gd name="connsiteX1211" fmla="*/ 1175112 w 6134100"/>
              <a:gd name="connsiteY1211" fmla="*/ 4081973 h 6148267"/>
              <a:gd name="connsiteX1212" fmla="*/ 1177946 w 6134100"/>
              <a:gd name="connsiteY1212" fmla="*/ 4086576 h 6148267"/>
              <a:gd name="connsiteX1213" fmla="*/ 1183612 w 6134100"/>
              <a:gd name="connsiteY1213" fmla="*/ 4095430 h 6148267"/>
              <a:gd name="connsiteX1214" fmla="*/ 1188924 w 6134100"/>
              <a:gd name="connsiteY1214" fmla="*/ 4103575 h 6148267"/>
              <a:gd name="connsiteX1215" fmla="*/ 1193883 w 6134100"/>
              <a:gd name="connsiteY1215" fmla="*/ 4111011 h 6148267"/>
              <a:gd name="connsiteX1216" fmla="*/ 1198841 w 6134100"/>
              <a:gd name="connsiteY1216" fmla="*/ 4118801 h 6148267"/>
              <a:gd name="connsiteX1217" fmla="*/ 1204154 w 6134100"/>
              <a:gd name="connsiteY1217" fmla="*/ 4126593 h 6148267"/>
              <a:gd name="connsiteX1218" fmla="*/ 1209112 w 6134100"/>
              <a:gd name="connsiteY1218" fmla="*/ 4135092 h 6148267"/>
              <a:gd name="connsiteX1219" fmla="*/ 1215132 w 6134100"/>
              <a:gd name="connsiteY1219" fmla="*/ 4143944 h 6148267"/>
              <a:gd name="connsiteX1220" fmla="*/ 1221154 w 6134100"/>
              <a:gd name="connsiteY1220" fmla="*/ 4153506 h 6148267"/>
              <a:gd name="connsiteX1221" fmla="*/ 1228591 w 6134100"/>
              <a:gd name="connsiteY1221" fmla="*/ 4164130 h 6148267"/>
              <a:gd name="connsiteX1222" fmla="*/ 1236382 w 6134100"/>
              <a:gd name="connsiteY1222" fmla="*/ 4176169 h 6148267"/>
              <a:gd name="connsiteX1223" fmla="*/ 1245590 w 6134100"/>
              <a:gd name="connsiteY1223" fmla="*/ 4189271 h 6148267"/>
              <a:gd name="connsiteX1224" fmla="*/ 1256570 w 6134100"/>
              <a:gd name="connsiteY1224" fmla="*/ 4204145 h 6148267"/>
              <a:gd name="connsiteX1225" fmla="*/ 1259049 w 6134100"/>
              <a:gd name="connsiteY1225" fmla="*/ 4207687 h 6148267"/>
              <a:gd name="connsiteX1226" fmla="*/ 1267195 w 6134100"/>
              <a:gd name="connsiteY1226" fmla="*/ 4216894 h 6148267"/>
              <a:gd name="connsiteX1227" fmla="*/ 1279590 w 6134100"/>
              <a:gd name="connsiteY1227" fmla="*/ 4232120 h 6148267"/>
              <a:gd name="connsiteX1228" fmla="*/ 1296236 w 6134100"/>
              <a:gd name="connsiteY1228" fmla="*/ 4252659 h 6148267"/>
              <a:gd name="connsiteX1229" fmla="*/ 1308278 w 6134100"/>
              <a:gd name="connsiteY1229" fmla="*/ 4257263 h 6148267"/>
              <a:gd name="connsiteX1230" fmla="*/ 1318548 w 6134100"/>
              <a:gd name="connsiteY1230" fmla="*/ 4260450 h 6148267"/>
              <a:gd name="connsiteX1231" fmla="*/ 1327756 w 6134100"/>
              <a:gd name="connsiteY1231" fmla="*/ 4263638 h 6148267"/>
              <a:gd name="connsiteX1232" fmla="*/ 1335548 w 6134100"/>
              <a:gd name="connsiteY1232" fmla="*/ 4266116 h 6148267"/>
              <a:gd name="connsiteX1233" fmla="*/ 1343339 w 6134100"/>
              <a:gd name="connsiteY1233" fmla="*/ 4268241 h 6148267"/>
              <a:gd name="connsiteX1234" fmla="*/ 1351486 w 6134100"/>
              <a:gd name="connsiteY1234" fmla="*/ 4270365 h 6148267"/>
              <a:gd name="connsiteX1235" fmla="*/ 1360694 w 6134100"/>
              <a:gd name="connsiteY1235" fmla="*/ 4272490 h 6148267"/>
              <a:gd name="connsiteX1236" fmla="*/ 1370964 w 6134100"/>
              <a:gd name="connsiteY1236" fmla="*/ 4274969 h 6148267"/>
              <a:gd name="connsiteX1237" fmla="*/ 1371319 w 6134100"/>
              <a:gd name="connsiteY1237" fmla="*/ 4275324 h 6148267"/>
              <a:gd name="connsiteX1238" fmla="*/ 1368485 w 6134100"/>
              <a:gd name="connsiteY1238" fmla="*/ 4268595 h 6148267"/>
              <a:gd name="connsiteX1239" fmla="*/ 1365652 w 6134100"/>
              <a:gd name="connsiteY1239" fmla="*/ 4261867 h 6148267"/>
              <a:gd name="connsiteX1240" fmla="*/ 1363172 w 6134100"/>
              <a:gd name="connsiteY1240" fmla="*/ 4255138 h 6148267"/>
              <a:gd name="connsiteX1241" fmla="*/ 1361402 w 6134100"/>
              <a:gd name="connsiteY1241" fmla="*/ 4248764 h 6148267"/>
              <a:gd name="connsiteX1242" fmla="*/ 1359631 w 6134100"/>
              <a:gd name="connsiteY1242" fmla="*/ 4241682 h 6148267"/>
              <a:gd name="connsiteX1243" fmla="*/ 1358214 w 6134100"/>
              <a:gd name="connsiteY1243" fmla="*/ 4235308 h 6148267"/>
              <a:gd name="connsiteX1244" fmla="*/ 1357152 w 6134100"/>
              <a:gd name="connsiteY1244" fmla="*/ 4228580 h 6148267"/>
              <a:gd name="connsiteX1245" fmla="*/ 1356797 w 6134100"/>
              <a:gd name="connsiteY1245" fmla="*/ 4222205 h 6148267"/>
              <a:gd name="connsiteX1246" fmla="*/ 1356797 w 6134100"/>
              <a:gd name="connsiteY1246" fmla="*/ 4213352 h 6148267"/>
              <a:gd name="connsiteX1247" fmla="*/ 1357860 w 6134100"/>
              <a:gd name="connsiteY1247" fmla="*/ 4204854 h 6148267"/>
              <a:gd name="connsiteX1248" fmla="*/ 1358214 w 6134100"/>
              <a:gd name="connsiteY1248" fmla="*/ 4200958 h 6148267"/>
              <a:gd name="connsiteX1249" fmla="*/ 1359631 w 6134100"/>
              <a:gd name="connsiteY1249" fmla="*/ 4197063 h 6148267"/>
              <a:gd name="connsiteX1250" fmla="*/ 1360339 w 6134100"/>
              <a:gd name="connsiteY1250" fmla="*/ 4193875 h 6148267"/>
              <a:gd name="connsiteX1251" fmla="*/ 1361402 w 6134100"/>
              <a:gd name="connsiteY1251" fmla="*/ 4190334 h 6148267"/>
              <a:gd name="connsiteX1252" fmla="*/ 1362819 w 6134100"/>
              <a:gd name="connsiteY1252" fmla="*/ 4186793 h 6148267"/>
              <a:gd name="connsiteX1253" fmla="*/ 1364589 w 6134100"/>
              <a:gd name="connsiteY1253" fmla="*/ 4183961 h 6148267"/>
              <a:gd name="connsiteX1254" fmla="*/ 1366006 w 6134100"/>
              <a:gd name="connsiteY1254" fmla="*/ 4181127 h 6148267"/>
              <a:gd name="connsiteX1255" fmla="*/ 1367422 w 6134100"/>
              <a:gd name="connsiteY1255" fmla="*/ 4178294 h 6148267"/>
              <a:gd name="connsiteX1256" fmla="*/ 1369547 w 6134100"/>
              <a:gd name="connsiteY1256" fmla="*/ 4176169 h 6148267"/>
              <a:gd name="connsiteX1257" fmla="*/ 1371672 w 6134100"/>
              <a:gd name="connsiteY1257" fmla="*/ 4173690 h 6148267"/>
              <a:gd name="connsiteX1258" fmla="*/ 1373797 w 6134100"/>
              <a:gd name="connsiteY1258" fmla="*/ 4171920 h 6148267"/>
              <a:gd name="connsiteX1259" fmla="*/ 1375922 w 6134100"/>
              <a:gd name="connsiteY1259" fmla="*/ 4169795 h 6148267"/>
              <a:gd name="connsiteX1260" fmla="*/ 1378756 w 6134100"/>
              <a:gd name="connsiteY1260" fmla="*/ 4168379 h 6148267"/>
              <a:gd name="connsiteX1261" fmla="*/ 1380881 w 6134100"/>
              <a:gd name="connsiteY1261" fmla="*/ 4167317 h 6148267"/>
              <a:gd name="connsiteX1262" fmla="*/ 1383714 w 6134100"/>
              <a:gd name="connsiteY1262" fmla="*/ 4165546 h 6148267"/>
              <a:gd name="connsiteX1263" fmla="*/ 1386547 w 6134100"/>
              <a:gd name="connsiteY1263" fmla="*/ 4164838 h 6148267"/>
              <a:gd name="connsiteX1264" fmla="*/ 1389380 w 6134100"/>
              <a:gd name="connsiteY1264" fmla="*/ 4164130 h 6148267"/>
              <a:gd name="connsiteX1265" fmla="*/ 1392214 w 6134100"/>
              <a:gd name="connsiteY1265" fmla="*/ 4163421 h 6148267"/>
              <a:gd name="connsiteX1266" fmla="*/ 1395402 w 6134100"/>
              <a:gd name="connsiteY1266" fmla="*/ 4163421 h 6148267"/>
              <a:gd name="connsiteX1267" fmla="*/ 1398235 w 6134100"/>
              <a:gd name="connsiteY1267" fmla="*/ 4163067 h 6148267"/>
              <a:gd name="connsiteX1268" fmla="*/ 1401422 w 6134100"/>
              <a:gd name="connsiteY1268" fmla="*/ 4163421 h 6148267"/>
              <a:gd name="connsiteX1269" fmla="*/ 1404964 w 6134100"/>
              <a:gd name="connsiteY1269" fmla="*/ 4163775 h 6148267"/>
              <a:gd name="connsiteX1270" fmla="*/ 1408152 w 6134100"/>
              <a:gd name="connsiteY1270" fmla="*/ 4164130 h 6148267"/>
              <a:gd name="connsiteX1271" fmla="*/ 1411693 w 6134100"/>
              <a:gd name="connsiteY1271" fmla="*/ 4164838 h 6148267"/>
              <a:gd name="connsiteX1272" fmla="*/ 1415235 w 6134100"/>
              <a:gd name="connsiteY1272" fmla="*/ 4165900 h 6148267"/>
              <a:gd name="connsiteX1273" fmla="*/ 1418776 w 6134100"/>
              <a:gd name="connsiteY1273" fmla="*/ 4167317 h 6148267"/>
              <a:gd name="connsiteX1274" fmla="*/ 1422318 w 6134100"/>
              <a:gd name="connsiteY1274" fmla="*/ 4168733 h 6148267"/>
              <a:gd name="connsiteX1275" fmla="*/ 1425860 w 6134100"/>
              <a:gd name="connsiteY1275" fmla="*/ 4170857 h 6148267"/>
              <a:gd name="connsiteX1276" fmla="*/ 1432588 w 6134100"/>
              <a:gd name="connsiteY1276" fmla="*/ 4162713 h 6148267"/>
              <a:gd name="connsiteX1277" fmla="*/ 1438963 w 6134100"/>
              <a:gd name="connsiteY1277" fmla="*/ 4154568 h 6148267"/>
              <a:gd name="connsiteX1278" fmla="*/ 1446046 w 6134100"/>
              <a:gd name="connsiteY1278" fmla="*/ 4147131 h 6148267"/>
              <a:gd name="connsiteX1279" fmla="*/ 1452776 w 6134100"/>
              <a:gd name="connsiteY1279" fmla="*/ 4140404 h 6148267"/>
              <a:gd name="connsiteX1280" fmla="*/ 1460213 w 6134100"/>
              <a:gd name="connsiteY1280" fmla="*/ 4133675 h 6148267"/>
              <a:gd name="connsiteX1281" fmla="*/ 1467651 w 6134100"/>
              <a:gd name="connsiteY1281" fmla="*/ 4127655 h 6148267"/>
              <a:gd name="connsiteX1282" fmla="*/ 1474734 w 6134100"/>
              <a:gd name="connsiteY1282" fmla="*/ 4121989 h 6148267"/>
              <a:gd name="connsiteX1283" fmla="*/ 1482526 w 6134100"/>
              <a:gd name="connsiteY1283" fmla="*/ 4116677 h 6148267"/>
              <a:gd name="connsiteX1284" fmla="*/ 1490317 w 6134100"/>
              <a:gd name="connsiteY1284" fmla="*/ 4111366 h 6148267"/>
              <a:gd name="connsiteX1285" fmla="*/ 1498109 w 6134100"/>
              <a:gd name="connsiteY1285" fmla="*/ 4106762 h 6148267"/>
              <a:gd name="connsiteX1286" fmla="*/ 1505901 w 6134100"/>
              <a:gd name="connsiteY1286" fmla="*/ 4102512 h 6148267"/>
              <a:gd name="connsiteX1287" fmla="*/ 1514046 w 6134100"/>
              <a:gd name="connsiteY1287" fmla="*/ 4098617 h 6148267"/>
              <a:gd name="connsiteX1288" fmla="*/ 1522546 w 6134100"/>
              <a:gd name="connsiteY1288" fmla="*/ 4095076 h 6148267"/>
              <a:gd name="connsiteX1289" fmla="*/ 1530692 w 6134100"/>
              <a:gd name="connsiteY1289" fmla="*/ 4091535 h 6148267"/>
              <a:gd name="connsiteX1290" fmla="*/ 1538837 w 6134100"/>
              <a:gd name="connsiteY1290" fmla="*/ 4088348 h 6148267"/>
              <a:gd name="connsiteX1291" fmla="*/ 1547337 w 6134100"/>
              <a:gd name="connsiteY1291" fmla="*/ 4085515 h 6148267"/>
              <a:gd name="connsiteX1292" fmla="*/ 1556192 w 6134100"/>
              <a:gd name="connsiteY1292" fmla="*/ 4083036 h 6148267"/>
              <a:gd name="connsiteX1293" fmla="*/ 1564692 w 6134100"/>
              <a:gd name="connsiteY1293" fmla="*/ 4080911 h 6148267"/>
              <a:gd name="connsiteX1294" fmla="*/ 1573545 w 6134100"/>
              <a:gd name="connsiteY1294" fmla="*/ 4078432 h 6148267"/>
              <a:gd name="connsiteX1295" fmla="*/ 1582400 w 6134100"/>
              <a:gd name="connsiteY1295" fmla="*/ 4077016 h 6148267"/>
              <a:gd name="connsiteX1296" fmla="*/ 1591253 w 6134100"/>
              <a:gd name="connsiteY1296" fmla="*/ 4075245 h 6148267"/>
              <a:gd name="connsiteX1297" fmla="*/ 1600108 w 6134100"/>
              <a:gd name="connsiteY1297" fmla="*/ 4073829 h 6148267"/>
              <a:gd name="connsiteX1298" fmla="*/ 1609316 w 6134100"/>
              <a:gd name="connsiteY1298" fmla="*/ 4072766 h 6148267"/>
              <a:gd name="connsiteX1299" fmla="*/ 1618524 w 6134100"/>
              <a:gd name="connsiteY1299" fmla="*/ 4071704 h 6148267"/>
              <a:gd name="connsiteX1300" fmla="*/ 1627378 w 6134100"/>
              <a:gd name="connsiteY1300" fmla="*/ 4070642 h 6148267"/>
              <a:gd name="connsiteX1301" fmla="*/ 1636586 w 6134100"/>
              <a:gd name="connsiteY1301" fmla="*/ 4070287 h 6148267"/>
              <a:gd name="connsiteX1302" fmla="*/ 1646149 w 6134100"/>
              <a:gd name="connsiteY1302" fmla="*/ 4069934 h 6148267"/>
              <a:gd name="connsiteX1303" fmla="*/ 1655357 w 6134100"/>
              <a:gd name="connsiteY1303" fmla="*/ 4069579 h 6148267"/>
              <a:gd name="connsiteX1304" fmla="*/ 1664919 w 6134100"/>
              <a:gd name="connsiteY1304" fmla="*/ 4069225 h 6148267"/>
              <a:gd name="connsiteX1305" fmla="*/ 1674836 w 6134100"/>
              <a:gd name="connsiteY1305" fmla="*/ 4069225 h 6148267"/>
              <a:gd name="connsiteX1306" fmla="*/ 1684399 w 6134100"/>
              <a:gd name="connsiteY1306" fmla="*/ 4069225 h 6148267"/>
              <a:gd name="connsiteX1307" fmla="*/ 1693960 w 6134100"/>
              <a:gd name="connsiteY1307" fmla="*/ 4069579 h 6148267"/>
              <a:gd name="connsiteX1308" fmla="*/ 1698210 w 6134100"/>
              <a:gd name="connsiteY1308" fmla="*/ 4063913 h 6148267"/>
              <a:gd name="connsiteX1309" fmla="*/ 1702460 w 6134100"/>
              <a:gd name="connsiteY1309" fmla="*/ 4058601 h 6148267"/>
              <a:gd name="connsiteX1310" fmla="*/ 1707065 w 6134100"/>
              <a:gd name="connsiteY1310" fmla="*/ 4052936 h 6148267"/>
              <a:gd name="connsiteX1311" fmla="*/ 1711669 w 6134100"/>
              <a:gd name="connsiteY1311" fmla="*/ 4047978 h 6148267"/>
              <a:gd name="connsiteX1312" fmla="*/ 1716273 w 6134100"/>
              <a:gd name="connsiteY1312" fmla="*/ 4043374 h 6148267"/>
              <a:gd name="connsiteX1313" fmla="*/ 1721232 w 6134100"/>
              <a:gd name="connsiteY1313" fmla="*/ 4038417 h 6148267"/>
              <a:gd name="connsiteX1314" fmla="*/ 1726190 w 6134100"/>
              <a:gd name="connsiteY1314" fmla="*/ 4033813 h 6148267"/>
              <a:gd name="connsiteX1315" fmla="*/ 1731148 w 6134100"/>
              <a:gd name="connsiteY1315" fmla="*/ 4029563 h 6148267"/>
              <a:gd name="connsiteX1316" fmla="*/ 1736460 w 6134100"/>
              <a:gd name="connsiteY1316" fmla="*/ 4025314 h 6148267"/>
              <a:gd name="connsiteX1317" fmla="*/ 1741773 w 6134100"/>
              <a:gd name="connsiteY1317" fmla="*/ 4021065 h 6148267"/>
              <a:gd name="connsiteX1318" fmla="*/ 1747793 w 6134100"/>
              <a:gd name="connsiteY1318" fmla="*/ 4017523 h 6148267"/>
              <a:gd name="connsiteX1319" fmla="*/ 1753106 w 6134100"/>
              <a:gd name="connsiteY1319" fmla="*/ 4013983 h 6148267"/>
              <a:gd name="connsiteX1320" fmla="*/ 1759126 w 6134100"/>
              <a:gd name="connsiteY1320" fmla="*/ 4010441 h 6148267"/>
              <a:gd name="connsiteX1321" fmla="*/ 1765148 w 6134100"/>
              <a:gd name="connsiteY1321" fmla="*/ 4006899 h 6148267"/>
              <a:gd name="connsiteX1322" fmla="*/ 1771168 w 6134100"/>
              <a:gd name="connsiteY1322" fmla="*/ 4004067 h 6148267"/>
              <a:gd name="connsiteX1323" fmla="*/ 1777189 w 6134100"/>
              <a:gd name="connsiteY1323" fmla="*/ 4000880 h 6148267"/>
              <a:gd name="connsiteX1324" fmla="*/ 1786751 w 6134100"/>
              <a:gd name="connsiteY1324" fmla="*/ 3983528 h 6148267"/>
              <a:gd name="connsiteX1325" fmla="*/ 1797376 w 6134100"/>
              <a:gd name="connsiteY1325" fmla="*/ 3966884 h 6148267"/>
              <a:gd name="connsiteX1326" fmla="*/ 1807647 w 6134100"/>
              <a:gd name="connsiteY1326" fmla="*/ 3951303 h 6148267"/>
              <a:gd name="connsiteX1327" fmla="*/ 1818980 w 6134100"/>
              <a:gd name="connsiteY1327" fmla="*/ 3935367 h 6148267"/>
              <a:gd name="connsiteX1328" fmla="*/ 1830314 w 6134100"/>
              <a:gd name="connsiteY1328" fmla="*/ 3920495 h 6148267"/>
              <a:gd name="connsiteX1329" fmla="*/ 1842355 w 6134100"/>
              <a:gd name="connsiteY1329" fmla="*/ 3906329 h 6148267"/>
              <a:gd name="connsiteX1330" fmla="*/ 1854397 w 6134100"/>
              <a:gd name="connsiteY1330" fmla="*/ 3892519 h 6148267"/>
              <a:gd name="connsiteX1331" fmla="*/ 1867147 w 6134100"/>
              <a:gd name="connsiteY1331" fmla="*/ 3879063 h 6148267"/>
              <a:gd name="connsiteX1332" fmla="*/ 1880250 w 6134100"/>
              <a:gd name="connsiteY1332" fmla="*/ 3865960 h 6148267"/>
              <a:gd name="connsiteX1333" fmla="*/ 1893708 w 6134100"/>
              <a:gd name="connsiteY1333" fmla="*/ 3853212 h 6148267"/>
              <a:gd name="connsiteX1334" fmla="*/ 1907521 w 6134100"/>
              <a:gd name="connsiteY1334" fmla="*/ 3841526 h 6148267"/>
              <a:gd name="connsiteX1335" fmla="*/ 1921688 w 6134100"/>
              <a:gd name="connsiteY1335" fmla="*/ 3829485 h 6148267"/>
              <a:gd name="connsiteX1336" fmla="*/ 1936563 w 6134100"/>
              <a:gd name="connsiteY1336" fmla="*/ 3818508 h 6148267"/>
              <a:gd name="connsiteX1337" fmla="*/ 1951437 w 6134100"/>
              <a:gd name="connsiteY1337" fmla="*/ 3807530 h 6148267"/>
              <a:gd name="connsiteX1338" fmla="*/ 1967020 w 6134100"/>
              <a:gd name="connsiteY1338" fmla="*/ 3796906 h 6148267"/>
              <a:gd name="connsiteX1339" fmla="*/ 1982957 w 6134100"/>
              <a:gd name="connsiteY1339" fmla="*/ 3786990 h 6148267"/>
              <a:gd name="connsiteX1340" fmla="*/ 2059103 w 6134100"/>
              <a:gd name="connsiteY1340" fmla="*/ 3745558 h 6148267"/>
              <a:gd name="connsiteX1341" fmla="*/ 2072561 w 6134100"/>
              <a:gd name="connsiteY1341" fmla="*/ 3742726 h 6148267"/>
              <a:gd name="connsiteX1342" fmla="*/ 2086373 w 6134100"/>
              <a:gd name="connsiteY1342" fmla="*/ 3739893 h 6148267"/>
              <a:gd name="connsiteX1343" fmla="*/ 2099831 w 6134100"/>
              <a:gd name="connsiteY1343" fmla="*/ 3738123 h 6148267"/>
              <a:gd name="connsiteX1344" fmla="*/ 2113644 w 6134100"/>
              <a:gd name="connsiteY1344" fmla="*/ 3735998 h 6148267"/>
              <a:gd name="connsiteX1345" fmla="*/ 2127456 w 6134100"/>
              <a:gd name="connsiteY1345" fmla="*/ 3734936 h 6148267"/>
              <a:gd name="connsiteX1346" fmla="*/ 2141269 w 6134100"/>
              <a:gd name="connsiteY1346" fmla="*/ 3734227 h 6148267"/>
              <a:gd name="connsiteX1347" fmla="*/ 2155080 w 6134100"/>
              <a:gd name="connsiteY1347" fmla="*/ 3733873 h 6148267"/>
              <a:gd name="connsiteX1348" fmla="*/ 2168893 w 6134100"/>
              <a:gd name="connsiteY1348" fmla="*/ 3733873 h 6148267"/>
              <a:gd name="connsiteX1349" fmla="*/ 2182705 w 6134100"/>
              <a:gd name="connsiteY1349" fmla="*/ 3734581 h 6148267"/>
              <a:gd name="connsiteX1350" fmla="*/ 2196518 w 6134100"/>
              <a:gd name="connsiteY1350" fmla="*/ 3735289 h 6148267"/>
              <a:gd name="connsiteX1351" fmla="*/ 2210330 w 6134100"/>
              <a:gd name="connsiteY1351" fmla="*/ 3736351 h 6148267"/>
              <a:gd name="connsiteX1352" fmla="*/ 2223788 w 6134100"/>
              <a:gd name="connsiteY1352" fmla="*/ 3738476 h 6148267"/>
              <a:gd name="connsiteX1353" fmla="*/ 2237246 w 6134100"/>
              <a:gd name="connsiteY1353" fmla="*/ 3740246 h 6148267"/>
              <a:gd name="connsiteX1354" fmla="*/ 2250704 w 6134100"/>
              <a:gd name="connsiteY1354" fmla="*/ 3742726 h 6148267"/>
              <a:gd name="connsiteX1355" fmla="*/ 2264162 w 6134100"/>
              <a:gd name="connsiteY1355" fmla="*/ 3745205 h 6148267"/>
              <a:gd name="connsiteX1356" fmla="*/ 2276912 w 6134100"/>
              <a:gd name="connsiteY1356" fmla="*/ 3748392 h 6148267"/>
              <a:gd name="connsiteX1357" fmla="*/ 2302767 w 6134100"/>
              <a:gd name="connsiteY1357" fmla="*/ 3751225 h 6148267"/>
              <a:gd name="connsiteX1358" fmla="*/ 2304892 w 6134100"/>
              <a:gd name="connsiteY1358" fmla="*/ 3748746 h 6148267"/>
              <a:gd name="connsiteX1359" fmla="*/ 2311267 w 6134100"/>
              <a:gd name="connsiteY1359" fmla="*/ 3743788 h 6148267"/>
              <a:gd name="connsiteX1360" fmla="*/ 2320120 w 6134100"/>
              <a:gd name="connsiteY1360" fmla="*/ 3735998 h 6148267"/>
              <a:gd name="connsiteX1361" fmla="*/ 2330391 w 6134100"/>
              <a:gd name="connsiteY1361" fmla="*/ 3727852 h 6148267"/>
              <a:gd name="connsiteX1362" fmla="*/ 2340308 w 6134100"/>
              <a:gd name="connsiteY1362" fmla="*/ 3719354 h 6148267"/>
              <a:gd name="connsiteX1363" fmla="*/ 2349162 w 6134100"/>
              <a:gd name="connsiteY1363" fmla="*/ 3711563 h 6148267"/>
              <a:gd name="connsiteX1364" fmla="*/ 2355891 w 6134100"/>
              <a:gd name="connsiteY1364" fmla="*/ 3706606 h 6148267"/>
              <a:gd name="connsiteX1365" fmla="*/ 2358016 w 6134100"/>
              <a:gd name="connsiteY1365" fmla="*/ 3704481 h 6148267"/>
              <a:gd name="connsiteX1366" fmla="*/ 2376078 w 6134100"/>
              <a:gd name="connsiteY1366" fmla="*/ 3700939 h 6148267"/>
              <a:gd name="connsiteX1367" fmla="*/ 2394141 w 6134100"/>
              <a:gd name="connsiteY1367" fmla="*/ 3697044 h 6148267"/>
              <a:gd name="connsiteX1368" fmla="*/ 2412202 w 6134100"/>
              <a:gd name="connsiteY1368" fmla="*/ 3693503 h 6148267"/>
              <a:gd name="connsiteX1369" fmla="*/ 2429910 w 6134100"/>
              <a:gd name="connsiteY1369" fmla="*/ 3690316 h 6148267"/>
              <a:gd name="connsiteX1370" fmla="*/ 2447619 w 6134100"/>
              <a:gd name="connsiteY1370" fmla="*/ 3686775 h 6148267"/>
              <a:gd name="connsiteX1371" fmla="*/ 2465327 w 6134100"/>
              <a:gd name="connsiteY1371" fmla="*/ 3683942 h 6148267"/>
              <a:gd name="connsiteX1372" fmla="*/ 2483035 w 6134100"/>
              <a:gd name="connsiteY1372" fmla="*/ 3680755 h 6148267"/>
              <a:gd name="connsiteX1373" fmla="*/ 2500390 w 6134100"/>
              <a:gd name="connsiteY1373" fmla="*/ 3677568 h 6148267"/>
              <a:gd name="connsiteX1374" fmla="*/ 2517743 w 6134100"/>
              <a:gd name="connsiteY1374" fmla="*/ 3674735 h 6148267"/>
              <a:gd name="connsiteX1375" fmla="*/ 2534743 w 6134100"/>
              <a:gd name="connsiteY1375" fmla="*/ 3671548 h 6148267"/>
              <a:gd name="connsiteX1376" fmla="*/ 2551742 w 6134100"/>
              <a:gd name="connsiteY1376" fmla="*/ 3668006 h 6148267"/>
              <a:gd name="connsiteX1377" fmla="*/ 2569097 w 6134100"/>
              <a:gd name="connsiteY1377" fmla="*/ 3665173 h 6148267"/>
              <a:gd name="connsiteX1378" fmla="*/ 2586097 w 6134100"/>
              <a:gd name="connsiteY1378" fmla="*/ 3661632 h 6148267"/>
              <a:gd name="connsiteX1379" fmla="*/ 2603097 w 6134100"/>
              <a:gd name="connsiteY1379" fmla="*/ 3658091 h 6148267"/>
              <a:gd name="connsiteX1380" fmla="*/ 2619388 w 6134100"/>
              <a:gd name="connsiteY1380" fmla="*/ 3654195 h 6148267"/>
              <a:gd name="connsiteX1381" fmla="*/ 2636388 w 6134100"/>
              <a:gd name="connsiteY1381" fmla="*/ 3650300 h 6148267"/>
              <a:gd name="connsiteX1382" fmla="*/ 2644533 w 6134100"/>
              <a:gd name="connsiteY1382" fmla="*/ 3648530 h 6148267"/>
              <a:gd name="connsiteX1383" fmla="*/ 2653033 w 6134100"/>
              <a:gd name="connsiteY1383" fmla="*/ 3646051 h 6148267"/>
              <a:gd name="connsiteX1384" fmla="*/ 2660825 w 6134100"/>
              <a:gd name="connsiteY1384" fmla="*/ 3644280 h 6148267"/>
              <a:gd name="connsiteX1385" fmla="*/ 2668971 w 6134100"/>
              <a:gd name="connsiteY1385" fmla="*/ 3642510 h 6148267"/>
              <a:gd name="connsiteX1386" fmla="*/ 2677116 w 6134100"/>
              <a:gd name="connsiteY1386" fmla="*/ 3640031 h 6148267"/>
              <a:gd name="connsiteX1387" fmla="*/ 2685262 w 6134100"/>
              <a:gd name="connsiteY1387" fmla="*/ 3637906 h 6148267"/>
              <a:gd name="connsiteX1388" fmla="*/ 2693408 w 6134100"/>
              <a:gd name="connsiteY1388" fmla="*/ 3635428 h 6148267"/>
              <a:gd name="connsiteX1389" fmla="*/ 2701199 w 6134100"/>
              <a:gd name="connsiteY1389" fmla="*/ 3633303 h 6148267"/>
              <a:gd name="connsiteX1390" fmla="*/ 2709346 w 6134100"/>
              <a:gd name="connsiteY1390" fmla="*/ 3630824 h 6148267"/>
              <a:gd name="connsiteX1391" fmla="*/ 2717846 w 6134100"/>
              <a:gd name="connsiteY1391" fmla="*/ 3627991 h 6148267"/>
              <a:gd name="connsiteX1392" fmla="*/ 2725991 w 6134100"/>
              <a:gd name="connsiteY1392" fmla="*/ 3625512 h 6148267"/>
              <a:gd name="connsiteX1393" fmla="*/ 2734137 w 6134100"/>
              <a:gd name="connsiteY1393" fmla="*/ 3622679 h 6148267"/>
              <a:gd name="connsiteX1394" fmla="*/ 2741574 w 6134100"/>
              <a:gd name="connsiteY1394" fmla="*/ 3620200 h 6148267"/>
              <a:gd name="connsiteX1395" fmla="*/ 2749720 w 6134100"/>
              <a:gd name="connsiteY1395" fmla="*/ 3617367 h 6148267"/>
              <a:gd name="connsiteX1396" fmla="*/ 2757865 w 6134100"/>
              <a:gd name="connsiteY1396" fmla="*/ 3614180 h 6148267"/>
              <a:gd name="connsiteX1397" fmla="*/ 2765657 w 6134100"/>
              <a:gd name="connsiteY1397" fmla="*/ 3611702 h 6148267"/>
              <a:gd name="connsiteX1398" fmla="*/ 2780886 w 6134100"/>
              <a:gd name="connsiteY1398" fmla="*/ 3605327 h 6148267"/>
              <a:gd name="connsiteX1399" fmla="*/ 2796823 w 6134100"/>
              <a:gd name="connsiteY1399" fmla="*/ 3599307 h 6148267"/>
              <a:gd name="connsiteX1400" fmla="*/ 2812053 w 6134100"/>
              <a:gd name="connsiteY1400" fmla="*/ 3592579 h 6148267"/>
              <a:gd name="connsiteX1401" fmla="*/ 2827281 w 6134100"/>
              <a:gd name="connsiteY1401" fmla="*/ 3585142 h 6148267"/>
              <a:gd name="connsiteX1402" fmla="*/ 2842864 w 6134100"/>
              <a:gd name="connsiteY1402" fmla="*/ 3577705 h 6148267"/>
              <a:gd name="connsiteX1403" fmla="*/ 2858094 w 6134100"/>
              <a:gd name="connsiteY1403" fmla="*/ 3570269 h 6148267"/>
              <a:gd name="connsiteX1404" fmla="*/ 2872969 w 6134100"/>
              <a:gd name="connsiteY1404" fmla="*/ 3561771 h 6148267"/>
              <a:gd name="connsiteX1405" fmla="*/ 2888197 w 6134100"/>
              <a:gd name="connsiteY1405" fmla="*/ 3553271 h 6148267"/>
              <a:gd name="connsiteX1406" fmla="*/ 2892094 w 6134100"/>
              <a:gd name="connsiteY1406" fmla="*/ 3551855 h 6148267"/>
              <a:gd name="connsiteX1407" fmla="*/ 2902010 w 6134100"/>
              <a:gd name="connsiteY1407" fmla="*/ 3546543 h 6148267"/>
              <a:gd name="connsiteX1408" fmla="*/ 2916177 w 6134100"/>
              <a:gd name="connsiteY1408" fmla="*/ 3539815 h 6148267"/>
              <a:gd name="connsiteX1409" fmla="*/ 2932468 w 6134100"/>
              <a:gd name="connsiteY1409" fmla="*/ 3530961 h 6148267"/>
              <a:gd name="connsiteX1410" fmla="*/ 2948405 w 6134100"/>
              <a:gd name="connsiteY1410" fmla="*/ 3522109 h 6148267"/>
              <a:gd name="connsiteX1411" fmla="*/ 2962218 w 6134100"/>
              <a:gd name="connsiteY1411" fmla="*/ 3514318 h 6148267"/>
              <a:gd name="connsiteX1412" fmla="*/ 2971426 w 6134100"/>
              <a:gd name="connsiteY1412" fmla="*/ 3509007 h 6148267"/>
              <a:gd name="connsiteX1413" fmla="*/ 2975321 w 6134100"/>
              <a:gd name="connsiteY1413" fmla="*/ 3506882 h 6148267"/>
              <a:gd name="connsiteX1414" fmla="*/ 2980988 w 6134100"/>
              <a:gd name="connsiteY1414" fmla="*/ 3503340 h 6148267"/>
              <a:gd name="connsiteX1415" fmla="*/ 2987009 w 6134100"/>
              <a:gd name="connsiteY1415" fmla="*/ 3499445 h 6148267"/>
              <a:gd name="connsiteX1416" fmla="*/ 2993030 w 6134100"/>
              <a:gd name="connsiteY1416" fmla="*/ 3495904 h 6148267"/>
              <a:gd name="connsiteX1417" fmla="*/ 2999759 w 6134100"/>
              <a:gd name="connsiteY1417" fmla="*/ 3492008 h 6148267"/>
              <a:gd name="connsiteX1418" fmla="*/ 3005426 w 6134100"/>
              <a:gd name="connsiteY1418" fmla="*/ 3488821 h 6148267"/>
              <a:gd name="connsiteX1419" fmla="*/ 3011092 w 6134100"/>
              <a:gd name="connsiteY1419" fmla="*/ 3485280 h 6148267"/>
              <a:gd name="connsiteX1420" fmla="*/ 3016759 w 6134100"/>
              <a:gd name="connsiteY1420" fmla="*/ 3481739 h 6148267"/>
              <a:gd name="connsiteX1421" fmla="*/ 3023134 w 6134100"/>
              <a:gd name="connsiteY1421" fmla="*/ 3477844 h 6148267"/>
              <a:gd name="connsiteX1422" fmla="*/ 3028446 w 6134100"/>
              <a:gd name="connsiteY1422" fmla="*/ 3475010 h 6148267"/>
              <a:gd name="connsiteX1423" fmla="*/ 3033759 w 6134100"/>
              <a:gd name="connsiteY1423" fmla="*/ 3471823 h 6148267"/>
              <a:gd name="connsiteX1424" fmla="*/ 3039070 w 6134100"/>
              <a:gd name="connsiteY1424" fmla="*/ 3468636 h 6148267"/>
              <a:gd name="connsiteX1425" fmla="*/ 3044737 w 6134100"/>
              <a:gd name="connsiteY1425" fmla="*/ 3466158 h 6148267"/>
              <a:gd name="connsiteX1426" fmla="*/ 3049696 w 6134100"/>
              <a:gd name="connsiteY1426" fmla="*/ 3463325 h 6148267"/>
              <a:gd name="connsiteX1427" fmla="*/ 3054300 w 6134100"/>
              <a:gd name="connsiteY1427" fmla="*/ 3460491 h 6148267"/>
              <a:gd name="connsiteX1428" fmla="*/ 3059612 w 6134100"/>
              <a:gd name="connsiteY1428" fmla="*/ 3458013 h 6148267"/>
              <a:gd name="connsiteX1429" fmla="*/ 3064570 w 6134100"/>
              <a:gd name="connsiteY1429" fmla="*/ 3455179 h 6148267"/>
              <a:gd name="connsiteX1430" fmla="*/ 3074133 w 6134100"/>
              <a:gd name="connsiteY1430" fmla="*/ 3450222 h 6148267"/>
              <a:gd name="connsiteX1431" fmla="*/ 3082987 w 6134100"/>
              <a:gd name="connsiteY1431" fmla="*/ 3445619 h 6148267"/>
              <a:gd name="connsiteX1432" fmla="*/ 3091842 w 6134100"/>
              <a:gd name="connsiteY1432" fmla="*/ 3441723 h 6148267"/>
              <a:gd name="connsiteX1433" fmla="*/ 3099633 w 6134100"/>
              <a:gd name="connsiteY1433" fmla="*/ 3438182 h 6148267"/>
              <a:gd name="connsiteX1434" fmla="*/ 3107424 w 6134100"/>
              <a:gd name="connsiteY1434" fmla="*/ 3434641 h 6148267"/>
              <a:gd name="connsiteX1435" fmla="*/ 3114862 w 6134100"/>
              <a:gd name="connsiteY1435" fmla="*/ 3431808 h 6148267"/>
              <a:gd name="connsiteX1436" fmla="*/ 3121945 w 6134100"/>
              <a:gd name="connsiteY1436" fmla="*/ 3429683 h 6148267"/>
              <a:gd name="connsiteX1437" fmla="*/ 3127966 w 6134100"/>
              <a:gd name="connsiteY1437" fmla="*/ 3427558 h 6148267"/>
              <a:gd name="connsiteX1438" fmla="*/ 3129383 w 6134100"/>
              <a:gd name="connsiteY1438" fmla="*/ 3427204 h 6148267"/>
              <a:gd name="connsiteX1439" fmla="*/ 3133632 w 6134100"/>
              <a:gd name="connsiteY1439" fmla="*/ 3426142 h 6148267"/>
              <a:gd name="connsiteX1440" fmla="*/ 3138944 w 6134100"/>
              <a:gd name="connsiteY1440" fmla="*/ 3424371 h 6148267"/>
              <a:gd name="connsiteX1441" fmla="*/ 3145320 w 6134100"/>
              <a:gd name="connsiteY1441" fmla="*/ 3422601 h 6148267"/>
              <a:gd name="connsiteX1442" fmla="*/ 3148508 w 6134100"/>
              <a:gd name="connsiteY1442" fmla="*/ 3421893 h 6148267"/>
              <a:gd name="connsiteX1443" fmla="*/ 3151341 w 6134100"/>
              <a:gd name="connsiteY1443" fmla="*/ 3421184 h 6148267"/>
              <a:gd name="connsiteX1444" fmla="*/ 3154174 w 6134100"/>
              <a:gd name="connsiteY1444" fmla="*/ 3420476 h 6148267"/>
              <a:gd name="connsiteX1445" fmla="*/ 3156653 w 6134100"/>
              <a:gd name="connsiteY1445" fmla="*/ 3419059 h 6148267"/>
              <a:gd name="connsiteX1446" fmla="*/ 3160549 w 6134100"/>
              <a:gd name="connsiteY1446" fmla="*/ 3417997 h 6148267"/>
              <a:gd name="connsiteX1447" fmla="*/ 3161966 w 6134100"/>
              <a:gd name="connsiteY1447" fmla="*/ 3417289 h 6148267"/>
              <a:gd name="connsiteX1448" fmla="*/ 3165152 w 6134100"/>
              <a:gd name="connsiteY1448" fmla="*/ 3418351 h 6148267"/>
              <a:gd name="connsiteX1449" fmla="*/ 3168340 w 6134100"/>
              <a:gd name="connsiteY1449" fmla="*/ 3419414 h 6148267"/>
              <a:gd name="connsiteX1450" fmla="*/ 3171528 w 6134100"/>
              <a:gd name="connsiteY1450" fmla="*/ 3420831 h 6148267"/>
              <a:gd name="connsiteX1451" fmla="*/ 3174361 w 6134100"/>
              <a:gd name="connsiteY1451" fmla="*/ 3421893 h 6148267"/>
              <a:gd name="connsiteX1452" fmla="*/ 3177194 w 6134100"/>
              <a:gd name="connsiteY1452" fmla="*/ 3413747 h 6148267"/>
              <a:gd name="connsiteX1453" fmla="*/ 3180028 w 6134100"/>
              <a:gd name="connsiteY1453" fmla="*/ 3405249 h 6148267"/>
              <a:gd name="connsiteX1454" fmla="*/ 3182861 w 6134100"/>
              <a:gd name="connsiteY1454" fmla="*/ 3396750 h 6148267"/>
              <a:gd name="connsiteX1455" fmla="*/ 3186402 w 6134100"/>
              <a:gd name="connsiteY1455" fmla="*/ 3387897 h 6148267"/>
              <a:gd name="connsiteX1456" fmla="*/ 3189944 w 6134100"/>
              <a:gd name="connsiteY1456" fmla="*/ 3379044 h 6148267"/>
              <a:gd name="connsiteX1457" fmla="*/ 3193840 w 6134100"/>
              <a:gd name="connsiteY1457" fmla="*/ 3370190 h 6148267"/>
              <a:gd name="connsiteX1458" fmla="*/ 3198090 w 6134100"/>
              <a:gd name="connsiteY1458" fmla="*/ 3360983 h 6148267"/>
              <a:gd name="connsiteX1459" fmla="*/ 3201986 w 6134100"/>
              <a:gd name="connsiteY1459" fmla="*/ 3352131 h 6148267"/>
              <a:gd name="connsiteX1460" fmla="*/ 3206590 w 6134100"/>
              <a:gd name="connsiteY1460" fmla="*/ 3343632 h 6148267"/>
              <a:gd name="connsiteX1461" fmla="*/ 3211548 w 6134100"/>
              <a:gd name="connsiteY1461" fmla="*/ 3334070 h 6148267"/>
              <a:gd name="connsiteX1462" fmla="*/ 3216507 w 6134100"/>
              <a:gd name="connsiteY1462" fmla="*/ 3324863 h 6148267"/>
              <a:gd name="connsiteX1463" fmla="*/ 3221818 w 6134100"/>
              <a:gd name="connsiteY1463" fmla="*/ 3315656 h 6148267"/>
              <a:gd name="connsiteX1464" fmla="*/ 3227132 w 6134100"/>
              <a:gd name="connsiteY1464" fmla="*/ 3306095 h 6148267"/>
              <a:gd name="connsiteX1465" fmla="*/ 3232798 w 6134100"/>
              <a:gd name="connsiteY1465" fmla="*/ 3296533 h 6148267"/>
              <a:gd name="connsiteX1466" fmla="*/ 3239173 w 6134100"/>
              <a:gd name="connsiteY1466" fmla="*/ 3286973 h 6148267"/>
              <a:gd name="connsiteX1467" fmla="*/ 3245193 w 6134100"/>
              <a:gd name="connsiteY1467" fmla="*/ 3277411 h 6148267"/>
              <a:gd name="connsiteX1468" fmla="*/ 3251215 w 6134100"/>
              <a:gd name="connsiteY1468" fmla="*/ 3267850 h 6148267"/>
              <a:gd name="connsiteX1469" fmla="*/ 3257590 w 6134100"/>
              <a:gd name="connsiteY1469" fmla="*/ 3258288 h 6148267"/>
              <a:gd name="connsiteX1470" fmla="*/ 3263964 w 6134100"/>
              <a:gd name="connsiteY1470" fmla="*/ 3248728 h 6148267"/>
              <a:gd name="connsiteX1471" fmla="*/ 3271048 w 6134100"/>
              <a:gd name="connsiteY1471" fmla="*/ 3238458 h 6148267"/>
              <a:gd name="connsiteX1472" fmla="*/ 3277776 w 6134100"/>
              <a:gd name="connsiteY1472" fmla="*/ 3228543 h 6148267"/>
              <a:gd name="connsiteX1473" fmla="*/ 3284860 w 6134100"/>
              <a:gd name="connsiteY1473" fmla="*/ 3218981 h 6148267"/>
              <a:gd name="connsiteX1474" fmla="*/ 3291589 w 6134100"/>
              <a:gd name="connsiteY1474" fmla="*/ 3209066 h 6148267"/>
              <a:gd name="connsiteX1475" fmla="*/ 3291625 w 6134100"/>
              <a:gd name="connsiteY1475" fmla="*/ 3209016 h 6148267"/>
              <a:gd name="connsiteX1476" fmla="*/ 3294776 w 6134100"/>
              <a:gd name="connsiteY1476" fmla="*/ 3220044 h 6148267"/>
              <a:gd name="connsiteX1477" fmla="*/ 3295480 w 6134100"/>
              <a:gd name="connsiteY1477" fmla="*/ 3223210 h 6148267"/>
              <a:gd name="connsiteX1478" fmla="*/ 3295484 w 6134100"/>
              <a:gd name="connsiteY1478" fmla="*/ 3223231 h 6148267"/>
              <a:gd name="connsiteX1479" fmla="*/ 3296193 w 6134100"/>
              <a:gd name="connsiteY1479" fmla="*/ 3226418 h 6148267"/>
              <a:gd name="connsiteX1480" fmla="*/ 3295480 w 6134100"/>
              <a:gd name="connsiteY1480" fmla="*/ 3223210 h 6148267"/>
              <a:gd name="connsiteX1481" fmla="*/ 3294954 w 6134100"/>
              <a:gd name="connsiteY1481" fmla="*/ 3220576 h 6148267"/>
              <a:gd name="connsiteX1482" fmla="*/ 3295484 w 6134100"/>
              <a:gd name="connsiteY1482" fmla="*/ 3222523 h 6148267"/>
              <a:gd name="connsiteX1483" fmla="*/ 3295484 w 6134100"/>
              <a:gd name="connsiteY1483" fmla="*/ 3222168 h 6148267"/>
              <a:gd name="connsiteX1484" fmla="*/ 3295131 w 6134100"/>
              <a:gd name="connsiteY1484" fmla="*/ 3220044 h 6148267"/>
              <a:gd name="connsiteX1485" fmla="*/ 3295131 w 6134100"/>
              <a:gd name="connsiteY1485" fmla="*/ 3216503 h 6148267"/>
              <a:gd name="connsiteX1486" fmla="*/ 3294308 w 6134100"/>
              <a:gd name="connsiteY1486" fmla="*/ 3205260 h 6148267"/>
              <a:gd name="connsiteX1487" fmla="*/ 3298672 w 6134100"/>
              <a:gd name="connsiteY1487" fmla="*/ 3199151 h 6148267"/>
              <a:gd name="connsiteX1488" fmla="*/ 3306818 w 6134100"/>
              <a:gd name="connsiteY1488" fmla="*/ 3188173 h 6148267"/>
              <a:gd name="connsiteX1489" fmla="*/ 3312131 w 6134100"/>
              <a:gd name="connsiteY1489" fmla="*/ 3180383 h 6148267"/>
              <a:gd name="connsiteX1490" fmla="*/ 3317797 w 6134100"/>
              <a:gd name="connsiteY1490" fmla="*/ 3172592 h 6148267"/>
              <a:gd name="connsiteX1491" fmla="*/ 3318108 w 6134100"/>
              <a:gd name="connsiteY1491" fmla="*/ 3172164 h 6148267"/>
              <a:gd name="connsiteX1492" fmla="*/ 3319172 w 6134100"/>
              <a:gd name="connsiteY1492" fmla="*/ 3172045 h 6148267"/>
              <a:gd name="connsiteX1493" fmla="*/ 3319210 w 6134100"/>
              <a:gd name="connsiteY1493" fmla="*/ 3172552 h 6148267"/>
              <a:gd name="connsiteX1494" fmla="*/ 3317442 w 6134100"/>
              <a:gd name="connsiteY1494" fmla="*/ 3175424 h 6148267"/>
              <a:gd name="connsiteX1495" fmla="*/ 3315672 w 6134100"/>
              <a:gd name="connsiteY1495" fmla="*/ 3178966 h 6148267"/>
              <a:gd name="connsiteX1496" fmla="*/ 3316026 w 6134100"/>
              <a:gd name="connsiteY1496" fmla="*/ 3178611 h 6148267"/>
              <a:gd name="connsiteX1497" fmla="*/ 3316380 w 6134100"/>
              <a:gd name="connsiteY1497" fmla="*/ 3177904 h 6148267"/>
              <a:gd name="connsiteX1498" fmla="*/ 3317089 w 6134100"/>
              <a:gd name="connsiteY1498" fmla="*/ 3176841 h 6148267"/>
              <a:gd name="connsiteX1499" fmla="*/ 3318151 w 6134100"/>
              <a:gd name="connsiteY1499" fmla="*/ 3175071 h 6148267"/>
              <a:gd name="connsiteX1500" fmla="*/ 3319214 w 6134100"/>
              <a:gd name="connsiteY1500" fmla="*/ 3174008 h 6148267"/>
              <a:gd name="connsiteX1501" fmla="*/ 3319371 w 6134100"/>
              <a:gd name="connsiteY1501" fmla="*/ 3173850 h 6148267"/>
              <a:gd name="connsiteX1502" fmla="*/ 3319922 w 6134100"/>
              <a:gd name="connsiteY1502" fmla="*/ 3178258 h 6148267"/>
              <a:gd name="connsiteX1503" fmla="*/ 3320276 w 6134100"/>
              <a:gd name="connsiteY1503" fmla="*/ 3181445 h 6148267"/>
              <a:gd name="connsiteX1504" fmla="*/ 3320276 w 6134100"/>
              <a:gd name="connsiteY1504" fmla="*/ 3182861 h 6148267"/>
              <a:gd name="connsiteX1505" fmla="*/ 3320630 w 6134100"/>
              <a:gd name="connsiteY1505" fmla="*/ 3179320 h 6148267"/>
              <a:gd name="connsiteX1506" fmla="*/ 3322047 w 6134100"/>
              <a:gd name="connsiteY1506" fmla="*/ 3173301 h 6148267"/>
              <a:gd name="connsiteX1507" fmla="*/ 3322206 w 6134100"/>
              <a:gd name="connsiteY1507" fmla="*/ 3172706 h 6148267"/>
              <a:gd name="connsiteX1508" fmla="*/ 3324526 w 6134100"/>
              <a:gd name="connsiteY1508" fmla="*/ 3174716 h 6148267"/>
              <a:gd name="connsiteX1509" fmla="*/ 3327714 w 6134100"/>
              <a:gd name="connsiteY1509" fmla="*/ 3179320 h 6148267"/>
              <a:gd name="connsiteX1510" fmla="*/ 3328776 w 6134100"/>
              <a:gd name="connsiteY1510" fmla="*/ 3180383 h 6148267"/>
              <a:gd name="connsiteX1511" fmla="*/ 3329130 w 6134100"/>
              <a:gd name="connsiteY1511" fmla="*/ 3181091 h 6148267"/>
              <a:gd name="connsiteX1512" fmla="*/ 3328776 w 6134100"/>
              <a:gd name="connsiteY1512" fmla="*/ 3180028 h 6148267"/>
              <a:gd name="connsiteX1513" fmla="*/ 3327006 w 6134100"/>
              <a:gd name="connsiteY1513" fmla="*/ 3177549 h 6148267"/>
              <a:gd name="connsiteX1514" fmla="*/ 3325942 w 6134100"/>
              <a:gd name="connsiteY1514" fmla="*/ 3174363 h 6148267"/>
              <a:gd name="connsiteX1515" fmla="*/ 3324880 w 6134100"/>
              <a:gd name="connsiteY1515" fmla="*/ 3172237 h 6148267"/>
              <a:gd name="connsiteX1516" fmla="*/ 3324398 w 6134100"/>
              <a:gd name="connsiteY1516" fmla="*/ 3171177 h 6148267"/>
              <a:gd name="connsiteX1517" fmla="*/ 3326297 w 6134100"/>
              <a:gd name="connsiteY1517" fmla="*/ 3170821 h 6148267"/>
              <a:gd name="connsiteX1518" fmla="*/ 3330192 w 6134100"/>
              <a:gd name="connsiteY1518" fmla="*/ 3170821 h 6148267"/>
              <a:gd name="connsiteX1519" fmla="*/ 3332318 w 6134100"/>
              <a:gd name="connsiteY1519" fmla="*/ 3170467 h 6148267"/>
              <a:gd name="connsiteX1520" fmla="*/ 3332672 w 6134100"/>
              <a:gd name="connsiteY1520" fmla="*/ 3170467 h 6148267"/>
              <a:gd name="connsiteX1521" fmla="*/ 3330547 w 6134100"/>
              <a:gd name="connsiteY1521" fmla="*/ 3170112 h 6148267"/>
              <a:gd name="connsiteX1522" fmla="*/ 3328776 w 6134100"/>
              <a:gd name="connsiteY1522" fmla="*/ 3169759 h 6148267"/>
              <a:gd name="connsiteX1523" fmla="*/ 3326297 w 6134100"/>
              <a:gd name="connsiteY1523" fmla="*/ 3169050 h 6148267"/>
              <a:gd name="connsiteX1524" fmla="*/ 3324597 w 6134100"/>
              <a:gd name="connsiteY1524" fmla="*/ 3168626 h 6148267"/>
              <a:gd name="connsiteX1525" fmla="*/ 3326297 w 6134100"/>
              <a:gd name="connsiteY1525" fmla="*/ 3166925 h 6148267"/>
              <a:gd name="connsiteX1526" fmla="*/ 3328068 w 6134100"/>
              <a:gd name="connsiteY1526" fmla="*/ 3165155 h 6148267"/>
              <a:gd name="connsiteX1527" fmla="*/ 3329839 w 6134100"/>
              <a:gd name="connsiteY1527" fmla="*/ 3164093 h 6148267"/>
              <a:gd name="connsiteX1528" fmla="*/ 3331256 w 6134100"/>
              <a:gd name="connsiteY1528" fmla="*/ 3163030 h 6148267"/>
              <a:gd name="connsiteX1529" fmla="*/ 3332672 w 6134100"/>
              <a:gd name="connsiteY1529" fmla="*/ 3161614 h 6148267"/>
              <a:gd name="connsiteX1530" fmla="*/ 3330192 w 6134100"/>
              <a:gd name="connsiteY1530" fmla="*/ 3163385 h 6148267"/>
              <a:gd name="connsiteX1531" fmla="*/ 3327359 w 6134100"/>
              <a:gd name="connsiteY1531" fmla="*/ 3164447 h 6148267"/>
              <a:gd name="connsiteX1532" fmla="*/ 3325589 w 6134100"/>
              <a:gd name="connsiteY1532" fmla="*/ 3165155 h 6148267"/>
              <a:gd name="connsiteX1533" fmla="*/ 3324506 w 6134100"/>
              <a:gd name="connsiteY1533" fmla="*/ 3165696 h 6148267"/>
              <a:gd name="connsiteX1534" fmla="*/ 3325234 w 6134100"/>
              <a:gd name="connsiteY1534" fmla="*/ 3164093 h 6148267"/>
              <a:gd name="connsiteX1535" fmla="*/ 3326297 w 6134100"/>
              <a:gd name="connsiteY1535" fmla="*/ 3161260 h 6148267"/>
              <a:gd name="connsiteX1536" fmla="*/ 3327006 w 6134100"/>
              <a:gd name="connsiteY1536" fmla="*/ 3160197 h 6148267"/>
              <a:gd name="connsiteX1537" fmla="*/ 3326651 w 6134100"/>
              <a:gd name="connsiteY1537" fmla="*/ 3160552 h 6148267"/>
              <a:gd name="connsiteX1538" fmla="*/ 3326297 w 6134100"/>
              <a:gd name="connsiteY1538" fmla="*/ 3160905 h 6148267"/>
              <a:gd name="connsiteX1539" fmla="*/ 3322933 w 6134100"/>
              <a:gd name="connsiteY1539" fmla="*/ 3165531 h 6148267"/>
              <a:gd name="connsiteX1540" fmla="*/ 3325589 w 6134100"/>
              <a:gd name="connsiteY1540" fmla="*/ 3160552 h 6148267"/>
              <a:gd name="connsiteX1541" fmla="*/ 3326481 w 6134100"/>
              <a:gd name="connsiteY1541" fmla="*/ 3158469 h 6148267"/>
              <a:gd name="connsiteX1542" fmla="*/ 3329130 w 6134100"/>
              <a:gd name="connsiteY1542" fmla="*/ 3156302 h 6148267"/>
              <a:gd name="connsiteX1543" fmla="*/ 3333380 w 6134100"/>
              <a:gd name="connsiteY1543" fmla="*/ 3153115 h 6148267"/>
              <a:gd name="connsiteX1544" fmla="*/ 3337276 w 6134100"/>
              <a:gd name="connsiteY1544" fmla="*/ 3150636 h 6148267"/>
              <a:gd name="connsiteX1545" fmla="*/ 3341526 w 6134100"/>
              <a:gd name="connsiteY1545" fmla="*/ 3147803 h 6148267"/>
              <a:gd name="connsiteX1546" fmla="*/ 3345776 w 6134100"/>
              <a:gd name="connsiteY1546" fmla="*/ 3145325 h 6148267"/>
              <a:gd name="connsiteX1547" fmla="*/ 3350380 w 6134100"/>
              <a:gd name="connsiteY1547" fmla="*/ 3142491 h 6148267"/>
              <a:gd name="connsiteX1548" fmla="*/ 3354630 w 6134100"/>
              <a:gd name="connsiteY1548" fmla="*/ 3140367 h 6148267"/>
              <a:gd name="connsiteX1549" fmla="*/ 3359234 w 6134100"/>
              <a:gd name="connsiteY1549" fmla="*/ 3137534 h 6148267"/>
              <a:gd name="connsiteX1550" fmla="*/ 3360650 w 6134100"/>
              <a:gd name="connsiteY1550" fmla="*/ 3137179 h 6148267"/>
              <a:gd name="connsiteX1551" fmla="*/ 3359234 w 6134100"/>
              <a:gd name="connsiteY1551" fmla="*/ 3137179 h 6148267"/>
              <a:gd name="connsiteX1552" fmla="*/ 3358172 w 6134100"/>
              <a:gd name="connsiteY1552" fmla="*/ 3137179 h 6148267"/>
              <a:gd name="connsiteX1553" fmla="*/ 3353214 w 6134100"/>
              <a:gd name="connsiteY1553" fmla="*/ 3137534 h 6148267"/>
              <a:gd name="connsiteX1554" fmla="*/ 3334104 w 6134100"/>
              <a:gd name="connsiteY1554" fmla="*/ 3138898 h 6148267"/>
              <a:gd name="connsiteX1555" fmla="*/ 3335859 w 6134100"/>
              <a:gd name="connsiteY1555" fmla="*/ 3133284 h 6148267"/>
              <a:gd name="connsiteX1556" fmla="*/ 3337984 w 6134100"/>
              <a:gd name="connsiteY1556" fmla="*/ 3127264 h 6148267"/>
              <a:gd name="connsiteX1557" fmla="*/ 3339047 w 6134100"/>
              <a:gd name="connsiteY1557" fmla="*/ 3121245 h 6148267"/>
              <a:gd name="connsiteX1558" fmla="*/ 3339755 w 6134100"/>
              <a:gd name="connsiteY1558" fmla="*/ 3118765 h 6148267"/>
              <a:gd name="connsiteX1559" fmla="*/ 3340464 w 6134100"/>
              <a:gd name="connsiteY1559" fmla="*/ 3115578 h 6148267"/>
              <a:gd name="connsiteX1560" fmla="*/ 3341172 w 6134100"/>
              <a:gd name="connsiteY1560" fmla="*/ 3112391 h 6148267"/>
              <a:gd name="connsiteX1561" fmla="*/ 3341526 w 6134100"/>
              <a:gd name="connsiteY1561" fmla="*/ 3109204 h 6148267"/>
              <a:gd name="connsiteX1562" fmla="*/ 3342589 w 6134100"/>
              <a:gd name="connsiteY1562" fmla="*/ 3106371 h 6148267"/>
              <a:gd name="connsiteX1563" fmla="*/ 3342942 w 6134100"/>
              <a:gd name="connsiteY1563" fmla="*/ 3103184 h 6148267"/>
              <a:gd name="connsiteX1564" fmla="*/ 3343297 w 6134100"/>
              <a:gd name="connsiteY1564" fmla="*/ 3100351 h 6148267"/>
              <a:gd name="connsiteX1565" fmla="*/ 3343650 w 6134100"/>
              <a:gd name="connsiteY1565" fmla="*/ 3097164 h 6148267"/>
              <a:gd name="connsiteX1566" fmla="*/ 3344359 w 6134100"/>
              <a:gd name="connsiteY1566" fmla="*/ 3090790 h 6148267"/>
              <a:gd name="connsiteX1567" fmla="*/ 3345067 w 6134100"/>
              <a:gd name="connsiteY1567" fmla="*/ 3084416 h 6148267"/>
              <a:gd name="connsiteX1568" fmla="*/ 3345422 w 6134100"/>
              <a:gd name="connsiteY1568" fmla="*/ 3078396 h 6148267"/>
              <a:gd name="connsiteX1569" fmla="*/ 3345776 w 6134100"/>
              <a:gd name="connsiteY1569" fmla="*/ 3071313 h 6148267"/>
              <a:gd name="connsiteX1570" fmla="*/ 3345776 w 6134100"/>
              <a:gd name="connsiteY1570" fmla="*/ 3068126 h 6148267"/>
              <a:gd name="connsiteX1571" fmla="*/ 3345776 w 6134100"/>
              <a:gd name="connsiteY1571" fmla="*/ 3064939 h 6148267"/>
              <a:gd name="connsiteX1572" fmla="*/ 3345776 w 6134100"/>
              <a:gd name="connsiteY1572" fmla="*/ 3061752 h 6148267"/>
              <a:gd name="connsiteX1573" fmla="*/ 3345776 w 6134100"/>
              <a:gd name="connsiteY1573" fmla="*/ 3058210 h 6148267"/>
              <a:gd name="connsiteX1574" fmla="*/ 3345422 w 6134100"/>
              <a:gd name="connsiteY1574" fmla="*/ 3051483 h 6148267"/>
              <a:gd name="connsiteX1575" fmla="*/ 3345422 w 6134100"/>
              <a:gd name="connsiteY1575" fmla="*/ 3047941 h 6148267"/>
              <a:gd name="connsiteX1576" fmla="*/ 3345067 w 6134100"/>
              <a:gd name="connsiteY1576" fmla="*/ 3044754 h 6148267"/>
              <a:gd name="connsiteX1577" fmla="*/ 3344359 w 6134100"/>
              <a:gd name="connsiteY1577" fmla="*/ 3038380 h 6148267"/>
              <a:gd name="connsiteX1578" fmla="*/ 3343650 w 6134100"/>
              <a:gd name="connsiteY1578" fmla="*/ 3031297 h 6148267"/>
              <a:gd name="connsiteX1579" fmla="*/ 3342942 w 6134100"/>
              <a:gd name="connsiteY1579" fmla="*/ 3024569 h 6148267"/>
              <a:gd name="connsiteX1580" fmla="*/ 3341526 w 6134100"/>
              <a:gd name="connsiteY1580" fmla="*/ 3017487 h 6148267"/>
              <a:gd name="connsiteX1581" fmla="*/ 3340817 w 6134100"/>
              <a:gd name="connsiteY1581" fmla="*/ 3014653 h 6148267"/>
              <a:gd name="connsiteX1582" fmla="*/ 3340109 w 6134100"/>
              <a:gd name="connsiteY1582" fmla="*/ 3010758 h 6148267"/>
              <a:gd name="connsiteX1583" fmla="*/ 3339401 w 6134100"/>
              <a:gd name="connsiteY1583" fmla="*/ 3007217 h 6148267"/>
              <a:gd name="connsiteX1584" fmla="*/ 3338692 w 6134100"/>
              <a:gd name="connsiteY1584" fmla="*/ 3003322 h 6148267"/>
              <a:gd name="connsiteX1585" fmla="*/ 3335151 w 6134100"/>
              <a:gd name="connsiteY1585" fmla="*/ 2989865 h 6148267"/>
              <a:gd name="connsiteX1586" fmla="*/ 3332672 w 6134100"/>
              <a:gd name="connsiteY1586" fmla="*/ 2982783 h 6148267"/>
              <a:gd name="connsiteX1587" fmla="*/ 3330547 w 6134100"/>
              <a:gd name="connsiteY1587" fmla="*/ 2976054 h 6148267"/>
              <a:gd name="connsiteX1588" fmla="*/ 3325234 w 6134100"/>
              <a:gd name="connsiteY1588" fmla="*/ 2961890 h 6148267"/>
              <a:gd name="connsiteX1589" fmla="*/ 3323464 w 6134100"/>
              <a:gd name="connsiteY1589" fmla="*/ 2958349 h 6148267"/>
              <a:gd name="connsiteX1590" fmla="*/ 3322047 w 6134100"/>
              <a:gd name="connsiteY1590" fmla="*/ 2955162 h 6148267"/>
              <a:gd name="connsiteX1591" fmla="*/ 3320630 w 6134100"/>
              <a:gd name="connsiteY1591" fmla="*/ 2951620 h 6148267"/>
              <a:gd name="connsiteX1592" fmla="*/ 3318506 w 6134100"/>
              <a:gd name="connsiteY1592" fmla="*/ 2948080 h 6148267"/>
              <a:gd name="connsiteX1593" fmla="*/ 3317089 w 6134100"/>
              <a:gd name="connsiteY1593" fmla="*/ 2944538 h 6148267"/>
              <a:gd name="connsiteX1594" fmla="*/ 3315318 w 6134100"/>
              <a:gd name="connsiteY1594" fmla="*/ 2940643 h 6148267"/>
              <a:gd name="connsiteX1595" fmla="*/ 3313192 w 6134100"/>
              <a:gd name="connsiteY1595" fmla="*/ 2937456 h 6148267"/>
              <a:gd name="connsiteX1596" fmla="*/ 3311422 w 6134100"/>
              <a:gd name="connsiteY1596" fmla="*/ 2933914 h 6148267"/>
              <a:gd name="connsiteX1597" fmla="*/ 3309651 w 6134100"/>
              <a:gd name="connsiteY1597" fmla="*/ 2931081 h 6148267"/>
              <a:gd name="connsiteX1598" fmla="*/ 3307881 w 6134100"/>
              <a:gd name="connsiteY1598" fmla="*/ 2928249 h 6148267"/>
              <a:gd name="connsiteX1599" fmla="*/ 3306464 w 6134100"/>
              <a:gd name="connsiteY1599" fmla="*/ 2925416 h 6148267"/>
              <a:gd name="connsiteX1600" fmla="*/ 3304693 w 6134100"/>
              <a:gd name="connsiteY1600" fmla="*/ 2922229 h 6148267"/>
              <a:gd name="connsiteX1601" fmla="*/ 3302922 w 6134100"/>
              <a:gd name="connsiteY1601" fmla="*/ 2919395 h 6148267"/>
              <a:gd name="connsiteX1602" fmla="*/ 3300798 w 6134100"/>
              <a:gd name="connsiteY1602" fmla="*/ 2916208 h 6148267"/>
              <a:gd name="connsiteX1603" fmla="*/ 3299026 w 6134100"/>
              <a:gd name="connsiteY1603" fmla="*/ 2912667 h 6148267"/>
              <a:gd name="connsiteX1604" fmla="*/ 3297256 w 6134100"/>
              <a:gd name="connsiteY1604" fmla="*/ 2910188 h 6148267"/>
              <a:gd name="connsiteX1605" fmla="*/ 3295131 w 6134100"/>
              <a:gd name="connsiteY1605" fmla="*/ 2907001 h 6148267"/>
              <a:gd name="connsiteX1606" fmla="*/ 3293006 w 6134100"/>
              <a:gd name="connsiteY1606" fmla="*/ 2903459 h 6148267"/>
              <a:gd name="connsiteX1607" fmla="*/ 3290881 w 6134100"/>
              <a:gd name="connsiteY1607" fmla="*/ 2900273 h 6148267"/>
              <a:gd name="connsiteX1608" fmla="*/ 3289110 w 6134100"/>
              <a:gd name="connsiteY1608" fmla="*/ 2897440 h 6148267"/>
              <a:gd name="connsiteX1609" fmla="*/ 3286631 w 6134100"/>
              <a:gd name="connsiteY1609" fmla="*/ 2893899 h 6148267"/>
              <a:gd name="connsiteX1610" fmla="*/ 3284506 w 6134100"/>
              <a:gd name="connsiteY1610" fmla="*/ 2890357 h 6148267"/>
              <a:gd name="connsiteX1611" fmla="*/ 3282026 w 6134100"/>
              <a:gd name="connsiteY1611" fmla="*/ 2887525 h 6148267"/>
              <a:gd name="connsiteX1612" fmla="*/ 3279901 w 6134100"/>
              <a:gd name="connsiteY1612" fmla="*/ 2883983 h 6148267"/>
              <a:gd name="connsiteX1613" fmla="*/ 3277423 w 6134100"/>
              <a:gd name="connsiteY1613" fmla="*/ 2880796 h 6148267"/>
              <a:gd name="connsiteX1614" fmla="*/ 3274943 w 6134100"/>
              <a:gd name="connsiteY1614" fmla="*/ 2877255 h 6148267"/>
              <a:gd name="connsiteX1615" fmla="*/ 3272464 w 6134100"/>
              <a:gd name="connsiteY1615" fmla="*/ 2874422 h 6148267"/>
              <a:gd name="connsiteX1616" fmla="*/ 3270340 w 6134100"/>
              <a:gd name="connsiteY1616" fmla="*/ 2870881 h 6148267"/>
              <a:gd name="connsiteX1617" fmla="*/ 3267506 w 6134100"/>
              <a:gd name="connsiteY1617" fmla="*/ 2867339 h 6148267"/>
              <a:gd name="connsiteX1618" fmla="*/ 3264673 w 6134100"/>
              <a:gd name="connsiteY1618" fmla="*/ 2863444 h 6148267"/>
              <a:gd name="connsiteX1619" fmla="*/ 3262193 w 6134100"/>
              <a:gd name="connsiteY1619" fmla="*/ 2860257 h 6148267"/>
              <a:gd name="connsiteX1620" fmla="*/ 3259360 w 6134100"/>
              <a:gd name="connsiteY1620" fmla="*/ 2857071 h 6148267"/>
              <a:gd name="connsiteX1621" fmla="*/ 3256881 w 6134100"/>
              <a:gd name="connsiteY1621" fmla="*/ 2853529 h 6148267"/>
              <a:gd name="connsiteX1622" fmla="*/ 3253693 w 6134100"/>
              <a:gd name="connsiteY1622" fmla="*/ 2849988 h 6148267"/>
              <a:gd name="connsiteX1623" fmla="*/ 3250860 w 6134100"/>
              <a:gd name="connsiteY1623" fmla="*/ 2846800 h 6148267"/>
              <a:gd name="connsiteX1624" fmla="*/ 3248027 w 6134100"/>
              <a:gd name="connsiteY1624" fmla="*/ 2843260 h 6148267"/>
              <a:gd name="connsiteX1625" fmla="*/ 3242006 w 6134100"/>
              <a:gd name="connsiteY1625" fmla="*/ 2836178 h 6148267"/>
              <a:gd name="connsiteX1626" fmla="*/ 3238818 w 6134100"/>
              <a:gd name="connsiteY1626" fmla="*/ 2832281 h 6148267"/>
              <a:gd name="connsiteX1627" fmla="*/ 3237048 w 6134100"/>
              <a:gd name="connsiteY1627" fmla="*/ 2830511 h 6148267"/>
              <a:gd name="connsiteX1628" fmla="*/ 3236694 w 6134100"/>
              <a:gd name="connsiteY1628" fmla="*/ 2830158 h 6148267"/>
              <a:gd name="connsiteX1629" fmla="*/ 3257943 w 6134100"/>
              <a:gd name="connsiteY1629" fmla="*/ 2824845 h 6148267"/>
              <a:gd name="connsiteX1630" fmla="*/ 3269276 w 6134100"/>
              <a:gd name="connsiteY1630" fmla="*/ 2821659 h 6148267"/>
              <a:gd name="connsiteX1631" fmla="*/ 3274590 w 6134100"/>
              <a:gd name="connsiteY1631" fmla="*/ 2820596 h 6148267"/>
              <a:gd name="connsiteX1632" fmla="*/ 3272110 w 6134100"/>
              <a:gd name="connsiteY1632" fmla="*/ 2820950 h 6148267"/>
              <a:gd name="connsiteX1633" fmla="*/ 3269276 w 6134100"/>
              <a:gd name="connsiteY1633" fmla="*/ 2821659 h 6148267"/>
              <a:gd name="connsiteX1634" fmla="*/ 3271402 w 6134100"/>
              <a:gd name="connsiteY1634" fmla="*/ 2820950 h 6148267"/>
              <a:gd name="connsiteX1635" fmla="*/ 3270340 w 6134100"/>
              <a:gd name="connsiteY1635" fmla="*/ 2820950 h 6148267"/>
              <a:gd name="connsiteX1636" fmla="*/ 3267152 w 6134100"/>
              <a:gd name="connsiteY1636" fmla="*/ 2820596 h 6148267"/>
              <a:gd name="connsiteX1637" fmla="*/ 3255818 w 6134100"/>
              <a:gd name="connsiteY1637" fmla="*/ 2819534 h 6148267"/>
              <a:gd name="connsiteX1638" fmla="*/ 3244840 w 6134100"/>
              <a:gd name="connsiteY1638" fmla="*/ 2817763 h 6148267"/>
              <a:gd name="connsiteX1639" fmla="*/ 3234215 w 6134100"/>
              <a:gd name="connsiteY1639" fmla="*/ 2816700 h 6148267"/>
              <a:gd name="connsiteX1640" fmla="*/ 3222882 w 6134100"/>
              <a:gd name="connsiteY1640" fmla="*/ 2815284 h 6148267"/>
              <a:gd name="connsiteX1641" fmla="*/ 3211902 w 6134100"/>
              <a:gd name="connsiteY1641" fmla="*/ 2813867 h 6148267"/>
              <a:gd name="connsiteX1642" fmla="*/ 3200569 w 6134100"/>
              <a:gd name="connsiteY1642" fmla="*/ 2812452 h 6148267"/>
              <a:gd name="connsiteX1643" fmla="*/ 3189590 w 6134100"/>
              <a:gd name="connsiteY1643" fmla="*/ 2811035 h 6148267"/>
              <a:gd name="connsiteX1644" fmla="*/ 3178611 w 6134100"/>
              <a:gd name="connsiteY1644" fmla="*/ 2809263 h 6148267"/>
              <a:gd name="connsiteX1645" fmla="*/ 3176132 w 6134100"/>
              <a:gd name="connsiteY1645" fmla="*/ 2808910 h 6148267"/>
              <a:gd name="connsiteX1646" fmla="*/ 3173652 w 6134100"/>
              <a:gd name="connsiteY1646" fmla="*/ 2808556 h 6148267"/>
              <a:gd name="connsiteX1647" fmla="*/ 3173652 w 6134100"/>
              <a:gd name="connsiteY1647" fmla="*/ 2806431 h 6148267"/>
              <a:gd name="connsiteX1648" fmla="*/ 3174361 w 6134100"/>
              <a:gd name="connsiteY1648" fmla="*/ 2802181 h 6148267"/>
              <a:gd name="connsiteX1649" fmla="*/ 3174716 w 6134100"/>
              <a:gd name="connsiteY1649" fmla="*/ 2797578 h 6148267"/>
              <a:gd name="connsiteX1650" fmla="*/ 3174716 w 6134100"/>
              <a:gd name="connsiteY1650" fmla="*/ 2793329 h 6148267"/>
              <a:gd name="connsiteX1651" fmla="*/ 3175424 w 6134100"/>
              <a:gd name="connsiteY1651" fmla="*/ 2788725 h 6148267"/>
              <a:gd name="connsiteX1652" fmla="*/ 3175424 w 6134100"/>
              <a:gd name="connsiteY1652" fmla="*/ 2784122 h 6148267"/>
              <a:gd name="connsiteX1653" fmla="*/ 3174716 w 6134100"/>
              <a:gd name="connsiteY1653" fmla="*/ 2779164 h 6148267"/>
              <a:gd name="connsiteX1654" fmla="*/ 3174716 w 6134100"/>
              <a:gd name="connsiteY1654" fmla="*/ 2774560 h 6148267"/>
              <a:gd name="connsiteX1655" fmla="*/ 3174361 w 6134100"/>
              <a:gd name="connsiteY1655" fmla="*/ 2769603 h 6148267"/>
              <a:gd name="connsiteX1656" fmla="*/ 3174361 w 6134100"/>
              <a:gd name="connsiteY1656" fmla="*/ 2767832 h 6148267"/>
              <a:gd name="connsiteX1657" fmla="*/ 3174007 w 6134100"/>
              <a:gd name="connsiteY1657" fmla="*/ 2767123 h 6148267"/>
              <a:gd name="connsiteX1658" fmla="*/ 3172236 w 6134100"/>
              <a:gd name="connsiteY1658" fmla="*/ 2765353 h 6148267"/>
              <a:gd name="connsiteX1659" fmla="*/ 3164444 w 6134100"/>
              <a:gd name="connsiteY1659" fmla="*/ 2758624 h 6148267"/>
              <a:gd name="connsiteX1660" fmla="*/ 3160194 w 6134100"/>
              <a:gd name="connsiteY1660" fmla="*/ 2755084 h 6148267"/>
              <a:gd name="connsiteX1661" fmla="*/ 3155944 w 6134100"/>
              <a:gd name="connsiteY1661" fmla="*/ 2751897 h 6148267"/>
              <a:gd name="connsiteX1662" fmla="*/ 3152049 w 6134100"/>
              <a:gd name="connsiteY1662" fmla="*/ 2748355 h 6148267"/>
              <a:gd name="connsiteX1663" fmla="*/ 3147799 w 6134100"/>
              <a:gd name="connsiteY1663" fmla="*/ 2744814 h 6148267"/>
              <a:gd name="connsiteX1664" fmla="*/ 3139653 w 6134100"/>
              <a:gd name="connsiteY1664" fmla="*/ 2737378 h 6148267"/>
              <a:gd name="connsiteX1665" fmla="*/ 3131153 w 6134100"/>
              <a:gd name="connsiteY1665" fmla="*/ 2731003 h 6148267"/>
              <a:gd name="connsiteX1666" fmla="*/ 3122653 w 6134100"/>
              <a:gd name="connsiteY1666" fmla="*/ 2724629 h 6148267"/>
              <a:gd name="connsiteX1667" fmla="*/ 3113445 w 6134100"/>
              <a:gd name="connsiteY1667" fmla="*/ 2717900 h 6148267"/>
              <a:gd name="connsiteX1668" fmla="*/ 3095383 w 6134100"/>
              <a:gd name="connsiteY1668" fmla="*/ 2704798 h 6148267"/>
              <a:gd name="connsiteX1669" fmla="*/ 3076258 w 6134100"/>
              <a:gd name="connsiteY1669" fmla="*/ 2692758 h 6148267"/>
              <a:gd name="connsiteX1670" fmla="*/ 3066342 w 6134100"/>
              <a:gd name="connsiteY1670" fmla="*/ 2686384 h 6148267"/>
              <a:gd name="connsiteX1671" fmla="*/ 3056425 w 6134100"/>
              <a:gd name="connsiteY1671" fmla="*/ 2680364 h 6148267"/>
              <a:gd name="connsiteX1672" fmla="*/ 3046508 w 6134100"/>
              <a:gd name="connsiteY1672" fmla="*/ 2674698 h 6148267"/>
              <a:gd name="connsiteX1673" fmla="*/ 3036237 w 6134100"/>
              <a:gd name="connsiteY1673" fmla="*/ 2668678 h 6148267"/>
              <a:gd name="connsiteX1674" fmla="*/ 3025612 w 6134100"/>
              <a:gd name="connsiteY1674" fmla="*/ 2663366 h 6148267"/>
              <a:gd name="connsiteX1675" fmla="*/ 3015342 w 6134100"/>
              <a:gd name="connsiteY1675" fmla="*/ 2658054 h 6148267"/>
              <a:gd name="connsiteX1676" fmla="*/ 3004717 w 6134100"/>
              <a:gd name="connsiteY1676" fmla="*/ 2652743 h 6148267"/>
              <a:gd name="connsiteX1677" fmla="*/ 2993738 w 6134100"/>
              <a:gd name="connsiteY1677" fmla="*/ 2647785 h 6148267"/>
              <a:gd name="connsiteX1678" fmla="*/ 2982759 w 6134100"/>
              <a:gd name="connsiteY1678" fmla="*/ 2643182 h 6148267"/>
              <a:gd name="connsiteX1679" fmla="*/ 2971426 w 6134100"/>
              <a:gd name="connsiteY1679" fmla="*/ 2637870 h 6148267"/>
              <a:gd name="connsiteX1680" fmla="*/ 2960093 w 6134100"/>
              <a:gd name="connsiteY1680" fmla="*/ 2633975 h 6148267"/>
              <a:gd name="connsiteX1681" fmla="*/ 2948760 w 6134100"/>
              <a:gd name="connsiteY1681" fmla="*/ 2629725 h 6148267"/>
              <a:gd name="connsiteX1682" fmla="*/ 2937426 w 6134100"/>
              <a:gd name="connsiteY1682" fmla="*/ 2625829 h 6148267"/>
              <a:gd name="connsiteX1683" fmla="*/ 2925385 w 6134100"/>
              <a:gd name="connsiteY1683" fmla="*/ 2621934 h 6148267"/>
              <a:gd name="connsiteX1684" fmla="*/ 2913343 w 6134100"/>
              <a:gd name="connsiteY1684" fmla="*/ 2618039 h 6148267"/>
              <a:gd name="connsiteX1685" fmla="*/ 2901656 w 6134100"/>
              <a:gd name="connsiteY1685" fmla="*/ 2614497 h 6148267"/>
              <a:gd name="connsiteX1686" fmla="*/ 2889614 w 6134100"/>
              <a:gd name="connsiteY1686" fmla="*/ 2611665 h 6148267"/>
              <a:gd name="connsiteX1687" fmla="*/ 2877219 w 6134100"/>
              <a:gd name="connsiteY1687" fmla="*/ 2608832 h 6148267"/>
              <a:gd name="connsiteX1688" fmla="*/ 2865177 w 6134100"/>
              <a:gd name="connsiteY1688" fmla="*/ 2605999 h 6148267"/>
              <a:gd name="connsiteX1689" fmla="*/ 2852427 w 6134100"/>
              <a:gd name="connsiteY1689" fmla="*/ 2603520 h 6148267"/>
              <a:gd name="connsiteX1690" fmla="*/ 2840031 w 6134100"/>
              <a:gd name="connsiteY1690" fmla="*/ 2601750 h 6148267"/>
              <a:gd name="connsiteX1691" fmla="*/ 2827636 w 6134100"/>
              <a:gd name="connsiteY1691" fmla="*/ 2599978 h 6148267"/>
              <a:gd name="connsiteX1692" fmla="*/ 2815240 w 6134100"/>
              <a:gd name="connsiteY1692" fmla="*/ 2598562 h 6148267"/>
              <a:gd name="connsiteX1693" fmla="*/ 2802136 w 6134100"/>
              <a:gd name="connsiteY1693" fmla="*/ 2596791 h 6148267"/>
              <a:gd name="connsiteX1694" fmla="*/ 2789386 w 6134100"/>
              <a:gd name="connsiteY1694" fmla="*/ 2596083 h 6148267"/>
              <a:gd name="connsiteX1695" fmla="*/ 2776636 w 6134100"/>
              <a:gd name="connsiteY1695" fmla="*/ 2595729 h 6148267"/>
              <a:gd name="connsiteX1696" fmla="*/ 2763887 w 6134100"/>
              <a:gd name="connsiteY1696" fmla="*/ 2595375 h 6148267"/>
              <a:gd name="connsiteX1697" fmla="*/ 2750428 w 6134100"/>
              <a:gd name="connsiteY1697" fmla="*/ 2595021 h 6148267"/>
              <a:gd name="connsiteX1698" fmla="*/ 2747949 w 6134100"/>
              <a:gd name="connsiteY1698" fmla="*/ 2594666 h 6148267"/>
              <a:gd name="connsiteX1699" fmla="*/ 2744762 w 6134100"/>
              <a:gd name="connsiteY1699" fmla="*/ 2593958 h 6148267"/>
              <a:gd name="connsiteX1700" fmla="*/ 2741574 w 6134100"/>
              <a:gd name="connsiteY1700" fmla="*/ 2592188 h 6148267"/>
              <a:gd name="connsiteX1701" fmla="*/ 2738740 w 6134100"/>
              <a:gd name="connsiteY1701" fmla="*/ 2590063 h 6148267"/>
              <a:gd name="connsiteX1702" fmla="*/ 2735907 w 6134100"/>
              <a:gd name="connsiteY1702" fmla="*/ 2587231 h 6148267"/>
              <a:gd name="connsiteX1703" fmla="*/ 2733074 w 6134100"/>
              <a:gd name="connsiteY1703" fmla="*/ 2584751 h 6148267"/>
              <a:gd name="connsiteX1704" fmla="*/ 2730949 w 6134100"/>
              <a:gd name="connsiteY1704" fmla="*/ 2581564 h 6148267"/>
              <a:gd name="connsiteX1705" fmla="*/ 2728824 w 6134100"/>
              <a:gd name="connsiteY1705" fmla="*/ 2578023 h 6148267"/>
              <a:gd name="connsiteX1706" fmla="*/ 2728470 w 6134100"/>
              <a:gd name="connsiteY1706" fmla="*/ 2574482 h 6148267"/>
              <a:gd name="connsiteX1707" fmla="*/ 2728116 w 6134100"/>
              <a:gd name="connsiteY1707" fmla="*/ 2571649 h 6148267"/>
              <a:gd name="connsiteX1708" fmla="*/ 2728824 w 6134100"/>
              <a:gd name="connsiteY1708" fmla="*/ 2568817 h 6148267"/>
              <a:gd name="connsiteX1709" fmla="*/ 2730240 w 6134100"/>
              <a:gd name="connsiteY1709" fmla="*/ 2566692 h 6148267"/>
              <a:gd name="connsiteX1710" fmla="*/ 2732012 w 6134100"/>
              <a:gd name="connsiteY1710" fmla="*/ 2564567 h 6148267"/>
              <a:gd name="connsiteX1711" fmla="*/ 2734490 w 6134100"/>
              <a:gd name="connsiteY1711" fmla="*/ 2563505 h 6148267"/>
              <a:gd name="connsiteX1712" fmla="*/ 2736616 w 6134100"/>
              <a:gd name="connsiteY1712" fmla="*/ 2562796 h 6148267"/>
              <a:gd name="connsiteX1713" fmla="*/ 2739804 w 6134100"/>
              <a:gd name="connsiteY1713" fmla="*/ 2562796 h 6148267"/>
              <a:gd name="connsiteX1714" fmla="*/ 2747949 w 6134100"/>
              <a:gd name="connsiteY1714" fmla="*/ 2559963 h 6148267"/>
              <a:gd name="connsiteX1715" fmla="*/ 2755740 w 6134100"/>
              <a:gd name="connsiteY1715" fmla="*/ 2557838 h 6148267"/>
              <a:gd name="connsiteX1716" fmla="*/ 2764240 w 6134100"/>
              <a:gd name="connsiteY1716" fmla="*/ 2555714 h 6148267"/>
              <a:gd name="connsiteX1717" fmla="*/ 2772386 w 6134100"/>
              <a:gd name="connsiteY1717" fmla="*/ 2553589 h 6148267"/>
              <a:gd name="connsiteX1718" fmla="*/ 2780886 w 6134100"/>
              <a:gd name="connsiteY1718" fmla="*/ 2551464 h 6148267"/>
              <a:gd name="connsiteX1719" fmla="*/ 2789032 w 6134100"/>
              <a:gd name="connsiteY1719" fmla="*/ 2549694 h 6148267"/>
              <a:gd name="connsiteX1720" fmla="*/ 2797178 w 6134100"/>
              <a:gd name="connsiteY1720" fmla="*/ 2547569 h 6148267"/>
              <a:gd name="connsiteX1721" fmla="*/ 2804970 w 6134100"/>
              <a:gd name="connsiteY1721" fmla="*/ 2545799 h 6148267"/>
              <a:gd name="connsiteX1722" fmla="*/ 2813115 w 6134100"/>
              <a:gd name="connsiteY1722" fmla="*/ 2544736 h 6148267"/>
              <a:gd name="connsiteX1723" fmla="*/ 2821614 w 6134100"/>
              <a:gd name="connsiteY1723" fmla="*/ 2542965 h 6148267"/>
              <a:gd name="connsiteX1724" fmla="*/ 2829761 w 6134100"/>
              <a:gd name="connsiteY1724" fmla="*/ 2541549 h 6148267"/>
              <a:gd name="connsiteX1725" fmla="*/ 2837552 w 6134100"/>
              <a:gd name="connsiteY1725" fmla="*/ 2540132 h 6148267"/>
              <a:gd name="connsiteX1726" fmla="*/ 2845344 w 6134100"/>
              <a:gd name="connsiteY1726" fmla="*/ 2539070 h 6148267"/>
              <a:gd name="connsiteX1727" fmla="*/ 2853489 w 6134100"/>
              <a:gd name="connsiteY1727" fmla="*/ 2537300 h 6148267"/>
              <a:gd name="connsiteX1728" fmla="*/ 2861636 w 6134100"/>
              <a:gd name="connsiteY1728" fmla="*/ 2536591 h 6148267"/>
              <a:gd name="connsiteX1729" fmla="*/ 2869781 w 6134100"/>
              <a:gd name="connsiteY1729" fmla="*/ 2535528 h 6148267"/>
              <a:gd name="connsiteX1730" fmla="*/ 2877219 w 6134100"/>
              <a:gd name="connsiteY1730" fmla="*/ 2534112 h 6148267"/>
              <a:gd name="connsiteX1731" fmla="*/ 2885364 w 6134100"/>
              <a:gd name="connsiteY1731" fmla="*/ 2533404 h 6148267"/>
              <a:gd name="connsiteX1732" fmla="*/ 2893156 w 6134100"/>
              <a:gd name="connsiteY1732" fmla="*/ 2532696 h 6148267"/>
              <a:gd name="connsiteX1733" fmla="*/ 2901302 w 6134100"/>
              <a:gd name="connsiteY1733" fmla="*/ 2531988 h 6148267"/>
              <a:gd name="connsiteX1734" fmla="*/ 2908739 w 6134100"/>
              <a:gd name="connsiteY1734" fmla="*/ 2531633 h 6148267"/>
              <a:gd name="connsiteX1735" fmla="*/ 2916530 w 6134100"/>
              <a:gd name="connsiteY1735" fmla="*/ 2530925 h 6148267"/>
              <a:gd name="connsiteX1736" fmla="*/ 2924322 w 6134100"/>
              <a:gd name="connsiteY1736" fmla="*/ 2530571 h 6148267"/>
              <a:gd name="connsiteX1737" fmla="*/ 2932114 w 6134100"/>
              <a:gd name="connsiteY1737" fmla="*/ 2529508 h 6148267"/>
              <a:gd name="connsiteX1738" fmla="*/ 2939552 w 6134100"/>
              <a:gd name="connsiteY1738" fmla="*/ 2529508 h 6148267"/>
              <a:gd name="connsiteX1739" fmla="*/ 2947696 w 6134100"/>
              <a:gd name="connsiteY1739" fmla="*/ 2529508 h 6148267"/>
              <a:gd name="connsiteX1740" fmla="*/ 2955134 w 6134100"/>
              <a:gd name="connsiteY1740" fmla="*/ 2529155 h 6148267"/>
              <a:gd name="connsiteX1741" fmla="*/ 2962572 w 6134100"/>
              <a:gd name="connsiteY1741" fmla="*/ 2529155 h 6148267"/>
              <a:gd name="connsiteX1742" fmla="*/ 2970363 w 6134100"/>
              <a:gd name="connsiteY1742" fmla="*/ 2528800 h 6148267"/>
              <a:gd name="connsiteX1743" fmla="*/ 2977801 w 6134100"/>
              <a:gd name="connsiteY1743" fmla="*/ 2528800 h 6148267"/>
              <a:gd name="connsiteX1744" fmla="*/ 2985238 w 6134100"/>
              <a:gd name="connsiteY1744" fmla="*/ 2529155 h 6148267"/>
              <a:gd name="connsiteX1745" fmla="*/ 2992676 w 6134100"/>
              <a:gd name="connsiteY1745" fmla="*/ 2529508 h 6148267"/>
              <a:gd name="connsiteX1746" fmla="*/ 3000113 w 6134100"/>
              <a:gd name="connsiteY1746" fmla="*/ 2529508 h 6148267"/>
              <a:gd name="connsiteX1747" fmla="*/ 3007551 w 6134100"/>
              <a:gd name="connsiteY1747" fmla="*/ 2529508 h 6148267"/>
              <a:gd name="connsiteX1748" fmla="*/ 3014988 w 6134100"/>
              <a:gd name="connsiteY1748" fmla="*/ 2530217 h 6148267"/>
              <a:gd name="connsiteX1749" fmla="*/ 3022426 w 6134100"/>
              <a:gd name="connsiteY1749" fmla="*/ 2530925 h 6148267"/>
              <a:gd name="connsiteX1750" fmla="*/ 3029509 w 6134100"/>
              <a:gd name="connsiteY1750" fmla="*/ 2531280 h 6148267"/>
              <a:gd name="connsiteX1751" fmla="*/ 3036946 w 6134100"/>
              <a:gd name="connsiteY1751" fmla="*/ 2531988 h 6148267"/>
              <a:gd name="connsiteX1752" fmla="*/ 3044029 w 6134100"/>
              <a:gd name="connsiteY1752" fmla="*/ 2532342 h 6148267"/>
              <a:gd name="connsiteX1753" fmla="*/ 3051112 w 6134100"/>
              <a:gd name="connsiteY1753" fmla="*/ 2532696 h 6148267"/>
              <a:gd name="connsiteX1754" fmla="*/ 3079445 w 6134100"/>
              <a:gd name="connsiteY1754" fmla="*/ 2536237 h 6148267"/>
              <a:gd name="connsiteX1755" fmla="*/ 3086528 w 6134100"/>
              <a:gd name="connsiteY1755" fmla="*/ 2536945 h 6148267"/>
              <a:gd name="connsiteX1756" fmla="*/ 3090070 w 6134100"/>
              <a:gd name="connsiteY1756" fmla="*/ 2537300 h 6148267"/>
              <a:gd name="connsiteX1757" fmla="*/ 3091133 w 6134100"/>
              <a:gd name="connsiteY1757" fmla="*/ 2537300 h 6148267"/>
              <a:gd name="connsiteX1758" fmla="*/ 3091842 w 6134100"/>
              <a:gd name="connsiteY1758" fmla="*/ 2537653 h 6148267"/>
              <a:gd name="connsiteX1759" fmla="*/ 3092195 w 6134100"/>
              <a:gd name="connsiteY1759" fmla="*/ 2538362 h 6148267"/>
              <a:gd name="connsiteX1760" fmla="*/ 3096800 w 6134100"/>
              <a:gd name="connsiteY1760" fmla="*/ 2544027 h 6148267"/>
              <a:gd name="connsiteX1761" fmla="*/ 3100695 w 6134100"/>
              <a:gd name="connsiteY1761" fmla="*/ 2548986 h 6148267"/>
              <a:gd name="connsiteX1762" fmla="*/ 3102112 w 6134100"/>
              <a:gd name="connsiteY1762" fmla="*/ 2551110 h 6148267"/>
              <a:gd name="connsiteX1763" fmla="*/ 3102112 w 6134100"/>
              <a:gd name="connsiteY1763" fmla="*/ 2551464 h 6148267"/>
              <a:gd name="connsiteX1764" fmla="*/ 3102466 w 6134100"/>
              <a:gd name="connsiteY1764" fmla="*/ 2551464 h 6148267"/>
              <a:gd name="connsiteX1765" fmla="*/ 3106716 w 6134100"/>
              <a:gd name="connsiteY1765" fmla="*/ 2551110 h 6148267"/>
              <a:gd name="connsiteX1766" fmla="*/ 3115216 w 6134100"/>
              <a:gd name="connsiteY1766" fmla="*/ 2550756 h 6148267"/>
              <a:gd name="connsiteX1767" fmla="*/ 3123361 w 6134100"/>
              <a:gd name="connsiteY1767" fmla="*/ 2550048 h 6148267"/>
              <a:gd name="connsiteX1768" fmla="*/ 3131861 w 6134100"/>
              <a:gd name="connsiteY1768" fmla="*/ 2549339 h 6148267"/>
              <a:gd name="connsiteX1769" fmla="*/ 3140361 w 6134100"/>
              <a:gd name="connsiteY1769" fmla="*/ 2548631 h 6148267"/>
              <a:gd name="connsiteX1770" fmla="*/ 3148508 w 6134100"/>
              <a:gd name="connsiteY1770" fmla="*/ 2548277 h 6148267"/>
              <a:gd name="connsiteX1771" fmla="*/ 3156653 w 6134100"/>
              <a:gd name="connsiteY1771" fmla="*/ 2547215 h 6148267"/>
              <a:gd name="connsiteX1772" fmla="*/ 3165152 w 6134100"/>
              <a:gd name="connsiteY1772" fmla="*/ 2546507 h 6148267"/>
              <a:gd name="connsiteX1773" fmla="*/ 3173299 w 6134100"/>
              <a:gd name="connsiteY1773" fmla="*/ 2546152 h 6148267"/>
              <a:gd name="connsiteX1774" fmla="*/ 3181799 w 6134100"/>
              <a:gd name="connsiteY1774" fmla="*/ 2545444 h 6148267"/>
              <a:gd name="connsiteX1775" fmla="*/ 3190299 w 6134100"/>
              <a:gd name="connsiteY1775" fmla="*/ 2544736 h 6148267"/>
              <a:gd name="connsiteX1776" fmla="*/ 3194194 w 6134100"/>
              <a:gd name="connsiteY1776" fmla="*/ 2544382 h 6148267"/>
              <a:gd name="connsiteX1777" fmla="*/ 3194667 w 6134100"/>
              <a:gd name="connsiteY1777" fmla="*/ 2544382 h 6148267"/>
              <a:gd name="connsiteX1778" fmla="*/ 3193486 w 6134100"/>
              <a:gd name="connsiteY1778" fmla="*/ 2544736 h 6148267"/>
              <a:gd name="connsiteX1779" fmla="*/ 3183924 w 6134100"/>
              <a:gd name="connsiteY1779" fmla="*/ 2546861 h 6148267"/>
              <a:gd name="connsiteX1780" fmla="*/ 3167632 w 6134100"/>
              <a:gd name="connsiteY1780" fmla="*/ 2551464 h 6148267"/>
              <a:gd name="connsiteX1781" fmla="*/ 3167986 w 6134100"/>
              <a:gd name="connsiteY1781" fmla="*/ 2551464 h 6148267"/>
              <a:gd name="connsiteX1782" fmla="*/ 3168694 w 6134100"/>
              <a:gd name="connsiteY1782" fmla="*/ 2551818 h 6148267"/>
              <a:gd name="connsiteX1783" fmla="*/ 3180028 w 6134100"/>
              <a:gd name="connsiteY1783" fmla="*/ 2552173 h 6148267"/>
              <a:gd name="connsiteX1784" fmla="*/ 3188527 w 6134100"/>
              <a:gd name="connsiteY1784" fmla="*/ 2557129 h 6148267"/>
              <a:gd name="connsiteX1785" fmla="*/ 3201277 w 6134100"/>
              <a:gd name="connsiteY1785" fmla="*/ 2559963 h 6148267"/>
              <a:gd name="connsiteX1786" fmla="*/ 3204465 w 6134100"/>
              <a:gd name="connsiteY1786" fmla="*/ 2560671 h 6148267"/>
              <a:gd name="connsiteX1787" fmla="*/ 3208007 w 6134100"/>
              <a:gd name="connsiteY1787" fmla="*/ 2562088 h 6148267"/>
              <a:gd name="connsiteX1788" fmla="*/ 3210840 w 6134100"/>
              <a:gd name="connsiteY1788" fmla="*/ 2563150 h 6148267"/>
              <a:gd name="connsiteX1789" fmla="*/ 3214027 w 6134100"/>
              <a:gd name="connsiteY1789" fmla="*/ 2563858 h 6148267"/>
              <a:gd name="connsiteX1790" fmla="*/ 3220048 w 6134100"/>
              <a:gd name="connsiteY1790" fmla="*/ 2565629 h 6148267"/>
              <a:gd name="connsiteX1791" fmla="*/ 3226423 w 6134100"/>
              <a:gd name="connsiteY1791" fmla="*/ 2567754 h 6148267"/>
              <a:gd name="connsiteX1792" fmla="*/ 3232444 w 6134100"/>
              <a:gd name="connsiteY1792" fmla="*/ 2569170 h 6148267"/>
              <a:gd name="connsiteX1793" fmla="*/ 3238818 w 6134100"/>
              <a:gd name="connsiteY1793" fmla="*/ 2571295 h 6148267"/>
              <a:gd name="connsiteX1794" fmla="*/ 3244485 w 6134100"/>
              <a:gd name="connsiteY1794" fmla="*/ 2573420 h 6148267"/>
              <a:gd name="connsiteX1795" fmla="*/ 3250506 w 6134100"/>
              <a:gd name="connsiteY1795" fmla="*/ 2575544 h 6148267"/>
              <a:gd name="connsiteX1796" fmla="*/ 3256526 w 6134100"/>
              <a:gd name="connsiteY1796" fmla="*/ 2577669 h 6148267"/>
              <a:gd name="connsiteX1797" fmla="*/ 3262193 w 6134100"/>
              <a:gd name="connsiteY1797" fmla="*/ 2579794 h 6148267"/>
              <a:gd name="connsiteX1798" fmla="*/ 3267860 w 6134100"/>
              <a:gd name="connsiteY1798" fmla="*/ 2581564 h 6148267"/>
              <a:gd name="connsiteX1799" fmla="*/ 3273526 w 6134100"/>
              <a:gd name="connsiteY1799" fmla="*/ 2583689 h 6148267"/>
              <a:gd name="connsiteX1800" fmla="*/ 3279548 w 6134100"/>
              <a:gd name="connsiteY1800" fmla="*/ 2586168 h 6148267"/>
              <a:gd name="connsiteX1801" fmla="*/ 3284860 w 6134100"/>
              <a:gd name="connsiteY1801" fmla="*/ 2588293 h 6148267"/>
              <a:gd name="connsiteX1802" fmla="*/ 3290526 w 6134100"/>
              <a:gd name="connsiteY1802" fmla="*/ 2590417 h 6148267"/>
              <a:gd name="connsiteX1803" fmla="*/ 3295839 w 6134100"/>
              <a:gd name="connsiteY1803" fmla="*/ 2592542 h 6148267"/>
              <a:gd name="connsiteX1804" fmla="*/ 3301151 w 6134100"/>
              <a:gd name="connsiteY1804" fmla="*/ 2594666 h 6148267"/>
              <a:gd name="connsiteX1805" fmla="*/ 3306818 w 6134100"/>
              <a:gd name="connsiteY1805" fmla="*/ 2597146 h 6148267"/>
              <a:gd name="connsiteX1806" fmla="*/ 3312131 w 6134100"/>
              <a:gd name="connsiteY1806" fmla="*/ 2599978 h 6148267"/>
              <a:gd name="connsiteX1807" fmla="*/ 3317442 w 6134100"/>
              <a:gd name="connsiteY1807" fmla="*/ 2601750 h 6148267"/>
              <a:gd name="connsiteX1808" fmla="*/ 3322756 w 6134100"/>
              <a:gd name="connsiteY1808" fmla="*/ 2604228 h 6148267"/>
              <a:gd name="connsiteX1809" fmla="*/ 3327714 w 6134100"/>
              <a:gd name="connsiteY1809" fmla="*/ 2606353 h 6148267"/>
              <a:gd name="connsiteX1810" fmla="*/ 3333380 w 6134100"/>
              <a:gd name="connsiteY1810" fmla="*/ 2609185 h 6148267"/>
              <a:gd name="connsiteX1811" fmla="*/ 3338339 w 6134100"/>
              <a:gd name="connsiteY1811" fmla="*/ 2612019 h 6148267"/>
              <a:gd name="connsiteX1812" fmla="*/ 3343297 w 6134100"/>
              <a:gd name="connsiteY1812" fmla="*/ 2614144 h 6148267"/>
              <a:gd name="connsiteX1813" fmla="*/ 3348609 w 6134100"/>
              <a:gd name="connsiteY1813" fmla="*/ 2616622 h 6148267"/>
              <a:gd name="connsiteX1814" fmla="*/ 3353567 w 6134100"/>
              <a:gd name="connsiteY1814" fmla="*/ 2618747 h 6148267"/>
              <a:gd name="connsiteX1815" fmla="*/ 3356047 w 6134100"/>
              <a:gd name="connsiteY1815" fmla="*/ 2619809 h 6148267"/>
              <a:gd name="connsiteX1816" fmla="*/ 3358526 w 6134100"/>
              <a:gd name="connsiteY1816" fmla="*/ 2621580 h 6148267"/>
              <a:gd name="connsiteX1817" fmla="*/ 3363130 w 6134100"/>
              <a:gd name="connsiteY1817" fmla="*/ 2624059 h 6148267"/>
              <a:gd name="connsiteX1818" fmla="*/ 3368088 w 6134100"/>
              <a:gd name="connsiteY1818" fmla="*/ 2626538 h 6148267"/>
              <a:gd name="connsiteX1819" fmla="*/ 3373047 w 6134100"/>
              <a:gd name="connsiteY1819" fmla="*/ 2629016 h 6148267"/>
              <a:gd name="connsiteX1820" fmla="*/ 3377650 w 6134100"/>
              <a:gd name="connsiteY1820" fmla="*/ 2631495 h 6148267"/>
              <a:gd name="connsiteX1821" fmla="*/ 3382963 w 6134100"/>
              <a:gd name="connsiteY1821" fmla="*/ 2634328 h 6148267"/>
              <a:gd name="connsiteX1822" fmla="*/ 3387567 w 6134100"/>
              <a:gd name="connsiteY1822" fmla="*/ 2636807 h 6148267"/>
              <a:gd name="connsiteX1823" fmla="*/ 3397130 w 6134100"/>
              <a:gd name="connsiteY1823" fmla="*/ 2641765 h 6148267"/>
              <a:gd name="connsiteX1824" fmla="*/ 3406338 w 6134100"/>
              <a:gd name="connsiteY1824" fmla="*/ 2646722 h 6148267"/>
              <a:gd name="connsiteX1825" fmla="*/ 3415546 w 6134100"/>
              <a:gd name="connsiteY1825" fmla="*/ 2652389 h 6148267"/>
              <a:gd name="connsiteX1826" fmla="*/ 3424400 w 6134100"/>
              <a:gd name="connsiteY1826" fmla="*/ 2657701 h 6148267"/>
              <a:gd name="connsiteX1827" fmla="*/ 3433254 w 6134100"/>
              <a:gd name="connsiteY1827" fmla="*/ 2663012 h 6148267"/>
              <a:gd name="connsiteX1828" fmla="*/ 3442108 w 6134100"/>
              <a:gd name="connsiteY1828" fmla="*/ 2668325 h 6148267"/>
              <a:gd name="connsiteX1829" fmla="*/ 3450962 w 6134100"/>
              <a:gd name="connsiteY1829" fmla="*/ 2673635 h 6148267"/>
              <a:gd name="connsiteX1830" fmla="*/ 3459816 w 6134100"/>
              <a:gd name="connsiteY1830" fmla="*/ 2679302 h 6148267"/>
              <a:gd name="connsiteX1831" fmla="*/ 3467962 w 6134100"/>
              <a:gd name="connsiteY1831" fmla="*/ 2684614 h 6148267"/>
              <a:gd name="connsiteX1832" fmla="*/ 3476462 w 6134100"/>
              <a:gd name="connsiteY1832" fmla="*/ 2689926 h 6148267"/>
              <a:gd name="connsiteX1833" fmla="*/ 3484962 w 6134100"/>
              <a:gd name="connsiteY1833" fmla="*/ 2695591 h 6148267"/>
              <a:gd name="connsiteX1834" fmla="*/ 3493462 w 6134100"/>
              <a:gd name="connsiteY1834" fmla="*/ 2700549 h 6148267"/>
              <a:gd name="connsiteX1835" fmla="*/ 3497712 w 6134100"/>
              <a:gd name="connsiteY1835" fmla="*/ 2703736 h 6148267"/>
              <a:gd name="connsiteX1836" fmla="*/ 3501962 w 6134100"/>
              <a:gd name="connsiteY1836" fmla="*/ 2706568 h 6148267"/>
              <a:gd name="connsiteX1837" fmla="*/ 3505857 w 6134100"/>
              <a:gd name="connsiteY1837" fmla="*/ 2709048 h 6148267"/>
              <a:gd name="connsiteX1838" fmla="*/ 3510107 w 6134100"/>
              <a:gd name="connsiteY1838" fmla="*/ 2711880 h 6148267"/>
              <a:gd name="connsiteX1839" fmla="*/ 3514357 w 6134100"/>
              <a:gd name="connsiteY1839" fmla="*/ 2714360 h 6148267"/>
              <a:gd name="connsiteX1840" fmla="*/ 3518607 w 6134100"/>
              <a:gd name="connsiteY1840" fmla="*/ 2717547 h 6148267"/>
              <a:gd name="connsiteX1841" fmla="*/ 3522504 w 6134100"/>
              <a:gd name="connsiteY1841" fmla="*/ 2720379 h 6148267"/>
              <a:gd name="connsiteX1842" fmla="*/ 3526398 w 6134100"/>
              <a:gd name="connsiteY1842" fmla="*/ 2722859 h 6148267"/>
              <a:gd name="connsiteX1843" fmla="*/ 3533836 w 6134100"/>
              <a:gd name="connsiteY1843" fmla="*/ 2727816 h 6148267"/>
              <a:gd name="connsiteX1844" fmla="*/ 3541628 w 6134100"/>
              <a:gd name="connsiteY1844" fmla="*/ 2732420 h 6148267"/>
              <a:gd name="connsiteX1845" fmla="*/ 3548712 w 6134100"/>
              <a:gd name="connsiteY1845" fmla="*/ 2737023 h 6148267"/>
              <a:gd name="connsiteX1846" fmla="*/ 3556503 w 6134100"/>
              <a:gd name="connsiteY1846" fmla="*/ 2741627 h 6148267"/>
              <a:gd name="connsiteX1847" fmla="*/ 3564294 w 6134100"/>
              <a:gd name="connsiteY1847" fmla="*/ 2745877 h 6148267"/>
              <a:gd name="connsiteX1848" fmla="*/ 3571378 w 6134100"/>
              <a:gd name="connsiteY1848" fmla="*/ 2750126 h 6148267"/>
              <a:gd name="connsiteX1849" fmla="*/ 3579170 w 6134100"/>
              <a:gd name="connsiteY1849" fmla="*/ 2754729 h 6148267"/>
              <a:gd name="connsiteX1850" fmla="*/ 3586606 w 6134100"/>
              <a:gd name="connsiteY1850" fmla="*/ 2758979 h 6148267"/>
              <a:gd name="connsiteX1851" fmla="*/ 3589440 w 6134100"/>
              <a:gd name="connsiteY1851" fmla="*/ 2758271 h 6148267"/>
              <a:gd name="connsiteX1852" fmla="*/ 3592628 w 6134100"/>
              <a:gd name="connsiteY1852" fmla="*/ 2757562 h 6148267"/>
              <a:gd name="connsiteX1853" fmla="*/ 3595106 w 6134100"/>
              <a:gd name="connsiteY1853" fmla="*/ 2757562 h 6148267"/>
              <a:gd name="connsiteX1854" fmla="*/ 3597586 w 6134100"/>
              <a:gd name="connsiteY1854" fmla="*/ 2757916 h 6148267"/>
              <a:gd name="connsiteX1855" fmla="*/ 3614939 w 6134100"/>
              <a:gd name="connsiteY1855" fmla="*/ 2760749 h 6148267"/>
              <a:gd name="connsiteX1856" fmla="*/ 3624148 w 6134100"/>
              <a:gd name="connsiteY1856" fmla="*/ 2762166 h 6148267"/>
              <a:gd name="connsiteX1857" fmla="*/ 3628398 w 6134100"/>
              <a:gd name="connsiteY1857" fmla="*/ 2763228 h 6148267"/>
              <a:gd name="connsiteX1858" fmla="*/ 3632648 w 6134100"/>
              <a:gd name="connsiteY1858" fmla="*/ 2764291 h 6148267"/>
              <a:gd name="connsiteX1859" fmla="*/ 3637252 w 6134100"/>
              <a:gd name="connsiteY1859" fmla="*/ 2765353 h 6148267"/>
              <a:gd name="connsiteX1860" fmla="*/ 3641502 w 6134100"/>
              <a:gd name="connsiteY1860" fmla="*/ 2766416 h 6148267"/>
              <a:gd name="connsiteX1861" fmla="*/ 3646106 w 6134100"/>
              <a:gd name="connsiteY1861" fmla="*/ 2767478 h 6148267"/>
              <a:gd name="connsiteX1862" fmla="*/ 3650710 w 6134100"/>
              <a:gd name="connsiteY1862" fmla="*/ 2768540 h 6148267"/>
              <a:gd name="connsiteX1863" fmla="*/ 3667710 w 6134100"/>
              <a:gd name="connsiteY1863" fmla="*/ 2774206 h 6148267"/>
              <a:gd name="connsiteX1864" fmla="*/ 3663460 w 6134100"/>
              <a:gd name="connsiteY1864" fmla="*/ 2769956 h 6148267"/>
              <a:gd name="connsiteX1865" fmla="*/ 3659564 w 6134100"/>
              <a:gd name="connsiteY1865" fmla="*/ 2765708 h 6148267"/>
              <a:gd name="connsiteX1866" fmla="*/ 3655314 w 6134100"/>
              <a:gd name="connsiteY1866" fmla="*/ 2761458 h 6148267"/>
              <a:gd name="connsiteX1867" fmla="*/ 3651064 w 6134100"/>
              <a:gd name="connsiteY1867" fmla="*/ 2757209 h 6148267"/>
              <a:gd name="connsiteX1868" fmla="*/ 3648939 w 6134100"/>
              <a:gd name="connsiteY1868" fmla="*/ 2755437 h 6148267"/>
              <a:gd name="connsiteX1869" fmla="*/ 3647169 w 6134100"/>
              <a:gd name="connsiteY1869" fmla="*/ 2753312 h 6148267"/>
              <a:gd name="connsiteX1870" fmla="*/ 3645752 w 6134100"/>
              <a:gd name="connsiteY1870" fmla="*/ 2750126 h 6148267"/>
              <a:gd name="connsiteX1871" fmla="*/ 3645044 w 6134100"/>
              <a:gd name="connsiteY1871" fmla="*/ 2747293 h 6148267"/>
              <a:gd name="connsiteX1872" fmla="*/ 3644689 w 6134100"/>
              <a:gd name="connsiteY1872" fmla="*/ 2743397 h 6148267"/>
              <a:gd name="connsiteX1873" fmla="*/ 3644689 w 6134100"/>
              <a:gd name="connsiteY1873" fmla="*/ 2739148 h 6148267"/>
              <a:gd name="connsiteX1874" fmla="*/ 3645044 w 6134100"/>
              <a:gd name="connsiteY1874" fmla="*/ 2734898 h 6148267"/>
              <a:gd name="connsiteX1875" fmla="*/ 3645752 w 6134100"/>
              <a:gd name="connsiteY1875" fmla="*/ 2730295 h 6148267"/>
              <a:gd name="connsiteX1876" fmla="*/ 3646460 w 6134100"/>
              <a:gd name="connsiteY1876" fmla="*/ 2725338 h 6148267"/>
              <a:gd name="connsiteX1877" fmla="*/ 3647877 w 6134100"/>
              <a:gd name="connsiteY1877" fmla="*/ 2720379 h 6148267"/>
              <a:gd name="connsiteX1878" fmla="*/ 3650002 w 6134100"/>
              <a:gd name="connsiteY1878" fmla="*/ 2714714 h 6148267"/>
              <a:gd name="connsiteX1879" fmla="*/ 3652127 w 6134100"/>
              <a:gd name="connsiteY1879" fmla="*/ 2709048 h 6148267"/>
              <a:gd name="connsiteX1880" fmla="*/ 3654960 w 6134100"/>
              <a:gd name="connsiteY1880" fmla="*/ 2703381 h 6148267"/>
              <a:gd name="connsiteX1881" fmla="*/ 3657794 w 6134100"/>
              <a:gd name="connsiteY1881" fmla="*/ 2697716 h 6148267"/>
              <a:gd name="connsiteX1882" fmla="*/ 3660980 w 6134100"/>
              <a:gd name="connsiteY1882" fmla="*/ 2691696 h 6148267"/>
              <a:gd name="connsiteX1883" fmla="*/ 3664877 w 6134100"/>
              <a:gd name="connsiteY1883" fmla="*/ 2685676 h 6148267"/>
              <a:gd name="connsiteX1884" fmla="*/ 3668418 w 6134100"/>
              <a:gd name="connsiteY1884" fmla="*/ 2680718 h 6148267"/>
              <a:gd name="connsiteX1885" fmla="*/ 3672314 w 6134100"/>
              <a:gd name="connsiteY1885" fmla="*/ 2676115 h 6148267"/>
              <a:gd name="connsiteX1886" fmla="*/ 3676210 w 6134100"/>
              <a:gd name="connsiteY1886" fmla="*/ 2671865 h 6148267"/>
              <a:gd name="connsiteX1887" fmla="*/ 3679752 w 6134100"/>
              <a:gd name="connsiteY1887" fmla="*/ 2667970 h 6148267"/>
              <a:gd name="connsiteX1888" fmla="*/ 3683647 w 6134100"/>
              <a:gd name="connsiteY1888" fmla="*/ 2664074 h 6148267"/>
              <a:gd name="connsiteX1889" fmla="*/ 3687543 w 6134100"/>
              <a:gd name="connsiteY1889" fmla="*/ 2660533 h 6148267"/>
              <a:gd name="connsiteX1890" fmla="*/ 3691793 w 6134100"/>
              <a:gd name="connsiteY1890" fmla="*/ 2657346 h 6148267"/>
              <a:gd name="connsiteX1891" fmla="*/ 3695688 w 6134100"/>
              <a:gd name="connsiteY1891" fmla="*/ 2654159 h 6148267"/>
              <a:gd name="connsiteX1892" fmla="*/ 3689668 w 6134100"/>
              <a:gd name="connsiteY1892" fmla="*/ 2640349 h 6148267"/>
              <a:gd name="connsiteX1893" fmla="*/ 3682938 w 6134100"/>
              <a:gd name="connsiteY1893" fmla="*/ 2626184 h 6148267"/>
              <a:gd name="connsiteX1894" fmla="*/ 3676564 w 6134100"/>
              <a:gd name="connsiteY1894" fmla="*/ 2612019 h 6148267"/>
              <a:gd name="connsiteX1895" fmla="*/ 3669480 w 6134100"/>
              <a:gd name="connsiteY1895" fmla="*/ 2597855 h 6148267"/>
              <a:gd name="connsiteX1896" fmla="*/ 3661689 w 6134100"/>
              <a:gd name="connsiteY1896" fmla="*/ 2583336 h 6148267"/>
              <a:gd name="connsiteX1897" fmla="*/ 3654606 w 6134100"/>
              <a:gd name="connsiteY1897" fmla="*/ 2568817 h 6148267"/>
              <a:gd name="connsiteX1898" fmla="*/ 3646460 w 6134100"/>
              <a:gd name="connsiteY1898" fmla="*/ 2554297 h 6148267"/>
              <a:gd name="connsiteX1899" fmla="*/ 3637960 w 6134100"/>
              <a:gd name="connsiteY1899" fmla="*/ 2539778 h 6148267"/>
              <a:gd name="connsiteX1900" fmla="*/ 3629460 w 6134100"/>
              <a:gd name="connsiteY1900" fmla="*/ 2524551 h 6148267"/>
              <a:gd name="connsiteX1901" fmla="*/ 3620252 w 6134100"/>
              <a:gd name="connsiteY1901" fmla="*/ 2509679 h 6148267"/>
              <a:gd name="connsiteX1902" fmla="*/ 3611044 w 6134100"/>
              <a:gd name="connsiteY1902" fmla="*/ 2495160 h 6148267"/>
              <a:gd name="connsiteX1903" fmla="*/ 3601481 w 6134100"/>
              <a:gd name="connsiteY1903" fmla="*/ 2480286 h 6148267"/>
              <a:gd name="connsiteX1904" fmla="*/ 3591211 w 6134100"/>
              <a:gd name="connsiteY1904" fmla="*/ 2465058 h 6148267"/>
              <a:gd name="connsiteX1905" fmla="*/ 3580586 w 6134100"/>
              <a:gd name="connsiteY1905" fmla="*/ 2450186 h 6148267"/>
              <a:gd name="connsiteX1906" fmla="*/ 3569606 w 6134100"/>
              <a:gd name="connsiteY1906" fmla="*/ 2435312 h 6148267"/>
              <a:gd name="connsiteX1907" fmla="*/ 3557920 w 6134100"/>
              <a:gd name="connsiteY1907" fmla="*/ 2420440 h 6148267"/>
              <a:gd name="connsiteX1908" fmla="*/ 3550128 w 6134100"/>
              <a:gd name="connsiteY1908" fmla="*/ 2416191 h 6148267"/>
              <a:gd name="connsiteX1909" fmla="*/ 3541982 w 6134100"/>
              <a:gd name="connsiteY1909" fmla="*/ 2410879 h 6148267"/>
              <a:gd name="connsiteX1910" fmla="*/ 3538440 w 6134100"/>
              <a:gd name="connsiteY1910" fmla="*/ 2408399 h 6148267"/>
              <a:gd name="connsiteX1911" fmla="*/ 3534545 w 6134100"/>
              <a:gd name="connsiteY1911" fmla="*/ 2405212 h 6148267"/>
              <a:gd name="connsiteX1912" fmla="*/ 3531003 w 6134100"/>
              <a:gd name="connsiteY1912" fmla="*/ 2401672 h 6148267"/>
              <a:gd name="connsiteX1913" fmla="*/ 3527462 w 6134100"/>
              <a:gd name="connsiteY1913" fmla="*/ 2398130 h 6148267"/>
              <a:gd name="connsiteX1914" fmla="*/ 3524274 w 6134100"/>
              <a:gd name="connsiteY1914" fmla="*/ 2394588 h 6148267"/>
              <a:gd name="connsiteX1915" fmla="*/ 3520732 w 6134100"/>
              <a:gd name="connsiteY1915" fmla="*/ 2391048 h 6148267"/>
              <a:gd name="connsiteX1916" fmla="*/ 3517190 w 6134100"/>
              <a:gd name="connsiteY1916" fmla="*/ 2387153 h 6148267"/>
              <a:gd name="connsiteX1917" fmla="*/ 3514357 w 6134100"/>
              <a:gd name="connsiteY1917" fmla="*/ 2383258 h 6148267"/>
              <a:gd name="connsiteX1918" fmla="*/ 3510816 w 6134100"/>
              <a:gd name="connsiteY1918" fmla="*/ 2379361 h 6148267"/>
              <a:gd name="connsiteX1919" fmla="*/ 3507628 w 6134100"/>
              <a:gd name="connsiteY1919" fmla="*/ 2375112 h 6148267"/>
              <a:gd name="connsiteX1920" fmla="*/ 3504795 w 6134100"/>
              <a:gd name="connsiteY1920" fmla="*/ 2370862 h 6148267"/>
              <a:gd name="connsiteX1921" fmla="*/ 3501962 w 6134100"/>
              <a:gd name="connsiteY1921" fmla="*/ 2366259 h 6148267"/>
              <a:gd name="connsiteX1922" fmla="*/ 3482482 w 6134100"/>
              <a:gd name="connsiteY1922" fmla="*/ 2367675 h 6148267"/>
              <a:gd name="connsiteX1923" fmla="*/ 3463004 w 6134100"/>
              <a:gd name="connsiteY1923" fmla="*/ 2369092 h 6148267"/>
              <a:gd name="connsiteX1924" fmla="*/ 3444233 w 6134100"/>
              <a:gd name="connsiteY1924" fmla="*/ 2370509 h 6148267"/>
              <a:gd name="connsiteX1925" fmla="*/ 3425463 w 6134100"/>
              <a:gd name="connsiteY1925" fmla="*/ 2372987 h 6148267"/>
              <a:gd name="connsiteX1926" fmla="*/ 3406692 w 6134100"/>
              <a:gd name="connsiteY1926" fmla="*/ 2375112 h 6148267"/>
              <a:gd name="connsiteX1927" fmla="*/ 3388275 w 6134100"/>
              <a:gd name="connsiteY1927" fmla="*/ 2377945 h 6148267"/>
              <a:gd name="connsiteX1928" fmla="*/ 3370213 w 6134100"/>
              <a:gd name="connsiteY1928" fmla="*/ 2381486 h 6148267"/>
              <a:gd name="connsiteX1929" fmla="*/ 3351797 w 6134100"/>
              <a:gd name="connsiteY1929" fmla="*/ 2384673 h 6148267"/>
              <a:gd name="connsiteX1930" fmla="*/ 3334089 w 6134100"/>
              <a:gd name="connsiteY1930" fmla="*/ 2388568 h 6148267"/>
              <a:gd name="connsiteX1931" fmla="*/ 3316380 w 6134100"/>
              <a:gd name="connsiteY1931" fmla="*/ 2393172 h 6148267"/>
              <a:gd name="connsiteX1932" fmla="*/ 3298672 w 6134100"/>
              <a:gd name="connsiteY1932" fmla="*/ 2397775 h 6148267"/>
              <a:gd name="connsiteX1933" fmla="*/ 3281318 w 6134100"/>
              <a:gd name="connsiteY1933" fmla="*/ 2402734 h 6148267"/>
              <a:gd name="connsiteX1934" fmla="*/ 3263964 w 6134100"/>
              <a:gd name="connsiteY1934" fmla="*/ 2408754 h 6148267"/>
              <a:gd name="connsiteX1935" fmla="*/ 3246965 w 6134100"/>
              <a:gd name="connsiteY1935" fmla="*/ 2414774 h 6148267"/>
              <a:gd name="connsiteX1936" fmla="*/ 3230318 w 6134100"/>
              <a:gd name="connsiteY1936" fmla="*/ 2421502 h 6148267"/>
              <a:gd name="connsiteX1937" fmla="*/ 3213674 w 6134100"/>
              <a:gd name="connsiteY1937" fmla="*/ 2428230 h 6148267"/>
              <a:gd name="connsiteX1938" fmla="*/ 3192777 w 6134100"/>
              <a:gd name="connsiteY1938" fmla="*/ 2443104 h 6148267"/>
              <a:gd name="connsiteX1939" fmla="*/ 3190299 w 6134100"/>
              <a:gd name="connsiteY1939" fmla="*/ 2444519 h 6148267"/>
              <a:gd name="connsiteX1940" fmla="*/ 3187465 w 6134100"/>
              <a:gd name="connsiteY1940" fmla="*/ 2445228 h 6148267"/>
              <a:gd name="connsiteX1941" fmla="*/ 3184986 w 6134100"/>
              <a:gd name="connsiteY1941" fmla="*/ 2445936 h 6148267"/>
              <a:gd name="connsiteX1942" fmla="*/ 3182152 w 6134100"/>
              <a:gd name="connsiteY1942" fmla="*/ 2446290 h 6148267"/>
              <a:gd name="connsiteX1943" fmla="*/ 3176840 w 6134100"/>
              <a:gd name="connsiteY1943" fmla="*/ 2447352 h 6148267"/>
              <a:gd name="connsiteX1944" fmla="*/ 3171174 w 6134100"/>
              <a:gd name="connsiteY1944" fmla="*/ 2447707 h 6148267"/>
              <a:gd name="connsiteX1945" fmla="*/ 3165507 w 6134100"/>
              <a:gd name="connsiteY1945" fmla="*/ 2447352 h 6148267"/>
              <a:gd name="connsiteX1946" fmla="*/ 3159841 w 6134100"/>
              <a:gd name="connsiteY1946" fmla="*/ 2446290 h 6148267"/>
              <a:gd name="connsiteX1947" fmla="*/ 3154174 w 6134100"/>
              <a:gd name="connsiteY1947" fmla="*/ 2444519 h 6148267"/>
              <a:gd name="connsiteX1948" fmla="*/ 3148508 w 6134100"/>
              <a:gd name="connsiteY1948" fmla="*/ 2442041 h 6148267"/>
              <a:gd name="connsiteX1949" fmla="*/ 3145674 w 6134100"/>
              <a:gd name="connsiteY1949" fmla="*/ 2440624 h 6148267"/>
              <a:gd name="connsiteX1950" fmla="*/ 3142486 w 6134100"/>
              <a:gd name="connsiteY1950" fmla="*/ 2438500 h 6148267"/>
              <a:gd name="connsiteX1951" fmla="*/ 3140008 w 6134100"/>
              <a:gd name="connsiteY1951" fmla="*/ 2437084 h 6148267"/>
              <a:gd name="connsiteX1952" fmla="*/ 3138944 w 6134100"/>
              <a:gd name="connsiteY1952" fmla="*/ 2436375 h 6148267"/>
              <a:gd name="connsiteX1953" fmla="*/ 3138591 w 6134100"/>
              <a:gd name="connsiteY1953" fmla="*/ 2436375 h 6148267"/>
              <a:gd name="connsiteX1954" fmla="*/ 3140361 w 6134100"/>
              <a:gd name="connsiteY1954" fmla="*/ 2436020 h 6148267"/>
              <a:gd name="connsiteX1955" fmla="*/ 3148861 w 6134100"/>
              <a:gd name="connsiteY1955" fmla="*/ 2433542 h 6148267"/>
              <a:gd name="connsiteX1956" fmla="*/ 3163736 w 6134100"/>
              <a:gd name="connsiteY1956" fmla="*/ 2429646 h 6148267"/>
              <a:gd name="connsiteX1957" fmla="*/ 3163028 w 6134100"/>
              <a:gd name="connsiteY1957" fmla="*/ 2429646 h 6148267"/>
              <a:gd name="connsiteX1958" fmla="*/ 3159841 w 6134100"/>
              <a:gd name="connsiteY1958" fmla="*/ 2428938 h 6148267"/>
              <a:gd name="connsiteX1959" fmla="*/ 3154528 w 6134100"/>
              <a:gd name="connsiteY1959" fmla="*/ 2427876 h 6148267"/>
              <a:gd name="connsiteX1960" fmla="*/ 3148861 w 6134100"/>
              <a:gd name="connsiteY1960" fmla="*/ 2426813 h 6148267"/>
              <a:gd name="connsiteX1961" fmla="*/ 3143194 w 6134100"/>
              <a:gd name="connsiteY1961" fmla="*/ 2425043 h 6148267"/>
              <a:gd name="connsiteX1962" fmla="*/ 3137882 w 6134100"/>
              <a:gd name="connsiteY1962" fmla="*/ 2423273 h 6148267"/>
              <a:gd name="connsiteX1963" fmla="*/ 3132570 w 6134100"/>
              <a:gd name="connsiteY1963" fmla="*/ 2421856 h 6148267"/>
              <a:gd name="connsiteX1964" fmla="*/ 3127611 w 6134100"/>
              <a:gd name="connsiteY1964" fmla="*/ 2419378 h 6148267"/>
              <a:gd name="connsiteX1965" fmla="*/ 3122653 w 6134100"/>
              <a:gd name="connsiteY1965" fmla="*/ 2417253 h 6148267"/>
              <a:gd name="connsiteX1966" fmla="*/ 3117695 w 6134100"/>
              <a:gd name="connsiteY1966" fmla="*/ 2414774 h 6148267"/>
              <a:gd name="connsiteX1967" fmla="*/ 3113091 w 6134100"/>
              <a:gd name="connsiteY1967" fmla="*/ 2411941 h 6148267"/>
              <a:gd name="connsiteX1968" fmla="*/ 3108486 w 6134100"/>
              <a:gd name="connsiteY1968" fmla="*/ 2409462 h 6148267"/>
              <a:gd name="connsiteX1969" fmla="*/ 3103883 w 6134100"/>
              <a:gd name="connsiteY1969" fmla="*/ 2406629 h 6148267"/>
              <a:gd name="connsiteX1970" fmla="*/ 3099633 w 6134100"/>
              <a:gd name="connsiteY1970" fmla="*/ 2403796 h 6148267"/>
              <a:gd name="connsiteX1971" fmla="*/ 3094675 w 6134100"/>
              <a:gd name="connsiteY1971" fmla="*/ 2399900 h 6148267"/>
              <a:gd name="connsiteX1972" fmla="*/ 3090070 w 6134100"/>
              <a:gd name="connsiteY1972" fmla="*/ 2396005 h 6148267"/>
              <a:gd name="connsiteX1973" fmla="*/ 3085466 w 6134100"/>
              <a:gd name="connsiteY1973" fmla="*/ 2391756 h 6148267"/>
              <a:gd name="connsiteX1974" fmla="*/ 3081570 w 6134100"/>
              <a:gd name="connsiteY1974" fmla="*/ 2387506 h 6148267"/>
              <a:gd name="connsiteX1975" fmla="*/ 3077675 w 6134100"/>
              <a:gd name="connsiteY1975" fmla="*/ 2382903 h 6148267"/>
              <a:gd name="connsiteX1976" fmla="*/ 3074133 w 6134100"/>
              <a:gd name="connsiteY1976" fmla="*/ 2378299 h 6148267"/>
              <a:gd name="connsiteX1977" fmla="*/ 3070945 w 6134100"/>
              <a:gd name="connsiteY1977" fmla="*/ 2373695 h 6148267"/>
              <a:gd name="connsiteX1978" fmla="*/ 3068467 w 6134100"/>
              <a:gd name="connsiteY1978" fmla="*/ 2368739 h 6148267"/>
              <a:gd name="connsiteX1979" fmla="*/ 3061384 w 6134100"/>
              <a:gd name="connsiteY1979" fmla="*/ 2369800 h 6148267"/>
              <a:gd name="connsiteX1980" fmla="*/ 3056425 w 6134100"/>
              <a:gd name="connsiteY1980" fmla="*/ 2370154 h 6148267"/>
              <a:gd name="connsiteX1981" fmla="*/ 3052884 w 6134100"/>
              <a:gd name="connsiteY1981" fmla="*/ 2370154 h 6148267"/>
              <a:gd name="connsiteX1982" fmla="*/ 3050758 w 6134100"/>
              <a:gd name="connsiteY1982" fmla="*/ 2370154 h 6148267"/>
              <a:gd name="connsiteX1983" fmla="*/ 3047925 w 6134100"/>
              <a:gd name="connsiteY1983" fmla="*/ 2369447 h 6148267"/>
              <a:gd name="connsiteX1984" fmla="*/ 3045092 w 6134100"/>
              <a:gd name="connsiteY1984" fmla="*/ 2368739 h 6148267"/>
              <a:gd name="connsiteX1985" fmla="*/ 3042258 w 6134100"/>
              <a:gd name="connsiteY1985" fmla="*/ 2368030 h 6148267"/>
              <a:gd name="connsiteX1986" fmla="*/ 3039070 w 6134100"/>
              <a:gd name="connsiteY1986" fmla="*/ 2367322 h 6148267"/>
              <a:gd name="connsiteX1987" fmla="*/ 3036237 w 6134100"/>
              <a:gd name="connsiteY1987" fmla="*/ 2366259 h 6148267"/>
              <a:gd name="connsiteX1988" fmla="*/ 3032696 w 6134100"/>
              <a:gd name="connsiteY1988" fmla="*/ 2365551 h 6148267"/>
              <a:gd name="connsiteX1989" fmla="*/ 3029509 w 6134100"/>
              <a:gd name="connsiteY1989" fmla="*/ 2364489 h 6148267"/>
              <a:gd name="connsiteX1990" fmla="*/ 3027029 w 6134100"/>
              <a:gd name="connsiteY1990" fmla="*/ 2364489 h 6148267"/>
              <a:gd name="connsiteX1991" fmla="*/ 3024196 w 6134100"/>
              <a:gd name="connsiteY1991" fmla="*/ 2364842 h 6148267"/>
              <a:gd name="connsiteX1992" fmla="*/ 3012154 w 6134100"/>
              <a:gd name="connsiteY1992" fmla="*/ 2365551 h 6148267"/>
              <a:gd name="connsiteX1993" fmla="*/ 2988426 w 6134100"/>
              <a:gd name="connsiteY1993" fmla="*/ 2367322 h 6148267"/>
              <a:gd name="connsiteX1994" fmla="*/ 2976384 w 6134100"/>
              <a:gd name="connsiteY1994" fmla="*/ 2368384 h 6148267"/>
              <a:gd name="connsiteX1995" fmla="*/ 2964696 w 6134100"/>
              <a:gd name="connsiteY1995" fmla="*/ 2369800 h 6148267"/>
              <a:gd name="connsiteX1996" fmla="*/ 2952655 w 6134100"/>
              <a:gd name="connsiteY1996" fmla="*/ 2370862 h 6148267"/>
              <a:gd name="connsiteX1997" fmla="*/ 2940613 w 6134100"/>
              <a:gd name="connsiteY1997" fmla="*/ 2372634 h 6148267"/>
              <a:gd name="connsiteX1998" fmla="*/ 2928926 w 6134100"/>
              <a:gd name="connsiteY1998" fmla="*/ 2374404 h 6148267"/>
              <a:gd name="connsiteX1999" fmla="*/ 2916885 w 6134100"/>
              <a:gd name="connsiteY1999" fmla="*/ 2376882 h 6148267"/>
              <a:gd name="connsiteX2000" fmla="*/ 2905197 w 6134100"/>
              <a:gd name="connsiteY2000" fmla="*/ 2378654 h 6148267"/>
              <a:gd name="connsiteX2001" fmla="*/ 2892802 w 6134100"/>
              <a:gd name="connsiteY2001" fmla="*/ 2380424 h 6148267"/>
              <a:gd name="connsiteX2002" fmla="*/ 2868364 w 6134100"/>
              <a:gd name="connsiteY2002" fmla="*/ 2386090 h 6148267"/>
              <a:gd name="connsiteX2003" fmla="*/ 2844636 w 6134100"/>
              <a:gd name="connsiteY2003" fmla="*/ 2391756 h 6148267"/>
              <a:gd name="connsiteX2004" fmla="*/ 2820553 w 6134100"/>
              <a:gd name="connsiteY2004" fmla="*/ 2398130 h 6148267"/>
              <a:gd name="connsiteX2005" fmla="*/ 2796823 w 6134100"/>
              <a:gd name="connsiteY2005" fmla="*/ 2405567 h 6148267"/>
              <a:gd name="connsiteX2006" fmla="*/ 2772386 w 6134100"/>
              <a:gd name="connsiteY2006" fmla="*/ 2413357 h 6148267"/>
              <a:gd name="connsiteX2007" fmla="*/ 2748304 w 6134100"/>
              <a:gd name="connsiteY2007" fmla="*/ 2421856 h 6148267"/>
              <a:gd name="connsiteX2008" fmla="*/ 2723866 w 6134100"/>
              <a:gd name="connsiteY2008" fmla="*/ 2431063 h 6148267"/>
              <a:gd name="connsiteX2009" fmla="*/ 2699782 w 6134100"/>
              <a:gd name="connsiteY2009" fmla="*/ 2440624 h 6148267"/>
              <a:gd name="connsiteX2010" fmla="*/ 2675700 w 6134100"/>
              <a:gd name="connsiteY2010" fmla="*/ 2450894 h 6148267"/>
              <a:gd name="connsiteX2011" fmla="*/ 2651263 w 6134100"/>
              <a:gd name="connsiteY2011" fmla="*/ 2461518 h 6148267"/>
              <a:gd name="connsiteX2012" fmla="*/ 2627180 w 6134100"/>
              <a:gd name="connsiteY2012" fmla="*/ 2472849 h 6148267"/>
              <a:gd name="connsiteX2013" fmla="*/ 2603097 w 6134100"/>
              <a:gd name="connsiteY2013" fmla="*/ 2485244 h 6148267"/>
              <a:gd name="connsiteX2014" fmla="*/ 2578659 w 6134100"/>
              <a:gd name="connsiteY2014" fmla="*/ 2497283 h 6148267"/>
              <a:gd name="connsiteX2015" fmla="*/ 2554576 w 6134100"/>
              <a:gd name="connsiteY2015" fmla="*/ 2510386 h 6148267"/>
              <a:gd name="connsiteX2016" fmla="*/ 2530139 w 6134100"/>
              <a:gd name="connsiteY2016" fmla="*/ 2524196 h 6148267"/>
              <a:gd name="connsiteX2017" fmla="*/ 2505702 w 6134100"/>
              <a:gd name="connsiteY2017" fmla="*/ 2538362 h 6148267"/>
              <a:gd name="connsiteX2018" fmla="*/ 2481618 w 6134100"/>
              <a:gd name="connsiteY2018" fmla="*/ 2553235 h 6148267"/>
              <a:gd name="connsiteX2019" fmla="*/ 2456827 w 6134100"/>
              <a:gd name="connsiteY2019" fmla="*/ 2568462 h 6148267"/>
              <a:gd name="connsiteX2020" fmla="*/ 2432390 w 6134100"/>
              <a:gd name="connsiteY2020" fmla="*/ 2584751 h 6148267"/>
              <a:gd name="connsiteX2021" fmla="*/ 2407599 w 6134100"/>
              <a:gd name="connsiteY2021" fmla="*/ 2600687 h 6148267"/>
              <a:gd name="connsiteX2022" fmla="*/ 2383161 w 6134100"/>
              <a:gd name="connsiteY2022" fmla="*/ 2617684 h 6148267"/>
              <a:gd name="connsiteX2023" fmla="*/ 2358370 w 6134100"/>
              <a:gd name="connsiteY2023" fmla="*/ 2635391 h 6148267"/>
              <a:gd name="connsiteX2024" fmla="*/ 2333578 w 6134100"/>
              <a:gd name="connsiteY2024" fmla="*/ 2653451 h 6148267"/>
              <a:gd name="connsiteX2025" fmla="*/ 2308787 w 6134100"/>
              <a:gd name="connsiteY2025" fmla="*/ 2671865 h 6148267"/>
              <a:gd name="connsiteX2026" fmla="*/ 2306308 w 6134100"/>
              <a:gd name="connsiteY2026" fmla="*/ 2673635 h 6148267"/>
              <a:gd name="connsiteX2027" fmla="*/ 2303475 w 6134100"/>
              <a:gd name="connsiteY2027" fmla="*/ 2675407 h 6148267"/>
              <a:gd name="connsiteX2028" fmla="*/ 2300287 w 6134100"/>
              <a:gd name="connsiteY2028" fmla="*/ 2676469 h 6148267"/>
              <a:gd name="connsiteX2029" fmla="*/ 2297808 w 6134100"/>
              <a:gd name="connsiteY2029" fmla="*/ 2677531 h 6148267"/>
              <a:gd name="connsiteX2030" fmla="*/ 2294620 w 6134100"/>
              <a:gd name="connsiteY2030" fmla="*/ 2678239 h 6148267"/>
              <a:gd name="connsiteX2031" fmla="*/ 2291434 w 6134100"/>
              <a:gd name="connsiteY2031" fmla="*/ 2679302 h 6148267"/>
              <a:gd name="connsiteX2032" fmla="*/ 2288954 w 6134100"/>
              <a:gd name="connsiteY2032" fmla="*/ 2679656 h 6148267"/>
              <a:gd name="connsiteX2033" fmla="*/ 2285767 w 6134100"/>
              <a:gd name="connsiteY2033" fmla="*/ 2680010 h 6148267"/>
              <a:gd name="connsiteX2034" fmla="*/ 2282579 w 6134100"/>
              <a:gd name="connsiteY2034" fmla="*/ 2679656 h 6148267"/>
              <a:gd name="connsiteX2035" fmla="*/ 2279746 w 6134100"/>
              <a:gd name="connsiteY2035" fmla="*/ 2679656 h 6148267"/>
              <a:gd name="connsiteX2036" fmla="*/ 2276559 w 6134100"/>
              <a:gd name="connsiteY2036" fmla="*/ 2678594 h 6148267"/>
              <a:gd name="connsiteX2037" fmla="*/ 2273371 w 6134100"/>
              <a:gd name="connsiteY2037" fmla="*/ 2677885 h 6148267"/>
              <a:gd name="connsiteX2038" fmla="*/ 2270892 w 6134100"/>
              <a:gd name="connsiteY2038" fmla="*/ 2677177 h 6148267"/>
              <a:gd name="connsiteX2039" fmla="*/ 2267704 w 6134100"/>
              <a:gd name="connsiteY2039" fmla="*/ 2676115 h 6148267"/>
              <a:gd name="connsiteX2040" fmla="*/ 2264517 w 6134100"/>
              <a:gd name="connsiteY2040" fmla="*/ 2674698 h 6148267"/>
              <a:gd name="connsiteX2041" fmla="*/ 2262037 w 6134100"/>
              <a:gd name="connsiteY2041" fmla="*/ 2672573 h 6148267"/>
              <a:gd name="connsiteX2042" fmla="*/ 2262392 w 6134100"/>
              <a:gd name="connsiteY2042" fmla="*/ 2675407 h 6148267"/>
              <a:gd name="connsiteX2043" fmla="*/ 2262392 w 6134100"/>
              <a:gd name="connsiteY2043" fmla="*/ 2677885 h 6148267"/>
              <a:gd name="connsiteX2044" fmla="*/ 2262037 w 6134100"/>
              <a:gd name="connsiteY2044" fmla="*/ 2680718 h 6148267"/>
              <a:gd name="connsiteX2045" fmla="*/ 2261329 w 6134100"/>
              <a:gd name="connsiteY2045" fmla="*/ 2683197 h 6148267"/>
              <a:gd name="connsiteX2046" fmla="*/ 2259913 w 6134100"/>
              <a:gd name="connsiteY2046" fmla="*/ 2685676 h 6148267"/>
              <a:gd name="connsiteX2047" fmla="*/ 2258851 w 6134100"/>
              <a:gd name="connsiteY2047" fmla="*/ 2687801 h 6148267"/>
              <a:gd name="connsiteX2048" fmla="*/ 2257079 w 6134100"/>
              <a:gd name="connsiteY2048" fmla="*/ 2689926 h 6148267"/>
              <a:gd name="connsiteX2049" fmla="*/ 2254246 w 6134100"/>
              <a:gd name="connsiteY2049" fmla="*/ 2691696 h 6148267"/>
              <a:gd name="connsiteX2050" fmla="*/ 2246454 w 6134100"/>
              <a:gd name="connsiteY2050" fmla="*/ 2695591 h 6148267"/>
              <a:gd name="connsiteX2051" fmla="*/ 2239017 w 6134100"/>
              <a:gd name="connsiteY2051" fmla="*/ 2700195 h 6148267"/>
              <a:gd name="connsiteX2052" fmla="*/ 2231226 w 6134100"/>
              <a:gd name="connsiteY2052" fmla="*/ 2704798 h 6148267"/>
              <a:gd name="connsiteX2053" fmla="*/ 2223788 w 6134100"/>
              <a:gd name="connsiteY2053" fmla="*/ 2709402 h 6148267"/>
              <a:gd name="connsiteX2054" fmla="*/ 2217059 w 6134100"/>
              <a:gd name="connsiteY2054" fmla="*/ 2714714 h 6148267"/>
              <a:gd name="connsiteX2055" fmla="*/ 2209976 w 6134100"/>
              <a:gd name="connsiteY2055" fmla="*/ 2720379 h 6148267"/>
              <a:gd name="connsiteX2056" fmla="*/ 2203601 w 6134100"/>
              <a:gd name="connsiteY2056" fmla="*/ 2726046 h 6148267"/>
              <a:gd name="connsiteX2057" fmla="*/ 2196872 w 6134100"/>
              <a:gd name="connsiteY2057" fmla="*/ 2731711 h 6148267"/>
              <a:gd name="connsiteX2058" fmla="*/ 2190497 w 6134100"/>
              <a:gd name="connsiteY2058" fmla="*/ 2737378 h 6148267"/>
              <a:gd name="connsiteX2059" fmla="*/ 2184122 w 6134100"/>
              <a:gd name="connsiteY2059" fmla="*/ 2743752 h 6148267"/>
              <a:gd name="connsiteX2060" fmla="*/ 2177747 w 6134100"/>
              <a:gd name="connsiteY2060" fmla="*/ 2750126 h 6148267"/>
              <a:gd name="connsiteX2061" fmla="*/ 2171727 w 6134100"/>
              <a:gd name="connsiteY2061" fmla="*/ 2756854 h 6148267"/>
              <a:gd name="connsiteX2062" fmla="*/ 2166060 w 6134100"/>
              <a:gd name="connsiteY2062" fmla="*/ 2763228 h 6148267"/>
              <a:gd name="connsiteX2063" fmla="*/ 2160039 w 6134100"/>
              <a:gd name="connsiteY2063" fmla="*/ 2770311 h 6148267"/>
              <a:gd name="connsiteX2064" fmla="*/ 2154727 w 6134100"/>
              <a:gd name="connsiteY2064" fmla="*/ 2777038 h 6148267"/>
              <a:gd name="connsiteX2065" fmla="*/ 2149060 w 6134100"/>
              <a:gd name="connsiteY2065" fmla="*/ 2784476 h 6148267"/>
              <a:gd name="connsiteX2066" fmla="*/ 2145518 w 6134100"/>
              <a:gd name="connsiteY2066" fmla="*/ 2786600 h 6148267"/>
              <a:gd name="connsiteX2067" fmla="*/ 2141622 w 6134100"/>
              <a:gd name="connsiteY2067" fmla="*/ 2789079 h 6148267"/>
              <a:gd name="connsiteX2068" fmla="*/ 2137727 w 6134100"/>
              <a:gd name="connsiteY2068" fmla="*/ 2790141 h 6148267"/>
              <a:gd name="connsiteX2069" fmla="*/ 2133831 w 6134100"/>
              <a:gd name="connsiteY2069" fmla="*/ 2790849 h 6148267"/>
              <a:gd name="connsiteX2070" fmla="*/ 2130644 w 6134100"/>
              <a:gd name="connsiteY2070" fmla="*/ 2790849 h 6148267"/>
              <a:gd name="connsiteX2071" fmla="*/ 2127102 w 6134100"/>
              <a:gd name="connsiteY2071" fmla="*/ 2790495 h 6148267"/>
              <a:gd name="connsiteX2072" fmla="*/ 2125331 w 6134100"/>
              <a:gd name="connsiteY2072" fmla="*/ 2789787 h 6148267"/>
              <a:gd name="connsiteX2073" fmla="*/ 2123560 w 6134100"/>
              <a:gd name="connsiteY2073" fmla="*/ 2789079 h 6148267"/>
              <a:gd name="connsiteX2074" fmla="*/ 2122144 w 6134100"/>
              <a:gd name="connsiteY2074" fmla="*/ 2788017 h 6148267"/>
              <a:gd name="connsiteX2075" fmla="*/ 2121081 w 6134100"/>
              <a:gd name="connsiteY2075" fmla="*/ 2786600 h 6148267"/>
              <a:gd name="connsiteX2076" fmla="*/ 2118956 w 6134100"/>
              <a:gd name="connsiteY2076" fmla="*/ 2785184 h 6148267"/>
              <a:gd name="connsiteX2077" fmla="*/ 2117894 w 6134100"/>
              <a:gd name="connsiteY2077" fmla="*/ 2783414 h 6148267"/>
              <a:gd name="connsiteX2078" fmla="*/ 2116477 w 6134100"/>
              <a:gd name="connsiteY2078" fmla="*/ 2781642 h 6148267"/>
              <a:gd name="connsiteX2079" fmla="*/ 2115414 w 6134100"/>
              <a:gd name="connsiteY2079" fmla="*/ 2779872 h 6148267"/>
              <a:gd name="connsiteX2080" fmla="*/ 2114352 w 6134100"/>
              <a:gd name="connsiteY2080" fmla="*/ 2777747 h 6148267"/>
              <a:gd name="connsiteX2081" fmla="*/ 2113997 w 6134100"/>
              <a:gd name="connsiteY2081" fmla="*/ 2776330 h 6148267"/>
              <a:gd name="connsiteX2082" fmla="*/ 2113644 w 6134100"/>
              <a:gd name="connsiteY2082" fmla="*/ 2774560 h 6148267"/>
              <a:gd name="connsiteX2083" fmla="*/ 2113289 w 6134100"/>
              <a:gd name="connsiteY2083" fmla="*/ 2772435 h 6148267"/>
              <a:gd name="connsiteX2084" fmla="*/ 2113289 w 6134100"/>
              <a:gd name="connsiteY2084" fmla="*/ 2770665 h 6148267"/>
              <a:gd name="connsiteX2085" fmla="*/ 2113289 w 6134100"/>
              <a:gd name="connsiteY2085" fmla="*/ 2768540 h 6148267"/>
              <a:gd name="connsiteX2086" fmla="*/ 2113644 w 6134100"/>
              <a:gd name="connsiteY2086" fmla="*/ 2766770 h 6148267"/>
              <a:gd name="connsiteX2087" fmla="*/ 2114352 w 6134100"/>
              <a:gd name="connsiteY2087" fmla="*/ 2765353 h 6148267"/>
              <a:gd name="connsiteX2088" fmla="*/ 2115060 w 6134100"/>
              <a:gd name="connsiteY2088" fmla="*/ 2763228 h 6148267"/>
              <a:gd name="connsiteX2089" fmla="*/ 2115769 w 6134100"/>
              <a:gd name="connsiteY2089" fmla="*/ 2761812 h 6148267"/>
              <a:gd name="connsiteX2090" fmla="*/ 2117185 w 6134100"/>
              <a:gd name="connsiteY2090" fmla="*/ 2760041 h 6148267"/>
              <a:gd name="connsiteX2091" fmla="*/ 2118602 w 6134100"/>
              <a:gd name="connsiteY2091" fmla="*/ 2758979 h 6148267"/>
              <a:gd name="connsiteX2092" fmla="*/ 2124269 w 6134100"/>
              <a:gd name="connsiteY2092" fmla="*/ 2751542 h 6148267"/>
              <a:gd name="connsiteX2093" fmla="*/ 2130644 w 6134100"/>
              <a:gd name="connsiteY2093" fmla="*/ 2744105 h 6148267"/>
              <a:gd name="connsiteX2094" fmla="*/ 2137019 w 6134100"/>
              <a:gd name="connsiteY2094" fmla="*/ 2736669 h 6148267"/>
              <a:gd name="connsiteX2095" fmla="*/ 2143393 w 6134100"/>
              <a:gd name="connsiteY2095" fmla="*/ 2729941 h 6148267"/>
              <a:gd name="connsiteX2096" fmla="*/ 2149768 w 6134100"/>
              <a:gd name="connsiteY2096" fmla="*/ 2722859 h 6148267"/>
              <a:gd name="connsiteX2097" fmla="*/ 2156852 w 6134100"/>
              <a:gd name="connsiteY2097" fmla="*/ 2716484 h 6148267"/>
              <a:gd name="connsiteX2098" fmla="*/ 2163580 w 6134100"/>
              <a:gd name="connsiteY2098" fmla="*/ 2709402 h 6148267"/>
              <a:gd name="connsiteX2099" fmla="*/ 2170663 w 6134100"/>
              <a:gd name="connsiteY2099" fmla="*/ 2703381 h 6148267"/>
              <a:gd name="connsiteX2100" fmla="*/ 2177747 w 6134100"/>
              <a:gd name="connsiteY2100" fmla="*/ 2697361 h 6148267"/>
              <a:gd name="connsiteX2101" fmla="*/ 2185185 w 6134100"/>
              <a:gd name="connsiteY2101" fmla="*/ 2690988 h 6148267"/>
              <a:gd name="connsiteX2102" fmla="*/ 2192268 w 6134100"/>
              <a:gd name="connsiteY2102" fmla="*/ 2685322 h 6148267"/>
              <a:gd name="connsiteX2103" fmla="*/ 2200060 w 6134100"/>
              <a:gd name="connsiteY2103" fmla="*/ 2679656 h 6148267"/>
              <a:gd name="connsiteX2104" fmla="*/ 2207496 w 6134100"/>
              <a:gd name="connsiteY2104" fmla="*/ 2673990 h 6148267"/>
              <a:gd name="connsiteX2105" fmla="*/ 2215643 w 6134100"/>
              <a:gd name="connsiteY2105" fmla="*/ 2668678 h 6148267"/>
              <a:gd name="connsiteX2106" fmla="*/ 2223080 w 6134100"/>
              <a:gd name="connsiteY2106" fmla="*/ 2663720 h 6148267"/>
              <a:gd name="connsiteX2107" fmla="*/ 2231226 w 6134100"/>
              <a:gd name="connsiteY2107" fmla="*/ 2659116 h 6148267"/>
              <a:gd name="connsiteX2108" fmla="*/ 2232996 w 6134100"/>
              <a:gd name="connsiteY2108" fmla="*/ 2658054 h 6148267"/>
              <a:gd name="connsiteX2109" fmla="*/ 2235121 w 6134100"/>
              <a:gd name="connsiteY2109" fmla="*/ 2657701 h 6148267"/>
              <a:gd name="connsiteX2110" fmla="*/ 2237246 w 6134100"/>
              <a:gd name="connsiteY2110" fmla="*/ 2657346 h 6148267"/>
              <a:gd name="connsiteX2111" fmla="*/ 2239371 w 6134100"/>
              <a:gd name="connsiteY2111" fmla="*/ 2656993 h 6148267"/>
              <a:gd name="connsiteX2112" fmla="*/ 2241496 w 6134100"/>
              <a:gd name="connsiteY2112" fmla="*/ 2656993 h 6148267"/>
              <a:gd name="connsiteX2113" fmla="*/ 2243621 w 6134100"/>
              <a:gd name="connsiteY2113" fmla="*/ 2656993 h 6148267"/>
              <a:gd name="connsiteX2114" fmla="*/ 2245746 w 6134100"/>
              <a:gd name="connsiteY2114" fmla="*/ 2657346 h 6148267"/>
              <a:gd name="connsiteX2115" fmla="*/ 2248226 w 6134100"/>
              <a:gd name="connsiteY2115" fmla="*/ 2658054 h 6148267"/>
              <a:gd name="connsiteX2116" fmla="*/ 2247163 w 6134100"/>
              <a:gd name="connsiteY2116" fmla="*/ 2655576 h 6148267"/>
              <a:gd name="connsiteX2117" fmla="*/ 2246101 w 6134100"/>
              <a:gd name="connsiteY2117" fmla="*/ 2653097 h 6148267"/>
              <a:gd name="connsiteX2118" fmla="*/ 2245392 w 6134100"/>
              <a:gd name="connsiteY2118" fmla="*/ 2650617 h 6148267"/>
              <a:gd name="connsiteX2119" fmla="*/ 2245038 w 6134100"/>
              <a:gd name="connsiteY2119" fmla="*/ 2648139 h 6148267"/>
              <a:gd name="connsiteX2120" fmla="*/ 2244684 w 6134100"/>
              <a:gd name="connsiteY2120" fmla="*/ 2645305 h 6148267"/>
              <a:gd name="connsiteX2121" fmla="*/ 2244684 w 6134100"/>
              <a:gd name="connsiteY2121" fmla="*/ 2643182 h 6148267"/>
              <a:gd name="connsiteX2122" fmla="*/ 2245038 w 6134100"/>
              <a:gd name="connsiteY2122" fmla="*/ 2640349 h 6148267"/>
              <a:gd name="connsiteX2123" fmla="*/ 2245038 w 6134100"/>
              <a:gd name="connsiteY2123" fmla="*/ 2637870 h 6148267"/>
              <a:gd name="connsiteX2124" fmla="*/ 2245746 w 6134100"/>
              <a:gd name="connsiteY2124" fmla="*/ 2635391 h 6148267"/>
              <a:gd name="connsiteX2125" fmla="*/ 2246454 w 6134100"/>
              <a:gd name="connsiteY2125" fmla="*/ 2632911 h 6148267"/>
              <a:gd name="connsiteX2126" fmla="*/ 2247517 w 6134100"/>
              <a:gd name="connsiteY2126" fmla="*/ 2630433 h 6148267"/>
              <a:gd name="connsiteX2127" fmla="*/ 2248579 w 6134100"/>
              <a:gd name="connsiteY2127" fmla="*/ 2627954 h 6148267"/>
              <a:gd name="connsiteX2128" fmla="*/ 2249642 w 6134100"/>
              <a:gd name="connsiteY2128" fmla="*/ 2625829 h 6148267"/>
              <a:gd name="connsiteX2129" fmla="*/ 2251059 w 6134100"/>
              <a:gd name="connsiteY2129" fmla="*/ 2623351 h 6148267"/>
              <a:gd name="connsiteX2130" fmla="*/ 2253184 w 6134100"/>
              <a:gd name="connsiteY2130" fmla="*/ 2621580 h 6148267"/>
              <a:gd name="connsiteX2131" fmla="*/ 2254954 w 6134100"/>
              <a:gd name="connsiteY2131" fmla="*/ 2619456 h 6148267"/>
              <a:gd name="connsiteX2132" fmla="*/ 2264162 w 6134100"/>
              <a:gd name="connsiteY2132" fmla="*/ 2607061 h 6148267"/>
              <a:gd name="connsiteX2133" fmla="*/ 2274079 w 6134100"/>
              <a:gd name="connsiteY2133" fmla="*/ 2594666 h 6148267"/>
              <a:gd name="connsiteX2134" fmla="*/ 2283642 w 6134100"/>
              <a:gd name="connsiteY2134" fmla="*/ 2582627 h 6148267"/>
              <a:gd name="connsiteX2135" fmla="*/ 2293559 w 6134100"/>
              <a:gd name="connsiteY2135" fmla="*/ 2570940 h 6148267"/>
              <a:gd name="connsiteX2136" fmla="*/ 2303475 w 6134100"/>
              <a:gd name="connsiteY2136" fmla="*/ 2559254 h 6148267"/>
              <a:gd name="connsiteX2137" fmla="*/ 2313745 w 6134100"/>
              <a:gd name="connsiteY2137" fmla="*/ 2547569 h 6148267"/>
              <a:gd name="connsiteX2138" fmla="*/ 2324370 w 6134100"/>
              <a:gd name="connsiteY2138" fmla="*/ 2536591 h 6148267"/>
              <a:gd name="connsiteX2139" fmla="*/ 2334641 w 6134100"/>
              <a:gd name="connsiteY2139" fmla="*/ 2525613 h 6148267"/>
              <a:gd name="connsiteX2140" fmla="*/ 2345266 w 6134100"/>
              <a:gd name="connsiteY2140" fmla="*/ 2514636 h 6148267"/>
              <a:gd name="connsiteX2141" fmla="*/ 2356600 w 6134100"/>
              <a:gd name="connsiteY2141" fmla="*/ 2504366 h 6148267"/>
              <a:gd name="connsiteX2142" fmla="*/ 2367578 w 6134100"/>
              <a:gd name="connsiteY2142" fmla="*/ 2494097 h 6148267"/>
              <a:gd name="connsiteX2143" fmla="*/ 2378911 w 6134100"/>
              <a:gd name="connsiteY2143" fmla="*/ 2483473 h 6148267"/>
              <a:gd name="connsiteX2144" fmla="*/ 2389891 w 6134100"/>
              <a:gd name="connsiteY2144" fmla="*/ 2473557 h 6148267"/>
              <a:gd name="connsiteX2145" fmla="*/ 2401578 w 6134100"/>
              <a:gd name="connsiteY2145" fmla="*/ 2463996 h 6148267"/>
              <a:gd name="connsiteX2146" fmla="*/ 2412911 w 6134100"/>
              <a:gd name="connsiteY2146" fmla="*/ 2454435 h 6148267"/>
              <a:gd name="connsiteX2147" fmla="*/ 2424952 w 6134100"/>
              <a:gd name="connsiteY2147" fmla="*/ 2445228 h 6148267"/>
              <a:gd name="connsiteX2148" fmla="*/ 2436994 w 6134100"/>
              <a:gd name="connsiteY2148" fmla="*/ 2436020 h 6148267"/>
              <a:gd name="connsiteX2149" fmla="*/ 2448682 w 6134100"/>
              <a:gd name="connsiteY2149" fmla="*/ 2427168 h 6148267"/>
              <a:gd name="connsiteX2150" fmla="*/ 2460723 w 6134100"/>
              <a:gd name="connsiteY2150" fmla="*/ 2418315 h 6148267"/>
              <a:gd name="connsiteX2151" fmla="*/ 2473118 w 6134100"/>
              <a:gd name="connsiteY2151" fmla="*/ 2409816 h 6148267"/>
              <a:gd name="connsiteX2152" fmla="*/ 2485160 w 6134100"/>
              <a:gd name="connsiteY2152" fmla="*/ 2401317 h 6148267"/>
              <a:gd name="connsiteX2153" fmla="*/ 2497556 w 6134100"/>
              <a:gd name="connsiteY2153" fmla="*/ 2393172 h 6148267"/>
              <a:gd name="connsiteX2154" fmla="*/ 2509951 w 6134100"/>
              <a:gd name="connsiteY2154" fmla="*/ 2385736 h 6148267"/>
              <a:gd name="connsiteX2155" fmla="*/ 2522348 w 6134100"/>
              <a:gd name="connsiteY2155" fmla="*/ 2377945 h 6148267"/>
              <a:gd name="connsiteX2156" fmla="*/ 2534743 w 6134100"/>
              <a:gd name="connsiteY2156" fmla="*/ 2370154 h 6148267"/>
              <a:gd name="connsiteX2157" fmla="*/ 2547492 w 6134100"/>
              <a:gd name="connsiteY2157" fmla="*/ 2363072 h 6148267"/>
              <a:gd name="connsiteX2158" fmla="*/ 2560242 w 6134100"/>
              <a:gd name="connsiteY2158" fmla="*/ 2355990 h 6148267"/>
              <a:gd name="connsiteX2159" fmla="*/ 2572992 w 6134100"/>
              <a:gd name="connsiteY2159" fmla="*/ 2349261 h 6148267"/>
              <a:gd name="connsiteX2160" fmla="*/ 2598138 w 6134100"/>
              <a:gd name="connsiteY2160" fmla="*/ 2336159 h 6148267"/>
              <a:gd name="connsiteX2161" fmla="*/ 2623992 w 6134100"/>
              <a:gd name="connsiteY2161" fmla="*/ 2323765 h 6148267"/>
              <a:gd name="connsiteX2162" fmla="*/ 2649846 w 6134100"/>
              <a:gd name="connsiteY2162" fmla="*/ 2311724 h 6148267"/>
              <a:gd name="connsiteX2163" fmla="*/ 2676054 w 6134100"/>
              <a:gd name="connsiteY2163" fmla="*/ 2300747 h 6148267"/>
              <a:gd name="connsiteX2164" fmla="*/ 2701554 w 6134100"/>
              <a:gd name="connsiteY2164" fmla="*/ 2290477 h 6148267"/>
              <a:gd name="connsiteX2165" fmla="*/ 2727762 w 6134100"/>
              <a:gd name="connsiteY2165" fmla="*/ 2280561 h 6148267"/>
              <a:gd name="connsiteX2166" fmla="*/ 2753615 w 6134100"/>
              <a:gd name="connsiteY2166" fmla="*/ 2271354 h 6148267"/>
              <a:gd name="connsiteX2167" fmla="*/ 2779824 w 6134100"/>
              <a:gd name="connsiteY2167" fmla="*/ 2262856 h 6148267"/>
              <a:gd name="connsiteX2168" fmla="*/ 2806032 w 6134100"/>
              <a:gd name="connsiteY2168" fmla="*/ 2255065 h 6148267"/>
              <a:gd name="connsiteX2169" fmla="*/ 2831531 w 6134100"/>
              <a:gd name="connsiteY2169" fmla="*/ 2247274 h 6148267"/>
              <a:gd name="connsiteX2170" fmla="*/ 2838261 w 6134100"/>
              <a:gd name="connsiteY2170" fmla="*/ 2245504 h 6148267"/>
              <a:gd name="connsiteX2171" fmla="*/ 2844636 w 6134100"/>
              <a:gd name="connsiteY2171" fmla="*/ 2243733 h 6148267"/>
              <a:gd name="connsiteX2172" fmla="*/ 2851364 w 6134100"/>
              <a:gd name="connsiteY2172" fmla="*/ 2241963 h 6148267"/>
              <a:gd name="connsiteX2173" fmla="*/ 2857739 w 6134100"/>
              <a:gd name="connsiteY2173" fmla="*/ 2239838 h 6148267"/>
              <a:gd name="connsiteX2174" fmla="*/ 2870489 w 6134100"/>
              <a:gd name="connsiteY2174" fmla="*/ 2236297 h 6148267"/>
              <a:gd name="connsiteX2175" fmla="*/ 2874031 w 6134100"/>
              <a:gd name="connsiteY2175" fmla="*/ 2235234 h 6148267"/>
              <a:gd name="connsiteX2176" fmla="*/ 2876864 w 6134100"/>
              <a:gd name="connsiteY2176" fmla="*/ 2234526 h 6148267"/>
              <a:gd name="connsiteX2177" fmla="*/ 2880406 w 6134100"/>
              <a:gd name="connsiteY2177" fmla="*/ 2233817 h 6148267"/>
              <a:gd name="connsiteX2178" fmla="*/ 2883594 w 6134100"/>
              <a:gd name="connsiteY2178" fmla="*/ 2233110 h 6148267"/>
              <a:gd name="connsiteX2179" fmla="*/ 2889968 w 6134100"/>
              <a:gd name="connsiteY2179" fmla="*/ 2231693 h 6148267"/>
              <a:gd name="connsiteX2180" fmla="*/ 2896697 w 6134100"/>
              <a:gd name="connsiteY2180" fmla="*/ 2229922 h 6148267"/>
              <a:gd name="connsiteX2181" fmla="*/ 2903072 w 6134100"/>
              <a:gd name="connsiteY2181" fmla="*/ 2228507 h 6148267"/>
              <a:gd name="connsiteX2182" fmla="*/ 2909802 w 6134100"/>
              <a:gd name="connsiteY2182" fmla="*/ 2226735 h 6148267"/>
              <a:gd name="connsiteX2183" fmla="*/ 2922197 w 6134100"/>
              <a:gd name="connsiteY2183" fmla="*/ 2223548 h 6148267"/>
              <a:gd name="connsiteX2184" fmla="*/ 2935302 w 6134100"/>
              <a:gd name="connsiteY2184" fmla="*/ 2220715 h 6148267"/>
              <a:gd name="connsiteX2185" fmla="*/ 2942030 w 6134100"/>
              <a:gd name="connsiteY2185" fmla="*/ 2219300 h 6148267"/>
              <a:gd name="connsiteX2186" fmla="*/ 2948405 w 6134100"/>
              <a:gd name="connsiteY2186" fmla="*/ 2218236 h 6148267"/>
              <a:gd name="connsiteX2187" fmla="*/ 2955134 w 6134100"/>
              <a:gd name="connsiteY2187" fmla="*/ 2216466 h 6148267"/>
              <a:gd name="connsiteX2188" fmla="*/ 2961155 w 6134100"/>
              <a:gd name="connsiteY2188" fmla="*/ 2215049 h 6148267"/>
              <a:gd name="connsiteX2189" fmla="*/ 2974259 w 6134100"/>
              <a:gd name="connsiteY2189" fmla="*/ 2211508 h 6148267"/>
              <a:gd name="connsiteX2190" fmla="*/ 2982759 w 6134100"/>
              <a:gd name="connsiteY2190" fmla="*/ 2210800 h 6148267"/>
              <a:gd name="connsiteX2191" fmla="*/ 2987009 w 6134100"/>
              <a:gd name="connsiteY2191" fmla="*/ 2210446 h 6148267"/>
              <a:gd name="connsiteX2192" fmla="*/ 2991259 w 6134100"/>
              <a:gd name="connsiteY2192" fmla="*/ 2209738 h 6148267"/>
              <a:gd name="connsiteX2193" fmla="*/ 2995509 w 6134100"/>
              <a:gd name="connsiteY2193" fmla="*/ 2208676 h 6148267"/>
              <a:gd name="connsiteX2194" fmla="*/ 2999051 w 6134100"/>
              <a:gd name="connsiteY2194" fmla="*/ 2207968 h 6148267"/>
              <a:gd name="connsiteX2195" fmla="*/ 3003301 w 6134100"/>
              <a:gd name="connsiteY2195" fmla="*/ 2207259 h 6148267"/>
              <a:gd name="connsiteX2196" fmla="*/ 3007551 w 6134100"/>
              <a:gd name="connsiteY2196" fmla="*/ 2206196 h 6148267"/>
              <a:gd name="connsiteX2197" fmla="*/ 3029862 w 6134100"/>
              <a:gd name="connsiteY2197" fmla="*/ 2201592 h 6148267"/>
              <a:gd name="connsiteX2198" fmla="*/ 3006488 w 6134100"/>
              <a:gd name="connsiteY2198" fmla="*/ 2201239 h 6148267"/>
              <a:gd name="connsiteX2199" fmla="*/ 3005779 w 6134100"/>
              <a:gd name="connsiteY2199" fmla="*/ 2201239 h 6148267"/>
              <a:gd name="connsiteX2200" fmla="*/ 3005071 w 6134100"/>
              <a:gd name="connsiteY2200" fmla="*/ 2200885 h 6148267"/>
              <a:gd name="connsiteX2201" fmla="*/ 3003654 w 6134100"/>
              <a:gd name="connsiteY2201" fmla="*/ 2200530 h 6148267"/>
              <a:gd name="connsiteX2202" fmla="*/ 3001529 w 6134100"/>
              <a:gd name="connsiteY2202" fmla="*/ 2200177 h 6148267"/>
              <a:gd name="connsiteX2203" fmla="*/ 2996926 w 6134100"/>
              <a:gd name="connsiteY2203" fmla="*/ 2198405 h 6148267"/>
              <a:gd name="connsiteX2204" fmla="*/ 2977446 w 6134100"/>
              <a:gd name="connsiteY2204" fmla="*/ 2192740 h 6148267"/>
              <a:gd name="connsiteX2205" fmla="*/ 2966821 w 6134100"/>
              <a:gd name="connsiteY2205" fmla="*/ 2189553 h 6148267"/>
              <a:gd name="connsiteX2206" fmla="*/ 2963634 w 6134100"/>
              <a:gd name="connsiteY2206" fmla="*/ 2189199 h 6148267"/>
              <a:gd name="connsiteX2207" fmla="*/ 2960093 w 6134100"/>
              <a:gd name="connsiteY2207" fmla="*/ 2189199 h 6148267"/>
              <a:gd name="connsiteX2208" fmla="*/ 2956196 w 6134100"/>
              <a:gd name="connsiteY2208" fmla="*/ 2188845 h 6148267"/>
              <a:gd name="connsiteX2209" fmla="*/ 2952655 w 6134100"/>
              <a:gd name="connsiteY2209" fmla="*/ 2188845 h 6148267"/>
              <a:gd name="connsiteX2210" fmla="*/ 2945572 w 6134100"/>
              <a:gd name="connsiteY2210" fmla="*/ 2188845 h 6148267"/>
              <a:gd name="connsiteX2211" fmla="*/ 2938135 w 6134100"/>
              <a:gd name="connsiteY2211" fmla="*/ 2188490 h 6148267"/>
              <a:gd name="connsiteX2212" fmla="*/ 2930697 w 6134100"/>
              <a:gd name="connsiteY2212" fmla="*/ 2188137 h 6148267"/>
              <a:gd name="connsiteX2213" fmla="*/ 2923614 w 6134100"/>
              <a:gd name="connsiteY2213" fmla="*/ 2188137 h 6148267"/>
              <a:gd name="connsiteX2214" fmla="*/ 2908739 w 6134100"/>
              <a:gd name="connsiteY2214" fmla="*/ 2188137 h 6148267"/>
              <a:gd name="connsiteX2215" fmla="*/ 2893864 w 6134100"/>
              <a:gd name="connsiteY2215" fmla="*/ 2188490 h 6148267"/>
              <a:gd name="connsiteX2216" fmla="*/ 2879344 w 6134100"/>
              <a:gd name="connsiteY2216" fmla="*/ 2188845 h 6148267"/>
              <a:gd name="connsiteX2217" fmla="*/ 2864469 w 6134100"/>
              <a:gd name="connsiteY2217" fmla="*/ 2189907 h 6148267"/>
              <a:gd name="connsiteX2218" fmla="*/ 2849594 w 6134100"/>
              <a:gd name="connsiteY2218" fmla="*/ 2191324 h 6148267"/>
              <a:gd name="connsiteX2219" fmla="*/ 2834719 w 6134100"/>
              <a:gd name="connsiteY2219" fmla="*/ 2192740 h 6148267"/>
              <a:gd name="connsiteX2220" fmla="*/ 2819844 w 6134100"/>
              <a:gd name="connsiteY2220" fmla="*/ 2194157 h 6148267"/>
              <a:gd name="connsiteX2221" fmla="*/ 2804615 w 6134100"/>
              <a:gd name="connsiteY2221" fmla="*/ 2196282 h 6148267"/>
              <a:gd name="connsiteX2222" fmla="*/ 2789740 w 6134100"/>
              <a:gd name="connsiteY2222" fmla="*/ 2198760 h 6148267"/>
              <a:gd name="connsiteX2223" fmla="*/ 2774865 w 6134100"/>
              <a:gd name="connsiteY2223" fmla="*/ 2201239 h 6148267"/>
              <a:gd name="connsiteX2224" fmla="*/ 2759282 w 6134100"/>
              <a:gd name="connsiteY2224" fmla="*/ 2204072 h 6148267"/>
              <a:gd name="connsiteX2225" fmla="*/ 2744407 w 6134100"/>
              <a:gd name="connsiteY2225" fmla="*/ 2207259 h 6148267"/>
              <a:gd name="connsiteX2226" fmla="*/ 2729532 w 6134100"/>
              <a:gd name="connsiteY2226" fmla="*/ 2210800 h 6148267"/>
              <a:gd name="connsiteX2227" fmla="*/ 2713949 w 6134100"/>
              <a:gd name="connsiteY2227" fmla="*/ 2214696 h 6148267"/>
              <a:gd name="connsiteX2228" fmla="*/ 2699074 w 6134100"/>
              <a:gd name="connsiteY2228" fmla="*/ 2218591 h 6148267"/>
              <a:gd name="connsiteX2229" fmla="*/ 2683491 w 6134100"/>
              <a:gd name="connsiteY2229" fmla="*/ 2222840 h 6148267"/>
              <a:gd name="connsiteX2230" fmla="*/ 2668263 w 6134100"/>
              <a:gd name="connsiteY2230" fmla="*/ 2227444 h 6148267"/>
              <a:gd name="connsiteX2231" fmla="*/ 2653388 w 6134100"/>
              <a:gd name="connsiteY2231" fmla="*/ 2232047 h 6148267"/>
              <a:gd name="connsiteX2232" fmla="*/ 2637805 w 6134100"/>
              <a:gd name="connsiteY2232" fmla="*/ 2237359 h 6148267"/>
              <a:gd name="connsiteX2233" fmla="*/ 2622575 w 6134100"/>
              <a:gd name="connsiteY2233" fmla="*/ 2242671 h 6148267"/>
              <a:gd name="connsiteX2234" fmla="*/ 2606992 w 6134100"/>
              <a:gd name="connsiteY2234" fmla="*/ 2247983 h 6148267"/>
              <a:gd name="connsiteX2235" fmla="*/ 2592117 w 6134100"/>
              <a:gd name="connsiteY2235" fmla="*/ 2254357 h 6148267"/>
              <a:gd name="connsiteX2236" fmla="*/ 2576889 w 6134100"/>
              <a:gd name="connsiteY2236" fmla="*/ 2260377 h 6148267"/>
              <a:gd name="connsiteX2237" fmla="*/ 2561306 w 6134100"/>
              <a:gd name="connsiteY2237" fmla="*/ 2266751 h 6148267"/>
              <a:gd name="connsiteX2238" fmla="*/ 2542889 w 6134100"/>
              <a:gd name="connsiteY2238" fmla="*/ 2274896 h 6148267"/>
              <a:gd name="connsiteX2239" fmla="*/ 2524472 w 6134100"/>
              <a:gd name="connsiteY2239" fmla="*/ 2283395 h 6148267"/>
              <a:gd name="connsiteX2240" fmla="*/ 2506056 w 6134100"/>
              <a:gd name="connsiteY2240" fmla="*/ 2291894 h 6148267"/>
              <a:gd name="connsiteX2241" fmla="*/ 2487640 w 6134100"/>
              <a:gd name="connsiteY2241" fmla="*/ 2300747 h 6148267"/>
              <a:gd name="connsiteX2242" fmla="*/ 2469223 w 6134100"/>
              <a:gd name="connsiteY2242" fmla="*/ 2309599 h 6148267"/>
              <a:gd name="connsiteX2243" fmla="*/ 2451160 w 6134100"/>
              <a:gd name="connsiteY2243" fmla="*/ 2318807 h 6148267"/>
              <a:gd name="connsiteX2244" fmla="*/ 2432744 w 6134100"/>
              <a:gd name="connsiteY2244" fmla="*/ 2328368 h 6148267"/>
              <a:gd name="connsiteX2245" fmla="*/ 2414682 w 6134100"/>
              <a:gd name="connsiteY2245" fmla="*/ 2337929 h 6148267"/>
              <a:gd name="connsiteX2246" fmla="*/ 2396619 w 6134100"/>
              <a:gd name="connsiteY2246" fmla="*/ 2348199 h 6148267"/>
              <a:gd name="connsiteX2247" fmla="*/ 2378558 w 6134100"/>
              <a:gd name="connsiteY2247" fmla="*/ 2358823 h 6148267"/>
              <a:gd name="connsiteX2248" fmla="*/ 2360849 w 6134100"/>
              <a:gd name="connsiteY2248" fmla="*/ 2369447 h 6148267"/>
              <a:gd name="connsiteX2249" fmla="*/ 2343141 w 6134100"/>
              <a:gd name="connsiteY2249" fmla="*/ 2380069 h 6148267"/>
              <a:gd name="connsiteX2250" fmla="*/ 2325433 w 6134100"/>
              <a:gd name="connsiteY2250" fmla="*/ 2391756 h 6148267"/>
              <a:gd name="connsiteX2251" fmla="*/ 2308079 w 6134100"/>
              <a:gd name="connsiteY2251" fmla="*/ 2403796 h 6148267"/>
              <a:gd name="connsiteX2252" fmla="*/ 2290725 w 6134100"/>
              <a:gd name="connsiteY2252" fmla="*/ 2415836 h 6148267"/>
              <a:gd name="connsiteX2253" fmla="*/ 2274079 w 6134100"/>
              <a:gd name="connsiteY2253" fmla="*/ 2428585 h 6148267"/>
              <a:gd name="connsiteX2254" fmla="*/ 2256726 w 6134100"/>
              <a:gd name="connsiteY2254" fmla="*/ 2441687 h 6148267"/>
              <a:gd name="connsiteX2255" fmla="*/ 2240079 w 6134100"/>
              <a:gd name="connsiteY2255" fmla="*/ 2455143 h 6148267"/>
              <a:gd name="connsiteX2256" fmla="*/ 2223434 w 6134100"/>
              <a:gd name="connsiteY2256" fmla="*/ 2468954 h 6148267"/>
              <a:gd name="connsiteX2257" fmla="*/ 2207496 w 6134100"/>
              <a:gd name="connsiteY2257" fmla="*/ 2483119 h 6148267"/>
              <a:gd name="connsiteX2258" fmla="*/ 2191560 w 6134100"/>
              <a:gd name="connsiteY2258" fmla="*/ 2497638 h 6148267"/>
              <a:gd name="connsiteX2259" fmla="*/ 2176330 w 6134100"/>
              <a:gd name="connsiteY2259" fmla="*/ 2513219 h 6148267"/>
              <a:gd name="connsiteX2260" fmla="*/ 2160747 w 6134100"/>
              <a:gd name="connsiteY2260" fmla="*/ 2528446 h 6148267"/>
              <a:gd name="connsiteX2261" fmla="*/ 2145872 w 6134100"/>
              <a:gd name="connsiteY2261" fmla="*/ 2544382 h 6148267"/>
              <a:gd name="connsiteX2262" fmla="*/ 2138789 w 6134100"/>
              <a:gd name="connsiteY2262" fmla="*/ 2552881 h 6148267"/>
              <a:gd name="connsiteX2263" fmla="*/ 2131352 w 6134100"/>
              <a:gd name="connsiteY2263" fmla="*/ 2561025 h 6148267"/>
              <a:gd name="connsiteX2264" fmla="*/ 2124269 w 6134100"/>
              <a:gd name="connsiteY2264" fmla="*/ 2569525 h 6148267"/>
              <a:gd name="connsiteX2265" fmla="*/ 2117185 w 6134100"/>
              <a:gd name="connsiteY2265" fmla="*/ 2578023 h 6148267"/>
              <a:gd name="connsiteX2266" fmla="*/ 2110102 w 6134100"/>
              <a:gd name="connsiteY2266" fmla="*/ 2586522 h 6148267"/>
              <a:gd name="connsiteX2267" fmla="*/ 2103373 w 6134100"/>
              <a:gd name="connsiteY2267" fmla="*/ 2595375 h 6148267"/>
              <a:gd name="connsiteX2268" fmla="*/ 2096644 w 6134100"/>
              <a:gd name="connsiteY2268" fmla="*/ 2604228 h 6148267"/>
              <a:gd name="connsiteX2269" fmla="*/ 2090269 w 6134100"/>
              <a:gd name="connsiteY2269" fmla="*/ 2613435 h 6148267"/>
              <a:gd name="connsiteX2270" fmla="*/ 2083539 w 6134100"/>
              <a:gd name="connsiteY2270" fmla="*/ 2622288 h 6148267"/>
              <a:gd name="connsiteX2271" fmla="*/ 2077164 w 6134100"/>
              <a:gd name="connsiteY2271" fmla="*/ 2631495 h 6148267"/>
              <a:gd name="connsiteX2272" fmla="*/ 2070436 w 6134100"/>
              <a:gd name="connsiteY2272" fmla="*/ 2640702 h 6148267"/>
              <a:gd name="connsiteX2273" fmla="*/ 2064415 w 6134100"/>
              <a:gd name="connsiteY2273" fmla="*/ 2650264 h 6148267"/>
              <a:gd name="connsiteX2274" fmla="*/ 2058748 w 6134100"/>
              <a:gd name="connsiteY2274" fmla="*/ 2659825 h 6148267"/>
              <a:gd name="connsiteX2275" fmla="*/ 2052728 w 6134100"/>
              <a:gd name="connsiteY2275" fmla="*/ 2669387 h 6148267"/>
              <a:gd name="connsiteX2276" fmla="*/ 2047061 w 6134100"/>
              <a:gd name="connsiteY2276" fmla="*/ 2679656 h 6148267"/>
              <a:gd name="connsiteX2277" fmla="*/ 2041395 w 6134100"/>
              <a:gd name="connsiteY2277" fmla="*/ 2689217 h 6148267"/>
              <a:gd name="connsiteX2278" fmla="*/ 2040686 w 6134100"/>
              <a:gd name="connsiteY2278" fmla="*/ 2691342 h 6148267"/>
              <a:gd name="connsiteX2279" fmla="*/ 2039623 w 6134100"/>
              <a:gd name="connsiteY2279" fmla="*/ 2693466 h 6148267"/>
              <a:gd name="connsiteX2280" fmla="*/ 2037853 w 6134100"/>
              <a:gd name="connsiteY2280" fmla="*/ 2694883 h 6148267"/>
              <a:gd name="connsiteX2281" fmla="*/ 2036436 w 6134100"/>
              <a:gd name="connsiteY2281" fmla="*/ 2696300 h 6148267"/>
              <a:gd name="connsiteX2282" fmla="*/ 2034665 w 6134100"/>
              <a:gd name="connsiteY2282" fmla="*/ 2698070 h 6148267"/>
              <a:gd name="connsiteX2283" fmla="*/ 2033248 w 6134100"/>
              <a:gd name="connsiteY2283" fmla="*/ 2699133 h 6148267"/>
              <a:gd name="connsiteX2284" fmla="*/ 2031478 w 6134100"/>
              <a:gd name="connsiteY2284" fmla="*/ 2699841 h 6148267"/>
              <a:gd name="connsiteX2285" fmla="*/ 2029353 w 6134100"/>
              <a:gd name="connsiteY2285" fmla="*/ 2700549 h 6148267"/>
              <a:gd name="connsiteX2286" fmla="*/ 2027936 w 6134100"/>
              <a:gd name="connsiteY2286" fmla="*/ 2701256 h 6148267"/>
              <a:gd name="connsiteX2287" fmla="*/ 2026165 w 6134100"/>
              <a:gd name="connsiteY2287" fmla="*/ 2701965 h 6148267"/>
              <a:gd name="connsiteX2288" fmla="*/ 2024040 w 6134100"/>
              <a:gd name="connsiteY2288" fmla="*/ 2702320 h 6148267"/>
              <a:gd name="connsiteX2289" fmla="*/ 2021915 w 6134100"/>
              <a:gd name="connsiteY2289" fmla="*/ 2702320 h 6148267"/>
              <a:gd name="connsiteX2290" fmla="*/ 2019790 w 6134100"/>
              <a:gd name="connsiteY2290" fmla="*/ 2702320 h 6148267"/>
              <a:gd name="connsiteX2291" fmla="*/ 2018020 w 6134100"/>
              <a:gd name="connsiteY2291" fmla="*/ 2701965 h 6148267"/>
              <a:gd name="connsiteX2292" fmla="*/ 2016248 w 6134100"/>
              <a:gd name="connsiteY2292" fmla="*/ 2700903 h 6148267"/>
              <a:gd name="connsiteX2293" fmla="*/ 2014478 w 6134100"/>
              <a:gd name="connsiteY2293" fmla="*/ 2700195 h 6148267"/>
              <a:gd name="connsiteX2294" fmla="*/ 2012707 w 6134100"/>
              <a:gd name="connsiteY2294" fmla="*/ 2699133 h 6148267"/>
              <a:gd name="connsiteX2295" fmla="*/ 2010937 w 6134100"/>
              <a:gd name="connsiteY2295" fmla="*/ 2698070 h 6148267"/>
              <a:gd name="connsiteX2296" fmla="*/ 2009520 w 6134100"/>
              <a:gd name="connsiteY2296" fmla="*/ 2696300 h 6148267"/>
              <a:gd name="connsiteX2297" fmla="*/ 2008457 w 6134100"/>
              <a:gd name="connsiteY2297" fmla="*/ 2695238 h 6148267"/>
              <a:gd name="connsiteX2298" fmla="*/ 2007040 w 6134100"/>
              <a:gd name="connsiteY2298" fmla="*/ 2693466 h 6148267"/>
              <a:gd name="connsiteX2299" fmla="*/ 2005978 w 6134100"/>
              <a:gd name="connsiteY2299" fmla="*/ 2691696 h 6148267"/>
              <a:gd name="connsiteX2300" fmla="*/ 2005270 w 6134100"/>
              <a:gd name="connsiteY2300" fmla="*/ 2689926 h 6148267"/>
              <a:gd name="connsiteX2301" fmla="*/ 2004562 w 6134100"/>
              <a:gd name="connsiteY2301" fmla="*/ 2687801 h 6148267"/>
              <a:gd name="connsiteX2302" fmla="*/ 2004207 w 6134100"/>
              <a:gd name="connsiteY2302" fmla="*/ 2686031 h 6148267"/>
              <a:gd name="connsiteX2303" fmla="*/ 2004207 w 6134100"/>
              <a:gd name="connsiteY2303" fmla="*/ 2683905 h 6148267"/>
              <a:gd name="connsiteX2304" fmla="*/ 2004207 w 6134100"/>
              <a:gd name="connsiteY2304" fmla="*/ 2681780 h 6148267"/>
              <a:gd name="connsiteX2305" fmla="*/ 2004207 w 6134100"/>
              <a:gd name="connsiteY2305" fmla="*/ 2679656 h 6148267"/>
              <a:gd name="connsiteX2306" fmla="*/ 2004562 w 6134100"/>
              <a:gd name="connsiteY2306" fmla="*/ 2677531 h 6148267"/>
              <a:gd name="connsiteX2307" fmla="*/ 2005270 w 6134100"/>
              <a:gd name="connsiteY2307" fmla="*/ 2675407 h 6148267"/>
              <a:gd name="connsiteX2308" fmla="*/ 2006332 w 6134100"/>
              <a:gd name="connsiteY2308" fmla="*/ 2673282 h 6148267"/>
              <a:gd name="connsiteX2309" fmla="*/ 2007395 w 6134100"/>
              <a:gd name="connsiteY2309" fmla="*/ 2671512 h 6148267"/>
              <a:gd name="connsiteX2310" fmla="*/ 2013062 w 6134100"/>
              <a:gd name="connsiteY2310" fmla="*/ 2660533 h 6148267"/>
              <a:gd name="connsiteX2311" fmla="*/ 2018728 w 6134100"/>
              <a:gd name="connsiteY2311" fmla="*/ 2650264 h 6148267"/>
              <a:gd name="connsiteX2312" fmla="*/ 2024040 w 6134100"/>
              <a:gd name="connsiteY2312" fmla="*/ 2639995 h 6148267"/>
              <a:gd name="connsiteX2313" fmla="*/ 2029707 w 6134100"/>
              <a:gd name="connsiteY2313" fmla="*/ 2629725 h 6148267"/>
              <a:gd name="connsiteX2314" fmla="*/ 2036082 w 6134100"/>
              <a:gd name="connsiteY2314" fmla="*/ 2619101 h 6148267"/>
              <a:gd name="connsiteX2315" fmla="*/ 2042457 w 6134100"/>
              <a:gd name="connsiteY2315" fmla="*/ 2609185 h 6148267"/>
              <a:gd name="connsiteX2316" fmla="*/ 2049186 w 6134100"/>
              <a:gd name="connsiteY2316" fmla="*/ 2599270 h 6148267"/>
              <a:gd name="connsiteX2317" fmla="*/ 2055206 w 6134100"/>
              <a:gd name="connsiteY2317" fmla="*/ 2589709 h 6148267"/>
              <a:gd name="connsiteX2318" fmla="*/ 2058394 w 6134100"/>
              <a:gd name="connsiteY2318" fmla="*/ 2584751 h 6148267"/>
              <a:gd name="connsiteX2319" fmla="*/ 2061581 w 6134100"/>
              <a:gd name="connsiteY2319" fmla="*/ 2579794 h 6148267"/>
              <a:gd name="connsiteX2320" fmla="*/ 2064769 w 6134100"/>
              <a:gd name="connsiteY2320" fmla="*/ 2574482 h 6148267"/>
              <a:gd name="connsiteX2321" fmla="*/ 2068311 w 6134100"/>
              <a:gd name="connsiteY2321" fmla="*/ 2569878 h 6148267"/>
              <a:gd name="connsiteX2322" fmla="*/ 2082123 w 6134100"/>
              <a:gd name="connsiteY2322" fmla="*/ 2551110 h 6148267"/>
              <a:gd name="connsiteX2323" fmla="*/ 2089561 w 6134100"/>
              <a:gd name="connsiteY2323" fmla="*/ 2541904 h 6148267"/>
              <a:gd name="connsiteX2324" fmla="*/ 2096289 w 6134100"/>
              <a:gd name="connsiteY2324" fmla="*/ 2532696 h 6148267"/>
              <a:gd name="connsiteX2325" fmla="*/ 2103727 w 6134100"/>
              <a:gd name="connsiteY2325" fmla="*/ 2523489 h 6148267"/>
              <a:gd name="connsiteX2326" fmla="*/ 2110811 w 6134100"/>
              <a:gd name="connsiteY2326" fmla="*/ 2514636 h 6148267"/>
              <a:gd name="connsiteX2327" fmla="*/ 2118602 w 6134100"/>
              <a:gd name="connsiteY2327" fmla="*/ 2505782 h 6148267"/>
              <a:gd name="connsiteX2328" fmla="*/ 2126394 w 6134100"/>
              <a:gd name="connsiteY2328" fmla="*/ 2497283 h 6148267"/>
              <a:gd name="connsiteX2329" fmla="*/ 2133831 w 6134100"/>
              <a:gd name="connsiteY2329" fmla="*/ 2488784 h 6148267"/>
              <a:gd name="connsiteX2330" fmla="*/ 2141622 w 6134100"/>
              <a:gd name="connsiteY2330" fmla="*/ 2480286 h 6148267"/>
              <a:gd name="connsiteX2331" fmla="*/ 2149414 w 6134100"/>
              <a:gd name="connsiteY2331" fmla="*/ 2471787 h 6148267"/>
              <a:gd name="connsiteX2332" fmla="*/ 2157205 w 6134100"/>
              <a:gd name="connsiteY2332" fmla="*/ 2463642 h 6148267"/>
              <a:gd name="connsiteX2333" fmla="*/ 2164997 w 6134100"/>
              <a:gd name="connsiteY2333" fmla="*/ 2455498 h 6148267"/>
              <a:gd name="connsiteX2334" fmla="*/ 2173497 w 6134100"/>
              <a:gd name="connsiteY2334" fmla="*/ 2447707 h 6148267"/>
              <a:gd name="connsiteX2335" fmla="*/ 2181997 w 6134100"/>
              <a:gd name="connsiteY2335" fmla="*/ 2439916 h 6148267"/>
              <a:gd name="connsiteX2336" fmla="*/ 2190143 w 6134100"/>
              <a:gd name="connsiteY2336" fmla="*/ 2432125 h 6148267"/>
              <a:gd name="connsiteX2337" fmla="*/ 2198288 w 6134100"/>
              <a:gd name="connsiteY2337" fmla="*/ 2423981 h 6148267"/>
              <a:gd name="connsiteX2338" fmla="*/ 2206788 w 6134100"/>
              <a:gd name="connsiteY2338" fmla="*/ 2416544 h 6148267"/>
              <a:gd name="connsiteX2339" fmla="*/ 2215643 w 6134100"/>
              <a:gd name="connsiteY2339" fmla="*/ 2409462 h 6148267"/>
              <a:gd name="connsiteX2340" fmla="*/ 2223788 w 6134100"/>
              <a:gd name="connsiteY2340" fmla="*/ 2402025 h 6148267"/>
              <a:gd name="connsiteX2341" fmla="*/ 2232643 w 6134100"/>
              <a:gd name="connsiteY2341" fmla="*/ 2395297 h 6148267"/>
              <a:gd name="connsiteX2342" fmla="*/ 2241142 w 6134100"/>
              <a:gd name="connsiteY2342" fmla="*/ 2387861 h 6148267"/>
              <a:gd name="connsiteX2343" fmla="*/ 2249996 w 6134100"/>
              <a:gd name="connsiteY2343" fmla="*/ 2381133 h 6148267"/>
              <a:gd name="connsiteX2344" fmla="*/ 2258851 w 6134100"/>
              <a:gd name="connsiteY2344" fmla="*/ 2374050 h 6148267"/>
              <a:gd name="connsiteX2345" fmla="*/ 2267704 w 6134100"/>
              <a:gd name="connsiteY2345" fmla="*/ 2367675 h 6148267"/>
              <a:gd name="connsiteX2346" fmla="*/ 2276912 w 6134100"/>
              <a:gd name="connsiteY2346" fmla="*/ 2360947 h 6148267"/>
              <a:gd name="connsiteX2347" fmla="*/ 2294975 w 6134100"/>
              <a:gd name="connsiteY2347" fmla="*/ 2347845 h 6148267"/>
              <a:gd name="connsiteX2348" fmla="*/ 2299225 w 6134100"/>
              <a:gd name="connsiteY2348" fmla="*/ 2345012 h 6148267"/>
              <a:gd name="connsiteX2349" fmla="*/ 2303829 w 6134100"/>
              <a:gd name="connsiteY2349" fmla="*/ 2341824 h 6148267"/>
              <a:gd name="connsiteX2350" fmla="*/ 2308433 w 6134100"/>
              <a:gd name="connsiteY2350" fmla="*/ 2338637 h 6148267"/>
              <a:gd name="connsiteX2351" fmla="*/ 2313037 w 6134100"/>
              <a:gd name="connsiteY2351" fmla="*/ 2335805 h 6148267"/>
              <a:gd name="connsiteX2352" fmla="*/ 2322245 w 6134100"/>
              <a:gd name="connsiteY2352" fmla="*/ 2329785 h 6148267"/>
              <a:gd name="connsiteX2353" fmla="*/ 2331453 w 6134100"/>
              <a:gd name="connsiteY2353" fmla="*/ 2323765 h 6148267"/>
              <a:gd name="connsiteX2354" fmla="*/ 2340662 w 6134100"/>
              <a:gd name="connsiteY2354" fmla="*/ 2318098 h 6148267"/>
              <a:gd name="connsiteX2355" fmla="*/ 2350224 w 6134100"/>
              <a:gd name="connsiteY2355" fmla="*/ 2312079 h 6148267"/>
              <a:gd name="connsiteX2356" fmla="*/ 2359786 w 6134100"/>
              <a:gd name="connsiteY2356" fmla="*/ 2306767 h 6148267"/>
              <a:gd name="connsiteX2357" fmla="*/ 2368994 w 6134100"/>
              <a:gd name="connsiteY2357" fmla="*/ 2301101 h 6148267"/>
              <a:gd name="connsiteX2358" fmla="*/ 2378558 w 6134100"/>
              <a:gd name="connsiteY2358" fmla="*/ 2296144 h 6148267"/>
              <a:gd name="connsiteX2359" fmla="*/ 2388119 w 6134100"/>
              <a:gd name="connsiteY2359" fmla="*/ 2290832 h 6148267"/>
              <a:gd name="connsiteX2360" fmla="*/ 2406890 w 6134100"/>
              <a:gd name="connsiteY2360" fmla="*/ 2280208 h 6148267"/>
              <a:gd name="connsiteX2361" fmla="*/ 2425660 w 6134100"/>
              <a:gd name="connsiteY2361" fmla="*/ 2270647 h 6148267"/>
              <a:gd name="connsiteX2362" fmla="*/ 2444785 w 6134100"/>
              <a:gd name="connsiteY2362" fmla="*/ 2261440 h 6148267"/>
              <a:gd name="connsiteX2363" fmla="*/ 2464618 w 6134100"/>
              <a:gd name="connsiteY2363" fmla="*/ 2252233 h 6148267"/>
              <a:gd name="connsiteX2364" fmla="*/ 2483743 w 6134100"/>
              <a:gd name="connsiteY2364" fmla="*/ 2243733 h 6148267"/>
              <a:gd name="connsiteX2365" fmla="*/ 2503223 w 6134100"/>
              <a:gd name="connsiteY2365" fmla="*/ 2235589 h 6148267"/>
              <a:gd name="connsiteX2366" fmla="*/ 2522701 w 6134100"/>
              <a:gd name="connsiteY2366" fmla="*/ 2228152 h 6148267"/>
              <a:gd name="connsiteX2367" fmla="*/ 2541826 w 6134100"/>
              <a:gd name="connsiteY2367" fmla="*/ 2220362 h 6148267"/>
              <a:gd name="connsiteX2368" fmla="*/ 2551742 w 6134100"/>
              <a:gd name="connsiteY2368" fmla="*/ 2216820 h 6148267"/>
              <a:gd name="connsiteX2369" fmla="*/ 2561306 w 6134100"/>
              <a:gd name="connsiteY2369" fmla="*/ 2213633 h 6148267"/>
              <a:gd name="connsiteX2370" fmla="*/ 2570867 w 6134100"/>
              <a:gd name="connsiteY2370" fmla="*/ 2210092 h 6148267"/>
              <a:gd name="connsiteX2371" fmla="*/ 2581138 w 6134100"/>
              <a:gd name="connsiteY2371" fmla="*/ 2206551 h 6148267"/>
              <a:gd name="connsiteX2372" fmla="*/ 2590700 w 6134100"/>
              <a:gd name="connsiteY2372" fmla="*/ 2203009 h 6148267"/>
              <a:gd name="connsiteX2373" fmla="*/ 2600264 w 6134100"/>
              <a:gd name="connsiteY2373" fmla="*/ 2200177 h 6148267"/>
              <a:gd name="connsiteX2374" fmla="*/ 2609825 w 6134100"/>
              <a:gd name="connsiteY2374" fmla="*/ 2196989 h 6148267"/>
              <a:gd name="connsiteX2375" fmla="*/ 2619742 w 6134100"/>
              <a:gd name="connsiteY2375" fmla="*/ 2194157 h 6148267"/>
              <a:gd name="connsiteX2376" fmla="*/ 2629305 w 6134100"/>
              <a:gd name="connsiteY2376" fmla="*/ 2191324 h 6148267"/>
              <a:gd name="connsiteX2377" fmla="*/ 2639221 w 6134100"/>
              <a:gd name="connsiteY2377" fmla="*/ 2188137 h 6148267"/>
              <a:gd name="connsiteX2378" fmla="*/ 2648783 w 6134100"/>
              <a:gd name="connsiteY2378" fmla="*/ 2184950 h 6148267"/>
              <a:gd name="connsiteX2379" fmla="*/ 2658346 w 6134100"/>
              <a:gd name="connsiteY2379" fmla="*/ 2182470 h 6148267"/>
              <a:gd name="connsiteX2380" fmla="*/ 2668263 w 6134100"/>
              <a:gd name="connsiteY2380" fmla="*/ 2179991 h 6148267"/>
              <a:gd name="connsiteX2381" fmla="*/ 2677824 w 6134100"/>
              <a:gd name="connsiteY2381" fmla="*/ 2177513 h 6148267"/>
              <a:gd name="connsiteX2382" fmla="*/ 2687388 w 6134100"/>
              <a:gd name="connsiteY2382" fmla="*/ 2175034 h 6148267"/>
              <a:gd name="connsiteX2383" fmla="*/ 2696949 w 6134100"/>
              <a:gd name="connsiteY2383" fmla="*/ 2172201 h 6148267"/>
              <a:gd name="connsiteX2384" fmla="*/ 2706866 w 6134100"/>
              <a:gd name="connsiteY2384" fmla="*/ 2169722 h 6148267"/>
              <a:gd name="connsiteX2385" fmla="*/ 2716429 w 6134100"/>
              <a:gd name="connsiteY2385" fmla="*/ 2167244 h 6148267"/>
              <a:gd name="connsiteX2386" fmla="*/ 2725991 w 6134100"/>
              <a:gd name="connsiteY2386" fmla="*/ 2165119 h 6148267"/>
              <a:gd name="connsiteX2387" fmla="*/ 2735554 w 6134100"/>
              <a:gd name="connsiteY2387" fmla="*/ 2162994 h 6148267"/>
              <a:gd name="connsiteX2388" fmla="*/ 2745116 w 6134100"/>
              <a:gd name="connsiteY2388" fmla="*/ 2160869 h 6148267"/>
              <a:gd name="connsiteX2389" fmla="*/ 2754678 w 6134100"/>
              <a:gd name="connsiteY2389" fmla="*/ 2158390 h 6148267"/>
              <a:gd name="connsiteX2390" fmla="*/ 2764240 w 6134100"/>
              <a:gd name="connsiteY2390" fmla="*/ 2156265 h 6148267"/>
              <a:gd name="connsiteX2391" fmla="*/ 2773803 w 6134100"/>
              <a:gd name="connsiteY2391" fmla="*/ 2154141 h 6148267"/>
              <a:gd name="connsiteX2392" fmla="*/ 2783720 w 6134100"/>
              <a:gd name="connsiteY2392" fmla="*/ 2152370 h 6148267"/>
              <a:gd name="connsiteX2393" fmla="*/ 2793282 w 6134100"/>
              <a:gd name="connsiteY2393" fmla="*/ 2150600 h 6148267"/>
              <a:gd name="connsiteX2394" fmla="*/ 2802490 w 6134100"/>
              <a:gd name="connsiteY2394" fmla="*/ 2148830 h 6148267"/>
              <a:gd name="connsiteX2395" fmla="*/ 2812053 w 6134100"/>
              <a:gd name="connsiteY2395" fmla="*/ 2146705 h 6148267"/>
              <a:gd name="connsiteX2396" fmla="*/ 2816656 w 6134100"/>
              <a:gd name="connsiteY2396" fmla="*/ 2145996 h 6148267"/>
              <a:gd name="connsiteX2397" fmla="*/ 2821261 w 6134100"/>
              <a:gd name="connsiteY2397" fmla="*/ 2144579 h 6148267"/>
              <a:gd name="connsiteX2398" fmla="*/ 2826219 w 6134100"/>
              <a:gd name="connsiteY2398" fmla="*/ 2143517 h 6148267"/>
              <a:gd name="connsiteX2399" fmla="*/ 2830823 w 6134100"/>
              <a:gd name="connsiteY2399" fmla="*/ 2142809 h 6148267"/>
              <a:gd name="connsiteX2400" fmla="*/ 2849948 w 6134100"/>
              <a:gd name="connsiteY2400" fmla="*/ 2139622 h 6148267"/>
              <a:gd name="connsiteX2401" fmla="*/ 2859156 w 6134100"/>
              <a:gd name="connsiteY2401" fmla="*/ 2138206 h 6148267"/>
              <a:gd name="connsiteX2402" fmla="*/ 2869072 w 6134100"/>
              <a:gd name="connsiteY2402" fmla="*/ 2136081 h 6148267"/>
              <a:gd name="connsiteX2403" fmla="*/ 2878281 w 6134100"/>
              <a:gd name="connsiteY2403" fmla="*/ 2134664 h 6148267"/>
              <a:gd name="connsiteX2404" fmla="*/ 2887489 w 6134100"/>
              <a:gd name="connsiteY2404" fmla="*/ 2132894 h 6148267"/>
              <a:gd name="connsiteX2405" fmla="*/ 2897052 w 6134100"/>
              <a:gd name="connsiteY2405" fmla="*/ 2131123 h 6148267"/>
              <a:gd name="connsiteX2406" fmla="*/ 2906614 w 6134100"/>
              <a:gd name="connsiteY2406" fmla="*/ 2130061 h 6148267"/>
              <a:gd name="connsiteX2407" fmla="*/ 2915822 w 6134100"/>
              <a:gd name="connsiteY2407" fmla="*/ 2128644 h 6148267"/>
              <a:gd name="connsiteX2408" fmla="*/ 2925385 w 6134100"/>
              <a:gd name="connsiteY2408" fmla="*/ 2126874 h 6148267"/>
              <a:gd name="connsiteX2409" fmla="*/ 2929988 w 6134100"/>
              <a:gd name="connsiteY2409" fmla="*/ 2126165 h 6148267"/>
              <a:gd name="connsiteX2410" fmla="*/ 2934593 w 6134100"/>
              <a:gd name="connsiteY2410" fmla="*/ 2125103 h 6148267"/>
              <a:gd name="connsiteX2411" fmla="*/ 2939197 w 6134100"/>
              <a:gd name="connsiteY2411" fmla="*/ 2124395 h 6148267"/>
              <a:gd name="connsiteX2412" fmla="*/ 2943446 w 6134100"/>
              <a:gd name="connsiteY2412" fmla="*/ 2123687 h 6148267"/>
              <a:gd name="connsiteX2413" fmla="*/ 2946988 w 6134100"/>
              <a:gd name="connsiteY2413" fmla="*/ 2123687 h 6148267"/>
              <a:gd name="connsiteX2414" fmla="*/ 2950530 w 6134100"/>
              <a:gd name="connsiteY2414" fmla="*/ 2123332 h 6148267"/>
              <a:gd name="connsiteX2415" fmla="*/ 2953718 w 6134100"/>
              <a:gd name="connsiteY2415" fmla="*/ 2123332 h 6148267"/>
              <a:gd name="connsiteX2416" fmla="*/ 2957260 w 6134100"/>
              <a:gd name="connsiteY2416" fmla="*/ 2122624 h 6148267"/>
              <a:gd name="connsiteX2417" fmla="*/ 2960801 w 6134100"/>
              <a:gd name="connsiteY2417" fmla="*/ 2122624 h 6148267"/>
              <a:gd name="connsiteX2418" fmla="*/ 2963988 w 6134100"/>
              <a:gd name="connsiteY2418" fmla="*/ 2122270 h 6148267"/>
              <a:gd name="connsiteX2419" fmla="*/ 2967176 w 6134100"/>
              <a:gd name="connsiteY2419" fmla="*/ 2121915 h 6148267"/>
              <a:gd name="connsiteX2420" fmla="*/ 2970718 w 6134100"/>
              <a:gd name="connsiteY2420" fmla="*/ 2121562 h 6148267"/>
              <a:gd name="connsiteX2421" fmla="*/ 2977446 w 6134100"/>
              <a:gd name="connsiteY2421" fmla="*/ 2120500 h 6148267"/>
              <a:gd name="connsiteX2422" fmla="*/ 2984176 w 6134100"/>
              <a:gd name="connsiteY2422" fmla="*/ 2119437 h 6148267"/>
              <a:gd name="connsiteX2423" fmla="*/ 2991613 w 6134100"/>
              <a:gd name="connsiteY2423" fmla="*/ 2118020 h 6148267"/>
              <a:gd name="connsiteX2424" fmla="*/ 2999051 w 6134100"/>
              <a:gd name="connsiteY2424" fmla="*/ 2116605 h 6148267"/>
              <a:gd name="connsiteX2425" fmla="*/ 3006488 w 6134100"/>
              <a:gd name="connsiteY2425" fmla="*/ 2115542 h 6148267"/>
              <a:gd name="connsiteX2426" fmla="*/ 3013926 w 6134100"/>
              <a:gd name="connsiteY2426" fmla="*/ 2114125 h 6148267"/>
              <a:gd name="connsiteX2427" fmla="*/ 3021009 w 6134100"/>
              <a:gd name="connsiteY2427" fmla="*/ 2112355 h 6148267"/>
              <a:gd name="connsiteX2428" fmla="*/ 3028800 w 6134100"/>
              <a:gd name="connsiteY2428" fmla="*/ 2110938 h 6148267"/>
              <a:gd name="connsiteX2429" fmla="*/ 3036237 w 6134100"/>
              <a:gd name="connsiteY2429" fmla="*/ 2109876 h 6148267"/>
              <a:gd name="connsiteX2430" fmla="*/ 3043320 w 6134100"/>
              <a:gd name="connsiteY2430" fmla="*/ 2108105 h 6148267"/>
              <a:gd name="connsiteX2431" fmla="*/ 3058550 w 6134100"/>
              <a:gd name="connsiteY2431" fmla="*/ 2105272 h 6148267"/>
              <a:gd name="connsiteX2432" fmla="*/ 3065633 w 6134100"/>
              <a:gd name="connsiteY2432" fmla="*/ 2103501 h 6148267"/>
              <a:gd name="connsiteX2433" fmla="*/ 3069528 w 6134100"/>
              <a:gd name="connsiteY2433" fmla="*/ 2102793 h 6148267"/>
              <a:gd name="connsiteX2434" fmla="*/ 3071300 w 6134100"/>
              <a:gd name="connsiteY2434" fmla="*/ 2102439 h 6148267"/>
              <a:gd name="connsiteX2435" fmla="*/ 3072008 w 6134100"/>
              <a:gd name="connsiteY2435" fmla="*/ 2102439 h 6148267"/>
              <a:gd name="connsiteX2436" fmla="*/ 3066342 w 6134100"/>
              <a:gd name="connsiteY2436" fmla="*/ 2103501 h 6148267"/>
              <a:gd name="connsiteX2437" fmla="*/ 3056425 w 6134100"/>
              <a:gd name="connsiteY2437" fmla="*/ 2106334 h 6148267"/>
              <a:gd name="connsiteX2438" fmla="*/ 3061384 w 6134100"/>
              <a:gd name="connsiteY2438" fmla="*/ 2105981 h 6148267"/>
              <a:gd name="connsiteX2439" fmla="*/ 3065987 w 6134100"/>
              <a:gd name="connsiteY2439" fmla="*/ 2105272 h 6148267"/>
              <a:gd name="connsiteX2440" fmla="*/ 3070592 w 6134100"/>
              <a:gd name="connsiteY2440" fmla="*/ 2104209 h 6148267"/>
              <a:gd name="connsiteX2441" fmla="*/ 3075550 w 6134100"/>
              <a:gd name="connsiteY2441" fmla="*/ 2103856 h 6148267"/>
              <a:gd name="connsiteX2442" fmla="*/ 3084758 w 6134100"/>
              <a:gd name="connsiteY2442" fmla="*/ 2102439 h 6148267"/>
              <a:gd name="connsiteX2443" fmla="*/ 3094675 w 6134100"/>
              <a:gd name="connsiteY2443" fmla="*/ 2101023 h 6148267"/>
              <a:gd name="connsiteX2444" fmla="*/ 3103883 w 6134100"/>
              <a:gd name="connsiteY2444" fmla="*/ 2099252 h 6148267"/>
              <a:gd name="connsiteX2445" fmla="*/ 3113445 w 6134100"/>
              <a:gd name="connsiteY2445" fmla="*/ 2097482 h 6148267"/>
              <a:gd name="connsiteX2446" fmla="*/ 3122653 w 6134100"/>
              <a:gd name="connsiteY2446" fmla="*/ 2096419 h 6148267"/>
              <a:gd name="connsiteX2447" fmla="*/ 3132216 w 6134100"/>
              <a:gd name="connsiteY2447" fmla="*/ 2095002 h 6148267"/>
              <a:gd name="connsiteX2448" fmla="*/ 3141778 w 6134100"/>
              <a:gd name="connsiteY2448" fmla="*/ 2093586 h 6148267"/>
              <a:gd name="connsiteX2449" fmla="*/ 3150986 w 6134100"/>
              <a:gd name="connsiteY2449" fmla="*/ 2092170 h 6148267"/>
              <a:gd name="connsiteX2450" fmla="*/ 3163028 w 6134100"/>
              <a:gd name="connsiteY2450" fmla="*/ 2089690 h 6148267"/>
              <a:gd name="connsiteX2451" fmla="*/ 3174716 w 6134100"/>
              <a:gd name="connsiteY2451" fmla="*/ 2087567 h 6148267"/>
              <a:gd name="connsiteX2452" fmla="*/ 3186757 w 6134100"/>
              <a:gd name="connsiteY2452" fmla="*/ 2085442 h 6148267"/>
              <a:gd name="connsiteX2453" fmla="*/ 3198444 w 6134100"/>
              <a:gd name="connsiteY2453" fmla="*/ 2082963 h 6148267"/>
              <a:gd name="connsiteX2454" fmla="*/ 3185694 w 6134100"/>
              <a:gd name="connsiteY2454" fmla="*/ 2075880 h 6148267"/>
              <a:gd name="connsiteX2455" fmla="*/ 3172590 w 6134100"/>
              <a:gd name="connsiteY2455" fmla="*/ 2069152 h 6148267"/>
              <a:gd name="connsiteX2456" fmla="*/ 3159486 w 6134100"/>
              <a:gd name="connsiteY2456" fmla="*/ 2062069 h 6148267"/>
              <a:gd name="connsiteX2457" fmla="*/ 3146028 w 6134100"/>
              <a:gd name="connsiteY2457" fmla="*/ 2056049 h 6148267"/>
              <a:gd name="connsiteX2458" fmla="*/ 3119112 w 6134100"/>
              <a:gd name="connsiteY2458" fmla="*/ 2043301 h 6148267"/>
              <a:gd name="connsiteX2459" fmla="*/ 3112383 w 6134100"/>
              <a:gd name="connsiteY2459" fmla="*/ 2040114 h 6148267"/>
              <a:gd name="connsiteX2460" fmla="*/ 3105300 w 6134100"/>
              <a:gd name="connsiteY2460" fmla="*/ 2036573 h 6148267"/>
              <a:gd name="connsiteX2461" fmla="*/ 3098216 w 6134100"/>
              <a:gd name="connsiteY2461" fmla="*/ 2033739 h 6148267"/>
              <a:gd name="connsiteX2462" fmla="*/ 3091487 w 6134100"/>
              <a:gd name="connsiteY2462" fmla="*/ 2030907 h 6148267"/>
              <a:gd name="connsiteX2463" fmla="*/ 3077320 w 6134100"/>
              <a:gd name="connsiteY2463" fmla="*/ 2025595 h 6148267"/>
              <a:gd name="connsiteX2464" fmla="*/ 3063154 w 6134100"/>
              <a:gd name="connsiteY2464" fmla="*/ 2019929 h 6148267"/>
              <a:gd name="connsiteX2465" fmla="*/ 3048634 w 6134100"/>
              <a:gd name="connsiteY2465" fmla="*/ 2014263 h 6148267"/>
              <a:gd name="connsiteX2466" fmla="*/ 3034112 w 6134100"/>
              <a:gd name="connsiteY2466" fmla="*/ 2008598 h 6148267"/>
              <a:gd name="connsiteX2467" fmla="*/ 3032696 w 6134100"/>
              <a:gd name="connsiteY2467" fmla="*/ 2007889 h 6148267"/>
              <a:gd name="connsiteX2468" fmla="*/ 3032342 w 6134100"/>
              <a:gd name="connsiteY2468" fmla="*/ 2007889 h 6148267"/>
              <a:gd name="connsiteX2469" fmla="*/ 3033050 w 6134100"/>
              <a:gd name="connsiteY2469" fmla="*/ 2007535 h 6148267"/>
              <a:gd name="connsiteX2470" fmla="*/ 3046154 w 6134100"/>
              <a:gd name="connsiteY2470" fmla="*/ 2003994 h 6148267"/>
              <a:gd name="connsiteX2471" fmla="*/ 3045446 w 6134100"/>
              <a:gd name="connsiteY2471" fmla="*/ 2003994 h 6148267"/>
              <a:gd name="connsiteX2472" fmla="*/ 3044029 w 6134100"/>
              <a:gd name="connsiteY2472" fmla="*/ 2003994 h 6148267"/>
              <a:gd name="connsiteX2473" fmla="*/ 3039070 w 6134100"/>
              <a:gd name="connsiteY2473" fmla="*/ 2002931 h 6148267"/>
              <a:gd name="connsiteX2474" fmla="*/ 3028800 w 6134100"/>
              <a:gd name="connsiteY2474" fmla="*/ 2001514 h 6148267"/>
              <a:gd name="connsiteX2475" fmla="*/ 3008259 w 6134100"/>
              <a:gd name="connsiteY2475" fmla="*/ 1998328 h 6148267"/>
              <a:gd name="connsiteX2476" fmla="*/ 2967176 w 6134100"/>
              <a:gd name="connsiteY2476" fmla="*/ 1991599 h 6148267"/>
              <a:gd name="connsiteX2477" fmla="*/ 2946988 w 6134100"/>
              <a:gd name="connsiteY2477" fmla="*/ 1988412 h 6148267"/>
              <a:gd name="connsiteX2478" fmla="*/ 2934593 w 6134100"/>
              <a:gd name="connsiteY2478" fmla="*/ 1983809 h 6148267"/>
              <a:gd name="connsiteX2479" fmla="*/ 2909802 w 6134100"/>
              <a:gd name="connsiteY2479" fmla="*/ 1974602 h 6148267"/>
              <a:gd name="connsiteX2480" fmla="*/ 2896697 w 6134100"/>
              <a:gd name="connsiteY2480" fmla="*/ 1969998 h 6148267"/>
              <a:gd name="connsiteX2481" fmla="*/ 2889968 w 6134100"/>
              <a:gd name="connsiteY2481" fmla="*/ 1967519 h 6148267"/>
              <a:gd name="connsiteX2482" fmla="*/ 2886427 w 6134100"/>
              <a:gd name="connsiteY2482" fmla="*/ 1966457 h 6148267"/>
              <a:gd name="connsiteX2483" fmla="*/ 2882885 w 6134100"/>
              <a:gd name="connsiteY2483" fmla="*/ 1965394 h 6148267"/>
              <a:gd name="connsiteX2484" fmla="*/ 2851364 w 6134100"/>
              <a:gd name="connsiteY2484" fmla="*/ 1959374 h 6148267"/>
              <a:gd name="connsiteX2485" fmla="*/ 2843219 w 6134100"/>
              <a:gd name="connsiteY2485" fmla="*/ 1957958 h 6148267"/>
              <a:gd name="connsiteX2486" fmla="*/ 2835073 w 6134100"/>
              <a:gd name="connsiteY2486" fmla="*/ 1956542 h 6148267"/>
              <a:gd name="connsiteX2487" fmla="*/ 2826928 w 6134100"/>
              <a:gd name="connsiteY2487" fmla="*/ 1954771 h 6148267"/>
              <a:gd name="connsiteX2488" fmla="*/ 2818781 w 6134100"/>
              <a:gd name="connsiteY2488" fmla="*/ 1953354 h 6148267"/>
              <a:gd name="connsiteX2489" fmla="*/ 2810990 w 6134100"/>
              <a:gd name="connsiteY2489" fmla="*/ 1952292 h 6148267"/>
              <a:gd name="connsiteX2490" fmla="*/ 2802844 w 6134100"/>
              <a:gd name="connsiteY2490" fmla="*/ 1950875 h 6148267"/>
              <a:gd name="connsiteX2491" fmla="*/ 2794698 w 6134100"/>
              <a:gd name="connsiteY2491" fmla="*/ 1949813 h 6148267"/>
              <a:gd name="connsiteX2492" fmla="*/ 2786553 w 6134100"/>
              <a:gd name="connsiteY2492" fmla="*/ 1948750 h 6148267"/>
              <a:gd name="connsiteX2493" fmla="*/ 2753970 w 6134100"/>
              <a:gd name="connsiteY2493" fmla="*/ 1944855 h 6148267"/>
              <a:gd name="connsiteX2494" fmla="*/ 2745470 w 6134100"/>
              <a:gd name="connsiteY2494" fmla="*/ 1943793 h 6148267"/>
              <a:gd name="connsiteX2495" fmla="*/ 2736970 w 6134100"/>
              <a:gd name="connsiteY2495" fmla="*/ 1943085 h 6148267"/>
              <a:gd name="connsiteX2496" fmla="*/ 2728470 w 6134100"/>
              <a:gd name="connsiteY2496" fmla="*/ 1942376 h 6148267"/>
              <a:gd name="connsiteX2497" fmla="*/ 2720679 w 6134100"/>
              <a:gd name="connsiteY2497" fmla="*/ 1941315 h 6148267"/>
              <a:gd name="connsiteX2498" fmla="*/ 2700137 w 6134100"/>
              <a:gd name="connsiteY2498" fmla="*/ 1949813 h 6148267"/>
              <a:gd name="connsiteX2499" fmla="*/ 2679950 w 6134100"/>
              <a:gd name="connsiteY2499" fmla="*/ 1958312 h 6148267"/>
              <a:gd name="connsiteX2500" fmla="*/ 2659408 w 6134100"/>
              <a:gd name="connsiteY2500" fmla="*/ 1967165 h 6148267"/>
              <a:gd name="connsiteX2501" fmla="*/ 2639575 w 6134100"/>
              <a:gd name="connsiteY2501" fmla="*/ 1976373 h 6148267"/>
              <a:gd name="connsiteX2502" fmla="*/ 2619034 w 6134100"/>
              <a:gd name="connsiteY2502" fmla="*/ 1985580 h 6148267"/>
              <a:gd name="connsiteX2503" fmla="*/ 2599200 w 6134100"/>
              <a:gd name="connsiteY2503" fmla="*/ 1995141 h 6148267"/>
              <a:gd name="connsiteX2504" fmla="*/ 2579367 w 6134100"/>
              <a:gd name="connsiteY2504" fmla="*/ 2005056 h 6148267"/>
              <a:gd name="connsiteX2505" fmla="*/ 2559534 w 6134100"/>
              <a:gd name="connsiteY2505" fmla="*/ 2015680 h 6148267"/>
              <a:gd name="connsiteX2506" fmla="*/ 2540056 w 6134100"/>
              <a:gd name="connsiteY2506" fmla="*/ 2025949 h 6148267"/>
              <a:gd name="connsiteX2507" fmla="*/ 2520576 w 6134100"/>
              <a:gd name="connsiteY2507" fmla="*/ 2037281 h 6148267"/>
              <a:gd name="connsiteX2508" fmla="*/ 2501098 w 6134100"/>
              <a:gd name="connsiteY2508" fmla="*/ 2048258 h 6148267"/>
              <a:gd name="connsiteX2509" fmla="*/ 2481973 w 6134100"/>
              <a:gd name="connsiteY2509" fmla="*/ 2059945 h 6148267"/>
              <a:gd name="connsiteX2510" fmla="*/ 2462848 w 6134100"/>
              <a:gd name="connsiteY2510" fmla="*/ 2071631 h 6148267"/>
              <a:gd name="connsiteX2511" fmla="*/ 2444077 w 6134100"/>
              <a:gd name="connsiteY2511" fmla="*/ 2084025 h 6148267"/>
              <a:gd name="connsiteX2512" fmla="*/ 2425307 w 6134100"/>
              <a:gd name="connsiteY2512" fmla="*/ 2096419 h 6148267"/>
              <a:gd name="connsiteX2513" fmla="*/ 2406890 w 6134100"/>
              <a:gd name="connsiteY2513" fmla="*/ 2109168 h 6148267"/>
              <a:gd name="connsiteX2514" fmla="*/ 2397682 w 6134100"/>
              <a:gd name="connsiteY2514" fmla="*/ 2115896 h 6148267"/>
              <a:gd name="connsiteX2515" fmla="*/ 2388474 w 6134100"/>
              <a:gd name="connsiteY2515" fmla="*/ 2122270 h 6148267"/>
              <a:gd name="connsiteX2516" fmla="*/ 2379266 w 6134100"/>
              <a:gd name="connsiteY2516" fmla="*/ 2128999 h 6148267"/>
              <a:gd name="connsiteX2517" fmla="*/ 2370058 w 6134100"/>
              <a:gd name="connsiteY2517" fmla="*/ 2135373 h 6148267"/>
              <a:gd name="connsiteX2518" fmla="*/ 2334286 w 6134100"/>
              <a:gd name="connsiteY2518" fmla="*/ 2162994 h 6148267"/>
              <a:gd name="connsiteX2519" fmla="*/ 2329683 w 6134100"/>
              <a:gd name="connsiteY2519" fmla="*/ 2166536 h 6148267"/>
              <a:gd name="connsiteX2520" fmla="*/ 2325433 w 6134100"/>
              <a:gd name="connsiteY2520" fmla="*/ 2170076 h 6148267"/>
              <a:gd name="connsiteX2521" fmla="*/ 2320829 w 6134100"/>
              <a:gd name="connsiteY2521" fmla="*/ 2173971 h 6148267"/>
              <a:gd name="connsiteX2522" fmla="*/ 2316225 w 6134100"/>
              <a:gd name="connsiteY2522" fmla="*/ 2177513 h 6148267"/>
              <a:gd name="connsiteX2523" fmla="*/ 2298870 w 6134100"/>
              <a:gd name="connsiteY2523" fmla="*/ 2192032 h 6148267"/>
              <a:gd name="connsiteX2524" fmla="*/ 2290371 w 6134100"/>
              <a:gd name="connsiteY2524" fmla="*/ 2199469 h 6148267"/>
              <a:gd name="connsiteX2525" fmla="*/ 2281517 w 6134100"/>
              <a:gd name="connsiteY2525" fmla="*/ 2206905 h 6148267"/>
              <a:gd name="connsiteX2526" fmla="*/ 2272662 w 6134100"/>
              <a:gd name="connsiteY2526" fmla="*/ 2214341 h 6148267"/>
              <a:gd name="connsiteX2527" fmla="*/ 2264162 w 6134100"/>
              <a:gd name="connsiteY2527" fmla="*/ 2221424 h 6148267"/>
              <a:gd name="connsiteX2528" fmla="*/ 2230871 w 6134100"/>
              <a:gd name="connsiteY2528" fmla="*/ 2252940 h 6148267"/>
              <a:gd name="connsiteX2529" fmla="*/ 2226621 w 6134100"/>
              <a:gd name="connsiteY2529" fmla="*/ 2256836 h 6148267"/>
              <a:gd name="connsiteX2530" fmla="*/ 2222371 w 6134100"/>
              <a:gd name="connsiteY2530" fmla="*/ 2260732 h 6148267"/>
              <a:gd name="connsiteX2531" fmla="*/ 2218121 w 6134100"/>
              <a:gd name="connsiteY2531" fmla="*/ 2264627 h 6148267"/>
              <a:gd name="connsiteX2532" fmla="*/ 2213871 w 6134100"/>
              <a:gd name="connsiteY2532" fmla="*/ 2268876 h 6148267"/>
              <a:gd name="connsiteX2533" fmla="*/ 2197935 w 6134100"/>
              <a:gd name="connsiteY2533" fmla="*/ 2284811 h 6148267"/>
              <a:gd name="connsiteX2534" fmla="*/ 2165352 w 6134100"/>
              <a:gd name="connsiteY2534" fmla="*/ 2318098 h 6148267"/>
              <a:gd name="connsiteX2535" fmla="*/ 2134539 w 6134100"/>
              <a:gd name="connsiteY2535" fmla="*/ 2352448 h 6148267"/>
              <a:gd name="connsiteX2536" fmla="*/ 2130644 w 6134100"/>
              <a:gd name="connsiteY2536" fmla="*/ 2356698 h 6148267"/>
              <a:gd name="connsiteX2537" fmla="*/ 2126747 w 6134100"/>
              <a:gd name="connsiteY2537" fmla="*/ 2360947 h 6148267"/>
              <a:gd name="connsiteX2538" fmla="*/ 2122852 w 6134100"/>
              <a:gd name="connsiteY2538" fmla="*/ 2365197 h 6148267"/>
              <a:gd name="connsiteX2539" fmla="*/ 2118956 w 6134100"/>
              <a:gd name="connsiteY2539" fmla="*/ 2369800 h 6148267"/>
              <a:gd name="connsiteX2540" fmla="*/ 2104436 w 6134100"/>
              <a:gd name="connsiteY2540" fmla="*/ 2387506 h 6148267"/>
              <a:gd name="connsiteX2541" fmla="*/ 2074331 w 6134100"/>
              <a:gd name="connsiteY2541" fmla="*/ 2423627 h 6148267"/>
              <a:gd name="connsiteX2542" fmla="*/ 2046353 w 6134100"/>
              <a:gd name="connsiteY2542" fmla="*/ 2461163 h 6148267"/>
              <a:gd name="connsiteX2543" fmla="*/ 2042811 w 6134100"/>
              <a:gd name="connsiteY2543" fmla="*/ 2465767 h 6148267"/>
              <a:gd name="connsiteX2544" fmla="*/ 2038915 w 6134100"/>
              <a:gd name="connsiteY2544" fmla="*/ 2470370 h 6148267"/>
              <a:gd name="connsiteX2545" fmla="*/ 2035728 w 6134100"/>
              <a:gd name="connsiteY2545" fmla="*/ 2474974 h 6148267"/>
              <a:gd name="connsiteX2546" fmla="*/ 2032186 w 6134100"/>
              <a:gd name="connsiteY2546" fmla="*/ 2480286 h 6148267"/>
              <a:gd name="connsiteX2547" fmla="*/ 2019082 w 6134100"/>
              <a:gd name="connsiteY2547" fmla="*/ 2499408 h 6148267"/>
              <a:gd name="connsiteX2548" fmla="*/ 1992165 w 6134100"/>
              <a:gd name="connsiteY2548" fmla="*/ 2538007 h 6148267"/>
              <a:gd name="connsiteX2549" fmla="*/ 1967020 w 6134100"/>
              <a:gd name="connsiteY2549" fmla="*/ 2578377 h 6148267"/>
              <a:gd name="connsiteX2550" fmla="*/ 1964187 w 6134100"/>
              <a:gd name="connsiteY2550" fmla="*/ 2583336 h 6148267"/>
              <a:gd name="connsiteX2551" fmla="*/ 1960999 w 6134100"/>
              <a:gd name="connsiteY2551" fmla="*/ 2588293 h 6148267"/>
              <a:gd name="connsiteX2552" fmla="*/ 1957457 w 6134100"/>
              <a:gd name="connsiteY2552" fmla="*/ 2593604 h 6148267"/>
              <a:gd name="connsiteX2553" fmla="*/ 1954624 w 6134100"/>
              <a:gd name="connsiteY2553" fmla="*/ 2598916 h 6148267"/>
              <a:gd name="connsiteX2554" fmla="*/ 1942937 w 6134100"/>
              <a:gd name="connsiteY2554" fmla="*/ 2619101 h 6148267"/>
              <a:gd name="connsiteX2555" fmla="*/ 1919563 w 6134100"/>
              <a:gd name="connsiteY2555" fmla="*/ 2661241 h 6148267"/>
              <a:gd name="connsiteX2556" fmla="*/ 1897958 w 6134100"/>
              <a:gd name="connsiteY2556" fmla="*/ 2703736 h 6148267"/>
              <a:gd name="connsiteX2557" fmla="*/ 1886980 w 6134100"/>
              <a:gd name="connsiteY2557" fmla="*/ 2725338 h 6148267"/>
              <a:gd name="connsiteX2558" fmla="*/ 1877417 w 6134100"/>
              <a:gd name="connsiteY2558" fmla="*/ 2747293 h 6148267"/>
              <a:gd name="connsiteX2559" fmla="*/ 1857230 w 6134100"/>
              <a:gd name="connsiteY2559" fmla="*/ 2790849 h 6148267"/>
              <a:gd name="connsiteX2560" fmla="*/ 1839167 w 6134100"/>
              <a:gd name="connsiteY2560" fmla="*/ 2836178 h 6148267"/>
              <a:gd name="connsiteX2561" fmla="*/ 1829959 w 6134100"/>
              <a:gd name="connsiteY2561" fmla="*/ 2858487 h 6148267"/>
              <a:gd name="connsiteX2562" fmla="*/ 1828189 w 6134100"/>
              <a:gd name="connsiteY2562" fmla="*/ 2864507 h 6148267"/>
              <a:gd name="connsiteX2563" fmla="*/ 1826064 w 6134100"/>
              <a:gd name="connsiteY2563" fmla="*/ 2870173 h 6148267"/>
              <a:gd name="connsiteX2564" fmla="*/ 1824292 w 6134100"/>
              <a:gd name="connsiteY2564" fmla="*/ 2875838 h 6148267"/>
              <a:gd name="connsiteX2565" fmla="*/ 1821814 w 6134100"/>
              <a:gd name="connsiteY2565" fmla="*/ 2881505 h 6148267"/>
              <a:gd name="connsiteX2566" fmla="*/ 1805876 w 6134100"/>
              <a:gd name="connsiteY2566" fmla="*/ 2927894 h 6148267"/>
              <a:gd name="connsiteX2567" fmla="*/ 1802334 w 6134100"/>
              <a:gd name="connsiteY2567" fmla="*/ 2939581 h 6148267"/>
              <a:gd name="connsiteX2568" fmla="*/ 1798793 w 6134100"/>
              <a:gd name="connsiteY2568" fmla="*/ 2951266 h 6148267"/>
              <a:gd name="connsiteX2569" fmla="*/ 1795251 w 6134100"/>
              <a:gd name="connsiteY2569" fmla="*/ 2962952 h 6148267"/>
              <a:gd name="connsiteX2570" fmla="*/ 1791356 w 6134100"/>
              <a:gd name="connsiteY2570" fmla="*/ 2974993 h 6148267"/>
              <a:gd name="connsiteX2571" fmla="*/ 1788168 w 6134100"/>
              <a:gd name="connsiteY2571" fmla="*/ 2987032 h 6148267"/>
              <a:gd name="connsiteX2572" fmla="*/ 1784626 w 6134100"/>
              <a:gd name="connsiteY2572" fmla="*/ 2998364 h 6148267"/>
              <a:gd name="connsiteX2573" fmla="*/ 1781085 w 6134100"/>
              <a:gd name="connsiteY2573" fmla="*/ 3010404 h 6148267"/>
              <a:gd name="connsiteX2574" fmla="*/ 1778606 w 6134100"/>
              <a:gd name="connsiteY2574" fmla="*/ 3022090 h 6148267"/>
              <a:gd name="connsiteX2575" fmla="*/ 1777543 w 6134100"/>
              <a:gd name="connsiteY2575" fmla="*/ 3027402 h 6148267"/>
              <a:gd name="connsiteX2576" fmla="*/ 1776481 w 6134100"/>
              <a:gd name="connsiteY2576" fmla="*/ 3031297 h 6148267"/>
              <a:gd name="connsiteX2577" fmla="*/ 1775418 w 6134100"/>
              <a:gd name="connsiteY2577" fmla="*/ 3036256 h 6148267"/>
              <a:gd name="connsiteX2578" fmla="*/ 1773293 w 6134100"/>
              <a:gd name="connsiteY2578" fmla="*/ 3039796 h 6148267"/>
              <a:gd name="connsiteX2579" fmla="*/ 1771523 w 6134100"/>
              <a:gd name="connsiteY2579" fmla="*/ 3043691 h 6148267"/>
              <a:gd name="connsiteX2580" fmla="*/ 1769398 w 6134100"/>
              <a:gd name="connsiteY2580" fmla="*/ 3047586 h 6148267"/>
              <a:gd name="connsiteX2581" fmla="*/ 1766564 w 6134100"/>
              <a:gd name="connsiteY2581" fmla="*/ 3051128 h 6148267"/>
              <a:gd name="connsiteX2582" fmla="*/ 1763731 w 6134100"/>
              <a:gd name="connsiteY2582" fmla="*/ 3053607 h 6148267"/>
              <a:gd name="connsiteX2583" fmla="*/ 1760898 w 6134100"/>
              <a:gd name="connsiteY2583" fmla="*/ 3056794 h 6148267"/>
              <a:gd name="connsiteX2584" fmla="*/ 1757356 w 6134100"/>
              <a:gd name="connsiteY2584" fmla="*/ 3059273 h 6148267"/>
              <a:gd name="connsiteX2585" fmla="*/ 1754168 w 6134100"/>
              <a:gd name="connsiteY2585" fmla="*/ 3061044 h 6148267"/>
              <a:gd name="connsiteX2586" fmla="*/ 1750273 w 6134100"/>
              <a:gd name="connsiteY2586" fmla="*/ 3062814 h 6148267"/>
              <a:gd name="connsiteX2587" fmla="*/ 1747085 w 6134100"/>
              <a:gd name="connsiteY2587" fmla="*/ 3064230 h 6148267"/>
              <a:gd name="connsiteX2588" fmla="*/ 1743190 w 6134100"/>
              <a:gd name="connsiteY2588" fmla="*/ 3064939 h 6148267"/>
              <a:gd name="connsiteX2589" fmla="*/ 1739293 w 6134100"/>
              <a:gd name="connsiteY2589" fmla="*/ 3065294 h 6148267"/>
              <a:gd name="connsiteX2590" fmla="*/ 1735398 w 6134100"/>
              <a:gd name="connsiteY2590" fmla="*/ 3065294 h 6148267"/>
              <a:gd name="connsiteX2591" fmla="*/ 1731502 w 6134100"/>
              <a:gd name="connsiteY2591" fmla="*/ 3064585 h 6148267"/>
              <a:gd name="connsiteX2592" fmla="*/ 1727606 w 6134100"/>
              <a:gd name="connsiteY2592" fmla="*/ 3063522 h 6148267"/>
              <a:gd name="connsiteX2593" fmla="*/ 1724418 w 6134100"/>
              <a:gd name="connsiteY2593" fmla="*/ 3061752 h 6148267"/>
              <a:gd name="connsiteX2594" fmla="*/ 1720877 w 6134100"/>
              <a:gd name="connsiteY2594" fmla="*/ 3059982 h 6148267"/>
              <a:gd name="connsiteX2595" fmla="*/ 1717690 w 6134100"/>
              <a:gd name="connsiteY2595" fmla="*/ 3057502 h 6148267"/>
              <a:gd name="connsiteX2596" fmla="*/ 1715210 w 6134100"/>
              <a:gd name="connsiteY2596" fmla="*/ 3055024 h 6148267"/>
              <a:gd name="connsiteX2597" fmla="*/ 1712377 w 6134100"/>
              <a:gd name="connsiteY2597" fmla="*/ 3051837 h 6148267"/>
              <a:gd name="connsiteX2598" fmla="*/ 1709544 w 6134100"/>
              <a:gd name="connsiteY2598" fmla="*/ 3048295 h 6148267"/>
              <a:gd name="connsiteX2599" fmla="*/ 1707773 w 6134100"/>
              <a:gd name="connsiteY2599" fmla="*/ 3044400 h 6148267"/>
              <a:gd name="connsiteX2600" fmla="*/ 1705648 w 6134100"/>
              <a:gd name="connsiteY2600" fmla="*/ 3040859 h 6148267"/>
              <a:gd name="connsiteX2601" fmla="*/ 1704232 w 6134100"/>
              <a:gd name="connsiteY2601" fmla="*/ 3036609 h 6148267"/>
              <a:gd name="connsiteX2602" fmla="*/ 1703169 w 6134100"/>
              <a:gd name="connsiteY2602" fmla="*/ 3032006 h 6148267"/>
              <a:gd name="connsiteX2603" fmla="*/ 1702460 w 6134100"/>
              <a:gd name="connsiteY2603" fmla="*/ 3027757 h 6148267"/>
              <a:gd name="connsiteX2604" fmla="*/ 1702107 w 6134100"/>
              <a:gd name="connsiteY2604" fmla="*/ 3022798 h 6148267"/>
              <a:gd name="connsiteX2605" fmla="*/ 1701752 w 6134100"/>
              <a:gd name="connsiteY2605" fmla="*/ 3018195 h 6148267"/>
              <a:gd name="connsiteX2606" fmla="*/ 1702107 w 6134100"/>
              <a:gd name="connsiteY2606" fmla="*/ 3012883 h 6148267"/>
              <a:gd name="connsiteX2607" fmla="*/ 1702460 w 6134100"/>
              <a:gd name="connsiteY2607" fmla="*/ 2983845 h 6148267"/>
              <a:gd name="connsiteX2608" fmla="*/ 1703169 w 6134100"/>
              <a:gd name="connsiteY2608" fmla="*/ 2954099 h 6148267"/>
              <a:gd name="connsiteX2609" fmla="*/ 1704232 w 6134100"/>
              <a:gd name="connsiteY2609" fmla="*/ 2925062 h 6148267"/>
              <a:gd name="connsiteX2610" fmla="*/ 1706357 w 6134100"/>
              <a:gd name="connsiteY2610" fmla="*/ 2895315 h 6148267"/>
              <a:gd name="connsiteX2611" fmla="*/ 1708482 w 6134100"/>
              <a:gd name="connsiteY2611" fmla="*/ 2866277 h 6148267"/>
              <a:gd name="connsiteX2612" fmla="*/ 1711669 w 6134100"/>
              <a:gd name="connsiteY2612" fmla="*/ 2836531 h 6148267"/>
              <a:gd name="connsiteX2613" fmla="*/ 1715210 w 6134100"/>
              <a:gd name="connsiteY2613" fmla="*/ 2807493 h 6148267"/>
              <a:gd name="connsiteX2614" fmla="*/ 1719107 w 6134100"/>
              <a:gd name="connsiteY2614" fmla="*/ 2777747 h 6148267"/>
              <a:gd name="connsiteX2615" fmla="*/ 1723710 w 6134100"/>
              <a:gd name="connsiteY2615" fmla="*/ 2748709 h 6148267"/>
              <a:gd name="connsiteX2616" fmla="*/ 1729377 w 6134100"/>
              <a:gd name="connsiteY2616" fmla="*/ 2718964 h 6148267"/>
              <a:gd name="connsiteX2617" fmla="*/ 1735043 w 6134100"/>
              <a:gd name="connsiteY2617" fmla="*/ 2689926 h 6148267"/>
              <a:gd name="connsiteX2618" fmla="*/ 1741418 w 6134100"/>
              <a:gd name="connsiteY2618" fmla="*/ 2660533 h 6148267"/>
              <a:gd name="connsiteX2619" fmla="*/ 1748502 w 6134100"/>
              <a:gd name="connsiteY2619" fmla="*/ 2631495 h 6148267"/>
              <a:gd name="connsiteX2620" fmla="*/ 1755939 w 6134100"/>
              <a:gd name="connsiteY2620" fmla="*/ 2602458 h 6148267"/>
              <a:gd name="connsiteX2621" fmla="*/ 1763731 w 6134100"/>
              <a:gd name="connsiteY2621" fmla="*/ 2573420 h 6148267"/>
              <a:gd name="connsiteX2622" fmla="*/ 1772585 w 6134100"/>
              <a:gd name="connsiteY2622" fmla="*/ 2544382 h 6148267"/>
              <a:gd name="connsiteX2623" fmla="*/ 1781793 w 6134100"/>
              <a:gd name="connsiteY2623" fmla="*/ 2515698 h 6148267"/>
              <a:gd name="connsiteX2624" fmla="*/ 1791356 w 6134100"/>
              <a:gd name="connsiteY2624" fmla="*/ 2487014 h 6148267"/>
              <a:gd name="connsiteX2625" fmla="*/ 1801981 w 6134100"/>
              <a:gd name="connsiteY2625" fmla="*/ 2458685 h 6148267"/>
              <a:gd name="connsiteX2626" fmla="*/ 1812606 w 6134100"/>
              <a:gd name="connsiteY2626" fmla="*/ 2430001 h 6148267"/>
              <a:gd name="connsiteX2627" fmla="*/ 1824292 w 6134100"/>
              <a:gd name="connsiteY2627" fmla="*/ 2402025 h 6148267"/>
              <a:gd name="connsiteX2628" fmla="*/ 1835980 w 6134100"/>
              <a:gd name="connsiteY2628" fmla="*/ 2374050 h 6148267"/>
              <a:gd name="connsiteX2629" fmla="*/ 1848375 w 6134100"/>
              <a:gd name="connsiteY2629" fmla="*/ 2346074 h 6148267"/>
              <a:gd name="connsiteX2630" fmla="*/ 1861480 w 6134100"/>
              <a:gd name="connsiteY2630" fmla="*/ 2318453 h 6148267"/>
              <a:gd name="connsiteX2631" fmla="*/ 1875292 w 6134100"/>
              <a:gd name="connsiteY2631" fmla="*/ 2291185 h 6148267"/>
              <a:gd name="connsiteX2632" fmla="*/ 1889458 w 6134100"/>
              <a:gd name="connsiteY2632" fmla="*/ 2263918 h 6148267"/>
              <a:gd name="connsiteX2633" fmla="*/ 1903980 w 6134100"/>
              <a:gd name="connsiteY2633" fmla="*/ 2237006 h 6148267"/>
              <a:gd name="connsiteX2634" fmla="*/ 1919208 w 6134100"/>
              <a:gd name="connsiteY2634" fmla="*/ 2210092 h 6148267"/>
              <a:gd name="connsiteX2635" fmla="*/ 1934791 w 6134100"/>
              <a:gd name="connsiteY2635" fmla="*/ 2183533 h 6148267"/>
              <a:gd name="connsiteX2636" fmla="*/ 1951437 w 6134100"/>
              <a:gd name="connsiteY2636" fmla="*/ 2157328 h 6148267"/>
              <a:gd name="connsiteX2637" fmla="*/ 1968082 w 6134100"/>
              <a:gd name="connsiteY2637" fmla="*/ 2131477 h 6148267"/>
              <a:gd name="connsiteX2638" fmla="*/ 1985082 w 6134100"/>
              <a:gd name="connsiteY2638" fmla="*/ 2105981 h 6148267"/>
              <a:gd name="connsiteX2639" fmla="*/ 1977291 w 6134100"/>
              <a:gd name="connsiteY2639" fmla="*/ 2110584 h 6148267"/>
              <a:gd name="connsiteX2640" fmla="*/ 1969145 w 6134100"/>
              <a:gd name="connsiteY2640" fmla="*/ 2115188 h 6148267"/>
              <a:gd name="connsiteX2641" fmla="*/ 1960999 w 6134100"/>
              <a:gd name="connsiteY2641" fmla="*/ 2119791 h 6148267"/>
              <a:gd name="connsiteX2642" fmla="*/ 1952499 w 6134100"/>
              <a:gd name="connsiteY2642" fmla="*/ 2124395 h 6148267"/>
              <a:gd name="connsiteX2643" fmla="*/ 1944354 w 6134100"/>
              <a:gd name="connsiteY2643" fmla="*/ 2128999 h 6148267"/>
              <a:gd name="connsiteX2644" fmla="*/ 1936563 w 6134100"/>
              <a:gd name="connsiteY2644" fmla="*/ 2133956 h 6148267"/>
              <a:gd name="connsiteX2645" fmla="*/ 1928416 w 6134100"/>
              <a:gd name="connsiteY2645" fmla="*/ 2138914 h 6148267"/>
              <a:gd name="connsiteX2646" fmla="*/ 1920271 w 6134100"/>
              <a:gd name="connsiteY2646" fmla="*/ 2143871 h 6148267"/>
              <a:gd name="connsiteX2647" fmla="*/ 1871042 w 6134100"/>
              <a:gd name="connsiteY2647" fmla="*/ 2194865 h 6148267"/>
              <a:gd name="connsiteX2648" fmla="*/ 1859709 w 6134100"/>
              <a:gd name="connsiteY2648" fmla="*/ 2211508 h 6148267"/>
              <a:gd name="connsiteX2649" fmla="*/ 1848375 w 6134100"/>
              <a:gd name="connsiteY2649" fmla="*/ 2228507 h 6148267"/>
              <a:gd name="connsiteX2650" fmla="*/ 1837397 w 6134100"/>
              <a:gd name="connsiteY2650" fmla="*/ 2245858 h 6148267"/>
              <a:gd name="connsiteX2651" fmla="*/ 1826417 w 6134100"/>
              <a:gd name="connsiteY2651" fmla="*/ 2262502 h 6148267"/>
              <a:gd name="connsiteX2652" fmla="*/ 1815792 w 6134100"/>
              <a:gd name="connsiteY2652" fmla="*/ 2279854 h 6148267"/>
              <a:gd name="connsiteX2653" fmla="*/ 1804814 w 6134100"/>
              <a:gd name="connsiteY2653" fmla="*/ 2297205 h 6148267"/>
              <a:gd name="connsiteX2654" fmla="*/ 1794543 w 6134100"/>
              <a:gd name="connsiteY2654" fmla="*/ 2314911 h 6148267"/>
              <a:gd name="connsiteX2655" fmla="*/ 1784273 w 6134100"/>
              <a:gd name="connsiteY2655" fmla="*/ 2332264 h 6148267"/>
              <a:gd name="connsiteX2656" fmla="*/ 1774356 w 6134100"/>
              <a:gd name="connsiteY2656" fmla="*/ 2349970 h 6148267"/>
              <a:gd name="connsiteX2657" fmla="*/ 1764085 w 6134100"/>
              <a:gd name="connsiteY2657" fmla="*/ 2368030 h 6148267"/>
              <a:gd name="connsiteX2658" fmla="*/ 1754523 w 6134100"/>
              <a:gd name="connsiteY2658" fmla="*/ 2385736 h 6148267"/>
              <a:gd name="connsiteX2659" fmla="*/ 1744960 w 6134100"/>
              <a:gd name="connsiteY2659" fmla="*/ 2403796 h 6148267"/>
              <a:gd name="connsiteX2660" fmla="*/ 1735752 w 6134100"/>
              <a:gd name="connsiteY2660" fmla="*/ 2421856 h 6148267"/>
              <a:gd name="connsiteX2661" fmla="*/ 1726898 w 6134100"/>
              <a:gd name="connsiteY2661" fmla="*/ 2440271 h 6148267"/>
              <a:gd name="connsiteX2662" fmla="*/ 1717690 w 6134100"/>
              <a:gd name="connsiteY2662" fmla="*/ 2458685 h 6148267"/>
              <a:gd name="connsiteX2663" fmla="*/ 1708835 w 6134100"/>
              <a:gd name="connsiteY2663" fmla="*/ 2476745 h 6148267"/>
              <a:gd name="connsiteX2664" fmla="*/ 1700335 w 6134100"/>
              <a:gd name="connsiteY2664" fmla="*/ 2495513 h 6148267"/>
              <a:gd name="connsiteX2665" fmla="*/ 1691835 w 6134100"/>
              <a:gd name="connsiteY2665" fmla="*/ 2513927 h 6148267"/>
              <a:gd name="connsiteX2666" fmla="*/ 1684044 w 6134100"/>
              <a:gd name="connsiteY2666" fmla="*/ 2532696 h 6148267"/>
              <a:gd name="connsiteX2667" fmla="*/ 1675899 w 6134100"/>
              <a:gd name="connsiteY2667" fmla="*/ 2551464 h 6148267"/>
              <a:gd name="connsiteX2668" fmla="*/ 1668107 w 6134100"/>
              <a:gd name="connsiteY2668" fmla="*/ 2570232 h 6148267"/>
              <a:gd name="connsiteX2669" fmla="*/ 1660316 w 6134100"/>
              <a:gd name="connsiteY2669" fmla="*/ 2589709 h 6148267"/>
              <a:gd name="connsiteX2670" fmla="*/ 1653232 w 6134100"/>
              <a:gd name="connsiteY2670" fmla="*/ 2608477 h 6148267"/>
              <a:gd name="connsiteX2671" fmla="*/ 1645794 w 6134100"/>
              <a:gd name="connsiteY2671" fmla="*/ 2627600 h 6148267"/>
              <a:gd name="connsiteX2672" fmla="*/ 1639066 w 6134100"/>
              <a:gd name="connsiteY2672" fmla="*/ 2646722 h 6148267"/>
              <a:gd name="connsiteX2673" fmla="*/ 1631983 w 6134100"/>
              <a:gd name="connsiteY2673" fmla="*/ 2666553 h 6148267"/>
              <a:gd name="connsiteX2674" fmla="*/ 1625608 w 6134100"/>
              <a:gd name="connsiteY2674" fmla="*/ 2685676 h 6148267"/>
              <a:gd name="connsiteX2675" fmla="*/ 1618878 w 6134100"/>
              <a:gd name="connsiteY2675" fmla="*/ 2705153 h 6148267"/>
              <a:gd name="connsiteX2676" fmla="*/ 1612503 w 6134100"/>
              <a:gd name="connsiteY2676" fmla="*/ 2724983 h 6148267"/>
              <a:gd name="connsiteX2677" fmla="*/ 1606483 w 6134100"/>
              <a:gd name="connsiteY2677" fmla="*/ 2744460 h 6148267"/>
              <a:gd name="connsiteX2678" fmla="*/ 1600461 w 6134100"/>
              <a:gd name="connsiteY2678" fmla="*/ 2763936 h 6148267"/>
              <a:gd name="connsiteX2679" fmla="*/ 1595150 w 6134100"/>
              <a:gd name="connsiteY2679" fmla="*/ 2784122 h 6148267"/>
              <a:gd name="connsiteX2680" fmla="*/ 1593025 w 6134100"/>
              <a:gd name="connsiteY2680" fmla="*/ 2791204 h 6148267"/>
              <a:gd name="connsiteX2681" fmla="*/ 1591253 w 6134100"/>
              <a:gd name="connsiteY2681" fmla="*/ 2798995 h 6148267"/>
              <a:gd name="connsiteX2682" fmla="*/ 1589483 w 6134100"/>
              <a:gd name="connsiteY2682" fmla="*/ 2806077 h 6148267"/>
              <a:gd name="connsiteX2683" fmla="*/ 1587003 w 6134100"/>
              <a:gd name="connsiteY2683" fmla="*/ 2812805 h 6148267"/>
              <a:gd name="connsiteX2684" fmla="*/ 1584878 w 6134100"/>
              <a:gd name="connsiteY2684" fmla="*/ 2819887 h 6148267"/>
              <a:gd name="connsiteX2685" fmla="*/ 1582045 w 6134100"/>
              <a:gd name="connsiteY2685" fmla="*/ 2826616 h 6148267"/>
              <a:gd name="connsiteX2686" fmla="*/ 1579212 w 6134100"/>
              <a:gd name="connsiteY2686" fmla="*/ 2833344 h 6148267"/>
              <a:gd name="connsiteX2687" fmla="*/ 1576378 w 6134100"/>
              <a:gd name="connsiteY2687" fmla="*/ 2839718 h 6148267"/>
              <a:gd name="connsiteX2688" fmla="*/ 1573191 w 6134100"/>
              <a:gd name="connsiteY2688" fmla="*/ 2845738 h 6148267"/>
              <a:gd name="connsiteX2689" fmla="*/ 1569650 w 6134100"/>
              <a:gd name="connsiteY2689" fmla="*/ 2852112 h 6148267"/>
              <a:gd name="connsiteX2690" fmla="*/ 1566462 w 6134100"/>
              <a:gd name="connsiteY2690" fmla="*/ 2857779 h 6148267"/>
              <a:gd name="connsiteX2691" fmla="*/ 1562567 w 6134100"/>
              <a:gd name="connsiteY2691" fmla="*/ 2863090 h 6148267"/>
              <a:gd name="connsiteX2692" fmla="*/ 1558670 w 6134100"/>
              <a:gd name="connsiteY2692" fmla="*/ 2869111 h 6148267"/>
              <a:gd name="connsiteX2693" fmla="*/ 1554775 w 6134100"/>
              <a:gd name="connsiteY2693" fmla="*/ 2874068 h 6148267"/>
              <a:gd name="connsiteX2694" fmla="*/ 1550525 w 6134100"/>
              <a:gd name="connsiteY2694" fmla="*/ 2879025 h 6148267"/>
              <a:gd name="connsiteX2695" fmla="*/ 1545920 w 6134100"/>
              <a:gd name="connsiteY2695" fmla="*/ 2883629 h 6148267"/>
              <a:gd name="connsiteX2696" fmla="*/ 1541670 w 6134100"/>
              <a:gd name="connsiteY2696" fmla="*/ 2888234 h 6148267"/>
              <a:gd name="connsiteX2697" fmla="*/ 1537067 w 6134100"/>
              <a:gd name="connsiteY2697" fmla="*/ 2892482 h 6148267"/>
              <a:gd name="connsiteX2698" fmla="*/ 1532462 w 6134100"/>
              <a:gd name="connsiteY2698" fmla="*/ 2896732 h 6148267"/>
              <a:gd name="connsiteX2699" fmla="*/ 1527859 w 6134100"/>
              <a:gd name="connsiteY2699" fmla="*/ 2900273 h 6148267"/>
              <a:gd name="connsiteX2700" fmla="*/ 1522900 w 6134100"/>
              <a:gd name="connsiteY2700" fmla="*/ 2903814 h 6148267"/>
              <a:gd name="connsiteX2701" fmla="*/ 1517942 w 6134100"/>
              <a:gd name="connsiteY2701" fmla="*/ 2907001 h 6148267"/>
              <a:gd name="connsiteX2702" fmla="*/ 1512984 w 6134100"/>
              <a:gd name="connsiteY2702" fmla="*/ 2910188 h 6148267"/>
              <a:gd name="connsiteX2703" fmla="*/ 1507317 w 6134100"/>
              <a:gd name="connsiteY2703" fmla="*/ 2912667 h 6148267"/>
              <a:gd name="connsiteX2704" fmla="*/ 1502359 w 6134100"/>
              <a:gd name="connsiteY2704" fmla="*/ 2915146 h 6148267"/>
              <a:gd name="connsiteX2705" fmla="*/ 1497046 w 6134100"/>
              <a:gd name="connsiteY2705" fmla="*/ 2916917 h 6148267"/>
              <a:gd name="connsiteX2706" fmla="*/ 1491734 w 6134100"/>
              <a:gd name="connsiteY2706" fmla="*/ 2919042 h 6148267"/>
              <a:gd name="connsiteX2707" fmla="*/ 1486421 w 6134100"/>
              <a:gd name="connsiteY2707" fmla="*/ 2920103 h 6148267"/>
              <a:gd name="connsiteX2708" fmla="*/ 1480754 w 6134100"/>
              <a:gd name="connsiteY2708" fmla="*/ 2921165 h 6148267"/>
              <a:gd name="connsiteX2709" fmla="*/ 1475088 w 6134100"/>
              <a:gd name="connsiteY2709" fmla="*/ 2921874 h 6148267"/>
              <a:gd name="connsiteX2710" fmla="*/ 1469421 w 6134100"/>
              <a:gd name="connsiteY2710" fmla="*/ 2921874 h 6148267"/>
              <a:gd name="connsiteX2711" fmla="*/ 1463755 w 6134100"/>
              <a:gd name="connsiteY2711" fmla="*/ 2921874 h 6148267"/>
              <a:gd name="connsiteX2712" fmla="*/ 1458443 w 6134100"/>
              <a:gd name="connsiteY2712" fmla="*/ 2921165 h 6148267"/>
              <a:gd name="connsiteX2713" fmla="*/ 1452776 w 6134100"/>
              <a:gd name="connsiteY2713" fmla="*/ 2920103 h 6148267"/>
              <a:gd name="connsiteX2714" fmla="*/ 1447818 w 6134100"/>
              <a:gd name="connsiteY2714" fmla="*/ 2918333 h 6148267"/>
              <a:gd name="connsiteX2715" fmla="*/ 1442860 w 6134100"/>
              <a:gd name="connsiteY2715" fmla="*/ 2916562 h 6148267"/>
              <a:gd name="connsiteX2716" fmla="*/ 1437901 w 6134100"/>
              <a:gd name="connsiteY2716" fmla="*/ 2914438 h 6148267"/>
              <a:gd name="connsiteX2717" fmla="*/ 1432943 w 6134100"/>
              <a:gd name="connsiteY2717" fmla="*/ 2911959 h 6148267"/>
              <a:gd name="connsiteX2718" fmla="*/ 1428338 w 6134100"/>
              <a:gd name="connsiteY2718" fmla="*/ 2908772 h 6148267"/>
              <a:gd name="connsiteX2719" fmla="*/ 1424088 w 6134100"/>
              <a:gd name="connsiteY2719" fmla="*/ 2905939 h 6148267"/>
              <a:gd name="connsiteX2720" fmla="*/ 1419485 w 6134100"/>
              <a:gd name="connsiteY2720" fmla="*/ 2902044 h 6148267"/>
              <a:gd name="connsiteX2721" fmla="*/ 1415235 w 6134100"/>
              <a:gd name="connsiteY2721" fmla="*/ 2898148 h 6148267"/>
              <a:gd name="connsiteX2722" fmla="*/ 1411339 w 6134100"/>
              <a:gd name="connsiteY2722" fmla="*/ 2894253 h 6148267"/>
              <a:gd name="connsiteX2723" fmla="*/ 1407443 w 6134100"/>
              <a:gd name="connsiteY2723" fmla="*/ 2889649 h 6148267"/>
              <a:gd name="connsiteX2724" fmla="*/ 1404255 w 6134100"/>
              <a:gd name="connsiteY2724" fmla="*/ 2885045 h 6148267"/>
              <a:gd name="connsiteX2725" fmla="*/ 1400714 w 6134100"/>
              <a:gd name="connsiteY2725" fmla="*/ 2880088 h 6148267"/>
              <a:gd name="connsiteX2726" fmla="*/ 1397172 w 6134100"/>
              <a:gd name="connsiteY2726" fmla="*/ 2874776 h 6148267"/>
              <a:gd name="connsiteX2727" fmla="*/ 1393985 w 6134100"/>
              <a:gd name="connsiteY2727" fmla="*/ 2869111 h 6148267"/>
              <a:gd name="connsiteX2728" fmla="*/ 1391505 w 6134100"/>
              <a:gd name="connsiteY2728" fmla="*/ 2863090 h 6148267"/>
              <a:gd name="connsiteX2729" fmla="*/ 1388672 w 6134100"/>
              <a:gd name="connsiteY2729" fmla="*/ 2857424 h 6148267"/>
              <a:gd name="connsiteX2730" fmla="*/ 1386902 w 6134100"/>
              <a:gd name="connsiteY2730" fmla="*/ 2851050 h 6148267"/>
              <a:gd name="connsiteX2731" fmla="*/ 1384422 w 6134100"/>
              <a:gd name="connsiteY2731" fmla="*/ 2844322 h 6148267"/>
              <a:gd name="connsiteX2732" fmla="*/ 1383005 w 6134100"/>
              <a:gd name="connsiteY2732" fmla="*/ 2837948 h 6148267"/>
              <a:gd name="connsiteX2733" fmla="*/ 1381589 w 6134100"/>
              <a:gd name="connsiteY2733" fmla="*/ 2830866 h 6148267"/>
              <a:gd name="connsiteX2734" fmla="*/ 1379819 w 6134100"/>
              <a:gd name="connsiteY2734" fmla="*/ 2824137 h 6148267"/>
              <a:gd name="connsiteX2735" fmla="*/ 1378756 w 6134100"/>
              <a:gd name="connsiteY2735" fmla="*/ 2816700 h 6148267"/>
              <a:gd name="connsiteX2736" fmla="*/ 1378047 w 6134100"/>
              <a:gd name="connsiteY2736" fmla="*/ 2809263 h 6148267"/>
              <a:gd name="connsiteX2737" fmla="*/ 1377694 w 6134100"/>
              <a:gd name="connsiteY2737" fmla="*/ 2801828 h 6148267"/>
              <a:gd name="connsiteX2738" fmla="*/ 1377339 w 6134100"/>
              <a:gd name="connsiteY2738" fmla="*/ 2794037 h 6148267"/>
              <a:gd name="connsiteX2739" fmla="*/ 1377339 w 6134100"/>
              <a:gd name="connsiteY2739" fmla="*/ 2786246 h 6148267"/>
              <a:gd name="connsiteX2740" fmla="*/ 1377339 w 6134100"/>
              <a:gd name="connsiteY2740" fmla="*/ 2778102 h 6148267"/>
              <a:gd name="connsiteX2741" fmla="*/ 1377694 w 6134100"/>
              <a:gd name="connsiteY2741" fmla="*/ 2770311 h 6148267"/>
              <a:gd name="connsiteX2742" fmla="*/ 1378756 w 6134100"/>
              <a:gd name="connsiteY2742" fmla="*/ 2762166 h 6148267"/>
              <a:gd name="connsiteX2743" fmla="*/ 1379819 w 6134100"/>
              <a:gd name="connsiteY2743" fmla="*/ 2754021 h 6148267"/>
              <a:gd name="connsiteX2744" fmla="*/ 1374860 w 6134100"/>
              <a:gd name="connsiteY2744" fmla="*/ 2763583 h 6148267"/>
              <a:gd name="connsiteX2745" fmla="*/ 1369902 w 6134100"/>
              <a:gd name="connsiteY2745" fmla="*/ 2773498 h 6148267"/>
              <a:gd name="connsiteX2746" fmla="*/ 1365652 w 6134100"/>
              <a:gd name="connsiteY2746" fmla="*/ 2784122 h 6148267"/>
              <a:gd name="connsiteX2747" fmla="*/ 1361047 w 6134100"/>
              <a:gd name="connsiteY2747" fmla="*/ 2794037 h 6148267"/>
              <a:gd name="connsiteX2748" fmla="*/ 1359985 w 6134100"/>
              <a:gd name="connsiteY2748" fmla="*/ 2796870 h 6148267"/>
              <a:gd name="connsiteX2749" fmla="*/ 1358569 w 6134100"/>
              <a:gd name="connsiteY2749" fmla="*/ 2798995 h 6148267"/>
              <a:gd name="connsiteX2750" fmla="*/ 1357152 w 6134100"/>
              <a:gd name="connsiteY2750" fmla="*/ 2801473 h 6148267"/>
              <a:gd name="connsiteX2751" fmla="*/ 1355736 w 6134100"/>
              <a:gd name="connsiteY2751" fmla="*/ 2803244 h 6148267"/>
              <a:gd name="connsiteX2752" fmla="*/ 1353964 w 6134100"/>
              <a:gd name="connsiteY2752" fmla="*/ 2805015 h 6148267"/>
              <a:gd name="connsiteX2753" fmla="*/ 1352547 w 6134100"/>
              <a:gd name="connsiteY2753" fmla="*/ 2806785 h 6148267"/>
              <a:gd name="connsiteX2754" fmla="*/ 1350777 w 6134100"/>
              <a:gd name="connsiteY2754" fmla="*/ 2808201 h 6148267"/>
              <a:gd name="connsiteX2755" fmla="*/ 1348652 w 6134100"/>
              <a:gd name="connsiteY2755" fmla="*/ 2809263 h 6148267"/>
              <a:gd name="connsiteX2756" fmla="*/ 1346881 w 6134100"/>
              <a:gd name="connsiteY2756" fmla="*/ 2810680 h 6148267"/>
              <a:gd name="connsiteX2757" fmla="*/ 1344756 w 6134100"/>
              <a:gd name="connsiteY2757" fmla="*/ 2811388 h 6148267"/>
              <a:gd name="connsiteX2758" fmla="*/ 1342986 w 6134100"/>
              <a:gd name="connsiteY2758" fmla="*/ 2812097 h 6148267"/>
              <a:gd name="connsiteX2759" fmla="*/ 1341214 w 6134100"/>
              <a:gd name="connsiteY2759" fmla="*/ 2812097 h 6148267"/>
              <a:gd name="connsiteX2760" fmla="*/ 1339089 w 6134100"/>
              <a:gd name="connsiteY2760" fmla="*/ 2812097 h 6148267"/>
              <a:gd name="connsiteX2761" fmla="*/ 1337319 w 6134100"/>
              <a:gd name="connsiteY2761" fmla="*/ 2812097 h 6148267"/>
              <a:gd name="connsiteX2762" fmla="*/ 1335548 w 6134100"/>
              <a:gd name="connsiteY2762" fmla="*/ 2811388 h 6148267"/>
              <a:gd name="connsiteX2763" fmla="*/ 1334131 w 6134100"/>
              <a:gd name="connsiteY2763" fmla="*/ 2810680 h 6148267"/>
              <a:gd name="connsiteX2764" fmla="*/ 1332361 w 6134100"/>
              <a:gd name="connsiteY2764" fmla="*/ 2808910 h 6148267"/>
              <a:gd name="connsiteX2765" fmla="*/ 1330589 w 6134100"/>
              <a:gd name="connsiteY2765" fmla="*/ 2807139 h 6148267"/>
              <a:gd name="connsiteX2766" fmla="*/ 1329527 w 6134100"/>
              <a:gd name="connsiteY2766" fmla="*/ 2805015 h 6148267"/>
              <a:gd name="connsiteX2767" fmla="*/ 1328111 w 6134100"/>
              <a:gd name="connsiteY2767" fmla="*/ 2802890 h 6148267"/>
              <a:gd name="connsiteX2768" fmla="*/ 1327048 w 6134100"/>
              <a:gd name="connsiteY2768" fmla="*/ 2800411 h 6148267"/>
              <a:gd name="connsiteX2769" fmla="*/ 1325986 w 6134100"/>
              <a:gd name="connsiteY2769" fmla="*/ 2797933 h 6148267"/>
              <a:gd name="connsiteX2770" fmla="*/ 1325278 w 6134100"/>
              <a:gd name="connsiteY2770" fmla="*/ 2795099 h 6148267"/>
              <a:gd name="connsiteX2771" fmla="*/ 1324923 w 6134100"/>
              <a:gd name="connsiteY2771" fmla="*/ 2792266 h 6148267"/>
              <a:gd name="connsiteX2772" fmla="*/ 1324214 w 6134100"/>
              <a:gd name="connsiteY2772" fmla="*/ 2786246 h 6148267"/>
              <a:gd name="connsiteX2773" fmla="*/ 1324214 w 6134100"/>
              <a:gd name="connsiteY2773" fmla="*/ 2780580 h 6148267"/>
              <a:gd name="connsiteX2774" fmla="*/ 1324569 w 6134100"/>
              <a:gd name="connsiteY2774" fmla="*/ 2777393 h 6148267"/>
              <a:gd name="connsiteX2775" fmla="*/ 1325278 w 6134100"/>
              <a:gd name="connsiteY2775" fmla="*/ 2774915 h 6148267"/>
              <a:gd name="connsiteX2776" fmla="*/ 1325631 w 6134100"/>
              <a:gd name="connsiteY2776" fmla="*/ 2772081 h 6148267"/>
              <a:gd name="connsiteX2777" fmla="*/ 1326694 w 6134100"/>
              <a:gd name="connsiteY2777" fmla="*/ 2769603 h 6148267"/>
              <a:gd name="connsiteX2778" fmla="*/ 1330944 w 6134100"/>
              <a:gd name="connsiteY2778" fmla="*/ 2760041 h 6148267"/>
              <a:gd name="connsiteX2779" fmla="*/ 1335548 w 6134100"/>
              <a:gd name="connsiteY2779" fmla="*/ 2750834 h 6148267"/>
              <a:gd name="connsiteX2780" fmla="*/ 1340152 w 6134100"/>
              <a:gd name="connsiteY2780" fmla="*/ 2741627 h 6148267"/>
              <a:gd name="connsiteX2781" fmla="*/ 1345111 w 6134100"/>
              <a:gd name="connsiteY2781" fmla="*/ 2732774 h 6148267"/>
              <a:gd name="connsiteX2782" fmla="*/ 1350069 w 6134100"/>
              <a:gd name="connsiteY2782" fmla="*/ 2723567 h 6148267"/>
              <a:gd name="connsiteX2783" fmla="*/ 1355027 w 6134100"/>
              <a:gd name="connsiteY2783" fmla="*/ 2714714 h 6148267"/>
              <a:gd name="connsiteX2784" fmla="*/ 1359631 w 6134100"/>
              <a:gd name="connsiteY2784" fmla="*/ 2705860 h 6148267"/>
              <a:gd name="connsiteX2785" fmla="*/ 1364589 w 6134100"/>
              <a:gd name="connsiteY2785" fmla="*/ 2697361 h 6148267"/>
              <a:gd name="connsiteX2786" fmla="*/ 1369547 w 6134100"/>
              <a:gd name="connsiteY2786" fmla="*/ 2688509 h 6148267"/>
              <a:gd name="connsiteX2787" fmla="*/ 1374152 w 6134100"/>
              <a:gd name="connsiteY2787" fmla="*/ 2679656 h 6148267"/>
              <a:gd name="connsiteX2788" fmla="*/ 1379110 w 6134100"/>
              <a:gd name="connsiteY2788" fmla="*/ 2670803 h 6148267"/>
              <a:gd name="connsiteX2789" fmla="*/ 1384069 w 6134100"/>
              <a:gd name="connsiteY2789" fmla="*/ 2661949 h 6148267"/>
              <a:gd name="connsiteX2790" fmla="*/ 1405318 w 6134100"/>
              <a:gd name="connsiteY2790" fmla="*/ 2627600 h 6148267"/>
              <a:gd name="connsiteX2791" fmla="*/ 1410277 w 6134100"/>
              <a:gd name="connsiteY2791" fmla="*/ 2606353 h 6148267"/>
              <a:gd name="connsiteX2792" fmla="*/ 1415588 w 6134100"/>
              <a:gd name="connsiteY2792" fmla="*/ 2585106 h 6148267"/>
              <a:gd name="connsiteX2793" fmla="*/ 1421255 w 6134100"/>
              <a:gd name="connsiteY2793" fmla="*/ 2563505 h 6148267"/>
              <a:gd name="connsiteX2794" fmla="*/ 1427630 w 6134100"/>
              <a:gd name="connsiteY2794" fmla="*/ 2542257 h 6148267"/>
              <a:gd name="connsiteX2795" fmla="*/ 1433651 w 6134100"/>
              <a:gd name="connsiteY2795" fmla="*/ 2521364 h 6148267"/>
              <a:gd name="connsiteX2796" fmla="*/ 1440380 w 6134100"/>
              <a:gd name="connsiteY2796" fmla="*/ 2500117 h 6148267"/>
              <a:gd name="connsiteX2797" fmla="*/ 1447110 w 6134100"/>
              <a:gd name="connsiteY2797" fmla="*/ 2478869 h 6148267"/>
              <a:gd name="connsiteX2798" fmla="*/ 1454193 w 6134100"/>
              <a:gd name="connsiteY2798" fmla="*/ 2458331 h 6148267"/>
              <a:gd name="connsiteX2799" fmla="*/ 1461630 w 6134100"/>
              <a:gd name="connsiteY2799" fmla="*/ 2437437 h 6148267"/>
              <a:gd name="connsiteX2800" fmla="*/ 1469068 w 6134100"/>
              <a:gd name="connsiteY2800" fmla="*/ 2416544 h 6148267"/>
              <a:gd name="connsiteX2801" fmla="*/ 1477213 w 6134100"/>
              <a:gd name="connsiteY2801" fmla="*/ 2396005 h 6148267"/>
              <a:gd name="connsiteX2802" fmla="*/ 1485359 w 6134100"/>
              <a:gd name="connsiteY2802" fmla="*/ 2375112 h 6148267"/>
              <a:gd name="connsiteX2803" fmla="*/ 1493504 w 6134100"/>
              <a:gd name="connsiteY2803" fmla="*/ 2354928 h 6148267"/>
              <a:gd name="connsiteX2804" fmla="*/ 1502359 w 6134100"/>
              <a:gd name="connsiteY2804" fmla="*/ 2334389 h 6148267"/>
              <a:gd name="connsiteX2805" fmla="*/ 1511212 w 6134100"/>
              <a:gd name="connsiteY2805" fmla="*/ 2314203 h 6148267"/>
              <a:gd name="connsiteX2806" fmla="*/ 1520421 w 6134100"/>
              <a:gd name="connsiteY2806" fmla="*/ 2294019 h 6148267"/>
              <a:gd name="connsiteX2807" fmla="*/ 1529629 w 6134100"/>
              <a:gd name="connsiteY2807" fmla="*/ 2273834 h 6148267"/>
              <a:gd name="connsiteX2808" fmla="*/ 1539900 w 6134100"/>
              <a:gd name="connsiteY2808" fmla="*/ 2254357 h 6148267"/>
              <a:gd name="connsiteX2809" fmla="*/ 1549817 w 6134100"/>
              <a:gd name="connsiteY2809" fmla="*/ 2234172 h 6148267"/>
              <a:gd name="connsiteX2810" fmla="*/ 1559733 w 6134100"/>
              <a:gd name="connsiteY2810" fmla="*/ 2214696 h 6148267"/>
              <a:gd name="connsiteX2811" fmla="*/ 1570003 w 6134100"/>
              <a:gd name="connsiteY2811" fmla="*/ 2194865 h 6148267"/>
              <a:gd name="connsiteX2812" fmla="*/ 1580983 w 6134100"/>
              <a:gd name="connsiteY2812" fmla="*/ 2175388 h 6148267"/>
              <a:gd name="connsiteX2813" fmla="*/ 1591962 w 6134100"/>
              <a:gd name="connsiteY2813" fmla="*/ 2156265 h 6148267"/>
              <a:gd name="connsiteX2814" fmla="*/ 1603295 w 6134100"/>
              <a:gd name="connsiteY2814" fmla="*/ 2137143 h 6148267"/>
              <a:gd name="connsiteX2815" fmla="*/ 1614628 w 6134100"/>
              <a:gd name="connsiteY2815" fmla="*/ 2118020 h 6148267"/>
              <a:gd name="connsiteX2816" fmla="*/ 1626316 w 6134100"/>
              <a:gd name="connsiteY2816" fmla="*/ 2099252 h 6148267"/>
              <a:gd name="connsiteX2817" fmla="*/ 1638003 w 6134100"/>
              <a:gd name="connsiteY2817" fmla="*/ 2080483 h 6148267"/>
              <a:gd name="connsiteX2818" fmla="*/ 1650399 w 6134100"/>
              <a:gd name="connsiteY2818" fmla="*/ 2061716 h 6148267"/>
              <a:gd name="connsiteX2819" fmla="*/ 1662794 w 6134100"/>
              <a:gd name="connsiteY2819" fmla="*/ 2043301 h 6148267"/>
              <a:gd name="connsiteX2820" fmla="*/ 1675544 w 6134100"/>
              <a:gd name="connsiteY2820" fmla="*/ 2025241 h 6148267"/>
              <a:gd name="connsiteX2821" fmla="*/ 1688294 w 6134100"/>
              <a:gd name="connsiteY2821" fmla="*/ 2007181 h 6148267"/>
              <a:gd name="connsiteX2822" fmla="*/ 1701044 w 6134100"/>
              <a:gd name="connsiteY2822" fmla="*/ 1989121 h 6148267"/>
              <a:gd name="connsiteX2823" fmla="*/ 1714502 w 6134100"/>
              <a:gd name="connsiteY2823" fmla="*/ 1971415 h 6148267"/>
              <a:gd name="connsiteX2824" fmla="*/ 1727960 w 6134100"/>
              <a:gd name="connsiteY2824" fmla="*/ 1953709 h 6148267"/>
              <a:gd name="connsiteX2825" fmla="*/ 1741418 w 6134100"/>
              <a:gd name="connsiteY2825" fmla="*/ 1936003 h 6148267"/>
              <a:gd name="connsiteX2826" fmla="*/ 1755939 w 6134100"/>
              <a:gd name="connsiteY2826" fmla="*/ 1918650 h 6148267"/>
              <a:gd name="connsiteX2827" fmla="*/ 1769751 w 6134100"/>
              <a:gd name="connsiteY2827" fmla="*/ 1902006 h 6148267"/>
              <a:gd name="connsiteX2828" fmla="*/ 1784273 w 6134100"/>
              <a:gd name="connsiteY2828" fmla="*/ 1884655 h 6148267"/>
              <a:gd name="connsiteX2829" fmla="*/ 1798439 w 6134100"/>
              <a:gd name="connsiteY2829" fmla="*/ 1868011 h 6148267"/>
              <a:gd name="connsiteX2830" fmla="*/ 1813314 w 6134100"/>
              <a:gd name="connsiteY2830" fmla="*/ 1851014 h 6148267"/>
              <a:gd name="connsiteX2831" fmla="*/ 1828542 w 6134100"/>
              <a:gd name="connsiteY2831" fmla="*/ 1835078 h 6148267"/>
              <a:gd name="connsiteX2832" fmla="*/ 1843417 w 6134100"/>
              <a:gd name="connsiteY2832" fmla="*/ 1818434 h 6148267"/>
              <a:gd name="connsiteX2833" fmla="*/ 1858647 w 6134100"/>
              <a:gd name="connsiteY2833" fmla="*/ 1802500 h 6148267"/>
              <a:gd name="connsiteX2834" fmla="*/ 1874230 w 6134100"/>
              <a:gd name="connsiteY2834" fmla="*/ 1786564 h 6148267"/>
              <a:gd name="connsiteX2835" fmla="*/ 1889813 w 6134100"/>
              <a:gd name="connsiteY2835" fmla="*/ 1770982 h 6148267"/>
              <a:gd name="connsiteX2836" fmla="*/ 1905750 w 6134100"/>
              <a:gd name="connsiteY2836" fmla="*/ 1755401 h 6148267"/>
              <a:gd name="connsiteX2837" fmla="*/ 1921688 w 6134100"/>
              <a:gd name="connsiteY2837" fmla="*/ 1740174 h 6148267"/>
              <a:gd name="connsiteX2838" fmla="*/ 1937979 w 6134100"/>
              <a:gd name="connsiteY2838" fmla="*/ 1724593 h 6148267"/>
              <a:gd name="connsiteX2839" fmla="*/ 1954624 w 6134100"/>
              <a:gd name="connsiteY2839" fmla="*/ 1709720 h 6148267"/>
              <a:gd name="connsiteX2840" fmla="*/ 1970916 w 6134100"/>
              <a:gd name="connsiteY2840" fmla="*/ 1695201 h 6148267"/>
              <a:gd name="connsiteX2841" fmla="*/ 1987562 w 6134100"/>
              <a:gd name="connsiteY2841" fmla="*/ 1680682 h 6148267"/>
              <a:gd name="connsiteX2842" fmla="*/ 2004562 w 6134100"/>
              <a:gd name="connsiteY2842" fmla="*/ 1666163 h 6148267"/>
              <a:gd name="connsiteX2843" fmla="*/ 2021915 w 6134100"/>
              <a:gd name="connsiteY2843" fmla="*/ 1651998 h 6148267"/>
              <a:gd name="connsiteX2844" fmla="*/ 2038915 w 6134100"/>
              <a:gd name="connsiteY2844" fmla="*/ 1637833 h 6148267"/>
              <a:gd name="connsiteX2845" fmla="*/ 2056269 w 6134100"/>
              <a:gd name="connsiteY2845" fmla="*/ 1624023 h 6148267"/>
              <a:gd name="connsiteX2846" fmla="*/ 2073978 w 6134100"/>
              <a:gd name="connsiteY2846" fmla="*/ 1610566 h 6148267"/>
              <a:gd name="connsiteX2847" fmla="*/ 2091686 w 6134100"/>
              <a:gd name="connsiteY2847" fmla="*/ 1597110 h 6148267"/>
              <a:gd name="connsiteX2848" fmla="*/ 2109394 w 6134100"/>
              <a:gd name="connsiteY2848" fmla="*/ 1584006 h 6148267"/>
              <a:gd name="connsiteX2849" fmla="*/ 2127456 w 6134100"/>
              <a:gd name="connsiteY2849" fmla="*/ 1570904 h 6148267"/>
              <a:gd name="connsiteX2850" fmla="*/ 2145518 w 6134100"/>
              <a:gd name="connsiteY2850" fmla="*/ 1558510 h 6148267"/>
              <a:gd name="connsiteX2851" fmla="*/ 2163935 w 6134100"/>
              <a:gd name="connsiteY2851" fmla="*/ 1546116 h 6148267"/>
              <a:gd name="connsiteX2852" fmla="*/ 2182351 w 6134100"/>
              <a:gd name="connsiteY2852" fmla="*/ 1533722 h 6148267"/>
              <a:gd name="connsiteX2853" fmla="*/ 2200768 w 6134100"/>
              <a:gd name="connsiteY2853" fmla="*/ 1521328 h 6148267"/>
              <a:gd name="connsiteX2854" fmla="*/ 2219538 w 6134100"/>
              <a:gd name="connsiteY2854" fmla="*/ 1509641 h 6148267"/>
              <a:gd name="connsiteX2855" fmla="*/ 2198288 w 6134100"/>
              <a:gd name="connsiteY2855" fmla="*/ 1520265 h 6148267"/>
              <a:gd name="connsiteX2856" fmla="*/ 2176685 w 6134100"/>
              <a:gd name="connsiteY2856" fmla="*/ 1531243 h 6148267"/>
              <a:gd name="connsiteX2857" fmla="*/ 2155080 w 6134100"/>
              <a:gd name="connsiteY2857" fmla="*/ 1542221 h 6148267"/>
              <a:gd name="connsiteX2858" fmla="*/ 2133477 w 6134100"/>
              <a:gd name="connsiteY2858" fmla="*/ 1553906 h 6148267"/>
              <a:gd name="connsiteX2859" fmla="*/ 2112581 w 6134100"/>
              <a:gd name="connsiteY2859" fmla="*/ 1565592 h 6148267"/>
              <a:gd name="connsiteX2860" fmla="*/ 2091686 w 6134100"/>
              <a:gd name="connsiteY2860" fmla="*/ 1577987 h 6148267"/>
              <a:gd name="connsiteX2861" fmla="*/ 2070436 w 6134100"/>
              <a:gd name="connsiteY2861" fmla="*/ 1590381 h 6148267"/>
              <a:gd name="connsiteX2862" fmla="*/ 2049895 w 6134100"/>
              <a:gd name="connsiteY2862" fmla="*/ 1602775 h 6148267"/>
              <a:gd name="connsiteX2863" fmla="*/ 2028998 w 6134100"/>
              <a:gd name="connsiteY2863" fmla="*/ 1615877 h 6148267"/>
              <a:gd name="connsiteX2864" fmla="*/ 2008812 w 6134100"/>
              <a:gd name="connsiteY2864" fmla="*/ 1629335 h 6148267"/>
              <a:gd name="connsiteX2865" fmla="*/ 1988270 w 6134100"/>
              <a:gd name="connsiteY2865" fmla="*/ 1642791 h 6148267"/>
              <a:gd name="connsiteX2866" fmla="*/ 1968437 w 6134100"/>
              <a:gd name="connsiteY2866" fmla="*/ 1656956 h 6148267"/>
              <a:gd name="connsiteX2867" fmla="*/ 1948249 w 6134100"/>
              <a:gd name="connsiteY2867" fmla="*/ 1671475 h 6148267"/>
              <a:gd name="connsiteX2868" fmla="*/ 1928416 w 6134100"/>
              <a:gd name="connsiteY2868" fmla="*/ 1685639 h 6148267"/>
              <a:gd name="connsiteX2869" fmla="*/ 1908938 w 6134100"/>
              <a:gd name="connsiteY2869" fmla="*/ 1700512 h 6148267"/>
              <a:gd name="connsiteX2870" fmla="*/ 1889105 w 6134100"/>
              <a:gd name="connsiteY2870" fmla="*/ 1715386 h 6148267"/>
              <a:gd name="connsiteX2871" fmla="*/ 1869980 w 6134100"/>
              <a:gd name="connsiteY2871" fmla="*/ 1730966 h 6148267"/>
              <a:gd name="connsiteX2872" fmla="*/ 1850855 w 6134100"/>
              <a:gd name="connsiteY2872" fmla="*/ 1746548 h 6148267"/>
              <a:gd name="connsiteX2873" fmla="*/ 1831730 w 6134100"/>
              <a:gd name="connsiteY2873" fmla="*/ 1762838 h 6148267"/>
              <a:gd name="connsiteX2874" fmla="*/ 1812959 w 6134100"/>
              <a:gd name="connsiteY2874" fmla="*/ 1778773 h 6148267"/>
              <a:gd name="connsiteX2875" fmla="*/ 1794543 w 6134100"/>
              <a:gd name="connsiteY2875" fmla="*/ 1795416 h 6148267"/>
              <a:gd name="connsiteX2876" fmla="*/ 1776126 w 6134100"/>
              <a:gd name="connsiteY2876" fmla="*/ 1812060 h 6148267"/>
              <a:gd name="connsiteX2877" fmla="*/ 1757710 w 6134100"/>
              <a:gd name="connsiteY2877" fmla="*/ 1829413 h 6148267"/>
              <a:gd name="connsiteX2878" fmla="*/ 1740002 w 6134100"/>
              <a:gd name="connsiteY2878" fmla="*/ 1846410 h 6148267"/>
              <a:gd name="connsiteX2879" fmla="*/ 1722293 w 6134100"/>
              <a:gd name="connsiteY2879" fmla="*/ 1863762 h 6148267"/>
              <a:gd name="connsiteX2880" fmla="*/ 1704585 w 6134100"/>
              <a:gd name="connsiteY2880" fmla="*/ 1881822 h 6148267"/>
              <a:gd name="connsiteX2881" fmla="*/ 1687232 w 6134100"/>
              <a:gd name="connsiteY2881" fmla="*/ 1899883 h 6148267"/>
              <a:gd name="connsiteX2882" fmla="*/ 1670586 w 6134100"/>
              <a:gd name="connsiteY2882" fmla="*/ 1918297 h 6148267"/>
              <a:gd name="connsiteX2883" fmla="*/ 1653586 w 6134100"/>
              <a:gd name="connsiteY2883" fmla="*/ 1936711 h 6148267"/>
              <a:gd name="connsiteX2884" fmla="*/ 1636941 w 6134100"/>
              <a:gd name="connsiteY2884" fmla="*/ 1955479 h 6148267"/>
              <a:gd name="connsiteX2885" fmla="*/ 1620649 w 6134100"/>
              <a:gd name="connsiteY2885" fmla="*/ 1974956 h 6148267"/>
              <a:gd name="connsiteX2886" fmla="*/ 1604358 w 6134100"/>
              <a:gd name="connsiteY2886" fmla="*/ 1994079 h 6148267"/>
              <a:gd name="connsiteX2887" fmla="*/ 1588420 w 6134100"/>
              <a:gd name="connsiteY2887" fmla="*/ 2013555 h 6148267"/>
              <a:gd name="connsiteX2888" fmla="*/ 1572837 w 6134100"/>
              <a:gd name="connsiteY2888" fmla="*/ 2033739 h 6148267"/>
              <a:gd name="connsiteX2889" fmla="*/ 1557608 w 6134100"/>
              <a:gd name="connsiteY2889" fmla="*/ 2053570 h 6148267"/>
              <a:gd name="connsiteX2890" fmla="*/ 1542379 w 6134100"/>
              <a:gd name="connsiteY2890" fmla="*/ 2074109 h 6148267"/>
              <a:gd name="connsiteX2891" fmla="*/ 1527504 w 6134100"/>
              <a:gd name="connsiteY2891" fmla="*/ 2094294 h 6148267"/>
              <a:gd name="connsiteX2892" fmla="*/ 1512984 w 6134100"/>
              <a:gd name="connsiteY2892" fmla="*/ 2115188 h 6148267"/>
              <a:gd name="connsiteX2893" fmla="*/ 1498817 w 6134100"/>
              <a:gd name="connsiteY2893" fmla="*/ 2136081 h 6148267"/>
              <a:gd name="connsiteX2894" fmla="*/ 1484296 w 6134100"/>
              <a:gd name="connsiteY2894" fmla="*/ 2157328 h 6148267"/>
              <a:gd name="connsiteX2895" fmla="*/ 1470838 w 6134100"/>
              <a:gd name="connsiteY2895" fmla="*/ 2178929 h 6148267"/>
              <a:gd name="connsiteX2896" fmla="*/ 1457380 w 6134100"/>
              <a:gd name="connsiteY2896" fmla="*/ 2200530 h 6148267"/>
              <a:gd name="connsiteX2897" fmla="*/ 1443921 w 6134100"/>
              <a:gd name="connsiteY2897" fmla="*/ 2222132 h 6148267"/>
              <a:gd name="connsiteX2898" fmla="*/ 1431526 w 6134100"/>
              <a:gd name="connsiteY2898" fmla="*/ 2244088 h 6148267"/>
              <a:gd name="connsiteX2899" fmla="*/ 1418776 w 6134100"/>
              <a:gd name="connsiteY2899" fmla="*/ 2266397 h 6148267"/>
              <a:gd name="connsiteX2900" fmla="*/ 1406380 w 6134100"/>
              <a:gd name="connsiteY2900" fmla="*/ 2288706 h 6148267"/>
              <a:gd name="connsiteX2901" fmla="*/ 1393985 w 6134100"/>
              <a:gd name="connsiteY2901" fmla="*/ 2311371 h 6148267"/>
              <a:gd name="connsiteX2902" fmla="*/ 1382652 w 6134100"/>
              <a:gd name="connsiteY2902" fmla="*/ 2334034 h 6148267"/>
              <a:gd name="connsiteX2903" fmla="*/ 1370964 w 6134100"/>
              <a:gd name="connsiteY2903" fmla="*/ 2357051 h 6148267"/>
              <a:gd name="connsiteX2904" fmla="*/ 1359985 w 6134100"/>
              <a:gd name="connsiteY2904" fmla="*/ 2380069 h 6148267"/>
              <a:gd name="connsiteX2905" fmla="*/ 1349006 w 6134100"/>
              <a:gd name="connsiteY2905" fmla="*/ 2403442 h 6148267"/>
              <a:gd name="connsiteX2906" fmla="*/ 1338381 w 6134100"/>
              <a:gd name="connsiteY2906" fmla="*/ 2426813 h 6148267"/>
              <a:gd name="connsiteX2907" fmla="*/ 1328464 w 6134100"/>
              <a:gd name="connsiteY2907" fmla="*/ 2450539 h 6148267"/>
              <a:gd name="connsiteX2908" fmla="*/ 1318548 w 6134100"/>
              <a:gd name="connsiteY2908" fmla="*/ 2474266 h 6148267"/>
              <a:gd name="connsiteX2909" fmla="*/ 1308631 w 6134100"/>
              <a:gd name="connsiteY2909" fmla="*/ 2498346 h 6148267"/>
              <a:gd name="connsiteX2910" fmla="*/ 1299423 w 6134100"/>
              <a:gd name="connsiteY2910" fmla="*/ 2522426 h 6148267"/>
              <a:gd name="connsiteX2911" fmla="*/ 1290570 w 6134100"/>
              <a:gd name="connsiteY2911" fmla="*/ 2546507 h 6148267"/>
              <a:gd name="connsiteX2912" fmla="*/ 1282070 w 6134100"/>
              <a:gd name="connsiteY2912" fmla="*/ 2570940 h 6148267"/>
              <a:gd name="connsiteX2913" fmla="*/ 1273923 w 6134100"/>
              <a:gd name="connsiteY2913" fmla="*/ 2595375 h 6148267"/>
              <a:gd name="connsiteX2914" fmla="*/ 1266132 w 6134100"/>
              <a:gd name="connsiteY2914" fmla="*/ 2619809 h 6148267"/>
              <a:gd name="connsiteX2915" fmla="*/ 1258340 w 6134100"/>
              <a:gd name="connsiteY2915" fmla="*/ 2644598 h 6148267"/>
              <a:gd name="connsiteX2916" fmla="*/ 1251257 w 6134100"/>
              <a:gd name="connsiteY2916" fmla="*/ 2669387 h 6148267"/>
              <a:gd name="connsiteX2917" fmla="*/ 1244174 w 6134100"/>
              <a:gd name="connsiteY2917" fmla="*/ 2694529 h 6148267"/>
              <a:gd name="connsiteX2918" fmla="*/ 1237799 w 6134100"/>
              <a:gd name="connsiteY2918" fmla="*/ 2720025 h 6148267"/>
              <a:gd name="connsiteX2919" fmla="*/ 1239570 w 6134100"/>
              <a:gd name="connsiteY2919" fmla="*/ 2717900 h 6148267"/>
              <a:gd name="connsiteX2920" fmla="*/ 1241340 w 6134100"/>
              <a:gd name="connsiteY2920" fmla="*/ 2716839 h 6148267"/>
              <a:gd name="connsiteX2921" fmla="*/ 1243465 w 6134100"/>
              <a:gd name="connsiteY2921" fmla="*/ 2715776 h 6148267"/>
              <a:gd name="connsiteX2922" fmla="*/ 1245237 w 6134100"/>
              <a:gd name="connsiteY2922" fmla="*/ 2714714 h 6148267"/>
              <a:gd name="connsiteX2923" fmla="*/ 1247362 w 6134100"/>
              <a:gd name="connsiteY2923" fmla="*/ 2714005 h 6148267"/>
              <a:gd name="connsiteX2924" fmla="*/ 1249132 w 6134100"/>
              <a:gd name="connsiteY2924" fmla="*/ 2713652 h 6148267"/>
              <a:gd name="connsiteX2925" fmla="*/ 1251257 w 6134100"/>
              <a:gd name="connsiteY2925" fmla="*/ 2713652 h 6148267"/>
              <a:gd name="connsiteX2926" fmla="*/ 1253028 w 6134100"/>
              <a:gd name="connsiteY2926" fmla="*/ 2714005 h 6148267"/>
              <a:gd name="connsiteX2927" fmla="*/ 1254799 w 6134100"/>
              <a:gd name="connsiteY2927" fmla="*/ 2714714 h 6148267"/>
              <a:gd name="connsiteX2928" fmla="*/ 1256570 w 6134100"/>
              <a:gd name="connsiteY2928" fmla="*/ 2715776 h 6148267"/>
              <a:gd name="connsiteX2929" fmla="*/ 1258340 w 6134100"/>
              <a:gd name="connsiteY2929" fmla="*/ 2716839 h 6148267"/>
              <a:gd name="connsiteX2930" fmla="*/ 1260112 w 6134100"/>
              <a:gd name="connsiteY2930" fmla="*/ 2717900 h 6148267"/>
              <a:gd name="connsiteX2931" fmla="*/ 1261173 w 6134100"/>
              <a:gd name="connsiteY2931" fmla="*/ 2720025 h 6148267"/>
              <a:gd name="connsiteX2932" fmla="*/ 1262590 w 6134100"/>
              <a:gd name="connsiteY2932" fmla="*/ 2721796 h 6148267"/>
              <a:gd name="connsiteX2933" fmla="*/ 1263653 w 6134100"/>
              <a:gd name="connsiteY2933" fmla="*/ 2723921 h 6148267"/>
              <a:gd name="connsiteX2934" fmla="*/ 1264715 w 6134100"/>
              <a:gd name="connsiteY2934" fmla="*/ 2726754 h 6148267"/>
              <a:gd name="connsiteX2935" fmla="*/ 1265778 w 6134100"/>
              <a:gd name="connsiteY2935" fmla="*/ 2731711 h 6148267"/>
              <a:gd name="connsiteX2936" fmla="*/ 1265778 w 6134100"/>
              <a:gd name="connsiteY2936" fmla="*/ 2738086 h 6148267"/>
              <a:gd name="connsiteX2937" fmla="*/ 1265423 w 6134100"/>
              <a:gd name="connsiteY2937" fmla="*/ 2744105 h 6148267"/>
              <a:gd name="connsiteX2938" fmla="*/ 1264715 w 6134100"/>
              <a:gd name="connsiteY2938" fmla="*/ 2750126 h 6148267"/>
              <a:gd name="connsiteX2939" fmla="*/ 1262945 w 6134100"/>
              <a:gd name="connsiteY2939" fmla="*/ 2756854 h 6148267"/>
              <a:gd name="connsiteX2940" fmla="*/ 1260820 w 6134100"/>
              <a:gd name="connsiteY2940" fmla="*/ 2762520 h 6148267"/>
              <a:gd name="connsiteX2941" fmla="*/ 1259403 w 6134100"/>
              <a:gd name="connsiteY2941" fmla="*/ 2765353 h 6148267"/>
              <a:gd name="connsiteX2942" fmla="*/ 1257987 w 6134100"/>
              <a:gd name="connsiteY2942" fmla="*/ 2767478 h 6148267"/>
              <a:gd name="connsiteX2943" fmla="*/ 1256570 w 6134100"/>
              <a:gd name="connsiteY2943" fmla="*/ 2769956 h 6148267"/>
              <a:gd name="connsiteX2944" fmla="*/ 1254799 w 6134100"/>
              <a:gd name="connsiteY2944" fmla="*/ 2771727 h 6148267"/>
              <a:gd name="connsiteX2945" fmla="*/ 1252674 w 6134100"/>
              <a:gd name="connsiteY2945" fmla="*/ 2773498 h 6148267"/>
              <a:gd name="connsiteX2946" fmla="*/ 1250903 w 6134100"/>
              <a:gd name="connsiteY2946" fmla="*/ 2775268 h 6148267"/>
              <a:gd name="connsiteX2947" fmla="*/ 1248778 w 6134100"/>
              <a:gd name="connsiteY2947" fmla="*/ 2776330 h 6148267"/>
              <a:gd name="connsiteX2948" fmla="*/ 1247007 w 6134100"/>
              <a:gd name="connsiteY2948" fmla="*/ 2777038 h 6148267"/>
              <a:gd name="connsiteX2949" fmla="*/ 1244528 w 6134100"/>
              <a:gd name="connsiteY2949" fmla="*/ 2777747 h 6148267"/>
              <a:gd name="connsiteX2950" fmla="*/ 1242757 w 6134100"/>
              <a:gd name="connsiteY2950" fmla="*/ 2777747 h 6148267"/>
              <a:gd name="connsiteX2951" fmla="*/ 1240632 w 6134100"/>
              <a:gd name="connsiteY2951" fmla="*/ 2777747 h 6148267"/>
              <a:gd name="connsiteX2952" fmla="*/ 1238862 w 6134100"/>
              <a:gd name="connsiteY2952" fmla="*/ 2777393 h 6148267"/>
              <a:gd name="connsiteX2953" fmla="*/ 1237445 w 6134100"/>
              <a:gd name="connsiteY2953" fmla="*/ 2777038 h 6148267"/>
              <a:gd name="connsiteX2954" fmla="*/ 1235320 w 6134100"/>
              <a:gd name="connsiteY2954" fmla="*/ 2775976 h 6148267"/>
              <a:gd name="connsiteX2955" fmla="*/ 1233904 w 6134100"/>
              <a:gd name="connsiteY2955" fmla="*/ 2774915 h 6148267"/>
              <a:gd name="connsiteX2956" fmla="*/ 1232132 w 6134100"/>
              <a:gd name="connsiteY2956" fmla="*/ 2773143 h 6148267"/>
              <a:gd name="connsiteX2957" fmla="*/ 1230715 w 6134100"/>
              <a:gd name="connsiteY2957" fmla="*/ 2771727 h 6148267"/>
              <a:gd name="connsiteX2958" fmla="*/ 1229654 w 6134100"/>
              <a:gd name="connsiteY2958" fmla="*/ 2769956 h 6148267"/>
              <a:gd name="connsiteX2959" fmla="*/ 1228591 w 6134100"/>
              <a:gd name="connsiteY2959" fmla="*/ 2767832 h 6148267"/>
              <a:gd name="connsiteX2960" fmla="*/ 1227529 w 6134100"/>
              <a:gd name="connsiteY2960" fmla="*/ 2765353 h 6148267"/>
              <a:gd name="connsiteX2961" fmla="*/ 1227174 w 6134100"/>
              <a:gd name="connsiteY2961" fmla="*/ 2764645 h 6148267"/>
              <a:gd name="connsiteX2962" fmla="*/ 1227174 w 6134100"/>
              <a:gd name="connsiteY2962" fmla="*/ 2763936 h 6148267"/>
              <a:gd name="connsiteX2963" fmla="*/ 1221154 w 6134100"/>
              <a:gd name="connsiteY2963" fmla="*/ 2791204 h 6148267"/>
              <a:gd name="connsiteX2964" fmla="*/ 1215841 w 6134100"/>
              <a:gd name="connsiteY2964" fmla="*/ 2818471 h 6148267"/>
              <a:gd name="connsiteX2965" fmla="*/ 1210529 w 6134100"/>
              <a:gd name="connsiteY2965" fmla="*/ 2845738 h 6148267"/>
              <a:gd name="connsiteX2966" fmla="*/ 1205924 w 6134100"/>
              <a:gd name="connsiteY2966" fmla="*/ 2873715 h 6148267"/>
              <a:gd name="connsiteX2967" fmla="*/ 1201674 w 6134100"/>
              <a:gd name="connsiteY2967" fmla="*/ 2901336 h 6148267"/>
              <a:gd name="connsiteX2968" fmla="*/ 1197779 w 6134100"/>
              <a:gd name="connsiteY2968" fmla="*/ 2928957 h 6148267"/>
              <a:gd name="connsiteX2969" fmla="*/ 1193883 w 6134100"/>
              <a:gd name="connsiteY2969" fmla="*/ 2956579 h 6148267"/>
              <a:gd name="connsiteX2970" fmla="*/ 1190696 w 6134100"/>
              <a:gd name="connsiteY2970" fmla="*/ 2984554 h 6148267"/>
              <a:gd name="connsiteX2971" fmla="*/ 1188216 w 6134100"/>
              <a:gd name="connsiteY2971" fmla="*/ 3012175 h 6148267"/>
              <a:gd name="connsiteX2972" fmla="*/ 1185737 w 6134100"/>
              <a:gd name="connsiteY2972" fmla="*/ 3040151 h 6148267"/>
              <a:gd name="connsiteX2973" fmla="*/ 1183966 w 6134100"/>
              <a:gd name="connsiteY2973" fmla="*/ 3068481 h 6148267"/>
              <a:gd name="connsiteX2974" fmla="*/ 1182549 w 6134100"/>
              <a:gd name="connsiteY2974" fmla="*/ 3096102 h 6148267"/>
              <a:gd name="connsiteX2975" fmla="*/ 1181487 w 6134100"/>
              <a:gd name="connsiteY2975" fmla="*/ 3124077 h 6148267"/>
              <a:gd name="connsiteX2976" fmla="*/ 1181133 w 6134100"/>
              <a:gd name="connsiteY2976" fmla="*/ 3152053 h 6148267"/>
              <a:gd name="connsiteX2977" fmla="*/ 1180779 w 6134100"/>
              <a:gd name="connsiteY2977" fmla="*/ 3180028 h 6148267"/>
              <a:gd name="connsiteX2978" fmla="*/ 1181133 w 6134100"/>
              <a:gd name="connsiteY2978" fmla="*/ 3208357 h 6148267"/>
              <a:gd name="connsiteX2979" fmla="*/ 1181487 w 6134100"/>
              <a:gd name="connsiteY2979" fmla="*/ 3236334 h 6148267"/>
              <a:gd name="connsiteX2980" fmla="*/ 1182549 w 6134100"/>
              <a:gd name="connsiteY2980" fmla="*/ 3264308 h 6148267"/>
              <a:gd name="connsiteX2981" fmla="*/ 1184321 w 6134100"/>
              <a:gd name="connsiteY2981" fmla="*/ 3292285 h 6148267"/>
              <a:gd name="connsiteX2982" fmla="*/ 1186091 w 6134100"/>
              <a:gd name="connsiteY2982" fmla="*/ 3320260 h 6148267"/>
              <a:gd name="connsiteX2983" fmla="*/ 1188571 w 6134100"/>
              <a:gd name="connsiteY2983" fmla="*/ 3348589 h 6148267"/>
              <a:gd name="connsiteX2984" fmla="*/ 1191404 w 6134100"/>
              <a:gd name="connsiteY2984" fmla="*/ 3376211 h 6148267"/>
              <a:gd name="connsiteX2985" fmla="*/ 1194591 w 6134100"/>
              <a:gd name="connsiteY2985" fmla="*/ 3404187 h 6148267"/>
              <a:gd name="connsiteX2986" fmla="*/ 1198133 w 6134100"/>
              <a:gd name="connsiteY2986" fmla="*/ 3431808 h 6148267"/>
              <a:gd name="connsiteX2987" fmla="*/ 1202382 w 6134100"/>
              <a:gd name="connsiteY2987" fmla="*/ 3459783 h 6148267"/>
              <a:gd name="connsiteX2988" fmla="*/ 1206632 w 6134100"/>
              <a:gd name="connsiteY2988" fmla="*/ 3487404 h 6148267"/>
              <a:gd name="connsiteX2989" fmla="*/ 1211591 w 6134100"/>
              <a:gd name="connsiteY2989" fmla="*/ 3514672 h 6148267"/>
              <a:gd name="connsiteX2990" fmla="*/ 1216904 w 6134100"/>
              <a:gd name="connsiteY2990" fmla="*/ 3542648 h 6148267"/>
              <a:gd name="connsiteX2991" fmla="*/ 1222570 w 6134100"/>
              <a:gd name="connsiteY2991" fmla="*/ 3569915 h 6148267"/>
              <a:gd name="connsiteX2992" fmla="*/ 1228591 w 6134100"/>
              <a:gd name="connsiteY2992" fmla="*/ 3597536 h 6148267"/>
              <a:gd name="connsiteX2993" fmla="*/ 1234965 w 6134100"/>
              <a:gd name="connsiteY2993" fmla="*/ 3624449 h 6148267"/>
              <a:gd name="connsiteX2994" fmla="*/ 1242049 w 6134100"/>
              <a:gd name="connsiteY2994" fmla="*/ 3651717 h 6148267"/>
              <a:gd name="connsiteX2995" fmla="*/ 1242757 w 6134100"/>
              <a:gd name="connsiteY2995" fmla="*/ 3654550 h 6148267"/>
              <a:gd name="connsiteX2996" fmla="*/ 1243465 w 6134100"/>
              <a:gd name="connsiteY2996" fmla="*/ 3657737 h 6148267"/>
              <a:gd name="connsiteX2997" fmla="*/ 1243465 w 6134100"/>
              <a:gd name="connsiteY2997" fmla="*/ 3660924 h 6148267"/>
              <a:gd name="connsiteX2998" fmla="*/ 1243820 w 6134100"/>
              <a:gd name="connsiteY2998" fmla="*/ 3663757 h 6148267"/>
              <a:gd name="connsiteX2999" fmla="*/ 1243465 w 6134100"/>
              <a:gd name="connsiteY2999" fmla="*/ 3666944 h 6148267"/>
              <a:gd name="connsiteX3000" fmla="*/ 1243112 w 6134100"/>
              <a:gd name="connsiteY3000" fmla="*/ 3669776 h 6148267"/>
              <a:gd name="connsiteX3001" fmla="*/ 1242757 w 6134100"/>
              <a:gd name="connsiteY3001" fmla="*/ 3672256 h 6148267"/>
              <a:gd name="connsiteX3002" fmla="*/ 1242049 w 6134100"/>
              <a:gd name="connsiteY3002" fmla="*/ 3675088 h 6148267"/>
              <a:gd name="connsiteX3003" fmla="*/ 1240632 w 6134100"/>
              <a:gd name="connsiteY3003" fmla="*/ 3677213 h 6148267"/>
              <a:gd name="connsiteX3004" fmla="*/ 1239570 w 6134100"/>
              <a:gd name="connsiteY3004" fmla="*/ 3679692 h 6148267"/>
              <a:gd name="connsiteX3005" fmla="*/ 1238507 w 6134100"/>
              <a:gd name="connsiteY3005" fmla="*/ 3681463 h 6148267"/>
              <a:gd name="connsiteX3006" fmla="*/ 1236737 w 6134100"/>
              <a:gd name="connsiteY3006" fmla="*/ 3683588 h 6148267"/>
              <a:gd name="connsiteX3007" fmla="*/ 1235320 w 6134100"/>
              <a:gd name="connsiteY3007" fmla="*/ 3684650 h 6148267"/>
              <a:gd name="connsiteX3008" fmla="*/ 1233549 w 6134100"/>
              <a:gd name="connsiteY3008" fmla="*/ 3686067 h 6148267"/>
              <a:gd name="connsiteX3009" fmla="*/ 1231424 w 6134100"/>
              <a:gd name="connsiteY3009" fmla="*/ 3686775 h 6148267"/>
              <a:gd name="connsiteX3010" fmla="*/ 1229654 w 6134100"/>
              <a:gd name="connsiteY3010" fmla="*/ 3687837 h 6148267"/>
              <a:gd name="connsiteX3011" fmla="*/ 1227174 w 6134100"/>
              <a:gd name="connsiteY3011" fmla="*/ 3687837 h 6148267"/>
              <a:gd name="connsiteX3012" fmla="*/ 1225404 w 6134100"/>
              <a:gd name="connsiteY3012" fmla="*/ 3687837 h 6148267"/>
              <a:gd name="connsiteX3013" fmla="*/ 1222924 w 6134100"/>
              <a:gd name="connsiteY3013" fmla="*/ 3687483 h 6148267"/>
              <a:gd name="connsiteX3014" fmla="*/ 1221154 w 6134100"/>
              <a:gd name="connsiteY3014" fmla="*/ 3686420 h 6148267"/>
              <a:gd name="connsiteX3015" fmla="*/ 1218674 w 6134100"/>
              <a:gd name="connsiteY3015" fmla="*/ 3685358 h 6148267"/>
              <a:gd name="connsiteX3016" fmla="*/ 1216904 w 6134100"/>
              <a:gd name="connsiteY3016" fmla="*/ 3684295 h 6148267"/>
              <a:gd name="connsiteX3017" fmla="*/ 1214424 w 6134100"/>
              <a:gd name="connsiteY3017" fmla="*/ 3682172 h 6148267"/>
              <a:gd name="connsiteX3018" fmla="*/ 1212654 w 6134100"/>
              <a:gd name="connsiteY3018" fmla="*/ 3680400 h 6148267"/>
              <a:gd name="connsiteX3019" fmla="*/ 1211237 w 6134100"/>
              <a:gd name="connsiteY3019" fmla="*/ 3678630 h 6148267"/>
              <a:gd name="connsiteX3020" fmla="*/ 1209112 w 6134100"/>
              <a:gd name="connsiteY3020" fmla="*/ 3675797 h 6148267"/>
              <a:gd name="connsiteX3021" fmla="*/ 1207695 w 6134100"/>
              <a:gd name="connsiteY3021" fmla="*/ 3672964 h 6148267"/>
              <a:gd name="connsiteX3022" fmla="*/ 1206279 w 6134100"/>
              <a:gd name="connsiteY3022" fmla="*/ 3670485 h 6148267"/>
              <a:gd name="connsiteX3023" fmla="*/ 1204507 w 6134100"/>
              <a:gd name="connsiteY3023" fmla="*/ 3667298 h 6148267"/>
              <a:gd name="connsiteX3024" fmla="*/ 1203446 w 6134100"/>
              <a:gd name="connsiteY3024" fmla="*/ 3663757 h 6148267"/>
              <a:gd name="connsiteX3025" fmla="*/ 1202737 w 6134100"/>
              <a:gd name="connsiteY3025" fmla="*/ 3660924 h 6148267"/>
              <a:gd name="connsiteX3026" fmla="*/ 1201674 w 6134100"/>
              <a:gd name="connsiteY3026" fmla="*/ 3657029 h 6148267"/>
              <a:gd name="connsiteX3027" fmla="*/ 1190341 w 6134100"/>
              <a:gd name="connsiteY3027" fmla="*/ 3611347 h 6148267"/>
              <a:gd name="connsiteX3028" fmla="*/ 1187154 w 6134100"/>
              <a:gd name="connsiteY3028" fmla="*/ 3599661 h 6148267"/>
              <a:gd name="connsiteX3029" fmla="*/ 1184674 w 6134100"/>
              <a:gd name="connsiteY3029" fmla="*/ 3588329 h 6148267"/>
              <a:gd name="connsiteX3030" fmla="*/ 1182196 w 6134100"/>
              <a:gd name="connsiteY3030" fmla="*/ 3576643 h 6148267"/>
              <a:gd name="connsiteX3031" fmla="*/ 1180071 w 6134100"/>
              <a:gd name="connsiteY3031" fmla="*/ 3565311 h 6148267"/>
              <a:gd name="connsiteX3032" fmla="*/ 1177591 w 6134100"/>
              <a:gd name="connsiteY3032" fmla="*/ 3553625 h 6148267"/>
              <a:gd name="connsiteX3033" fmla="*/ 1175466 w 6134100"/>
              <a:gd name="connsiteY3033" fmla="*/ 3541940 h 6148267"/>
              <a:gd name="connsiteX3034" fmla="*/ 1173341 w 6134100"/>
              <a:gd name="connsiteY3034" fmla="*/ 3530253 h 6148267"/>
              <a:gd name="connsiteX3035" fmla="*/ 1171216 w 6134100"/>
              <a:gd name="connsiteY3035" fmla="*/ 3518567 h 6148267"/>
              <a:gd name="connsiteX3036" fmla="*/ 1168738 w 6134100"/>
              <a:gd name="connsiteY3036" fmla="*/ 3507235 h 6148267"/>
              <a:gd name="connsiteX3037" fmla="*/ 1166966 w 6134100"/>
              <a:gd name="connsiteY3037" fmla="*/ 3495549 h 6148267"/>
              <a:gd name="connsiteX3038" fmla="*/ 1164488 w 6134100"/>
              <a:gd name="connsiteY3038" fmla="*/ 3483864 h 6148267"/>
              <a:gd name="connsiteX3039" fmla="*/ 1162716 w 6134100"/>
              <a:gd name="connsiteY3039" fmla="*/ 3472178 h 6148267"/>
              <a:gd name="connsiteX3040" fmla="*/ 1161300 w 6134100"/>
              <a:gd name="connsiteY3040" fmla="*/ 3460491 h 6148267"/>
              <a:gd name="connsiteX3041" fmla="*/ 1159529 w 6134100"/>
              <a:gd name="connsiteY3041" fmla="*/ 3448806 h 6148267"/>
              <a:gd name="connsiteX3042" fmla="*/ 1158113 w 6134100"/>
              <a:gd name="connsiteY3042" fmla="*/ 3436765 h 6148267"/>
              <a:gd name="connsiteX3043" fmla="*/ 1156696 w 6134100"/>
              <a:gd name="connsiteY3043" fmla="*/ 3425434 h 6148267"/>
              <a:gd name="connsiteX3044" fmla="*/ 1154925 w 6134100"/>
              <a:gd name="connsiteY3044" fmla="*/ 3413394 h 6148267"/>
              <a:gd name="connsiteX3045" fmla="*/ 1153508 w 6134100"/>
              <a:gd name="connsiteY3045" fmla="*/ 3401708 h 6148267"/>
              <a:gd name="connsiteX3046" fmla="*/ 1152091 w 6134100"/>
              <a:gd name="connsiteY3046" fmla="*/ 3390021 h 6148267"/>
              <a:gd name="connsiteX3047" fmla="*/ 1150321 w 6134100"/>
              <a:gd name="connsiteY3047" fmla="*/ 3378336 h 6148267"/>
              <a:gd name="connsiteX3048" fmla="*/ 1149258 w 6134100"/>
              <a:gd name="connsiteY3048" fmla="*/ 3366650 h 6148267"/>
              <a:gd name="connsiteX3049" fmla="*/ 1148196 w 6134100"/>
              <a:gd name="connsiteY3049" fmla="*/ 3354609 h 6148267"/>
              <a:gd name="connsiteX3050" fmla="*/ 1147488 w 6134100"/>
              <a:gd name="connsiteY3050" fmla="*/ 3342924 h 6148267"/>
              <a:gd name="connsiteX3051" fmla="*/ 1146425 w 6134100"/>
              <a:gd name="connsiteY3051" fmla="*/ 3331238 h 6148267"/>
              <a:gd name="connsiteX3052" fmla="*/ 1145716 w 6134100"/>
              <a:gd name="connsiteY3052" fmla="*/ 3319198 h 6148267"/>
              <a:gd name="connsiteX3053" fmla="*/ 1144654 w 6134100"/>
              <a:gd name="connsiteY3053" fmla="*/ 3307512 h 6148267"/>
              <a:gd name="connsiteX3054" fmla="*/ 1143946 w 6134100"/>
              <a:gd name="connsiteY3054" fmla="*/ 3295825 h 6148267"/>
              <a:gd name="connsiteX3055" fmla="*/ 1143238 w 6134100"/>
              <a:gd name="connsiteY3055" fmla="*/ 3283786 h 6148267"/>
              <a:gd name="connsiteX3056" fmla="*/ 1141821 w 6134100"/>
              <a:gd name="connsiteY3056" fmla="*/ 3260060 h 6148267"/>
              <a:gd name="connsiteX3057" fmla="*/ 1141113 w 6134100"/>
              <a:gd name="connsiteY3057" fmla="*/ 3236687 h 6148267"/>
              <a:gd name="connsiteX3058" fmla="*/ 1140758 w 6134100"/>
              <a:gd name="connsiteY3058" fmla="*/ 3212961 h 6148267"/>
              <a:gd name="connsiteX3059" fmla="*/ 1140405 w 6134100"/>
              <a:gd name="connsiteY3059" fmla="*/ 3188881 h 6148267"/>
              <a:gd name="connsiteX3060" fmla="*/ 1140405 w 6134100"/>
              <a:gd name="connsiteY3060" fmla="*/ 3165509 h 6148267"/>
              <a:gd name="connsiteX3061" fmla="*/ 1140758 w 6134100"/>
              <a:gd name="connsiteY3061" fmla="*/ 3141783 h 6148267"/>
              <a:gd name="connsiteX3062" fmla="*/ 1141113 w 6134100"/>
              <a:gd name="connsiteY3062" fmla="*/ 3118411 h 6148267"/>
              <a:gd name="connsiteX3063" fmla="*/ 1142175 w 6134100"/>
              <a:gd name="connsiteY3063" fmla="*/ 3094331 h 6148267"/>
              <a:gd name="connsiteX3064" fmla="*/ 1143591 w 6134100"/>
              <a:gd name="connsiteY3064" fmla="*/ 3070959 h 6148267"/>
              <a:gd name="connsiteX3065" fmla="*/ 1145008 w 6134100"/>
              <a:gd name="connsiteY3065" fmla="*/ 3047233 h 6148267"/>
              <a:gd name="connsiteX3066" fmla="*/ 1146425 w 6134100"/>
              <a:gd name="connsiteY3066" fmla="*/ 3023861 h 6148267"/>
              <a:gd name="connsiteX3067" fmla="*/ 1148904 w 6134100"/>
              <a:gd name="connsiteY3067" fmla="*/ 3000489 h 6148267"/>
              <a:gd name="connsiteX3068" fmla="*/ 1151029 w 6134100"/>
              <a:gd name="connsiteY3068" fmla="*/ 2976763 h 6148267"/>
              <a:gd name="connsiteX3069" fmla="*/ 1153863 w 6134100"/>
              <a:gd name="connsiteY3069" fmla="*/ 2953037 h 6148267"/>
              <a:gd name="connsiteX3070" fmla="*/ 1156696 w 6134100"/>
              <a:gd name="connsiteY3070" fmla="*/ 2929665 h 6148267"/>
              <a:gd name="connsiteX3071" fmla="*/ 1159883 w 6134100"/>
              <a:gd name="connsiteY3071" fmla="*/ 2906648 h 6148267"/>
              <a:gd name="connsiteX3072" fmla="*/ 1163425 w 6134100"/>
              <a:gd name="connsiteY3072" fmla="*/ 2883275 h 6148267"/>
              <a:gd name="connsiteX3073" fmla="*/ 1166966 w 6134100"/>
              <a:gd name="connsiteY3073" fmla="*/ 2859549 h 6148267"/>
              <a:gd name="connsiteX3074" fmla="*/ 1171216 w 6134100"/>
              <a:gd name="connsiteY3074" fmla="*/ 2836531 h 6148267"/>
              <a:gd name="connsiteX3075" fmla="*/ 1175466 w 6134100"/>
              <a:gd name="connsiteY3075" fmla="*/ 2813514 h 6148267"/>
              <a:gd name="connsiteX3076" fmla="*/ 1180071 w 6134100"/>
              <a:gd name="connsiteY3076" fmla="*/ 2790141 h 6148267"/>
              <a:gd name="connsiteX3077" fmla="*/ 1185029 w 6134100"/>
              <a:gd name="connsiteY3077" fmla="*/ 2767478 h 6148267"/>
              <a:gd name="connsiteX3078" fmla="*/ 1190341 w 6134100"/>
              <a:gd name="connsiteY3078" fmla="*/ 2744460 h 6148267"/>
              <a:gd name="connsiteX3079" fmla="*/ 1195654 w 6134100"/>
              <a:gd name="connsiteY3079" fmla="*/ 2721442 h 6148267"/>
              <a:gd name="connsiteX3080" fmla="*/ 1201674 w 6134100"/>
              <a:gd name="connsiteY3080" fmla="*/ 2698778 h 6148267"/>
              <a:gd name="connsiteX3081" fmla="*/ 1207695 w 6134100"/>
              <a:gd name="connsiteY3081" fmla="*/ 2676115 h 6148267"/>
              <a:gd name="connsiteX3082" fmla="*/ 1213716 w 6134100"/>
              <a:gd name="connsiteY3082" fmla="*/ 2653451 h 6148267"/>
              <a:gd name="connsiteX3083" fmla="*/ 1220799 w 6134100"/>
              <a:gd name="connsiteY3083" fmla="*/ 2631141 h 6148267"/>
              <a:gd name="connsiteX3084" fmla="*/ 1227529 w 6134100"/>
              <a:gd name="connsiteY3084" fmla="*/ 2608832 h 6148267"/>
              <a:gd name="connsiteX3085" fmla="*/ 1234612 w 6134100"/>
              <a:gd name="connsiteY3085" fmla="*/ 2586522 h 6148267"/>
              <a:gd name="connsiteX3086" fmla="*/ 1242403 w 6134100"/>
              <a:gd name="connsiteY3086" fmla="*/ 2564213 h 6148267"/>
              <a:gd name="connsiteX3087" fmla="*/ 1249840 w 6134100"/>
              <a:gd name="connsiteY3087" fmla="*/ 2541904 h 6148267"/>
              <a:gd name="connsiteX3088" fmla="*/ 1257987 w 6134100"/>
              <a:gd name="connsiteY3088" fmla="*/ 2519947 h 6148267"/>
              <a:gd name="connsiteX3089" fmla="*/ 1266132 w 6134100"/>
              <a:gd name="connsiteY3089" fmla="*/ 2498346 h 6148267"/>
              <a:gd name="connsiteX3090" fmla="*/ 1274632 w 6134100"/>
              <a:gd name="connsiteY3090" fmla="*/ 2476745 h 6148267"/>
              <a:gd name="connsiteX3091" fmla="*/ 1283486 w 6134100"/>
              <a:gd name="connsiteY3091" fmla="*/ 2455143 h 6148267"/>
              <a:gd name="connsiteX3092" fmla="*/ 1292340 w 6134100"/>
              <a:gd name="connsiteY3092" fmla="*/ 2433542 h 6148267"/>
              <a:gd name="connsiteX3093" fmla="*/ 1301903 w 6134100"/>
              <a:gd name="connsiteY3093" fmla="*/ 2411941 h 6148267"/>
              <a:gd name="connsiteX3094" fmla="*/ 1311111 w 6134100"/>
              <a:gd name="connsiteY3094" fmla="*/ 2391048 h 6148267"/>
              <a:gd name="connsiteX3095" fmla="*/ 1321028 w 6134100"/>
              <a:gd name="connsiteY3095" fmla="*/ 2369800 h 6148267"/>
              <a:gd name="connsiteX3096" fmla="*/ 1330944 w 6134100"/>
              <a:gd name="connsiteY3096" fmla="*/ 2348553 h 6148267"/>
              <a:gd name="connsiteX3097" fmla="*/ 1341214 w 6134100"/>
              <a:gd name="connsiteY3097" fmla="*/ 2328013 h 6148267"/>
              <a:gd name="connsiteX3098" fmla="*/ 1351839 w 6134100"/>
              <a:gd name="connsiteY3098" fmla="*/ 2307121 h 6148267"/>
              <a:gd name="connsiteX3099" fmla="*/ 1362464 w 6134100"/>
              <a:gd name="connsiteY3099" fmla="*/ 2286936 h 6148267"/>
              <a:gd name="connsiteX3100" fmla="*/ 1373444 w 6134100"/>
              <a:gd name="connsiteY3100" fmla="*/ 2266397 h 6148267"/>
              <a:gd name="connsiteX3101" fmla="*/ 1384422 w 6134100"/>
              <a:gd name="connsiteY3101" fmla="*/ 2246212 h 6148267"/>
              <a:gd name="connsiteX3102" fmla="*/ 1396110 w 6134100"/>
              <a:gd name="connsiteY3102" fmla="*/ 2226027 h 6148267"/>
              <a:gd name="connsiteX3103" fmla="*/ 1407443 w 6134100"/>
              <a:gd name="connsiteY3103" fmla="*/ 2206196 h 6148267"/>
              <a:gd name="connsiteX3104" fmla="*/ 1419485 w 6134100"/>
              <a:gd name="connsiteY3104" fmla="*/ 2186720 h 6148267"/>
              <a:gd name="connsiteX3105" fmla="*/ 1431880 w 6134100"/>
              <a:gd name="connsiteY3105" fmla="*/ 2166889 h 6148267"/>
              <a:gd name="connsiteX3106" fmla="*/ 1443921 w 6134100"/>
              <a:gd name="connsiteY3106" fmla="*/ 2147413 h 6148267"/>
              <a:gd name="connsiteX3107" fmla="*/ 1456671 w 6134100"/>
              <a:gd name="connsiteY3107" fmla="*/ 2128290 h 6148267"/>
              <a:gd name="connsiteX3108" fmla="*/ 1469421 w 6134100"/>
              <a:gd name="connsiteY3108" fmla="*/ 2108813 h 6148267"/>
              <a:gd name="connsiteX3109" fmla="*/ 1482526 w 6134100"/>
              <a:gd name="connsiteY3109" fmla="*/ 2090045 h 6148267"/>
              <a:gd name="connsiteX3110" fmla="*/ 1495629 w 6134100"/>
              <a:gd name="connsiteY3110" fmla="*/ 2071276 h 6148267"/>
              <a:gd name="connsiteX3111" fmla="*/ 1509087 w 6134100"/>
              <a:gd name="connsiteY3111" fmla="*/ 2052862 h 6148267"/>
              <a:gd name="connsiteX3112" fmla="*/ 1522900 w 6134100"/>
              <a:gd name="connsiteY3112" fmla="*/ 2034448 h 6148267"/>
              <a:gd name="connsiteX3113" fmla="*/ 1536712 w 6134100"/>
              <a:gd name="connsiteY3113" fmla="*/ 2016388 h 6148267"/>
              <a:gd name="connsiteX3114" fmla="*/ 1550525 w 6134100"/>
              <a:gd name="connsiteY3114" fmla="*/ 1998328 h 6148267"/>
              <a:gd name="connsiteX3115" fmla="*/ 1564692 w 6134100"/>
              <a:gd name="connsiteY3115" fmla="*/ 1980268 h 6148267"/>
              <a:gd name="connsiteX3116" fmla="*/ 1579212 w 6134100"/>
              <a:gd name="connsiteY3116" fmla="*/ 1962561 h 6148267"/>
              <a:gd name="connsiteX3117" fmla="*/ 1594087 w 6134100"/>
              <a:gd name="connsiteY3117" fmla="*/ 1945210 h 6148267"/>
              <a:gd name="connsiteX3118" fmla="*/ 1608608 w 6134100"/>
              <a:gd name="connsiteY3118" fmla="*/ 1927857 h 6148267"/>
              <a:gd name="connsiteX3119" fmla="*/ 1623483 w 6134100"/>
              <a:gd name="connsiteY3119" fmla="*/ 1910860 h 6148267"/>
              <a:gd name="connsiteX3120" fmla="*/ 1639066 w 6134100"/>
              <a:gd name="connsiteY3120" fmla="*/ 1894216 h 6148267"/>
              <a:gd name="connsiteX3121" fmla="*/ 1654294 w 6134100"/>
              <a:gd name="connsiteY3121" fmla="*/ 1877218 h 6148267"/>
              <a:gd name="connsiteX3122" fmla="*/ 1670232 w 6134100"/>
              <a:gd name="connsiteY3122" fmla="*/ 1861283 h 6148267"/>
              <a:gd name="connsiteX3123" fmla="*/ 1685815 w 6134100"/>
              <a:gd name="connsiteY3123" fmla="*/ 1844640 h 6148267"/>
              <a:gd name="connsiteX3124" fmla="*/ 1702107 w 6134100"/>
              <a:gd name="connsiteY3124" fmla="*/ 1828704 h 6148267"/>
              <a:gd name="connsiteX3125" fmla="*/ 1718044 w 6134100"/>
              <a:gd name="connsiteY3125" fmla="*/ 1813122 h 6148267"/>
              <a:gd name="connsiteX3126" fmla="*/ 1734335 w 6134100"/>
              <a:gd name="connsiteY3126" fmla="*/ 1797188 h 6148267"/>
              <a:gd name="connsiteX3127" fmla="*/ 1750626 w 6134100"/>
              <a:gd name="connsiteY3127" fmla="*/ 1781960 h 6148267"/>
              <a:gd name="connsiteX3128" fmla="*/ 1767626 w 6134100"/>
              <a:gd name="connsiteY3128" fmla="*/ 1767087 h 6148267"/>
              <a:gd name="connsiteX3129" fmla="*/ 1784273 w 6134100"/>
              <a:gd name="connsiteY3129" fmla="*/ 1751859 h 6148267"/>
              <a:gd name="connsiteX3130" fmla="*/ 1801626 w 6134100"/>
              <a:gd name="connsiteY3130" fmla="*/ 1736987 h 6148267"/>
              <a:gd name="connsiteX3131" fmla="*/ 1818272 w 6134100"/>
              <a:gd name="connsiteY3131" fmla="*/ 1722822 h 6148267"/>
              <a:gd name="connsiteX3132" fmla="*/ 1835626 w 6134100"/>
              <a:gd name="connsiteY3132" fmla="*/ 1708657 h 6148267"/>
              <a:gd name="connsiteX3133" fmla="*/ 1852980 w 6134100"/>
              <a:gd name="connsiteY3133" fmla="*/ 1694493 h 6148267"/>
              <a:gd name="connsiteX3134" fmla="*/ 1870688 w 6134100"/>
              <a:gd name="connsiteY3134" fmla="*/ 1680682 h 6148267"/>
              <a:gd name="connsiteX3135" fmla="*/ 1888396 w 6134100"/>
              <a:gd name="connsiteY3135" fmla="*/ 1667225 h 6148267"/>
              <a:gd name="connsiteX3136" fmla="*/ 1906458 w 6134100"/>
              <a:gd name="connsiteY3136" fmla="*/ 1653768 h 6148267"/>
              <a:gd name="connsiteX3137" fmla="*/ 1924166 w 6134100"/>
              <a:gd name="connsiteY3137" fmla="*/ 1640665 h 6148267"/>
              <a:gd name="connsiteX3138" fmla="*/ 1942583 w 6134100"/>
              <a:gd name="connsiteY3138" fmla="*/ 1627563 h 6148267"/>
              <a:gd name="connsiteX3139" fmla="*/ 1960645 w 6134100"/>
              <a:gd name="connsiteY3139" fmla="*/ 1614815 h 6148267"/>
              <a:gd name="connsiteX3140" fmla="*/ 1979062 w 6134100"/>
              <a:gd name="connsiteY3140" fmla="*/ 1602420 h 6148267"/>
              <a:gd name="connsiteX3141" fmla="*/ 1997478 w 6134100"/>
              <a:gd name="connsiteY3141" fmla="*/ 1590381 h 6148267"/>
              <a:gd name="connsiteX3142" fmla="*/ 2015895 w 6134100"/>
              <a:gd name="connsiteY3142" fmla="*/ 1578341 h 6148267"/>
              <a:gd name="connsiteX3143" fmla="*/ 2034665 w 6134100"/>
              <a:gd name="connsiteY3143" fmla="*/ 1566300 h 6148267"/>
              <a:gd name="connsiteX3144" fmla="*/ 2053790 w 6134100"/>
              <a:gd name="connsiteY3144" fmla="*/ 1554969 h 6148267"/>
              <a:gd name="connsiteX3145" fmla="*/ 2072561 w 6134100"/>
              <a:gd name="connsiteY3145" fmla="*/ 1543637 h 6148267"/>
              <a:gd name="connsiteX3146" fmla="*/ 2091686 w 6134100"/>
              <a:gd name="connsiteY3146" fmla="*/ 1532659 h 6148267"/>
              <a:gd name="connsiteX3147" fmla="*/ 2110811 w 6134100"/>
              <a:gd name="connsiteY3147" fmla="*/ 1522036 h 6148267"/>
              <a:gd name="connsiteX3148" fmla="*/ 2130289 w 6134100"/>
              <a:gd name="connsiteY3148" fmla="*/ 1511412 h 6148267"/>
              <a:gd name="connsiteX3149" fmla="*/ 2149414 w 6134100"/>
              <a:gd name="connsiteY3149" fmla="*/ 1501142 h 6148267"/>
              <a:gd name="connsiteX3150" fmla="*/ 2168893 w 6134100"/>
              <a:gd name="connsiteY3150" fmla="*/ 1491227 h 6148267"/>
              <a:gd name="connsiteX3151" fmla="*/ 2188372 w 6134100"/>
              <a:gd name="connsiteY3151" fmla="*/ 1481311 h 6148267"/>
              <a:gd name="connsiteX3152" fmla="*/ 2207851 w 6134100"/>
              <a:gd name="connsiteY3152" fmla="*/ 1471396 h 6148267"/>
              <a:gd name="connsiteX3153" fmla="*/ 2227684 w 6134100"/>
              <a:gd name="connsiteY3153" fmla="*/ 1462189 h 6148267"/>
              <a:gd name="connsiteX3154" fmla="*/ 2247517 w 6134100"/>
              <a:gd name="connsiteY3154" fmla="*/ 1453336 h 6148267"/>
              <a:gd name="connsiteX3155" fmla="*/ 2267350 w 6134100"/>
              <a:gd name="connsiteY3155" fmla="*/ 1444483 h 6148267"/>
              <a:gd name="connsiteX3156" fmla="*/ 2287537 w 6134100"/>
              <a:gd name="connsiteY3156" fmla="*/ 1436339 h 6148267"/>
              <a:gd name="connsiteX3157" fmla="*/ 2307370 w 6134100"/>
              <a:gd name="connsiteY3157" fmla="*/ 1428193 h 6148267"/>
              <a:gd name="connsiteX3158" fmla="*/ 2327203 w 6134100"/>
              <a:gd name="connsiteY3158" fmla="*/ 1420048 h 6148267"/>
              <a:gd name="connsiteX3159" fmla="*/ 2347745 w 6134100"/>
              <a:gd name="connsiteY3159" fmla="*/ 1412258 h 6148267"/>
              <a:gd name="connsiteX3160" fmla="*/ 2367578 w 6134100"/>
              <a:gd name="connsiteY3160" fmla="*/ 1405176 h 6148267"/>
              <a:gd name="connsiteX3161" fmla="*/ 2388119 w 6134100"/>
              <a:gd name="connsiteY3161" fmla="*/ 1397739 h 6148267"/>
              <a:gd name="connsiteX3162" fmla="*/ 2408307 w 6134100"/>
              <a:gd name="connsiteY3162" fmla="*/ 1391011 h 6148267"/>
              <a:gd name="connsiteX3163" fmla="*/ 2428848 w 6134100"/>
              <a:gd name="connsiteY3163" fmla="*/ 1384283 h 6148267"/>
              <a:gd name="connsiteX3164" fmla="*/ 2449035 w 6134100"/>
              <a:gd name="connsiteY3164" fmla="*/ 1377908 h 6148267"/>
              <a:gd name="connsiteX3165" fmla="*/ 2469577 w 6134100"/>
              <a:gd name="connsiteY3165" fmla="*/ 1371534 h 6148267"/>
              <a:gd name="connsiteX3166" fmla="*/ 2489764 w 6134100"/>
              <a:gd name="connsiteY3166" fmla="*/ 1365514 h 6148267"/>
              <a:gd name="connsiteX3167" fmla="*/ 2510660 w 6134100"/>
              <a:gd name="connsiteY3167" fmla="*/ 1360202 h 6148267"/>
              <a:gd name="connsiteX3168" fmla="*/ 2527660 w 6134100"/>
              <a:gd name="connsiteY3168" fmla="*/ 1352766 h 6148267"/>
              <a:gd name="connsiteX3169" fmla="*/ 2544659 w 6134100"/>
              <a:gd name="connsiteY3169" fmla="*/ 1346038 h 6148267"/>
              <a:gd name="connsiteX3170" fmla="*/ 2561306 w 6134100"/>
              <a:gd name="connsiteY3170" fmla="*/ 1339309 h 6148267"/>
              <a:gd name="connsiteX3171" fmla="*/ 2578659 w 6134100"/>
              <a:gd name="connsiteY3171" fmla="*/ 1333289 h 6148267"/>
              <a:gd name="connsiteX3172" fmla="*/ 2596014 w 6134100"/>
              <a:gd name="connsiteY3172" fmla="*/ 1326560 h 6148267"/>
              <a:gd name="connsiteX3173" fmla="*/ 2613367 w 6134100"/>
              <a:gd name="connsiteY3173" fmla="*/ 1320541 h 6148267"/>
              <a:gd name="connsiteX3174" fmla="*/ 2630722 w 6134100"/>
              <a:gd name="connsiteY3174" fmla="*/ 1314521 h 6148267"/>
              <a:gd name="connsiteX3175" fmla="*/ 2648075 w 6134100"/>
              <a:gd name="connsiteY3175" fmla="*/ 1308146 h 6148267"/>
              <a:gd name="connsiteX3176" fmla="*/ 2647366 w 6134100"/>
              <a:gd name="connsiteY3176" fmla="*/ 1307793 h 6148267"/>
              <a:gd name="connsiteX3177" fmla="*/ 2647366 w 6134100"/>
              <a:gd name="connsiteY3177" fmla="*/ 1307438 h 6148267"/>
              <a:gd name="connsiteX3178" fmla="*/ 2648075 w 6134100"/>
              <a:gd name="connsiteY3178" fmla="*/ 1298585 h 6148267"/>
              <a:gd name="connsiteX3179" fmla="*/ 2648430 w 6134100"/>
              <a:gd name="connsiteY3179" fmla="*/ 1289378 h 6148267"/>
              <a:gd name="connsiteX3180" fmla="*/ 2649492 w 6134100"/>
              <a:gd name="connsiteY3180" fmla="*/ 1280525 h 6148267"/>
              <a:gd name="connsiteX3181" fmla="*/ 2651263 w 6134100"/>
              <a:gd name="connsiteY3181" fmla="*/ 1271318 h 6148267"/>
              <a:gd name="connsiteX3182" fmla="*/ 2653388 w 6134100"/>
              <a:gd name="connsiteY3182" fmla="*/ 1262111 h 6148267"/>
              <a:gd name="connsiteX3183" fmla="*/ 2655866 w 6134100"/>
              <a:gd name="connsiteY3183" fmla="*/ 1253258 h 6148267"/>
              <a:gd name="connsiteX3184" fmla="*/ 2659054 w 6134100"/>
              <a:gd name="connsiteY3184" fmla="*/ 1244051 h 6148267"/>
              <a:gd name="connsiteX3185" fmla="*/ 2662596 w 6134100"/>
              <a:gd name="connsiteY3185" fmla="*/ 1235197 h 6148267"/>
              <a:gd name="connsiteX3186" fmla="*/ 2666491 w 6134100"/>
              <a:gd name="connsiteY3186" fmla="*/ 1225990 h 6148267"/>
              <a:gd name="connsiteX3187" fmla="*/ 2671096 w 6134100"/>
              <a:gd name="connsiteY3187" fmla="*/ 1217138 h 6148267"/>
              <a:gd name="connsiteX3188" fmla="*/ 2675700 w 6134100"/>
              <a:gd name="connsiteY3188" fmla="*/ 1207931 h 6148267"/>
              <a:gd name="connsiteX3189" fmla="*/ 2681012 w 6134100"/>
              <a:gd name="connsiteY3189" fmla="*/ 1199077 h 6148267"/>
              <a:gd name="connsiteX3190" fmla="*/ 2686679 w 6134100"/>
              <a:gd name="connsiteY3190" fmla="*/ 1189870 h 6148267"/>
              <a:gd name="connsiteX3191" fmla="*/ 2692699 w 6134100"/>
              <a:gd name="connsiteY3191" fmla="*/ 1181017 h 6148267"/>
              <a:gd name="connsiteX3192" fmla="*/ 2699429 w 6134100"/>
              <a:gd name="connsiteY3192" fmla="*/ 1172164 h 6148267"/>
              <a:gd name="connsiteX3193" fmla="*/ 2706866 w 6134100"/>
              <a:gd name="connsiteY3193" fmla="*/ 1163311 h 6148267"/>
              <a:gd name="connsiteX3194" fmla="*/ 2640992 w 6134100"/>
              <a:gd name="connsiteY3194" fmla="*/ 1180663 h 6148267"/>
              <a:gd name="connsiteX3195" fmla="*/ 2608408 w 6134100"/>
              <a:gd name="connsiteY3195" fmla="*/ 1189870 h 6148267"/>
              <a:gd name="connsiteX3196" fmla="*/ 2577950 w 6134100"/>
              <a:gd name="connsiteY3196" fmla="*/ 1199077 h 6148267"/>
              <a:gd name="connsiteX3197" fmla="*/ 2517743 w 6134100"/>
              <a:gd name="connsiteY3197" fmla="*/ 1218200 h 6148267"/>
              <a:gd name="connsiteX3198" fmla="*/ 2510306 w 6134100"/>
              <a:gd name="connsiteY3198" fmla="*/ 1220678 h 6148267"/>
              <a:gd name="connsiteX3199" fmla="*/ 2502514 w 6134100"/>
              <a:gd name="connsiteY3199" fmla="*/ 1223157 h 6148267"/>
              <a:gd name="connsiteX3200" fmla="*/ 2495431 w 6134100"/>
              <a:gd name="connsiteY3200" fmla="*/ 1225990 h 6148267"/>
              <a:gd name="connsiteX3201" fmla="*/ 2487993 w 6134100"/>
              <a:gd name="connsiteY3201" fmla="*/ 1228824 h 6148267"/>
              <a:gd name="connsiteX3202" fmla="*/ 2457890 w 6134100"/>
              <a:gd name="connsiteY3202" fmla="*/ 1239801 h 6148267"/>
              <a:gd name="connsiteX3203" fmla="*/ 2450807 w 6134100"/>
              <a:gd name="connsiteY3203" fmla="*/ 1242634 h 6148267"/>
              <a:gd name="connsiteX3204" fmla="*/ 2443369 w 6134100"/>
              <a:gd name="connsiteY3204" fmla="*/ 1245113 h 6148267"/>
              <a:gd name="connsiteX3205" fmla="*/ 2435577 w 6134100"/>
              <a:gd name="connsiteY3205" fmla="*/ 1247946 h 6148267"/>
              <a:gd name="connsiteX3206" fmla="*/ 2428494 w 6134100"/>
              <a:gd name="connsiteY3206" fmla="*/ 1250780 h 6148267"/>
              <a:gd name="connsiteX3207" fmla="*/ 2421057 w 6134100"/>
              <a:gd name="connsiteY3207" fmla="*/ 1253612 h 6148267"/>
              <a:gd name="connsiteX3208" fmla="*/ 2413266 w 6134100"/>
              <a:gd name="connsiteY3208" fmla="*/ 1256445 h 6148267"/>
              <a:gd name="connsiteX3209" fmla="*/ 2406182 w 6134100"/>
              <a:gd name="connsiteY3209" fmla="*/ 1258924 h 6148267"/>
              <a:gd name="connsiteX3210" fmla="*/ 2398744 w 6134100"/>
              <a:gd name="connsiteY3210" fmla="*/ 1262111 h 6148267"/>
              <a:gd name="connsiteX3211" fmla="*/ 2340308 w 6134100"/>
              <a:gd name="connsiteY3211" fmla="*/ 1287253 h 6148267"/>
              <a:gd name="connsiteX3212" fmla="*/ 2310912 w 6134100"/>
              <a:gd name="connsiteY3212" fmla="*/ 1299647 h 6148267"/>
              <a:gd name="connsiteX3213" fmla="*/ 2303829 w 6134100"/>
              <a:gd name="connsiteY3213" fmla="*/ 1302834 h 6148267"/>
              <a:gd name="connsiteX3214" fmla="*/ 2296745 w 6134100"/>
              <a:gd name="connsiteY3214" fmla="*/ 1306376 h 6148267"/>
              <a:gd name="connsiteX3215" fmla="*/ 2289309 w 6134100"/>
              <a:gd name="connsiteY3215" fmla="*/ 1309917 h 6148267"/>
              <a:gd name="connsiteX3216" fmla="*/ 2282225 w 6134100"/>
              <a:gd name="connsiteY3216" fmla="*/ 1313104 h 6148267"/>
              <a:gd name="connsiteX3217" fmla="*/ 2224851 w 6134100"/>
              <a:gd name="connsiteY3217" fmla="*/ 1341434 h 6148267"/>
              <a:gd name="connsiteX3218" fmla="*/ 2217413 w 6134100"/>
              <a:gd name="connsiteY3218" fmla="*/ 1344621 h 6148267"/>
              <a:gd name="connsiteX3219" fmla="*/ 2210330 w 6134100"/>
              <a:gd name="connsiteY3219" fmla="*/ 1348163 h 6148267"/>
              <a:gd name="connsiteX3220" fmla="*/ 2203601 w 6134100"/>
              <a:gd name="connsiteY3220" fmla="*/ 1352058 h 6148267"/>
              <a:gd name="connsiteX3221" fmla="*/ 2196163 w 6134100"/>
              <a:gd name="connsiteY3221" fmla="*/ 1355953 h 6148267"/>
              <a:gd name="connsiteX3222" fmla="*/ 2168185 w 6134100"/>
              <a:gd name="connsiteY3222" fmla="*/ 1371180 h 6148267"/>
              <a:gd name="connsiteX3223" fmla="*/ 2154372 w 6134100"/>
              <a:gd name="connsiteY3223" fmla="*/ 1378971 h 6148267"/>
              <a:gd name="connsiteX3224" fmla="*/ 2140205 w 6134100"/>
              <a:gd name="connsiteY3224" fmla="*/ 1386761 h 6148267"/>
              <a:gd name="connsiteX3225" fmla="*/ 2126394 w 6134100"/>
              <a:gd name="connsiteY3225" fmla="*/ 1394198 h 6148267"/>
              <a:gd name="connsiteX3226" fmla="*/ 2112227 w 6134100"/>
              <a:gd name="connsiteY3226" fmla="*/ 1402342 h 6148267"/>
              <a:gd name="connsiteX3227" fmla="*/ 2057686 w 6134100"/>
              <a:gd name="connsiteY3227" fmla="*/ 1435276 h 6148267"/>
              <a:gd name="connsiteX3228" fmla="*/ 2029707 w 6134100"/>
              <a:gd name="connsiteY3228" fmla="*/ 1452274 h 6148267"/>
              <a:gd name="connsiteX3229" fmla="*/ 2003145 w 6134100"/>
              <a:gd name="connsiteY3229" fmla="*/ 1470334 h 6148267"/>
              <a:gd name="connsiteX3230" fmla="*/ 1949666 w 6134100"/>
              <a:gd name="connsiteY3230" fmla="*/ 1506100 h 6148267"/>
              <a:gd name="connsiteX3231" fmla="*/ 1936563 w 6134100"/>
              <a:gd name="connsiteY3231" fmla="*/ 1515661 h 6148267"/>
              <a:gd name="connsiteX3232" fmla="*/ 1923458 w 6134100"/>
              <a:gd name="connsiteY3232" fmla="*/ 1525223 h 6148267"/>
              <a:gd name="connsiteX3233" fmla="*/ 1910708 w 6134100"/>
              <a:gd name="connsiteY3233" fmla="*/ 1534784 h 6148267"/>
              <a:gd name="connsiteX3234" fmla="*/ 1897605 w 6134100"/>
              <a:gd name="connsiteY3234" fmla="*/ 1544699 h 6148267"/>
              <a:gd name="connsiteX3235" fmla="*/ 1871397 w 6134100"/>
              <a:gd name="connsiteY3235" fmla="*/ 1563822 h 6148267"/>
              <a:gd name="connsiteX3236" fmla="*/ 1858647 w 6134100"/>
              <a:gd name="connsiteY3236" fmla="*/ 1573737 h 6148267"/>
              <a:gd name="connsiteX3237" fmla="*/ 1846250 w 6134100"/>
              <a:gd name="connsiteY3237" fmla="*/ 1583652 h 6148267"/>
              <a:gd name="connsiteX3238" fmla="*/ 1795606 w 6134100"/>
              <a:gd name="connsiteY3238" fmla="*/ 1624731 h 6148267"/>
              <a:gd name="connsiteX3239" fmla="*/ 1776835 w 6134100"/>
              <a:gd name="connsiteY3239" fmla="*/ 1644561 h 6148267"/>
              <a:gd name="connsiteX3240" fmla="*/ 1758064 w 6134100"/>
              <a:gd name="connsiteY3240" fmla="*/ 1663683 h 6148267"/>
              <a:gd name="connsiteX3241" fmla="*/ 1740002 w 6134100"/>
              <a:gd name="connsiteY3241" fmla="*/ 1683514 h 6148267"/>
              <a:gd name="connsiteX3242" fmla="*/ 1721585 w 6134100"/>
              <a:gd name="connsiteY3242" fmla="*/ 1703700 h 6148267"/>
              <a:gd name="connsiteX3243" fmla="*/ 1703877 w 6134100"/>
              <a:gd name="connsiteY3243" fmla="*/ 1723531 h 6148267"/>
              <a:gd name="connsiteX3244" fmla="*/ 1686169 w 6134100"/>
              <a:gd name="connsiteY3244" fmla="*/ 1744069 h 6148267"/>
              <a:gd name="connsiteX3245" fmla="*/ 1668815 w 6134100"/>
              <a:gd name="connsiteY3245" fmla="*/ 1764608 h 6148267"/>
              <a:gd name="connsiteX3246" fmla="*/ 1652169 w 6134100"/>
              <a:gd name="connsiteY3246" fmla="*/ 1785501 h 6148267"/>
              <a:gd name="connsiteX3247" fmla="*/ 1635169 w 6134100"/>
              <a:gd name="connsiteY3247" fmla="*/ 1806748 h 6148267"/>
              <a:gd name="connsiteX3248" fmla="*/ 1618524 w 6134100"/>
              <a:gd name="connsiteY3248" fmla="*/ 1827641 h 6148267"/>
              <a:gd name="connsiteX3249" fmla="*/ 1601878 w 6134100"/>
              <a:gd name="connsiteY3249" fmla="*/ 1849243 h 6148267"/>
              <a:gd name="connsiteX3250" fmla="*/ 1586295 w 6134100"/>
              <a:gd name="connsiteY3250" fmla="*/ 1870845 h 6148267"/>
              <a:gd name="connsiteX3251" fmla="*/ 1570358 w 6134100"/>
              <a:gd name="connsiteY3251" fmla="*/ 1892799 h 6148267"/>
              <a:gd name="connsiteX3252" fmla="*/ 1554775 w 6134100"/>
              <a:gd name="connsiteY3252" fmla="*/ 1914402 h 6148267"/>
              <a:gd name="connsiteX3253" fmla="*/ 1539900 w 6134100"/>
              <a:gd name="connsiteY3253" fmla="*/ 1936711 h 6148267"/>
              <a:gd name="connsiteX3254" fmla="*/ 1524671 w 6134100"/>
              <a:gd name="connsiteY3254" fmla="*/ 1959020 h 6148267"/>
              <a:gd name="connsiteX3255" fmla="*/ 1510151 w 6134100"/>
              <a:gd name="connsiteY3255" fmla="*/ 1981684 h 6148267"/>
              <a:gd name="connsiteX3256" fmla="*/ 1495629 w 6134100"/>
              <a:gd name="connsiteY3256" fmla="*/ 2004348 h 6148267"/>
              <a:gd name="connsiteX3257" fmla="*/ 1481817 w 6134100"/>
              <a:gd name="connsiteY3257" fmla="*/ 2027366 h 6148267"/>
              <a:gd name="connsiteX3258" fmla="*/ 1468005 w 6134100"/>
              <a:gd name="connsiteY3258" fmla="*/ 2050383 h 6148267"/>
              <a:gd name="connsiteX3259" fmla="*/ 1454193 w 6134100"/>
              <a:gd name="connsiteY3259" fmla="*/ 2073756 h 6148267"/>
              <a:gd name="connsiteX3260" fmla="*/ 1441088 w 6134100"/>
              <a:gd name="connsiteY3260" fmla="*/ 2097127 h 6148267"/>
              <a:gd name="connsiteX3261" fmla="*/ 1427985 w 6134100"/>
              <a:gd name="connsiteY3261" fmla="*/ 2120853 h 6148267"/>
              <a:gd name="connsiteX3262" fmla="*/ 1415235 w 6134100"/>
              <a:gd name="connsiteY3262" fmla="*/ 2144226 h 6148267"/>
              <a:gd name="connsiteX3263" fmla="*/ 1402839 w 6134100"/>
              <a:gd name="connsiteY3263" fmla="*/ 2167952 h 6148267"/>
              <a:gd name="connsiteX3264" fmla="*/ 1391152 w 6134100"/>
              <a:gd name="connsiteY3264" fmla="*/ 2192386 h 6148267"/>
              <a:gd name="connsiteX3265" fmla="*/ 1379110 w 6134100"/>
              <a:gd name="connsiteY3265" fmla="*/ 2216466 h 6148267"/>
              <a:gd name="connsiteX3266" fmla="*/ 1367422 w 6134100"/>
              <a:gd name="connsiteY3266" fmla="*/ 2240901 h 6148267"/>
              <a:gd name="connsiteX3267" fmla="*/ 1356444 w 6134100"/>
              <a:gd name="connsiteY3267" fmla="*/ 2265335 h 6148267"/>
              <a:gd name="connsiteX3268" fmla="*/ 1345819 w 6134100"/>
              <a:gd name="connsiteY3268" fmla="*/ 2289770 h 6148267"/>
              <a:gd name="connsiteX3269" fmla="*/ 1335194 w 6134100"/>
              <a:gd name="connsiteY3269" fmla="*/ 2314558 h 6148267"/>
              <a:gd name="connsiteX3270" fmla="*/ 1324923 w 6134100"/>
              <a:gd name="connsiteY3270" fmla="*/ 2339346 h 6148267"/>
              <a:gd name="connsiteX3271" fmla="*/ 1321736 w 6134100"/>
              <a:gd name="connsiteY3271" fmla="*/ 2346428 h 6148267"/>
              <a:gd name="connsiteX3272" fmla="*/ 1318903 w 6134100"/>
              <a:gd name="connsiteY3272" fmla="*/ 2353156 h 6148267"/>
              <a:gd name="connsiteX3273" fmla="*/ 1315361 w 6134100"/>
              <a:gd name="connsiteY3273" fmla="*/ 2359531 h 6148267"/>
              <a:gd name="connsiteX3274" fmla="*/ 1311465 w 6134100"/>
              <a:gd name="connsiteY3274" fmla="*/ 2365551 h 6148267"/>
              <a:gd name="connsiteX3275" fmla="*/ 1307215 w 6134100"/>
              <a:gd name="connsiteY3275" fmla="*/ 2370862 h 6148267"/>
              <a:gd name="connsiteX3276" fmla="*/ 1302965 w 6134100"/>
              <a:gd name="connsiteY3276" fmla="*/ 2375820 h 6148267"/>
              <a:gd name="connsiteX3277" fmla="*/ 1298361 w 6134100"/>
              <a:gd name="connsiteY3277" fmla="*/ 2380424 h 6148267"/>
              <a:gd name="connsiteX3278" fmla="*/ 1293756 w 6134100"/>
              <a:gd name="connsiteY3278" fmla="*/ 2384673 h 6148267"/>
              <a:gd name="connsiteX3279" fmla="*/ 1288798 w 6134100"/>
              <a:gd name="connsiteY3279" fmla="*/ 2388215 h 6148267"/>
              <a:gd name="connsiteX3280" fmla="*/ 1284195 w 6134100"/>
              <a:gd name="connsiteY3280" fmla="*/ 2391048 h 6148267"/>
              <a:gd name="connsiteX3281" fmla="*/ 1279236 w 6134100"/>
              <a:gd name="connsiteY3281" fmla="*/ 2393526 h 6148267"/>
              <a:gd name="connsiteX3282" fmla="*/ 1274278 w 6134100"/>
              <a:gd name="connsiteY3282" fmla="*/ 2395297 h 6148267"/>
              <a:gd name="connsiteX3283" fmla="*/ 1269320 w 6134100"/>
              <a:gd name="connsiteY3283" fmla="*/ 2396360 h 6148267"/>
              <a:gd name="connsiteX3284" fmla="*/ 1264007 w 6134100"/>
              <a:gd name="connsiteY3284" fmla="*/ 2396360 h 6148267"/>
              <a:gd name="connsiteX3285" fmla="*/ 1259049 w 6134100"/>
              <a:gd name="connsiteY3285" fmla="*/ 2396005 h 6148267"/>
              <a:gd name="connsiteX3286" fmla="*/ 1254090 w 6134100"/>
              <a:gd name="connsiteY3286" fmla="*/ 2394943 h 6148267"/>
              <a:gd name="connsiteX3287" fmla="*/ 1252320 w 6134100"/>
              <a:gd name="connsiteY3287" fmla="*/ 2393880 h 6148267"/>
              <a:gd name="connsiteX3288" fmla="*/ 1249840 w 6134100"/>
              <a:gd name="connsiteY3288" fmla="*/ 2393172 h 6148267"/>
              <a:gd name="connsiteX3289" fmla="*/ 1248070 w 6134100"/>
              <a:gd name="connsiteY3289" fmla="*/ 2392110 h 6148267"/>
              <a:gd name="connsiteX3290" fmla="*/ 1245945 w 6134100"/>
              <a:gd name="connsiteY3290" fmla="*/ 2390693 h 6148267"/>
              <a:gd name="connsiteX3291" fmla="*/ 1243112 w 6134100"/>
              <a:gd name="connsiteY3291" fmla="*/ 2387506 h 6148267"/>
              <a:gd name="connsiteX3292" fmla="*/ 1239924 w 6134100"/>
              <a:gd name="connsiteY3292" fmla="*/ 2383611 h 6148267"/>
              <a:gd name="connsiteX3293" fmla="*/ 1237799 w 6134100"/>
              <a:gd name="connsiteY3293" fmla="*/ 2379361 h 6148267"/>
              <a:gd name="connsiteX3294" fmla="*/ 1235674 w 6134100"/>
              <a:gd name="connsiteY3294" fmla="*/ 2374404 h 6148267"/>
              <a:gd name="connsiteX3295" fmla="*/ 1234257 w 6134100"/>
              <a:gd name="connsiteY3295" fmla="*/ 2369092 h 6148267"/>
              <a:gd name="connsiteX3296" fmla="*/ 1233195 w 6134100"/>
              <a:gd name="connsiteY3296" fmla="*/ 2363427 h 6148267"/>
              <a:gd name="connsiteX3297" fmla="*/ 1232132 w 6134100"/>
              <a:gd name="connsiteY3297" fmla="*/ 2356698 h 6148267"/>
              <a:gd name="connsiteX3298" fmla="*/ 1232132 w 6134100"/>
              <a:gd name="connsiteY3298" fmla="*/ 2350324 h 6148267"/>
              <a:gd name="connsiteX3299" fmla="*/ 1232132 w 6134100"/>
              <a:gd name="connsiteY3299" fmla="*/ 2343241 h 6148267"/>
              <a:gd name="connsiteX3300" fmla="*/ 1233195 w 6134100"/>
              <a:gd name="connsiteY3300" fmla="*/ 2336159 h 6148267"/>
              <a:gd name="connsiteX3301" fmla="*/ 1234612 w 6134100"/>
              <a:gd name="connsiteY3301" fmla="*/ 2328368 h 6148267"/>
              <a:gd name="connsiteX3302" fmla="*/ 1236028 w 6134100"/>
              <a:gd name="connsiteY3302" fmla="*/ 2320578 h 6148267"/>
              <a:gd name="connsiteX3303" fmla="*/ 1238153 w 6134100"/>
              <a:gd name="connsiteY3303" fmla="*/ 2313141 h 6148267"/>
              <a:gd name="connsiteX3304" fmla="*/ 1240632 w 6134100"/>
              <a:gd name="connsiteY3304" fmla="*/ 2304996 h 6148267"/>
              <a:gd name="connsiteX3305" fmla="*/ 1245945 w 6134100"/>
              <a:gd name="connsiteY3305" fmla="*/ 2292248 h 6148267"/>
              <a:gd name="connsiteX3306" fmla="*/ 1251257 w 6134100"/>
              <a:gd name="connsiteY3306" fmla="*/ 2279500 h 6148267"/>
              <a:gd name="connsiteX3307" fmla="*/ 1256570 w 6134100"/>
              <a:gd name="connsiteY3307" fmla="*/ 2266751 h 6148267"/>
              <a:gd name="connsiteX3308" fmla="*/ 1261882 w 6134100"/>
              <a:gd name="connsiteY3308" fmla="*/ 2254357 h 6148267"/>
              <a:gd name="connsiteX3309" fmla="*/ 1267195 w 6134100"/>
              <a:gd name="connsiteY3309" fmla="*/ 2241609 h 6148267"/>
              <a:gd name="connsiteX3310" fmla="*/ 1272861 w 6134100"/>
              <a:gd name="connsiteY3310" fmla="*/ 2228860 h 6148267"/>
              <a:gd name="connsiteX3311" fmla="*/ 1278528 w 6134100"/>
              <a:gd name="connsiteY3311" fmla="*/ 2216466 h 6148267"/>
              <a:gd name="connsiteX3312" fmla="*/ 1283840 w 6134100"/>
              <a:gd name="connsiteY3312" fmla="*/ 2203718 h 6148267"/>
              <a:gd name="connsiteX3313" fmla="*/ 1289861 w 6134100"/>
              <a:gd name="connsiteY3313" fmla="*/ 2191677 h 6148267"/>
              <a:gd name="connsiteX3314" fmla="*/ 1295528 w 6134100"/>
              <a:gd name="connsiteY3314" fmla="*/ 2178929 h 6148267"/>
              <a:gd name="connsiteX3315" fmla="*/ 1301903 w 6134100"/>
              <a:gd name="connsiteY3315" fmla="*/ 2166536 h 6148267"/>
              <a:gd name="connsiteX3316" fmla="*/ 1307569 w 6134100"/>
              <a:gd name="connsiteY3316" fmla="*/ 2154141 h 6148267"/>
              <a:gd name="connsiteX3317" fmla="*/ 1313590 w 6134100"/>
              <a:gd name="connsiteY3317" fmla="*/ 2142101 h 6148267"/>
              <a:gd name="connsiteX3318" fmla="*/ 1319965 w 6134100"/>
              <a:gd name="connsiteY3318" fmla="*/ 2129707 h 6148267"/>
              <a:gd name="connsiteX3319" fmla="*/ 1325986 w 6134100"/>
              <a:gd name="connsiteY3319" fmla="*/ 2117312 h 6148267"/>
              <a:gd name="connsiteX3320" fmla="*/ 1332361 w 6134100"/>
              <a:gd name="connsiteY3320" fmla="*/ 2105272 h 6148267"/>
              <a:gd name="connsiteX3321" fmla="*/ 1321736 w 6134100"/>
              <a:gd name="connsiteY3321" fmla="*/ 2112001 h 6148267"/>
              <a:gd name="connsiteX3322" fmla="*/ 1311111 w 6134100"/>
              <a:gd name="connsiteY3322" fmla="*/ 2118729 h 6148267"/>
              <a:gd name="connsiteX3323" fmla="*/ 1300840 w 6134100"/>
              <a:gd name="connsiteY3323" fmla="*/ 2124395 h 6148267"/>
              <a:gd name="connsiteX3324" fmla="*/ 1290215 w 6134100"/>
              <a:gd name="connsiteY3324" fmla="*/ 2129707 h 6148267"/>
              <a:gd name="connsiteX3325" fmla="*/ 1279945 w 6134100"/>
              <a:gd name="connsiteY3325" fmla="*/ 2134664 h 6148267"/>
              <a:gd name="connsiteX3326" fmla="*/ 1269673 w 6134100"/>
              <a:gd name="connsiteY3326" fmla="*/ 2138914 h 6148267"/>
              <a:gd name="connsiteX3327" fmla="*/ 1259049 w 6134100"/>
              <a:gd name="connsiteY3327" fmla="*/ 2142454 h 6148267"/>
              <a:gd name="connsiteX3328" fmla="*/ 1248778 w 6134100"/>
              <a:gd name="connsiteY3328" fmla="*/ 2145288 h 6148267"/>
              <a:gd name="connsiteX3329" fmla="*/ 1238507 w 6134100"/>
              <a:gd name="connsiteY3329" fmla="*/ 2147767 h 6148267"/>
              <a:gd name="connsiteX3330" fmla="*/ 1228591 w 6134100"/>
              <a:gd name="connsiteY3330" fmla="*/ 2149183 h 6148267"/>
              <a:gd name="connsiteX3331" fmla="*/ 1218320 w 6134100"/>
              <a:gd name="connsiteY3331" fmla="*/ 2149892 h 6148267"/>
              <a:gd name="connsiteX3332" fmla="*/ 1208757 w 6134100"/>
              <a:gd name="connsiteY3332" fmla="*/ 2150600 h 6148267"/>
              <a:gd name="connsiteX3333" fmla="*/ 1203799 w 6134100"/>
              <a:gd name="connsiteY3333" fmla="*/ 2149892 h 6148267"/>
              <a:gd name="connsiteX3334" fmla="*/ 1199196 w 6134100"/>
              <a:gd name="connsiteY3334" fmla="*/ 2149538 h 6148267"/>
              <a:gd name="connsiteX3335" fmla="*/ 1194237 w 6134100"/>
              <a:gd name="connsiteY3335" fmla="*/ 2149183 h 6148267"/>
              <a:gd name="connsiteX3336" fmla="*/ 1189633 w 6134100"/>
              <a:gd name="connsiteY3336" fmla="*/ 2148475 h 6148267"/>
              <a:gd name="connsiteX3337" fmla="*/ 1185029 w 6134100"/>
              <a:gd name="connsiteY3337" fmla="*/ 2147767 h 6148267"/>
              <a:gd name="connsiteX3338" fmla="*/ 1180424 w 6134100"/>
              <a:gd name="connsiteY3338" fmla="*/ 2146705 h 6148267"/>
              <a:gd name="connsiteX3339" fmla="*/ 1176174 w 6134100"/>
              <a:gd name="connsiteY3339" fmla="*/ 2144933 h 6148267"/>
              <a:gd name="connsiteX3340" fmla="*/ 1171571 w 6134100"/>
              <a:gd name="connsiteY3340" fmla="*/ 2143517 h 6148267"/>
              <a:gd name="connsiteX3341" fmla="*/ 1167321 w 6134100"/>
              <a:gd name="connsiteY3341" fmla="*/ 2142101 h 6148267"/>
              <a:gd name="connsiteX3342" fmla="*/ 1163425 w 6134100"/>
              <a:gd name="connsiteY3342" fmla="*/ 2139976 h 6148267"/>
              <a:gd name="connsiteX3343" fmla="*/ 1159175 w 6134100"/>
              <a:gd name="connsiteY3343" fmla="*/ 2138206 h 6148267"/>
              <a:gd name="connsiteX3344" fmla="*/ 1155633 w 6134100"/>
              <a:gd name="connsiteY3344" fmla="*/ 2135726 h 6148267"/>
              <a:gd name="connsiteX3345" fmla="*/ 1152091 w 6134100"/>
              <a:gd name="connsiteY3345" fmla="*/ 2133602 h 6148267"/>
              <a:gd name="connsiteX3346" fmla="*/ 1148550 w 6134100"/>
              <a:gd name="connsiteY3346" fmla="*/ 2130769 h 6148267"/>
              <a:gd name="connsiteX3347" fmla="*/ 1144654 w 6134100"/>
              <a:gd name="connsiteY3347" fmla="*/ 2128290 h 6148267"/>
              <a:gd name="connsiteX3348" fmla="*/ 1141466 w 6134100"/>
              <a:gd name="connsiteY3348" fmla="*/ 2125457 h 6148267"/>
              <a:gd name="connsiteX3349" fmla="*/ 1138280 w 6134100"/>
              <a:gd name="connsiteY3349" fmla="*/ 2122270 h 6148267"/>
              <a:gd name="connsiteX3350" fmla="*/ 1135092 w 6134100"/>
              <a:gd name="connsiteY3350" fmla="*/ 2119437 h 6148267"/>
              <a:gd name="connsiteX3351" fmla="*/ 1131905 w 6134100"/>
              <a:gd name="connsiteY3351" fmla="*/ 2115896 h 6148267"/>
              <a:gd name="connsiteX3352" fmla="*/ 1129425 w 6134100"/>
              <a:gd name="connsiteY3352" fmla="*/ 2112355 h 6148267"/>
              <a:gd name="connsiteX3353" fmla="*/ 1123758 w 6134100"/>
              <a:gd name="connsiteY3353" fmla="*/ 2104564 h 6148267"/>
              <a:gd name="connsiteX3354" fmla="*/ 1118800 w 6134100"/>
              <a:gd name="connsiteY3354" fmla="*/ 2096774 h 6148267"/>
              <a:gd name="connsiteX3355" fmla="*/ 1114550 w 6134100"/>
              <a:gd name="connsiteY3355" fmla="*/ 2088275 h 6148267"/>
              <a:gd name="connsiteX3356" fmla="*/ 1110300 w 6134100"/>
              <a:gd name="connsiteY3356" fmla="*/ 2079068 h 6148267"/>
              <a:gd name="connsiteX3357" fmla="*/ 1107113 w 6134100"/>
              <a:gd name="connsiteY3357" fmla="*/ 2069152 h 6148267"/>
              <a:gd name="connsiteX3358" fmla="*/ 1104280 w 6134100"/>
              <a:gd name="connsiteY3358" fmla="*/ 2058882 h 6148267"/>
              <a:gd name="connsiteX3359" fmla="*/ 1101447 w 6134100"/>
              <a:gd name="connsiteY3359" fmla="*/ 2048258 h 6148267"/>
              <a:gd name="connsiteX3360" fmla="*/ 1099675 w 6134100"/>
              <a:gd name="connsiteY3360" fmla="*/ 2036573 h 6148267"/>
              <a:gd name="connsiteX3361" fmla="*/ 1098259 w 6134100"/>
              <a:gd name="connsiteY3361" fmla="*/ 2025241 h 6148267"/>
              <a:gd name="connsiteX3362" fmla="*/ 1097197 w 6134100"/>
              <a:gd name="connsiteY3362" fmla="*/ 2012847 h 6148267"/>
              <a:gd name="connsiteX3363" fmla="*/ 1078072 w 6134100"/>
              <a:gd name="connsiteY3363" fmla="*/ 2040823 h 6148267"/>
              <a:gd name="connsiteX3364" fmla="*/ 1058947 w 6134100"/>
              <a:gd name="connsiteY3364" fmla="*/ 2069506 h 6148267"/>
              <a:gd name="connsiteX3365" fmla="*/ 1040531 w 6134100"/>
              <a:gd name="connsiteY3365" fmla="*/ 2097836 h 6148267"/>
              <a:gd name="connsiteX3366" fmla="*/ 1022468 w 6134100"/>
              <a:gd name="connsiteY3366" fmla="*/ 2126519 h 6148267"/>
              <a:gd name="connsiteX3367" fmla="*/ 1004406 w 6134100"/>
              <a:gd name="connsiteY3367" fmla="*/ 2155912 h 6148267"/>
              <a:gd name="connsiteX3368" fmla="*/ 987051 w 6134100"/>
              <a:gd name="connsiteY3368" fmla="*/ 2184950 h 6148267"/>
              <a:gd name="connsiteX3369" fmla="*/ 969698 w 6134100"/>
              <a:gd name="connsiteY3369" fmla="*/ 2214696 h 6148267"/>
              <a:gd name="connsiteX3370" fmla="*/ 952698 w 6134100"/>
              <a:gd name="connsiteY3370" fmla="*/ 2244441 h 6148267"/>
              <a:gd name="connsiteX3371" fmla="*/ 936407 w 6134100"/>
              <a:gd name="connsiteY3371" fmla="*/ 2274542 h 6148267"/>
              <a:gd name="connsiteX3372" fmla="*/ 920115 w 6134100"/>
              <a:gd name="connsiteY3372" fmla="*/ 2304996 h 6148267"/>
              <a:gd name="connsiteX3373" fmla="*/ 904532 w 6134100"/>
              <a:gd name="connsiteY3373" fmla="*/ 2335097 h 6148267"/>
              <a:gd name="connsiteX3374" fmla="*/ 888949 w 6134100"/>
              <a:gd name="connsiteY3374" fmla="*/ 2365905 h 6148267"/>
              <a:gd name="connsiteX3375" fmla="*/ 873719 w 6134100"/>
              <a:gd name="connsiteY3375" fmla="*/ 2397068 h 6148267"/>
              <a:gd name="connsiteX3376" fmla="*/ 859199 w 6134100"/>
              <a:gd name="connsiteY3376" fmla="*/ 2428230 h 6148267"/>
              <a:gd name="connsiteX3377" fmla="*/ 844324 w 6134100"/>
              <a:gd name="connsiteY3377" fmla="*/ 2459747 h 6148267"/>
              <a:gd name="connsiteX3378" fmla="*/ 830511 w 6134100"/>
              <a:gd name="connsiteY3378" fmla="*/ 2491263 h 6148267"/>
              <a:gd name="connsiteX3379" fmla="*/ 816700 w 6134100"/>
              <a:gd name="connsiteY3379" fmla="*/ 2523134 h 6148267"/>
              <a:gd name="connsiteX3380" fmla="*/ 803242 w 6134100"/>
              <a:gd name="connsiteY3380" fmla="*/ 2555006 h 6148267"/>
              <a:gd name="connsiteX3381" fmla="*/ 790137 w 6134100"/>
              <a:gd name="connsiteY3381" fmla="*/ 2587231 h 6148267"/>
              <a:gd name="connsiteX3382" fmla="*/ 777742 w 6134100"/>
              <a:gd name="connsiteY3382" fmla="*/ 2619809 h 6148267"/>
              <a:gd name="connsiteX3383" fmla="*/ 765346 w 6134100"/>
              <a:gd name="connsiteY3383" fmla="*/ 2652743 h 6148267"/>
              <a:gd name="connsiteX3384" fmla="*/ 753304 w 6134100"/>
              <a:gd name="connsiteY3384" fmla="*/ 2685322 h 6148267"/>
              <a:gd name="connsiteX3385" fmla="*/ 741971 w 6134100"/>
              <a:gd name="connsiteY3385" fmla="*/ 2718255 h 6148267"/>
              <a:gd name="connsiteX3386" fmla="*/ 730284 w 6134100"/>
              <a:gd name="connsiteY3386" fmla="*/ 2751542 h 6148267"/>
              <a:gd name="connsiteX3387" fmla="*/ 719659 w 6134100"/>
              <a:gd name="connsiteY3387" fmla="*/ 2784476 h 6148267"/>
              <a:gd name="connsiteX3388" fmla="*/ 709034 w 6134100"/>
              <a:gd name="connsiteY3388" fmla="*/ 2818117 h 6148267"/>
              <a:gd name="connsiteX3389" fmla="*/ 698763 w 6134100"/>
              <a:gd name="connsiteY3389" fmla="*/ 2851759 h 6148267"/>
              <a:gd name="connsiteX3390" fmla="*/ 689201 w 6134100"/>
              <a:gd name="connsiteY3390" fmla="*/ 2885400 h 6148267"/>
              <a:gd name="connsiteX3391" fmla="*/ 679638 w 6134100"/>
              <a:gd name="connsiteY3391" fmla="*/ 2919395 h 6148267"/>
              <a:gd name="connsiteX3392" fmla="*/ 670430 w 6134100"/>
              <a:gd name="connsiteY3392" fmla="*/ 2953391 h 6148267"/>
              <a:gd name="connsiteX3393" fmla="*/ 661930 w 6134100"/>
              <a:gd name="connsiteY3393" fmla="*/ 2987740 h 6148267"/>
              <a:gd name="connsiteX3394" fmla="*/ 653430 w 6134100"/>
              <a:gd name="connsiteY3394" fmla="*/ 3021736 h 6148267"/>
              <a:gd name="connsiteX3395" fmla="*/ 652368 w 6134100"/>
              <a:gd name="connsiteY3395" fmla="*/ 3025985 h 6148267"/>
              <a:gd name="connsiteX3396" fmla="*/ 651660 w 6134100"/>
              <a:gd name="connsiteY3396" fmla="*/ 3029527 h 6148267"/>
              <a:gd name="connsiteX3397" fmla="*/ 650243 w 6134100"/>
              <a:gd name="connsiteY3397" fmla="*/ 3033069 h 6148267"/>
              <a:gd name="connsiteX3398" fmla="*/ 648827 w 6134100"/>
              <a:gd name="connsiteY3398" fmla="*/ 3036256 h 6148267"/>
              <a:gd name="connsiteX3399" fmla="*/ 647410 w 6134100"/>
              <a:gd name="connsiteY3399" fmla="*/ 3038734 h 6148267"/>
              <a:gd name="connsiteX3400" fmla="*/ 645639 w 6134100"/>
              <a:gd name="connsiteY3400" fmla="*/ 3041567 h 6148267"/>
              <a:gd name="connsiteX3401" fmla="*/ 644222 w 6134100"/>
              <a:gd name="connsiteY3401" fmla="*/ 3043691 h 6148267"/>
              <a:gd name="connsiteX3402" fmla="*/ 642805 w 6134100"/>
              <a:gd name="connsiteY3402" fmla="*/ 3045463 h 6148267"/>
              <a:gd name="connsiteX3403" fmla="*/ 640680 w 6134100"/>
              <a:gd name="connsiteY3403" fmla="*/ 3046880 h 6148267"/>
              <a:gd name="connsiteX3404" fmla="*/ 639264 w 6134100"/>
              <a:gd name="connsiteY3404" fmla="*/ 3047941 h 6148267"/>
              <a:gd name="connsiteX3405" fmla="*/ 637139 w 6134100"/>
              <a:gd name="connsiteY3405" fmla="*/ 3048650 h 6148267"/>
              <a:gd name="connsiteX3406" fmla="*/ 635368 w 6134100"/>
              <a:gd name="connsiteY3406" fmla="*/ 3049003 h 6148267"/>
              <a:gd name="connsiteX3407" fmla="*/ 633597 w 6134100"/>
              <a:gd name="connsiteY3407" fmla="*/ 3049003 h 6148267"/>
              <a:gd name="connsiteX3408" fmla="*/ 631472 w 6134100"/>
              <a:gd name="connsiteY3408" fmla="*/ 3048650 h 6148267"/>
              <a:gd name="connsiteX3409" fmla="*/ 629702 w 6134100"/>
              <a:gd name="connsiteY3409" fmla="*/ 3047941 h 6148267"/>
              <a:gd name="connsiteX3410" fmla="*/ 627577 w 6134100"/>
              <a:gd name="connsiteY3410" fmla="*/ 3046525 h 6148267"/>
              <a:gd name="connsiteX3411" fmla="*/ 625805 w 6134100"/>
              <a:gd name="connsiteY3411" fmla="*/ 3044754 h 6148267"/>
              <a:gd name="connsiteX3412" fmla="*/ 624035 w 6134100"/>
              <a:gd name="connsiteY3412" fmla="*/ 3042629 h 6148267"/>
              <a:gd name="connsiteX3413" fmla="*/ 622618 w 6134100"/>
              <a:gd name="connsiteY3413" fmla="*/ 3040151 h 6148267"/>
              <a:gd name="connsiteX3414" fmla="*/ 621202 w 6134100"/>
              <a:gd name="connsiteY3414" fmla="*/ 3038026 h 6148267"/>
              <a:gd name="connsiteX3415" fmla="*/ 620139 w 6134100"/>
              <a:gd name="connsiteY3415" fmla="*/ 3034839 h 6148267"/>
              <a:gd name="connsiteX3416" fmla="*/ 618722 w 6134100"/>
              <a:gd name="connsiteY3416" fmla="*/ 3032006 h 6148267"/>
              <a:gd name="connsiteX3417" fmla="*/ 617660 w 6134100"/>
              <a:gd name="connsiteY3417" fmla="*/ 3028465 h 6148267"/>
              <a:gd name="connsiteX3418" fmla="*/ 616952 w 6134100"/>
              <a:gd name="connsiteY3418" fmla="*/ 3024923 h 6148267"/>
              <a:gd name="connsiteX3419" fmla="*/ 616597 w 6134100"/>
              <a:gd name="connsiteY3419" fmla="*/ 3021382 h 6148267"/>
              <a:gd name="connsiteX3420" fmla="*/ 616244 w 6134100"/>
              <a:gd name="connsiteY3420" fmla="*/ 3017487 h 6148267"/>
              <a:gd name="connsiteX3421" fmla="*/ 615889 w 6134100"/>
              <a:gd name="connsiteY3421" fmla="*/ 3013946 h 6148267"/>
              <a:gd name="connsiteX3422" fmla="*/ 615889 w 6134100"/>
              <a:gd name="connsiteY3422" fmla="*/ 3010050 h 6148267"/>
              <a:gd name="connsiteX3423" fmla="*/ 616244 w 6134100"/>
              <a:gd name="connsiteY3423" fmla="*/ 3005801 h 6148267"/>
              <a:gd name="connsiteX3424" fmla="*/ 616597 w 6134100"/>
              <a:gd name="connsiteY3424" fmla="*/ 3001906 h 6148267"/>
              <a:gd name="connsiteX3425" fmla="*/ 617305 w 6134100"/>
              <a:gd name="connsiteY3425" fmla="*/ 2997656 h 6148267"/>
              <a:gd name="connsiteX3426" fmla="*/ 618014 w 6134100"/>
              <a:gd name="connsiteY3426" fmla="*/ 2993760 h 6148267"/>
              <a:gd name="connsiteX3427" fmla="*/ 621555 w 6134100"/>
              <a:gd name="connsiteY3427" fmla="*/ 2967910 h 6148267"/>
              <a:gd name="connsiteX3428" fmla="*/ 625097 w 6134100"/>
              <a:gd name="connsiteY3428" fmla="*/ 2942768 h 6148267"/>
              <a:gd name="connsiteX3429" fmla="*/ 628285 w 6134100"/>
              <a:gd name="connsiteY3429" fmla="*/ 2917270 h 6148267"/>
              <a:gd name="connsiteX3430" fmla="*/ 632180 w 6134100"/>
              <a:gd name="connsiteY3430" fmla="*/ 2892129 h 6148267"/>
              <a:gd name="connsiteX3431" fmla="*/ 636430 w 6134100"/>
              <a:gd name="connsiteY3431" fmla="*/ 2866631 h 6148267"/>
              <a:gd name="connsiteX3432" fmla="*/ 641035 w 6134100"/>
              <a:gd name="connsiteY3432" fmla="*/ 2841488 h 6148267"/>
              <a:gd name="connsiteX3433" fmla="*/ 645639 w 6134100"/>
              <a:gd name="connsiteY3433" fmla="*/ 2816347 h 6148267"/>
              <a:gd name="connsiteX3434" fmla="*/ 650597 w 6134100"/>
              <a:gd name="connsiteY3434" fmla="*/ 2791204 h 6148267"/>
              <a:gd name="connsiteX3435" fmla="*/ 656263 w 6134100"/>
              <a:gd name="connsiteY3435" fmla="*/ 2766416 h 6148267"/>
              <a:gd name="connsiteX3436" fmla="*/ 661576 w 6134100"/>
              <a:gd name="connsiteY3436" fmla="*/ 2741627 h 6148267"/>
              <a:gd name="connsiteX3437" fmla="*/ 667243 w 6134100"/>
              <a:gd name="connsiteY3437" fmla="*/ 2716839 h 6148267"/>
              <a:gd name="connsiteX3438" fmla="*/ 672910 w 6134100"/>
              <a:gd name="connsiteY3438" fmla="*/ 2692050 h 6148267"/>
              <a:gd name="connsiteX3439" fmla="*/ 679285 w 6134100"/>
              <a:gd name="connsiteY3439" fmla="*/ 2667616 h 6148267"/>
              <a:gd name="connsiteX3440" fmla="*/ 685659 w 6134100"/>
              <a:gd name="connsiteY3440" fmla="*/ 2643182 h 6148267"/>
              <a:gd name="connsiteX3441" fmla="*/ 692388 w 6134100"/>
              <a:gd name="connsiteY3441" fmla="*/ 2618393 h 6148267"/>
              <a:gd name="connsiteX3442" fmla="*/ 699118 w 6134100"/>
              <a:gd name="connsiteY3442" fmla="*/ 2594313 h 6148267"/>
              <a:gd name="connsiteX3443" fmla="*/ 706555 w 6134100"/>
              <a:gd name="connsiteY3443" fmla="*/ 2569525 h 6148267"/>
              <a:gd name="connsiteX3444" fmla="*/ 713638 w 6134100"/>
              <a:gd name="connsiteY3444" fmla="*/ 2545444 h 6148267"/>
              <a:gd name="connsiteX3445" fmla="*/ 721429 w 6134100"/>
              <a:gd name="connsiteY3445" fmla="*/ 2521718 h 6148267"/>
              <a:gd name="connsiteX3446" fmla="*/ 729221 w 6134100"/>
              <a:gd name="connsiteY3446" fmla="*/ 2497283 h 6148267"/>
              <a:gd name="connsiteX3447" fmla="*/ 737367 w 6134100"/>
              <a:gd name="connsiteY3447" fmla="*/ 2473557 h 6148267"/>
              <a:gd name="connsiteX3448" fmla="*/ 745159 w 6134100"/>
              <a:gd name="connsiteY3448" fmla="*/ 2449831 h 6148267"/>
              <a:gd name="connsiteX3449" fmla="*/ 754012 w 6134100"/>
              <a:gd name="connsiteY3449" fmla="*/ 2426460 h 6148267"/>
              <a:gd name="connsiteX3450" fmla="*/ 762512 w 6134100"/>
              <a:gd name="connsiteY3450" fmla="*/ 2402379 h 6148267"/>
              <a:gd name="connsiteX3451" fmla="*/ 771720 w 6134100"/>
              <a:gd name="connsiteY3451" fmla="*/ 2379007 h 6148267"/>
              <a:gd name="connsiteX3452" fmla="*/ 780929 w 6134100"/>
              <a:gd name="connsiteY3452" fmla="*/ 2355990 h 6148267"/>
              <a:gd name="connsiteX3453" fmla="*/ 790137 w 6134100"/>
              <a:gd name="connsiteY3453" fmla="*/ 2332617 h 6148267"/>
              <a:gd name="connsiteX3454" fmla="*/ 799700 w 6134100"/>
              <a:gd name="connsiteY3454" fmla="*/ 2309599 h 6148267"/>
              <a:gd name="connsiteX3455" fmla="*/ 809970 w 6134100"/>
              <a:gd name="connsiteY3455" fmla="*/ 2286581 h 6148267"/>
              <a:gd name="connsiteX3456" fmla="*/ 819887 w 6134100"/>
              <a:gd name="connsiteY3456" fmla="*/ 2263918 h 6148267"/>
              <a:gd name="connsiteX3457" fmla="*/ 830158 w 6134100"/>
              <a:gd name="connsiteY3457" fmla="*/ 2240901 h 6148267"/>
              <a:gd name="connsiteX3458" fmla="*/ 840783 w 6134100"/>
              <a:gd name="connsiteY3458" fmla="*/ 2218591 h 6148267"/>
              <a:gd name="connsiteX3459" fmla="*/ 862033 w 6134100"/>
              <a:gd name="connsiteY3459" fmla="*/ 2173618 h 6148267"/>
              <a:gd name="connsiteX3460" fmla="*/ 867344 w 6134100"/>
              <a:gd name="connsiteY3460" fmla="*/ 2161932 h 6148267"/>
              <a:gd name="connsiteX3461" fmla="*/ 873011 w 6134100"/>
              <a:gd name="connsiteY3461" fmla="*/ 2150953 h 6148267"/>
              <a:gd name="connsiteX3462" fmla="*/ 878678 w 6134100"/>
              <a:gd name="connsiteY3462" fmla="*/ 2139622 h 6148267"/>
              <a:gd name="connsiteX3463" fmla="*/ 884344 w 6134100"/>
              <a:gd name="connsiteY3463" fmla="*/ 2128999 h 6148267"/>
              <a:gd name="connsiteX3464" fmla="*/ 890366 w 6134100"/>
              <a:gd name="connsiteY3464" fmla="*/ 2117667 h 6148267"/>
              <a:gd name="connsiteX3465" fmla="*/ 896032 w 6134100"/>
              <a:gd name="connsiteY3465" fmla="*/ 2107043 h 6148267"/>
              <a:gd name="connsiteX3466" fmla="*/ 902052 w 6134100"/>
              <a:gd name="connsiteY3466" fmla="*/ 2096065 h 6148267"/>
              <a:gd name="connsiteX3467" fmla="*/ 907719 w 6134100"/>
              <a:gd name="connsiteY3467" fmla="*/ 2085087 h 6148267"/>
              <a:gd name="connsiteX3468" fmla="*/ 913740 w 6134100"/>
              <a:gd name="connsiteY3468" fmla="*/ 2074109 h 6148267"/>
              <a:gd name="connsiteX3469" fmla="*/ 919761 w 6134100"/>
              <a:gd name="connsiteY3469" fmla="*/ 2063132 h 6148267"/>
              <a:gd name="connsiteX3470" fmla="*/ 925427 w 6134100"/>
              <a:gd name="connsiteY3470" fmla="*/ 2052508 h 6148267"/>
              <a:gd name="connsiteX3471" fmla="*/ 931802 w 6134100"/>
              <a:gd name="connsiteY3471" fmla="*/ 2041176 h 6148267"/>
              <a:gd name="connsiteX3472" fmla="*/ 937469 w 6134100"/>
              <a:gd name="connsiteY3472" fmla="*/ 2030553 h 6148267"/>
              <a:gd name="connsiteX3473" fmla="*/ 943844 w 6134100"/>
              <a:gd name="connsiteY3473" fmla="*/ 2020284 h 6148267"/>
              <a:gd name="connsiteX3474" fmla="*/ 950219 w 6134100"/>
              <a:gd name="connsiteY3474" fmla="*/ 2009305 h 6148267"/>
              <a:gd name="connsiteX3475" fmla="*/ 956593 w 6134100"/>
              <a:gd name="connsiteY3475" fmla="*/ 1998682 h 6148267"/>
              <a:gd name="connsiteX3476" fmla="*/ 962968 w 6134100"/>
              <a:gd name="connsiteY3476" fmla="*/ 1988412 h 6148267"/>
              <a:gd name="connsiteX3477" fmla="*/ 969343 w 6134100"/>
              <a:gd name="connsiteY3477" fmla="*/ 1977435 h 6148267"/>
              <a:gd name="connsiteX3478" fmla="*/ 975365 w 6134100"/>
              <a:gd name="connsiteY3478" fmla="*/ 1967165 h 6148267"/>
              <a:gd name="connsiteX3479" fmla="*/ 982093 w 6134100"/>
              <a:gd name="connsiteY3479" fmla="*/ 1956542 h 6148267"/>
              <a:gd name="connsiteX3480" fmla="*/ 988468 w 6134100"/>
              <a:gd name="connsiteY3480" fmla="*/ 1945918 h 6148267"/>
              <a:gd name="connsiteX3481" fmla="*/ 994843 w 6134100"/>
              <a:gd name="connsiteY3481" fmla="*/ 1935294 h 6148267"/>
              <a:gd name="connsiteX3482" fmla="*/ 1001218 w 6134100"/>
              <a:gd name="connsiteY3482" fmla="*/ 1925024 h 6148267"/>
              <a:gd name="connsiteX3483" fmla="*/ 1008301 w 6134100"/>
              <a:gd name="connsiteY3483" fmla="*/ 1914402 h 6148267"/>
              <a:gd name="connsiteX3484" fmla="*/ 1035218 w 6134100"/>
              <a:gd name="connsiteY3484" fmla="*/ 1873323 h 6148267"/>
              <a:gd name="connsiteX3485" fmla="*/ 1049031 w 6134100"/>
              <a:gd name="connsiteY3485" fmla="*/ 1853139 h 6148267"/>
              <a:gd name="connsiteX3486" fmla="*/ 1062842 w 6134100"/>
              <a:gd name="connsiteY3486" fmla="*/ 1832599 h 6148267"/>
              <a:gd name="connsiteX3487" fmla="*/ 1077009 w 6134100"/>
              <a:gd name="connsiteY3487" fmla="*/ 1812415 h 6148267"/>
              <a:gd name="connsiteX3488" fmla="*/ 1091175 w 6134100"/>
              <a:gd name="connsiteY3488" fmla="*/ 1792584 h 6148267"/>
              <a:gd name="connsiteX3489" fmla="*/ 1105697 w 6134100"/>
              <a:gd name="connsiteY3489" fmla="*/ 1772753 h 6148267"/>
              <a:gd name="connsiteX3490" fmla="*/ 1120571 w 6134100"/>
              <a:gd name="connsiteY3490" fmla="*/ 1753276 h 6148267"/>
              <a:gd name="connsiteX3491" fmla="*/ 1135092 w 6134100"/>
              <a:gd name="connsiteY3491" fmla="*/ 1733445 h 6148267"/>
              <a:gd name="connsiteX3492" fmla="*/ 1149613 w 6134100"/>
              <a:gd name="connsiteY3492" fmla="*/ 1713969 h 6148267"/>
              <a:gd name="connsiteX3493" fmla="*/ 1211591 w 6134100"/>
              <a:gd name="connsiteY3493" fmla="*/ 1637833 h 6148267"/>
              <a:gd name="connsiteX3494" fmla="*/ 1226820 w 6134100"/>
              <a:gd name="connsiteY3494" fmla="*/ 1619064 h 6148267"/>
              <a:gd name="connsiteX3495" fmla="*/ 1243112 w 6134100"/>
              <a:gd name="connsiteY3495" fmla="*/ 1600650 h 6148267"/>
              <a:gd name="connsiteX3496" fmla="*/ 1275340 w 6134100"/>
              <a:gd name="connsiteY3496" fmla="*/ 1564176 h 6148267"/>
              <a:gd name="connsiteX3497" fmla="*/ 1284903 w 6134100"/>
              <a:gd name="connsiteY3497" fmla="*/ 1547178 h 6148267"/>
              <a:gd name="connsiteX3498" fmla="*/ 1294820 w 6134100"/>
              <a:gd name="connsiteY3498" fmla="*/ 1530535 h 6148267"/>
              <a:gd name="connsiteX3499" fmla="*/ 1305090 w 6134100"/>
              <a:gd name="connsiteY3499" fmla="*/ 1513891 h 6148267"/>
              <a:gd name="connsiteX3500" fmla="*/ 1315361 w 6134100"/>
              <a:gd name="connsiteY3500" fmla="*/ 1497247 h 6148267"/>
              <a:gd name="connsiteX3501" fmla="*/ 1325631 w 6134100"/>
              <a:gd name="connsiteY3501" fmla="*/ 1481311 h 6148267"/>
              <a:gd name="connsiteX3502" fmla="*/ 1335902 w 6134100"/>
              <a:gd name="connsiteY3502" fmla="*/ 1464668 h 6148267"/>
              <a:gd name="connsiteX3503" fmla="*/ 1346881 w 6134100"/>
              <a:gd name="connsiteY3503" fmla="*/ 1448024 h 6148267"/>
              <a:gd name="connsiteX3504" fmla="*/ 1357152 w 6134100"/>
              <a:gd name="connsiteY3504" fmla="*/ 1431735 h 6148267"/>
              <a:gd name="connsiteX3505" fmla="*/ 1362464 w 6134100"/>
              <a:gd name="connsiteY3505" fmla="*/ 1423590 h 6148267"/>
              <a:gd name="connsiteX3506" fmla="*/ 1368131 w 6134100"/>
              <a:gd name="connsiteY3506" fmla="*/ 1415445 h 6148267"/>
              <a:gd name="connsiteX3507" fmla="*/ 1373444 w 6134100"/>
              <a:gd name="connsiteY3507" fmla="*/ 1407301 h 6148267"/>
              <a:gd name="connsiteX3508" fmla="*/ 1378756 w 6134100"/>
              <a:gd name="connsiteY3508" fmla="*/ 1399155 h 6148267"/>
              <a:gd name="connsiteX3509" fmla="*/ 1384422 w 6134100"/>
              <a:gd name="connsiteY3509" fmla="*/ 1391365 h 6148267"/>
              <a:gd name="connsiteX3510" fmla="*/ 1390089 w 6134100"/>
              <a:gd name="connsiteY3510" fmla="*/ 1383220 h 6148267"/>
              <a:gd name="connsiteX3511" fmla="*/ 1395755 w 6134100"/>
              <a:gd name="connsiteY3511" fmla="*/ 1375076 h 6148267"/>
              <a:gd name="connsiteX3512" fmla="*/ 1401422 w 6134100"/>
              <a:gd name="connsiteY3512" fmla="*/ 1366930 h 6148267"/>
              <a:gd name="connsiteX3513" fmla="*/ 1407089 w 6134100"/>
              <a:gd name="connsiteY3513" fmla="*/ 1359494 h 6148267"/>
              <a:gd name="connsiteX3514" fmla="*/ 1412755 w 6134100"/>
              <a:gd name="connsiteY3514" fmla="*/ 1351350 h 6148267"/>
              <a:gd name="connsiteX3515" fmla="*/ 1418422 w 6134100"/>
              <a:gd name="connsiteY3515" fmla="*/ 1343204 h 6148267"/>
              <a:gd name="connsiteX3516" fmla="*/ 1424088 w 6134100"/>
              <a:gd name="connsiteY3516" fmla="*/ 1335060 h 6148267"/>
              <a:gd name="connsiteX3517" fmla="*/ 1429755 w 6134100"/>
              <a:gd name="connsiteY3517" fmla="*/ 1326915 h 6148267"/>
              <a:gd name="connsiteX3518" fmla="*/ 1435776 w 6134100"/>
              <a:gd name="connsiteY3518" fmla="*/ 1319478 h 6148267"/>
              <a:gd name="connsiteX3519" fmla="*/ 1441443 w 6134100"/>
              <a:gd name="connsiteY3519" fmla="*/ 1311334 h 6148267"/>
              <a:gd name="connsiteX3520" fmla="*/ 1447463 w 6134100"/>
              <a:gd name="connsiteY3520" fmla="*/ 1303189 h 6148267"/>
              <a:gd name="connsiteX3521" fmla="*/ 1471901 w 6134100"/>
              <a:gd name="connsiteY3521" fmla="*/ 1272026 h 6148267"/>
              <a:gd name="connsiteX3522" fmla="*/ 1496338 w 6134100"/>
              <a:gd name="connsiteY3522" fmla="*/ 1241218 h 6148267"/>
              <a:gd name="connsiteX3523" fmla="*/ 1521484 w 6134100"/>
              <a:gd name="connsiteY3523" fmla="*/ 1210763 h 6148267"/>
              <a:gd name="connsiteX3524" fmla="*/ 1546983 w 6134100"/>
              <a:gd name="connsiteY3524" fmla="*/ 1180310 h 6148267"/>
              <a:gd name="connsiteX3525" fmla="*/ 1573545 w 6134100"/>
              <a:gd name="connsiteY3525" fmla="*/ 1150208 h 6148267"/>
              <a:gd name="connsiteX3526" fmla="*/ 1600461 w 6134100"/>
              <a:gd name="connsiteY3526" fmla="*/ 1120462 h 6148267"/>
              <a:gd name="connsiteX3527" fmla="*/ 1613920 w 6134100"/>
              <a:gd name="connsiteY3527" fmla="*/ 1105590 h 6148267"/>
              <a:gd name="connsiteX3528" fmla="*/ 1628086 w 6134100"/>
              <a:gd name="connsiteY3528" fmla="*/ 1091071 h 6148267"/>
              <a:gd name="connsiteX3529" fmla="*/ 1641899 w 6134100"/>
              <a:gd name="connsiteY3529" fmla="*/ 1076906 h 6148267"/>
              <a:gd name="connsiteX3530" fmla="*/ 1656774 w 6134100"/>
              <a:gd name="connsiteY3530" fmla="*/ 1062387 h 6148267"/>
              <a:gd name="connsiteX3531" fmla="*/ 1670940 w 6134100"/>
              <a:gd name="connsiteY3531" fmla="*/ 1048222 h 6148267"/>
              <a:gd name="connsiteX3532" fmla="*/ 1685107 w 6134100"/>
              <a:gd name="connsiteY3532" fmla="*/ 1034058 h 6148267"/>
              <a:gd name="connsiteX3533" fmla="*/ 1699982 w 6134100"/>
              <a:gd name="connsiteY3533" fmla="*/ 1019539 h 6148267"/>
              <a:gd name="connsiteX3534" fmla="*/ 1714502 w 6134100"/>
              <a:gd name="connsiteY3534" fmla="*/ 1005373 h 6148267"/>
              <a:gd name="connsiteX3535" fmla="*/ 1729731 w 6134100"/>
              <a:gd name="connsiteY3535" fmla="*/ 991562 h 6148267"/>
              <a:gd name="connsiteX3536" fmla="*/ 1744960 w 6134100"/>
              <a:gd name="connsiteY3536" fmla="*/ 977752 h 6148267"/>
              <a:gd name="connsiteX3537" fmla="*/ 1760543 w 6134100"/>
              <a:gd name="connsiteY3537" fmla="*/ 964296 h 6148267"/>
              <a:gd name="connsiteX3538" fmla="*/ 1775773 w 6134100"/>
              <a:gd name="connsiteY3538" fmla="*/ 950839 h 6148267"/>
              <a:gd name="connsiteX3539" fmla="*/ 1807293 w 6134100"/>
              <a:gd name="connsiteY3539" fmla="*/ 923926 h 6148267"/>
              <a:gd name="connsiteX3540" fmla="*/ 1839522 w 6134100"/>
              <a:gd name="connsiteY3540" fmla="*/ 897721 h 6148267"/>
              <a:gd name="connsiteX3541" fmla="*/ 1872459 w 6134100"/>
              <a:gd name="connsiteY3541" fmla="*/ 872223 h 6148267"/>
              <a:gd name="connsiteX3542" fmla="*/ 1905750 w 6134100"/>
              <a:gd name="connsiteY3542" fmla="*/ 846374 h 6148267"/>
              <a:gd name="connsiteX3543" fmla="*/ 1923104 w 6134100"/>
              <a:gd name="connsiteY3543" fmla="*/ 833979 h 6148267"/>
              <a:gd name="connsiteX3544" fmla="*/ 1940104 w 6134100"/>
              <a:gd name="connsiteY3544" fmla="*/ 822293 h 6148267"/>
              <a:gd name="connsiteX3545" fmla="*/ 1957457 w 6134100"/>
              <a:gd name="connsiteY3545" fmla="*/ 809899 h 6148267"/>
              <a:gd name="connsiteX3546" fmla="*/ 1975166 w 6134100"/>
              <a:gd name="connsiteY3546" fmla="*/ 797858 h 6148267"/>
              <a:gd name="connsiteX3547" fmla="*/ 1992874 w 6134100"/>
              <a:gd name="connsiteY3547" fmla="*/ 786173 h 6148267"/>
              <a:gd name="connsiteX3548" fmla="*/ 2010937 w 6134100"/>
              <a:gd name="connsiteY3548" fmla="*/ 774487 h 6148267"/>
              <a:gd name="connsiteX3549" fmla="*/ 2028645 w 6134100"/>
              <a:gd name="connsiteY3549" fmla="*/ 763155 h 6148267"/>
              <a:gd name="connsiteX3550" fmla="*/ 2047061 w 6134100"/>
              <a:gd name="connsiteY3550" fmla="*/ 751469 h 6148267"/>
              <a:gd name="connsiteX3551" fmla="*/ 2065478 w 6134100"/>
              <a:gd name="connsiteY3551" fmla="*/ 740491 h 6148267"/>
              <a:gd name="connsiteX3552" fmla="*/ 2083894 w 6134100"/>
              <a:gd name="connsiteY3552" fmla="*/ 729160 h 6148267"/>
              <a:gd name="connsiteX3553" fmla="*/ 2103019 w 6134100"/>
              <a:gd name="connsiteY3553" fmla="*/ 718181 h 6148267"/>
              <a:gd name="connsiteX3554" fmla="*/ 2121789 w 6134100"/>
              <a:gd name="connsiteY3554" fmla="*/ 707204 h 6148267"/>
              <a:gd name="connsiteX3555" fmla="*/ 2140560 w 6134100"/>
              <a:gd name="connsiteY3555" fmla="*/ 696935 h 6148267"/>
              <a:gd name="connsiteX3556" fmla="*/ 2160039 w 6134100"/>
              <a:gd name="connsiteY3556" fmla="*/ 686664 h 6148267"/>
              <a:gd name="connsiteX3557" fmla="*/ 2179518 w 6134100"/>
              <a:gd name="connsiteY3557" fmla="*/ 676749 h 6148267"/>
              <a:gd name="connsiteX3558" fmla="*/ 2198997 w 6134100"/>
              <a:gd name="connsiteY3558" fmla="*/ 666480 h 6148267"/>
              <a:gd name="connsiteX3559" fmla="*/ 2213518 w 6134100"/>
              <a:gd name="connsiteY3559" fmla="*/ 659398 h 6148267"/>
              <a:gd name="connsiteX3560" fmla="*/ 2227684 w 6134100"/>
              <a:gd name="connsiteY3560" fmla="*/ 652315 h 6148267"/>
              <a:gd name="connsiteX3561" fmla="*/ 2242559 w 6134100"/>
              <a:gd name="connsiteY3561" fmla="*/ 645232 h 6148267"/>
              <a:gd name="connsiteX3562" fmla="*/ 2256726 w 6134100"/>
              <a:gd name="connsiteY3562" fmla="*/ 638150 h 6148267"/>
              <a:gd name="connsiteX3563" fmla="*/ 2263809 w 6134100"/>
              <a:gd name="connsiteY3563" fmla="*/ 634963 h 6148267"/>
              <a:gd name="connsiteX3564" fmla="*/ 2271246 w 6134100"/>
              <a:gd name="connsiteY3564" fmla="*/ 631776 h 6148267"/>
              <a:gd name="connsiteX3565" fmla="*/ 2278684 w 6134100"/>
              <a:gd name="connsiteY3565" fmla="*/ 628590 h 6148267"/>
              <a:gd name="connsiteX3566" fmla="*/ 2285767 w 6134100"/>
              <a:gd name="connsiteY3566" fmla="*/ 625402 h 6148267"/>
              <a:gd name="connsiteX3567" fmla="*/ 2293204 w 6134100"/>
              <a:gd name="connsiteY3567" fmla="*/ 622569 h 6148267"/>
              <a:gd name="connsiteX3568" fmla="*/ 2300287 w 6134100"/>
              <a:gd name="connsiteY3568" fmla="*/ 619028 h 6148267"/>
              <a:gd name="connsiteX3569" fmla="*/ 2307725 w 6134100"/>
              <a:gd name="connsiteY3569" fmla="*/ 615841 h 6148267"/>
              <a:gd name="connsiteX3570" fmla="*/ 2315162 w 6134100"/>
              <a:gd name="connsiteY3570" fmla="*/ 612654 h 6148267"/>
              <a:gd name="connsiteX3571" fmla="*/ 2322245 w 6134100"/>
              <a:gd name="connsiteY3571" fmla="*/ 609821 h 6148267"/>
              <a:gd name="connsiteX3572" fmla="*/ 2329683 w 6134100"/>
              <a:gd name="connsiteY3572" fmla="*/ 606634 h 6148267"/>
              <a:gd name="connsiteX3573" fmla="*/ 2337474 w 6134100"/>
              <a:gd name="connsiteY3573" fmla="*/ 603447 h 6148267"/>
              <a:gd name="connsiteX3574" fmla="*/ 2344558 w 6134100"/>
              <a:gd name="connsiteY3574" fmla="*/ 600613 h 6148267"/>
              <a:gd name="connsiteX3575" fmla="*/ 2351995 w 6134100"/>
              <a:gd name="connsiteY3575" fmla="*/ 597427 h 6148267"/>
              <a:gd name="connsiteX3576" fmla="*/ 2359078 w 6134100"/>
              <a:gd name="connsiteY3576" fmla="*/ 594240 h 6148267"/>
              <a:gd name="connsiteX3577" fmla="*/ 2366516 w 6134100"/>
              <a:gd name="connsiteY3577" fmla="*/ 591760 h 6148267"/>
              <a:gd name="connsiteX3578" fmla="*/ 2373953 w 6134100"/>
              <a:gd name="connsiteY3578" fmla="*/ 588573 h 6148267"/>
              <a:gd name="connsiteX3579" fmla="*/ 2388828 w 6134100"/>
              <a:gd name="connsiteY3579" fmla="*/ 582553 h 6148267"/>
              <a:gd name="connsiteX3580" fmla="*/ 2406182 w 6134100"/>
              <a:gd name="connsiteY3580" fmla="*/ 576179 h 6148267"/>
              <a:gd name="connsiteX3581" fmla="*/ 2441598 w 6134100"/>
              <a:gd name="connsiteY3581" fmla="*/ 564139 h 6148267"/>
              <a:gd name="connsiteX3582" fmla="*/ 2450452 w 6134100"/>
              <a:gd name="connsiteY3582" fmla="*/ 560952 h 6148267"/>
              <a:gd name="connsiteX3583" fmla="*/ 2459306 w 6134100"/>
              <a:gd name="connsiteY3583" fmla="*/ 558118 h 6148267"/>
              <a:gd name="connsiteX3584" fmla="*/ 2468160 w 6134100"/>
              <a:gd name="connsiteY3584" fmla="*/ 555286 h 6148267"/>
              <a:gd name="connsiteX3585" fmla="*/ 2477015 w 6134100"/>
              <a:gd name="connsiteY3585" fmla="*/ 552099 h 6148267"/>
              <a:gd name="connsiteX3586" fmla="*/ 2485160 w 6134100"/>
              <a:gd name="connsiteY3586" fmla="*/ 549266 h 6148267"/>
              <a:gd name="connsiteX3587" fmla="*/ 2494014 w 6134100"/>
              <a:gd name="connsiteY3587" fmla="*/ 546433 h 6148267"/>
              <a:gd name="connsiteX3588" fmla="*/ 2502868 w 6134100"/>
              <a:gd name="connsiteY3588" fmla="*/ 543601 h 6148267"/>
              <a:gd name="connsiteX3589" fmla="*/ 2511723 w 6134100"/>
              <a:gd name="connsiteY3589" fmla="*/ 540413 h 6148267"/>
              <a:gd name="connsiteX3590" fmla="*/ 2546076 w 6134100"/>
              <a:gd name="connsiteY3590" fmla="*/ 530143 h 6148267"/>
              <a:gd name="connsiteX3591" fmla="*/ 2565556 w 6134100"/>
              <a:gd name="connsiteY3591" fmla="*/ 524832 h 6148267"/>
              <a:gd name="connsiteX3592" fmla="*/ 2575117 w 6134100"/>
              <a:gd name="connsiteY3592" fmla="*/ 521998 h 6148267"/>
              <a:gd name="connsiteX3593" fmla="*/ 2585388 w 6134100"/>
              <a:gd name="connsiteY3593" fmla="*/ 519520 h 6148267"/>
              <a:gd name="connsiteX3594" fmla="*/ 2594950 w 6134100"/>
              <a:gd name="connsiteY3594" fmla="*/ 516687 h 6148267"/>
              <a:gd name="connsiteX3595" fmla="*/ 2604513 w 6134100"/>
              <a:gd name="connsiteY3595" fmla="*/ 514208 h 6148267"/>
              <a:gd name="connsiteX3596" fmla="*/ 2623992 w 6134100"/>
              <a:gd name="connsiteY3596" fmla="*/ 508896 h 6148267"/>
              <a:gd name="connsiteX3597" fmla="*/ 2658700 w 6134100"/>
              <a:gd name="connsiteY3597" fmla="*/ 500397 h 6148267"/>
              <a:gd name="connsiteX3598" fmla="*/ 2673574 w 6134100"/>
              <a:gd name="connsiteY3598" fmla="*/ 497210 h 6148267"/>
              <a:gd name="connsiteX3599" fmla="*/ 2704032 w 6134100"/>
              <a:gd name="connsiteY3599" fmla="*/ 490128 h 6148267"/>
              <a:gd name="connsiteX3600" fmla="*/ 2734490 w 6134100"/>
              <a:gd name="connsiteY3600" fmla="*/ 484108 h 6148267"/>
              <a:gd name="connsiteX3601" fmla="*/ 2764595 w 6134100"/>
              <a:gd name="connsiteY3601" fmla="*/ 478441 h 6148267"/>
              <a:gd name="connsiteX3602" fmla="*/ 2795406 w 6134100"/>
              <a:gd name="connsiteY3602" fmla="*/ 472776 h 6148267"/>
              <a:gd name="connsiteX3603" fmla="*/ 2825864 w 6134100"/>
              <a:gd name="connsiteY3603" fmla="*/ 467819 h 6148267"/>
              <a:gd name="connsiteX3604" fmla="*/ 2856677 w 6134100"/>
              <a:gd name="connsiteY3604" fmla="*/ 463569 h 6148267"/>
              <a:gd name="connsiteX3605" fmla="*/ 2887135 w 6134100"/>
              <a:gd name="connsiteY3605" fmla="*/ 459320 h 6148267"/>
              <a:gd name="connsiteX3606" fmla="*/ 2917593 w 6134100"/>
              <a:gd name="connsiteY3606" fmla="*/ 456132 h 6148267"/>
              <a:gd name="connsiteX3607" fmla="*/ 2948405 w 6134100"/>
              <a:gd name="connsiteY3607" fmla="*/ 452945 h 6148267"/>
              <a:gd name="connsiteX3608" fmla="*/ 2979218 w 6134100"/>
              <a:gd name="connsiteY3608" fmla="*/ 450112 h 6148267"/>
              <a:gd name="connsiteX3609" fmla="*/ 3010029 w 6134100"/>
              <a:gd name="connsiteY3609" fmla="*/ 447988 h 6148267"/>
              <a:gd name="connsiteX3610" fmla="*/ 3040487 w 6134100"/>
              <a:gd name="connsiteY3610" fmla="*/ 446571 h 6148267"/>
              <a:gd name="connsiteX3611" fmla="*/ 3070945 w 6134100"/>
              <a:gd name="connsiteY3611" fmla="*/ 444801 h 6148267"/>
              <a:gd name="connsiteX3612" fmla="*/ 3101758 w 6134100"/>
              <a:gd name="connsiteY3612" fmla="*/ 443738 h 6148267"/>
              <a:gd name="connsiteX3613" fmla="*/ 3132216 w 6134100"/>
              <a:gd name="connsiteY3613" fmla="*/ 443384 h 6148267"/>
              <a:gd name="connsiteX3614" fmla="*/ 3163028 w 6134100"/>
              <a:gd name="connsiteY3614" fmla="*/ 443029 h 6148267"/>
              <a:gd name="connsiteX3615" fmla="*/ 3193486 w 6134100"/>
              <a:gd name="connsiteY3615" fmla="*/ 443384 h 6148267"/>
              <a:gd name="connsiteX3616" fmla="*/ 3223590 w 6134100"/>
              <a:gd name="connsiteY3616" fmla="*/ 444092 h 6148267"/>
              <a:gd name="connsiteX3617" fmla="*/ 3254402 w 6134100"/>
              <a:gd name="connsiteY3617" fmla="*/ 444801 h 6148267"/>
              <a:gd name="connsiteX3618" fmla="*/ 3284860 w 6134100"/>
              <a:gd name="connsiteY3618" fmla="*/ 446571 h 6148267"/>
              <a:gd name="connsiteX3619" fmla="*/ 3314609 w 6134100"/>
              <a:gd name="connsiteY3619" fmla="*/ 448341 h 6148267"/>
              <a:gd name="connsiteX3620" fmla="*/ 3345067 w 6134100"/>
              <a:gd name="connsiteY3620" fmla="*/ 450821 h 6148267"/>
              <a:gd name="connsiteX3621" fmla="*/ 3375525 w 6134100"/>
              <a:gd name="connsiteY3621" fmla="*/ 453300 h 6148267"/>
              <a:gd name="connsiteX3622" fmla="*/ 3405630 w 6134100"/>
              <a:gd name="connsiteY3622" fmla="*/ 456132 h 6148267"/>
              <a:gd name="connsiteX3623" fmla="*/ 3435379 w 6134100"/>
              <a:gd name="connsiteY3623" fmla="*/ 459320 h 6148267"/>
              <a:gd name="connsiteX3624" fmla="*/ 3465482 w 6134100"/>
              <a:gd name="connsiteY3624" fmla="*/ 463215 h 6148267"/>
              <a:gd name="connsiteX3625" fmla="*/ 3494879 w 6134100"/>
              <a:gd name="connsiteY3625" fmla="*/ 467464 h 6148267"/>
              <a:gd name="connsiteX3626" fmla="*/ 3524982 w 6134100"/>
              <a:gd name="connsiteY3626" fmla="*/ 471714 h 6148267"/>
              <a:gd name="connsiteX3627" fmla="*/ 3554732 w 6134100"/>
              <a:gd name="connsiteY3627" fmla="*/ 476671 h 6148267"/>
              <a:gd name="connsiteX3628" fmla="*/ 3583773 w 6134100"/>
              <a:gd name="connsiteY3628" fmla="*/ 482338 h 6148267"/>
              <a:gd name="connsiteX3629" fmla="*/ 3613523 w 6134100"/>
              <a:gd name="connsiteY3629" fmla="*/ 487650 h 6148267"/>
              <a:gd name="connsiteX3630" fmla="*/ 3642564 w 6134100"/>
              <a:gd name="connsiteY3630" fmla="*/ 493669 h 6148267"/>
              <a:gd name="connsiteX3631" fmla="*/ 3671960 w 6134100"/>
              <a:gd name="connsiteY3631" fmla="*/ 499689 h 6148267"/>
              <a:gd name="connsiteX3632" fmla="*/ 3700647 w 6134100"/>
              <a:gd name="connsiteY3632" fmla="*/ 506417 h 6148267"/>
              <a:gd name="connsiteX3633" fmla="*/ 3730043 w 6134100"/>
              <a:gd name="connsiteY3633" fmla="*/ 513146 h 6148267"/>
              <a:gd name="connsiteX3634" fmla="*/ 3758376 w 6134100"/>
              <a:gd name="connsiteY3634" fmla="*/ 520583 h 6148267"/>
              <a:gd name="connsiteX3635" fmla="*/ 3787062 w 6134100"/>
              <a:gd name="connsiteY3635" fmla="*/ 528373 h 6148267"/>
              <a:gd name="connsiteX3636" fmla="*/ 3815750 w 6134100"/>
              <a:gd name="connsiteY3636" fmla="*/ 536164 h 6148267"/>
              <a:gd name="connsiteX3637" fmla="*/ 3844083 w 6134100"/>
              <a:gd name="connsiteY3637" fmla="*/ 544309 h 6148267"/>
              <a:gd name="connsiteX3638" fmla="*/ 3872416 w 6134100"/>
              <a:gd name="connsiteY3638" fmla="*/ 553161 h 6148267"/>
              <a:gd name="connsiteX3639" fmla="*/ 3900394 w 6134100"/>
              <a:gd name="connsiteY3639" fmla="*/ 562015 h 6148267"/>
              <a:gd name="connsiteX3640" fmla="*/ 3928374 w 6134100"/>
              <a:gd name="connsiteY3640" fmla="*/ 571222 h 6148267"/>
              <a:gd name="connsiteX3641" fmla="*/ 3956352 w 6134100"/>
              <a:gd name="connsiteY3641" fmla="*/ 580783 h 6148267"/>
              <a:gd name="connsiteX3642" fmla="*/ 3983977 w 6134100"/>
              <a:gd name="connsiteY3642" fmla="*/ 591052 h 6148267"/>
              <a:gd name="connsiteX3643" fmla="*/ 4011248 w 6134100"/>
              <a:gd name="connsiteY3643" fmla="*/ 600967 h 6148267"/>
              <a:gd name="connsiteX3644" fmla="*/ 4038518 w 6134100"/>
              <a:gd name="connsiteY3644" fmla="*/ 611591 h 6148267"/>
              <a:gd name="connsiteX3645" fmla="*/ 4065789 w 6134100"/>
              <a:gd name="connsiteY3645" fmla="*/ 622569 h 6148267"/>
              <a:gd name="connsiteX3646" fmla="*/ 4092706 w 6134100"/>
              <a:gd name="connsiteY3646" fmla="*/ 633547 h 6148267"/>
              <a:gd name="connsiteX3647" fmla="*/ 4113247 w 6134100"/>
              <a:gd name="connsiteY3647" fmla="*/ 638150 h 6148267"/>
              <a:gd name="connsiteX3648" fmla="*/ 4133434 w 6134100"/>
              <a:gd name="connsiteY3648" fmla="*/ 643108 h 6148267"/>
              <a:gd name="connsiteX3649" fmla="*/ 4173808 w 6134100"/>
              <a:gd name="connsiteY3649" fmla="*/ 654086 h 6148267"/>
              <a:gd name="connsiteX3650" fmla="*/ 4214538 w 6134100"/>
              <a:gd name="connsiteY3650" fmla="*/ 664710 h 6148267"/>
              <a:gd name="connsiteX3651" fmla="*/ 4234724 w 6134100"/>
              <a:gd name="connsiteY3651" fmla="*/ 670375 h 6148267"/>
              <a:gd name="connsiteX3652" fmla="*/ 4254557 w 6134100"/>
              <a:gd name="connsiteY3652" fmla="*/ 676749 h 6148267"/>
              <a:gd name="connsiteX3653" fmla="*/ 4274390 w 6134100"/>
              <a:gd name="connsiteY3653" fmla="*/ 683124 h 6148267"/>
              <a:gd name="connsiteX3654" fmla="*/ 4294578 w 6134100"/>
              <a:gd name="connsiteY3654" fmla="*/ 689143 h 6148267"/>
              <a:gd name="connsiteX3655" fmla="*/ 4314412 w 6134100"/>
              <a:gd name="connsiteY3655" fmla="*/ 695872 h 6148267"/>
              <a:gd name="connsiteX3656" fmla="*/ 4334598 w 6134100"/>
              <a:gd name="connsiteY3656" fmla="*/ 702600 h 6148267"/>
              <a:gd name="connsiteX3657" fmla="*/ 4354078 w 6134100"/>
              <a:gd name="connsiteY3657" fmla="*/ 709329 h 6148267"/>
              <a:gd name="connsiteX3658" fmla="*/ 4373556 w 6134100"/>
              <a:gd name="connsiteY3658" fmla="*/ 716411 h 6148267"/>
              <a:gd name="connsiteX3659" fmla="*/ 4393389 w 6134100"/>
              <a:gd name="connsiteY3659" fmla="*/ 723848 h 6148267"/>
              <a:gd name="connsiteX3660" fmla="*/ 4412869 w 6134100"/>
              <a:gd name="connsiteY3660" fmla="*/ 731638 h 6148267"/>
              <a:gd name="connsiteX3661" fmla="*/ 4432347 w 6134100"/>
              <a:gd name="connsiteY3661" fmla="*/ 738720 h 6148267"/>
              <a:gd name="connsiteX3662" fmla="*/ 4452180 w 6134100"/>
              <a:gd name="connsiteY3662" fmla="*/ 746511 h 6148267"/>
              <a:gd name="connsiteX3663" fmla="*/ 4471305 w 6134100"/>
              <a:gd name="connsiteY3663" fmla="*/ 754656 h 6148267"/>
              <a:gd name="connsiteX3664" fmla="*/ 4490430 w 6134100"/>
              <a:gd name="connsiteY3664" fmla="*/ 762801 h 6148267"/>
              <a:gd name="connsiteX3665" fmla="*/ 4509909 w 6134100"/>
              <a:gd name="connsiteY3665" fmla="*/ 770945 h 6148267"/>
              <a:gd name="connsiteX3666" fmla="*/ 4529034 w 6134100"/>
              <a:gd name="connsiteY3666" fmla="*/ 779444 h 6148267"/>
              <a:gd name="connsiteX3667" fmla="*/ 4548159 w 6134100"/>
              <a:gd name="connsiteY3667" fmla="*/ 787943 h 6148267"/>
              <a:gd name="connsiteX3668" fmla="*/ 4566929 w 6134100"/>
              <a:gd name="connsiteY3668" fmla="*/ 796796 h 6148267"/>
              <a:gd name="connsiteX3669" fmla="*/ 4585700 w 6134100"/>
              <a:gd name="connsiteY3669" fmla="*/ 806003 h 6148267"/>
              <a:gd name="connsiteX3670" fmla="*/ 4604825 w 6134100"/>
              <a:gd name="connsiteY3670" fmla="*/ 815211 h 6148267"/>
              <a:gd name="connsiteX3671" fmla="*/ 4623241 w 6134100"/>
              <a:gd name="connsiteY3671" fmla="*/ 824418 h 6148267"/>
              <a:gd name="connsiteX3672" fmla="*/ 4642012 w 6134100"/>
              <a:gd name="connsiteY3672" fmla="*/ 833979 h 6148267"/>
              <a:gd name="connsiteX3673" fmla="*/ 4660428 w 6134100"/>
              <a:gd name="connsiteY3673" fmla="*/ 843540 h 6148267"/>
              <a:gd name="connsiteX3674" fmla="*/ 4678844 w 6134100"/>
              <a:gd name="connsiteY3674" fmla="*/ 853456 h 6148267"/>
              <a:gd name="connsiteX3675" fmla="*/ 4697261 w 6134100"/>
              <a:gd name="connsiteY3675" fmla="*/ 863371 h 6148267"/>
              <a:gd name="connsiteX3676" fmla="*/ 4715677 w 6134100"/>
              <a:gd name="connsiteY3676" fmla="*/ 873287 h 6148267"/>
              <a:gd name="connsiteX3677" fmla="*/ 4713199 w 6134100"/>
              <a:gd name="connsiteY3677" fmla="*/ 866558 h 6148267"/>
              <a:gd name="connsiteX3678" fmla="*/ 4710719 w 6134100"/>
              <a:gd name="connsiteY3678" fmla="*/ 859829 h 6148267"/>
              <a:gd name="connsiteX3679" fmla="*/ 4708594 w 6134100"/>
              <a:gd name="connsiteY3679" fmla="*/ 853456 h 6148267"/>
              <a:gd name="connsiteX3680" fmla="*/ 4706824 w 6134100"/>
              <a:gd name="connsiteY3680" fmla="*/ 847082 h 6148267"/>
              <a:gd name="connsiteX3681" fmla="*/ 4705407 w 6134100"/>
              <a:gd name="connsiteY3681" fmla="*/ 840707 h 6148267"/>
              <a:gd name="connsiteX3682" fmla="*/ 4704344 w 6134100"/>
              <a:gd name="connsiteY3682" fmla="*/ 834333 h 6148267"/>
              <a:gd name="connsiteX3683" fmla="*/ 4703636 w 6134100"/>
              <a:gd name="connsiteY3683" fmla="*/ 828313 h 6148267"/>
              <a:gd name="connsiteX3684" fmla="*/ 4702928 w 6134100"/>
              <a:gd name="connsiteY3684" fmla="*/ 822647 h 6148267"/>
              <a:gd name="connsiteX3685" fmla="*/ 4702574 w 6134100"/>
              <a:gd name="connsiteY3685" fmla="*/ 816272 h 6148267"/>
              <a:gd name="connsiteX3686" fmla="*/ 4702928 w 6134100"/>
              <a:gd name="connsiteY3686" fmla="*/ 810607 h 6148267"/>
              <a:gd name="connsiteX3687" fmla="*/ 4703990 w 6134100"/>
              <a:gd name="connsiteY3687" fmla="*/ 805295 h 6148267"/>
              <a:gd name="connsiteX3688" fmla="*/ 4704699 w 6134100"/>
              <a:gd name="connsiteY3688" fmla="*/ 799983 h 6148267"/>
              <a:gd name="connsiteX3689" fmla="*/ 4706116 w 6134100"/>
              <a:gd name="connsiteY3689" fmla="*/ 794671 h 6148267"/>
              <a:gd name="connsiteX3690" fmla="*/ 4707886 w 6134100"/>
              <a:gd name="connsiteY3690" fmla="*/ 789006 h 6148267"/>
              <a:gd name="connsiteX3691" fmla="*/ 4710011 w 6134100"/>
              <a:gd name="connsiteY3691" fmla="*/ 784048 h 6148267"/>
              <a:gd name="connsiteX3692" fmla="*/ 4712844 w 6134100"/>
              <a:gd name="connsiteY3692" fmla="*/ 779090 h 6148267"/>
              <a:gd name="connsiteX3693" fmla="*/ 4715677 w 6134100"/>
              <a:gd name="connsiteY3693" fmla="*/ 774840 h 6148267"/>
              <a:gd name="connsiteX3694" fmla="*/ 4719574 w 6134100"/>
              <a:gd name="connsiteY3694" fmla="*/ 770592 h 6148267"/>
              <a:gd name="connsiteX3695" fmla="*/ 4723469 w 6134100"/>
              <a:gd name="connsiteY3695" fmla="*/ 766696 h 6148267"/>
              <a:gd name="connsiteX3696" fmla="*/ 4728074 w 6134100"/>
              <a:gd name="connsiteY3696" fmla="*/ 763155 h 6148267"/>
              <a:gd name="connsiteX3697" fmla="*/ 4694782 w 6134100"/>
              <a:gd name="connsiteY3697" fmla="*/ 744740 h 6148267"/>
              <a:gd name="connsiteX3698" fmla="*/ 4660783 w 6134100"/>
              <a:gd name="connsiteY3698" fmla="*/ 727035 h 6148267"/>
              <a:gd name="connsiteX3699" fmla="*/ 4627137 w 6134100"/>
              <a:gd name="connsiteY3699" fmla="*/ 709329 h 6148267"/>
              <a:gd name="connsiteX3700" fmla="*/ 4592783 w 6134100"/>
              <a:gd name="connsiteY3700" fmla="*/ 692331 h 6148267"/>
              <a:gd name="connsiteX3701" fmla="*/ 4558076 w 6134100"/>
              <a:gd name="connsiteY3701" fmla="*/ 675687 h 6148267"/>
              <a:gd name="connsiteX3702" fmla="*/ 4523721 w 6134100"/>
              <a:gd name="connsiteY3702" fmla="*/ 659751 h 6148267"/>
              <a:gd name="connsiteX3703" fmla="*/ 4488660 w 6134100"/>
              <a:gd name="connsiteY3703" fmla="*/ 643816 h 6148267"/>
              <a:gd name="connsiteX3704" fmla="*/ 4453243 w 6134100"/>
              <a:gd name="connsiteY3704" fmla="*/ 628590 h 6148267"/>
              <a:gd name="connsiteX3705" fmla="*/ 4417827 w 6134100"/>
              <a:gd name="connsiteY3705" fmla="*/ 613716 h 6148267"/>
              <a:gd name="connsiteX3706" fmla="*/ 4382056 w 6134100"/>
              <a:gd name="connsiteY3706" fmla="*/ 599197 h 6148267"/>
              <a:gd name="connsiteX3707" fmla="*/ 4345931 w 6134100"/>
              <a:gd name="connsiteY3707" fmla="*/ 585386 h 6148267"/>
              <a:gd name="connsiteX3708" fmla="*/ 4309807 w 6134100"/>
              <a:gd name="connsiteY3708" fmla="*/ 571930 h 6148267"/>
              <a:gd name="connsiteX3709" fmla="*/ 4273682 w 6134100"/>
              <a:gd name="connsiteY3709" fmla="*/ 559181 h 6148267"/>
              <a:gd name="connsiteX3710" fmla="*/ 4236849 w 6134100"/>
              <a:gd name="connsiteY3710" fmla="*/ 546433 h 6148267"/>
              <a:gd name="connsiteX3711" fmla="*/ 4200016 w 6134100"/>
              <a:gd name="connsiteY3711" fmla="*/ 534393 h 6148267"/>
              <a:gd name="connsiteX3712" fmla="*/ 4162830 w 6134100"/>
              <a:gd name="connsiteY3712" fmla="*/ 523061 h 6148267"/>
              <a:gd name="connsiteX3713" fmla="*/ 4141225 w 6134100"/>
              <a:gd name="connsiteY3713" fmla="*/ 516687 h 6148267"/>
              <a:gd name="connsiteX3714" fmla="*/ 4119622 w 6134100"/>
              <a:gd name="connsiteY3714" fmla="*/ 510667 h 6148267"/>
              <a:gd name="connsiteX3715" fmla="*/ 4097664 w 6134100"/>
              <a:gd name="connsiteY3715" fmla="*/ 504292 h 6148267"/>
              <a:gd name="connsiteX3716" fmla="*/ 4076059 w 6134100"/>
              <a:gd name="connsiteY3716" fmla="*/ 498272 h 6148267"/>
              <a:gd name="connsiteX3717" fmla="*/ 4054456 w 6134100"/>
              <a:gd name="connsiteY3717" fmla="*/ 492607 h 6148267"/>
              <a:gd name="connsiteX3718" fmla="*/ 4032498 w 6134100"/>
              <a:gd name="connsiteY3718" fmla="*/ 486941 h 6148267"/>
              <a:gd name="connsiteX3719" fmla="*/ 4010893 w 6134100"/>
              <a:gd name="connsiteY3719" fmla="*/ 481275 h 6148267"/>
              <a:gd name="connsiteX3720" fmla="*/ 3988935 w 6134100"/>
              <a:gd name="connsiteY3720" fmla="*/ 475963 h 6148267"/>
              <a:gd name="connsiteX3721" fmla="*/ 3966977 w 6134100"/>
              <a:gd name="connsiteY3721" fmla="*/ 470651 h 6148267"/>
              <a:gd name="connsiteX3722" fmla="*/ 3945019 w 6134100"/>
              <a:gd name="connsiteY3722" fmla="*/ 465694 h 6148267"/>
              <a:gd name="connsiteX3723" fmla="*/ 3923061 w 6134100"/>
              <a:gd name="connsiteY3723" fmla="*/ 460735 h 6148267"/>
              <a:gd name="connsiteX3724" fmla="*/ 3901458 w 6134100"/>
              <a:gd name="connsiteY3724" fmla="*/ 456132 h 6148267"/>
              <a:gd name="connsiteX3725" fmla="*/ 3879500 w 6134100"/>
              <a:gd name="connsiteY3725" fmla="*/ 451528 h 6148267"/>
              <a:gd name="connsiteX3726" fmla="*/ 3857187 w 6134100"/>
              <a:gd name="connsiteY3726" fmla="*/ 447279 h 6148267"/>
              <a:gd name="connsiteX3727" fmla="*/ 3835228 w 6134100"/>
              <a:gd name="connsiteY3727" fmla="*/ 443029 h 6148267"/>
              <a:gd name="connsiteX3728" fmla="*/ 3813270 w 6134100"/>
              <a:gd name="connsiteY3728" fmla="*/ 439134 h 6148267"/>
              <a:gd name="connsiteX3729" fmla="*/ 3790959 w 6134100"/>
              <a:gd name="connsiteY3729" fmla="*/ 434885 h 6148267"/>
              <a:gd name="connsiteX3730" fmla="*/ 3769001 w 6134100"/>
              <a:gd name="connsiteY3730" fmla="*/ 431344 h 6148267"/>
              <a:gd name="connsiteX3731" fmla="*/ 3746688 w 6134100"/>
              <a:gd name="connsiteY3731" fmla="*/ 427449 h 6148267"/>
              <a:gd name="connsiteX3732" fmla="*/ 3724730 w 6134100"/>
              <a:gd name="connsiteY3732" fmla="*/ 424615 h 6148267"/>
              <a:gd name="connsiteX3733" fmla="*/ 3702772 w 6134100"/>
              <a:gd name="connsiteY3733" fmla="*/ 421428 h 6148267"/>
              <a:gd name="connsiteX3734" fmla="*/ 3680460 w 6134100"/>
              <a:gd name="connsiteY3734" fmla="*/ 418241 h 6148267"/>
              <a:gd name="connsiteX3735" fmla="*/ 3658502 w 6134100"/>
              <a:gd name="connsiteY3735" fmla="*/ 415408 h 6148267"/>
              <a:gd name="connsiteX3736" fmla="*/ 3636189 w 6134100"/>
              <a:gd name="connsiteY3736" fmla="*/ 412221 h 6148267"/>
              <a:gd name="connsiteX3737" fmla="*/ 3624856 w 6134100"/>
              <a:gd name="connsiteY3737" fmla="*/ 410805 h 6148267"/>
              <a:gd name="connsiteX3738" fmla="*/ 3613878 w 6134100"/>
              <a:gd name="connsiteY3738" fmla="*/ 409388 h 6148267"/>
              <a:gd name="connsiteX3739" fmla="*/ 3602544 w 6134100"/>
              <a:gd name="connsiteY3739" fmla="*/ 408326 h 6148267"/>
              <a:gd name="connsiteX3740" fmla="*/ 3591564 w 6134100"/>
              <a:gd name="connsiteY3740" fmla="*/ 407264 h 6148267"/>
              <a:gd name="connsiteX3741" fmla="*/ 3546940 w 6134100"/>
              <a:gd name="connsiteY3741" fmla="*/ 403014 h 6148267"/>
              <a:gd name="connsiteX3742" fmla="*/ 3536315 w 6134100"/>
              <a:gd name="connsiteY3742" fmla="*/ 402306 h 6148267"/>
              <a:gd name="connsiteX3743" fmla="*/ 3524982 w 6134100"/>
              <a:gd name="connsiteY3743" fmla="*/ 401244 h 6148267"/>
              <a:gd name="connsiteX3744" fmla="*/ 3514004 w 6134100"/>
              <a:gd name="connsiteY3744" fmla="*/ 399827 h 6148267"/>
              <a:gd name="connsiteX3745" fmla="*/ 3502670 w 6134100"/>
              <a:gd name="connsiteY3745" fmla="*/ 399119 h 6148267"/>
              <a:gd name="connsiteX3746" fmla="*/ 3491691 w 6134100"/>
              <a:gd name="connsiteY3746" fmla="*/ 398057 h 6148267"/>
              <a:gd name="connsiteX3747" fmla="*/ 3480358 w 6134100"/>
              <a:gd name="connsiteY3747" fmla="*/ 397349 h 6148267"/>
              <a:gd name="connsiteX3748" fmla="*/ 3469379 w 6134100"/>
              <a:gd name="connsiteY3748" fmla="*/ 396640 h 6148267"/>
              <a:gd name="connsiteX3749" fmla="*/ 3458046 w 6134100"/>
              <a:gd name="connsiteY3749" fmla="*/ 395932 h 6148267"/>
              <a:gd name="connsiteX3750" fmla="*/ 3447066 w 6134100"/>
              <a:gd name="connsiteY3750" fmla="*/ 395224 h 6148267"/>
              <a:gd name="connsiteX3751" fmla="*/ 3435733 w 6134100"/>
              <a:gd name="connsiteY3751" fmla="*/ 394869 h 6148267"/>
              <a:gd name="connsiteX3752" fmla="*/ 3424754 w 6134100"/>
              <a:gd name="connsiteY3752" fmla="*/ 394515 h 6148267"/>
              <a:gd name="connsiteX3753" fmla="*/ 3413421 w 6134100"/>
              <a:gd name="connsiteY3753" fmla="*/ 393807 h 6148267"/>
              <a:gd name="connsiteX3754" fmla="*/ 3402442 w 6134100"/>
              <a:gd name="connsiteY3754" fmla="*/ 393453 h 6148267"/>
              <a:gd name="connsiteX3755" fmla="*/ 3391108 w 6134100"/>
              <a:gd name="connsiteY3755" fmla="*/ 392745 h 6148267"/>
              <a:gd name="connsiteX3756" fmla="*/ 3380130 w 6134100"/>
              <a:gd name="connsiteY3756" fmla="*/ 392390 h 6148267"/>
              <a:gd name="connsiteX3757" fmla="*/ 3368797 w 6134100"/>
              <a:gd name="connsiteY3757" fmla="*/ 391328 h 6148267"/>
              <a:gd name="connsiteX3758" fmla="*/ 3346839 w 6134100"/>
              <a:gd name="connsiteY3758" fmla="*/ 390620 h 6148267"/>
              <a:gd name="connsiteX3759" fmla="*/ 3324526 w 6134100"/>
              <a:gd name="connsiteY3759" fmla="*/ 390265 h 6148267"/>
              <a:gd name="connsiteX3760" fmla="*/ 3279901 w 6134100"/>
              <a:gd name="connsiteY3760" fmla="*/ 390265 h 6148267"/>
              <a:gd name="connsiteX3761" fmla="*/ 3235277 w 6134100"/>
              <a:gd name="connsiteY3761" fmla="*/ 389912 h 6148267"/>
              <a:gd name="connsiteX3762" fmla="*/ 3223944 w 6134100"/>
              <a:gd name="connsiteY3762" fmla="*/ 389912 h 6148267"/>
              <a:gd name="connsiteX3763" fmla="*/ 3213319 w 6134100"/>
              <a:gd name="connsiteY3763" fmla="*/ 389912 h 6148267"/>
              <a:gd name="connsiteX3764" fmla="*/ 3201986 w 6134100"/>
              <a:gd name="connsiteY3764" fmla="*/ 390265 h 6148267"/>
              <a:gd name="connsiteX3765" fmla="*/ 3191007 w 6134100"/>
              <a:gd name="connsiteY3765" fmla="*/ 390620 h 6148267"/>
              <a:gd name="connsiteX3766" fmla="*/ 3180028 w 6134100"/>
              <a:gd name="connsiteY3766" fmla="*/ 390974 h 6148267"/>
              <a:gd name="connsiteX3767" fmla="*/ 3168694 w 6134100"/>
              <a:gd name="connsiteY3767" fmla="*/ 391328 h 6148267"/>
              <a:gd name="connsiteX3768" fmla="*/ 3157716 w 6134100"/>
              <a:gd name="connsiteY3768" fmla="*/ 392390 h 6148267"/>
              <a:gd name="connsiteX3769" fmla="*/ 3146382 w 6134100"/>
              <a:gd name="connsiteY3769" fmla="*/ 392745 h 6148267"/>
              <a:gd name="connsiteX3770" fmla="*/ 3135403 w 6134100"/>
              <a:gd name="connsiteY3770" fmla="*/ 393099 h 6148267"/>
              <a:gd name="connsiteX3771" fmla="*/ 3124070 w 6134100"/>
              <a:gd name="connsiteY3771" fmla="*/ 393453 h 6148267"/>
              <a:gd name="connsiteX3772" fmla="*/ 3113445 w 6134100"/>
              <a:gd name="connsiteY3772" fmla="*/ 393807 h 6148267"/>
              <a:gd name="connsiteX3773" fmla="*/ 3102112 w 6134100"/>
              <a:gd name="connsiteY3773" fmla="*/ 394162 h 6148267"/>
              <a:gd name="connsiteX3774" fmla="*/ 3091133 w 6134100"/>
              <a:gd name="connsiteY3774" fmla="*/ 394515 h 6148267"/>
              <a:gd name="connsiteX3775" fmla="*/ 3079800 w 6134100"/>
              <a:gd name="connsiteY3775" fmla="*/ 395224 h 6148267"/>
              <a:gd name="connsiteX3776" fmla="*/ 3068820 w 6134100"/>
              <a:gd name="connsiteY3776" fmla="*/ 395932 h 6148267"/>
              <a:gd name="connsiteX3777" fmla="*/ 3057487 w 6134100"/>
              <a:gd name="connsiteY3777" fmla="*/ 396994 h 6148267"/>
              <a:gd name="connsiteX3778" fmla="*/ 3046862 w 6134100"/>
              <a:gd name="connsiteY3778" fmla="*/ 397702 h 6148267"/>
              <a:gd name="connsiteX3779" fmla="*/ 3035884 w 6134100"/>
              <a:gd name="connsiteY3779" fmla="*/ 398411 h 6148267"/>
              <a:gd name="connsiteX3780" fmla="*/ 3024550 w 6134100"/>
              <a:gd name="connsiteY3780" fmla="*/ 399474 h 6148267"/>
              <a:gd name="connsiteX3781" fmla="*/ 3013571 w 6134100"/>
              <a:gd name="connsiteY3781" fmla="*/ 400181 h 6148267"/>
              <a:gd name="connsiteX3782" fmla="*/ 3002592 w 6134100"/>
              <a:gd name="connsiteY3782" fmla="*/ 401597 h 6148267"/>
              <a:gd name="connsiteX3783" fmla="*/ 2991613 w 6134100"/>
              <a:gd name="connsiteY3783" fmla="*/ 402306 h 6148267"/>
              <a:gd name="connsiteX3784" fmla="*/ 2980280 w 6134100"/>
              <a:gd name="connsiteY3784" fmla="*/ 403369 h 6148267"/>
              <a:gd name="connsiteX3785" fmla="*/ 2969655 w 6134100"/>
              <a:gd name="connsiteY3785" fmla="*/ 404431 h 6148267"/>
              <a:gd name="connsiteX3786" fmla="*/ 2958322 w 6134100"/>
              <a:gd name="connsiteY3786" fmla="*/ 405493 h 6148267"/>
              <a:gd name="connsiteX3787" fmla="*/ 2947343 w 6134100"/>
              <a:gd name="connsiteY3787" fmla="*/ 406556 h 6148267"/>
              <a:gd name="connsiteX3788" fmla="*/ 2936010 w 6134100"/>
              <a:gd name="connsiteY3788" fmla="*/ 407264 h 6148267"/>
              <a:gd name="connsiteX3789" fmla="*/ 2925385 w 6134100"/>
              <a:gd name="connsiteY3789" fmla="*/ 408326 h 6148267"/>
              <a:gd name="connsiteX3790" fmla="*/ 2914405 w 6134100"/>
              <a:gd name="connsiteY3790" fmla="*/ 410096 h 6148267"/>
              <a:gd name="connsiteX3791" fmla="*/ 2903427 w 6134100"/>
              <a:gd name="connsiteY3791" fmla="*/ 411159 h 6148267"/>
              <a:gd name="connsiteX3792" fmla="*/ 2892447 w 6134100"/>
              <a:gd name="connsiteY3792" fmla="*/ 412576 h 6148267"/>
              <a:gd name="connsiteX3793" fmla="*/ 2881469 w 6134100"/>
              <a:gd name="connsiteY3793" fmla="*/ 413991 h 6148267"/>
              <a:gd name="connsiteX3794" fmla="*/ 2870489 w 6134100"/>
              <a:gd name="connsiteY3794" fmla="*/ 415763 h 6148267"/>
              <a:gd name="connsiteX3795" fmla="*/ 2859510 w 6134100"/>
              <a:gd name="connsiteY3795" fmla="*/ 416825 h 6148267"/>
              <a:gd name="connsiteX3796" fmla="*/ 2848531 w 6134100"/>
              <a:gd name="connsiteY3796" fmla="*/ 418241 h 6148267"/>
              <a:gd name="connsiteX3797" fmla="*/ 2837906 w 6134100"/>
              <a:gd name="connsiteY3797" fmla="*/ 420012 h 6148267"/>
              <a:gd name="connsiteX3798" fmla="*/ 2793990 w 6134100"/>
              <a:gd name="connsiteY3798" fmla="*/ 425678 h 6148267"/>
              <a:gd name="connsiteX3799" fmla="*/ 2782657 w 6134100"/>
              <a:gd name="connsiteY3799" fmla="*/ 427449 h 6148267"/>
              <a:gd name="connsiteX3800" fmla="*/ 2772032 w 6134100"/>
              <a:gd name="connsiteY3800" fmla="*/ 429573 h 6148267"/>
              <a:gd name="connsiteX3801" fmla="*/ 2761407 w 6134100"/>
              <a:gd name="connsiteY3801" fmla="*/ 431344 h 6148267"/>
              <a:gd name="connsiteX3802" fmla="*/ 2750428 w 6134100"/>
              <a:gd name="connsiteY3802" fmla="*/ 433469 h 6148267"/>
              <a:gd name="connsiteX3803" fmla="*/ 2739804 w 6134100"/>
              <a:gd name="connsiteY3803" fmla="*/ 435239 h 6148267"/>
              <a:gd name="connsiteX3804" fmla="*/ 2728470 w 6134100"/>
              <a:gd name="connsiteY3804" fmla="*/ 437364 h 6148267"/>
              <a:gd name="connsiteX3805" fmla="*/ 2717846 w 6134100"/>
              <a:gd name="connsiteY3805" fmla="*/ 439134 h 6148267"/>
              <a:gd name="connsiteX3806" fmla="*/ 2707220 w 6134100"/>
              <a:gd name="connsiteY3806" fmla="*/ 440906 h 6148267"/>
              <a:gd name="connsiteX3807" fmla="*/ 2696241 w 6134100"/>
              <a:gd name="connsiteY3807" fmla="*/ 443029 h 6148267"/>
              <a:gd name="connsiteX3808" fmla="*/ 2685616 w 6134100"/>
              <a:gd name="connsiteY3808" fmla="*/ 444801 h 6148267"/>
              <a:gd name="connsiteX3809" fmla="*/ 2674283 w 6134100"/>
              <a:gd name="connsiteY3809" fmla="*/ 446925 h 6148267"/>
              <a:gd name="connsiteX3810" fmla="*/ 2663658 w 6134100"/>
              <a:gd name="connsiteY3810" fmla="*/ 448696 h 6148267"/>
              <a:gd name="connsiteX3811" fmla="*/ 2653033 w 6134100"/>
              <a:gd name="connsiteY3811" fmla="*/ 451175 h 6148267"/>
              <a:gd name="connsiteX3812" fmla="*/ 2647366 w 6134100"/>
              <a:gd name="connsiteY3812" fmla="*/ 451883 h 6148267"/>
              <a:gd name="connsiteX3813" fmla="*/ 2644888 w 6134100"/>
              <a:gd name="connsiteY3813" fmla="*/ 452591 h 6148267"/>
              <a:gd name="connsiteX3814" fmla="*/ 2629305 w 6134100"/>
              <a:gd name="connsiteY3814" fmla="*/ 456487 h 6148267"/>
              <a:gd name="connsiteX3815" fmla="*/ 2621158 w 6134100"/>
              <a:gd name="connsiteY3815" fmla="*/ 458611 h 6148267"/>
              <a:gd name="connsiteX3816" fmla="*/ 2620450 w 6134100"/>
              <a:gd name="connsiteY3816" fmla="*/ 458611 h 6148267"/>
              <a:gd name="connsiteX3817" fmla="*/ 2618680 w 6134100"/>
              <a:gd name="connsiteY3817" fmla="*/ 458965 h 6148267"/>
              <a:gd name="connsiteX3818" fmla="*/ 2618376 w 6134100"/>
              <a:gd name="connsiteY3818" fmla="*/ 459117 h 6148267"/>
              <a:gd name="connsiteX3819" fmla="*/ 2617263 w 6134100"/>
              <a:gd name="connsiteY3819" fmla="*/ 459320 h 6148267"/>
              <a:gd name="connsiteX3820" fmla="*/ 2617263 w 6134100"/>
              <a:gd name="connsiteY3820" fmla="*/ 459465 h 6148267"/>
              <a:gd name="connsiteX3821" fmla="*/ 2604159 w 6134100"/>
              <a:gd name="connsiteY3821" fmla="*/ 462152 h 6148267"/>
              <a:gd name="connsiteX3822" fmla="*/ 2576889 w 6134100"/>
              <a:gd name="connsiteY3822" fmla="*/ 467819 h 6148267"/>
              <a:gd name="connsiteX3823" fmla="*/ 2549264 w 6134100"/>
              <a:gd name="connsiteY3823" fmla="*/ 473484 h 6148267"/>
              <a:gd name="connsiteX3824" fmla="*/ 2535451 w 6134100"/>
              <a:gd name="connsiteY3824" fmla="*/ 475963 h 6148267"/>
              <a:gd name="connsiteX3825" fmla="*/ 2532264 w 6134100"/>
              <a:gd name="connsiteY3825" fmla="*/ 476671 h 6148267"/>
              <a:gd name="connsiteX3826" fmla="*/ 2530139 w 6134100"/>
              <a:gd name="connsiteY3826" fmla="*/ 477026 h 6148267"/>
              <a:gd name="connsiteX3827" fmla="*/ 2527660 w 6134100"/>
              <a:gd name="connsiteY3827" fmla="*/ 478088 h 6148267"/>
              <a:gd name="connsiteX3828" fmla="*/ 2514910 w 6134100"/>
              <a:gd name="connsiteY3828" fmla="*/ 480921 h 6148267"/>
              <a:gd name="connsiteX3829" fmla="*/ 2502160 w 6134100"/>
              <a:gd name="connsiteY3829" fmla="*/ 484461 h 6148267"/>
              <a:gd name="connsiteX3830" fmla="*/ 2489764 w 6134100"/>
              <a:gd name="connsiteY3830" fmla="*/ 488003 h 6148267"/>
              <a:gd name="connsiteX3831" fmla="*/ 2477368 w 6134100"/>
              <a:gd name="connsiteY3831" fmla="*/ 491545 h 6148267"/>
              <a:gd name="connsiteX3832" fmla="*/ 2464618 w 6134100"/>
              <a:gd name="connsiteY3832" fmla="*/ 494732 h 6148267"/>
              <a:gd name="connsiteX3833" fmla="*/ 2451869 w 6134100"/>
              <a:gd name="connsiteY3833" fmla="*/ 498272 h 6148267"/>
              <a:gd name="connsiteX3834" fmla="*/ 2439119 w 6134100"/>
              <a:gd name="connsiteY3834" fmla="*/ 501814 h 6148267"/>
              <a:gd name="connsiteX3835" fmla="*/ 2426724 w 6134100"/>
              <a:gd name="connsiteY3835" fmla="*/ 505355 h 6148267"/>
              <a:gd name="connsiteX3836" fmla="*/ 2414327 w 6134100"/>
              <a:gd name="connsiteY3836" fmla="*/ 508896 h 6148267"/>
              <a:gd name="connsiteX3837" fmla="*/ 2364391 w 6134100"/>
              <a:gd name="connsiteY3837" fmla="*/ 523770 h 6148267"/>
              <a:gd name="connsiteX3838" fmla="*/ 2321892 w 6134100"/>
              <a:gd name="connsiteY3838" fmla="*/ 537226 h 6148267"/>
              <a:gd name="connsiteX3839" fmla="*/ 2311620 w 6134100"/>
              <a:gd name="connsiteY3839" fmla="*/ 541121 h 6148267"/>
              <a:gd name="connsiteX3840" fmla="*/ 2301350 w 6134100"/>
              <a:gd name="connsiteY3840" fmla="*/ 544309 h 6148267"/>
              <a:gd name="connsiteX3841" fmla="*/ 2290371 w 6134100"/>
              <a:gd name="connsiteY3841" fmla="*/ 547849 h 6148267"/>
              <a:gd name="connsiteX3842" fmla="*/ 2280100 w 6134100"/>
              <a:gd name="connsiteY3842" fmla="*/ 551391 h 6148267"/>
              <a:gd name="connsiteX3843" fmla="*/ 2269121 w 6134100"/>
              <a:gd name="connsiteY3843" fmla="*/ 554932 h 6148267"/>
              <a:gd name="connsiteX3844" fmla="*/ 2258851 w 6134100"/>
              <a:gd name="connsiteY3844" fmla="*/ 558118 h 6148267"/>
              <a:gd name="connsiteX3845" fmla="*/ 2248579 w 6134100"/>
              <a:gd name="connsiteY3845" fmla="*/ 561660 h 6148267"/>
              <a:gd name="connsiteX3846" fmla="*/ 2237954 w 6134100"/>
              <a:gd name="connsiteY3846" fmla="*/ 565202 h 6148267"/>
              <a:gd name="connsiteX3847" fmla="*/ 2227330 w 6134100"/>
              <a:gd name="connsiteY3847" fmla="*/ 569097 h 6148267"/>
              <a:gd name="connsiteX3848" fmla="*/ 2217059 w 6134100"/>
              <a:gd name="connsiteY3848" fmla="*/ 572992 h 6148267"/>
              <a:gd name="connsiteX3849" fmla="*/ 2206788 w 6134100"/>
              <a:gd name="connsiteY3849" fmla="*/ 576533 h 6148267"/>
              <a:gd name="connsiteX3850" fmla="*/ 2196163 w 6134100"/>
              <a:gd name="connsiteY3850" fmla="*/ 580429 h 6148267"/>
              <a:gd name="connsiteX3851" fmla="*/ 2185893 w 6134100"/>
              <a:gd name="connsiteY3851" fmla="*/ 584324 h 6148267"/>
              <a:gd name="connsiteX3852" fmla="*/ 2175622 w 6134100"/>
              <a:gd name="connsiteY3852" fmla="*/ 588573 h 6148267"/>
              <a:gd name="connsiteX3853" fmla="*/ 2164997 w 6134100"/>
              <a:gd name="connsiteY3853" fmla="*/ 592468 h 6148267"/>
              <a:gd name="connsiteX3854" fmla="*/ 2154727 w 6134100"/>
              <a:gd name="connsiteY3854" fmla="*/ 596364 h 6148267"/>
              <a:gd name="connsiteX3855" fmla="*/ 2144455 w 6134100"/>
              <a:gd name="connsiteY3855" fmla="*/ 600613 h 6148267"/>
              <a:gd name="connsiteX3856" fmla="*/ 2133831 w 6134100"/>
              <a:gd name="connsiteY3856" fmla="*/ 604509 h 6148267"/>
              <a:gd name="connsiteX3857" fmla="*/ 2123560 w 6134100"/>
              <a:gd name="connsiteY3857" fmla="*/ 608050 h 6148267"/>
              <a:gd name="connsiteX3858" fmla="*/ 2113289 w 6134100"/>
              <a:gd name="connsiteY3858" fmla="*/ 612299 h 6148267"/>
              <a:gd name="connsiteX3859" fmla="*/ 2103019 w 6134100"/>
              <a:gd name="connsiteY3859" fmla="*/ 616549 h 6148267"/>
              <a:gd name="connsiteX3860" fmla="*/ 2092394 w 6134100"/>
              <a:gd name="connsiteY3860" fmla="*/ 620798 h 6148267"/>
              <a:gd name="connsiteX3861" fmla="*/ 2082123 w 6134100"/>
              <a:gd name="connsiteY3861" fmla="*/ 625048 h 6148267"/>
              <a:gd name="connsiteX3862" fmla="*/ 2072206 w 6134100"/>
              <a:gd name="connsiteY3862" fmla="*/ 629297 h 6148267"/>
              <a:gd name="connsiteX3863" fmla="*/ 1990395 w 6134100"/>
              <a:gd name="connsiteY3863" fmla="*/ 665063 h 6148267"/>
              <a:gd name="connsiteX3864" fmla="*/ 1969854 w 6134100"/>
              <a:gd name="connsiteY3864" fmla="*/ 674270 h 6148267"/>
              <a:gd name="connsiteX3865" fmla="*/ 1950021 w 6134100"/>
              <a:gd name="connsiteY3865" fmla="*/ 683832 h 6148267"/>
              <a:gd name="connsiteX3866" fmla="*/ 1910000 w 6134100"/>
              <a:gd name="connsiteY3866" fmla="*/ 703308 h 6148267"/>
              <a:gd name="connsiteX3867" fmla="*/ 1900083 w 6134100"/>
              <a:gd name="connsiteY3867" fmla="*/ 708620 h 6148267"/>
              <a:gd name="connsiteX3868" fmla="*/ 1889458 w 6134100"/>
              <a:gd name="connsiteY3868" fmla="*/ 713577 h 6148267"/>
              <a:gd name="connsiteX3869" fmla="*/ 1879542 w 6134100"/>
              <a:gd name="connsiteY3869" fmla="*/ 718536 h 6148267"/>
              <a:gd name="connsiteX3870" fmla="*/ 1869625 w 6134100"/>
              <a:gd name="connsiteY3870" fmla="*/ 723493 h 6148267"/>
              <a:gd name="connsiteX3871" fmla="*/ 1859709 w 6134100"/>
              <a:gd name="connsiteY3871" fmla="*/ 728451 h 6148267"/>
              <a:gd name="connsiteX3872" fmla="*/ 1849438 w 6134100"/>
              <a:gd name="connsiteY3872" fmla="*/ 733408 h 6148267"/>
              <a:gd name="connsiteX3873" fmla="*/ 1839876 w 6134100"/>
              <a:gd name="connsiteY3873" fmla="*/ 738367 h 6148267"/>
              <a:gd name="connsiteX3874" fmla="*/ 1829959 w 6134100"/>
              <a:gd name="connsiteY3874" fmla="*/ 743679 h 6148267"/>
              <a:gd name="connsiteX3875" fmla="*/ 1751690 w 6134100"/>
              <a:gd name="connsiteY3875" fmla="*/ 786881 h 6148267"/>
              <a:gd name="connsiteX3876" fmla="*/ 1741773 w 6134100"/>
              <a:gd name="connsiteY3876" fmla="*/ 792193 h 6148267"/>
              <a:gd name="connsiteX3877" fmla="*/ 1731856 w 6134100"/>
              <a:gd name="connsiteY3877" fmla="*/ 797858 h 6148267"/>
              <a:gd name="connsiteX3878" fmla="*/ 1722293 w 6134100"/>
              <a:gd name="connsiteY3878" fmla="*/ 803525 h 6148267"/>
              <a:gd name="connsiteX3879" fmla="*/ 1712732 w 6134100"/>
              <a:gd name="connsiteY3879" fmla="*/ 809190 h 6148267"/>
              <a:gd name="connsiteX3880" fmla="*/ 1674127 w 6134100"/>
              <a:gd name="connsiteY3880" fmla="*/ 832208 h 6148267"/>
              <a:gd name="connsiteX3881" fmla="*/ 1664565 w 6134100"/>
              <a:gd name="connsiteY3881" fmla="*/ 837875 h 6148267"/>
              <a:gd name="connsiteX3882" fmla="*/ 1655357 w 6134100"/>
              <a:gd name="connsiteY3882" fmla="*/ 844249 h 6148267"/>
              <a:gd name="connsiteX3883" fmla="*/ 1645794 w 6134100"/>
              <a:gd name="connsiteY3883" fmla="*/ 849914 h 6148267"/>
              <a:gd name="connsiteX3884" fmla="*/ 1636232 w 6134100"/>
              <a:gd name="connsiteY3884" fmla="*/ 855581 h 6148267"/>
              <a:gd name="connsiteX3885" fmla="*/ 1626670 w 6134100"/>
              <a:gd name="connsiteY3885" fmla="*/ 861601 h 6148267"/>
              <a:gd name="connsiteX3886" fmla="*/ 1617108 w 6134100"/>
              <a:gd name="connsiteY3886" fmla="*/ 867620 h 6148267"/>
              <a:gd name="connsiteX3887" fmla="*/ 1607899 w 6134100"/>
              <a:gd name="connsiteY3887" fmla="*/ 873640 h 6148267"/>
              <a:gd name="connsiteX3888" fmla="*/ 1598336 w 6134100"/>
              <a:gd name="connsiteY3888" fmla="*/ 879307 h 6148267"/>
              <a:gd name="connsiteX3889" fmla="*/ 1523962 w 6134100"/>
              <a:gd name="connsiteY3889" fmla="*/ 929946 h 6148267"/>
              <a:gd name="connsiteX3890" fmla="*/ 1486776 w 6134100"/>
              <a:gd name="connsiteY3890" fmla="*/ 955089 h 6148267"/>
              <a:gd name="connsiteX3891" fmla="*/ 1477921 w 6134100"/>
              <a:gd name="connsiteY3891" fmla="*/ 961816 h 6148267"/>
              <a:gd name="connsiteX3892" fmla="*/ 1468713 w 6134100"/>
              <a:gd name="connsiteY3892" fmla="*/ 968545 h 6148267"/>
              <a:gd name="connsiteX3893" fmla="*/ 1459859 w 6134100"/>
              <a:gd name="connsiteY3893" fmla="*/ 975273 h 6148267"/>
              <a:gd name="connsiteX3894" fmla="*/ 1450651 w 6134100"/>
              <a:gd name="connsiteY3894" fmla="*/ 982002 h 6148267"/>
              <a:gd name="connsiteX3895" fmla="*/ 1378756 w 6134100"/>
              <a:gd name="connsiteY3895" fmla="*/ 1036181 h 6148267"/>
              <a:gd name="connsiteX3896" fmla="*/ 1369902 w 6134100"/>
              <a:gd name="connsiteY3896" fmla="*/ 1043265 h 6148267"/>
              <a:gd name="connsiteX3897" fmla="*/ 1361047 w 6134100"/>
              <a:gd name="connsiteY3897" fmla="*/ 1049992 h 6148267"/>
              <a:gd name="connsiteX3898" fmla="*/ 1352547 w 6134100"/>
              <a:gd name="connsiteY3898" fmla="*/ 1057075 h 6148267"/>
              <a:gd name="connsiteX3899" fmla="*/ 1343694 w 6134100"/>
              <a:gd name="connsiteY3899" fmla="*/ 1064157 h 6148267"/>
              <a:gd name="connsiteX3900" fmla="*/ 1334839 w 6134100"/>
              <a:gd name="connsiteY3900" fmla="*/ 1071240 h 6148267"/>
              <a:gd name="connsiteX3901" fmla="*/ 1326339 w 6134100"/>
              <a:gd name="connsiteY3901" fmla="*/ 1078322 h 6148267"/>
              <a:gd name="connsiteX3902" fmla="*/ 1317486 w 6134100"/>
              <a:gd name="connsiteY3902" fmla="*/ 1085759 h 6148267"/>
              <a:gd name="connsiteX3903" fmla="*/ 1308986 w 6134100"/>
              <a:gd name="connsiteY3903" fmla="*/ 1092841 h 6148267"/>
              <a:gd name="connsiteX3904" fmla="*/ 1291631 w 6134100"/>
              <a:gd name="connsiteY3904" fmla="*/ 1107006 h 6148267"/>
              <a:gd name="connsiteX3905" fmla="*/ 1274278 w 6134100"/>
              <a:gd name="connsiteY3905" fmla="*/ 1121525 h 6148267"/>
              <a:gd name="connsiteX3906" fmla="*/ 1257278 w 6134100"/>
              <a:gd name="connsiteY3906" fmla="*/ 1136398 h 6148267"/>
              <a:gd name="connsiteX3907" fmla="*/ 1240278 w 6134100"/>
              <a:gd name="connsiteY3907" fmla="*/ 1151625 h 6148267"/>
              <a:gd name="connsiteX3908" fmla="*/ 1223987 w 6134100"/>
              <a:gd name="connsiteY3908" fmla="*/ 1166499 h 6148267"/>
              <a:gd name="connsiteX3909" fmla="*/ 1206987 w 6134100"/>
              <a:gd name="connsiteY3909" fmla="*/ 1181371 h 6148267"/>
              <a:gd name="connsiteX3910" fmla="*/ 1190341 w 6134100"/>
              <a:gd name="connsiteY3910" fmla="*/ 1196952 h 6148267"/>
              <a:gd name="connsiteX3911" fmla="*/ 1173341 w 6134100"/>
              <a:gd name="connsiteY3911" fmla="*/ 1211826 h 6148267"/>
              <a:gd name="connsiteX3912" fmla="*/ 1165550 w 6134100"/>
              <a:gd name="connsiteY3912" fmla="*/ 1219617 h 6148267"/>
              <a:gd name="connsiteX3913" fmla="*/ 1157050 w 6134100"/>
              <a:gd name="connsiteY3913" fmla="*/ 1227407 h 6148267"/>
              <a:gd name="connsiteX3914" fmla="*/ 1148904 w 6134100"/>
              <a:gd name="connsiteY3914" fmla="*/ 1235197 h 6148267"/>
              <a:gd name="connsiteX3915" fmla="*/ 1140758 w 6134100"/>
              <a:gd name="connsiteY3915" fmla="*/ 1243343 h 6148267"/>
              <a:gd name="connsiteX3916" fmla="*/ 1108883 w 6134100"/>
              <a:gd name="connsiteY3916" fmla="*/ 1274859 h 6148267"/>
              <a:gd name="connsiteX3917" fmla="*/ 1077009 w 6134100"/>
              <a:gd name="connsiteY3917" fmla="*/ 1307084 h 6148267"/>
              <a:gd name="connsiteX3918" fmla="*/ 1060717 w 6134100"/>
              <a:gd name="connsiteY3918" fmla="*/ 1322665 h 6148267"/>
              <a:gd name="connsiteX3919" fmla="*/ 1045489 w 6134100"/>
              <a:gd name="connsiteY3919" fmla="*/ 1339309 h 6148267"/>
              <a:gd name="connsiteX3920" fmla="*/ 1030259 w 6134100"/>
              <a:gd name="connsiteY3920" fmla="*/ 1356307 h 6148267"/>
              <a:gd name="connsiteX3921" fmla="*/ 1014676 w 6134100"/>
              <a:gd name="connsiteY3921" fmla="*/ 1372951 h 6148267"/>
              <a:gd name="connsiteX3922" fmla="*/ 999448 w 6134100"/>
              <a:gd name="connsiteY3922" fmla="*/ 1389240 h 6148267"/>
              <a:gd name="connsiteX3923" fmla="*/ 983865 w 6134100"/>
              <a:gd name="connsiteY3923" fmla="*/ 1406238 h 6148267"/>
              <a:gd name="connsiteX3924" fmla="*/ 968990 w 6134100"/>
              <a:gd name="connsiteY3924" fmla="*/ 1423236 h 6148267"/>
              <a:gd name="connsiteX3925" fmla="*/ 954115 w 6134100"/>
              <a:gd name="connsiteY3925" fmla="*/ 1440234 h 6148267"/>
              <a:gd name="connsiteX3926" fmla="*/ 939240 w 6134100"/>
              <a:gd name="connsiteY3926" fmla="*/ 1457585 h 6148267"/>
              <a:gd name="connsiteX3927" fmla="*/ 924719 w 6134100"/>
              <a:gd name="connsiteY3927" fmla="*/ 1474937 h 6148267"/>
              <a:gd name="connsiteX3928" fmla="*/ 910199 w 6134100"/>
              <a:gd name="connsiteY3928" fmla="*/ 1492290 h 6148267"/>
              <a:gd name="connsiteX3929" fmla="*/ 895677 w 6134100"/>
              <a:gd name="connsiteY3929" fmla="*/ 1509996 h 6148267"/>
              <a:gd name="connsiteX3930" fmla="*/ 881511 w 6134100"/>
              <a:gd name="connsiteY3930" fmla="*/ 1527701 h 6148267"/>
              <a:gd name="connsiteX3931" fmla="*/ 866991 w 6134100"/>
              <a:gd name="connsiteY3931" fmla="*/ 1545407 h 6148267"/>
              <a:gd name="connsiteX3932" fmla="*/ 853178 w 6134100"/>
              <a:gd name="connsiteY3932" fmla="*/ 1563468 h 6148267"/>
              <a:gd name="connsiteX3933" fmla="*/ 839011 w 6134100"/>
              <a:gd name="connsiteY3933" fmla="*/ 1581527 h 6148267"/>
              <a:gd name="connsiteX3934" fmla="*/ 825553 w 6134100"/>
              <a:gd name="connsiteY3934" fmla="*/ 1599588 h 6148267"/>
              <a:gd name="connsiteX3935" fmla="*/ 811741 w 6134100"/>
              <a:gd name="connsiteY3935" fmla="*/ 1618002 h 6148267"/>
              <a:gd name="connsiteX3936" fmla="*/ 798283 w 6134100"/>
              <a:gd name="connsiteY3936" fmla="*/ 1636417 h 6148267"/>
              <a:gd name="connsiteX3937" fmla="*/ 784825 w 6134100"/>
              <a:gd name="connsiteY3937" fmla="*/ 1654831 h 6148267"/>
              <a:gd name="connsiteX3938" fmla="*/ 771720 w 6134100"/>
              <a:gd name="connsiteY3938" fmla="*/ 1673245 h 6148267"/>
              <a:gd name="connsiteX3939" fmla="*/ 758617 w 6134100"/>
              <a:gd name="connsiteY3939" fmla="*/ 1692013 h 6148267"/>
              <a:gd name="connsiteX3940" fmla="*/ 745512 w 6134100"/>
              <a:gd name="connsiteY3940" fmla="*/ 1710782 h 6148267"/>
              <a:gd name="connsiteX3941" fmla="*/ 732763 w 6134100"/>
              <a:gd name="connsiteY3941" fmla="*/ 1729904 h 6148267"/>
              <a:gd name="connsiteX3942" fmla="*/ 720013 w 6134100"/>
              <a:gd name="connsiteY3942" fmla="*/ 1748672 h 6148267"/>
              <a:gd name="connsiteX3943" fmla="*/ 707263 w 6134100"/>
              <a:gd name="connsiteY3943" fmla="*/ 1767795 h 6148267"/>
              <a:gd name="connsiteX3944" fmla="*/ 658388 w 6134100"/>
              <a:gd name="connsiteY3944" fmla="*/ 1845702 h 6148267"/>
              <a:gd name="connsiteX3945" fmla="*/ 634305 w 6134100"/>
              <a:gd name="connsiteY3945" fmla="*/ 1885009 h 6148267"/>
              <a:gd name="connsiteX3946" fmla="*/ 611639 w 6134100"/>
              <a:gd name="connsiteY3946" fmla="*/ 1925024 h 6148267"/>
              <a:gd name="connsiteX3947" fmla="*/ 605972 w 6134100"/>
              <a:gd name="connsiteY3947" fmla="*/ 1934940 h 6148267"/>
              <a:gd name="connsiteX3948" fmla="*/ 600306 w 6134100"/>
              <a:gd name="connsiteY3948" fmla="*/ 1944855 h 6148267"/>
              <a:gd name="connsiteX3949" fmla="*/ 594639 w 6134100"/>
              <a:gd name="connsiteY3949" fmla="*/ 1954771 h 6148267"/>
              <a:gd name="connsiteX3950" fmla="*/ 589327 w 6134100"/>
              <a:gd name="connsiteY3950" fmla="*/ 1965394 h 6148267"/>
              <a:gd name="connsiteX3951" fmla="*/ 583306 w 6134100"/>
              <a:gd name="connsiteY3951" fmla="*/ 1975310 h 6148267"/>
              <a:gd name="connsiteX3952" fmla="*/ 577994 w 6134100"/>
              <a:gd name="connsiteY3952" fmla="*/ 1985225 h 6148267"/>
              <a:gd name="connsiteX3953" fmla="*/ 572327 w 6134100"/>
              <a:gd name="connsiteY3953" fmla="*/ 1995494 h 6148267"/>
              <a:gd name="connsiteX3954" fmla="*/ 567014 w 6134100"/>
              <a:gd name="connsiteY3954" fmla="*/ 2005764 h 6148267"/>
              <a:gd name="connsiteX3955" fmla="*/ 561702 w 6134100"/>
              <a:gd name="connsiteY3955" fmla="*/ 2016033 h 6148267"/>
              <a:gd name="connsiteX3956" fmla="*/ 556036 w 6134100"/>
              <a:gd name="connsiteY3956" fmla="*/ 2025949 h 6148267"/>
              <a:gd name="connsiteX3957" fmla="*/ 551078 w 6134100"/>
              <a:gd name="connsiteY3957" fmla="*/ 2036219 h 6148267"/>
              <a:gd name="connsiteX3958" fmla="*/ 545765 w 6134100"/>
              <a:gd name="connsiteY3958" fmla="*/ 2046842 h 6148267"/>
              <a:gd name="connsiteX3959" fmla="*/ 540806 w 6134100"/>
              <a:gd name="connsiteY3959" fmla="*/ 2057112 h 6148267"/>
              <a:gd name="connsiteX3960" fmla="*/ 535494 w 6134100"/>
              <a:gd name="connsiteY3960" fmla="*/ 2067381 h 6148267"/>
              <a:gd name="connsiteX3961" fmla="*/ 530536 w 6134100"/>
              <a:gd name="connsiteY3961" fmla="*/ 2078005 h 6148267"/>
              <a:gd name="connsiteX3962" fmla="*/ 524870 w 6134100"/>
              <a:gd name="connsiteY3962" fmla="*/ 2088275 h 6148267"/>
              <a:gd name="connsiteX3963" fmla="*/ 505036 w 6134100"/>
              <a:gd name="connsiteY3963" fmla="*/ 2130061 h 6148267"/>
              <a:gd name="connsiteX3964" fmla="*/ 485557 w 6134100"/>
              <a:gd name="connsiteY3964" fmla="*/ 2171847 h 6148267"/>
              <a:gd name="connsiteX3965" fmla="*/ 466079 w 6134100"/>
              <a:gd name="connsiteY3965" fmla="*/ 2214696 h 6148267"/>
              <a:gd name="connsiteX3966" fmla="*/ 448016 w 6134100"/>
              <a:gd name="connsiteY3966" fmla="*/ 2257190 h 6148267"/>
              <a:gd name="connsiteX3967" fmla="*/ 430662 w 6134100"/>
              <a:gd name="connsiteY3967" fmla="*/ 2300747 h 6148267"/>
              <a:gd name="connsiteX3968" fmla="*/ 413662 w 6134100"/>
              <a:gd name="connsiteY3968" fmla="*/ 2343949 h 6148267"/>
              <a:gd name="connsiteX3969" fmla="*/ 397016 w 6134100"/>
              <a:gd name="connsiteY3969" fmla="*/ 2387861 h 6148267"/>
              <a:gd name="connsiteX3970" fmla="*/ 381788 w 6134100"/>
              <a:gd name="connsiteY3970" fmla="*/ 2432125 h 6148267"/>
              <a:gd name="connsiteX3971" fmla="*/ 366558 w 6134100"/>
              <a:gd name="connsiteY3971" fmla="*/ 2476745 h 6148267"/>
              <a:gd name="connsiteX3972" fmla="*/ 352392 w 6134100"/>
              <a:gd name="connsiteY3972" fmla="*/ 2521718 h 6148267"/>
              <a:gd name="connsiteX3973" fmla="*/ 338580 w 6134100"/>
              <a:gd name="connsiteY3973" fmla="*/ 2566692 h 6148267"/>
              <a:gd name="connsiteX3974" fmla="*/ 325830 w 6134100"/>
              <a:gd name="connsiteY3974" fmla="*/ 2612019 h 6148267"/>
              <a:gd name="connsiteX3975" fmla="*/ 313789 w 6134100"/>
              <a:gd name="connsiteY3975" fmla="*/ 2657701 h 6148267"/>
              <a:gd name="connsiteX3976" fmla="*/ 302101 w 6134100"/>
              <a:gd name="connsiteY3976" fmla="*/ 2703736 h 6148267"/>
              <a:gd name="connsiteX3977" fmla="*/ 291122 w 6134100"/>
              <a:gd name="connsiteY3977" fmla="*/ 2749772 h 6148267"/>
              <a:gd name="connsiteX3978" fmla="*/ 280851 w 6134100"/>
              <a:gd name="connsiteY3978" fmla="*/ 2796161 h 6148267"/>
              <a:gd name="connsiteX3979" fmla="*/ 275893 w 6134100"/>
              <a:gd name="connsiteY3979" fmla="*/ 2819534 h 6148267"/>
              <a:gd name="connsiteX3980" fmla="*/ 271289 w 6134100"/>
              <a:gd name="connsiteY3980" fmla="*/ 2842905 h 6148267"/>
              <a:gd name="connsiteX3981" fmla="*/ 266684 w 6134100"/>
              <a:gd name="connsiteY3981" fmla="*/ 2866277 h 6148267"/>
              <a:gd name="connsiteX3982" fmla="*/ 262434 w 6134100"/>
              <a:gd name="connsiteY3982" fmla="*/ 2889649 h 6148267"/>
              <a:gd name="connsiteX3983" fmla="*/ 258184 w 6134100"/>
              <a:gd name="connsiteY3983" fmla="*/ 2913021 h 6148267"/>
              <a:gd name="connsiteX3984" fmla="*/ 254289 w 6134100"/>
              <a:gd name="connsiteY3984" fmla="*/ 2936393 h 6148267"/>
              <a:gd name="connsiteX3985" fmla="*/ 250748 w 6134100"/>
              <a:gd name="connsiteY3985" fmla="*/ 2960474 h 6148267"/>
              <a:gd name="connsiteX3986" fmla="*/ 247206 w 6134100"/>
              <a:gd name="connsiteY3986" fmla="*/ 2983845 h 6148267"/>
              <a:gd name="connsiteX3987" fmla="*/ 243664 w 6134100"/>
              <a:gd name="connsiteY3987" fmla="*/ 3007571 h 6148267"/>
              <a:gd name="connsiteX3988" fmla="*/ 240476 w 6134100"/>
              <a:gd name="connsiteY3988" fmla="*/ 3031297 h 6148267"/>
              <a:gd name="connsiteX3989" fmla="*/ 237643 w 6134100"/>
              <a:gd name="connsiteY3989" fmla="*/ 3055378 h 6148267"/>
              <a:gd name="connsiteX3990" fmla="*/ 234810 w 6134100"/>
              <a:gd name="connsiteY3990" fmla="*/ 3079104 h 6148267"/>
              <a:gd name="connsiteX3991" fmla="*/ 232331 w 6134100"/>
              <a:gd name="connsiteY3991" fmla="*/ 3102831 h 6148267"/>
              <a:gd name="connsiteX3992" fmla="*/ 229851 w 6134100"/>
              <a:gd name="connsiteY3992" fmla="*/ 3126910 h 6148267"/>
              <a:gd name="connsiteX3993" fmla="*/ 227373 w 6134100"/>
              <a:gd name="connsiteY3993" fmla="*/ 3150636 h 6148267"/>
              <a:gd name="connsiteX3994" fmla="*/ 225601 w 6134100"/>
              <a:gd name="connsiteY3994" fmla="*/ 3174363 h 6148267"/>
              <a:gd name="connsiteX3995" fmla="*/ 222060 w 6134100"/>
              <a:gd name="connsiteY3995" fmla="*/ 3222523 h 6148267"/>
              <a:gd name="connsiteX3996" fmla="*/ 219581 w 6134100"/>
              <a:gd name="connsiteY3996" fmla="*/ 3270684 h 6148267"/>
              <a:gd name="connsiteX3997" fmla="*/ 217456 w 6134100"/>
              <a:gd name="connsiteY3997" fmla="*/ 3318843 h 6148267"/>
              <a:gd name="connsiteX3998" fmla="*/ 216393 w 6134100"/>
              <a:gd name="connsiteY3998" fmla="*/ 3367358 h 6148267"/>
              <a:gd name="connsiteX3999" fmla="*/ 216040 w 6134100"/>
              <a:gd name="connsiteY3999" fmla="*/ 3415164 h 6148267"/>
              <a:gd name="connsiteX4000" fmla="*/ 216040 w 6134100"/>
              <a:gd name="connsiteY4000" fmla="*/ 3463679 h 6148267"/>
              <a:gd name="connsiteX4001" fmla="*/ 217101 w 6134100"/>
              <a:gd name="connsiteY4001" fmla="*/ 3512193 h 6148267"/>
              <a:gd name="connsiteX4002" fmla="*/ 219226 w 6134100"/>
              <a:gd name="connsiteY4002" fmla="*/ 3561062 h 6148267"/>
              <a:gd name="connsiteX4003" fmla="*/ 219935 w 6134100"/>
              <a:gd name="connsiteY4003" fmla="*/ 3572748 h 6148267"/>
              <a:gd name="connsiteX4004" fmla="*/ 220290 w 6134100"/>
              <a:gd name="connsiteY4004" fmla="*/ 3585142 h 6148267"/>
              <a:gd name="connsiteX4005" fmla="*/ 220643 w 6134100"/>
              <a:gd name="connsiteY4005" fmla="*/ 3597183 h 6148267"/>
              <a:gd name="connsiteX4006" fmla="*/ 220643 w 6134100"/>
              <a:gd name="connsiteY4006" fmla="*/ 3608515 h 6148267"/>
              <a:gd name="connsiteX4007" fmla="*/ 220643 w 6134100"/>
              <a:gd name="connsiteY4007" fmla="*/ 3620200 h 6148267"/>
              <a:gd name="connsiteX4008" fmla="*/ 220643 w 6134100"/>
              <a:gd name="connsiteY4008" fmla="*/ 3631178 h 6148267"/>
              <a:gd name="connsiteX4009" fmla="*/ 220290 w 6134100"/>
              <a:gd name="connsiteY4009" fmla="*/ 3642155 h 6148267"/>
              <a:gd name="connsiteX4010" fmla="*/ 219581 w 6134100"/>
              <a:gd name="connsiteY4010" fmla="*/ 3652779 h 6148267"/>
              <a:gd name="connsiteX4011" fmla="*/ 218873 w 6134100"/>
              <a:gd name="connsiteY4011" fmla="*/ 3662694 h 6148267"/>
              <a:gd name="connsiteX4012" fmla="*/ 217456 w 6134100"/>
              <a:gd name="connsiteY4012" fmla="*/ 3672964 h 6148267"/>
              <a:gd name="connsiteX4013" fmla="*/ 216393 w 6134100"/>
              <a:gd name="connsiteY4013" fmla="*/ 3682880 h 6148267"/>
              <a:gd name="connsiteX4014" fmla="*/ 214977 w 6134100"/>
              <a:gd name="connsiteY4014" fmla="*/ 3692441 h 6148267"/>
              <a:gd name="connsiteX4015" fmla="*/ 212852 w 6134100"/>
              <a:gd name="connsiteY4015" fmla="*/ 3701294 h 6148267"/>
              <a:gd name="connsiteX4016" fmla="*/ 211081 w 6134100"/>
              <a:gd name="connsiteY4016" fmla="*/ 3710147 h 6148267"/>
              <a:gd name="connsiteX4017" fmla="*/ 208956 w 6134100"/>
              <a:gd name="connsiteY4017" fmla="*/ 3718292 h 6148267"/>
              <a:gd name="connsiteX4018" fmla="*/ 206831 w 6134100"/>
              <a:gd name="connsiteY4018" fmla="*/ 3726436 h 6148267"/>
              <a:gd name="connsiteX4019" fmla="*/ 203998 w 6134100"/>
              <a:gd name="connsiteY4019" fmla="*/ 3733873 h 6148267"/>
              <a:gd name="connsiteX4020" fmla="*/ 201518 w 6134100"/>
              <a:gd name="connsiteY4020" fmla="*/ 3740955 h 6148267"/>
              <a:gd name="connsiteX4021" fmla="*/ 198331 w 6134100"/>
              <a:gd name="connsiteY4021" fmla="*/ 3748038 h 6148267"/>
              <a:gd name="connsiteX4022" fmla="*/ 195143 w 6134100"/>
              <a:gd name="connsiteY4022" fmla="*/ 3754057 h 6148267"/>
              <a:gd name="connsiteX4023" fmla="*/ 191956 w 6134100"/>
              <a:gd name="connsiteY4023" fmla="*/ 3760432 h 6148267"/>
              <a:gd name="connsiteX4024" fmla="*/ 188415 w 6134100"/>
              <a:gd name="connsiteY4024" fmla="*/ 3765744 h 6148267"/>
              <a:gd name="connsiteX4025" fmla="*/ 184873 w 6134100"/>
              <a:gd name="connsiteY4025" fmla="*/ 3770701 h 6148267"/>
              <a:gd name="connsiteX4026" fmla="*/ 180977 w 6134100"/>
              <a:gd name="connsiteY4026" fmla="*/ 3774951 h 6148267"/>
              <a:gd name="connsiteX4027" fmla="*/ 176727 w 6134100"/>
              <a:gd name="connsiteY4027" fmla="*/ 3779200 h 6148267"/>
              <a:gd name="connsiteX4028" fmla="*/ 172477 w 6134100"/>
              <a:gd name="connsiteY4028" fmla="*/ 3782387 h 6148267"/>
              <a:gd name="connsiteX4029" fmla="*/ 168227 w 6134100"/>
              <a:gd name="connsiteY4029" fmla="*/ 3785220 h 6148267"/>
              <a:gd name="connsiteX4030" fmla="*/ 163623 w 6134100"/>
              <a:gd name="connsiteY4030" fmla="*/ 3787345 h 6148267"/>
              <a:gd name="connsiteX4031" fmla="*/ 159019 w 6134100"/>
              <a:gd name="connsiteY4031" fmla="*/ 3789115 h 6148267"/>
              <a:gd name="connsiteX4032" fmla="*/ 154061 w 6134100"/>
              <a:gd name="connsiteY4032" fmla="*/ 3790178 h 6148267"/>
              <a:gd name="connsiteX4033" fmla="*/ 149102 w 6134100"/>
              <a:gd name="connsiteY4033" fmla="*/ 3790532 h 6148267"/>
              <a:gd name="connsiteX4034" fmla="*/ 144144 w 6134100"/>
              <a:gd name="connsiteY4034" fmla="*/ 3790178 h 6148267"/>
              <a:gd name="connsiteX4035" fmla="*/ 138832 w 6134100"/>
              <a:gd name="connsiteY4035" fmla="*/ 3789470 h 6148267"/>
              <a:gd name="connsiteX4036" fmla="*/ 133519 w 6134100"/>
              <a:gd name="connsiteY4036" fmla="*/ 3788053 h 6148267"/>
              <a:gd name="connsiteX4037" fmla="*/ 127852 w 6134100"/>
              <a:gd name="connsiteY4037" fmla="*/ 3785928 h 6148267"/>
              <a:gd name="connsiteX4038" fmla="*/ 122894 w 6134100"/>
              <a:gd name="connsiteY4038" fmla="*/ 3783450 h 6148267"/>
              <a:gd name="connsiteX4039" fmla="*/ 117582 w 6134100"/>
              <a:gd name="connsiteY4039" fmla="*/ 3779908 h 6148267"/>
              <a:gd name="connsiteX4040" fmla="*/ 112269 w 6134100"/>
              <a:gd name="connsiteY4040" fmla="*/ 3776013 h 6148267"/>
              <a:gd name="connsiteX4041" fmla="*/ 106957 w 6134100"/>
              <a:gd name="connsiteY4041" fmla="*/ 3771764 h 6148267"/>
              <a:gd name="connsiteX4042" fmla="*/ 101999 w 6134100"/>
              <a:gd name="connsiteY4042" fmla="*/ 3766806 h 6148267"/>
              <a:gd name="connsiteX4043" fmla="*/ 96333 w 6134100"/>
              <a:gd name="connsiteY4043" fmla="*/ 3761140 h 6148267"/>
              <a:gd name="connsiteX4044" fmla="*/ 91374 w 6134100"/>
              <a:gd name="connsiteY4044" fmla="*/ 3755120 h 6148267"/>
              <a:gd name="connsiteX4045" fmla="*/ 86416 w 6134100"/>
              <a:gd name="connsiteY4045" fmla="*/ 3748392 h 6148267"/>
              <a:gd name="connsiteX4046" fmla="*/ 81458 w 6134100"/>
              <a:gd name="connsiteY4046" fmla="*/ 3741663 h 6148267"/>
              <a:gd name="connsiteX4047" fmla="*/ 76499 w 6134100"/>
              <a:gd name="connsiteY4047" fmla="*/ 3734227 h 6148267"/>
              <a:gd name="connsiteX4048" fmla="*/ 71895 w 6134100"/>
              <a:gd name="connsiteY4048" fmla="*/ 3726082 h 6148267"/>
              <a:gd name="connsiteX4049" fmla="*/ 66936 w 6134100"/>
              <a:gd name="connsiteY4049" fmla="*/ 3717583 h 6148267"/>
              <a:gd name="connsiteX4050" fmla="*/ 62687 w 6134100"/>
              <a:gd name="connsiteY4050" fmla="*/ 3708730 h 6148267"/>
              <a:gd name="connsiteX4051" fmla="*/ 58083 w 6134100"/>
              <a:gd name="connsiteY4051" fmla="*/ 3699523 h 6148267"/>
              <a:gd name="connsiteX4052" fmla="*/ 53833 w 6134100"/>
              <a:gd name="connsiteY4052" fmla="*/ 3689962 h 6148267"/>
              <a:gd name="connsiteX4053" fmla="*/ 49583 w 6134100"/>
              <a:gd name="connsiteY4053" fmla="*/ 3680047 h 6148267"/>
              <a:gd name="connsiteX4054" fmla="*/ 45333 w 6134100"/>
              <a:gd name="connsiteY4054" fmla="*/ 3669776 h 6148267"/>
              <a:gd name="connsiteX4055" fmla="*/ 41437 w 6134100"/>
              <a:gd name="connsiteY4055" fmla="*/ 3658799 h 6148267"/>
              <a:gd name="connsiteX4056" fmla="*/ 37895 w 6134100"/>
              <a:gd name="connsiteY4056" fmla="*/ 3648175 h 6148267"/>
              <a:gd name="connsiteX4057" fmla="*/ 34708 w 6134100"/>
              <a:gd name="connsiteY4057" fmla="*/ 3636490 h 6148267"/>
              <a:gd name="connsiteX4058" fmla="*/ 31520 w 6134100"/>
              <a:gd name="connsiteY4058" fmla="*/ 3625157 h 6148267"/>
              <a:gd name="connsiteX4059" fmla="*/ 28687 w 6134100"/>
              <a:gd name="connsiteY4059" fmla="*/ 3613472 h 6148267"/>
              <a:gd name="connsiteX4060" fmla="*/ 26208 w 6134100"/>
              <a:gd name="connsiteY4060" fmla="*/ 3601431 h 6148267"/>
              <a:gd name="connsiteX4061" fmla="*/ 23729 w 6134100"/>
              <a:gd name="connsiteY4061" fmla="*/ 3589037 h 6148267"/>
              <a:gd name="connsiteX4062" fmla="*/ 21958 w 6134100"/>
              <a:gd name="connsiteY4062" fmla="*/ 3576643 h 6148267"/>
              <a:gd name="connsiteX4063" fmla="*/ 19833 w 6134100"/>
              <a:gd name="connsiteY4063" fmla="*/ 3563895 h 6148267"/>
              <a:gd name="connsiteX4064" fmla="*/ 18417 w 6134100"/>
              <a:gd name="connsiteY4064" fmla="*/ 3550792 h 6148267"/>
              <a:gd name="connsiteX4065" fmla="*/ 17354 w 6134100"/>
              <a:gd name="connsiteY4065" fmla="*/ 3538398 h 6148267"/>
              <a:gd name="connsiteX4066" fmla="*/ 16292 w 6134100"/>
              <a:gd name="connsiteY4066" fmla="*/ 3525296 h 6148267"/>
              <a:gd name="connsiteX4067" fmla="*/ 14875 w 6134100"/>
              <a:gd name="connsiteY4067" fmla="*/ 3512902 h 6148267"/>
              <a:gd name="connsiteX4068" fmla="*/ 13458 w 6134100"/>
              <a:gd name="connsiteY4068" fmla="*/ 3500508 h 6148267"/>
              <a:gd name="connsiteX4069" fmla="*/ 12395 w 6134100"/>
              <a:gd name="connsiteY4069" fmla="*/ 3488467 h 6148267"/>
              <a:gd name="connsiteX4070" fmla="*/ 10625 w 6134100"/>
              <a:gd name="connsiteY4070" fmla="*/ 3476073 h 6148267"/>
              <a:gd name="connsiteX4071" fmla="*/ 9917 w 6134100"/>
              <a:gd name="connsiteY4071" fmla="*/ 3463679 h 6148267"/>
              <a:gd name="connsiteX4072" fmla="*/ 8854 w 6134100"/>
              <a:gd name="connsiteY4072" fmla="*/ 3451284 h 6148267"/>
              <a:gd name="connsiteX4073" fmla="*/ 8145 w 6134100"/>
              <a:gd name="connsiteY4073" fmla="*/ 3439245 h 6148267"/>
              <a:gd name="connsiteX4074" fmla="*/ 7437 w 6134100"/>
              <a:gd name="connsiteY4074" fmla="*/ 3427204 h 6148267"/>
              <a:gd name="connsiteX4075" fmla="*/ 6375 w 6134100"/>
              <a:gd name="connsiteY4075" fmla="*/ 3414810 h 6148267"/>
              <a:gd name="connsiteX4076" fmla="*/ 5667 w 6134100"/>
              <a:gd name="connsiteY4076" fmla="*/ 3402770 h 6148267"/>
              <a:gd name="connsiteX4077" fmla="*/ 4959 w 6134100"/>
              <a:gd name="connsiteY4077" fmla="*/ 3390376 h 6148267"/>
              <a:gd name="connsiteX4078" fmla="*/ 4250 w 6134100"/>
              <a:gd name="connsiteY4078" fmla="*/ 3377982 h 6148267"/>
              <a:gd name="connsiteX4079" fmla="*/ 3542 w 6134100"/>
              <a:gd name="connsiteY4079" fmla="*/ 3365587 h 6148267"/>
              <a:gd name="connsiteX4080" fmla="*/ 3187 w 6134100"/>
              <a:gd name="connsiteY4080" fmla="*/ 3353547 h 6148267"/>
              <a:gd name="connsiteX4081" fmla="*/ 2479 w 6134100"/>
              <a:gd name="connsiteY4081" fmla="*/ 3341153 h 6148267"/>
              <a:gd name="connsiteX4082" fmla="*/ 1417 w 6134100"/>
              <a:gd name="connsiteY4082" fmla="*/ 3329113 h 6148267"/>
              <a:gd name="connsiteX4083" fmla="*/ 709 w 6134100"/>
              <a:gd name="connsiteY4083" fmla="*/ 3304679 h 6148267"/>
              <a:gd name="connsiteX4084" fmla="*/ 354 w 6134100"/>
              <a:gd name="connsiteY4084" fmla="*/ 3279891 h 6148267"/>
              <a:gd name="connsiteX4085" fmla="*/ 354 w 6134100"/>
              <a:gd name="connsiteY4085" fmla="*/ 3267850 h 6148267"/>
              <a:gd name="connsiteX4086" fmla="*/ 0 w 6134100"/>
              <a:gd name="connsiteY4086" fmla="*/ 3255810 h 6148267"/>
              <a:gd name="connsiteX4087" fmla="*/ 0 w 6134100"/>
              <a:gd name="connsiteY4087" fmla="*/ 3243416 h 6148267"/>
              <a:gd name="connsiteX4088" fmla="*/ 0 w 6134100"/>
              <a:gd name="connsiteY4088" fmla="*/ 3231375 h 6148267"/>
              <a:gd name="connsiteX4089" fmla="*/ 0 w 6134100"/>
              <a:gd name="connsiteY4089" fmla="*/ 3218981 h 6148267"/>
              <a:gd name="connsiteX4090" fmla="*/ 0 w 6134100"/>
              <a:gd name="connsiteY4090" fmla="*/ 3206941 h 6148267"/>
              <a:gd name="connsiteX4091" fmla="*/ 0 w 6134100"/>
              <a:gd name="connsiteY4091" fmla="*/ 3194902 h 6148267"/>
              <a:gd name="connsiteX4092" fmla="*/ 0 w 6134100"/>
              <a:gd name="connsiteY4092" fmla="*/ 3182507 h 6148267"/>
              <a:gd name="connsiteX4093" fmla="*/ 354 w 6134100"/>
              <a:gd name="connsiteY4093" fmla="*/ 3170467 h 6148267"/>
              <a:gd name="connsiteX4094" fmla="*/ 354 w 6134100"/>
              <a:gd name="connsiteY4094" fmla="*/ 3158427 h 6148267"/>
              <a:gd name="connsiteX4095" fmla="*/ 709 w 6134100"/>
              <a:gd name="connsiteY4095" fmla="*/ 3146033 h 6148267"/>
              <a:gd name="connsiteX4096" fmla="*/ 709 w 6134100"/>
              <a:gd name="connsiteY4096" fmla="*/ 3133992 h 6148267"/>
              <a:gd name="connsiteX4097" fmla="*/ 1417 w 6134100"/>
              <a:gd name="connsiteY4097" fmla="*/ 3121598 h 6148267"/>
              <a:gd name="connsiteX4098" fmla="*/ 1771 w 6134100"/>
              <a:gd name="connsiteY4098" fmla="*/ 3109913 h 6148267"/>
              <a:gd name="connsiteX4099" fmla="*/ 2834 w 6134100"/>
              <a:gd name="connsiteY4099" fmla="*/ 3097518 h 6148267"/>
              <a:gd name="connsiteX4100" fmla="*/ 3542 w 6134100"/>
              <a:gd name="connsiteY4100" fmla="*/ 3085478 h 6148267"/>
              <a:gd name="connsiteX4101" fmla="*/ 3895 w 6134100"/>
              <a:gd name="connsiteY4101" fmla="*/ 3073438 h 6148267"/>
              <a:gd name="connsiteX4102" fmla="*/ 4604 w 6134100"/>
              <a:gd name="connsiteY4102" fmla="*/ 3061397 h 6148267"/>
              <a:gd name="connsiteX4103" fmla="*/ 5312 w 6134100"/>
              <a:gd name="connsiteY4103" fmla="*/ 3049003 h 6148267"/>
              <a:gd name="connsiteX4104" fmla="*/ 6020 w 6134100"/>
              <a:gd name="connsiteY4104" fmla="*/ 3037318 h 6148267"/>
              <a:gd name="connsiteX4105" fmla="*/ 7084 w 6134100"/>
              <a:gd name="connsiteY4105" fmla="*/ 3024923 h 6148267"/>
              <a:gd name="connsiteX4106" fmla="*/ 7792 w 6134100"/>
              <a:gd name="connsiteY4106" fmla="*/ 3012883 h 6148267"/>
              <a:gd name="connsiteX4107" fmla="*/ 8500 w 6134100"/>
              <a:gd name="connsiteY4107" fmla="*/ 3000843 h 6148267"/>
              <a:gd name="connsiteX4108" fmla="*/ 9208 w 6134100"/>
              <a:gd name="connsiteY4108" fmla="*/ 2988803 h 6148267"/>
              <a:gd name="connsiteX4109" fmla="*/ 10270 w 6134100"/>
              <a:gd name="connsiteY4109" fmla="*/ 2976763 h 6148267"/>
              <a:gd name="connsiteX4110" fmla="*/ 11687 w 6134100"/>
              <a:gd name="connsiteY4110" fmla="*/ 2964723 h 6148267"/>
              <a:gd name="connsiteX4111" fmla="*/ 12750 w 6134100"/>
              <a:gd name="connsiteY4111" fmla="*/ 2952683 h 6148267"/>
              <a:gd name="connsiteX4112" fmla="*/ 14167 w 6134100"/>
              <a:gd name="connsiteY4112" fmla="*/ 2940643 h 6148267"/>
              <a:gd name="connsiteX4113" fmla="*/ 16645 w 6134100"/>
              <a:gd name="connsiteY4113" fmla="*/ 2916917 h 6148267"/>
              <a:gd name="connsiteX4114" fmla="*/ 19479 w 6134100"/>
              <a:gd name="connsiteY4114" fmla="*/ 2892837 h 6148267"/>
              <a:gd name="connsiteX4115" fmla="*/ 22312 w 6134100"/>
              <a:gd name="connsiteY4115" fmla="*/ 2869111 h 6148267"/>
              <a:gd name="connsiteX4116" fmla="*/ 25500 w 6134100"/>
              <a:gd name="connsiteY4116" fmla="*/ 2845030 h 6148267"/>
              <a:gd name="connsiteX4117" fmla="*/ 28333 w 6134100"/>
              <a:gd name="connsiteY4117" fmla="*/ 2821304 h 6148267"/>
              <a:gd name="connsiteX4118" fmla="*/ 31875 w 6134100"/>
              <a:gd name="connsiteY4118" fmla="*/ 2797578 h 6148267"/>
              <a:gd name="connsiteX4119" fmla="*/ 35770 w 6134100"/>
              <a:gd name="connsiteY4119" fmla="*/ 2774206 h 6148267"/>
              <a:gd name="connsiteX4120" fmla="*/ 40020 w 6134100"/>
              <a:gd name="connsiteY4120" fmla="*/ 2750126 h 6148267"/>
              <a:gd name="connsiteX4121" fmla="*/ 41791 w 6134100"/>
              <a:gd name="connsiteY4121" fmla="*/ 2738793 h 6148267"/>
              <a:gd name="connsiteX4122" fmla="*/ 44270 w 6134100"/>
              <a:gd name="connsiteY4122" fmla="*/ 2726754 h 6148267"/>
              <a:gd name="connsiteX4123" fmla="*/ 46041 w 6134100"/>
              <a:gd name="connsiteY4123" fmla="*/ 2714714 h 6148267"/>
              <a:gd name="connsiteX4124" fmla="*/ 48520 w 6134100"/>
              <a:gd name="connsiteY4124" fmla="*/ 2703381 h 6148267"/>
              <a:gd name="connsiteX4125" fmla="*/ 50291 w 6134100"/>
              <a:gd name="connsiteY4125" fmla="*/ 2691342 h 6148267"/>
              <a:gd name="connsiteX4126" fmla="*/ 52770 w 6134100"/>
              <a:gd name="connsiteY4126" fmla="*/ 2680010 h 6148267"/>
              <a:gd name="connsiteX4127" fmla="*/ 54895 w 6134100"/>
              <a:gd name="connsiteY4127" fmla="*/ 2667970 h 6148267"/>
              <a:gd name="connsiteX4128" fmla="*/ 57020 w 6134100"/>
              <a:gd name="connsiteY4128" fmla="*/ 2656638 h 6148267"/>
              <a:gd name="connsiteX4129" fmla="*/ 59500 w 6134100"/>
              <a:gd name="connsiteY4129" fmla="*/ 2644598 h 6148267"/>
              <a:gd name="connsiteX4130" fmla="*/ 62333 w 6134100"/>
              <a:gd name="connsiteY4130" fmla="*/ 2632911 h 6148267"/>
              <a:gd name="connsiteX4131" fmla="*/ 64458 w 6134100"/>
              <a:gd name="connsiteY4131" fmla="*/ 2621580 h 6148267"/>
              <a:gd name="connsiteX4132" fmla="*/ 67291 w 6134100"/>
              <a:gd name="connsiteY4132" fmla="*/ 2609894 h 6148267"/>
              <a:gd name="connsiteX4133" fmla="*/ 70124 w 6134100"/>
              <a:gd name="connsiteY4133" fmla="*/ 2598208 h 6148267"/>
              <a:gd name="connsiteX4134" fmla="*/ 72603 w 6134100"/>
              <a:gd name="connsiteY4134" fmla="*/ 2586522 h 6148267"/>
              <a:gd name="connsiteX4135" fmla="*/ 75436 w 6134100"/>
              <a:gd name="connsiteY4135" fmla="*/ 2575190 h 6148267"/>
              <a:gd name="connsiteX4136" fmla="*/ 77916 w 6134100"/>
              <a:gd name="connsiteY4136" fmla="*/ 2563505 h 6148267"/>
              <a:gd name="connsiteX4137" fmla="*/ 83583 w 6134100"/>
              <a:gd name="connsiteY4137" fmla="*/ 2540487 h 6148267"/>
              <a:gd name="connsiteX4138" fmla="*/ 89249 w 6134100"/>
              <a:gd name="connsiteY4138" fmla="*/ 2517469 h 6148267"/>
              <a:gd name="connsiteX4139" fmla="*/ 95269 w 6134100"/>
              <a:gd name="connsiteY4139" fmla="*/ 2494451 h 6148267"/>
              <a:gd name="connsiteX4140" fmla="*/ 101644 w 6134100"/>
              <a:gd name="connsiteY4140" fmla="*/ 2471787 h 6148267"/>
              <a:gd name="connsiteX4141" fmla="*/ 108019 w 6134100"/>
              <a:gd name="connsiteY4141" fmla="*/ 2448769 h 6148267"/>
              <a:gd name="connsiteX4142" fmla="*/ 114394 w 6134100"/>
              <a:gd name="connsiteY4142" fmla="*/ 2426105 h 6148267"/>
              <a:gd name="connsiteX4143" fmla="*/ 121478 w 6134100"/>
              <a:gd name="connsiteY4143" fmla="*/ 2403442 h 6148267"/>
              <a:gd name="connsiteX4144" fmla="*/ 127852 w 6134100"/>
              <a:gd name="connsiteY4144" fmla="*/ 2380424 h 6148267"/>
              <a:gd name="connsiteX4145" fmla="*/ 131394 w 6134100"/>
              <a:gd name="connsiteY4145" fmla="*/ 2369447 h 6148267"/>
              <a:gd name="connsiteX4146" fmla="*/ 134936 w 6134100"/>
              <a:gd name="connsiteY4146" fmla="*/ 2357760 h 6148267"/>
              <a:gd name="connsiteX4147" fmla="*/ 138832 w 6134100"/>
              <a:gd name="connsiteY4147" fmla="*/ 2346783 h 6148267"/>
              <a:gd name="connsiteX4148" fmla="*/ 142374 w 6134100"/>
              <a:gd name="connsiteY4148" fmla="*/ 2335805 h 6148267"/>
              <a:gd name="connsiteX4149" fmla="*/ 145915 w 6134100"/>
              <a:gd name="connsiteY4149" fmla="*/ 2324473 h 6148267"/>
              <a:gd name="connsiteX4150" fmla="*/ 149811 w 6134100"/>
              <a:gd name="connsiteY4150" fmla="*/ 2313495 h 6148267"/>
              <a:gd name="connsiteX4151" fmla="*/ 153707 w 6134100"/>
              <a:gd name="connsiteY4151" fmla="*/ 2302163 h 6148267"/>
              <a:gd name="connsiteX4152" fmla="*/ 157602 w 6134100"/>
              <a:gd name="connsiteY4152" fmla="*/ 2291185 h 6148267"/>
              <a:gd name="connsiteX4153" fmla="*/ 161498 w 6134100"/>
              <a:gd name="connsiteY4153" fmla="*/ 2279854 h 6148267"/>
              <a:gd name="connsiteX4154" fmla="*/ 165394 w 6134100"/>
              <a:gd name="connsiteY4154" fmla="*/ 2268876 h 6148267"/>
              <a:gd name="connsiteX4155" fmla="*/ 169644 w 6134100"/>
              <a:gd name="connsiteY4155" fmla="*/ 2257544 h 6148267"/>
              <a:gd name="connsiteX4156" fmla="*/ 173185 w 6134100"/>
              <a:gd name="connsiteY4156" fmla="*/ 2246921 h 6148267"/>
              <a:gd name="connsiteX4157" fmla="*/ 177082 w 6134100"/>
              <a:gd name="connsiteY4157" fmla="*/ 2235589 h 6148267"/>
              <a:gd name="connsiteX4158" fmla="*/ 181332 w 6134100"/>
              <a:gd name="connsiteY4158" fmla="*/ 2224610 h 6148267"/>
              <a:gd name="connsiteX4159" fmla="*/ 185227 w 6134100"/>
              <a:gd name="connsiteY4159" fmla="*/ 2213633 h 6148267"/>
              <a:gd name="connsiteX4160" fmla="*/ 189477 w 6134100"/>
              <a:gd name="connsiteY4160" fmla="*/ 2202656 h 6148267"/>
              <a:gd name="connsiteX4161" fmla="*/ 193727 w 6134100"/>
              <a:gd name="connsiteY4161" fmla="*/ 2191677 h 6148267"/>
              <a:gd name="connsiteX4162" fmla="*/ 197977 w 6134100"/>
              <a:gd name="connsiteY4162" fmla="*/ 2180700 h 6148267"/>
              <a:gd name="connsiteX4163" fmla="*/ 202581 w 6134100"/>
              <a:gd name="connsiteY4163" fmla="*/ 2169722 h 6148267"/>
              <a:gd name="connsiteX4164" fmla="*/ 206831 w 6134100"/>
              <a:gd name="connsiteY4164" fmla="*/ 2158745 h 6148267"/>
              <a:gd name="connsiteX4165" fmla="*/ 211435 w 6134100"/>
              <a:gd name="connsiteY4165" fmla="*/ 2148121 h 6148267"/>
              <a:gd name="connsiteX4166" fmla="*/ 215685 w 6134100"/>
              <a:gd name="connsiteY4166" fmla="*/ 2137497 h 6148267"/>
              <a:gd name="connsiteX4167" fmla="*/ 220290 w 6134100"/>
              <a:gd name="connsiteY4167" fmla="*/ 2126165 h 6148267"/>
              <a:gd name="connsiteX4168" fmla="*/ 224893 w 6134100"/>
              <a:gd name="connsiteY4168" fmla="*/ 2115542 h 6148267"/>
              <a:gd name="connsiteX4169" fmla="*/ 242956 w 6134100"/>
              <a:gd name="connsiteY4169" fmla="*/ 2072339 h 6148267"/>
              <a:gd name="connsiteX4170" fmla="*/ 252164 w 6134100"/>
              <a:gd name="connsiteY4170" fmla="*/ 2051092 h 6148267"/>
              <a:gd name="connsiteX4171" fmla="*/ 262081 w 6134100"/>
              <a:gd name="connsiteY4171" fmla="*/ 2029844 h 6148267"/>
              <a:gd name="connsiteX4172" fmla="*/ 282267 w 6134100"/>
              <a:gd name="connsiteY4172" fmla="*/ 1987704 h 6148267"/>
              <a:gd name="connsiteX4173" fmla="*/ 302455 w 6134100"/>
              <a:gd name="connsiteY4173" fmla="*/ 1945210 h 6148267"/>
              <a:gd name="connsiteX4174" fmla="*/ 323705 w 6134100"/>
              <a:gd name="connsiteY4174" fmla="*/ 1903778 h 6148267"/>
              <a:gd name="connsiteX4175" fmla="*/ 345663 w 6134100"/>
              <a:gd name="connsiteY4175" fmla="*/ 1862699 h 6148267"/>
              <a:gd name="connsiteX4176" fmla="*/ 367975 w 6134100"/>
              <a:gd name="connsiteY4176" fmla="*/ 1821622 h 6148267"/>
              <a:gd name="connsiteX4177" fmla="*/ 390996 w 6134100"/>
              <a:gd name="connsiteY4177" fmla="*/ 1781252 h 6148267"/>
              <a:gd name="connsiteX4178" fmla="*/ 414371 w 6134100"/>
              <a:gd name="connsiteY4178" fmla="*/ 1740882 h 6148267"/>
              <a:gd name="connsiteX4179" fmla="*/ 438454 w 6134100"/>
              <a:gd name="connsiteY4179" fmla="*/ 1701220 h 6148267"/>
              <a:gd name="connsiteX4180" fmla="*/ 463599 w 6134100"/>
              <a:gd name="connsiteY4180" fmla="*/ 1661559 h 6148267"/>
              <a:gd name="connsiteX4181" fmla="*/ 488745 w 6134100"/>
              <a:gd name="connsiteY4181" fmla="*/ 1622960 h 6148267"/>
              <a:gd name="connsiteX4182" fmla="*/ 514598 w 6134100"/>
              <a:gd name="connsiteY4182" fmla="*/ 1584006 h 6148267"/>
              <a:gd name="connsiteX4183" fmla="*/ 541161 w 6134100"/>
              <a:gd name="connsiteY4183" fmla="*/ 1546116 h 6148267"/>
              <a:gd name="connsiteX4184" fmla="*/ 568431 w 6134100"/>
              <a:gd name="connsiteY4184" fmla="*/ 1507871 h 6148267"/>
              <a:gd name="connsiteX4185" fmla="*/ 596056 w 6134100"/>
              <a:gd name="connsiteY4185" fmla="*/ 1470688 h 6148267"/>
              <a:gd name="connsiteX4186" fmla="*/ 624743 w 6134100"/>
              <a:gd name="connsiteY4186" fmla="*/ 1433859 h 6148267"/>
              <a:gd name="connsiteX4187" fmla="*/ 653076 w 6134100"/>
              <a:gd name="connsiteY4187" fmla="*/ 1397031 h 6148267"/>
              <a:gd name="connsiteX4188" fmla="*/ 682471 w 6134100"/>
              <a:gd name="connsiteY4188" fmla="*/ 1361265 h 6148267"/>
              <a:gd name="connsiteX4189" fmla="*/ 712576 w 6134100"/>
              <a:gd name="connsiteY4189" fmla="*/ 1325498 h 6148267"/>
              <a:gd name="connsiteX4190" fmla="*/ 743387 w 6134100"/>
              <a:gd name="connsiteY4190" fmla="*/ 1290087 h 6148267"/>
              <a:gd name="connsiteX4191" fmla="*/ 774554 w 6134100"/>
              <a:gd name="connsiteY4191" fmla="*/ 1255737 h 6148267"/>
              <a:gd name="connsiteX4192" fmla="*/ 806428 w 6134100"/>
              <a:gd name="connsiteY4192" fmla="*/ 1221033 h 6148267"/>
              <a:gd name="connsiteX4193" fmla="*/ 838303 w 6134100"/>
              <a:gd name="connsiteY4193" fmla="*/ 1187037 h 6148267"/>
              <a:gd name="connsiteX4194" fmla="*/ 871241 w 6134100"/>
              <a:gd name="connsiteY4194" fmla="*/ 1153750 h 6148267"/>
              <a:gd name="connsiteX4195" fmla="*/ 904532 w 6134100"/>
              <a:gd name="connsiteY4195" fmla="*/ 1120817 h 6148267"/>
              <a:gd name="connsiteX4196" fmla="*/ 938177 w 6134100"/>
              <a:gd name="connsiteY4196" fmla="*/ 1088592 h 6148267"/>
              <a:gd name="connsiteX4197" fmla="*/ 972885 w 6134100"/>
              <a:gd name="connsiteY4197" fmla="*/ 1056012 h 6148267"/>
              <a:gd name="connsiteX4198" fmla="*/ 1007593 w 6134100"/>
              <a:gd name="connsiteY4198" fmla="*/ 1024850 h 6148267"/>
              <a:gd name="connsiteX4199" fmla="*/ 1042656 w 6134100"/>
              <a:gd name="connsiteY4199" fmla="*/ 993687 h 6148267"/>
              <a:gd name="connsiteX4200" fmla="*/ 1078425 w 6134100"/>
              <a:gd name="connsiteY4200" fmla="*/ 963233 h 6148267"/>
              <a:gd name="connsiteX4201" fmla="*/ 1114905 w 6134100"/>
              <a:gd name="connsiteY4201" fmla="*/ 932778 h 6148267"/>
              <a:gd name="connsiteX4202" fmla="*/ 1152091 w 6134100"/>
              <a:gd name="connsiteY4202" fmla="*/ 903386 h 6148267"/>
              <a:gd name="connsiteX4203" fmla="*/ 1189279 w 6134100"/>
              <a:gd name="connsiteY4203" fmla="*/ 873995 h 6148267"/>
              <a:gd name="connsiteX4204" fmla="*/ 1216195 w 6134100"/>
              <a:gd name="connsiteY4204" fmla="*/ 853809 h 6148267"/>
              <a:gd name="connsiteX4205" fmla="*/ 1243112 w 6134100"/>
              <a:gd name="connsiteY4205" fmla="*/ 833625 h 6148267"/>
              <a:gd name="connsiteX4206" fmla="*/ 1270028 w 6134100"/>
              <a:gd name="connsiteY4206" fmla="*/ 814149 h 6148267"/>
              <a:gd name="connsiteX4207" fmla="*/ 1296944 w 6134100"/>
              <a:gd name="connsiteY4207" fmla="*/ 795026 h 6148267"/>
              <a:gd name="connsiteX4208" fmla="*/ 1324214 w 6134100"/>
              <a:gd name="connsiteY4208" fmla="*/ 776257 h 6148267"/>
              <a:gd name="connsiteX4209" fmla="*/ 1351486 w 6134100"/>
              <a:gd name="connsiteY4209" fmla="*/ 757135 h 6148267"/>
              <a:gd name="connsiteX4210" fmla="*/ 1378756 w 6134100"/>
              <a:gd name="connsiteY4210" fmla="*/ 739075 h 6148267"/>
              <a:gd name="connsiteX4211" fmla="*/ 1406027 w 6134100"/>
              <a:gd name="connsiteY4211" fmla="*/ 721014 h 6148267"/>
              <a:gd name="connsiteX4212" fmla="*/ 1433651 w 6134100"/>
              <a:gd name="connsiteY4212" fmla="*/ 704017 h 6148267"/>
              <a:gd name="connsiteX4213" fmla="*/ 1461276 w 6134100"/>
              <a:gd name="connsiteY4213" fmla="*/ 686664 h 6148267"/>
              <a:gd name="connsiteX4214" fmla="*/ 1488901 w 6134100"/>
              <a:gd name="connsiteY4214" fmla="*/ 669667 h 6148267"/>
              <a:gd name="connsiteX4215" fmla="*/ 1516879 w 6134100"/>
              <a:gd name="connsiteY4215" fmla="*/ 653023 h 6148267"/>
              <a:gd name="connsiteX4216" fmla="*/ 1544504 w 6134100"/>
              <a:gd name="connsiteY4216" fmla="*/ 637088 h 6148267"/>
              <a:gd name="connsiteX4217" fmla="*/ 1572128 w 6134100"/>
              <a:gd name="connsiteY4217" fmla="*/ 621153 h 6148267"/>
              <a:gd name="connsiteX4218" fmla="*/ 1600108 w 6134100"/>
              <a:gd name="connsiteY4218" fmla="*/ 605571 h 6148267"/>
              <a:gd name="connsiteX4219" fmla="*/ 1628086 w 6134100"/>
              <a:gd name="connsiteY4219" fmla="*/ 590344 h 6148267"/>
              <a:gd name="connsiteX4220" fmla="*/ 1641899 w 6134100"/>
              <a:gd name="connsiteY4220" fmla="*/ 582908 h 6148267"/>
              <a:gd name="connsiteX4221" fmla="*/ 1656066 w 6134100"/>
              <a:gd name="connsiteY4221" fmla="*/ 575471 h 6148267"/>
              <a:gd name="connsiteX4222" fmla="*/ 1670586 w 6134100"/>
              <a:gd name="connsiteY4222" fmla="*/ 568389 h 6148267"/>
              <a:gd name="connsiteX4223" fmla="*/ 1684399 w 6134100"/>
              <a:gd name="connsiteY4223" fmla="*/ 560952 h 6148267"/>
              <a:gd name="connsiteX4224" fmla="*/ 1698565 w 6134100"/>
              <a:gd name="connsiteY4224" fmla="*/ 553516 h 6148267"/>
              <a:gd name="connsiteX4225" fmla="*/ 1712377 w 6134100"/>
              <a:gd name="connsiteY4225" fmla="*/ 546433 h 6148267"/>
              <a:gd name="connsiteX4226" fmla="*/ 1726543 w 6134100"/>
              <a:gd name="connsiteY4226" fmla="*/ 539351 h 6148267"/>
              <a:gd name="connsiteX4227" fmla="*/ 1740710 w 6134100"/>
              <a:gd name="connsiteY4227" fmla="*/ 532622 h 6148267"/>
              <a:gd name="connsiteX4228" fmla="*/ 1754876 w 6134100"/>
              <a:gd name="connsiteY4228" fmla="*/ 525540 h 6148267"/>
              <a:gd name="connsiteX4229" fmla="*/ 1769398 w 6134100"/>
              <a:gd name="connsiteY4229" fmla="*/ 519166 h 6148267"/>
              <a:gd name="connsiteX4230" fmla="*/ 1783564 w 6134100"/>
              <a:gd name="connsiteY4230" fmla="*/ 512438 h 6148267"/>
              <a:gd name="connsiteX4231" fmla="*/ 1797731 w 6134100"/>
              <a:gd name="connsiteY4231" fmla="*/ 505709 h 6148267"/>
              <a:gd name="connsiteX4232" fmla="*/ 1811897 w 6134100"/>
              <a:gd name="connsiteY4232" fmla="*/ 498981 h 6148267"/>
              <a:gd name="connsiteX4233" fmla="*/ 1826064 w 6134100"/>
              <a:gd name="connsiteY4233" fmla="*/ 492607 h 6148267"/>
              <a:gd name="connsiteX4234" fmla="*/ 1840230 w 6134100"/>
              <a:gd name="connsiteY4234" fmla="*/ 485878 h 6148267"/>
              <a:gd name="connsiteX4235" fmla="*/ 1854397 w 6134100"/>
              <a:gd name="connsiteY4235" fmla="*/ 479504 h 6148267"/>
              <a:gd name="connsiteX4236" fmla="*/ 1883438 w 6134100"/>
              <a:gd name="connsiteY4236" fmla="*/ 467464 h 6148267"/>
              <a:gd name="connsiteX4237" fmla="*/ 1911771 w 6134100"/>
              <a:gd name="connsiteY4237" fmla="*/ 455425 h 6148267"/>
              <a:gd name="connsiteX4238" fmla="*/ 1940812 w 6134100"/>
              <a:gd name="connsiteY4238" fmla="*/ 443738 h 6148267"/>
              <a:gd name="connsiteX4239" fmla="*/ 1969499 w 6134100"/>
              <a:gd name="connsiteY4239" fmla="*/ 432052 h 6148267"/>
              <a:gd name="connsiteX4240" fmla="*/ 1998187 w 6134100"/>
              <a:gd name="connsiteY4240" fmla="*/ 420720 h 6148267"/>
              <a:gd name="connsiteX4241" fmla="*/ 2027228 w 6134100"/>
              <a:gd name="connsiteY4241" fmla="*/ 410096 h 6148267"/>
              <a:gd name="connsiteX4242" fmla="*/ 2056269 w 6134100"/>
              <a:gd name="connsiteY4242" fmla="*/ 399119 h 6148267"/>
              <a:gd name="connsiteX4243" fmla="*/ 2085664 w 6134100"/>
              <a:gd name="connsiteY4243" fmla="*/ 389204 h 6148267"/>
              <a:gd name="connsiteX4244" fmla="*/ 2143747 w 6134100"/>
              <a:gd name="connsiteY4244" fmla="*/ 368664 h 6148267"/>
              <a:gd name="connsiteX4245" fmla="*/ 2151185 w 6134100"/>
              <a:gd name="connsiteY4245" fmla="*/ 366540 h 6148267"/>
              <a:gd name="connsiteX4246" fmla="*/ 2158622 w 6134100"/>
              <a:gd name="connsiteY4246" fmla="*/ 364061 h 6148267"/>
              <a:gd name="connsiteX4247" fmla="*/ 2166060 w 6134100"/>
              <a:gd name="connsiteY4247" fmla="*/ 361936 h 6148267"/>
              <a:gd name="connsiteX4248" fmla="*/ 2173143 w 6134100"/>
              <a:gd name="connsiteY4248" fmla="*/ 359457 h 6148267"/>
              <a:gd name="connsiteX4249" fmla="*/ 2180580 w 6134100"/>
              <a:gd name="connsiteY4249" fmla="*/ 357333 h 6148267"/>
              <a:gd name="connsiteX4250" fmla="*/ 2187663 w 6134100"/>
              <a:gd name="connsiteY4250" fmla="*/ 354853 h 6148267"/>
              <a:gd name="connsiteX4251" fmla="*/ 2195101 w 6134100"/>
              <a:gd name="connsiteY4251" fmla="*/ 352730 h 6148267"/>
              <a:gd name="connsiteX4252" fmla="*/ 2202538 w 6134100"/>
              <a:gd name="connsiteY4252" fmla="*/ 350605 h 6148267"/>
              <a:gd name="connsiteX4253" fmla="*/ 2209976 w 6134100"/>
              <a:gd name="connsiteY4253" fmla="*/ 348480 h 6148267"/>
              <a:gd name="connsiteX4254" fmla="*/ 2217413 w 6134100"/>
              <a:gd name="connsiteY4254" fmla="*/ 346001 h 6148267"/>
              <a:gd name="connsiteX4255" fmla="*/ 2224851 w 6134100"/>
              <a:gd name="connsiteY4255" fmla="*/ 343876 h 6148267"/>
              <a:gd name="connsiteX4256" fmla="*/ 2231934 w 6134100"/>
              <a:gd name="connsiteY4256" fmla="*/ 341751 h 6148267"/>
              <a:gd name="connsiteX4257" fmla="*/ 2239371 w 6134100"/>
              <a:gd name="connsiteY4257" fmla="*/ 339626 h 6148267"/>
              <a:gd name="connsiteX4258" fmla="*/ 2246454 w 6134100"/>
              <a:gd name="connsiteY4258" fmla="*/ 337147 h 6148267"/>
              <a:gd name="connsiteX4259" fmla="*/ 2254246 w 6134100"/>
              <a:gd name="connsiteY4259" fmla="*/ 335377 h 6148267"/>
              <a:gd name="connsiteX4260" fmla="*/ 2261684 w 6134100"/>
              <a:gd name="connsiteY4260" fmla="*/ 333252 h 6148267"/>
              <a:gd name="connsiteX4261" fmla="*/ 2290725 w 6134100"/>
              <a:gd name="connsiteY4261" fmla="*/ 324400 h 6148267"/>
              <a:gd name="connsiteX4262" fmla="*/ 2325787 w 6134100"/>
              <a:gd name="connsiteY4262" fmla="*/ 315192 h 6148267"/>
              <a:gd name="connsiteX4263" fmla="*/ 2343850 w 6134100"/>
              <a:gd name="connsiteY4263" fmla="*/ 309881 h 6148267"/>
              <a:gd name="connsiteX4264" fmla="*/ 2361558 w 6134100"/>
              <a:gd name="connsiteY4264" fmla="*/ 305277 h 6148267"/>
              <a:gd name="connsiteX4265" fmla="*/ 2379620 w 6134100"/>
              <a:gd name="connsiteY4265" fmla="*/ 300673 h 6148267"/>
              <a:gd name="connsiteX4266" fmla="*/ 2397682 w 6134100"/>
              <a:gd name="connsiteY4266" fmla="*/ 296070 h 6148267"/>
              <a:gd name="connsiteX4267" fmla="*/ 2415390 w 6134100"/>
              <a:gd name="connsiteY4267" fmla="*/ 291820 h 6148267"/>
              <a:gd name="connsiteX4268" fmla="*/ 2433452 w 6134100"/>
              <a:gd name="connsiteY4268" fmla="*/ 287217 h 6148267"/>
              <a:gd name="connsiteX4269" fmla="*/ 2451515 w 6134100"/>
              <a:gd name="connsiteY4269" fmla="*/ 282967 h 6148267"/>
              <a:gd name="connsiteX4270" fmla="*/ 2469577 w 6134100"/>
              <a:gd name="connsiteY4270" fmla="*/ 279072 h 6148267"/>
              <a:gd name="connsiteX4271" fmla="*/ 2473827 w 6134100"/>
              <a:gd name="connsiteY4271" fmla="*/ 277656 h 6148267"/>
              <a:gd name="connsiteX4272" fmla="*/ 2475243 w 6134100"/>
              <a:gd name="connsiteY4272" fmla="*/ 277301 h 6148267"/>
              <a:gd name="connsiteX4273" fmla="*/ 2476306 w 6134100"/>
              <a:gd name="connsiteY4273" fmla="*/ 277301 h 6148267"/>
              <a:gd name="connsiteX4274" fmla="*/ 2480910 w 6134100"/>
              <a:gd name="connsiteY4274" fmla="*/ 276593 h 6148267"/>
              <a:gd name="connsiteX4275" fmla="*/ 2489764 w 6134100"/>
              <a:gd name="connsiteY4275" fmla="*/ 275531 h 6148267"/>
              <a:gd name="connsiteX4276" fmla="*/ 2507826 w 6134100"/>
              <a:gd name="connsiteY4276" fmla="*/ 272698 h 6148267"/>
              <a:gd name="connsiteX4277" fmla="*/ 2517389 w 6134100"/>
              <a:gd name="connsiteY4277" fmla="*/ 271636 h 6148267"/>
              <a:gd name="connsiteX4278" fmla="*/ 2525889 w 6134100"/>
              <a:gd name="connsiteY4278" fmla="*/ 270219 h 6148267"/>
              <a:gd name="connsiteX4279" fmla="*/ 2535451 w 6134100"/>
              <a:gd name="connsiteY4279" fmla="*/ 268803 h 6148267"/>
              <a:gd name="connsiteX4280" fmla="*/ 2543951 w 6134100"/>
              <a:gd name="connsiteY4280" fmla="*/ 267386 h 6148267"/>
              <a:gd name="connsiteX4281" fmla="*/ 2562722 w 6134100"/>
              <a:gd name="connsiteY4281" fmla="*/ 264553 h 6148267"/>
              <a:gd name="connsiteX4282" fmla="*/ 2564492 w 6134100"/>
              <a:gd name="connsiteY4282" fmla="*/ 264199 h 6148267"/>
              <a:gd name="connsiteX4283" fmla="*/ 2565201 w 6134100"/>
              <a:gd name="connsiteY4283" fmla="*/ 264199 h 6148267"/>
              <a:gd name="connsiteX4284" fmla="*/ 2565556 w 6134100"/>
              <a:gd name="connsiteY4284" fmla="*/ 264199 h 6148267"/>
              <a:gd name="connsiteX4285" fmla="*/ 2565909 w 6134100"/>
              <a:gd name="connsiteY4285" fmla="*/ 264199 h 6148267"/>
              <a:gd name="connsiteX4286" fmla="*/ 2571576 w 6134100"/>
              <a:gd name="connsiteY4286" fmla="*/ 262782 h 6148267"/>
              <a:gd name="connsiteX4287" fmla="*/ 2579367 w 6134100"/>
              <a:gd name="connsiteY4287" fmla="*/ 261012 h 6148267"/>
              <a:gd name="connsiteX4288" fmla="*/ 2588222 w 6134100"/>
              <a:gd name="connsiteY4288" fmla="*/ 258533 h 6148267"/>
              <a:gd name="connsiteX4289" fmla="*/ 2596367 w 6134100"/>
              <a:gd name="connsiteY4289" fmla="*/ 256408 h 6148267"/>
              <a:gd name="connsiteX4290" fmla="*/ 2597784 w 6134100"/>
              <a:gd name="connsiteY4290" fmla="*/ 256408 h 6148267"/>
              <a:gd name="connsiteX4291" fmla="*/ 2605575 w 6134100"/>
              <a:gd name="connsiteY4291" fmla="*/ 254992 h 6148267"/>
              <a:gd name="connsiteX4292" fmla="*/ 2621158 w 6134100"/>
              <a:gd name="connsiteY4292" fmla="*/ 252513 h 6148267"/>
              <a:gd name="connsiteX4293" fmla="*/ 2628596 w 6134100"/>
              <a:gd name="connsiteY4293" fmla="*/ 251097 h 6148267"/>
              <a:gd name="connsiteX4294" fmla="*/ 2636388 w 6134100"/>
              <a:gd name="connsiteY4294" fmla="*/ 250388 h 6148267"/>
              <a:gd name="connsiteX4295" fmla="*/ 2643825 w 6134100"/>
              <a:gd name="connsiteY4295" fmla="*/ 249326 h 6148267"/>
              <a:gd name="connsiteX4296" fmla="*/ 2651263 w 6134100"/>
              <a:gd name="connsiteY4296" fmla="*/ 248263 h 6148267"/>
              <a:gd name="connsiteX4297" fmla="*/ 2659054 w 6134100"/>
              <a:gd name="connsiteY4297" fmla="*/ 246847 h 6148267"/>
              <a:gd name="connsiteX4298" fmla="*/ 2666846 w 6134100"/>
              <a:gd name="connsiteY4298" fmla="*/ 245785 h 6148267"/>
              <a:gd name="connsiteX4299" fmla="*/ 2674283 w 6134100"/>
              <a:gd name="connsiteY4299" fmla="*/ 244723 h 6148267"/>
              <a:gd name="connsiteX4300" fmla="*/ 2682074 w 6134100"/>
              <a:gd name="connsiteY4300" fmla="*/ 243660 h 6148267"/>
              <a:gd name="connsiteX4301" fmla="*/ 2689866 w 6134100"/>
              <a:gd name="connsiteY4301" fmla="*/ 242243 h 6148267"/>
              <a:gd name="connsiteX4302" fmla="*/ 2697658 w 6134100"/>
              <a:gd name="connsiteY4302" fmla="*/ 241181 h 6148267"/>
              <a:gd name="connsiteX4303" fmla="*/ 2705096 w 6134100"/>
              <a:gd name="connsiteY4303" fmla="*/ 240119 h 6148267"/>
              <a:gd name="connsiteX4304" fmla="*/ 2712887 w 6134100"/>
              <a:gd name="connsiteY4304" fmla="*/ 239056 h 6148267"/>
              <a:gd name="connsiteX4305" fmla="*/ 2720679 w 6134100"/>
              <a:gd name="connsiteY4305" fmla="*/ 238348 h 6148267"/>
              <a:gd name="connsiteX4306" fmla="*/ 2728116 w 6134100"/>
              <a:gd name="connsiteY4306" fmla="*/ 236931 h 6148267"/>
              <a:gd name="connsiteX4307" fmla="*/ 2735907 w 6134100"/>
              <a:gd name="connsiteY4307" fmla="*/ 235869 h 6148267"/>
              <a:gd name="connsiteX4308" fmla="*/ 2743699 w 6134100"/>
              <a:gd name="connsiteY4308" fmla="*/ 234807 h 6148267"/>
              <a:gd name="connsiteX4309" fmla="*/ 2751137 w 6134100"/>
              <a:gd name="connsiteY4309" fmla="*/ 234099 h 6148267"/>
              <a:gd name="connsiteX4310" fmla="*/ 2758928 w 6134100"/>
              <a:gd name="connsiteY4310" fmla="*/ 232682 h 6148267"/>
              <a:gd name="connsiteX4311" fmla="*/ 2766720 w 6134100"/>
              <a:gd name="connsiteY4311" fmla="*/ 231974 h 6148267"/>
              <a:gd name="connsiteX4312" fmla="*/ 2774512 w 6134100"/>
              <a:gd name="connsiteY4312" fmla="*/ 231266 h 6148267"/>
              <a:gd name="connsiteX4313" fmla="*/ 2782303 w 6134100"/>
              <a:gd name="connsiteY4313" fmla="*/ 230557 h 6148267"/>
              <a:gd name="connsiteX4314" fmla="*/ 2790095 w 6134100"/>
              <a:gd name="connsiteY4314" fmla="*/ 229849 h 6148267"/>
              <a:gd name="connsiteX4315" fmla="*/ 2797886 w 6134100"/>
              <a:gd name="connsiteY4315" fmla="*/ 228787 h 6148267"/>
              <a:gd name="connsiteX4316" fmla="*/ 2805323 w 6134100"/>
              <a:gd name="connsiteY4316" fmla="*/ 228079 h 6148267"/>
              <a:gd name="connsiteX4317" fmla="*/ 2813470 w 6134100"/>
              <a:gd name="connsiteY4317" fmla="*/ 227370 h 6148267"/>
              <a:gd name="connsiteX4318" fmla="*/ 2821261 w 6134100"/>
              <a:gd name="connsiteY4318" fmla="*/ 226662 h 6148267"/>
              <a:gd name="connsiteX4319" fmla="*/ 2829052 w 6134100"/>
              <a:gd name="connsiteY4319" fmla="*/ 225954 h 6148267"/>
              <a:gd name="connsiteX4320" fmla="*/ 2836844 w 6134100"/>
              <a:gd name="connsiteY4320" fmla="*/ 225246 h 6148267"/>
              <a:gd name="connsiteX4321" fmla="*/ 2844636 w 6134100"/>
              <a:gd name="connsiteY4321" fmla="*/ 224184 h 6148267"/>
              <a:gd name="connsiteX4322" fmla="*/ 2852427 w 6134100"/>
              <a:gd name="connsiteY4322" fmla="*/ 223475 h 6148267"/>
              <a:gd name="connsiteX4323" fmla="*/ 2860572 w 6134100"/>
              <a:gd name="connsiteY4323" fmla="*/ 222767 h 6148267"/>
              <a:gd name="connsiteX4324" fmla="*/ 2868010 w 6134100"/>
              <a:gd name="connsiteY4324" fmla="*/ 222059 h 6148267"/>
              <a:gd name="connsiteX4325" fmla="*/ 2875802 w 6134100"/>
              <a:gd name="connsiteY4325" fmla="*/ 221350 h 6148267"/>
              <a:gd name="connsiteX4326" fmla="*/ 2883947 w 6134100"/>
              <a:gd name="connsiteY4326" fmla="*/ 220996 h 6148267"/>
              <a:gd name="connsiteX4327" fmla="*/ 2891739 w 6134100"/>
              <a:gd name="connsiteY4327" fmla="*/ 220288 h 6148267"/>
              <a:gd name="connsiteX4328" fmla="*/ 2899530 w 6134100"/>
              <a:gd name="connsiteY4328" fmla="*/ 219225 h 6148267"/>
              <a:gd name="connsiteX4329" fmla="*/ 2907322 w 6134100"/>
              <a:gd name="connsiteY4329" fmla="*/ 218872 h 6148267"/>
              <a:gd name="connsiteX4330" fmla="*/ 2915468 w 6134100"/>
              <a:gd name="connsiteY4330" fmla="*/ 218163 h 6148267"/>
              <a:gd name="connsiteX4331" fmla="*/ 2923260 w 6134100"/>
              <a:gd name="connsiteY4331" fmla="*/ 217809 h 6148267"/>
              <a:gd name="connsiteX4332" fmla="*/ 2931052 w 6134100"/>
              <a:gd name="connsiteY4332" fmla="*/ 217455 h 6148267"/>
              <a:gd name="connsiteX4333" fmla="*/ 2946988 w 6134100"/>
              <a:gd name="connsiteY4333" fmla="*/ 216747 h 6148267"/>
              <a:gd name="connsiteX4334" fmla="*/ 2962572 w 6134100"/>
              <a:gd name="connsiteY4334" fmla="*/ 216038 h 6148267"/>
              <a:gd name="connsiteX4335" fmla="*/ 2978863 w 6134100"/>
              <a:gd name="connsiteY4335" fmla="*/ 214977 h 6148267"/>
              <a:gd name="connsiteX4336" fmla="*/ 2994446 w 6134100"/>
              <a:gd name="connsiteY4336" fmla="*/ 214268 h 6148267"/>
              <a:gd name="connsiteX4337" fmla="*/ 3010738 w 6134100"/>
              <a:gd name="connsiteY4337" fmla="*/ 213560 h 6148267"/>
              <a:gd name="connsiteX4338" fmla="*/ 3026676 w 6134100"/>
              <a:gd name="connsiteY4338" fmla="*/ 212852 h 6148267"/>
              <a:gd name="connsiteX4339" fmla="*/ 3042612 w 6134100"/>
              <a:gd name="connsiteY4339" fmla="*/ 212497 h 6148267"/>
              <a:gd name="connsiteX4340" fmla="*/ 3058904 w 6134100"/>
              <a:gd name="connsiteY4340" fmla="*/ 211790 h 6148267"/>
              <a:gd name="connsiteX4341" fmla="*/ 3096091 w 6134100"/>
              <a:gd name="connsiteY4341" fmla="*/ 211435 h 6148267"/>
              <a:gd name="connsiteX4342" fmla="*/ 3397763 w 6134100"/>
              <a:gd name="connsiteY4342" fmla="*/ 0 h 6148267"/>
              <a:gd name="connsiteX4343" fmla="*/ 3437424 w 6134100"/>
              <a:gd name="connsiteY4343" fmla="*/ 0 h 6148267"/>
              <a:gd name="connsiteX4344" fmla="*/ 3477439 w 6134100"/>
              <a:gd name="connsiteY4344" fmla="*/ 709 h 6148267"/>
              <a:gd name="connsiteX4345" fmla="*/ 3516745 w 6134100"/>
              <a:gd name="connsiteY4345" fmla="*/ 1773 h 6148267"/>
              <a:gd name="connsiteX4346" fmla="*/ 3556406 w 6134100"/>
              <a:gd name="connsiteY4346" fmla="*/ 3545 h 6148267"/>
              <a:gd name="connsiteX4347" fmla="*/ 3596067 w 6134100"/>
              <a:gd name="connsiteY4347" fmla="*/ 5318 h 6148267"/>
              <a:gd name="connsiteX4348" fmla="*/ 3635727 w 6134100"/>
              <a:gd name="connsiteY4348" fmla="*/ 8154 h 6148267"/>
              <a:gd name="connsiteX4349" fmla="*/ 3675388 w 6134100"/>
              <a:gd name="connsiteY4349" fmla="*/ 10991 h 6148267"/>
              <a:gd name="connsiteX4350" fmla="*/ 3714695 w 6134100"/>
              <a:gd name="connsiteY4350" fmla="*/ 14536 h 6148267"/>
              <a:gd name="connsiteX4351" fmla="*/ 3754354 w 6134100"/>
              <a:gd name="connsiteY4351" fmla="*/ 18790 h 6148267"/>
              <a:gd name="connsiteX4352" fmla="*/ 3794015 w 6134100"/>
              <a:gd name="connsiteY4352" fmla="*/ 23045 h 6148267"/>
              <a:gd name="connsiteX4353" fmla="*/ 3833322 w 6134100"/>
              <a:gd name="connsiteY4353" fmla="*/ 28008 h 6148267"/>
              <a:gd name="connsiteX4354" fmla="*/ 3872628 w 6134100"/>
              <a:gd name="connsiteY4354" fmla="*/ 33326 h 6148267"/>
              <a:gd name="connsiteX4355" fmla="*/ 3911935 w 6134100"/>
              <a:gd name="connsiteY4355" fmla="*/ 39708 h 6148267"/>
              <a:gd name="connsiteX4356" fmla="*/ 3951241 w 6134100"/>
              <a:gd name="connsiteY4356" fmla="*/ 46089 h 6148267"/>
              <a:gd name="connsiteX4357" fmla="*/ 3990194 w 6134100"/>
              <a:gd name="connsiteY4357" fmla="*/ 52825 h 6148267"/>
              <a:gd name="connsiteX4358" fmla="*/ 4029500 w 6134100"/>
              <a:gd name="connsiteY4358" fmla="*/ 60270 h 6148267"/>
              <a:gd name="connsiteX4359" fmla="*/ 4068453 w 6134100"/>
              <a:gd name="connsiteY4359" fmla="*/ 68071 h 6148267"/>
              <a:gd name="connsiteX4360" fmla="*/ 4107050 w 6134100"/>
              <a:gd name="connsiteY4360" fmla="*/ 76579 h 6148267"/>
              <a:gd name="connsiteX4361" fmla="*/ 4146004 w 6134100"/>
              <a:gd name="connsiteY4361" fmla="*/ 85442 h 6148267"/>
              <a:gd name="connsiteX4362" fmla="*/ 4184956 w 6134100"/>
              <a:gd name="connsiteY4362" fmla="*/ 94660 h 6148267"/>
              <a:gd name="connsiteX4363" fmla="*/ 4223200 w 6134100"/>
              <a:gd name="connsiteY4363" fmla="*/ 104232 h 6148267"/>
              <a:gd name="connsiteX4364" fmla="*/ 4261798 w 6134100"/>
              <a:gd name="connsiteY4364" fmla="*/ 114159 h 6148267"/>
              <a:gd name="connsiteX4365" fmla="*/ 4300042 w 6134100"/>
              <a:gd name="connsiteY4365" fmla="*/ 125150 h 6148267"/>
              <a:gd name="connsiteX4366" fmla="*/ 4338286 w 6134100"/>
              <a:gd name="connsiteY4366" fmla="*/ 136140 h 6148267"/>
              <a:gd name="connsiteX4367" fmla="*/ 4376176 w 6134100"/>
              <a:gd name="connsiteY4367" fmla="*/ 147839 h 6148267"/>
              <a:gd name="connsiteX4368" fmla="*/ 4414420 w 6134100"/>
              <a:gd name="connsiteY4368" fmla="*/ 159540 h 6148267"/>
              <a:gd name="connsiteX4369" fmla="*/ 4451957 w 6134100"/>
              <a:gd name="connsiteY4369" fmla="*/ 172303 h 6148267"/>
              <a:gd name="connsiteX4370" fmla="*/ 4489493 w 6134100"/>
              <a:gd name="connsiteY4370" fmla="*/ 185420 h 6148267"/>
              <a:gd name="connsiteX4371" fmla="*/ 4527382 w 6134100"/>
              <a:gd name="connsiteY4371" fmla="*/ 198538 h 6148267"/>
              <a:gd name="connsiteX4372" fmla="*/ 4564564 w 6134100"/>
              <a:gd name="connsiteY4372" fmla="*/ 212364 h 6148267"/>
              <a:gd name="connsiteX4373" fmla="*/ 4601746 w 6134100"/>
              <a:gd name="connsiteY4373" fmla="*/ 226900 h 6148267"/>
              <a:gd name="connsiteX4374" fmla="*/ 4638574 w 6134100"/>
              <a:gd name="connsiteY4374" fmla="*/ 241435 h 6148267"/>
              <a:gd name="connsiteX4375" fmla="*/ 4675756 w 6134100"/>
              <a:gd name="connsiteY4375" fmla="*/ 256681 h 6148267"/>
              <a:gd name="connsiteX4376" fmla="*/ 4712229 w 6134100"/>
              <a:gd name="connsiteY4376" fmla="*/ 272281 h 6148267"/>
              <a:gd name="connsiteX4377" fmla="*/ 4748703 w 6134100"/>
              <a:gd name="connsiteY4377" fmla="*/ 288589 h 6148267"/>
              <a:gd name="connsiteX4378" fmla="*/ 4784822 w 6134100"/>
              <a:gd name="connsiteY4378" fmla="*/ 304897 h 6148267"/>
              <a:gd name="connsiteX4379" fmla="*/ 4820941 w 6134100"/>
              <a:gd name="connsiteY4379" fmla="*/ 321915 h 6148267"/>
              <a:gd name="connsiteX4380" fmla="*/ 4857061 w 6134100"/>
              <a:gd name="connsiteY4380" fmla="*/ 339287 h 6148267"/>
              <a:gd name="connsiteX4381" fmla="*/ 4892827 w 6134100"/>
              <a:gd name="connsiteY4381" fmla="*/ 357368 h 6148267"/>
              <a:gd name="connsiteX4382" fmla="*/ 4928238 w 6134100"/>
              <a:gd name="connsiteY4382" fmla="*/ 375448 h 6148267"/>
              <a:gd name="connsiteX4383" fmla="*/ 4963295 w 6134100"/>
              <a:gd name="connsiteY4383" fmla="*/ 394239 h 6148267"/>
              <a:gd name="connsiteX4384" fmla="*/ 4998352 w 6134100"/>
              <a:gd name="connsiteY4384" fmla="*/ 413029 h 6148267"/>
              <a:gd name="connsiteX4385" fmla="*/ 5033409 w 6134100"/>
              <a:gd name="connsiteY4385" fmla="*/ 432883 h 6148267"/>
              <a:gd name="connsiteX4386" fmla="*/ 5068466 w 6134100"/>
              <a:gd name="connsiteY4386" fmla="*/ 452736 h 6148267"/>
              <a:gd name="connsiteX4387" fmla="*/ 5102461 w 6134100"/>
              <a:gd name="connsiteY4387" fmla="*/ 473300 h 6148267"/>
              <a:gd name="connsiteX4388" fmla="*/ 5136810 w 6134100"/>
              <a:gd name="connsiteY4388" fmla="*/ 493863 h 6148267"/>
              <a:gd name="connsiteX4389" fmla="*/ 5170805 w 6134100"/>
              <a:gd name="connsiteY4389" fmla="*/ 515489 h 6148267"/>
              <a:gd name="connsiteX4390" fmla="*/ 5204800 w 6134100"/>
              <a:gd name="connsiteY4390" fmla="*/ 537115 h 6148267"/>
              <a:gd name="connsiteX4391" fmla="*/ 5238086 w 6134100"/>
              <a:gd name="connsiteY4391" fmla="*/ 559096 h 6148267"/>
              <a:gd name="connsiteX4392" fmla="*/ 5271373 w 6134100"/>
              <a:gd name="connsiteY4392" fmla="*/ 581785 h 6148267"/>
              <a:gd name="connsiteX4393" fmla="*/ 5304305 w 6134100"/>
              <a:gd name="connsiteY4393" fmla="*/ 604476 h 6148267"/>
              <a:gd name="connsiteX4394" fmla="*/ 5337238 w 6134100"/>
              <a:gd name="connsiteY4394" fmla="*/ 627875 h 6148267"/>
              <a:gd name="connsiteX4395" fmla="*/ 5345382 w 6134100"/>
              <a:gd name="connsiteY4395" fmla="*/ 634256 h 6148267"/>
              <a:gd name="connsiteX4396" fmla="*/ 5352819 w 6134100"/>
              <a:gd name="connsiteY4396" fmla="*/ 641347 h 6148267"/>
              <a:gd name="connsiteX4397" fmla="*/ 5355651 w 6134100"/>
              <a:gd name="connsiteY4397" fmla="*/ 644539 h 6148267"/>
              <a:gd name="connsiteX4398" fmla="*/ 5358838 w 6134100"/>
              <a:gd name="connsiteY4398" fmla="*/ 648084 h 6148267"/>
              <a:gd name="connsiteX4399" fmla="*/ 5361318 w 6134100"/>
              <a:gd name="connsiteY4399" fmla="*/ 651629 h 6148267"/>
              <a:gd name="connsiteX4400" fmla="*/ 5363796 w 6134100"/>
              <a:gd name="connsiteY4400" fmla="*/ 654819 h 6148267"/>
              <a:gd name="connsiteX4401" fmla="*/ 5365921 w 6134100"/>
              <a:gd name="connsiteY4401" fmla="*/ 658010 h 6148267"/>
              <a:gd name="connsiteX4402" fmla="*/ 5367337 w 6134100"/>
              <a:gd name="connsiteY4402" fmla="*/ 661202 h 6148267"/>
              <a:gd name="connsiteX4403" fmla="*/ 5368754 w 6134100"/>
              <a:gd name="connsiteY4403" fmla="*/ 664392 h 6148267"/>
              <a:gd name="connsiteX4404" fmla="*/ 5369817 w 6134100"/>
              <a:gd name="connsiteY4404" fmla="*/ 666874 h 6148267"/>
              <a:gd name="connsiteX4405" fmla="*/ 5370524 w 6134100"/>
              <a:gd name="connsiteY4405" fmla="*/ 670064 h 6148267"/>
              <a:gd name="connsiteX4406" fmla="*/ 5370879 w 6134100"/>
              <a:gd name="connsiteY4406" fmla="*/ 672546 h 6148267"/>
              <a:gd name="connsiteX4407" fmla="*/ 5370879 w 6134100"/>
              <a:gd name="connsiteY4407" fmla="*/ 674673 h 6148267"/>
              <a:gd name="connsiteX4408" fmla="*/ 5370170 w 6134100"/>
              <a:gd name="connsiteY4408" fmla="*/ 677155 h 6148267"/>
              <a:gd name="connsiteX4409" fmla="*/ 5368754 w 6134100"/>
              <a:gd name="connsiteY4409" fmla="*/ 678573 h 6148267"/>
              <a:gd name="connsiteX4410" fmla="*/ 5366983 w 6134100"/>
              <a:gd name="connsiteY4410" fmla="*/ 679637 h 6148267"/>
              <a:gd name="connsiteX4411" fmla="*/ 5365213 w 6134100"/>
              <a:gd name="connsiteY4411" fmla="*/ 680700 h 6148267"/>
              <a:gd name="connsiteX4412" fmla="*/ 5362733 w 6134100"/>
              <a:gd name="connsiteY4412" fmla="*/ 681409 h 6148267"/>
              <a:gd name="connsiteX4413" fmla="*/ 5360255 w 6134100"/>
              <a:gd name="connsiteY4413" fmla="*/ 681764 h 6148267"/>
              <a:gd name="connsiteX4414" fmla="*/ 5357776 w 6134100"/>
              <a:gd name="connsiteY4414" fmla="*/ 681764 h 6148267"/>
              <a:gd name="connsiteX4415" fmla="*/ 5354589 w 6134100"/>
              <a:gd name="connsiteY4415" fmla="*/ 681409 h 6148267"/>
              <a:gd name="connsiteX4416" fmla="*/ 5351048 w 6134100"/>
              <a:gd name="connsiteY4416" fmla="*/ 680700 h 6148267"/>
              <a:gd name="connsiteX4417" fmla="*/ 5347861 w 6134100"/>
              <a:gd name="connsiteY4417" fmla="*/ 679991 h 6148267"/>
              <a:gd name="connsiteX4418" fmla="*/ 5344320 w 6134100"/>
              <a:gd name="connsiteY4418" fmla="*/ 678573 h 6148267"/>
              <a:gd name="connsiteX4419" fmla="*/ 5340425 w 6134100"/>
              <a:gd name="connsiteY4419" fmla="*/ 677510 h 6148267"/>
              <a:gd name="connsiteX4420" fmla="*/ 5336530 w 6134100"/>
              <a:gd name="connsiteY4420" fmla="*/ 675383 h 6148267"/>
              <a:gd name="connsiteX4421" fmla="*/ 5329093 w 6134100"/>
              <a:gd name="connsiteY4421" fmla="*/ 671128 h 6148267"/>
              <a:gd name="connsiteX4422" fmla="*/ 5320949 w 6134100"/>
              <a:gd name="connsiteY4422" fmla="*/ 666164 h 6148267"/>
              <a:gd name="connsiteX4423" fmla="*/ 5288016 w 6134100"/>
              <a:gd name="connsiteY4423" fmla="*/ 642765 h 6148267"/>
              <a:gd name="connsiteX4424" fmla="*/ 5255792 w 6134100"/>
              <a:gd name="connsiteY4424" fmla="*/ 620075 h 6148267"/>
              <a:gd name="connsiteX4425" fmla="*/ 5222860 w 6134100"/>
              <a:gd name="connsiteY4425" fmla="*/ 597740 h 6148267"/>
              <a:gd name="connsiteX4426" fmla="*/ 5189926 w 6134100"/>
              <a:gd name="connsiteY4426" fmla="*/ 575759 h 6148267"/>
              <a:gd name="connsiteX4427" fmla="*/ 5156286 w 6134100"/>
              <a:gd name="connsiteY4427" fmla="*/ 554841 h 6148267"/>
              <a:gd name="connsiteX4428" fmla="*/ 5122999 w 6134100"/>
              <a:gd name="connsiteY4428" fmla="*/ 533570 h 6148267"/>
              <a:gd name="connsiteX4429" fmla="*/ 5089005 w 6134100"/>
              <a:gd name="connsiteY4429" fmla="*/ 512653 h 6148267"/>
              <a:gd name="connsiteX4430" fmla="*/ 5055365 w 6134100"/>
              <a:gd name="connsiteY4430" fmla="*/ 492444 h 6148267"/>
              <a:gd name="connsiteX4431" fmla="*/ 5021015 w 6134100"/>
              <a:gd name="connsiteY4431" fmla="*/ 472591 h 6148267"/>
              <a:gd name="connsiteX4432" fmla="*/ 4986666 w 6134100"/>
              <a:gd name="connsiteY4432" fmla="*/ 453091 h 6148267"/>
              <a:gd name="connsiteX4433" fmla="*/ 4951964 w 6134100"/>
              <a:gd name="connsiteY4433" fmla="*/ 434301 h 6148267"/>
              <a:gd name="connsiteX4434" fmla="*/ 4916906 w 6134100"/>
              <a:gd name="connsiteY4434" fmla="*/ 415511 h 6148267"/>
              <a:gd name="connsiteX4435" fmla="*/ 4881849 w 6134100"/>
              <a:gd name="connsiteY4435" fmla="*/ 397430 h 6148267"/>
              <a:gd name="connsiteX4436" fmla="*/ 4846438 w 6134100"/>
              <a:gd name="connsiteY4436" fmla="*/ 379703 h 6148267"/>
              <a:gd name="connsiteX4437" fmla="*/ 4811380 w 6134100"/>
              <a:gd name="connsiteY4437" fmla="*/ 362332 h 6148267"/>
              <a:gd name="connsiteX4438" fmla="*/ 4775615 w 6134100"/>
              <a:gd name="connsiteY4438" fmla="*/ 345314 h 6148267"/>
              <a:gd name="connsiteX4439" fmla="*/ 4739496 w 6134100"/>
              <a:gd name="connsiteY4439" fmla="*/ 329006 h 6148267"/>
              <a:gd name="connsiteX4440" fmla="*/ 4703731 w 6134100"/>
              <a:gd name="connsiteY4440" fmla="*/ 313051 h 6148267"/>
              <a:gd name="connsiteX4441" fmla="*/ 4667257 w 6134100"/>
              <a:gd name="connsiteY4441" fmla="*/ 297451 h 6148267"/>
              <a:gd name="connsiteX4442" fmla="*/ 4631138 w 6134100"/>
              <a:gd name="connsiteY4442" fmla="*/ 282207 h 6148267"/>
              <a:gd name="connsiteX4443" fmla="*/ 4593956 w 6134100"/>
              <a:gd name="connsiteY4443" fmla="*/ 267317 h 6148267"/>
              <a:gd name="connsiteX4444" fmla="*/ 4557482 w 6134100"/>
              <a:gd name="connsiteY4444" fmla="*/ 253136 h 6148267"/>
              <a:gd name="connsiteX4445" fmla="*/ 4520655 w 6134100"/>
              <a:gd name="connsiteY4445" fmla="*/ 239308 h 6148267"/>
              <a:gd name="connsiteX4446" fmla="*/ 4483473 w 6134100"/>
              <a:gd name="connsiteY4446" fmla="*/ 226191 h 6148267"/>
              <a:gd name="connsiteX4447" fmla="*/ 4446645 w 6134100"/>
              <a:gd name="connsiteY4447" fmla="*/ 213074 h 6148267"/>
              <a:gd name="connsiteX4448" fmla="*/ 4408755 w 6134100"/>
              <a:gd name="connsiteY4448" fmla="*/ 200665 h 6148267"/>
              <a:gd name="connsiteX4449" fmla="*/ 4371573 w 6134100"/>
              <a:gd name="connsiteY4449" fmla="*/ 188610 h 6148267"/>
              <a:gd name="connsiteX4450" fmla="*/ 4334037 w 6134100"/>
              <a:gd name="connsiteY4450" fmla="*/ 176911 h 6148267"/>
              <a:gd name="connsiteX4451" fmla="*/ 4296147 w 6134100"/>
              <a:gd name="connsiteY4451" fmla="*/ 165920 h 6148267"/>
              <a:gd name="connsiteX4452" fmla="*/ 4258257 w 6134100"/>
              <a:gd name="connsiteY4452" fmla="*/ 155285 h 6148267"/>
              <a:gd name="connsiteX4453" fmla="*/ 4220013 w 6134100"/>
              <a:gd name="connsiteY4453" fmla="*/ 145004 h 6148267"/>
              <a:gd name="connsiteX4454" fmla="*/ 4182123 w 6134100"/>
              <a:gd name="connsiteY4454" fmla="*/ 135431 h 6148267"/>
              <a:gd name="connsiteX4455" fmla="*/ 4143879 w 6134100"/>
              <a:gd name="connsiteY4455" fmla="*/ 126214 h 6148267"/>
              <a:gd name="connsiteX4456" fmla="*/ 4105280 w 6134100"/>
              <a:gd name="connsiteY4456" fmla="*/ 117349 h 6148267"/>
              <a:gd name="connsiteX4457" fmla="*/ 4066683 w 6134100"/>
              <a:gd name="connsiteY4457" fmla="*/ 108841 h 6148267"/>
              <a:gd name="connsiteX4458" fmla="*/ 4028439 w 6134100"/>
              <a:gd name="connsiteY4458" fmla="*/ 101042 h 6148267"/>
              <a:gd name="connsiteX4459" fmla="*/ 3989485 w 6134100"/>
              <a:gd name="connsiteY4459" fmla="*/ 93596 h 6148267"/>
              <a:gd name="connsiteX4460" fmla="*/ 3951241 w 6134100"/>
              <a:gd name="connsiteY4460" fmla="*/ 86505 h 6148267"/>
              <a:gd name="connsiteX4461" fmla="*/ 3912289 w 6134100"/>
              <a:gd name="connsiteY4461" fmla="*/ 80125 h 6148267"/>
              <a:gd name="connsiteX4462" fmla="*/ 3873691 w 6134100"/>
              <a:gd name="connsiteY4462" fmla="*/ 74097 h 6148267"/>
              <a:gd name="connsiteX4463" fmla="*/ 3834384 w 6134100"/>
              <a:gd name="connsiteY4463" fmla="*/ 68424 h 6148267"/>
              <a:gd name="connsiteX4464" fmla="*/ 3795432 w 6134100"/>
              <a:gd name="connsiteY4464" fmla="*/ 63462 h 6148267"/>
              <a:gd name="connsiteX4465" fmla="*/ 3756480 w 6134100"/>
              <a:gd name="connsiteY4465" fmla="*/ 58853 h 6148267"/>
              <a:gd name="connsiteX4466" fmla="*/ 3717527 w 6134100"/>
              <a:gd name="connsiteY4466" fmla="*/ 54953 h 6148267"/>
              <a:gd name="connsiteX4467" fmla="*/ 3678221 w 6134100"/>
              <a:gd name="connsiteY4467" fmla="*/ 51053 h 6148267"/>
              <a:gd name="connsiteX4468" fmla="*/ 3639269 w 6134100"/>
              <a:gd name="connsiteY4468" fmla="*/ 48217 h 6148267"/>
              <a:gd name="connsiteX4469" fmla="*/ 3599962 w 6134100"/>
              <a:gd name="connsiteY4469" fmla="*/ 45380 h 6148267"/>
              <a:gd name="connsiteX4470" fmla="*/ 3560656 w 6134100"/>
              <a:gd name="connsiteY4470" fmla="*/ 43607 h 6148267"/>
              <a:gd name="connsiteX4471" fmla="*/ 3521349 w 6134100"/>
              <a:gd name="connsiteY4471" fmla="*/ 41480 h 6148267"/>
              <a:gd name="connsiteX4472" fmla="*/ 3482396 w 6134100"/>
              <a:gd name="connsiteY4472" fmla="*/ 40416 h 6148267"/>
              <a:gd name="connsiteX4473" fmla="*/ 3443090 w 6134100"/>
              <a:gd name="connsiteY4473" fmla="*/ 39708 h 6148267"/>
              <a:gd name="connsiteX4474" fmla="*/ 3403784 w 6134100"/>
              <a:gd name="connsiteY4474" fmla="*/ 39353 h 6148267"/>
              <a:gd name="connsiteX4475" fmla="*/ 3364831 w 6134100"/>
              <a:gd name="connsiteY4475" fmla="*/ 39708 h 6148267"/>
              <a:gd name="connsiteX4476" fmla="*/ 3325525 w 6134100"/>
              <a:gd name="connsiteY4476" fmla="*/ 40416 h 6148267"/>
              <a:gd name="connsiteX4477" fmla="*/ 3286218 w 6134100"/>
              <a:gd name="connsiteY4477" fmla="*/ 41480 h 6148267"/>
              <a:gd name="connsiteX4478" fmla="*/ 3247266 w 6134100"/>
              <a:gd name="connsiteY4478" fmla="*/ 43253 h 6148267"/>
              <a:gd name="connsiteX4479" fmla="*/ 3207960 w 6134100"/>
              <a:gd name="connsiteY4479" fmla="*/ 45380 h 6148267"/>
              <a:gd name="connsiteX4480" fmla="*/ 3169008 w 6134100"/>
              <a:gd name="connsiteY4480" fmla="*/ 48217 h 6148267"/>
              <a:gd name="connsiteX4481" fmla="*/ 3130055 w 6134100"/>
              <a:gd name="connsiteY4481" fmla="*/ 51053 h 6148267"/>
              <a:gd name="connsiteX4482" fmla="*/ 3091103 w 6134100"/>
              <a:gd name="connsiteY4482" fmla="*/ 54598 h 6148267"/>
              <a:gd name="connsiteX4483" fmla="*/ 3052150 w 6134100"/>
              <a:gd name="connsiteY4483" fmla="*/ 58498 h 6148267"/>
              <a:gd name="connsiteX4484" fmla="*/ 3013552 w 6134100"/>
              <a:gd name="connsiteY4484" fmla="*/ 63107 h 6148267"/>
              <a:gd name="connsiteX4485" fmla="*/ 2974953 w 6134100"/>
              <a:gd name="connsiteY4485" fmla="*/ 68071 h 6148267"/>
              <a:gd name="connsiteX4486" fmla="*/ 2936709 w 6134100"/>
              <a:gd name="connsiteY4486" fmla="*/ 73388 h 6148267"/>
              <a:gd name="connsiteX4487" fmla="*/ 2931044 w 6134100"/>
              <a:gd name="connsiteY4487" fmla="*/ 74097 h 6148267"/>
              <a:gd name="connsiteX4488" fmla="*/ 2926086 w 6134100"/>
              <a:gd name="connsiteY4488" fmla="*/ 74451 h 6148267"/>
              <a:gd name="connsiteX4489" fmla="*/ 2921128 w 6134100"/>
              <a:gd name="connsiteY4489" fmla="*/ 75161 h 6148267"/>
              <a:gd name="connsiteX4490" fmla="*/ 2916525 w 6134100"/>
              <a:gd name="connsiteY4490" fmla="*/ 75161 h 6148267"/>
              <a:gd name="connsiteX4491" fmla="*/ 2911921 w 6134100"/>
              <a:gd name="connsiteY4491" fmla="*/ 74451 h 6148267"/>
              <a:gd name="connsiteX4492" fmla="*/ 2907672 w 6134100"/>
              <a:gd name="connsiteY4492" fmla="*/ 74097 h 6148267"/>
              <a:gd name="connsiteX4493" fmla="*/ 2903424 w 6134100"/>
              <a:gd name="connsiteY4493" fmla="*/ 73743 h 6148267"/>
              <a:gd name="connsiteX4494" fmla="*/ 2899528 w 6134100"/>
              <a:gd name="connsiteY4494" fmla="*/ 73034 h 6148267"/>
              <a:gd name="connsiteX4495" fmla="*/ 2896340 w 6134100"/>
              <a:gd name="connsiteY4495" fmla="*/ 72324 h 6148267"/>
              <a:gd name="connsiteX4496" fmla="*/ 2893153 w 6134100"/>
              <a:gd name="connsiteY4496" fmla="*/ 71261 h 6148267"/>
              <a:gd name="connsiteX4497" fmla="*/ 2889966 w 6134100"/>
              <a:gd name="connsiteY4497" fmla="*/ 69843 h 6148267"/>
              <a:gd name="connsiteX4498" fmla="*/ 2887488 w 6134100"/>
              <a:gd name="connsiteY4498" fmla="*/ 68424 h 6148267"/>
              <a:gd name="connsiteX4499" fmla="*/ 2885363 w 6134100"/>
              <a:gd name="connsiteY4499" fmla="*/ 67007 h 6148267"/>
              <a:gd name="connsiteX4500" fmla="*/ 2883592 w 6134100"/>
              <a:gd name="connsiteY4500" fmla="*/ 65234 h 6148267"/>
              <a:gd name="connsiteX4501" fmla="*/ 2882530 w 6134100"/>
              <a:gd name="connsiteY4501" fmla="*/ 63462 h 6148267"/>
              <a:gd name="connsiteX4502" fmla="*/ 2881468 w 6134100"/>
              <a:gd name="connsiteY4502" fmla="*/ 61688 h 6148267"/>
              <a:gd name="connsiteX4503" fmla="*/ 2881114 w 6134100"/>
              <a:gd name="connsiteY4503" fmla="*/ 59562 h 6148267"/>
              <a:gd name="connsiteX4504" fmla="*/ 2881468 w 6134100"/>
              <a:gd name="connsiteY4504" fmla="*/ 57788 h 6148267"/>
              <a:gd name="connsiteX4505" fmla="*/ 2882530 w 6134100"/>
              <a:gd name="connsiteY4505" fmla="*/ 55661 h 6148267"/>
              <a:gd name="connsiteX4506" fmla="*/ 2883592 w 6134100"/>
              <a:gd name="connsiteY4506" fmla="*/ 53889 h 6148267"/>
              <a:gd name="connsiteX4507" fmla="*/ 2885009 w 6134100"/>
              <a:gd name="connsiteY4507" fmla="*/ 51762 h 6148267"/>
              <a:gd name="connsiteX4508" fmla="*/ 2887488 w 6134100"/>
              <a:gd name="connsiteY4508" fmla="*/ 49989 h 6148267"/>
              <a:gd name="connsiteX4509" fmla="*/ 2889613 w 6134100"/>
              <a:gd name="connsiteY4509" fmla="*/ 48217 h 6148267"/>
              <a:gd name="connsiteX4510" fmla="*/ 2892445 w 6134100"/>
              <a:gd name="connsiteY4510" fmla="*/ 46444 h 6148267"/>
              <a:gd name="connsiteX4511" fmla="*/ 2895986 w 6134100"/>
              <a:gd name="connsiteY4511" fmla="*/ 44672 h 6148267"/>
              <a:gd name="connsiteX4512" fmla="*/ 2899174 w 6134100"/>
              <a:gd name="connsiteY4512" fmla="*/ 43253 h 6148267"/>
              <a:gd name="connsiteX4513" fmla="*/ 2902715 w 6134100"/>
              <a:gd name="connsiteY4513" fmla="*/ 41480 h 6148267"/>
              <a:gd name="connsiteX4514" fmla="*/ 2906964 w 6134100"/>
              <a:gd name="connsiteY4514" fmla="*/ 40062 h 6148267"/>
              <a:gd name="connsiteX4515" fmla="*/ 2911214 w 6134100"/>
              <a:gd name="connsiteY4515" fmla="*/ 38998 h 6148267"/>
              <a:gd name="connsiteX4516" fmla="*/ 2915463 w 6134100"/>
              <a:gd name="connsiteY4516" fmla="*/ 37581 h 6148267"/>
              <a:gd name="connsiteX4517" fmla="*/ 2920066 w 6134100"/>
              <a:gd name="connsiteY4517" fmla="*/ 36871 h 6148267"/>
              <a:gd name="connsiteX4518" fmla="*/ 2925024 w 6134100"/>
              <a:gd name="connsiteY4518" fmla="*/ 36163 h 6148267"/>
              <a:gd name="connsiteX4519" fmla="*/ 2963976 w 6134100"/>
              <a:gd name="connsiteY4519" fmla="*/ 30844 h 6148267"/>
              <a:gd name="connsiteX4520" fmla="*/ 3002928 w 6134100"/>
              <a:gd name="connsiteY4520" fmla="*/ 25527 h 6148267"/>
              <a:gd name="connsiteX4521" fmla="*/ 3042235 w 6134100"/>
              <a:gd name="connsiteY4521" fmla="*/ 20918 h 6148267"/>
              <a:gd name="connsiteX4522" fmla="*/ 3081541 w 6134100"/>
              <a:gd name="connsiteY4522" fmla="*/ 16663 h 6148267"/>
              <a:gd name="connsiteX4523" fmla="*/ 3121202 w 6134100"/>
              <a:gd name="connsiteY4523" fmla="*/ 12763 h 6148267"/>
              <a:gd name="connsiteX4524" fmla="*/ 3160154 w 6134100"/>
              <a:gd name="connsiteY4524" fmla="*/ 9572 h 6148267"/>
              <a:gd name="connsiteX4525" fmla="*/ 3199815 w 6134100"/>
              <a:gd name="connsiteY4525" fmla="*/ 6382 h 6148267"/>
              <a:gd name="connsiteX4526" fmla="*/ 3239476 w 6134100"/>
              <a:gd name="connsiteY4526" fmla="*/ 4255 h 6148267"/>
              <a:gd name="connsiteX4527" fmla="*/ 3279136 w 6134100"/>
              <a:gd name="connsiteY4527" fmla="*/ 2836 h 6148267"/>
              <a:gd name="connsiteX4528" fmla="*/ 3318443 w 6134100"/>
              <a:gd name="connsiteY4528" fmla="*/ 1063 h 6148267"/>
              <a:gd name="connsiteX4529" fmla="*/ 3358103 w 6134100"/>
              <a:gd name="connsiteY4529" fmla="*/ 355 h 6148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Lst>
            <a:rect l="l" t="t" r="r" b="b"/>
            <a:pathLst>
              <a:path w="6134100" h="6148267">
                <a:moveTo>
                  <a:pt x="581164" y="5466503"/>
                </a:moveTo>
                <a:lnTo>
                  <a:pt x="583995" y="5466503"/>
                </a:lnTo>
                <a:lnTo>
                  <a:pt x="586826" y="5466858"/>
                </a:lnTo>
                <a:lnTo>
                  <a:pt x="590365" y="5467212"/>
                </a:lnTo>
                <a:lnTo>
                  <a:pt x="593549" y="5467920"/>
                </a:lnTo>
                <a:lnTo>
                  <a:pt x="600273" y="5470044"/>
                </a:lnTo>
                <a:lnTo>
                  <a:pt x="607705" y="5473230"/>
                </a:lnTo>
                <a:lnTo>
                  <a:pt x="615136" y="5476769"/>
                </a:lnTo>
                <a:lnTo>
                  <a:pt x="623274" y="5481370"/>
                </a:lnTo>
                <a:lnTo>
                  <a:pt x="631768" y="5487035"/>
                </a:lnTo>
                <a:lnTo>
                  <a:pt x="640260" y="5493051"/>
                </a:lnTo>
                <a:lnTo>
                  <a:pt x="649107" y="5500485"/>
                </a:lnTo>
                <a:lnTo>
                  <a:pt x="657953" y="5507919"/>
                </a:lnTo>
                <a:lnTo>
                  <a:pt x="667154" y="5516060"/>
                </a:lnTo>
                <a:lnTo>
                  <a:pt x="676355" y="5525264"/>
                </a:lnTo>
                <a:lnTo>
                  <a:pt x="686263" y="5533406"/>
                </a:lnTo>
                <a:lnTo>
                  <a:pt x="696172" y="5541547"/>
                </a:lnTo>
                <a:lnTo>
                  <a:pt x="706434" y="5549335"/>
                </a:lnTo>
                <a:lnTo>
                  <a:pt x="716342" y="5557122"/>
                </a:lnTo>
                <a:lnTo>
                  <a:pt x="726250" y="5564556"/>
                </a:lnTo>
                <a:lnTo>
                  <a:pt x="736513" y="5572344"/>
                </a:lnTo>
                <a:lnTo>
                  <a:pt x="746775" y="5579777"/>
                </a:lnTo>
                <a:lnTo>
                  <a:pt x="757036" y="5587211"/>
                </a:lnTo>
                <a:lnTo>
                  <a:pt x="766945" y="5594290"/>
                </a:lnTo>
                <a:lnTo>
                  <a:pt x="777207" y="5602078"/>
                </a:lnTo>
                <a:lnTo>
                  <a:pt x="787470" y="5609511"/>
                </a:lnTo>
                <a:lnTo>
                  <a:pt x="797732" y="5616237"/>
                </a:lnTo>
                <a:lnTo>
                  <a:pt x="807640" y="5623670"/>
                </a:lnTo>
                <a:lnTo>
                  <a:pt x="817902" y="5631104"/>
                </a:lnTo>
                <a:lnTo>
                  <a:pt x="828165" y="5637830"/>
                </a:lnTo>
                <a:lnTo>
                  <a:pt x="838427" y="5645263"/>
                </a:lnTo>
                <a:lnTo>
                  <a:pt x="848335" y="5651989"/>
                </a:lnTo>
                <a:lnTo>
                  <a:pt x="858597" y="5659069"/>
                </a:lnTo>
                <a:lnTo>
                  <a:pt x="869213" y="5665440"/>
                </a:lnTo>
                <a:lnTo>
                  <a:pt x="879475" y="5672519"/>
                </a:lnTo>
                <a:lnTo>
                  <a:pt x="889738" y="5678890"/>
                </a:lnTo>
                <a:lnTo>
                  <a:pt x="900354" y="5685617"/>
                </a:lnTo>
                <a:lnTo>
                  <a:pt x="910616" y="5691988"/>
                </a:lnTo>
                <a:lnTo>
                  <a:pt x="920878" y="5699068"/>
                </a:lnTo>
                <a:lnTo>
                  <a:pt x="931494" y="5705440"/>
                </a:lnTo>
                <a:lnTo>
                  <a:pt x="941757" y="5711811"/>
                </a:lnTo>
                <a:lnTo>
                  <a:pt x="952018" y="5718537"/>
                </a:lnTo>
                <a:lnTo>
                  <a:pt x="962280" y="5724908"/>
                </a:lnTo>
                <a:lnTo>
                  <a:pt x="972896" y="5731280"/>
                </a:lnTo>
                <a:lnTo>
                  <a:pt x="983512" y="5737651"/>
                </a:lnTo>
                <a:lnTo>
                  <a:pt x="993774" y="5744378"/>
                </a:lnTo>
                <a:lnTo>
                  <a:pt x="1004390" y="5750395"/>
                </a:lnTo>
                <a:lnTo>
                  <a:pt x="1025269" y="5762784"/>
                </a:lnTo>
                <a:lnTo>
                  <a:pt x="1046502" y="5774819"/>
                </a:lnTo>
                <a:lnTo>
                  <a:pt x="1068087" y="5787209"/>
                </a:lnTo>
                <a:lnTo>
                  <a:pt x="1089319" y="5799598"/>
                </a:lnTo>
                <a:lnTo>
                  <a:pt x="1110551" y="5811988"/>
                </a:lnTo>
                <a:lnTo>
                  <a:pt x="1132138" y="5823669"/>
                </a:lnTo>
                <a:lnTo>
                  <a:pt x="1153723" y="5836057"/>
                </a:lnTo>
                <a:lnTo>
                  <a:pt x="1175309" y="5848093"/>
                </a:lnTo>
                <a:lnTo>
                  <a:pt x="1197249" y="5860128"/>
                </a:lnTo>
                <a:lnTo>
                  <a:pt x="1218836" y="5872164"/>
                </a:lnTo>
                <a:lnTo>
                  <a:pt x="1240775" y="5884199"/>
                </a:lnTo>
                <a:lnTo>
                  <a:pt x="1263069" y="5896234"/>
                </a:lnTo>
                <a:lnTo>
                  <a:pt x="1285363" y="5908270"/>
                </a:lnTo>
                <a:lnTo>
                  <a:pt x="1308010" y="5920659"/>
                </a:lnTo>
                <a:lnTo>
                  <a:pt x="1330657" y="5932341"/>
                </a:lnTo>
                <a:lnTo>
                  <a:pt x="1353305" y="5944729"/>
                </a:lnTo>
                <a:lnTo>
                  <a:pt x="1364276" y="5950039"/>
                </a:lnTo>
                <a:lnTo>
                  <a:pt x="1374537" y="5955703"/>
                </a:lnTo>
                <a:lnTo>
                  <a:pt x="1385154" y="5961720"/>
                </a:lnTo>
                <a:lnTo>
                  <a:pt x="1396123" y="5967031"/>
                </a:lnTo>
                <a:lnTo>
                  <a:pt x="1406386" y="5972694"/>
                </a:lnTo>
                <a:lnTo>
                  <a:pt x="1417002" y="5978004"/>
                </a:lnTo>
                <a:lnTo>
                  <a:pt x="1427971" y="5983667"/>
                </a:lnTo>
                <a:lnTo>
                  <a:pt x="1438587" y="5988977"/>
                </a:lnTo>
                <a:lnTo>
                  <a:pt x="1449557" y="5993933"/>
                </a:lnTo>
                <a:lnTo>
                  <a:pt x="1460174" y="5998889"/>
                </a:lnTo>
                <a:lnTo>
                  <a:pt x="1470790" y="6004198"/>
                </a:lnTo>
                <a:lnTo>
                  <a:pt x="1481759" y="6009153"/>
                </a:lnTo>
                <a:lnTo>
                  <a:pt x="1492375" y="6014109"/>
                </a:lnTo>
                <a:lnTo>
                  <a:pt x="1503345" y="6019065"/>
                </a:lnTo>
                <a:lnTo>
                  <a:pt x="1513961" y="6023667"/>
                </a:lnTo>
                <a:lnTo>
                  <a:pt x="1524578" y="6028976"/>
                </a:lnTo>
                <a:lnTo>
                  <a:pt x="1546164" y="6038888"/>
                </a:lnTo>
                <a:lnTo>
                  <a:pt x="1568104" y="6048091"/>
                </a:lnTo>
                <a:lnTo>
                  <a:pt x="1589689" y="6057295"/>
                </a:lnTo>
                <a:lnTo>
                  <a:pt x="1611630" y="6066144"/>
                </a:lnTo>
                <a:lnTo>
                  <a:pt x="1633215" y="6074994"/>
                </a:lnTo>
                <a:lnTo>
                  <a:pt x="1655155" y="6083489"/>
                </a:lnTo>
                <a:lnTo>
                  <a:pt x="1676741" y="6091985"/>
                </a:lnTo>
                <a:lnTo>
                  <a:pt x="1698681" y="6100127"/>
                </a:lnTo>
                <a:lnTo>
                  <a:pt x="1709297" y="6104374"/>
                </a:lnTo>
                <a:lnTo>
                  <a:pt x="1720620" y="6108267"/>
                </a:lnTo>
                <a:lnTo>
                  <a:pt x="1731236" y="6112515"/>
                </a:lnTo>
                <a:lnTo>
                  <a:pt x="1742561" y="6116409"/>
                </a:lnTo>
                <a:lnTo>
                  <a:pt x="1753530" y="6120303"/>
                </a:lnTo>
                <a:lnTo>
                  <a:pt x="1764501" y="6123843"/>
                </a:lnTo>
                <a:lnTo>
                  <a:pt x="1775470" y="6127382"/>
                </a:lnTo>
                <a:lnTo>
                  <a:pt x="1786440" y="6131276"/>
                </a:lnTo>
                <a:lnTo>
                  <a:pt x="1799180" y="6135524"/>
                </a:lnTo>
                <a:lnTo>
                  <a:pt x="1812273" y="6139772"/>
                </a:lnTo>
                <a:lnTo>
                  <a:pt x="1825012" y="6144020"/>
                </a:lnTo>
                <a:lnTo>
                  <a:pt x="1838105" y="6148267"/>
                </a:lnTo>
                <a:lnTo>
                  <a:pt x="1219897" y="6148267"/>
                </a:lnTo>
                <a:lnTo>
                  <a:pt x="1210696" y="6142250"/>
                </a:lnTo>
                <a:lnTo>
                  <a:pt x="1201849" y="6135878"/>
                </a:lnTo>
                <a:lnTo>
                  <a:pt x="1193002" y="6129506"/>
                </a:lnTo>
                <a:lnTo>
                  <a:pt x="1183802" y="6123135"/>
                </a:lnTo>
                <a:lnTo>
                  <a:pt x="1174955" y="6116763"/>
                </a:lnTo>
                <a:lnTo>
                  <a:pt x="1166108" y="6110746"/>
                </a:lnTo>
                <a:lnTo>
                  <a:pt x="1157262" y="6104020"/>
                </a:lnTo>
                <a:lnTo>
                  <a:pt x="1148416" y="6097648"/>
                </a:lnTo>
                <a:lnTo>
                  <a:pt x="1111967" y="6070746"/>
                </a:lnTo>
                <a:lnTo>
                  <a:pt x="1076226" y="6043136"/>
                </a:lnTo>
                <a:lnTo>
                  <a:pt x="1040840" y="6015171"/>
                </a:lnTo>
                <a:lnTo>
                  <a:pt x="1005806" y="5986145"/>
                </a:lnTo>
                <a:lnTo>
                  <a:pt x="971835" y="5957472"/>
                </a:lnTo>
                <a:lnTo>
                  <a:pt x="937864" y="5927738"/>
                </a:lnTo>
                <a:lnTo>
                  <a:pt x="904600" y="5897296"/>
                </a:lnTo>
                <a:lnTo>
                  <a:pt x="871690" y="5867208"/>
                </a:lnTo>
                <a:lnTo>
                  <a:pt x="839488" y="5836057"/>
                </a:lnTo>
                <a:lnTo>
                  <a:pt x="807640" y="5804908"/>
                </a:lnTo>
                <a:lnTo>
                  <a:pt x="776499" y="5773050"/>
                </a:lnTo>
                <a:lnTo>
                  <a:pt x="746067" y="5741192"/>
                </a:lnTo>
                <a:lnTo>
                  <a:pt x="716342" y="5708626"/>
                </a:lnTo>
                <a:lnTo>
                  <a:pt x="686971" y="5675705"/>
                </a:lnTo>
                <a:lnTo>
                  <a:pt x="658308" y="5642785"/>
                </a:lnTo>
                <a:lnTo>
                  <a:pt x="630352" y="5609511"/>
                </a:lnTo>
                <a:lnTo>
                  <a:pt x="621505" y="5599954"/>
                </a:lnTo>
                <a:lnTo>
                  <a:pt x="612658" y="5590042"/>
                </a:lnTo>
                <a:lnTo>
                  <a:pt x="604874" y="5580131"/>
                </a:lnTo>
                <a:lnTo>
                  <a:pt x="597089" y="5570574"/>
                </a:lnTo>
                <a:lnTo>
                  <a:pt x="590718" y="5560661"/>
                </a:lnTo>
                <a:lnTo>
                  <a:pt x="584702" y="5550750"/>
                </a:lnTo>
                <a:lnTo>
                  <a:pt x="578687" y="5541193"/>
                </a:lnTo>
                <a:lnTo>
                  <a:pt x="573733" y="5531989"/>
                </a:lnTo>
                <a:lnTo>
                  <a:pt x="569840" y="5523140"/>
                </a:lnTo>
                <a:lnTo>
                  <a:pt x="566655" y="5514291"/>
                </a:lnTo>
                <a:lnTo>
                  <a:pt x="563824" y="5506149"/>
                </a:lnTo>
                <a:lnTo>
                  <a:pt x="562410" y="5498361"/>
                </a:lnTo>
                <a:lnTo>
                  <a:pt x="562055" y="5494822"/>
                </a:lnTo>
                <a:lnTo>
                  <a:pt x="561348" y="5491636"/>
                </a:lnTo>
                <a:lnTo>
                  <a:pt x="561348" y="5488450"/>
                </a:lnTo>
                <a:lnTo>
                  <a:pt x="561348" y="5485264"/>
                </a:lnTo>
                <a:lnTo>
                  <a:pt x="562055" y="5482787"/>
                </a:lnTo>
                <a:lnTo>
                  <a:pt x="562763" y="5479955"/>
                </a:lnTo>
                <a:lnTo>
                  <a:pt x="563471" y="5477831"/>
                </a:lnTo>
                <a:lnTo>
                  <a:pt x="564532" y="5475353"/>
                </a:lnTo>
                <a:lnTo>
                  <a:pt x="565948" y="5473583"/>
                </a:lnTo>
                <a:lnTo>
                  <a:pt x="567717" y="5471459"/>
                </a:lnTo>
                <a:lnTo>
                  <a:pt x="569486" y="5470397"/>
                </a:lnTo>
                <a:lnTo>
                  <a:pt x="571610" y="5468982"/>
                </a:lnTo>
                <a:lnTo>
                  <a:pt x="573733" y="5467920"/>
                </a:lnTo>
                <a:lnTo>
                  <a:pt x="576210" y="5467212"/>
                </a:lnTo>
                <a:lnTo>
                  <a:pt x="578333" y="5466858"/>
                </a:lnTo>
                <a:close/>
                <a:moveTo>
                  <a:pt x="3294422" y="3218628"/>
                </a:moveTo>
                <a:lnTo>
                  <a:pt x="3294776" y="3219690"/>
                </a:lnTo>
                <a:lnTo>
                  <a:pt x="3294954" y="3220576"/>
                </a:lnTo>
                <a:close/>
                <a:moveTo>
                  <a:pt x="3292194" y="3176691"/>
                </a:moveTo>
                <a:lnTo>
                  <a:pt x="3294068" y="3201984"/>
                </a:lnTo>
                <a:lnTo>
                  <a:pt x="3294308" y="3205260"/>
                </a:lnTo>
                <a:lnTo>
                  <a:pt x="3291625" y="3209016"/>
                </a:lnTo>
                <a:lnTo>
                  <a:pt x="3290526" y="3205171"/>
                </a:lnTo>
                <a:lnTo>
                  <a:pt x="3283798" y="3178611"/>
                </a:lnTo>
                <a:lnTo>
                  <a:pt x="3285214" y="3178258"/>
                </a:lnTo>
                <a:lnTo>
                  <a:pt x="3290172" y="3177196"/>
                </a:lnTo>
                <a:close/>
                <a:moveTo>
                  <a:pt x="3321145" y="3171787"/>
                </a:moveTo>
                <a:lnTo>
                  <a:pt x="3321270" y="3171895"/>
                </a:lnTo>
                <a:lnTo>
                  <a:pt x="3320984" y="3172237"/>
                </a:lnTo>
                <a:lnTo>
                  <a:pt x="3319371" y="3173850"/>
                </a:lnTo>
                <a:lnTo>
                  <a:pt x="3319214" y="3172592"/>
                </a:lnTo>
                <a:lnTo>
                  <a:pt x="3319210" y="3172552"/>
                </a:lnTo>
                <a:lnTo>
                  <a:pt x="3319548" y="3172003"/>
                </a:lnTo>
                <a:lnTo>
                  <a:pt x="3320630" y="3171884"/>
                </a:lnTo>
                <a:close/>
                <a:moveTo>
                  <a:pt x="3322519" y="3171529"/>
                </a:moveTo>
                <a:lnTo>
                  <a:pt x="3322206" y="3172706"/>
                </a:lnTo>
                <a:lnTo>
                  <a:pt x="3321270" y="3171895"/>
                </a:lnTo>
                <a:lnTo>
                  <a:pt x="3321400" y="3171739"/>
                </a:lnTo>
                <a:close/>
                <a:moveTo>
                  <a:pt x="3319450" y="3170319"/>
                </a:moveTo>
                <a:lnTo>
                  <a:pt x="3320191" y="3170960"/>
                </a:lnTo>
                <a:lnTo>
                  <a:pt x="3319548" y="3172003"/>
                </a:lnTo>
                <a:lnTo>
                  <a:pt x="3319172" y="3172045"/>
                </a:lnTo>
                <a:lnTo>
                  <a:pt x="3319078" y="3170831"/>
                </a:lnTo>
                <a:close/>
                <a:moveTo>
                  <a:pt x="3323606" y="3169433"/>
                </a:moveTo>
                <a:lnTo>
                  <a:pt x="3324398" y="3171177"/>
                </a:lnTo>
                <a:lnTo>
                  <a:pt x="3322519" y="3171529"/>
                </a:lnTo>
                <a:lnTo>
                  <a:pt x="3322935" y="3169969"/>
                </a:lnTo>
                <a:close/>
                <a:moveTo>
                  <a:pt x="3323376" y="3168318"/>
                </a:moveTo>
                <a:lnTo>
                  <a:pt x="3323464" y="3168342"/>
                </a:lnTo>
                <a:lnTo>
                  <a:pt x="3324597" y="3168626"/>
                </a:lnTo>
                <a:lnTo>
                  <a:pt x="3324526" y="3168697"/>
                </a:lnTo>
                <a:lnTo>
                  <a:pt x="3323606" y="3169433"/>
                </a:lnTo>
                <a:lnTo>
                  <a:pt x="3323273" y="3168702"/>
                </a:lnTo>
                <a:close/>
                <a:moveTo>
                  <a:pt x="3321760" y="3167856"/>
                </a:moveTo>
                <a:lnTo>
                  <a:pt x="3323068" y="3168229"/>
                </a:lnTo>
                <a:lnTo>
                  <a:pt x="3323109" y="3168342"/>
                </a:lnTo>
                <a:lnTo>
                  <a:pt x="3323273" y="3168702"/>
                </a:lnTo>
                <a:lnTo>
                  <a:pt x="3322935" y="3169969"/>
                </a:lnTo>
                <a:lnTo>
                  <a:pt x="3322756" y="3170112"/>
                </a:lnTo>
                <a:lnTo>
                  <a:pt x="3321400" y="3171739"/>
                </a:lnTo>
                <a:lnTo>
                  <a:pt x="3321145" y="3171787"/>
                </a:lnTo>
                <a:lnTo>
                  <a:pt x="3320191" y="3170960"/>
                </a:lnTo>
                <a:lnTo>
                  <a:pt x="3320276" y="3170821"/>
                </a:lnTo>
                <a:close/>
                <a:moveTo>
                  <a:pt x="3320401" y="3167343"/>
                </a:moveTo>
                <a:lnTo>
                  <a:pt x="3320984" y="3167634"/>
                </a:lnTo>
                <a:lnTo>
                  <a:pt x="3321331" y="3167733"/>
                </a:lnTo>
                <a:lnTo>
                  <a:pt x="3319450" y="3170319"/>
                </a:lnTo>
                <a:lnTo>
                  <a:pt x="3319214" y="3170112"/>
                </a:lnTo>
                <a:lnTo>
                  <a:pt x="3319005" y="3169886"/>
                </a:lnTo>
                <a:lnTo>
                  <a:pt x="3318862" y="3168027"/>
                </a:lnTo>
                <a:close/>
                <a:moveTo>
                  <a:pt x="3322429" y="3166517"/>
                </a:moveTo>
                <a:lnTo>
                  <a:pt x="3321760" y="3167856"/>
                </a:lnTo>
                <a:lnTo>
                  <a:pt x="3321331" y="3167733"/>
                </a:lnTo>
                <a:lnTo>
                  <a:pt x="3322135" y="3166626"/>
                </a:lnTo>
                <a:close/>
                <a:moveTo>
                  <a:pt x="3322439" y="3166497"/>
                </a:moveTo>
                <a:lnTo>
                  <a:pt x="3322443" y="3166512"/>
                </a:lnTo>
                <a:lnTo>
                  <a:pt x="3322429" y="3166517"/>
                </a:lnTo>
                <a:close/>
                <a:moveTo>
                  <a:pt x="3324506" y="3165696"/>
                </a:moveTo>
                <a:lnTo>
                  <a:pt x="3323464" y="3167988"/>
                </a:lnTo>
                <a:lnTo>
                  <a:pt x="3323376" y="3168318"/>
                </a:lnTo>
                <a:lnTo>
                  <a:pt x="3323068" y="3168229"/>
                </a:lnTo>
                <a:lnTo>
                  <a:pt x="3322443" y="3166512"/>
                </a:lnTo>
                <a:lnTo>
                  <a:pt x="3324172" y="3165863"/>
                </a:lnTo>
                <a:close/>
                <a:moveTo>
                  <a:pt x="3322933" y="3165531"/>
                </a:moveTo>
                <a:lnTo>
                  <a:pt x="3322756" y="3165863"/>
                </a:lnTo>
                <a:lnTo>
                  <a:pt x="3322439" y="3166497"/>
                </a:lnTo>
                <a:lnTo>
                  <a:pt x="3322368" y="3166306"/>
                </a:lnTo>
                <a:close/>
                <a:moveTo>
                  <a:pt x="3311776" y="3163739"/>
                </a:moveTo>
                <a:lnTo>
                  <a:pt x="3314609" y="3165155"/>
                </a:lnTo>
                <a:lnTo>
                  <a:pt x="3316380" y="3165863"/>
                </a:lnTo>
                <a:lnTo>
                  <a:pt x="3318588" y="3166494"/>
                </a:lnTo>
                <a:lnTo>
                  <a:pt x="3318859" y="3167988"/>
                </a:lnTo>
                <a:lnTo>
                  <a:pt x="3318862" y="3168027"/>
                </a:lnTo>
                <a:lnTo>
                  <a:pt x="3318151" y="3168342"/>
                </a:lnTo>
                <a:lnTo>
                  <a:pt x="3318002" y="3168790"/>
                </a:lnTo>
                <a:lnTo>
                  <a:pt x="3315318" y="3165863"/>
                </a:lnTo>
                <a:lnTo>
                  <a:pt x="3312131" y="3164093"/>
                </a:lnTo>
                <a:close/>
                <a:moveTo>
                  <a:pt x="3295131" y="3141507"/>
                </a:moveTo>
                <a:lnTo>
                  <a:pt x="3295839" y="3142846"/>
                </a:lnTo>
                <a:lnTo>
                  <a:pt x="3300089" y="3149574"/>
                </a:lnTo>
                <a:lnTo>
                  <a:pt x="3304339" y="3155948"/>
                </a:lnTo>
                <a:lnTo>
                  <a:pt x="3308589" y="3161614"/>
                </a:lnTo>
                <a:lnTo>
                  <a:pt x="3312484" y="3166217"/>
                </a:lnTo>
                <a:lnTo>
                  <a:pt x="3315672" y="3169404"/>
                </a:lnTo>
                <a:lnTo>
                  <a:pt x="3316734" y="3169759"/>
                </a:lnTo>
                <a:lnTo>
                  <a:pt x="3317442" y="3170112"/>
                </a:lnTo>
                <a:lnTo>
                  <a:pt x="3317797" y="3169404"/>
                </a:lnTo>
                <a:lnTo>
                  <a:pt x="3318002" y="3168790"/>
                </a:lnTo>
                <a:lnTo>
                  <a:pt x="3319005" y="3169886"/>
                </a:lnTo>
                <a:lnTo>
                  <a:pt x="3319078" y="3170831"/>
                </a:lnTo>
                <a:lnTo>
                  <a:pt x="3318108" y="3172164"/>
                </a:lnTo>
                <a:lnTo>
                  <a:pt x="3317442" y="3172237"/>
                </a:lnTo>
                <a:lnTo>
                  <a:pt x="3314609" y="3172592"/>
                </a:lnTo>
                <a:lnTo>
                  <a:pt x="3309651" y="3173301"/>
                </a:lnTo>
                <a:lnTo>
                  <a:pt x="3305401" y="3174008"/>
                </a:lnTo>
                <a:lnTo>
                  <a:pt x="3295839" y="3175779"/>
                </a:lnTo>
                <a:lnTo>
                  <a:pt x="3292194" y="3176691"/>
                </a:lnTo>
                <a:lnTo>
                  <a:pt x="3291943" y="3173301"/>
                </a:lnTo>
                <a:lnTo>
                  <a:pt x="3290172" y="3144263"/>
                </a:lnTo>
                <a:lnTo>
                  <a:pt x="3289990" y="3141826"/>
                </a:lnTo>
                <a:close/>
                <a:moveTo>
                  <a:pt x="3334104" y="3138898"/>
                </a:moveTo>
                <a:lnTo>
                  <a:pt x="3334089" y="3138951"/>
                </a:lnTo>
                <a:lnTo>
                  <a:pt x="3331964" y="3143908"/>
                </a:lnTo>
                <a:lnTo>
                  <a:pt x="3330192" y="3150281"/>
                </a:lnTo>
                <a:lnTo>
                  <a:pt x="3327714" y="3155593"/>
                </a:lnTo>
                <a:lnTo>
                  <a:pt x="3326481" y="3158469"/>
                </a:lnTo>
                <a:lnTo>
                  <a:pt x="3325234" y="3159490"/>
                </a:lnTo>
                <a:lnTo>
                  <a:pt x="3321339" y="3163030"/>
                </a:lnTo>
                <a:lnTo>
                  <a:pt x="3321692" y="3164447"/>
                </a:lnTo>
                <a:lnTo>
                  <a:pt x="3322368" y="3166306"/>
                </a:lnTo>
                <a:lnTo>
                  <a:pt x="3322135" y="3166626"/>
                </a:lnTo>
                <a:lnTo>
                  <a:pt x="3321339" y="3166925"/>
                </a:lnTo>
                <a:lnTo>
                  <a:pt x="3320401" y="3167343"/>
                </a:lnTo>
                <a:lnTo>
                  <a:pt x="3318859" y="3166572"/>
                </a:lnTo>
                <a:lnTo>
                  <a:pt x="3318588" y="3166494"/>
                </a:lnTo>
                <a:lnTo>
                  <a:pt x="3318151" y="3164093"/>
                </a:lnTo>
                <a:lnTo>
                  <a:pt x="3317442" y="3158427"/>
                </a:lnTo>
                <a:lnTo>
                  <a:pt x="3316734" y="3152406"/>
                </a:lnTo>
                <a:lnTo>
                  <a:pt x="3316026" y="3149928"/>
                </a:lnTo>
                <a:lnTo>
                  <a:pt x="3315318" y="3145678"/>
                </a:lnTo>
                <a:lnTo>
                  <a:pt x="3314256" y="3141429"/>
                </a:lnTo>
                <a:lnTo>
                  <a:pt x="3314036" y="3140331"/>
                </a:lnTo>
                <a:close/>
                <a:moveTo>
                  <a:pt x="3289676" y="3137642"/>
                </a:moveTo>
                <a:lnTo>
                  <a:pt x="3289990" y="3141826"/>
                </a:lnTo>
                <a:lnTo>
                  <a:pt x="3273526" y="3142846"/>
                </a:lnTo>
                <a:lnTo>
                  <a:pt x="3268923" y="3143200"/>
                </a:lnTo>
                <a:lnTo>
                  <a:pt x="3267506" y="3143554"/>
                </a:lnTo>
                <a:close/>
                <a:moveTo>
                  <a:pt x="3312131" y="3131939"/>
                </a:moveTo>
                <a:lnTo>
                  <a:pt x="3312131" y="3132222"/>
                </a:lnTo>
                <a:lnTo>
                  <a:pt x="3312131" y="3132576"/>
                </a:lnTo>
                <a:lnTo>
                  <a:pt x="3312484" y="3133992"/>
                </a:lnTo>
                <a:lnTo>
                  <a:pt x="3313547" y="3137887"/>
                </a:lnTo>
                <a:lnTo>
                  <a:pt x="3314036" y="3140331"/>
                </a:lnTo>
                <a:lnTo>
                  <a:pt x="3313547" y="3140367"/>
                </a:lnTo>
                <a:lnTo>
                  <a:pt x="3295131" y="3141507"/>
                </a:lnTo>
                <a:lnTo>
                  <a:pt x="3292662" y="3136846"/>
                </a:lnTo>
                <a:lnTo>
                  <a:pt x="3294068" y="3136471"/>
                </a:lnTo>
                <a:lnTo>
                  <a:pt x="3308943" y="3132576"/>
                </a:lnTo>
                <a:lnTo>
                  <a:pt x="3307881" y="3132930"/>
                </a:lnTo>
                <a:lnTo>
                  <a:pt x="3310714" y="3132222"/>
                </a:lnTo>
                <a:close/>
                <a:moveTo>
                  <a:pt x="3315672" y="3130805"/>
                </a:moveTo>
                <a:lnTo>
                  <a:pt x="3312484" y="3131867"/>
                </a:lnTo>
                <a:lnTo>
                  <a:pt x="3312131" y="3131939"/>
                </a:lnTo>
                <a:lnTo>
                  <a:pt x="3312131" y="3131867"/>
                </a:lnTo>
                <a:lnTo>
                  <a:pt x="3310714" y="3132222"/>
                </a:lnTo>
                <a:lnTo>
                  <a:pt x="3308943" y="3132576"/>
                </a:lnTo>
                <a:close/>
                <a:moveTo>
                  <a:pt x="3289110" y="3130097"/>
                </a:moveTo>
                <a:lnTo>
                  <a:pt x="3292651" y="3136825"/>
                </a:lnTo>
                <a:lnTo>
                  <a:pt x="3292662" y="3136846"/>
                </a:lnTo>
                <a:lnTo>
                  <a:pt x="3289676" y="3137642"/>
                </a:lnTo>
                <a:close/>
                <a:moveTo>
                  <a:pt x="3197027" y="2543674"/>
                </a:moveTo>
                <a:lnTo>
                  <a:pt x="3195257" y="2544382"/>
                </a:lnTo>
                <a:lnTo>
                  <a:pt x="3193486" y="2544736"/>
                </a:lnTo>
                <a:lnTo>
                  <a:pt x="3194902" y="2544382"/>
                </a:lnTo>
                <a:lnTo>
                  <a:pt x="3194667" y="2544382"/>
                </a:lnTo>
                <a:close/>
                <a:moveTo>
                  <a:pt x="3139086" y="2436234"/>
                </a:moveTo>
                <a:lnTo>
                  <a:pt x="3138591" y="2436375"/>
                </a:lnTo>
                <a:lnTo>
                  <a:pt x="3136820" y="2436729"/>
                </a:lnTo>
                <a:lnTo>
                  <a:pt x="3138236" y="2436375"/>
                </a:lnTo>
                <a:close/>
                <a:moveTo>
                  <a:pt x="3141070" y="2435667"/>
                </a:moveTo>
                <a:lnTo>
                  <a:pt x="3140361" y="2436020"/>
                </a:lnTo>
                <a:lnTo>
                  <a:pt x="3139086" y="2436234"/>
                </a:lnTo>
                <a:close/>
                <a:moveTo>
                  <a:pt x="3072362" y="2102085"/>
                </a:moveTo>
                <a:lnTo>
                  <a:pt x="3072716" y="2102085"/>
                </a:lnTo>
                <a:lnTo>
                  <a:pt x="3071300" y="2102439"/>
                </a:lnTo>
                <a:close/>
                <a:moveTo>
                  <a:pt x="5442774" y="754366"/>
                </a:moveTo>
                <a:lnTo>
                  <a:pt x="5448441" y="755074"/>
                </a:lnTo>
                <a:lnTo>
                  <a:pt x="5454461" y="756136"/>
                </a:lnTo>
                <a:lnTo>
                  <a:pt x="5461544" y="758261"/>
                </a:lnTo>
                <a:lnTo>
                  <a:pt x="5468274" y="760385"/>
                </a:lnTo>
                <a:lnTo>
                  <a:pt x="5475357" y="763572"/>
                </a:lnTo>
                <a:lnTo>
                  <a:pt x="5483149" y="767466"/>
                </a:lnTo>
                <a:lnTo>
                  <a:pt x="5490232" y="771715"/>
                </a:lnTo>
                <a:lnTo>
                  <a:pt x="5498024" y="776672"/>
                </a:lnTo>
                <a:lnTo>
                  <a:pt x="5505107" y="781983"/>
                </a:lnTo>
                <a:lnTo>
                  <a:pt x="5512898" y="787648"/>
                </a:lnTo>
                <a:lnTo>
                  <a:pt x="5520335" y="794375"/>
                </a:lnTo>
                <a:lnTo>
                  <a:pt x="5528127" y="801102"/>
                </a:lnTo>
                <a:lnTo>
                  <a:pt x="5535210" y="808538"/>
                </a:lnTo>
                <a:lnTo>
                  <a:pt x="5543710" y="817389"/>
                </a:lnTo>
                <a:lnTo>
                  <a:pt x="5552565" y="826240"/>
                </a:lnTo>
                <a:lnTo>
                  <a:pt x="5561418" y="835446"/>
                </a:lnTo>
                <a:lnTo>
                  <a:pt x="5570273" y="844297"/>
                </a:lnTo>
                <a:lnTo>
                  <a:pt x="5578773" y="853502"/>
                </a:lnTo>
                <a:lnTo>
                  <a:pt x="5587626" y="862354"/>
                </a:lnTo>
                <a:lnTo>
                  <a:pt x="5596126" y="871560"/>
                </a:lnTo>
                <a:lnTo>
                  <a:pt x="5604981" y="880411"/>
                </a:lnTo>
                <a:lnTo>
                  <a:pt x="5613126" y="889971"/>
                </a:lnTo>
                <a:lnTo>
                  <a:pt x="5621272" y="899176"/>
                </a:lnTo>
                <a:lnTo>
                  <a:pt x="5629772" y="908382"/>
                </a:lnTo>
                <a:lnTo>
                  <a:pt x="5638272" y="917588"/>
                </a:lnTo>
                <a:lnTo>
                  <a:pt x="5646772" y="927147"/>
                </a:lnTo>
                <a:lnTo>
                  <a:pt x="5654917" y="936352"/>
                </a:lnTo>
                <a:lnTo>
                  <a:pt x="5663417" y="945558"/>
                </a:lnTo>
                <a:lnTo>
                  <a:pt x="5671563" y="955118"/>
                </a:lnTo>
                <a:lnTo>
                  <a:pt x="5704500" y="992648"/>
                </a:lnTo>
                <a:lnTo>
                  <a:pt x="5736375" y="1031240"/>
                </a:lnTo>
                <a:lnTo>
                  <a:pt x="5744521" y="1041154"/>
                </a:lnTo>
                <a:lnTo>
                  <a:pt x="5751958" y="1050714"/>
                </a:lnTo>
                <a:lnTo>
                  <a:pt x="5760104" y="1060272"/>
                </a:lnTo>
                <a:lnTo>
                  <a:pt x="5767896" y="1070187"/>
                </a:lnTo>
                <a:lnTo>
                  <a:pt x="5776041" y="1080100"/>
                </a:lnTo>
                <a:lnTo>
                  <a:pt x="5783479" y="1089659"/>
                </a:lnTo>
                <a:lnTo>
                  <a:pt x="5791270" y="1099574"/>
                </a:lnTo>
                <a:lnTo>
                  <a:pt x="5799416" y="1109133"/>
                </a:lnTo>
                <a:lnTo>
                  <a:pt x="5814290" y="1129315"/>
                </a:lnTo>
                <a:lnTo>
                  <a:pt x="5829165" y="1149142"/>
                </a:lnTo>
                <a:lnTo>
                  <a:pt x="5844395" y="1168968"/>
                </a:lnTo>
                <a:lnTo>
                  <a:pt x="5858915" y="1189504"/>
                </a:lnTo>
                <a:lnTo>
                  <a:pt x="5873436" y="1209332"/>
                </a:lnTo>
                <a:lnTo>
                  <a:pt x="5887956" y="1229867"/>
                </a:lnTo>
                <a:lnTo>
                  <a:pt x="5902831" y="1250756"/>
                </a:lnTo>
                <a:lnTo>
                  <a:pt x="5916998" y="1270937"/>
                </a:lnTo>
                <a:lnTo>
                  <a:pt x="5930811" y="1291827"/>
                </a:lnTo>
                <a:lnTo>
                  <a:pt x="5944623" y="1312363"/>
                </a:lnTo>
                <a:lnTo>
                  <a:pt x="5958435" y="1333252"/>
                </a:lnTo>
                <a:lnTo>
                  <a:pt x="5971893" y="1354142"/>
                </a:lnTo>
                <a:lnTo>
                  <a:pt x="5985352" y="1375385"/>
                </a:lnTo>
                <a:lnTo>
                  <a:pt x="5998810" y="1396629"/>
                </a:lnTo>
                <a:lnTo>
                  <a:pt x="6011560" y="1417518"/>
                </a:lnTo>
                <a:lnTo>
                  <a:pt x="6024664" y="1439116"/>
                </a:lnTo>
                <a:lnTo>
                  <a:pt x="6039184" y="1463546"/>
                </a:lnTo>
                <a:lnTo>
                  <a:pt x="6053351" y="1487976"/>
                </a:lnTo>
                <a:lnTo>
                  <a:pt x="6067517" y="1512406"/>
                </a:lnTo>
                <a:lnTo>
                  <a:pt x="6080976" y="1537190"/>
                </a:lnTo>
                <a:lnTo>
                  <a:pt x="6094788" y="1561620"/>
                </a:lnTo>
                <a:lnTo>
                  <a:pt x="6107892" y="1586758"/>
                </a:lnTo>
                <a:lnTo>
                  <a:pt x="6120997" y="1611543"/>
                </a:lnTo>
                <a:lnTo>
                  <a:pt x="6134100" y="1637035"/>
                </a:lnTo>
                <a:lnTo>
                  <a:pt x="6134100" y="1956749"/>
                </a:lnTo>
                <a:lnTo>
                  <a:pt x="6129850" y="1944711"/>
                </a:lnTo>
                <a:lnTo>
                  <a:pt x="6125246" y="1933381"/>
                </a:lnTo>
                <a:lnTo>
                  <a:pt x="6120997" y="1921343"/>
                </a:lnTo>
                <a:lnTo>
                  <a:pt x="6116392" y="1909660"/>
                </a:lnTo>
                <a:lnTo>
                  <a:pt x="6113205" y="1901870"/>
                </a:lnTo>
                <a:lnTo>
                  <a:pt x="6110372" y="1893727"/>
                </a:lnTo>
                <a:lnTo>
                  <a:pt x="6107184" y="1885583"/>
                </a:lnTo>
                <a:lnTo>
                  <a:pt x="6103997" y="1877440"/>
                </a:lnTo>
                <a:lnTo>
                  <a:pt x="6101163" y="1869297"/>
                </a:lnTo>
                <a:lnTo>
                  <a:pt x="6097975" y="1861508"/>
                </a:lnTo>
                <a:lnTo>
                  <a:pt x="6094788" y="1853364"/>
                </a:lnTo>
                <a:lnTo>
                  <a:pt x="6091600" y="1845221"/>
                </a:lnTo>
                <a:lnTo>
                  <a:pt x="6063976" y="1781491"/>
                </a:lnTo>
                <a:lnTo>
                  <a:pt x="6050164" y="1749980"/>
                </a:lnTo>
                <a:lnTo>
                  <a:pt x="6035997" y="1718114"/>
                </a:lnTo>
                <a:lnTo>
                  <a:pt x="6021476" y="1686603"/>
                </a:lnTo>
                <a:lnTo>
                  <a:pt x="6006956" y="1655445"/>
                </a:lnTo>
                <a:lnTo>
                  <a:pt x="5991373" y="1624288"/>
                </a:lnTo>
                <a:lnTo>
                  <a:pt x="5976143" y="1593132"/>
                </a:lnTo>
                <a:lnTo>
                  <a:pt x="5959852" y="1561974"/>
                </a:lnTo>
                <a:lnTo>
                  <a:pt x="5943914" y="1531525"/>
                </a:lnTo>
                <a:lnTo>
                  <a:pt x="5927269" y="1500721"/>
                </a:lnTo>
                <a:lnTo>
                  <a:pt x="5910269" y="1470273"/>
                </a:lnTo>
                <a:lnTo>
                  <a:pt x="5893269" y="1439823"/>
                </a:lnTo>
                <a:lnTo>
                  <a:pt x="5875915" y="1410083"/>
                </a:lnTo>
                <a:lnTo>
                  <a:pt x="5857853" y="1379988"/>
                </a:lnTo>
                <a:lnTo>
                  <a:pt x="5839790" y="1350247"/>
                </a:lnTo>
                <a:lnTo>
                  <a:pt x="5821374" y="1320506"/>
                </a:lnTo>
                <a:lnTo>
                  <a:pt x="5802249" y="1290765"/>
                </a:lnTo>
                <a:lnTo>
                  <a:pt x="5783479" y="1261732"/>
                </a:lnTo>
                <a:lnTo>
                  <a:pt x="5763999" y="1232700"/>
                </a:lnTo>
                <a:lnTo>
                  <a:pt x="5744521" y="1203666"/>
                </a:lnTo>
                <a:lnTo>
                  <a:pt x="5724333" y="1174988"/>
                </a:lnTo>
                <a:lnTo>
                  <a:pt x="5704146" y="1146309"/>
                </a:lnTo>
                <a:lnTo>
                  <a:pt x="5683605" y="1117985"/>
                </a:lnTo>
                <a:lnTo>
                  <a:pt x="5662355" y="1090014"/>
                </a:lnTo>
                <a:lnTo>
                  <a:pt x="5641459" y="1062044"/>
                </a:lnTo>
                <a:lnTo>
                  <a:pt x="5620209" y="1034427"/>
                </a:lnTo>
                <a:lnTo>
                  <a:pt x="5598251" y="1006810"/>
                </a:lnTo>
                <a:lnTo>
                  <a:pt x="5576293" y="979193"/>
                </a:lnTo>
                <a:lnTo>
                  <a:pt x="5553981" y="951931"/>
                </a:lnTo>
                <a:lnTo>
                  <a:pt x="5531315" y="925377"/>
                </a:lnTo>
                <a:lnTo>
                  <a:pt x="5508294" y="898468"/>
                </a:lnTo>
                <a:lnTo>
                  <a:pt x="5485274" y="871913"/>
                </a:lnTo>
                <a:lnTo>
                  <a:pt x="5461899" y="845713"/>
                </a:lnTo>
                <a:lnTo>
                  <a:pt x="5455169" y="838279"/>
                </a:lnTo>
                <a:lnTo>
                  <a:pt x="5449149" y="831197"/>
                </a:lnTo>
                <a:lnTo>
                  <a:pt x="5443482" y="824115"/>
                </a:lnTo>
                <a:lnTo>
                  <a:pt x="5438524" y="817389"/>
                </a:lnTo>
                <a:lnTo>
                  <a:pt x="5433920" y="810308"/>
                </a:lnTo>
                <a:lnTo>
                  <a:pt x="5430024" y="803934"/>
                </a:lnTo>
                <a:lnTo>
                  <a:pt x="5426836" y="797208"/>
                </a:lnTo>
                <a:lnTo>
                  <a:pt x="5424003" y="791189"/>
                </a:lnTo>
                <a:lnTo>
                  <a:pt x="5422233" y="785523"/>
                </a:lnTo>
                <a:lnTo>
                  <a:pt x="5421170" y="779859"/>
                </a:lnTo>
                <a:lnTo>
                  <a:pt x="5420461" y="774902"/>
                </a:lnTo>
                <a:lnTo>
                  <a:pt x="5420816" y="770299"/>
                </a:lnTo>
                <a:lnTo>
                  <a:pt x="5421170" y="768174"/>
                </a:lnTo>
                <a:lnTo>
                  <a:pt x="5421524" y="766050"/>
                </a:lnTo>
                <a:lnTo>
                  <a:pt x="5422233" y="764280"/>
                </a:lnTo>
                <a:lnTo>
                  <a:pt x="5422941" y="762155"/>
                </a:lnTo>
                <a:lnTo>
                  <a:pt x="5424003" y="760740"/>
                </a:lnTo>
                <a:lnTo>
                  <a:pt x="5425420" y="759323"/>
                </a:lnTo>
                <a:lnTo>
                  <a:pt x="5426483" y="757553"/>
                </a:lnTo>
                <a:lnTo>
                  <a:pt x="5428253" y="756491"/>
                </a:lnTo>
                <a:lnTo>
                  <a:pt x="5430378" y="755783"/>
                </a:lnTo>
                <a:lnTo>
                  <a:pt x="5432503" y="755429"/>
                </a:lnTo>
                <a:lnTo>
                  <a:pt x="5434983" y="754721"/>
                </a:lnTo>
                <a:lnTo>
                  <a:pt x="5437108" y="754721"/>
                </a:lnTo>
                <a:close/>
                <a:moveTo>
                  <a:pt x="2618509" y="459092"/>
                </a:moveTo>
                <a:lnTo>
                  <a:pt x="2617263" y="460027"/>
                </a:lnTo>
                <a:lnTo>
                  <a:pt x="2617263" y="459465"/>
                </a:lnTo>
                <a:lnTo>
                  <a:pt x="2617972" y="459320"/>
                </a:lnTo>
                <a:lnTo>
                  <a:pt x="2618376" y="459117"/>
                </a:lnTo>
                <a:close/>
                <a:moveTo>
                  <a:pt x="2621158" y="458611"/>
                </a:moveTo>
                <a:lnTo>
                  <a:pt x="2618509" y="459092"/>
                </a:lnTo>
                <a:lnTo>
                  <a:pt x="2618680" y="458965"/>
                </a:lnTo>
                <a:close/>
                <a:moveTo>
                  <a:pt x="2602034" y="254637"/>
                </a:moveTo>
                <a:lnTo>
                  <a:pt x="2601680" y="254992"/>
                </a:lnTo>
                <a:lnTo>
                  <a:pt x="2596367" y="256408"/>
                </a:lnTo>
                <a:lnTo>
                  <a:pt x="2596014" y="256408"/>
                </a:lnTo>
                <a:close/>
                <a:moveTo>
                  <a:pt x="3133632" y="210726"/>
                </a:moveTo>
                <a:lnTo>
                  <a:pt x="3171174" y="210726"/>
                </a:lnTo>
                <a:lnTo>
                  <a:pt x="3208360" y="211435"/>
                </a:lnTo>
                <a:lnTo>
                  <a:pt x="3245548" y="212497"/>
                </a:lnTo>
                <a:lnTo>
                  <a:pt x="3282381" y="213560"/>
                </a:lnTo>
                <a:lnTo>
                  <a:pt x="3319214" y="214977"/>
                </a:lnTo>
                <a:lnTo>
                  <a:pt x="3356400" y="217101"/>
                </a:lnTo>
                <a:lnTo>
                  <a:pt x="3393234" y="219580"/>
                </a:lnTo>
                <a:lnTo>
                  <a:pt x="3429713" y="222412"/>
                </a:lnTo>
                <a:lnTo>
                  <a:pt x="3466191" y="225600"/>
                </a:lnTo>
                <a:lnTo>
                  <a:pt x="3502670" y="228787"/>
                </a:lnTo>
                <a:lnTo>
                  <a:pt x="3538795" y="232682"/>
                </a:lnTo>
                <a:lnTo>
                  <a:pt x="3575273" y="236931"/>
                </a:lnTo>
                <a:lnTo>
                  <a:pt x="3611044" y="241535"/>
                </a:lnTo>
                <a:lnTo>
                  <a:pt x="3647169" y="246493"/>
                </a:lnTo>
                <a:lnTo>
                  <a:pt x="3682938" y="252159"/>
                </a:lnTo>
                <a:lnTo>
                  <a:pt x="3718710" y="257825"/>
                </a:lnTo>
                <a:lnTo>
                  <a:pt x="3754480" y="263844"/>
                </a:lnTo>
                <a:lnTo>
                  <a:pt x="3789896" y="270573"/>
                </a:lnTo>
                <a:lnTo>
                  <a:pt x="3825312" y="276948"/>
                </a:lnTo>
                <a:lnTo>
                  <a:pt x="3860020" y="284383"/>
                </a:lnTo>
                <a:lnTo>
                  <a:pt x="3895436" y="291820"/>
                </a:lnTo>
                <a:lnTo>
                  <a:pt x="3930144" y="299965"/>
                </a:lnTo>
                <a:lnTo>
                  <a:pt x="3965207" y="308110"/>
                </a:lnTo>
                <a:lnTo>
                  <a:pt x="3999560" y="316963"/>
                </a:lnTo>
                <a:lnTo>
                  <a:pt x="4034268" y="325816"/>
                </a:lnTo>
                <a:lnTo>
                  <a:pt x="4068976" y="335023"/>
                </a:lnTo>
                <a:lnTo>
                  <a:pt x="4102976" y="344938"/>
                </a:lnTo>
                <a:lnTo>
                  <a:pt x="4137330" y="354853"/>
                </a:lnTo>
                <a:lnTo>
                  <a:pt x="4170975" y="365477"/>
                </a:lnTo>
                <a:lnTo>
                  <a:pt x="4204975" y="376101"/>
                </a:lnTo>
                <a:lnTo>
                  <a:pt x="4238621" y="387433"/>
                </a:lnTo>
                <a:lnTo>
                  <a:pt x="4272266" y="398764"/>
                </a:lnTo>
                <a:lnTo>
                  <a:pt x="4305557" y="410805"/>
                </a:lnTo>
                <a:lnTo>
                  <a:pt x="4338848" y="422845"/>
                </a:lnTo>
                <a:lnTo>
                  <a:pt x="4371786" y="435594"/>
                </a:lnTo>
                <a:lnTo>
                  <a:pt x="4404722" y="448696"/>
                </a:lnTo>
                <a:lnTo>
                  <a:pt x="4438014" y="462152"/>
                </a:lnTo>
                <a:lnTo>
                  <a:pt x="4470597" y="475963"/>
                </a:lnTo>
                <a:lnTo>
                  <a:pt x="4502826" y="489773"/>
                </a:lnTo>
                <a:lnTo>
                  <a:pt x="4535054" y="504292"/>
                </a:lnTo>
                <a:lnTo>
                  <a:pt x="4567284" y="519520"/>
                </a:lnTo>
                <a:lnTo>
                  <a:pt x="4599158" y="534393"/>
                </a:lnTo>
                <a:lnTo>
                  <a:pt x="4631387" y="550328"/>
                </a:lnTo>
                <a:lnTo>
                  <a:pt x="4663261" y="565910"/>
                </a:lnTo>
                <a:lnTo>
                  <a:pt x="4694428" y="582553"/>
                </a:lnTo>
                <a:lnTo>
                  <a:pt x="4725949" y="598843"/>
                </a:lnTo>
                <a:lnTo>
                  <a:pt x="4756760" y="616194"/>
                </a:lnTo>
                <a:lnTo>
                  <a:pt x="4787573" y="633547"/>
                </a:lnTo>
                <a:lnTo>
                  <a:pt x="4818385" y="651607"/>
                </a:lnTo>
                <a:lnTo>
                  <a:pt x="4849197" y="669667"/>
                </a:lnTo>
                <a:lnTo>
                  <a:pt x="4879655" y="688081"/>
                </a:lnTo>
                <a:lnTo>
                  <a:pt x="4909759" y="707204"/>
                </a:lnTo>
                <a:lnTo>
                  <a:pt x="4939863" y="726681"/>
                </a:lnTo>
                <a:lnTo>
                  <a:pt x="4969613" y="746511"/>
                </a:lnTo>
                <a:lnTo>
                  <a:pt x="4999008" y="766342"/>
                </a:lnTo>
                <a:lnTo>
                  <a:pt x="5028404" y="786881"/>
                </a:lnTo>
                <a:lnTo>
                  <a:pt x="5057445" y="808128"/>
                </a:lnTo>
                <a:lnTo>
                  <a:pt x="5086486" y="829021"/>
                </a:lnTo>
                <a:lnTo>
                  <a:pt x="5115173" y="850977"/>
                </a:lnTo>
                <a:lnTo>
                  <a:pt x="5143506" y="872932"/>
                </a:lnTo>
                <a:lnTo>
                  <a:pt x="5172194" y="895596"/>
                </a:lnTo>
                <a:lnTo>
                  <a:pt x="5200172" y="918260"/>
                </a:lnTo>
                <a:lnTo>
                  <a:pt x="5211860" y="926404"/>
                </a:lnTo>
                <a:lnTo>
                  <a:pt x="5223547" y="934549"/>
                </a:lnTo>
                <a:lnTo>
                  <a:pt x="5235588" y="942340"/>
                </a:lnTo>
                <a:lnTo>
                  <a:pt x="5247276" y="950839"/>
                </a:lnTo>
                <a:lnTo>
                  <a:pt x="5258963" y="959338"/>
                </a:lnTo>
                <a:lnTo>
                  <a:pt x="5270296" y="967836"/>
                </a:lnTo>
                <a:lnTo>
                  <a:pt x="5281984" y="976335"/>
                </a:lnTo>
                <a:lnTo>
                  <a:pt x="5292963" y="985189"/>
                </a:lnTo>
                <a:lnTo>
                  <a:pt x="5304296" y="994396"/>
                </a:lnTo>
                <a:lnTo>
                  <a:pt x="5315276" y="1003603"/>
                </a:lnTo>
                <a:lnTo>
                  <a:pt x="5326254" y="1013164"/>
                </a:lnTo>
                <a:lnTo>
                  <a:pt x="5336525" y="1022725"/>
                </a:lnTo>
                <a:lnTo>
                  <a:pt x="5347150" y="1032641"/>
                </a:lnTo>
                <a:lnTo>
                  <a:pt x="5357775" y="1042202"/>
                </a:lnTo>
                <a:lnTo>
                  <a:pt x="5368045" y="1052825"/>
                </a:lnTo>
                <a:lnTo>
                  <a:pt x="5377963" y="1063096"/>
                </a:lnTo>
                <a:lnTo>
                  <a:pt x="5398504" y="1084342"/>
                </a:lnTo>
                <a:lnTo>
                  <a:pt x="5417983" y="1105590"/>
                </a:lnTo>
                <a:lnTo>
                  <a:pt x="5427546" y="1116567"/>
                </a:lnTo>
                <a:lnTo>
                  <a:pt x="5437462" y="1127545"/>
                </a:lnTo>
                <a:lnTo>
                  <a:pt x="5447379" y="1138523"/>
                </a:lnTo>
                <a:lnTo>
                  <a:pt x="5456941" y="1149147"/>
                </a:lnTo>
                <a:lnTo>
                  <a:pt x="5466504" y="1160479"/>
                </a:lnTo>
                <a:lnTo>
                  <a:pt x="5476066" y="1171102"/>
                </a:lnTo>
                <a:lnTo>
                  <a:pt x="5485628" y="1182080"/>
                </a:lnTo>
                <a:lnTo>
                  <a:pt x="5495190" y="1193057"/>
                </a:lnTo>
                <a:lnTo>
                  <a:pt x="5504398" y="1204389"/>
                </a:lnTo>
                <a:lnTo>
                  <a:pt x="5513253" y="1215721"/>
                </a:lnTo>
                <a:lnTo>
                  <a:pt x="5522461" y="1226699"/>
                </a:lnTo>
                <a:lnTo>
                  <a:pt x="5531670" y="1238031"/>
                </a:lnTo>
                <a:lnTo>
                  <a:pt x="5551148" y="1258924"/>
                </a:lnTo>
                <a:lnTo>
                  <a:pt x="5569919" y="1280525"/>
                </a:lnTo>
                <a:lnTo>
                  <a:pt x="5588336" y="1302127"/>
                </a:lnTo>
                <a:lnTo>
                  <a:pt x="5606752" y="1323728"/>
                </a:lnTo>
                <a:lnTo>
                  <a:pt x="5624814" y="1345683"/>
                </a:lnTo>
                <a:lnTo>
                  <a:pt x="5642877" y="1367285"/>
                </a:lnTo>
                <a:lnTo>
                  <a:pt x="5660585" y="1389240"/>
                </a:lnTo>
                <a:lnTo>
                  <a:pt x="5678647" y="1411196"/>
                </a:lnTo>
                <a:lnTo>
                  <a:pt x="5687147" y="1422881"/>
                </a:lnTo>
                <a:lnTo>
                  <a:pt x="5695646" y="1433859"/>
                </a:lnTo>
                <a:lnTo>
                  <a:pt x="5704146" y="1445546"/>
                </a:lnTo>
                <a:lnTo>
                  <a:pt x="5713001" y="1456523"/>
                </a:lnTo>
                <a:lnTo>
                  <a:pt x="5721146" y="1468209"/>
                </a:lnTo>
                <a:lnTo>
                  <a:pt x="5729646" y="1479187"/>
                </a:lnTo>
                <a:lnTo>
                  <a:pt x="5738146" y="1490518"/>
                </a:lnTo>
                <a:lnTo>
                  <a:pt x="5747001" y="1501850"/>
                </a:lnTo>
                <a:lnTo>
                  <a:pt x="5764000" y="1524515"/>
                </a:lnTo>
                <a:lnTo>
                  <a:pt x="5779937" y="1547532"/>
                </a:lnTo>
                <a:lnTo>
                  <a:pt x="5812167" y="1594630"/>
                </a:lnTo>
                <a:lnTo>
                  <a:pt x="5828103" y="1618002"/>
                </a:lnTo>
                <a:lnTo>
                  <a:pt x="5843686" y="1641374"/>
                </a:lnTo>
                <a:lnTo>
                  <a:pt x="5858916" y="1665100"/>
                </a:lnTo>
                <a:lnTo>
                  <a:pt x="5874144" y="1688826"/>
                </a:lnTo>
                <a:lnTo>
                  <a:pt x="5889374" y="1712907"/>
                </a:lnTo>
                <a:lnTo>
                  <a:pt x="5904249" y="1736987"/>
                </a:lnTo>
                <a:lnTo>
                  <a:pt x="5918769" y="1761067"/>
                </a:lnTo>
                <a:lnTo>
                  <a:pt x="5933290" y="1785501"/>
                </a:lnTo>
                <a:lnTo>
                  <a:pt x="5947810" y="1809935"/>
                </a:lnTo>
                <a:lnTo>
                  <a:pt x="5961623" y="1834724"/>
                </a:lnTo>
                <a:lnTo>
                  <a:pt x="5975435" y="1859159"/>
                </a:lnTo>
                <a:lnTo>
                  <a:pt x="5988893" y="1884301"/>
                </a:lnTo>
                <a:lnTo>
                  <a:pt x="6002351" y="1909090"/>
                </a:lnTo>
                <a:lnTo>
                  <a:pt x="6015456" y="1934233"/>
                </a:lnTo>
                <a:lnTo>
                  <a:pt x="6027851" y="1959374"/>
                </a:lnTo>
                <a:lnTo>
                  <a:pt x="6040247" y="1984872"/>
                </a:lnTo>
                <a:lnTo>
                  <a:pt x="6046976" y="1997619"/>
                </a:lnTo>
                <a:lnTo>
                  <a:pt x="6052997" y="2009660"/>
                </a:lnTo>
                <a:lnTo>
                  <a:pt x="6059372" y="2022408"/>
                </a:lnTo>
                <a:lnTo>
                  <a:pt x="6065392" y="2035511"/>
                </a:lnTo>
                <a:lnTo>
                  <a:pt x="6088767" y="2086503"/>
                </a:lnTo>
                <a:lnTo>
                  <a:pt x="6111788" y="2138559"/>
                </a:lnTo>
                <a:lnTo>
                  <a:pt x="6123122" y="2164411"/>
                </a:lnTo>
                <a:lnTo>
                  <a:pt x="6134100" y="2192740"/>
                </a:lnTo>
                <a:lnTo>
                  <a:pt x="6134100" y="2387861"/>
                </a:lnTo>
                <a:lnTo>
                  <a:pt x="6125246" y="2369447"/>
                </a:lnTo>
                <a:lnTo>
                  <a:pt x="6117455" y="2352448"/>
                </a:lnTo>
                <a:lnTo>
                  <a:pt x="6103997" y="2319869"/>
                </a:lnTo>
                <a:lnTo>
                  <a:pt x="6111080" y="2342179"/>
                </a:lnTo>
                <a:lnTo>
                  <a:pt x="6114622" y="2353156"/>
                </a:lnTo>
                <a:lnTo>
                  <a:pt x="6116038" y="2359531"/>
                </a:lnTo>
                <a:lnTo>
                  <a:pt x="6123122" y="2382549"/>
                </a:lnTo>
                <a:lnTo>
                  <a:pt x="6134100" y="2419731"/>
                </a:lnTo>
                <a:lnTo>
                  <a:pt x="6134100" y="5176560"/>
                </a:lnTo>
                <a:lnTo>
                  <a:pt x="6131267" y="5180456"/>
                </a:lnTo>
                <a:lnTo>
                  <a:pt x="6128788" y="5184351"/>
                </a:lnTo>
                <a:lnTo>
                  <a:pt x="6126308" y="5188246"/>
                </a:lnTo>
                <a:lnTo>
                  <a:pt x="6123830" y="5191433"/>
                </a:lnTo>
                <a:lnTo>
                  <a:pt x="6111788" y="5208432"/>
                </a:lnTo>
                <a:lnTo>
                  <a:pt x="6099747" y="5224721"/>
                </a:lnTo>
                <a:lnTo>
                  <a:pt x="6087705" y="5240657"/>
                </a:lnTo>
                <a:lnTo>
                  <a:pt x="6075664" y="5256592"/>
                </a:lnTo>
                <a:lnTo>
                  <a:pt x="6062914" y="5272173"/>
                </a:lnTo>
                <a:lnTo>
                  <a:pt x="6050518" y="5288109"/>
                </a:lnTo>
                <a:lnTo>
                  <a:pt x="6038122" y="5302981"/>
                </a:lnTo>
                <a:lnTo>
                  <a:pt x="6025018" y="5318209"/>
                </a:lnTo>
                <a:lnTo>
                  <a:pt x="6012268" y="5333081"/>
                </a:lnTo>
                <a:lnTo>
                  <a:pt x="5999165" y="5347600"/>
                </a:lnTo>
                <a:lnTo>
                  <a:pt x="5985706" y="5362119"/>
                </a:lnTo>
                <a:lnTo>
                  <a:pt x="5972602" y="5376285"/>
                </a:lnTo>
                <a:lnTo>
                  <a:pt x="5958790" y="5390449"/>
                </a:lnTo>
                <a:lnTo>
                  <a:pt x="5945332" y="5404260"/>
                </a:lnTo>
                <a:lnTo>
                  <a:pt x="5931519" y="5418425"/>
                </a:lnTo>
                <a:lnTo>
                  <a:pt x="5917707" y="5431528"/>
                </a:lnTo>
                <a:lnTo>
                  <a:pt x="5903894" y="5444630"/>
                </a:lnTo>
                <a:lnTo>
                  <a:pt x="5889728" y="5458087"/>
                </a:lnTo>
                <a:lnTo>
                  <a:pt x="5875916" y="5471189"/>
                </a:lnTo>
                <a:lnTo>
                  <a:pt x="5861041" y="5483937"/>
                </a:lnTo>
                <a:lnTo>
                  <a:pt x="5846874" y="5496686"/>
                </a:lnTo>
                <a:lnTo>
                  <a:pt x="5832353" y="5509080"/>
                </a:lnTo>
                <a:lnTo>
                  <a:pt x="5817833" y="5521120"/>
                </a:lnTo>
                <a:lnTo>
                  <a:pt x="5802604" y="5533514"/>
                </a:lnTo>
                <a:lnTo>
                  <a:pt x="5773209" y="5557240"/>
                </a:lnTo>
                <a:lnTo>
                  <a:pt x="5742751" y="5580612"/>
                </a:lnTo>
                <a:lnTo>
                  <a:pt x="5712293" y="5603276"/>
                </a:lnTo>
                <a:lnTo>
                  <a:pt x="5681480" y="5625585"/>
                </a:lnTo>
                <a:lnTo>
                  <a:pt x="5692813" y="5612129"/>
                </a:lnTo>
                <a:lnTo>
                  <a:pt x="5704501" y="5599381"/>
                </a:lnTo>
                <a:lnTo>
                  <a:pt x="5715834" y="5586278"/>
                </a:lnTo>
                <a:lnTo>
                  <a:pt x="5727521" y="5572821"/>
                </a:lnTo>
                <a:lnTo>
                  <a:pt x="5738854" y="5559719"/>
                </a:lnTo>
                <a:lnTo>
                  <a:pt x="5750188" y="5546263"/>
                </a:lnTo>
                <a:lnTo>
                  <a:pt x="5760812" y="5532806"/>
                </a:lnTo>
                <a:lnTo>
                  <a:pt x="5772146" y="5519349"/>
                </a:lnTo>
                <a:lnTo>
                  <a:pt x="5782770" y="5505893"/>
                </a:lnTo>
                <a:lnTo>
                  <a:pt x="5793395" y="5492436"/>
                </a:lnTo>
                <a:lnTo>
                  <a:pt x="5804375" y="5478625"/>
                </a:lnTo>
                <a:lnTo>
                  <a:pt x="5815353" y="5465169"/>
                </a:lnTo>
                <a:lnTo>
                  <a:pt x="5826333" y="5451712"/>
                </a:lnTo>
                <a:lnTo>
                  <a:pt x="5836603" y="5437901"/>
                </a:lnTo>
                <a:lnTo>
                  <a:pt x="5847228" y="5424091"/>
                </a:lnTo>
                <a:lnTo>
                  <a:pt x="5857853" y="5409926"/>
                </a:lnTo>
                <a:lnTo>
                  <a:pt x="5849000" y="5419487"/>
                </a:lnTo>
                <a:lnTo>
                  <a:pt x="5840145" y="5428694"/>
                </a:lnTo>
                <a:lnTo>
                  <a:pt x="5831291" y="5437901"/>
                </a:lnTo>
                <a:lnTo>
                  <a:pt x="5822437" y="5446755"/>
                </a:lnTo>
                <a:lnTo>
                  <a:pt x="5813228" y="5455607"/>
                </a:lnTo>
                <a:lnTo>
                  <a:pt x="5804375" y="5464461"/>
                </a:lnTo>
                <a:lnTo>
                  <a:pt x="5795167" y="5472960"/>
                </a:lnTo>
                <a:lnTo>
                  <a:pt x="5786312" y="5481105"/>
                </a:lnTo>
                <a:lnTo>
                  <a:pt x="5777104" y="5489604"/>
                </a:lnTo>
                <a:lnTo>
                  <a:pt x="5767896" y="5498102"/>
                </a:lnTo>
                <a:lnTo>
                  <a:pt x="5758687" y="5506601"/>
                </a:lnTo>
                <a:lnTo>
                  <a:pt x="5749834" y="5514745"/>
                </a:lnTo>
                <a:lnTo>
                  <a:pt x="5740626" y="5522890"/>
                </a:lnTo>
                <a:lnTo>
                  <a:pt x="5731417" y="5530681"/>
                </a:lnTo>
                <a:lnTo>
                  <a:pt x="5722209" y="5538471"/>
                </a:lnTo>
                <a:lnTo>
                  <a:pt x="5713001" y="5546617"/>
                </a:lnTo>
                <a:lnTo>
                  <a:pt x="5703438" y="5554053"/>
                </a:lnTo>
                <a:lnTo>
                  <a:pt x="5693876" y="5561489"/>
                </a:lnTo>
                <a:lnTo>
                  <a:pt x="5684313" y="5568926"/>
                </a:lnTo>
                <a:lnTo>
                  <a:pt x="5675105" y="5576008"/>
                </a:lnTo>
                <a:lnTo>
                  <a:pt x="5665543" y="5583091"/>
                </a:lnTo>
                <a:lnTo>
                  <a:pt x="5656335" y="5590527"/>
                </a:lnTo>
                <a:lnTo>
                  <a:pt x="5646772" y="5597256"/>
                </a:lnTo>
                <a:lnTo>
                  <a:pt x="5637564" y="5604693"/>
                </a:lnTo>
                <a:lnTo>
                  <a:pt x="5628002" y="5611066"/>
                </a:lnTo>
                <a:lnTo>
                  <a:pt x="5618439" y="5618148"/>
                </a:lnTo>
                <a:lnTo>
                  <a:pt x="5609231" y="5624877"/>
                </a:lnTo>
                <a:lnTo>
                  <a:pt x="5599314" y="5631606"/>
                </a:lnTo>
                <a:lnTo>
                  <a:pt x="5589752" y="5637979"/>
                </a:lnTo>
                <a:lnTo>
                  <a:pt x="5580189" y="5644708"/>
                </a:lnTo>
                <a:lnTo>
                  <a:pt x="5570628" y="5650728"/>
                </a:lnTo>
                <a:lnTo>
                  <a:pt x="5561065" y="5656748"/>
                </a:lnTo>
                <a:lnTo>
                  <a:pt x="5541940" y="5669142"/>
                </a:lnTo>
                <a:lnTo>
                  <a:pt x="5522107" y="5681183"/>
                </a:lnTo>
                <a:lnTo>
                  <a:pt x="5502982" y="5692868"/>
                </a:lnTo>
                <a:lnTo>
                  <a:pt x="5483503" y="5704201"/>
                </a:lnTo>
                <a:lnTo>
                  <a:pt x="5464024" y="5715178"/>
                </a:lnTo>
                <a:lnTo>
                  <a:pt x="5444546" y="5726510"/>
                </a:lnTo>
                <a:lnTo>
                  <a:pt x="5425066" y="5736779"/>
                </a:lnTo>
                <a:lnTo>
                  <a:pt x="5405233" y="5747049"/>
                </a:lnTo>
                <a:lnTo>
                  <a:pt x="5385754" y="5756965"/>
                </a:lnTo>
                <a:lnTo>
                  <a:pt x="5366275" y="5767234"/>
                </a:lnTo>
                <a:lnTo>
                  <a:pt x="5346087" y="5776794"/>
                </a:lnTo>
                <a:lnTo>
                  <a:pt x="5326609" y="5786356"/>
                </a:lnTo>
                <a:lnTo>
                  <a:pt x="5306776" y="5795209"/>
                </a:lnTo>
                <a:lnTo>
                  <a:pt x="5286943" y="5804416"/>
                </a:lnTo>
                <a:lnTo>
                  <a:pt x="5267109" y="5813269"/>
                </a:lnTo>
                <a:lnTo>
                  <a:pt x="5247276" y="5821768"/>
                </a:lnTo>
                <a:lnTo>
                  <a:pt x="5236297" y="5831684"/>
                </a:lnTo>
                <a:lnTo>
                  <a:pt x="5224964" y="5841953"/>
                </a:lnTo>
                <a:lnTo>
                  <a:pt x="5213630" y="5851868"/>
                </a:lnTo>
                <a:lnTo>
                  <a:pt x="5201589" y="5862138"/>
                </a:lnTo>
                <a:lnTo>
                  <a:pt x="5182464" y="5881969"/>
                </a:lnTo>
                <a:lnTo>
                  <a:pt x="5162277" y="5901445"/>
                </a:lnTo>
                <a:lnTo>
                  <a:pt x="5142089" y="5920923"/>
                </a:lnTo>
                <a:lnTo>
                  <a:pt x="5121194" y="5940045"/>
                </a:lnTo>
                <a:lnTo>
                  <a:pt x="5100298" y="5958813"/>
                </a:lnTo>
                <a:lnTo>
                  <a:pt x="5078340" y="5977227"/>
                </a:lnTo>
                <a:lnTo>
                  <a:pt x="5056382" y="5995641"/>
                </a:lnTo>
                <a:lnTo>
                  <a:pt x="5033716" y="6013702"/>
                </a:lnTo>
                <a:lnTo>
                  <a:pt x="5011049" y="6031408"/>
                </a:lnTo>
                <a:lnTo>
                  <a:pt x="4988029" y="6049114"/>
                </a:lnTo>
                <a:lnTo>
                  <a:pt x="4963946" y="6066465"/>
                </a:lnTo>
                <a:lnTo>
                  <a:pt x="4940217" y="6083464"/>
                </a:lnTo>
                <a:lnTo>
                  <a:pt x="4916134" y="6099753"/>
                </a:lnTo>
                <a:lnTo>
                  <a:pt x="4891342" y="6116397"/>
                </a:lnTo>
                <a:lnTo>
                  <a:pt x="4866551" y="6132686"/>
                </a:lnTo>
                <a:lnTo>
                  <a:pt x="4841051" y="6148267"/>
                </a:lnTo>
                <a:lnTo>
                  <a:pt x="2126039" y="6148267"/>
                </a:lnTo>
                <a:lnTo>
                  <a:pt x="2093811" y="6140832"/>
                </a:lnTo>
                <a:lnTo>
                  <a:pt x="2061228" y="6133395"/>
                </a:lnTo>
                <a:lnTo>
                  <a:pt x="2028645" y="6124896"/>
                </a:lnTo>
                <a:lnTo>
                  <a:pt x="1996415" y="6116042"/>
                </a:lnTo>
                <a:lnTo>
                  <a:pt x="1964187" y="6106482"/>
                </a:lnTo>
                <a:lnTo>
                  <a:pt x="1931604" y="6096566"/>
                </a:lnTo>
                <a:lnTo>
                  <a:pt x="1899021" y="6085942"/>
                </a:lnTo>
                <a:lnTo>
                  <a:pt x="1866792" y="6074965"/>
                </a:lnTo>
                <a:lnTo>
                  <a:pt x="1834209" y="6063278"/>
                </a:lnTo>
                <a:lnTo>
                  <a:pt x="1801981" y="6051593"/>
                </a:lnTo>
                <a:lnTo>
                  <a:pt x="1769751" y="6038844"/>
                </a:lnTo>
                <a:lnTo>
                  <a:pt x="1737877" y="6025388"/>
                </a:lnTo>
                <a:lnTo>
                  <a:pt x="1705294" y="6011931"/>
                </a:lnTo>
                <a:lnTo>
                  <a:pt x="1673419" y="5997766"/>
                </a:lnTo>
                <a:lnTo>
                  <a:pt x="1641544" y="5982539"/>
                </a:lnTo>
                <a:lnTo>
                  <a:pt x="1610024" y="5967667"/>
                </a:lnTo>
                <a:lnTo>
                  <a:pt x="1572837" y="5948898"/>
                </a:lnTo>
                <a:lnTo>
                  <a:pt x="1535650" y="5929421"/>
                </a:lnTo>
                <a:lnTo>
                  <a:pt x="1498817" y="5908882"/>
                </a:lnTo>
                <a:lnTo>
                  <a:pt x="1461984" y="5887989"/>
                </a:lnTo>
                <a:lnTo>
                  <a:pt x="1425505" y="5866387"/>
                </a:lnTo>
                <a:lnTo>
                  <a:pt x="1389380" y="5844078"/>
                </a:lnTo>
                <a:lnTo>
                  <a:pt x="1371672" y="5832392"/>
                </a:lnTo>
                <a:lnTo>
                  <a:pt x="1353964" y="5821060"/>
                </a:lnTo>
                <a:lnTo>
                  <a:pt x="1336611" y="5809021"/>
                </a:lnTo>
                <a:lnTo>
                  <a:pt x="1318903" y="5796980"/>
                </a:lnTo>
                <a:lnTo>
                  <a:pt x="1301194" y="5785294"/>
                </a:lnTo>
                <a:lnTo>
                  <a:pt x="1283840" y="5772899"/>
                </a:lnTo>
                <a:lnTo>
                  <a:pt x="1266486" y="5760152"/>
                </a:lnTo>
                <a:lnTo>
                  <a:pt x="1249132" y="5747758"/>
                </a:lnTo>
                <a:lnTo>
                  <a:pt x="1232132" y="5735009"/>
                </a:lnTo>
                <a:lnTo>
                  <a:pt x="1215132" y="5722260"/>
                </a:lnTo>
                <a:lnTo>
                  <a:pt x="1198133" y="5708804"/>
                </a:lnTo>
                <a:lnTo>
                  <a:pt x="1181487" y="5695702"/>
                </a:lnTo>
                <a:lnTo>
                  <a:pt x="1164841" y="5682245"/>
                </a:lnTo>
                <a:lnTo>
                  <a:pt x="1148196" y="5668788"/>
                </a:lnTo>
                <a:lnTo>
                  <a:pt x="1131905" y="5654977"/>
                </a:lnTo>
                <a:lnTo>
                  <a:pt x="1115258" y="5641166"/>
                </a:lnTo>
                <a:lnTo>
                  <a:pt x="1099322" y="5627002"/>
                </a:lnTo>
                <a:lnTo>
                  <a:pt x="1083384" y="5612837"/>
                </a:lnTo>
                <a:lnTo>
                  <a:pt x="1067447" y="5598319"/>
                </a:lnTo>
                <a:lnTo>
                  <a:pt x="1051509" y="5583800"/>
                </a:lnTo>
                <a:lnTo>
                  <a:pt x="1036281" y="5569281"/>
                </a:lnTo>
                <a:lnTo>
                  <a:pt x="1020343" y="5554407"/>
                </a:lnTo>
                <a:lnTo>
                  <a:pt x="1005114" y="5539534"/>
                </a:lnTo>
                <a:lnTo>
                  <a:pt x="990239" y="5524307"/>
                </a:lnTo>
                <a:lnTo>
                  <a:pt x="975010" y="5509434"/>
                </a:lnTo>
                <a:lnTo>
                  <a:pt x="960135" y="5493852"/>
                </a:lnTo>
                <a:lnTo>
                  <a:pt x="945260" y="5478625"/>
                </a:lnTo>
                <a:lnTo>
                  <a:pt x="930385" y="5462691"/>
                </a:lnTo>
                <a:lnTo>
                  <a:pt x="916219" y="5447108"/>
                </a:lnTo>
                <a:lnTo>
                  <a:pt x="902052" y="5431173"/>
                </a:lnTo>
                <a:lnTo>
                  <a:pt x="887886" y="5415238"/>
                </a:lnTo>
                <a:lnTo>
                  <a:pt x="873719" y="5398948"/>
                </a:lnTo>
                <a:lnTo>
                  <a:pt x="859908" y="5383013"/>
                </a:lnTo>
                <a:lnTo>
                  <a:pt x="846449" y="5366723"/>
                </a:lnTo>
                <a:lnTo>
                  <a:pt x="832991" y="5350080"/>
                </a:lnTo>
                <a:lnTo>
                  <a:pt x="819533" y="5333790"/>
                </a:lnTo>
                <a:lnTo>
                  <a:pt x="806428" y="5316792"/>
                </a:lnTo>
                <a:lnTo>
                  <a:pt x="793325" y="5300148"/>
                </a:lnTo>
                <a:lnTo>
                  <a:pt x="780575" y="5283505"/>
                </a:lnTo>
                <a:lnTo>
                  <a:pt x="767825" y="5266507"/>
                </a:lnTo>
                <a:lnTo>
                  <a:pt x="755784" y="5249155"/>
                </a:lnTo>
                <a:lnTo>
                  <a:pt x="743387" y="5231803"/>
                </a:lnTo>
                <a:lnTo>
                  <a:pt x="730992" y="5215159"/>
                </a:lnTo>
                <a:lnTo>
                  <a:pt x="719659" y="5197453"/>
                </a:lnTo>
                <a:lnTo>
                  <a:pt x="707618" y="5180102"/>
                </a:lnTo>
                <a:lnTo>
                  <a:pt x="695930" y="5162396"/>
                </a:lnTo>
                <a:lnTo>
                  <a:pt x="684951" y="5144689"/>
                </a:lnTo>
                <a:lnTo>
                  <a:pt x="673618" y="5126983"/>
                </a:lnTo>
                <a:lnTo>
                  <a:pt x="662638" y="5109277"/>
                </a:lnTo>
                <a:lnTo>
                  <a:pt x="652013" y="5091571"/>
                </a:lnTo>
                <a:lnTo>
                  <a:pt x="641389" y="5073512"/>
                </a:lnTo>
                <a:lnTo>
                  <a:pt x="631118" y="5055451"/>
                </a:lnTo>
                <a:lnTo>
                  <a:pt x="620847" y="5037391"/>
                </a:lnTo>
                <a:lnTo>
                  <a:pt x="610931" y="5019331"/>
                </a:lnTo>
                <a:lnTo>
                  <a:pt x="601014" y="5001270"/>
                </a:lnTo>
                <a:lnTo>
                  <a:pt x="591452" y="4982856"/>
                </a:lnTo>
                <a:lnTo>
                  <a:pt x="582244" y="4964797"/>
                </a:lnTo>
                <a:lnTo>
                  <a:pt x="573036" y="4946382"/>
                </a:lnTo>
                <a:lnTo>
                  <a:pt x="564181" y="4927968"/>
                </a:lnTo>
                <a:lnTo>
                  <a:pt x="555328" y="4909554"/>
                </a:lnTo>
                <a:lnTo>
                  <a:pt x="546828" y="4891140"/>
                </a:lnTo>
                <a:lnTo>
                  <a:pt x="538328" y="4872724"/>
                </a:lnTo>
                <a:lnTo>
                  <a:pt x="530536" y="4853957"/>
                </a:lnTo>
                <a:lnTo>
                  <a:pt x="522390" y="4835542"/>
                </a:lnTo>
                <a:lnTo>
                  <a:pt x="514598" y="4816773"/>
                </a:lnTo>
                <a:lnTo>
                  <a:pt x="507515" y="4798006"/>
                </a:lnTo>
                <a:lnTo>
                  <a:pt x="500078" y="4779591"/>
                </a:lnTo>
                <a:lnTo>
                  <a:pt x="492640" y="4760822"/>
                </a:lnTo>
                <a:lnTo>
                  <a:pt x="486265" y="4742054"/>
                </a:lnTo>
                <a:lnTo>
                  <a:pt x="479182" y="4723640"/>
                </a:lnTo>
                <a:lnTo>
                  <a:pt x="473162" y="4704871"/>
                </a:lnTo>
                <a:lnTo>
                  <a:pt x="466787" y="4685749"/>
                </a:lnTo>
                <a:lnTo>
                  <a:pt x="460766" y="4666981"/>
                </a:lnTo>
                <a:lnTo>
                  <a:pt x="455099" y="4648567"/>
                </a:lnTo>
                <a:lnTo>
                  <a:pt x="449432" y="4629798"/>
                </a:lnTo>
                <a:lnTo>
                  <a:pt x="443766" y="4611030"/>
                </a:lnTo>
                <a:lnTo>
                  <a:pt x="438807" y="4592261"/>
                </a:lnTo>
                <a:lnTo>
                  <a:pt x="433849" y="4573847"/>
                </a:lnTo>
                <a:lnTo>
                  <a:pt x="429246" y="4555079"/>
                </a:lnTo>
                <a:lnTo>
                  <a:pt x="424641" y="4536310"/>
                </a:lnTo>
                <a:lnTo>
                  <a:pt x="420391" y="4517542"/>
                </a:lnTo>
                <a:lnTo>
                  <a:pt x="416141" y="4499128"/>
                </a:lnTo>
                <a:lnTo>
                  <a:pt x="412599" y="4480359"/>
                </a:lnTo>
                <a:lnTo>
                  <a:pt x="409058" y="4461945"/>
                </a:lnTo>
                <a:lnTo>
                  <a:pt x="404808" y="4449551"/>
                </a:lnTo>
                <a:lnTo>
                  <a:pt x="400913" y="4437865"/>
                </a:lnTo>
                <a:lnTo>
                  <a:pt x="397725" y="4425824"/>
                </a:lnTo>
                <a:lnTo>
                  <a:pt x="395246" y="4414492"/>
                </a:lnTo>
                <a:lnTo>
                  <a:pt x="393475" y="4404223"/>
                </a:lnTo>
                <a:lnTo>
                  <a:pt x="392413" y="4393954"/>
                </a:lnTo>
                <a:lnTo>
                  <a:pt x="392413" y="4384747"/>
                </a:lnTo>
                <a:lnTo>
                  <a:pt x="392766" y="4375894"/>
                </a:lnTo>
                <a:lnTo>
                  <a:pt x="393829" y="4367748"/>
                </a:lnTo>
                <a:lnTo>
                  <a:pt x="395600" y="4360313"/>
                </a:lnTo>
                <a:lnTo>
                  <a:pt x="396663" y="4357479"/>
                </a:lnTo>
                <a:lnTo>
                  <a:pt x="398079" y="4354292"/>
                </a:lnTo>
                <a:lnTo>
                  <a:pt x="399496" y="4351106"/>
                </a:lnTo>
                <a:lnTo>
                  <a:pt x="400913" y="4348981"/>
                </a:lnTo>
                <a:lnTo>
                  <a:pt x="402683" y="4346502"/>
                </a:lnTo>
                <a:lnTo>
                  <a:pt x="404808" y="4344377"/>
                </a:lnTo>
                <a:lnTo>
                  <a:pt x="406579" y="4342607"/>
                </a:lnTo>
                <a:lnTo>
                  <a:pt x="408704" y="4340835"/>
                </a:lnTo>
                <a:lnTo>
                  <a:pt x="410829" y="4339773"/>
                </a:lnTo>
                <a:lnTo>
                  <a:pt x="413662" y="4339065"/>
                </a:lnTo>
                <a:lnTo>
                  <a:pt x="415787" y="4338357"/>
                </a:lnTo>
                <a:lnTo>
                  <a:pt x="418621" y="4337648"/>
                </a:lnTo>
                <a:lnTo>
                  <a:pt x="421808" y="4337648"/>
                </a:lnTo>
                <a:lnTo>
                  <a:pt x="424287" y="4338357"/>
                </a:lnTo>
                <a:lnTo>
                  <a:pt x="427474" y="4339065"/>
                </a:lnTo>
                <a:lnTo>
                  <a:pt x="430662" y="4339773"/>
                </a:lnTo>
                <a:lnTo>
                  <a:pt x="433496" y="4340835"/>
                </a:lnTo>
                <a:lnTo>
                  <a:pt x="436329" y="4342607"/>
                </a:lnTo>
                <a:lnTo>
                  <a:pt x="439870" y="4344377"/>
                </a:lnTo>
                <a:lnTo>
                  <a:pt x="442704" y="4346147"/>
                </a:lnTo>
                <a:lnTo>
                  <a:pt x="449079" y="4350751"/>
                </a:lnTo>
                <a:lnTo>
                  <a:pt x="455454" y="4356771"/>
                </a:lnTo>
                <a:lnTo>
                  <a:pt x="462182" y="4362791"/>
                </a:lnTo>
                <a:lnTo>
                  <a:pt x="468557" y="4370228"/>
                </a:lnTo>
                <a:lnTo>
                  <a:pt x="474932" y="4378019"/>
                </a:lnTo>
                <a:lnTo>
                  <a:pt x="481662" y="4386517"/>
                </a:lnTo>
                <a:lnTo>
                  <a:pt x="487682" y="4395724"/>
                </a:lnTo>
                <a:lnTo>
                  <a:pt x="494057" y="4405994"/>
                </a:lnTo>
                <a:lnTo>
                  <a:pt x="499723" y="4416264"/>
                </a:lnTo>
                <a:lnTo>
                  <a:pt x="505390" y="4426887"/>
                </a:lnTo>
                <a:lnTo>
                  <a:pt x="510348" y="4438573"/>
                </a:lnTo>
                <a:lnTo>
                  <a:pt x="514953" y="4449905"/>
                </a:lnTo>
                <a:lnTo>
                  <a:pt x="533015" y="4480359"/>
                </a:lnTo>
                <a:lnTo>
                  <a:pt x="551431" y="4510460"/>
                </a:lnTo>
                <a:lnTo>
                  <a:pt x="570556" y="4540205"/>
                </a:lnTo>
                <a:lnTo>
                  <a:pt x="589327" y="4569951"/>
                </a:lnTo>
                <a:lnTo>
                  <a:pt x="608806" y="4599344"/>
                </a:lnTo>
                <a:lnTo>
                  <a:pt x="628285" y="4628736"/>
                </a:lnTo>
                <a:lnTo>
                  <a:pt x="648472" y="4657419"/>
                </a:lnTo>
                <a:lnTo>
                  <a:pt x="668660" y="4686457"/>
                </a:lnTo>
                <a:lnTo>
                  <a:pt x="689201" y="4714433"/>
                </a:lnTo>
                <a:lnTo>
                  <a:pt x="710451" y="4742408"/>
                </a:lnTo>
                <a:lnTo>
                  <a:pt x="731346" y="4770384"/>
                </a:lnTo>
                <a:lnTo>
                  <a:pt x="752950" y="4797651"/>
                </a:lnTo>
                <a:lnTo>
                  <a:pt x="774908" y="4824565"/>
                </a:lnTo>
                <a:lnTo>
                  <a:pt x="796867" y="4851123"/>
                </a:lnTo>
                <a:lnTo>
                  <a:pt x="819533" y="4877683"/>
                </a:lnTo>
                <a:lnTo>
                  <a:pt x="842199" y="4903534"/>
                </a:lnTo>
                <a:lnTo>
                  <a:pt x="865219" y="4928677"/>
                </a:lnTo>
                <a:lnTo>
                  <a:pt x="888594" y="4953818"/>
                </a:lnTo>
                <a:lnTo>
                  <a:pt x="912324" y="4978253"/>
                </a:lnTo>
                <a:lnTo>
                  <a:pt x="936407" y="5002687"/>
                </a:lnTo>
                <a:lnTo>
                  <a:pt x="960490" y="5026060"/>
                </a:lnTo>
                <a:lnTo>
                  <a:pt x="985281" y="5049431"/>
                </a:lnTo>
                <a:lnTo>
                  <a:pt x="1009718" y="5071740"/>
                </a:lnTo>
                <a:lnTo>
                  <a:pt x="1035218" y="5094050"/>
                </a:lnTo>
                <a:lnTo>
                  <a:pt x="1060009" y="5115652"/>
                </a:lnTo>
                <a:lnTo>
                  <a:pt x="1085863" y="5136545"/>
                </a:lnTo>
                <a:lnTo>
                  <a:pt x="1111717" y="5157084"/>
                </a:lnTo>
                <a:lnTo>
                  <a:pt x="1137571" y="5176915"/>
                </a:lnTo>
                <a:lnTo>
                  <a:pt x="1163779" y="5196038"/>
                </a:lnTo>
                <a:lnTo>
                  <a:pt x="1190341" y="5215159"/>
                </a:lnTo>
                <a:lnTo>
                  <a:pt x="1216904" y="5233220"/>
                </a:lnTo>
                <a:lnTo>
                  <a:pt x="1243820" y="5250217"/>
                </a:lnTo>
                <a:lnTo>
                  <a:pt x="1244882" y="5251280"/>
                </a:lnTo>
                <a:lnTo>
                  <a:pt x="1245945" y="5251280"/>
                </a:lnTo>
                <a:lnTo>
                  <a:pt x="1247007" y="5251280"/>
                </a:lnTo>
                <a:lnTo>
                  <a:pt x="1248070" y="5251280"/>
                </a:lnTo>
                <a:lnTo>
                  <a:pt x="1250195" y="5249864"/>
                </a:lnTo>
                <a:lnTo>
                  <a:pt x="1252320" y="5248447"/>
                </a:lnTo>
                <a:lnTo>
                  <a:pt x="1256570" y="5243844"/>
                </a:lnTo>
                <a:lnTo>
                  <a:pt x="1261528" y="5237823"/>
                </a:lnTo>
                <a:lnTo>
                  <a:pt x="1264007" y="5234636"/>
                </a:lnTo>
                <a:lnTo>
                  <a:pt x="1266840" y="5231803"/>
                </a:lnTo>
                <a:lnTo>
                  <a:pt x="1270028" y="5229325"/>
                </a:lnTo>
                <a:lnTo>
                  <a:pt x="1273570" y="5227200"/>
                </a:lnTo>
                <a:lnTo>
                  <a:pt x="1275340" y="5226491"/>
                </a:lnTo>
                <a:lnTo>
                  <a:pt x="1276757" y="5225783"/>
                </a:lnTo>
                <a:lnTo>
                  <a:pt x="1278882" y="5225075"/>
                </a:lnTo>
                <a:lnTo>
                  <a:pt x="1281007" y="5225075"/>
                </a:lnTo>
                <a:lnTo>
                  <a:pt x="1283132" y="5224721"/>
                </a:lnTo>
                <a:lnTo>
                  <a:pt x="1285257" y="5225075"/>
                </a:lnTo>
                <a:lnTo>
                  <a:pt x="1287736" y="5225075"/>
                </a:lnTo>
                <a:lnTo>
                  <a:pt x="1289861" y="5225783"/>
                </a:lnTo>
                <a:lnTo>
                  <a:pt x="1299778" y="5228970"/>
                </a:lnTo>
                <a:lnTo>
                  <a:pt x="1310048" y="5232158"/>
                </a:lnTo>
                <a:lnTo>
                  <a:pt x="1319611" y="5235698"/>
                </a:lnTo>
                <a:lnTo>
                  <a:pt x="1329881" y="5239240"/>
                </a:lnTo>
                <a:lnTo>
                  <a:pt x="1316778" y="5230741"/>
                </a:lnTo>
                <a:lnTo>
                  <a:pt x="1303673" y="5221888"/>
                </a:lnTo>
                <a:lnTo>
                  <a:pt x="1290570" y="5212681"/>
                </a:lnTo>
                <a:lnTo>
                  <a:pt x="1277465" y="5203120"/>
                </a:lnTo>
                <a:lnTo>
                  <a:pt x="1264715" y="5192850"/>
                </a:lnTo>
                <a:lnTo>
                  <a:pt x="1251612" y="5182226"/>
                </a:lnTo>
                <a:lnTo>
                  <a:pt x="1238153" y="5171603"/>
                </a:lnTo>
                <a:lnTo>
                  <a:pt x="1225049" y="5160271"/>
                </a:lnTo>
                <a:lnTo>
                  <a:pt x="1217257" y="5145752"/>
                </a:lnTo>
                <a:lnTo>
                  <a:pt x="1209466" y="5131587"/>
                </a:lnTo>
                <a:lnTo>
                  <a:pt x="1202737" y="5118131"/>
                </a:lnTo>
                <a:lnTo>
                  <a:pt x="1195654" y="5105028"/>
                </a:lnTo>
                <a:lnTo>
                  <a:pt x="1189633" y="5092280"/>
                </a:lnTo>
                <a:lnTo>
                  <a:pt x="1183612" y="5080594"/>
                </a:lnTo>
                <a:lnTo>
                  <a:pt x="1177946" y="5068554"/>
                </a:lnTo>
                <a:lnTo>
                  <a:pt x="1172279" y="5057576"/>
                </a:lnTo>
                <a:lnTo>
                  <a:pt x="1167321" y="5046598"/>
                </a:lnTo>
                <a:lnTo>
                  <a:pt x="1162363" y="5036683"/>
                </a:lnTo>
                <a:lnTo>
                  <a:pt x="1157758" y="5026768"/>
                </a:lnTo>
                <a:lnTo>
                  <a:pt x="1153508" y="5017561"/>
                </a:lnTo>
                <a:lnTo>
                  <a:pt x="1149258" y="5008707"/>
                </a:lnTo>
                <a:lnTo>
                  <a:pt x="1145363" y="4999854"/>
                </a:lnTo>
                <a:lnTo>
                  <a:pt x="1141466" y="4991710"/>
                </a:lnTo>
                <a:lnTo>
                  <a:pt x="1137571" y="4983919"/>
                </a:lnTo>
                <a:lnTo>
                  <a:pt x="1131196" y="4969400"/>
                </a:lnTo>
                <a:lnTo>
                  <a:pt x="1125530" y="4955943"/>
                </a:lnTo>
                <a:lnTo>
                  <a:pt x="1120571" y="4943903"/>
                </a:lnTo>
                <a:lnTo>
                  <a:pt x="1115258" y="4932217"/>
                </a:lnTo>
                <a:lnTo>
                  <a:pt x="1111363" y="4921948"/>
                </a:lnTo>
                <a:lnTo>
                  <a:pt x="1107467" y="4912741"/>
                </a:lnTo>
                <a:lnTo>
                  <a:pt x="1103925" y="4903887"/>
                </a:lnTo>
                <a:lnTo>
                  <a:pt x="1100384" y="4895389"/>
                </a:lnTo>
                <a:lnTo>
                  <a:pt x="1099675" y="4895389"/>
                </a:lnTo>
                <a:lnTo>
                  <a:pt x="1099322" y="4895035"/>
                </a:lnTo>
                <a:lnTo>
                  <a:pt x="1098967" y="4893264"/>
                </a:lnTo>
                <a:lnTo>
                  <a:pt x="1097197" y="4889723"/>
                </a:lnTo>
                <a:lnTo>
                  <a:pt x="1094717" y="4881932"/>
                </a:lnTo>
                <a:lnTo>
                  <a:pt x="1091884" y="4874496"/>
                </a:lnTo>
                <a:lnTo>
                  <a:pt x="1089050" y="4867767"/>
                </a:lnTo>
                <a:lnTo>
                  <a:pt x="1085863" y="4860330"/>
                </a:lnTo>
                <a:lnTo>
                  <a:pt x="1083030" y="4852895"/>
                </a:lnTo>
                <a:lnTo>
                  <a:pt x="1080197" y="4845458"/>
                </a:lnTo>
                <a:lnTo>
                  <a:pt x="1077009" y="4837667"/>
                </a:lnTo>
                <a:lnTo>
                  <a:pt x="1073822" y="4829168"/>
                </a:lnTo>
                <a:lnTo>
                  <a:pt x="1070989" y="4819961"/>
                </a:lnTo>
                <a:lnTo>
                  <a:pt x="1071342" y="4819607"/>
                </a:lnTo>
                <a:lnTo>
                  <a:pt x="1073114" y="4818545"/>
                </a:lnTo>
                <a:lnTo>
                  <a:pt x="1072051" y="4814295"/>
                </a:lnTo>
                <a:lnTo>
                  <a:pt x="1070989" y="4810400"/>
                </a:lnTo>
                <a:lnTo>
                  <a:pt x="1069217" y="4806151"/>
                </a:lnTo>
                <a:lnTo>
                  <a:pt x="1068155" y="4801901"/>
                </a:lnTo>
                <a:lnTo>
                  <a:pt x="1055759" y="4787736"/>
                </a:lnTo>
                <a:lnTo>
                  <a:pt x="1043009" y="4773571"/>
                </a:lnTo>
                <a:lnTo>
                  <a:pt x="1030968" y="4759052"/>
                </a:lnTo>
                <a:lnTo>
                  <a:pt x="1018573" y="4744179"/>
                </a:lnTo>
                <a:lnTo>
                  <a:pt x="1015031" y="4740638"/>
                </a:lnTo>
                <a:lnTo>
                  <a:pt x="1012198" y="4736389"/>
                </a:lnTo>
                <a:lnTo>
                  <a:pt x="1009010" y="4731784"/>
                </a:lnTo>
                <a:lnTo>
                  <a:pt x="1006176" y="4727535"/>
                </a:lnTo>
                <a:lnTo>
                  <a:pt x="1003698" y="4723286"/>
                </a:lnTo>
                <a:lnTo>
                  <a:pt x="1001218" y="4718682"/>
                </a:lnTo>
                <a:lnTo>
                  <a:pt x="999448" y="4714433"/>
                </a:lnTo>
                <a:lnTo>
                  <a:pt x="997323" y="4709830"/>
                </a:lnTo>
                <a:lnTo>
                  <a:pt x="995906" y="4705580"/>
                </a:lnTo>
                <a:lnTo>
                  <a:pt x="994843" y="4701331"/>
                </a:lnTo>
                <a:lnTo>
                  <a:pt x="993426" y="4697081"/>
                </a:lnTo>
                <a:lnTo>
                  <a:pt x="992364" y="4693186"/>
                </a:lnTo>
                <a:lnTo>
                  <a:pt x="992010" y="4689290"/>
                </a:lnTo>
                <a:lnTo>
                  <a:pt x="991656" y="4685395"/>
                </a:lnTo>
                <a:lnTo>
                  <a:pt x="991301" y="4682208"/>
                </a:lnTo>
                <a:lnTo>
                  <a:pt x="991656" y="4678667"/>
                </a:lnTo>
                <a:lnTo>
                  <a:pt x="982093" y="4675833"/>
                </a:lnTo>
                <a:lnTo>
                  <a:pt x="972531" y="4672646"/>
                </a:lnTo>
                <a:lnTo>
                  <a:pt x="961906" y="4668751"/>
                </a:lnTo>
                <a:lnTo>
                  <a:pt x="951635" y="4664148"/>
                </a:lnTo>
                <a:lnTo>
                  <a:pt x="943135" y="4653524"/>
                </a:lnTo>
                <a:lnTo>
                  <a:pt x="935698" y="4643963"/>
                </a:lnTo>
                <a:lnTo>
                  <a:pt x="927907" y="4634756"/>
                </a:lnTo>
                <a:lnTo>
                  <a:pt x="920824" y="4626257"/>
                </a:lnTo>
                <a:lnTo>
                  <a:pt x="914802" y="4617758"/>
                </a:lnTo>
                <a:lnTo>
                  <a:pt x="909136" y="4610322"/>
                </a:lnTo>
                <a:lnTo>
                  <a:pt x="903115" y="4602885"/>
                </a:lnTo>
                <a:lnTo>
                  <a:pt x="897802" y="4595803"/>
                </a:lnTo>
                <a:lnTo>
                  <a:pt x="888241" y="4582700"/>
                </a:lnTo>
                <a:lnTo>
                  <a:pt x="879386" y="4570306"/>
                </a:lnTo>
                <a:lnTo>
                  <a:pt x="870886" y="4558619"/>
                </a:lnTo>
                <a:lnTo>
                  <a:pt x="862386" y="4547642"/>
                </a:lnTo>
                <a:lnTo>
                  <a:pt x="854595" y="4535956"/>
                </a:lnTo>
                <a:lnTo>
                  <a:pt x="846095" y="4524271"/>
                </a:lnTo>
                <a:lnTo>
                  <a:pt x="837241" y="4511522"/>
                </a:lnTo>
                <a:lnTo>
                  <a:pt x="828033" y="4497711"/>
                </a:lnTo>
                <a:lnTo>
                  <a:pt x="823075" y="4490274"/>
                </a:lnTo>
                <a:lnTo>
                  <a:pt x="817408" y="4482130"/>
                </a:lnTo>
                <a:lnTo>
                  <a:pt x="812095" y="4473985"/>
                </a:lnTo>
                <a:lnTo>
                  <a:pt x="806428" y="4464778"/>
                </a:lnTo>
                <a:lnTo>
                  <a:pt x="800408" y="4455217"/>
                </a:lnTo>
                <a:lnTo>
                  <a:pt x="793679" y="4444947"/>
                </a:lnTo>
                <a:lnTo>
                  <a:pt x="786950" y="4434323"/>
                </a:lnTo>
                <a:lnTo>
                  <a:pt x="779158" y="4422638"/>
                </a:lnTo>
                <a:lnTo>
                  <a:pt x="780575" y="4421929"/>
                </a:lnTo>
                <a:lnTo>
                  <a:pt x="784825" y="4420867"/>
                </a:lnTo>
                <a:lnTo>
                  <a:pt x="791554" y="4419451"/>
                </a:lnTo>
                <a:lnTo>
                  <a:pt x="800408" y="4418034"/>
                </a:lnTo>
                <a:lnTo>
                  <a:pt x="798992" y="4413784"/>
                </a:lnTo>
                <a:lnTo>
                  <a:pt x="796512" y="4406348"/>
                </a:lnTo>
                <a:lnTo>
                  <a:pt x="792970" y="4395724"/>
                </a:lnTo>
                <a:lnTo>
                  <a:pt x="788012" y="4382622"/>
                </a:lnTo>
                <a:lnTo>
                  <a:pt x="785179" y="4375185"/>
                </a:lnTo>
                <a:lnTo>
                  <a:pt x="782345" y="4367395"/>
                </a:lnTo>
                <a:lnTo>
                  <a:pt x="778804" y="4358896"/>
                </a:lnTo>
                <a:lnTo>
                  <a:pt x="774908" y="4350042"/>
                </a:lnTo>
                <a:lnTo>
                  <a:pt x="771012" y="4341190"/>
                </a:lnTo>
                <a:lnTo>
                  <a:pt x="766762" y="4331983"/>
                </a:lnTo>
                <a:lnTo>
                  <a:pt x="762159" y="4322421"/>
                </a:lnTo>
                <a:lnTo>
                  <a:pt x="756846" y="4313214"/>
                </a:lnTo>
                <a:lnTo>
                  <a:pt x="753304" y="4304007"/>
                </a:lnTo>
                <a:lnTo>
                  <a:pt x="749762" y="4295863"/>
                </a:lnTo>
                <a:lnTo>
                  <a:pt x="746575" y="4288780"/>
                </a:lnTo>
                <a:lnTo>
                  <a:pt x="743742" y="4281344"/>
                </a:lnTo>
                <a:lnTo>
                  <a:pt x="740201" y="4274969"/>
                </a:lnTo>
                <a:lnTo>
                  <a:pt x="737367" y="4267887"/>
                </a:lnTo>
                <a:lnTo>
                  <a:pt x="733826" y="4260450"/>
                </a:lnTo>
                <a:lnTo>
                  <a:pt x="729929" y="4253014"/>
                </a:lnTo>
                <a:lnTo>
                  <a:pt x="725326" y="4244161"/>
                </a:lnTo>
                <a:lnTo>
                  <a:pt x="720721" y="4234600"/>
                </a:lnTo>
                <a:lnTo>
                  <a:pt x="715054" y="4223268"/>
                </a:lnTo>
                <a:lnTo>
                  <a:pt x="708326" y="4210519"/>
                </a:lnTo>
                <a:lnTo>
                  <a:pt x="701243" y="4195646"/>
                </a:lnTo>
                <a:lnTo>
                  <a:pt x="692388" y="4179002"/>
                </a:lnTo>
                <a:lnTo>
                  <a:pt x="682471" y="4159526"/>
                </a:lnTo>
                <a:lnTo>
                  <a:pt x="671493" y="4137570"/>
                </a:lnTo>
                <a:lnTo>
                  <a:pt x="672201" y="4138279"/>
                </a:lnTo>
                <a:lnTo>
                  <a:pt x="678576" y="4143944"/>
                </a:lnTo>
                <a:lnTo>
                  <a:pt x="684951" y="4149964"/>
                </a:lnTo>
                <a:lnTo>
                  <a:pt x="694868" y="4159171"/>
                </a:lnTo>
                <a:lnTo>
                  <a:pt x="709034" y="4171565"/>
                </a:lnTo>
                <a:lnTo>
                  <a:pt x="727451" y="4187856"/>
                </a:lnTo>
                <a:lnTo>
                  <a:pt x="726742" y="4187148"/>
                </a:lnTo>
                <a:lnTo>
                  <a:pt x="722138" y="4182189"/>
                </a:lnTo>
                <a:lnTo>
                  <a:pt x="709034" y="4168379"/>
                </a:lnTo>
                <a:lnTo>
                  <a:pt x="684243" y="4141820"/>
                </a:lnTo>
                <a:lnTo>
                  <a:pt x="684951" y="4141820"/>
                </a:lnTo>
                <a:lnTo>
                  <a:pt x="689555" y="4141820"/>
                </a:lnTo>
                <a:lnTo>
                  <a:pt x="701951" y="4141820"/>
                </a:lnTo>
                <a:lnTo>
                  <a:pt x="725625" y="4142163"/>
                </a:lnTo>
                <a:lnTo>
                  <a:pt x="725679" y="4142174"/>
                </a:lnTo>
                <a:lnTo>
                  <a:pt x="726388" y="4142174"/>
                </a:lnTo>
                <a:lnTo>
                  <a:pt x="725625" y="4142163"/>
                </a:lnTo>
                <a:lnTo>
                  <a:pt x="720367" y="4141112"/>
                </a:lnTo>
                <a:lnTo>
                  <a:pt x="705138" y="4137924"/>
                </a:lnTo>
                <a:lnTo>
                  <a:pt x="676805" y="4131905"/>
                </a:lnTo>
                <a:lnTo>
                  <a:pt x="677160" y="4131550"/>
                </a:lnTo>
                <a:lnTo>
                  <a:pt x="679638" y="4127655"/>
                </a:lnTo>
                <a:lnTo>
                  <a:pt x="681763" y="4123406"/>
                </a:lnTo>
                <a:lnTo>
                  <a:pt x="685659" y="4117739"/>
                </a:lnTo>
                <a:lnTo>
                  <a:pt x="688138" y="4113491"/>
                </a:lnTo>
                <a:lnTo>
                  <a:pt x="690618" y="4108532"/>
                </a:lnTo>
                <a:lnTo>
                  <a:pt x="694159" y="4102158"/>
                </a:lnTo>
                <a:lnTo>
                  <a:pt x="697701" y="4095430"/>
                </a:lnTo>
                <a:lnTo>
                  <a:pt x="697346" y="4095430"/>
                </a:lnTo>
                <a:lnTo>
                  <a:pt x="695576" y="4094013"/>
                </a:lnTo>
                <a:lnTo>
                  <a:pt x="690618" y="4090473"/>
                </a:lnTo>
                <a:lnTo>
                  <a:pt x="681055" y="4083036"/>
                </a:lnTo>
                <a:lnTo>
                  <a:pt x="674326" y="4077724"/>
                </a:lnTo>
                <a:lnTo>
                  <a:pt x="665472" y="4070996"/>
                </a:lnTo>
                <a:lnTo>
                  <a:pt x="654493" y="4063205"/>
                </a:lnTo>
                <a:lnTo>
                  <a:pt x="641743" y="4052936"/>
                </a:lnTo>
                <a:lnTo>
                  <a:pt x="626868" y="4041249"/>
                </a:lnTo>
                <a:lnTo>
                  <a:pt x="609160" y="4027438"/>
                </a:lnTo>
                <a:lnTo>
                  <a:pt x="589327" y="4010796"/>
                </a:lnTo>
                <a:lnTo>
                  <a:pt x="566306" y="3991673"/>
                </a:lnTo>
                <a:lnTo>
                  <a:pt x="565952" y="3986715"/>
                </a:lnTo>
                <a:lnTo>
                  <a:pt x="564536" y="3979986"/>
                </a:lnTo>
                <a:lnTo>
                  <a:pt x="564536" y="3976799"/>
                </a:lnTo>
                <a:lnTo>
                  <a:pt x="564181" y="3973259"/>
                </a:lnTo>
                <a:lnTo>
                  <a:pt x="564181" y="3969717"/>
                </a:lnTo>
                <a:lnTo>
                  <a:pt x="564536" y="3966884"/>
                </a:lnTo>
                <a:lnTo>
                  <a:pt x="565244" y="3959802"/>
                </a:lnTo>
                <a:lnTo>
                  <a:pt x="565952" y="3950948"/>
                </a:lnTo>
                <a:lnTo>
                  <a:pt x="566661" y="3940326"/>
                </a:lnTo>
                <a:lnTo>
                  <a:pt x="567369" y="3927577"/>
                </a:lnTo>
                <a:lnTo>
                  <a:pt x="568431" y="3925452"/>
                </a:lnTo>
                <a:lnTo>
                  <a:pt x="571619" y="3920495"/>
                </a:lnTo>
                <a:lnTo>
                  <a:pt x="576223" y="3914120"/>
                </a:lnTo>
                <a:lnTo>
                  <a:pt x="581889" y="3906684"/>
                </a:lnTo>
                <a:lnTo>
                  <a:pt x="585431" y="3905267"/>
                </a:lnTo>
                <a:lnTo>
                  <a:pt x="588619" y="3903497"/>
                </a:lnTo>
                <a:lnTo>
                  <a:pt x="591452" y="3901726"/>
                </a:lnTo>
                <a:lnTo>
                  <a:pt x="594994" y="3898185"/>
                </a:lnTo>
                <a:lnTo>
                  <a:pt x="599597" y="3893582"/>
                </a:lnTo>
                <a:lnTo>
                  <a:pt x="605264" y="3886853"/>
                </a:lnTo>
                <a:lnTo>
                  <a:pt x="613056" y="3876583"/>
                </a:lnTo>
                <a:lnTo>
                  <a:pt x="623327" y="3864189"/>
                </a:lnTo>
                <a:lnTo>
                  <a:pt x="625452" y="3863481"/>
                </a:lnTo>
                <a:lnTo>
                  <a:pt x="631472" y="3862064"/>
                </a:lnTo>
                <a:lnTo>
                  <a:pt x="639972" y="3860294"/>
                </a:lnTo>
                <a:lnTo>
                  <a:pt x="649888" y="3859232"/>
                </a:lnTo>
                <a:lnTo>
                  <a:pt x="654847" y="3860648"/>
                </a:lnTo>
                <a:lnTo>
                  <a:pt x="659097" y="3862064"/>
                </a:lnTo>
                <a:lnTo>
                  <a:pt x="662993" y="3862419"/>
                </a:lnTo>
                <a:lnTo>
                  <a:pt x="667243" y="3862772"/>
                </a:lnTo>
                <a:lnTo>
                  <a:pt x="672555" y="3862064"/>
                </a:lnTo>
                <a:lnTo>
                  <a:pt x="679638" y="3861002"/>
                </a:lnTo>
                <a:lnTo>
                  <a:pt x="688493" y="3859585"/>
                </a:lnTo>
                <a:lnTo>
                  <a:pt x="699826" y="3857107"/>
                </a:lnTo>
                <a:lnTo>
                  <a:pt x="702659" y="3857815"/>
                </a:lnTo>
                <a:lnTo>
                  <a:pt x="710096" y="3861357"/>
                </a:lnTo>
                <a:lnTo>
                  <a:pt x="715054" y="3863835"/>
                </a:lnTo>
                <a:lnTo>
                  <a:pt x="720013" y="3866668"/>
                </a:lnTo>
                <a:lnTo>
                  <a:pt x="725679" y="3870209"/>
                </a:lnTo>
                <a:lnTo>
                  <a:pt x="731346" y="3874104"/>
                </a:lnTo>
                <a:lnTo>
                  <a:pt x="734888" y="3878354"/>
                </a:lnTo>
                <a:lnTo>
                  <a:pt x="738429" y="3882250"/>
                </a:lnTo>
                <a:lnTo>
                  <a:pt x="742326" y="3886498"/>
                </a:lnTo>
                <a:lnTo>
                  <a:pt x="746575" y="3891457"/>
                </a:lnTo>
                <a:lnTo>
                  <a:pt x="748700" y="3894289"/>
                </a:lnTo>
                <a:lnTo>
                  <a:pt x="751887" y="3898185"/>
                </a:lnTo>
                <a:lnTo>
                  <a:pt x="754721" y="3902080"/>
                </a:lnTo>
                <a:lnTo>
                  <a:pt x="758617" y="3907038"/>
                </a:lnTo>
                <a:lnTo>
                  <a:pt x="761096" y="3909516"/>
                </a:lnTo>
                <a:lnTo>
                  <a:pt x="762867" y="3912350"/>
                </a:lnTo>
                <a:lnTo>
                  <a:pt x="765700" y="3915183"/>
                </a:lnTo>
                <a:lnTo>
                  <a:pt x="767825" y="3918723"/>
                </a:lnTo>
                <a:lnTo>
                  <a:pt x="771720" y="3924390"/>
                </a:lnTo>
                <a:lnTo>
                  <a:pt x="775617" y="3930764"/>
                </a:lnTo>
                <a:lnTo>
                  <a:pt x="779867" y="3937846"/>
                </a:lnTo>
                <a:lnTo>
                  <a:pt x="784117" y="3945283"/>
                </a:lnTo>
                <a:lnTo>
                  <a:pt x="786950" y="3938201"/>
                </a:lnTo>
                <a:lnTo>
                  <a:pt x="789429" y="3931826"/>
                </a:lnTo>
                <a:lnTo>
                  <a:pt x="792617" y="3925098"/>
                </a:lnTo>
                <a:lnTo>
                  <a:pt x="796158" y="3919078"/>
                </a:lnTo>
                <a:lnTo>
                  <a:pt x="806428" y="3913411"/>
                </a:lnTo>
                <a:lnTo>
                  <a:pt x="815637" y="3907746"/>
                </a:lnTo>
                <a:lnTo>
                  <a:pt x="820241" y="3905621"/>
                </a:lnTo>
                <a:lnTo>
                  <a:pt x="824491" y="3903497"/>
                </a:lnTo>
                <a:lnTo>
                  <a:pt x="828741" y="3902080"/>
                </a:lnTo>
                <a:lnTo>
                  <a:pt x="832991" y="3900664"/>
                </a:lnTo>
                <a:lnTo>
                  <a:pt x="837241" y="3899247"/>
                </a:lnTo>
                <a:lnTo>
                  <a:pt x="841491" y="3898185"/>
                </a:lnTo>
                <a:lnTo>
                  <a:pt x="845741" y="3897477"/>
                </a:lnTo>
                <a:lnTo>
                  <a:pt x="850345" y="3896769"/>
                </a:lnTo>
                <a:lnTo>
                  <a:pt x="854949" y="3896414"/>
                </a:lnTo>
                <a:lnTo>
                  <a:pt x="859908" y="3896414"/>
                </a:lnTo>
                <a:lnTo>
                  <a:pt x="864866" y="3896769"/>
                </a:lnTo>
                <a:lnTo>
                  <a:pt x="870178" y="3897122"/>
                </a:lnTo>
                <a:lnTo>
                  <a:pt x="875844" y="3897831"/>
                </a:lnTo>
                <a:lnTo>
                  <a:pt x="882219" y="3898892"/>
                </a:lnTo>
                <a:lnTo>
                  <a:pt x="888949" y="3900309"/>
                </a:lnTo>
                <a:lnTo>
                  <a:pt x="896032" y="3902080"/>
                </a:lnTo>
                <a:lnTo>
                  <a:pt x="911969" y="3905976"/>
                </a:lnTo>
                <a:lnTo>
                  <a:pt x="930385" y="3910933"/>
                </a:lnTo>
                <a:lnTo>
                  <a:pt x="951635" y="3916953"/>
                </a:lnTo>
                <a:lnTo>
                  <a:pt x="976073" y="3924035"/>
                </a:lnTo>
                <a:lnTo>
                  <a:pt x="1003698" y="3931826"/>
                </a:lnTo>
                <a:lnTo>
                  <a:pt x="1035218" y="3940679"/>
                </a:lnTo>
                <a:lnTo>
                  <a:pt x="1037697" y="3942449"/>
                </a:lnTo>
                <a:lnTo>
                  <a:pt x="1045134" y="3947761"/>
                </a:lnTo>
                <a:lnTo>
                  <a:pt x="1056114" y="3956968"/>
                </a:lnTo>
                <a:lnTo>
                  <a:pt x="1070989" y="3969362"/>
                </a:lnTo>
                <a:lnTo>
                  <a:pt x="1075239" y="3973259"/>
                </a:lnTo>
                <a:lnTo>
                  <a:pt x="1079134" y="3976799"/>
                </a:lnTo>
                <a:lnTo>
                  <a:pt x="1083738" y="3979986"/>
                </a:lnTo>
                <a:lnTo>
                  <a:pt x="1088697" y="3983528"/>
                </a:lnTo>
                <a:lnTo>
                  <a:pt x="1093300" y="3987423"/>
                </a:lnTo>
                <a:lnTo>
                  <a:pt x="1097905" y="3991318"/>
                </a:lnTo>
                <a:lnTo>
                  <a:pt x="1102863" y="3995568"/>
                </a:lnTo>
                <a:lnTo>
                  <a:pt x="1107822" y="3999817"/>
                </a:lnTo>
                <a:lnTo>
                  <a:pt x="1117738" y="4009024"/>
                </a:lnTo>
                <a:lnTo>
                  <a:pt x="1128008" y="4018586"/>
                </a:lnTo>
                <a:lnTo>
                  <a:pt x="1138988" y="4028855"/>
                </a:lnTo>
                <a:lnTo>
                  <a:pt x="1149258" y="4040187"/>
                </a:lnTo>
                <a:lnTo>
                  <a:pt x="1153508" y="4047269"/>
                </a:lnTo>
                <a:lnTo>
                  <a:pt x="1157758" y="4053998"/>
                </a:lnTo>
                <a:lnTo>
                  <a:pt x="1161300" y="4060372"/>
                </a:lnTo>
                <a:lnTo>
                  <a:pt x="1164488" y="4066038"/>
                </a:lnTo>
                <a:lnTo>
                  <a:pt x="1168383" y="4072057"/>
                </a:lnTo>
                <a:lnTo>
                  <a:pt x="1171571" y="4077016"/>
                </a:lnTo>
                <a:lnTo>
                  <a:pt x="1175112" y="4081973"/>
                </a:lnTo>
                <a:lnTo>
                  <a:pt x="1177946" y="4086576"/>
                </a:lnTo>
                <a:lnTo>
                  <a:pt x="1183612" y="4095430"/>
                </a:lnTo>
                <a:lnTo>
                  <a:pt x="1188924" y="4103575"/>
                </a:lnTo>
                <a:lnTo>
                  <a:pt x="1193883" y="4111011"/>
                </a:lnTo>
                <a:lnTo>
                  <a:pt x="1198841" y="4118801"/>
                </a:lnTo>
                <a:lnTo>
                  <a:pt x="1204154" y="4126593"/>
                </a:lnTo>
                <a:lnTo>
                  <a:pt x="1209112" y="4135092"/>
                </a:lnTo>
                <a:lnTo>
                  <a:pt x="1215132" y="4143944"/>
                </a:lnTo>
                <a:lnTo>
                  <a:pt x="1221154" y="4153506"/>
                </a:lnTo>
                <a:lnTo>
                  <a:pt x="1228591" y="4164130"/>
                </a:lnTo>
                <a:lnTo>
                  <a:pt x="1236382" y="4176169"/>
                </a:lnTo>
                <a:lnTo>
                  <a:pt x="1245590" y="4189271"/>
                </a:lnTo>
                <a:lnTo>
                  <a:pt x="1256570" y="4204145"/>
                </a:lnTo>
                <a:lnTo>
                  <a:pt x="1259049" y="4207687"/>
                </a:lnTo>
                <a:lnTo>
                  <a:pt x="1267195" y="4216894"/>
                </a:lnTo>
                <a:lnTo>
                  <a:pt x="1279590" y="4232120"/>
                </a:lnTo>
                <a:lnTo>
                  <a:pt x="1296236" y="4252659"/>
                </a:lnTo>
                <a:lnTo>
                  <a:pt x="1308278" y="4257263"/>
                </a:lnTo>
                <a:lnTo>
                  <a:pt x="1318548" y="4260450"/>
                </a:lnTo>
                <a:lnTo>
                  <a:pt x="1327756" y="4263638"/>
                </a:lnTo>
                <a:lnTo>
                  <a:pt x="1335548" y="4266116"/>
                </a:lnTo>
                <a:lnTo>
                  <a:pt x="1343339" y="4268241"/>
                </a:lnTo>
                <a:lnTo>
                  <a:pt x="1351486" y="4270365"/>
                </a:lnTo>
                <a:lnTo>
                  <a:pt x="1360694" y="4272490"/>
                </a:lnTo>
                <a:lnTo>
                  <a:pt x="1370964" y="4274969"/>
                </a:lnTo>
                <a:lnTo>
                  <a:pt x="1371319" y="4275324"/>
                </a:lnTo>
                <a:lnTo>
                  <a:pt x="1368485" y="4268595"/>
                </a:lnTo>
                <a:lnTo>
                  <a:pt x="1365652" y="4261867"/>
                </a:lnTo>
                <a:lnTo>
                  <a:pt x="1363172" y="4255138"/>
                </a:lnTo>
                <a:lnTo>
                  <a:pt x="1361402" y="4248764"/>
                </a:lnTo>
                <a:lnTo>
                  <a:pt x="1359631" y="4241682"/>
                </a:lnTo>
                <a:lnTo>
                  <a:pt x="1358214" y="4235308"/>
                </a:lnTo>
                <a:lnTo>
                  <a:pt x="1357152" y="4228580"/>
                </a:lnTo>
                <a:lnTo>
                  <a:pt x="1356797" y="4222205"/>
                </a:lnTo>
                <a:lnTo>
                  <a:pt x="1356797" y="4213352"/>
                </a:lnTo>
                <a:lnTo>
                  <a:pt x="1357860" y="4204854"/>
                </a:lnTo>
                <a:lnTo>
                  <a:pt x="1358214" y="4200958"/>
                </a:lnTo>
                <a:lnTo>
                  <a:pt x="1359631" y="4197063"/>
                </a:lnTo>
                <a:lnTo>
                  <a:pt x="1360339" y="4193875"/>
                </a:lnTo>
                <a:lnTo>
                  <a:pt x="1361402" y="4190334"/>
                </a:lnTo>
                <a:lnTo>
                  <a:pt x="1362819" y="4186793"/>
                </a:lnTo>
                <a:lnTo>
                  <a:pt x="1364589" y="4183961"/>
                </a:lnTo>
                <a:lnTo>
                  <a:pt x="1366006" y="4181127"/>
                </a:lnTo>
                <a:lnTo>
                  <a:pt x="1367422" y="4178294"/>
                </a:lnTo>
                <a:lnTo>
                  <a:pt x="1369547" y="4176169"/>
                </a:lnTo>
                <a:lnTo>
                  <a:pt x="1371672" y="4173690"/>
                </a:lnTo>
                <a:lnTo>
                  <a:pt x="1373797" y="4171920"/>
                </a:lnTo>
                <a:lnTo>
                  <a:pt x="1375922" y="4169795"/>
                </a:lnTo>
                <a:lnTo>
                  <a:pt x="1378756" y="4168379"/>
                </a:lnTo>
                <a:lnTo>
                  <a:pt x="1380881" y="4167317"/>
                </a:lnTo>
                <a:lnTo>
                  <a:pt x="1383714" y="4165546"/>
                </a:lnTo>
                <a:lnTo>
                  <a:pt x="1386547" y="4164838"/>
                </a:lnTo>
                <a:lnTo>
                  <a:pt x="1389380" y="4164130"/>
                </a:lnTo>
                <a:lnTo>
                  <a:pt x="1392214" y="4163421"/>
                </a:lnTo>
                <a:lnTo>
                  <a:pt x="1395402" y="4163421"/>
                </a:lnTo>
                <a:lnTo>
                  <a:pt x="1398235" y="4163067"/>
                </a:lnTo>
                <a:lnTo>
                  <a:pt x="1401422" y="4163421"/>
                </a:lnTo>
                <a:lnTo>
                  <a:pt x="1404964" y="4163775"/>
                </a:lnTo>
                <a:lnTo>
                  <a:pt x="1408152" y="4164130"/>
                </a:lnTo>
                <a:lnTo>
                  <a:pt x="1411693" y="4164838"/>
                </a:lnTo>
                <a:lnTo>
                  <a:pt x="1415235" y="4165900"/>
                </a:lnTo>
                <a:lnTo>
                  <a:pt x="1418776" y="4167317"/>
                </a:lnTo>
                <a:lnTo>
                  <a:pt x="1422318" y="4168733"/>
                </a:lnTo>
                <a:lnTo>
                  <a:pt x="1425860" y="4170857"/>
                </a:lnTo>
                <a:lnTo>
                  <a:pt x="1432588" y="4162713"/>
                </a:lnTo>
                <a:lnTo>
                  <a:pt x="1438963" y="4154568"/>
                </a:lnTo>
                <a:lnTo>
                  <a:pt x="1446046" y="4147131"/>
                </a:lnTo>
                <a:lnTo>
                  <a:pt x="1452776" y="4140404"/>
                </a:lnTo>
                <a:lnTo>
                  <a:pt x="1460213" y="4133675"/>
                </a:lnTo>
                <a:lnTo>
                  <a:pt x="1467651" y="4127655"/>
                </a:lnTo>
                <a:lnTo>
                  <a:pt x="1474734" y="4121989"/>
                </a:lnTo>
                <a:lnTo>
                  <a:pt x="1482526" y="4116677"/>
                </a:lnTo>
                <a:lnTo>
                  <a:pt x="1490317" y="4111366"/>
                </a:lnTo>
                <a:lnTo>
                  <a:pt x="1498109" y="4106762"/>
                </a:lnTo>
                <a:lnTo>
                  <a:pt x="1505901" y="4102512"/>
                </a:lnTo>
                <a:lnTo>
                  <a:pt x="1514046" y="4098617"/>
                </a:lnTo>
                <a:lnTo>
                  <a:pt x="1522546" y="4095076"/>
                </a:lnTo>
                <a:lnTo>
                  <a:pt x="1530692" y="4091535"/>
                </a:lnTo>
                <a:lnTo>
                  <a:pt x="1538837" y="4088348"/>
                </a:lnTo>
                <a:lnTo>
                  <a:pt x="1547337" y="4085515"/>
                </a:lnTo>
                <a:lnTo>
                  <a:pt x="1556192" y="4083036"/>
                </a:lnTo>
                <a:lnTo>
                  <a:pt x="1564692" y="4080911"/>
                </a:lnTo>
                <a:lnTo>
                  <a:pt x="1573545" y="4078432"/>
                </a:lnTo>
                <a:lnTo>
                  <a:pt x="1582400" y="4077016"/>
                </a:lnTo>
                <a:lnTo>
                  <a:pt x="1591253" y="4075245"/>
                </a:lnTo>
                <a:lnTo>
                  <a:pt x="1600108" y="4073829"/>
                </a:lnTo>
                <a:lnTo>
                  <a:pt x="1609316" y="4072766"/>
                </a:lnTo>
                <a:lnTo>
                  <a:pt x="1618524" y="4071704"/>
                </a:lnTo>
                <a:lnTo>
                  <a:pt x="1627378" y="4070642"/>
                </a:lnTo>
                <a:lnTo>
                  <a:pt x="1636586" y="4070287"/>
                </a:lnTo>
                <a:lnTo>
                  <a:pt x="1646149" y="4069934"/>
                </a:lnTo>
                <a:lnTo>
                  <a:pt x="1655357" y="4069579"/>
                </a:lnTo>
                <a:lnTo>
                  <a:pt x="1664919" y="4069225"/>
                </a:lnTo>
                <a:lnTo>
                  <a:pt x="1674836" y="4069225"/>
                </a:lnTo>
                <a:lnTo>
                  <a:pt x="1684399" y="4069225"/>
                </a:lnTo>
                <a:lnTo>
                  <a:pt x="1693960" y="4069579"/>
                </a:lnTo>
                <a:lnTo>
                  <a:pt x="1698210" y="4063913"/>
                </a:lnTo>
                <a:lnTo>
                  <a:pt x="1702460" y="4058601"/>
                </a:lnTo>
                <a:lnTo>
                  <a:pt x="1707065" y="4052936"/>
                </a:lnTo>
                <a:lnTo>
                  <a:pt x="1711669" y="4047978"/>
                </a:lnTo>
                <a:lnTo>
                  <a:pt x="1716273" y="4043374"/>
                </a:lnTo>
                <a:lnTo>
                  <a:pt x="1721232" y="4038417"/>
                </a:lnTo>
                <a:lnTo>
                  <a:pt x="1726190" y="4033813"/>
                </a:lnTo>
                <a:lnTo>
                  <a:pt x="1731148" y="4029563"/>
                </a:lnTo>
                <a:lnTo>
                  <a:pt x="1736460" y="4025314"/>
                </a:lnTo>
                <a:lnTo>
                  <a:pt x="1741773" y="4021065"/>
                </a:lnTo>
                <a:lnTo>
                  <a:pt x="1747793" y="4017523"/>
                </a:lnTo>
                <a:lnTo>
                  <a:pt x="1753106" y="4013983"/>
                </a:lnTo>
                <a:lnTo>
                  <a:pt x="1759126" y="4010441"/>
                </a:lnTo>
                <a:lnTo>
                  <a:pt x="1765148" y="4006899"/>
                </a:lnTo>
                <a:lnTo>
                  <a:pt x="1771168" y="4004067"/>
                </a:lnTo>
                <a:lnTo>
                  <a:pt x="1777189" y="4000880"/>
                </a:lnTo>
                <a:lnTo>
                  <a:pt x="1786751" y="3983528"/>
                </a:lnTo>
                <a:lnTo>
                  <a:pt x="1797376" y="3966884"/>
                </a:lnTo>
                <a:lnTo>
                  <a:pt x="1807647" y="3951303"/>
                </a:lnTo>
                <a:lnTo>
                  <a:pt x="1818980" y="3935367"/>
                </a:lnTo>
                <a:lnTo>
                  <a:pt x="1830314" y="3920495"/>
                </a:lnTo>
                <a:lnTo>
                  <a:pt x="1842355" y="3906329"/>
                </a:lnTo>
                <a:lnTo>
                  <a:pt x="1854397" y="3892519"/>
                </a:lnTo>
                <a:lnTo>
                  <a:pt x="1867147" y="3879063"/>
                </a:lnTo>
                <a:lnTo>
                  <a:pt x="1880250" y="3865960"/>
                </a:lnTo>
                <a:lnTo>
                  <a:pt x="1893708" y="3853212"/>
                </a:lnTo>
                <a:lnTo>
                  <a:pt x="1907521" y="3841526"/>
                </a:lnTo>
                <a:lnTo>
                  <a:pt x="1921688" y="3829485"/>
                </a:lnTo>
                <a:lnTo>
                  <a:pt x="1936563" y="3818508"/>
                </a:lnTo>
                <a:lnTo>
                  <a:pt x="1951437" y="3807530"/>
                </a:lnTo>
                <a:lnTo>
                  <a:pt x="1967020" y="3796906"/>
                </a:lnTo>
                <a:lnTo>
                  <a:pt x="1982957" y="3786990"/>
                </a:lnTo>
                <a:lnTo>
                  <a:pt x="2059103" y="3745558"/>
                </a:lnTo>
                <a:lnTo>
                  <a:pt x="2072561" y="3742726"/>
                </a:lnTo>
                <a:lnTo>
                  <a:pt x="2086373" y="3739893"/>
                </a:lnTo>
                <a:lnTo>
                  <a:pt x="2099831" y="3738123"/>
                </a:lnTo>
                <a:lnTo>
                  <a:pt x="2113644" y="3735998"/>
                </a:lnTo>
                <a:lnTo>
                  <a:pt x="2127456" y="3734936"/>
                </a:lnTo>
                <a:lnTo>
                  <a:pt x="2141269" y="3734227"/>
                </a:lnTo>
                <a:lnTo>
                  <a:pt x="2155080" y="3733873"/>
                </a:lnTo>
                <a:lnTo>
                  <a:pt x="2168893" y="3733873"/>
                </a:lnTo>
                <a:lnTo>
                  <a:pt x="2182705" y="3734581"/>
                </a:lnTo>
                <a:lnTo>
                  <a:pt x="2196518" y="3735289"/>
                </a:lnTo>
                <a:lnTo>
                  <a:pt x="2210330" y="3736351"/>
                </a:lnTo>
                <a:lnTo>
                  <a:pt x="2223788" y="3738476"/>
                </a:lnTo>
                <a:lnTo>
                  <a:pt x="2237246" y="3740246"/>
                </a:lnTo>
                <a:lnTo>
                  <a:pt x="2250704" y="3742726"/>
                </a:lnTo>
                <a:lnTo>
                  <a:pt x="2264162" y="3745205"/>
                </a:lnTo>
                <a:lnTo>
                  <a:pt x="2276912" y="3748392"/>
                </a:lnTo>
                <a:lnTo>
                  <a:pt x="2302767" y="3751225"/>
                </a:lnTo>
                <a:lnTo>
                  <a:pt x="2304892" y="3748746"/>
                </a:lnTo>
                <a:lnTo>
                  <a:pt x="2311267" y="3743788"/>
                </a:lnTo>
                <a:lnTo>
                  <a:pt x="2320120" y="3735998"/>
                </a:lnTo>
                <a:lnTo>
                  <a:pt x="2330391" y="3727852"/>
                </a:lnTo>
                <a:lnTo>
                  <a:pt x="2340308" y="3719354"/>
                </a:lnTo>
                <a:lnTo>
                  <a:pt x="2349162" y="3711563"/>
                </a:lnTo>
                <a:lnTo>
                  <a:pt x="2355891" y="3706606"/>
                </a:lnTo>
                <a:lnTo>
                  <a:pt x="2358016" y="3704481"/>
                </a:lnTo>
                <a:lnTo>
                  <a:pt x="2376078" y="3700939"/>
                </a:lnTo>
                <a:lnTo>
                  <a:pt x="2394141" y="3697044"/>
                </a:lnTo>
                <a:lnTo>
                  <a:pt x="2412202" y="3693503"/>
                </a:lnTo>
                <a:lnTo>
                  <a:pt x="2429910" y="3690316"/>
                </a:lnTo>
                <a:lnTo>
                  <a:pt x="2447619" y="3686775"/>
                </a:lnTo>
                <a:lnTo>
                  <a:pt x="2465327" y="3683942"/>
                </a:lnTo>
                <a:lnTo>
                  <a:pt x="2483035" y="3680755"/>
                </a:lnTo>
                <a:lnTo>
                  <a:pt x="2500390" y="3677568"/>
                </a:lnTo>
                <a:lnTo>
                  <a:pt x="2517743" y="3674735"/>
                </a:lnTo>
                <a:lnTo>
                  <a:pt x="2534743" y="3671548"/>
                </a:lnTo>
                <a:lnTo>
                  <a:pt x="2551742" y="3668006"/>
                </a:lnTo>
                <a:lnTo>
                  <a:pt x="2569097" y="3665173"/>
                </a:lnTo>
                <a:lnTo>
                  <a:pt x="2586097" y="3661632"/>
                </a:lnTo>
                <a:lnTo>
                  <a:pt x="2603097" y="3658091"/>
                </a:lnTo>
                <a:lnTo>
                  <a:pt x="2619388" y="3654195"/>
                </a:lnTo>
                <a:lnTo>
                  <a:pt x="2636388" y="3650300"/>
                </a:lnTo>
                <a:lnTo>
                  <a:pt x="2644533" y="3648530"/>
                </a:lnTo>
                <a:lnTo>
                  <a:pt x="2653033" y="3646051"/>
                </a:lnTo>
                <a:lnTo>
                  <a:pt x="2660825" y="3644280"/>
                </a:lnTo>
                <a:lnTo>
                  <a:pt x="2668971" y="3642510"/>
                </a:lnTo>
                <a:lnTo>
                  <a:pt x="2677116" y="3640031"/>
                </a:lnTo>
                <a:lnTo>
                  <a:pt x="2685262" y="3637906"/>
                </a:lnTo>
                <a:lnTo>
                  <a:pt x="2693408" y="3635428"/>
                </a:lnTo>
                <a:lnTo>
                  <a:pt x="2701199" y="3633303"/>
                </a:lnTo>
                <a:lnTo>
                  <a:pt x="2709346" y="3630824"/>
                </a:lnTo>
                <a:lnTo>
                  <a:pt x="2717846" y="3627991"/>
                </a:lnTo>
                <a:lnTo>
                  <a:pt x="2725991" y="3625512"/>
                </a:lnTo>
                <a:lnTo>
                  <a:pt x="2734137" y="3622679"/>
                </a:lnTo>
                <a:lnTo>
                  <a:pt x="2741574" y="3620200"/>
                </a:lnTo>
                <a:lnTo>
                  <a:pt x="2749720" y="3617367"/>
                </a:lnTo>
                <a:lnTo>
                  <a:pt x="2757865" y="3614180"/>
                </a:lnTo>
                <a:lnTo>
                  <a:pt x="2765657" y="3611702"/>
                </a:lnTo>
                <a:lnTo>
                  <a:pt x="2780886" y="3605327"/>
                </a:lnTo>
                <a:lnTo>
                  <a:pt x="2796823" y="3599307"/>
                </a:lnTo>
                <a:lnTo>
                  <a:pt x="2812053" y="3592579"/>
                </a:lnTo>
                <a:lnTo>
                  <a:pt x="2827281" y="3585142"/>
                </a:lnTo>
                <a:lnTo>
                  <a:pt x="2842864" y="3577705"/>
                </a:lnTo>
                <a:lnTo>
                  <a:pt x="2858094" y="3570269"/>
                </a:lnTo>
                <a:lnTo>
                  <a:pt x="2872969" y="3561771"/>
                </a:lnTo>
                <a:lnTo>
                  <a:pt x="2888197" y="3553271"/>
                </a:lnTo>
                <a:lnTo>
                  <a:pt x="2892094" y="3551855"/>
                </a:lnTo>
                <a:lnTo>
                  <a:pt x="2902010" y="3546543"/>
                </a:lnTo>
                <a:lnTo>
                  <a:pt x="2916177" y="3539815"/>
                </a:lnTo>
                <a:lnTo>
                  <a:pt x="2932468" y="3530961"/>
                </a:lnTo>
                <a:lnTo>
                  <a:pt x="2948405" y="3522109"/>
                </a:lnTo>
                <a:lnTo>
                  <a:pt x="2962218" y="3514318"/>
                </a:lnTo>
                <a:lnTo>
                  <a:pt x="2971426" y="3509007"/>
                </a:lnTo>
                <a:lnTo>
                  <a:pt x="2975321" y="3506882"/>
                </a:lnTo>
                <a:lnTo>
                  <a:pt x="2980988" y="3503340"/>
                </a:lnTo>
                <a:lnTo>
                  <a:pt x="2987009" y="3499445"/>
                </a:lnTo>
                <a:lnTo>
                  <a:pt x="2993030" y="3495904"/>
                </a:lnTo>
                <a:lnTo>
                  <a:pt x="2999759" y="3492008"/>
                </a:lnTo>
                <a:lnTo>
                  <a:pt x="3005426" y="3488821"/>
                </a:lnTo>
                <a:lnTo>
                  <a:pt x="3011092" y="3485280"/>
                </a:lnTo>
                <a:lnTo>
                  <a:pt x="3016759" y="3481739"/>
                </a:lnTo>
                <a:lnTo>
                  <a:pt x="3023134" y="3477844"/>
                </a:lnTo>
                <a:lnTo>
                  <a:pt x="3028446" y="3475010"/>
                </a:lnTo>
                <a:lnTo>
                  <a:pt x="3033759" y="3471823"/>
                </a:lnTo>
                <a:lnTo>
                  <a:pt x="3039070" y="3468636"/>
                </a:lnTo>
                <a:lnTo>
                  <a:pt x="3044737" y="3466158"/>
                </a:lnTo>
                <a:lnTo>
                  <a:pt x="3049696" y="3463325"/>
                </a:lnTo>
                <a:lnTo>
                  <a:pt x="3054300" y="3460491"/>
                </a:lnTo>
                <a:lnTo>
                  <a:pt x="3059612" y="3458013"/>
                </a:lnTo>
                <a:lnTo>
                  <a:pt x="3064570" y="3455179"/>
                </a:lnTo>
                <a:lnTo>
                  <a:pt x="3074133" y="3450222"/>
                </a:lnTo>
                <a:lnTo>
                  <a:pt x="3082987" y="3445619"/>
                </a:lnTo>
                <a:lnTo>
                  <a:pt x="3091842" y="3441723"/>
                </a:lnTo>
                <a:lnTo>
                  <a:pt x="3099633" y="3438182"/>
                </a:lnTo>
                <a:lnTo>
                  <a:pt x="3107424" y="3434641"/>
                </a:lnTo>
                <a:lnTo>
                  <a:pt x="3114862" y="3431808"/>
                </a:lnTo>
                <a:lnTo>
                  <a:pt x="3121945" y="3429683"/>
                </a:lnTo>
                <a:lnTo>
                  <a:pt x="3127966" y="3427558"/>
                </a:lnTo>
                <a:lnTo>
                  <a:pt x="3129383" y="3427204"/>
                </a:lnTo>
                <a:lnTo>
                  <a:pt x="3133632" y="3426142"/>
                </a:lnTo>
                <a:lnTo>
                  <a:pt x="3138944" y="3424371"/>
                </a:lnTo>
                <a:lnTo>
                  <a:pt x="3145320" y="3422601"/>
                </a:lnTo>
                <a:lnTo>
                  <a:pt x="3148508" y="3421893"/>
                </a:lnTo>
                <a:lnTo>
                  <a:pt x="3151341" y="3421184"/>
                </a:lnTo>
                <a:lnTo>
                  <a:pt x="3154174" y="3420476"/>
                </a:lnTo>
                <a:lnTo>
                  <a:pt x="3156653" y="3419059"/>
                </a:lnTo>
                <a:lnTo>
                  <a:pt x="3160549" y="3417997"/>
                </a:lnTo>
                <a:lnTo>
                  <a:pt x="3161966" y="3417289"/>
                </a:lnTo>
                <a:lnTo>
                  <a:pt x="3165152" y="3418351"/>
                </a:lnTo>
                <a:lnTo>
                  <a:pt x="3168340" y="3419414"/>
                </a:lnTo>
                <a:lnTo>
                  <a:pt x="3171528" y="3420831"/>
                </a:lnTo>
                <a:lnTo>
                  <a:pt x="3174361" y="3421893"/>
                </a:lnTo>
                <a:lnTo>
                  <a:pt x="3177194" y="3413747"/>
                </a:lnTo>
                <a:lnTo>
                  <a:pt x="3180028" y="3405249"/>
                </a:lnTo>
                <a:lnTo>
                  <a:pt x="3182861" y="3396750"/>
                </a:lnTo>
                <a:lnTo>
                  <a:pt x="3186402" y="3387897"/>
                </a:lnTo>
                <a:lnTo>
                  <a:pt x="3189944" y="3379044"/>
                </a:lnTo>
                <a:lnTo>
                  <a:pt x="3193840" y="3370190"/>
                </a:lnTo>
                <a:lnTo>
                  <a:pt x="3198090" y="3360983"/>
                </a:lnTo>
                <a:lnTo>
                  <a:pt x="3201986" y="3352131"/>
                </a:lnTo>
                <a:lnTo>
                  <a:pt x="3206590" y="3343632"/>
                </a:lnTo>
                <a:lnTo>
                  <a:pt x="3211548" y="3334070"/>
                </a:lnTo>
                <a:lnTo>
                  <a:pt x="3216507" y="3324863"/>
                </a:lnTo>
                <a:lnTo>
                  <a:pt x="3221818" y="3315656"/>
                </a:lnTo>
                <a:lnTo>
                  <a:pt x="3227132" y="3306095"/>
                </a:lnTo>
                <a:lnTo>
                  <a:pt x="3232798" y="3296533"/>
                </a:lnTo>
                <a:lnTo>
                  <a:pt x="3239173" y="3286973"/>
                </a:lnTo>
                <a:lnTo>
                  <a:pt x="3245193" y="3277411"/>
                </a:lnTo>
                <a:lnTo>
                  <a:pt x="3251215" y="3267850"/>
                </a:lnTo>
                <a:lnTo>
                  <a:pt x="3257590" y="3258288"/>
                </a:lnTo>
                <a:lnTo>
                  <a:pt x="3263964" y="3248728"/>
                </a:lnTo>
                <a:lnTo>
                  <a:pt x="3271048" y="3238458"/>
                </a:lnTo>
                <a:lnTo>
                  <a:pt x="3277776" y="3228543"/>
                </a:lnTo>
                <a:lnTo>
                  <a:pt x="3284860" y="3218981"/>
                </a:lnTo>
                <a:lnTo>
                  <a:pt x="3291589" y="3209066"/>
                </a:lnTo>
                <a:lnTo>
                  <a:pt x="3291625" y="3209016"/>
                </a:lnTo>
                <a:lnTo>
                  <a:pt x="3294776" y="3220044"/>
                </a:lnTo>
                <a:lnTo>
                  <a:pt x="3295480" y="3223210"/>
                </a:lnTo>
                <a:lnTo>
                  <a:pt x="3295484" y="3223231"/>
                </a:lnTo>
                <a:lnTo>
                  <a:pt x="3296193" y="3226418"/>
                </a:lnTo>
                <a:lnTo>
                  <a:pt x="3295480" y="3223210"/>
                </a:lnTo>
                <a:lnTo>
                  <a:pt x="3294954" y="3220576"/>
                </a:lnTo>
                <a:lnTo>
                  <a:pt x="3295484" y="3222523"/>
                </a:lnTo>
                <a:lnTo>
                  <a:pt x="3295484" y="3222168"/>
                </a:lnTo>
                <a:lnTo>
                  <a:pt x="3295131" y="3220044"/>
                </a:lnTo>
                <a:lnTo>
                  <a:pt x="3295131" y="3216503"/>
                </a:lnTo>
                <a:lnTo>
                  <a:pt x="3294308" y="3205260"/>
                </a:lnTo>
                <a:lnTo>
                  <a:pt x="3298672" y="3199151"/>
                </a:lnTo>
                <a:lnTo>
                  <a:pt x="3306818" y="3188173"/>
                </a:lnTo>
                <a:lnTo>
                  <a:pt x="3312131" y="3180383"/>
                </a:lnTo>
                <a:lnTo>
                  <a:pt x="3317797" y="3172592"/>
                </a:lnTo>
                <a:lnTo>
                  <a:pt x="3318108" y="3172164"/>
                </a:lnTo>
                <a:lnTo>
                  <a:pt x="3319172" y="3172045"/>
                </a:lnTo>
                <a:lnTo>
                  <a:pt x="3319210" y="3172552"/>
                </a:lnTo>
                <a:lnTo>
                  <a:pt x="3317442" y="3175424"/>
                </a:lnTo>
                <a:lnTo>
                  <a:pt x="3315672" y="3178966"/>
                </a:lnTo>
                <a:lnTo>
                  <a:pt x="3316026" y="3178611"/>
                </a:lnTo>
                <a:lnTo>
                  <a:pt x="3316380" y="3177904"/>
                </a:lnTo>
                <a:lnTo>
                  <a:pt x="3317089" y="3176841"/>
                </a:lnTo>
                <a:lnTo>
                  <a:pt x="3318151" y="3175071"/>
                </a:lnTo>
                <a:lnTo>
                  <a:pt x="3319214" y="3174008"/>
                </a:lnTo>
                <a:lnTo>
                  <a:pt x="3319371" y="3173850"/>
                </a:lnTo>
                <a:lnTo>
                  <a:pt x="3319922" y="3178258"/>
                </a:lnTo>
                <a:lnTo>
                  <a:pt x="3320276" y="3181445"/>
                </a:lnTo>
                <a:lnTo>
                  <a:pt x="3320276" y="3182861"/>
                </a:lnTo>
                <a:lnTo>
                  <a:pt x="3320630" y="3179320"/>
                </a:lnTo>
                <a:lnTo>
                  <a:pt x="3322047" y="3173301"/>
                </a:lnTo>
                <a:lnTo>
                  <a:pt x="3322206" y="3172706"/>
                </a:lnTo>
                <a:lnTo>
                  <a:pt x="3324526" y="3174716"/>
                </a:lnTo>
                <a:lnTo>
                  <a:pt x="3327714" y="3179320"/>
                </a:lnTo>
                <a:lnTo>
                  <a:pt x="3328776" y="3180383"/>
                </a:lnTo>
                <a:lnTo>
                  <a:pt x="3329130" y="3181091"/>
                </a:lnTo>
                <a:lnTo>
                  <a:pt x="3328776" y="3180028"/>
                </a:lnTo>
                <a:lnTo>
                  <a:pt x="3327006" y="3177549"/>
                </a:lnTo>
                <a:lnTo>
                  <a:pt x="3325942" y="3174363"/>
                </a:lnTo>
                <a:lnTo>
                  <a:pt x="3324880" y="3172237"/>
                </a:lnTo>
                <a:lnTo>
                  <a:pt x="3324398" y="3171177"/>
                </a:lnTo>
                <a:lnTo>
                  <a:pt x="3326297" y="3170821"/>
                </a:lnTo>
                <a:lnTo>
                  <a:pt x="3330192" y="3170821"/>
                </a:lnTo>
                <a:lnTo>
                  <a:pt x="3332318" y="3170467"/>
                </a:lnTo>
                <a:lnTo>
                  <a:pt x="3332672" y="3170467"/>
                </a:lnTo>
                <a:lnTo>
                  <a:pt x="3330547" y="3170112"/>
                </a:lnTo>
                <a:lnTo>
                  <a:pt x="3328776" y="3169759"/>
                </a:lnTo>
                <a:lnTo>
                  <a:pt x="3326297" y="3169050"/>
                </a:lnTo>
                <a:lnTo>
                  <a:pt x="3324597" y="3168626"/>
                </a:lnTo>
                <a:lnTo>
                  <a:pt x="3326297" y="3166925"/>
                </a:lnTo>
                <a:lnTo>
                  <a:pt x="3328068" y="3165155"/>
                </a:lnTo>
                <a:lnTo>
                  <a:pt x="3329839" y="3164093"/>
                </a:lnTo>
                <a:lnTo>
                  <a:pt x="3331256" y="3163030"/>
                </a:lnTo>
                <a:lnTo>
                  <a:pt x="3332672" y="3161614"/>
                </a:lnTo>
                <a:lnTo>
                  <a:pt x="3330192" y="3163385"/>
                </a:lnTo>
                <a:lnTo>
                  <a:pt x="3327359" y="3164447"/>
                </a:lnTo>
                <a:lnTo>
                  <a:pt x="3325589" y="3165155"/>
                </a:lnTo>
                <a:lnTo>
                  <a:pt x="3324506" y="3165696"/>
                </a:lnTo>
                <a:lnTo>
                  <a:pt x="3325234" y="3164093"/>
                </a:lnTo>
                <a:lnTo>
                  <a:pt x="3326297" y="3161260"/>
                </a:lnTo>
                <a:lnTo>
                  <a:pt x="3327006" y="3160197"/>
                </a:lnTo>
                <a:lnTo>
                  <a:pt x="3326651" y="3160552"/>
                </a:lnTo>
                <a:lnTo>
                  <a:pt x="3326297" y="3160905"/>
                </a:lnTo>
                <a:lnTo>
                  <a:pt x="3322933" y="3165531"/>
                </a:lnTo>
                <a:lnTo>
                  <a:pt x="3325589" y="3160552"/>
                </a:lnTo>
                <a:lnTo>
                  <a:pt x="3326481" y="3158469"/>
                </a:lnTo>
                <a:lnTo>
                  <a:pt x="3329130" y="3156302"/>
                </a:lnTo>
                <a:lnTo>
                  <a:pt x="3333380" y="3153115"/>
                </a:lnTo>
                <a:lnTo>
                  <a:pt x="3337276" y="3150636"/>
                </a:lnTo>
                <a:lnTo>
                  <a:pt x="3341526" y="3147803"/>
                </a:lnTo>
                <a:lnTo>
                  <a:pt x="3345776" y="3145325"/>
                </a:lnTo>
                <a:lnTo>
                  <a:pt x="3350380" y="3142491"/>
                </a:lnTo>
                <a:lnTo>
                  <a:pt x="3354630" y="3140367"/>
                </a:lnTo>
                <a:lnTo>
                  <a:pt x="3359234" y="3137534"/>
                </a:lnTo>
                <a:lnTo>
                  <a:pt x="3360650" y="3137179"/>
                </a:lnTo>
                <a:lnTo>
                  <a:pt x="3359234" y="3137179"/>
                </a:lnTo>
                <a:lnTo>
                  <a:pt x="3358172" y="3137179"/>
                </a:lnTo>
                <a:lnTo>
                  <a:pt x="3353214" y="3137534"/>
                </a:lnTo>
                <a:lnTo>
                  <a:pt x="3334104" y="3138898"/>
                </a:lnTo>
                <a:lnTo>
                  <a:pt x="3335859" y="3133284"/>
                </a:lnTo>
                <a:lnTo>
                  <a:pt x="3337984" y="3127264"/>
                </a:lnTo>
                <a:lnTo>
                  <a:pt x="3339047" y="3121245"/>
                </a:lnTo>
                <a:lnTo>
                  <a:pt x="3339755" y="3118765"/>
                </a:lnTo>
                <a:lnTo>
                  <a:pt x="3340464" y="3115578"/>
                </a:lnTo>
                <a:lnTo>
                  <a:pt x="3341172" y="3112391"/>
                </a:lnTo>
                <a:lnTo>
                  <a:pt x="3341526" y="3109204"/>
                </a:lnTo>
                <a:lnTo>
                  <a:pt x="3342589" y="3106371"/>
                </a:lnTo>
                <a:lnTo>
                  <a:pt x="3342942" y="3103184"/>
                </a:lnTo>
                <a:lnTo>
                  <a:pt x="3343297" y="3100351"/>
                </a:lnTo>
                <a:lnTo>
                  <a:pt x="3343650" y="3097164"/>
                </a:lnTo>
                <a:lnTo>
                  <a:pt x="3344359" y="3090790"/>
                </a:lnTo>
                <a:lnTo>
                  <a:pt x="3345067" y="3084416"/>
                </a:lnTo>
                <a:lnTo>
                  <a:pt x="3345422" y="3078396"/>
                </a:lnTo>
                <a:lnTo>
                  <a:pt x="3345776" y="3071313"/>
                </a:lnTo>
                <a:lnTo>
                  <a:pt x="3345776" y="3068126"/>
                </a:lnTo>
                <a:lnTo>
                  <a:pt x="3345776" y="3064939"/>
                </a:lnTo>
                <a:lnTo>
                  <a:pt x="3345776" y="3061752"/>
                </a:lnTo>
                <a:lnTo>
                  <a:pt x="3345776" y="3058210"/>
                </a:lnTo>
                <a:lnTo>
                  <a:pt x="3345422" y="3051483"/>
                </a:lnTo>
                <a:lnTo>
                  <a:pt x="3345422" y="3047941"/>
                </a:lnTo>
                <a:lnTo>
                  <a:pt x="3345067" y="3044754"/>
                </a:lnTo>
                <a:lnTo>
                  <a:pt x="3344359" y="3038380"/>
                </a:lnTo>
                <a:lnTo>
                  <a:pt x="3343650" y="3031297"/>
                </a:lnTo>
                <a:lnTo>
                  <a:pt x="3342942" y="3024569"/>
                </a:lnTo>
                <a:lnTo>
                  <a:pt x="3341526" y="3017487"/>
                </a:lnTo>
                <a:lnTo>
                  <a:pt x="3340817" y="3014653"/>
                </a:lnTo>
                <a:lnTo>
                  <a:pt x="3340109" y="3010758"/>
                </a:lnTo>
                <a:lnTo>
                  <a:pt x="3339401" y="3007217"/>
                </a:lnTo>
                <a:lnTo>
                  <a:pt x="3338692" y="3003322"/>
                </a:lnTo>
                <a:lnTo>
                  <a:pt x="3335151" y="2989865"/>
                </a:lnTo>
                <a:lnTo>
                  <a:pt x="3332672" y="2982783"/>
                </a:lnTo>
                <a:lnTo>
                  <a:pt x="3330547" y="2976054"/>
                </a:lnTo>
                <a:lnTo>
                  <a:pt x="3325234" y="2961890"/>
                </a:lnTo>
                <a:lnTo>
                  <a:pt x="3323464" y="2958349"/>
                </a:lnTo>
                <a:lnTo>
                  <a:pt x="3322047" y="2955162"/>
                </a:lnTo>
                <a:lnTo>
                  <a:pt x="3320630" y="2951620"/>
                </a:lnTo>
                <a:lnTo>
                  <a:pt x="3318506" y="2948080"/>
                </a:lnTo>
                <a:lnTo>
                  <a:pt x="3317089" y="2944538"/>
                </a:lnTo>
                <a:lnTo>
                  <a:pt x="3315318" y="2940643"/>
                </a:lnTo>
                <a:lnTo>
                  <a:pt x="3313192" y="2937456"/>
                </a:lnTo>
                <a:lnTo>
                  <a:pt x="3311422" y="2933914"/>
                </a:lnTo>
                <a:lnTo>
                  <a:pt x="3309651" y="2931081"/>
                </a:lnTo>
                <a:lnTo>
                  <a:pt x="3307881" y="2928249"/>
                </a:lnTo>
                <a:lnTo>
                  <a:pt x="3306464" y="2925416"/>
                </a:lnTo>
                <a:lnTo>
                  <a:pt x="3304693" y="2922229"/>
                </a:lnTo>
                <a:lnTo>
                  <a:pt x="3302922" y="2919395"/>
                </a:lnTo>
                <a:lnTo>
                  <a:pt x="3300798" y="2916208"/>
                </a:lnTo>
                <a:lnTo>
                  <a:pt x="3299026" y="2912667"/>
                </a:lnTo>
                <a:lnTo>
                  <a:pt x="3297256" y="2910188"/>
                </a:lnTo>
                <a:lnTo>
                  <a:pt x="3295131" y="2907001"/>
                </a:lnTo>
                <a:lnTo>
                  <a:pt x="3293006" y="2903459"/>
                </a:lnTo>
                <a:lnTo>
                  <a:pt x="3290881" y="2900273"/>
                </a:lnTo>
                <a:lnTo>
                  <a:pt x="3289110" y="2897440"/>
                </a:lnTo>
                <a:lnTo>
                  <a:pt x="3286631" y="2893899"/>
                </a:lnTo>
                <a:lnTo>
                  <a:pt x="3284506" y="2890357"/>
                </a:lnTo>
                <a:lnTo>
                  <a:pt x="3282026" y="2887525"/>
                </a:lnTo>
                <a:lnTo>
                  <a:pt x="3279901" y="2883983"/>
                </a:lnTo>
                <a:lnTo>
                  <a:pt x="3277423" y="2880796"/>
                </a:lnTo>
                <a:lnTo>
                  <a:pt x="3274943" y="2877255"/>
                </a:lnTo>
                <a:lnTo>
                  <a:pt x="3272464" y="2874422"/>
                </a:lnTo>
                <a:lnTo>
                  <a:pt x="3270340" y="2870881"/>
                </a:lnTo>
                <a:lnTo>
                  <a:pt x="3267506" y="2867339"/>
                </a:lnTo>
                <a:lnTo>
                  <a:pt x="3264673" y="2863444"/>
                </a:lnTo>
                <a:lnTo>
                  <a:pt x="3262193" y="2860257"/>
                </a:lnTo>
                <a:lnTo>
                  <a:pt x="3259360" y="2857071"/>
                </a:lnTo>
                <a:lnTo>
                  <a:pt x="3256881" y="2853529"/>
                </a:lnTo>
                <a:lnTo>
                  <a:pt x="3253693" y="2849988"/>
                </a:lnTo>
                <a:lnTo>
                  <a:pt x="3250860" y="2846800"/>
                </a:lnTo>
                <a:lnTo>
                  <a:pt x="3248027" y="2843260"/>
                </a:lnTo>
                <a:lnTo>
                  <a:pt x="3242006" y="2836178"/>
                </a:lnTo>
                <a:lnTo>
                  <a:pt x="3238818" y="2832281"/>
                </a:lnTo>
                <a:lnTo>
                  <a:pt x="3237048" y="2830511"/>
                </a:lnTo>
                <a:lnTo>
                  <a:pt x="3236694" y="2830158"/>
                </a:lnTo>
                <a:lnTo>
                  <a:pt x="3257943" y="2824845"/>
                </a:lnTo>
                <a:lnTo>
                  <a:pt x="3269276" y="2821659"/>
                </a:lnTo>
                <a:lnTo>
                  <a:pt x="3274590" y="2820596"/>
                </a:lnTo>
                <a:lnTo>
                  <a:pt x="3272110" y="2820950"/>
                </a:lnTo>
                <a:lnTo>
                  <a:pt x="3269276" y="2821659"/>
                </a:lnTo>
                <a:lnTo>
                  <a:pt x="3271402" y="2820950"/>
                </a:lnTo>
                <a:lnTo>
                  <a:pt x="3270340" y="2820950"/>
                </a:lnTo>
                <a:lnTo>
                  <a:pt x="3267152" y="2820596"/>
                </a:lnTo>
                <a:lnTo>
                  <a:pt x="3255818" y="2819534"/>
                </a:lnTo>
                <a:lnTo>
                  <a:pt x="3244840" y="2817763"/>
                </a:lnTo>
                <a:lnTo>
                  <a:pt x="3234215" y="2816700"/>
                </a:lnTo>
                <a:lnTo>
                  <a:pt x="3222882" y="2815284"/>
                </a:lnTo>
                <a:lnTo>
                  <a:pt x="3211902" y="2813867"/>
                </a:lnTo>
                <a:lnTo>
                  <a:pt x="3200569" y="2812452"/>
                </a:lnTo>
                <a:lnTo>
                  <a:pt x="3189590" y="2811035"/>
                </a:lnTo>
                <a:lnTo>
                  <a:pt x="3178611" y="2809263"/>
                </a:lnTo>
                <a:lnTo>
                  <a:pt x="3176132" y="2808910"/>
                </a:lnTo>
                <a:lnTo>
                  <a:pt x="3173652" y="2808556"/>
                </a:lnTo>
                <a:lnTo>
                  <a:pt x="3173652" y="2806431"/>
                </a:lnTo>
                <a:lnTo>
                  <a:pt x="3174361" y="2802181"/>
                </a:lnTo>
                <a:lnTo>
                  <a:pt x="3174716" y="2797578"/>
                </a:lnTo>
                <a:lnTo>
                  <a:pt x="3174716" y="2793329"/>
                </a:lnTo>
                <a:lnTo>
                  <a:pt x="3175424" y="2788725"/>
                </a:lnTo>
                <a:lnTo>
                  <a:pt x="3175424" y="2784122"/>
                </a:lnTo>
                <a:lnTo>
                  <a:pt x="3174716" y="2779164"/>
                </a:lnTo>
                <a:lnTo>
                  <a:pt x="3174716" y="2774560"/>
                </a:lnTo>
                <a:lnTo>
                  <a:pt x="3174361" y="2769603"/>
                </a:lnTo>
                <a:lnTo>
                  <a:pt x="3174361" y="2767832"/>
                </a:lnTo>
                <a:lnTo>
                  <a:pt x="3174007" y="2767123"/>
                </a:lnTo>
                <a:lnTo>
                  <a:pt x="3172236" y="2765353"/>
                </a:lnTo>
                <a:lnTo>
                  <a:pt x="3164444" y="2758624"/>
                </a:lnTo>
                <a:lnTo>
                  <a:pt x="3160194" y="2755084"/>
                </a:lnTo>
                <a:lnTo>
                  <a:pt x="3155944" y="2751897"/>
                </a:lnTo>
                <a:lnTo>
                  <a:pt x="3152049" y="2748355"/>
                </a:lnTo>
                <a:lnTo>
                  <a:pt x="3147799" y="2744814"/>
                </a:lnTo>
                <a:lnTo>
                  <a:pt x="3139653" y="2737378"/>
                </a:lnTo>
                <a:lnTo>
                  <a:pt x="3131153" y="2731003"/>
                </a:lnTo>
                <a:lnTo>
                  <a:pt x="3122653" y="2724629"/>
                </a:lnTo>
                <a:lnTo>
                  <a:pt x="3113445" y="2717900"/>
                </a:lnTo>
                <a:lnTo>
                  <a:pt x="3095383" y="2704798"/>
                </a:lnTo>
                <a:lnTo>
                  <a:pt x="3076258" y="2692758"/>
                </a:lnTo>
                <a:lnTo>
                  <a:pt x="3066342" y="2686384"/>
                </a:lnTo>
                <a:lnTo>
                  <a:pt x="3056425" y="2680364"/>
                </a:lnTo>
                <a:lnTo>
                  <a:pt x="3046508" y="2674698"/>
                </a:lnTo>
                <a:lnTo>
                  <a:pt x="3036237" y="2668678"/>
                </a:lnTo>
                <a:lnTo>
                  <a:pt x="3025612" y="2663366"/>
                </a:lnTo>
                <a:lnTo>
                  <a:pt x="3015342" y="2658054"/>
                </a:lnTo>
                <a:lnTo>
                  <a:pt x="3004717" y="2652743"/>
                </a:lnTo>
                <a:lnTo>
                  <a:pt x="2993738" y="2647785"/>
                </a:lnTo>
                <a:lnTo>
                  <a:pt x="2982759" y="2643182"/>
                </a:lnTo>
                <a:lnTo>
                  <a:pt x="2971426" y="2637870"/>
                </a:lnTo>
                <a:lnTo>
                  <a:pt x="2960093" y="2633975"/>
                </a:lnTo>
                <a:lnTo>
                  <a:pt x="2948760" y="2629725"/>
                </a:lnTo>
                <a:lnTo>
                  <a:pt x="2937426" y="2625829"/>
                </a:lnTo>
                <a:lnTo>
                  <a:pt x="2925385" y="2621934"/>
                </a:lnTo>
                <a:lnTo>
                  <a:pt x="2913343" y="2618039"/>
                </a:lnTo>
                <a:lnTo>
                  <a:pt x="2901656" y="2614497"/>
                </a:lnTo>
                <a:lnTo>
                  <a:pt x="2889614" y="2611665"/>
                </a:lnTo>
                <a:lnTo>
                  <a:pt x="2877219" y="2608832"/>
                </a:lnTo>
                <a:lnTo>
                  <a:pt x="2865177" y="2605999"/>
                </a:lnTo>
                <a:lnTo>
                  <a:pt x="2852427" y="2603520"/>
                </a:lnTo>
                <a:lnTo>
                  <a:pt x="2840031" y="2601750"/>
                </a:lnTo>
                <a:lnTo>
                  <a:pt x="2827636" y="2599978"/>
                </a:lnTo>
                <a:lnTo>
                  <a:pt x="2815240" y="2598562"/>
                </a:lnTo>
                <a:lnTo>
                  <a:pt x="2802136" y="2596791"/>
                </a:lnTo>
                <a:lnTo>
                  <a:pt x="2789386" y="2596083"/>
                </a:lnTo>
                <a:lnTo>
                  <a:pt x="2776636" y="2595729"/>
                </a:lnTo>
                <a:lnTo>
                  <a:pt x="2763887" y="2595375"/>
                </a:lnTo>
                <a:lnTo>
                  <a:pt x="2750428" y="2595021"/>
                </a:lnTo>
                <a:lnTo>
                  <a:pt x="2747949" y="2594666"/>
                </a:lnTo>
                <a:lnTo>
                  <a:pt x="2744762" y="2593958"/>
                </a:lnTo>
                <a:lnTo>
                  <a:pt x="2741574" y="2592188"/>
                </a:lnTo>
                <a:lnTo>
                  <a:pt x="2738740" y="2590063"/>
                </a:lnTo>
                <a:lnTo>
                  <a:pt x="2735907" y="2587231"/>
                </a:lnTo>
                <a:lnTo>
                  <a:pt x="2733074" y="2584751"/>
                </a:lnTo>
                <a:lnTo>
                  <a:pt x="2730949" y="2581564"/>
                </a:lnTo>
                <a:lnTo>
                  <a:pt x="2728824" y="2578023"/>
                </a:lnTo>
                <a:lnTo>
                  <a:pt x="2728470" y="2574482"/>
                </a:lnTo>
                <a:lnTo>
                  <a:pt x="2728116" y="2571649"/>
                </a:lnTo>
                <a:lnTo>
                  <a:pt x="2728824" y="2568817"/>
                </a:lnTo>
                <a:lnTo>
                  <a:pt x="2730240" y="2566692"/>
                </a:lnTo>
                <a:lnTo>
                  <a:pt x="2732012" y="2564567"/>
                </a:lnTo>
                <a:lnTo>
                  <a:pt x="2734490" y="2563505"/>
                </a:lnTo>
                <a:lnTo>
                  <a:pt x="2736616" y="2562796"/>
                </a:lnTo>
                <a:lnTo>
                  <a:pt x="2739804" y="2562796"/>
                </a:lnTo>
                <a:lnTo>
                  <a:pt x="2747949" y="2559963"/>
                </a:lnTo>
                <a:lnTo>
                  <a:pt x="2755740" y="2557838"/>
                </a:lnTo>
                <a:lnTo>
                  <a:pt x="2764240" y="2555714"/>
                </a:lnTo>
                <a:lnTo>
                  <a:pt x="2772386" y="2553589"/>
                </a:lnTo>
                <a:lnTo>
                  <a:pt x="2780886" y="2551464"/>
                </a:lnTo>
                <a:lnTo>
                  <a:pt x="2789032" y="2549694"/>
                </a:lnTo>
                <a:lnTo>
                  <a:pt x="2797178" y="2547569"/>
                </a:lnTo>
                <a:lnTo>
                  <a:pt x="2804970" y="2545799"/>
                </a:lnTo>
                <a:lnTo>
                  <a:pt x="2813115" y="2544736"/>
                </a:lnTo>
                <a:lnTo>
                  <a:pt x="2821614" y="2542965"/>
                </a:lnTo>
                <a:lnTo>
                  <a:pt x="2829761" y="2541549"/>
                </a:lnTo>
                <a:lnTo>
                  <a:pt x="2837552" y="2540132"/>
                </a:lnTo>
                <a:lnTo>
                  <a:pt x="2845344" y="2539070"/>
                </a:lnTo>
                <a:lnTo>
                  <a:pt x="2853489" y="2537300"/>
                </a:lnTo>
                <a:lnTo>
                  <a:pt x="2861636" y="2536591"/>
                </a:lnTo>
                <a:lnTo>
                  <a:pt x="2869781" y="2535528"/>
                </a:lnTo>
                <a:lnTo>
                  <a:pt x="2877219" y="2534112"/>
                </a:lnTo>
                <a:lnTo>
                  <a:pt x="2885364" y="2533404"/>
                </a:lnTo>
                <a:lnTo>
                  <a:pt x="2893156" y="2532696"/>
                </a:lnTo>
                <a:lnTo>
                  <a:pt x="2901302" y="2531988"/>
                </a:lnTo>
                <a:lnTo>
                  <a:pt x="2908739" y="2531633"/>
                </a:lnTo>
                <a:lnTo>
                  <a:pt x="2916530" y="2530925"/>
                </a:lnTo>
                <a:lnTo>
                  <a:pt x="2924322" y="2530571"/>
                </a:lnTo>
                <a:lnTo>
                  <a:pt x="2932114" y="2529508"/>
                </a:lnTo>
                <a:lnTo>
                  <a:pt x="2939552" y="2529508"/>
                </a:lnTo>
                <a:lnTo>
                  <a:pt x="2947696" y="2529508"/>
                </a:lnTo>
                <a:lnTo>
                  <a:pt x="2955134" y="2529155"/>
                </a:lnTo>
                <a:lnTo>
                  <a:pt x="2962572" y="2529155"/>
                </a:lnTo>
                <a:lnTo>
                  <a:pt x="2970363" y="2528800"/>
                </a:lnTo>
                <a:lnTo>
                  <a:pt x="2977801" y="2528800"/>
                </a:lnTo>
                <a:lnTo>
                  <a:pt x="2985238" y="2529155"/>
                </a:lnTo>
                <a:lnTo>
                  <a:pt x="2992676" y="2529508"/>
                </a:lnTo>
                <a:lnTo>
                  <a:pt x="3000113" y="2529508"/>
                </a:lnTo>
                <a:lnTo>
                  <a:pt x="3007551" y="2529508"/>
                </a:lnTo>
                <a:lnTo>
                  <a:pt x="3014988" y="2530217"/>
                </a:lnTo>
                <a:lnTo>
                  <a:pt x="3022426" y="2530925"/>
                </a:lnTo>
                <a:lnTo>
                  <a:pt x="3029509" y="2531280"/>
                </a:lnTo>
                <a:lnTo>
                  <a:pt x="3036946" y="2531988"/>
                </a:lnTo>
                <a:lnTo>
                  <a:pt x="3044029" y="2532342"/>
                </a:lnTo>
                <a:lnTo>
                  <a:pt x="3051112" y="2532696"/>
                </a:lnTo>
                <a:lnTo>
                  <a:pt x="3079445" y="2536237"/>
                </a:lnTo>
                <a:lnTo>
                  <a:pt x="3086528" y="2536945"/>
                </a:lnTo>
                <a:lnTo>
                  <a:pt x="3090070" y="2537300"/>
                </a:lnTo>
                <a:lnTo>
                  <a:pt x="3091133" y="2537300"/>
                </a:lnTo>
                <a:lnTo>
                  <a:pt x="3091842" y="2537653"/>
                </a:lnTo>
                <a:lnTo>
                  <a:pt x="3092195" y="2538362"/>
                </a:lnTo>
                <a:lnTo>
                  <a:pt x="3096800" y="2544027"/>
                </a:lnTo>
                <a:lnTo>
                  <a:pt x="3100695" y="2548986"/>
                </a:lnTo>
                <a:lnTo>
                  <a:pt x="3102112" y="2551110"/>
                </a:lnTo>
                <a:lnTo>
                  <a:pt x="3102112" y="2551464"/>
                </a:lnTo>
                <a:lnTo>
                  <a:pt x="3102466" y="2551464"/>
                </a:lnTo>
                <a:lnTo>
                  <a:pt x="3106716" y="2551110"/>
                </a:lnTo>
                <a:lnTo>
                  <a:pt x="3115216" y="2550756"/>
                </a:lnTo>
                <a:lnTo>
                  <a:pt x="3123361" y="2550048"/>
                </a:lnTo>
                <a:lnTo>
                  <a:pt x="3131861" y="2549339"/>
                </a:lnTo>
                <a:lnTo>
                  <a:pt x="3140361" y="2548631"/>
                </a:lnTo>
                <a:lnTo>
                  <a:pt x="3148508" y="2548277"/>
                </a:lnTo>
                <a:lnTo>
                  <a:pt x="3156653" y="2547215"/>
                </a:lnTo>
                <a:lnTo>
                  <a:pt x="3165152" y="2546507"/>
                </a:lnTo>
                <a:lnTo>
                  <a:pt x="3173299" y="2546152"/>
                </a:lnTo>
                <a:lnTo>
                  <a:pt x="3181799" y="2545444"/>
                </a:lnTo>
                <a:lnTo>
                  <a:pt x="3190299" y="2544736"/>
                </a:lnTo>
                <a:lnTo>
                  <a:pt x="3194194" y="2544382"/>
                </a:lnTo>
                <a:lnTo>
                  <a:pt x="3194667" y="2544382"/>
                </a:lnTo>
                <a:lnTo>
                  <a:pt x="3193486" y="2544736"/>
                </a:lnTo>
                <a:lnTo>
                  <a:pt x="3183924" y="2546861"/>
                </a:lnTo>
                <a:lnTo>
                  <a:pt x="3167632" y="2551464"/>
                </a:lnTo>
                <a:lnTo>
                  <a:pt x="3167986" y="2551464"/>
                </a:lnTo>
                <a:lnTo>
                  <a:pt x="3168694" y="2551818"/>
                </a:lnTo>
                <a:lnTo>
                  <a:pt x="3180028" y="2552173"/>
                </a:lnTo>
                <a:lnTo>
                  <a:pt x="3188527" y="2557129"/>
                </a:lnTo>
                <a:lnTo>
                  <a:pt x="3201277" y="2559963"/>
                </a:lnTo>
                <a:lnTo>
                  <a:pt x="3204465" y="2560671"/>
                </a:lnTo>
                <a:lnTo>
                  <a:pt x="3208007" y="2562088"/>
                </a:lnTo>
                <a:lnTo>
                  <a:pt x="3210840" y="2563150"/>
                </a:lnTo>
                <a:lnTo>
                  <a:pt x="3214027" y="2563858"/>
                </a:lnTo>
                <a:lnTo>
                  <a:pt x="3220048" y="2565629"/>
                </a:lnTo>
                <a:lnTo>
                  <a:pt x="3226423" y="2567754"/>
                </a:lnTo>
                <a:lnTo>
                  <a:pt x="3232444" y="2569170"/>
                </a:lnTo>
                <a:lnTo>
                  <a:pt x="3238818" y="2571295"/>
                </a:lnTo>
                <a:lnTo>
                  <a:pt x="3244485" y="2573420"/>
                </a:lnTo>
                <a:lnTo>
                  <a:pt x="3250506" y="2575544"/>
                </a:lnTo>
                <a:lnTo>
                  <a:pt x="3256526" y="2577669"/>
                </a:lnTo>
                <a:lnTo>
                  <a:pt x="3262193" y="2579794"/>
                </a:lnTo>
                <a:lnTo>
                  <a:pt x="3267860" y="2581564"/>
                </a:lnTo>
                <a:lnTo>
                  <a:pt x="3273526" y="2583689"/>
                </a:lnTo>
                <a:lnTo>
                  <a:pt x="3279548" y="2586168"/>
                </a:lnTo>
                <a:lnTo>
                  <a:pt x="3284860" y="2588293"/>
                </a:lnTo>
                <a:lnTo>
                  <a:pt x="3290526" y="2590417"/>
                </a:lnTo>
                <a:lnTo>
                  <a:pt x="3295839" y="2592542"/>
                </a:lnTo>
                <a:lnTo>
                  <a:pt x="3301151" y="2594666"/>
                </a:lnTo>
                <a:lnTo>
                  <a:pt x="3306818" y="2597146"/>
                </a:lnTo>
                <a:lnTo>
                  <a:pt x="3312131" y="2599978"/>
                </a:lnTo>
                <a:lnTo>
                  <a:pt x="3317442" y="2601750"/>
                </a:lnTo>
                <a:lnTo>
                  <a:pt x="3322756" y="2604228"/>
                </a:lnTo>
                <a:lnTo>
                  <a:pt x="3327714" y="2606353"/>
                </a:lnTo>
                <a:lnTo>
                  <a:pt x="3333380" y="2609185"/>
                </a:lnTo>
                <a:lnTo>
                  <a:pt x="3338339" y="2612019"/>
                </a:lnTo>
                <a:lnTo>
                  <a:pt x="3343297" y="2614144"/>
                </a:lnTo>
                <a:lnTo>
                  <a:pt x="3348609" y="2616622"/>
                </a:lnTo>
                <a:lnTo>
                  <a:pt x="3353567" y="2618747"/>
                </a:lnTo>
                <a:lnTo>
                  <a:pt x="3356047" y="2619809"/>
                </a:lnTo>
                <a:lnTo>
                  <a:pt x="3358526" y="2621580"/>
                </a:lnTo>
                <a:lnTo>
                  <a:pt x="3363130" y="2624059"/>
                </a:lnTo>
                <a:lnTo>
                  <a:pt x="3368088" y="2626538"/>
                </a:lnTo>
                <a:lnTo>
                  <a:pt x="3373047" y="2629016"/>
                </a:lnTo>
                <a:lnTo>
                  <a:pt x="3377650" y="2631495"/>
                </a:lnTo>
                <a:lnTo>
                  <a:pt x="3382963" y="2634328"/>
                </a:lnTo>
                <a:lnTo>
                  <a:pt x="3387567" y="2636807"/>
                </a:lnTo>
                <a:lnTo>
                  <a:pt x="3397130" y="2641765"/>
                </a:lnTo>
                <a:lnTo>
                  <a:pt x="3406338" y="2646722"/>
                </a:lnTo>
                <a:lnTo>
                  <a:pt x="3415546" y="2652389"/>
                </a:lnTo>
                <a:lnTo>
                  <a:pt x="3424400" y="2657701"/>
                </a:lnTo>
                <a:lnTo>
                  <a:pt x="3433254" y="2663012"/>
                </a:lnTo>
                <a:lnTo>
                  <a:pt x="3442108" y="2668325"/>
                </a:lnTo>
                <a:lnTo>
                  <a:pt x="3450962" y="2673635"/>
                </a:lnTo>
                <a:lnTo>
                  <a:pt x="3459816" y="2679302"/>
                </a:lnTo>
                <a:lnTo>
                  <a:pt x="3467962" y="2684614"/>
                </a:lnTo>
                <a:lnTo>
                  <a:pt x="3476462" y="2689926"/>
                </a:lnTo>
                <a:lnTo>
                  <a:pt x="3484962" y="2695591"/>
                </a:lnTo>
                <a:lnTo>
                  <a:pt x="3493462" y="2700549"/>
                </a:lnTo>
                <a:lnTo>
                  <a:pt x="3497712" y="2703736"/>
                </a:lnTo>
                <a:lnTo>
                  <a:pt x="3501962" y="2706568"/>
                </a:lnTo>
                <a:lnTo>
                  <a:pt x="3505857" y="2709048"/>
                </a:lnTo>
                <a:lnTo>
                  <a:pt x="3510107" y="2711880"/>
                </a:lnTo>
                <a:lnTo>
                  <a:pt x="3514357" y="2714360"/>
                </a:lnTo>
                <a:lnTo>
                  <a:pt x="3518607" y="2717547"/>
                </a:lnTo>
                <a:lnTo>
                  <a:pt x="3522504" y="2720379"/>
                </a:lnTo>
                <a:lnTo>
                  <a:pt x="3526398" y="2722859"/>
                </a:lnTo>
                <a:lnTo>
                  <a:pt x="3533836" y="2727816"/>
                </a:lnTo>
                <a:lnTo>
                  <a:pt x="3541628" y="2732420"/>
                </a:lnTo>
                <a:lnTo>
                  <a:pt x="3548712" y="2737023"/>
                </a:lnTo>
                <a:lnTo>
                  <a:pt x="3556503" y="2741627"/>
                </a:lnTo>
                <a:lnTo>
                  <a:pt x="3564294" y="2745877"/>
                </a:lnTo>
                <a:lnTo>
                  <a:pt x="3571378" y="2750126"/>
                </a:lnTo>
                <a:lnTo>
                  <a:pt x="3579170" y="2754729"/>
                </a:lnTo>
                <a:lnTo>
                  <a:pt x="3586606" y="2758979"/>
                </a:lnTo>
                <a:lnTo>
                  <a:pt x="3589440" y="2758271"/>
                </a:lnTo>
                <a:lnTo>
                  <a:pt x="3592628" y="2757562"/>
                </a:lnTo>
                <a:lnTo>
                  <a:pt x="3595106" y="2757562"/>
                </a:lnTo>
                <a:lnTo>
                  <a:pt x="3597586" y="2757916"/>
                </a:lnTo>
                <a:lnTo>
                  <a:pt x="3614939" y="2760749"/>
                </a:lnTo>
                <a:lnTo>
                  <a:pt x="3624148" y="2762166"/>
                </a:lnTo>
                <a:lnTo>
                  <a:pt x="3628398" y="2763228"/>
                </a:lnTo>
                <a:lnTo>
                  <a:pt x="3632648" y="2764291"/>
                </a:lnTo>
                <a:lnTo>
                  <a:pt x="3637252" y="2765353"/>
                </a:lnTo>
                <a:lnTo>
                  <a:pt x="3641502" y="2766416"/>
                </a:lnTo>
                <a:lnTo>
                  <a:pt x="3646106" y="2767478"/>
                </a:lnTo>
                <a:lnTo>
                  <a:pt x="3650710" y="2768540"/>
                </a:lnTo>
                <a:lnTo>
                  <a:pt x="3667710" y="2774206"/>
                </a:lnTo>
                <a:lnTo>
                  <a:pt x="3663460" y="2769956"/>
                </a:lnTo>
                <a:lnTo>
                  <a:pt x="3659564" y="2765708"/>
                </a:lnTo>
                <a:lnTo>
                  <a:pt x="3655314" y="2761458"/>
                </a:lnTo>
                <a:lnTo>
                  <a:pt x="3651064" y="2757209"/>
                </a:lnTo>
                <a:lnTo>
                  <a:pt x="3648939" y="2755437"/>
                </a:lnTo>
                <a:lnTo>
                  <a:pt x="3647169" y="2753312"/>
                </a:lnTo>
                <a:lnTo>
                  <a:pt x="3645752" y="2750126"/>
                </a:lnTo>
                <a:lnTo>
                  <a:pt x="3645044" y="2747293"/>
                </a:lnTo>
                <a:lnTo>
                  <a:pt x="3644689" y="2743397"/>
                </a:lnTo>
                <a:lnTo>
                  <a:pt x="3644689" y="2739148"/>
                </a:lnTo>
                <a:lnTo>
                  <a:pt x="3645044" y="2734898"/>
                </a:lnTo>
                <a:lnTo>
                  <a:pt x="3645752" y="2730295"/>
                </a:lnTo>
                <a:lnTo>
                  <a:pt x="3646460" y="2725338"/>
                </a:lnTo>
                <a:lnTo>
                  <a:pt x="3647877" y="2720379"/>
                </a:lnTo>
                <a:lnTo>
                  <a:pt x="3650002" y="2714714"/>
                </a:lnTo>
                <a:lnTo>
                  <a:pt x="3652127" y="2709048"/>
                </a:lnTo>
                <a:lnTo>
                  <a:pt x="3654960" y="2703381"/>
                </a:lnTo>
                <a:lnTo>
                  <a:pt x="3657794" y="2697716"/>
                </a:lnTo>
                <a:lnTo>
                  <a:pt x="3660980" y="2691696"/>
                </a:lnTo>
                <a:lnTo>
                  <a:pt x="3664877" y="2685676"/>
                </a:lnTo>
                <a:lnTo>
                  <a:pt x="3668418" y="2680718"/>
                </a:lnTo>
                <a:lnTo>
                  <a:pt x="3672314" y="2676115"/>
                </a:lnTo>
                <a:lnTo>
                  <a:pt x="3676210" y="2671865"/>
                </a:lnTo>
                <a:lnTo>
                  <a:pt x="3679752" y="2667970"/>
                </a:lnTo>
                <a:lnTo>
                  <a:pt x="3683647" y="2664074"/>
                </a:lnTo>
                <a:lnTo>
                  <a:pt x="3687543" y="2660533"/>
                </a:lnTo>
                <a:lnTo>
                  <a:pt x="3691793" y="2657346"/>
                </a:lnTo>
                <a:lnTo>
                  <a:pt x="3695688" y="2654159"/>
                </a:lnTo>
                <a:lnTo>
                  <a:pt x="3689668" y="2640349"/>
                </a:lnTo>
                <a:lnTo>
                  <a:pt x="3682938" y="2626184"/>
                </a:lnTo>
                <a:lnTo>
                  <a:pt x="3676564" y="2612019"/>
                </a:lnTo>
                <a:lnTo>
                  <a:pt x="3669480" y="2597855"/>
                </a:lnTo>
                <a:lnTo>
                  <a:pt x="3661689" y="2583336"/>
                </a:lnTo>
                <a:lnTo>
                  <a:pt x="3654606" y="2568817"/>
                </a:lnTo>
                <a:lnTo>
                  <a:pt x="3646460" y="2554297"/>
                </a:lnTo>
                <a:lnTo>
                  <a:pt x="3637960" y="2539778"/>
                </a:lnTo>
                <a:lnTo>
                  <a:pt x="3629460" y="2524551"/>
                </a:lnTo>
                <a:lnTo>
                  <a:pt x="3620252" y="2509679"/>
                </a:lnTo>
                <a:lnTo>
                  <a:pt x="3611044" y="2495160"/>
                </a:lnTo>
                <a:lnTo>
                  <a:pt x="3601481" y="2480286"/>
                </a:lnTo>
                <a:lnTo>
                  <a:pt x="3591211" y="2465058"/>
                </a:lnTo>
                <a:lnTo>
                  <a:pt x="3580586" y="2450186"/>
                </a:lnTo>
                <a:lnTo>
                  <a:pt x="3569606" y="2435312"/>
                </a:lnTo>
                <a:lnTo>
                  <a:pt x="3557920" y="2420440"/>
                </a:lnTo>
                <a:lnTo>
                  <a:pt x="3550128" y="2416191"/>
                </a:lnTo>
                <a:lnTo>
                  <a:pt x="3541982" y="2410879"/>
                </a:lnTo>
                <a:lnTo>
                  <a:pt x="3538440" y="2408399"/>
                </a:lnTo>
                <a:lnTo>
                  <a:pt x="3534545" y="2405212"/>
                </a:lnTo>
                <a:lnTo>
                  <a:pt x="3531003" y="2401672"/>
                </a:lnTo>
                <a:lnTo>
                  <a:pt x="3527462" y="2398130"/>
                </a:lnTo>
                <a:lnTo>
                  <a:pt x="3524274" y="2394588"/>
                </a:lnTo>
                <a:lnTo>
                  <a:pt x="3520732" y="2391048"/>
                </a:lnTo>
                <a:lnTo>
                  <a:pt x="3517190" y="2387153"/>
                </a:lnTo>
                <a:lnTo>
                  <a:pt x="3514357" y="2383258"/>
                </a:lnTo>
                <a:lnTo>
                  <a:pt x="3510816" y="2379361"/>
                </a:lnTo>
                <a:lnTo>
                  <a:pt x="3507628" y="2375112"/>
                </a:lnTo>
                <a:lnTo>
                  <a:pt x="3504795" y="2370862"/>
                </a:lnTo>
                <a:lnTo>
                  <a:pt x="3501962" y="2366259"/>
                </a:lnTo>
                <a:lnTo>
                  <a:pt x="3482482" y="2367675"/>
                </a:lnTo>
                <a:lnTo>
                  <a:pt x="3463004" y="2369092"/>
                </a:lnTo>
                <a:lnTo>
                  <a:pt x="3444233" y="2370509"/>
                </a:lnTo>
                <a:lnTo>
                  <a:pt x="3425463" y="2372987"/>
                </a:lnTo>
                <a:lnTo>
                  <a:pt x="3406692" y="2375112"/>
                </a:lnTo>
                <a:lnTo>
                  <a:pt x="3388275" y="2377945"/>
                </a:lnTo>
                <a:lnTo>
                  <a:pt x="3370213" y="2381486"/>
                </a:lnTo>
                <a:lnTo>
                  <a:pt x="3351797" y="2384673"/>
                </a:lnTo>
                <a:lnTo>
                  <a:pt x="3334089" y="2388568"/>
                </a:lnTo>
                <a:lnTo>
                  <a:pt x="3316380" y="2393172"/>
                </a:lnTo>
                <a:lnTo>
                  <a:pt x="3298672" y="2397775"/>
                </a:lnTo>
                <a:lnTo>
                  <a:pt x="3281318" y="2402734"/>
                </a:lnTo>
                <a:lnTo>
                  <a:pt x="3263964" y="2408754"/>
                </a:lnTo>
                <a:lnTo>
                  <a:pt x="3246965" y="2414774"/>
                </a:lnTo>
                <a:lnTo>
                  <a:pt x="3230318" y="2421502"/>
                </a:lnTo>
                <a:lnTo>
                  <a:pt x="3213674" y="2428230"/>
                </a:lnTo>
                <a:lnTo>
                  <a:pt x="3192777" y="2443104"/>
                </a:lnTo>
                <a:lnTo>
                  <a:pt x="3190299" y="2444519"/>
                </a:lnTo>
                <a:lnTo>
                  <a:pt x="3187465" y="2445228"/>
                </a:lnTo>
                <a:lnTo>
                  <a:pt x="3184986" y="2445936"/>
                </a:lnTo>
                <a:lnTo>
                  <a:pt x="3182152" y="2446290"/>
                </a:lnTo>
                <a:lnTo>
                  <a:pt x="3176840" y="2447352"/>
                </a:lnTo>
                <a:lnTo>
                  <a:pt x="3171174" y="2447707"/>
                </a:lnTo>
                <a:lnTo>
                  <a:pt x="3165507" y="2447352"/>
                </a:lnTo>
                <a:lnTo>
                  <a:pt x="3159841" y="2446290"/>
                </a:lnTo>
                <a:lnTo>
                  <a:pt x="3154174" y="2444519"/>
                </a:lnTo>
                <a:lnTo>
                  <a:pt x="3148508" y="2442041"/>
                </a:lnTo>
                <a:lnTo>
                  <a:pt x="3145674" y="2440624"/>
                </a:lnTo>
                <a:lnTo>
                  <a:pt x="3142486" y="2438500"/>
                </a:lnTo>
                <a:lnTo>
                  <a:pt x="3140008" y="2437084"/>
                </a:lnTo>
                <a:lnTo>
                  <a:pt x="3138944" y="2436375"/>
                </a:lnTo>
                <a:lnTo>
                  <a:pt x="3138591" y="2436375"/>
                </a:lnTo>
                <a:lnTo>
                  <a:pt x="3140361" y="2436020"/>
                </a:lnTo>
                <a:lnTo>
                  <a:pt x="3148861" y="2433542"/>
                </a:lnTo>
                <a:lnTo>
                  <a:pt x="3163736" y="2429646"/>
                </a:lnTo>
                <a:lnTo>
                  <a:pt x="3163028" y="2429646"/>
                </a:lnTo>
                <a:lnTo>
                  <a:pt x="3159841" y="2428938"/>
                </a:lnTo>
                <a:lnTo>
                  <a:pt x="3154528" y="2427876"/>
                </a:lnTo>
                <a:lnTo>
                  <a:pt x="3148861" y="2426813"/>
                </a:lnTo>
                <a:lnTo>
                  <a:pt x="3143194" y="2425043"/>
                </a:lnTo>
                <a:lnTo>
                  <a:pt x="3137882" y="2423273"/>
                </a:lnTo>
                <a:lnTo>
                  <a:pt x="3132570" y="2421856"/>
                </a:lnTo>
                <a:lnTo>
                  <a:pt x="3127611" y="2419378"/>
                </a:lnTo>
                <a:lnTo>
                  <a:pt x="3122653" y="2417253"/>
                </a:lnTo>
                <a:lnTo>
                  <a:pt x="3117695" y="2414774"/>
                </a:lnTo>
                <a:lnTo>
                  <a:pt x="3113091" y="2411941"/>
                </a:lnTo>
                <a:lnTo>
                  <a:pt x="3108486" y="2409462"/>
                </a:lnTo>
                <a:lnTo>
                  <a:pt x="3103883" y="2406629"/>
                </a:lnTo>
                <a:lnTo>
                  <a:pt x="3099633" y="2403796"/>
                </a:lnTo>
                <a:lnTo>
                  <a:pt x="3094675" y="2399900"/>
                </a:lnTo>
                <a:lnTo>
                  <a:pt x="3090070" y="2396005"/>
                </a:lnTo>
                <a:lnTo>
                  <a:pt x="3085466" y="2391756"/>
                </a:lnTo>
                <a:lnTo>
                  <a:pt x="3081570" y="2387506"/>
                </a:lnTo>
                <a:lnTo>
                  <a:pt x="3077675" y="2382903"/>
                </a:lnTo>
                <a:lnTo>
                  <a:pt x="3074133" y="2378299"/>
                </a:lnTo>
                <a:lnTo>
                  <a:pt x="3070945" y="2373695"/>
                </a:lnTo>
                <a:lnTo>
                  <a:pt x="3068467" y="2368739"/>
                </a:lnTo>
                <a:lnTo>
                  <a:pt x="3061384" y="2369800"/>
                </a:lnTo>
                <a:lnTo>
                  <a:pt x="3056425" y="2370154"/>
                </a:lnTo>
                <a:lnTo>
                  <a:pt x="3052884" y="2370154"/>
                </a:lnTo>
                <a:lnTo>
                  <a:pt x="3050758" y="2370154"/>
                </a:lnTo>
                <a:lnTo>
                  <a:pt x="3047925" y="2369447"/>
                </a:lnTo>
                <a:lnTo>
                  <a:pt x="3045092" y="2368739"/>
                </a:lnTo>
                <a:lnTo>
                  <a:pt x="3042258" y="2368030"/>
                </a:lnTo>
                <a:lnTo>
                  <a:pt x="3039070" y="2367322"/>
                </a:lnTo>
                <a:lnTo>
                  <a:pt x="3036237" y="2366259"/>
                </a:lnTo>
                <a:lnTo>
                  <a:pt x="3032696" y="2365551"/>
                </a:lnTo>
                <a:lnTo>
                  <a:pt x="3029509" y="2364489"/>
                </a:lnTo>
                <a:lnTo>
                  <a:pt x="3027029" y="2364489"/>
                </a:lnTo>
                <a:lnTo>
                  <a:pt x="3024196" y="2364842"/>
                </a:lnTo>
                <a:lnTo>
                  <a:pt x="3012154" y="2365551"/>
                </a:lnTo>
                <a:lnTo>
                  <a:pt x="2988426" y="2367322"/>
                </a:lnTo>
                <a:lnTo>
                  <a:pt x="2976384" y="2368384"/>
                </a:lnTo>
                <a:lnTo>
                  <a:pt x="2964696" y="2369800"/>
                </a:lnTo>
                <a:lnTo>
                  <a:pt x="2952655" y="2370862"/>
                </a:lnTo>
                <a:lnTo>
                  <a:pt x="2940613" y="2372634"/>
                </a:lnTo>
                <a:lnTo>
                  <a:pt x="2928926" y="2374404"/>
                </a:lnTo>
                <a:lnTo>
                  <a:pt x="2916885" y="2376882"/>
                </a:lnTo>
                <a:lnTo>
                  <a:pt x="2905197" y="2378654"/>
                </a:lnTo>
                <a:lnTo>
                  <a:pt x="2892802" y="2380424"/>
                </a:lnTo>
                <a:lnTo>
                  <a:pt x="2868364" y="2386090"/>
                </a:lnTo>
                <a:lnTo>
                  <a:pt x="2844636" y="2391756"/>
                </a:lnTo>
                <a:lnTo>
                  <a:pt x="2820553" y="2398130"/>
                </a:lnTo>
                <a:lnTo>
                  <a:pt x="2796823" y="2405567"/>
                </a:lnTo>
                <a:lnTo>
                  <a:pt x="2772386" y="2413357"/>
                </a:lnTo>
                <a:lnTo>
                  <a:pt x="2748304" y="2421856"/>
                </a:lnTo>
                <a:lnTo>
                  <a:pt x="2723866" y="2431063"/>
                </a:lnTo>
                <a:lnTo>
                  <a:pt x="2699782" y="2440624"/>
                </a:lnTo>
                <a:lnTo>
                  <a:pt x="2675700" y="2450894"/>
                </a:lnTo>
                <a:lnTo>
                  <a:pt x="2651263" y="2461518"/>
                </a:lnTo>
                <a:lnTo>
                  <a:pt x="2627180" y="2472849"/>
                </a:lnTo>
                <a:lnTo>
                  <a:pt x="2603097" y="2485244"/>
                </a:lnTo>
                <a:lnTo>
                  <a:pt x="2578659" y="2497283"/>
                </a:lnTo>
                <a:lnTo>
                  <a:pt x="2554576" y="2510386"/>
                </a:lnTo>
                <a:lnTo>
                  <a:pt x="2530139" y="2524196"/>
                </a:lnTo>
                <a:lnTo>
                  <a:pt x="2505702" y="2538362"/>
                </a:lnTo>
                <a:lnTo>
                  <a:pt x="2481618" y="2553235"/>
                </a:lnTo>
                <a:lnTo>
                  <a:pt x="2456827" y="2568462"/>
                </a:lnTo>
                <a:lnTo>
                  <a:pt x="2432390" y="2584751"/>
                </a:lnTo>
                <a:lnTo>
                  <a:pt x="2407599" y="2600687"/>
                </a:lnTo>
                <a:lnTo>
                  <a:pt x="2383161" y="2617684"/>
                </a:lnTo>
                <a:lnTo>
                  <a:pt x="2358370" y="2635391"/>
                </a:lnTo>
                <a:lnTo>
                  <a:pt x="2333578" y="2653451"/>
                </a:lnTo>
                <a:lnTo>
                  <a:pt x="2308787" y="2671865"/>
                </a:lnTo>
                <a:lnTo>
                  <a:pt x="2306308" y="2673635"/>
                </a:lnTo>
                <a:lnTo>
                  <a:pt x="2303475" y="2675407"/>
                </a:lnTo>
                <a:lnTo>
                  <a:pt x="2300287" y="2676469"/>
                </a:lnTo>
                <a:lnTo>
                  <a:pt x="2297808" y="2677531"/>
                </a:lnTo>
                <a:lnTo>
                  <a:pt x="2294620" y="2678239"/>
                </a:lnTo>
                <a:lnTo>
                  <a:pt x="2291434" y="2679302"/>
                </a:lnTo>
                <a:lnTo>
                  <a:pt x="2288954" y="2679656"/>
                </a:lnTo>
                <a:lnTo>
                  <a:pt x="2285767" y="2680010"/>
                </a:lnTo>
                <a:lnTo>
                  <a:pt x="2282579" y="2679656"/>
                </a:lnTo>
                <a:lnTo>
                  <a:pt x="2279746" y="2679656"/>
                </a:lnTo>
                <a:lnTo>
                  <a:pt x="2276559" y="2678594"/>
                </a:lnTo>
                <a:lnTo>
                  <a:pt x="2273371" y="2677885"/>
                </a:lnTo>
                <a:lnTo>
                  <a:pt x="2270892" y="2677177"/>
                </a:lnTo>
                <a:lnTo>
                  <a:pt x="2267704" y="2676115"/>
                </a:lnTo>
                <a:lnTo>
                  <a:pt x="2264517" y="2674698"/>
                </a:lnTo>
                <a:lnTo>
                  <a:pt x="2262037" y="2672573"/>
                </a:lnTo>
                <a:lnTo>
                  <a:pt x="2262392" y="2675407"/>
                </a:lnTo>
                <a:lnTo>
                  <a:pt x="2262392" y="2677885"/>
                </a:lnTo>
                <a:lnTo>
                  <a:pt x="2262037" y="2680718"/>
                </a:lnTo>
                <a:lnTo>
                  <a:pt x="2261329" y="2683197"/>
                </a:lnTo>
                <a:lnTo>
                  <a:pt x="2259913" y="2685676"/>
                </a:lnTo>
                <a:lnTo>
                  <a:pt x="2258851" y="2687801"/>
                </a:lnTo>
                <a:lnTo>
                  <a:pt x="2257079" y="2689926"/>
                </a:lnTo>
                <a:lnTo>
                  <a:pt x="2254246" y="2691696"/>
                </a:lnTo>
                <a:lnTo>
                  <a:pt x="2246454" y="2695591"/>
                </a:lnTo>
                <a:lnTo>
                  <a:pt x="2239017" y="2700195"/>
                </a:lnTo>
                <a:lnTo>
                  <a:pt x="2231226" y="2704798"/>
                </a:lnTo>
                <a:lnTo>
                  <a:pt x="2223788" y="2709402"/>
                </a:lnTo>
                <a:lnTo>
                  <a:pt x="2217059" y="2714714"/>
                </a:lnTo>
                <a:lnTo>
                  <a:pt x="2209976" y="2720379"/>
                </a:lnTo>
                <a:lnTo>
                  <a:pt x="2203601" y="2726046"/>
                </a:lnTo>
                <a:lnTo>
                  <a:pt x="2196872" y="2731711"/>
                </a:lnTo>
                <a:lnTo>
                  <a:pt x="2190497" y="2737378"/>
                </a:lnTo>
                <a:lnTo>
                  <a:pt x="2184122" y="2743752"/>
                </a:lnTo>
                <a:lnTo>
                  <a:pt x="2177747" y="2750126"/>
                </a:lnTo>
                <a:lnTo>
                  <a:pt x="2171727" y="2756854"/>
                </a:lnTo>
                <a:lnTo>
                  <a:pt x="2166060" y="2763228"/>
                </a:lnTo>
                <a:lnTo>
                  <a:pt x="2160039" y="2770311"/>
                </a:lnTo>
                <a:lnTo>
                  <a:pt x="2154727" y="2777038"/>
                </a:lnTo>
                <a:lnTo>
                  <a:pt x="2149060" y="2784476"/>
                </a:lnTo>
                <a:lnTo>
                  <a:pt x="2145518" y="2786600"/>
                </a:lnTo>
                <a:lnTo>
                  <a:pt x="2141622" y="2789079"/>
                </a:lnTo>
                <a:lnTo>
                  <a:pt x="2137727" y="2790141"/>
                </a:lnTo>
                <a:lnTo>
                  <a:pt x="2133831" y="2790849"/>
                </a:lnTo>
                <a:lnTo>
                  <a:pt x="2130644" y="2790849"/>
                </a:lnTo>
                <a:lnTo>
                  <a:pt x="2127102" y="2790495"/>
                </a:lnTo>
                <a:lnTo>
                  <a:pt x="2125331" y="2789787"/>
                </a:lnTo>
                <a:lnTo>
                  <a:pt x="2123560" y="2789079"/>
                </a:lnTo>
                <a:lnTo>
                  <a:pt x="2122144" y="2788017"/>
                </a:lnTo>
                <a:lnTo>
                  <a:pt x="2121081" y="2786600"/>
                </a:lnTo>
                <a:lnTo>
                  <a:pt x="2118956" y="2785184"/>
                </a:lnTo>
                <a:lnTo>
                  <a:pt x="2117894" y="2783414"/>
                </a:lnTo>
                <a:lnTo>
                  <a:pt x="2116477" y="2781642"/>
                </a:lnTo>
                <a:lnTo>
                  <a:pt x="2115414" y="2779872"/>
                </a:lnTo>
                <a:lnTo>
                  <a:pt x="2114352" y="2777747"/>
                </a:lnTo>
                <a:lnTo>
                  <a:pt x="2113997" y="2776330"/>
                </a:lnTo>
                <a:lnTo>
                  <a:pt x="2113644" y="2774560"/>
                </a:lnTo>
                <a:lnTo>
                  <a:pt x="2113289" y="2772435"/>
                </a:lnTo>
                <a:lnTo>
                  <a:pt x="2113289" y="2770665"/>
                </a:lnTo>
                <a:lnTo>
                  <a:pt x="2113289" y="2768540"/>
                </a:lnTo>
                <a:lnTo>
                  <a:pt x="2113644" y="2766770"/>
                </a:lnTo>
                <a:lnTo>
                  <a:pt x="2114352" y="2765353"/>
                </a:lnTo>
                <a:lnTo>
                  <a:pt x="2115060" y="2763228"/>
                </a:lnTo>
                <a:lnTo>
                  <a:pt x="2115769" y="2761812"/>
                </a:lnTo>
                <a:lnTo>
                  <a:pt x="2117185" y="2760041"/>
                </a:lnTo>
                <a:lnTo>
                  <a:pt x="2118602" y="2758979"/>
                </a:lnTo>
                <a:lnTo>
                  <a:pt x="2124269" y="2751542"/>
                </a:lnTo>
                <a:lnTo>
                  <a:pt x="2130644" y="2744105"/>
                </a:lnTo>
                <a:lnTo>
                  <a:pt x="2137019" y="2736669"/>
                </a:lnTo>
                <a:lnTo>
                  <a:pt x="2143393" y="2729941"/>
                </a:lnTo>
                <a:lnTo>
                  <a:pt x="2149768" y="2722859"/>
                </a:lnTo>
                <a:lnTo>
                  <a:pt x="2156852" y="2716484"/>
                </a:lnTo>
                <a:lnTo>
                  <a:pt x="2163580" y="2709402"/>
                </a:lnTo>
                <a:lnTo>
                  <a:pt x="2170663" y="2703381"/>
                </a:lnTo>
                <a:lnTo>
                  <a:pt x="2177747" y="2697361"/>
                </a:lnTo>
                <a:lnTo>
                  <a:pt x="2185185" y="2690988"/>
                </a:lnTo>
                <a:lnTo>
                  <a:pt x="2192268" y="2685322"/>
                </a:lnTo>
                <a:lnTo>
                  <a:pt x="2200060" y="2679656"/>
                </a:lnTo>
                <a:lnTo>
                  <a:pt x="2207496" y="2673990"/>
                </a:lnTo>
                <a:lnTo>
                  <a:pt x="2215643" y="2668678"/>
                </a:lnTo>
                <a:lnTo>
                  <a:pt x="2223080" y="2663720"/>
                </a:lnTo>
                <a:lnTo>
                  <a:pt x="2231226" y="2659116"/>
                </a:lnTo>
                <a:lnTo>
                  <a:pt x="2232996" y="2658054"/>
                </a:lnTo>
                <a:lnTo>
                  <a:pt x="2235121" y="2657701"/>
                </a:lnTo>
                <a:lnTo>
                  <a:pt x="2237246" y="2657346"/>
                </a:lnTo>
                <a:lnTo>
                  <a:pt x="2239371" y="2656993"/>
                </a:lnTo>
                <a:lnTo>
                  <a:pt x="2241496" y="2656993"/>
                </a:lnTo>
                <a:lnTo>
                  <a:pt x="2243621" y="2656993"/>
                </a:lnTo>
                <a:lnTo>
                  <a:pt x="2245746" y="2657346"/>
                </a:lnTo>
                <a:lnTo>
                  <a:pt x="2248226" y="2658054"/>
                </a:lnTo>
                <a:lnTo>
                  <a:pt x="2247163" y="2655576"/>
                </a:lnTo>
                <a:lnTo>
                  <a:pt x="2246101" y="2653097"/>
                </a:lnTo>
                <a:lnTo>
                  <a:pt x="2245392" y="2650617"/>
                </a:lnTo>
                <a:lnTo>
                  <a:pt x="2245038" y="2648139"/>
                </a:lnTo>
                <a:lnTo>
                  <a:pt x="2244684" y="2645305"/>
                </a:lnTo>
                <a:lnTo>
                  <a:pt x="2244684" y="2643182"/>
                </a:lnTo>
                <a:lnTo>
                  <a:pt x="2245038" y="2640349"/>
                </a:lnTo>
                <a:lnTo>
                  <a:pt x="2245038" y="2637870"/>
                </a:lnTo>
                <a:lnTo>
                  <a:pt x="2245746" y="2635391"/>
                </a:lnTo>
                <a:lnTo>
                  <a:pt x="2246454" y="2632911"/>
                </a:lnTo>
                <a:lnTo>
                  <a:pt x="2247517" y="2630433"/>
                </a:lnTo>
                <a:lnTo>
                  <a:pt x="2248579" y="2627954"/>
                </a:lnTo>
                <a:lnTo>
                  <a:pt x="2249642" y="2625829"/>
                </a:lnTo>
                <a:lnTo>
                  <a:pt x="2251059" y="2623351"/>
                </a:lnTo>
                <a:lnTo>
                  <a:pt x="2253184" y="2621580"/>
                </a:lnTo>
                <a:lnTo>
                  <a:pt x="2254954" y="2619456"/>
                </a:lnTo>
                <a:lnTo>
                  <a:pt x="2264162" y="2607061"/>
                </a:lnTo>
                <a:lnTo>
                  <a:pt x="2274079" y="2594666"/>
                </a:lnTo>
                <a:lnTo>
                  <a:pt x="2283642" y="2582627"/>
                </a:lnTo>
                <a:lnTo>
                  <a:pt x="2293559" y="2570940"/>
                </a:lnTo>
                <a:lnTo>
                  <a:pt x="2303475" y="2559254"/>
                </a:lnTo>
                <a:lnTo>
                  <a:pt x="2313745" y="2547569"/>
                </a:lnTo>
                <a:lnTo>
                  <a:pt x="2324370" y="2536591"/>
                </a:lnTo>
                <a:lnTo>
                  <a:pt x="2334641" y="2525613"/>
                </a:lnTo>
                <a:lnTo>
                  <a:pt x="2345266" y="2514636"/>
                </a:lnTo>
                <a:lnTo>
                  <a:pt x="2356600" y="2504366"/>
                </a:lnTo>
                <a:lnTo>
                  <a:pt x="2367578" y="2494097"/>
                </a:lnTo>
                <a:lnTo>
                  <a:pt x="2378911" y="2483473"/>
                </a:lnTo>
                <a:lnTo>
                  <a:pt x="2389891" y="2473557"/>
                </a:lnTo>
                <a:lnTo>
                  <a:pt x="2401578" y="2463996"/>
                </a:lnTo>
                <a:lnTo>
                  <a:pt x="2412911" y="2454435"/>
                </a:lnTo>
                <a:lnTo>
                  <a:pt x="2424952" y="2445228"/>
                </a:lnTo>
                <a:lnTo>
                  <a:pt x="2436994" y="2436020"/>
                </a:lnTo>
                <a:lnTo>
                  <a:pt x="2448682" y="2427168"/>
                </a:lnTo>
                <a:lnTo>
                  <a:pt x="2460723" y="2418315"/>
                </a:lnTo>
                <a:lnTo>
                  <a:pt x="2473118" y="2409816"/>
                </a:lnTo>
                <a:lnTo>
                  <a:pt x="2485160" y="2401317"/>
                </a:lnTo>
                <a:lnTo>
                  <a:pt x="2497556" y="2393172"/>
                </a:lnTo>
                <a:lnTo>
                  <a:pt x="2509951" y="2385736"/>
                </a:lnTo>
                <a:lnTo>
                  <a:pt x="2522348" y="2377945"/>
                </a:lnTo>
                <a:lnTo>
                  <a:pt x="2534743" y="2370154"/>
                </a:lnTo>
                <a:lnTo>
                  <a:pt x="2547492" y="2363072"/>
                </a:lnTo>
                <a:lnTo>
                  <a:pt x="2560242" y="2355990"/>
                </a:lnTo>
                <a:lnTo>
                  <a:pt x="2572992" y="2349261"/>
                </a:lnTo>
                <a:lnTo>
                  <a:pt x="2598138" y="2336159"/>
                </a:lnTo>
                <a:lnTo>
                  <a:pt x="2623992" y="2323765"/>
                </a:lnTo>
                <a:lnTo>
                  <a:pt x="2649846" y="2311724"/>
                </a:lnTo>
                <a:lnTo>
                  <a:pt x="2676054" y="2300747"/>
                </a:lnTo>
                <a:lnTo>
                  <a:pt x="2701554" y="2290477"/>
                </a:lnTo>
                <a:lnTo>
                  <a:pt x="2727762" y="2280561"/>
                </a:lnTo>
                <a:lnTo>
                  <a:pt x="2753615" y="2271354"/>
                </a:lnTo>
                <a:lnTo>
                  <a:pt x="2779824" y="2262856"/>
                </a:lnTo>
                <a:lnTo>
                  <a:pt x="2806032" y="2255065"/>
                </a:lnTo>
                <a:lnTo>
                  <a:pt x="2831531" y="2247274"/>
                </a:lnTo>
                <a:lnTo>
                  <a:pt x="2838261" y="2245504"/>
                </a:lnTo>
                <a:lnTo>
                  <a:pt x="2844636" y="2243733"/>
                </a:lnTo>
                <a:lnTo>
                  <a:pt x="2851364" y="2241963"/>
                </a:lnTo>
                <a:lnTo>
                  <a:pt x="2857739" y="2239838"/>
                </a:lnTo>
                <a:lnTo>
                  <a:pt x="2870489" y="2236297"/>
                </a:lnTo>
                <a:lnTo>
                  <a:pt x="2874031" y="2235234"/>
                </a:lnTo>
                <a:lnTo>
                  <a:pt x="2876864" y="2234526"/>
                </a:lnTo>
                <a:lnTo>
                  <a:pt x="2880406" y="2233817"/>
                </a:lnTo>
                <a:lnTo>
                  <a:pt x="2883594" y="2233110"/>
                </a:lnTo>
                <a:lnTo>
                  <a:pt x="2889968" y="2231693"/>
                </a:lnTo>
                <a:lnTo>
                  <a:pt x="2896697" y="2229922"/>
                </a:lnTo>
                <a:lnTo>
                  <a:pt x="2903072" y="2228507"/>
                </a:lnTo>
                <a:lnTo>
                  <a:pt x="2909802" y="2226735"/>
                </a:lnTo>
                <a:lnTo>
                  <a:pt x="2922197" y="2223548"/>
                </a:lnTo>
                <a:lnTo>
                  <a:pt x="2935302" y="2220715"/>
                </a:lnTo>
                <a:lnTo>
                  <a:pt x="2942030" y="2219300"/>
                </a:lnTo>
                <a:lnTo>
                  <a:pt x="2948405" y="2218236"/>
                </a:lnTo>
                <a:lnTo>
                  <a:pt x="2955134" y="2216466"/>
                </a:lnTo>
                <a:lnTo>
                  <a:pt x="2961155" y="2215049"/>
                </a:lnTo>
                <a:lnTo>
                  <a:pt x="2974259" y="2211508"/>
                </a:lnTo>
                <a:lnTo>
                  <a:pt x="2982759" y="2210800"/>
                </a:lnTo>
                <a:lnTo>
                  <a:pt x="2987009" y="2210446"/>
                </a:lnTo>
                <a:lnTo>
                  <a:pt x="2991259" y="2209738"/>
                </a:lnTo>
                <a:lnTo>
                  <a:pt x="2995509" y="2208676"/>
                </a:lnTo>
                <a:lnTo>
                  <a:pt x="2999051" y="2207968"/>
                </a:lnTo>
                <a:lnTo>
                  <a:pt x="3003301" y="2207259"/>
                </a:lnTo>
                <a:lnTo>
                  <a:pt x="3007551" y="2206196"/>
                </a:lnTo>
                <a:lnTo>
                  <a:pt x="3029862" y="2201592"/>
                </a:lnTo>
                <a:lnTo>
                  <a:pt x="3006488" y="2201239"/>
                </a:lnTo>
                <a:lnTo>
                  <a:pt x="3005779" y="2201239"/>
                </a:lnTo>
                <a:lnTo>
                  <a:pt x="3005071" y="2200885"/>
                </a:lnTo>
                <a:lnTo>
                  <a:pt x="3003654" y="2200530"/>
                </a:lnTo>
                <a:lnTo>
                  <a:pt x="3001529" y="2200177"/>
                </a:lnTo>
                <a:lnTo>
                  <a:pt x="2996926" y="2198405"/>
                </a:lnTo>
                <a:lnTo>
                  <a:pt x="2977446" y="2192740"/>
                </a:lnTo>
                <a:lnTo>
                  <a:pt x="2966821" y="2189553"/>
                </a:lnTo>
                <a:lnTo>
                  <a:pt x="2963634" y="2189199"/>
                </a:lnTo>
                <a:lnTo>
                  <a:pt x="2960093" y="2189199"/>
                </a:lnTo>
                <a:lnTo>
                  <a:pt x="2956196" y="2188845"/>
                </a:lnTo>
                <a:lnTo>
                  <a:pt x="2952655" y="2188845"/>
                </a:lnTo>
                <a:lnTo>
                  <a:pt x="2945572" y="2188845"/>
                </a:lnTo>
                <a:lnTo>
                  <a:pt x="2938135" y="2188490"/>
                </a:lnTo>
                <a:lnTo>
                  <a:pt x="2930697" y="2188137"/>
                </a:lnTo>
                <a:lnTo>
                  <a:pt x="2923614" y="2188137"/>
                </a:lnTo>
                <a:lnTo>
                  <a:pt x="2908739" y="2188137"/>
                </a:lnTo>
                <a:lnTo>
                  <a:pt x="2893864" y="2188490"/>
                </a:lnTo>
                <a:lnTo>
                  <a:pt x="2879344" y="2188845"/>
                </a:lnTo>
                <a:lnTo>
                  <a:pt x="2864469" y="2189907"/>
                </a:lnTo>
                <a:lnTo>
                  <a:pt x="2849594" y="2191324"/>
                </a:lnTo>
                <a:lnTo>
                  <a:pt x="2834719" y="2192740"/>
                </a:lnTo>
                <a:lnTo>
                  <a:pt x="2819844" y="2194157"/>
                </a:lnTo>
                <a:lnTo>
                  <a:pt x="2804615" y="2196282"/>
                </a:lnTo>
                <a:lnTo>
                  <a:pt x="2789740" y="2198760"/>
                </a:lnTo>
                <a:lnTo>
                  <a:pt x="2774865" y="2201239"/>
                </a:lnTo>
                <a:lnTo>
                  <a:pt x="2759282" y="2204072"/>
                </a:lnTo>
                <a:lnTo>
                  <a:pt x="2744407" y="2207259"/>
                </a:lnTo>
                <a:lnTo>
                  <a:pt x="2729532" y="2210800"/>
                </a:lnTo>
                <a:lnTo>
                  <a:pt x="2713949" y="2214696"/>
                </a:lnTo>
                <a:lnTo>
                  <a:pt x="2699074" y="2218591"/>
                </a:lnTo>
                <a:lnTo>
                  <a:pt x="2683491" y="2222840"/>
                </a:lnTo>
                <a:lnTo>
                  <a:pt x="2668263" y="2227444"/>
                </a:lnTo>
                <a:lnTo>
                  <a:pt x="2653388" y="2232047"/>
                </a:lnTo>
                <a:lnTo>
                  <a:pt x="2637805" y="2237359"/>
                </a:lnTo>
                <a:lnTo>
                  <a:pt x="2622575" y="2242671"/>
                </a:lnTo>
                <a:lnTo>
                  <a:pt x="2606992" y="2247983"/>
                </a:lnTo>
                <a:lnTo>
                  <a:pt x="2592117" y="2254357"/>
                </a:lnTo>
                <a:lnTo>
                  <a:pt x="2576889" y="2260377"/>
                </a:lnTo>
                <a:lnTo>
                  <a:pt x="2561306" y="2266751"/>
                </a:lnTo>
                <a:lnTo>
                  <a:pt x="2542889" y="2274896"/>
                </a:lnTo>
                <a:lnTo>
                  <a:pt x="2524472" y="2283395"/>
                </a:lnTo>
                <a:lnTo>
                  <a:pt x="2506056" y="2291894"/>
                </a:lnTo>
                <a:lnTo>
                  <a:pt x="2487640" y="2300747"/>
                </a:lnTo>
                <a:lnTo>
                  <a:pt x="2469223" y="2309599"/>
                </a:lnTo>
                <a:lnTo>
                  <a:pt x="2451160" y="2318807"/>
                </a:lnTo>
                <a:lnTo>
                  <a:pt x="2432744" y="2328368"/>
                </a:lnTo>
                <a:lnTo>
                  <a:pt x="2414682" y="2337929"/>
                </a:lnTo>
                <a:lnTo>
                  <a:pt x="2396619" y="2348199"/>
                </a:lnTo>
                <a:lnTo>
                  <a:pt x="2378558" y="2358823"/>
                </a:lnTo>
                <a:lnTo>
                  <a:pt x="2360849" y="2369447"/>
                </a:lnTo>
                <a:lnTo>
                  <a:pt x="2343141" y="2380069"/>
                </a:lnTo>
                <a:lnTo>
                  <a:pt x="2325433" y="2391756"/>
                </a:lnTo>
                <a:lnTo>
                  <a:pt x="2308079" y="2403796"/>
                </a:lnTo>
                <a:lnTo>
                  <a:pt x="2290725" y="2415836"/>
                </a:lnTo>
                <a:lnTo>
                  <a:pt x="2274079" y="2428585"/>
                </a:lnTo>
                <a:lnTo>
                  <a:pt x="2256726" y="2441687"/>
                </a:lnTo>
                <a:lnTo>
                  <a:pt x="2240079" y="2455143"/>
                </a:lnTo>
                <a:lnTo>
                  <a:pt x="2223434" y="2468954"/>
                </a:lnTo>
                <a:lnTo>
                  <a:pt x="2207496" y="2483119"/>
                </a:lnTo>
                <a:lnTo>
                  <a:pt x="2191560" y="2497638"/>
                </a:lnTo>
                <a:lnTo>
                  <a:pt x="2176330" y="2513219"/>
                </a:lnTo>
                <a:lnTo>
                  <a:pt x="2160747" y="2528446"/>
                </a:lnTo>
                <a:lnTo>
                  <a:pt x="2145872" y="2544382"/>
                </a:lnTo>
                <a:lnTo>
                  <a:pt x="2138789" y="2552881"/>
                </a:lnTo>
                <a:lnTo>
                  <a:pt x="2131352" y="2561025"/>
                </a:lnTo>
                <a:lnTo>
                  <a:pt x="2124269" y="2569525"/>
                </a:lnTo>
                <a:lnTo>
                  <a:pt x="2117185" y="2578023"/>
                </a:lnTo>
                <a:lnTo>
                  <a:pt x="2110102" y="2586522"/>
                </a:lnTo>
                <a:lnTo>
                  <a:pt x="2103373" y="2595375"/>
                </a:lnTo>
                <a:lnTo>
                  <a:pt x="2096644" y="2604228"/>
                </a:lnTo>
                <a:lnTo>
                  <a:pt x="2090269" y="2613435"/>
                </a:lnTo>
                <a:lnTo>
                  <a:pt x="2083539" y="2622288"/>
                </a:lnTo>
                <a:lnTo>
                  <a:pt x="2077164" y="2631495"/>
                </a:lnTo>
                <a:lnTo>
                  <a:pt x="2070436" y="2640702"/>
                </a:lnTo>
                <a:lnTo>
                  <a:pt x="2064415" y="2650264"/>
                </a:lnTo>
                <a:lnTo>
                  <a:pt x="2058748" y="2659825"/>
                </a:lnTo>
                <a:lnTo>
                  <a:pt x="2052728" y="2669387"/>
                </a:lnTo>
                <a:lnTo>
                  <a:pt x="2047061" y="2679656"/>
                </a:lnTo>
                <a:lnTo>
                  <a:pt x="2041395" y="2689217"/>
                </a:lnTo>
                <a:lnTo>
                  <a:pt x="2040686" y="2691342"/>
                </a:lnTo>
                <a:lnTo>
                  <a:pt x="2039623" y="2693466"/>
                </a:lnTo>
                <a:lnTo>
                  <a:pt x="2037853" y="2694883"/>
                </a:lnTo>
                <a:lnTo>
                  <a:pt x="2036436" y="2696300"/>
                </a:lnTo>
                <a:lnTo>
                  <a:pt x="2034665" y="2698070"/>
                </a:lnTo>
                <a:lnTo>
                  <a:pt x="2033248" y="2699133"/>
                </a:lnTo>
                <a:lnTo>
                  <a:pt x="2031478" y="2699841"/>
                </a:lnTo>
                <a:lnTo>
                  <a:pt x="2029353" y="2700549"/>
                </a:lnTo>
                <a:lnTo>
                  <a:pt x="2027936" y="2701256"/>
                </a:lnTo>
                <a:lnTo>
                  <a:pt x="2026165" y="2701965"/>
                </a:lnTo>
                <a:lnTo>
                  <a:pt x="2024040" y="2702320"/>
                </a:lnTo>
                <a:lnTo>
                  <a:pt x="2021915" y="2702320"/>
                </a:lnTo>
                <a:lnTo>
                  <a:pt x="2019790" y="2702320"/>
                </a:lnTo>
                <a:lnTo>
                  <a:pt x="2018020" y="2701965"/>
                </a:lnTo>
                <a:lnTo>
                  <a:pt x="2016248" y="2700903"/>
                </a:lnTo>
                <a:lnTo>
                  <a:pt x="2014478" y="2700195"/>
                </a:lnTo>
                <a:lnTo>
                  <a:pt x="2012707" y="2699133"/>
                </a:lnTo>
                <a:lnTo>
                  <a:pt x="2010937" y="2698070"/>
                </a:lnTo>
                <a:lnTo>
                  <a:pt x="2009520" y="2696300"/>
                </a:lnTo>
                <a:lnTo>
                  <a:pt x="2008457" y="2695238"/>
                </a:lnTo>
                <a:lnTo>
                  <a:pt x="2007040" y="2693466"/>
                </a:lnTo>
                <a:lnTo>
                  <a:pt x="2005978" y="2691696"/>
                </a:lnTo>
                <a:lnTo>
                  <a:pt x="2005270" y="2689926"/>
                </a:lnTo>
                <a:lnTo>
                  <a:pt x="2004562" y="2687801"/>
                </a:lnTo>
                <a:lnTo>
                  <a:pt x="2004207" y="2686031"/>
                </a:lnTo>
                <a:lnTo>
                  <a:pt x="2004207" y="2683905"/>
                </a:lnTo>
                <a:lnTo>
                  <a:pt x="2004207" y="2681780"/>
                </a:lnTo>
                <a:lnTo>
                  <a:pt x="2004207" y="2679656"/>
                </a:lnTo>
                <a:lnTo>
                  <a:pt x="2004562" y="2677531"/>
                </a:lnTo>
                <a:lnTo>
                  <a:pt x="2005270" y="2675407"/>
                </a:lnTo>
                <a:lnTo>
                  <a:pt x="2006332" y="2673282"/>
                </a:lnTo>
                <a:lnTo>
                  <a:pt x="2007395" y="2671512"/>
                </a:lnTo>
                <a:lnTo>
                  <a:pt x="2013062" y="2660533"/>
                </a:lnTo>
                <a:lnTo>
                  <a:pt x="2018728" y="2650264"/>
                </a:lnTo>
                <a:lnTo>
                  <a:pt x="2024040" y="2639995"/>
                </a:lnTo>
                <a:lnTo>
                  <a:pt x="2029707" y="2629725"/>
                </a:lnTo>
                <a:lnTo>
                  <a:pt x="2036082" y="2619101"/>
                </a:lnTo>
                <a:lnTo>
                  <a:pt x="2042457" y="2609185"/>
                </a:lnTo>
                <a:lnTo>
                  <a:pt x="2049186" y="2599270"/>
                </a:lnTo>
                <a:lnTo>
                  <a:pt x="2055206" y="2589709"/>
                </a:lnTo>
                <a:lnTo>
                  <a:pt x="2058394" y="2584751"/>
                </a:lnTo>
                <a:lnTo>
                  <a:pt x="2061581" y="2579794"/>
                </a:lnTo>
                <a:lnTo>
                  <a:pt x="2064769" y="2574482"/>
                </a:lnTo>
                <a:lnTo>
                  <a:pt x="2068311" y="2569878"/>
                </a:lnTo>
                <a:lnTo>
                  <a:pt x="2082123" y="2551110"/>
                </a:lnTo>
                <a:lnTo>
                  <a:pt x="2089561" y="2541904"/>
                </a:lnTo>
                <a:lnTo>
                  <a:pt x="2096289" y="2532696"/>
                </a:lnTo>
                <a:lnTo>
                  <a:pt x="2103727" y="2523489"/>
                </a:lnTo>
                <a:lnTo>
                  <a:pt x="2110811" y="2514636"/>
                </a:lnTo>
                <a:lnTo>
                  <a:pt x="2118602" y="2505782"/>
                </a:lnTo>
                <a:lnTo>
                  <a:pt x="2126394" y="2497283"/>
                </a:lnTo>
                <a:lnTo>
                  <a:pt x="2133831" y="2488784"/>
                </a:lnTo>
                <a:lnTo>
                  <a:pt x="2141622" y="2480286"/>
                </a:lnTo>
                <a:lnTo>
                  <a:pt x="2149414" y="2471787"/>
                </a:lnTo>
                <a:lnTo>
                  <a:pt x="2157205" y="2463642"/>
                </a:lnTo>
                <a:lnTo>
                  <a:pt x="2164997" y="2455498"/>
                </a:lnTo>
                <a:lnTo>
                  <a:pt x="2173497" y="2447707"/>
                </a:lnTo>
                <a:lnTo>
                  <a:pt x="2181997" y="2439916"/>
                </a:lnTo>
                <a:lnTo>
                  <a:pt x="2190143" y="2432125"/>
                </a:lnTo>
                <a:lnTo>
                  <a:pt x="2198288" y="2423981"/>
                </a:lnTo>
                <a:lnTo>
                  <a:pt x="2206788" y="2416544"/>
                </a:lnTo>
                <a:lnTo>
                  <a:pt x="2215643" y="2409462"/>
                </a:lnTo>
                <a:lnTo>
                  <a:pt x="2223788" y="2402025"/>
                </a:lnTo>
                <a:lnTo>
                  <a:pt x="2232643" y="2395297"/>
                </a:lnTo>
                <a:lnTo>
                  <a:pt x="2241142" y="2387861"/>
                </a:lnTo>
                <a:lnTo>
                  <a:pt x="2249996" y="2381133"/>
                </a:lnTo>
                <a:lnTo>
                  <a:pt x="2258851" y="2374050"/>
                </a:lnTo>
                <a:lnTo>
                  <a:pt x="2267704" y="2367675"/>
                </a:lnTo>
                <a:lnTo>
                  <a:pt x="2276912" y="2360947"/>
                </a:lnTo>
                <a:lnTo>
                  <a:pt x="2294975" y="2347845"/>
                </a:lnTo>
                <a:lnTo>
                  <a:pt x="2299225" y="2345012"/>
                </a:lnTo>
                <a:lnTo>
                  <a:pt x="2303829" y="2341824"/>
                </a:lnTo>
                <a:lnTo>
                  <a:pt x="2308433" y="2338637"/>
                </a:lnTo>
                <a:lnTo>
                  <a:pt x="2313037" y="2335805"/>
                </a:lnTo>
                <a:lnTo>
                  <a:pt x="2322245" y="2329785"/>
                </a:lnTo>
                <a:lnTo>
                  <a:pt x="2331453" y="2323765"/>
                </a:lnTo>
                <a:lnTo>
                  <a:pt x="2340662" y="2318098"/>
                </a:lnTo>
                <a:lnTo>
                  <a:pt x="2350224" y="2312079"/>
                </a:lnTo>
                <a:lnTo>
                  <a:pt x="2359786" y="2306767"/>
                </a:lnTo>
                <a:lnTo>
                  <a:pt x="2368994" y="2301101"/>
                </a:lnTo>
                <a:lnTo>
                  <a:pt x="2378558" y="2296144"/>
                </a:lnTo>
                <a:lnTo>
                  <a:pt x="2388119" y="2290832"/>
                </a:lnTo>
                <a:lnTo>
                  <a:pt x="2406890" y="2280208"/>
                </a:lnTo>
                <a:lnTo>
                  <a:pt x="2425660" y="2270647"/>
                </a:lnTo>
                <a:lnTo>
                  <a:pt x="2444785" y="2261440"/>
                </a:lnTo>
                <a:lnTo>
                  <a:pt x="2464618" y="2252233"/>
                </a:lnTo>
                <a:lnTo>
                  <a:pt x="2483743" y="2243733"/>
                </a:lnTo>
                <a:lnTo>
                  <a:pt x="2503223" y="2235589"/>
                </a:lnTo>
                <a:lnTo>
                  <a:pt x="2522701" y="2228152"/>
                </a:lnTo>
                <a:lnTo>
                  <a:pt x="2541826" y="2220362"/>
                </a:lnTo>
                <a:lnTo>
                  <a:pt x="2551742" y="2216820"/>
                </a:lnTo>
                <a:lnTo>
                  <a:pt x="2561306" y="2213633"/>
                </a:lnTo>
                <a:lnTo>
                  <a:pt x="2570867" y="2210092"/>
                </a:lnTo>
                <a:lnTo>
                  <a:pt x="2581138" y="2206551"/>
                </a:lnTo>
                <a:lnTo>
                  <a:pt x="2590700" y="2203009"/>
                </a:lnTo>
                <a:lnTo>
                  <a:pt x="2600264" y="2200177"/>
                </a:lnTo>
                <a:lnTo>
                  <a:pt x="2609825" y="2196989"/>
                </a:lnTo>
                <a:lnTo>
                  <a:pt x="2619742" y="2194157"/>
                </a:lnTo>
                <a:lnTo>
                  <a:pt x="2629305" y="2191324"/>
                </a:lnTo>
                <a:lnTo>
                  <a:pt x="2639221" y="2188137"/>
                </a:lnTo>
                <a:lnTo>
                  <a:pt x="2648783" y="2184950"/>
                </a:lnTo>
                <a:lnTo>
                  <a:pt x="2658346" y="2182470"/>
                </a:lnTo>
                <a:lnTo>
                  <a:pt x="2668263" y="2179991"/>
                </a:lnTo>
                <a:lnTo>
                  <a:pt x="2677824" y="2177513"/>
                </a:lnTo>
                <a:lnTo>
                  <a:pt x="2687388" y="2175034"/>
                </a:lnTo>
                <a:lnTo>
                  <a:pt x="2696949" y="2172201"/>
                </a:lnTo>
                <a:lnTo>
                  <a:pt x="2706866" y="2169722"/>
                </a:lnTo>
                <a:lnTo>
                  <a:pt x="2716429" y="2167244"/>
                </a:lnTo>
                <a:lnTo>
                  <a:pt x="2725991" y="2165119"/>
                </a:lnTo>
                <a:lnTo>
                  <a:pt x="2735554" y="2162994"/>
                </a:lnTo>
                <a:lnTo>
                  <a:pt x="2745116" y="2160869"/>
                </a:lnTo>
                <a:lnTo>
                  <a:pt x="2754678" y="2158390"/>
                </a:lnTo>
                <a:lnTo>
                  <a:pt x="2764240" y="2156265"/>
                </a:lnTo>
                <a:lnTo>
                  <a:pt x="2773803" y="2154141"/>
                </a:lnTo>
                <a:lnTo>
                  <a:pt x="2783720" y="2152370"/>
                </a:lnTo>
                <a:lnTo>
                  <a:pt x="2793282" y="2150600"/>
                </a:lnTo>
                <a:lnTo>
                  <a:pt x="2802490" y="2148830"/>
                </a:lnTo>
                <a:lnTo>
                  <a:pt x="2812053" y="2146705"/>
                </a:lnTo>
                <a:lnTo>
                  <a:pt x="2816656" y="2145996"/>
                </a:lnTo>
                <a:lnTo>
                  <a:pt x="2821261" y="2144579"/>
                </a:lnTo>
                <a:lnTo>
                  <a:pt x="2826219" y="2143517"/>
                </a:lnTo>
                <a:lnTo>
                  <a:pt x="2830823" y="2142809"/>
                </a:lnTo>
                <a:lnTo>
                  <a:pt x="2849948" y="2139622"/>
                </a:lnTo>
                <a:lnTo>
                  <a:pt x="2859156" y="2138206"/>
                </a:lnTo>
                <a:lnTo>
                  <a:pt x="2869072" y="2136081"/>
                </a:lnTo>
                <a:lnTo>
                  <a:pt x="2878281" y="2134664"/>
                </a:lnTo>
                <a:lnTo>
                  <a:pt x="2887489" y="2132894"/>
                </a:lnTo>
                <a:lnTo>
                  <a:pt x="2897052" y="2131123"/>
                </a:lnTo>
                <a:lnTo>
                  <a:pt x="2906614" y="2130061"/>
                </a:lnTo>
                <a:lnTo>
                  <a:pt x="2915822" y="2128644"/>
                </a:lnTo>
                <a:lnTo>
                  <a:pt x="2925385" y="2126874"/>
                </a:lnTo>
                <a:lnTo>
                  <a:pt x="2929988" y="2126165"/>
                </a:lnTo>
                <a:lnTo>
                  <a:pt x="2934593" y="2125103"/>
                </a:lnTo>
                <a:lnTo>
                  <a:pt x="2939197" y="2124395"/>
                </a:lnTo>
                <a:lnTo>
                  <a:pt x="2943446" y="2123687"/>
                </a:lnTo>
                <a:lnTo>
                  <a:pt x="2946988" y="2123687"/>
                </a:lnTo>
                <a:lnTo>
                  <a:pt x="2950530" y="2123332"/>
                </a:lnTo>
                <a:lnTo>
                  <a:pt x="2953718" y="2123332"/>
                </a:lnTo>
                <a:lnTo>
                  <a:pt x="2957260" y="2122624"/>
                </a:lnTo>
                <a:lnTo>
                  <a:pt x="2960801" y="2122624"/>
                </a:lnTo>
                <a:lnTo>
                  <a:pt x="2963988" y="2122270"/>
                </a:lnTo>
                <a:lnTo>
                  <a:pt x="2967176" y="2121915"/>
                </a:lnTo>
                <a:lnTo>
                  <a:pt x="2970718" y="2121562"/>
                </a:lnTo>
                <a:lnTo>
                  <a:pt x="2977446" y="2120500"/>
                </a:lnTo>
                <a:lnTo>
                  <a:pt x="2984176" y="2119437"/>
                </a:lnTo>
                <a:lnTo>
                  <a:pt x="2991613" y="2118020"/>
                </a:lnTo>
                <a:lnTo>
                  <a:pt x="2999051" y="2116605"/>
                </a:lnTo>
                <a:lnTo>
                  <a:pt x="3006488" y="2115542"/>
                </a:lnTo>
                <a:lnTo>
                  <a:pt x="3013926" y="2114125"/>
                </a:lnTo>
                <a:lnTo>
                  <a:pt x="3021009" y="2112355"/>
                </a:lnTo>
                <a:lnTo>
                  <a:pt x="3028800" y="2110938"/>
                </a:lnTo>
                <a:lnTo>
                  <a:pt x="3036237" y="2109876"/>
                </a:lnTo>
                <a:lnTo>
                  <a:pt x="3043320" y="2108105"/>
                </a:lnTo>
                <a:lnTo>
                  <a:pt x="3058550" y="2105272"/>
                </a:lnTo>
                <a:lnTo>
                  <a:pt x="3065633" y="2103501"/>
                </a:lnTo>
                <a:lnTo>
                  <a:pt x="3069528" y="2102793"/>
                </a:lnTo>
                <a:lnTo>
                  <a:pt x="3071300" y="2102439"/>
                </a:lnTo>
                <a:lnTo>
                  <a:pt x="3072008" y="2102439"/>
                </a:lnTo>
                <a:lnTo>
                  <a:pt x="3066342" y="2103501"/>
                </a:lnTo>
                <a:lnTo>
                  <a:pt x="3056425" y="2106334"/>
                </a:lnTo>
                <a:lnTo>
                  <a:pt x="3061384" y="2105981"/>
                </a:lnTo>
                <a:lnTo>
                  <a:pt x="3065987" y="2105272"/>
                </a:lnTo>
                <a:lnTo>
                  <a:pt x="3070592" y="2104209"/>
                </a:lnTo>
                <a:lnTo>
                  <a:pt x="3075550" y="2103856"/>
                </a:lnTo>
                <a:lnTo>
                  <a:pt x="3084758" y="2102439"/>
                </a:lnTo>
                <a:lnTo>
                  <a:pt x="3094675" y="2101023"/>
                </a:lnTo>
                <a:lnTo>
                  <a:pt x="3103883" y="2099252"/>
                </a:lnTo>
                <a:lnTo>
                  <a:pt x="3113445" y="2097482"/>
                </a:lnTo>
                <a:lnTo>
                  <a:pt x="3122653" y="2096419"/>
                </a:lnTo>
                <a:lnTo>
                  <a:pt x="3132216" y="2095002"/>
                </a:lnTo>
                <a:lnTo>
                  <a:pt x="3141778" y="2093586"/>
                </a:lnTo>
                <a:lnTo>
                  <a:pt x="3150986" y="2092170"/>
                </a:lnTo>
                <a:lnTo>
                  <a:pt x="3163028" y="2089690"/>
                </a:lnTo>
                <a:lnTo>
                  <a:pt x="3174716" y="2087567"/>
                </a:lnTo>
                <a:lnTo>
                  <a:pt x="3186757" y="2085442"/>
                </a:lnTo>
                <a:lnTo>
                  <a:pt x="3198444" y="2082963"/>
                </a:lnTo>
                <a:lnTo>
                  <a:pt x="3185694" y="2075880"/>
                </a:lnTo>
                <a:lnTo>
                  <a:pt x="3172590" y="2069152"/>
                </a:lnTo>
                <a:lnTo>
                  <a:pt x="3159486" y="2062069"/>
                </a:lnTo>
                <a:lnTo>
                  <a:pt x="3146028" y="2056049"/>
                </a:lnTo>
                <a:lnTo>
                  <a:pt x="3119112" y="2043301"/>
                </a:lnTo>
                <a:lnTo>
                  <a:pt x="3112383" y="2040114"/>
                </a:lnTo>
                <a:lnTo>
                  <a:pt x="3105300" y="2036573"/>
                </a:lnTo>
                <a:lnTo>
                  <a:pt x="3098216" y="2033739"/>
                </a:lnTo>
                <a:lnTo>
                  <a:pt x="3091487" y="2030907"/>
                </a:lnTo>
                <a:lnTo>
                  <a:pt x="3077320" y="2025595"/>
                </a:lnTo>
                <a:lnTo>
                  <a:pt x="3063154" y="2019929"/>
                </a:lnTo>
                <a:lnTo>
                  <a:pt x="3048634" y="2014263"/>
                </a:lnTo>
                <a:lnTo>
                  <a:pt x="3034112" y="2008598"/>
                </a:lnTo>
                <a:lnTo>
                  <a:pt x="3032696" y="2007889"/>
                </a:lnTo>
                <a:lnTo>
                  <a:pt x="3032342" y="2007889"/>
                </a:lnTo>
                <a:lnTo>
                  <a:pt x="3033050" y="2007535"/>
                </a:lnTo>
                <a:lnTo>
                  <a:pt x="3046154" y="2003994"/>
                </a:lnTo>
                <a:lnTo>
                  <a:pt x="3045446" y="2003994"/>
                </a:lnTo>
                <a:lnTo>
                  <a:pt x="3044029" y="2003994"/>
                </a:lnTo>
                <a:lnTo>
                  <a:pt x="3039070" y="2002931"/>
                </a:lnTo>
                <a:lnTo>
                  <a:pt x="3028800" y="2001514"/>
                </a:lnTo>
                <a:lnTo>
                  <a:pt x="3008259" y="1998328"/>
                </a:lnTo>
                <a:lnTo>
                  <a:pt x="2967176" y="1991599"/>
                </a:lnTo>
                <a:lnTo>
                  <a:pt x="2946988" y="1988412"/>
                </a:lnTo>
                <a:lnTo>
                  <a:pt x="2934593" y="1983809"/>
                </a:lnTo>
                <a:lnTo>
                  <a:pt x="2909802" y="1974602"/>
                </a:lnTo>
                <a:lnTo>
                  <a:pt x="2896697" y="1969998"/>
                </a:lnTo>
                <a:lnTo>
                  <a:pt x="2889968" y="1967519"/>
                </a:lnTo>
                <a:lnTo>
                  <a:pt x="2886427" y="1966457"/>
                </a:lnTo>
                <a:lnTo>
                  <a:pt x="2882885" y="1965394"/>
                </a:lnTo>
                <a:lnTo>
                  <a:pt x="2851364" y="1959374"/>
                </a:lnTo>
                <a:lnTo>
                  <a:pt x="2843219" y="1957958"/>
                </a:lnTo>
                <a:lnTo>
                  <a:pt x="2835073" y="1956542"/>
                </a:lnTo>
                <a:lnTo>
                  <a:pt x="2826928" y="1954771"/>
                </a:lnTo>
                <a:lnTo>
                  <a:pt x="2818781" y="1953354"/>
                </a:lnTo>
                <a:lnTo>
                  <a:pt x="2810990" y="1952292"/>
                </a:lnTo>
                <a:lnTo>
                  <a:pt x="2802844" y="1950875"/>
                </a:lnTo>
                <a:lnTo>
                  <a:pt x="2794698" y="1949813"/>
                </a:lnTo>
                <a:lnTo>
                  <a:pt x="2786553" y="1948750"/>
                </a:lnTo>
                <a:lnTo>
                  <a:pt x="2753970" y="1944855"/>
                </a:lnTo>
                <a:lnTo>
                  <a:pt x="2745470" y="1943793"/>
                </a:lnTo>
                <a:lnTo>
                  <a:pt x="2736970" y="1943085"/>
                </a:lnTo>
                <a:lnTo>
                  <a:pt x="2728470" y="1942376"/>
                </a:lnTo>
                <a:lnTo>
                  <a:pt x="2720679" y="1941315"/>
                </a:lnTo>
                <a:lnTo>
                  <a:pt x="2700137" y="1949813"/>
                </a:lnTo>
                <a:lnTo>
                  <a:pt x="2679950" y="1958312"/>
                </a:lnTo>
                <a:lnTo>
                  <a:pt x="2659408" y="1967165"/>
                </a:lnTo>
                <a:lnTo>
                  <a:pt x="2639575" y="1976373"/>
                </a:lnTo>
                <a:lnTo>
                  <a:pt x="2619034" y="1985580"/>
                </a:lnTo>
                <a:lnTo>
                  <a:pt x="2599200" y="1995141"/>
                </a:lnTo>
                <a:lnTo>
                  <a:pt x="2579367" y="2005056"/>
                </a:lnTo>
                <a:lnTo>
                  <a:pt x="2559534" y="2015680"/>
                </a:lnTo>
                <a:lnTo>
                  <a:pt x="2540056" y="2025949"/>
                </a:lnTo>
                <a:lnTo>
                  <a:pt x="2520576" y="2037281"/>
                </a:lnTo>
                <a:lnTo>
                  <a:pt x="2501098" y="2048258"/>
                </a:lnTo>
                <a:lnTo>
                  <a:pt x="2481973" y="2059945"/>
                </a:lnTo>
                <a:lnTo>
                  <a:pt x="2462848" y="2071631"/>
                </a:lnTo>
                <a:lnTo>
                  <a:pt x="2444077" y="2084025"/>
                </a:lnTo>
                <a:lnTo>
                  <a:pt x="2425307" y="2096419"/>
                </a:lnTo>
                <a:lnTo>
                  <a:pt x="2406890" y="2109168"/>
                </a:lnTo>
                <a:lnTo>
                  <a:pt x="2397682" y="2115896"/>
                </a:lnTo>
                <a:lnTo>
                  <a:pt x="2388474" y="2122270"/>
                </a:lnTo>
                <a:lnTo>
                  <a:pt x="2379266" y="2128999"/>
                </a:lnTo>
                <a:lnTo>
                  <a:pt x="2370058" y="2135373"/>
                </a:lnTo>
                <a:lnTo>
                  <a:pt x="2334286" y="2162994"/>
                </a:lnTo>
                <a:lnTo>
                  <a:pt x="2329683" y="2166536"/>
                </a:lnTo>
                <a:lnTo>
                  <a:pt x="2325433" y="2170076"/>
                </a:lnTo>
                <a:lnTo>
                  <a:pt x="2320829" y="2173971"/>
                </a:lnTo>
                <a:lnTo>
                  <a:pt x="2316225" y="2177513"/>
                </a:lnTo>
                <a:lnTo>
                  <a:pt x="2298870" y="2192032"/>
                </a:lnTo>
                <a:lnTo>
                  <a:pt x="2290371" y="2199469"/>
                </a:lnTo>
                <a:lnTo>
                  <a:pt x="2281517" y="2206905"/>
                </a:lnTo>
                <a:lnTo>
                  <a:pt x="2272662" y="2214341"/>
                </a:lnTo>
                <a:lnTo>
                  <a:pt x="2264162" y="2221424"/>
                </a:lnTo>
                <a:lnTo>
                  <a:pt x="2230871" y="2252940"/>
                </a:lnTo>
                <a:lnTo>
                  <a:pt x="2226621" y="2256836"/>
                </a:lnTo>
                <a:lnTo>
                  <a:pt x="2222371" y="2260732"/>
                </a:lnTo>
                <a:lnTo>
                  <a:pt x="2218121" y="2264627"/>
                </a:lnTo>
                <a:lnTo>
                  <a:pt x="2213871" y="2268876"/>
                </a:lnTo>
                <a:lnTo>
                  <a:pt x="2197935" y="2284811"/>
                </a:lnTo>
                <a:lnTo>
                  <a:pt x="2165352" y="2318098"/>
                </a:lnTo>
                <a:lnTo>
                  <a:pt x="2134539" y="2352448"/>
                </a:lnTo>
                <a:lnTo>
                  <a:pt x="2130644" y="2356698"/>
                </a:lnTo>
                <a:lnTo>
                  <a:pt x="2126747" y="2360947"/>
                </a:lnTo>
                <a:lnTo>
                  <a:pt x="2122852" y="2365197"/>
                </a:lnTo>
                <a:lnTo>
                  <a:pt x="2118956" y="2369800"/>
                </a:lnTo>
                <a:lnTo>
                  <a:pt x="2104436" y="2387506"/>
                </a:lnTo>
                <a:lnTo>
                  <a:pt x="2074331" y="2423627"/>
                </a:lnTo>
                <a:lnTo>
                  <a:pt x="2046353" y="2461163"/>
                </a:lnTo>
                <a:lnTo>
                  <a:pt x="2042811" y="2465767"/>
                </a:lnTo>
                <a:lnTo>
                  <a:pt x="2038915" y="2470370"/>
                </a:lnTo>
                <a:lnTo>
                  <a:pt x="2035728" y="2474974"/>
                </a:lnTo>
                <a:lnTo>
                  <a:pt x="2032186" y="2480286"/>
                </a:lnTo>
                <a:lnTo>
                  <a:pt x="2019082" y="2499408"/>
                </a:lnTo>
                <a:lnTo>
                  <a:pt x="1992165" y="2538007"/>
                </a:lnTo>
                <a:lnTo>
                  <a:pt x="1967020" y="2578377"/>
                </a:lnTo>
                <a:lnTo>
                  <a:pt x="1964187" y="2583336"/>
                </a:lnTo>
                <a:lnTo>
                  <a:pt x="1960999" y="2588293"/>
                </a:lnTo>
                <a:lnTo>
                  <a:pt x="1957457" y="2593604"/>
                </a:lnTo>
                <a:lnTo>
                  <a:pt x="1954624" y="2598916"/>
                </a:lnTo>
                <a:lnTo>
                  <a:pt x="1942937" y="2619101"/>
                </a:lnTo>
                <a:lnTo>
                  <a:pt x="1919563" y="2661241"/>
                </a:lnTo>
                <a:lnTo>
                  <a:pt x="1897958" y="2703736"/>
                </a:lnTo>
                <a:lnTo>
                  <a:pt x="1886980" y="2725338"/>
                </a:lnTo>
                <a:lnTo>
                  <a:pt x="1877417" y="2747293"/>
                </a:lnTo>
                <a:lnTo>
                  <a:pt x="1857230" y="2790849"/>
                </a:lnTo>
                <a:lnTo>
                  <a:pt x="1839167" y="2836178"/>
                </a:lnTo>
                <a:lnTo>
                  <a:pt x="1829959" y="2858487"/>
                </a:lnTo>
                <a:lnTo>
                  <a:pt x="1828189" y="2864507"/>
                </a:lnTo>
                <a:lnTo>
                  <a:pt x="1826064" y="2870173"/>
                </a:lnTo>
                <a:lnTo>
                  <a:pt x="1824292" y="2875838"/>
                </a:lnTo>
                <a:lnTo>
                  <a:pt x="1821814" y="2881505"/>
                </a:lnTo>
                <a:lnTo>
                  <a:pt x="1805876" y="2927894"/>
                </a:lnTo>
                <a:lnTo>
                  <a:pt x="1802334" y="2939581"/>
                </a:lnTo>
                <a:lnTo>
                  <a:pt x="1798793" y="2951266"/>
                </a:lnTo>
                <a:lnTo>
                  <a:pt x="1795251" y="2962952"/>
                </a:lnTo>
                <a:lnTo>
                  <a:pt x="1791356" y="2974993"/>
                </a:lnTo>
                <a:lnTo>
                  <a:pt x="1788168" y="2987032"/>
                </a:lnTo>
                <a:lnTo>
                  <a:pt x="1784626" y="2998364"/>
                </a:lnTo>
                <a:lnTo>
                  <a:pt x="1781085" y="3010404"/>
                </a:lnTo>
                <a:lnTo>
                  <a:pt x="1778606" y="3022090"/>
                </a:lnTo>
                <a:lnTo>
                  <a:pt x="1777543" y="3027402"/>
                </a:lnTo>
                <a:lnTo>
                  <a:pt x="1776481" y="3031297"/>
                </a:lnTo>
                <a:lnTo>
                  <a:pt x="1775418" y="3036256"/>
                </a:lnTo>
                <a:lnTo>
                  <a:pt x="1773293" y="3039796"/>
                </a:lnTo>
                <a:lnTo>
                  <a:pt x="1771523" y="3043691"/>
                </a:lnTo>
                <a:lnTo>
                  <a:pt x="1769398" y="3047586"/>
                </a:lnTo>
                <a:lnTo>
                  <a:pt x="1766564" y="3051128"/>
                </a:lnTo>
                <a:lnTo>
                  <a:pt x="1763731" y="3053607"/>
                </a:lnTo>
                <a:lnTo>
                  <a:pt x="1760898" y="3056794"/>
                </a:lnTo>
                <a:lnTo>
                  <a:pt x="1757356" y="3059273"/>
                </a:lnTo>
                <a:lnTo>
                  <a:pt x="1754168" y="3061044"/>
                </a:lnTo>
                <a:lnTo>
                  <a:pt x="1750273" y="3062814"/>
                </a:lnTo>
                <a:lnTo>
                  <a:pt x="1747085" y="3064230"/>
                </a:lnTo>
                <a:lnTo>
                  <a:pt x="1743190" y="3064939"/>
                </a:lnTo>
                <a:lnTo>
                  <a:pt x="1739293" y="3065294"/>
                </a:lnTo>
                <a:lnTo>
                  <a:pt x="1735398" y="3065294"/>
                </a:lnTo>
                <a:lnTo>
                  <a:pt x="1731502" y="3064585"/>
                </a:lnTo>
                <a:lnTo>
                  <a:pt x="1727606" y="3063522"/>
                </a:lnTo>
                <a:lnTo>
                  <a:pt x="1724418" y="3061752"/>
                </a:lnTo>
                <a:lnTo>
                  <a:pt x="1720877" y="3059982"/>
                </a:lnTo>
                <a:lnTo>
                  <a:pt x="1717690" y="3057502"/>
                </a:lnTo>
                <a:lnTo>
                  <a:pt x="1715210" y="3055024"/>
                </a:lnTo>
                <a:lnTo>
                  <a:pt x="1712377" y="3051837"/>
                </a:lnTo>
                <a:lnTo>
                  <a:pt x="1709544" y="3048295"/>
                </a:lnTo>
                <a:lnTo>
                  <a:pt x="1707773" y="3044400"/>
                </a:lnTo>
                <a:lnTo>
                  <a:pt x="1705648" y="3040859"/>
                </a:lnTo>
                <a:lnTo>
                  <a:pt x="1704232" y="3036609"/>
                </a:lnTo>
                <a:lnTo>
                  <a:pt x="1703169" y="3032006"/>
                </a:lnTo>
                <a:lnTo>
                  <a:pt x="1702460" y="3027757"/>
                </a:lnTo>
                <a:lnTo>
                  <a:pt x="1702107" y="3022798"/>
                </a:lnTo>
                <a:lnTo>
                  <a:pt x="1701752" y="3018195"/>
                </a:lnTo>
                <a:lnTo>
                  <a:pt x="1702107" y="3012883"/>
                </a:lnTo>
                <a:lnTo>
                  <a:pt x="1702460" y="2983845"/>
                </a:lnTo>
                <a:lnTo>
                  <a:pt x="1703169" y="2954099"/>
                </a:lnTo>
                <a:lnTo>
                  <a:pt x="1704232" y="2925062"/>
                </a:lnTo>
                <a:lnTo>
                  <a:pt x="1706357" y="2895315"/>
                </a:lnTo>
                <a:lnTo>
                  <a:pt x="1708482" y="2866277"/>
                </a:lnTo>
                <a:lnTo>
                  <a:pt x="1711669" y="2836531"/>
                </a:lnTo>
                <a:lnTo>
                  <a:pt x="1715210" y="2807493"/>
                </a:lnTo>
                <a:lnTo>
                  <a:pt x="1719107" y="2777747"/>
                </a:lnTo>
                <a:lnTo>
                  <a:pt x="1723710" y="2748709"/>
                </a:lnTo>
                <a:lnTo>
                  <a:pt x="1729377" y="2718964"/>
                </a:lnTo>
                <a:lnTo>
                  <a:pt x="1735043" y="2689926"/>
                </a:lnTo>
                <a:lnTo>
                  <a:pt x="1741418" y="2660533"/>
                </a:lnTo>
                <a:lnTo>
                  <a:pt x="1748502" y="2631495"/>
                </a:lnTo>
                <a:lnTo>
                  <a:pt x="1755939" y="2602458"/>
                </a:lnTo>
                <a:lnTo>
                  <a:pt x="1763731" y="2573420"/>
                </a:lnTo>
                <a:lnTo>
                  <a:pt x="1772585" y="2544382"/>
                </a:lnTo>
                <a:lnTo>
                  <a:pt x="1781793" y="2515698"/>
                </a:lnTo>
                <a:lnTo>
                  <a:pt x="1791356" y="2487014"/>
                </a:lnTo>
                <a:lnTo>
                  <a:pt x="1801981" y="2458685"/>
                </a:lnTo>
                <a:lnTo>
                  <a:pt x="1812606" y="2430001"/>
                </a:lnTo>
                <a:lnTo>
                  <a:pt x="1824292" y="2402025"/>
                </a:lnTo>
                <a:lnTo>
                  <a:pt x="1835980" y="2374050"/>
                </a:lnTo>
                <a:lnTo>
                  <a:pt x="1848375" y="2346074"/>
                </a:lnTo>
                <a:lnTo>
                  <a:pt x="1861480" y="2318453"/>
                </a:lnTo>
                <a:lnTo>
                  <a:pt x="1875292" y="2291185"/>
                </a:lnTo>
                <a:lnTo>
                  <a:pt x="1889458" y="2263918"/>
                </a:lnTo>
                <a:lnTo>
                  <a:pt x="1903980" y="2237006"/>
                </a:lnTo>
                <a:lnTo>
                  <a:pt x="1919208" y="2210092"/>
                </a:lnTo>
                <a:lnTo>
                  <a:pt x="1934791" y="2183533"/>
                </a:lnTo>
                <a:lnTo>
                  <a:pt x="1951437" y="2157328"/>
                </a:lnTo>
                <a:lnTo>
                  <a:pt x="1968082" y="2131477"/>
                </a:lnTo>
                <a:lnTo>
                  <a:pt x="1985082" y="2105981"/>
                </a:lnTo>
                <a:lnTo>
                  <a:pt x="1977291" y="2110584"/>
                </a:lnTo>
                <a:lnTo>
                  <a:pt x="1969145" y="2115188"/>
                </a:lnTo>
                <a:lnTo>
                  <a:pt x="1960999" y="2119791"/>
                </a:lnTo>
                <a:lnTo>
                  <a:pt x="1952499" y="2124395"/>
                </a:lnTo>
                <a:lnTo>
                  <a:pt x="1944354" y="2128999"/>
                </a:lnTo>
                <a:lnTo>
                  <a:pt x="1936563" y="2133956"/>
                </a:lnTo>
                <a:lnTo>
                  <a:pt x="1928416" y="2138914"/>
                </a:lnTo>
                <a:lnTo>
                  <a:pt x="1920271" y="2143871"/>
                </a:lnTo>
                <a:lnTo>
                  <a:pt x="1871042" y="2194865"/>
                </a:lnTo>
                <a:lnTo>
                  <a:pt x="1859709" y="2211508"/>
                </a:lnTo>
                <a:lnTo>
                  <a:pt x="1848375" y="2228507"/>
                </a:lnTo>
                <a:lnTo>
                  <a:pt x="1837397" y="2245858"/>
                </a:lnTo>
                <a:lnTo>
                  <a:pt x="1826417" y="2262502"/>
                </a:lnTo>
                <a:lnTo>
                  <a:pt x="1815792" y="2279854"/>
                </a:lnTo>
                <a:lnTo>
                  <a:pt x="1804814" y="2297205"/>
                </a:lnTo>
                <a:lnTo>
                  <a:pt x="1794543" y="2314911"/>
                </a:lnTo>
                <a:lnTo>
                  <a:pt x="1784273" y="2332264"/>
                </a:lnTo>
                <a:lnTo>
                  <a:pt x="1774356" y="2349970"/>
                </a:lnTo>
                <a:lnTo>
                  <a:pt x="1764085" y="2368030"/>
                </a:lnTo>
                <a:lnTo>
                  <a:pt x="1754523" y="2385736"/>
                </a:lnTo>
                <a:lnTo>
                  <a:pt x="1744960" y="2403796"/>
                </a:lnTo>
                <a:lnTo>
                  <a:pt x="1735752" y="2421856"/>
                </a:lnTo>
                <a:lnTo>
                  <a:pt x="1726898" y="2440271"/>
                </a:lnTo>
                <a:lnTo>
                  <a:pt x="1717690" y="2458685"/>
                </a:lnTo>
                <a:lnTo>
                  <a:pt x="1708835" y="2476745"/>
                </a:lnTo>
                <a:lnTo>
                  <a:pt x="1700335" y="2495513"/>
                </a:lnTo>
                <a:lnTo>
                  <a:pt x="1691835" y="2513927"/>
                </a:lnTo>
                <a:lnTo>
                  <a:pt x="1684044" y="2532696"/>
                </a:lnTo>
                <a:lnTo>
                  <a:pt x="1675899" y="2551464"/>
                </a:lnTo>
                <a:lnTo>
                  <a:pt x="1668107" y="2570232"/>
                </a:lnTo>
                <a:lnTo>
                  <a:pt x="1660316" y="2589709"/>
                </a:lnTo>
                <a:lnTo>
                  <a:pt x="1653232" y="2608477"/>
                </a:lnTo>
                <a:lnTo>
                  <a:pt x="1645794" y="2627600"/>
                </a:lnTo>
                <a:lnTo>
                  <a:pt x="1639066" y="2646722"/>
                </a:lnTo>
                <a:lnTo>
                  <a:pt x="1631983" y="2666553"/>
                </a:lnTo>
                <a:lnTo>
                  <a:pt x="1625608" y="2685676"/>
                </a:lnTo>
                <a:lnTo>
                  <a:pt x="1618878" y="2705153"/>
                </a:lnTo>
                <a:lnTo>
                  <a:pt x="1612503" y="2724983"/>
                </a:lnTo>
                <a:lnTo>
                  <a:pt x="1606483" y="2744460"/>
                </a:lnTo>
                <a:lnTo>
                  <a:pt x="1600461" y="2763936"/>
                </a:lnTo>
                <a:lnTo>
                  <a:pt x="1595150" y="2784122"/>
                </a:lnTo>
                <a:lnTo>
                  <a:pt x="1593025" y="2791204"/>
                </a:lnTo>
                <a:lnTo>
                  <a:pt x="1591253" y="2798995"/>
                </a:lnTo>
                <a:lnTo>
                  <a:pt x="1589483" y="2806077"/>
                </a:lnTo>
                <a:lnTo>
                  <a:pt x="1587003" y="2812805"/>
                </a:lnTo>
                <a:lnTo>
                  <a:pt x="1584878" y="2819887"/>
                </a:lnTo>
                <a:lnTo>
                  <a:pt x="1582045" y="2826616"/>
                </a:lnTo>
                <a:lnTo>
                  <a:pt x="1579212" y="2833344"/>
                </a:lnTo>
                <a:lnTo>
                  <a:pt x="1576378" y="2839718"/>
                </a:lnTo>
                <a:lnTo>
                  <a:pt x="1573191" y="2845738"/>
                </a:lnTo>
                <a:lnTo>
                  <a:pt x="1569650" y="2852112"/>
                </a:lnTo>
                <a:lnTo>
                  <a:pt x="1566462" y="2857779"/>
                </a:lnTo>
                <a:lnTo>
                  <a:pt x="1562567" y="2863090"/>
                </a:lnTo>
                <a:lnTo>
                  <a:pt x="1558670" y="2869111"/>
                </a:lnTo>
                <a:lnTo>
                  <a:pt x="1554775" y="2874068"/>
                </a:lnTo>
                <a:lnTo>
                  <a:pt x="1550525" y="2879025"/>
                </a:lnTo>
                <a:lnTo>
                  <a:pt x="1545920" y="2883629"/>
                </a:lnTo>
                <a:lnTo>
                  <a:pt x="1541670" y="2888234"/>
                </a:lnTo>
                <a:lnTo>
                  <a:pt x="1537067" y="2892482"/>
                </a:lnTo>
                <a:lnTo>
                  <a:pt x="1532462" y="2896732"/>
                </a:lnTo>
                <a:lnTo>
                  <a:pt x="1527859" y="2900273"/>
                </a:lnTo>
                <a:lnTo>
                  <a:pt x="1522900" y="2903814"/>
                </a:lnTo>
                <a:lnTo>
                  <a:pt x="1517942" y="2907001"/>
                </a:lnTo>
                <a:lnTo>
                  <a:pt x="1512984" y="2910188"/>
                </a:lnTo>
                <a:lnTo>
                  <a:pt x="1507317" y="2912667"/>
                </a:lnTo>
                <a:lnTo>
                  <a:pt x="1502359" y="2915146"/>
                </a:lnTo>
                <a:lnTo>
                  <a:pt x="1497046" y="2916917"/>
                </a:lnTo>
                <a:lnTo>
                  <a:pt x="1491734" y="2919042"/>
                </a:lnTo>
                <a:lnTo>
                  <a:pt x="1486421" y="2920103"/>
                </a:lnTo>
                <a:lnTo>
                  <a:pt x="1480754" y="2921165"/>
                </a:lnTo>
                <a:lnTo>
                  <a:pt x="1475088" y="2921874"/>
                </a:lnTo>
                <a:lnTo>
                  <a:pt x="1469421" y="2921874"/>
                </a:lnTo>
                <a:lnTo>
                  <a:pt x="1463755" y="2921874"/>
                </a:lnTo>
                <a:lnTo>
                  <a:pt x="1458443" y="2921165"/>
                </a:lnTo>
                <a:lnTo>
                  <a:pt x="1452776" y="2920103"/>
                </a:lnTo>
                <a:lnTo>
                  <a:pt x="1447818" y="2918333"/>
                </a:lnTo>
                <a:lnTo>
                  <a:pt x="1442860" y="2916562"/>
                </a:lnTo>
                <a:lnTo>
                  <a:pt x="1437901" y="2914438"/>
                </a:lnTo>
                <a:lnTo>
                  <a:pt x="1432943" y="2911959"/>
                </a:lnTo>
                <a:lnTo>
                  <a:pt x="1428338" y="2908772"/>
                </a:lnTo>
                <a:lnTo>
                  <a:pt x="1424088" y="2905939"/>
                </a:lnTo>
                <a:lnTo>
                  <a:pt x="1419485" y="2902044"/>
                </a:lnTo>
                <a:lnTo>
                  <a:pt x="1415235" y="2898148"/>
                </a:lnTo>
                <a:lnTo>
                  <a:pt x="1411339" y="2894253"/>
                </a:lnTo>
                <a:lnTo>
                  <a:pt x="1407443" y="2889649"/>
                </a:lnTo>
                <a:lnTo>
                  <a:pt x="1404255" y="2885045"/>
                </a:lnTo>
                <a:lnTo>
                  <a:pt x="1400714" y="2880088"/>
                </a:lnTo>
                <a:lnTo>
                  <a:pt x="1397172" y="2874776"/>
                </a:lnTo>
                <a:lnTo>
                  <a:pt x="1393985" y="2869111"/>
                </a:lnTo>
                <a:lnTo>
                  <a:pt x="1391505" y="2863090"/>
                </a:lnTo>
                <a:lnTo>
                  <a:pt x="1388672" y="2857424"/>
                </a:lnTo>
                <a:lnTo>
                  <a:pt x="1386902" y="2851050"/>
                </a:lnTo>
                <a:lnTo>
                  <a:pt x="1384422" y="2844322"/>
                </a:lnTo>
                <a:lnTo>
                  <a:pt x="1383005" y="2837948"/>
                </a:lnTo>
                <a:lnTo>
                  <a:pt x="1381589" y="2830866"/>
                </a:lnTo>
                <a:lnTo>
                  <a:pt x="1379819" y="2824137"/>
                </a:lnTo>
                <a:lnTo>
                  <a:pt x="1378756" y="2816700"/>
                </a:lnTo>
                <a:lnTo>
                  <a:pt x="1378047" y="2809263"/>
                </a:lnTo>
                <a:lnTo>
                  <a:pt x="1377694" y="2801828"/>
                </a:lnTo>
                <a:lnTo>
                  <a:pt x="1377339" y="2794037"/>
                </a:lnTo>
                <a:lnTo>
                  <a:pt x="1377339" y="2786246"/>
                </a:lnTo>
                <a:lnTo>
                  <a:pt x="1377339" y="2778102"/>
                </a:lnTo>
                <a:lnTo>
                  <a:pt x="1377694" y="2770311"/>
                </a:lnTo>
                <a:lnTo>
                  <a:pt x="1378756" y="2762166"/>
                </a:lnTo>
                <a:lnTo>
                  <a:pt x="1379819" y="2754021"/>
                </a:lnTo>
                <a:lnTo>
                  <a:pt x="1374860" y="2763583"/>
                </a:lnTo>
                <a:lnTo>
                  <a:pt x="1369902" y="2773498"/>
                </a:lnTo>
                <a:lnTo>
                  <a:pt x="1365652" y="2784122"/>
                </a:lnTo>
                <a:lnTo>
                  <a:pt x="1361047" y="2794037"/>
                </a:lnTo>
                <a:lnTo>
                  <a:pt x="1359985" y="2796870"/>
                </a:lnTo>
                <a:lnTo>
                  <a:pt x="1358569" y="2798995"/>
                </a:lnTo>
                <a:lnTo>
                  <a:pt x="1357152" y="2801473"/>
                </a:lnTo>
                <a:lnTo>
                  <a:pt x="1355736" y="2803244"/>
                </a:lnTo>
                <a:lnTo>
                  <a:pt x="1353964" y="2805015"/>
                </a:lnTo>
                <a:lnTo>
                  <a:pt x="1352547" y="2806785"/>
                </a:lnTo>
                <a:lnTo>
                  <a:pt x="1350777" y="2808201"/>
                </a:lnTo>
                <a:lnTo>
                  <a:pt x="1348652" y="2809263"/>
                </a:lnTo>
                <a:lnTo>
                  <a:pt x="1346881" y="2810680"/>
                </a:lnTo>
                <a:lnTo>
                  <a:pt x="1344756" y="2811388"/>
                </a:lnTo>
                <a:lnTo>
                  <a:pt x="1342986" y="2812097"/>
                </a:lnTo>
                <a:lnTo>
                  <a:pt x="1341214" y="2812097"/>
                </a:lnTo>
                <a:lnTo>
                  <a:pt x="1339089" y="2812097"/>
                </a:lnTo>
                <a:lnTo>
                  <a:pt x="1337319" y="2812097"/>
                </a:lnTo>
                <a:lnTo>
                  <a:pt x="1335548" y="2811388"/>
                </a:lnTo>
                <a:lnTo>
                  <a:pt x="1334131" y="2810680"/>
                </a:lnTo>
                <a:lnTo>
                  <a:pt x="1332361" y="2808910"/>
                </a:lnTo>
                <a:lnTo>
                  <a:pt x="1330589" y="2807139"/>
                </a:lnTo>
                <a:lnTo>
                  <a:pt x="1329527" y="2805015"/>
                </a:lnTo>
                <a:lnTo>
                  <a:pt x="1328111" y="2802890"/>
                </a:lnTo>
                <a:lnTo>
                  <a:pt x="1327048" y="2800411"/>
                </a:lnTo>
                <a:lnTo>
                  <a:pt x="1325986" y="2797933"/>
                </a:lnTo>
                <a:lnTo>
                  <a:pt x="1325278" y="2795099"/>
                </a:lnTo>
                <a:lnTo>
                  <a:pt x="1324923" y="2792266"/>
                </a:lnTo>
                <a:lnTo>
                  <a:pt x="1324214" y="2786246"/>
                </a:lnTo>
                <a:lnTo>
                  <a:pt x="1324214" y="2780580"/>
                </a:lnTo>
                <a:lnTo>
                  <a:pt x="1324569" y="2777393"/>
                </a:lnTo>
                <a:lnTo>
                  <a:pt x="1325278" y="2774915"/>
                </a:lnTo>
                <a:lnTo>
                  <a:pt x="1325631" y="2772081"/>
                </a:lnTo>
                <a:lnTo>
                  <a:pt x="1326694" y="2769603"/>
                </a:lnTo>
                <a:lnTo>
                  <a:pt x="1330944" y="2760041"/>
                </a:lnTo>
                <a:lnTo>
                  <a:pt x="1335548" y="2750834"/>
                </a:lnTo>
                <a:lnTo>
                  <a:pt x="1340152" y="2741627"/>
                </a:lnTo>
                <a:lnTo>
                  <a:pt x="1345111" y="2732774"/>
                </a:lnTo>
                <a:lnTo>
                  <a:pt x="1350069" y="2723567"/>
                </a:lnTo>
                <a:lnTo>
                  <a:pt x="1355027" y="2714714"/>
                </a:lnTo>
                <a:lnTo>
                  <a:pt x="1359631" y="2705860"/>
                </a:lnTo>
                <a:lnTo>
                  <a:pt x="1364589" y="2697361"/>
                </a:lnTo>
                <a:lnTo>
                  <a:pt x="1369547" y="2688509"/>
                </a:lnTo>
                <a:lnTo>
                  <a:pt x="1374152" y="2679656"/>
                </a:lnTo>
                <a:lnTo>
                  <a:pt x="1379110" y="2670803"/>
                </a:lnTo>
                <a:lnTo>
                  <a:pt x="1384069" y="2661949"/>
                </a:lnTo>
                <a:lnTo>
                  <a:pt x="1405318" y="2627600"/>
                </a:lnTo>
                <a:lnTo>
                  <a:pt x="1410277" y="2606353"/>
                </a:lnTo>
                <a:lnTo>
                  <a:pt x="1415588" y="2585106"/>
                </a:lnTo>
                <a:lnTo>
                  <a:pt x="1421255" y="2563505"/>
                </a:lnTo>
                <a:lnTo>
                  <a:pt x="1427630" y="2542257"/>
                </a:lnTo>
                <a:lnTo>
                  <a:pt x="1433651" y="2521364"/>
                </a:lnTo>
                <a:lnTo>
                  <a:pt x="1440380" y="2500117"/>
                </a:lnTo>
                <a:lnTo>
                  <a:pt x="1447110" y="2478869"/>
                </a:lnTo>
                <a:lnTo>
                  <a:pt x="1454193" y="2458331"/>
                </a:lnTo>
                <a:lnTo>
                  <a:pt x="1461630" y="2437437"/>
                </a:lnTo>
                <a:lnTo>
                  <a:pt x="1469068" y="2416544"/>
                </a:lnTo>
                <a:lnTo>
                  <a:pt x="1477213" y="2396005"/>
                </a:lnTo>
                <a:lnTo>
                  <a:pt x="1485359" y="2375112"/>
                </a:lnTo>
                <a:lnTo>
                  <a:pt x="1493504" y="2354928"/>
                </a:lnTo>
                <a:lnTo>
                  <a:pt x="1502359" y="2334389"/>
                </a:lnTo>
                <a:lnTo>
                  <a:pt x="1511212" y="2314203"/>
                </a:lnTo>
                <a:lnTo>
                  <a:pt x="1520421" y="2294019"/>
                </a:lnTo>
                <a:lnTo>
                  <a:pt x="1529629" y="2273834"/>
                </a:lnTo>
                <a:lnTo>
                  <a:pt x="1539900" y="2254357"/>
                </a:lnTo>
                <a:lnTo>
                  <a:pt x="1549817" y="2234172"/>
                </a:lnTo>
                <a:lnTo>
                  <a:pt x="1559733" y="2214696"/>
                </a:lnTo>
                <a:lnTo>
                  <a:pt x="1570003" y="2194865"/>
                </a:lnTo>
                <a:lnTo>
                  <a:pt x="1580983" y="2175388"/>
                </a:lnTo>
                <a:lnTo>
                  <a:pt x="1591962" y="2156265"/>
                </a:lnTo>
                <a:lnTo>
                  <a:pt x="1603295" y="2137143"/>
                </a:lnTo>
                <a:lnTo>
                  <a:pt x="1614628" y="2118020"/>
                </a:lnTo>
                <a:lnTo>
                  <a:pt x="1626316" y="2099252"/>
                </a:lnTo>
                <a:lnTo>
                  <a:pt x="1638003" y="2080483"/>
                </a:lnTo>
                <a:lnTo>
                  <a:pt x="1650399" y="2061716"/>
                </a:lnTo>
                <a:lnTo>
                  <a:pt x="1662794" y="2043301"/>
                </a:lnTo>
                <a:lnTo>
                  <a:pt x="1675544" y="2025241"/>
                </a:lnTo>
                <a:lnTo>
                  <a:pt x="1688294" y="2007181"/>
                </a:lnTo>
                <a:lnTo>
                  <a:pt x="1701044" y="1989121"/>
                </a:lnTo>
                <a:lnTo>
                  <a:pt x="1714502" y="1971415"/>
                </a:lnTo>
                <a:lnTo>
                  <a:pt x="1727960" y="1953709"/>
                </a:lnTo>
                <a:lnTo>
                  <a:pt x="1741418" y="1936003"/>
                </a:lnTo>
                <a:lnTo>
                  <a:pt x="1755939" y="1918650"/>
                </a:lnTo>
                <a:lnTo>
                  <a:pt x="1769751" y="1902006"/>
                </a:lnTo>
                <a:lnTo>
                  <a:pt x="1784273" y="1884655"/>
                </a:lnTo>
                <a:lnTo>
                  <a:pt x="1798439" y="1868011"/>
                </a:lnTo>
                <a:lnTo>
                  <a:pt x="1813314" y="1851014"/>
                </a:lnTo>
                <a:lnTo>
                  <a:pt x="1828542" y="1835078"/>
                </a:lnTo>
                <a:lnTo>
                  <a:pt x="1843417" y="1818434"/>
                </a:lnTo>
                <a:lnTo>
                  <a:pt x="1858647" y="1802500"/>
                </a:lnTo>
                <a:lnTo>
                  <a:pt x="1874230" y="1786564"/>
                </a:lnTo>
                <a:lnTo>
                  <a:pt x="1889813" y="1770982"/>
                </a:lnTo>
                <a:lnTo>
                  <a:pt x="1905750" y="1755401"/>
                </a:lnTo>
                <a:lnTo>
                  <a:pt x="1921688" y="1740174"/>
                </a:lnTo>
                <a:lnTo>
                  <a:pt x="1937979" y="1724593"/>
                </a:lnTo>
                <a:lnTo>
                  <a:pt x="1954624" y="1709720"/>
                </a:lnTo>
                <a:lnTo>
                  <a:pt x="1970916" y="1695201"/>
                </a:lnTo>
                <a:lnTo>
                  <a:pt x="1987562" y="1680682"/>
                </a:lnTo>
                <a:lnTo>
                  <a:pt x="2004562" y="1666163"/>
                </a:lnTo>
                <a:lnTo>
                  <a:pt x="2021915" y="1651998"/>
                </a:lnTo>
                <a:lnTo>
                  <a:pt x="2038915" y="1637833"/>
                </a:lnTo>
                <a:lnTo>
                  <a:pt x="2056269" y="1624023"/>
                </a:lnTo>
                <a:lnTo>
                  <a:pt x="2073978" y="1610566"/>
                </a:lnTo>
                <a:lnTo>
                  <a:pt x="2091686" y="1597110"/>
                </a:lnTo>
                <a:lnTo>
                  <a:pt x="2109394" y="1584006"/>
                </a:lnTo>
                <a:lnTo>
                  <a:pt x="2127456" y="1570904"/>
                </a:lnTo>
                <a:lnTo>
                  <a:pt x="2145518" y="1558510"/>
                </a:lnTo>
                <a:lnTo>
                  <a:pt x="2163935" y="1546116"/>
                </a:lnTo>
                <a:lnTo>
                  <a:pt x="2182351" y="1533722"/>
                </a:lnTo>
                <a:lnTo>
                  <a:pt x="2200768" y="1521328"/>
                </a:lnTo>
                <a:lnTo>
                  <a:pt x="2219538" y="1509641"/>
                </a:lnTo>
                <a:lnTo>
                  <a:pt x="2198288" y="1520265"/>
                </a:lnTo>
                <a:lnTo>
                  <a:pt x="2176685" y="1531243"/>
                </a:lnTo>
                <a:lnTo>
                  <a:pt x="2155080" y="1542221"/>
                </a:lnTo>
                <a:lnTo>
                  <a:pt x="2133477" y="1553906"/>
                </a:lnTo>
                <a:lnTo>
                  <a:pt x="2112581" y="1565592"/>
                </a:lnTo>
                <a:lnTo>
                  <a:pt x="2091686" y="1577987"/>
                </a:lnTo>
                <a:lnTo>
                  <a:pt x="2070436" y="1590381"/>
                </a:lnTo>
                <a:lnTo>
                  <a:pt x="2049895" y="1602775"/>
                </a:lnTo>
                <a:lnTo>
                  <a:pt x="2028998" y="1615877"/>
                </a:lnTo>
                <a:lnTo>
                  <a:pt x="2008812" y="1629335"/>
                </a:lnTo>
                <a:lnTo>
                  <a:pt x="1988270" y="1642791"/>
                </a:lnTo>
                <a:lnTo>
                  <a:pt x="1968437" y="1656956"/>
                </a:lnTo>
                <a:lnTo>
                  <a:pt x="1948249" y="1671475"/>
                </a:lnTo>
                <a:lnTo>
                  <a:pt x="1928416" y="1685639"/>
                </a:lnTo>
                <a:lnTo>
                  <a:pt x="1908938" y="1700512"/>
                </a:lnTo>
                <a:lnTo>
                  <a:pt x="1889105" y="1715386"/>
                </a:lnTo>
                <a:lnTo>
                  <a:pt x="1869980" y="1730966"/>
                </a:lnTo>
                <a:lnTo>
                  <a:pt x="1850855" y="1746548"/>
                </a:lnTo>
                <a:lnTo>
                  <a:pt x="1831730" y="1762838"/>
                </a:lnTo>
                <a:lnTo>
                  <a:pt x="1812959" y="1778773"/>
                </a:lnTo>
                <a:lnTo>
                  <a:pt x="1794543" y="1795416"/>
                </a:lnTo>
                <a:lnTo>
                  <a:pt x="1776126" y="1812060"/>
                </a:lnTo>
                <a:lnTo>
                  <a:pt x="1757710" y="1829413"/>
                </a:lnTo>
                <a:lnTo>
                  <a:pt x="1740002" y="1846410"/>
                </a:lnTo>
                <a:lnTo>
                  <a:pt x="1722293" y="1863762"/>
                </a:lnTo>
                <a:lnTo>
                  <a:pt x="1704585" y="1881822"/>
                </a:lnTo>
                <a:lnTo>
                  <a:pt x="1687232" y="1899883"/>
                </a:lnTo>
                <a:lnTo>
                  <a:pt x="1670586" y="1918297"/>
                </a:lnTo>
                <a:lnTo>
                  <a:pt x="1653586" y="1936711"/>
                </a:lnTo>
                <a:lnTo>
                  <a:pt x="1636941" y="1955479"/>
                </a:lnTo>
                <a:lnTo>
                  <a:pt x="1620649" y="1974956"/>
                </a:lnTo>
                <a:lnTo>
                  <a:pt x="1604358" y="1994079"/>
                </a:lnTo>
                <a:lnTo>
                  <a:pt x="1588420" y="2013555"/>
                </a:lnTo>
                <a:lnTo>
                  <a:pt x="1572837" y="2033739"/>
                </a:lnTo>
                <a:lnTo>
                  <a:pt x="1557608" y="2053570"/>
                </a:lnTo>
                <a:lnTo>
                  <a:pt x="1542379" y="2074109"/>
                </a:lnTo>
                <a:lnTo>
                  <a:pt x="1527504" y="2094294"/>
                </a:lnTo>
                <a:lnTo>
                  <a:pt x="1512984" y="2115188"/>
                </a:lnTo>
                <a:lnTo>
                  <a:pt x="1498817" y="2136081"/>
                </a:lnTo>
                <a:lnTo>
                  <a:pt x="1484296" y="2157328"/>
                </a:lnTo>
                <a:lnTo>
                  <a:pt x="1470838" y="2178929"/>
                </a:lnTo>
                <a:lnTo>
                  <a:pt x="1457380" y="2200530"/>
                </a:lnTo>
                <a:lnTo>
                  <a:pt x="1443921" y="2222132"/>
                </a:lnTo>
                <a:lnTo>
                  <a:pt x="1431526" y="2244088"/>
                </a:lnTo>
                <a:lnTo>
                  <a:pt x="1418776" y="2266397"/>
                </a:lnTo>
                <a:lnTo>
                  <a:pt x="1406380" y="2288706"/>
                </a:lnTo>
                <a:lnTo>
                  <a:pt x="1393985" y="2311371"/>
                </a:lnTo>
                <a:lnTo>
                  <a:pt x="1382652" y="2334034"/>
                </a:lnTo>
                <a:lnTo>
                  <a:pt x="1370964" y="2357051"/>
                </a:lnTo>
                <a:lnTo>
                  <a:pt x="1359985" y="2380069"/>
                </a:lnTo>
                <a:lnTo>
                  <a:pt x="1349006" y="2403442"/>
                </a:lnTo>
                <a:lnTo>
                  <a:pt x="1338381" y="2426813"/>
                </a:lnTo>
                <a:lnTo>
                  <a:pt x="1328464" y="2450539"/>
                </a:lnTo>
                <a:lnTo>
                  <a:pt x="1318548" y="2474266"/>
                </a:lnTo>
                <a:lnTo>
                  <a:pt x="1308631" y="2498346"/>
                </a:lnTo>
                <a:lnTo>
                  <a:pt x="1299423" y="2522426"/>
                </a:lnTo>
                <a:lnTo>
                  <a:pt x="1290570" y="2546507"/>
                </a:lnTo>
                <a:lnTo>
                  <a:pt x="1282070" y="2570940"/>
                </a:lnTo>
                <a:lnTo>
                  <a:pt x="1273923" y="2595375"/>
                </a:lnTo>
                <a:lnTo>
                  <a:pt x="1266132" y="2619809"/>
                </a:lnTo>
                <a:lnTo>
                  <a:pt x="1258340" y="2644598"/>
                </a:lnTo>
                <a:lnTo>
                  <a:pt x="1251257" y="2669387"/>
                </a:lnTo>
                <a:lnTo>
                  <a:pt x="1244174" y="2694529"/>
                </a:lnTo>
                <a:lnTo>
                  <a:pt x="1237799" y="2720025"/>
                </a:lnTo>
                <a:lnTo>
                  <a:pt x="1239570" y="2717900"/>
                </a:lnTo>
                <a:lnTo>
                  <a:pt x="1241340" y="2716839"/>
                </a:lnTo>
                <a:lnTo>
                  <a:pt x="1243465" y="2715776"/>
                </a:lnTo>
                <a:lnTo>
                  <a:pt x="1245237" y="2714714"/>
                </a:lnTo>
                <a:lnTo>
                  <a:pt x="1247362" y="2714005"/>
                </a:lnTo>
                <a:lnTo>
                  <a:pt x="1249132" y="2713652"/>
                </a:lnTo>
                <a:lnTo>
                  <a:pt x="1251257" y="2713652"/>
                </a:lnTo>
                <a:lnTo>
                  <a:pt x="1253028" y="2714005"/>
                </a:lnTo>
                <a:lnTo>
                  <a:pt x="1254799" y="2714714"/>
                </a:lnTo>
                <a:lnTo>
                  <a:pt x="1256570" y="2715776"/>
                </a:lnTo>
                <a:lnTo>
                  <a:pt x="1258340" y="2716839"/>
                </a:lnTo>
                <a:lnTo>
                  <a:pt x="1260112" y="2717900"/>
                </a:lnTo>
                <a:lnTo>
                  <a:pt x="1261173" y="2720025"/>
                </a:lnTo>
                <a:lnTo>
                  <a:pt x="1262590" y="2721796"/>
                </a:lnTo>
                <a:lnTo>
                  <a:pt x="1263653" y="2723921"/>
                </a:lnTo>
                <a:lnTo>
                  <a:pt x="1264715" y="2726754"/>
                </a:lnTo>
                <a:lnTo>
                  <a:pt x="1265778" y="2731711"/>
                </a:lnTo>
                <a:lnTo>
                  <a:pt x="1265778" y="2738086"/>
                </a:lnTo>
                <a:lnTo>
                  <a:pt x="1265423" y="2744105"/>
                </a:lnTo>
                <a:lnTo>
                  <a:pt x="1264715" y="2750126"/>
                </a:lnTo>
                <a:lnTo>
                  <a:pt x="1262945" y="2756854"/>
                </a:lnTo>
                <a:lnTo>
                  <a:pt x="1260820" y="2762520"/>
                </a:lnTo>
                <a:lnTo>
                  <a:pt x="1259403" y="2765353"/>
                </a:lnTo>
                <a:lnTo>
                  <a:pt x="1257987" y="2767478"/>
                </a:lnTo>
                <a:lnTo>
                  <a:pt x="1256570" y="2769956"/>
                </a:lnTo>
                <a:lnTo>
                  <a:pt x="1254799" y="2771727"/>
                </a:lnTo>
                <a:lnTo>
                  <a:pt x="1252674" y="2773498"/>
                </a:lnTo>
                <a:lnTo>
                  <a:pt x="1250903" y="2775268"/>
                </a:lnTo>
                <a:lnTo>
                  <a:pt x="1248778" y="2776330"/>
                </a:lnTo>
                <a:lnTo>
                  <a:pt x="1247007" y="2777038"/>
                </a:lnTo>
                <a:lnTo>
                  <a:pt x="1244528" y="2777747"/>
                </a:lnTo>
                <a:lnTo>
                  <a:pt x="1242757" y="2777747"/>
                </a:lnTo>
                <a:lnTo>
                  <a:pt x="1240632" y="2777747"/>
                </a:lnTo>
                <a:lnTo>
                  <a:pt x="1238862" y="2777393"/>
                </a:lnTo>
                <a:lnTo>
                  <a:pt x="1237445" y="2777038"/>
                </a:lnTo>
                <a:lnTo>
                  <a:pt x="1235320" y="2775976"/>
                </a:lnTo>
                <a:lnTo>
                  <a:pt x="1233904" y="2774915"/>
                </a:lnTo>
                <a:lnTo>
                  <a:pt x="1232132" y="2773143"/>
                </a:lnTo>
                <a:lnTo>
                  <a:pt x="1230715" y="2771727"/>
                </a:lnTo>
                <a:lnTo>
                  <a:pt x="1229654" y="2769956"/>
                </a:lnTo>
                <a:lnTo>
                  <a:pt x="1228591" y="2767832"/>
                </a:lnTo>
                <a:lnTo>
                  <a:pt x="1227529" y="2765353"/>
                </a:lnTo>
                <a:lnTo>
                  <a:pt x="1227174" y="2764645"/>
                </a:lnTo>
                <a:lnTo>
                  <a:pt x="1227174" y="2763936"/>
                </a:lnTo>
                <a:lnTo>
                  <a:pt x="1221154" y="2791204"/>
                </a:lnTo>
                <a:lnTo>
                  <a:pt x="1215841" y="2818471"/>
                </a:lnTo>
                <a:lnTo>
                  <a:pt x="1210529" y="2845738"/>
                </a:lnTo>
                <a:lnTo>
                  <a:pt x="1205924" y="2873715"/>
                </a:lnTo>
                <a:lnTo>
                  <a:pt x="1201674" y="2901336"/>
                </a:lnTo>
                <a:lnTo>
                  <a:pt x="1197779" y="2928957"/>
                </a:lnTo>
                <a:lnTo>
                  <a:pt x="1193883" y="2956579"/>
                </a:lnTo>
                <a:lnTo>
                  <a:pt x="1190696" y="2984554"/>
                </a:lnTo>
                <a:lnTo>
                  <a:pt x="1188216" y="3012175"/>
                </a:lnTo>
                <a:lnTo>
                  <a:pt x="1185737" y="3040151"/>
                </a:lnTo>
                <a:lnTo>
                  <a:pt x="1183966" y="3068481"/>
                </a:lnTo>
                <a:lnTo>
                  <a:pt x="1182549" y="3096102"/>
                </a:lnTo>
                <a:lnTo>
                  <a:pt x="1181487" y="3124077"/>
                </a:lnTo>
                <a:lnTo>
                  <a:pt x="1181133" y="3152053"/>
                </a:lnTo>
                <a:lnTo>
                  <a:pt x="1180779" y="3180028"/>
                </a:lnTo>
                <a:lnTo>
                  <a:pt x="1181133" y="3208357"/>
                </a:lnTo>
                <a:lnTo>
                  <a:pt x="1181487" y="3236334"/>
                </a:lnTo>
                <a:lnTo>
                  <a:pt x="1182549" y="3264308"/>
                </a:lnTo>
                <a:lnTo>
                  <a:pt x="1184321" y="3292285"/>
                </a:lnTo>
                <a:lnTo>
                  <a:pt x="1186091" y="3320260"/>
                </a:lnTo>
                <a:lnTo>
                  <a:pt x="1188571" y="3348589"/>
                </a:lnTo>
                <a:lnTo>
                  <a:pt x="1191404" y="3376211"/>
                </a:lnTo>
                <a:lnTo>
                  <a:pt x="1194591" y="3404187"/>
                </a:lnTo>
                <a:lnTo>
                  <a:pt x="1198133" y="3431808"/>
                </a:lnTo>
                <a:lnTo>
                  <a:pt x="1202382" y="3459783"/>
                </a:lnTo>
                <a:lnTo>
                  <a:pt x="1206632" y="3487404"/>
                </a:lnTo>
                <a:lnTo>
                  <a:pt x="1211591" y="3514672"/>
                </a:lnTo>
                <a:lnTo>
                  <a:pt x="1216904" y="3542648"/>
                </a:lnTo>
                <a:lnTo>
                  <a:pt x="1222570" y="3569915"/>
                </a:lnTo>
                <a:lnTo>
                  <a:pt x="1228591" y="3597536"/>
                </a:lnTo>
                <a:lnTo>
                  <a:pt x="1234965" y="3624449"/>
                </a:lnTo>
                <a:lnTo>
                  <a:pt x="1242049" y="3651717"/>
                </a:lnTo>
                <a:lnTo>
                  <a:pt x="1242757" y="3654550"/>
                </a:lnTo>
                <a:lnTo>
                  <a:pt x="1243465" y="3657737"/>
                </a:lnTo>
                <a:lnTo>
                  <a:pt x="1243465" y="3660924"/>
                </a:lnTo>
                <a:lnTo>
                  <a:pt x="1243820" y="3663757"/>
                </a:lnTo>
                <a:lnTo>
                  <a:pt x="1243465" y="3666944"/>
                </a:lnTo>
                <a:lnTo>
                  <a:pt x="1243112" y="3669776"/>
                </a:lnTo>
                <a:lnTo>
                  <a:pt x="1242757" y="3672256"/>
                </a:lnTo>
                <a:lnTo>
                  <a:pt x="1242049" y="3675088"/>
                </a:lnTo>
                <a:lnTo>
                  <a:pt x="1240632" y="3677213"/>
                </a:lnTo>
                <a:lnTo>
                  <a:pt x="1239570" y="3679692"/>
                </a:lnTo>
                <a:lnTo>
                  <a:pt x="1238507" y="3681463"/>
                </a:lnTo>
                <a:lnTo>
                  <a:pt x="1236737" y="3683588"/>
                </a:lnTo>
                <a:lnTo>
                  <a:pt x="1235320" y="3684650"/>
                </a:lnTo>
                <a:lnTo>
                  <a:pt x="1233549" y="3686067"/>
                </a:lnTo>
                <a:lnTo>
                  <a:pt x="1231424" y="3686775"/>
                </a:lnTo>
                <a:lnTo>
                  <a:pt x="1229654" y="3687837"/>
                </a:lnTo>
                <a:lnTo>
                  <a:pt x="1227174" y="3687837"/>
                </a:lnTo>
                <a:lnTo>
                  <a:pt x="1225404" y="3687837"/>
                </a:lnTo>
                <a:lnTo>
                  <a:pt x="1222924" y="3687483"/>
                </a:lnTo>
                <a:lnTo>
                  <a:pt x="1221154" y="3686420"/>
                </a:lnTo>
                <a:lnTo>
                  <a:pt x="1218674" y="3685358"/>
                </a:lnTo>
                <a:lnTo>
                  <a:pt x="1216904" y="3684295"/>
                </a:lnTo>
                <a:lnTo>
                  <a:pt x="1214424" y="3682172"/>
                </a:lnTo>
                <a:lnTo>
                  <a:pt x="1212654" y="3680400"/>
                </a:lnTo>
                <a:lnTo>
                  <a:pt x="1211237" y="3678630"/>
                </a:lnTo>
                <a:lnTo>
                  <a:pt x="1209112" y="3675797"/>
                </a:lnTo>
                <a:lnTo>
                  <a:pt x="1207695" y="3672964"/>
                </a:lnTo>
                <a:lnTo>
                  <a:pt x="1206279" y="3670485"/>
                </a:lnTo>
                <a:lnTo>
                  <a:pt x="1204507" y="3667298"/>
                </a:lnTo>
                <a:lnTo>
                  <a:pt x="1203446" y="3663757"/>
                </a:lnTo>
                <a:lnTo>
                  <a:pt x="1202737" y="3660924"/>
                </a:lnTo>
                <a:lnTo>
                  <a:pt x="1201674" y="3657029"/>
                </a:lnTo>
                <a:lnTo>
                  <a:pt x="1190341" y="3611347"/>
                </a:lnTo>
                <a:lnTo>
                  <a:pt x="1187154" y="3599661"/>
                </a:lnTo>
                <a:lnTo>
                  <a:pt x="1184674" y="3588329"/>
                </a:lnTo>
                <a:lnTo>
                  <a:pt x="1182196" y="3576643"/>
                </a:lnTo>
                <a:lnTo>
                  <a:pt x="1180071" y="3565311"/>
                </a:lnTo>
                <a:lnTo>
                  <a:pt x="1177591" y="3553625"/>
                </a:lnTo>
                <a:lnTo>
                  <a:pt x="1175466" y="3541940"/>
                </a:lnTo>
                <a:lnTo>
                  <a:pt x="1173341" y="3530253"/>
                </a:lnTo>
                <a:lnTo>
                  <a:pt x="1171216" y="3518567"/>
                </a:lnTo>
                <a:lnTo>
                  <a:pt x="1168738" y="3507235"/>
                </a:lnTo>
                <a:lnTo>
                  <a:pt x="1166966" y="3495549"/>
                </a:lnTo>
                <a:lnTo>
                  <a:pt x="1164488" y="3483864"/>
                </a:lnTo>
                <a:lnTo>
                  <a:pt x="1162716" y="3472178"/>
                </a:lnTo>
                <a:lnTo>
                  <a:pt x="1161300" y="3460491"/>
                </a:lnTo>
                <a:lnTo>
                  <a:pt x="1159529" y="3448806"/>
                </a:lnTo>
                <a:lnTo>
                  <a:pt x="1158113" y="3436765"/>
                </a:lnTo>
                <a:lnTo>
                  <a:pt x="1156696" y="3425434"/>
                </a:lnTo>
                <a:lnTo>
                  <a:pt x="1154925" y="3413394"/>
                </a:lnTo>
                <a:lnTo>
                  <a:pt x="1153508" y="3401708"/>
                </a:lnTo>
                <a:lnTo>
                  <a:pt x="1152091" y="3390021"/>
                </a:lnTo>
                <a:lnTo>
                  <a:pt x="1150321" y="3378336"/>
                </a:lnTo>
                <a:lnTo>
                  <a:pt x="1149258" y="3366650"/>
                </a:lnTo>
                <a:lnTo>
                  <a:pt x="1148196" y="3354609"/>
                </a:lnTo>
                <a:lnTo>
                  <a:pt x="1147488" y="3342924"/>
                </a:lnTo>
                <a:lnTo>
                  <a:pt x="1146425" y="3331238"/>
                </a:lnTo>
                <a:lnTo>
                  <a:pt x="1145716" y="3319198"/>
                </a:lnTo>
                <a:lnTo>
                  <a:pt x="1144654" y="3307512"/>
                </a:lnTo>
                <a:lnTo>
                  <a:pt x="1143946" y="3295825"/>
                </a:lnTo>
                <a:lnTo>
                  <a:pt x="1143238" y="3283786"/>
                </a:lnTo>
                <a:lnTo>
                  <a:pt x="1141821" y="3260060"/>
                </a:lnTo>
                <a:lnTo>
                  <a:pt x="1141113" y="3236687"/>
                </a:lnTo>
                <a:lnTo>
                  <a:pt x="1140758" y="3212961"/>
                </a:lnTo>
                <a:lnTo>
                  <a:pt x="1140405" y="3188881"/>
                </a:lnTo>
                <a:lnTo>
                  <a:pt x="1140405" y="3165509"/>
                </a:lnTo>
                <a:lnTo>
                  <a:pt x="1140758" y="3141783"/>
                </a:lnTo>
                <a:lnTo>
                  <a:pt x="1141113" y="3118411"/>
                </a:lnTo>
                <a:lnTo>
                  <a:pt x="1142175" y="3094331"/>
                </a:lnTo>
                <a:lnTo>
                  <a:pt x="1143591" y="3070959"/>
                </a:lnTo>
                <a:lnTo>
                  <a:pt x="1145008" y="3047233"/>
                </a:lnTo>
                <a:lnTo>
                  <a:pt x="1146425" y="3023861"/>
                </a:lnTo>
                <a:lnTo>
                  <a:pt x="1148904" y="3000489"/>
                </a:lnTo>
                <a:lnTo>
                  <a:pt x="1151029" y="2976763"/>
                </a:lnTo>
                <a:lnTo>
                  <a:pt x="1153863" y="2953037"/>
                </a:lnTo>
                <a:lnTo>
                  <a:pt x="1156696" y="2929665"/>
                </a:lnTo>
                <a:lnTo>
                  <a:pt x="1159883" y="2906648"/>
                </a:lnTo>
                <a:lnTo>
                  <a:pt x="1163425" y="2883275"/>
                </a:lnTo>
                <a:lnTo>
                  <a:pt x="1166966" y="2859549"/>
                </a:lnTo>
                <a:lnTo>
                  <a:pt x="1171216" y="2836531"/>
                </a:lnTo>
                <a:lnTo>
                  <a:pt x="1175466" y="2813514"/>
                </a:lnTo>
                <a:lnTo>
                  <a:pt x="1180071" y="2790141"/>
                </a:lnTo>
                <a:lnTo>
                  <a:pt x="1185029" y="2767478"/>
                </a:lnTo>
                <a:lnTo>
                  <a:pt x="1190341" y="2744460"/>
                </a:lnTo>
                <a:lnTo>
                  <a:pt x="1195654" y="2721442"/>
                </a:lnTo>
                <a:lnTo>
                  <a:pt x="1201674" y="2698778"/>
                </a:lnTo>
                <a:lnTo>
                  <a:pt x="1207695" y="2676115"/>
                </a:lnTo>
                <a:lnTo>
                  <a:pt x="1213716" y="2653451"/>
                </a:lnTo>
                <a:lnTo>
                  <a:pt x="1220799" y="2631141"/>
                </a:lnTo>
                <a:lnTo>
                  <a:pt x="1227529" y="2608832"/>
                </a:lnTo>
                <a:lnTo>
                  <a:pt x="1234612" y="2586522"/>
                </a:lnTo>
                <a:lnTo>
                  <a:pt x="1242403" y="2564213"/>
                </a:lnTo>
                <a:lnTo>
                  <a:pt x="1249840" y="2541904"/>
                </a:lnTo>
                <a:lnTo>
                  <a:pt x="1257987" y="2519947"/>
                </a:lnTo>
                <a:lnTo>
                  <a:pt x="1266132" y="2498346"/>
                </a:lnTo>
                <a:lnTo>
                  <a:pt x="1274632" y="2476745"/>
                </a:lnTo>
                <a:lnTo>
                  <a:pt x="1283486" y="2455143"/>
                </a:lnTo>
                <a:lnTo>
                  <a:pt x="1292340" y="2433542"/>
                </a:lnTo>
                <a:lnTo>
                  <a:pt x="1301903" y="2411941"/>
                </a:lnTo>
                <a:lnTo>
                  <a:pt x="1311111" y="2391048"/>
                </a:lnTo>
                <a:lnTo>
                  <a:pt x="1321028" y="2369800"/>
                </a:lnTo>
                <a:lnTo>
                  <a:pt x="1330944" y="2348553"/>
                </a:lnTo>
                <a:lnTo>
                  <a:pt x="1341214" y="2328013"/>
                </a:lnTo>
                <a:lnTo>
                  <a:pt x="1351839" y="2307121"/>
                </a:lnTo>
                <a:lnTo>
                  <a:pt x="1362464" y="2286936"/>
                </a:lnTo>
                <a:lnTo>
                  <a:pt x="1373444" y="2266397"/>
                </a:lnTo>
                <a:lnTo>
                  <a:pt x="1384422" y="2246212"/>
                </a:lnTo>
                <a:lnTo>
                  <a:pt x="1396110" y="2226027"/>
                </a:lnTo>
                <a:lnTo>
                  <a:pt x="1407443" y="2206196"/>
                </a:lnTo>
                <a:lnTo>
                  <a:pt x="1419485" y="2186720"/>
                </a:lnTo>
                <a:lnTo>
                  <a:pt x="1431880" y="2166889"/>
                </a:lnTo>
                <a:lnTo>
                  <a:pt x="1443921" y="2147413"/>
                </a:lnTo>
                <a:lnTo>
                  <a:pt x="1456671" y="2128290"/>
                </a:lnTo>
                <a:lnTo>
                  <a:pt x="1469421" y="2108813"/>
                </a:lnTo>
                <a:lnTo>
                  <a:pt x="1482526" y="2090045"/>
                </a:lnTo>
                <a:lnTo>
                  <a:pt x="1495629" y="2071276"/>
                </a:lnTo>
                <a:lnTo>
                  <a:pt x="1509087" y="2052862"/>
                </a:lnTo>
                <a:lnTo>
                  <a:pt x="1522900" y="2034448"/>
                </a:lnTo>
                <a:lnTo>
                  <a:pt x="1536712" y="2016388"/>
                </a:lnTo>
                <a:lnTo>
                  <a:pt x="1550525" y="1998328"/>
                </a:lnTo>
                <a:lnTo>
                  <a:pt x="1564692" y="1980268"/>
                </a:lnTo>
                <a:lnTo>
                  <a:pt x="1579212" y="1962561"/>
                </a:lnTo>
                <a:lnTo>
                  <a:pt x="1594087" y="1945210"/>
                </a:lnTo>
                <a:lnTo>
                  <a:pt x="1608608" y="1927857"/>
                </a:lnTo>
                <a:lnTo>
                  <a:pt x="1623483" y="1910860"/>
                </a:lnTo>
                <a:lnTo>
                  <a:pt x="1639066" y="1894216"/>
                </a:lnTo>
                <a:lnTo>
                  <a:pt x="1654294" y="1877218"/>
                </a:lnTo>
                <a:lnTo>
                  <a:pt x="1670232" y="1861283"/>
                </a:lnTo>
                <a:lnTo>
                  <a:pt x="1685815" y="1844640"/>
                </a:lnTo>
                <a:lnTo>
                  <a:pt x="1702107" y="1828704"/>
                </a:lnTo>
                <a:lnTo>
                  <a:pt x="1718044" y="1813122"/>
                </a:lnTo>
                <a:lnTo>
                  <a:pt x="1734335" y="1797188"/>
                </a:lnTo>
                <a:lnTo>
                  <a:pt x="1750626" y="1781960"/>
                </a:lnTo>
                <a:lnTo>
                  <a:pt x="1767626" y="1767087"/>
                </a:lnTo>
                <a:lnTo>
                  <a:pt x="1784273" y="1751859"/>
                </a:lnTo>
                <a:lnTo>
                  <a:pt x="1801626" y="1736987"/>
                </a:lnTo>
                <a:lnTo>
                  <a:pt x="1818272" y="1722822"/>
                </a:lnTo>
                <a:lnTo>
                  <a:pt x="1835626" y="1708657"/>
                </a:lnTo>
                <a:lnTo>
                  <a:pt x="1852980" y="1694493"/>
                </a:lnTo>
                <a:lnTo>
                  <a:pt x="1870688" y="1680682"/>
                </a:lnTo>
                <a:lnTo>
                  <a:pt x="1888396" y="1667225"/>
                </a:lnTo>
                <a:lnTo>
                  <a:pt x="1906458" y="1653768"/>
                </a:lnTo>
                <a:lnTo>
                  <a:pt x="1924166" y="1640665"/>
                </a:lnTo>
                <a:lnTo>
                  <a:pt x="1942583" y="1627563"/>
                </a:lnTo>
                <a:lnTo>
                  <a:pt x="1960645" y="1614815"/>
                </a:lnTo>
                <a:lnTo>
                  <a:pt x="1979062" y="1602420"/>
                </a:lnTo>
                <a:lnTo>
                  <a:pt x="1997478" y="1590381"/>
                </a:lnTo>
                <a:lnTo>
                  <a:pt x="2015895" y="1578341"/>
                </a:lnTo>
                <a:lnTo>
                  <a:pt x="2034665" y="1566300"/>
                </a:lnTo>
                <a:lnTo>
                  <a:pt x="2053790" y="1554969"/>
                </a:lnTo>
                <a:lnTo>
                  <a:pt x="2072561" y="1543637"/>
                </a:lnTo>
                <a:lnTo>
                  <a:pt x="2091686" y="1532659"/>
                </a:lnTo>
                <a:lnTo>
                  <a:pt x="2110811" y="1522036"/>
                </a:lnTo>
                <a:lnTo>
                  <a:pt x="2130289" y="1511412"/>
                </a:lnTo>
                <a:lnTo>
                  <a:pt x="2149414" y="1501142"/>
                </a:lnTo>
                <a:lnTo>
                  <a:pt x="2168893" y="1491227"/>
                </a:lnTo>
                <a:lnTo>
                  <a:pt x="2188372" y="1481311"/>
                </a:lnTo>
                <a:lnTo>
                  <a:pt x="2207851" y="1471396"/>
                </a:lnTo>
                <a:lnTo>
                  <a:pt x="2227684" y="1462189"/>
                </a:lnTo>
                <a:lnTo>
                  <a:pt x="2247517" y="1453336"/>
                </a:lnTo>
                <a:lnTo>
                  <a:pt x="2267350" y="1444483"/>
                </a:lnTo>
                <a:lnTo>
                  <a:pt x="2287537" y="1436339"/>
                </a:lnTo>
                <a:lnTo>
                  <a:pt x="2307370" y="1428193"/>
                </a:lnTo>
                <a:lnTo>
                  <a:pt x="2327203" y="1420048"/>
                </a:lnTo>
                <a:lnTo>
                  <a:pt x="2347745" y="1412258"/>
                </a:lnTo>
                <a:lnTo>
                  <a:pt x="2367578" y="1405176"/>
                </a:lnTo>
                <a:lnTo>
                  <a:pt x="2388119" y="1397739"/>
                </a:lnTo>
                <a:lnTo>
                  <a:pt x="2408307" y="1391011"/>
                </a:lnTo>
                <a:lnTo>
                  <a:pt x="2428848" y="1384283"/>
                </a:lnTo>
                <a:lnTo>
                  <a:pt x="2449035" y="1377908"/>
                </a:lnTo>
                <a:lnTo>
                  <a:pt x="2469577" y="1371534"/>
                </a:lnTo>
                <a:lnTo>
                  <a:pt x="2489764" y="1365514"/>
                </a:lnTo>
                <a:lnTo>
                  <a:pt x="2510660" y="1360202"/>
                </a:lnTo>
                <a:lnTo>
                  <a:pt x="2527660" y="1352766"/>
                </a:lnTo>
                <a:lnTo>
                  <a:pt x="2544659" y="1346038"/>
                </a:lnTo>
                <a:lnTo>
                  <a:pt x="2561306" y="1339309"/>
                </a:lnTo>
                <a:lnTo>
                  <a:pt x="2578659" y="1333289"/>
                </a:lnTo>
                <a:lnTo>
                  <a:pt x="2596014" y="1326560"/>
                </a:lnTo>
                <a:lnTo>
                  <a:pt x="2613367" y="1320541"/>
                </a:lnTo>
                <a:lnTo>
                  <a:pt x="2630722" y="1314521"/>
                </a:lnTo>
                <a:lnTo>
                  <a:pt x="2648075" y="1308146"/>
                </a:lnTo>
                <a:lnTo>
                  <a:pt x="2647366" y="1307793"/>
                </a:lnTo>
                <a:lnTo>
                  <a:pt x="2647366" y="1307438"/>
                </a:lnTo>
                <a:lnTo>
                  <a:pt x="2648075" y="1298585"/>
                </a:lnTo>
                <a:lnTo>
                  <a:pt x="2648430" y="1289378"/>
                </a:lnTo>
                <a:lnTo>
                  <a:pt x="2649492" y="1280525"/>
                </a:lnTo>
                <a:lnTo>
                  <a:pt x="2651263" y="1271318"/>
                </a:lnTo>
                <a:lnTo>
                  <a:pt x="2653388" y="1262111"/>
                </a:lnTo>
                <a:lnTo>
                  <a:pt x="2655866" y="1253258"/>
                </a:lnTo>
                <a:lnTo>
                  <a:pt x="2659054" y="1244051"/>
                </a:lnTo>
                <a:lnTo>
                  <a:pt x="2662596" y="1235197"/>
                </a:lnTo>
                <a:lnTo>
                  <a:pt x="2666491" y="1225990"/>
                </a:lnTo>
                <a:lnTo>
                  <a:pt x="2671096" y="1217138"/>
                </a:lnTo>
                <a:lnTo>
                  <a:pt x="2675700" y="1207931"/>
                </a:lnTo>
                <a:lnTo>
                  <a:pt x="2681012" y="1199077"/>
                </a:lnTo>
                <a:lnTo>
                  <a:pt x="2686679" y="1189870"/>
                </a:lnTo>
                <a:lnTo>
                  <a:pt x="2692699" y="1181017"/>
                </a:lnTo>
                <a:lnTo>
                  <a:pt x="2699429" y="1172164"/>
                </a:lnTo>
                <a:lnTo>
                  <a:pt x="2706866" y="1163311"/>
                </a:lnTo>
                <a:lnTo>
                  <a:pt x="2640992" y="1180663"/>
                </a:lnTo>
                <a:lnTo>
                  <a:pt x="2608408" y="1189870"/>
                </a:lnTo>
                <a:lnTo>
                  <a:pt x="2577950" y="1199077"/>
                </a:lnTo>
                <a:lnTo>
                  <a:pt x="2517743" y="1218200"/>
                </a:lnTo>
                <a:lnTo>
                  <a:pt x="2510306" y="1220678"/>
                </a:lnTo>
                <a:lnTo>
                  <a:pt x="2502514" y="1223157"/>
                </a:lnTo>
                <a:lnTo>
                  <a:pt x="2495431" y="1225990"/>
                </a:lnTo>
                <a:lnTo>
                  <a:pt x="2487993" y="1228824"/>
                </a:lnTo>
                <a:lnTo>
                  <a:pt x="2457890" y="1239801"/>
                </a:lnTo>
                <a:lnTo>
                  <a:pt x="2450807" y="1242634"/>
                </a:lnTo>
                <a:lnTo>
                  <a:pt x="2443369" y="1245113"/>
                </a:lnTo>
                <a:lnTo>
                  <a:pt x="2435577" y="1247946"/>
                </a:lnTo>
                <a:lnTo>
                  <a:pt x="2428494" y="1250780"/>
                </a:lnTo>
                <a:lnTo>
                  <a:pt x="2421057" y="1253612"/>
                </a:lnTo>
                <a:lnTo>
                  <a:pt x="2413266" y="1256445"/>
                </a:lnTo>
                <a:lnTo>
                  <a:pt x="2406182" y="1258924"/>
                </a:lnTo>
                <a:lnTo>
                  <a:pt x="2398744" y="1262111"/>
                </a:lnTo>
                <a:lnTo>
                  <a:pt x="2340308" y="1287253"/>
                </a:lnTo>
                <a:lnTo>
                  <a:pt x="2310912" y="1299647"/>
                </a:lnTo>
                <a:lnTo>
                  <a:pt x="2303829" y="1302834"/>
                </a:lnTo>
                <a:lnTo>
                  <a:pt x="2296745" y="1306376"/>
                </a:lnTo>
                <a:lnTo>
                  <a:pt x="2289309" y="1309917"/>
                </a:lnTo>
                <a:lnTo>
                  <a:pt x="2282225" y="1313104"/>
                </a:lnTo>
                <a:lnTo>
                  <a:pt x="2224851" y="1341434"/>
                </a:lnTo>
                <a:lnTo>
                  <a:pt x="2217413" y="1344621"/>
                </a:lnTo>
                <a:lnTo>
                  <a:pt x="2210330" y="1348163"/>
                </a:lnTo>
                <a:lnTo>
                  <a:pt x="2203601" y="1352058"/>
                </a:lnTo>
                <a:lnTo>
                  <a:pt x="2196163" y="1355953"/>
                </a:lnTo>
                <a:lnTo>
                  <a:pt x="2168185" y="1371180"/>
                </a:lnTo>
                <a:lnTo>
                  <a:pt x="2154372" y="1378971"/>
                </a:lnTo>
                <a:lnTo>
                  <a:pt x="2140205" y="1386761"/>
                </a:lnTo>
                <a:lnTo>
                  <a:pt x="2126394" y="1394198"/>
                </a:lnTo>
                <a:lnTo>
                  <a:pt x="2112227" y="1402342"/>
                </a:lnTo>
                <a:lnTo>
                  <a:pt x="2057686" y="1435276"/>
                </a:lnTo>
                <a:lnTo>
                  <a:pt x="2029707" y="1452274"/>
                </a:lnTo>
                <a:lnTo>
                  <a:pt x="2003145" y="1470334"/>
                </a:lnTo>
                <a:lnTo>
                  <a:pt x="1949666" y="1506100"/>
                </a:lnTo>
                <a:lnTo>
                  <a:pt x="1936563" y="1515661"/>
                </a:lnTo>
                <a:lnTo>
                  <a:pt x="1923458" y="1525223"/>
                </a:lnTo>
                <a:lnTo>
                  <a:pt x="1910708" y="1534784"/>
                </a:lnTo>
                <a:lnTo>
                  <a:pt x="1897605" y="1544699"/>
                </a:lnTo>
                <a:lnTo>
                  <a:pt x="1871397" y="1563822"/>
                </a:lnTo>
                <a:lnTo>
                  <a:pt x="1858647" y="1573737"/>
                </a:lnTo>
                <a:lnTo>
                  <a:pt x="1846250" y="1583652"/>
                </a:lnTo>
                <a:lnTo>
                  <a:pt x="1795606" y="1624731"/>
                </a:lnTo>
                <a:lnTo>
                  <a:pt x="1776835" y="1644561"/>
                </a:lnTo>
                <a:lnTo>
                  <a:pt x="1758064" y="1663683"/>
                </a:lnTo>
                <a:lnTo>
                  <a:pt x="1740002" y="1683514"/>
                </a:lnTo>
                <a:lnTo>
                  <a:pt x="1721585" y="1703700"/>
                </a:lnTo>
                <a:lnTo>
                  <a:pt x="1703877" y="1723531"/>
                </a:lnTo>
                <a:lnTo>
                  <a:pt x="1686169" y="1744069"/>
                </a:lnTo>
                <a:lnTo>
                  <a:pt x="1668815" y="1764608"/>
                </a:lnTo>
                <a:lnTo>
                  <a:pt x="1652169" y="1785501"/>
                </a:lnTo>
                <a:lnTo>
                  <a:pt x="1635169" y="1806748"/>
                </a:lnTo>
                <a:lnTo>
                  <a:pt x="1618524" y="1827641"/>
                </a:lnTo>
                <a:lnTo>
                  <a:pt x="1601878" y="1849243"/>
                </a:lnTo>
                <a:lnTo>
                  <a:pt x="1586295" y="1870845"/>
                </a:lnTo>
                <a:lnTo>
                  <a:pt x="1570358" y="1892799"/>
                </a:lnTo>
                <a:lnTo>
                  <a:pt x="1554775" y="1914402"/>
                </a:lnTo>
                <a:lnTo>
                  <a:pt x="1539900" y="1936711"/>
                </a:lnTo>
                <a:lnTo>
                  <a:pt x="1524671" y="1959020"/>
                </a:lnTo>
                <a:lnTo>
                  <a:pt x="1510151" y="1981684"/>
                </a:lnTo>
                <a:lnTo>
                  <a:pt x="1495629" y="2004348"/>
                </a:lnTo>
                <a:lnTo>
                  <a:pt x="1481817" y="2027366"/>
                </a:lnTo>
                <a:lnTo>
                  <a:pt x="1468005" y="2050383"/>
                </a:lnTo>
                <a:lnTo>
                  <a:pt x="1454193" y="2073756"/>
                </a:lnTo>
                <a:lnTo>
                  <a:pt x="1441088" y="2097127"/>
                </a:lnTo>
                <a:lnTo>
                  <a:pt x="1427985" y="2120853"/>
                </a:lnTo>
                <a:lnTo>
                  <a:pt x="1415235" y="2144226"/>
                </a:lnTo>
                <a:lnTo>
                  <a:pt x="1402839" y="2167952"/>
                </a:lnTo>
                <a:lnTo>
                  <a:pt x="1391152" y="2192386"/>
                </a:lnTo>
                <a:lnTo>
                  <a:pt x="1379110" y="2216466"/>
                </a:lnTo>
                <a:lnTo>
                  <a:pt x="1367422" y="2240901"/>
                </a:lnTo>
                <a:lnTo>
                  <a:pt x="1356444" y="2265335"/>
                </a:lnTo>
                <a:lnTo>
                  <a:pt x="1345819" y="2289770"/>
                </a:lnTo>
                <a:lnTo>
                  <a:pt x="1335194" y="2314558"/>
                </a:lnTo>
                <a:lnTo>
                  <a:pt x="1324923" y="2339346"/>
                </a:lnTo>
                <a:lnTo>
                  <a:pt x="1321736" y="2346428"/>
                </a:lnTo>
                <a:lnTo>
                  <a:pt x="1318903" y="2353156"/>
                </a:lnTo>
                <a:lnTo>
                  <a:pt x="1315361" y="2359531"/>
                </a:lnTo>
                <a:lnTo>
                  <a:pt x="1311465" y="2365551"/>
                </a:lnTo>
                <a:lnTo>
                  <a:pt x="1307215" y="2370862"/>
                </a:lnTo>
                <a:lnTo>
                  <a:pt x="1302965" y="2375820"/>
                </a:lnTo>
                <a:lnTo>
                  <a:pt x="1298361" y="2380424"/>
                </a:lnTo>
                <a:lnTo>
                  <a:pt x="1293756" y="2384673"/>
                </a:lnTo>
                <a:lnTo>
                  <a:pt x="1288798" y="2388215"/>
                </a:lnTo>
                <a:lnTo>
                  <a:pt x="1284195" y="2391048"/>
                </a:lnTo>
                <a:lnTo>
                  <a:pt x="1279236" y="2393526"/>
                </a:lnTo>
                <a:lnTo>
                  <a:pt x="1274278" y="2395297"/>
                </a:lnTo>
                <a:lnTo>
                  <a:pt x="1269320" y="2396360"/>
                </a:lnTo>
                <a:lnTo>
                  <a:pt x="1264007" y="2396360"/>
                </a:lnTo>
                <a:lnTo>
                  <a:pt x="1259049" y="2396005"/>
                </a:lnTo>
                <a:lnTo>
                  <a:pt x="1254090" y="2394943"/>
                </a:lnTo>
                <a:lnTo>
                  <a:pt x="1252320" y="2393880"/>
                </a:lnTo>
                <a:lnTo>
                  <a:pt x="1249840" y="2393172"/>
                </a:lnTo>
                <a:lnTo>
                  <a:pt x="1248070" y="2392110"/>
                </a:lnTo>
                <a:lnTo>
                  <a:pt x="1245945" y="2390693"/>
                </a:lnTo>
                <a:lnTo>
                  <a:pt x="1243112" y="2387506"/>
                </a:lnTo>
                <a:lnTo>
                  <a:pt x="1239924" y="2383611"/>
                </a:lnTo>
                <a:lnTo>
                  <a:pt x="1237799" y="2379361"/>
                </a:lnTo>
                <a:lnTo>
                  <a:pt x="1235674" y="2374404"/>
                </a:lnTo>
                <a:lnTo>
                  <a:pt x="1234257" y="2369092"/>
                </a:lnTo>
                <a:lnTo>
                  <a:pt x="1233195" y="2363427"/>
                </a:lnTo>
                <a:lnTo>
                  <a:pt x="1232132" y="2356698"/>
                </a:lnTo>
                <a:lnTo>
                  <a:pt x="1232132" y="2350324"/>
                </a:lnTo>
                <a:lnTo>
                  <a:pt x="1232132" y="2343241"/>
                </a:lnTo>
                <a:lnTo>
                  <a:pt x="1233195" y="2336159"/>
                </a:lnTo>
                <a:lnTo>
                  <a:pt x="1234612" y="2328368"/>
                </a:lnTo>
                <a:lnTo>
                  <a:pt x="1236028" y="2320578"/>
                </a:lnTo>
                <a:lnTo>
                  <a:pt x="1238153" y="2313141"/>
                </a:lnTo>
                <a:lnTo>
                  <a:pt x="1240632" y="2304996"/>
                </a:lnTo>
                <a:lnTo>
                  <a:pt x="1245945" y="2292248"/>
                </a:lnTo>
                <a:lnTo>
                  <a:pt x="1251257" y="2279500"/>
                </a:lnTo>
                <a:lnTo>
                  <a:pt x="1256570" y="2266751"/>
                </a:lnTo>
                <a:lnTo>
                  <a:pt x="1261882" y="2254357"/>
                </a:lnTo>
                <a:lnTo>
                  <a:pt x="1267195" y="2241609"/>
                </a:lnTo>
                <a:lnTo>
                  <a:pt x="1272861" y="2228860"/>
                </a:lnTo>
                <a:lnTo>
                  <a:pt x="1278528" y="2216466"/>
                </a:lnTo>
                <a:lnTo>
                  <a:pt x="1283840" y="2203718"/>
                </a:lnTo>
                <a:lnTo>
                  <a:pt x="1289861" y="2191677"/>
                </a:lnTo>
                <a:lnTo>
                  <a:pt x="1295528" y="2178929"/>
                </a:lnTo>
                <a:lnTo>
                  <a:pt x="1301903" y="2166536"/>
                </a:lnTo>
                <a:lnTo>
                  <a:pt x="1307569" y="2154141"/>
                </a:lnTo>
                <a:lnTo>
                  <a:pt x="1313590" y="2142101"/>
                </a:lnTo>
                <a:lnTo>
                  <a:pt x="1319965" y="2129707"/>
                </a:lnTo>
                <a:lnTo>
                  <a:pt x="1325986" y="2117312"/>
                </a:lnTo>
                <a:lnTo>
                  <a:pt x="1332361" y="2105272"/>
                </a:lnTo>
                <a:lnTo>
                  <a:pt x="1321736" y="2112001"/>
                </a:lnTo>
                <a:lnTo>
                  <a:pt x="1311111" y="2118729"/>
                </a:lnTo>
                <a:lnTo>
                  <a:pt x="1300840" y="2124395"/>
                </a:lnTo>
                <a:lnTo>
                  <a:pt x="1290215" y="2129707"/>
                </a:lnTo>
                <a:lnTo>
                  <a:pt x="1279945" y="2134664"/>
                </a:lnTo>
                <a:lnTo>
                  <a:pt x="1269673" y="2138914"/>
                </a:lnTo>
                <a:lnTo>
                  <a:pt x="1259049" y="2142454"/>
                </a:lnTo>
                <a:lnTo>
                  <a:pt x="1248778" y="2145288"/>
                </a:lnTo>
                <a:lnTo>
                  <a:pt x="1238507" y="2147767"/>
                </a:lnTo>
                <a:lnTo>
                  <a:pt x="1228591" y="2149183"/>
                </a:lnTo>
                <a:lnTo>
                  <a:pt x="1218320" y="2149892"/>
                </a:lnTo>
                <a:lnTo>
                  <a:pt x="1208757" y="2150600"/>
                </a:lnTo>
                <a:lnTo>
                  <a:pt x="1203799" y="2149892"/>
                </a:lnTo>
                <a:lnTo>
                  <a:pt x="1199196" y="2149538"/>
                </a:lnTo>
                <a:lnTo>
                  <a:pt x="1194237" y="2149183"/>
                </a:lnTo>
                <a:lnTo>
                  <a:pt x="1189633" y="2148475"/>
                </a:lnTo>
                <a:lnTo>
                  <a:pt x="1185029" y="2147767"/>
                </a:lnTo>
                <a:lnTo>
                  <a:pt x="1180424" y="2146705"/>
                </a:lnTo>
                <a:lnTo>
                  <a:pt x="1176174" y="2144933"/>
                </a:lnTo>
                <a:lnTo>
                  <a:pt x="1171571" y="2143517"/>
                </a:lnTo>
                <a:lnTo>
                  <a:pt x="1167321" y="2142101"/>
                </a:lnTo>
                <a:lnTo>
                  <a:pt x="1163425" y="2139976"/>
                </a:lnTo>
                <a:lnTo>
                  <a:pt x="1159175" y="2138206"/>
                </a:lnTo>
                <a:lnTo>
                  <a:pt x="1155633" y="2135726"/>
                </a:lnTo>
                <a:lnTo>
                  <a:pt x="1152091" y="2133602"/>
                </a:lnTo>
                <a:lnTo>
                  <a:pt x="1148550" y="2130769"/>
                </a:lnTo>
                <a:lnTo>
                  <a:pt x="1144654" y="2128290"/>
                </a:lnTo>
                <a:lnTo>
                  <a:pt x="1141466" y="2125457"/>
                </a:lnTo>
                <a:lnTo>
                  <a:pt x="1138280" y="2122270"/>
                </a:lnTo>
                <a:lnTo>
                  <a:pt x="1135092" y="2119437"/>
                </a:lnTo>
                <a:lnTo>
                  <a:pt x="1131905" y="2115896"/>
                </a:lnTo>
                <a:lnTo>
                  <a:pt x="1129425" y="2112355"/>
                </a:lnTo>
                <a:lnTo>
                  <a:pt x="1123758" y="2104564"/>
                </a:lnTo>
                <a:lnTo>
                  <a:pt x="1118800" y="2096774"/>
                </a:lnTo>
                <a:lnTo>
                  <a:pt x="1114550" y="2088275"/>
                </a:lnTo>
                <a:lnTo>
                  <a:pt x="1110300" y="2079068"/>
                </a:lnTo>
                <a:lnTo>
                  <a:pt x="1107113" y="2069152"/>
                </a:lnTo>
                <a:lnTo>
                  <a:pt x="1104280" y="2058882"/>
                </a:lnTo>
                <a:lnTo>
                  <a:pt x="1101447" y="2048258"/>
                </a:lnTo>
                <a:lnTo>
                  <a:pt x="1099675" y="2036573"/>
                </a:lnTo>
                <a:lnTo>
                  <a:pt x="1098259" y="2025241"/>
                </a:lnTo>
                <a:lnTo>
                  <a:pt x="1097197" y="2012847"/>
                </a:lnTo>
                <a:lnTo>
                  <a:pt x="1078072" y="2040823"/>
                </a:lnTo>
                <a:lnTo>
                  <a:pt x="1058947" y="2069506"/>
                </a:lnTo>
                <a:lnTo>
                  <a:pt x="1040531" y="2097836"/>
                </a:lnTo>
                <a:lnTo>
                  <a:pt x="1022468" y="2126519"/>
                </a:lnTo>
                <a:lnTo>
                  <a:pt x="1004406" y="2155912"/>
                </a:lnTo>
                <a:lnTo>
                  <a:pt x="987051" y="2184950"/>
                </a:lnTo>
                <a:lnTo>
                  <a:pt x="969698" y="2214696"/>
                </a:lnTo>
                <a:lnTo>
                  <a:pt x="952698" y="2244441"/>
                </a:lnTo>
                <a:lnTo>
                  <a:pt x="936407" y="2274542"/>
                </a:lnTo>
                <a:lnTo>
                  <a:pt x="920115" y="2304996"/>
                </a:lnTo>
                <a:lnTo>
                  <a:pt x="904532" y="2335097"/>
                </a:lnTo>
                <a:lnTo>
                  <a:pt x="888949" y="2365905"/>
                </a:lnTo>
                <a:lnTo>
                  <a:pt x="873719" y="2397068"/>
                </a:lnTo>
                <a:lnTo>
                  <a:pt x="859199" y="2428230"/>
                </a:lnTo>
                <a:lnTo>
                  <a:pt x="844324" y="2459747"/>
                </a:lnTo>
                <a:lnTo>
                  <a:pt x="830511" y="2491263"/>
                </a:lnTo>
                <a:lnTo>
                  <a:pt x="816700" y="2523134"/>
                </a:lnTo>
                <a:lnTo>
                  <a:pt x="803242" y="2555006"/>
                </a:lnTo>
                <a:lnTo>
                  <a:pt x="790137" y="2587231"/>
                </a:lnTo>
                <a:lnTo>
                  <a:pt x="777742" y="2619809"/>
                </a:lnTo>
                <a:lnTo>
                  <a:pt x="765346" y="2652743"/>
                </a:lnTo>
                <a:lnTo>
                  <a:pt x="753304" y="2685322"/>
                </a:lnTo>
                <a:lnTo>
                  <a:pt x="741971" y="2718255"/>
                </a:lnTo>
                <a:lnTo>
                  <a:pt x="730284" y="2751542"/>
                </a:lnTo>
                <a:lnTo>
                  <a:pt x="719659" y="2784476"/>
                </a:lnTo>
                <a:lnTo>
                  <a:pt x="709034" y="2818117"/>
                </a:lnTo>
                <a:lnTo>
                  <a:pt x="698763" y="2851759"/>
                </a:lnTo>
                <a:lnTo>
                  <a:pt x="689201" y="2885400"/>
                </a:lnTo>
                <a:lnTo>
                  <a:pt x="679638" y="2919395"/>
                </a:lnTo>
                <a:lnTo>
                  <a:pt x="670430" y="2953391"/>
                </a:lnTo>
                <a:lnTo>
                  <a:pt x="661930" y="2987740"/>
                </a:lnTo>
                <a:lnTo>
                  <a:pt x="653430" y="3021736"/>
                </a:lnTo>
                <a:lnTo>
                  <a:pt x="652368" y="3025985"/>
                </a:lnTo>
                <a:lnTo>
                  <a:pt x="651660" y="3029527"/>
                </a:lnTo>
                <a:lnTo>
                  <a:pt x="650243" y="3033069"/>
                </a:lnTo>
                <a:lnTo>
                  <a:pt x="648827" y="3036256"/>
                </a:lnTo>
                <a:lnTo>
                  <a:pt x="647410" y="3038734"/>
                </a:lnTo>
                <a:lnTo>
                  <a:pt x="645639" y="3041567"/>
                </a:lnTo>
                <a:lnTo>
                  <a:pt x="644222" y="3043691"/>
                </a:lnTo>
                <a:lnTo>
                  <a:pt x="642805" y="3045463"/>
                </a:lnTo>
                <a:lnTo>
                  <a:pt x="640680" y="3046880"/>
                </a:lnTo>
                <a:lnTo>
                  <a:pt x="639264" y="3047941"/>
                </a:lnTo>
                <a:lnTo>
                  <a:pt x="637139" y="3048650"/>
                </a:lnTo>
                <a:lnTo>
                  <a:pt x="635368" y="3049003"/>
                </a:lnTo>
                <a:lnTo>
                  <a:pt x="633597" y="3049003"/>
                </a:lnTo>
                <a:lnTo>
                  <a:pt x="631472" y="3048650"/>
                </a:lnTo>
                <a:lnTo>
                  <a:pt x="629702" y="3047941"/>
                </a:lnTo>
                <a:lnTo>
                  <a:pt x="627577" y="3046525"/>
                </a:lnTo>
                <a:lnTo>
                  <a:pt x="625805" y="3044754"/>
                </a:lnTo>
                <a:lnTo>
                  <a:pt x="624035" y="3042629"/>
                </a:lnTo>
                <a:lnTo>
                  <a:pt x="622618" y="3040151"/>
                </a:lnTo>
                <a:lnTo>
                  <a:pt x="621202" y="3038026"/>
                </a:lnTo>
                <a:lnTo>
                  <a:pt x="620139" y="3034839"/>
                </a:lnTo>
                <a:lnTo>
                  <a:pt x="618722" y="3032006"/>
                </a:lnTo>
                <a:lnTo>
                  <a:pt x="617660" y="3028465"/>
                </a:lnTo>
                <a:lnTo>
                  <a:pt x="616952" y="3024923"/>
                </a:lnTo>
                <a:lnTo>
                  <a:pt x="616597" y="3021382"/>
                </a:lnTo>
                <a:lnTo>
                  <a:pt x="616244" y="3017487"/>
                </a:lnTo>
                <a:lnTo>
                  <a:pt x="615889" y="3013946"/>
                </a:lnTo>
                <a:lnTo>
                  <a:pt x="615889" y="3010050"/>
                </a:lnTo>
                <a:lnTo>
                  <a:pt x="616244" y="3005801"/>
                </a:lnTo>
                <a:lnTo>
                  <a:pt x="616597" y="3001906"/>
                </a:lnTo>
                <a:lnTo>
                  <a:pt x="617305" y="2997656"/>
                </a:lnTo>
                <a:lnTo>
                  <a:pt x="618014" y="2993760"/>
                </a:lnTo>
                <a:lnTo>
                  <a:pt x="621555" y="2967910"/>
                </a:lnTo>
                <a:lnTo>
                  <a:pt x="625097" y="2942768"/>
                </a:lnTo>
                <a:lnTo>
                  <a:pt x="628285" y="2917270"/>
                </a:lnTo>
                <a:lnTo>
                  <a:pt x="632180" y="2892129"/>
                </a:lnTo>
                <a:lnTo>
                  <a:pt x="636430" y="2866631"/>
                </a:lnTo>
                <a:lnTo>
                  <a:pt x="641035" y="2841488"/>
                </a:lnTo>
                <a:lnTo>
                  <a:pt x="645639" y="2816347"/>
                </a:lnTo>
                <a:lnTo>
                  <a:pt x="650597" y="2791204"/>
                </a:lnTo>
                <a:lnTo>
                  <a:pt x="656263" y="2766416"/>
                </a:lnTo>
                <a:lnTo>
                  <a:pt x="661576" y="2741627"/>
                </a:lnTo>
                <a:lnTo>
                  <a:pt x="667243" y="2716839"/>
                </a:lnTo>
                <a:lnTo>
                  <a:pt x="672910" y="2692050"/>
                </a:lnTo>
                <a:lnTo>
                  <a:pt x="679285" y="2667616"/>
                </a:lnTo>
                <a:lnTo>
                  <a:pt x="685659" y="2643182"/>
                </a:lnTo>
                <a:lnTo>
                  <a:pt x="692388" y="2618393"/>
                </a:lnTo>
                <a:lnTo>
                  <a:pt x="699118" y="2594313"/>
                </a:lnTo>
                <a:lnTo>
                  <a:pt x="706555" y="2569525"/>
                </a:lnTo>
                <a:lnTo>
                  <a:pt x="713638" y="2545444"/>
                </a:lnTo>
                <a:lnTo>
                  <a:pt x="721429" y="2521718"/>
                </a:lnTo>
                <a:lnTo>
                  <a:pt x="729221" y="2497283"/>
                </a:lnTo>
                <a:lnTo>
                  <a:pt x="737367" y="2473557"/>
                </a:lnTo>
                <a:lnTo>
                  <a:pt x="745159" y="2449831"/>
                </a:lnTo>
                <a:lnTo>
                  <a:pt x="754012" y="2426460"/>
                </a:lnTo>
                <a:lnTo>
                  <a:pt x="762512" y="2402379"/>
                </a:lnTo>
                <a:lnTo>
                  <a:pt x="771720" y="2379007"/>
                </a:lnTo>
                <a:lnTo>
                  <a:pt x="780929" y="2355990"/>
                </a:lnTo>
                <a:lnTo>
                  <a:pt x="790137" y="2332617"/>
                </a:lnTo>
                <a:lnTo>
                  <a:pt x="799700" y="2309599"/>
                </a:lnTo>
                <a:lnTo>
                  <a:pt x="809970" y="2286581"/>
                </a:lnTo>
                <a:lnTo>
                  <a:pt x="819887" y="2263918"/>
                </a:lnTo>
                <a:lnTo>
                  <a:pt x="830158" y="2240901"/>
                </a:lnTo>
                <a:lnTo>
                  <a:pt x="840783" y="2218591"/>
                </a:lnTo>
                <a:lnTo>
                  <a:pt x="862033" y="2173618"/>
                </a:lnTo>
                <a:lnTo>
                  <a:pt x="867344" y="2161932"/>
                </a:lnTo>
                <a:lnTo>
                  <a:pt x="873011" y="2150953"/>
                </a:lnTo>
                <a:lnTo>
                  <a:pt x="878678" y="2139622"/>
                </a:lnTo>
                <a:lnTo>
                  <a:pt x="884344" y="2128999"/>
                </a:lnTo>
                <a:lnTo>
                  <a:pt x="890366" y="2117667"/>
                </a:lnTo>
                <a:lnTo>
                  <a:pt x="896032" y="2107043"/>
                </a:lnTo>
                <a:lnTo>
                  <a:pt x="902052" y="2096065"/>
                </a:lnTo>
                <a:lnTo>
                  <a:pt x="907719" y="2085087"/>
                </a:lnTo>
                <a:lnTo>
                  <a:pt x="913740" y="2074109"/>
                </a:lnTo>
                <a:lnTo>
                  <a:pt x="919761" y="2063132"/>
                </a:lnTo>
                <a:lnTo>
                  <a:pt x="925427" y="2052508"/>
                </a:lnTo>
                <a:lnTo>
                  <a:pt x="931802" y="2041176"/>
                </a:lnTo>
                <a:lnTo>
                  <a:pt x="937469" y="2030553"/>
                </a:lnTo>
                <a:lnTo>
                  <a:pt x="943844" y="2020284"/>
                </a:lnTo>
                <a:lnTo>
                  <a:pt x="950219" y="2009305"/>
                </a:lnTo>
                <a:lnTo>
                  <a:pt x="956593" y="1998682"/>
                </a:lnTo>
                <a:lnTo>
                  <a:pt x="962968" y="1988412"/>
                </a:lnTo>
                <a:lnTo>
                  <a:pt x="969343" y="1977435"/>
                </a:lnTo>
                <a:lnTo>
                  <a:pt x="975365" y="1967165"/>
                </a:lnTo>
                <a:lnTo>
                  <a:pt x="982093" y="1956542"/>
                </a:lnTo>
                <a:lnTo>
                  <a:pt x="988468" y="1945918"/>
                </a:lnTo>
                <a:lnTo>
                  <a:pt x="994843" y="1935294"/>
                </a:lnTo>
                <a:lnTo>
                  <a:pt x="1001218" y="1925024"/>
                </a:lnTo>
                <a:lnTo>
                  <a:pt x="1008301" y="1914402"/>
                </a:lnTo>
                <a:lnTo>
                  <a:pt x="1035218" y="1873323"/>
                </a:lnTo>
                <a:lnTo>
                  <a:pt x="1049031" y="1853139"/>
                </a:lnTo>
                <a:lnTo>
                  <a:pt x="1062842" y="1832599"/>
                </a:lnTo>
                <a:lnTo>
                  <a:pt x="1077009" y="1812415"/>
                </a:lnTo>
                <a:lnTo>
                  <a:pt x="1091175" y="1792584"/>
                </a:lnTo>
                <a:lnTo>
                  <a:pt x="1105697" y="1772753"/>
                </a:lnTo>
                <a:lnTo>
                  <a:pt x="1120571" y="1753276"/>
                </a:lnTo>
                <a:lnTo>
                  <a:pt x="1135092" y="1733445"/>
                </a:lnTo>
                <a:lnTo>
                  <a:pt x="1149613" y="1713969"/>
                </a:lnTo>
                <a:lnTo>
                  <a:pt x="1211591" y="1637833"/>
                </a:lnTo>
                <a:lnTo>
                  <a:pt x="1226820" y="1619064"/>
                </a:lnTo>
                <a:lnTo>
                  <a:pt x="1243112" y="1600650"/>
                </a:lnTo>
                <a:lnTo>
                  <a:pt x="1275340" y="1564176"/>
                </a:lnTo>
                <a:lnTo>
                  <a:pt x="1284903" y="1547178"/>
                </a:lnTo>
                <a:lnTo>
                  <a:pt x="1294820" y="1530535"/>
                </a:lnTo>
                <a:lnTo>
                  <a:pt x="1305090" y="1513891"/>
                </a:lnTo>
                <a:lnTo>
                  <a:pt x="1315361" y="1497247"/>
                </a:lnTo>
                <a:lnTo>
                  <a:pt x="1325631" y="1481311"/>
                </a:lnTo>
                <a:lnTo>
                  <a:pt x="1335902" y="1464668"/>
                </a:lnTo>
                <a:lnTo>
                  <a:pt x="1346881" y="1448024"/>
                </a:lnTo>
                <a:lnTo>
                  <a:pt x="1357152" y="1431735"/>
                </a:lnTo>
                <a:lnTo>
                  <a:pt x="1362464" y="1423590"/>
                </a:lnTo>
                <a:lnTo>
                  <a:pt x="1368131" y="1415445"/>
                </a:lnTo>
                <a:lnTo>
                  <a:pt x="1373444" y="1407301"/>
                </a:lnTo>
                <a:lnTo>
                  <a:pt x="1378756" y="1399155"/>
                </a:lnTo>
                <a:lnTo>
                  <a:pt x="1384422" y="1391365"/>
                </a:lnTo>
                <a:lnTo>
                  <a:pt x="1390089" y="1383220"/>
                </a:lnTo>
                <a:lnTo>
                  <a:pt x="1395755" y="1375076"/>
                </a:lnTo>
                <a:lnTo>
                  <a:pt x="1401422" y="1366930"/>
                </a:lnTo>
                <a:lnTo>
                  <a:pt x="1407089" y="1359494"/>
                </a:lnTo>
                <a:lnTo>
                  <a:pt x="1412755" y="1351350"/>
                </a:lnTo>
                <a:lnTo>
                  <a:pt x="1418422" y="1343204"/>
                </a:lnTo>
                <a:lnTo>
                  <a:pt x="1424088" y="1335060"/>
                </a:lnTo>
                <a:lnTo>
                  <a:pt x="1429755" y="1326915"/>
                </a:lnTo>
                <a:lnTo>
                  <a:pt x="1435776" y="1319478"/>
                </a:lnTo>
                <a:lnTo>
                  <a:pt x="1441443" y="1311334"/>
                </a:lnTo>
                <a:lnTo>
                  <a:pt x="1447463" y="1303189"/>
                </a:lnTo>
                <a:lnTo>
                  <a:pt x="1471901" y="1272026"/>
                </a:lnTo>
                <a:lnTo>
                  <a:pt x="1496338" y="1241218"/>
                </a:lnTo>
                <a:lnTo>
                  <a:pt x="1521484" y="1210763"/>
                </a:lnTo>
                <a:lnTo>
                  <a:pt x="1546983" y="1180310"/>
                </a:lnTo>
                <a:lnTo>
                  <a:pt x="1573545" y="1150208"/>
                </a:lnTo>
                <a:lnTo>
                  <a:pt x="1600461" y="1120462"/>
                </a:lnTo>
                <a:lnTo>
                  <a:pt x="1613920" y="1105590"/>
                </a:lnTo>
                <a:lnTo>
                  <a:pt x="1628086" y="1091071"/>
                </a:lnTo>
                <a:lnTo>
                  <a:pt x="1641899" y="1076906"/>
                </a:lnTo>
                <a:lnTo>
                  <a:pt x="1656774" y="1062387"/>
                </a:lnTo>
                <a:lnTo>
                  <a:pt x="1670940" y="1048222"/>
                </a:lnTo>
                <a:lnTo>
                  <a:pt x="1685107" y="1034058"/>
                </a:lnTo>
                <a:lnTo>
                  <a:pt x="1699982" y="1019539"/>
                </a:lnTo>
                <a:lnTo>
                  <a:pt x="1714502" y="1005373"/>
                </a:lnTo>
                <a:lnTo>
                  <a:pt x="1729731" y="991562"/>
                </a:lnTo>
                <a:lnTo>
                  <a:pt x="1744960" y="977752"/>
                </a:lnTo>
                <a:lnTo>
                  <a:pt x="1760543" y="964296"/>
                </a:lnTo>
                <a:lnTo>
                  <a:pt x="1775773" y="950839"/>
                </a:lnTo>
                <a:lnTo>
                  <a:pt x="1807293" y="923926"/>
                </a:lnTo>
                <a:lnTo>
                  <a:pt x="1839522" y="897721"/>
                </a:lnTo>
                <a:lnTo>
                  <a:pt x="1872459" y="872223"/>
                </a:lnTo>
                <a:lnTo>
                  <a:pt x="1905750" y="846374"/>
                </a:lnTo>
                <a:lnTo>
                  <a:pt x="1923104" y="833979"/>
                </a:lnTo>
                <a:lnTo>
                  <a:pt x="1940104" y="822293"/>
                </a:lnTo>
                <a:lnTo>
                  <a:pt x="1957457" y="809899"/>
                </a:lnTo>
                <a:lnTo>
                  <a:pt x="1975166" y="797858"/>
                </a:lnTo>
                <a:lnTo>
                  <a:pt x="1992874" y="786173"/>
                </a:lnTo>
                <a:lnTo>
                  <a:pt x="2010937" y="774487"/>
                </a:lnTo>
                <a:lnTo>
                  <a:pt x="2028645" y="763155"/>
                </a:lnTo>
                <a:lnTo>
                  <a:pt x="2047061" y="751469"/>
                </a:lnTo>
                <a:lnTo>
                  <a:pt x="2065478" y="740491"/>
                </a:lnTo>
                <a:lnTo>
                  <a:pt x="2083894" y="729160"/>
                </a:lnTo>
                <a:lnTo>
                  <a:pt x="2103019" y="718181"/>
                </a:lnTo>
                <a:lnTo>
                  <a:pt x="2121789" y="707204"/>
                </a:lnTo>
                <a:lnTo>
                  <a:pt x="2140560" y="696935"/>
                </a:lnTo>
                <a:lnTo>
                  <a:pt x="2160039" y="686664"/>
                </a:lnTo>
                <a:lnTo>
                  <a:pt x="2179518" y="676749"/>
                </a:lnTo>
                <a:lnTo>
                  <a:pt x="2198997" y="666480"/>
                </a:lnTo>
                <a:lnTo>
                  <a:pt x="2213518" y="659398"/>
                </a:lnTo>
                <a:lnTo>
                  <a:pt x="2227684" y="652315"/>
                </a:lnTo>
                <a:lnTo>
                  <a:pt x="2242559" y="645232"/>
                </a:lnTo>
                <a:lnTo>
                  <a:pt x="2256726" y="638150"/>
                </a:lnTo>
                <a:lnTo>
                  <a:pt x="2263809" y="634963"/>
                </a:lnTo>
                <a:lnTo>
                  <a:pt x="2271246" y="631776"/>
                </a:lnTo>
                <a:lnTo>
                  <a:pt x="2278684" y="628590"/>
                </a:lnTo>
                <a:lnTo>
                  <a:pt x="2285767" y="625402"/>
                </a:lnTo>
                <a:lnTo>
                  <a:pt x="2293204" y="622569"/>
                </a:lnTo>
                <a:lnTo>
                  <a:pt x="2300287" y="619028"/>
                </a:lnTo>
                <a:lnTo>
                  <a:pt x="2307725" y="615841"/>
                </a:lnTo>
                <a:lnTo>
                  <a:pt x="2315162" y="612654"/>
                </a:lnTo>
                <a:lnTo>
                  <a:pt x="2322245" y="609821"/>
                </a:lnTo>
                <a:lnTo>
                  <a:pt x="2329683" y="606634"/>
                </a:lnTo>
                <a:lnTo>
                  <a:pt x="2337474" y="603447"/>
                </a:lnTo>
                <a:lnTo>
                  <a:pt x="2344558" y="600613"/>
                </a:lnTo>
                <a:lnTo>
                  <a:pt x="2351995" y="597427"/>
                </a:lnTo>
                <a:lnTo>
                  <a:pt x="2359078" y="594240"/>
                </a:lnTo>
                <a:lnTo>
                  <a:pt x="2366516" y="591760"/>
                </a:lnTo>
                <a:lnTo>
                  <a:pt x="2373953" y="588573"/>
                </a:lnTo>
                <a:lnTo>
                  <a:pt x="2388828" y="582553"/>
                </a:lnTo>
                <a:lnTo>
                  <a:pt x="2406182" y="576179"/>
                </a:lnTo>
                <a:lnTo>
                  <a:pt x="2441598" y="564139"/>
                </a:lnTo>
                <a:lnTo>
                  <a:pt x="2450452" y="560952"/>
                </a:lnTo>
                <a:lnTo>
                  <a:pt x="2459306" y="558118"/>
                </a:lnTo>
                <a:lnTo>
                  <a:pt x="2468160" y="555286"/>
                </a:lnTo>
                <a:lnTo>
                  <a:pt x="2477015" y="552099"/>
                </a:lnTo>
                <a:lnTo>
                  <a:pt x="2485160" y="549266"/>
                </a:lnTo>
                <a:lnTo>
                  <a:pt x="2494014" y="546433"/>
                </a:lnTo>
                <a:lnTo>
                  <a:pt x="2502868" y="543601"/>
                </a:lnTo>
                <a:lnTo>
                  <a:pt x="2511723" y="540413"/>
                </a:lnTo>
                <a:lnTo>
                  <a:pt x="2546076" y="530143"/>
                </a:lnTo>
                <a:lnTo>
                  <a:pt x="2565556" y="524832"/>
                </a:lnTo>
                <a:lnTo>
                  <a:pt x="2575117" y="521998"/>
                </a:lnTo>
                <a:lnTo>
                  <a:pt x="2585388" y="519520"/>
                </a:lnTo>
                <a:lnTo>
                  <a:pt x="2594950" y="516687"/>
                </a:lnTo>
                <a:lnTo>
                  <a:pt x="2604513" y="514208"/>
                </a:lnTo>
                <a:lnTo>
                  <a:pt x="2623992" y="508896"/>
                </a:lnTo>
                <a:lnTo>
                  <a:pt x="2658700" y="500397"/>
                </a:lnTo>
                <a:lnTo>
                  <a:pt x="2673574" y="497210"/>
                </a:lnTo>
                <a:lnTo>
                  <a:pt x="2704032" y="490128"/>
                </a:lnTo>
                <a:lnTo>
                  <a:pt x="2734490" y="484108"/>
                </a:lnTo>
                <a:lnTo>
                  <a:pt x="2764595" y="478441"/>
                </a:lnTo>
                <a:lnTo>
                  <a:pt x="2795406" y="472776"/>
                </a:lnTo>
                <a:lnTo>
                  <a:pt x="2825864" y="467819"/>
                </a:lnTo>
                <a:lnTo>
                  <a:pt x="2856677" y="463569"/>
                </a:lnTo>
                <a:lnTo>
                  <a:pt x="2887135" y="459320"/>
                </a:lnTo>
                <a:lnTo>
                  <a:pt x="2917593" y="456132"/>
                </a:lnTo>
                <a:lnTo>
                  <a:pt x="2948405" y="452945"/>
                </a:lnTo>
                <a:lnTo>
                  <a:pt x="2979218" y="450112"/>
                </a:lnTo>
                <a:lnTo>
                  <a:pt x="3010029" y="447988"/>
                </a:lnTo>
                <a:lnTo>
                  <a:pt x="3040487" y="446571"/>
                </a:lnTo>
                <a:lnTo>
                  <a:pt x="3070945" y="444801"/>
                </a:lnTo>
                <a:lnTo>
                  <a:pt x="3101758" y="443738"/>
                </a:lnTo>
                <a:lnTo>
                  <a:pt x="3132216" y="443384"/>
                </a:lnTo>
                <a:lnTo>
                  <a:pt x="3163028" y="443029"/>
                </a:lnTo>
                <a:lnTo>
                  <a:pt x="3193486" y="443384"/>
                </a:lnTo>
                <a:lnTo>
                  <a:pt x="3223590" y="444092"/>
                </a:lnTo>
                <a:lnTo>
                  <a:pt x="3254402" y="444801"/>
                </a:lnTo>
                <a:lnTo>
                  <a:pt x="3284860" y="446571"/>
                </a:lnTo>
                <a:lnTo>
                  <a:pt x="3314609" y="448341"/>
                </a:lnTo>
                <a:lnTo>
                  <a:pt x="3345067" y="450821"/>
                </a:lnTo>
                <a:lnTo>
                  <a:pt x="3375525" y="453300"/>
                </a:lnTo>
                <a:lnTo>
                  <a:pt x="3405630" y="456132"/>
                </a:lnTo>
                <a:lnTo>
                  <a:pt x="3435379" y="459320"/>
                </a:lnTo>
                <a:lnTo>
                  <a:pt x="3465482" y="463215"/>
                </a:lnTo>
                <a:lnTo>
                  <a:pt x="3494879" y="467464"/>
                </a:lnTo>
                <a:lnTo>
                  <a:pt x="3524982" y="471714"/>
                </a:lnTo>
                <a:lnTo>
                  <a:pt x="3554732" y="476671"/>
                </a:lnTo>
                <a:lnTo>
                  <a:pt x="3583773" y="482338"/>
                </a:lnTo>
                <a:lnTo>
                  <a:pt x="3613523" y="487650"/>
                </a:lnTo>
                <a:lnTo>
                  <a:pt x="3642564" y="493669"/>
                </a:lnTo>
                <a:lnTo>
                  <a:pt x="3671960" y="499689"/>
                </a:lnTo>
                <a:lnTo>
                  <a:pt x="3700647" y="506417"/>
                </a:lnTo>
                <a:lnTo>
                  <a:pt x="3730043" y="513146"/>
                </a:lnTo>
                <a:lnTo>
                  <a:pt x="3758376" y="520583"/>
                </a:lnTo>
                <a:lnTo>
                  <a:pt x="3787062" y="528373"/>
                </a:lnTo>
                <a:lnTo>
                  <a:pt x="3815750" y="536164"/>
                </a:lnTo>
                <a:lnTo>
                  <a:pt x="3844083" y="544309"/>
                </a:lnTo>
                <a:lnTo>
                  <a:pt x="3872416" y="553161"/>
                </a:lnTo>
                <a:lnTo>
                  <a:pt x="3900394" y="562015"/>
                </a:lnTo>
                <a:lnTo>
                  <a:pt x="3928374" y="571222"/>
                </a:lnTo>
                <a:lnTo>
                  <a:pt x="3956352" y="580783"/>
                </a:lnTo>
                <a:lnTo>
                  <a:pt x="3983977" y="591052"/>
                </a:lnTo>
                <a:lnTo>
                  <a:pt x="4011248" y="600967"/>
                </a:lnTo>
                <a:lnTo>
                  <a:pt x="4038518" y="611591"/>
                </a:lnTo>
                <a:lnTo>
                  <a:pt x="4065789" y="622569"/>
                </a:lnTo>
                <a:lnTo>
                  <a:pt x="4092706" y="633547"/>
                </a:lnTo>
                <a:lnTo>
                  <a:pt x="4113247" y="638150"/>
                </a:lnTo>
                <a:lnTo>
                  <a:pt x="4133434" y="643108"/>
                </a:lnTo>
                <a:lnTo>
                  <a:pt x="4173808" y="654086"/>
                </a:lnTo>
                <a:lnTo>
                  <a:pt x="4214538" y="664710"/>
                </a:lnTo>
                <a:lnTo>
                  <a:pt x="4234724" y="670375"/>
                </a:lnTo>
                <a:lnTo>
                  <a:pt x="4254557" y="676749"/>
                </a:lnTo>
                <a:lnTo>
                  <a:pt x="4274390" y="683124"/>
                </a:lnTo>
                <a:lnTo>
                  <a:pt x="4294578" y="689143"/>
                </a:lnTo>
                <a:lnTo>
                  <a:pt x="4314412" y="695872"/>
                </a:lnTo>
                <a:lnTo>
                  <a:pt x="4334598" y="702600"/>
                </a:lnTo>
                <a:lnTo>
                  <a:pt x="4354078" y="709329"/>
                </a:lnTo>
                <a:lnTo>
                  <a:pt x="4373556" y="716411"/>
                </a:lnTo>
                <a:lnTo>
                  <a:pt x="4393389" y="723848"/>
                </a:lnTo>
                <a:lnTo>
                  <a:pt x="4412869" y="731638"/>
                </a:lnTo>
                <a:lnTo>
                  <a:pt x="4432347" y="738720"/>
                </a:lnTo>
                <a:lnTo>
                  <a:pt x="4452180" y="746511"/>
                </a:lnTo>
                <a:lnTo>
                  <a:pt x="4471305" y="754656"/>
                </a:lnTo>
                <a:lnTo>
                  <a:pt x="4490430" y="762801"/>
                </a:lnTo>
                <a:lnTo>
                  <a:pt x="4509909" y="770945"/>
                </a:lnTo>
                <a:lnTo>
                  <a:pt x="4529034" y="779444"/>
                </a:lnTo>
                <a:lnTo>
                  <a:pt x="4548159" y="787943"/>
                </a:lnTo>
                <a:lnTo>
                  <a:pt x="4566929" y="796796"/>
                </a:lnTo>
                <a:lnTo>
                  <a:pt x="4585700" y="806003"/>
                </a:lnTo>
                <a:lnTo>
                  <a:pt x="4604825" y="815211"/>
                </a:lnTo>
                <a:lnTo>
                  <a:pt x="4623241" y="824418"/>
                </a:lnTo>
                <a:lnTo>
                  <a:pt x="4642012" y="833979"/>
                </a:lnTo>
                <a:lnTo>
                  <a:pt x="4660428" y="843540"/>
                </a:lnTo>
                <a:lnTo>
                  <a:pt x="4678844" y="853456"/>
                </a:lnTo>
                <a:lnTo>
                  <a:pt x="4697261" y="863371"/>
                </a:lnTo>
                <a:lnTo>
                  <a:pt x="4715677" y="873287"/>
                </a:lnTo>
                <a:lnTo>
                  <a:pt x="4713199" y="866558"/>
                </a:lnTo>
                <a:lnTo>
                  <a:pt x="4710719" y="859829"/>
                </a:lnTo>
                <a:lnTo>
                  <a:pt x="4708594" y="853456"/>
                </a:lnTo>
                <a:lnTo>
                  <a:pt x="4706824" y="847082"/>
                </a:lnTo>
                <a:lnTo>
                  <a:pt x="4705407" y="840707"/>
                </a:lnTo>
                <a:lnTo>
                  <a:pt x="4704344" y="834333"/>
                </a:lnTo>
                <a:lnTo>
                  <a:pt x="4703636" y="828313"/>
                </a:lnTo>
                <a:lnTo>
                  <a:pt x="4702928" y="822647"/>
                </a:lnTo>
                <a:lnTo>
                  <a:pt x="4702574" y="816272"/>
                </a:lnTo>
                <a:lnTo>
                  <a:pt x="4702928" y="810607"/>
                </a:lnTo>
                <a:lnTo>
                  <a:pt x="4703990" y="805295"/>
                </a:lnTo>
                <a:lnTo>
                  <a:pt x="4704699" y="799983"/>
                </a:lnTo>
                <a:lnTo>
                  <a:pt x="4706116" y="794671"/>
                </a:lnTo>
                <a:lnTo>
                  <a:pt x="4707886" y="789006"/>
                </a:lnTo>
                <a:lnTo>
                  <a:pt x="4710011" y="784048"/>
                </a:lnTo>
                <a:lnTo>
                  <a:pt x="4712844" y="779090"/>
                </a:lnTo>
                <a:lnTo>
                  <a:pt x="4715677" y="774840"/>
                </a:lnTo>
                <a:lnTo>
                  <a:pt x="4719574" y="770592"/>
                </a:lnTo>
                <a:lnTo>
                  <a:pt x="4723469" y="766696"/>
                </a:lnTo>
                <a:lnTo>
                  <a:pt x="4728074" y="763155"/>
                </a:lnTo>
                <a:lnTo>
                  <a:pt x="4694782" y="744740"/>
                </a:lnTo>
                <a:lnTo>
                  <a:pt x="4660783" y="727035"/>
                </a:lnTo>
                <a:lnTo>
                  <a:pt x="4627137" y="709329"/>
                </a:lnTo>
                <a:lnTo>
                  <a:pt x="4592783" y="692331"/>
                </a:lnTo>
                <a:lnTo>
                  <a:pt x="4558076" y="675687"/>
                </a:lnTo>
                <a:lnTo>
                  <a:pt x="4523721" y="659751"/>
                </a:lnTo>
                <a:lnTo>
                  <a:pt x="4488660" y="643816"/>
                </a:lnTo>
                <a:lnTo>
                  <a:pt x="4453243" y="628590"/>
                </a:lnTo>
                <a:lnTo>
                  <a:pt x="4417827" y="613716"/>
                </a:lnTo>
                <a:lnTo>
                  <a:pt x="4382056" y="599197"/>
                </a:lnTo>
                <a:lnTo>
                  <a:pt x="4345931" y="585386"/>
                </a:lnTo>
                <a:lnTo>
                  <a:pt x="4309807" y="571930"/>
                </a:lnTo>
                <a:lnTo>
                  <a:pt x="4273682" y="559181"/>
                </a:lnTo>
                <a:lnTo>
                  <a:pt x="4236849" y="546433"/>
                </a:lnTo>
                <a:lnTo>
                  <a:pt x="4200016" y="534393"/>
                </a:lnTo>
                <a:lnTo>
                  <a:pt x="4162830" y="523061"/>
                </a:lnTo>
                <a:lnTo>
                  <a:pt x="4141225" y="516687"/>
                </a:lnTo>
                <a:lnTo>
                  <a:pt x="4119622" y="510667"/>
                </a:lnTo>
                <a:lnTo>
                  <a:pt x="4097664" y="504292"/>
                </a:lnTo>
                <a:lnTo>
                  <a:pt x="4076059" y="498272"/>
                </a:lnTo>
                <a:lnTo>
                  <a:pt x="4054456" y="492607"/>
                </a:lnTo>
                <a:lnTo>
                  <a:pt x="4032498" y="486941"/>
                </a:lnTo>
                <a:lnTo>
                  <a:pt x="4010893" y="481275"/>
                </a:lnTo>
                <a:lnTo>
                  <a:pt x="3988935" y="475963"/>
                </a:lnTo>
                <a:lnTo>
                  <a:pt x="3966977" y="470651"/>
                </a:lnTo>
                <a:lnTo>
                  <a:pt x="3945019" y="465694"/>
                </a:lnTo>
                <a:lnTo>
                  <a:pt x="3923061" y="460735"/>
                </a:lnTo>
                <a:lnTo>
                  <a:pt x="3901458" y="456132"/>
                </a:lnTo>
                <a:lnTo>
                  <a:pt x="3879500" y="451528"/>
                </a:lnTo>
                <a:lnTo>
                  <a:pt x="3857187" y="447279"/>
                </a:lnTo>
                <a:lnTo>
                  <a:pt x="3835228" y="443029"/>
                </a:lnTo>
                <a:lnTo>
                  <a:pt x="3813270" y="439134"/>
                </a:lnTo>
                <a:lnTo>
                  <a:pt x="3790959" y="434885"/>
                </a:lnTo>
                <a:lnTo>
                  <a:pt x="3769001" y="431344"/>
                </a:lnTo>
                <a:lnTo>
                  <a:pt x="3746688" y="427449"/>
                </a:lnTo>
                <a:lnTo>
                  <a:pt x="3724730" y="424615"/>
                </a:lnTo>
                <a:lnTo>
                  <a:pt x="3702772" y="421428"/>
                </a:lnTo>
                <a:lnTo>
                  <a:pt x="3680460" y="418241"/>
                </a:lnTo>
                <a:lnTo>
                  <a:pt x="3658502" y="415408"/>
                </a:lnTo>
                <a:lnTo>
                  <a:pt x="3636189" y="412221"/>
                </a:lnTo>
                <a:lnTo>
                  <a:pt x="3624856" y="410805"/>
                </a:lnTo>
                <a:lnTo>
                  <a:pt x="3613878" y="409388"/>
                </a:lnTo>
                <a:lnTo>
                  <a:pt x="3602544" y="408326"/>
                </a:lnTo>
                <a:lnTo>
                  <a:pt x="3591564" y="407264"/>
                </a:lnTo>
                <a:lnTo>
                  <a:pt x="3546940" y="403014"/>
                </a:lnTo>
                <a:lnTo>
                  <a:pt x="3536315" y="402306"/>
                </a:lnTo>
                <a:lnTo>
                  <a:pt x="3524982" y="401244"/>
                </a:lnTo>
                <a:lnTo>
                  <a:pt x="3514004" y="399827"/>
                </a:lnTo>
                <a:lnTo>
                  <a:pt x="3502670" y="399119"/>
                </a:lnTo>
                <a:lnTo>
                  <a:pt x="3491691" y="398057"/>
                </a:lnTo>
                <a:lnTo>
                  <a:pt x="3480358" y="397349"/>
                </a:lnTo>
                <a:lnTo>
                  <a:pt x="3469379" y="396640"/>
                </a:lnTo>
                <a:lnTo>
                  <a:pt x="3458046" y="395932"/>
                </a:lnTo>
                <a:lnTo>
                  <a:pt x="3447066" y="395224"/>
                </a:lnTo>
                <a:lnTo>
                  <a:pt x="3435733" y="394869"/>
                </a:lnTo>
                <a:lnTo>
                  <a:pt x="3424754" y="394515"/>
                </a:lnTo>
                <a:lnTo>
                  <a:pt x="3413421" y="393807"/>
                </a:lnTo>
                <a:lnTo>
                  <a:pt x="3402442" y="393453"/>
                </a:lnTo>
                <a:lnTo>
                  <a:pt x="3391108" y="392745"/>
                </a:lnTo>
                <a:lnTo>
                  <a:pt x="3380130" y="392390"/>
                </a:lnTo>
                <a:lnTo>
                  <a:pt x="3368797" y="391328"/>
                </a:lnTo>
                <a:lnTo>
                  <a:pt x="3346839" y="390620"/>
                </a:lnTo>
                <a:lnTo>
                  <a:pt x="3324526" y="390265"/>
                </a:lnTo>
                <a:lnTo>
                  <a:pt x="3279901" y="390265"/>
                </a:lnTo>
                <a:lnTo>
                  <a:pt x="3235277" y="389912"/>
                </a:lnTo>
                <a:lnTo>
                  <a:pt x="3223944" y="389912"/>
                </a:lnTo>
                <a:lnTo>
                  <a:pt x="3213319" y="389912"/>
                </a:lnTo>
                <a:lnTo>
                  <a:pt x="3201986" y="390265"/>
                </a:lnTo>
                <a:lnTo>
                  <a:pt x="3191007" y="390620"/>
                </a:lnTo>
                <a:lnTo>
                  <a:pt x="3180028" y="390974"/>
                </a:lnTo>
                <a:lnTo>
                  <a:pt x="3168694" y="391328"/>
                </a:lnTo>
                <a:lnTo>
                  <a:pt x="3157716" y="392390"/>
                </a:lnTo>
                <a:lnTo>
                  <a:pt x="3146382" y="392745"/>
                </a:lnTo>
                <a:lnTo>
                  <a:pt x="3135403" y="393099"/>
                </a:lnTo>
                <a:lnTo>
                  <a:pt x="3124070" y="393453"/>
                </a:lnTo>
                <a:lnTo>
                  <a:pt x="3113445" y="393807"/>
                </a:lnTo>
                <a:lnTo>
                  <a:pt x="3102112" y="394162"/>
                </a:lnTo>
                <a:lnTo>
                  <a:pt x="3091133" y="394515"/>
                </a:lnTo>
                <a:lnTo>
                  <a:pt x="3079800" y="395224"/>
                </a:lnTo>
                <a:lnTo>
                  <a:pt x="3068820" y="395932"/>
                </a:lnTo>
                <a:lnTo>
                  <a:pt x="3057487" y="396994"/>
                </a:lnTo>
                <a:lnTo>
                  <a:pt x="3046862" y="397702"/>
                </a:lnTo>
                <a:lnTo>
                  <a:pt x="3035884" y="398411"/>
                </a:lnTo>
                <a:lnTo>
                  <a:pt x="3024550" y="399474"/>
                </a:lnTo>
                <a:lnTo>
                  <a:pt x="3013571" y="400181"/>
                </a:lnTo>
                <a:lnTo>
                  <a:pt x="3002592" y="401597"/>
                </a:lnTo>
                <a:lnTo>
                  <a:pt x="2991613" y="402306"/>
                </a:lnTo>
                <a:lnTo>
                  <a:pt x="2980280" y="403369"/>
                </a:lnTo>
                <a:lnTo>
                  <a:pt x="2969655" y="404431"/>
                </a:lnTo>
                <a:lnTo>
                  <a:pt x="2958322" y="405493"/>
                </a:lnTo>
                <a:lnTo>
                  <a:pt x="2947343" y="406556"/>
                </a:lnTo>
                <a:lnTo>
                  <a:pt x="2936010" y="407264"/>
                </a:lnTo>
                <a:lnTo>
                  <a:pt x="2925385" y="408326"/>
                </a:lnTo>
                <a:lnTo>
                  <a:pt x="2914405" y="410096"/>
                </a:lnTo>
                <a:lnTo>
                  <a:pt x="2903427" y="411159"/>
                </a:lnTo>
                <a:lnTo>
                  <a:pt x="2892447" y="412576"/>
                </a:lnTo>
                <a:lnTo>
                  <a:pt x="2881469" y="413991"/>
                </a:lnTo>
                <a:lnTo>
                  <a:pt x="2870489" y="415763"/>
                </a:lnTo>
                <a:lnTo>
                  <a:pt x="2859510" y="416825"/>
                </a:lnTo>
                <a:lnTo>
                  <a:pt x="2848531" y="418241"/>
                </a:lnTo>
                <a:lnTo>
                  <a:pt x="2837906" y="420012"/>
                </a:lnTo>
                <a:lnTo>
                  <a:pt x="2793990" y="425678"/>
                </a:lnTo>
                <a:lnTo>
                  <a:pt x="2782657" y="427449"/>
                </a:lnTo>
                <a:lnTo>
                  <a:pt x="2772032" y="429573"/>
                </a:lnTo>
                <a:lnTo>
                  <a:pt x="2761407" y="431344"/>
                </a:lnTo>
                <a:lnTo>
                  <a:pt x="2750428" y="433469"/>
                </a:lnTo>
                <a:lnTo>
                  <a:pt x="2739804" y="435239"/>
                </a:lnTo>
                <a:lnTo>
                  <a:pt x="2728470" y="437364"/>
                </a:lnTo>
                <a:lnTo>
                  <a:pt x="2717846" y="439134"/>
                </a:lnTo>
                <a:lnTo>
                  <a:pt x="2707220" y="440906"/>
                </a:lnTo>
                <a:lnTo>
                  <a:pt x="2696241" y="443029"/>
                </a:lnTo>
                <a:lnTo>
                  <a:pt x="2685616" y="444801"/>
                </a:lnTo>
                <a:lnTo>
                  <a:pt x="2674283" y="446925"/>
                </a:lnTo>
                <a:lnTo>
                  <a:pt x="2663658" y="448696"/>
                </a:lnTo>
                <a:lnTo>
                  <a:pt x="2653033" y="451175"/>
                </a:lnTo>
                <a:lnTo>
                  <a:pt x="2647366" y="451883"/>
                </a:lnTo>
                <a:lnTo>
                  <a:pt x="2644888" y="452591"/>
                </a:lnTo>
                <a:lnTo>
                  <a:pt x="2629305" y="456487"/>
                </a:lnTo>
                <a:lnTo>
                  <a:pt x="2621158" y="458611"/>
                </a:lnTo>
                <a:lnTo>
                  <a:pt x="2620450" y="458611"/>
                </a:lnTo>
                <a:lnTo>
                  <a:pt x="2618680" y="458965"/>
                </a:lnTo>
                <a:lnTo>
                  <a:pt x="2618376" y="459117"/>
                </a:lnTo>
                <a:lnTo>
                  <a:pt x="2617263" y="459320"/>
                </a:lnTo>
                <a:lnTo>
                  <a:pt x="2617263" y="459465"/>
                </a:lnTo>
                <a:lnTo>
                  <a:pt x="2604159" y="462152"/>
                </a:lnTo>
                <a:lnTo>
                  <a:pt x="2576889" y="467819"/>
                </a:lnTo>
                <a:lnTo>
                  <a:pt x="2549264" y="473484"/>
                </a:lnTo>
                <a:lnTo>
                  <a:pt x="2535451" y="475963"/>
                </a:lnTo>
                <a:lnTo>
                  <a:pt x="2532264" y="476671"/>
                </a:lnTo>
                <a:lnTo>
                  <a:pt x="2530139" y="477026"/>
                </a:lnTo>
                <a:lnTo>
                  <a:pt x="2527660" y="478088"/>
                </a:lnTo>
                <a:lnTo>
                  <a:pt x="2514910" y="480921"/>
                </a:lnTo>
                <a:lnTo>
                  <a:pt x="2502160" y="484461"/>
                </a:lnTo>
                <a:lnTo>
                  <a:pt x="2489764" y="488003"/>
                </a:lnTo>
                <a:lnTo>
                  <a:pt x="2477368" y="491545"/>
                </a:lnTo>
                <a:lnTo>
                  <a:pt x="2464618" y="494732"/>
                </a:lnTo>
                <a:lnTo>
                  <a:pt x="2451869" y="498272"/>
                </a:lnTo>
                <a:lnTo>
                  <a:pt x="2439119" y="501814"/>
                </a:lnTo>
                <a:lnTo>
                  <a:pt x="2426724" y="505355"/>
                </a:lnTo>
                <a:lnTo>
                  <a:pt x="2414327" y="508896"/>
                </a:lnTo>
                <a:lnTo>
                  <a:pt x="2364391" y="523770"/>
                </a:lnTo>
                <a:lnTo>
                  <a:pt x="2321892" y="537226"/>
                </a:lnTo>
                <a:lnTo>
                  <a:pt x="2311620" y="541121"/>
                </a:lnTo>
                <a:lnTo>
                  <a:pt x="2301350" y="544309"/>
                </a:lnTo>
                <a:lnTo>
                  <a:pt x="2290371" y="547849"/>
                </a:lnTo>
                <a:lnTo>
                  <a:pt x="2280100" y="551391"/>
                </a:lnTo>
                <a:lnTo>
                  <a:pt x="2269121" y="554932"/>
                </a:lnTo>
                <a:lnTo>
                  <a:pt x="2258851" y="558118"/>
                </a:lnTo>
                <a:lnTo>
                  <a:pt x="2248579" y="561660"/>
                </a:lnTo>
                <a:lnTo>
                  <a:pt x="2237954" y="565202"/>
                </a:lnTo>
                <a:lnTo>
                  <a:pt x="2227330" y="569097"/>
                </a:lnTo>
                <a:lnTo>
                  <a:pt x="2217059" y="572992"/>
                </a:lnTo>
                <a:lnTo>
                  <a:pt x="2206788" y="576533"/>
                </a:lnTo>
                <a:lnTo>
                  <a:pt x="2196163" y="580429"/>
                </a:lnTo>
                <a:lnTo>
                  <a:pt x="2185893" y="584324"/>
                </a:lnTo>
                <a:lnTo>
                  <a:pt x="2175622" y="588573"/>
                </a:lnTo>
                <a:lnTo>
                  <a:pt x="2164997" y="592468"/>
                </a:lnTo>
                <a:lnTo>
                  <a:pt x="2154727" y="596364"/>
                </a:lnTo>
                <a:lnTo>
                  <a:pt x="2144455" y="600613"/>
                </a:lnTo>
                <a:lnTo>
                  <a:pt x="2133831" y="604509"/>
                </a:lnTo>
                <a:lnTo>
                  <a:pt x="2123560" y="608050"/>
                </a:lnTo>
                <a:lnTo>
                  <a:pt x="2113289" y="612299"/>
                </a:lnTo>
                <a:lnTo>
                  <a:pt x="2103019" y="616549"/>
                </a:lnTo>
                <a:lnTo>
                  <a:pt x="2092394" y="620798"/>
                </a:lnTo>
                <a:lnTo>
                  <a:pt x="2082123" y="625048"/>
                </a:lnTo>
                <a:lnTo>
                  <a:pt x="2072206" y="629297"/>
                </a:lnTo>
                <a:lnTo>
                  <a:pt x="1990395" y="665063"/>
                </a:lnTo>
                <a:lnTo>
                  <a:pt x="1969854" y="674270"/>
                </a:lnTo>
                <a:lnTo>
                  <a:pt x="1950021" y="683832"/>
                </a:lnTo>
                <a:lnTo>
                  <a:pt x="1910000" y="703308"/>
                </a:lnTo>
                <a:lnTo>
                  <a:pt x="1900083" y="708620"/>
                </a:lnTo>
                <a:lnTo>
                  <a:pt x="1889458" y="713577"/>
                </a:lnTo>
                <a:lnTo>
                  <a:pt x="1879542" y="718536"/>
                </a:lnTo>
                <a:lnTo>
                  <a:pt x="1869625" y="723493"/>
                </a:lnTo>
                <a:lnTo>
                  <a:pt x="1859709" y="728451"/>
                </a:lnTo>
                <a:lnTo>
                  <a:pt x="1849438" y="733408"/>
                </a:lnTo>
                <a:lnTo>
                  <a:pt x="1839876" y="738367"/>
                </a:lnTo>
                <a:lnTo>
                  <a:pt x="1829959" y="743679"/>
                </a:lnTo>
                <a:lnTo>
                  <a:pt x="1751690" y="786881"/>
                </a:lnTo>
                <a:lnTo>
                  <a:pt x="1741773" y="792193"/>
                </a:lnTo>
                <a:lnTo>
                  <a:pt x="1731856" y="797858"/>
                </a:lnTo>
                <a:lnTo>
                  <a:pt x="1722293" y="803525"/>
                </a:lnTo>
                <a:lnTo>
                  <a:pt x="1712732" y="809190"/>
                </a:lnTo>
                <a:lnTo>
                  <a:pt x="1674127" y="832208"/>
                </a:lnTo>
                <a:lnTo>
                  <a:pt x="1664565" y="837875"/>
                </a:lnTo>
                <a:lnTo>
                  <a:pt x="1655357" y="844249"/>
                </a:lnTo>
                <a:lnTo>
                  <a:pt x="1645794" y="849914"/>
                </a:lnTo>
                <a:lnTo>
                  <a:pt x="1636232" y="855581"/>
                </a:lnTo>
                <a:lnTo>
                  <a:pt x="1626670" y="861601"/>
                </a:lnTo>
                <a:lnTo>
                  <a:pt x="1617108" y="867620"/>
                </a:lnTo>
                <a:lnTo>
                  <a:pt x="1607899" y="873640"/>
                </a:lnTo>
                <a:lnTo>
                  <a:pt x="1598336" y="879307"/>
                </a:lnTo>
                <a:lnTo>
                  <a:pt x="1523962" y="929946"/>
                </a:lnTo>
                <a:lnTo>
                  <a:pt x="1486776" y="955089"/>
                </a:lnTo>
                <a:lnTo>
                  <a:pt x="1477921" y="961816"/>
                </a:lnTo>
                <a:lnTo>
                  <a:pt x="1468713" y="968545"/>
                </a:lnTo>
                <a:lnTo>
                  <a:pt x="1459859" y="975273"/>
                </a:lnTo>
                <a:lnTo>
                  <a:pt x="1450651" y="982002"/>
                </a:lnTo>
                <a:lnTo>
                  <a:pt x="1378756" y="1036181"/>
                </a:lnTo>
                <a:lnTo>
                  <a:pt x="1369902" y="1043265"/>
                </a:lnTo>
                <a:lnTo>
                  <a:pt x="1361047" y="1049992"/>
                </a:lnTo>
                <a:lnTo>
                  <a:pt x="1352547" y="1057075"/>
                </a:lnTo>
                <a:lnTo>
                  <a:pt x="1343694" y="1064157"/>
                </a:lnTo>
                <a:lnTo>
                  <a:pt x="1334839" y="1071240"/>
                </a:lnTo>
                <a:lnTo>
                  <a:pt x="1326339" y="1078322"/>
                </a:lnTo>
                <a:lnTo>
                  <a:pt x="1317486" y="1085759"/>
                </a:lnTo>
                <a:lnTo>
                  <a:pt x="1308986" y="1092841"/>
                </a:lnTo>
                <a:lnTo>
                  <a:pt x="1291631" y="1107006"/>
                </a:lnTo>
                <a:lnTo>
                  <a:pt x="1274278" y="1121525"/>
                </a:lnTo>
                <a:lnTo>
                  <a:pt x="1257278" y="1136398"/>
                </a:lnTo>
                <a:lnTo>
                  <a:pt x="1240278" y="1151625"/>
                </a:lnTo>
                <a:lnTo>
                  <a:pt x="1223987" y="1166499"/>
                </a:lnTo>
                <a:lnTo>
                  <a:pt x="1206987" y="1181371"/>
                </a:lnTo>
                <a:lnTo>
                  <a:pt x="1190341" y="1196952"/>
                </a:lnTo>
                <a:lnTo>
                  <a:pt x="1173341" y="1211826"/>
                </a:lnTo>
                <a:lnTo>
                  <a:pt x="1165550" y="1219617"/>
                </a:lnTo>
                <a:lnTo>
                  <a:pt x="1157050" y="1227407"/>
                </a:lnTo>
                <a:lnTo>
                  <a:pt x="1148904" y="1235197"/>
                </a:lnTo>
                <a:lnTo>
                  <a:pt x="1140758" y="1243343"/>
                </a:lnTo>
                <a:lnTo>
                  <a:pt x="1108883" y="1274859"/>
                </a:lnTo>
                <a:lnTo>
                  <a:pt x="1077009" y="1307084"/>
                </a:lnTo>
                <a:lnTo>
                  <a:pt x="1060717" y="1322665"/>
                </a:lnTo>
                <a:lnTo>
                  <a:pt x="1045489" y="1339309"/>
                </a:lnTo>
                <a:lnTo>
                  <a:pt x="1030259" y="1356307"/>
                </a:lnTo>
                <a:lnTo>
                  <a:pt x="1014676" y="1372951"/>
                </a:lnTo>
                <a:lnTo>
                  <a:pt x="999448" y="1389240"/>
                </a:lnTo>
                <a:lnTo>
                  <a:pt x="983865" y="1406238"/>
                </a:lnTo>
                <a:lnTo>
                  <a:pt x="968990" y="1423236"/>
                </a:lnTo>
                <a:lnTo>
                  <a:pt x="954115" y="1440234"/>
                </a:lnTo>
                <a:lnTo>
                  <a:pt x="939240" y="1457585"/>
                </a:lnTo>
                <a:lnTo>
                  <a:pt x="924719" y="1474937"/>
                </a:lnTo>
                <a:lnTo>
                  <a:pt x="910199" y="1492290"/>
                </a:lnTo>
                <a:lnTo>
                  <a:pt x="895677" y="1509996"/>
                </a:lnTo>
                <a:lnTo>
                  <a:pt x="881511" y="1527701"/>
                </a:lnTo>
                <a:lnTo>
                  <a:pt x="866991" y="1545407"/>
                </a:lnTo>
                <a:lnTo>
                  <a:pt x="853178" y="1563468"/>
                </a:lnTo>
                <a:lnTo>
                  <a:pt x="839011" y="1581527"/>
                </a:lnTo>
                <a:lnTo>
                  <a:pt x="825553" y="1599588"/>
                </a:lnTo>
                <a:lnTo>
                  <a:pt x="811741" y="1618002"/>
                </a:lnTo>
                <a:lnTo>
                  <a:pt x="798283" y="1636417"/>
                </a:lnTo>
                <a:lnTo>
                  <a:pt x="784825" y="1654831"/>
                </a:lnTo>
                <a:lnTo>
                  <a:pt x="771720" y="1673245"/>
                </a:lnTo>
                <a:lnTo>
                  <a:pt x="758617" y="1692013"/>
                </a:lnTo>
                <a:lnTo>
                  <a:pt x="745512" y="1710782"/>
                </a:lnTo>
                <a:lnTo>
                  <a:pt x="732763" y="1729904"/>
                </a:lnTo>
                <a:lnTo>
                  <a:pt x="720013" y="1748672"/>
                </a:lnTo>
                <a:lnTo>
                  <a:pt x="707263" y="1767795"/>
                </a:lnTo>
                <a:lnTo>
                  <a:pt x="658388" y="1845702"/>
                </a:lnTo>
                <a:lnTo>
                  <a:pt x="634305" y="1885009"/>
                </a:lnTo>
                <a:lnTo>
                  <a:pt x="611639" y="1925024"/>
                </a:lnTo>
                <a:lnTo>
                  <a:pt x="605972" y="1934940"/>
                </a:lnTo>
                <a:lnTo>
                  <a:pt x="600306" y="1944855"/>
                </a:lnTo>
                <a:lnTo>
                  <a:pt x="594639" y="1954771"/>
                </a:lnTo>
                <a:lnTo>
                  <a:pt x="589327" y="1965394"/>
                </a:lnTo>
                <a:lnTo>
                  <a:pt x="583306" y="1975310"/>
                </a:lnTo>
                <a:lnTo>
                  <a:pt x="577994" y="1985225"/>
                </a:lnTo>
                <a:lnTo>
                  <a:pt x="572327" y="1995494"/>
                </a:lnTo>
                <a:lnTo>
                  <a:pt x="567014" y="2005764"/>
                </a:lnTo>
                <a:lnTo>
                  <a:pt x="561702" y="2016033"/>
                </a:lnTo>
                <a:lnTo>
                  <a:pt x="556036" y="2025949"/>
                </a:lnTo>
                <a:lnTo>
                  <a:pt x="551078" y="2036219"/>
                </a:lnTo>
                <a:lnTo>
                  <a:pt x="545765" y="2046842"/>
                </a:lnTo>
                <a:lnTo>
                  <a:pt x="540806" y="2057112"/>
                </a:lnTo>
                <a:lnTo>
                  <a:pt x="535494" y="2067381"/>
                </a:lnTo>
                <a:lnTo>
                  <a:pt x="530536" y="2078005"/>
                </a:lnTo>
                <a:lnTo>
                  <a:pt x="524870" y="2088275"/>
                </a:lnTo>
                <a:lnTo>
                  <a:pt x="505036" y="2130061"/>
                </a:lnTo>
                <a:lnTo>
                  <a:pt x="485557" y="2171847"/>
                </a:lnTo>
                <a:lnTo>
                  <a:pt x="466079" y="2214696"/>
                </a:lnTo>
                <a:lnTo>
                  <a:pt x="448016" y="2257190"/>
                </a:lnTo>
                <a:lnTo>
                  <a:pt x="430662" y="2300747"/>
                </a:lnTo>
                <a:lnTo>
                  <a:pt x="413662" y="2343949"/>
                </a:lnTo>
                <a:lnTo>
                  <a:pt x="397016" y="2387861"/>
                </a:lnTo>
                <a:lnTo>
                  <a:pt x="381788" y="2432125"/>
                </a:lnTo>
                <a:lnTo>
                  <a:pt x="366558" y="2476745"/>
                </a:lnTo>
                <a:lnTo>
                  <a:pt x="352392" y="2521718"/>
                </a:lnTo>
                <a:lnTo>
                  <a:pt x="338580" y="2566692"/>
                </a:lnTo>
                <a:lnTo>
                  <a:pt x="325830" y="2612019"/>
                </a:lnTo>
                <a:lnTo>
                  <a:pt x="313789" y="2657701"/>
                </a:lnTo>
                <a:lnTo>
                  <a:pt x="302101" y="2703736"/>
                </a:lnTo>
                <a:lnTo>
                  <a:pt x="291122" y="2749772"/>
                </a:lnTo>
                <a:lnTo>
                  <a:pt x="280851" y="2796161"/>
                </a:lnTo>
                <a:lnTo>
                  <a:pt x="275893" y="2819534"/>
                </a:lnTo>
                <a:lnTo>
                  <a:pt x="271289" y="2842905"/>
                </a:lnTo>
                <a:lnTo>
                  <a:pt x="266684" y="2866277"/>
                </a:lnTo>
                <a:lnTo>
                  <a:pt x="262434" y="2889649"/>
                </a:lnTo>
                <a:lnTo>
                  <a:pt x="258184" y="2913021"/>
                </a:lnTo>
                <a:lnTo>
                  <a:pt x="254289" y="2936393"/>
                </a:lnTo>
                <a:lnTo>
                  <a:pt x="250748" y="2960474"/>
                </a:lnTo>
                <a:lnTo>
                  <a:pt x="247206" y="2983845"/>
                </a:lnTo>
                <a:lnTo>
                  <a:pt x="243664" y="3007571"/>
                </a:lnTo>
                <a:lnTo>
                  <a:pt x="240476" y="3031297"/>
                </a:lnTo>
                <a:lnTo>
                  <a:pt x="237643" y="3055378"/>
                </a:lnTo>
                <a:lnTo>
                  <a:pt x="234810" y="3079104"/>
                </a:lnTo>
                <a:lnTo>
                  <a:pt x="232331" y="3102831"/>
                </a:lnTo>
                <a:lnTo>
                  <a:pt x="229851" y="3126910"/>
                </a:lnTo>
                <a:lnTo>
                  <a:pt x="227373" y="3150636"/>
                </a:lnTo>
                <a:lnTo>
                  <a:pt x="225601" y="3174363"/>
                </a:lnTo>
                <a:lnTo>
                  <a:pt x="222060" y="3222523"/>
                </a:lnTo>
                <a:lnTo>
                  <a:pt x="219581" y="3270684"/>
                </a:lnTo>
                <a:lnTo>
                  <a:pt x="217456" y="3318843"/>
                </a:lnTo>
                <a:lnTo>
                  <a:pt x="216393" y="3367358"/>
                </a:lnTo>
                <a:lnTo>
                  <a:pt x="216040" y="3415164"/>
                </a:lnTo>
                <a:lnTo>
                  <a:pt x="216040" y="3463679"/>
                </a:lnTo>
                <a:lnTo>
                  <a:pt x="217101" y="3512193"/>
                </a:lnTo>
                <a:lnTo>
                  <a:pt x="219226" y="3561062"/>
                </a:lnTo>
                <a:lnTo>
                  <a:pt x="219935" y="3572748"/>
                </a:lnTo>
                <a:lnTo>
                  <a:pt x="220290" y="3585142"/>
                </a:lnTo>
                <a:lnTo>
                  <a:pt x="220643" y="3597183"/>
                </a:lnTo>
                <a:lnTo>
                  <a:pt x="220643" y="3608515"/>
                </a:lnTo>
                <a:lnTo>
                  <a:pt x="220643" y="3620200"/>
                </a:lnTo>
                <a:lnTo>
                  <a:pt x="220643" y="3631178"/>
                </a:lnTo>
                <a:lnTo>
                  <a:pt x="220290" y="3642155"/>
                </a:lnTo>
                <a:lnTo>
                  <a:pt x="219581" y="3652779"/>
                </a:lnTo>
                <a:lnTo>
                  <a:pt x="218873" y="3662694"/>
                </a:lnTo>
                <a:lnTo>
                  <a:pt x="217456" y="3672964"/>
                </a:lnTo>
                <a:lnTo>
                  <a:pt x="216393" y="3682880"/>
                </a:lnTo>
                <a:lnTo>
                  <a:pt x="214977" y="3692441"/>
                </a:lnTo>
                <a:lnTo>
                  <a:pt x="212852" y="3701294"/>
                </a:lnTo>
                <a:lnTo>
                  <a:pt x="211081" y="3710147"/>
                </a:lnTo>
                <a:lnTo>
                  <a:pt x="208956" y="3718292"/>
                </a:lnTo>
                <a:lnTo>
                  <a:pt x="206831" y="3726436"/>
                </a:lnTo>
                <a:lnTo>
                  <a:pt x="203998" y="3733873"/>
                </a:lnTo>
                <a:lnTo>
                  <a:pt x="201518" y="3740955"/>
                </a:lnTo>
                <a:lnTo>
                  <a:pt x="198331" y="3748038"/>
                </a:lnTo>
                <a:lnTo>
                  <a:pt x="195143" y="3754057"/>
                </a:lnTo>
                <a:lnTo>
                  <a:pt x="191956" y="3760432"/>
                </a:lnTo>
                <a:lnTo>
                  <a:pt x="188415" y="3765744"/>
                </a:lnTo>
                <a:lnTo>
                  <a:pt x="184873" y="3770701"/>
                </a:lnTo>
                <a:lnTo>
                  <a:pt x="180977" y="3774951"/>
                </a:lnTo>
                <a:lnTo>
                  <a:pt x="176727" y="3779200"/>
                </a:lnTo>
                <a:lnTo>
                  <a:pt x="172477" y="3782387"/>
                </a:lnTo>
                <a:lnTo>
                  <a:pt x="168227" y="3785220"/>
                </a:lnTo>
                <a:lnTo>
                  <a:pt x="163623" y="3787345"/>
                </a:lnTo>
                <a:lnTo>
                  <a:pt x="159019" y="3789115"/>
                </a:lnTo>
                <a:lnTo>
                  <a:pt x="154061" y="3790178"/>
                </a:lnTo>
                <a:lnTo>
                  <a:pt x="149102" y="3790532"/>
                </a:lnTo>
                <a:lnTo>
                  <a:pt x="144144" y="3790178"/>
                </a:lnTo>
                <a:lnTo>
                  <a:pt x="138832" y="3789470"/>
                </a:lnTo>
                <a:lnTo>
                  <a:pt x="133519" y="3788053"/>
                </a:lnTo>
                <a:lnTo>
                  <a:pt x="127852" y="3785928"/>
                </a:lnTo>
                <a:lnTo>
                  <a:pt x="122894" y="3783450"/>
                </a:lnTo>
                <a:lnTo>
                  <a:pt x="117582" y="3779908"/>
                </a:lnTo>
                <a:lnTo>
                  <a:pt x="112269" y="3776013"/>
                </a:lnTo>
                <a:lnTo>
                  <a:pt x="106957" y="3771764"/>
                </a:lnTo>
                <a:lnTo>
                  <a:pt x="101999" y="3766806"/>
                </a:lnTo>
                <a:lnTo>
                  <a:pt x="96333" y="3761140"/>
                </a:lnTo>
                <a:lnTo>
                  <a:pt x="91374" y="3755120"/>
                </a:lnTo>
                <a:lnTo>
                  <a:pt x="86416" y="3748392"/>
                </a:lnTo>
                <a:lnTo>
                  <a:pt x="81458" y="3741663"/>
                </a:lnTo>
                <a:lnTo>
                  <a:pt x="76499" y="3734227"/>
                </a:lnTo>
                <a:lnTo>
                  <a:pt x="71895" y="3726082"/>
                </a:lnTo>
                <a:lnTo>
                  <a:pt x="66936" y="3717583"/>
                </a:lnTo>
                <a:lnTo>
                  <a:pt x="62687" y="3708730"/>
                </a:lnTo>
                <a:lnTo>
                  <a:pt x="58083" y="3699523"/>
                </a:lnTo>
                <a:lnTo>
                  <a:pt x="53833" y="3689962"/>
                </a:lnTo>
                <a:lnTo>
                  <a:pt x="49583" y="3680047"/>
                </a:lnTo>
                <a:lnTo>
                  <a:pt x="45333" y="3669776"/>
                </a:lnTo>
                <a:lnTo>
                  <a:pt x="41437" y="3658799"/>
                </a:lnTo>
                <a:lnTo>
                  <a:pt x="37895" y="3648175"/>
                </a:lnTo>
                <a:lnTo>
                  <a:pt x="34708" y="3636490"/>
                </a:lnTo>
                <a:lnTo>
                  <a:pt x="31520" y="3625157"/>
                </a:lnTo>
                <a:lnTo>
                  <a:pt x="28687" y="3613472"/>
                </a:lnTo>
                <a:lnTo>
                  <a:pt x="26208" y="3601431"/>
                </a:lnTo>
                <a:lnTo>
                  <a:pt x="23729" y="3589037"/>
                </a:lnTo>
                <a:lnTo>
                  <a:pt x="21958" y="3576643"/>
                </a:lnTo>
                <a:lnTo>
                  <a:pt x="19833" y="3563895"/>
                </a:lnTo>
                <a:lnTo>
                  <a:pt x="18417" y="3550792"/>
                </a:lnTo>
                <a:lnTo>
                  <a:pt x="17354" y="3538398"/>
                </a:lnTo>
                <a:lnTo>
                  <a:pt x="16292" y="3525296"/>
                </a:lnTo>
                <a:lnTo>
                  <a:pt x="14875" y="3512902"/>
                </a:lnTo>
                <a:lnTo>
                  <a:pt x="13458" y="3500508"/>
                </a:lnTo>
                <a:lnTo>
                  <a:pt x="12395" y="3488467"/>
                </a:lnTo>
                <a:lnTo>
                  <a:pt x="10625" y="3476073"/>
                </a:lnTo>
                <a:lnTo>
                  <a:pt x="9917" y="3463679"/>
                </a:lnTo>
                <a:lnTo>
                  <a:pt x="8854" y="3451284"/>
                </a:lnTo>
                <a:lnTo>
                  <a:pt x="8145" y="3439245"/>
                </a:lnTo>
                <a:lnTo>
                  <a:pt x="7437" y="3427204"/>
                </a:lnTo>
                <a:lnTo>
                  <a:pt x="6375" y="3414810"/>
                </a:lnTo>
                <a:lnTo>
                  <a:pt x="5667" y="3402770"/>
                </a:lnTo>
                <a:lnTo>
                  <a:pt x="4959" y="3390376"/>
                </a:lnTo>
                <a:lnTo>
                  <a:pt x="4250" y="3377982"/>
                </a:lnTo>
                <a:lnTo>
                  <a:pt x="3542" y="3365587"/>
                </a:lnTo>
                <a:lnTo>
                  <a:pt x="3187" y="3353547"/>
                </a:lnTo>
                <a:lnTo>
                  <a:pt x="2479" y="3341153"/>
                </a:lnTo>
                <a:lnTo>
                  <a:pt x="1417" y="3329113"/>
                </a:lnTo>
                <a:lnTo>
                  <a:pt x="709" y="3304679"/>
                </a:lnTo>
                <a:lnTo>
                  <a:pt x="354" y="3279891"/>
                </a:lnTo>
                <a:lnTo>
                  <a:pt x="354" y="3267850"/>
                </a:lnTo>
                <a:lnTo>
                  <a:pt x="0" y="3255810"/>
                </a:lnTo>
                <a:lnTo>
                  <a:pt x="0" y="3243416"/>
                </a:lnTo>
                <a:lnTo>
                  <a:pt x="0" y="3231375"/>
                </a:lnTo>
                <a:lnTo>
                  <a:pt x="0" y="3218981"/>
                </a:lnTo>
                <a:lnTo>
                  <a:pt x="0" y="3206941"/>
                </a:lnTo>
                <a:lnTo>
                  <a:pt x="0" y="3194902"/>
                </a:lnTo>
                <a:lnTo>
                  <a:pt x="0" y="3182507"/>
                </a:lnTo>
                <a:lnTo>
                  <a:pt x="354" y="3170467"/>
                </a:lnTo>
                <a:lnTo>
                  <a:pt x="354" y="3158427"/>
                </a:lnTo>
                <a:lnTo>
                  <a:pt x="709" y="3146033"/>
                </a:lnTo>
                <a:lnTo>
                  <a:pt x="709" y="3133992"/>
                </a:lnTo>
                <a:lnTo>
                  <a:pt x="1417" y="3121598"/>
                </a:lnTo>
                <a:lnTo>
                  <a:pt x="1771" y="3109913"/>
                </a:lnTo>
                <a:lnTo>
                  <a:pt x="2834" y="3097518"/>
                </a:lnTo>
                <a:lnTo>
                  <a:pt x="3542" y="3085478"/>
                </a:lnTo>
                <a:lnTo>
                  <a:pt x="3895" y="3073438"/>
                </a:lnTo>
                <a:lnTo>
                  <a:pt x="4604" y="3061397"/>
                </a:lnTo>
                <a:lnTo>
                  <a:pt x="5312" y="3049003"/>
                </a:lnTo>
                <a:lnTo>
                  <a:pt x="6020" y="3037318"/>
                </a:lnTo>
                <a:lnTo>
                  <a:pt x="7084" y="3024923"/>
                </a:lnTo>
                <a:lnTo>
                  <a:pt x="7792" y="3012883"/>
                </a:lnTo>
                <a:lnTo>
                  <a:pt x="8500" y="3000843"/>
                </a:lnTo>
                <a:lnTo>
                  <a:pt x="9208" y="2988803"/>
                </a:lnTo>
                <a:lnTo>
                  <a:pt x="10270" y="2976763"/>
                </a:lnTo>
                <a:lnTo>
                  <a:pt x="11687" y="2964723"/>
                </a:lnTo>
                <a:lnTo>
                  <a:pt x="12750" y="2952683"/>
                </a:lnTo>
                <a:lnTo>
                  <a:pt x="14167" y="2940643"/>
                </a:lnTo>
                <a:lnTo>
                  <a:pt x="16645" y="2916917"/>
                </a:lnTo>
                <a:lnTo>
                  <a:pt x="19479" y="2892837"/>
                </a:lnTo>
                <a:lnTo>
                  <a:pt x="22312" y="2869111"/>
                </a:lnTo>
                <a:lnTo>
                  <a:pt x="25500" y="2845030"/>
                </a:lnTo>
                <a:lnTo>
                  <a:pt x="28333" y="2821304"/>
                </a:lnTo>
                <a:lnTo>
                  <a:pt x="31875" y="2797578"/>
                </a:lnTo>
                <a:lnTo>
                  <a:pt x="35770" y="2774206"/>
                </a:lnTo>
                <a:lnTo>
                  <a:pt x="40020" y="2750126"/>
                </a:lnTo>
                <a:lnTo>
                  <a:pt x="41791" y="2738793"/>
                </a:lnTo>
                <a:lnTo>
                  <a:pt x="44270" y="2726754"/>
                </a:lnTo>
                <a:lnTo>
                  <a:pt x="46041" y="2714714"/>
                </a:lnTo>
                <a:lnTo>
                  <a:pt x="48520" y="2703381"/>
                </a:lnTo>
                <a:lnTo>
                  <a:pt x="50291" y="2691342"/>
                </a:lnTo>
                <a:lnTo>
                  <a:pt x="52770" y="2680010"/>
                </a:lnTo>
                <a:lnTo>
                  <a:pt x="54895" y="2667970"/>
                </a:lnTo>
                <a:lnTo>
                  <a:pt x="57020" y="2656638"/>
                </a:lnTo>
                <a:lnTo>
                  <a:pt x="59500" y="2644598"/>
                </a:lnTo>
                <a:lnTo>
                  <a:pt x="62333" y="2632911"/>
                </a:lnTo>
                <a:lnTo>
                  <a:pt x="64458" y="2621580"/>
                </a:lnTo>
                <a:lnTo>
                  <a:pt x="67291" y="2609894"/>
                </a:lnTo>
                <a:lnTo>
                  <a:pt x="70124" y="2598208"/>
                </a:lnTo>
                <a:lnTo>
                  <a:pt x="72603" y="2586522"/>
                </a:lnTo>
                <a:lnTo>
                  <a:pt x="75436" y="2575190"/>
                </a:lnTo>
                <a:lnTo>
                  <a:pt x="77916" y="2563505"/>
                </a:lnTo>
                <a:lnTo>
                  <a:pt x="83583" y="2540487"/>
                </a:lnTo>
                <a:lnTo>
                  <a:pt x="89249" y="2517469"/>
                </a:lnTo>
                <a:lnTo>
                  <a:pt x="95269" y="2494451"/>
                </a:lnTo>
                <a:lnTo>
                  <a:pt x="101644" y="2471787"/>
                </a:lnTo>
                <a:lnTo>
                  <a:pt x="108019" y="2448769"/>
                </a:lnTo>
                <a:lnTo>
                  <a:pt x="114394" y="2426105"/>
                </a:lnTo>
                <a:lnTo>
                  <a:pt x="121478" y="2403442"/>
                </a:lnTo>
                <a:lnTo>
                  <a:pt x="127852" y="2380424"/>
                </a:lnTo>
                <a:lnTo>
                  <a:pt x="131394" y="2369447"/>
                </a:lnTo>
                <a:lnTo>
                  <a:pt x="134936" y="2357760"/>
                </a:lnTo>
                <a:lnTo>
                  <a:pt x="138832" y="2346783"/>
                </a:lnTo>
                <a:lnTo>
                  <a:pt x="142374" y="2335805"/>
                </a:lnTo>
                <a:lnTo>
                  <a:pt x="145915" y="2324473"/>
                </a:lnTo>
                <a:lnTo>
                  <a:pt x="149811" y="2313495"/>
                </a:lnTo>
                <a:lnTo>
                  <a:pt x="153707" y="2302163"/>
                </a:lnTo>
                <a:lnTo>
                  <a:pt x="157602" y="2291185"/>
                </a:lnTo>
                <a:lnTo>
                  <a:pt x="161498" y="2279854"/>
                </a:lnTo>
                <a:lnTo>
                  <a:pt x="165394" y="2268876"/>
                </a:lnTo>
                <a:lnTo>
                  <a:pt x="169644" y="2257544"/>
                </a:lnTo>
                <a:lnTo>
                  <a:pt x="173185" y="2246921"/>
                </a:lnTo>
                <a:lnTo>
                  <a:pt x="177082" y="2235589"/>
                </a:lnTo>
                <a:lnTo>
                  <a:pt x="181332" y="2224610"/>
                </a:lnTo>
                <a:lnTo>
                  <a:pt x="185227" y="2213633"/>
                </a:lnTo>
                <a:lnTo>
                  <a:pt x="189477" y="2202656"/>
                </a:lnTo>
                <a:lnTo>
                  <a:pt x="193727" y="2191677"/>
                </a:lnTo>
                <a:lnTo>
                  <a:pt x="197977" y="2180700"/>
                </a:lnTo>
                <a:lnTo>
                  <a:pt x="202581" y="2169722"/>
                </a:lnTo>
                <a:lnTo>
                  <a:pt x="206831" y="2158745"/>
                </a:lnTo>
                <a:lnTo>
                  <a:pt x="211435" y="2148121"/>
                </a:lnTo>
                <a:lnTo>
                  <a:pt x="215685" y="2137497"/>
                </a:lnTo>
                <a:lnTo>
                  <a:pt x="220290" y="2126165"/>
                </a:lnTo>
                <a:lnTo>
                  <a:pt x="224893" y="2115542"/>
                </a:lnTo>
                <a:lnTo>
                  <a:pt x="242956" y="2072339"/>
                </a:lnTo>
                <a:lnTo>
                  <a:pt x="252164" y="2051092"/>
                </a:lnTo>
                <a:lnTo>
                  <a:pt x="262081" y="2029844"/>
                </a:lnTo>
                <a:lnTo>
                  <a:pt x="282267" y="1987704"/>
                </a:lnTo>
                <a:lnTo>
                  <a:pt x="302455" y="1945210"/>
                </a:lnTo>
                <a:lnTo>
                  <a:pt x="323705" y="1903778"/>
                </a:lnTo>
                <a:lnTo>
                  <a:pt x="345663" y="1862699"/>
                </a:lnTo>
                <a:lnTo>
                  <a:pt x="367975" y="1821622"/>
                </a:lnTo>
                <a:lnTo>
                  <a:pt x="390996" y="1781252"/>
                </a:lnTo>
                <a:lnTo>
                  <a:pt x="414371" y="1740882"/>
                </a:lnTo>
                <a:lnTo>
                  <a:pt x="438454" y="1701220"/>
                </a:lnTo>
                <a:lnTo>
                  <a:pt x="463599" y="1661559"/>
                </a:lnTo>
                <a:lnTo>
                  <a:pt x="488745" y="1622960"/>
                </a:lnTo>
                <a:lnTo>
                  <a:pt x="514598" y="1584006"/>
                </a:lnTo>
                <a:lnTo>
                  <a:pt x="541161" y="1546116"/>
                </a:lnTo>
                <a:lnTo>
                  <a:pt x="568431" y="1507871"/>
                </a:lnTo>
                <a:lnTo>
                  <a:pt x="596056" y="1470688"/>
                </a:lnTo>
                <a:lnTo>
                  <a:pt x="624743" y="1433859"/>
                </a:lnTo>
                <a:lnTo>
                  <a:pt x="653076" y="1397031"/>
                </a:lnTo>
                <a:lnTo>
                  <a:pt x="682471" y="1361265"/>
                </a:lnTo>
                <a:lnTo>
                  <a:pt x="712576" y="1325498"/>
                </a:lnTo>
                <a:lnTo>
                  <a:pt x="743387" y="1290087"/>
                </a:lnTo>
                <a:lnTo>
                  <a:pt x="774554" y="1255737"/>
                </a:lnTo>
                <a:lnTo>
                  <a:pt x="806428" y="1221033"/>
                </a:lnTo>
                <a:lnTo>
                  <a:pt x="838303" y="1187037"/>
                </a:lnTo>
                <a:lnTo>
                  <a:pt x="871241" y="1153750"/>
                </a:lnTo>
                <a:lnTo>
                  <a:pt x="904532" y="1120817"/>
                </a:lnTo>
                <a:lnTo>
                  <a:pt x="938177" y="1088592"/>
                </a:lnTo>
                <a:lnTo>
                  <a:pt x="972885" y="1056012"/>
                </a:lnTo>
                <a:lnTo>
                  <a:pt x="1007593" y="1024850"/>
                </a:lnTo>
                <a:lnTo>
                  <a:pt x="1042656" y="993687"/>
                </a:lnTo>
                <a:lnTo>
                  <a:pt x="1078425" y="963233"/>
                </a:lnTo>
                <a:lnTo>
                  <a:pt x="1114905" y="932778"/>
                </a:lnTo>
                <a:lnTo>
                  <a:pt x="1152091" y="903386"/>
                </a:lnTo>
                <a:lnTo>
                  <a:pt x="1189279" y="873995"/>
                </a:lnTo>
                <a:lnTo>
                  <a:pt x="1216195" y="853809"/>
                </a:lnTo>
                <a:lnTo>
                  <a:pt x="1243112" y="833625"/>
                </a:lnTo>
                <a:lnTo>
                  <a:pt x="1270028" y="814149"/>
                </a:lnTo>
                <a:lnTo>
                  <a:pt x="1296944" y="795026"/>
                </a:lnTo>
                <a:lnTo>
                  <a:pt x="1324214" y="776257"/>
                </a:lnTo>
                <a:lnTo>
                  <a:pt x="1351486" y="757135"/>
                </a:lnTo>
                <a:lnTo>
                  <a:pt x="1378756" y="739075"/>
                </a:lnTo>
                <a:lnTo>
                  <a:pt x="1406027" y="721014"/>
                </a:lnTo>
                <a:lnTo>
                  <a:pt x="1433651" y="704017"/>
                </a:lnTo>
                <a:lnTo>
                  <a:pt x="1461276" y="686664"/>
                </a:lnTo>
                <a:lnTo>
                  <a:pt x="1488901" y="669667"/>
                </a:lnTo>
                <a:lnTo>
                  <a:pt x="1516879" y="653023"/>
                </a:lnTo>
                <a:lnTo>
                  <a:pt x="1544504" y="637088"/>
                </a:lnTo>
                <a:lnTo>
                  <a:pt x="1572128" y="621153"/>
                </a:lnTo>
                <a:lnTo>
                  <a:pt x="1600108" y="605571"/>
                </a:lnTo>
                <a:lnTo>
                  <a:pt x="1628086" y="590344"/>
                </a:lnTo>
                <a:lnTo>
                  <a:pt x="1641899" y="582908"/>
                </a:lnTo>
                <a:lnTo>
                  <a:pt x="1656066" y="575471"/>
                </a:lnTo>
                <a:lnTo>
                  <a:pt x="1670586" y="568389"/>
                </a:lnTo>
                <a:lnTo>
                  <a:pt x="1684399" y="560952"/>
                </a:lnTo>
                <a:lnTo>
                  <a:pt x="1698565" y="553516"/>
                </a:lnTo>
                <a:lnTo>
                  <a:pt x="1712377" y="546433"/>
                </a:lnTo>
                <a:lnTo>
                  <a:pt x="1726543" y="539351"/>
                </a:lnTo>
                <a:lnTo>
                  <a:pt x="1740710" y="532622"/>
                </a:lnTo>
                <a:lnTo>
                  <a:pt x="1754876" y="525540"/>
                </a:lnTo>
                <a:lnTo>
                  <a:pt x="1769398" y="519166"/>
                </a:lnTo>
                <a:lnTo>
                  <a:pt x="1783564" y="512438"/>
                </a:lnTo>
                <a:lnTo>
                  <a:pt x="1797731" y="505709"/>
                </a:lnTo>
                <a:lnTo>
                  <a:pt x="1811897" y="498981"/>
                </a:lnTo>
                <a:lnTo>
                  <a:pt x="1826064" y="492607"/>
                </a:lnTo>
                <a:lnTo>
                  <a:pt x="1840230" y="485878"/>
                </a:lnTo>
                <a:lnTo>
                  <a:pt x="1854397" y="479504"/>
                </a:lnTo>
                <a:lnTo>
                  <a:pt x="1883438" y="467464"/>
                </a:lnTo>
                <a:lnTo>
                  <a:pt x="1911771" y="455425"/>
                </a:lnTo>
                <a:lnTo>
                  <a:pt x="1940812" y="443738"/>
                </a:lnTo>
                <a:lnTo>
                  <a:pt x="1969499" y="432052"/>
                </a:lnTo>
                <a:lnTo>
                  <a:pt x="1998187" y="420720"/>
                </a:lnTo>
                <a:lnTo>
                  <a:pt x="2027228" y="410096"/>
                </a:lnTo>
                <a:lnTo>
                  <a:pt x="2056269" y="399119"/>
                </a:lnTo>
                <a:lnTo>
                  <a:pt x="2085664" y="389204"/>
                </a:lnTo>
                <a:lnTo>
                  <a:pt x="2143747" y="368664"/>
                </a:lnTo>
                <a:lnTo>
                  <a:pt x="2151185" y="366540"/>
                </a:lnTo>
                <a:lnTo>
                  <a:pt x="2158622" y="364061"/>
                </a:lnTo>
                <a:lnTo>
                  <a:pt x="2166060" y="361936"/>
                </a:lnTo>
                <a:lnTo>
                  <a:pt x="2173143" y="359457"/>
                </a:lnTo>
                <a:lnTo>
                  <a:pt x="2180580" y="357333"/>
                </a:lnTo>
                <a:lnTo>
                  <a:pt x="2187663" y="354853"/>
                </a:lnTo>
                <a:lnTo>
                  <a:pt x="2195101" y="352730"/>
                </a:lnTo>
                <a:lnTo>
                  <a:pt x="2202538" y="350605"/>
                </a:lnTo>
                <a:lnTo>
                  <a:pt x="2209976" y="348480"/>
                </a:lnTo>
                <a:lnTo>
                  <a:pt x="2217413" y="346001"/>
                </a:lnTo>
                <a:lnTo>
                  <a:pt x="2224851" y="343876"/>
                </a:lnTo>
                <a:lnTo>
                  <a:pt x="2231934" y="341751"/>
                </a:lnTo>
                <a:lnTo>
                  <a:pt x="2239371" y="339626"/>
                </a:lnTo>
                <a:lnTo>
                  <a:pt x="2246454" y="337147"/>
                </a:lnTo>
                <a:lnTo>
                  <a:pt x="2254246" y="335377"/>
                </a:lnTo>
                <a:lnTo>
                  <a:pt x="2261684" y="333252"/>
                </a:lnTo>
                <a:lnTo>
                  <a:pt x="2290725" y="324400"/>
                </a:lnTo>
                <a:lnTo>
                  <a:pt x="2325787" y="315192"/>
                </a:lnTo>
                <a:lnTo>
                  <a:pt x="2343850" y="309881"/>
                </a:lnTo>
                <a:lnTo>
                  <a:pt x="2361558" y="305277"/>
                </a:lnTo>
                <a:lnTo>
                  <a:pt x="2379620" y="300673"/>
                </a:lnTo>
                <a:lnTo>
                  <a:pt x="2397682" y="296070"/>
                </a:lnTo>
                <a:lnTo>
                  <a:pt x="2415390" y="291820"/>
                </a:lnTo>
                <a:lnTo>
                  <a:pt x="2433452" y="287217"/>
                </a:lnTo>
                <a:lnTo>
                  <a:pt x="2451515" y="282967"/>
                </a:lnTo>
                <a:lnTo>
                  <a:pt x="2469577" y="279072"/>
                </a:lnTo>
                <a:lnTo>
                  <a:pt x="2473827" y="277656"/>
                </a:lnTo>
                <a:lnTo>
                  <a:pt x="2475243" y="277301"/>
                </a:lnTo>
                <a:lnTo>
                  <a:pt x="2476306" y="277301"/>
                </a:lnTo>
                <a:lnTo>
                  <a:pt x="2480910" y="276593"/>
                </a:lnTo>
                <a:lnTo>
                  <a:pt x="2489764" y="275531"/>
                </a:lnTo>
                <a:lnTo>
                  <a:pt x="2507826" y="272698"/>
                </a:lnTo>
                <a:lnTo>
                  <a:pt x="2517389" y="271636"/>
                </a:lnTo>
                <a:lnTo>
                  <a:pt x="2525889" y="270219"/>
                </a:lnTo>
                <a:lnTo>
                  <a:pt x="2535451" y="268803"/>
                </a:lnTo>
                <a:lnTo>
                  <a:pt x="2543951" y="267386"/>
                </a:lnTo>
                <a:lnTo>
                  <a:pt x="2562722" y="264553"/>
                </a:lnTo>
                <a:lnTo>
                  <a:pt x="2564492" y="264199"/>
                </a:lnTo>
                <a:lnTo>
                  <a:pt x="2565201" y="264199"/>
                </a:lnTo>
                <a:lnTo>
                  <a:pt x="2565556" y="264199"/>
                </a:lnTo>
                <a:lnTo>
                  <a:pt x="2565909" y="264199"/>
                </a:lnTo>
                <a:lnTo>
                  <a:pt x="2571576" y="262782"/>
                </a:lnTo>
                <a:lnTo>
                  <a:pt x="2579367" y="261012"/>
                </a:lnTo>
                <a:lnTo>
                  <a:pt x="2588222" y="258533"/>
                </a:lnTo>
                <a:lnTo>
                  <a:pt x="2596367" y="256408"/>
                </a:lnTo>
                <a:lnTo>
                  <a:pt x="2597784" y="256408"/>
                </a:lnTo>
                <a:lnTo>
                  <a:pt x="2605575" y="254992"/>
                </a:lnTo>
                <a:lnTo>
                  <a:pt x="2621158" y="252513"/>
                </a:lnTo>
                <a:lnTo>
                  <a:pt x="2628596" y="251097"/>
                </a:lnTo>
                <a:lnTo>
                  <a:pt x="2636388" y="250388"/>
                </a:lnTo>
                <a:lnTo>
                  <a:pt x="2643825" y="249326"/>
                </a:lnTo>
                <a:lnTo>
                  <a:pt x="2651263" y="248263"/>
                </a:lnTo>
                <a:lnTo>
                  <a:pt x="2659054" y="246847"/>
                </a:lnTo>
                <a:lnTo>
                  <a:pt x="2666846" y="245785"/>
                </a:lnTo>
                <a:lnTo>
                  <a:pt x="2674283" y="244723"/>
                </a:lnTo>
                <a:lnTo>
                  <a:pt x="2682074" y="243660"/>
                </a:lnTo>
                <a:lnTo>
                  <a:pt x="2689866" y="242243"/>
                </a:lnTo>
                <a:lnTo>
                  <a:pt x="2697658" y="241181"/>
                </a:lnTo>
                <a:lnTo>
                  <a:pt x="2705096" y="240119"/>
                </a:lnTo>
                <a:lnTo>
                  <a:pt x="2712887" y="239056"/>
                </a:lnTo>
                <a:lnTo>
                  <a:pt x="2720679" y="238348"/>
                </a:lnTo>
                <a:lnTo>
                  <a:pt x="2728116" y="236931"/>
                </a:lnTo>
                <a:lnTo>
                  <a:pt x="2735907" y="235869"/>
                </a:lnTo>
                <a:lnTo>
                  <a:pt x="2743699" y="234807"/>
                </a:lnTo>
                <a:lnTo>
                  <a:pt x="2751137" y="234099"/>
                </a:lnTo>
                <a:lnTo>
                  <a:pt x="2758928" y="232682"/>
                </a:lnTo>
                <a:lnTo>
                  <a:pt x="2766720" y="231974"/>
                </a:lnTo>
                <a:lnTo>
                  <a:pt x="2774512" y="231266"/>
                </a:lnTo>
                <a:lnTo>
                  <a:pt x="2782303" y="230557"/>
                </a:lnTo>
                <a:lnTo>
                  <a:pt x="2790095" y="229849"/>
                </a:lnTo>
                <a:lnTo>
                  <a:pt x="2797886" y="228787"/>
                </a:lnTo>
                <a:lnTo>
                  <a:pt x="2805323" y="228079"/>
                </a:lnTo>
                <a:lnTo>
                  <a:pt x="2813470" y="227370"/>
                </a:lnTo>
                <a:lnTo>
                  <a:pt x="2821261" y="226662"/>
                </a:lnTo>
                <a:lnTo>
                  <a:pt x="2829052" y="225954"/>
                </a:lnTo>
                <a:lnTo>
                  <a:pt x="2836844" y="225246"/>
                </a:lnTo>
                <a:lnTo>
                  <a:pt x="2844636" y="224184"/>
                </a:lnTo>
                <a:lnTo>
                  <a:pt x="2852427" y="223475"/>
                </a:lnTo>
                <a:lnTo>
                  <a:pt x="2860572" y="222767"/>
                </a:lnTo>
                <a:lnTo>
                  <a:pt x="2868010" y="222059"/>
                </a:lnTo>
                <a:lnTo>
                  <a:pt x="2875802" y="221350"/>
                </a:lnTo>
                <a:lnTo>
                  <a:pt x="2883947" y="220996"/>
                </a:lnTo>
                <a:lnTo>
                  <a:pt x="2891739" y="220288"/>
                </a:lnTo>
                <a:lnTo>
                  <a:pt x="2899530" y="219225"/>
                </a:lnTo>
                <a:lnTo>
                  <a:pt x="2907322" y="218872"/>
                </a:lnTo>
                <a:lnTo>
                  <a:pt x="2915468" y="218163"/>
                </a:lnTo>
                <a:lnTo>
                  <a:pt x="2923260" y="217809"/>
                </a:lnTo>
                <a:lnTo>
                  <a:pt x="2931052" y="217455"/>
                </a:lnTo>
                <a:lnTo>
                  <a:pt x="2946988" y="216747"/>
                </a:lnTo>
                <a:lnTo>
                  <a:pt x="2962572" y="216038"/>
                </a:lnTo>
                <a:lnTo>
                  <a:pt x="2978863" y="214977"/>
                </a:lnTo>
                <a:lnTo>
                  <a:pt x="2994446" y="214268"/>
                </a:lnTo>
                <a:lnTo>
                  <a:pt x="3010738" y="213560"/>
                </a:lnTo>
                <a:lnTo>
                  <a:pt x="3026676" y="212852"/>
                </a:lnTo>
                <a:lnTo>
                  <a:pt x="3042612" y="212497"/>
                </a:lnTo>
                <a:lnTo>
                  <a:pt x="3058904" y="211790"/>
                </a:lnTo>
                <a:lnTo>
                  <a:pt x="3096091" y="211435"/>
                </a:lnTo>
                <a:close/>
                <a:moveTo>
                  <a:pt x="3397763" y="0"/>
                </a:moveTo>
                <a:lnTo>
                  <a:pt x="3437424" y="0"/>
                </a:lnTo>
                <a:lnTo>
                  <a:pt x="3477439" y="709"/>
                </a:lnTo>
                <a:lnTo>
                  <a:pt x="3516745" y="1773"/>
                </a:lnTo>
                <a:lnTo>
                  <a:pt x="3556406" y="3545"/>
                </a:lnTo>
                <a:lnTo>
                  <a:pt x="3596067" y="5318"/>
                </a:lnTo>
                <a:lnTo>
                  <a:pt x="3635727" y="8154"/>
                </a:lnTo>
                <a:lnTo>
                  <a:pt x="3675388" y="10991"/>
                </a:lnTo>
                <a:lnTo>
                  <a:pt x="3714695" y="14536"/>
                </a:lnTo>
                <a:lnTo>
                  <a:pt x="3754354" y="18790"/>
                </a:lnTo>
                <a:lnTo>
                  <a:pt x="3794015" y="23045"/>
                </a:lnTo>
                <a:lnTo>
                  <a:pt x="3833322" y="28008"/>
                </a:lnTo>
                <a:lnTo>
                  <a:pt x="3872628" y="33326"/>
                </a:lnTo>
                <a:lnTo>
                  <a:pt x="3911935" y="39708"/>
                </a:lnTo>
                <a:lnTo>
                  <a:pt x="3951241" y="46089"/>
                </a:lnTo>
                <a:lnTo>
                  <a:pt x="3990194" y="52825"/>
                </a:lnTo>
                <a:lnTo>
                  <a:pt x="4029500" y="60270"/>
                </a:lnTo>
                <a:lnTo>
                  <a:pt x="4068453" y="68071"/>
                </a:lnTo>
                <a:lnTo>
                  <a:pt x="4107050" y="76579"/>
                </a:lnTo>
                <a:lnTo>
                  <a:pt x="4146004" y="85442"/>
                </a:lnTo>
                <a:lnTo>
                  <a:pt x="4184956" y="94660"/>
                </a:lnTo>
                <a:lnTo>
                  <a:pt x="4223200" y="104232"/>
                </a:lnTo>
                <a:lnTo>
                  <a:pt x="4261798" y="114159"/>
                </a:lnTo>
                <a:lnTo>
                  <a:pt x="4300042" y="125150"/>
                </a:lnTo>
                <a:lnTo>
                  <a:pt x="4338286" y="136140"/>
                </a:lnTo>
                <a:lnTo>
                  <a:pt x="4376176" y="147839"/>
                </a:lnTo>
                <a:lnTo>
                  <a:pt x="4414420" y="159540"/>
                </a:lnTo>
                <a:lnTo>
                  <a:pt x="4451957" y="172303"/>
                </a:lnTo>
                <a:lnTo>
                  <a:pt x="4489493" y="185420"/>
                </a:lnTo>
                <a:lnTo>
                  <a:pt x="4527382" y="198538"/>
                </a:lnTo>
                <a:lnTo>
                  <a:pt x="4564564" y="212364"/>
                </a:lnTo>
                <a:lnTo>
                  <a:pt x="4601746" y="226900"/>
                </a:lnTo>
                <a:lnTo>
                  <a:pt x="4638574" y="241435"/>
                </a:lnTo>
                <a:lnTo>
                  <a:pt x="4675756" y="256681"/>
                </a:lnTo>
                <a:lnTo>
                  <a:pt x="4712229" y="272281"/>
                </a:lnTo>
                <a:lnTo>
                  <a:pt x="4748703" y="288589"/>
                </a:lnTo>
                <a:lnTo>
                  <a:pt x="4784822" y="304897"/>
                </a:lnTo>
                <a:lnTo>
                  <a:pt x="4820941" y="321915"/>
                </a:lnTo>
                <a:lnTo>
                  <a:pt x="4857061" y="339287"/>
                </a:lnTo>
                <a:lnTo>
                  <a:pt x="4892827" y="357368"/>
                </a:lnTo>
                <a:lnTo>
                  <a:pt x="4928238" y="375448"/>
                </a:lnTo>
                <a:lnTo>
                  <a:pt x="4963295" y="394239"/>
                </a:lnTo>
                <a:lnTo>
                  <a:pt x="4998352" y="413029"/>
                </a:lnTo>
                <a:lnTo>
                  <a:pt x="5033409" y="432883"/>
                </a:lnTo>
                <a:lnTo>
                  <a:pt x="5068466" y="452736"/>
                </a:lnTo>
                <a:lnTo>
                  <a:pt x="5102461" y="473300"/>
                </a:lnTo>
                <a:lnTo>
                  <a:pt x="5136810" y="493863"/>
                </a:lnTo>
                <a:lnTo>
                  <a:pt x="5170805" y="515489"/>
                </a:lnTo>
                <a:lnTo>
                  <a:pt x="5204800" y="537115"/>
                </a:lnTo>
                <a:lnTo>
                  <a:pt x="5238086" y="559096"/>
                </a:lnTo>
                <a:lnTo>
                  <a:pt x="5271373" y="581785"/>
                </a:lnTo>
                <a:lnTo>
                  <a:pt x="5304305" y="604476"/>
                </a:lnTo>
                <a:lnTo>
                  <a:pt x="5337238" y="627875"/>
                </a:lnTo>
                <a:lnTo>
                  <a:pt x="5345382" y="634256"/>
                </a:lnTo>
                <a:lnTo>
                  <a:pt x="5352819" y="641347"/>
                </a:lnTo>
                <a:lnTo>
                  <a:pt x="5355651" y="644539"/>
                </a:lnTo>
                <a:lnTo>
                  <a:pt x="5358838" y="648084"/>
                </a:lnTo>
                <a:lnTo>
                  <a:pt x="5361318" y="651629"/>
                </a:lnTo>
                <a:lnTo>
                  <a:pt x="5363796" y="654819"/>
                </a:lnTo>
                <a:lnTo>
                  <a:pt x="5365921" y="658010"/>
                </a:lnTo>
                <a:lnTo>
                  <a:pt x="5367337" y="661202"/>
                </a:lnTo>
                <a:lnTo>
                  <a:pt x="5368754" y="664392"/>
                </a:lnTo>
                <a:lnTo>
                  <a:pt x="5369817" y="666874"/>
                </a:lnTo>
                <a:lnTo>
                  <a:pt x="5370524" y="670064"/>
                </a:lnTo>
                <a:lnTo>
                  <a:pt x="5370879" y="672546"/>
                </a:lnTo>
                <a:lnTo>
                  <a:pt x="5370879" y="674673"/>
                </a:lnTo>
                <a:lnTo>
                  <a:pt x="5370170" y="677155"/>
                </a:lnTo>
                <a:lnTo>
                  <a:pt x="5368754" y="678573"/>
                </a:lnTo>
                <a:lnTo>
                  <a:pt x="5366983" y="679637"/>
                </a:lnTo>
                <a:lnTo>
                  <a:pt x="5365213" y="680700"/>
                </a:lnTo>
                <a:lnTo>
                  <a:pt x="5362733" y="681409"/>
                </a:lnTo>
                <a:lnTo>
                  <a:pt x="5360255" y="681764"/>
                </a:lnTo>
                <a:lnTo>
                  <a:pt x="5357776" y="681764"/>
                </a:lnTo>
                <a:lnTo>
                  <a:pt x="5354589" y="681409"/>
                </a:lnTo>
                <a:lnTo>
                  <a:pt x="5351048" y="680700"/>
                </a:lnTo>
                <a:lnTo>
                  <a:pt x="5347861" y="679991"/>
                </a:lnTo>
                <a:lnTo>
                  <a:pt x="5344320" y="678573"/>
                </a:lnTo>
                <a:lnTo>
                  <a:pt x="5340425" y="677510"/>
                </a:lnTo>
                <a:lnTo>
                  <a:pt x="5336530" y="675383"/>
                </a:lnTo>
                <a:lnTo>
                  <a:pt x="5329093" y="671128"/>
                </a:lnTo>
                <a:lnTo>
                  <a:pt x="5320949" y="666164"/>
                </a:lnTo>
                <a:lnTo>
                  <a:pt x="5288016" y="642765"/>
                </a:lnTo>
                <a:lnTo>
                  <a:pt x="5255792" y="620075"/>
                </a:lnTo>
                <a:lnTo>
                  <a:pt x="5222860" y="597740"/>
                </a:lnTo>
                <a:lnTo>
                  <a:pt x="5189926" y="575759"/>
                </a:lnTo>
                <a:lnTo>
                  <a:pt x="5156286" y="554841"/>
                </a:lnTo>
                <a:lnTo>
                  <a:pt x="5122999" y="533570"/>
                </a:lnTo>
                <a:lnTo>
                  <a:pt x="5089005" y="512653"/>
                </a:lnTo>
                <a:lnTo>
                  <a:pt x="5055365" y="492444"/>
                </a:lnTo>
                <a:lnTo>
                  <a:pt x="5021015" y="472591"/>
                </a:lnTo>
                <a:lnTo>
                  <a:pt x="4986666" y="453091"/>
                </a:lnTo>
                <a:lnTo>
                  <a:pt x="4951964" y="434301"/>
                </a:lnTo>
                <a:lnTo>
                  <a:pt x="4916906" y="415511"/>
                </a:lnTo>
                <a:lnTo>
                  <a:pt x="4881849" y="397430"/>
                </a:lnTo>
                <a:lnTo>
                  <a:pt x="4846438" y="379703"/>
                </a:lnTo>
                <a:lnTo>
                  <a:pt x="4811380" y="362332"/>
                </a:lnTo>
                <a:lnTo>
                  <a:pt x="4775615" y="345314"/>
                </a:lnTo>
                <a:lnTo>
                  <a:pt x="4739496" y="329006"/>
                </a:lnTo>
                <a:lnTo>
                  <a:pt x="4703731" y="313051"/>
                </a:lnTo>
                <a:lnTo>
                  <a:pt x="4667257" y="297451"/>
                </a:lnTo>
                <a:lnTo>
                  <a:pt x="4631138" y="282207"/>
                </a:lnTo>
                <a:lnTo>
                  <a:pt x="4593956" y="267317"/>
                </a:lnTo>
                <a:lnTo>
                  <a:pt x="4557482" y="253136"/>
                </a:lnTo>
                <a:lnTo>
                  <a:pt x="4520655" y="239308"/>
                </a:lnTo>
                <a:lnTo>
                  <a:pt x="4483473" y="226191"/>
                </a:lnTo>
                <a:lnTo>
                  <a:pt x="4446645" y="213074"/>
                </a:lnTo>
                <a:lnTo>
                  <a:pt x="4408755" y="200665"/>
                </a:lnTo>
                <a:lnTo>
                  <a:pt x="4371573" y="188610"/>
                </a:lnTo>
                <a:lnTo>
                  <a:pt x="4334037" y="176911"/>
                </a:lnTo>
                <a:lnTo>
                  <a:pt x="4296147" y="165920"/>
                </a:lnTo>
                <a:lnTo>
                  <a:pt x="4258257" y="155285"/>
                </a:lnTo>
                <a:lnTo>
                  <a:pt x="4220013" y="145004"/>
                </a:lnTo>
                <a:lnTo>
                  <a:pt x="4182123" y="135431"/>
                </a:lnTo>
                <a:lnTo>
                  <a:pt x="4143879" y="126214"/>
                </a:lnTo>
                <a:lnTo>
                  <a:pt x="4105280" y="117349"/>
                </a:lnTo>
                <a:lnTo>
                  <a:pt x="4066683" y="108841"/>
                </a:lnTo>
                <a:lnTo>
                  <a:pt x="4028439" y="101042"/>
                </a:lnTo>
                <a:lnTo>
                  <a:pt x="3989485" y="93596"/>
                </a:lnTo>
                <a:lnTo>
                  <a:pt x="3951241" y="86505"/>
                </a:lnTo>
                <a:lnTo>
                  <a:pt x="3912289" y="80125"/>
                </a:lnTo>
                <a:lnTo>
                  <a:pt x="3873691" y="74097"/>
                </a:lnTo>
                <a:lnTo>
                  <a:pt x="3834384" y="68424"/>
                </a:lnTo>
                <a:lnTo>
                  <a:pt x="3795432" y="63462"/>
                </a:lnTo>
                <a:lnTo>
                  <a:pt x="3756480" y="58853"/>
                </a:lnTo>
                <a:lnTo>
                  <a:pt x="3717527" y="54953"/>
                </a:lnTo>
                <a:lnTo>
                  <a:pt x="3678221" y="51053"/>
                </a:lnTo>
                <a:lnTo>
                  <a:pt x="3639269" y="48217"/>
                </a:lnTo>
                <a:lnTo>
                  <a:pt x="3599962" y="45380"/>
                </a:lnTo>
                <a:lnTo>
                  <a:pt x="3560656" y="43607"/>
                </a:lnTo>
                <a:lnTo>
                  <a:pt x="3521349" y="41480"/>
                </a:lnTo>
                <a:lnTo>
                  <a:pt x="3482396" y="40416"/>
                </a:lnTo>
                <a:lnTo>
                  <a:pt x="3443090" y="39708"/>
                </a:lnTo>
                <a:lnTo>
                  <a:pt x="3403784" y="39353"/>
                </a:lnTo>
                <a:lnTo>
                  <a:pt x="3364831" y="39708"/>
                </a:lnTo>
                <a:lnTo>
                  <a:pt x="3325525" y="40416"/>
                </a:lnTo>
                <a:lnTo>
                  <a:pt x="3286218" y="41480"/>
                </a:lnTo>
                <a:lnTo>
                  <a:pt x="3247266" y="43253"/>
                </a:lnTo>
                <a:lnTo>
                  <a:pt x="3207960" y="45380"/>
                </a:lnTo>
                <a:lnTo>
                  <a:pt x="3169008" y="48217"/>
                </a:lnTo>
                <a:lnTo>
                  <a:pt x="3130055" y="51053"/>
                </a:lnTo>
                <a:lnTo>
                  <a:pt x="3091103" y="54598"/>
                </a:lnTo>
                <a:lnTo>
                  <a:pt x="3052150" y="58498"/>
                </a:lnTo>
                <a:lnTo>
                  <a:pt x="3013552" y="63107"/>
                </a:lnTo>
                <a:lnTo>
                  <a:pt x="2974953" y="68071"/>
                </a:lnTo>
                <a:lnTo>
                  <a:pt x="2936709" y="73388"/>
                </a:lnTo>
                <a:lnTo>
                  <a:pt x="2931044" y="74097"/>
                </a:lnTo>
                <a:lnTo>
                  <a:pt x="2926086" y="74451"/>
                </a:lnTo>
                <a:lnTo>
                  <a:pt x="2921128" y="75161"/>
                </a:lnTo>
                <a:lnTo>
                  <a:pt x="2916525" y="75161"/>
                </a:lnTo>
                <a:lnTo>
                  <a:pt x="2911921" y="74451"/>
                </a:lnTo>
                <a:lnTo>
                  <a:pt x="2907672" y="74097"/>
                </a:lnTo>
                <a:lnTo>
                  <a:pt x="2903424" y="73743"/>
                </a:lnTo>
                <a:lnTo>
                  <a:pt x="2899528" y="73034"/>
                </a:lnTo>
                <a:lnTo>
                  <a:pt x="2896340" y="72324"/>
                </a:lnTo>
                <a:lnTo>
                  <a:pt x="2893153" y="71261"/>
                </a:lnTo>
                <a:lnTo>
                  <a:pt x="2889966" y="69843"/>
                </a:lnTo>
                <a:lnTo>
                  <a:pt x="2887488" y="68424"/>
                </a:lnTo>
                <a:lnTo>
                  <a:pt x="2885363" y="67007"/>
                </a:lnTo>
                <a:lnTo>
                  <a:pt x="2883592" y="65234"/>
                </a:lnTo>
                <a:lnTo>
                  <a:pt x="2882530" y="63462"/>
                </a:lnTo>
                <a:lnTo>
                  <a:pt x="2881468" y="61688"/>
                </a:lnTo>
                <a:lnTo>
                  <a:pt x="2881114" y="59562"/>
                </a:lnTo>
                <a:lnTo>
                  <a:pt x="2881468" y="57788"/>
                </a:lnTo>
                <a:lnTo>
                  <a:pt x="2882530" y="55661"/>
                </a:lnTo>
                <a:lnTo>
                  <a:pt x="2883592" y="53889"/>
                </a:lnTo>
                <a:lnTo>
                  <a:pt x="2885009" y="51762"/>
                </a:lnTo>
                <a:lnTo>
                  <a:pt x="2887488" y="49989"/>
                </a:lnTo>
                <a:lnTo>
                  <a:pt x="2889613" y="48217"/>
                </a:lnTo>
                <a:lnTo>
                  <a:pt x="2892445" y="46444"/>
                </a:lnTo>
                <a:lnTo>
                  <a:pt x="2895986" y="44672"/>
                </a:lnTo>
                <a:lnTo>
                  <a:pt x="2899174" y="43253"/>
                </a:lnTo>
                <a:lnTo>
                  <a:pt x="2902715" y="41480"/>
                </a:lnTo>
                <a:lnTo>
                  <a:pt x="2906964" y="40062"/>
                </a:lnTo>
                <a:lnTo>
                  <a:pt x="2911214" y="38998"/>
                </a:lnTo>
                <a:lnTo>
                  <a:pt x="2915463" y="37581"/>
                </a:lnTo>
                <a:lnTo>
                  <a:pt x="2920066" y="36871"/>
                </a:lnTo>
                <a:lnTo>
                  <a:pt x="2925024" y="36163"/>
                </a:lnTo>
                <a:lnTo>
                  <a:pt x="2963976" y="30844"/>
                </a:lnTo>
                <a:lnTo>
                  <a:pt x="3002928" y="25527"/>
                </a:lnTo>
                <a:lnTo>
                  <a:pt x="3042235" y="20918"/>
                </a:lnTo>
                <a:lnTo>
                  <a:pt x="3081541" y="16663"/>
                </a:lnTo>
                <a:lnTo>
                  <a:pt x="3121202" y="12763"/>
                </a:lnTo>
                <a:lnTo>
                  <a:pt x="3160154" y="9572"/>
                </a:lnTo>
                <a:lnTo>
                  <a:pt x="3199815" y="6382"/>
                </a:lnTo>
                <a:lnTo>
                  <a:pt x="3239476" y="4255"/>
                </a:lnTo>
                <a:lnTo>
                  <a:pt x="3279136" y="2836"/>
                </a:lnTo>
                <a:lnTo>
                  <a:pt x="3318443" y="1063"/>
                </a:lnTo>
                <a:lnTo>
                  <a:pt x="3358103" y="355"/>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3" name="Title 1"/>
          <p:cNvSpPr>
            <a:spLocks noGrp="1"/>
          </p:cNvSpPr>
          <p:nvPr>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4" name="Text Placeholder 3"/>
          <p:cNvSpPr>
            <a:spLocks noGrp="1"/>
          </p:cNvSpPr>
          <p:nvPr>
            <p:ph type="body" sz="quarter" idx="11"/>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83_Custom Layout">
    <p:spTree>
      <p:nvGrpSpPr>
        <p:cNvPr id="1" name=""/>
        <p:cNvGrpSpPr/>
        <p:nvPr/>
      </p:nvGrpSpPr>
      <p:grpSpPr>
        <a:xfrm>
          <a:off x="0" y="0"/>
          <a:ext cx="0" cy="0"/>
          <a:chOff x="0" y="0"/>
          <a:chExt cx="0" cy="0"/>
        </a:xfrm>
      </p:grpSpPr>
      <p:sp>
        <p:nvSpPr>
          <p:cNvPr id="12" name="Rectangle 11"/>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Picture Placeholder 10"/>
          <p:cNvSpPr>
            <a:spLocks noGrp="1"/>
          </p:cNvSpPr>
          <p:nvPr>
            <p:ph type="pic" sz="quarter" idx="11" hasCustomPrompt="1"/>
          </p:nvPr>
        </p:nvSpPr>
        <p:spPr>
          <a:xfrm>
            <a:off x="5075743" y="3"/>
            <a:ext cx="7116256" cy="6857999"/>
          </a:xfrm>
          <a:custGeom>
            <a:avLst/>
            <a:gdLst>
              <a:gd name="connsiteX0" fmla="*/ 3144793 w 7116256"/>
              <a:gd name="connsiteY0" fmla="*/ 5919973 h 6857999"/>
              <a:gd name="connsiteX1" fmla="*/ 3361451 w 7116256"/>
              <a:gd name="connsiteY1" fmla="*/ 5920178 h 6857999"/>
              <a:gd name="connsiteX2" fmla="*/ 3372404 w 7116256"/>
              <a:gd name="connsiteY2" fmla="*/ 5924099 h 6857999"/>
              <a:gd name="connsiteX3" fmla="*/ 3383358 w 7116256"/>
              <a:gd name="connsiteY3" fmla="*/ 5928020 h 6857999"/>
              <a:gd name="connsiteX4" fmla="*/ 3393920 w 7116256"/>
              <a:gd name="connsiteY4" fmla="*/ 5932333 h 6857999"/>
              <a:gd name="connsiteX5" fmla="*/ 3404093 w 7116256"/>
              <a:gd name="connsiteY5" fmla="*/ 5936253 h 6857999"/>
              <a:gd name="connsiteX6" fmla="*/ 3411918 w 7116256"/>
              <a:gd name="connsiteY6" fmla="*/ 5940171 h 6857999"/>
              <a:gd name="connsiteX7" fmla="*/ 3420527 w 7116256"/>
              <a:gd name="connsiteY7" fmla="*/ 5944872 h 6857999"/>
              <a:gd name="connsiteX8" fmla="*/ 3428352 w 7116256"/>
              <a:gd name="connsiteY8" fmla="*/ 5948790 h 6857999"/>
              <a:gd name="connsiteX9" fmla="*/ 3435785 w 7116256"/>
              <a:gd name="connsiteY9" fmla="*/ 5953099 h 6857999"/>
              <a:gd name="connsiteX10" fmla="*/ 3442046 w 7116256"/>
              <a:gd name="connsiteY10" fmla="*/ 5957016 h 6857999"/>
              <a:gd name="connsiteX11" fmla="*/ 3448699 w 7116256"/>
              <a:gd name="connsiteY11" fmla="*/ 5961324 h 6857999"/>
              <a:gd name="connsiteX12" fmla="*/ 3454571 w 7116256"/>
              <a:gd name="connsiteY12" fmla="*/ 5965632 h 6857999"/>
              <a:gd name="connsiteX13" fmla="*/ 3460831 w 7116256"/>
              <a:gd name="connsiteY13" fmla="*/ 5969547 h 6857999"/>
              <a:gd name="connsiteX14" fmla="*/ 3466701 w 7116256"/>
              <a:gd name="connsiteY14" fmla="*/ 5973856 h 6857999"/>
              <a:gd name="connsiteX15" fmla="*/ 3472569 w 7116256"/>
              <a:gd name="connsiteY15" fmla="*/ 5977380 h 6857999"/>
              <a:gd name="connsiteX16" fmla="*/ 3477659 w 7116256"/>
              <a:gd name="connsiteY16" fmla="*/ 5981687 h 6857999"/>
              <a:gd name="connsiteX17" fmla="*/ 3482746 w 7116256"/>
              <a:gd name="connsiteY17" fmla="*/ 5985994 h 6857999"/>
              <a:gd name="connsiteX18" fmla="*/ 3487833 w 7116256"/>
              <a:gd name="connsiteY18" fmla="*/ 5989519 h 6857999"/>
              <a:gd name="connsiteX19" fmla="*/ 3492139 w 7116256"/>
              <a:gd name="connsiteY19" fmla="*/ 5993825 h 6857999"/>
              <a:gd name="connsiteX20" fmla="*/ 3497229 w 7116256"/>
              <a:gd name="connsiteY20" fmla="*/ 5998131 h 6857999"/>
              <a:gd name="connsiteX21" fmla="*/ 3501534 w 7116256"/>
              <a:gd name="connsiteY21" fmla="*/ 6002437 h 6857999"/>
              <a:gd name="connsiteX22" fmla="*/ 3505449 w 7116256"/>
              <a:gd name="connsiteY22" fmla="*/ 6006351 h 6857999"/>
              <a:gd name="connsiteX23" fmla="*/ 3509754 w 7116256"/>
              <a:gd name="connsiteY23" fmla="*/ 6010657 h 6857999"/>
              <a:gd name="connsiteX24" fmla="*/ 3513670 w 7116256"/>
              <a:gd name="connsiteY24" fmla="*/ 6014572 h 6857999"/>
              <a:gd name="connsiteX25" fmla="*/ 3517583 w 7116256"/>
              <a:gd name="connsiteY25" fmla="*/ 6018486 h 6857999"/>
              <a:gd name="connsiteX26" fmla="*/ 3521499 w 7116256"/>
              <a:gd name="connsiteY26" fmla="*/ 6022401 h 6857999"/>
              <a:gd name="connsiteX27" fmla="*/ 3525021 w 7116256"/>
              <a:gd name="connsiteY27" fmla="*/ 6026708 h 6857999"/>
              <a:gd name="connsiteX28" fmla="*/ 3528935 w 7116256"/>
              <a:gd name="connsiteY28" fmla="*/ 6030621 h 6857999"/>
              <a:gd name="connsiteX29" fmla="*/ 3532069 w 7116256"/>
              <a:gd name="connsiteY29" fmla="*/ 6035317 h 6857999"/>
              <a:gd name="connsiteX30" fmla="*/ 3539116 w 7116256"/>
              <a:gd name="connsiteY30" fmla="*/ 6043144 h 6857999"/>
              <a:gd name="connsiteX31" fmla="*/ 3545773 w 7116256"/>
              <a:gd name="connsiteY31" fmla="*/ 6051364 h 6857999"/>
              <a:gd name="connsiteX32" fmla="*/ 3550864 w 7116256"/>
              <a:gd name="connsiteY32" fmla="*/ 6059582 h 6857999"/>
              <a:gd name="connsiteX33" fmla="*/ 3556739 w 7116256"/>
              <a:gd name="connsiteY33" fmla="*/ 6067800 h 6857999"/>
              <a:gd name="connsiteX34" fmla="*/ 3562221 w 7116256"/>
              <a:gd name="connsiteY34" fmla="*/ 6075627 h 6857999"/>
              <a:gd name="connsiteX35" fmla="*/ 3566529 w 7116256"/>
              <a:gd name="connsiteY35" fmla="*/ 6083843 h 6857999"/>
              <a:gd name="connsiteX36" fmla="*/ 3571621 w 7116256"/>
              <a:gd name="connsiteY36" fmla="*/ 6092061 h 6857999"/>
              <a:gd name="connsiteX37" fmla="*/ 3575932 w 7116256"/>
              <a:gd name="connsiteY37" fmla="*/ 6100276 h 6857999"/>
              <a:gd name="connsiteX38" fmla="*/ 3579851 w 7116256"/>
              <a:gd name="connsiteY38" fmla="*/ 6108885 h 6857999"/>
              <a:gd name="connsiteX39" fmla="*/ 3583769 w 7116256"/>
              <a:gd name="connsiteY39" fmla="*/ 6116710 h 6857999"/>
              <a:gd name="connsiteX40" fmla="*/ 3586906 w 7116256"/>
              <a:gd name="connsiteY40" fmla="*/ 6125318 h 6857999"/>
              <a:gd name="connsiteX41" fmla="*/ 3590434 w 7116256"/>
              <a:gd name="connsiteY41" fmla="*/ 6133532 h 6857999"/>
              <a:gd name="connsiteX42" fmla="*/ 3593961 w 7116256"/>
              <a:gd name="connsiteY42" fmla="*/ 6141749 h 6857999"/>
              <a:gd name="connsiteX43" fmla="*/ 3597097 w 7116256"/>
              <a:gd name="connsiteY43" fmla="*/ 6149573 h 6857999"/>
              <a:gd name="connsiteX44" fmla="*/ 3599452 w 7116256"/>
              <a:gd name="connsiteY44" fmla="*/ 6158178 h 6857999"/>
              <a:gd name="connsiteX45" fmla="*/ 3601805 w 7116256"/>
              <a:gd name="connsiteY45" fmla="*/ 6166005 h 6857999"/>
              <a:gd name="connsiteX46" fmla="*/ 3604159 w 7116256"/>
              <a:gd name="connsiteY46" fmla="*/ 6174609 h 6857999"/>
              <a:gd name="connsiteX47" fmla="*/ 3606513 w 7116256"/>
              <a:gd name="connsiteY47" fmla="*/ 6182433 h 6857999"/>
              <a:gd name="connsiteX48" fmla="*/ 3608085 w 7116256"/>
              <a:gd name="connsiteY48" fmla="*/ 6191039 h 6857999"/>
              <a:gd name="connsiteX49" fmla="*/ 3610050 w 7116256"/>
              <a:gd name="connsiteY49" fmla="*/ 6199253 h 6857999"/>
              <a:gd name="connsiteX50" fmla="*/ 3611228 w 7116256"/>
              <a:gd name="connsiteY50" fmla="*/ 6206684 h 6857999"/>
              <a:gd name="connsiteX51" fmla="*/ 3612802 w 7116256"/>
              <a:gd name="connsiteY51" fmla="*/ 6215289 h 6857999"/>
              <a:gd name="connsiteX52" fmla="*/ 3613983 w 7116256"/>
              <a:gd name="connsiteY52" fmla="*/ 6223504 h 6857999"/>
              <a:gd name="connsiteX53" fmla="*/ 3614382 w 7116256"/>
              <a:gd name="connsiteY53" fmla="*/ 6231717 h 6857999"/>
              <a:gd name="connsiteX54" fmla="*/ 3615173 w 7116256"/>
              <a:gd name="connsiteY54" fmla="*/ 6240321 h 6857999"/>
              <a:gd name="connsiteX55" fmla="*/ 3615960 w 7116256"/>
              <a:gd name="connsiteY55" fmla="*/ 6248143 h 6857999"/>
              <a:gd name="connsiteX56" fmla="*/ 3616360 w 7116256"/>
              <a:gd name="connsiteY56" fmla="*/ 6256356 h 6857999"/>
              <a:gd name="connsiteX57" fmla="*/ 3615977 w 7116256"/>
              <a:gd name="connsiteY57" fmla="*/ 6264569 h 6857999"/>
              <a:gd name="connsiteX58" fmla="*/ 3616762 w 7116256"/>
              <a:gd name="connsiteY58" fmla="*/ 6266915 h 6857999"/>
              <a:gd name="connsiteX59" fmla="*/ 3616383 w 7116256"/>
              <a:gd name="connsiteY59" fmla="*/ 6280603 h 6857999"/>
              <a:gd name="connsiteX60" fmla="*/ 3616399 w 7116256"/>
              <a:gd name="connsiteY60" fmla="*/ 6297027 h 6857999"/>
              <a:gd name="connsiteX61" fmla="*/ 3616023 w 7116256"/>
              <a:gd name="connsiteY61" fmla="*/ 6313062 h 6857999"/>
              <a:gd name="connsiteX62" fmla="*/ 3616040 w 7116256"/>
              <a:gd name="connsiteY62" fmla="*/ 6330269 h 6857999"/>
              <a:gd name="connsiteX63" fmla="*/ 3616446 w 7116256"/>
              <a:gd name="connsiteY63" fmla="*/ 6346304 h 6857999"/>
              <a:gd name="connsiteX64" fmla="*/ 3616462 w 7116256"/>
              <a:gd name="connsiteY64" fmla="*/ 6362729 h 6857999"/>
              <a:gd name="connsiteX65" fmla="*/ 3616085 w 7116256"/>
              <a:gd name="connsiteY65" fmla="*/ 6378764 h 6857999"/>
              <a:gd name="connsiteX66" fmla="*/ 3616101 w 7116256"/>
              <a:gd name="connsiteY66" fmla="*/ 6395189 h 6857999"/>
              <a:gd name="connsiteX67" fmla="*/ 3616899 w 7116256"/>
              <a:gd name="connsiteY67" fmla="*/ 6411615 h 6857999"/>
              <a:gd name="connsiteX68" fmla="*/ 3616524 w 7116256"/>
              <a:gd name="connsiteY68" fmla="*/ 6428432 h 6857999"/>
              <a:gd name="connsiteX69" fmla="*/ 3616148 w 7116256"/>
              <a:gd name="connsiteY69" fmla="*/ 6444465 h 6857999"/>
              <a:gd name="connsiteX70" fmla="*/ 3616164 w 7116256"/>
              <a:gd name="connsiteY70" fmla="*/ 6460890 h 6857999"/>
              <a:gd name="connsiteX71" fmla="*/ 3616569 w 7116256"/>
              <a:gd name="connsiteY71" fmla="*/ 6476924 h 6857999"/>
              <a:gd name="connsiteX72" fmla="*/ 3616977 w 7116256"/>
              <a:gd name="connsiteY72" fmla="*/ 6493741 h 6857999"/>
              <a:gd name="connsiteX73" fmla="*/ 3616209 w 7116256"/>
              <a:gd name="connsiteY73" fmla="*/ 6510166 h 6857999"/>
              <a:gd name="connsiteX74" fmla="*/ 3616226 w 7116256"/>
              <a:gd name="connsiteY74" fmla="*/ 6526591 h 6857999"/>
              <a:gd name="connsiteX75" fmla="*/ 3616631 w 7116256"/>
              <a:gd name="connsiteY75" fmla="*/ 6542625 h 6857999"/>
              <a:gd name="connsiteX76" fmla="*/ 3616646 w 7116256"/>
              <a:gd name="connsiteY76" fmla="*/ 6559052 h 6857999"/>
              <a:gd name="connsiteX77" fmla="*/ 3616271 w 7116256"/>
              <a:gd name="connsiteY77" fmla="*/ 6575086 h 6857999"/>
              <a:gd name="connsiteX78" fmla="*/ 3616288 w 7116256"/>
              <a:gd name="connsiteY78" fmla="*/ 6592292 h 6857999"/>
              <a:gd name="connsiteX79" fmla="*/ 3616695 w 7116256"/>
              <a:gd name="connsiteY79" fmla="*/ 6608327 h 6857999"/>
              <a:gd name="connsiteX80" fmla="*/ 3616709 w 7116256"/>
              <a:gd name="connsiteY80" fmla="*/ 6624753 h 6857999"/>
              <a:gd name="connsiteX81" fmla="*/ 3616334 w 7116256"/>
              <a:gd name="connsiteY81" fmla="*/ 6640787 h 6857999"/>
              <a:gd name="connsiteX82" fmla="*/ 3616350 w 7116256"/>
              <a:gd name="connsiteY82" fmla="*/ 6657212 h 6857999"/>
              <a:gd name="connsiteX83" fmla="*/ 3615975 w 7116256"/>
              <a:gd name="connsiteY83" fmla="*/ 6674028 h 6857999"/>
              <a:gd name="connsiteX84" fmla="*/ 3616773 w 7116256"/>
              <a:gd name="connsiteY84" fmla="*/ 6690455 h 6857999"/>
              <a:gd name="connsiteX85" fmla="*/ 3616397 w 7116256"/>
              <a:gd name="connsiteY85" fmla="*/ 6706487 h 6857999"/>
              <a:gd name="connsiteX86" fmla="*/ 3616412 w 7116256"/>
              <a:gd name="connsiteY86" fmla="*/ 6722911 h 6857999"/>
              <a:gd name="connsiteX87" fmla="*/ 3616426 w 7116256"/>
              <a:gd name="connsiteY87" fmla="*/ 6739338 h 6857999"/>
              <a:gd name="connsiteX88" fmla="*/ 3616832 w 7116256"/>
              <a:gd name="connsiteY88" fmla="*/ 6755373 h 6857999"/>
              <a:gd name="connsiteX89" fmla="*/ 3616066 w 7116256"/>
              <a:gd name="connsiteY89" fmla="*/ 6771797 h 6857999"/>
              <a:gd name="connsiteX90" fmla="*/ 3616473 w 7116256"/>
              <a:gd name="connsiteY90" fmla="*/ 6788615 h 6857999"/>
              <a:gd name="connsiteX91" fmla="*/ 3616489 w 7116256"/>
              <a:gd name="connsiteY91" fmla="*/ 6805040 h 6857999"/>
              <a:gd name="connsiteX92" fmla="*/ 3616896 w 7116256"/>
              <a:gd name="connsiteY92" fmla="*/ 6821074 h 6857999"/>
              <a:gd name="connsiteX93" fmla="*/ 3616519 w 7116256"/>
              <a:gd name="connsiteY93" fmla="*/ 6837108 h 6857999"/>
              <a:gd name="connsiteX94" fmla="*/ 3616535 w 7116256"/>
              <a:gd name="connsiteY94" fmla="*/ 6853534 h 6857999"/>
              <a:gd name="connsiteX95" fmla="*/ 3616539 w 7116256"/>
              <a:gd name="connsiteY95" fmla="*/ 6857999 h 6857999"/>
              <a:gd name="connsiteX96" fmla="*/ 2891200 w 7116256"/>
              <a:gd name="connsiteY96" fmla="*/ 6857999 h 6857999"/>
              <a:gd name="connsiteX97" fmla="*/ 2891084 w 7116256"/>
              <a:gd name="connsiteY97" fmla="*/ 6853238 h 6857999"/>
              <a:gd name="connsiteX98" fmla="*/ 2891069 w 7116256"/>
              <a:gd name="connsiteY98" fmla="*/ 6836812 h 6857999"/>
              <a:gd name="connsiteX99" fmla="*/ 2890663 w 7116256"/>
              <a:gd name="connsiteY99" fmla="*/ 6820778 h 6857999"/>
              <a:gd name="connsiteX100" fmla="*/ 2891429 w 7116256"/>
              <a:gd name="connsiteY100" fmla="*/ 6804354 h 6857999"/>
              <a:gd name="connsiteX101" fmla="*/ 2891414 w 7116256"/>
              <a:gd name="connsiteY101" fmla="*/ 6787927 h 6857999"/>
              <a:gd name="connsiteX102" fmla="*/ 2891006 w 7116256"/>
              <a:gd name="connsiteY102" fmla="*/ 6771111 h 6857999"/>
              <a:gd name="connsiteX103" fmla="*/ 2890601 w 7116256"/>
              <a:gd name="connsiteY103" fmla="*/ 6755076 h 6857999"/>
              <a:gd name="connsiteX104" fmla="*/ 2890976 w 7116256"/>
              <a:gd name="connsiteY104" fmla="*/ 6739043 h 6857999"/>
              <a:gd name="connsiteX105" fmla="*/ 2891351 w 7116256"/>
              <a:gd name="connsiteY105" fmla="*/ 6722226 h 6857999"/>
              <a:gd name="connsiteX106" fmla="*/ 2891335 w 7116256"/>
              <a:gd name="connsiteY106" fmla="*/ 6705802 h 6857999"/>
              <a:gd name="connsiteX107" fmla="*/ 2890537 w 7116256"/>
              <a:gd name="connsiteY107" fmla="*/ 6689375 h 6857999"/>
              <a:gd name="connsiteX108" fmla="*/ 2890912 w 7116256"/>
              <a:gd name="connsiteY108" fmla="*/ 6673341 h 6857999"/>
              <a:gd name="connsiteX109" fmla="*/ 2890898 w 7116256"/>
              <a:gd name="connsiteY109" fmla="*/ 6656915 h 6857999"/>
              <a:gd name="connsiteX110" fmla="*/ 2891272 w 7116256"/>
              <a:gd name="connsiteY110" fmla="*/ 6640099 h 6857999"/>
              <a:gd name="connsiteX111" fmla="*/ 2890867 w 7116256"/>
              <a:gd name="connsiteY111" fmla="*/ 6624066 h 6857999"/>
              <a:gd name="connsiteX112" fmla="*/ 2891244 w 7116256"/>
              <a:gd name="connsiteY112" fmla="*/ 6608032 h 6857999"/>
              <a:gd name="connsiteX113" fmla="*/ 2891228 w 7116256"/>
              <a:gd name="connsiteY113" fmla="*/ 6591607 h 6857999"/>
              <a:gd name="connsiteX114" fmla="*/ 2890819 w 7116256"/>
              <a:gd name="connsiteY114" fmla="*/ 6574789 h 6857999"/>
              <a:gd name="connsiteX115" fmla="*/ 2890414 w 7116256"/>
              <a:gd name="connsiteY115" fmla="*/ 6558755 h 6857999"/>
              <a:gd name="connsiteX116" fmla="*/ 2891181 w 7116256"/>
              <a:gd name="connsiteY116" fmla="*/ 6542330 h 6857999"/>
              <a:gd name="connsiteX117" fmla="*/ 2891166 w 7116256"/>
              <a:gd name="connsiteY117" fmla="*/ 6525905 h 6857999"/>
              <a:gd name="connsiteX118" fmla="*/ 2891149 w 7116256"/>
              <a:gd name="connsiteY118" fmla="*/ 6509480 h 6857999"/>
              <a:gd name="connsiteX119" fmla="*/ 2890352 w 7116256"/>
              <a:gd name="connsiteY119" fmla="*/ 6493054 h 6857999"/>
              <a:gd name="connsiteX120" fmla="*/ 2890728 w 7116256"/>
              <a:gd name="connsiteY120" fmla="*/ 6477019 h 6857999"/>
              <a:gd name="connsiteX121" fmla="*/ 2891102 w 7116256"/>
              <a:gd name="connsiteY121" fmla="*/ 6460204 h 6857999"/>
              <a:gd name="connsiteX122" fmla="*/ 2891086 w 7116256"/>
              <a:gd name="connsiteY122" fmla="*/ 6443778 h 6857999"/>
              <a:gd name="connsiteX123" fmla="*/ 2890680 w 7116256"/>
              <a:gd name="connsiteY123" fmla="*/ 6427744 h 6857999"/>
              <a:gd name="connsiteX124" fmla="*/ 2891057 w 7116256"/>
              <a:gd name="connsiteY124" fmla="*/ 6411709 h 6857999"/>
              <a:gd name="connsiteX125" fmla="*/ 2890650 w 7116256"/>
              <a:gd name="connsiteY125" fmla="*/ 6394893 h 6857999"/>
              <a:gd name="connsiteX126" fmla="*/ 2891026 w 7116256"/>
              <a:gd name="connsiteY126" fmla="*/ 6378077 h 6857999"/>
              <a:gd name="connsiteX127" fmla="*/ 2890620 w 7116256"/>
              <a:gd name="connsiteY127" fmla="*/ 6362042 h 6857999"/>
              <a:gd name="connsiteX128" fmla="*/ 2890995 w 7116256"/>
              <a:gd name="connsiteY128" fmla="*/ 6346008 h 6857999"/>
              <a:gd name="connsiteX129" fmla="*/ 2890977 w 7116256"/>
              <a:gd name="connsiteY129" fmla="*/ 6329583 h 6857999"/>
              <a:gd name="connsiteX130" fmla="*/ 2890572 w 7116256"/>
              <a:gd name="connsiteY130" fmla="*/ 6312768 h 6857999"/>
              <a:gd name="connsiteX131" fmla="*/ 2890165 w 7116256"/>
              <a:gd name="connsiteY131" fmla="*/ 6296733 h 6857999"/>
              <a:gd name="connsiteX132" fmla="*/ 2890932 w 7116256"/>
              <a:gd name="connsiteY132" fmla="*/ 6280307 h 6857999"/>
              <a:gd name="connsiteX133" fmla="*/ 2890137 w 7116256"/>
              <a:gd name="connsiteY133" fmla="*/ 6266228 h 6857999"/>
              <a:gd name="connsiteX134" fmla="*/ 2890917 w 7116256"/>
              <a:gd name="connsiteY134" fmla="*/ 6263882 h 6857999"/>
              <a:gd name="connsiteX135" fmla="*/ 2891301 w 7116256"/>
              <a:gd name="connsiteY135" fmla="*/ 6255669 h 6857999"/>
              <a:gd name="connsiteX136" fmla="*/ 2891293 w 7116256"/>
              <a:gd name="connsiteY136" fmla="*/ 6247847 h 6857999"/>
              <a:gd name="connsiteX137" fmla="*/ 2891676 w 7116256"/>
              <a:gd name="connsiteY137" fmla="*/ 6239636 h 6857999"/>
              <a:gd name="connsiteX138" fmla="*/ 2892451 w 7116256"/>
              <a:gd name="connsiteY138" fmla="*/ 6231032 h 6857999"/>
              <a:gd name="connsiteX139" fmla="*/ 2893616 w 7116256"/>
              <a:gd name="connsiteY139" fmla="*/ 6222821 h 6857999"/>
              <a:gd name="connsiteX140" fmla="*/ 2893998 w 7116256"/>
              <a:gd name="connsiteY140" fmla="*/ 6214610 h 6857999"/>
              <a:gd name="connsiteX141" fmla="*/ 2895555 w 7116256"/>
              <a:gd name="connsiteY141" fmla="*/ 6206007 h 6857999"/>
              <a:gd name="connsiteX142" fmla="*/ 2897112 w 7116256"/>
              <a:gd name="connsiteY142" fmla="*/ 6198187 h 6857999"/>
              <a:gd name="connsiteX143" fmla="*/ 2899060 w 7116256"/>
              <a:gd name="connsiteY143" fmla="*/ 6189976 h 6857999"/>
              <a:gd name="connsiteX144" fmla="*/ 2900615 w 7116256"/>
              <a:gd name="connsiteY144" fmla="*/ 6182156 h 6857999"/>
              <a:gd name="connsiteX145" fmla="*/ 2902564 w 7116256"/>
              <a:gd name="connsiteY145" fmla="*/ 6173946 h 6857999"/>
              <a:gd name="connsiteX146" fmla="*/ 2905294 w 7116256"/>
              <a:gd name="connsiteY146" fmla="*/ 6165733 h 6857999"/>
              <a:gd name="connsiteX147" fmla="*/ 2907242 w 7116256"/>
              <a:gd name="connsiteY147" fmla="*/ 6157526 h 6857999"/>
              <a:gd name="connsiteX148" fmla="*/ 2909971 w 7116256"/>
              <a:gd name="connsiteY148" fmla="*/ 6149314 h 6857999"/>
              <a:gd name="connsiteX149" fmla="*/ 2912702 w 7116256"/>
              <a:gd name="connsiteY149" fmla="*/ 6141104 h 6857999"/>
              <a:gd name="connsiteX150" fmla="*/ 2916213 w 7116256"/>
              <a:gd name="connsiteY150" fmla="*/ 6132896 h 6857999"/>
              <a:gd name="connsiteX151" fmla="*/ 2919726 w 7116256"/>
              <a:gd name="connsiteY151" fmla="*/ 6124684 h 6857999"/>
              <a:gd name="connsiteX152" fmla="*/ 2923236 w 7116256"/>
              <a:gd name="connsiteY152" fmla="*/ 6116477 h 6857999"/>
              <a:gd name="connsiteX153" fmla="*/ 2927140 w 7116256"/>
              <a:gd name="connsiteY153" fmla="*/ 6108658 h 6857999"/>
              <a:gd name="connsiteX154" fmla="*/ 2931435 w 7116256"/>
              <a:gd name="connsiteY154" fmla="*/ 6100449 h 6857999"/>
              <a:gd name="connsiteX155" fmla="*/ 2935728 w 7116256"/>
              <a:gd name="connsiteY155" fmla="*/ 6092241 h 6857999"/>
              <a:gd name="connsiteX156" fmla="*/ 2940022 w 7116256"/>
              <a:gd name="connsiteY156" fmla="*/ 6084033 h 6857999"/>
              <a:gd name="connsiteX157" fmla="*/ 2945098 w 7116256"/>
              <a:gd name="connsiteY157" fmla="*/ 6075825 h 6857999"/>
              <a:gd name="connsiteX158" fmla="*/ 2950174 w 7116256"/>
              <a:gd name="connsiteY158" fmla="*/ 6067616 h 6857999"/>
              <a:gd name="connsiteX159" fmla="*/ 2955642 w 7116256"/>
              <a:gd name="connsiteY159" fmla="*/ 6059018 h 6857999"/>
              <a:gd name="connsiteX160" fmla="*/ 2961501 w 7116256"/>
              <a:gd name="connsiteY160" fmla="*/ 6051593 h 6857999"/>
              <a:gd name="connsiteX161" fmla="*/ 2967750 w 7116256"/>
              <a:gd name="connsiteY161" fmla="*/ 6042994 h 6857999"/>
              <a:gd name="connsiteX162" fmla="*/ 2974391 w 7116256"/>
              <a:gd name="connsiteY162" fmla="*/ 6034789 h 6857999"/>
              <a:gd name="connsiteX163" fmla="*/ 2977907 w 7116256"/>
              <a:gd name="connsiteY163" fmla="*/ 6030491 h 6857999"/>
              <a:gd name="connsiteX164" fmla="*/ 2981814 w 7116256"/>
              <a:gd name="connsiteY164" fmla="*/ 6026585 h 6857999"/>
              <a:gd name="connsiteX165" fmla="*/ 2984938 w 7116256"/>
              <a:gd name="connsiteY165" fmla="*/ 6021894 h 6857999"/>
              <a:gd name="connsiteX166" fmla="*/ 2988845 w 7116256"/>
              <a:gd name="connsiteY166" fmla="*/ 6017987 h 6857999"/>
              <a:gd name="connsiteX167" fmla="*/ 2992752 w 7116256"/>
              <a:gd name="connsiteY167" fmla="*/ 6014079 h 6857999"/>
              <a:gd name="connsiteX168" fmla="*/ 2996659 w 7116256"/>
              <a:gd name="connsiteY168" fmla="*/ 6010173 h 6857999"/>
              <a:gd name="connsiteX169" fmla="*/ 3000956 w 7116256"/>
              <a:gd name="connsiteY169" fmla="*/ 6005875 h 6857999"/>
              <a:gd name="connsiteX170" fmla="*/ 3004863 w 7116256"/>
              <a:gd name="connsiteY170" fmla="*/ 6001968 h 6857999"/>
              <a:gd name="connsiteX171" fmla="*/ 3009162 w 7116256"/>
              <a:gd name="connsiteY171" fmla="*/ 5997670 h 6857999"/>
              <a:gd name="connsiteX172" fmla="*/ 3014243 w 7116256"/>
              <a:gd name="connsiteY172" fmla="*/ 5994155 h 6857999"/>
              <a:gd name="connsiteX173" fmla="*/ 3018932 w 7116256"/>
              <a:gd name="connsiteY173" fmla="*/ 5989466 h 6857999"/>
              <a:gd name="connsiteX174" fmla="*/ 3023621 w 7116256"/>
              <a:gd name="connsiteY174" fmla="*/ 5985561 h 6857999"/>
              <a:gd name="connsiteX175" fmla="*/ 3028700 w 7116256"/>
              <a:gd name="connsiteY175" fmla="*/ 5981261 h 6857999"/>
              <a:gd name="connsiteX176" fmla="*/ 3034563 w 7116256"/>
              <a:gd name="connsiteY176" fmla="*/ 5977748 h 6857999"/>
              <a:gd name="connsiteX177" fmla="*/ 3039643 w 7116256"/>
              <a:gd name="connsiteY177" fmla="*/ 5973450 h 6857999"/>
              <a:gd name="connsiteX178" fmla="*/ 3045506 w 7116256"/>
              <a:gd name="connsiteY178" fmla="*/ 5969155 h 6857999"/>
              <a:gd name="connsiteX179" fmla="*/ 3051759 w 7116256"/>
              <a:gd name="connsiteY179" fmla="*/ 5965250 h 6857999"/>
              <a:gd name="connsiteX180" fmla="*/ 3057619 w 7116256"/>
              <a:gd name="connsiteY180" fmla="*/ 5960954 h 6857999"/>
              <a:gd name="connsiteX181" fmla="*/ 3064265 w 7116256"/>
              <a:gd name="connsiteY181" fmla="*/ 5956657 h 6857999"/>
              <a:gd name="connsiteX182" fmla="*/ 3070911 w 7116256"/>
              <a:gd name="connsiteY182" fmla="*/ 5953144 h 6857999"/>
              <a:gd name="connsiteX183" fmla="*/ 3077945 w 7116256"/>
              <a:gd name="connsiteY183" fmla="*/ 5948458 h 6857999"/>
              <a:gd name="connsiteX184" fmla="*/ 3085763 w 7116256"/>
              <a:gd name="connsiteY184" fmla="*/ 5944555 h 6857999"/>
              <a:gd name="connsiteX185" fmla="*/ 3094362 w 7116256"/>
              <a:gd name="connsiteY185" fmla="*/ 5939870 h 6857999"/>
              <a:gd name="connsiteX186" fmla="*/ 3102963 w 7116256"/>
              <a:gd name="connsiteY186" fmla="*/ 5936750 h 6857999"/>
              <a:gd name="connsiteX187" fmla="*/ 3112735 w 7116256"/>
              <a:gd name="connsiteY187" fmla="*/ 5932458 h 6857999"/>
              <a:gd name="connsiteX188" fmla="*/ 3123290 w 7116256"/>
              <a:gd name="connsiteY188" fmla="*/ 5928165 h 6857999"/>
              <a:gd name="connsiteX189" fmla="*/ 3133846 w 7116256"/>
              <a:gd name="connsiteY189" fmla="*/ 5923873 h 6857999"/>
              <a:gd name="connsiteX190" fmla="*/ 6153096 w 7116256"/>
              <a:gd name="connsiteY190" fmla="*/ 5178310 h 6857999"/>
              <a:gd name="connsiteX191" fmla="*/ 6158175 w 7116256"/>
              <a:gd name="connsiteY191" fmla="*/ 5178701 h 6857999"/>
              <a:gd name="connsiteX192" fmla="*/ 6177713 w 7116256"/>
              <a:gd name="connsiteY192" fmla="*/ 5179485 h 6857999"/>
              <a:gd name="connsiteX193" fmla="*/ 6196472 w 7116256"/>
              <a:gd name="connsiteY193" fmla="*/ 5181052 h 6857999"/>
              <a:gd name="connsiteX194" fmla="*/ 6216012 w 7116256"/>
              <a:gd name="connsiteY194" fmla="*/ 5183399 h 6857999"/>
              <a:gd name="connsiteX195" fmla="*/ 6233597 w 7116256"/>
              <a:gd name="connsiteY195" fmla="*/ 5186919 h 6857999"/>
              <a:gd name="connsiteX196" fmla="*/ 6242192 w 7116256"/>
              <a:gd name="connsiteY196" fmla="*/ 5189264 h 6857999"/>
              <a:gd name="connsiteX197" fmla="*/ 6249618 w 7116256"/>
              <a:gd name="connsiteY197" fmla="*/ 5191218 h 6857999"/>
              <a:gd name="connsiteX198" fmla="*/ 6257825 w 7116256"/>
              <a:gd name="connsiteY198" fmla="*/ 5193174 h 6857999"/>
              <a:gd name="connsiteX199" fmla="*/ 6265639 w 7116256"/>
              <a:gd name="connsiteY199" fmla="*/ 5195520 h 6857999"/>
              <a:gd name="connsiteX200" fmla="*/ 6271501 w 7116256"/>
              <a:gd name="connsiteY200" fmla="*/ 5197475 h 6857999"/>
              <a:gd name="connsiteX201" fmla="*/ 6277364 w 7116256"/>
              <a:gd name="connsiteY201" fmla="*/ 5199429 h 6857999"/>
              <a:gd name="connsiteX202" fmla="*/ 6283224 w 7116256"/>
              <a:gd name="connsiteY202" fmla="*/ 5201385 h 6857999"/>
              <a:gd name="connsiteX203" fmla="*/ 6289479 w 7116256"/>
              <a:gd name="connsiteY203" fmla="*/ 5204511 h 6857999"/>
              <a:gd name="connsiteX204" fmla="*/ 6299249 w 7116256"/>
              <a:gd name="connsiteY204" fmla="*/ 5208031 h 6857999"/>
              <a:gd name="connsiteX205" fmla="*/ 6309018 w 7116256"/>
              <a:gd name="connsiteY205" fmla="*/ 5212331 h 6857999"/>
              <a:gd name="connsiteX206" fmla="*/ 6317226 w 7116256"/>
              <a:gd name="connsiteY206" fmla="*/ 5216630 h 6857999"/>
              <a:gd name="connsiteX207" fmla="*/ 6325432 w 7116256"/>
              <a:gd name="connsiteY207" fmla="*/ 5220930 h 6857999"/>
              <a:gd name="connsiteX208" fmla="*/ 6333249 w 7116256"/>
              <a:gd name="connsiteY208" fmla="*/ 5224838 h 6857999"/>
              <a:gd name="connsiteX209" fmla="*/ 6341065 w 7116256"/>
              <a:gd name="connsiteY209" fmla="*/ 5229529 h 6857999"/>
              <a:gd name="connsiteX210" fmla="*/ 6348099 w 7116256"/>
              <a:gd name="connsiteY210" fmla="*/ 5233438 h 6857999"/>
              <a:gd name="connsiteX211" fmla="*/ 6354353 w 7116256"/>
              <a:gd name="connsiteY211" fmla="*/ 5238129 h 6857999"/>
              <a:gd name="connsiteX212" fmla="*/ 6360996 w 7116256"/>
              <a:gd name="connsiteY212" fmla="*/ 5242426 h 6857999"/>
              <a:gd name="connsiteX213" fmla="*/ 6366466 w 7116256"/>
              <a:gd name="connsiteY213" fmla="*/ 5246336 h 6857999"/>
              <a:gd name="connsiteX214" fmla="*/ 6373112 w 7116256"/>
              <a:gd name="connsiteY214" fmla="*/ 5250637 h 6857999"/>
              <a:gd name="connsiteX215" fmla="*/ 6378191 w 7116256"/>
              <a:gd name="connsiteY215" fmla="*/ 5254935 h 6857999"/>
              <a:gd name="connsiteX216" fmla="*/ 6383663 w 7116256"/>
              <a:gd name="connsiteY216" fmla="*/ 5259625 h 6857999"/>
              <a:gd name="connsiteX217" fmla="*/ 6388353 w 7116256"/>
              <a:gd name="connsiteY217" fmla="*/ 5263534 h 6857999"/>
              <a:gd name="connsiteX218" fmla="*/ 6394215 w 7116256"/>
              <a:gd name="connsiteY218" fmla="*/ 5267833 h 6857999"/>
              <a:gd name="connsiteX219" fmla="*/ 6398906 w 7116256"/>
              <a:gd name="connsiteY219" fmla="*/ 5271742 h 6857999"/>
              <a:gd name="connsiteX220" fmla="*/ 6403205 w 7116256"/>
              <a:gd name="connsiteY220" fmla="*/ 5276040 h 6857999"/>
              <a:gd name="connsiteX221" fmla="*/ 6407504 w 7116256"/>
              <a:gd name="connsiteY221" fmla="*/ 5280339 h 6857999"/>
              <a:gd name="connsiteX222" fmla="*/ 6412194 w 7116256"/>
              <a:gd name="connsiteY222" fmla="*/ 5285029 h 6857999"/>
              <a:gd name="connsiteX223" fmla="*/ 6416101 w 7116256"/>
              <a:gd name="connsiteY223" fmla="*/ 5288938 h 6857999"/>
              <a:gd name="connsiteX224" fmla="*/ 6420402 w 7116256"/>
              <a:gd name="connsiteY224" fmla="*/ 5293237 h 6857999"/>
              <a:gd name="connsiteX225" fmla="*/ 6424309 w 7116256"/>
              <a:gd name="connsiteY225" fmla="*/ 5297146 h 6857999"/>
              <a:gd name="connsiteX226" fmla="*/ 6427828 w 7116256"/>
              <a:gd name="connsiteY226" fmla="*/ 5301445 h 6857999"/>
              <a:gd name="connsiteX227" fmla="*/ 6431737 w 7116256"/>
              <a:gd name="connsiteY227" fmla="*/ 5305353 h 6857999"/>
              <a:gd name="connsiteX228" fmla="*/ 6434862 w 7116256"/>
              <a:gd name="connsiteY228" fmla="*/ 5310044 h 6857999"/>
              <a:gd name="connsiteX229" fmla="*/ 6438381 w 7116256"/>
              <a:gd name="connsiteY229" fmla="*/ 5314341 h 6857999"/>
              <a:gd name="connsiteX230" fmla="*/ 6441898 w 7116256"/>
              <a:gd name="connsiteY230" fmla="*/ 5318642 h 6857999"/>
              <a:gd name="connsiteX231" fmla="*/ 6445416 w 7116256"/>
              <a:gd name="connsiteY231" fmla="*/ 5322940 h 6857999"/>
              <a:gd name="connsiteX232" fmla="*/ 6448150 w 7116256"/>
              <a:gd name="connsiteY232" fmla="*/ 5327239 h 6857999"/>
              <a:gd name="connsiteX233" fmla="*/ 6451669 w 7116256"/>
              <a:gd name="connsiteY233" fmla="*/ 5331538 h 6857999"/>
              <a:gd name="connsiteX234" fmla="*/ 6454014 w 7116256"/>
              <a:gd name="connsiteY234" fmla="*/ 5335445 h 6857999"/>
              <a:gd name="connsiteX235" fmla="*/ 6457140 w 7116256"/>
              <a:gd name="connsiteY235" fmla="*/ 5340135 h 6857999"/>
              <a:gd name="connsiteX236" fmla="*/ 6460268 w 7116256"/>
              <a:gd name="connsiteY236" fmla="*/ 5344043 h 6857999"/>
              <a:gd name="connsiteX237" fmla="*/ 6463003 w 7116256"/>
              <a:gd name="connsiteY237" fmla="*/ 5348343 h 6857999"/>
              <a:gd name="connsiteX238" fmla="*/ 6465349 w 7116256"/>
              <a:gd name="connsiteY238" fmla="*/ 5353032 h 6857999"/>
              <a:gd name="connsiteX239" fmla="*/ 6468085 w 7116256"/>
              <a:gd name="connsiteY239" fmla="*/ 5356549 h 6857999"/>
              <a:gd name="connsiteX240" fmla="*/ 6470431 w 7116256"/>
              <a:gd name="connsiteY240" fmla="*/ 5361239 h 6857999"/>
              <a:gd name="connsiteX241" fmla="*/ 6473167 w 7116256"/>
              <a:gd name="connsiteY241" fmla="*/ 5365539 h 6857999"/>
              <a:gd name="connsiteX242" fmla="*/ 6474729 w 7116256"/>
              <a:gd name="connsiteY242" fmla="*/ 5369446 h 6857999"/>
              <a:gd name="connsiteX243" fmla="*/ 6477467 w 7116256"/>
              <a:gd name="connsiteY243" fmla="*/ 5373745 h 6857999"/>
              <a:gd name="connsiteX244" fmla="*/ 6479811 w 7116256"/>
              <a:gd name="connsiteY244" fmla="*/ 5378435 h 6857999"/>
              <a:gd name="connsiteX245" fmla="*/ 6481764 w 7116256"/>
              <a:gd name="connsiteY245" fmla="*/ 5381952 h 6857999"/>
              <a:gd name="connsiteX246" fmla="*/ 6483329 w 7116256"/>
              <a:gd name="connsiteY246" fmla="*/ 5386642 h 6857999"/>
              <a:gd name="connsiteX247" fmla="*/ 6485675 w 7116256"/>
              <a:gd name="connsiteY247" fmla="*/ 5390550 h 6857999"/>
              <a:gd name="connsiteX248" fmla="*/ 6487629 w 7116256"/>
              <a:gd name="connsiteY248" fmla="*/ 5394848 h 6857999"/>
              <a:gd name="connsiteX249" fmla="*/ 6488802 w 7116256"/>
              <a:gd name="connsiteY249" fmla="*/ 5399148 h 6857999"/>
              <a:gd name="connsiteX250" fmla="*/ 6491538 w 7116256"/>
              <a:gd name="connsiteY250" fmla="*/ 5403445 h 6857999"/>
              <a:gd name="connsiteX251" fmla="*/ 6493103 w 7116256"/>
              <a:gd name="connsiteY251" fmla="*/ 5408135 h 6857999"/>
              <a:gd name="connsiteX252" fmla="*/ 6494275 w 7116256"/>
              <a:gd name="connsiteY252" fmla="*/ 5412434 h 6857999"/>
              <a:gd name="connsiteX253" fmla="*/ 6496621 w 7116256"/>
              <a:gd name="connsiteY253" fmla="*/ 5416342 h 6857999"/>
              <a:gd name="connsiteX254" fmla="*/ 6497794 w 7116256"/>
              <a:gd name="connsiteY254" fmla="*/ 5420640 h 6857999"/>
              <a:gd name="connsiteX255" fmla="*/ 6498575 w 7116256"/>
              <a:gd name="connsiteY255" fmla="*/ 5424550 h 6857999"/>
              <a:gd name="connsiteX256" fmla="*/ 6500530 w 7116256"/>
              <a:gd name="connsiteY256" fmla="*/ 5428847 h 6857999"/>
              <a:gd name="connsiteX257" fmla="*/ 6501703 w 7116256"/>
              <a:gd name="connsiteY257" fmla="*/ 5433147 h 6857999"/>
              <a:gd name="connsiteX258" fmla="*/ 6503266 w 7116256"/>
              <a:gd name="connsiteY258" fmla="*/ 5437836 h 6857999"/>
              <a:gd name="connsiteX259" fmla="*/ 6504049 w 7116256"/>
              <a:gd name="connsiteY259" fmla="*/ 5441743 h 6857999"/>
              <a:gd name="connsiteX260" fmla="*/ 6506004 w 7116256"/>
              <a:gd name="connsiteY260" fmla="*/ 5446043 h 6857999"/>
              <a:gd name="connsiteX261" fmla="*/ 6506785 w 7116256"/>
              <a:gd name="connsiteY261" fmla="*/ 5449950 h 6857999"/>
              <a:gd name="connsiteX262" fmla="*/ 6506396 w 7116256"/>
              <a:gd name="connsiteY262" fmla="*/ 5450341 h 6857999"/>
              <a:gd name="connsiteX263" fmla="*/ 6506786 w 7116256"/>
              <a:gd name="connsiteY263" fmla="*/ 5450731 h 6857999"/>
              <a:gd name="connsiteX264" fmla="*/ 6507960 w 7116256"/>
              <a:gd name="connsiteY264" fmla="*/ 5458157 h 6857999"/>
              <a:gd name="connsiteX265" fmla="*/ 6508742 w 7116256"/>
              <a:gd name="connsiteY265" fmla="*/ 5458939 h 6857999"/>
              <a:gd name="connsiteX266" fmla="*/ 6509523 w 7116256"/>
              <a:gd name="connsiteY266" fmla="*/ 5462846 h 6857999"/>
              <a:gd name="connsiteX267" fmla="*/ 6510307 w 7116256"/>
              <a:gd name="connsiteY267" fmla="*/ 5467535 h 6857999"/>
              <a:gd name="connsiteX268" fmla="*/ 6511870 w 7116256"/>
              <a:gd name="connsiteY268" fmla="*/ 5471443 h 6857999"/>
              <a:gd name="connsiteX269" fmla="*/ 6512261 w 7116256"/>
              <a:gd name="connsiteY269" fmla="*/ 5475741 h 6857999"/>
              <a:gd name="connsiteX270" fmla="*/ 6513043 w 7116256"/>
              <a:gd name="connsiteY270" fmla="*/ 5479649 h 6857999"/>
              <a:gd name="connsiteX271" fmla="*/ 6513434 w 7116256"/>
              <a:gd name="connsiteY271" fmla="*/ 5483949 h 6857999"/>
              <a:gd name="connsiteX272" fmla="*/ 6514218 w 7116256"/>
              <a:gd name="connsiteY272" fmla="*/ 5488637 h 6857999"/>
              <a:gd name="connsiteX273" fmla="*/ 6514607 w 7116256"/>
              <a:gd name="connsiteY273" fmla="*/ 5492937 h 6857999"/>
              <a:gd name="connsiteX274" fmla="*/ 6515389 w 7116256"/>
              <a:gd name="connsiteY274" fmla="*/ 5496843 h 6857999"/>
              <a:gd name="connsiteX275" fmla="*/ 6515783 w 7116256"/>
              <a:gd name="connsiteY275" fmla="*/ 5501143 h 6857999"/>
              <a:gd name="connsiteX276" fmla="*/ 6516565 w 7116256"/>
              <a:gd name="connsiteY276" fmla="*/ 5505832 h 6857999"/>
              <a:gd name="connsiteX277" fmla="*/ 6516565 w 7116256"/>
              <a:gd name="connsiteY277" fmla="*/ 5509740 h 6857999"/>
              <a:gd name="connsiteX278" fmla="*/ 6516956 w 7116256"/>
              <a:gd name="connsiteY278" fmla="*/ 5514038 h 6857999"/>
              <a:gd name="connsiteX279" fmla="*/ 6517347 w 7116256"/>
              <a:gd name="connsiteY279" fmla="*/ 5518336 h 6857999"/>
              <a:gd name="connsiteX280" fmla="*/ 6517347 w 7116256"/>
              <a:gd name="connsiteY280" fmla="*/ 5522243 h 6857999"/>
              <a:gd name="connsiteX281" fmla="*/ 6517741 w 7116256"/>
              <a:gd name="connsiteY281" fmla="*/ 5526543 h 6857999"/>
              <a:gd name="connsiteX282" fmla="*/ 6517350 w 7116256"/>
              <a:gd name="connsiteY282" fmla="*/ 5530841 h 6857999"/>
              <a:gd name="connsiteX283" fmla="*/ 6518131 w 7116256"/>
              <a:gd name="connsiteY283" fmla="*/ 5535531 h 6857999"/>
              <a:gd name="connsiteX284" fmla="*/ 6517742 w 7116256"/>
              <a:gd name="connsiteY284" fmla="*/ 5538266 h 6857999"/>
              <a:gd name="connsiteX285" fmla="*/ 6517742 w 7116256"/>
              <a:gd name="connsiteY285" fmla="*/ 5541392 h 6857999"/>
              <a:gd name="connsiteX286" fmla="*/ 6518523 w 7116256"/>
              <a:gd name="connsiteY286" fmla="*/ 5543737 h 6857999"/>
              <a:gd name="connsiteX287" fmla="*/ 6518135 w 7116256"/>
              <a:gd name="connsiteY287" fmla="*/ 5551943 h 6857999"/>
              <a:gd name="connsiteX288" fmla="*/ 6517746 w 7116256"/>
              <a:gd name="connsiteY288" fmla="*/ 5560930 h 6857999"/>
              <a:gd name="connsiteX289" fmla="*/ 6517747 w 7116256"/>
              <a:gd name="connsiteY289" fmla="*/ 5569528 h 6857999"/>
              <a:gd name="connsiteX290" fmla="*/ 6517748 w 7116256"/>
              <a:gd name="connsiteY290" fmla="*/ 5577344 h 6857999"/>
              <a:gd name="connsiteX291" fmla="*/ 6518139 w 7116256"/>
              <a:gd name="connsiteY291" fmla="*/ 5586330 h 6857999"/>
              <a:gd name="connsiteX292" fmla="*/ 6518142 w 7116256"/>
              <a:gd name="connsiteY292" fmla="*/ 5594928 h 6857999"/>
              <a:gd name="connsiteX293" fmla="*/ 6518533 w 7116256"/>
              <a:gd name="connsiteY293" fmla="*/ 5603133 h 6857999"/>
              <a:gd name="connsiteX294" fmla="*/ 6517753 w 7116256"/>
              <a:gd name="connsiteY294" fmla="*/ 5611730 h 6857999"/>
              <a:gd name="connsiteX295" fmla="*/ 6517755 w 7116256"/>
              <a:gd name="connsiteY295" fmla="*/ 5620328 h 6857999"/>
              <a:gd name="connsiteX296" fmla="*/ 6518536 w 7116256"/>
              <a:gd name="connsiteY296" fmla="*/ 5628924 h 6857999"/>
              <a:gd name="connsiteX297" fmla="*/ 6518147 w 7116256"/>
              <a:gd name="connsiteY297" fmla="*/ 5637131 h 6857999"/>
              <a:gd name="connsiteX298" fmla="*/ 6518149 w 7116256"/>
              <a:gd name="connsiteY298" fmla="*/ 5645728 h 6857999"/>
              <a:gd name="connsiteX299" fmla="*/ 6517760 w 7116256"/>
              <a:gd name="connsiteY299" fmla="*/ 5654715 h 6857999"/>
              <a:gd name="connsiteX300" fmla="*/ 6517761 w 7116256"/>
              <a:gd name="connsiteY300" fmla="*/ 5662530 h 6857999"/>
              <a:gd name="connsiteX301" fmla="*/ 6517763 w 7116256"/>
              <a:gd name="connsiteY301" fmla="*/ 5671128 h 6857999"/>
              <a:gd name="connsiteX302" fmla="*/ 6518154 w 7116256"/>
              <a:gd name="connsiteY302" fmla="*/ 5680115 h 6857999"/>
              <a:gd name="connsiteX303" fmla="*/ 6518546 w 7116256"/>
              <a:gd name="connsiteY303" fmla="*/ 5688322 h 6857999"/>
              <a:gd name="connsiteX304" fmla="*/ 6518157 w 7116256"/>
              <a:gd name="connsiteY304" fmla="*/ 5696528 h 6857999"/>
              <a:gd name="connsiteX305" fmla="*/ 6517767 w 7116256"/>
              <a:gd name="connsiteY305" fmla="*/ 5705516 h 6857999"/>
              <a:gd name="connsiteX306" fmla="*/ 6518159 w 7116256"/>
              <a:gd name="connsiteY306" fmla="*/ 5713722 h 6857999"/>
              <a:gd name="connsiteX307" fmla="*/ 6517771 w 7116256"/>
              <a:gd name="connsiteY307" fmla="*/ 5721928 h 6857999"/>
              <a:gd name="connsiteX308" fmla="*/ 6517772 w 7116256"/>
              <a:gd name="connsiteY308" fmla="*/ 5730524 h 6857999"/>
              <a:gd name="connsiteX309" fmla="*/ 6518163 w 7116256"/>
              <a:gd name="connsiteY309" fmla="*/ 5739513 h 6857999"/>
              <a:gd name="connsiteX310" fmla="*/ 6518165 w 7116256"/>
              <a:gd name="connsiteY310" fmla="*/ 5747328 h 6857999"/>
              <a:gd name="connsiteX311" fmla="*/ 6517775 w 7116256"/>
              <a:gd name="connsiteY311" fmla="*/ 5756315 h 6857999"/>
              <a:gd name="connsiteX312" fmla="*/ 6517777 w 7116256"/>
              <a:gd name="connsiteY312" fmla="*/ 5764913 h 6857999"/>
              <a:gd name="connsiteX313" fmla="*/ 6518169 w 7116256"/>
              <a:gd name="connsiteY313" fmla="*/ 5773119 h 6857999"/>
              <a:gd name="connsiteX314" fmla="*/ 6517780 w 7116256"/>
              <a:gd name="connsiteY314" fmla="*/ 5781325 h 6857999"/>
              <a:gd name="connsiteX315" fmla="*/ 6518173 w 7116256"/>
              <a:gd name="connsiteY315" fmla="*/ 5790313 h 6857999"/>
              <a:gd name="connsiteX316" fmla="*/ 6518565 w 7116256"/>
              <a:gd name="connsiteY316" fmla="*/ 5798519 h 6857999"/>
              <a:gd name="connsiteX317" fmla="*/ 6517784 w 7116256"/>
              <a:gd name="connsiteY317" fmla="*/ 5807116 h 6857999"/>
              <a:gd name="connsiteX318" fmla="*/ 6517785 w 7116256"/>
              <a:gd name="connsiteY318" fmla="*/ 5815713 h 6857999"/>
              <a:gd name="connsiteX319" fmla="*/ 6517787 w 7116256"/>
              <a:gd name="connsiteY319" fmla="*/ 5824309 h 6857999"/>
              <a:gd name="connsiteX320" fmla="*/ 6517789 w 7116256"/>
              <a:gd name="connsiteY320" fmla="*/ 5832124 h 6857999"/>
              <a:gd name="connsiteX321" fmla="*/ 6518179 w 7116256"/>
              <a:gd name="connsiteY321" fmla="*/ 5841113 h 6857999"/>
              <a:gd name="connsiteX322" fmla="*/ 6517791 w 7116256"/>
              <a:gd name="connsiteY322" fmla="*/ 5850100 h 6857999"/>
              <a:gd name="connsiteX323" fmla="*/ 6518183 w 7116256"/>
              <a:gd name="connsiteY323" fmla="*/ 5858307 h 6857999"/>
              <a:gd name="connsiteX324" fmla="*/ 6517793 w 7116256"/>
              <a:gd name="connsiteY324" fmla="*/ 5866514 h 6857999"/>
              <a:gd name="connsiteX325" fmla="*/ 6517795 w 7116256"/>
              <a:gd name="connsiteY325" fmla="*/ 5875110 h 6857999"/>
              <a:gd name="connsiteX326" fmla="*/ 6518577 w 7116256"/>
              <a:gd name="connsiteY326" fmla="*/ 5883707 h 6857999"/>
              <a:gd name="connsiteX327" fmla="*/ 6518189 w 7116256"/>
              <a:gd name="connsiteY327" fmla="*/ 5891913 h 6857999"/>
              <a:gd name="connsiteX328" fmla="*/ 6517798 w 7116256"/>
              <a:gd name="connsiteY328" fmla="*/ 5900901 h 6857999"/>
              <a:gd name="connsiteX329" fmla="*/ 6517801 w 7116256"/>
              <a:gd name="connsiteY329" fmla="*/ 5909498 h 6857999"/>
              <a:gd name="connsiteX330" fmla="*/ 6517801 w 7116256"/>
              <a:gd name="connsiteY330" fmla="*/ 5917314 h 6857999"/>
              <a:gd name="connsiteX331" fmla="*/ 6517803 w 7116256"/>
              <a:gd name="connsiteY331" fmla="*/ 5925909 h 6857999"/>
              <a:gd name="connsiteX332" fmla="*/ 6518195 w 7116256"/>
              <a:gd name="connsiteY332" fmla="*/ 5934898 h 6857999"/>
              <a:gd name="connsiteX333" fmla="*/ 6518586 w 7116256"/>
              <a:gd name="connsiteY333" fmla="*/ 5943103 h 6857999"/>
              <a:gd name="connsiteX334" fmla="*/ 6517807 w 7116256"/>
              <a:gd name="connsiteY334" fmla="*/ 5951700 h 6857999"/>
              <a:gd name="connsiteX335" fmla="*/ 6517807 w 7116256"/>
              <a:gd name="connsiteY335" fmla="*/ 5960299 h 6857999"/>
              <a:gd name="connsiteX336" fmla="*/ 6518200 w 7116256"/>
              <a:gd name="connsiteY336" fmla="*/ 5968505 h 6857999"/>
              <a:gd name="connsiteX337" fmla="*/ 6517811 w 7116256"/>
              <a:gd name="connsiteY337" fmla="*/ 5976710 h 6857999"/>
              <a:gd name="connsiteX338" fmla="*/ 6518203 w 7116256"/>
              <a:gd name="connsiteY338" fmla="*/ 5985698 h 6857999"/>
              <a:gd name="connsiteX339" fmla="*/ 6517813 w 7116256"/>
              <a:gd name="connsiteY339" fmla="*/ 5994686 h 6857999"/>
              <a:gd name="connsiteX340" fmla="*/ 6517815 w 7116256"/>
              <a:gd name="connsiteY340" fmla="*/ 6002501 h 6857999"/>
              <a:gd name="connsiteX341" fmla="*/ 6517816 w 7116256"/>
              <a:gd name="connsiteY341" fmla="*/ 6011098 h 6857999"/>
              <a:gd name="connsiteX342" fmla="*/ 6517817 w 7116256"/>
              <a:gd name="connsiteY342" fmla="*/ 6019694 h 6857999"/>
              <a:gd name="connsiteX343" fmla="*/ 6517818 w 7116256"/>
              <a:gd name="connsiteY343" fmla="*/ 6027509 h 6857999"/>
              <a:gd name="connsiteX344" fmla="*/ 6518211 w 7116256"/>
              <a:gd name="connsiteY344" fmla="*/ 6036499 h 6857999"/>
              <a:gd name="connsiteX345" fmla="*/ 6517821 w 7116256"/>
              <a:gd name="connsiteY345" fmla="*/ 6045485 h 6857999"/>
              <a:gd name="connsiteX346" fmla="*/ 6518214 w 7116256"/>
              <a:gd name="connsiteY346" fmla="*/ 6053692 h 6857999"/>
              <a:gd name="connsiteX347" fmla="*/ 6517823 w 7116256"/>
              <a:gd name="connsiteY347" fmla="*/ 6061900 h 6857999"/>
              <a:gd name="connsiteX348" fmla="*/ 6517825 w 7116256"/>
              <a:gd name="connsiteY348" fmla="*/ 6070496 h 6857999"/>
              <a:gd name="connsiteX349" fmla="*/ 6518217 w 7116256"/>
              <a:gd name="connsiteY349" fmla="*/ 6079483 h 6857999"/>
              <a:gd name="connsiteX350" fmla="*/ 6518219 w 7116256"/>
              <a:gd name="connsiteY350" fmla="*/ 6087298 h 6857999"/>
              <a:gd name="connsiteX351" fmla="*/ 6517829 w 7116256"/>
              <a:gd name="connsiteY351" fmla="*/ 6096286 h 6857999"/>
              <a:gd name="connsiteX352" fmla="*/ 6517832 w 7116256"/>
              <a:gd name="connsiteY352" fmla="*/ 6104883 h 6857999"/>
              <a:gd name="connsiteX353" fmla="*/ 6517833 w 7116256"/>
              <a:gd name="connsiteY353" fmla="*/ 6112699 h 6857999"/>
              <a:gd name="connsiteX354" fmla="*/ 6517833 w 7116256"/>
              <a:gd name="connsiteY354" fmla="*/ 6121295 h 6857999"/>
              <a:gd name="connsiteX355" fmla="*/ 6517833 w 7116256"/>
              <a:gd name="connsiteY355" fmla="*/ 6129892 h 6857999"/>
              <a:gd name="connsiteX356" fmla="*/ 6518617 w 7116256"/>
              <a:gd name="connsiteY356" fmla="*/ 6138489 h 6857999"/>
              <a:gd name="connsiteX357" fmla="*/ 6518228 w 7116256"/>
              <a:gd name="connsiteY357" fmla="*/ 6146696 h 6857999"/>
              <a:gd name="connsiteX358" fmla="*/ 6517839 w 7116256"/>
              <a:gd name="connsiteY358" fmla="*/ 6155685 h 6857999"/>
              <a:gd name="connsiteX359" fmla="*/ 6517840 w 7116256"/>
              <a:gd name="connsiteY359" fmla="*/ 6164281 h 6857999"/>
              <a:gd name="connsiteX360" fmla="*/ 6517841 w 7116256"/>
              <a:gd name="connsiteY360" fmla="*/ 6172096 h 6857999"/>
              <a:gd name="connsiteX361" fmla="*/ 6517842 w 7116256"/>
              <a:gd name="connsiteY361" fmla="*/ 6180691 h 6857999"/>
              <a:gd name="connsiteX362" fmla="*/ 6518236 w 7116256"/>
              <a:gd name="connsiteY362" fmla="*/ 6189680 h 6857999"/>
              <a:gd name="connsiteX363" fmla="*/ 6518237 w 7116256"/>
              <a:gd name="connsiteY363" fmla="*/ 6197495 h 6857999"/>
              <a:gd name="connsiteX364" fmla="*/ 6517848 w 7116256"/>
              <a:gd name="connsiteY364" fmla="*/ 6206484 h 6857999"/>
              <a:gd name="connsiteX365" fmla="*/ 6517849 w 7116256"/>
              <a:gd name="connsiteY365" fmla="*/ 6215080 h 6857999"/>
              <a:gd name="connsiteX366" fmla="*/ 6518241 w 7116256"/>
              <a:gd name="connsiteY366" fmla="*/ 6223285 h 6857999"/>
              <a:gd name="connsiteX367" fmla="*/ 6517850 w 7116256"/>
              <a:gd name="connsiteY367" fmla="*/ 6231493 h 6857999"/>
              <a:gd name="connsiteX368" fmla="*/ 6518243 w 7116256"/>
              <a:gd name="connsiteY368" fmla="*/ 6240480 h 6857999"/>
              <a:gd name="connsiteX369" fmla="*/ 6517854 w 7116256"/>
              <a:gd name="connsiteY369" fmla="*/ 6249468 h 6857999"/>
              <a:gd name="connsiteX370" fmla="*/ 6517857 w 7116256"/>
              <a:gd name="connsiteY370" fmla="*/ 6257284 h 6857999"/>
              <a:gd name="connsiteX371" fmla="*/ 6517855 w 7116256"/>
              <a:gd name="connsiteY371" fmla="*/ 6265881 h 6857999"/>
              <a:gd name="connsiteX372" fmla="*/ 6517857 w 7116256"/>
              <a:gd name="connsiteY372" fmla="*/ 6274477 h 6857999"/>
              <a:gd name="connsiteX373" fmla="*/ 6517859 w 7116256"/>
              <a:gd name="connsiteY373" fmla="*/ 6282292 h 6857999"/>
              <a:gd name="connsiteX374" fmla="*/ 6518251 w 7116256"/>
              <a:gd name="connsiteY374" fmla="*/ 6291280 h 6857999"/>
              <a:gd name="connsiteX375" fmla="*/ 6517862 w 7116256"/>
              <a:gd name="connsiteY375" fmla="*/ 6300269 h 6857999"/>
              <a:gd name="connsiteX376" fmla="*/ 6518253 w 7116256"/>
              <a:gd name="connsiteY376" fmla="*/ 6308475 h 6857999"/>
              <a:gd name="connsiteX377" fmla="*/ 6517864 w 7116256"/>
              <a:gd name="connsiteY377" fmla="*/ 6316680 h 6857999"/>
              <a:gd name="connsiteX378" fmla="*/ 6517865 w 7116256"/>
              <a:gd name="connsiteY378" fmla="*/ 6325278 h 6857999"/>
              <a:gd name="connsiteX379" fmla="*/ 6518648 w 7116256"/>
              <a:gd name="connsiteY379" fmla="*/ 6333875 h 6857999"/>
              <a:gd name="connsiteX380" fmla="*/ 6518259 w 7116256"/>
              <a:gd name="connsiteY380" fmla="*/ 6342081 h 6857999"/>
              <a:gd name="connsiteX381" fmla="*/ 6517871 w 7116256"/>
              <a:gd name="connsiteY381" fmla="*/ 6351069 h 6857999"/>
              <a:gd name="connsiteX382" fmla="*/ 6517871 w 7116256"/>
              <a:gd name="connsiteY382" fmla="*/ 6359666 h 6857999"/>
              <a:gd name="connsiteX383" fmla="*/ 6517871 w 7116256"/>
              <a:gd name="connsiteY383" fmla="*/ 6367481 h 6857999"/>
              <a:gd name="connsiteX384" fmla="*/ 6517874 w 7116256"/>
              <a:gd name="connsiteY384" fmla="*/ 6376078 h 6857999"/>
              <a:gd name="connsiteX385" fmla="*/ 6518265 w 7116256"/>
              <a:gd name="connsiteY385" fmla="*/ 6385065 h 6857999"/>
              <a:gd name="connsiteX386" fmla="*/ 6518658 w 7116256"/>
              <a:gd name="connsiteY386" fmla="*/ 6393272 h 6857999"/>
              <a:gd name="connsiteX387" fmla="*/ 6517879 w 7116256"/>
              <a:gd name="connsiteY387" fmla="*/ 6401869 h 6857999"/>
              <a:gd name="connsiteX388" fmla="*/ 6517880 w 7116256"/>
              <a:gd name="connsiteY388" fmla="*/ 6410465 h 6857999"/>
              <a:gd name="connsiteX389" fmla="*/ 6518271 w 7116256"/>
              <a:gd name="connsiteY389" fmla="*/ 6418671 h 6857999"/>
              <a:gd name="connsiteX390" fmla="*/ 6517881 w 7116256"/>
              <a:gd name="connsiteY390" fmla="*/ 6426877 h 6857999"/>
              <a:gd name="connsiteX391" fmla="*/ 6518273 w 7116256"/>
              <a:gd name="connsiteY391" fmla="*/ 6435866 h 6857999"/>
              <a:gd name="connsiteX392" fmla="*/ 6517886 w 7116256"/>
              <a:gd name="connsiteY392" fmla="*/ 6444853 h 6857999"/>
              <a:gd name="connsiteX393" fmla="*/ 6517886 w 7116256"/>
              <a:gd name="connsiteY393" fmla="*/ 6452669 h 6857999"/>
              <a:gd name="connsiteX394" fmla="*/ 6517887 w 7116256"/>
              <a:gd name="connsiteY394" fmla="*/ 6461266 h 6857999"/>
              <a:gd name="connsiteX395" fmla="*/ 6517888 w 7116256"/>
              <a:gd name="connsiteY395" fmla="*/ 6469863 h 6857999"/>
              <a:gd name="connsiteX396" fmla="*/ 6518672 w 7116256"/>
              <a:gd name="connsiteY396" fmla="*/ 6478459 h 6857999"/>
              <a:gd name="connsiteX397" fmla="*/ 6517892 w 7116256"/>
              <a:gd name="connsiteY397" fmla="*/ 6486275 h 6857999"/>
              <a:gd name="connsiteX398" fmla="*/ 6517893 w 7116256"/>
              <a:gd name="connsiteY398" fmla="*/ 6495654 h 6857999"/>
              <a:gd name="connsiteX399" fmla="*/ 6518284 w 7116256"/>
              <a:gd name="connsiteY399" fmla="*/ 6503860 h 6857999"/>
              <a:gd name="connsiteX400" fmla="*/ 6517895 w 7116256"/>
              <a:gd name="connsiteY400" fmla="*/ 6512066 h 6857999"/>
              <a:gd name="connsiteX401" fmla="*/ 6517897 w 7116256"/>
              <a:gd name="connsiteY401" fmla="*/ 6520662 h 6857999"/>
              <a:gd name="connsiteX402" fmla="*/ 6517897 w 7116256"/>
              <a:gd name="connsiteY402" fmla="*/ 6529260 h 6857999"/>
              <a:gd name="connsiteX403" fmla="*/ 6517899 w 7116256"/>
              <a:gd name="connsiteY403" fmla="*/ 6537076 h 6857999"/>
              <a:gd name="connsiteX404" fmla="*/ 6517902 w 7116256"/>
              <a:gd name="connsiteY404" fmla="*/ 6546454 h 6857999"/>
              <a:gd name="connsiteX405" fmla="*/ 6517902 w 7116256"/>
              <a:gd name="connsiteY405" fmla="*/ 6555051 h 6857999"/>
              <a:gd name="connsiteX406" fmla="*/ 6518294 w 7116256"/>
              <a:gd name="connsiteY406" fmla="*/ 6563257 h 6857999"/>
              <a:gd name="connsiteX407" fmla="*/ 6517903 w 7116256"/>
              <a:gd name="connsiteY407" fmla="*/ 6571463 h 6857999"/>
              <a:gd name="connsiteX408" fmla="*/ 6517907 w 7116256"/>
              <a:gd name="connsiteY408" fmla="*/ 6580060 h 6857999"/>
              <a:gd name="connsiteX409" fmla="*/ 6518690 w 7116256"/>
              <a:gd name="connsiteY409" fmla="*/ 6588658 h 6857999"/>
              <a:gd name="connsiteX410" fmla="*/ 6517908 w 7116256"/>
              <a:gd name="connsiteY410" fmla="*/ 6597254 h 6857999"/>
              <a:gd name="connsiteX411" fmla="*/ 6517910 w 7116256"/>
              <a:gd name="connsiteY411" fmla="*/ 6605851 h 6857999"/>
              <a:gd name="connsiteX412" fmla="*/ 6517911 w 7116256"/>
              <a:gd name="connsiteY412" fmla="*/ 6614447 h 6857999"/>
              <a:gd name="connsiteX413" fmla="*/ 6517912 w 7116256"/>
              <a:gd name="connsiteY413" fmla="*/ 6622262 h 6857999"/>
              <a:gd name="connsiteX414" fmla="*/ 6517913 w 7116256"/>
              <a:gd name="connsiteY414" fmla="*/ 6630861 h 6857999"/>
              <a:gd name="connsiteX415" fmla="*/ 6517917 w 7116256"/>
              <a:gd name="connsiteY415" fmla="*/ 6640239 h 6857999"/>
              <a:gd name="connsiteX416" fmla="*/ 6518308 w 7116256"/>
              <a:gd name="connsiteY416" fmla="*/ 6648445 h 6857999"/>
              <a:gd name="connsiteX417" fmla="*/ 6517918 w 7116256"/>
              <a:gd name="connsiteY417" fmla="*/ 6656651 h 6857999"/>
              <a:gd name="connsiteX418" fmla="*/ 6517919 w 7116256"/>
              <a:gd name="connsiteY418" fmla="*/ 6665248 h 6857999"/>
              <a:gd name="connsiteX419" fmla="*/ 6518312 w 7116256"/>
              <a:gd name="connsiteY419" fmla="*/ 6673454 h 6857999"/>
              <a:gd name="connsiteX420" fmla="*/ 6517922 w 7116256"/>
              <a:gd name="connsiteY420" fmla="*/ 6681660 h 6857999"/>
              <a:gd name="connsiteX421" fmla="*/ 6517924 w 7116256"/>
              <a:gd name="connsiteY421" fmla="*/ 6691039 h 6857999"/>
              <a:gd name="connsiteX422" fmla="*/ 6517926 w 7116256"/>
              <a:gd name="connsiteY422" fmla="*/ 6699636 h 6857999"/>
              <a:gd name="connsiteX423" fmla="*/ 6517927 w 7116256"/>
              <a:gd name="connsiteY423" fmla="*/ 6707451 h 6857999"/>
              <a:gd name="connsiteX424" fmla="*/ 6517928 w 7116256"/>
              <a:gd name="connsiteY424" fmla="*/ 6716047 h 6857999"/>
              <a:gd name="connsiteX425" fmla="*/ 6517929 w 7116256"/>
              <a:gd name="connsiteY425" fmla="*/ 6724646 h 6857999"/>
              <a:gd name="connsiteX426" fmla="*/ 6518711 w 7116256"/>
              <a:gd name="connsiteY426" fmla="*/ 6733244 h 6857999"/>
              <a:gd name="connsiteX427" fmla="*/ 6517932 w 7116256"/>
              <a:gd name="connsiteY427" fmla="*/ 6741839 h 6857999"/>
              <a:gd name="connsiteX428" fmla="*/ 6517932 w 7116256"/>
              <a:gd name="connsiteY428" fmla="*/ 6750436 h 6857999"/>
              <a:gd name="connsiteX429" fmla="*/ 6518323 w 7116256"/>
              <a:gd name="connsiteY429" fmla="*/ 6758642 h 6857999"/>
              <a:gd name="connsiteX430" fmla="*/ 6517934 w 7116256"/>
              <a:gd name="connsiteY430" fmla="*/ 6766848 h 6857999"/>
              <a:gd name="connsiteX431" fmla="*/ 6517938 w 7116256"/>
              <a:gd name="connsiteY431" fmla="*/ 6775445 h 6857999"/>
              <a:gd name="connsiteX432" fmla="*/ 6517936 w 7116256"/>
              <a:gd name="connsiteY432" fmla="*/ 6784823 h 6857999"/>
              <a:gd name="connsiteX433" fmla="*/ 6517940 w 7116256"/>
              <a:gd name="connsiteY433" fmla="*/ 6792640 h 6857999"/>
              <a:gd name="connsiteX434" fmla="*/ 6517941 w 7116256"/>
              <a:gd name="connsiteY434" fmla="*/ 6801236 h 6857999"/>
              <a:gd name="connsiteX435" fmla="*/ 6517942 w 7116256"/>
              <a:gd name="connsiteY435" fmla="*/ 6809832 h 6857999"/>
              <a:gd name="connsiteX436" fmla="*/ 6518335 w 7116256"/>
              <a:gd name="connsiteY436" fmla="*/ 6818039 h 6857999"/>
              <a:gd name="connsiteX437" fmla="*/ 6517945 w 7116256"/>
              <a:gd name="connsiteY437" fmla="*/ 6826247 h 6857999"/>
              <a:gd name="connsiteX438" fmla="*/ 6517945 w 7116256"/>
              <a:gd name="connsiteY438" fmla="*/ 6835623 h 6857999"/>
              <a:gd name="connsiteX439" fmla="*/ 6518339 w 7116256"/>
              <a:gd name="connsiteY439" fmla="*/ 6843830 h 6857999"/>
              <a:gd name="connsiteX440" fmla="*/ 6517949 w 7116256"/>
              <a:gd name="connsiteY440" fmla="*/ 6852037 h 6857999"/>
              <a:gd name="connsiteX441" fmla="*/ 6517949 w 7116256"/>
              <a:gd name="connsiteY441" fmla="*/ 6857999 h 6857999"/>
              <a:gd name="connsiteX442" fmla="*/ 5793462 w 7116256"/>
              <a:gd name="connsiteY442" fmla="*/ 6857999 h 6857999"/>
              <a:gd name="connsiteX443" fmla="*/ 5793460 w 7116256"/>
              <a:gd name="connsiteY443" fmla="*/ 6851922 h 6857999"/>
              <a:gd name="connsiteX444" fmla="*/ 5792678 w 7116256"/>
              <a:gd name="connsiteY444" fmla="*/ 6843324 h 6857999"/>
              <a:gd name="connsiteX445" fmla="*/ 5793066 w 7116256"/>
              <a:gd name="connsiteY445" fmla="*/ 6835117 h 6857999"/>
              <a:gd name="connsiteX446" fmla="*/ 5793065 w 7116256"/>
              <a:gd name="connsiteY446" fmla="*/ 6826522 h 6857999"/>
              <a:gd name="connsiteX447" fmla="*/ 5792674 w 7116256"/>
              <a:gd name="connsiteY447" fmla="*/ 6818316 h 6857999"/>
              <a:gd name="connsiteX448" fmla="*/ 5793455 w 7116256"/>
              <a:gd name="connsiteY448" fmla="*/ 6809719 h 6857999"/>
              <a:gd name="connsiteX449" fmla="*/ 5793452 w 7116256"/>
              <a:gd name="connsiteY449" fmla="*/ 6801122 h 6857999"/>
              <a:gd name="connsiteX450" fmla="*/ 5793061 w 7116256"/>
              <a:gd name="connsiteY450" fmla="*/ 6792916 h 6857999"/>
              <a:gd name="connsiteX451" fmla="*/ 5792668 w 7116256"/>
              <a:gd name="connsiteY451" fmla="*/ 6783928 h 6857999"/>
              <a:gd name="connsiteX452" fmla="*/ 5793057 w 7116256"/>
              <a:gd name="connsiteY452" fmla="*/ 6775721 h 6857999"/>
              <a:gd name="connsiteX453" fmla="*/ 5793447 w 7116256"/>
              <a:gd name="connsiteY453" fmla="*/ 6766734 h 6857999"/>
              <a:gd name="connsiteX454" fmla="*/ 5793054 w 7116256"/>
              <a:gd name="connsiteY454" fmla="*/ 6758527 h 6857999"/>
              <a:gd name="connsiteX455" fmla="*/ 5793444 w 7116256"/>
              <a:gd name="connsiteY455" fmla="*/ 6750321 h 6857999"/>
              <a:gd name="connsiteX456" fmla="*/ 5793443 w 7116256"/>
              <a:gd name="connsiteY456" fmla="*/ 6741725 h 6857999"/>
              <a:gd name="connsiteX457" fmla="*/ 5792661 w 7116256"/>
              <a:gd name="connsiteY457" fmla="*/ 6733127 h 6857999"/>
              <a:gd name="connsiteX458" fmla="*/ 5793050 w 7116256"/>
              <a:gd name="connsiteY458" fmla="*/ 6724922 h 6857999"/>
              <a:gd name="connsiteX459" fmla="*/ 5793439 w 7116256"/>
              <a:gd name="connsiteY459" fmla="*/ 6715934 h 6857999"/>
              <a:gd name="connsiteX460" fmla="*/ 5793047 w 7116256"/>
              <a:gd name="connsiteY460" fmla="*/ 6707726 h 6857999"/>
              <a:gd name="connsiteX461" fmla="*/ 5793045 w 7116256"/>
              <a:gd name="connsiteY461" fmla="*/ 6699131 h 6857999"/>
              <a:gd name="connsiteX462" fmla="*/ 5793434 w 7116256"/>
              <a:gd name="connsiteY462" fmla="*/ 6690925 h 6857999"/>
              <a:gd name="connsiteX463" fmla="*/ 5793043 w 7116256"/>
              <a:gd name="connsiteY463" fmla="*/ 6681936 h 6857999"/>
              <a:gd name="connsiteX464" fmla="*/ 5792651 w 7116256"/>
              <a:gd name="connsiteY464" fmla="*/ 6673731 h 6857999"/>
              <a:gd name="connsiteX465" fmla="*/ 5793431 w 7116256"/>
              <a:gd name="connsiteY465" fmla="*/ 6665134 h 6857999"/>
              <a:gd name="connsiteX466" fmla="*/ 5793430 w 7116256"/>
              <a:gd name="connsiteY466" fmla="*/ 6656536 h 6857999"/>
              <a:gd name="connsiteX467" fmla="*/ 5793039 w 7116256"/>
              <a:gd name="connsiteY467" fmla="*/ 6648330 h 6857999"/>
              <a:gd name="connsiteX468" fmla="*/ 5793428 w 7116256"/>
              <a:gd name="connsiteY468" fmla="*/ 6640125 h 6857999"/>
              <a:gd name="connsiteX469" fmla="*/ 5793035 w 7116256"/>
              <a:gd name="connsiteY469" fmla="*/ 6631136 h 6857999"/>
              <a:gd name="connsiteX470" fmla="*/ 5792643 w 7116256"/>
              <a:gd name="connsiteY470" fmla="*/ 6622931 h 6857999"/>
              <a:gd name="connsiteX471" fmla="*/ 5793032 w 7116256"/>
              <a:gd name="connsiteY471" fmla="*/ 6613942 h 6857999"/>
              <a:gd name="connsiteX472" fmla="*/ 5793421 w 7116256"/>
              <a:gd name="connsiteY472" fmla="*/ 6605737 h 6857999"/>
              <a:gd name="connsiteX473" fmla="*/ 5793420 w 7116256"/>
              <a:gd name="connsiteY473" fmla="*/ 6597140 h 6857999"/>
              <a:gd name="connsiteX474" fmla="*/ 5792637 w 7116256"/>
              <a:gd name="connsiteY474" fmla="*/ 6588543 h 6857999"/>
              <a:gd name="connsiteX475" fmla="*/ 5793028 w 7116256"/>
              <a:gd name="connsiteY475" fmla="*/ 6580336 h 6857999"/>
              <a:gd name="connsiteX476" fmla="*/ 5793417 w 7116256"/>
              <a:gd name="connsiteY476" fmla="*/ 6571349 h 6857999"/>
              <a:gd name="connsiteX477" fmla="*/ 5793023 w 7116256"/>
              <a:gd name="connsiteY477" fmla="*/ 6563142 h 6857999"/>
              <a:gd name="connsiteX478" fmla="*/ 5793414 w 7116256"/>
              <a:gd name="connsiteY478" fmla="*/ 6554935 h 6857999"/>
              <a:gd name="connsiteX479" fmla="*/ 5793413 w 7116256"/>
              <a:gd name="connsiteY479" fmla="*/ 6546339 h 6857999"/>
              <a:gd name="connsiteX480" fmla="*/ 5792629 w 7116256"/>
              <a:gd name="connsiteY480" fmla="*/ 6537742 h 6857999"/>
              <a:gd name="connsiteX481" fmla="*/ 5792627 w 7116256"/>
              <a:gd name="connsiteY481" fmla="*/ 6529146 h 6857999"/>
              <a:gd name="connsiteX482" fmla="*/ 5793408 w 7116256"/>
              <a:gd name="connsiteY482" fmla="*/ 6520549 h 6857999"/>
              <a:gd name="connsiteX483" fmla="*/ 5793407 w 7116256"/>
              <a:gd name="connsiteY483" fmla="*/ 6511952 h 6857999"/>
              <a:gd name="connsiteX484" fmla="*/ 5793015 w 7116256"/>
              <a:gd name="connsiteY484" fmla="*/ 6503745 h 6857999"/>
              <a:gd name="connsiteX485" fmla="*/ 5793404 w 7116256"/>
              <a:gd name="connsiteY485" fmla="*/ 6495540 h 6857999"/>
              <a:gd name="connsiteX486" fmla="*/ 5793013 w 7116256"/>
              <a:gd name="connsiteY486" fmla="*/ 6486550 h 6857999"/>
              <a:gd name="connsiteX487" fmla="*/ 5792621 w 7116256"/>
              <a:gd name="connsiteY487" fmla="*/ 6478345 h 6857999"/>
              <a:gd name="connsiteX488" fmla="*/ 5793401 w 7116256"/>
              <a:gd name="connsiteY488" fmla="*/ 6469749 h 6857999"/>
              <a:gd name="connsiteX489" fmla="*/ 5793398 w 7116256"/>
              <a:gd name="connsiteY489" fmla="*/ 6461150 h 6857999"/>
              <a:gd name="connsiteX490" fmla="*/ 5793008 w 7116256"/>
              <a:gd name="connsiteY490" fmla="*/ 6452945 h 6857999"/>
              <a:gd name="connsiteX491" fmla="*/ 5792615 w 7116256"/>
              <a:gd name="connsiteY491" fmla="*/ 6443956 h 6857999"/>
              <a:gd name="connsiteX492" fmla="*/ 5793004 w 7116256"/>
              <a:gd name="connsiteY492" fmla="*/ 6435751 h 6857999"/>
              <a:gd name="connsiteX493" fmla="*/ 5793395 w 7116256"/>
              <a:gd name="connsiteY493" fmla="*/ 6426763 h 6857999"/>
              <a:gd name="connsiteX494" fmla="*/ 5793001 w 7116256"/>
              <a:gd name="connsiteY494" fmla="*/ 6418557 h 6857999"/>
              <a:gd name="connsiteX495" fmla="*/ 5793390 w 7116256"/>
              <a:gd name="connsiteY495" fmla="*/ 6410351 h 6857999"/>
              <a:gd name="connsiteX496" fmla="*/ 5793388 w 7116256"/>
              <a:gd name="connsiteY496" fmla="*/ 6401755 h 6857999"/>
              <a:gd name="connsiteX497" fmla="*/ 5792996 w 7116256"/>
              <a:gd name="connsiteY497" fmla="*/ 6393548 h 6857999"/>
              <a:gd name="connsiteX498" fmla="*/ 5793387 w 7116256"/>
              <a:gd name="connsiteY498" fmla="*/ 6385340 h 6857999"/>
              <a:gd name="connsiteX499" fmla="*/ 5793385 w 7116256"/>
              <a:gd name="connsiteY499" fmla="*/ 6375964 h 6857999"/>
              <a:gd name="connsiteX500" fmla="*/ 5792992 w 7116256"/>
              <a:gd name="connsiteY500" fmla="*/ 6367757 h 6857999"/>
              <a:gd name="connsiteX501" fmla="*/ 5792992 w 7116256"/>
              <a:gd name="connsiteY501" fmla="*/ 6359161 h 6857999"/>
              <a:gd name="connsiteX502" fmla="*/ 5793382 w 7116256"/>
              <a:gd name="connsiteY502" fmla="*/ 6350954 h 6857999"/>
              <a:gd name="connsiteX503" fmla="*/ 5792988 w 7116256"/>
              <a:gd name="connsiteY503" fmla="*/ 6342747 h 6857999"/>
              <a:gd name="connsiteX504" fmla="*/ 5792598 w 7116256"/>
              <a:gd name="connsiteY504" fmla="*/ 6333761 h 6857999"/>
              <a:gd name="connsiteX505" fmla="*/ 5793378 w 7116256"/>
              <a:gd name="connsiteY505" fmla="*/ 6325162 h 6857999"/>
              <a:gd name="connsiteX506" fmla="*/ 5793375 w 7116256"/>
              <a:gd name="connsiteY506" fmla="*/ 6316565 h 6857999"/>
              <a:gd name="connsiteX507" fmla="*/ 5792984 w 7116256"/>
              <a:gd name="connsiteY507" fmla="*/ 6308360 h 6857999"/>
              <a:gd name="connsiteX508" fmla="*/ 5793373 w 7116256"/>
              <a:gd name="connsiteY508" fmla="*/ 6300155 h 6857999"/>
              <a:gd name="connsiteX509" fmla="*/ 5793373 w 7116256"/>
              <a:gd name="connsiteY509" fmla="*/ 6291557 h 6857999"/>
              <a:gd name="connsiteX510" fmla="*/ 5792589 w 7116256"/>
              <a:gd name="connsiteY510" fmla="*/ 6282960 h 6857999"/>
              <a:gd name="connsiteX511" fmla="*/ 5792588 w 7116256"/>
              <a:gd name="connsiteY511" fmla="*/ 6274363 h 6857999"/>
              <a:gd name="connsiteX512" fmla="*/ 5793366 w 7116256"/>
              <a:gd name="connsiteY512" fmla="*/ 6265766 h 6857999"/>
              <a:gd name="connsiteX513" fmla="*/ 5792975 w 7116256"/>
              <a:gd name="connsiteY513" fmla="*/ 6257560 h 6857999"/>
              <a:gd name="connsiteX514" fmla="*/ 5792975 w 7116256"/>
              <a:gd name="connsiteY514" fmla="*/ 6248963 h 6857999"/>
              <a:gd name="connsiteX515" fmla="*/ 5793365 w 7116256"/>
              <a:gd name="connsiteY515" fmla="*/ 6240757 h 6857999"/>
              <a:gd name="connsiteX516" fmla="*/ 5792972 w 7116256"/>
              <a:gd name="connsiteY516" fmla="*/ 6231770 h 6857999"/>
              <a:gd name="connsiteX517" fmla="*/ 5792579 w 7116256"/>
              <a:gd name="connsiteY517" fmla="*/ 6223563 h 6857999"/>
              <a:gd name="connsiteX518" fmla="*/ 5793360 w 7116256"/>
              <a:gd name="connsiteY518" fmla="*/ 6214966 h 6857999"/>
              <a:gd name="connsiteX519" fmla="*/ 5793359 w 7116256"/>
              <a:gd name="connsiteY519" fmla="*/ 6206370 h 6857999"/>
              <a:gd name="connsiteX520" fmla="*/ 5792966 w 7116256"/>
              <a:gd name="connsiteY520" fmla="*/ 6198164 h 6857999"/>
              <a:gd name="connsiteX521" fmla="*/ 5792575 w 7116256"/>
              <a:gd name="connsiteY521" fmla="*/ 6189175 h 6857999"/>
              <a:gd name="connsiteX522" fmla="*/ 5792965 w 7116256"/>
              <a:gd name="connsiteY522" fmla="*/ 6180969 h 6857999"/>
              <a:gd name="connsiteX523" fmla="*/ 5792572 w 7116256"/>
              <a:gd name="connsiteY523" fmla="*/ 6172762 h 6857999"/>
              <a:gd name="connsiteX524" fmla="*/ 5792961 w 7116256"/>
              <a:gd name="connsiteY524" fmla="*/ 6163775 h 6857999"/>
              <a:gd name="connsiteX525" fmla="*/ 5793351 w 7116256"/>
              <a:gd name="connsiteY525" fmla="*/ 6155568 h 6857999"/>
              <a:gd name="connsiteX526" fmla="*/ 5793349 w 7116256"/>
              <a:gd name="connsiteY526" fmla="*/ 6146972 h 6857999"/>
              <a:gd name="connsiteX527" fmla="*/ 5792567 w 7116256"/>
              <a:gd name="connsiteY527" fmla="*/ 6138376 h 6857999"/>
              <a:gd name="connsiteX528" fmla="*/ 5792955 w 7116256"/>
              <a:gd name="connsiteY528" fmla="*/ 6130169 h 6857999"/>
              <a:gd name="connsiteX529" fmla="*/ 5793344 w 7116256"/>
              <a:gd name="connsiteY529" fmla="*/ 6121181 h 6857999"/>
              <a:gd name="connsiteX530" fmla="*/ 5792953 w 7116256"/>
              <a:gd name="connsiteY530" fmla="*/ 6112975 h 6857999"/>
              <a:gd name="connsiteX531" fmla="*/ 5792953 w 7116256"/>
              <a:gd name="connsiteY531" fmla="*/ 6104378 h 6857999"/>
              <a:gd name="connsiteX532" fmla="*/ 5793342 w 7116256"/>
              <a:gd name="connsiteY532" fmla="*/ 6096173 h 6857999"/>
              <a:gd name="connsiteX533" fmla="*/ 5792558 w 7116256"/>
              <a:gd name="connsiteY533" fmla="*/ 6087576 h 6857999"/>
              <a:gd name="connsiteX534" fmla="*/ 5792556 w 7116256"/>
              <a:gd name="connsiteY534" fmla="*/ 6078977 h 6857999"/>
              <a:gd name="connsiteX535" fmla="*/ 5793337 w 7116256"/>
              <a:gd name="connsiteY535" fmla="*/ 6070381 h 6857999"/>
              <a:gd name="connsiteX536" fmla="*/ 5793336 w 7116256"/>
              <a:gd name="connsiteY536" fmla="*/ 6061784 h 6857999"/>
              <a:gd name="connsiteX537" fmla="*/ 5792945 w 7116256"/>
              <a:gd name="connsiteY537" fmla="*/ 6053578 h 6857999"/>
              <a:gd name="connsiteX538" fmla="*/ 5793334 w 7116256"/>
              <a:gd name="connsiteY538" fmla="*/ 6045372 h 6857999"/>
              <a:gd name="connsiteX539" fmla="*/ 5793332 w 7116256"/>
              <a:gd name="connsiteY539" fmla="*/ 6036775 h 6857999"/>
              <a:gd name="connsiteX540" fmla="*/ 5792547 w 7116256"/>
              <a:gd name="connsiteY540" fmla="*/ 6028177 h 6857999"/>
              <a:gd name="connsiteX541" fmla="*/ 5792939 w 7116256"/>
              <a:gd name="connsiteY541" fmla="*/ 6019189 h 6857999"/>
              <a:gd name="connsiteX542" fmla="*/ 5793327 w 7116256"/>
              <a:gd name="connsiteY542" fmla="*/ 6010984 h 6857999"/>
              <a:gd name="connsiteX543" fmla="*/ 5792936 w 7116256"/>
              <a:gd name="connsiteY543" fmla="*/ 6002778 h 6857999"/>
              <a:gd name="connsiteX544" fmla="*/ 5792934 w 7116256"/>
              <a:gd name="connsiteY544" fmla="*/ 5994181 h 6857999"/>
              <a:gd name="connsiteX545" fmla="*/ 5793324 w 7116256"/>
              <a:gd name="connsiteY545" fmla="*/ 5985974 h 6857999"/>
              <a:gd name="connsiteX546" fmla="*/ 5793322 w 7116256"/>
              <a:gd name="connsiteY546" fmla="*/ 5976596 h 6857999"/>
              <a:gd name="connsiteX547" fmla="*/ 5792929 w 7116256"/>
              <a:gd name="connsiteY547" fmla="*/ 5968390 h 6857999"/>
              <a:gd name="connsiteX548" fmla="*/ 5793320 w 7116256"/>
              <a:gd name="connsiteY548" fmla="*/ 5960183 h 6857999"/>
              <a:gd name="connsiteX549" fmla="*/ 5793318 w 7116256"/>
              <a:gd name="connsiteY549" fmla="*/ 5951587 h 6857999"/>
              <a:gd name="connsiteX550" fmla="*/ 5792926 w 7116256"/>
              <a:gd name="connsiteY550" fmla="*/ 5943380 h 6857999"/>
              <a:gd name="connsiteX551" fmla="*/ 5792533 w 7116256"/>
              <a:gd name="connsiteY551" fmla="*/ 5934392 h 6857999"/>
              <a:gd name="connsiteX552" fmla="*/ 5793314 w 7116256"/>
              <a:gd name="connsiteY552" fmla="*/ 5925795 h 6857999"/>
              <a:gd name="connsiteX553" fmla="*/ 5792922 w 7116256"/>
              <a:gd name="connsiteY553" fmla="*/ 5917590 h 6857999"/>
              <a:gd name="connsiteX554" fmla="*/ 5792922 w 7116256"/>
              <a:gd name="connsiteY554" fmla="*/ 5908993 h 6857999"/>
              <a:gd name="connsiteX555" fmla="*/ 5793311 w 7116256"/>
              <a:gd name="connsiteY555" fmla="*/ 5900787 h 6857999"/>
              <a:gd name="connsiteX556" fmla="*/ 5793308 w 7116256"/>
              <a:gd name="connsiteY556" fmla="*/ 5892189 h 6857999"/>
              <a:gd name="connsiteX557" fmla="*/ 5792526 w 7116256"/>
              <a:gd name="connsiteY557" fmla="*/ 5883591 h 6857999"/>
              <a:gd name="connsiteX558" fmla="*/ 5793305 w 7116256"/>
              <a:gd name="connsiteY558" fmla="*/ 5874995 h 6857999"/>
              <a:gd name="connsiteX559" fmla="*/ 5793305 w 7116256"/>
              <a:gd name="connsiteY559" fmla="*/ 5866398 h 6857999"/>
              <a:gd name="connsiteX560" fmla="*/ 5792914 w 7116256"/>
              <a:gd name="connsiteY560" fmla="*/ 5858193 h 6857999"/>
              <a:gd name="connsiteX561" fmla="*/ 5793303 w 7116256"/>
              <a:gd name="connsiteY561" fmla="*/ 5849987 h 6857999"/>
              <a:gd name="connsiteX562" fmla="*/ 5793301 w 7116256"/>
              <a:gd name="connsiteY562" fmla="*/ 5841390 h 6857999"/>
              <a:gd name="connsiteX563" fmla="*/ 5792518 w 7116256"/>
              <a:gd name="connsiteY563" fmla="*/ 5832792 h 6857999"/>
              <a:gd name="connsiteX564" fmla="*/ 5792907 w 7116256"/>
              <a:gd name="connsiteY564" fmla="*/ 5823804 h 6857999"/>
              <a:gd name="connsiteX565" fmla="*/ 5793296 w 7116256"/>
              <a:gd name="connsiteY565" fmla="*/ 5815599 h 6857999"/>
              <a:gd name="connsiteX566" fmla="*/ 5793296 w 7116256"/>
              <a:gd name="connsiteY566" fmla="*/ 5807002 h 6857999"/>
              <a:gd name="connsiteX567" fmla="*/ 5792902 w 7116256"/>
              <a:gd name="connsiteY567" fmla="*/ 5798796 h 6857999"/>
              <a:gd name="connsiteX568" fmla="*/ 5793292 w 7116256"/>
              <a:gd name="connsiteY568" fmla="*/ 5790588 h 6857999"/>
              <a:gd name="connsiteX569" fmla="*/ 5793291 w 7116256"/>
              <a:gd name="connsiteY569" fmla="*/ 5781211 h 6857999"/>
              <a:gd name="connsiteX570" fmla="*/ 5792898 w 7116256"/>
              <a:gd name="connsiteY570" fmla="*/ 5773005 h 6857999"/>
              <a:gd name="connsiteX571" fmla="*/ 5793289 w 7116256"/>
              <a:gd name="connsiteY571" fmla="*/ 5764798 h 6857999"/>
              <a:gd name="connsiteX572" fmla="*/ 5793288 w 7116256"/>
              <a:gd name="connsiteY572" fmla="*/ 5756202 h 6857999"/>
              <a:gd name="connsiteX573" fmla="*/ 5792896 w 7116256"/>
              <a:gd name="connsiteY573" fmla="*/ 5747995 h 6857999"/>
              <a:gd name="connsiteX574" fmla="*/ 5792503 w 7116256"/>
              <a:gd name="connsiteY574" fmla="*/ 5739008 h 6857999"/>
              <a:gd name="connsiteX575" fmla="*/ 5793284 w 7116256"/>
              <a:gd name="connsiteY575" fmla="*/ 5730409 h 6857999"/>
              <a:gd name="connsiteX576" fmla="*/ 5793281 w 7116256"/>
              <a:gd name="connsiteY576" fmla="*/ 5721813 h 6857999"/>
              <a:gd name="connsiteX577" fmla="*/ 5792891 w 7116256"/>
              <a:gd name="connsiteY577" fmla="*/ 5713608 h 6857999"/>
              <a:gd name="connsiteX578" fmla="*/ 5793279 w 7116256"/>
              <a:gd name="connsiteY578" fmla="*/ 5705402 h 6857999"/>
              <a:gd name="connsiteX579" fmla="*/ 5793278 w 7116256"/>
              <a:gd name="connsiteY579" fmla="*/ 5696803 h 6857999"/>
              <a:gd name="connsiteX580" fmla="*/ 5792494 w 7116256"/>
              <a:gd name="connsiteY580" fmla="*/ 5688206 h 6857999"/>
              <a:gd name="connsiteX581" fmla="*/ 5793274 w 7116256"/>
              <a:gd name="connsiteY581" fmla="*/ 5679610 h 6857999"/>
              <a:gd name="connsiteX582" fmla="*/ 5793274 w 7116256"/>
              <a:gd name="connsiteY582" fmla="*/ 5671013 h 6857999"/>
              <a:gd name="connsiteX583" fmla="*/ 5792883 w 7116256"/>
              <a:gd name="connsiteY583" fmla="*/ 5662808 h 6857999"/>
              <a:gd name="connsiteX584" fmla="*/ 5792881 w 7116256"/>
              <a:gd name="connsiteY584" fmla="*/ 5654210 h 6857999"/>
              <a:gd name="connsiteX585" fmla="*/ 5793269 w 7116256"/>
              <a:gd name="connsiteY585" fmla="*/ 5646003 h 6857999"/>
              <a:gd name="connsiteX586" fmla="*/ 5793660 w 7116256"/>
              <a:gd name="connsiteY586" fmla="*/ 5637016 h 6857999"/>
              <a:gd name="connsiteX587" fmla="*/ 5792876 w 7116256"/>
              <a:gd name="connsiteY587" fmla="*/ 5628419 h 6857999"/>
              <a:gd name="connsiteX588" fmla="*/ 5793266 w 7116256"/>
              <a:gd name="connsiteY588" fmla="*/ 5620213 h 6857999"/>
              <a:gd name="connsiteX589" fmla="*/ 5793265 w 7116256"/>
              <a:gd name="connsiteY589" fmla="*/ 5611617 h 6857999"/>
              <a:gd name="connsiteX590" fmla="*/ 5792872 w 7116256"/>
              <a:gd name="connsiteY590" fmla="*/ 5603410 h 6857999"/>
              <a:gd name="connsiteX591" fmla="*/ 5793262 w 7116256"/>
              <a:gd name="connsiteY591" fmla="*/ 5595203 h 6857999"/>
              <a:gd name="connsiteX592" fmla="*/ 5793652 w 7116256"/>
              <a:gd name="connsiteY592" fmla="*/ 5586217 h 6857999"/>
              <a:gd name="connsiteX593" fmla="*/ 5792868 w 7116256"/>
              <a:gd name="connsiteY593" fmla="*/ 5577620 h 6857999"/>
              <a:gd name="connsiteX594" fmla="*/ 5792866 w 7116256"/>
              <a:gd name="connsiteY594" fmla="*/ 5569023 h 6857999"/>
              <a:gd name="connsiteX595" fmla="*/ 5793257 w 7116256"/>
              <a:gd name="connsiteY595" fmla="*/ 5560816 h 6857999"/>
              <a:gd name="connsiteX596" fmla="*/ 5793255 w 7116256"/>
              <a:gd name="connsiteY596" fmla="*/ 5552219 h 6857999"/>
              <a:gd name="connsiteX597" fmla="*/ 5792862 w 7116256"/>
              <a:gd name="connsiteY597" fmla="*/ 5544013 h 6857999"/>
              <a:gd name="connsiteX598" fmla="*/ 5792861 w 7116256"/>
              <a:gd name="connsiteY598" fmla="*/ 5540887 h 6857999"/>
              <a:gd name="connsiteX599" fmla="*/ 5793253 w 7116256"/>
              <a:gd name="connsiteY599" fmla="*/ 5538152 h 6857999"/>
              <a:gd name="connsiteX600" fmla="*/ 5793643 w 7116256"/>
              <a:gd name="connsiteY600" fmla="*/ 5535415 h 6857999"/>
              <a:gd name="connsiteX601" fmla="*/ 5792861 w 7116256"/>
              <a:gd name="connsiteY601" fmla="*/ 5530727 h 6857999"/>
              <a:gd name="connsiteX602" fmla="*/ 5793252 w 7116256"/>
              <a:gd name="connsiteY602" fmla="*/ 5526428 h 6857999"/>
              <a:gd name="connsiteX603" fmla="*/ 5793250 w 7116256"/>
              <a:gd name="connsiteY603" fmla="*/ 5522521 h 6857999"/>
              <a:gd name="connsiteX604" fmla="*/ 5793641 w 7116256"/>
              <a:gd name="connsiteY604" fmla="*/ 5518223 h 6857999"/>
              <a:gd name="connsiteX605" fmla="*/ 5794031 w 7116256"/>
              <a:gd name="connsiteY605" fmla="*/ 5513924 h 6857999"/>
              <a:gd name="connsiteX606" fmla="*/ 5794030 w 7116256"/>
              <a:gd name="connsiteY606" fmla="*/ 5510015 h 6857999"/>
              <a:gd name="connsiteX607" fmla="*/ 5794812 w 7116256"/>
              <a:gd name="connsiteY607" fmla="*/ 5505327 h 6857999"/>
              <a:gd name="connsiteX608" fmla="*/ 5795201 w 7116256"/>
              <a:gd name="connsiteY608" fmla="*/ 5501029 h 6857999"/>
              <a:gd name="connsiteX609" fmla="*/ 5795590 w 7116256"/>
              <a:gd name="connsiteY609" fmla="*/ 5496730 h 6857999"/>
              <a:gd name="connsiteX610" fmla="*/ 5795981 w 7116256"/>
              <a:gd name="connsiteY610" fmla="*/ 5492432 h 6857999"/>
              <a:gd name="connsiteX611" fmla="*/ 5797543 w 7116256"/>
              <a:gd name="connsiteY611" fmla="*/ 5488525 h 6857999"/>
              <a:gd name="connsiteX612" fmla="*/ 5797934 w 7116256"/>
              <a:gd name="connsiteY612" fmla="*/ 5484226 h 6857999"/>
              <a:gd name="connsiteX613" fmla="*/ 5798325 w 7116256"/>
              <a:gd name="connsiteY613" fmla="*/ 5479927 h 6857999"/>
              <a:gd name="connsiteX614" fmla="*/ 5799104 w 7116256"/>
              <a:gd name="connsiteY614" fmla="*/ 5476019 h 6857999"/>
              <a:gd name="connsiteX615" fmla="*/ 5799886 w 7116256"/>
              <a:gd name="connsiteY615" fmla="*/ 5471330 h 6857999"/>
              <a:gd name="connsiteX616" fmla="*/ 5800666 w 7116256"/>
              <a:gd name="connsiteY616" fmla="*/ 5467424 h 6857999"/>
              <a:gd name="connsiteX617" fmla="*/ 5801057 w 7116256"/>
              <a:gd name="connsiteY617" fmla="*/ 5463125 h 6857999"/>
              <a:gd name="connsiteX618" fmla="*/ 5802620 w 7116256"/>
              <a:gd name="connsiteY618" fmla="*/ 5458436 h 6857999"/>
              <a:gd name="connsiteX619" fmla="*/ 5804573 w 7116256"/>
              <a:gd name="connsiteY619" fmla="*/ 5450229 h 6857999"/>
              <a:gd name="connsiteX620" fmla="*/ 5805743 w 7116256"/>
              <a:gd name="connsiteY620" fmla="*/ 5445931 h 6857999"/>
              <a:gd name="connsiteX621" fmla="*/ 5806916 w 7116256"/>
              <a:gd name="connsiteY621" fmla="*/ 5441633 h 6857999"/>
              <a:gd name="connsiteX622" fmla="*/ 5807694 w 7116256"/>
              <a:gd name="connsiteY622" fmla="*/ 5437726 h 6857999"/>
              <a:gd name="connsiteX623" fmla="*/ 5809650 w 7116256"/>
              <a:gd name="connsiteY623" fmla="*/ 5433428 h 6857999"/>
              <a:gd name="connsiteX624" fmla="*/ 5810819 w 7116256"/>
              <a:gd name="connsiteY624" fmla="*/ 5429129 h 6857999"/>
              <a:gd name="connsiteX625" fmla="*/ 5811992 w 7116256"/>
              <a:gd name="connsiteY625" fmla="*/ 5424832 h 6857999"/>
              <a:gd name="connsiteX626" fmla="*/ 5813164 w 7116256"/>
              <a:gd name="connsiteY626" fmla="*/ 5420533 h 6857999"/>
              <a:gd name="connsiteX627" fmla="*/ 5814725 w 7116256"/>
              <a:gd name="connsiteY627" fmla="*/ 5416626 h 6857999"/>
              <a:gd name="connsiteX628" fmla="*/ 5816680 w 7116256"/>
              <a:gd name="connsiteY628" fmla="*/ 5412327 h 6857999"/>
              <a:gd name="connsiteX629" fmla="*/ 5817851 w 7116256"/>
              <a:gd name="connsiteY629" fmla="*/ 5408028 h 6857999"/>
              <a:gd name="connsiteX630" fmla="*/ 5819805 w 7116256"/>
              <a:gd name="connsiteY630" fmla="*/ 5403731 h 6857999"/>
              <a:gd name="connsiteX631" fmla="*/ 5821366 w 7116256"/>
              <a:gd name="connsiteY631" fmla="*/ 5399823 h 6857999"/>
              <a:gd name="connsiteX632" fmla="*/ 5823319 w 7116256"/>
              <a:gd name="connsiteY632" fmla="*/ 5394744 h 6857999"/>
              <a:gd name="connsiteX633" fmla="*/ 5825663 w 7116256"/>
              <a:gd name="connsiteY633" fmla="*/ 5390836 h 6857999"/>
              <a:gd name="connsiteX634" fmla="*/ 5827226 w 7116256"/>
              <a:gd name="connsiteY634" fmla="*/ 5386929 h 6857999"/>
              <a:gd name="connsiteX635" fmla="*/ 5829569 w 7116256"/>
              <a:gd name="connsiteY635" fmla="*/ 5382240 h 6857999"/>
              <a:gd name="connsiteX636" fmla="*/ 5831133 w 7116256"/>
              <a:gd name="connsiteY636" fmla="*/ 5378333 h 6857999"/>
              <a:gd name="connsiteX637" fmla="*/ 5833867 w 7116256"/>
              <a:gd name="connsiteY637" fmla="*/ 5374035 h 6857999"/>
              <a:gd name="connsiteX638" fmla="*/ 5836211 w 7116256"/>
              <a:gd name="connsiteY638" fmla="*/ 5369346 h 6857999"/>
              <a:gd name="connsiteX639" fmla="*/ 5838164 w 7116256"/>
              <a:gd name="connsiteY639" fmla="*/ 5365829 h 6857999"/>
              <a:gd name="connsiteX640" fmla="*/ 5840508 w 7116256"/>
              <a:gd name="connsiteY640" fmla="*/ 5361140 h 6857999"/>
              <a:gd name="connsiteX641" fmla="*/ 5843243 w 7116256"/>
              <a:gd name="connsiteY641" fmla="*/ 5356843 h 6857999"/>
              <a:gd name="connsiteX642" fmla="*/ 5845978 w 7116256"/>
              <a:gd name="connsiteY642" fmla="*/ 5352543 h 6857999"/>
              <a:gd name="connsiteX643" fmla="*/ 5848321 w 7116256"/>
              <a:gd name="connsiteY643" fmla="*/ 5348637 h 6857999"/>
              <a:gd name="connsiteX644" fmla="*/ 5850665 w 7116256"/>
              <a:gd name="connsiteY644" fmla="*/ 5343947 h 6857999"/>
              <a:gd name="connsiteX645" fmla="*/ 5853791 w 7116256"/>
              <a:gd name="connsiteY645" fmla="*/ 5340040 h 6857999"/>
              <a:gd name="connsiteX646" fmla="*/ 5856918 w 7116256"/>
              <a:gd name="connsiteY646" fmla="*/ 5335352 h 6857999"/>
              <a:gd name="connsiteX647" fmla="*/ 5859651 w 7116256"/>
              <a:gd name="connsiteY647" fmla="*/ 5331054 h 6857999"/>
              <a:gd name="connsiteX648" fmla="*/ 5862387 w 7116256"/>
              <a:gd name="connsiteY648" fmla="*/ 5327537 h 6857999"/>
              <a:gd name="connsiteX649" fmla="*/ 5865903 w 7116256"/>
              <a:gd name="connsiteY649" fmla="*/ 5323238 h 6857999"/>
              <a:gd name="connsiteX650" fmla="*/ 5869419 w 7116256"/>
              <a:gd name="connsiteY650" fmla="*/ 5318941 h 6857999"/>
              <a:gd name="connsiteX651" fmla="*/ 5872152 w 7116256"/>
              <a:gd name="connsiteY651" fmla="*/ 5314644 h 6857999"/>
              <a:gd name="connsiteX652" fmla="*/ 5875669 w 7116256"/>
              <a:gd name="connsiteY652" fmla="*/ 5310346 h 6857999"/>
              <a:gd name="connsiteX653" fmla="*/ 5879184 w 7116256"/>
              <a:gd name="connsiteY653" fmla="*/ 5306048 h 6857999"/>
              <a:gd name="connsiteX654" fmla="*/ 5883484 w 7116256"/>
              <a:gd name="connsiteY654" fmla="*/ 5301748 h 6857999"/>
              <a:gd name="connsiteX655" fmla="*/ 5887000 w 7116256"/>
              <a:gd name="connsiteY655" fmla="*/ 5297451 h 6857999"/>
              <a:gd name="connsiteX656" fmla="*/ 5890907 w 7116256"/>
              <a:gd name="connsiteY656" fmla="*/ 5293544 h 6857999"/>
              <a:gd name="connsiteX657" fmla="*/ 5895595 w 7116256"/>
              <a:gd name="connsiteY657" fmla="*/ 5288856 h 6857999"/>
              <a:gd name="connsiteX658" fmla="*/ 5899502 w 7116256"/>
              <a:gd name="connsiteY658" fmla="*/ 5284949 h 6857999"/>
              <a:gd name="connsiteX659" fmla="*/ 5903801 w 7116256"/>
              <a:gd name="connsiteY659" fmla="*/ 5280650 h 6857999"/>
              <a:gd name="connsiteX660" fmla="*/ 5908099 w 7116256"/>
              <a:gd name="connsiteY660" fmla="*/ 5276353 h 6857999"/>
              <a:gd name="connsiteX661" fmla="*/ 5912396 w 7116256"/>
              <a:gd name="connsiteY661" fmla="*/ 5272056 h 6857999"/>
              <a:gd name="connsiteX662" fmla="*/ 5917476 w 7116256"/>
              <a:gd name="connsiteY662" fmla="*/ 5267758 h 6857999"/>
              <a:gd name="connsiteX663" fmla="*/ 5922554 w 7116256"/>
              <a:gd name="connsiteY663" fmla="*/ 5263461 h 6857999"/>
              <a:gd name="connsiteX664" fmla="*/ 5927244 w 7116256"/>
              <a:gd name="connsiteY664" fmla="*/ 5259553 h 6857999"/>
              <a:gd name="connsiteX665" fmla="*/ 5933105 w 7116256"/>
              <a:gd name="connsiteY665" fmla="*/ 5255255 h 6857999"/>
              <a:gd name="connsiteX666" fmla="*/ 5938182 w 7116256"/>
              <a:gd name="connsiteY666" fmla="*/ 5250958 h 6857999"/>
              <a:gd name="connsiteX667" fmla="*/ 5944044 w 7116256"/>
              <a:gd name="connsiteY667" fmla="*/ 5246661 h 6857999"/>
              <a:gd name="connsiteX668" fmla="*/ 5950296 w 7116256"/>
              <a:gd name="connsiteY668" fmla="*/ 5241973 h 6857999"/>
              <a:gd name="connsiteX669" fmla="*/ 5956547 w 7116256"/>
              <a:gd name="connsiteY669" fmla="*/ 5238066 h 6857999"/>
              <a:gd name="connsiteX670" fmla="*/ 5963189 w 7116256"/>
              <a:gd name="connsiteY670" fmla="*/ 5233768 h 6857999"/>
              <a:gd name="connsiteX671" fmla="*/ 5970224 w 7116256"/>
              <a:gd name="connsiteY671" fmla="*/ 5229861 h 6857999"/>
              <a:gd name="connsiteX672" fmla="*/ 5977256 w 7116256"/>
              <a:gd name="connsiteY672" fmla="*/ 5225174 h 6857999"/>
              <a:gd name="connsiteX673" fmla="*/ 5984681 w 7116256"/>
              <a:gd name="connsiteY673" fmla="*/ 5220876 h 6857999"/>
              <a:gd name="connsiteX674" fmla="*/ 5993277 w 7116256"/>
              <a:gd name="connsiteY674" fmla="*/ 5216970 h 6857999"/>
              <a:gd name="connsiteX675" fmla="*/ 6002263 w 7116256"/>
              <a:gd name="connsiteY675" fmla="*/ 5211891 h 6857999"/>
              <a:gd name="connsiteX676" fmla="*/ 6012033 w 7116256"/>
              <a:gd name="connsiteY676" fmla="*/ 5208375 h 6857999"/>
              <a:gd name="connsiteX677" fmla="*/ 6021411 w 7116256"/>
              <a:gd name="connsiteY677" fmla="*/ 5203689 h 6857999"/>
              <a:gd name="connsiteX678" fmla="*/ 6027663 w 7116256"/>
              <a:gd name="connsiteY678" fmla="*/ 5201344 h 6857999"/>
              <a:gd name="connsiteX679" fmla="*/ 6033525 w 7116256"/>
              <a:gd name="connsiteY679" fmla="*/ 5199392 h 6857999"/>
              <a:gd name="connsiteX680" fmla="*/ 6039384 w 7116256"/>
              <a:gd name="connsiteY680" fmla="*/ 5197440 h 6857999"/>
              <a:gd name="connsiteX681" fmla="*/ 6045246 w 7116256"/>
              <a:gd name="connsiteY681" fmla="*/ 5195486 h 6857999"/>
              <a:gd name="connsiteX682" fmla="*/ 6053843 w 7116256"/>
              <a:gd name="connsiteY682" fmla="*/ 5193142 h 6857999"/>
              <a:gd name="connsiteX683" fmla="*/ 6060875 w 7116256"/>
              <a:gd name="connsiteY683" fmla="*/ 5190799 h 6857999"/>
              <a:gd name="connsiteX684" fmla="*/ 6069472 w 7116256"/>
              <a:gd name="connsiteY684" fmla="*/ 5189238 h 6857999"/>
              <a:gd name="connsiteX685" fmla="*/ 6076897 w 7116256"/>
              <a:gd name="connsiteY685" fmla="*/ 5187285 h 6857999"/>
              <a:gd name="connsiteX686" fmla="*/ 6095652 w 7116256"/>
              <a:gd name="connsiteY686" fmla="*/ 5183380 h 6857999"/>
              <a:gd name="connsiteX687" fmla="*/ 6114410 w 7116256"/>
              <a:gd name="connsiteY687" fmla="*/ 5181038 h 6857999"/>
              <a:gd name="connsiteX688" fmla="*/ 6133166 w 7116256"/>
              <a:gd name="connsiteY688" fmla="*/ 5178696 h 6857999"/>
              <a:gd name="connsiteX689" fmla="*/ 1801742 w 7116256"/>
              <a:gd name="connsiteY689" fmla="*/ 5088232 h 6857999"/>
              <a:gd name="connsiteX690" fmla="*/ 1804084 w 7116256"/>
              <a:gd name="connsiteY690" fmla="*/ 5089013 h 6857999"/>
              <a:gd name="connsiteX691" fmla="*/ 1811891 w 7116256"/>
              <a:gd name="connsiteY691" fmla="*/ 5089013 h 6857999"/>
              <a:gd name="connsiteX692" fmla="*/ 1819697 w 7116256"/>
              <a:gd name="connsiteY692" fmla="*/ 5089013 h 6857999"/>
              <a:gd name="connsiteX693" fmla="*/ 1829846 w 7116256"/>
              <a:gd name="connsiteY693" fmla="*/ 5089793 h 6857999"/>
              <a:gd name="connsiteX694" fmla="*/ 1839215 w 7116256"/>
              <a:gd name="connsiteY694" fmla="*/ 5089793 h 6857999"/>
              <a:gd name="connsiteX695" fmla="*/ 1848585 w 7116256"/>
              <a:gd name="connsiteY695" fmla="*/ 5091354 h 6857999"/>
              <a:gd name="connsiteX696" fmla="*/ 1857563 w 7116256"/>
              <a:gd name="connsiteY696" fmla="*/ 5092525 h 6857999"/>
              <a:gd name="connsiteX697" fmla="*/ 1866150 w 7116256"/>
              <a:gd name="connsiteY697" fmla="*/ 5094087 h 6857999"/>
              <a:gd name="connsiteX698" fmla="*/ 1874739 w 7116256"/>
              <a:gd name="connsiteY698" fmla="*/ 5095649 h 6857999"/>
              <a:gd name="connsiteX699" fmla="*/ 1882546 w 7116256"/>
              <a:gd name="connsiteY699" fmla="*/ 5097211 h 6857999"/>
              <a:gd name="connsiteX700" fmla="*/ 1890742 w 7116256"/>
              <a:gd name="connsiteY700" fmla="*/ 5099163 h 6857999"/>
              <a:gd name="connsiteX701" fmla="*/ 1898159 w 7116256"/>
              <a:gd name="connsiteY701" fmla="*/ 5101114 h 6857999"/>
              <a:gd name="connsiteX702" fmla="*/ 1906356 w 7116256"/>
              <a:gd name="connsiteY702" fmla="*/ 5103066 h 6857999"/>
              <a:gd name="connsiteX703" fmla="*/ 1913384 w 7116256"/>
              <a:gd name="connsiteY703" fmla="*/ 5105407 h 6857999"/>
              <a:gd name="connsiteX704" fmla="*/ 1920800 w 7116256"/>
              <a:gd name="connsiteY704" fmla="*/ 5108139 h 6857999"/>
              <a:gd name="connsiteX705" fmla="*/ 1927827 w 7116256"/>
              <a:gd name="connsiteY705" fmla="*/ 5110482 h 6857999"/>
              <a:gd name="connsiteX706" fmla="*/ 1934854 w 7116256"/>
              <a:gd name="connsiteY706" fmla="*/ 5113604 h 6857999"/>
              <a:gd name="connsiteX707" fmla="*/ 1941098 w 7116256"/>
              <a:gd name="connsiteY707" fmla="*/ 5115947 h 6857999"/>
              <a:gd name="connsiteX708" fmla="*/ 1948127 w 7116256"/>
              <a:gd name="connsiteY708" fmla="*/ 5119071 h 6857999"/>
              <a:gd name="connsiteX709" fmla="*/ 1954762 w 7116256"/>
              <a:gd name="connsiteY709" fmla="*/ 5121804 h 6857999"/>
              <a:gd name="connsiteX710" fmla="*/ 1961008 w 7116256"/>
              <a:gd name="connsiteY710" fmla="*/ 5124145 h 6857999"/>
              <a:gd name="connsiteX711" fmla="*/ 1967643 w 7116256"/>
              <a:gd name="connsiteY711" fmla="*/ 5127658 h 6857999"/>
              <a:gd name="connsiteX712" fmla="*/ 1973499 w 7116256"/>
              <a:gd name="connsiteY712" fmla="*/ 5130391 h 6857999"/>
              <a:gd name="connsiteX713" fmla="*/ 1980134 w 7116256"/>
              <a:gd name="connsiteY713" fmla="*/ 5133904 h 6857999"/>
              <a:gd name="connsiteX714" fmla="*/ 1985210 w 7116256"/>
              <a:gd name="connsiteY714" fmla="*/ 5137418 h 6857999"/>
              <a:gd name="connsiteX715" fmla="*/ 1991456 w 7116256"/>
              <a:gd name="connsiteY715" fmla="*/ 5140542 h 6857999"/>
              <a:gd name="connsiteX716" fmla="*/ 1996920 w 7116256"/>
              <a:gd name="connsiteY716" fmla="*/ 5144445 h 6857999"/>
              <a:gd name="connsiteX717" fmla="*/ 2002776 w 7116256"/>
              <a:gd name="connsiteY717" fmla="*/ 5147956 h 6857999"/>
              <a:gd name="connsiteX718" fmla="*/ 2007851 w 7116256"/>
              <a:gd name="connsiteY718" fmla="*/ 5151469 h 6857999"/>
              <a:gd name="connsiteX719" fmla="*/ 2012926 w 7116256"/>
              <a:gd name="connsiteY719" fmla="*/ 5154983 h 6857999"/>
              <a:gd name="connsiteX720" fmla="*/ 2018781 w 7116256"/>
              <a:gd name="connsiteY720" fmla="*/ 5159277 h 6857999"/>
              <a:gd name="connsiteX721" fmla="*/ 2023466 w 7116256"/>
              <a:gd name="connsiteY721" fmla="*/ 5163181 h 6857999"/>
              <a:gd name="connsiteX722" fmla="*/ 2028541 w 7116256"/>
              <a:gd name="connsiteY722" fmla="*/ 5166693 h 6857999"/>
              <a:gd name="connsiteX723" fmla="*/ 2033615 w 7116256"/>
              <a:gd name="connsiteY723" fmla="*/ 5170987 h 6857999"/>
              <a:gd name="connsiteX724" fmla="*/ 2038300 w 7116256"/>
              <a:gd name="connsiteY724" fmla="*/ 5174891 h 6857999"/>
              <a:gd name="connsiteX725" fmla="*/ 2042984 w 7116256"/>
              <a:gd name="connsiteY725" fmla="*/ 5178796 h 6857999"/>
              <a:gd name="connsiteX726" fmla="*/ 2048058 w 7116256"/>
              <a:gd name="connsiteY726" fmla="*/ 5183870 h 6857999"/>
              <a:gd name="connsiteX727" fmla="*/ 2053133 w 7116256"/>
              <a:gd name="connsiteY727" fmla="*/ 5187382 h 6857999"/>
              <a:gd name="connsiteX728" fmla="*/ 2057426 w 7116256"/>
              <a:gd name="connsiteY728" fmla="*/ 5191677 h 6857999"/>
              <a:gd name="connsiteX729" fmla="*/ 2061721 w 7116256"/>
              <a:gd name="connsiteY729" fmla="*/ 5195970 h 6857999"/>
              <a:gd name="connsiteX730" fmla="*/ 2066405 w 7116256"/>
              <a:gd name="connsiteY730" fmla="*/ 5200655 h 6857999"/>
              <a:gd name="connsiteX731" fmla="*/ 2070700 w 7116256"/>
              <a:gd name="connsiteY731" fmla="*/ 5204949 h 6857999"/>
              <a:gd name="connsiteX732" fmla="*/ 2074213 w 7116256"/>
              <a:gd name="connsiteY732" fmla="*/ 5210023 h 6857999"/>
              <a:gd name="connsiteX733" fmla="*/ 2078117 w 7116256"/>
              <a:gd name="connsiteY733" fmla="*/ 5214708 h 6857999"/>
              <a:gd name="connsiteX734" fmla="*/ 2082800 w 7116256"/>
              <a:gd name="connsiteY734" fmla="*/ 5219392 h 6857999"/>
              <a:gd name="connsiteX735" fmla="*/ 2086313 w 7116256"/>
              <a:gd name="connsiteY735" fmla="*/ 5223686 h 6857999"/>
              <a:gd name="connsiteX736" fmla="*/ 2090216 w 7116256"/>
              <a:gd name="connsiteY736" fmla="*/ 5228370 h 6857999"/>
              <a:gd name="connsiteX737" fmla="*/ 2093730 w 7116256"/>
              <a:gd name="connsiteY737" fmla="*/ 5233445 h 6857999"/>
              <a:gd name="connsiteX738" fmla="*/ 2097243 w 7116256"/>
              <a:gd name="connsiteY738" fmla="*/ 5238520 h 6857999"/>
              <a:gd name="connsiteX739" fmla="*/ 2101537 w 7116256"/>
              <a:gd name="connsiteY739" fmla="*/ 5243595 h 6857999"/>
              <a:gd name="connsiteX740" fmla="*/ 2104270 w 7116256"/>
              <a:gd name="connsiteY740" fmla="*/ 5248669 h 6857999"/>
              <a:gd name="connsiteX741" fmla="*/ 2107783 w 7116256"/>
              <a:gd name="connsiteY741" fmla="*/ 5253744 h 6857999"/>
              <a:gd name="connsiteX742" fmla="*/ 2111296 w 7116256"/>
              <a:gd name="connsiteY742" fmla="*/ 5258821 h 6857999"/>
              <a:gd name="connsiteX743" fmla="*/ 2114028 w 7116256"/>
              <a:gd name="connsiteY743" fmla="*/ 5263894 h 6857999"/>
              <a:gd name="connsiteX744" fmla="*/ 2117151 w 7116256"/>
              <a:gd name="connsiteY744" fmla="*/ 5269359 h 6857999"/>
              <a:gd name="connsiteX745" fmla="*/ 2121054 w 7116256"/>
              <a:gd name="connsiteY745" fmla="*/ 5274824 h 6857999"/>
              <a:gd name="connsiteX746" fmla="*/ 2123396 w 7116256"/>
              <a:gd name="connsiteY746" fmla="*/ 5280288 h 6857999"/>
              <a:gd name="connsiteX747" fmla="*/ 2126521 w 7116256"/>
              <a:gd name="connsiteY747" fmla="*/ 5285755 h 6857999"/>
              <a:gd name="connsiteX748" fmla="*/ 2129253 w 7116256"/>
              <a:gd name="connsiteY748" fmla="*/ 5290829 h 6857999"/>
              <a:gd name="connsiteX749" fmla="*/ 2131985 w 7116256"/>
              <a:gd name="connsiteY749" fmla="*/ 5296684 h 6857999"/>
              <a:gd name="connsiteX750" fmla="*/ 2134327 w 7116256"/>
              <a:gd name="connsiteY750" fmla="*/ 5302149 h 6857999"/>
              <a:gd name="connsiteX751" fmla="*/ 2136669 w 7116256"/>
              <a:gd name="connsiteY751" fmla="*/ 5308394 h 6857999"/>
              <a:gd name="connsiteX752" fmla="*/ 2139012 w 7116256"/>
              <a:gd name="connsiteY752" fmla="*/ 5313859 h 6857999"/>
              <a:gd name="connsiteX753" fmla="*/ 2141745 w 7116256"/>
              <a:gd name="connsiteY753" fmla="*/ 5320495 h 6857999"/>
              <a:gd name="connsiteX754" fmla="*/ 2144477 w 7116256"/>
              <a:gd name="connsiteY754" fmla="*/ 5325571 h 6857999"/>
              <a:gd name="connsiteX755" fmla="*/ 2146429 w 7116256"/>
              <a:gd name="connsiteY755" fmla="*/ 5331426 h 6857999"/>
              <a:gd name="connsiteX756" fmla="*/ 2148771 w 7116256"/>
              <a:gd name="connsiteY756" fmla="*/ 5337672 h 6857999"/>
              <a:gd name="connsiteX757" fmla="*/ 2150333 w 7116256"/>
              <a:gd name="connsiteY757" fmla="*/ 5343917 h 6857999"/>
              <a:gd name="connsiteX758" fmla="*/ 2152283 w 7116256"/>
              <a:gd name="connsiteY758" fmla="*/ 5349773 h 6857999"/>
              <a:gd name="connsiteX759" fmla="*/ 2153455 w 7116256"/>
              <a:gd name="connsiteY759" fmla="*/ 5356410 h 6857999"/>
              <a:gd name="connsiteX760" fmla="*/ 2155406 w 7116256"/>
              <a:gd name="connsiteY760" fmla="*/ 5363046 h 6857999"/>
              <a:gd name="connsiteX761" fmla="*/ 2156969 w 7116256"/>
              <a:gd name="connsiteY761" fmla="*/ 5369291 h 6857999"/>
              <a:gd name="connsiteX762" fmla="*/ 2158529 w 7116256"/>
              <a:gd name="connsiteY762" fmla="*/ 5375536 h 6857999"/>
              <a:gd name="connsiteX763" fmla="*/ 2159700 w 7116256"/>
              <a:gd name="connsiteY763" fmla="*/ 5382173 h 6857999"/>
              <a:gd name="connsiteX764" fmla="*/ 2160871 w 7116256"/>
              <a:gd name="connsiteY764" fmla="*/ 5388808 h 6857999"/>
              <a:gd name="connsiteX765" fmla="*/ 2161653 w 7116256"/>
              <a:gd name="connsiteY765" fmla="*/ 5395835 h 6857999"/>
              <a:gd name="connsiteX766" fmla="*/ 2163214 w 7116256"/>
              <a:gd name="connsiteY766" fmla="*/ 5402080 h 6857999"/>
              <a:gd name="connsiteX767" fmla="*/ 2163604 w 7116256"/>
              <a:gd name="connsiteY767" fmla="*/ 5409498 h 6857999"/>
              <a:gd name="connsiteX768" fmla="*/ 2164774 w 7116256"/>
              <a:gd name="connsiteY768" fmla="*/ 5416134 h 6857999"/>
              <a:gd name="connsiteX769" fmla="*/ 2165166 w 7116256"/>
              <a:gd name="connsiteY769" fmla="*/ 5423550 h 6857999"/>
              <a:gd name="connsiteX770" fmla="*/ 2165555 w 7116256"/>
              <a:gd name="connsiteY770" fmla="*/ 5430967 h 6857999"/>
              <a:gd name="connsiteX771" fmla="*/ 2165946 w 7116256"/>
              <a:gd name="connsiteY771" fmla="*/ 5437603 h 6857999"/>
              <a:gd name="connsiteX772" fmla="*/ 2166338 w 7116256"/>
              <a:gd name="connsiteY772" fmla="*/ 5445021 h 6857999"/>
              <a:gd name="connsiteX773" fmla="*/ 2165946 w 7116256"/>
              <a:gd name="connsiteY773" fmla="*/ 5447753 h 6857999"/>
              <a:gd name="connsiteX774" fmla="*/ 2165946 w 7116256"/>
              <a:gd name="connsiteY774" fmla="*/ 5450876 h 6857999"/>
              <a:gd name="connsiteX775" fmla="*/ 2165947 w 7116256"/>
              <a:gd name="connsiteY775" fmla="*/ 5455560 h 6857999"/>
              <a:gd name="connsiteX776" fmla="*/ 2166336 w 7116256"/>
              <a:gd name="connsiteY776" fmla="*/ 5460636 h 6857999"/>
              <a:gd name="connsiteX777" fmla="*/ 2165555 w 7116256"/>
              <a:gd name="connsiteY777" fmla="*/ 5467662 h 6857999"/>
              <a:gd name="connsiteX778" fmla="*/ 2165555 w 7116256"/>
              <a:gd name="connsiteY778" fmla="*/ 5475468 h 6857999"/>
              <a:gd name="connsiteX779" fmla="*/ 2164775 w 7116256"/>
              <a:gd name="connsiteY779" fmla="*/ 5483275 h 6857999"/>
              <a:gd name="connsiteX780" fmla="*/ 2163994 w 7116256"/>
              <a:gd name="connsiteY780" fmla="*/ 5491862 h 6857999"/>
              <a:gd name="connsiteX781" fmla="*/ 2162823 w 7116256"/>
              <a:gd name="connsiteY781" fmla="*/ 5500060 h 6857999"/>
              <a:gd name="connsiteX782" fmla="*/ 2161262 w 7116256"/>
              <a:gd name="connsiteY782" fmla="*/ 5508650 h 6857999"/>
              <a:gd name="connsiteX783" fmla="*/ 2160481 w 7116256"/>
              <a:gd name="connsiteY783" fmla="*/ 5517237 h 6857999"/>
              <a:gd name="connsiteX784" fmla="*/ 2158138 w 7116256"/>
              <a:gd name="connsiteY784" fmla="*/ 5525825 h 6857999"/>
              <a:gd name="connsiteX785" fmla="*/ 2156187 w 7116256"/>
              <a:gd name="connsiteY785" fmla="*/ 5534803 h 6857999"/>
              <a:gd name="connsiteX786" fmla="*/ 2154626 w 7116256"/>
              <a:gd name="connsiteY786" fmla="*/ 5543390 h 6857999"/>
              <a:gd name="connsiteX787" fmla="*/ 2151503 w 7116256"/>
              <a:gd name="connsiteY787" fmla="*/ 5553541 h 6857999"/>
              <a:gd name="connsiteX788" fmla="*/ 2148380 w 7116256"/>
              <a:gd name="connsiteY788" fmla="*/ 5562910 h 6857999"/>
              <a:gd name="connsiteX789" fmla="*/ 2145258 w 7116256"/>
              <a:gd name="connsiteY789" fmla="*/ 5572278 h 6857999"/>
              <a:gd name="connsiteX790" fmla="*/ 2141353 w 7116256"/>
              <a:gd name="connsiteY790" fmla="*/ 5583208 h 6857999"/>
              <a:gd name="connsiteX791" fmla="*/ 2139011 w 7116256"/>
              <a:gd name="connsiteY791" fmla="*/ 5587892 h 6857999"/>
              <a:gd name="connsiteX792" fmla="*/ 2136668 w 7116256"/>
              <a:gd name="connsiteY792" fmla="*/ 5593357 h 6857999"/>
              <a:gd name="connsiteX793" fmla="*/ 2134327 w 7116256"/>
              <a:gd name="connsiteY793" fmla="*/ 5598822 h 6857999"/>
              <a:gd name="connsiteX794" fmla="*/ 2131985 w 7116256"/>
              <a:gd name="connsiteY794" fmla="*/ 5604286 h 6857999"/>
              <a:gd name="connsiteX795" fmla="*/ 2129643 w 7116256"/>
              <a:gd name="connsiteY795" fmla="*/ 5610532 h 6857999"/>
              <a:gd name="connsiteX796" fmla="*/ 2126519 w 7116256"/>
              <a:gd name="connsiteY796" fmla="*/ 5615998 h 6857999"/>
              <a:gd name="connsiteX797" fmla="*/ 2122615 w 7116256"/>
              <a:gd name="connsiteY797" fmla="*/ 5622244 h 6857999"/>
              <a:gd name="connsiteX798" fmla="*/ 2119883 w 7116256"/>
              <a:gd name="connsiteY798" fmla="*/ 5628099 h 6857999"/>
              <a:gd name="connsiteX799" fmla="*/ 2115591 w 7116256"/>
              <a:gd name="connsiteY799" fmla="*/ 5634736 h 6857999"/>
              <a:gd name="connsiteX800" fmla="*/ 2112076 w 7116256"/>
              <a:gd name="connsiteY800" fmla="*/ 5641370 h 6857999"/>
              <a:gd name="connsiteX801" fmla="*/ 2107782 w 7116256"/>
              <a:gd name="connsiteY801" fmla="*/ 5648008 h 6857999"/>
              <a:gd name="connsiteX802" fmla="*/ 2103488 w 7116256"/>
              <a:gd name="connsiteY802" fmla="*/ 5654644 h 6857999"/>
              <a:gd name="connsiteX803" fmla="*/ 2097243 w 7116256"/>
              <a:gd name="connsiteY803" fmla="*/ 5663231 h 6857999"/>
              <a:gd name="connsiteX804" fmla="*/ 2090998 w 7116256"/>
              <a:gd name="connsiteY804" fmla="*/ 5671038 h 6857999"/>
              <a:gd name="connsiteX805" fmla="*/ 2084752 w 7116256"/>
              <a:gd name="connsiteY805" fmla="*/ 5679628 h 6857999"/>
              <a:gd name="connsiteX806" fmla="*/ 2077724 w 7116256"/>
              <a:gd name="connsiteY806" fmla="*/ 5687433 h 6857999"/>
              <a:gd name="connsiteX807" fmla="*/ 2063672 w 7116256"/>
              <a:gd name="connsiteY807" fmla="*/ 5703829 h 6857999"/>
              <a:gd name="connsiteX808" fmla="*/ 2047277 w 7116256"/>
              <a:gd name="connsiteY808" fmla="*/ 5718662 h 6857999"/>
              <a:gd name="connsiteX809" fmla="*/ 2030882 w 7116256"/>
              <a:gd name="connsiteY809" fmla="*/ 5733497 h 6857999"/>
              <a:gd name="connsiteX810" fmla="*/ 2012925 w 7116256"/>
              <a:gd name="connsiteY810" fmla="*/ 5746770 h 6857999"/>
              <a:gd name="connsiteX811" fmla="*/ 1994969 w 7116256"/>
              <a:gd name="connsiteY811" fmla="*/ 5758478 h 6857999"/>
              <a:gd name="connsiteX812" fmla="*/ 1975450 w 7116256"/>
              <a:gd name="connsiteY812" fmla="*/ 5769409 h 6857999"/>
              <a:gd name="connsiteX813" fmla="*/ 1965691 w 7116256"/>
              <a:gd name="connsiteY813" fmla="*/ 5775265 h 6857999"/>
              <a:gd name="connsiteX814" fmla="*/ 1955152 w 7116256"/>
              <a:gd name="connsiteY814" fmla="*/ 5779557 h 6857999"/>
              <a:gd name="connsiteX815" fmla="*/ 1945003 w 7116256"/>
              <a:gd name="connsiteY815" fmla="*/ 5784243 h 6857999"/>
              <a:gd name="connsiteX816" fmla="*/ 1934853 w 7116256"/>
              <a:gd name="connsiteY816" fmla="*/ 5788147 h 6857999"/>
              <a:gd name="connsiteX817" fmla="*/ 1925485 w 7116256"/>
              <a:gd name="connsiteY817" fmla="*/ 5792050 h 6857999"/>
              <a:gd name="connsiteX818" fmla="*/ 1915334 w 7116256"/>
              <a:gd name="connsiteY818" fmla="*/ 5795173 h 6857999"/>
              <a:gd name="connsiteX819" fmla="*/ 1905575 w 7116256"/>
              <a:gd name="connsiteY819" fmla="*/ 5797905 h 6857999"/>
              <a:gd name="connsiteX820" fmla="*/ 1895817 w 7116256"/>
              <a:gd name="connsiteY820" fmla="*/ 5801418 h 6857999"/>
              <a:gd name="connsiteX821" fmla="*/ 1888010 w 7116256"/>
              <a:gd name="connsiteY821" fmla="*/ 5802979 h 6857999"/>
              <a:gd name="connsiteX822" fmla="*/ 1880984 w 7116256"/>
              <a:gd name="connsiteY822" fmla="*/ 5804541 h 6857999"/>
              <a:gd name="connsiteX823" fmla="*/ 1872785 w 7116256"/>
              <a:gd name="connsiteY823" fmla="*/ 5806494 h 6857999"/>
              <a:gd name="connsiteX824" fmla="*/ 1864979 w 7116256"/>
              <a:gd name="connsiteY824" fmla="*/ 5807275 h 6857999"/>
              <a:gd name="connsiteX825" fmla="*/ 1858734 w 7116256"/>
              <a:gd name="connsiteY825" fmla="*/ 5808836 h 6857999"/>
              <a:gd name="connsiteX826" fmla="*/ 1852098 w 7116256"/>
              <a:gd name="connsiteY826" fmla="*/ 5810006 h 6857999"/>
              <a:gd name="connsiteX827" fmla="*/ 1845461 w 7116256"/>
              <a:gd name="connsiteY827" fmla="*/ 5810397 h 6857999"/>
              <a:gd name="connsiteX828" fmla="*/ 1838825 w 7116256"/>
              <a:gd name="connsiteY828" fmla="*/ 5811567 h 6857999"/>
              <a:gd name="connsiteX829" fmla="*/ 1827504 w 7116256"/>
              <a:gd name="connsiteY829" fmla="*/ 5811959 h 6857999"/>
              <a:gd name="connsiteX830" fmla="*/ 1815794 w 7116256"/>
              <a:gd name="connsiteY830" fmla="*/ 5812739 h 6857999"/>
              <a:gd name="connsiteX831" fmla="*/ 1809939 w 7116256"/>
              <a:gd name="connsiteY831" fmla="*/ 5813129 h 6857999"/>
              <a:gd name="connsiteX832" fmla="*/ 1804083 w 7116256"/>
              <a:gd name="connsiteY832" fmla="*/ 5812739 h 6857999"/>
              <a:gd name="connsiteX833" fmla="*/ 1799399 w 7116256"/>
              <a:gd name="connsiteY833" fmla="*/ 5812739 h 6857999"/>
              <a:gd name="connsiteX834" fmla="*/ 1794326 w 7116256"/>
              <a:gd name="connsiteY834" fmla="*/ 5813130 h 6857999"/>
              <a:gd name="connsiteX835" fmla="*/ 1784174 w 7116256"/>
              <a:gd name="connsiteY835" fmla="*/ 5812349 h 6857999"/>
              <a:gd name="connsiteX836" fmla="*/ 1774416 w 7116256"/>
              <a:gd name="connsiteY836" fmla="*/ 5811178 h 6857999"/>
              <a:gd name="connsiteX837" fmla="*/ 1765047 w 7116256"/>
              <a:gd name="connsiteY837" fmla="*/ 5811177 h 6857999"/>
              <a:gd name="connsiteX838" fmla="*/ 1755677 w 7116256"/>
              <a:gd name="connsiteY838" fmla="*/ 5809615 h 6857999"/>
              <a:gd name="connsiteX839" fmla="*/ 1746701 w 7116256"/>
              <a:gd name="connsiteY839" fmla="*/ 5808446 h 6857999"/>
              <a:gd name="connsiteX840" fmla="*/ 1738893 w 7116256"/>
              <a:gd name="connsiteY840" fmla="*/ 5806883 h 6857999"/>
              <a:gd name="connsiteX841" fmla="*/ 1730305 w 7116256"/>
              <a:gd name="connsiteY841" fmla="*/ 5805323 h 6857999"/>
              <a:gd name="connsiteX842" fmla="*/ 1721717 w 7116256"/>
              <a:gd name="connsiteY842" fmla="*/ 5803761 h 6857999"/>
              <a:gd name="connsiteX843" fmla="*/ 1713909 w 7116256"/>
              <a:gd name="connsiteY843" fmla="*/ 5801418 h 6857999"/>
              <a:gd name="connsiteX844" fmla="*/ 1706883 w 7116256"/>
              <a:gd name="connsiteY844" fmla="*/ 5799076 h 6857999"/>
              <a:gd name="connsiteX845" fmla="*/ 1698685 w 7116256"/>
              <a:gd name="connsiteY845" fmla="*/ 5797124 h 6857999"/>
              <a:gd name="connsiteX846" fmla="*/ 1692050 w 7116256"/>
              <a:gd name="connsiteY846" fmla="*/ 5795173 h 6857999"/>
              <a:gd name="connsiteX847" fmla="*/ 1685024 w 7116256"/>
              <a:gd name="connsiteY847" fmla="*/ 5792831 h 6857999"/>
              <a:gd name="connsiteX848" fmla="*/ 1677216 w 7116256"/>
              <a:gd name="connsiteY848" fmla="*/ 5790487 h 6857999"/>
              <a:gd name="connsiteX849" fmla="*/ 1670580 w 7116256"/>
              <a:gd name="connsiteY849" fmla="*/ 5787755 h 6857999"/>
              <a:gd name="connsiteX850" fmla="*/ 1663553 w 7116256"/>
              <a:gd name="connsiteY850" fmla="*/ 5784632 h 6857999"/>
              <a:gd name="connsiteX851" fmla="*/ 1657307 w 7116256"/>
              <a:gd name="connsiteY851" fmla="*/ 5782291 h 6857999"/>
              <a:gd name="connsiteX852" fmla="*/ 1651062 w 7116256"/>
              <a:gd name="connsiteY852" fmla="*/ 5778388 h 6857999"/>
              <a:gd name="connsiteX853" fmla="*/ 1644426 w 7116256"/>
              <a:gd name="connsiteY853" fmla="*/ 5775656 h 6857999"/>
              <a:gd name="connsiteX854" fmla="*/ 1638571 w 7116256"/>
              <a:gd name="connsiteY854" fmla="*/ 5772924 h 6857999"/>
              <a:gd name="connsiteX855" fmla="*/ 1631934 w 7116256"/>
              <a:gd name="connsiteY855" fmla="*/ 5769409 h 6857999"/>
              <a:gd name="connsiteX856" fmla="*/ 1626079 w 7116256"/>
              <a:gd name="connsiteY856" fmla="*/ 5766677 h 6857999"/>
              <a:gd name="connsiteX857" fmla="*/ 1620223 w 7116256"/>
              <a:gd name="connsiteY857" fmla="*/ 5762383 h 6857999"/>
              <a:gd name="connsiteX858" fmla="*/ 1614369 w 7116256"/>
              <a:gd name="connsiteY858" fmla="*/ 5759651 h 6857999"/>
              <a:gd name="connsiteX859" fmla="*/ 1609294 w 7116256"/>
              <a:gd name="connsiteY859" fmla="*/ 5756137 h 6857999"/>
              <a:gd name="connsiteX860" fmla="*/ 1603048 w 7116256"/>
              <a:gd name="connsiteY860" fmla="*/ 5752233 h 6857999"/>
              <a:gd name="connsiteX861" fmla="*/ 1598364 w 7116256"/>
              <a:gd name="connsiteY861" fmla="*/ 5748330 h 6857999"/>
              <a:gd name="connsiteX862" fmla="*/ 1592898 w 7116256"/>
              <a:gd name="connsiteY862" fmla="*/ 5745206 h 6857999"/>
              <a:gd name="connsiteX863" fmla="*/ 1587435 w 7116256"/>
              <a:gd name="connsiteY863" fmla="*/ 5740523 h 6857999"/>
              <a:gd name="connsiteX864" fmla="*/ 1582360 w 7116256"/>
              <a:gd name="connsiteY864" fmla="*/ 5737009 h 6857999"/>
              <a:gd name="connsiteX865" fmla="*/ 1577286 w 7116256"/>
              <a:gd name="connsiteY865" fmla="*/ 5733497 h 6857999"/>
              <a:gd name="connsiteX866" fmla="*/ 1572600 w 7116256"/>
              <a:gd name="connsiteY866" fmla="*/ 5729592 h 6857999"/>
              <a:gd name="connsiteX867" fmla="*/ 1567916 w 7116256"/>
              <a:gd name="connsiteY867" fmla="*/ 5724908 h 6857999"/>
              <a:gd name="connsiteX868" fmla="*/ 1562841 w 7116256"/>
              <a:gd name="connsiteY868" fmla="*/ 5720614 h 6857999"/>
              <a:gd name="connsiteX869" fmla="*/ 1558548 w 7116256"/>
              <a:gd name="connsiteY869" fmla="*/ 5716320 h 6857999"/>
              <a:gd name="connsiteX870" fmla="*/ 1553474 w 7116256"/>
              <a:gd name="connsiteY870" fmla="*/ 5712027 h 6857999"/>
              <a:gd name="connsiteX871" fmla="*/ 1549179 w 7116256"/>
              <a:gd name="connsiteY871" fmla="*/ 5707732 h 6857999"/>
              <a:gd name="connsiteX872" fmla="*/ 1544885 w 7116256"/>
              <a:gd name="connsiteY872" fmla="*/ 5703438 h 6857999"/>
              <a:gd name="connsiteX873" fmla="*/ 1540591 w 7116256"/>
              <a:gd name="connsiteY873" fmla="*/ 5699144 h 6857999"/>
              <a:gd name="connsiteX874" fmla="*/ 1536297 w 7116256"/>
              <a:gd name="connsiteY874" fmla="*/ 5694070 h 6857999"/>
              <a:gd name="connsiteX875" fmla="*/ 1532004 w 7116256"/>
              <a:gd name="connsiteY875" fmla="*/ 5689776 h 6857999"/>
              <a:gd name="connsiteX876" fmla="*/ 1528101 w 7116256"/>
              <a:gd name="connsiteY876" fmla="*/ 5685092 h 6857999"/>
              <a:gd name="connsiteX877" fmla="*/ 1524586 w 7116256"/>
              <a:gd name="connsiteY877" fmla="*/ 5680797 h 6857999"/>
              <a:gd name="connsiteX878" fmla="*/ 1521073 w 7116256"/>
              <a:gd name="connsiteY878" fmla="*/ 5675722 h 6857999"/>
              <a:gd name="connsiteX879" fmla="*/ 1516779 w 7116256"/>
              <a:gd name="connsiteY879" fmla="*/ 5670648 h 6857999"/>
              <a:gd name="connsiteX880" fmla="*/ 1512875 w 7116256"/>
              <a:gd name="connsiteY880" fmla="*/ 5665964 h 6857999"/>
              <a:gd name="connsiteX881" fmla="*/ 1508972 w 7116256"/>
              <a:gd name="connsiteY881" fmla="*/ 5661280 h 6857999"/>
              <a:gd name="connsiteX882" fmla="*/ 1505848 w 7116256"/>
              <a:gd name="connsiteY882" fmla="*/ 5655814 h 6857999"/>
              <a:gd name="connsiteX883" fmla="*/ 1502725 w 7116256"/>
              <a:gd name="connsiteY883" fmla="*/ 5651130 h 6857999"/>
              <a:gd name="connsiteX884" fmla="*/ 1498821 w 7116256"/>
              <a:gd name="connsiteY884" fmla="*/ 5645665 h 6857999"/>
              <a:gd name="connsiteX885" fmla="*/ 1495309 w 7116256"/>
              <a:gd name="connsiteY885" fmla="*/ 5640591 h 6857999"/>
              <a:gd name="connsiteX886" fmla="*/ 1492576 w 7116256"/>
              <a:gd name="connsiteY886" fmla="*/ 5635516 h 6857999"/>
              <a:gd name="connsiteX887" fmla="*/ 1489454 w 7116256"/>
              <a:gd name="connsiteY887" fmla="*/ 5630052 h 6857999"/>
              <a:gd name="connsiteX888" fmla="*/ 1486330 w 7116256"/>
              <a:gd name="connsiteY888" fmla="*/ 5624586 h 6857999"/>
              <a:gd name="connsiteX889" fmla="*/ 1483987 w 7116256"/>
              <a:gd name="connsiteY889" fmla="*/ 5619121 h 6857999"/>
              <a:gd name="connsiteX890" fmla="*/ 1480475 w 7116256"/>
              <a:gd name="connsiteY890" fmla="*/ 5614047 h 6857999"/>
              <a:gd name="connsiteX891" fmla="*/ 1478132 w 7116256"/>
              <a:gd name="connsiteY891" fmla="*/ 5608582 h 6857999"/>
              <a:gd name="connsiteX892" fmla="*/ 1475010 w 7116256"/>
              <a:gd name="connsiteY892" fmla="*/ 5602336 h 6857999"/>
              <a:gd name="connsiteX893" fmla="*/ 1473059 w 7116256"/>
              <a:gd name="connsiteY893" fmla="*/ 5596481 h 6857999"/>
              <a:gd name="connsiteX894" fmla="*/ 1469935 w 7116256"/>
              <a:gd name="connsiteY894" fmla="*/ 5591015 h 6857999"/>
              <a:gd name="connsiteX895" fmla="*/ 1467593 w 7116256"/>
              <a:gd name="connsiteY895" fmla="*/ 5585549 h 6857999"/>
              <a:gd name="connsiteX896" fmla="*/ 1465642 w 7116256"/>
              <a:gd name="connsiteY896" fmla="*/ 5579694 h 6857999"/>
              <a:gd name="connsiteX897" fmla="*/ 1463300 w 7116256"/>
              <a:gd name="connsiteY897" fmla="*/ 5573449 h 6857999"/>
              <a:gd name="connsiteX898" fmla="*/ 1461347 w 7116256"/>
              <a:gd name="connsiteY898" fmla="*/ 5567592 h 6857999"/>
              <a:gd name="connsiteX899" fmla="*/ 1459395 w 7116256"/>
              <a:gd name="connsiteY899" fmla="*/ 5561737 h 6857999"/>
              <a:gd name="connsiteX900" fmla="*/ 1457444 w 7116256"/>
              <a:gd name="connsiteY900" fmla="*/ 5555102 h 6857999"/>
              <a:gd name="connsiteX901" fmla="*/ 1455491 w 7116256"/>
              <a:gd name="connsiteY901" fmla="*/ 5549246 h 6857999"/>
              <a:gd name="connsiteX902" fmla="*/ 1454320 w 7116256"/>
              <a:gd name="connsiteY902" fmla="*/ 5542611 h 6857999"/>
              <a:gd name="connsiteX903" fmla="*/ 1452760 w 7116256"/>
              <a:gd name="connsiteY903" fmla="*/ 5536365 h 6857999"/>
              <a:gd name="connsiteX904" fmla="*/ 1451198 w 7116256"/>
              <a:gd name="connsiteY904" fmla="*/ 5530120 h 6857999"/>
              <a:gd name="connsiteX905" fmla="*/ 1448856 w 7116256"/>
              <a:gd name="connsiteY905" fmla="*/ 5523093 h 6857999"/>
              <a:gd name="connsiteX906" fmla="*/ 1447295 w 7116256"/>
              <a:gd name="connsiteY906" fmla="*/ 5516846 h 6857999"/>
              <a:gd name="connsiteX907" fmla="*/ 1446514 w 7116256"/>
              <a:gd name="connsiteY907" fmla="*/ 5509820 h 6857999"/>
              <a:gd name="connsiteX908" fmla="*/ 1445343 w 7116256"/>
              <a:gd name="connsiteY908" fmla="*/ 5503184 h 6857999"/>
              <a:gd name="connsiteX909" fmla="*/ 1444562 w 7116256"/>
              <a:gd name="connsiteY909" fmla="*/ 5496158 h 6857999"/>
              <a:gd name="connsiteX910" fmla="*/ 1443392 w 7116256"/>
              <a:gd name="connsiteY910" fmla="*/ 5489522 h 6857999"/>
              <a:gd name="connsiteX911" fmla="*/ 1443001 w 7116256"/>
              <a:gd name="connsiteY911" fmla="*/ 5482105 h 6857999"/>
              <a:gd name="connsiteX912" fmla="*/ 1443390 w 7116256"/>
              <a:gd name="connsiteY912" fmla="*/ 5475468 h 6857999"/>
              <a:gd name="connsiteX913" fmla="*/ 1443001 w 7116256"/>
              <a:gd name="connsiteY913" fmla="*/ 5468051 h 6857999"/>
              <a:gd name="connsiteX914" fmla="*/ 1442220 w 7116256"/>
              <a:gd name="connsiteY914" fmla="*/ 5461024 h 6857999"/>
              <a:gd name="connsiteX915" fmla="*/ 1442220 w 7116256"/>
              <a:gd name="connsiteY915" fmla="*/ 5455560 h 6857999"/>
              <a:gd name="connsiteX916" fmla="*/ 1442220 w 7116256"/>
              <a:gd name="connsiteY916" fmla="*/ 5450877 h 6857999"/>
              <a:gd name="connsiteX917" fmla="*/ 1441440 w 7116256"/>
              <a:gd name="connsiteY917" fmla="*/ 5448535 h 6857999"/>
              <a:gd name="connsiteX918" fmla="*/ 1442220 w 7116256"/>
              <a:gd name="connsiteY918" fmla="*/ 5446191 h 6857999"/>
              <a:gd name="connsiteX919" fmla="*/ 1442220 w 7116256"/>
              <a:gd name="connsiteY919" fmla="*/ 5438385 h 6857999"/>
              <a:gd name="connsiteX920" fmla="*/ 1442220 w 7116256"/>
              <a:gd name="connsiteY920" fmla="*/ 5430578 h 6857999"/>
              <a:gd name="connsiteX921" fmla="*/ 1443000 w 7116256"/>
              <a:gd name="connsiteY921" fmla="*/ 5422770 h 6857999"/>
              <a:gd name="connsiteX922" fmla="*/ 1443781 w 7116256"/>
              <a:gd name="connsiteY922" fmla="*/ 5414181 h 6857999"/>
              <a:gd name="connsiteX923" fmla="*/ 1444563 w 7116256"/>
              <a:gd name="connsiteY923" fmla="*/ 5406375 h 6857999"/>
              <a:gd name="connsiteX924" fmla="*/ 1446124 w 7116256"/>
              <a:gd name="connsiteY924" fmla="*/ 5398568 h 6857999"/>
              <a:gd name="connsiteX925" fmla="*/ 1447295 w 7116256"/>
              <a:gd name="connsiteY925" fmla="*/ 5389590 h 6857999"/>
              <a:gd name="connsiteX926" fmla="*/ 1448465 w 7116256"/>
              <a:gd name="connsiteY926" fmla="*/ 5381393 h 6857999"/>
              <a:gd name="connsiteX927" fmla="*/ 1450417 w 7116256"/>
              <a:gd name="connsiteY927" fmla="*/ 5372412 h 6857999"/>
              <a:gd name="connsiteX928" fmla="*/ 1452369 w 7116256"/>
              <a:gd name="connsiteY928" fmla="*/ 5363434 h 6857999"/>
              <a:gd name="connsiteX929" fmla="*/ 1455492 w 7116256"/>
              <a:gd name="connsiteY929" fmla="*/ 5354067 h 6857999"/>
              <a:gd name="connsiteX930" fmla="*/ 1457834 w 7116256"/>
              <a:gd name="connsiteY930" fmla="*/ 5344698 h 6857999"/>
              <a:gd name="connsiteX931" fmla="*/ 1460568 w 7116256"/>
              <a:gd name="connsiteY931" fmla="*/ 5334939 h 6857999"/>
              <a:gd name="connsiteX932" fmla="*/ 1464861 w 7116256"/>
              <a:gd name="connsiteY932" fmla="*/ 5325181 h 6857999"/>
              <a:gd name="connsiteX933" fmla="*/ 1466422 w 7116256"/>
              <a:gd name="connsiteY933" fmla="*/ 5319716 h 6857999"/>
              <a:gd name="connsiteX934" fmla="*/ 1468765 w 7116256"/>
              <a:gd name="connsiteY934" fmla="*/ 5314251 h 6857999"/>
              <a:gd name="connsiteX935" fmla="*/ 1471107 w 7116256"/>
              <a:gd name="connsiteY935" fmla="*/ 5308786 h 6857999"/>
              <a:gd name="connsiteX936" fmla="*/ 1472666 w 7116256"/>
              <a:gd name="connsiteY936" fmla="*/ 5304100 h 6857999"/>
              <a:gd name="connsiteX937" fmla="*/ 1476181 w 7116256"/>
              <a:gd name="connsiteY937" fmla="*/ 5298244 h 6857999"/>
              <a:gd name="connsiteX938" fmla="*/ 1478914 w 7116256"/>
              <a:gd name="connsiteY938" fmla="*/ 5292390 h 6857999"/>
              <a:gd name="connsiteX939" fmla="*/ 1481256 w 7116256"/>
              <a:gd name="connsiteY939" fmla="*/ 5286925 h 6857999"/>
              <a:gd name="connsiteX940" fmla="*/ 1483988 w 7116256"/>
              <a:gd name="connsiteY940" fmla="*/ 5281069 h 6857999"/>
              <a:gd name="connsiteX941" fmla="*/ 1488281 w 7116256"/>
              <a:gd name="connsiteY941" fmla="*/ 5274434 h 6857999"/>
              <a:gd name="connsiteX942" fmla="*/ 1491405 w 7116256"/>
              <a:gd name="connsiteY942" fmla="*/ 5268187 h 6857999"/>
              <a:gd name="connsiteX943" fmla="*/ 1494918 w 7116256"/>
              <a:gd name="connsiteY943" fmla="*/ 5261552 h 6857999"/>
              <a:gd name="connsiteX944" fmla="*/ 1499603 w 7116256"/>
              <a:gd name="connsiteY944" fmla="*/ 5255306 h 6857999"/>
              <a:gd name="connsiteX945" fmla="*/ 1504287 w 7116256"/>
              <a:gd name="connsiteY945" fmla="*/ 5247499 h 6857999"/>
              <a:gd name="connsiteX946" fmla="*/ 1509753 w 7116256"/>
              <a:gd name="connsiteY946" fmla="*/ 5240472 h 6857999"/>
              <a:gd name="connsiteX947" fmla="*/ 1515608 w 7116256"/>
              <a:gd name="connsiteY947" fmla="*/ 5232274 h 6857999"/>
              <a:gd name="connsiteX948" fmla="*/ 1521073 w 7116256"/>
              <a:gd name="connsiteY948" fmla="*/ 5225249 h 6857999"/>
              <a:gd name="connsiteX949" fmla="*/ 1531223 w 7116256"/>
              <a:gd name="connsiteY949" fmla="*/ 5212756 h 6857999"/>
              <a:gd name="connsiteX950" fmla="*/ 1541761 w 7116256"/>
              <a:gd name="connsiteY950" fmla="*/ 5201436 h 6857999"/>
              <a:gd name="connsiteX951" fmla="*/ 1553081 w 7116256"/>
              <a:gd name="connsiteY951" fmla="*/ 5190116 h 6857999"/>
              <a:gd name="connsiteX952" fmla="*/ 1564793 w 7116256"/>
              <a:gd name="connsiteY952" fmla="*/ 5179186 h 6857999"/>
              <a:gd name="connsiteX953" fmla="*/ 1579626 w 7116256"/>
              <a:gd name="connsiteY953" fmla="*/ 5166695 h 6857999"/>
              <a:gd name="connsiteX954" fmla="*/ 1596022 w 7116256"/>
              <a:gd name="connsiteY954" fmla="*/ 5154983 h 6857999"/>
              <a:gd name="connsiteX955" fmla="*/ 1612026 w 7116256"/>
              <a:gd name="connsiteY955" fmla="*/ 5143663 h 6857999"/>
              <a:gd name="connsiteX956" fmla="*/ 1628811 w 7116256"/>
              <a:gd name="connsiteY956" fmla="*/ 5133904 h 6857999"/>
              <a:gd name="connsiteX957" fmla="*/ 1642474 w 7116256"/>
              <a:gd name="connsiteY957" fmla="*/ 5126486 h 6857999"/>
              <a:gd name="connsiteX958" fmla="*/ 1656916 w 7116256"/>
              <a:gd name="connsiteY958" fmla="*/ 5119850 h 6857999"/>
              <a:gd name="connsiteX959" fmla="*/ 1671361 w 7116256"/>
              <a:gd name="connsiteY959" fmla="*/ 5113216 h 6857999"/>
              <a:gd name="connsiteX960" fmla="*/ 1686195 w 7116256"/>
              <a:gd name="connsiteY960" fmla="*/ 5108531 h 6857999"/>
              <a:gd name="connsiteX961" fmla="*/ 1694783 w 7116256"/>
              <a:gd name="connsiteY961" fmla="*/ 5105408 h 6857999"/>
              <a:gd name="connsiteX962" fmla="*/ 1703760 w 7116256"/>
              <a:gd name="connsiteY962" fmla="*/ 5102675 h 6857999"/>
              <a:gd name="connsiteX963" fmla="*/ 1713129 w 7116256"/>
              <a:gd name="connsiteY963" fmla="*/ 5100332 h 6857999"/>
              <a:gd name="connsiteX964" fmla="*/ 1722107 w 7116256"/>
              <a:gd name="connsiteY964" fmla="*/ 5097600 h 6857999"/>
              <a:gd name="connsiteX965" fmla="*/ 1729525 w 7116256"/>
              <a:gd name="connsiteY965" fmla="*/ 5096429 h 6857999"/>
              <a:gd name="connsiteX966" fmla="*/ 1736940 w 7116256"/>
              <a:gd name="connsiteY966" fmla="*/ 5094477 h 6857999"/>
              <a:gd name="connsiteX967" fmla="*/ 1743968 w 7116256"/>
              <a:gd name="connsiteY967" fmla="*/ 5093698 h 6857999"/>
              <a:gd name="connsiteX968" fmla="*/ 1750995 w 7116256"/>
              <a:gd name="connsiteY968" fmla="*/ 5092135 h 6857999"/>
              <a:gd name="connsiteX969" fmla="*/ 1764266 w 7116256"/>
              <a:gd name="connsiteY969" fmla="*/ 5090574 h 6857999"/>
              <a:gd name="connsiteX970" fmla="*/ 1776367 w 7116256"/>
              <a:gd name="connsiteY970" fmla="*/ 5089403 h 6857999"/>
              <a:gd name="connsiteX971" fmla="*/ 1787687 w 7116256"/>
              <a:gd name="connsiteY971" fmla="*/ 5089013 h 6857999"/>
              <a:gd name="connsiteX972" fmla="*/ 1799399 w 7116256"/>
              <a:gd name="connsiteY972" fmla="*/ 5089013 h 6857999"/>
              <a:gd name="connsiteX973" fmla="*/ 1135 w 7116256"/>
              <a:gd name="connsiteY973" fmla="*/ 0 h 6857999"/>
              <a:gd name="connsiteX974" fmla="*/ 726966 w 7116256"/>
              <a:gd name="connsiteY974" fmla="*/ 0 h 6857999"/>
              <a:gd name="connsiteX975" fmla="*/ 726965 w 7116256"/>
              <a:gd name="connsiteY975" fmla="*/ 10468 h 6857999"/>
              <a:gd name="connsiteX976" fmla="*/ 726963 w 7116256"/>
              <a:gd name="connsiteY976" fmla="*/ 46440 h 6857999"/>
              <a:gd name="connsiteX977" fmla="*/ 726180 w 7116256"/>
              <a:gd name="connsiteY977" fmla="*/ 82410 h 6857999"/>
              <a:gd name="connsiteX978" fmla="*/ 726179 w 7116256"/>
              <a:gd name="connsiteY978" fmla="*/ 118381 h 6857999"/>
              <a:gd name="connsiteX979" fmla="*/ 726960 w 7116256"/>
              <a:gd name="connsiteY979" fmla="*/ 154352 h 6857999"/>
              <a:gd name="connsiteX980" fmla="*/ 726958 w 7116256"/>
              <a:gd name="connsiteY980" fmla="*/ 190324 h 6857999"/>
              <a:gd name="connsiteX981" fmla="*/ 726958 w 7116256"/>
              <a:gd name="connsiteY981" fmla="*/ 226295 h 6857999"/>
              <a:gd name="connsiteX982" fmla="*/ 726566 w 7116256"/>
              <a:gd name="connsiteY982" fmla="*/ 262657 h 6857999"/>
              <a:gd name="connsiteX983" fmla="*/ 726173 w 7116256"/>
              <a:gd name="connsiteY983" fmla="*/ 298237 h 6857999"/>
              <a:gd name="connsiteX984" fmla="*/ 726172 w 7116256"/>
              <a:gd name="connsiteY984" fmla="*/ 334209 h 6857999"/>
              <a:gd name="connsiteX985" fmla="*/ 726953 w 7116256"/>
              <a:gd name="connsiteY985" fmla="*/ 370179 h 6857999"/>
              <a:gd name="connsiteX986" fmla="*/ 726951 w 7116256"/>
              <a:gd name="connsiteY986" fmla="*/ 406150 h 6857999"/>
              <a:gd name="connsiteX987" fmla="*/ 726950 w 7116256"/>
              <a:gd name="connsiteY987" fmla="*/ 442122 h 6857999"/>
              <a:gd name="connsiteX988" fmla="*/ 726557 w 7116256"/>
              <a:gd name="connsiteY988" fmla="*/ 478483 h 6857999"/>
              <a:gd name="connsiteX989" fmla="*/ 726165 w 7116256"/>
              <a:gd name="connsiteY989" fmla="*/ 514064 h 6857999"/>
              <a:gd name="connsiteX990" fmla="*/ 726555 w 7116256"/>
              <a:gd name="connsiteY990" fmla="*/ 550426 h 6857999"/>
              <a:gd name="connsiteX991" fmla="*/ 726945 w 7116256"/>
              <a:gd name="connsiteY991" fmla="*/ 586006 h 6857999"/>
              <a:gd name="connsiteX992" fmla="*/ 726944 w 7116256"/>
              <a:gd name="connsiteY992" fmla="*/ 621978 h 6857999"/>
              <a:gd name="connsiteX993" fmla="*/ 726551 w 7116256"/>
              <a:gd name="connsiteY993" fmla="*/ 658338 h 6857999"/>
              <a:gd name="connsiteX994" fmla="*/ 726159 w 7116256"/>
              <a:gd name="connsiteY994" fmla="*/ 693920 h 6857999"/>
              <a:gd name="connsiteX995" fmla="*/ 726157 w 7116256"/>
              <a:gd name="connsiteY995" fmla="*/ 729890 h 6857999"/>
              <a:gd name="connsiteX996" fmla="*/ 726548 w 7116256"/>
              <a:gd name="connsiteY996" fmla="*/ 766252 h 6857999"/>
              <a:gd name="connsiteX997" fmla="*/ 726937 w 7116256"/>
              <a:gd name="connsiteY997" fmla="*/ 801832 h 6857999"/>
              <a:gd name="connsiteX998" fmla="*/ 726546 w 7116256"/>
              <a:gd name="connsiteY998" fmla="*/ 815516 h 6857999"/>
              <a:gd name="connsiteX999" fmla="*/ 726546 w 7116256"/>
              <a:gd name="connsiteY999" fmla="*/ 827246 h 6857999"/>
              <a:gd name="connsiteX1000" fmla="*/ 727327 w 7116256"/>
              <a:gd name="connsiteY1000" fmla="*/ 837412 h 6857999"/>
              <a:gd name="connsiteX1001" fmla="*/ 727718 w 7116256"/>
              <a:gd name="connsiteY1001" fmla="*/ 847186 h 6857999"/>
              <a:gd name="connsiteX1002" fmla="*/ 728890 w 7116256"/>
              <a:gd name="connsiteY1002" fmla="*/ 856181 h 6857999"/>
              <a:gd name="connsiteX1003" fmla="*/ 730063 w 7116256"/>
              <a:gd name="connsiteY1003" fmla="*/ 865172 h 6857999"/>
              <a:gd name="connsiteX1004" fmla="*/ 730847 w 7116256"/>
              <a:gd name="connsiteY1004" fmla="*/ 873774 h 6857999"/>
              <a:gd name="connsiteX1005" fmla="*/ 732409 w 7116256"/>
              <a:gd name="connsiteY1005" fmla="*/ 883158 h 6857999"/>
              <a:gd name="connsiteX1006" fmla="*/ 734754 w 7116256"/>
              <a:gd name="connsiteY1006" fmla="*/ 891759 h 6857999"/>
              <a:gd name="connsiteX1007" fmla="*/ 737100 w 7116256"/>
              <a:gd name="connsiteY1007" fmla="*/ 901143 h 6857999"/>
              <a:gd name="connsiteX1008" fmla="*/ 739054 w 7116256"/>
              <a:gd name="connsiteY1008" fmla="*/ 910136 h 6857999"/>
              <a:gd name="connsiteX1009" fmla="*/ 741400 w 7116256"/>
              <a:gd name="connsiteY1009" fmla="*/ 919520 h 6857999"/>
              <a:gd name="connsiteX1010" fmla="*/ 744138 w 7116256"/>
              <a:gd name="connsiteY1010" fmla="*/ 927729 h 6857999"/>
              <a:gd name="connsiteX1011" fmla="*/ 747656 w 7116256"/>
              <a:gd name="connsiteY1011" fmla="*/ 937505 h 6857999"/>
              <a:gd name="connsiteX1012" fmla="*/ 750782 w 7116256"/>
              <a:gd name="connsiteY1012" fmla="*/ 946106 h 6857999"/>
              <a:gd name="connsiteX1013" fmla="*/ 753910 w 7116256"/>
              <a:gd name="connsiteY1013" fmla="*/ 955490 h 6857999"/>
              <a:gd name="connsiteX1014" fmla="*/ 757820 w 7116256"/>
              <a:gd name="connsiteY1014" fmla="*/ 964092 h 6857999"/>
              <a:gd name="connsiteX1015" fmla="*/ 762512 w 7116256"/>
              <a:gd name="connsiteY1015" fmla="*/ 973474 h 6857999"/>
              <a:gd name="connsiteX1016" fmla="*/ 766812 w 7116256"/>
              <a:gd name="connsiteY1016" fmla="*/ 981687 h 6857999"/>
              <a:gd name="connsiteX1017" fmla="*/ 771894 w 7116256"/>
              <a:gd name="connsiteY1017" fmla="*/ 991459 h 6857999"/>
              <a:gd name="connsiteX1018" fmla="*/ 776586 w 7116256"/>
              <a:gd name="connsiteY1018" fmla="*/ 1000061 h 6857999"/>
              <a:gd name="connsiteX1019" fmla="*/ 782451 w 7116256"/>
              <a:gd name="connsiteY1019" fmla="*/ 1009054 h 6857999"/>
              <a:gd name="connsiteX1020" fmla="*/ 788316 w 7116256"/>
              <a:gd name="connsiteY1020" fmla="*/ 1018047 h 6857999"/>
              <a:gd name="connsiteX1021" fmla="*/ 794571 w 7116256"/>
              <a:gd name="connsiteY1021" fmla="*/ 1027430 h 6857999"/>
              <a:gd name="connsiteX1022" fmla="*/ 801217 w 7116256"/>
              <a:gd name="connsiteY1022" fmla="*/ 1036424 h 6857999"/>
              <a:gd name="connsiteX1023" fmla="*/ 808254 w 7116256"/>
              <a:gd name="connsiteY1023" fmla="*/ 1045806 h 6857999"/>
              <a:gd name="connsiteX1024" fmla="*/ 815684 w 7116256"/>
              <a:gd name="connsiteY1024" fmla="*/ 1054017 h 6857999"/>
              <a:gd name="connsiteX1025" fmla="*/ 823894 w 7116256"/>
              <a:gd name="connsiteY1025" fmla="*/ 1063010 h 6857999"/>
              <a:gd name="connsiteX1026" fmla="*/ 833276 w 7116256"/>
              <a:gd name="connsiteY1026" fmla="*/ 1072393 h 6857999"/>
              <a:gd name="connsiteX1027" fmla="*/ 842269 w 7116256"/>
              <a:gd name="connsiteY1027" fmla="*/ 1081386 h 6857999"/>
              <a:gd name="connsiteX1028" fmla="*/ 851653 w 7116256"/>
              <a:gd name="connsiteY1028" fmla="*/ 1089986 h 6857999"/>
              <a:gd name="connsiteX1029" fmla="*/ 863383 w 7116256"/>
              <a:gd name="connsiteY1029" fmla="*/ 1100152 h 6857999"/>
              <a:gd name="connsiteX1030" fmla="*/ 875503 w 7116256"/>
              <a:gd name="connsiteY1030" fmla="*/ 1109145 h 6857999"/>
              <a:gd name="connsiteX1031" fmla="*/ 888015 w 7116256"/>
              <a:gd name="connsiteY1031" fmla="*/ 1117747 h 6857999"/>
              <a:gd name="connsiteX1032" fmla="*/ 900917 w 7116256"/>
              <a:gd name="connsiteY1032" fmla="*/ 1125957 h 6857999"/>
              <a:gd name="connsiteX1033" fmla="*/ 919683 w 7116256"/>
              <a:gd name="connsiteY1033" fmla="*/ 1136904 h 6857999"/>
              <a:gd name="connsiteX1034" fmla="*/ 939232 w 7116256"/>
              <a:gd name="connsiteY1034" fmla="*/ 1146287 h 6857999"/>
              <a:gd name="connsiteX1035" fmla="*/ 959954 w 7116256"/>
              <a:gd name="connsiteY1035" fmla="*/ 1154496 h 6857999"/>
              <a:gd name="connsiteX1036" fmla="*/ 979896 w 7116256"/>
              <a:gd name="connsiteY1036" fmla="*/ 1161925 h 6857999"/>
              <a:gd name="connsiteX1037" fmla="*/ 993580 w 7116256"/>
              <a:gd name="connsiteY1037" fmla="*/ 1165442 h 6857999"/>
              <a:gd name="connsiteX1038" fmla="*/ 1006483 w 7116256"/>
              <a:gd name="connsiteY1038" fmla="*/ 1168962 h 6857999"/>
              <a:gd name="connsiteX1039" fmla="*/ 1020168 w 7116256"/>
              <a:gd name="connsiteY1039" fmla="*/ 1171698 h 6857999"/>
              <a:gd name="connsiteX1040" fmla="*/ 1033460 w 7116256"/>
              <a:gd name="connsiteY1040" fmla="*/ 1174044 h 6857999"/>
              <a:gd name="connsiteX1041" fmla="*/ 1047144 w 7116256"/>
              <a:gd name="connsiteY1041" fmla="*/ 1175997 h 6857999"/>
              <a:gd name="connsiteX1042" fmla="*/ 1060830 w 7116256"/>
              <a:gd name="connsiteY1042" fmla="*/ 1177170 h 6857999"/>
              <a:gd name="connsiteX1043" fmla="*/ 1074904 w 7116256"/>
              <a:gd name="connsiteY1043" fmla="*/ 1178734 h 6857999"/>
              <a:gd name="connsiteX1044" fmla="*/ 1088981 w 7116256"/>
              <a:gd name="connsiteY1044" fmla="*/ 1177950 h 6857999"/>
              <a:gd name="connsiteX1045" fmla="*/ 1103057 w 7116256"/>
              <a:gd name="connsiteY1045" fmla="*/ 1177952 h 6857999"/>
              <a:gd name="connsiteX1046" fmla="*/ 1116740 w 7116256"/>
              <a:gd name="connsiteY1046" fmla="*/ 1177559 h 6857999"/>
              <a:gd name="connsiteX1047" fmla="*/ 1131208 w 7116256"/>
              <a:gd name="connsiteY1047" fmla="*/ 1176386 h 6857999"/>
              <a:gd name="connsiteX1048" fmla="*/ 1144893 w 7116256"/>
              <a:gd name="connsiteY1048" fmla="*/ 1174430 h 6857999"/>
              <a:gd name="connsiteX1049" fmla="*/ 1157796 w 7116256"/>
              <a:gd name="connsiteY1049" fmla="*/ 1171695 h 6857999"/>
              <a:gd name="connsiteX1050" fmla="*/ 1171871 w 7116256"/>
              <a:gd name="connsiteY1050" fmla="*/ 1168566 h 6857999"/>
              <a:gd name="connsiteX1051" fmla="*/ 1184774 w 7116256"/>
              <a:gd name="connsiteY1051" fmla="*/ 1165828 h 6857999"/>
              <a:gd name="connsiteX1052" fmla="*/ 1197676 w 7116256"/>
              <a:gd name="connsiteY1052" fmla="*/ 1161526 h 6857999"/>
              <a:gd name="connsiteX1053" fmla="*/ 1218008 w 7116256"/>
              <a:gd name="connsiteY1053" fmla="*/ 1154487 h 6857999"/>
              <a:gd name="connsiteX1054" fmla="*/ 1238731 w 7116256"/>
              <a:gd name="connsiteY1054" fmla="*/ 1145495 h 6857999"/>
              <a:gd name="connsiteX1055" fmla="*/ 1258281 w 7116256"/>
              <a:gd name="connsiteY1055" fmla="*/ 1136891 h 6857999"/>
              <a:gd name="connsiteX1056" fmla="*/ 1277440 w 7116256"/>
              <a:gd name="connsiteY1056" fmla="*/ 1125552 h 6857999"/>
              <a:gd name="connsiteX1057" fmla="*/ 1289951 w 7116256"/>
              <a:gd name="connsiteY1057" fmla="*/ 1117731 h 6857999"/>
              <a:gd name="connsiteX1058" fmla="*/ 1302464 w 7116256"/>
              <a:gd name="connsiteY1058" fmla="*/ 1109131 h 6857999"/>
              <a:gd name="connsiteX1059" fmla="*/ 1314975 w 7116256"/>
              <a:gd name="connsiteY1059" fmla="*/ 1099746 h 6857999"/>
              <a:gd name="connsiteX1060" fmla="*/ 1326705 w 7116256"/>
              <a:gd name="connsiteY1060" fmla="*/ 1090360 h 6857999"/>
              <a:gd name="connsiteX1061" fmla="*/ 1336481 w 7116256"/>
              <a:gd name="connsiteY1061" fmla="*/ 1081368 h 6857999"/>
              <a:gd name="connsiteX1062" fmla="*/ 1345473 w 7116256"/>
              <a:gd name="connsiteY1062" fmla="*/ 1072376 h 6857999"/>
              <a:gd name="connsiteX1063" fmla="*/ 1354076 w 7116256"/>
              <a:gd name="connsiteY1063" fmla="*/ 1063773 h 6857999"/>
              <a:gd name="connsiteX1064" fmla="*/ 1363068 w 7116256"/>
              <a:gd name="connsiteY1064" fmla="*/ 1053998 h 6857999"/>
              <a:gd name="connsiteX1065" fmla="*/ 1369716 w 7116256"/>
              <a:gd name="connsiteY1065" fmla="*/ 1045004 h 6857999"/>
              <a:gd name="connsiteX1066" fmla="*/ 1377536 w 7116256"/>
              <a:gd name="connsiteY1066" fmla="*/ 1036403 h 6857999"/>
              <a:gd name="connsiteX1067" fmla="*/ 1383792 w 7116256"/>
              <a:gd name="connsiteY1067" fmla="*/ 1027019 h 6857999"/>
              <a:gd name="connsiteX1068" fmla="*/ 1390048 w 7116256"/>
              <a:gd name="connsiteY1068" fmla="*/ 1017634 h 6857999"/>
              <a:gd name="connsiteX1069" fmla="*/ 1396305 w 7116256"/>
              <a:gd name="connsiteY1069" fmla="*/ 1009034 h 6857999"/>
              <a:gd name="connsiteX1070" fmla="*/ 1401388 w 7116256"/>
              <a:gd name="connsiteY1070" fmla="*/ 1000823 h 6857999"/>
              <a:gd name="connsiteX1071" fmla="*/ 1406861 w 7116256"/>
              <a:gd name="connsiteY1071" fmla="*/ 991439 h 6857999"/>
              <a:gd name="connsiteX1072" fmla="*/ 1411946 w 7116256"/>
              <a:gd name="connsiteY1072" fmla="*/ 981662 h 6857999"/>
              <a:gd name="connsiteX1073" fmla="*/ 1416245 w 7116256"/>
              <a:gd name="connsiteY1073" fmla="*/ 973452 h 6857999"/>
              <a:gd name="connsiteX1074" fmla="*/ 1419766 w 7116256"/>
              <a:gd name="connsiteY1074" fmla="*/ 964460 h 6857999"/>
              <a:gd name="connsiteX1075" fmla="*/ 1424457 w 7116256"/>
              <a:gd name="connsiteY1075" fmla="*/ 955077 h 6857999"/>
              <a:gd name="connsiteX1076" fmla="*/ 1427976 w 7116256"/>
              <a:gd name="connsiteY1076" fmla="*/ 946083 h 6857999"/>
              <a:gd name="connsiteX1077" fmla="*/ 1430714 w 7116256"/>
              <a:gd name="connsiteY1077" fmla="*/ 937090 h 6857999"/>
              <a:gd name="connsiteX1078" fmla="*/ 1434234 w 7116256"/>
              <a:gd name="connsiteY1078" fmla="*/ 928096 h 6857999"/>
              <a:gd name="connsiteX1079" fmla="*/ 1436971 w 7116256"/>
              <a:gd name="connsiteY1079" fmla="*/ 919105 h 6857999"/>
              <a:gd name="connsiteX1080" fmla="*/ 1439317 w 7116256"/>
              <a:gd name="connsiteY1080" fmla="*/ 909719 h 6857999"/>
              <a:gd name="connsiteX1081" fmla="*/ 1441664 w 7116256"/>
              <a:gd name="connsiteY1081" fmla="*/ 901117 h 6857999"/>
              <a:gd name="connsiteX1082" fmla="*/ 1443619 w 7116256"/>
              <a:gd name="connsiteY1082" fmla="*/ 892127 h 6857999"/>
              <a:gd name="connsiteX1083" fmla="*/ 1445964 w 7116256"/>
              <a:gd name="connsiteY1083" fmla="*/ 882743 h 6857999"/>
              <a:gd name="connsiteX1084" fmla="*/ 1446748 w 7116256"/>
              <a:gd name="connsiteY1084" fmla="*/ 874140 h 6857999"/>
              <a:gd name="connsiteX1085" fmla="*/ 1448311 w 7116256"/>
              <a:gd name="connsiteY1085" fmla="*/ 864757 h 6857999"/>
              <a:gd name="connsiteX1086" fmla="*/ 1449095 w 7116256"/>
              <a:gd name="connsiteY1086" fmla="*/ 856155 h 6857999"/>
              <a:gd name="connsiteX1087" fmla="*/ 1450266 w 7116256"/>
              <a:gd name="connsiteY1087" fmla="*/ 847161 h 6857999"/>
              <a:gd name="connsiteX1088" fmla="*/ 1450658 w 7116256"/>
              <a:gd name="connsiteY1088" fmla="*/ 838169 h 6857999"/>
              <a:gd name="connsiteX1089" fmla="*/ 1451440 w 7116256"/>
              <a:gd name="connsiteY1089" fmla="*/ 827222 h 6857999"/>
              <a:gd name="connsiteX1090" fmla="*/ 1451440 w 7116256"/>
              <a:gd name="connsiteY1090" fmla="*/ 815491 h 6857999"/>
              <a:gd name="connsiteX1091" fmla="*/ 1451832 w 7116256"/>
              <a:gd name="connsiteY1091" fmla="*/ 801806 h 6857999"/>
              <a:gd name="connsiteX1092" fmla="*/ 1452224 w 7116256"/>
              <a:gd name="connsiteY1092" fmla="*/ 766226 h 6857999"/>
              <a:gd name="connsiteX1093" fmla="*/ 1452226 w 7116256"/>
              <a:gd name="connsiteY1093" fmla="*/ 730254 h 6857999"/>
              <a:gd name="connsiteX1094" fmla="*/ 1452227 w 7116256"/>
              <a:gd name="connsiteY1094" fmla="*/ 693502 h 6857999"/>
              <a:gd name="connsiteX1095" fmla="*/ 1452228 w 7116256"/>
              <a:gd name="connsiteY1095" fmla="*/ 657530 h 6857999"/>
              <a:gd name="connsiteX1096" fmla="*/ 1452620 w 7116256"/>
              <a:gd name="connsiteY1096" fmla="*/ 621952 h 6857999"/>
              <a:gd name="connsiteX1097" fmla="*/ 1452621 w 7116256"/>
              <a:gd name="connsiteY1097" fmla="*/ 585980 h 6857999"/>
              <a:gd name="connsiteX1098" fmla="*/ 1452233 w 7116256"/>
              <a:gd name="connsiteY1098" fmla="*/ 550400 h 6857999"/>
              <a:gd name="connsiteX1099" fmla="*/ 1452625 w 7116256"/>
              <a:gd name="connsiteY1099" fmla="*/ 514038 h 6857999"/>
              <a:gd name="connsiteX1100" fmla="*/ 1453017 w 7116256"/>
              <a:gd name="connsiteY1100" fmla="*/ 478458 h 6857999"/>
              <a:gd name="connsiteX1101" fmla="*/ 1452626 w 7116256"/>
              <a:gd name="connsiteY1101" fmla="*/ 442097 h 6857999"/>
              <a:gd name="connsiteX1102" fmla="*/ 1452628 w 7116256"/>
              <a:gd name="connsiteY1102" fmla="*/ 406125 h 6857999"/>
              <a:gd name="connsiteX1103" fmla="*/ 1453412 w 7116256"/>
              <a:gd name="connsiteY1103" fmla="*/ 370154 h 6857999"/>
              <a:gd name="connsiteX1104" fmla="*/ 1453412 w 7116256"/>
              <a:gd name="connsiteY1104" fmla="*/ 334183 h 6857999"/>
              <a:gd name="connsiteX1105" fmla="*/ 1453414 w 7116256"/>
              <a:gd name="connsiteY1105" fmla="*/ 298212 h 6857999"/>
              <a:gd name="connsiteX1106" fmla="*/ 1453024 w 7116256"/>
              <a:gd name="connsiteY1106" fmla="*/ 265760 h 6857999"/>
              <a:gd name="connsiteX1107" fmla="*/ 1453024 w 7116256"/>
              <a:gd name="connsiteY1107" fmla="*/ 261849 h 6857999"/>
              <a:gd name="connsiteX1108" fmla="*/ 1453415 w 7116256"/>
              <a:gd name="connsiteY1108" fmla="*/ 252858 h 6857999"/>
              <a:gd name="connsiteX1109" fmla="*/ 1453807 w 7116256"/>
              <a:gd name="connsiteY1109" fmla="*/ 243864 h 6857999"/>
              <a:gd name="connsiteX1110" fmla="*/ 1454980 w 7116256"/>
              <a:gd name="connsiteY1110" fmla="*/ 234872 h 6857999"/>
              <a:gd name="connsiteX1111" fmla="*/ 1455762 w 7116256"/>
              <a:gd name="connsiteY1111" fmla="*/ 226270 h 6857999"/>
              <a:gd name="connsiteX1112" fmla="*/ 1456935 w 7116256"/>
              <a:gd name="connsiteY1112" fmla="*/ 217278 h 6857999"/>
              <a:gd name="connsiteX1113" fmla="*/ 1458108 w 7116256"/>
              <a:gd name="connsiteY1113" fmla="*/ 208284 h 6857999"/>
              <a:gd name="connsiteX1114" fmla="*/ 1459673 w 7116256"/>
              <a:gd name="connsiteY1114" fmla="*/ 198900 h 6857999"/>
              <a:gd name="connsiteX1115" fmla="*/ 1461629 w 7116256"/>
              <a:gd name="connsiteY1115" fmla="*/ 189909 h 6857999"/>
              <a:gd name="connsiteX1116" fmla="*/ 1463974 w 7116256"/>
              <a:gd name="connsiteY1116" fmla="*/ 181305 h 6857999"/>
              <a:gd name="connsiteX1117" fmla="*/ 1465930 w 7116256"/>
              <a:gd name="connsiteY1117" fmla="*/ 172313 h 6857999"/>
              <a:gd name="connsiteX1118" fmla="*/ 1467885 w 7116256"/>
              <a:gd name="connsiteY1118" fmla="*/ 163320 h 6857999"/>
              <a:gd name="connsiteX1119" fmla="*/ 1471012 w 7116256"/>
              <a:gd name="connsiteY1119" fmla="*/ 154717 h 6857999"/>
              <a:gd name="connsiteX1120" fmla="*/ 1474142 w 7116256"/>
              <a:gd name="connsiteY1120" fmla="*/ 145334 h 6857999"/>
              <a:gd name="connsiteX1121" fmla="*/ 1477270 w 7116256"/>
              <a:gd name="connsiteY1121" fmla="*/ 136733 h 6857999"/>
              <a:gd name="connsiteX1122" fmla="*/ 1480791 w 7116256"/>
              <a:gd name="connsiteY1122" fmla="*/ 126959 h 6857999"/>
              <a:gd name="connsiteX1123" fmla="*/ 1484700 w 7116256"/>
              <a:gd name="connsiteY1123" fmla="*/ 118354 h 6857999"/>
              <a:gd name="connsiteX1124" fmla="*/ 1489000 w 7116256"/>
              <a:gd name="connsiteY1124" fmla="*/ 109361 h 6857999"/>
              <a:gd name="connsiteX1125" fmla="*/ 1493302 w 7116256"/>
              <a:gd name="connsiteY1125" fmla="*/ 99588 h 6857999"/>
              <a:gd name="connsiteX1126" fmla="*/ 1497994 w 7116256"/>
              <a:gd name="connsiteY1126" fmla="*/ 90984 h 6857999"/>
              <a:gd name="connsiteX1127" fmla="*/ 1503077 w 7116256"/>
              <a:gd name="connsiteY1127" fmla="*/ 81994 h 6857999"/>
              <a:gd name="connsiteX1128" fmla="*/ 1508552 w 7116256"/>
              <a:gd name="connsiteY1128" fmla="*/ 72609 h 6857999"/>
              <a:gd name="connsiteX1129" fmla="*/ 1515197 w 7116256"/>
              <a:gd name="connsiteY1129" fmla="*/ 63616 h 6857999"/>
              <a:gd name="connsiteX1130" fmla="*/ 1520672 w 7116256"/>
              <a:gd name="connsiteY1130" fmla="*/ 55013 h 6857999"/>
              <a:gd name="connsiteX1131" fmla="*/ 1527321 w 7116256"/>
              <a:gd name="connsiteY1131" fmla="*/ 46021 h 6857999"/>
              <a:gd name="connsiteX1132" fmla="*/ 1535141 w 7116256"/>
              <a:gd name="connsiteY1132" fmla="*/ 36637 h 6857999"/>
              <a:gd name="connsiteX1133" fmla="*/ 1542960 w 7116256"/>
              <a:gd name="connsiteY1133" fmla="*/ 28034 h 6857999"/>
              <a:gd name="connsiteX1134" fmla="*/ 1550388 w 7116256"/>
              <a:gd name="connsiteY1134" fmla="*/ 19042 h 6857999"/>
              <a:gd name="connsiteX1135" fmla="*/ 1558210 w 7116256"/>
              <a:gd name="connsiteY1135" fmla="*/ 10439 h 6857999"/>
              <a:gd name="connsiteX1136" fmla="*/ 1568375 w 7116256"/>
              <a:gd name="connsiteY1136" fmla="*/ 1055 h 6857999"/>
              <a:gd name="connsiteX1137" fmla="*/ 1569613 w 7116256"/>
              <a:gd name="connsiteY1137" fmla="*/ 0 h 6857999"/>
              <a:gd name="connsiteX1138" fmla="*/ 2063841 w 7116256"/>
              <a:gd name="connsiteY1138" fmla="*/ 0 h 6857999"/>
              <a:gd name="connsiteX1139" fmla="*/ 2064542 w 7116256"/>
              <a:gd name="connsiteY1139" fmla="*/ 647 h 6857999"/>
              <a:gd name="connsiteX1140" fmla="*/ 2074317 w 7116256"/>
              <a:gd name="connsiteY1140" fmla="*/ 10422 h 6857999"/>
              <a:gd name="connsiteX1141" fmla="*/ 2082527 w 7116256"/>
              <a:gd name="connsiteY1141" fmla="*/ 18632 h 6857999"/>
              <a:gd name="connsiteX1142" fmla="*/ 2090347 w 7116256"/>
              <a:gd name="connsiteY1142" fmla="*/ 27234 h 6857999"/>
              <a:gd name="connsiteX1143" fmla="*/ 2098556 w 7116256"/>
              <a:gd name="connsiteY1143" fmla="*/ 37007 h 6857999"/>
              <a:gd name="connsiteX1144" fmla="*/ 2105593 w 7116256"/>
              <a:gd name="connsiteY1144" fmla="*/ 46392 h 6857999"/>
              <a:gd name="connsiteX1145" fmla="*/ 2112239 w 7116256"/>
              <a:gd name="connsiteY1145" fmla="*/ 54602 h 6857999"/>
              <a:gd name="connsiteX1146" fmla="*/ 2118495 w 7116256"/>
              <a:gd name="connsiteY1146" fmla="*/ 63985 h 6857999"/>
              <a:gd name="connsiteX1147" fmla="*/ 2123970 w 7116256"/>
              <a:gd name="connsiteY1147" fmla="*/ 72588 h 6857999"/>
              <a:gd name="connsiteX1148" fmla="*/ 2129443 w 7116256"/>
              <a:gd name="connsiteY1148" fmla="*/ 81972 h 6857999"/>
              <a:gd name="connsiteX1149" fmla="*/ 2134526 w 7116256"/>
              <a:gd name="connsiteY1149" fmla="*/ 90963 h 6857999"/>
              <a:gd name="connsiteX1150" fmla="*/ 2139218 w 7116256"/>
              <a:gd name="connsiteY1150" fmla="*/ 99565 h 6857999"/>
              <a:gd name="connsiteX1151" fmla="*/ 2143909 w 7116256"/>
              <a:gd name="connsiteY1151" fmla="*/ 108948 h 6857999"/>
              <a:gd name="connsiteX1152" fmla="*/ 2148209 w 7116256"/>
              <a:gd name="connsiteY1152" fmla="*/ 117941 h 6857999"/>
              <a:gd name="connsiteX1153" fmla="*/ 2151728 w 7116256"/>
              <a:gd name="connsiteY1153" fmla="*/ 126934 h 6857999"/>
              <a:gd name="connsiteX1154" fmla="*/ 2156028 w 7116256"/>
              <a:gd name="connsiteY1154" fmla="*/ 135927 h 6857999"/>
              <a:gd name="connsiteX1155" fmla="*/ 2159157 w 7116256"/>
              <a:gd name="connsiteY1155" fmla="*/ 144528 h 6857999"/>
              <a:gd name="connsiteX1156" fmla="*/ 2161893 w 7116256"/>
              <a:gd name="connsiteY1156" fmla="*/ 154302 h 6857999"/>
              <a:gd name="connsiteX1157" fmla="*/ 2164630 w 7116256"/>
              <a:gd name="connsiteY1157" fmla="*/ 163297 h 6857999"/>
              <a:gd name="connsiteX1158" fmla="*/ 2167756 w 7116256"/>
              <a:gd name="connsiteY1158" fmla="*/ 171897 h 6857999"/>
              <a:gd name="connsiteX1159" fmla="*/ 2169712 w 7116256"/>
              <a:gd name="connsiteY1159" fmla="*/ 180889 h 6857999"/>
              <a:gd name="connsiteX1160" fmla="*/ 2171665 w 7116256"/>
              <a:gd name="connsiteY1160" fmla="*/ 190665 h 6857999"/>
              <a:gd name="connsiteX1161" fmla="*/ 2173230 w 7116256"/>
              <a:gd name="connsiteY1161" fmla="*/ 199265 h 6857999"/>
              <a:gd name="connsiteX1162" fmla="*/ 2175185 w 7116256"/>
              <a:gd name="connsiteY1162" fmla="*/ 207477 h 6857999"/>
              <a:gd name="connsiteX1163" fmla="*/ 2176748 w 7116256"/>
              <a:gd name="connsiteY1163" fmla="*/ 216860 h 6857999"/>
              <a:gd name="connsiteX1164" fmla="*/ 2177529 w 7116256"/>
              <a:gd name="connsiteY1164" fmla="*/ 225463 h 6857999"/>
              <a:gd name="connsiteX1165" fmla="*/ 2176747 w 7116256"/>
              <a:gd name="connsiteY1165" fmla="*/ 226245 h 6857999"/>
              <a:gd name="connsiteX1166" fmla="*/ 2177138 w 7116256"/>
              <a:gd name="connsiteY1166" fmla="*/ 261824 h 6857999"/>
              <a:gd name="connsiteX1167" fmla="*/ 2177136 w 7116256"/>
              <a:gd name="connsiteY1167" fmla="*/ 297796 h 6857999"/>
              <a:gd name="connsiteX1168" fmla="*/ 2177527 w 7116256"/>
              <a:gd name="connsiteY1168" fmla="*/ 334157 h 6857999"/>
              <a:gd name="connsiteX1169" fmla="*/ 2177525 w 7116256"/>
              <a:gd name="connsiteY1169" fmla="*/ 370129 h 6857999"/>
              <a:gd name="connsiteX1170" fmla="*/ 2176741 w 7116256"/>
              <a:gd name="connsiteY1170" fmla="*/ 406100 h 6857999"/>
              <a:gd name="connsiteX1171" fmla="*/ 2177131 w 7116256"/>
              <a:gd name="connsiteY1171" fmla="*/ 441680 h 6857999"/>
              <a:gd name="connsiteX1172" fmla="*/ 2177130 w 7116256"/>
              <a:gd name="connsiteY1172" fmla="*/ 477652 h 6857999"/>
              <a:gd name="connsiteX1173" fmla="*/ 2177519 w 7116256"/>
              <a:gd name="connsiteY1173" fmla="*/ 514014 h 6857999"/>
              <a:gd name="connsiteX1174" fmla="*/ 2177519 w 7116256"/>
              <a:gd name="connsiteY1174" fmla="*/ 549984 h 6857999"/>
              <a:gd name="connsiteX1175" fmla="*/ 2177126 w 7116256"/>
              <a:gd name="connsiteY1175" fmla="*/ 586346 h 6857999"/>
              <a:gd name="connsiteX1176" fmla="*/ 2176734 w 7116256"/>
              <a:gd name="connsiteY1176" fmla="*/ 621928 h 6857999"/>
              <a:gd name="connsiteX1177" fmla="*/ 2177123 w 7116256"/>
              <a:gd name="connsiteY1177" fmla="*/ 657506 h 6857999"/>
              <a:gd name="connsiteX1178" fmla="*/ 2177121 w 7116256"/>
              <a:gd name="connsiteY1178" fmla="*/ 693478 h 6857999"/>
              <a:gd name="connsiteX1179" fmla="*/ 2177512 w 7116256"/>
              <a:gd name="connsiteY1179" fmla="*/ 729839 h 6857999"/>
              <a:gd name="connsiteX1180" fmla="*/ 2177119 w 7116256"/>
              <a:gd name="connsiteY1180" fmla="*/ 766202 h 6857999"/>
              <a:gd name="connsiteX1181" fmla="*/ 2177119 w 7116256"/>
              <a:gd name="connsiteY1181" fmla="*/ 802172 h 6857999"/>
              <a:gd name="connsiteX1182" fmla="*/ 2176727 w 7116256"/>
              <a:gd name="connsiteY1182" fmla="*/ 837752 h 6857999"/>
              <a:gd name="connsiteX1183" fmla="*/ 2177115 w 7116256"/>
              <a:gd name="connsiteY1183" fmla="*/ 873333 h 6857999"/>
              <a:gd name="connsiteX1184" fmla="*/ 2177505 w 7116256"/>
              <a:gd name="connsiteY1184" fmla="*/ 909694 h 6857999"/>
              <a:gd name="connsiteX1185" fmla="*/ 2177505 w 7116256"/>
              <a:gd name="connsiteY1185" fmla="*/ 945665 h 6857999"/>
              <a:gd name="connsiteX1186" fmla="*/ 2177113 w 7116256"/>
              <a:gd name="connsiteY1186" fmla="*/ 982027 h 6857999"/>
              <a:gd name="connsiteX1187" fmla="*/ 2177111 w 7116256"/>
              <a:gd name="connsiteY1187" fmla="*/ 1017999 h 6857999"/>
              <a:gd name="connsiteX1188" fmla="*/ 2176719 w 7116256"/>
              <a:gd name="connsiteY1188" fmla="*/ 1053579 h 6857999"/>
              <a:gd name="connsiteX1189" fmla="*/ 2177109 w 7116256"/>
              <a:gd name="connsiteY1189" fmla="*/ 1089159 h 6857999"/>
              <a:gd name="connsiteX1190" fmla="*/ 2177498 w 7116256"/>
              <a:gd name="connsiteY1190" fmla="*/ 1125521 h 6857999"/>
              <a:gd name="connsiteX1191" fmla="*/ 2177107 w 7116256"/>
              <a:gd name="connsiteY1191" fmla="*/ 1161884 h 6857999"/>
              <a:gd name="connsiteX1192" fmla="*/ 2177104 w 7116256"/>
              <a:gd name="connsiteY1192" fmla="*/ 1197854 h 6857999"/>
              <a:gd name="connsiteX1193" fmla="*/ 2177103 w 7116256"/>
              <a:gd name="connsiteY1193" fmla="*/ 1233825 h 6857999"/>
              <a:gd name="connsiteX1194" fmla="*/ 2177103 w 7116256"/>
              <a:gd name="connsiteY1194" fmla="*/ 1269015 h 6857999"/>
              <a:gd name="connsiteX1195" fmla="*/ 2177493 w 7116256"/>
              <a:gd name="connsiteY1195" fmla="*/ 1305377 h 6857999"/>
              <a:gd name="connsiteX1196" fmla="*/ 2177101 w 7116256"/>
              <a:gd name="connsiteY1196" fmla="*/ 1341739 h 6857999"/>
              <a:gd name="connsiteX1197" fmla="*/ 2177098 w 7116256"/>
              <a:gd name="connsiteY1197" fmla="*/ 1377710 h 6857999"/>
              <a:gd name="connsiteX1198" fmla="*/ 2177097 w 7116256"/>
              <a:gd name="connsiteY1198" fmla="*/ 1413681 h 6857999"/>
              <a:gd name="connsiteX1199" fmla="*/ 2176705 w 7116256"/>
              <a:gd name="connsiteY1199" fmla="*/ 1449262 h 6857999"/>
              <a:gd name="connsiteX1200" fmla="*/ 2177095 w 7116256"/>
              <a:gd name="connsiteY1200" fmla="*/ 1449652 h 6857999"/>
              <a:gd name="connsiteX1201" fmla="*/ 2177095 w 7116256"/>
              <a:gd name="connsiteY1201" fmla="*/ 1459035 h 6857999"/>
              <a:gd name="connsiteX1202" fmla="*/ 2177486 w 7116256"/>
              <a:gd name="connsiteY1202" fmla="*/ 1468028 h 6857999"/>
              <a:gd name="connsiteX1203" fmla="*/ 2177486 w 7116256"/>
              <a:gd name="connsiteY1203" fmla="*/ 1476630 h 6857999"/>
              <a:gd name="connsiteX1204" fmla="*/ 2178660 w 7116256"/>
              <a:gd name="connsiteY1204" fmla="*/ 1485623 h 6857999"/>
              <a:gd name="connsiteX1205" fmla="*/ 2179440 w 7116256"/>
              <a:gd name="connsiteY1205" fmla="*/ 1494225 h 6857999"/>
              <a:gd name="connsiteX1206" fmla="*/ 2181003 w 7116256"/>
              <a:gd name="connsiteY1206" fmla="*/ 1503608 h 6857999"/>
              <a:gd name="connsiteX1207" fmla="*/ 2182567 w 7116256"/>
              <a:gd name="connsiteY1207" fmla="*/ 1512992 h 6857999"/>
              <a:gd name="connsiteX1208" fmla="*/ 2183741 w 7116256"/>
              <a:gd name="connsiteY1208" fmla="*/ 1521202 h 6857999"/>
              <a:gd name="connsiteX1209" fmla="*/ 2186086 w 7116256"/>
              <a:gd name="connsiteY1209" fmla="*/ 1530585 h 6857999"/>
              <a:gd name="connsiteX1210" fmla="*/ 2188431 w 7116256"/>
              <a:gd name="connsiteY1210" fmla="*/ 1539189 h 6857999"/>
              <a:gd name="connsiteX1211" fmla="*/ 2190778 w 7116256"/>
              <a:gd name="connsiteY1211" fmla="*/ 1548571 h 6857999"/>
              <a:gd name="connsiteX1212" fmla="*/ 2192732 w 7116256"/>
              <a:gd name="connsiteY1212" fmla="*/ 1557565 h 6857999"/>
              <a:gd name="connsiteX1213" fmla="*/ 2196251 w 7116256"/>
              <a:gd name="connsiteY1213" fmla="*/ 1566557 h 6857999"/>
              <a:gd name="connsiteX1214" fmla="*/ 2198988 w 7116256"/>
              <a:gd name="connsiteY1214" fmla="*/ 1575550 h 6857999"/>
              <a:gd name="connsiteX1215" fmla="*/ 2202506 w 7116256"/>
              <a:gd name="connsiteY1215" fmla="*/ 1584542 h 6857999"/>
              <a:gd name="connsiteX1216" fmla="*/ 2206415 w 7116256"/>
              <a:gd name="connsiteY1216" fmla="*/ 1593926 h 6857999"/>
              <a:gd name="connsiteX1217" fmla="*/ 2210717 w 7116256"/>
              <a:gd name="connsiteY1217" fmla="*/ 1602919 h 6857999"/>
              <a:gd name="connsiteX1218" fmla="*/ 2214626 w 7116256"/>
              <a:gd name="connsiteY1218" fmla="*/ 1611520 h 6857999"/>
              <a:gd name="connsiteX1219" fmla="*/ 2219708 w 7116256"/>
              <a:gd name="connsiteY1219" fmla="*/ 1620512 h 6857999"/>
              <a:gd name="connsiteX1220" fmla="*/ 2224400 w 7116256"/>
              <a:gd name="connsiteY1220" fmla="*/ 1629115 h 6857999"/>
              <a:gd name="connsiteX1221" fmla="*/ 2229874 w 7116256"/>
              <a:gd name="connsiteY1221" fmla="*/ 1638498 h 6857999"/>
              <a:gd name="connsiteX1222" fmla="*/ 2235347 w 7116256"/>
              <a:gd name="connsiteY1222" fmla="*/ 1647882 h 6857999"/>
              <a:gd name="connsiteX1223" fmla="*/ 2241602 w 7116256"/>
              <a:gd name="connsiteY1223" fmla="*/ 1657265 h 6857999"/>
              <a:gd name="connsiteX1224" fmla="*/ 2248249 w 7116256"/>
              <a:gd name="connsiteY1224" fmla="*/ 1665476 h 6857999"/>
              <a:gd name="connsiteX1225" fmla="*/ 2255287 w 7116256"/>
              <a:gd name="connsiteY1225" fmla="*/ 1674860 h 6857999"/>
              <a:gd name="connsiteX1226" fmla="*/ 2262715 w 7116256"/>
              <a:gd name="connsiteY1226" fmla="*/ 1683852 h 6857999"/>
              <a:gd name="connsiteX1227" fmla="*/ 2270143 w 7116256"/>
              <a:gd name="connsiteY1227" fmla="*/ 1692844 h 6857999"/>
              <a:gd name="connsiteX1228" fmla="*/ 2278353 w 7116256"/>
              <a:gd name="connsiteY1228" fmla="*/ 1701837 h 6857999"/>
              <a:gd name="connsiteX1229" fmla="*/ 2287344 w 7116256"/>
              <a:gd name="connsiteY1229" fmla="*/ 1710829 h 6857999"/>
              <a:gd name="connsiteX1230" fmla="*/ 2297511 w 7116256"/>
              <a:gd name="connsiteY1230" fmla="*/ 1720212 h 6857999"/>
              <a:gd name="connsiteX1231" fmla="*/ 2307677 w 7116256"/>
              <a:gd name="connsiteY1231" fmla="*/ 1728814 h 6857999"/>
              <a:gd name="connsiteX1232" fmla="*/ 2318234 w 7116256"/>
              <a:gd name="connsiteY1232" fmla="*/ 1737806 h 6857999"/>
              <a:gd name="connsiteX1233" fmla="*/ 2331918 w 7116256"/>
              <a:gd name="connsiteY1233" fmla="*/ 1747580 h 6857999"/>
              <a:gd name="connsiteX1234" fmla="*/ 2345602 w 7116256"/>
              <a:gd name="connsiteY1234" fmla="*/ 1756572 h 6857999"/>
              <a:gd name="connsiteX1235" fmla="*/ 2360459 w 7116256"/>
              <a:gd name="connsiteY1235" fmla="*/ 1765174 h 6857999"/>
              <a:gd name="connsiteX1236" fmla="*/ 2374925 w 7116256"/>
              <a:gd name="connsiteY1236" fmla="*/ 1772602 h 6857999"/>
              <a:gd name="connsiteX1237" fmla="*/ 2388609 w 7116256"/>
              <a:gd name="connsiteY1237" fmla="*/ 1780031 h 6857999"/>
              <a:gd name="connsiteX1238" fmla="*/ 2401904 w 7116256"/>
              <a:gd name="connsiteY1238" fmla="*/ 1786286 h 6857999"/>
              <a:gd name="connsiteX1239" fmla="*/ 2415978 w 7116256"/>
              <a:gd name="connsiteY1239" fmla="*/ 1791760 h 6857999"/>
              <a:gd name="connsiteX1240" fmla="*/ 2430055 w 7116256"/>
              <a:gd name="connsiteY1240" fmla="*/ 1795670 h 6857999"/>
              <a:gd name="connsiteX1241" fmla="*/ 2444130 w 7116256"/>
              <a:gd name="connsiteY1241" fmla="*/ 1800360 h 6857999"/>
              <a:gd name="connsiteX1242" fmla="*/ 2458988 w 7116256"/>
              <a:gd name="connsiteY1242" fmla="*/ 1804270 h 6857999"/>
              <a:gd name="connsiteX1243" fmla="*/ 2473845 w 7116256"/>
              <a:gd name="connsiteY1243" fmla="*/ 1806615 h 6857999"/>
              <a:gd name="connsiteX1244" fmla="*/ 2489484 w 7116256"/>
              <a:gd name="connsiteY1244" fmla="*/ 1808961 h 6857999"/>
              <a:gd name="connsiteX1245" fmla="*/ 2501997 w 7116256"/>
              <a:gd name="connsiteY1245" fmla="*/ 1811306 h 6857999"/>
              <a:gd name="connsiteX1246" fmla="*/ 2514509 w 7116256"/>
              <a:gd name="connsiteY1246" fmla="*/ 1812089 h 6857999"/>
              <a:gd name="connsiteX1247" fmla="*/ 2526628 w 7116256"/>
              <a:gd name="connsiteY1247" fmla="*/ 1812478 h 6857999"/>
              <a:gd name="connsiteX1248" fmla="*/ 2540312 w 7116256"/>
              <a:gd name="connsiteY1248" fmla="*/ 1812869 h 6857999"/>
              <a:gd name="connsiteX1249" fmla="*/ 2552434 w 7116256"/>
              <a:gd name="connsiteY1249" fmla="*/ 1812478 h 6857999"/>
              <a:gd name="connsiteX1250" fmla="*/ 2565336 w 7116256"/>
              <a:gd name="connsiteY1250" fmla="*/ 1812086 h 6857999"/>
              <a:gd name="connsiteX1251" fmla="*/ 2577848 w 7116256"/>
              <a:gd name="connsiteY1251" fmla="*/ 1810521 h 6857999"/>
              <a:gd name="connsiteX1252" fmla="*/ 2590360 w 7116256"/>
              <a:gd name="connsiteY1252" fmla="*/ 1809739 h 6857999"/>
              <a:gd name="connsiteX1253" fmla="*/ 2605608 w 7116256"/>
              <a:gd name="connsiteY1253" fmla="*/ 1807001 h 6857999"/>
              <a:gd name="connsiteX1254" fmla="*/ 2620074 w 7116256"/>
              <a:gd name="connsiteY1254" fmla="*/ 1804264 h 6857999"/>
              <a:gd name="connsiteX1255" fmla="*/ 2634932 w 7116256"/>
              <a:gd name="connsiteY1255" fmla="*/ 1800354 h 6857999"/>
              <a:gd name="connsiteX1256" fmla="*/ 2649009 w 7116256"/>
              <a:gd name="connsiteY1256" fmla="*/ 1795661 h 6857999"/>
              <a:gd name="connsiteX1257" fmla="*/ 2663866 w 7116256"/>
              <a:gd name="connsiteY1257" fmla="*/ 1790968 h 6857999"/>
              <a:gd name="connsiteX1258" fmla="*/ 2677552 w 7116256"/>
              <a:gd name="connsiteY1258" fmla="*/ 1785885 h 6857999"/>
              <a:gd name="connsiteX1259" fmla="*/ 2691236 w 7116256"/>
              <a:gd name="connsiteY1259" fmla="*/ 1780020 h 6857999"/>
              <a:gd name="connsiteX1260" fmla="*/ 2704921 w 7116256"/>
              <a:gd name="connsiteY1260" fmla="*/ 1773373 h 6857999"/>
              <a:gd name="connsiteX1261" fmla="*/ 2719388 w 7116256"/>
              <a:gd name="connsiteY1261" fmla="*/ 1765162 h 6857999"/>
              <a:gd name="connsiteX1262" fmla="*/ 2734246 w 7116256"/>
              <a:gd name="connsiteY1262" fmla="*/ 1756559 h 6857999"/>
              <a:gd name="connsiteX1263" fmla="*/ 2747931 w 7116256"/>
              <a:gd name="connsiteY1263" fmla="*/ 1746784 h 6857999"/>
              <a:gd name="connsiteX1264" fmla="*/ 2761615 w 7116256"/>
              <a:gd name="connsiteY1264" fmla="*/ 1737009 h 6857999"/>
              <a:gd name="connsiteX1265" fmla="*/ 2771391 w 7116256"/>
              <a:gd name="connsiteY1265" fmla="*/ 1728797 h 6857999"/>
              <a:gd name="connsiteX1266" fmla="*/ 2781556 w 7116256"/>
              <a:gd name="connsiteY1266" fmla="*/ 1720196 h 6857999"/>
              <a:gd name="connsiteX1267" fmla="*/ 2791723 w 7116256"/>
              <a:gd name="connsiteY1267" fmla="*/ 1710811 h 6857999"/>
              <a:gd name="connsiteX1268" fmla="*/ 2801107 w 7116256"/>
              <a:gd name="connsiteY1268" fmla="*/ 1701427 h 6857999"/>
              <a:gd name="connsiteX1269" fmla="*/ 2809318 w 7116256"/>
              <a:gd name="connsiteY1269" fmla="*/ 1693216 h 6857999"/>
              <a:gd name="connsiteX1270" fmla="*/ 2816355 w 7116256"/>
              <a:gd name="connsiteY1270" fmla="*/ 1683833 h 6857999"/>
              <a:gd name="connsiteX1271" fmla="*/ 2824567 w 7116256"/>
              <a:gd name="connsiteY1271" fmla="*/ 1674840 h 6857999"/>
              <a:gd name="connsiteX1272" fmla="*/ 2831215 w 7116256"/>
              <a:gd name="connsiteY1272" fmla="*/ 1665064 h 6857999"/>
              <a:gd name="connsiteX1273" fmla="*/ 2838252 w 7116256"/>
              <a:gd name="connsiteY1273" fmla="*/ 1656463 h 6857999"/>
              <a:gd name="connsiteX1274" fmla="*/ 2844119 w 7116256"/>
              <a:gd name="connsiteY1274" fmla="*/ 1647469 h 6857999"/>
              <a:gd name="connsiteX1275" fmla="*/ 2849200 w 7116256"/>
              <a:gd name="connsiteY1275" fmla="*/ 1638476 h 6857999"/>
              <a:gd name="connsiteX1276" fmla="*/ 2855066 w 7116256"/>
              <a:gd name="connsiteY1276" fmla="*/ 1629483 h 6857999"/>
              <a:gd name="connsiteX1277" fmla="*/ 2859758 w 7116256"/>
              <a:gd name="connsiteY1277" fmla="*/ 1620101 h 6857999"/>
              <a:gd name="connsiteX1278" fmla="*/ 2864450 w 7116256"/>
              <a:gd name="connsiteY1278" fmla="*/ 1611498 h 6857999"/>
              <a:gd name="connsiteX1279" fmla="*/ 2869142 w 7116256"/>
              <a:gd name="connsiteY1279" fmla="*/ 1602114 h 6857999"/>
              <a:gd name="connsiteX1280" fmla="*/ 2873052 w 7116256"/>
              <a:gd name="connsiteY1280" fmla="*/ 1593511 h 6857999"/>
              <a:gd name="connsiteX1281" fmla="*/ 2876571 w 7116256"/>
              <a:gd name="connsiteY1281" fmla="*/ 1584518 h 6857999"/>
              <a:gd name="connsiteX1282" fmla="*/ 2880092 w 7116256"/>
              <a:gd name="connsiteY1282" fmla="*/ 1575526 h 6857999"/>
              <a:gd name="connsiteX1283" fmla="*/ 2882829 w 7116256"/>
              <a:gd name="connsiteY1283" fmla="*/ 1566534 h 6857999"/>
              <a:gd name="connsiteX1284" fmla="*/ 2886348 w 7116256"/>
              <a:gd name="connsiteY1284" fmla="*/ 1557540 h 6857999"/>
              <a:gd name="connsiteX1285" fmla="*/ 2888302 w 7116256"/>
              <a:gd name="connsiteY1285" fmla="*/ 1548547 h 6857999"/>
              <a:gd name="connsiteX1286" fmla="*/ 2891431 w 7116256"/>
              <a:gd name="connsiteY1286" fmla="*/ 1539946 h 6857999"/>
              <a:gd name="connsiteX1287" fmla="*/ 2893776 w 7116256"/>
              <a:gd name="connsiteY1287" fmla="*/ 1530562 h 6857999"/>
              <a:gd name="connsiteX1288" fmla="*/ 2895342 w 7116256"/>
              <a:gd name="connsiteY1288" fmla="*/ 1521177 h 6857999"/>
              <a:gd name="connsiteX1289" fmla="*/ 2897298 w 7116256"/>
              <a:gd name="connsiteY1289" fmla="*/ 1512184 h 6857999"/>
              <a:gd name="connsiteX1290" fmla="*/ 2898080 w 7116256"/>
              <a:gd name="connsiteY1290" fmla="*/ 1503583 h 6857999"/>
              <a:gd name="connsiteX1291" fmla="*/ 2899644 w 7116256"/>
              <a:gd name="connsiteY1291" fmla="*/ 1494199 h 6857999"/>
              <a:gd name="connsiteX1292" fmla="*/ 2900426 w 7116256"/>
              <a:gd name="connsiteY1292" fmla="*/ 1485599 h 6857999"/>
              <a:gd name="connsiteX1293" fmla="*/ 2901600 w 7116256"/>
              <a:gd name="connsiteY1293" fmla="*/ 1476605 h 6857999"/>
              <a:gd name="connsiteX1294" fmla="*/ 2901600 w 7116256"/>
              <a:gd name="connsiteY1294" fmla="*/ 1468003 h 6857999"/>
              <a:gd name="connsiteX1295" fmla="*/ 2902773 w 7116256"/>
              <a:gd name="connsiteY1295" fmla="*/ 1459011 h 6857999"/>
              <a:gd name="connsiteX1296" fmla="*/ 2902773 w 7116256"/>
              <a:gd name="connsiteY1296" fmla="*/ 1450408 h 6857999"/>
              <a:gd name="connsiteX1297" fmla="*/ 2902773 w 7116256"/>
              <a:gd name="connsiteY1297" fmla="*/ 1449627 h 6857999"/>
              <a:gd name="connsiteX1298" fmla="*/ 2902383 w 7116256"/>
              <a:gd name="connsiteY1298" fmla="*/ 1413264 h 6857999"/>
              <a:gd name="connsiteX1299" fmla="*/ 2901993 w 7116256"/>
              <a:gd name="connsiteY1299" fmla="*/ 1377686 h 6857999"/>
              <a:gd name="connsiteX1300" fmla="*/ 2902387 w 7116256"/>
              <a:gd name="connsiteY1300" fmla="*/ 1341322 h 6857999"/>
              <a:gd name="connsiteX1301" fmla="*/ 2902779 w 7116256"/>
              <a:gd name="connsiteY1301" fmla="*/ 1305743 h 6857999"/>
              <a:gd name="connsiteX1302" fmla="*/ 2902779 w 7116256"/>
              <a:gd name="connsiteY1302" fmla="*/ 1269773 h 6857999"/>
              <a:gd name="connsiteX1303" fmla="*/ 2902389 w 7116256"/>
              <a:gd name="connsiteY1303" fmla="*/ 1233409 h 6857999"/>
              <a:gd name="connsiteX1304" fmla="*/ 2902783 w 7116256"/>
              <a:gd name="connsiteY1304" fmla="*/ 1197047 h 6857999"/>
              <a:gd name="connsiteX1305" fmla="*/ 2902392 w 7116256"/>
              <a:gd name="connsiteY1305" fmla="*/ 1161467 h 6857999"/>
              <a:gd name="connsiteX1306" fmla="*/ 2902394 w 7116256"/>
              <a:gd name="connsiteY1306" fmla="*/ 1125495 h 6857999"/>
              <a:gd name="connsiteX1307" fmla="*/ 2902786 w 7116256"/>
              <a:gd name="connsiteY1307" fmla="*/ 1089916 h 6857999"/>
              <a:gd name="connsiteX1308" fmla="*/ 2902786 w 7116256"/>
              <a:gd name="connsiteY1308" fmla="*/ 1053945 h 6857999"/>
              <a:gd name="connsiteX1309" fmla="*/ 2902789 w 7116256"/>
              <a:gd name="connsiteY1309" fmla="*/ 1017191 h 6857999"/>
              <a:gd name="connsiteX1310" fmla="*/ 2902789 w 7116256"/>
              <a:gd name="connsiteY1310" fmla="*/ 981221 h 6857999"/>
              <a:gd name="connsiteX1311" fmla="*/ 2902399 w 7116256"/>
              <a:gd name="connsiteY1311" fmla="*/ 945640 h 6857999"/>
              <a:gd name="connsiteX1312" fmla="*/ 2902401 w 7116256"/>
              <a:gd name="connsiteY1312" fmla="*/ 909668 h 6857999"/>
              <a:gd name="connsiteX1313" fmla="*/ 2902793 w 7116256"/>
              <a:gd name="connsiteY1313" fmla="*/ 874089 h 6857999"/>
              <a:gd name="connsiteX1314" fmla="*/ 2902795 w 7116256"/>
              <a:gd name="connsiteY1314" fmla="*/ 837336 h 6857999"/>
              <a:gd name="connsiteX1315" fmla="*/ 2902795 w 7116256"/>
              <a:gd name="connsiteY1315" fmla="*/ 801366 h 6857999"/>
              <a:gd name="connsiteX1316" fmla="*/ 2902406 w 7116256"/>
              <a:gd name="connsiteY1316" fmla="*/ 765785 h 6857999"/>
              <a:gd name="connsiteX1317" fmla="*/ 2902408 w 7116256"/>
              <a:gd name="connsiteY1317" fmla="*/ 729815 h 6857999"/>
              <a:gd name="connsiteX1318" fmla="*/ 2902409 w 7116256"/>
              <a:gd name="connsiteY1318" fmla="*/ 693844 h 6857999"/>
              <a:gd name="connsiteX1319" fmla="*/ 2902802 w 7116256"/>
              <a:gd name="connsiteY1319" fmla="*/ 658264 h 6857999"/>
              <a:gd name="connsiteX1320" fmla="*/ 2902801 w 7116256"/>
              <a:gd name="connsiteY1320" fmla="*/ 621510 h 6857999"/>
              <a:gd name="connsiteX1321" fmla="*/ 2902804 w 7116256"/>
              <a:gd name="connsiteY1321" fmla="*/ 585540 h 6857999"/>
              <a:gd name="connsiteX1322" fmla="*/ 2902414 w 7116256"/>
              <a:gd name="connsiteY1322" fmla="*/ 549960 h 6857999"/>
              <a:gd name="connsiteX1323" fmla="*/ 2902415 w 7116256"/>
              <a:gd name="connsiteY1323" fmla="*/ 513988 h 6857999"/>
              <a:gd name="connsiteX1324" fmla="*/ 2902025 w 7116256"/>
              <a:gd name="connsiteY1324" fmla="*/ 477626 h 6857999"/>
              <a:gd name="connsiteX1325" fmla="*/ 2902807 w 7116256"/>
              <a:gd name="connsiteY1325" fmla="*/ 441654 h 6857999"/>
              <a:gd name="connsiteX1326" fmla="*/ 2902809 w 7116256"/>
              <a:gd name="connsiteY1326" fmla="*/ 405684 h 6857999"/>
              <a:gd name="connsiteX1327" fmla="*/ 2902811 w 7116256"/>
              <a:gd name="connsiteY1327" fmla="*/ 369712 h 6857999"/>
              <a:gd name="connsiteX1328" fmla="*/ 2902421 w 7116256"/>
              <a:gd name="connsiteY1328" fmla="*/ 334132 h 6857999"/>
              <a:gd name="connsiteX1329" fmla="*/ 2902421 w 7116256"/>
              <a:gd name="connsiteY1329" fmla="*/ 298161 h 6857999"/>
              <a:gd name="connsiteX1330" fmla="*/ 2903205 w 7116256"/>
              <a:gd name="connsiteY1330" fmla="*/ 262190 h 6857999"/>
              <a:gd name="connsiteX1331" fmla="*/ 2902816 w 7116256"/>
              <a:gd name="connsiteY1331" fmla="*/ 225828 h 6857999"/>
              <a:gd name="connsiteX1332" fmla="*/ 2902817 w 7116256"/>
              <a:gd name="connsiteY1332" fmla="*/ 189857 h 6857999"/>
              <a:gd name="connsiteX1333" fmla="*/ 2902819 w 7116256"/>
              <a:gd name="connsiteY1333" fmla="*/ 153886 h 6857999"/>
              <a:gd name="connsiteX1334" fmla="*/ 2902428 w 7116256"/>
              <a:gd name="connsiteY1334" fmla="*/ 118306 h 6857999"/>
              <a:gd name="connsiteX1335" fmla="*/ 2902430 w 7116256"/>
              <a:gd name="connsiteY1335" fmla="*/ 81553 h 6857999"/>
              <a:gd name="connsiteX1336" fmla="*/ 2902822 w 7116256"/>
              <a:gd name="connsiteY1336" fmla="*/ 45973 h 6857999"/>
              <a:gd name="connsiteX1337" fmla="*/ 2902824 w 7116256"/>
              <a:gd name="connsiteY1337" fmla="*/ 10002 h 6857999"/>
              <a:gd name="connsiteX1338" fmla="*/ 2902824 w 7116256"/>
              <a:gd name="connsiteY1338" fmla="*/ 0 h 6857999"/>
              <a:gd name="connsiteX1339" fmla="*/ 3627826 w 7116256"/>
              <a:gd name="connsiteY1339" fmla="*/ 0 h 6857999"/>
              <a:gd name="connsiteX1340" fmla="*/ 3627717 w 7116256"/>
              <a:gd name="connsiteY1340" fmla="*/ 9977 h 6857999"/>
              <a:gd name="connsiteX1341" fmla="*/ 3627717 w 7116256"/>
              <a:gd name="connsiteY1341" fmla="*/ 45947 h 6857999"/>
              <a:gd name="connsiteX1342" fmla="*/ 3628496 w 7116256"/>
              <a:gd name="connsiteY1342" fmla="*/ 81919 h 6857999"/>
              <a:gd name="connsiteX1343" fmla="*/ 3628497 w 7116256"/>
              <a:gd name="connsiteY1343" fmla="*/ 117890 h 6857999"/>
              <a:gd name="connsiteX1344" fmla="*/ 3628104 w 7116256"/>
              <a:gd name="connsiteY1344" fmla="*/ 153469 h 6857999"/>
              <a:gd name="connsiteX1345" fmla="*/ 3628103 w 7116256"/>
              <a:gd name="connsiteY1345" fmla="*/ 180839 h 6857999"/>
              <a:gd name="connsiteX1346" fmla="*/ 3628102 w 7116256"/>
              <a:gd name="connsiteY1346" fmla="*/ 184750 h 6857999"/>
              <a:gd name="connsiteX1347" fmla="*/ 3627712 w 7116256"/>
              <a:gd name="connsiteY1347" fmla="*/ 189832 h 6857999"/>
              <a:gd name="connsiteX1348" fmla="*/ 3628495 w 7116256"/>
              <a:gd name="connsiteY1348" fmla="*/ 199215 h 6857999"/>
              <a:gd name="connsiteX1349" fmla="*/ 3629274 w 7116256"/>
              <a:gd name="connsiteY1349" fmla="*/ 207817 h 6857999"/>
              <a:gd name="connsiteX1350" fmla="*/ 3630057 w 7116256"/>
              <a:gd name="connsiteY1350" fmla="*/ 217202 h 6857999"/>
              <a:gd name="connsiteX1351" fmla="*/ 3630839 w 7116256"/>
              <a:gd name="connsiteY1351" fmla="*/ 225803 h 6857999"/>
              <a:gd name="connsiteX1352" fmla="*/ 3632012 w 7116256"/>
              <a:gd name="connsiteY1352" fmla="*/ 234796 h 6857999"/>
              <a:gd name="connsiteX1353" fmla="*/ 3633184 w 7116256"/>
              <a:gd name="connsiteY1353" fmla="*/ 243788 h 6857999"/>
              <a:gd name="connsiteX1354" fmla="*/ 3635139 w 7116256"/>
              <a:gd name="connsiteY1354" fmla="*/ 252783 h 6857999"/>
              <a:gd name="connsiteX1355" fmla="*/ 3637093 w 7116256"/>
              <a:gd name="connsiteY1355" fmla="*/ 261774 h 6857999"/>
              <a:gd name="connsiteX1356" fmla="*/ 3639829 w 7116256"/>
              <a:gd name="connsiteY1356" fmla="*/ 270767 h 6857999"/>
              <a:gd name="connsiteX1357" fmla="*/ 3642175 w 7116256"/>
              <a:gd name="connsiteY1357" fmla="*/ 280150 h 6857999"/>
              <a:gd name="connsiteX1358" fmla="*/ 3644129 w 7116256"/>
              <a:gd name="connsiteY1358" fmla="*/ 289144 h 6857999"/>
              <a:gd name="connsiteX1359" fmla="*/ 3647258 w 7116256"/>
              <a:gd name="connsiteY1359" fmla="*/ 297744 h 6857999"/>
              <a:gd name="connsiteX1360" fmla="*/ 3650386 w 7116256"/>
              <a:gd name="connsiteY1360" fmla="*/ 307129 h 6857999"/>
              <a:gd name="connsiteX1361" fmla="*/ 3654295 w 7116256"/>
              <a:gd name="connsiteY1361" fmla="*/ 315730 h 6857999"/>
              <a:gd name="connsiteX1362" fmla="*/ 3657422 w 7116256"/>
              <a:gd name="connsiteY1362" fmla="*/ 325112 h 6857999"/>
              <a:gd name="connsiteX1363" fmla="*/ 3661723 w 7116256"/>
              <a:gd name="connsiteY1363" fmla="*/ 334107 h 6857999"/>
              <a:gd name="connsiteX1364" fmla="*/ 3666416 w 7116256"/>
              <a:gd name="connsiteY1364" fmla="*/ 342707 h 6857999"/>
              <a:gd name="connsiteX1365" fmla="*/ 3670717 w 7116256"/>
              <a:gd name="connsiteY1365" fmla="*/ 351700 h 6857999"/>
              <a:gd name="connsiteX1366" fmla="*/ 3675797 w 7116256"/>
              <a:gd name="connsiteY1366" fmla="*/ 360693 h 6857999"/>
              <a:gd name="connsiteX1367" fmla="*/ 3681272 w 7116256"/>
              <a:gd name="connsiteY1367" fmla="*/ 370077 h 6857999"/>
              <a:gd name="connsiteX1368" fmla="*/ 3686745 w 7116256"/>
              <a:gd name="connsiteY1368" fmla="*/ 378679 h 6857999"/>
              <a:gd name="connsiteX1369" fmla="*/ 3693000 w 7116256"/>
              <a:gd name="connsiteY1369" fmla="*/ 388061 h 6857999"/>
              <a:gd name="connsiteX1370" fmla="*/ 3699646 w 7116256"/>
              <a:gd name="connsiteY1370" fmla="*/ 397055 h 6857999"/>
              <a:gd name="connsiteX1371" fmla="*/ 3705903 w 7116256"/>
              <a:gd name="connsiteY1371" fmla="*/ 405655 h 6857999"/>
              <a:gd name="connsiteX1372" fmla="*/ 3714503 w 7116256"/>
              <a:gd name="connsiteY1372" fmla="*/ 415039 h 6857999"/>
              <a:gd name="connsiteX1373" fmla="*/ 3721541 w 7116256"/>
              <a:gd name="connsiteY1373" fmla="*/ 424423 h 6857999"/>
              <a:gd name="connsiteX1374" fmla="*/ 3730143 w 7116256"/>
              <a:gd name="connsiteY1374" fmla="*/ 433025 h 6857999"/>
              <a:gd name="connsiteX1375" fmla="*/ 3739135 w 7116256"/>
              <a:gd name="connsiteY1375" fmla="*/ 442016 h 6857999"/>
              <a:gd name="connsiteX1376" fmla="*/ 3749692 w 7116256"/>
              <a:gd name="connsiteY1376" fmla="*/ 451008 h 6857999"/>
              <a:gd name="connsiteX1377" fmla="*/ 3759857 w 7116256"/>
              <a:gd name="connsiteY1377" fmla="*/ 460392 h 6857999"/>
              <a:gd name="connsiteX1378" fmla="*/ 3771587 w 7116256"/>
              <a:gd name="connsiteY1378" fmla="*/ 468994 h 6857999"/>
              <a:gd name="connsiteX1379" fmla="*/ 3782534 w 7116256"/>
              <a:gd name="connsiteY1379" fmla="*/ 477595 h 6857999"/>
              <a:gd name="connsiteX1380" fmla="*/ 3798174 w 7116256"/>
              <a:gd name="connsiteY1380" fmla="*/ 487760 h 6857999"/>
              <a:gd name="connsiteX1381" fmla="*/ 3813812 w 7116256"/>
              <a:gd name="connsiteY1381" fmla="*/ 497143 h 6857999"/>
              <a:gd name="connsiteX1382" fmla="*/ 3830234 w 7116256"/>
              <a:gd name="connsiteY1382" fmla="*/ 506526 h 6857999"/>
              <a:gd name="connsiteX1383" fmla="*/ 3847437 w 7116256"/>
              <a:gd name="connsiteY1383" fmla="*/ 513563 h 6857999"/>
              <a:gd name="connsiteX1384" fmla="*/ 3863857 w 7116256"/>
              <a:gd name="connsiteY1384" fmla="*/ 520601 h 6857999"/>
              <a:gd name="connsiteX1385" fmla="*/ 3880280 w 7116256"/>
              <a:gd name="connsiteY1385" fmla="*/ 526074 h 6857999"/>
              <a:gd name="connsiteX1386" fmla="*/ 3898265 w 7116256"/>
              <a:gd name="connsiteY1386" fmla="*/ 531549 h 6857999"/>
              <a:gd name="connsiteX1387" fmla="*/ 3916250 w 7116256"/>
              <a:gd name="connsiteY1387" fmla="*/ 535456 h 6857999"/>
              <a:gd name="connsiteX1388" fmla="*/ 3933845 w 7116256"/>
              <a:gd name="connsiteY1388" fmla="*/ 538975 h 6857999"/>
              <a:gd name="connsiteX1389" fmla="*/ 3953004 w 7116256"/>
              <a:gd name="connsiteY1389" fmla="*/ 540929 h 6857999"/>
              <a:gd name="connsiteX1390" fmla="*/ 3971772 w 7116256"/>
              <a:gd name="connsiteY1390" fmla="*/ 542493 h 6857999"/>
              <a:gd name="connsiteX1391" fmla="*/ 3990537 w 7116256"/>
              <a:gd name="connsiteY1391" fmla="*/ 543273 h 6857999"/>
              <a:gd name="connsiteX1392" fmla="*/ 4009697 w 7116256"/>
              <a:gd name="connsiteY1392" fmla="*/ 542883 h 6857999"/>
              <a:gd name="connsiteX1393" fmla="*/ 4028463 w 7116256"/>
              <a:gd name="connsiteY1393" fmla="*/ 541318 h 6857999"/>
              <a:gd name="connsiteX1394" fmla="*/ 4046842 w 7116256"/>
              <a:gd name="connsiteY1394" fmla="*/ 538581 h 6857999"/>
              <a:gd name="connsiteX1395" fmla="*/ 4065216 w 7116256"/>
              <a:gd name="connsiteY1395" fmla="*/ 535061 h 6857999"/>
              <a:gd name="connsiteX1396" fmla="*/ 4082422 w 7116256"/>
              <a:gd name="connsiteY1396" fmla="*/ 531149 h 6857999"/>
              <a:gd name="connsiteX1397" fmla="*/ 4100406 w 7116256"/>
              <a:gd name="connsiteY1397" fmla="*/ 526458 h 6857999"/>
              <a:gd name="connsiteX1398" fmla="*/ 4118001 w 7116256"/>
              <a:gd name="connsiteY1398" fmla="*/ 520593 h 6857999"/>
              <a:gd name="connsiteX1399" fmla="*/ 4134424 w 7116256"/>
              <a:gd name="connsiteY1399" fmla="*/ 513554 h 6857999"/>
              <a:gd name="connsiteX1400" fmla="*/ 4150846 w 7116256"/>
              <a:gd name="connsiteY1400" fmla="*/ 505734 h 6857999"/>
              <a:gd name="connsiteX1401" fmla="*/ 4167659 w 7116256"/>
              <a:gd name="connsiteY1401" fmla="*/ 496741 h 6857999"/>
              <a:gd name="connsiteX1402" fmla="*/ 4183298 w 7116256"/>
              <a:gd name="connsiteY1402" fmla="*/ 488137 h 6857999"/>
              <a:gd name="connsiteX1403" fmla="*/ 4198548 w 7116256"/>
              <a:gd name="connsiteY1403" fmla="*/ 477581 h 6857999"/>
              <a:gd name="connsiteX1404" fmla="*/ 4210277 w 7116256"/>
              <a:gd name="connsiteY1404" fmla="*/ 468978 h 6857999"/>
              <a:gd name="connsiteX1405" fmla="*/ 4221225 w 7116256"/>
              <a:gd name="connsiteY1405" fmla="*/ 460376 h 6857999"/>
              <a:gd name="connsiteX1406" fmla="*/ 4232173 w 7116256"/>
              <a:gd name="connsiteY1406" fmla="*/ 450992 h 6857999"/>
              <a:gd name="connsiteX1407" fmla="*/ 4242339 w 7116256"/>
              <a:gd name="connsiteY1407" fmla="*/ 441609 h 6857999"/>
              <a:gd name="connsiteX1408" fmla="*/ 4251333 w 7116256"/>
              <a:gd name="connsiteY1408" fmla="*/ 432615 h 6857999"/>
              <a:gd name="connsiteX1409" fmla="*/ 4259152 w 7116256"/>
              <a:gd name="connsiteY1409" fmla="*/ 424013 h 6857999"/>
              <a:gd name="connsiteX1410" fmla="*/ 4267363 w 7116256"/>
              <a:gd name="connsiteY1410" fmla="*/ 415020 h 6857999"/>
              <a:gd name="connsiteX1411" fmla="*/ 4274793 w 7116256"/>
              <a:gd name="connsiteY1411" fmla="*/ 405245 h 6857999"/>
              <a:gd name="connsiteX1412" fmla="*/ 4281831 w 7116256"/>
              <a:gd name="connsiteY1412" fmla="*/ 396643 h 6857999"/>
              <a:gd name="connsiteX1413" fmla="*/ 4288478 w 7116256"/>
              <a:gd name="connsiteY1413" fmla="*/ 387651 h 6857999"/>
              <a:gd name="connsiteX1414" fmla="*/ 4294342 w 7116256"/>
              <a:gd name="connsiteY1414" fmla="*/ 379439 h 6857999"/>
              <a:gd name="connsiteX1415" fmla="*/ 4300207 w 7116256"/>
              <a:gd name="connsiteY1415" fmla="*/ 369664 h 6857999"/>
              <a:gd name="connsiteX1416" fmla="*/ 4305682 w 7116256"/>
              <a:gd name="connsiteY1416" fmla="*/ 361061 h 6857999"/>
              <a:gd name="connsiteX1417" fmla="*/ 4310375 w 7116256"/>
              <a:gd name="connsiteY1417" fmla="*/ 352461 h 6857999"/>
              <a:gd name="connsiteX1418" fmla="*/ 4315067 w 7116256"/>
              <a:gd name="connsiteY1418" fmla="*/ 343076 h 6857999"/>
              <a:gd name="connsiteX1419" fmla="*/ 4318977 w 7116256"/>
              <a:gd name="connsiteY1419" fmla="*/ 333692 h 6857999"/>
              <a:gd name="connsiteX1420" fmla="*/ 4323669 w 7116256"/>
              <a:gd name="connsiteY1420" fmla="*/ 324309 h 6857999"/>
              <a:gd name="connsiteX1421" fmla="*/ 4327188 w 7116256"/>
              <a:gd name="connsiteY1421" fmla="*/ 316098 h 6857999"/>
              <a:gd name="connsiteX1422" fmla="*/ 4330316 w 7116256"/>
              <a:gd name="connsiteY1422" fmla="*/ 306713 h 6857999"/>
              <a:gd name="connsiteX1423" fmla="*/ 4333836 w 7116256"/>
              <a:gd name="connsiteY1423" fmla="*/ 297720 h 6857999"/>
              <a:gd name="connsiteX1424" fmla="*/ 4336574 w 7116256"/>
              <a:gd name="connsiteY1424" fmla="*/ 288728 h 6857999"/>
              <a:gd name="connsiteX1425" fmla="*/ 4339700 w 7116256"/>
              <a:gd name="connsiteY1425" fmla="*/ 280126 h 6857999"/>
              <a:gd name="connsiteX1426" fmla="*/ 4342048 w 7116256"/>
              <a:gd name="connsiteY1426" fmla="*/ 270742 h 6857999"/>
              <a:gd name="connsiteX1427" fmla="*/ 4344002 w 7116256"/>
              <a:gd name="connsiteY1427" fmla="*/ 261750 h 6857999"/>
              <a:gd name="connsiteX1428" fmla="*/ 4346349 w 7116256"/>
              <a:gd name="connsiteY1428" fmla="*/ 253148 h 6857999"/>
              <a:gd name="connsiteX1429" fmla="*/ 4347522 w 7116256"/>
              <a:gd name="connsiteY1429" fmla="*/ 244155 h 6857999"/>
              <a:gd name="connsiteX1430" fmla="*/ 4349477 w 7116256"/>
              <a:gd name="connsiteY1430" fmla="*/ 235162 h 6857999"/>
              <a:gd name="connsiteX1431" fmla="*/ 4350649 w 7116256"/>
              <a:gd name="connsiteY1431" fmla="*/ 225387 h 6857999"/>
              <a:gd name="connsiteX1432" fmla="*/ 4351431 w 7116256"/>
              <a:gd name="connsiteY1432" fmla="*/ 216786 h 6857999"/>
              <a:gd name="connsiteX1433" fmla="*/ 4352606 w 7116256"/>
              <a:gd name="connsiteY1433" fmla="*/ 207793 h 6857999"/>
              <a:gd name="connsiteX1434" fmla="*/ 4352607 w 7116256"/>
              <a:gd name="connsiteY1434" fmla="*/ 198409 h 6857999"/>
              <a:gd name="connsiteX1435" fmla="*/ 4352997 w 7116256"/>
              <a:gd name="connsiteY1435" fmla="*/ 189417 h 6857999"/>
              <a:gd name="connsiteX1436" fmla="*/ 4353389 w 7116256"/>
              <a:gd name="connsiteY1436" fmla="*/ 185115 h 6857999"/>
              <a:gd name="connsiteX1437" fmla="*/ 4353389 w 7116256"/>
              <a:gd name="connsiteY1437" fmla="*/ 180422 h 6857999"/>
              <a:gd name="connsiteX1438" fmla="*/ 4353780 w 7116256"/>
              <a:gd name="connsiteY1438" fmla="*/ 153446 h 6857999"/>
              <a:gd name="connsiteX1439" fmla="*/ 4354172 w 7116256"/>
              <a:gd name="connsiteY1439" fmla="*/ 117866 h 6857999"/>
              <a:gd name="connsiteX1440" fmla="*/ 4355347 w 7116256"/>
              <a:gd name="connsiteY1440" fmla="*/ 81503 h 6857999"/>
              <a:gd name="connsiteX1441" fmla="*/ 4355740 w 7116256"/>
              <a:gd name="connsiteY1441" fmla="*/ 45923 h 6857999"/>
              <a:gd name="connsiteX1442" fmla="*/ 4356914 w 7116256"/>
              <a:gd name="connsiteY1442" fmla="*/ 9560 h 6857999"/>
              <a:gd name="connsiteX1443" fmla="*/ 4357020 w 7116256"/>
              <a:gd name="connsiteY1443" fmla="*/ 0 h 6857999"/>
              <a:gd name="connsiteX1444" fmla="*/ 5078964 w 7116256"/>
              <a:gd name="connsiteY1444" fmla="*/ 0 h 6857999"/>
              <a:gd name="connsiteX1445" fmla="*/ 5079070 w 7116256"/>
              <a:gd name="connsiteY1445" fmla="*/ 9927 h 6857999"/>
              <a:gd name="connsiteX1446" fmla="*/ 5079070 w 7116256"/>
              <a:gd name="connsiteY1446" fmla="*/ 45897 h 6857999"/>
              <a:gd name="connsiteX1447" fmla="*/ 5078679 w 7116256"/>
              <a:gd name="connsiteY1447" fmla="*/ 81477 h 6857999"/>
              <a:gd name="connsiteX1448" fmla="*/ 5079068 w 7116256"/>
              <a:gd name="connsiteY1448" fmla="*/ 89689 h 6857999"/>
              <a:gd name="connsiteX1449" fmla="*/ 5079069 w 7116256"/>
              <a:gd name="connsiteY1449" fmla="*/ 103763 h 6857999"/>
              <a:gd name="connsiteX1450" fmla="*/ 5079459 w 7116256"/>
              <a:gd name="connsiteY1450" fmla="*/ 117450 h 6857999"/>
              <a:gd name="connsiteX1451" fmla="*/ 5080632 w 7116256"/>
              <a:gd name="connsiteY1451" fmla="*/ 126441 h 6857999"/>
              <a:gd name="connsiteX1452" fmla="*/ 5081804 w 7116256"/>
              <a:gd name="connsiteY1452" fmla="*/ 135434 h 6857999"/>
              <a:gd name="connsiteX1453" fmla="*/ 5082976 w 7116256"/>
              <a:gd name="connsiteY1453" fmla="*/ 144428 h 6857999"/>
              <a:gd name="connsiteX1454" fmla="*/ 5084541 w 7116256"/>
              <a:gd name="connsiteY1454" fmla="*/ 153810 h 6857999"/>
              <a:gd name="connsiteX1455" fmla="*/ 5086105 w 7116256"/>
              <a:gd name="connsiteY1455" fmla="*/ 162413 h 6857999"/>
              <a:gd name="connsiteX1456" fmla="*/ 5087669 w 7116256"/>
              <a:gd name="connsiteY1456" fmla="*/ 171796 h 6857999"/>
              <a:gd name="connsiteX1457" fmla="*/ 5090404 w 7116256"/>
              <a:gd name="connsiteY1457" fmla="*/ 180789 h 6857999"/>
              <a:gd name="connsiteX1458" fmla="*/ 5092749 w 7116256"/>
              <a:gd name="connsiteY1458" fmla="*/ 189390 h 6857999"/>
              <a:gd name="connsiteX1459" fmla="*/ 5095096 w 7116256"/>
              <a:gd name="connsiteY1459" fmla="*/ 198774 h 6857999"/>
              <a:gd name="connsiteX1460" fmla="*/ 5098224 w 7116256"/>
              <a:gd name="connsiteY1460" fmla="*/ 208158 h 6857999"/>
              <a:gd name="connsiteX1461" fmla="*/ 5101351 w 7116256"/>
              <a:gd name="connsiteY1461" fmla="*/ 216759 h 6857999"/>
              <a:gd name="connsiteX1462" fmla="*/ 5105260 w 7116256"/>
              <a:gd name="connsiteY1462" fmla="*/ 225361 h 6857999"/>
              <a:gd name="connsiteX1463" fmla="*/ 5108779 w 7116256"/>
              <a:gd name="connsiteY1463" fmla="*/ 235135 h 6857999"/>
              <a:gd name="connsiteX1464" fmla="*/ 5112688 w 7116256"/>
              <a:gd name="connsiteY1464" fmla="*/ 243738 h 6857999"/>
              <a:gd name="connsiteX1465" fmla="*/ 5117381 w 7116256"/>
              <a:gd name="connsiteY1465" fmla="*/ 252339 h 6857999"/>
              <a:gd name="connsiteX1466" fmla="*/ 5122071 w 7116256"/>
              <a:gd name="connsiteY1466" fmla="*/ 261723 h 6857999"/>
              <a:gd name="connsiteX1467" fmla="*/ 5127546 w 7116256"/>
              <a:gd name="connsiteY1467" fmla="*/ 271106 h 6857999"/>
              <a:gd name="connsiteX1468" fmla="*/ 5132238 w 7116256"/>
              <a:gd name="connsiteY1468" fmla="*/ 279708 h 6857999"/>
              <a:gd name="connsiteX1469" fmla="*/ 5138102 w 7116256"/>
              <a:gd name="connsiteY1469" fmla="*/ 288701 h 6857999"/>
              <a:gd name="connsiteX1470" fmla="*/ 5143966 w 7116256"/>
              <a:gd name="connsiteY1470" fmla="*/ 297692 h 6857999"/>
              <a:gd name="connsiteX1471" fmla="*/ 5151395 w 7116256"/>
              <a:gd name="connsiteY1471" fmla="*/ 306684 h 6857999"/>
              <a:gd name="connsiteX1472" fmla="*/ 5157650 w 7116256"/>
              <a:gd name="connsiteY1472" fmla="*/ 316070 h 6857999"/>
              <a:gd name="connsiteX1473" fmla="*/ 5165470 w 7116256"/>
              <a:gd name="connsiteY1473" fmla="*/ 324671 h 6857999"/>
              <a:gd name="connsiteX1474" fmla="*/ 5173287 w 7116256"/>
              <a:gd name="connsiteY1474" fmla="*/ 333272 h 6857999"/>
              <a:gd name="connsiteX1475" fmla="*/ 5181498 w 7116256"/>
              <a:gd name="connsiteY1475" fmla="*/ 343047 h 6857999"/>
              <a:gd name="connsiteX1476" fmla="*/ 5190882 w 7116256"/>
              <a:gd name="connsiteY1476" fmla="*/ 352431 h 6857999"/>
              <a:gd name="connsiteX1477" fmla="*/ 5200657 w 7116256"/>
              <a:gd name="connsiteY1477" fmla="*/ 360642 h 6857999"/>
              <a:gd name="connsiteX1478" fmla="*/ 5210822 w 7116256"/>
              <a:gd name="connsiteY1478" fmla="*/ 369242 h 6857999"/>
              <a:gd name="connsiteX1479" fmla="*/ 5223334 w 7116256"/>
              <a:gd name="connsiteY1479" fmla="*/ 379406 h 6857999"/>
              <a:gd name="connsiteX1480" fmla="*/ 5235846 w 7116256"/>
              <a:gd name="connsiteY1480" fmla="*/ 388008 h 6857999"/>
              <a:gd name="connsiteX1481" fmla="*/ 5249530 w 7116256"/>
              <a:gd name="connsiteY1481" fmla="*/ 397001 h 6857999"/>
              <a:gd name="connsiteX1482" fmla="*/ 5262432 w 7116256"/>
              <a:gd name="connsiteY1482" fmla="*/ 405212 h 6857999"/>
              <a:gd name="connsiteX1483" fmla="*/ 5273380 w 7116256"/>
              <a:gd name="connsiteY1483" fmla="*/ 411465 h 6857999"/>
              <a:gd name="connsiteX1484" fmla="*/ 5284718 w 7116256"/>
              <a:gd name="connsiteY1484" fmla="*/ 416548 h 6857999"/>
              <a:gd name="connsiteX1485" fmla="*/ 5295275 w 7116256"/>
              <a:gd name="connsiteY1485" fmla="*/ 421630 h 6857999"/>
              <a:gd name="connsiteX1486" fmla="*/ 5306223 w 7116256"/>
              <a:gd name="connsiteY1486" fmla="*/ 426323 h 6857999"/>
              <a:gd name="connsiteX1487" fmla="*/ 5317952 w 7116256"/>
              <a:gd name="connsiteY1487" fmla="*/ 430233 h 6857999"/>
              <a:gd name="connsiteX1488" fmla="*/ 5328899 w 7116256"/>
              <a:gd name="connsiteY1488" fmla="*/ 434923 h 6857999"/>
              <a:gd name="connsiteX1489" fmla="*/ 5341411 w 7116256"/>
              <a:gd name="connsiteY1489" fmla="*/ 438051 h 6857999"/>
              <a:gd name="connsiteX1490" fmla="*/ 5353141 w 7116256"/>
              <a:gd name="connsiteY1490" fmla="*/ 441180 h 6857999"/>
              <a:gd name="connsiteX1491" fmla="*/ 5374254 w 7116256"/>
              <a:gd name="connsiteY1491" fmla="*/ 445871 h 6857999"/>
              <a:gd name="connsiteX1492" fmla="*/ 5396541 w 7116256"/>
              <a:gd name="connsiteY1492" fmla="*/ 449389 h 6857999"/>
              <a:gd name="connsiteX1493" fmla="*/ 5407488 w 7116256"/>
              <a:gd name="connsiteY1493" fmla="*/ 450951 h 6857999"/>
              <a:gd name="connsiteX1494" fmla="*/ 5418436 w 7116256"/>
              <a:gd name="connsiteY1494" fmla="*/ 451733 h 6857999"/>
              <a:gd name="connsiteX1495" fmla="*/ 5429773 w 7116256"/>
              <a:gd name="connsiteY1495" fmla="*/ 452124 h 6857999"/>
              <a:gd name="connsiteX1496" fmla="*/ 5441504 w 7116256"/>
              <a:gd name="connsiteY1496" fmla="*/ 452124 h 6857999"/>
              <a:gd name="connsiteX1497" fmla="*/ 5452841 w 7116256"/>
              <a:gd name="connsiteY1497" fmla="*/ 451733 h 6857999"/>
              <a:gd name="connsiteX1498" fmla="*/ 5464183 w 7116256"/>
              <a:gd name="connsiteY1498" fmla="*/ 451340 h 6857999"/>
              <a:gd name="connsiteX1499" fmla="*/ 5475127 w 7116256"/>
              <a:gd name="connsiteY1499" fmla="*/ 450558 h 6857999"/>
              <a:gd name="connsiteX1500" fmla="*/ 5486467 w 7116256"/>
              <a:gd name="connsiteY1500" fmla="*/ 449385 h 6857999"/>
              <a:gd name="connsiteX1501" fmla="*/ 5508363 w 7116256"/>
              <a:gd name="connsiteY1501" fmla="*/ 446256 h 6857999"/>
              <a:gd name="connsiteX1502" fmla="*/ 5529867 w 7116256"/>
              <a:gd name="connsiteY1502" fmla="*/ 441172 h 6857999"/>
              <a:gd name="connsiteX1503" fmla="*/ 5541597 w 7116256"/>
              <a:gd name="connsiteY1503" fmla="*/ 438045 h 6857999"/>
              <a:gd name="connsiteX1504" fmla="*/ 5553719 w 7116256"/>
              <a:gd name="connsiteY1504" fmla="*/ 434525 h 6857999"/>
              <a:gd name="connsiteX1505" fmla="*/ 5565058 w 7116256"/>
              <a:gd name="connsiteY1505" fmla="*/ 430222 h 6857999"/>
              <a:gd name="connsiteX1506" fmla="*/ 5576396 w 7116256"/>
              <a:gd name="connsiteY1506" fmla="*/ 425923 h 6857999"/>
              <a:gd name="connsiteX1507" fmla="*/ 5587344 w 7116256"/>
              <a:gd name="connsiteY1507" fmla="*/ 421230 h 6857999"/>
              <a:gd name="connsiteX1508" fmla="*/ 5598292 w 7116256"/>
              <a:gd name="connsiteY1508" fmla="*/ 416537 h 6857999"/>
              <a:gd name="connsiteX1509" fmla="*/ 5609239 w 7116256"/>
              <a:gd name="connsiteY1509" fmla="*/ 411064 h 6857999"/>
              <a:gd name="connsiteX1510" fmla="*/ 5619796 w 7116256"/>
              <a:gd name="connsiteY1510" fmla="*/ 405980 h 6857999"/>
              <a:gd name="connsiteX1511" fmla="*/ 5633482 w 7116256"/>
              <a:gd name="connsiteY1511" fmla="*/ 396988 h 6857999"/>
              <a:gd name="connsiteX1512" fmla="*/ 5646384 w 7116256"/>
              <a:gd name="connsiteY1512" fmla="*/ 388777 h 6857999"/>
              <a:gd name="connsiteX1513" fmla="*/ 5659679 w 7116256"/>
              <a:gd name="connsiteY1513" fmla="*/ 379391 h 6857999"/>
              <a:gd name="connsiteX1514" fmla="*/ 5672191 w 7116256"/>
              <a:gd name="connsiteY1514" fmla="*/ 369227 h 6857999"/>
              <a:gd name="connsiteX1515" fmla="*/ 5682356 w 7116256"/>
              <a:gd name="connsiteY1515" fmla="*/ 360624 h 6857999"/>
              <a:gd name="connsiteX1516" fmla="*/ 5691740 w 7116256"/>
              <a:gd name="connsiteY1516" fmla="*/ 352021 h 6857999"/>
              <a:gd name="connsiteX1517" fmla="*/ 5700734 w 7116256"/>
              <a:gd name="connsiteY1517" fmla="*/ 343028 h 6857999"/>
              <a:gd name="connsiteX1518" fmla="*/ 5709727 w 7116256"/>
              <a:gd name="connsiteY1518" fmla="*/ 333253 h 6857999"/>
              <a:gd name="connsiteX1519" fmla="*/ 5717545 w 7116256"/>
              <a:gd name="connsiteY1519" fmla="*/ 324651 h 6857999"/>
              <a:gd name="connsiteX1520" fmla="*/ 5724585 w 7116256"/>
              <a:gd name="connsiteY1520" fmla="*/ 315267 h 6857999"/>
              <a:gd name="connsiteX1521" fmla="*/ 5731625 w 7116256"/>
              <a:gd name="connsiteY1521" fmla="*/ 306665 h 6857999"/>
              <a:gd name="connsiteX1522" fmla="*/ 5738662 w 7116256"/>
              <a:gd name="connsiteY1522" fmla="*/ 297281 h 6857999"/>
              <a:gd name="connsiteX1523" fmla="*/ 5744917 w 7116256"/>
              <a:gd name="connsiteY1523" fmla="*/ 288680 h 6857999"/>
              <a:gd name="connsiteX1524" fmla="*/ 5750391 w 7116256"/>
              <a:gd name="connsiteY1524" fmla="*/ 279296 h 6857999"/>
              <a:gd name="connsiteX1525" fmla="*/ 5755475 w 7116256"/>
              <a:gd name="connsiteY1525" fmla="*/ 271085 h 6857999"/>
              <a:gd name="connsiteX1526" fmla="*/ 5760948 w 7116256"/>
              <a:gd name="connsiteY1526" fmla="*/ 261700 h 6857999"/>
              <a:gd name="connsiteX1527" fmla="*/ 5765641 w 7116256"/>
              <a:gd name="connsiteY1527" fmla="*/ 252316 h 6857999"/>
              <a:gd name="connsiteX1528" fmla="*/ 5769943 w 7116256"/>
              <a:gd name="connsiteY1528" fmla="*/ 244106 h 6857999"/>
              <a:gd name="connsiteX1529" fmla="*/ 5773852 w 7116256"/>
              <a:gd name="connsiteY1529" fmla="*/ 234722 h 6857999"/>
              <a:gd name="connsiteX1530" fmla="*/ 5777763 w 7116256"/>
              <a:gd name="connsiteY1530" fmla="*/ 225339 h 6857999"/>
              <a:gd name="connsiteX1531" fmla="*/ 5781672 w 7116256"/>
              <a:gd name="connsiteY1531" fmla="*/ 216735 h 6857999"/>
              <a:gd name="connsiteX1532" fmla="*/ 5784409 w 7116256"/>
              <a:gd name="connsiteY1532" fmla="*/ 207743 h 6857999"/>
              <a:gd name="connsiteX1533" fmla="*/ 5787148 w 7116256"/>
              <a:gd name="connsiteY1533" fmla="*/ 197968 h 6857999"/>
              <a:gd name="connsiteX1534" fmla="*/ 5790276 w 7116256"/>
              <a:gd name="connsiteY1534" fmla="*/ 189365 h 6857999"/>
              <a:gd name="connsiteX1535" fmla="*/ 5792231 w 7116256"/>
              <a:gd name="connsiteY1535" fmla="*/ 180374 h 6857999"/>
              <a:gd name="connsiteX1536" fmla="*/ 5794968 w 7116256"/>
              <a:gd name="connsiteY1536" fmla="*/ 171380 h 6857999"/>
              <a:gd name="connsiteX1537" fmla="*/ 5796924 w 7116256"/>
              <a:gd name="connsiteY1537" fmla="*/ 162388 h 6857999"/>
              <a:gd name="connsiteX1538" fmla="*/ 5798487 w 7116256"/>
              <a:gd name="connsiteY1538" fmla="*/ 153785 h 6857999"/>
              <a:gd name="connsiteX1539" fmla="*/ 5800052 w 7116256"/>
              <a:gd name="connsiteY1539" fmla="*/ 144403 h 6857999"/>
              <a:gd name="connsiteX1540" fmla="*/ 5801226 w 7116256"/>
              <a:gd name="connsiteY1540" fmla="*/ 135410 h 6857999"/>
              <a:gd name="connsiteX1541" fmla="*/ 5802007 w 7116256"/>
              <a:gd name="connsiteY1541" fmla="*/ 126806 h 6857999"/>
              <a:gd name="connsiteX1542" fmla="*/ 5803180 w 7116256"/>
              <a:gd name="connsiteY1542" fmla="*/ 117034 h 6857999"/>
              <a:gd name="connsiteX1543" fmla="*/ 5804355 w 7116256"/>
              <a:gd name="connsiteY1543" fmla="*/ 103347 h 6857999"/>
              <a:gd name="connsiteX1544" fmla="*/ 5803964 w 7116256"/>
              <a:gd name="connsiteY1544" fmla="*/ 89663 h 6857999"/>
              <a:gd name="connsiteX1545" fmla="*/ 5804355 w 7116256"/>
              <a:gd name="connsiteY1545" fmla="*/ 81452 h 6857999"/>
              <a:gd name="connsiteX1546" fmla="*/ 5803964 w 7116256"/>
              <a:gd name="connsiteY1546" fmla="*/ 45873 h 6857999"/>
              <a:gd name="connsiteX1547" fmla="*/ 5803967 w 7116256"/>
              <a:gd name="connsiteY1547" fmla="*/ 9900 h 6857999"/>
              <a:gd name="connsiteX1548" fmla="*/ 5803967 w 7116256"/>
              <a:gd name="connsiteY1548" fmla="*/ 0 h 6857999"/>
              <a:gd name="connsiteX1549" fmla="*/ 7116256 w 7116256"/>
              <a:gd name="connsiteY1549" fmla="*/ 0 h 6857999"/>
              <a:gd name="connsiteX1550" fmla="*/ 7116256 w 7116256"/>
              <a:gd name="connsiteY1550" fmla="*/ 1017705 h 6857999"/>
              <a:gd name="connsiteX1551" fmla="*/ 7114920 w 7116256"/>
              <a:gd name="connsiteY1551" fmla="*/ 1016654 h 6857999"/>
              <a:gd name="connsiteX1552" fmla="*/ 7100453 w 7116256"/>
              <a:gd name="connsiteY1552" fmla="*/ 1006880 h 6857999"/>
              <a:gd name="connsiteX1553" fmla="*/ 7085988 w 7116256"/>
              <a:gd name="connsiteY1553" fmla="*/ 997106 h 6857999"/>
              <a:gd name="connsiteX1554" fmla="*/ 7070740 w 7116256"/>
              <a:gd name="connsiteY1554" fmla="*/ 988896 h 6857999"/>
              <a:gd name="connsiteX1555" fmla="*/ 7055101 w 7116256"/>
              <a:gd name="connsiteY1555" fmla="*/ 981076 h 6857999"/>
              <a:gd name="connsiteX1556" fmla="*/ 7036724 w 7116256"/>
              <a:gd name="connsiteY1556" fmla="*/ 972865 h 6857999"/>
              <a:gd name="connsiteX1557" fmla="*/ 7018347 w 7116256"/>
              <a:gd name="connsiteY1557" fmla="*/ 966219 h 6857999"/>
              <a:gd name="connsiteX1558" fmla="*/ 6999579 w 7116256"/>
              <a:gd name="connsiteY1558" fmla="*/ 959964 h 6857999"/>
              <a:gd name="connsiteX1559" fmla="*/ 6980812 w 7116256"/>
              <a:gd name="connsiteY1559" fmla="*/ 954491 h 6857999"/>
              <a:gd name="connsiteX1560" fmla="*/ 6960089 w 7116256"/>
              <a:gd name="connsiteY1560" fmla="*/ 950973 h 6857999"/>
              <a:gd name="connsiteX1561" fmla="*/ 6940541 w 7116256"/>
              <a:gd name="connsiteY1561" fmla="*/ 947845 h 6857999"/>
              <a:gd name="connsiteX1562" fmla="*/ 6919819 w 7116256"/>
              <a:gd name="connsiteY1562" fmla="*/ 946674 h 6857999"/>
              <a:gd name="connsiteX1563" fmla="*/ 6899097 w 7116256"/>
              <a:gd name="connsiteY1563" fmla="*/ 945502 h 6857999"/>
              <a:gd name="connsiteX1564" fmla="*/ 6878374 w 7116256"/>
              <a:gd name="connsiteY1564" fmla="*/ 945894 h 6857999"/>
              <a:gd name="connsiteX1565" fmla="*/ 6857652 w 7116256"/>
              <a:gd name="connsiteY1565" fmla="*/ 947849 h 6857999"/>
              <a:gd name="connsiteX1566" fmla="*/ 6837319 w 7116256"/>
              <a:gd name="connsiteY1566" fmla="*/ 950978 h 6857999"/>
              <a:gd name="connsiteX1567" fmla="*/ 6817770 w 7116256"/>
              <a:gd name="connsiteY1567" fmla="*/ 954889 h 6857999"/>
              <a:gd name="connsiteX1568" fmla="*/ 6798221 w 7116256"/>
              <a:gd name="connsiteY1568" fmla="*/ 959580 h 6857999"/>
              <a:gd name="connsiteX1569" fmla="*/ 6779062 w 7116256"/>
              <a:gd name="connsiteY1569" fmla="*/ 966228 h 6857999"/>
              <a:gd name="connsiteX1570" fmla="*/ 6760686 w 7116256"/>
              <a:gd name="connsiteY1570" fmla="*/ 972875 h 6857999"/>
              <a:gd name="connsiteX1571" fmla="*/ 6742699 w 7116256"/>
              <a:gd name="connsiteY1571" fmla="*/ 980695 h 6857999"/>
              <a:gd name="connsiteX1572" fmla="*/ 6726667 w 7116256"/>
              <a:gd name="connsiteY1572" fmla="*/ 988908 h 6857999"/>
              <a:gd name="connsiteX1573" fmla="*/ 6711419 w 7116256"/>
              <a:gd name="connsiteY1573" fmla="*/ 997118 h 6857999"/>
              <a:gd name="connsiteX1574" fmla="*/ 6696953 w 7116256"/>
              <a:gd name="connsiteY1574" fmla="*/ 1006894 h 6857999"/>
              <a:gd name="connsiteX1575" fmla="*/ 6683267 w 7116256"/>
              <a:gd name="connsiteY1575" fmla="*/ 1016669 h 6857999"/>
              <a:gd name="connsiteX1576" fmla="*/ 6671930 w 7116256"/>
              <a:gd name="connsiteY1576" fmla="*/ 1024880 h 6857999"/>
              <a:gd name="connsiteX1577" fmla="*/ 6661372 w 7116256"/>
              <a:gd name="connsiteY1577" fmla="*/ 1033874 h 6857999"/>
              <a:gd name="connsiteX1578" fmla="*/ 6651205 w 7116256"/>
              <a:gd name="connsiteY1578" fmla="*/ 1043259 h 6857999"/>
              <a:gd name="connsiteX1579" fmla="*/ 6641429 w 7116256"/>
              <a:gd name="connsiteY1579" fmla="*/ 1053033 h 6857999"/>
              <a:gd name="connsiteX1580" fmla="*/ 6633220 w 7116256"/>
              <a:gd name="connsiteY1580" fmla="*/ 1061244 h 6857999"/>
              <a:gd name="connsiteX1581" fmla="*/ 6625009 w 7116256"/>
              <a:gd name="connsiteY1581" fmla="*/ 1070237 h 6857999"/>
              <a:gd name="connsiteX1582" fmla="*/ 6617189 w 7116256"/>
              <a:gd name="connsiteY1582" fmla="*/ 1079621 h 6857999"/>
              <a:gd name="connsiteX1583" fmla="*/ 6610150 w 7116256"/>
              <a:gd name="connsiteY1583" fmla="*/ 1089005 h 6857999"/>
              <a:gd name="connsiteX1584" fmla="*/ 6603501 w 7116256"/>
              <a:gd name="connsiteY1584" fmla="*/ 1097216 h 6857999"/>
              <a:gd name="connsiteX1585" fmla="*/ 6597248 w 7116256"/>
              <a:gd name="connsiteY1585" fmla="*/ 1106601 h 6857999"/>
              <a:gd name="connsiteX1586" fmla="*/ 6591382 w 7116256"/>
              <a:gd name="connsiteY1586" fmla="*/ 1115593 h 6857999"/>
              <a:gd name="connsiteX1587" fmla="*/ 6585907 w 7116256"/>
              <a:gd name="connsiteY1587" fmla="*/ 1124977 h 6857999"/>
              <a:gd name="connsiteX1588" fmla="*/ 6581213 w 7116256"/>
              <a:gd name="connsiteY1588" fmla="*/ 1133578 h 6857999"/>
              <a:gd name="connsiteX1589" fmla="*/ 6576130 w 7116256"/>
              <a:gd name="connsiteY1589" fmla="*/ 1142572 h 6857999"/>
              <a:gd name="connsiteX1590" fmla="*/ 6571829 w 7116256"/>
              <a:gd name="connsiteY1590" fmla="*/ 1151565 h 6857999"/>
              <a:gd name="connsiteX1591" fmla="*/ 6567140 w 7116256"/>
              <a:gd name="connsiteY1591" fmla="*/ 1160948 h 6857999"/>
              <a:gd name="connsiteX1592" fmla="*/ 6563620 w 7116256"/>
              <a:gd name="connsiteY1592" fmla="*/ 1169941 h 6857999"/>
              <a:gd name="connsiteX1593" fmla="*/ 6559708 w 7116256"/>
              <a:gd name="connsiteY1593" fmla="*/ 1178544 h 6857999"/>
              <a:gd name="connsiteX1594" fmla="*/ 6556581 w 7116256"/>
              <a:gd name="connsiteY1594" fmla="*/ 1187146 h 6857999"/>
              <a:gd name="connsiteX1595" fmla="*/ 6553452 w 7116256"/>
              <a:gd name="connsiteY1595" fmla="*/ 1196529 h 6857999"/>
              <a:gd name="connsiteX1596" fmla="*/ 6551107 w 7116256"/>
              <a:gd name="connsiteY1596" fmla="*/ 1205914 h 6857999"/>
              <a:gd name="connsiteX1597" fmla="*/ 6547978 w 7116256"/>
              <a:gd name="connsiteY1597" fmla="*/ 1214515 h 6857999"/>
              <a:gd name="connsiteX1598" fmla="*/ 6546023 w 7116256"/>
              <a:gd name="connsiteY1598" fmla="*/ 1223508 h 6857999"/>
              <a:gd name="connsiteX1599" fmla="*/ 6543677 w 7116256"/>
              <a:gd name="connsiteY1599" fmla="*/ 1232890 h 6857999"/>
              <a:gd name="connsiteX1600" fmla="*/ 6542113 w 7116256"/>
              <a:gd name="connsiteY1600" fmla="*/ 1242276 h 6857999"/>
              <a:gd name="connsiteX1601" fmla="*/ 6540549 w 7116256"/>
              <a:gd name="connsiteY1601" fmla="*/ 1250095 h 6857999"/>
              <a:gd name="connsiteX1602" fmla="*/ 6538984 w 7116256"/>
              <a:gd name="connsiteY1602" fmla="*/ 1259478 h 6857999"/>
              <a:gd name="connsiteX1603" fmla="*/ 6537810 w 7116256"/>
              <a:gd name="connsiteY1603" fmla="*/ 1268472 h 6857999"/>
              <a:gd name="connsiteX1604" fmla="*/ 6537810 w 7116256"/>
              <a:gd name="connsiteY1604" fmla="*/ 1277855 h 6857999"/>
              <a:gd name="connsiteX1605" fmla="*/ 6536638 w 7116256"/>
              <a:gd name="connsiteY1605" fmla="*/ 1286848 h 6857999"/>
              <a:gd name="connsiteX1606" fmla="*/ 6536244 w 7116256"/>
              <a:gd name="connsiteY1606" fmla="*/ 1295841 h 6857999"/>
              <a:gd name="connsiteX1607" fmla="*/ 6536245 w 7116256"/>
              <a:gd name="connsiteY1607" fmla="*/ 1304444 h 6857999"/>
              <a:gd name="connsiteX1608" fmla="*/ 6535464 w 7116256"/>
              <a:gd name="connsiteY1608" fmla="*/ 1309134 h 6857999"/>
              <a:gd name="connsiteX1609" fmla="*/ 6535854 w 7116256"/>
              <a:gd name="connsiteY1609" fmla="*/ 1340806 h 6857999"/>
              <a:gd name="connsiteX1610" fmla="*/ 6536242 w 7116256"/>
              <a:gd name="connsiteY1610" fmla="*/ 1377167 h 6857999"/>
              <a:gd name="connsiteX1611" fmla="*/ 6535457 w 7116256"/>
              <a:gd name="connsiteY1611" fmla="*/ 1412356 h 6857999"/>
              <a:gd name="connsiteX1612" fmla="*/ 6535850 w 7116256"/>
              <a:gd name="connsiteY1612" fmla="*/ 1448717 h 6857999"/>
              <a:gd name="connsiteX1613" fmla="*/ 6535456 w 7116256"/>
              <a:gd name="connsiteY1613" fmla="*/ 1485081 h 6857999"/>
              <a:gd name="connsiteX1614" fmla="*/ 6535848 w 7116256"/>
              <a:gd name="connsiteY1614" fmla="*/ 1520660 h 6857999"/>
              <a:gd name="connsiteX1615" fmla="*/ 6535845 w 7116256"/>
              <a:gd name="connsiteY1615" fmla="*/ 1556631 h 6857999"/>
              <a:gd name="connsiteX1616" fmla="*/ 6536235 w 7116256"/>
              <a:gd name="connsiteY1616" fmla="*/ 1592992 h 6857999"/>
              <a:gd name="connsiteX1617" fmla="*/ 6535843 w 7116256"/>
              <a:gd name="connsiteY1617" fmla="*/ 1628573 h 6857999"/>
              <a:gd name="connsiteX1618" fmla="*/ 6535451 w 7116256"/>
              <a:gd name="connsiteY1618" fmla="*/ 1664936 h 6857999"/>
              <a:gd name="connsiteX1619" fmla="*/ 6535449 w 7116256"/>
              <a:gd name="connsiteY1619" fmla="*/ 1700905 h 6857999"/>
              <a:gd name="connsiteX1620" fmla="*/ 6535838 w 7116256"/>
              <a:gd name="connsiteY1620" fmla="*/ 1736487 h 6857999"/>
              <a:gd name="connsiteX1621" fmla="*/ 6536228 w 7116256"/>
              <a:gd name="connsiteY1621" fmla="*/ 1772849 h 6857999"/>
              <a:gd name="connsiteX1622" fmla="*/ 6535446 w 7116256"/>
              <a:gd name="connsiteY1622" fmla="*/ 1808037 h 6857999"/>
              <a:gd name="connsiteX1623" fmla="*/ 6535835 w 7116256"/>
              <a:gd name="connsiteY1623" fmla="*/ 1844399 h 6857999"/>
              <a:gd name="connsiteX1624" fmla="*/ 6535444 w 7116256"/>
              <a:gd name="connsiteY1624" fmla="*/ 1880761 h 6857999"/>
              <a:gd name="connsiteX1625" fmla="*/ 6535442 w 7116256"/>
              <a:gd name="connsiteY1625" fmla="*/ 1916733 h 6857999"/>
              <a:gd name="connsiteX1626" fmla="*/ 6535833 w 7116256"/>
              <a:gd name="connsiteY1626" fmla="*/ 1952313 h 6857999"/>
              <a:gd name="connsiteX1627" fmla="*/ 6536222 w 7116256"/>
              <a:gd name="connsiteY1627" fmla="*/ 1988674 h 6857999"/>
              <a:gd name="connsiteX1628" fmla="*/ 6535829 w 7116256"/>
              <a:gd name="connsiteY1628" fmla="*/ 2024255 h 6857999"/>
              <a:gd name="connsiteX1629" fmla="*/ 6535437 w 7116256"/>
              <a:gd name="connsiteY1629" fmla="*/ 2060616 h 6857999"/>
              <a:gd name="connsiteX1630" fmla="*/ 6535435 w 7116256"/>
              <a:gd name="connsiteY1630" fmla="*/ 2096588 h 6857999"/>
              <a:gd name="connsiteX1631" fmla="*/ 6535435 w 7116256"/>
              <a:gd name="connsiteY1631" fmla="*/ 2132559 h 6857999"/>
              <a:gd name="connsiteX1632" fmla="*/ 6536215 w 7116256"/>
              <a:gd name="connsiteY1632" fmla="*/ 2168530 h 6857999"/>
              <a:gd name="connsiteX1633" fmla="*/ 6536215 w 7116256"/>
              <a:gd name="connsiteY1633" fmla="*/ 2204501 h 6857999"/>
              <a:gd name="connsiteX1634" fmla="*/ 6535430 w 7116256"/>
              <a:gd name="connsiteY1634" fmla="*/ 2240472 h 6857999"/>
              <a:gd name="connsiteX1635" fmla="*/ 6535430 w 7116256"/>
              <a:gd name="connsiteY1635" fmla="*/ 2276444 h 6857999"/>
              <a:gd name="connsiteX1636" fmla="*/ 6535427 w 7116256"/>
              <a:gd name="connsiteY1636" fmla="*/ 2312414 h 6857999"/>
              <a:gd name="connsiteX1637" fmla="*/ 6535427 w 7116256"/>
              <a:gd name="connsiteY1637" fmla="*/ 2348386 h 6857999"/>
              <a:gd name="connsiteX1638" fmla="*/ 6536207 w 7116256"/>
              <a:gd name="connsiteY1638" fmla="*/ 2384356 h 6857999"/>
              <a:gd name="connsiteX1639" fmla="*/ 6535816 w 7116256"/>
              <a:gd name="connsiteY1639" fmla="*/ 2420718 h 6857999"/>
              <a:gd name="connsiteX1640" fmla="*/ 6535423 w 7116256"/>
              <a:gd name="connsiteY1640" fmla="*/ 2456298 h 6857999"/>
              <a:gd name="connsiteX1641" fmla="*/ 6535423 w 7116256"/>
              <a:gd name="connsiteY1641" fmla="*/ 2488361 h 6857999"/>
              <a:gd name="connsiteX1642" fmla="*/ 6535423 w 7116256"/>
              <a:gd name="connsiteY1642" fmla="*/ 2492268 h 6857999"/>
              <a:gd name="connsiteX1643" fmla="*/ 6535422 w 7116256"/>
              <a:gd name="connsiteY1643" fmla="*/ 2528240 h 6857999"/>
              <a:gd name="connsiteX1644" fmla="*/ 6535419 w 7116256"/>
              <a:gd name="connsiteY1644" fmla="*/ 2564211 h 6857999"/>
              <a:gd name="connsiteX1645" fmla="*/ 6536201 w 7116256"/>
              <a:gd name="connsiteY1645" fmla="*/ 2600182 h 6857999"/>
              <a:gd name="connsiteX1646" fmla="*/ 6535416 w 7116256"/>
              <a:gd name="connsiteY1646" fmla="*/ 2636154 h 6857999"/>
              <a:gd name="connsiteX1647" fmla="*/ 6535417 w 7116256"/>
              <a:gd name="connsiteY1647" fmla="*/ 2672124 h 6857999"/>
              <a:gd name="connsiteX1648" fmla="*/ 6535414 w 7116256"/>
              <a:gd name="connsiteY1648" fmla="*/ 2708096 h 6857999"/>
              <a:gd name="connsiteX1649" fmla="*/ 6535413 w 7116256"/>
              <a:gd name="connsiteY1649" fmla="*/ 2744066 h 6857999"/>
              <a:gd name="connsiteX1650" fmla="*/ 6536194 w 7116256"/>
              <a:gd name="connsiteY1650" fmla="*/ 2780037 h 6857999"/>
              <a:gd name="connsiteX1651" fmla="*/ 6535802 w 7116256"/>
              <a:gd name="connsiteY1651" fmla="*/ 2816400 h 6857999"/>
              <a:gd name="connsiteX1652" fmla="*/ 6535410 w 7116256"/>
              <a:gd name="connsiteY1652" fmla="*/ 2851979 h 6857999"/>
              <a:gd name="connsiteX1653" fmla="*/ 6535408 w 7116256"/>
              <a:gd name="connsiteY1653" fmla="*/ 2887951 h 6857999"/>
              <a:gd name="connsiteX1654" fmla="*/ 6535408 w 7116256"/>
              <a:gd name="connsiteY1654" fmla="*/ 2923922 h 6857999"/>
              <a:gd name="connsiteX1655" fmla="*/ 6535015 w 7116256"/>
              <a:gd name="connsiteY1655" fmla="*/ 2960283 h 6857999"/>
              <a:gd name="connsiteX1656" fmla="*/ 6535795 w 7116256"/>
              <a:gd name="connsiteY1656" fmla="*/ 2996257 h 6857999"/>
              <a:gd name="connsiteX1657" fmla="*/ 6535794 w 7116256"/>
              <a:gd name="connsiteY1657" fmla="*/ 3032225 h 6857999"/>
              <a:gd name="connsiteX1658" fmla="*/ 6535403 w 7116256"/>
              <a:gd name="connsiteY1658" fmla="*/ 3067806 h 6857999"/>
              <a:gd name="connsiteX1659" fmla="*/ 6535401 w 7116256"/>
              <a:gd name="connsiteY1659" fmla="*/ 3103776 h 6857999"/>
              <a:gd name="connsiteX1660" fmla="*/ 6535009 w 7116256"/>
              <a:gd name="connsiteY1660" fmla="*/ 3140139 h 6857999"/>
              <a:gd name="connsiteX1661" fmla="*/ 6535398 w 7116256"/>
              <a:gd name="connsiteY1661" fmla="*/ 3176501 h 6857999"/>
              <a:gd name="connsiteX1662" fmla="*/ 6535788 w 7116256"/>
              <a:gd name="connsiteY1662" fmla="*/ 3212081 h 6857999"/>
              <a:gd name="connsiteX1663" fmla="*/ 6535787 w 7116256"/>
              <a:gd name="connsiteY1663" fmla="*/ 3248053 h 6857999"/>
              <a:gd name="connsiteX1664" fmla="*/ 6535394 w 7116256"/>
              <a:gd name="connsiteY1664" fmla="*/ 3283632 h 6857999"/>
              <a:gd name="connsiteX1665" fmla="*/ 6535003 w 7116256"/>
              <a:gd name="connsiteY1665" fmla="*/ 3319995 h 6857999"/>
              <a:gd name="connsiteX1666" fmla="*/ 6535002 w 7116256"/>
              <a:gd name="connsiteY1666" fmla="*/ 3355966 h 6857999"/>
              <a:gd name="connsiteX1667" fmla="*/ 6535391 w 7116256"/>
              <a:gd name="connsiteY1667" fmla="*/ 3392328 h 6857999"/>
              <a:gd name="connsiteX1668" fmla="*/ 6535780 w 7116256"/>
              <a:gd name="connsiteY1668" fmla="*/ 3427908 h 6857999"/>
              <a:gd name="connsiteX1669" fmla="*/ 6535779 w 7116256"/>
              <a:gd name="connsiteY1669" fmla="*/ 3463880 h 6857999"/>
              <a:gd name="connsiteX1670" fmla="*/ 6535386 w 7116256"/>
              <a:gd name="connsiteY1670" fmla="*/ 3499459 h 6857999"/>
              <a:gd name="connsiteX1671" fmla="*/ 6534996 w 7116256"/>
              <a:gd name="connsiteY1671" fmla="*/ 3535822 h 6857999"/>
              <a:gd name="connsiteX1672" fmla="*/ 6535384 w 7116256"/>
              <a:gd name="connsiteY1672" fmla="*/ 3572183 h 6857999"/>
              <a:gd name="connsiteX1673" fmla="*/ 6535383 w 7116256"/>
              <a:gd name="connsiteY1673" fmla="*/ 3608155 h 6857999"/>
              <a:gd name="connsiteX1674" fmla="*/ 6535773 w 7116256"/>
              <a:gd name="connsiteY1674" fmla="*/ 3643735 h 6857999"/>
              <a:gd name="connsiteX1675" fmla="*/ 6535381 w 7116256"/>
              <a:gd name="connsiteY1675" fmla="*/ 3679315 h 6857999"/>
              <a:gd name="connsiteX1676" fmla="*/ 6534988 w 7116256"/>
              <a:gd name="connsiteY1676" fmla="*/ 3715676 h 6857999"/>
              <a:gd name="connsiteX1677" fmla="*/ 6534987 w 7116256"/>
              <a:gd name="connsiteY1677" fmla="*/ 3751647 h 6857999"/>
              <a:gd name="connsiteX1678" fmla="*/ 6535377 w 7116256"/>
              <a:gd name="connsiteY1678" fmla="*/ 3788009 h 6857999"/>
              <a:gd name="connsiteX1679" fmla="*/ 6535766 w 7116256"/>
              <a:gd name="connsiteY1679" fmla="*/ 3823589 h 6857999"/>
              <a:gd name="connsiteX1680" fmla="*/ 6535764 w 7116256"/>
              <a:gd name="connsiteY1680" fmla="*/ 3859560 h 6857999"/>
              <a:gd name="connsiteX1681" fmla="*/ 6534982 w 7116256"/>
              <a:gd name="connsiteY1681" fmla="*/ 3895531 h 6857999"/>
              <a:gd name="connsiteX1682" fmla="*/ 6534981 w 7116256"/>
              <a:gd name="connsiteY1682" fmla="*/ 3931503 h 6857999"/>
              <a:gd name="connsiteX1683" fmla="*/ 6535370 w 7116256"/>
              <a:gd name="connsiteY1683" fmla="*/ 3967863 h 6857999"/>
              <a:gd name="connsiteX1684" fmla="*/ 6535370 w 7116256"/>
              <a:gd name="connsiteY1684" fmla="*/ 4003835 h 6857999"/>
              <a:gd name="connsiteX1685" fmla="*/ 6535759 w 7116256"/>
              <a:gd name="connsiteY1685" fmla="*/ 4039415 h 6857999"/>
              <a:gd name="connsiteX1686" fmla="*/ 6535368 w 7116256"/>
              <a:gd name="connsiteY1686" fmla="*/ 4075778 h 6857999"/>
              <a:gd name="connsiteX1687" fmla="*/ 6534974 w 7116256"/>
              <a:gd name="connsiteY1687" fmla="*/ 4111358 h 6857999"/>
              <a:gd name="connsiteX1688" fmla="*/ 6534974 w 7116256"/>
              <a:gd name="connsiteY1688" fmla="*/ 4147328 h 6857999"/>
              <a:gd name="connsiteX1689" fmla="*/ 6535363 w 7116256"/>
              <a:gd name="connsiteY1689" fmla="*/ 4183690 h 6857999"/>
              <a:gd name="connsiteX1690" fmla="*/ 6534971 w 7116256"/>
              <a:gd name="connsiteY1690" fmla="*/ 4220053 h 6857999"/>
              <a:gd name="connsiteX1691" fmla="*/ 6535361 w 7116256"/>
              <a:gd name="connsiteY1691" fmla="*/ 4255633 h 6857999"/>
              <a:gd name="connsiteX1692" fmla="*/ 6535358 w 7116256"/>
              <a:gd name="connsiteY1692" fmla="*/ 4291604 h 6857999"/>
              <a:gd name="connsiteX1693" fmla="*/ 6534968 w 7116256"/>
              <a:gd name="connsiteY1693" fmla="*/ 4327184 h 6857999"/>
              <a:gd name="connsiteX1694" fmla="*/ 6535357 w 7116256"/>
              <a:gd name="connsiteY1694" fmla="*/ 4363546 h 6857999"/>
              <a:gd name="connsiteX1695" fmla="*/ 6535355 w 7116256"/>
              <a:gd name="connsiteY1695" fmla="*/ 4399517 h 6857999"/>
              <a:gd name="connsiteX1696" fmla="*/ 6534965 w 7116256"/>
              <a:gd name="connsiteY1696" fmla="*/ 4435879 h 6857999"/>
              <a:gd name="connsiteX1697" fmla="*/ 6535353 w 7116256"/>
              <a:gd name="connsiteY1697" fmla="*/ 4471459 h 6857999"/>
              <a:gd name="connsiteX1698" fmla="*/ 6534961 w 7116256"/>
              <a:gd name="connsiteY1698" fmla="*/ 4507038 h 6857999"/>
              <a:gd name="connsiteX1699" fmla="*/ 6534960 w 7116256"/>
              <a:gd name="connsiteY1699" fmla="*/ 4543009 h 6857999"/>
              <a:gd name="connsiteX1700" fmla="*/ 6535740 w 7116256"/>
              <a:gd name="connsiteY1700" fmla="*/ 4575852 h 6857999"/>
              <a:gd name="connsiteX1701" fmla="*/ 6535350 w 7116256"/>
              <a:gd name="connsiteY1701" fmla="*/ 4579372 h 6857999"/>
              <a:gd name="connsiteX1702" fmla="*/ 6534959 w 7116256"/>
              <a:gd name="connsiteY1702" fmla="*/ 4588365 h 6857999"/>
              <a:gd name="connsiteX1703" fmla="*/ 6534567 w 7116256"/>
              <a:gd name="connsiteY1703" fmla="*/ 4597358 h 6857999"/>
              <a:gd name="connsiteX1704" fmla="*/ 6533785 w 7116256"/>
              <a:gd name="connsiteY1704" fmla="*/ 4606742 h 6857999"/>
              <a:gd name="connsiteX1705" fmla="*/ 6533002 w 7116256"/>
              <a:gd name="connsiteY1705" fmla="*/ 4615343 h 6857999"/>
              <a:gd name="connsiteX1706" fmla="*/ 6531830 w 7116256"/>
              <a:gd name="connsiteY1706" fmla="*/ 4624336 h 6857999"/>
              <a:gd name="connsiteX1707" fmla="*/ 6530655 w 7116256"/>
              <a:gd name="connsiteY1707" fmla="*/ 4633328 h 6857999"/>
              <a:gd name="connsiteX1708" fmla="*/ 6528701 w 7116256"/>
              <a:gd name="connsiteY1708" fmla="*/ 4642323 h 6857999"/>
              <a:gd name="connsiteX1709" fmla="*/ 6527137 w 7116256"/>
              <a:gd name="connsiteY1709" fmla="*/ 4651706 h 6857999"/>
              <a:gd name="connsiteX1710" fmla="*/ 6525181 w 7116256"/>
              <a:gd name="connsiteY1710" fmla="*/ 4660697 h 6857999"/>
              <a:gd name="connsiteX1711" fmla="*/ 6522835 w 7116256"/>
              <a:gd name="connsiteY1711" fmla="*/ 4670082 h 6857999"/>
              <a:gd name="connsiteX1712" fmla="*/ 6520878 w 7116256"/>
              <a:gd name="connsiteY1712" fmla="*/ 4678292 h 6857999"/>
              <a:gd name="connsiteX1713" fmla="*/ 6518142 w 7116256"/>
              <a:gd name="connsiteY1713" fmla="*/ 4687285 h 6857999"/>
              <a:gd name="connsiteX1714" fmla="*/ 6514232 w 7116256"/>
              <a:gd name="connsiteY1714" fmla="*/ 4696669 h 6857999"/>
              <a:gd name="connsiteX1715" fmla="*/ 6511495 w 7116256"/>
              <a:gd name="connsiteY1715" fmla="*/ 4705662 h 6857999"/>
              <a:gd name="connsiteX1716" fmla="*/ 6507584 w 7116256"/>
              <a:gd name="connsiteY1716" fmla="*/ 4714264 h 6857999"/>
              <a:gd name="connsiteX1717" fmla="*/ 6504457 w 7116256"/>
              <a:gd name="connsiteY1717" fmla="*/ 4723650 h 6857999"/>
              <a:gd name="connsiteX1718" fmla="*/ 6499764 w 7116256"/>
              <a:gd name="connsiteY1718" fmla="*/ 4733031 h 6857999"/>
              <a:gd name="connsiteX1719" fmla="*/ 6495073 w 7116256"/>
              <a:gd name="connsiteY1719" fmla="*/ 4741634 h 6857999"/>
              <a:gd name="connsiteX1720" fmla="*/ 6490380 w 7116256"/>
              <a:gd name="connsiteY1720" fmla="*/ 4751018 h 6857999"/>
              <a:gd name="connsiteX1721" fmla="*/ 6485296 w 7116256"/>
              <a:gd name="connsiteY1721" fmla="*/ 4759228 h 6857999"/>
              <a:gd name="connsiteX1722" fmla="*/ 6479823 w 7116256"/>
              <a:gd name="connsiteY1722" fmla="*/ 4768613 h 6857999"/>
              <a:gd name="connsiteX1723" fmla="*/ 6474348 w 7116256"/>
              <a:gd name="connsiteY1723" fmla="*/ 4777998 h 6857999"/>
              <a:gd name="connsiteX1724" fmla="*/ 6467308 w 7116256"/>
              <a:gd name="connsiteY1724" fmla="*/ 4786599 h 6857999"/>
              <a:gd name="connsiteX1725" fmla="*/ 6461837 w 7116256"/>
              <a:gd name="connsiteY1725" fmla="*/ 4795202 h 6857999"/>
              <a:gd name="connsiteX1726" fmla="*/ 6454406 w 7116256"/>
              <a:gd name="connsiteY1726" fmla="*/ 4804976 h 6857999"/>
              <a:gd name="connsiteX1727" fmla="*/ 6446196 w 7116256"/>
              <a:gd name="connsiteY1727" fmla="*/ 4813970 h 6857999"/>
              <a:gd name="connsiteX1728" fmla="*/ 6438376 w 7116256"/>
              <a:gd name="connsiteY1728" fmla="*/ 4822570 h 6857999"/>
              <a:gd name="connsiteX1729" fmla="*/ 6430165 w 7116256"/>
              <a:gd name="connsiteY1729" fmla="*/ 4831565 h 6857999"/>
              <a:gd name="connsiteX1730" fmla="*/ 6419998 w 7116256"/>
              <a:gd name="connsiteY1730" fmla="*/ 4840948 h 6857999"/>
              <a:gd name="connsiteX1731" fmla="*/ 6409833 w 7116256"/>
              <a:gd name="connsiteY1731" fmla="*/ 4850333 h 6857999"/>
              <a:gd name="connsiteX1732" fmla="*/ 6400447 w 7116256"/>
              <a:gd name="connsiteY1732" fmla="*/ 4858935 h 6857999"/>
              <a:gd name="connsiteX1733" fmla="*/ 6389109 w 7116256"/>
              <a:gd name="connsiteY1733" fmla="*/ 4867146 h 6857999"/>
              <a:gd name="connsiteX1734" fmla="*/ 6374643 w 7116256"/>
              <a:gd name="connsiteY1734" fmla="*/ 4877704 h 6857999"/>
              <a:gd name="connsiteX1735" fmla="*/ 6359783 w 7116256"/>
              <a:gd name="connsiteY1735" fmla="*/ 4886306 h 6857999"/>
              <a:gd name="connsiteX1736" fmla="*/ 6344927 w 7116256"/>
              <a:gd name="connsiteY1736" fmla="*/ 4895690 h 6857999"/>
              <a:gd name="connsiteX1737" fmla="*/ 6329286 w 7116256"/>
              <a:gd name="connsiteY1737" fmla="*/ 4903509 h 6857999"/>
              <a:gd name="connsiteX1738" fmla="*/ 6310909 w 7116256"/>
              <a:gd name="connsiteY1738" fmla="*/ 4911722 h 6857999"/>
              <a:gd name="connsiteX1739" fmla="*/ 6292533 w 7116256"/>
              <a:gd name="connsiteY1739" fmla="*/ 4918369 h 6857999"/>
              <a:gd name="connsiteX1740" fmla="*/ 6273373 w 7116256"/>
              <a:gd name="connsiteY1740" fmla="*/ 4925017 h 6857999"/>
              <a:gd name="connsiteX1741" fmla="*/ 6253825 w 7116256"/>
              <a:gd name="connsiteY1741" fmla="*/ 4929708 h 6857999"/>
              <a:gd name="connsiteX1742" fmla="*/ 6233885 w 7116256"/>
              <a:gd name="connsiteY1742" fmla="*/ 4934010 h 6857999"/>
              <a:gd name="connsiteX1743" fmla="*/ 6213942 w 7116256"/>
              <a:gd name="connsiteY1743" fmla="*/ 4936748 h 6857999"/>
              <a:gd name="connsiteX1744" fmla="*/ 6193611 w 7116256"/>
              <a:gd name="connsiteY1744" fmla="*/ 4938313 h 6857999"/>
              <a:gd name="connsiteX1745" fmla="*/ 6172106 w 7116256"/>
              <a:gd name="connsiteY1745" fmla="*/ 4939486 h 6857999"/>
              <a:gd name="connsiteX1746" fmla="*/ 6151384 w 7116256"/>
              <a:gd name="connsiteY1746" fmla="*/ 4938315 h 6857999"/>
              <a:gd name="connsiteX1747" fmla="*/ 6130663 w 7116256"/>
              <a:gd name="connsiteY1747" fmla="*/ 4937142 h 6857999"/>
              <a:gd name="connsiteX1748" fmla="*/ 6109939 w 7116256"/>
              <a:gd name="connsiteY1748" fmla="*/ 4934406 h 6857999"/>
              <a:gd name="connsiteX1749" fmla="*/ 6090000 w 7116256"/>
              <a:gd name="connsiteY1749" fmla="*/ 4930106 h 6857999"/>
              <a:gd name="connsiteX1750" fmla="*/ 6070451 w 7116256"/>
              <a:gd name="connsiteY1750" fmla="*/ 4924633 h 6857999"/>
              <a:gd name="connsiteX1751" fmla="*/ 6051292 w 7116256"/>
              <a:gd name="connsiteY1751" fmla="*/ 4918769 h 6857999"/>
              <a:gd name="connsiteX1752" fmla="*/ 6032525 w 7116256"/>
              <a:gd name="connsiteY1752" fmla="*/ 4911732 h 6857999"/>
              <a:gd name="connsiteX1753" fmla="*/ 6014931 w 7116256"/>
              <a:gd name="connsiteY1753" fmla="*/ 4903521 h 6857999"/>
              <a:gd name="connsiteX1754" fmla="*/ 5999292 w 7116256"/>
              <a:gd name="connsiteY1754" fmla="*/ 4895701 h 6857999"/>
              <a:gd name="connsiteX1755" fmla="*/ 5984434 w 7116256"/>
              <a:gd name="connsiteY1755" fmla="*/ 4887100 h 6857999"/>
              <a:gd name="connsiteX1756" fmla="*/ 5969185 w 7116256"/>
              <a:gd name="connsiteY1756" fmla="*/ 4877326 h 6857999"/>
              <a:gd name="connsiteX1757" fmla="*/ 5955111 w 7116256"/>
              <a:gd name="connsiteY1757" fmla="*/ 4867161 h 6857999"/>
              <a:gd name="connsiteX1758" fmla="*/ 5944554 w 7116256"/>
              <a:gd name="connsiteY1758" fmla="*/ 4858951 h 6857999"/>
              <a:gd name="connsiteX1759" fmla="*/ 5933998 w 7116256"/>
              <a:gd name="connsiteY1759" fmla="*/ 4849958 h 6857999"/>
              <a:gd name="connsiteX1760" fmla="*/ 5923832 w 7116256"/>
              <a:gd name="connsiteY1760" fmla="*/ 4840575 h 6857999"/>
              <a:gd name="connsiteX1761" fmla="*/ 5914059 w 7116256"/>
              <a:gd name="connsiteY1761" fmla="*/ 4830800 h 6857999"/>
              <a:gd name="connsiteX1762" fmla="*/ 5905848 w 7116256"/>
              <a:gd name="connsiteY1762" fmla="*/ 4822589 h 6857999"/>
              <a:gd name="connsiteX1763" fmla="*/ 5898028 w 7116256"/>
              <a:gd name="connsiteY1763" fmla="*/ 4813988 h 6857999"/>
              <a:gd name="connsiteX1764" fmla="*/ 5890210 w 7116256"/>
              <a:gd name="connsiteY1764" fmla="*/ 4805386 h 6857999"/>
              <a:gd name="connsiteX1765" fmla="*/ 5882781 w 7116256"/>
              <a:gd name="connsiteY1765" fmla="*/ 4794831 h 6857999"/>
              <a:gd name="connsiteX1766" fmla="*/ 5876134 w 7116256"/>
              <a:gd name="connsiteY1766" fmla="*/ 4786620 h 6857999"/>
              <a:gd name="connsiteX1767" fmla="*/ 5870661 w 7116256"/>
              <a:gd name="connsiteY1767" fmla="*/ 4778018 h 6857999"/>
              <a:gd name="connsiteX1768" fmla="*/ 5864404 w 7116256"/>
              <a:gd name="connsiteY1768" fmla="*/ 4768634 h 6857999"/>
              <a:gd name="connsiteX1769" fmla="*/ 5858931 w 7116256"/>
              <a:gd name="connsiteY1769" fmla="*/ 4759250 h 6857999"/>
              <a:gd name="connsiteX1770" fmla="*/ 5854240 w 7116256"/>
              <a:gd name="connsiteY1770" fmla="*/ 4750650 h 6857999"/>
              <a:gd name="connsiteX1771" fmla="*/ 5849156 w 7116256"/>
              <a:gd name="connsiteY1771" fmla="*/ 4741657 h 6857999"/>
              <a:gd name="connsiteX1772" fmla="*/ 5844855 w 7116256"/>
              <a:gd name="connsiteY1772" fmla="*/ 4732665 h 6857999"/>
              <a:gd name="connsiteX1773" fmla="*/ 5840165 w 7116256"/>
              <a:gd name="connsiteY1773" fmla="*/ 4723280 h 6857999"/>
              <a:gd name="connsiteX1774" fmla="*/ 5836645 w 7116256"/>
              <a:gd name="connsiteY1774" fmla="*/ 4714289 h 6857999"/>
              <a:gd name="connsiteX1775" fmla="*/ 5833127 w 7116256"/>
              <a:gd name="connsiteY1775" fmla="*/ 4706077 h 6857999"/>
              <a:gd name="connsiteX1776" fmla="*/ 5829608 w 7116256"/>
              <a:gd name="connsiteY1776" fmla="*/ 4697086 h 6857999"/>
              <a:gd name="connsiteX1777" fmla="*/ 5826090 w 7116256"/>
              <a:gd name="connsiteY1777" fmla="*/ 4687309 h 6857999"/>
              <a:gd name="connsiteX1778" fmla="*/ 5824527 w 7116256"/>
              <a:gd name="connsiteY1778" fmla="*/ 4678707 h 6857999"/>
              <a:gd name="connsiteX1779" fmla="*/ 5821399 w 7116256"/>
              <a:gd name="connsiteY1779" fmla="*/ 4670108 h 6857999"/>
              <a:gd name="connsiteX1780" fmla="*/ 5819053 w 7116256"/>
              <a:gd name="connsiteY1780" fmla="*/ 4660724 h 6857999"/>
              <a:gd name="connsiteX1781" fmla="*/ 5817098 w 7116256"/>
              <a:gd name="connsiteY1781" fmla="*/ 4651731 h 6857999"/>
              <a:gd name="connsiteX1782" fmla="*/ 5815537 w 7116256"/>
              <a:gd name="connsiteY1782" fmla="*/ 4642347 h 6857999"/>
              <a:gd name="connsiteX1783" fmla="*/ 5813189 w 7116256"/>
              <a:gd name="connsiteY1783" fmla="*/ 4633744 h 6857999"/>
              <a:gd name="connsiteX1784" fmla="*/ 5812408 w 7116256"/>
              <a:gd name="connsiteY1784" fmla="*/ 4625143 h 6857999"/>
              <a:gd name="connsiteX1785" fmla="*/ 5810845 w 7116256"/>
              <a:gd name="connsiteY1785" fmla="*/ 4615759 h 6857999"/>
              <a:gd name="connsiteX1786" fmla="*/ 5810845 w 7116256"/>
              <a:gd name="connsiteY1786" fmla="*/ 4606376 h 6857999"/>
              <a:gd name="connsiteX1787" fmla="*/ 5809671 w 7116256"/>
              <a:gd name="connsiteY1787" fmla="*/ 4597384 h 6857999"/>
              <a:gd name="connsiteX1788" fmla="*/ 5809672 w 7116256"/>
              <a:gd name="connsiteY1788" fmla="*/ 4588782 h 6857999"/>
              <a:gd name="connsiteX1789" fmla="*/ 5808891 w 7116256"/>
              <a:gd name="connsiteY1789" fmla="*/ 4579399 h 6857999"/>
              <a:gd name="connsiteX1790" fmla="*/ 5809281 w 7116256"/>
              <a:gd name="connsiteY1790" fmla="*/ 4576661 h 6857999"/>
              <a:gd name="connsiteX1791" fmla="*/ 5808892 w 7116256"/>
              <a:gd name="connsiteY1791" fmla="*/ 4543427 h 6857999"/>
              <a:gd name="connsiteX1792" fmla="*/ 5808892 w 7116256"/>
              <a:gd name="connsiteY1792" fmla="*/ 4507455 h 6857999"/>
              <a:gd name="connsiteX1793" fmla="*/ 5809676 w 7116256"/>
              <a:gd name="connsiteY1793" fmla="*/ 4471485 h 6857999"/>
              <a:gd name="connsiteX1794" fmla="*/ 5809285 w 7116256"/>
              <a:gd name="connsiteY1794" fmla="*/ 4435905 h 6857999"/>
              <a:gd name="connsiteX1795" fmla="*/ 5809287 w 7116256"/>
              <a:gd name="connsiteY1795" fmla="*/ 4399934 h 6857999"/>
              <a:gd name="connsiteX1796" fmla="*/ 5808898 w 7116256"/>
              <a:gd name="connsiteY1796" fmla="*/ 4363572 h 6857999"/>
              <a:gd name="connsiteX1797" fmla="*/ 5808899 w 7116256"/>
              <a:gd name="connsiteY1797" fmla="*/ 4327600 h 6857999"/>
              <a:gd name="connsiteX1798" fmla="*/ 5809291 w 7116256"/>
              <a:gd name="connsiteY1798" fmla="*/ 4291238 h 6857999"/>
              <a:gd name="connsiteX1799" fmla="*/ 5809292 w 7116256"/>
              <a:gd name="connsiteY1799" fmla="*/ 4256049 h 6857999"/>
              <a:gd name="connsiteX1800" fmla="*/ 5809293 w 7116256"/>
              <a:gd name="connsiteY1800" fmla="*/ 4220078 h 6857999"/>
              <a:gd name="connsiteX1801" fmla="*/ 5808904 w 7116256"/>
              <a:gd name="connsiteY1801" fmla="*/ 4183716 h 6857999"/>
              <a:gd name="connsiteX1802" fmla="*/ 5808906 w 7116256"/>
              <a:gd name="connsiteY1802" fmla="*/ 4147744 h 6857999"/>
              <a:gd name="connsiteX1803" fmla="*/ 5809297 w 7116256"/>
              <a:gd name="connsiteY1803" fmla="*/ 4111382 h 6857999"/>
              <a:gd name="connsiteX1804" fmla="*/ 5809300 w 7116256"/>
              <a:gd name="connsiteY1804" fmla="*/ 4075412 h 6857999"/>
              <a:gd name="connsiteX1805" fmla="*/ 5809300 w 7116256"/>
              <a:gd name="connsiteY1805" fmla="*/ 4040222 h 6857999"/>
              <a:gd name="connsiteX1806" fmla="*/ 5809302 w 7116256"/>
              <a:gd name="connsiteY1806" fmla="*/ 4004252 h 6857999"/>
              <a:gd name="connsiteX1807" fmla="*/ 5808912 w 7116256"/>
              <a:gd name="connsiteY1807" fmla="*/ 3967889 h 6857999"/>
              <a:gd name="connsiteX1808" fmla="*/ 5809304 w 7116256"/>
              <a:gd name="connsiteY1808" fmla="*/ 3931528 h 6857999"/>
              <a:gd name="connsiteX1809" fmla="*/ 5809305 w 7116256"/>
              <a:gd name="connsiteY1809" fmla="*/ 3895556 h 6857999"/>
              <a:gd name="connsiteX1810" fmla="*/ 5809699 w 7116256"/>
              <a:gd name="connsiteY1810" fmla="*/ 3859977 h 6857999"/>
              <a:gd name="connsiteX1811" fmla="*/ 5809307 w 7116256"/>
              <a:gd name="connsiteY1811" fmla="*/ 3824397 h 6857999"/>
              <a:gd name="connsiteX1812" fmla="*/ 5808918 w 7116256"/>
              <a:gd name="connsiteY1812" fmla="*/ 3788034 h 6857999"/>
              <a:gd name="connsiteX1813" fmla="*/ 5809311 w 7116256"/>
              <a:gd name="connsiteY1813" fmla="*/ 3751673 h 6857999"/>
              <a:gd name="connsiteX1814" fmla="*/ 5809312 w 7116256"/>
              <a:gd name="connsiteY1814" fmla="*/ 3715702 h 6857999"/>
              <a:gd name="connsiteX1815" fmla="*/ 5809313 w 7116256"/>
              <a:gd name="connsiteY1815" fmla="*/ 3679730 h 6857999"/>
              <a:gd name="connsiteX1816" fmla="*/ 5809312 w 7116256"/>
              <a:gd name="connsiteY1816" fmla="*/ 3668783 h 6857999"/>
              <a:gd name="connsiteX1817" fmla="*/ 5809314 w 7116256"/>
              <a:gd name="connsiteY1817" fmla="*/ 3656271 h 6857999"/>
              <a:gd name="connsiteX1818" fmla="*/ 5808923 w 7116256"/>
              <a:gd name="connsiteY1818" fmla="*/ 3644149 h 6857999"/>
              <a:gd name="connsiteX1819" fmla="*/ 5807751 w 7116256"/>
              <a:gd name="connsiteY1819" fmla="*/ 3635159 h 6857999"/>
              <a:gd name="connsiteX1820" fmla="*/ 5806578 w 7116256"/>
              <a:gd name="connsiteY1820" fmla="*/ 3625384 h 6857999"/>
              <a:gd name="connsiteX1821" fmla="*/ 5805795 w 7116256"/>
              <a:gd name="connsiteY1821" fmla="*/ 3616781 h 6857999"/>
              <a:gd name="connsiteX1822" fmla="*/ 5804234 w 7116256"/>
              <a:gd name="connsiteY1822" fmla="*/ 3608180 h 6857999"/>
              <a:gd name="connsiteX1823" fmla="*/ 5803060 w 7116256"/>
              <a:gd name="connsiteY1823" fmla="*/ 3599187 h 6857999"/>
              <a:gd name="connsiteX1824" fmla="*/ 5800715 w 7116256"/>
              <a:gd name="connsiteY1824" fmla="*/ 3589802 h 6857999"/>
              <a:gd name="connsiteX1825" fmla="*/ 5798369 w 7116256"/>
              <a:gd name="connsiteY1825" fmla="*/ 3581202 h 6857999"/>
              <a:gd name="connsiteX1826" fmla="*/ 5796414 w 7116256"/>
              <a:gd name="connsiteY1826" fmla="*/ 3572209 h 6857999"/>
              <a:gd name="connsiteX1827" fmla="*/ 5794068 w 7116256"/>
              <a:gd name="connsiteY1827" fmla="*/ 3562824 h 6857999"/>
              <a:gd name="connsiteX1828" fmla="*/ 5790550 w 7116256"/>
              <a:gd name="connsiteY1828" fmla="*/ 3553832 h 6857999"/>
              <a:gd name="connsiteX1829" fmla="*/ 5787813 w 7116256"/>
              <a:gd name="connsiteY1829" fmla="*/ 3544840 h 6857999"/>
              <a:gd name="connsiteX1830" fmla="*/ 5784295 w 7116256"/>
              <a:gd name="connsiteY1830" fmla="*/ 3536629 h 6857999"/>
              <a:gd name="connsiteX1831" fmla="*/ 5780385 w 7116256"/>
              <a:gd name="connsiteY1831" fmla="*/ 3526464 h 6857999"/>
              <a:gd name="connsiteX1832" fmla="*/ 5776476 w 7116256"/>
              <a:gd name="connsiteY1832" fmla="*/ 3517861 h 6857999"/>
              <a:gd name="connsiteX1833" fmla="*/ 5772176 w 7116256"/>
              <a:gd name="connsiteY1833" fmla="*/ 3508869 h 6857999"/>
              <a:gd name="connsiteX1834" fmla="*/ 5767483 w 7116256"/>
              <a:gd name="connsiteY1834" fmla="*/ 3500267 h 6857999"/>
              <a:gd name="connsiteX1835" fmla="*/ 5762792 w 7116256"/>
              <a:gd name="connsiteY1835" fmla="*/ 3490884 h 6857999"/>
              <a:gd name="connsiteX1836" fmla="*/ 5757709 w 7116256"/>
              <a:gd name="connsiteY1836" fmla="*/ 3481890 h 6857999"/>
              <a:gd name="connsiteX1837" fmla="*/ 5751844 w 7116256"/>
              <a:gd name="connsiteY1837" fmla="*/ 3472897 h 6857999"/>
              <a:gd name="connsiteX1838" fmla="*/ 5746371 w 7116256"/>
              <a:gd name="connsiteY1838" fmla="*/ 3464297 h 6857999"/>
              <a:gd name="connsiteX1839" fmla="*/ 5740116 w 7116256"/>
              <a:gd name="connsiteY1839" fmla="*/ 3454914 h 6857999"/>
              <a:gd name="connsiteX1840" fmla="*/ 5732297 w 7116256"/>
              <a:gd name="connsiteY1840" fmla="*/ 3445531 h 6857999"/>
              <a:gd name="connsiteX1841" fmla="*/ 5725650 w 7116256"/>
              <a:gd name="connsiteY1841" fmla="*/ 3436537 h 6857999"/>
              <a:gd name="connsiteX1842" fmla="*/ 5717830 w 7116256"/>
              <a:gd name="connsiteY1842" fmla="*/ 3427937 h 6857999"/>
              <a:gd name="connsiteX1843" fmla="*/ 5709620 w 7116256"/>
              <a:gd name="connsiteY1843" fmla="*/ 3418944 h 6857999"/>
              <a:gd name="connsiteX1844" fmla="*/ 5700237 w 7116256"/>
              <a:gd name="connsiteY1844" fmla="*/ 3409561 h 6857999"/>
              <a:gd name="connsiteX1845" fmla="*/ 5691635 w 7116256"/>
              <a:gd name="connsiteY1845" fmla="*/ 3400959 h 6857999"/>
              <a:gd name="connsiteX1846" fmla="*/ 5681861 w 7116256"/>
              <a:gd name="connsiteY1846" fmla="*/ 3391967 h 6857999"/>
              <a:gd name="connsiteX1847" fmla="*/ 5669349 w 7116256"/>
              <a:gd name="connsiteY1847" fmla="*/ 3382583 h 6857999"/>
              <a:gd name="connsiteX1848" fmla="*/ 5656837 w 7116256"/>
              <a:gd name="connsiteY1848" fmla="*/ 3373199 h 6857999"/>
              <a:gd name="connsiteX1849" fmla="*/ 5643935 w 7116256"/>
              <a:gd name="connsiteY1849" fmla="*/ 3364207 h 6857999"/>
              <a:gd name="connsiteX1850" fmla="*/ 5631423 w 7116256"/>
              <a:gd name="connsiteY1850" fmla="*/ 3356388 h 6857999"/>
              <a:gd name="connsiteX1851" fmla="*/ 5621259 w 7116256"/>
              <a:gd name="connsiteY1851" fmla="*/ 3350914 h 6857999"/>
              <a:gd name="connsiteX1852" fmla="*/ 5611484 w 7116256"/>
              <a:gd name="connsiteY1852" fmla="*/ 3345050 h 6857999"/>
              <a:gd name="connsiteX1853" fmla="*/ 5600926 w 7116256"/>
              <a:gd name="connsiteY1853" fmla="*/ 3340749 h 6857999"/>
              <a:gd name="connsiteX1854" fmla="*/ 5591152 w 7116256"/>
              <a:gd name="connsiteY1854" fmla="*/ 3335666 h 6857999"/>
              <a:gd name="connsiteX1855" fmla="*/ 5579814 w 7116256"/>
              <a:gd name="connsiteY1855" fmla="*/ 3331366 h 6857999"/>
              <a:gd name="connsiteX1856" fmla="*/ 5570039 w 7116256"/>
              <a:gd name="connsiteY1856" fmla="*/ 3327066 h 6857999"/>
              <a:gd name="connsiteX1857" fmla="*/ 5559484 w 7116256"/>
              <a:gd name="connsiteY1857" fmla="*/ 3323547 h 6857999"/>
              <a:gd name="connsiteX1858" fmla="*/ 5548144 w 7116256"/>
              <a:gd name="connsiteY1858" fmla="*/ 3320029 h 6857999"/>
              <a:gd name="connsiteX1859" fmla="*/ 5536024 w 7116256"/>
              <a:gd name="connsiteY1859" fmla="*/ 3316510 h 6857999"/>
              <a:gd name="connsiteX1860" fmla="*/ 5523121 w 7116256"/>
              <a:gd name="connsiteY1860" fmla="*/ 3313773 h 6857999"/>
              <a:gd name="connsiteX1861" fmla="*/ 5511391 w 7116256"/>
              <a:gd name="connsiteY1861" fmla="*/ 3311429 h 6857999"/>
              <a:gd name="connsiteX1862" fmla="*/ 5498489 w 7116256"/>
              <a:gd name="connsiteY1862" fmla="*/ 3309473 h 6857999"/>
              <a:gd name="connsiteX1863" fmla="*/ 5485196 w 7116256"/>
              <a:gd name="connsiteY1863" fmla="*/ 3307910 h 6857999"/>
              <a:gd name="connsiteX1864" fmla="*/ 5472683 w 7116256"/>
              <a:gd name="connsiteY1864" fmla="*/ 3307128 h 6857999"/>
              <a:gd name="connsiteX1865" fmla="*/ 5459782 w 7116256"/>
              <a:gd name="connsiteY1865" fmla="*/ 3305956 h 6857999"/>
              <a:gd name="connsiteX1866" fmla="*/ 5446487 w 7116256"/>
              <a:gd name="connsiteY1866" fmla="*/ 3305957 h 6857999"/>
              <a:gd name="connsiteX1867" fmla="*/ 5433193 w 7116256"/>
              <a:gd name="connsiteY1867" fmla="*/ 3305175 h 6857999"/>
              <a:gd name="connsiteX1868" fmla="*/ 5419899 w 7116256"/>
              <a:gd name="connsiteY1868" fmla="*/ 3306740 h 6857999"/>
              <a:gd name="connsiteX1869" fmla="*/ 5406999 w 7116256"/>
              <a:gd name="connsiteY1869" fmla="*/ 3307913 h 6857999"/>
              <a:gd name="connsiteX1870" fmla="*/ 5394094 w 7116256"/>
              <a:gd name="connsiteY1870" fmla="*/ 3309087 h 6857999"/>
              <a:gd name="connsiteX1871" fmla="*/ 5381583 w 7116256"/>
              <a:gd name="connsiteY1871" fmla="*/ 3311432 h 6857999"/>
              <a:gd name="connsiteX1872" fmla="*/ 5369072 w 7116256"/>
              <a:gd name="connsiteY1872" fmla="*/ 3313779 h 6857999"/>
              <a:gd name="connsiteX1873" fmla="*/ 5356560 w 7116256"/>
              <a:gd name="connsiteY1873" fmla="*/ 3316908 h 6857999"/>
              <a:gd name="connsiteX1874" fmla="*/ 5344047 w 7116256"/>
              <a:gd name="connsiteY1874" fmla="*/ 3320036 h 6857999"/>
              <a:gd name="connsiteX1875" fmla="*/ 5334273 w 7116256"/>
              <a:gd name="connsiteY1875" fmla="*/ 3323556 h 6857999"/>
              <a:gd name="connsiteX1876" fmla="*/ 5322935 w 7116256"/>
              <a:gd name="connsiteY1876" fmla="*/ 3327075 h 6857999"/>
              <a:gd name="connsiteX1877" fmla="*/ 5312376 w 7116256"/>
              <a:gd name="connsiteY1877" fmla="*/ 3331375 h 6857999"/>
              <a:gd name="connsiteX1878" fmla="*/ 5301429 w 7116256"/>
              <a:gd name="connsiteY1878" fmla="*/ 3335287 h 6857999"/>
              <a:gd name="connsiteX1879" fmla="*/ 5291263 w 7116256"/>
              <a:gd name="connsiteY1879" fmla="*/ 3340761 h 6857999"/>
              <a:gd name="connsiteX1880" fmla="*/ 5281488 w 7116256"/>
              <a:gd name="connsiteY1880" fmla="*/ 3345061 h 6857999"/>
              <a:gd name="connsiteX1881" fmla="*/ 5271715 w 7116256"/>
              <a:gd name="connsiteY1881" fmla="*/ 3350927 h 6857999"/>
              <a:gd name="connsiteX1882" fmla="*/ 5261548 w 7116256"/>
              <a:gd name="connsiteY1882" fmla="*/ 3355619 h 6857999"/>
              <a:gd name="connsiteX1883" fmla="*/ 5248255 w 7116256"/>
              <a:gd name="connsiteY1883" fmla="*/ 3364222 h 6857999"/>
              <a:gd name="connsiteX1884" fmla="*/ 5235741 w 7116256"/>
              <a:gd name="connsiteY1884" fmla="*/ 3372823 h 6857999"/>
              <a:gd name="connsiteX1885" fmla="*/ 5222838 w 7116256"/>
              <a:gd name="connsiteY1885" fmla="*/ 3382598 h 6857999"/>
              <a:gd name="connsiteX1886" fmla="*/ 5211500 w 7116256"/>
              <a:gd name="connsiteY1886" fmla="*/ 3392373 h 6857999"/>
              <a:gd name="connsiteX1887" fmla="*/ 5201333 w 7116256"/>
              <a:gd name="connsiteY1887" fmla="*/ 3400196 h 6857999"/>
              <a:gd name="connsiteX1888" fmla="*/ 5191951 w 7116256"/>
              <a:gd name="connsiteY1888" fmla="*/ 3409578 h 6857999"/>
              <a:gd name="connsiteX1889" fmla="*/ 5182957 w 7116256"/>
              <a:gd name="connsiteY1889" fmla="*/ 3418572 h 6857999"/>
              <a:gd name="connsiteX1890" fmla="*/ 5174745 w 7116256"/>
              <a:gd name="connsiteY1890" fmla="*/ 3428346 h 6857999"/>
              <a:gd name="connsiteX1891" fmla="*/ 5166925 w 7116256"/>
              <a:gd name="connsiteY1891" fmla="*/ 3436949 h 6857999"/>
              <a:gd name="connsiteX1892" fmla="*/ 5159887 w 7116256"/>
              <a:gd name="connsiteY1892" fmla="*/ 3445549 h 6857999"/>
              <a:gd name="connsiteX1893" fmla="*/ 5152848 w 7116256"/>
              <a:gd name="connsiteY1893" fmla="*/ 3454935 h 6857999"/>
              <a:gd name="connsiteX1894" fmla="*/ 5146593 w 7116256"/>
              <a:gd name="connsiteY1894" fmla="*/ 3464317 h 6857999"/>
              <a:gd name="connsiteX1895" fmla="*/ 5140336 w 7116256"/>
              <a:gd name="connsiteY1895" fmla="*/ 3472920 h 6857999"/>
              <a:gd name="connsiteX1896" fmla="*/ 5134863 w 7116256"/>
              <a:gd name="connsiteY1896" fmla="*/ 3481523 h 6857999"/>
              <a:gd name="connsiteX1897" fmla="*/ 5129779 w 7116256"/>
              <a:gd name="connsiteY1897" fmla="*/ 3490515 h 6857999"/>
              <a:gd name="connsiteX1898" fmla="*/ 5124695 w 7116256"/>
              <a:gd name="connsiteY1898" fmla="*/ 3500290 h 6857999"/>
              <a:gd name="connsiteX1899" fmla="*/ 5120396 w 7116256"/>
              <a:gd name="connsiteY1899" fmla="*/ 3508501 h 6857999"/>
              <a:gd name="connsiteX1900" fmla="*/ 5116092 w 7116256"/>
              <a:gd name="connsiteY1900" fmla="*/ 3518276 h 6857999"/>
              <a:gd name="connsiteX1901" fmla="*/ 5112181 w 7116256"/>
              <a:gd name="connsiteY1901" fmla="*/ 3526878 h 6857999"/>
              <a:gd name="connsiteX1902" fmla="*/ 5108665 w 7116256"/>
              <a:gd name="connsiteY1902" fmla="*/ 3535870 h 6857999"/>
              <a:gd name="connsiteX1903" fmla="*/ 5104755 w 7116256"/>
              <a:gd name="connsiteY1903" fmla="*/ 3545255 h 6857999"/>
              <a:gd name="connsiteX1904" fmla="*/ 5101626 w 7116256"/>
              <a:gd name="connsiteY1904" fmla="*/ 3553856 h 6857999"/>
              <a:gd name="connsiteX1905" fmla="*/ 5098889 w 7116256"/>
              <a:gd name="connsiteY1905" fmla="*/ 3562848 h 6857999"/>
              <a:gd name="connsiteX1906" fmla="*/ 5095760 w 7116256"/>
              <a:gd name="connsiteY1906" fmla="*/ 3572234 h 6857999"/>
              <a:gd name="connsiteX1907" fmla="*/ 5093805 w 7116256"/>
              <a:gd name="connsiteY1907" fmla="*/ 3581226 h 6857999"/>
              <a:gd name="connsiteX1908" fmla="*/ 5092241 w 7116256"/>
              <a:gd name="connsiteY1908" fmla="*/ 3589829 h 6857999"/>
              <a:gd name="connsiteX1909" fmla="*/ 5090286 w 7116256"/>
              <a:gd name="connsiteY1909" fmla="*/ 3598820 h 6857999"/>
              <a:gd name="connsiteX1910" fmla="*/ 5088331 w 7116256"/>
              <a:gd name="connsiteY1910" fmla="*/ 3608596 h 6857999"/>
              <a:gd name="connsiteX1911" fmla="*/ 5087158 w 7116256"/>
              <a:gd name="connsiteY1911" fmla="*/ 3617589 h 6857999"/>
              <a:gd name="connsiteX1912" fmla="*/ 5085982 w 7116256"/>
              <a:gd name="connsiteY1912" fmla="*/ 3625799 h 6857999"/>
              <a:gd name="connsiteX1913" fmla="*/ 5084420 w 7116256"/>
              <a:gd name="connsiteY1913" fmla="*/ 3635183 h 6857999"/>
              <a:gd name="connsiteX1914" fmla="*/ 5083637 w 7116256"/>
              <a:gd name="connsiteY1914" fmla="*/ 3643785 h 6857999"/>
              <a:gd name="connsiteX1915" fmla="*/ 5082854 w 7116256"/>
              <a:gd name="connsiteY1915" fmla="*/ 3656298 h 6857999"/>
              <a:gd name="connsiteX1916" fmla="*/ 5083244 w 7116256"/>
              <a:gd name="connsiteY1916" fmla="*/ 3669199 h 6857999"/>
              <a:gd name="connsiteX1917" fmla="*/ 5082853 w 7116256"/>
              <a:gd name="connsiteY1917" fmla="*/ 3679756 h 6857999"/>
              <a:gd name="connsiteX1918" fmla="*/ 5083243 w 7116256"/>
              <a:gd name="connsiteY1918" fmla="*/ 3716117 h 6857999"/>
              <a:gd name="connsiteX1919" fmla="*/ 5083242 w 7116256"/>
              <a:gd name="connsiteY1919" fmla="*/ 3752089 h 6857999"/>
              <a:gd name="connsiteX1920" fmla="*/ 5083242 w 7116256"/>
              <a:gd name="connsiteY1920" fmla="*/ 3788060 h 6857999"/>
              <a:gd name="connsiteX1921" fmla="*/ 5083241 w 7116256"/>
              <a:gd name="connsiteY1921" fmla="*/ 3824031 h 6857999"/>
              <a:gd name="connsiteX1922" fmla="*/ 5083239 w 7116256"/>
              <a:gd name="connsiteY1922" fmla="*/ 3859220 h 6857999"/>
              <a:gd name="connsiteX1923" fmla="*/ 5083237 w 7116256"/>
              <a:gd name="connsiteY1923" fmla="*/ 3895973 h 6857999"/>
              <a:gd name="connsiteX1924" fmla="*/ 5083236 w 7116256"/>
              <a:gd name="connsiteY1924" fmla="*/ 3931945 h 6857999"/>
              <a:gd name="connsiteX1925" fmla="*/ 5083235 w 7116256"/>
              <a:gd name="connsiteY1925" fmla="*/ 3967915 h 6857999"/>
              <a:gd name="connsiteX1926" fmla="*/ 5083235 w 7116256"/>
              <a:gd name="connsiteY1926" fmla="*/ 4003886 h 6857999"/>
              <a:gd name="connsiteX1927" fmla="*/ 5082842 w 7116256"/>
              <a:gd name="connsiteY1927" fmla="*/ 4040247 h 6857999"/>
              <a:gd name="connsiteX1928" fmla="*/ 5082841 w 7116256"/>
              <a:gd name="connsiteY1928" fmla="*/ 4075439 h 6857999"/>
              <a:gd name="connsiteX1929" fmla="*/ 5083230 w 7116256"/>
              <a:gd name="connsiteY1929" fmla="*/ 4111799 h 6857999"/>
              <a:gd name="connsiteX1930" fmla="*/ 5083227 w 7116256"/>
              <a:gd name="connsiteY1930" fmla="*/ 4147769 h 6857999"/>
              <a:gd name="connsiteX1931" fmla="*/ 5083227 w 7116256"/>
              <a:gd name="connsiteY1931" fmla="*/ 4183740 h 6857999"/>
              <a:gd name="connsiteX1932" fmla="*/ 5082835 w 7116256"/>
              <a:gd name="connsiteY1932" fmla="*/ 4220103 h 6857999"/>
              <a:gd name="connsiteX1933" fmla="*/ 5083226 w 7116256"/>
              <a:gd name="connsiteY1933" fmla="*/ 4256466 h 6857999"/>
              <a:gd name="connsiteX1934" fmla="*/ 5083222 w 7116256"/>
              <a:gd name="connsiteY1934" fmla="*/ 4291653 h 6857999"/>
              <a:gd name="connsiteX1935" fmla="*/ 5083222 w 7116256"/>
              <a:gd name="connsiteY1935" fmla="*/ 4327625 h 6857999"/>
              <a:gd name="connsiteX1936" fmla="*/ 5082831 w 7116256"/>
              <a:gd name="connsiteY1936" fmla="*/ 4349131 h 6857999"/>
              <a:gd name="connsiteX1937" fmla="*/ 5082829 w 7116256"/>
              <a:gd name="connsiteY1937" fmla="*/ 4356950 h 6857999"/>
              <a:gd name="connsiteX1938" fmla="*/ 5083221 w 7116256"/>
              <a:gd name="connsiteY1938" fmla="*/ 4363596 h 6857999"/>
              <a:gd name="connsiteX1939" fmla="*/ 5082438 w 7116256"/>
              <a:gd name="connsiteY1939" fmla="*/ 4372980 h 6857999"/>
              <a:gd name="connsiteX1940" fmla="*/ 5081656 w 7116256"/>
              <a:gd name="connsiteY1940" fmla="*/ 4381582 h 6857999"/>
              <a:gd name="connsiteX1941" fmla="*/ 5080482 w 7116256"/>
              <a:gd name="connsiteY1941" fmla="*/ 4390576 h 6857999"/>
              <a:gd name="connsiteX1942" fmla="*/ 5079700 w 7116256"/>
              <a:gd name="connsiteY1942" fmla="*/ 4399175 h 6857999"/>
              <a:gd name="connsiteX1943" fmla="*/ 5078136 w 7116256"/>
              <a:gd name="connsiteY1943" fmla="*/ 4408562 h 6857999"/>
              <a:gd name="connsiteX1944" fmla="*/ 5076572 w 7116256"/>
              <a:gd name="connsiteY1944" fmla="*/ 4417943 h 6857999"/>
              <a:gd name="connsiteX1945" fmla="*/ 5074617 w 7116256"/>
              <a:gd name="connsiteY1945" fmla="*/ 4426939 h 6857999"/>
              <a:gd name="connsiteX1946" fmla="*/ 5073051 w 7116256"/>
              <a:gd name="connsiteY1946" fmla="*/ 4435540 h 6857999"/>
              <a:gd name="connsiteX1947" fmla="*/ 5070314 w 7116256"/>
              <a:gd name="connsiteY1947" fmla="*/ 4444532 h 6857999"/>
              <a:gd name="connsiteX1948" fmla="*/ 5067969 w 7116256"/>
              <a:gd name="connsiteY1948" fmla="*/ 4453916 h 6857999"/>
              <a:gd name="connsiteX1949" fmla="*/ 5065232 w 7116256"/>
              <a:gd name="connsiteY1949" fmla="*/ 4462908 h 6857999"/>
              <a:gd name="connsiteX1950" fmla="*/ 5062103 w 7116256"/>
              <a:gd name="connsiteY1950" fmla="*/ 4471511 h 6857999"/>
              <a:gd name="connsiteX1951" fmla="*/ 5058584 w 7116256"/>
              <a:gd name="connsiteY1951" fmla="*/ 4481285 h 6857999"/>
              <a:gd name="connsiteX1952" fmla="*/ 5054674 w 7116256"/>
              <a:gd name="connsiteY1952" fmla="*/ 4489887 h 6857999"/>
              <a:gd name="connsiteX1953" fmla="*/ 5050765 w 7116256"/>
              <a:gd name="connsiteY1953" fmla="*/ 4498489 h 6857999"/>
              <a:gd name="connsiteX1954" fmla="*/ 5046854 w 7116256"/>
              <a:gd name="connsiteY1954" fmla="*/ 4507091 h 6857999"/>
              <a:gd name="connsiteX1955" fmla="*/ 5042161 w 7116256"/>
              <a:gd name="connsiteY1955" fmla="*/ 4517256 h 6857999"/>
              <a:gd name="connsiteX1956" fmla="*/ 5037079 w 7116256"/>
              <a:gd name="connsiteY1956" fmla="*/ 4526250 h 6857999"/>
              <a:gd name="connsiteX1957" fmla="*/ 5032386 w 7116256"/>
              <a:gd name="connsiteY1957" fmla="*/ 4534852 h 6857999"/>
              <a:gd name="connsiteX1958" fmla="*/ 5026911 w 7116256"/>
              <a:gd name="connsiteY1958" fmla="*/ 4544235 h 6857999"/>
              <a:gd name="connsiteX1959" fmla="*/ 5020265 w 7116256"/>
              <a:gd name="connsiteY1959" fmla="*/ 4553229 h 6857999"/>
              <a:gd name="connsiteX1960" fmla="*/ 5014401 w 7116256"/>
              <a:gd name="connsiteY1960" fmla="*/ 4562222 h 6857999"/>
              <a:gd name="connsiteX1961" fmla="*/ 5007754 w 7116256"/>
              <a:gd name="connsiteY1961" fmla="*/ 4571215 h 6857999"/>
              <a:gd name="connsiteX1962" fmla="*/ 5000714 w 7116256"/>
              <a:gd name="connsiteY1962" fmla="*/ 4579818 h 6857999"/>
              <a:gd name="connsiteX1963" fmla="*/ 4992503 w 7116256"/>
              <a:gd name="connsiteY1963" fmla="*/ 4588810 h 6857999"/>
              <a:gd name="connsiteX1964" fmla="*/ 4984683 w 7116256"/>
              <a:gd name="connsiteY1964" fmla="*/ 4598194 h 6857999"/>
              <a:gd name="connsiteX1965" fmla="*/ 4975691 w 7116256"/>
              <a:gd name="connsiteY1965" fmla="*/ 4607186 h 6857999"/>
              <a:gd name="connsiteX1966" fmla="*/ 4967088 w 7116256"/>
              <a:gd name="connsiteY1966" fmla="*/ 4615789 h 6857999"/>
              <a:gd name="connsiteX1967" fmla="*/ 4955750 w 7116256"/>
              <a:gd name="connsiteY1967" fmla="*/ 4625563 h 6857999"/>
              <a:gd name="connsiteX1968" fmla="*/ 4944801 w 7116256"/>
              <a:gd name="connsiteY1968" fmla="*/ 4634947 h 6857999"/>
              <a:gd name="connsiteX1969" fmla="*/ 4933072 w 7116256"/>
              <a:gd name="connsiteY1969" fmla="*/ 4643550 h 6857999"/>
              <a:gd name="connsiteX1970" fmla="*/ 4921342 w 7116256"/>
              <a:gd name="connsiteY1970" fmla="*/ 4651371 h 6857999"/>
              <a:gd name="connsiteX1971" fmla="*/ 4904918 w 7116256"/>
              <a:gd name="connsiteY1971" fmla="*/ 4662319 h 6857999"/>
              <a:gd name="connsiteX1972" fmla="*/ 4887715 w 7116256"/>
              <a:gd name="connsiteY1972" fmla="*/ 4671702 h 6857999"/>
              <a:gd name="connsiteX1973" fmla="*/ 4869731 w 7116256"/>
              <a:gd name="connsiteY1973" fmla="*/ 4680306 h 6857999"/>
              <a:gd name="connsiteX1974" fmla="*/ 4852135 w 7116256"/>
              <a:gd name="connsiteY1974" fmla="*/ 4687736 h 6857999"/>
              <a:gd name="connsiteX1975" fmla="*/ 4836886 w 7116256"/>
              <a:gd name="connsiteY1975" fmla="*/ 4692818 h 6857999"/>
              <a:gd name="connsiteX1976" fmla="*/ 4820462 w 7116256"/>
              <a:gd name="connsiteY1976" fmla="*/ 4698291 h 6857999"/>
              <a:gd name="connsiteX1977" fmla="*/ 4804434 w 7116256"/>
              <a:gd name="connsiteY1977" fmla="*/ 4702595 h 6857999"/>
              <a:gd name="connsiteX1978" fmla="*/ 4788401 w 7116256"/>
              <a:gd name="connsiteY1978" fmla="*/ 4706113 h 6857999"/>
              <a:gd name="connsiteX1979" fmla="*/ 4771591 w 7116256"/>
              <a:gd name="connsiteY1979" fmla="*/ 4708852 h 6857999"/>
              <a:gd name="connsiteX1980" fmla="*/ 4754777 w 7116256"/>
              <a:gd name="connsiteY1980" fmla="*/ 4710808 h 6857999"/>
              <a:gd name="connsiteX1981" fmla="*/ 4737572 w 7116256"/>
              <a:gd name="connsiteY1981" fmla="*/ 4712371 h 6857999"/>
              <a:gd name="connsiteX1982" fmla="*/ 4719980 w 7116256"/>
              <a:gd name="connsiteY1982" fmla="*/ 4711982 h 6857999"/>
              <a:gd name="connsiteX1983" fmla="*/ 4702384 w 7116256"/>
              <a:gd name="connsiteY1983" fmla="*/ 4712373 h 6857999"/>
              <a:gd name="connsiteX1984" fmla="*/ 4685181 w 7116256"/>
              <a:gd name="connsiteY1984" fmla="*/ 4710811 h 6857999"/>
              <a:gd name="connsiteX1985" fmla="*/ 4668760 w 7116256"/>
              <a:gd name="connsiteY1985" fmla="*/ 4708464 h 6857999"/>
              <a:gd name="connsiteX1986" fmla="*/ 4651556 w 7116256"/>
              <a:gd name="connsiteY1986" fmla="*/ 4706119 h 6857999"/>
              <a:gd name="connsiteX1987" fmla="*/ 4635526 w 7116256"/>
              <a:gd name="connsiteY1987" fmla="*/ 4702599 h 6857999"/>
              <a:gd name="connsiteX1988" fmla="*/ 4619496 w 7116256"/>
              <a:gd name="connsiteY1988" fmla="*/ 4698300 h 6857999"/>
              <a:gd name="connsiteX1989" fmla="*/ 4603465 w 7116256"/>
              <a:gd name="connsiteY1989" fmla="*/ 4693218 h 6857999"/>
              <a:gd name="connsiteX1990" fmla="*/ 4587824 w 7116256"/>
              <a:gd name="connsiteY1990" fmla="*/ 4687744 h 6857999"/>
              <a:gd name="connsiteX1991" fmla="*/ 4569840 w 7116256"/>
              <a:gd name="connsiteY1991" fmla="*/ 4679925 h 6857999"/>
              <a:gd name="connsiteX1992" fmla="*/ 4552247 w 7116256"/>
              <a:gd name="connsiteY1992" fmla="*/ 4671714 h 6857999"/>
              <a:gd name="connsiteX1993" fmla="*/ 4535041 w 7116256"/>
              <a:gd name="connsiteY1993" fmla="*/ 4662332 h 6857999"/>
              <a:gd name="connsiteX1994" fmla="*/ 4518622 w 7116256"/>
              <a:gd name="connsiteY1994" fmla="*/ 4651384 h 6857999"/>
              <a:gd name="connsiteX1995" fmla="*/ 4506892 w 7116256"/>
              <a:gd name="connsiteY1995" fmla="*/ 4643564 h 6857999"/>
              <a:gd name="connsiteX1996" fmla="*/ 4495164 w 7116256"/>
              <a:gd name="connsiteY1996" fmla="*/ 4634963 h 6857999"/>
              <a:gd name="connsiteX1997" fmla="*/ 4484217 w 7116256"/>
              <a:gd name="connsiteY1997" fmla="*/ 4625580 h 6857999"/>
              <a:gd name="connsiteX1998" fmla="*/ 4473269 w 7116256"/>
              <a:gd name="connsiteY1998" fmla="*/ 4616196 h 6857999"/>
              <a:gd name="connsiteX1999" fmla="*/ 4464276 w 7116256"/>
              <a:gd name="connsiteY1999" fmla="*/ 4607203 h 6857999"/>
              <a:gd name="connsiteX2000" fmla="*/ 4455675 w 7116256"/>
              <a:gd name="connsiteY2000" fmla="*/ 4598603 h 6857999"/>
              <a:gd name="connsiteX2001" fmla="*/ 4447465 w 7116256"/>
              <a:gd name="connsiteY2001" fmla="*/ 4588829 h 6857999"/>
              <a:gd name="connsiteX2002" fmla="*/ 4439253 w 7116256"/>
              <a:gd name="connsiteY2002" fmla="*/ 4579838 h 6857999"/>
              <a:gd name="connsiteX2003" fmla="*/ 4432215 w 7116256"/>
              <a:gd name="connsiteY2003" fmla="*/ 4571235 h 6857999"/>
              <a:gd name="connsiteX2004" fmla="*/ 4425569 w 7116256"/>
              <a:gd name="connsiteY2004" fmla="*/ 4562242 h 6857999"/>
              <a:gd name="connsiteX2005" fmla="*/ 4419705 w 7116256"/>
              <a:gd name="connsiteY2005" fmla="*/ 4553249 h 6857999"/>
              <a:gd name="connsiteX2006" fmla="*/ 4413059 w 7116256"/>
              <a:gd name="connsiteY2006" fmla="*/ 4544257 h 6857999"/>
              <a:gd name="connsiteX2007" fmla="*/ 4407583 w 7116256"/>
              <a:gd name="connsiteY2007" fmla="*/ 4534874 h 6857999"/>
              <a:gd name="connsiteX2008" fmla="*/ 4402892 w 7116256"/>
              <a:gd name="connsiteY2008" fmla="*/ 4526272 h 6857999"/>
              <a:gd name="connsiteX2009" fmla="*/ 4397809 w 7116256"/>
              <a:gd name="connsiteY2009" fmla="*/ 4517278 h 6857999"/>
              <a:gd name="connsiteX2010" fmla="*/ 4393510 w 7116256"/>
              <a:gd name="connsiteY2010" fmla="*/ 4507506 h 6857999"/>
              <a:gd name="connsiteX2011" fmla="*/ 4388818 w 7116256"/>
              <a:gd name="connsiteY2011" fmla="*/ 4498904 h 6857999"/>
              <a:gd name="connsiteX2012" fmla="*/ 4385301 w 7116256"/>
              <a:gd name="connsiteY2012" fmla="*/ 4489911 h 6857999"/>
              <a:gd name="connsiteX2013" fmla="*/ 4381390 w 7116256"/>
              <a:gd name="connsiteY2013" fmla="*/ 4481309 h 6857999"/>
              <a:gd name="connsiteX2014" fmla="*/ 4378262 w 7116256"/>
              <a:gd name="connsiteY2014" fmla="*/ 4471926 h 6857999"/>
              <a:gd name="connsiteX2015" fmla="*/ 4375135 w 7116256"/>
              <a:gd name="connsiteY2015" fmla="*/ 4463324 h 6857999"/>
              <a:gd name="connsiteX2016" fmla="*/ 4372400 w 7116256"/>
              <a:gd name="connsiteY2016" fmla="*/ 4454331 h 6857999"/>
              <a:gd name="connsiteX2017" fmla="*/ 4370053 w 7116256"/>
              <a:gd name="connsiteY2017" fmla="*/ 4444949 h 6857999"/>
              <a:gd name="connsiteX2018" fmla="*/ 4367316 w 7116256"/>
              <a:gd name="connsiteY2018" fmla="*/ 4435954 h 6857999"/>
              <a:gd name="connsiteX2019" fmla="*/ 4365363 w 7116256"/>
              <a:gd name="connsiteY2019" fmla="*/ 4426962 h 6857999"/>
              <a:gd name="connsiteX2020" fmla="*/ 4363407 w 7116256"/>
              <a:gd name="connsiteY2020" fmla="*/ 4417970 h 6857999"/>
              <a:gd name="connsiteX2021" fmla="*/ 4361842 w 7116256"/>
              <a:gd name="connsiteY2021" fmla="*/ 4408585 h 6857999"/>
              <a:gd name="connsiteX2022" fmla="*/ 4360670 w 7116256"/>
              <a:gd name="connsiteY2022" fmla="*/ 4399594 h 6857999"/>
              <a:gd name="connsiteX2023" fmla="*/ 4359499 w 7116256"/>
              <a:gd name="connsiteY2023" fmla="*/ 4390600 h 6857999"/>
              <a:gd name="connsiteX2024" fmla="*/ 4358716 w 7116256"/>
              <a:gd name="connsiteY2024" fmla="*/ 4381998 h 6857999"/>
              <a:gd name="connsiteX2025" fmla="*/ 4357541 w 7116256"/>
              <a:gd name="connsiteY2025" fmla="*/ 4373005 h 6857999"/>
              <a:gd name="connsiteX2026" fmla="*/ 4357153 w 7116256"/>
              <a:gd name="connsiteY2026" fmla="*/ 4364013 h 6857999"/>
              <a:gd name="connsiteX2027" fmla="*/ 4357153 w 7116256"/>
              <a:gd name="connsiteY2027" fmla="*/ 4356975 h 6857999"/>
              <a:gd name="connsiteX2028" fmla="*/ 4357153 w 7116256"/>
              <a:gd name="connsiteY2028" fmla="*/ 4349154 h 6857999"/>
              <a:gd name="connsiteX2029" fmla="*/ 4357155 w 7116256"/>
              <a:gd name="connsiteY2029" fmla="*/ 4328042 h 6857999"/>
              <a:gd name="connsiteX2030" fmla="*/ 4356374 w 7116256"/>
              <a:gd name="connsiteY2030" fmla="*/ 4292071 h 6857999"/>
              <a:gd name="connsiteX2031" fmla="*/ 4356766 w 7116256"/>
              <a:gd name="connsiteY2031" fmla="*/ 4255708 h 6857999"/>
              <a:gd name="connsiteX2032" fmla="*/ 4357157 w 7116256"/>
              <a:gd name="connsiteY2032" fmla="*/ 4220128 h 6857999"/>
              <a:gd name="connsiteX2033" fmla="*/ 4357160 w 7116256"/>
              <a:gd name="connsiteY2033" fmla="*/ 4184158 h 6857999"/>
              <a:gd name="connsiteX2034" fmla="*/ 4357160 w 7116256"/>
              <a:gd name="connsiteY2034" fmla="*/ 4148186 h 6857999"/>
              <a:gd name="connsiteX2035" fmla="*/ 4357162 w 7116256"/>
              <a:gd name="connsiteY2035" fmla="*/ 4111434 h 6857999"/>
              <a:gd name="connsiteX2036" fmla="*/ 4356773 w 7116256"/>
              <a:gd name="connsiteY2036" fmla="*/ 4075852 h 6857999"/>
              <a:gd name="connsiteX2037" fmla="*/ 4357164 w 7116256"/>
              <a:gd name="connsiteY2037" fmla="*/ 4040274 h 6857999"/>
              <a:gd name="connsiteX2038" fmla="*/ 4357165 w 7116256"/>
              <a:gd name="connsiteY2038" fmla="*/ 4004303 h 6857999"/>
              <a:gd name="connsiteX2039" fmla="*/ 4357167 w 7116256"/>
              <a:gd name="connsiteY2039" fmla="*/ 3968332 h 6857999"/>
              <a:gd name="connsiteX2040" fmla="*/ 4357169 w 7116256"/>
              <a:gd name="connsiteY2040" fmla="*/ 3932360 h 6857999"/>
              <a:gd name="connsiteX2041" fmla="*/ 4357168 w 7116256"/>
              <a:gd name="connsiteY2041" fmla="*/ 3895607 h 6857999"/>
              <a:gd name="connsiteX2042" fmla="*/ 4356779 w 7116256"/>
              <a:gd name="connsiteY2042" fmla="*/ 3860029 h 6857999"/>
              <a:gd name="connsiteX2043" fmla="*/ 4357172 w 7116256"/>
              <a:gd name="connsiteY2043" fmla="*/ 3824447 h 6857999"/>
              <a:gd name="connsiteX2044" fmla="*/ 4357172 w 7116256"/>
              <a:gd name="connsiteY2044" fmla="*/ 3788475 h 6857999"/>
              <a:gd name="connsiteX2045" fmla="*/ 4357176 w 7116256"/>
              <a:gd name="connsiteY2045" fmla="*/ 3752505 h 6857999"/>
              <a:gd name="connsiteX2046" fmla="*/ 4357175 w 7116256"/>
              <a:gd name="connsiteY2046" fmla="*/ 3715752 h 6857999"/>
              <a:gd name="connsiteX2047" fmla="*/ 4357177 w 7116256"/>
              <a:gd name="connsiteY2047" fmla="*/ 3679780 h 6857999"/>
              <a:gd name="connsiteX2048" fmla="*/ 4356788 w 7116256"/>
              <a:gd name="connsiteY2048" fmla="*/ 3644201 h 6857999"/>
              <a:gd name="connsiteX2049" fmla="*/ 4357180 w 7116256"/>
              <a:gd name="connsiteY2049" fmla="*/ 3608621 h 6857999"/>
              <a:gd name="connsiteX2050" fmla="*/ 4357182 w 7116256"/>
              <a:gd name="connsiteY2050" fmla="*/ 3572650 h 6857999"/>
              <a:gd name="connsiteX2051" fmla="*/ 4357573 w 7116256"/>
              <a:gd name="connsiteY2051" fmla="*/ 3536288 h 6857999"/>
              <a:gd name="connsiteX2052" fmla="*/ 4357184 w 7116256"/>
              <a:gd name="connsiteY2052" fmla="*/ 3499926 h 6857999"/>
              <a:gd name="connsiteX2053" fmla="*/ 4357184 w 7116256"/>
              <a:gd name="connsiteY2053" fmla="*/ 3463955 h 6857999"/>
              <a:gd name="connsiteX2054" fmla="*/ 4356795 w 7116256"/>
              <a:gd name="connsiteY2054" fmla="*/ 3428375 h 6857999"/>
              <a:gd name="connsiteX2055" fmla="*/ 4357188 w 7116256"/>
              <a:gd name="connsiteY2055" fmla="*/ 3392795 h 6857999"/>
              <a:gd name="connsiteX2056" fmla="*/ 4357578 w 7116256"/>
              <a:gd name="connsiteY2056" fmla="*/ 3356433 h 6857999"/>
              <a:gd name="connsiteX2057" fmla="*/ 4357189 w 7116256"/>
              <a:gd name="connsiteY2057" fmla="*/ 3320071 h 6857999"/>
              <a:gd name="connsiteX2058" fmla="*/ 4357190 w 7116256"/>
              <a:gd name="connsiteY2058" fmla="*/ 3284099 h 6857999"/>
              <a:gd name="connsiteX2059" fmla="*/ 4356801 w 7116256"/>
              <a:gd name="connsiteY2059" fmla="*/ 3248519 h 6857999"/>
              <a:gd name="connsiteX2060" fmla="*/ 4356804 w 7116256"/>
              <a:gd name="connsiteY2060" fmla="*/ 3212548 h 6857999"/>
              <a:gd name="connsiteX2061" fmla="*/ 4357585 w 7116256"/>
              <a:gd name="connsiteY2061" fmla="*/ 3176577 h 6857999"/>
              <a:gd name="connsiteX2062" fmla="*/ 4357588 w 7116256"/>
              <a:gd name="connsiteY2062" fmla="*/ 3140607 h 6857999"/>
              <a:gd name="connsiteX2063" fmla="*/ 4357196 w 7116256"/>
              <a:gd name="connsiteY2063" fmla="*/ 3104245 h 6857999"/>
              <a:gd name="connsiteX2064" fmla="*/ 4357198 w 7116256"/>
              <a:gd name="connsiteY2064" fmla="*/ 3068275 h 6857999"/>
              <a:gd name="connsiteX2065" fmla="*/ 4356810 w 7116256"/>
              <a:gd name="connsiteY2065" fmla="*/ 3032693 h 6857999"/>
              <a:gd name="connsiteX2066" fmla="*/ 4356810 w 7116256"/>
              <a:gd name="connsiteY2066" fmla="*/ 2996722 h 6857999"/>
              <a:gd name="connsiteX2067" fmla="*/ 4357594 w 7116256"/>
              <a:gd name="connsiteY2067" fmla="*/ 2960751 h 6857999"/>
              <a:gd name="connsiteX2068" fmla="*/ 4357201 w 7116256"/>
              <a:gd name="connsiteY2068" fmla="*/ 2924390 h 6857999"/>
              <a:gd name="connsiteX2069" fmla="*/ 4357203 w 7116256"/>
              <a:gd name="connsiteY2069" fmla="*/ 2897020 h 6857999"/>
              <a:gd name="connsiteX2070" fmla="*/ 4357205 w 7116256"/>
              <a:gd name="connsiteY2070" fmla="*/ 2893111 h 6857999"/>
              <a:gd name="connsiteX2071" fmla="*/ 4357204 w 7116256"/>
              <a:gd name="connsiteY2071" fmla="*/ 2888418 h 6857999"/>
              <a:gd name="connsiteX2072" fmla="*/ 4356814 w 7116256"/>
              <a:gd name="connsiteY2072" fmla="*/ 2879425 h 6857999"/>
              <a:gd name="connsiteX2073" fmla="*/ 4355642 w 7116256"/>
              <a:gd name="connsiteY2073" fmla="*/ 2870433 h 6857999"/>
              <a:gd name="connsiteX2074" fmla="*/ 4355643 w 7116256"/>
              <a:gd name="connsiteY2074" fmla="*/ 2861050 h 6857999"/>
              <a:gd name="connsiteX2075" fmla="*/ 4354469 w 7116256"/>
              <a:gd name="connsiteY2075" fmla="*/ 2852057 h 6857999"/>
              <a:gd name="connsiteX2076" fmla="*/ 4353686 w 7116256"/>
              <a:gd name="connsiteY2076" fmla="*/ 2843454 h 6857999"/>
              <a:gd name="connsiteX2077" fmla="*/ 4352123 w 7116256"/>
              <a:gd name="connsiteY2077" fmla="*/ 2834071 h 6857999"/>
              <a:gd name="connsiteX2078" fmla="*/ 4349777 w 7116256"/>
              <a:gd name="connsiteY2078" fmla="*/ 2825470 h 6857999"/>
              <a:gd name="connsiteX2079" fmla="*/ 4347822 w 7116256"/>
              <a:gd name="connsiteY2079" fmla="*/ 2816477 h 6857999"/>
              <a:gd name="connsiteX2080" fmla="*/ 4346260 w 7116256"/>
              <a:gd name="connsiteY2080" fmla="*/ 2807874 h 6857999"/>
              <a:gd name="connsiteX2081" fmla="*/ 4343913 w 7116256"/>
              <a:gd name="connsiteY2081" fmla="*/ 2798491 h 6857999"/>
              <a:gd name="connsiteX2082" fmla="*/ 4340787 w 7116256"/>
              <a:gd name="connsiteY2082" fmla="*/ 2789890 h 6857999"/>
              <a:gd name="connsiteX2083" fmla="*/ 4338440 w 7116256"/>
              <a:gd name="connsiteY2083" fmla="*/ 2780505 h 6857999"/>
              <a:gd name="connsiteX2084" fmla="*/ 4334923 w 7116256"/>
              <a:gd name="connsiteY2084" fmla="*/ 2771514 h 6857999"/>
              <a:gd name="connsiteX2085" fmla="*/ 4331013 w 7116256"/>
              <a:gd name="connsiteY2085" fmla="*/ 2762130 h 6857999"/>
              <a:gd name="connsiteX2086" fmla="*/ 4327494 w 7116256"/>
              <a:gd name="connsiteY2086" fmla="*/ 2753137 h 6857999"/>
              <a:gd name="connsiteX2087" fmla="*/ 4323583 w 7116256"/>
              <a:gd name="connsiteY2087" fmla="*/ 2744535 h 6857999"/>
              <a:gd name="connsiteX2088" fmla="*/ 4319283 w 7116256"/>
              <a:gd name="connsiteY2088" fmla="*/ 2734761 h 6857999"/>
              <a:gd name="connsiteX2089" fmla="*/ 4314592 w 7116256"/>
              <a:gd name="connsiteY2089" fmla="*/ 2726158 h 6857999"/>
              <a:gd name="connsiteX2090" fmla="*/ 4309508 w 7116256"/>
              <a:gd name="connsiteY2090" fmla="*/ 2717167 h 6857999"/>
              <a:gd name="connsiteX2091" fmla="*/ 4304817 w 7116256"/>
              <a:gd name="connsiteY2091" fmla="*/ 2708565 h 6857999"/>
              <a:gd name="connsiteX2092" fmla="*/ 4298171 w 7116256"/>
              <a:gd name="connsiteY2092" fmla="*/ 2699572 h 6857999"/>
              <a:gd name="connsiteX2093" fmla="*/ 4292307 w 7116256"/>
              <a:gd name="connsiteY2093" fmla="*/ 2690579 h 6857999"/>
              <a:gd name="connsiteX2094" fmla="*/ 4286052 w 7116256"/>
              <a:gd name="connsiteY2094" fmla="*/ 2681197 h 6857999"/>
              <a:gd name="connsiteX2095" fmla="*/ 4279014 w 7116256"/>
              <a:gd name="connsiteY2095" fmla="*/ 2672595 h 6857999"/>
              <a:gd name="connsiteX2096" fmla="*/ 4271978 w 7116256"/>
              <a:gd name="connsiteY2096" fmla="*/ 2663211 h 6857999"/>
              <a:gd name="connsiteX2097" fmla="*/ 4263373 w 7116256"/>
              <a:gd name="connsiteY2097" fmla="*/ 2653827 h 6857999"/>
              <a:gd name="connsiteX2098" fmla="*/ 4255165 w 7116256"/>
              <a:gd name="connsiteY2098" fmla="*/ 2645618 h 6857999"/>
              <a:gd name="connsiteX2099" fmla="*/ 4246562 w 7116256"/>
              <a:gd name="connsiteY2099" fmla="*/ 2637015 h 6857999"/>
              <a:gd name="connsiteX2100" fmla="*/ 4236788 w 7116256"/>
              <a:gd name="connsiteY2100" fmla="*/ 2627241 h 6857999"/>
              <a:gd name="connsiteX2101" fmla="*/ 4225450 w 7116256"/>
              <a:gd name="connsiteY2101" fmla="*/ 2617468 h 6857999"/>
              <a:gd name="connsiteX2102" fmla="*/ 4214504 w 7116256"/>
              <a:gd name="connsiteY2102" fmla="*/ 2608865 h 6857999"/>
              <a:gd name="connsiteX2103" fmla="*/ 4203162 w 7116256"/>
              <a:gd name="connsiteY2103" fmla="*/ 2600655 h 6857999"/>
              <a:gd name="connsiteX2104" fmla="*/ 4188307 w 7116256"/>
              <a:gd name="connsiteY2104" fmla="*/ 2590490 h 6857999"/>
              <a:gd name="connsiteX2105" fmla="*/ 4171886 w 7116256"/>
              <a:gd name="connsiteY2105" fmla="*/ 2581106 h 6857999"/>
              <a:gd name="connsiteX2106" fmla="*/ 4156638 w 7116256"/>
              <a:gd name="connsiteY2106" fmla="*/ 2572115 h 6857999"/>
              <a:gd name="connsiteX2107" fmla="*/ 4139434 w 7116256"/>
              <a:gd name="connsiteY2107" fmla="*/ 2565077 h 6857999"/>
              <a:gd name="connsiteX2108" fmla="*/ 4123012 w 7116256"/>
              <a:gd name="connsiteY2108" fmla="*/ 2558041 h 6857999"/>
              <a:gd name="connsiteX2109" fmla="*/ 4105810 w 7116256"/>
              <a:gd name="connsiteY2109" fmla="*/ 2551785 h 6857999"/>
              <a:gd name="connsiteX2110" fmla="*/ 4087825 w 7116256"/>
              <a:gd name="connsiteY2110" fmla="*/ 2546313 h 6857999"/>
              <a:gd name="connsiteX2111" fmla="*/ 4069450 w 7116256"/>
              <a:gd name="connsiteY2111" fmla="*/ 2542012 h 6857999"/>
              <a:gd name="connsiteX2112" fmla="*/ 4051072 w 7116256"/>
              <a:gd name="connsiteY2112" fmla="*/ 2539275 h 6857999"/>
              <a:gd name="connsiteX2113" fmla="*/ 4032303 w 7116256"/>
              <a:gd name="connsiteY2113" fmla="*/ 2536148 h 6857999"/>
              <a:gd name="connsiteX2114" fmla="*/ 4013538 w 7116256"/>
              <a:gd name="connsiteY2114" fmla="*/ 2534584 h 6857999"/>
              <a:gd name="connsiteX2115" fmla="*/ 3994378 w 7116256"/>
              <a:gd name="connsiteY2115" fmla="*/ 2534195 h 6857999"/>
              <a:gd name="connsiteX2116" fmla="*/ 3974828 w 7116256"/>
              <a:gd name="connsiteY2116" fmla="*/ 2534978 h 6857999"/>
              <a:gd name="connsiteX2117" fmla="*/ 3955671 w 7116256"/>
              <a:gd name="connsiteY2117" fmla="*/ 2536932 h 6857999"/>
              <a:gd name="connsiteX2118" fmla="*/ 3937294 w 7116256"/>
              <a:gd name="connsiteY2118" fmla="*/ 2538887 h 6857999"/>
              <a:gd name="connsiteX2119" fmla="*/ 3918526 w 7116256"/>
              <a:gd name="connsiteY2119" fmla="*/ 2542798 h 6857999"/>
              <a:gd name="connsiteX2120" fmla="*/ 3900931 w 7116256"/>
              <a:gd name="connsiteY2120" fmla="*/ 2546317 h 6857999"/>
              <a:gd name="connsiteX2121" fmla="*/ 3882946 w 7116256"/>
              <a:gd name="connsiteY2121" fmla="*/ 2551793 h 6857999"/>
              <a:gd name="connsiteX2122" fmla="*/ 3865351 w 7116256"/>
              <a:gd name="connsiteY2122" fmla="*/ 2557659 h 6857999"/>
              <a:gd name="connsiteX2123" fmla="*/ 3848929 w 7116256"/>
              <a:gd name="connsiteY2123" fmla="*/ 2564697 h 6857999"/>
              <a:gd name="connsiteX2124" fmla="*/ 3832117 w 7116256"/>
              <a:gd name="connsiteY2124" fmla="*/ 2572126 h 6857999"/>
              <a:gd name="connsiteX2125" fmla="*/ 3815304 w 7116256"/>
              <a:gd name="connsiteY2125" fmla="*/ 2581118 h 6857999"/>
              <a:gd name="connsiteX2126" fmla="*/ 3800445 w 7116256"/>
              <a:gd name="connsiteY2126" fmla="*/ 2590504 h 6857999"/>
              <a:gd name="connsiteX2127" fmla="*/ 3785588 w 7116256"/>
              <a:gd name="connsiteY2127" fmla="*/ 2600670 h 6857999"/>
              <a:gd name="connsiteX2128" fmla="*/ 3774248 w 7116256"/>
              <a:gd name="connsiteY2128" fmla="*/ 2608882 h 6857999"/>
              <a:gd name="connsiteX2129" fmla="*/ 3762129 w 7116256"/>
              <a:gd name="connsiteY2129" fmla="*/ 2617874 h 6857999"/>
              <a:gd name="connsiteX2130" fmla="*/ 3751960 w 7116256"/>
              <a:gd name="connsiteY2130" fmla="*/ 2627258 h 6857999"/>
              <a:gd name="connsiteX2131" fmla="*/ 3741796 w 7116256"/>
              <a:gd name="connsiteY2131" fmla="*/ 2636643 h 6857999"/>
              <a:gd name="connsiteX2132" fmla="*/ 3733193 w 7116256"/>
              <a:gd name="connsiteY2132" fmla="*/ 2645245 h 6857999"/>
              <a:gd name="connsiteX2133" fmla="*/ 3724591 w 7116256"/>
              <a:gd name="connsiteY2133" fmla="*/ 2654629 h 6857999"/>
              <a:gd name="connsiteX2134" fmla="*/ 3716772 w 7116256"/>
              <a:gd name="connsiteY2134" fmla="*/ 2663231 h 6857999"/>
              <a:gd name="connsiteX2135" fmla="*/ 3709342 w 7116256"/>
              <a:gd name="connsiteY2135" fmla="*/ 2673005 h 6857999"/>
              <a:gd name="connsiteX2136" fmla="*/ 3702695 w 7116256"/>
              <a:gd name="connsiteY2136" fmla="*/ 2681216 h 6857999"/>
              <a:gd name="connsiteX2137" fmla="*/ 3696048 w 7116256"/>
              <a:gd name="connsiteY2137" fmla="*/ 2690210 h 6857999"/>
              <a:gd name="connsiteX2138" fmla="*/ 3689400 w 7116256"/>
              <a:gd name="connsiteY2138" fmla="*/ 2699203 h 6857999"/>
              <a:gd name="connsiteX2139" fmla="*/ 3683926 w 7116256"/>
              <a:gd name="connsiteY2139" fmla="*/ 2708587 h 6857999"/>
              <a:gd name="connsiteX2140" fmla="*/ 3679234 w 7116256"/>
              <a:gd name="connsiteY2140" fmla="*/ 2717188 h 6857999"/>
              <a:gd name="connsiteX2141" fmla="*/ 3674151 w 7116256"/>
              <a:gd name="connsiteY2141" fmla="*/ 2726181 h 6857999"/>
              <a:gd name="connsiteX2142" fmla="*/ 3668678 w 7116256"/>
              <a:gd name="connsiteY2142" fmla="*/ 2735566 h 6857999"/>
              <a:gd name="connsiteX2143" fmla="*/ 3664767 w 7116256"/>
              <a:gd name="connsiteY2143" fmla="*/ 2744949 h 6857999"/>
              <a:gd name="connsiteX2144" fmla="*/ 3660856 w 7116256"/>
              <a:gd name="connsiteY2144" fmla="*/ 2753551 h 6857999"/>
              <a:gd name="connsiteX2145" fmla="*/ 3656555 w 7116256"/>
              <a:gd name="connsiteY2145" fmla="*/ 2762543 h 6857999"/>
              <a:gd name="connsiteX2146" fmla="*/ 3653818 w 7116256"/>
              <a:gd name="connsiteY2146" fmla="*/ 2771537 h 6857999"/>
              <a:gd name="connsiteX2147" fmla="*/ 3650298 w 7116256"/>
              <a:gd name="connsiteY2147" fmla="*/ 2780530 h 6857999"/>
              <a:gd name="connsiteX2148" fmla="*/ 3647561 w 7116256"/>
              <a:gd name="connsiteY2148" fmla="*/ 2789523 h 6857999"/>
              <a:gd name="connsiteX2149" fmla="*/ 3644824 w 7116256"/>
              <a:gd name="connsiteY2149" fmla="*/ 2798515 h 6857999"/>
              <a:gd name="connsiteX2150" fmla="*/ 3642088 w 7116256"/>
              <a:gd name="connsiteY2150" fmla="*/ 2807508 h 6857999"/>
              <a:gd name="connsiteX2151" fmla="*/ 3640524 w 7116256"/>
              <a:gd name="connsiteY2151" fmla="*/ 2816892 h 6857999"/>
              <a:gd name="connsiteX2152" fmla="*/ 3638958 w 7116256"/>
              <a:gd name="connsiteY2152" fmla="*/ 2825493 h 6857999"/>
              <a:gd name="connsiteX2153" fmla="*/ 3636612 w 7116256"/>
              <a:gd name="connsiteY2153" fmla="*/ 2834096 h 6857999"/>
              <a:gd name="connsiteX2154" fmla="*/ 3635049 w 7116256"/>
              <a:gd name="connsiteY2154" fmla="*/ 2843480 h 6857999"/>
              <a:gd name="connsiteX2155" fmla="*/ 3633484 w 7116256"/>
              <a:gd name="connsiteY2155" fmla="*/ 2852864 h 6857999"/>
              <a:gd name="connsiteX2156" fmla="*/ 3632702 w 7116256"/>
              <a:gd name="connsiteY2156" fmla="*/ 2861465 h 6857999"/>
              <a:gd name="connsiteX2157" fmla="*/ 3631529 w 7116256"/>
              <a:gd name="connsiteY2157" fmla="*/ 2870457 h 6857999"/>
              <a:gd name="connsiteX2158" fmla="*/ 3631527 w 7116256"/>
              <a:gd name="connsiteY2158" fmla="*/ 2879841 h 6857999"/>
              <a:gd name="connsiteX2159" fmla="*/ 3631527 w 7116256"/>
              <a:gd name="connsiteY2159" fmla="*/ 2888443 h 6857999"/>
              <a:gd name="connsiteX2160" fmla="*/ 3631136 w 7116256"/>
              <a:gd name="connsiteY2160" fmla="*/ 2893526 h 6857999"/>
              <a:gd name="connsiteX2161" fmla="*/ 3631136 w 7116256"/>
              <a:gd name="connsiteY2161" fmla="*/ 2897436 h 6857999"/>
              <a:gd name="connsiteX2162" fmla="*/ 3631136 w 7116256"/>
              <a:gd name="connsiteY2162" fmla="*/ 2924805 h 6857999"/>
              <a:gd name="connsiteX2163" fmla="*/ 3631135 w 7116256"/>
              <a:gd name="connsiteY2163" fmla="*/ 2960777 h 6857999"/>
              <a:gd name="connsiteX2164" fmla="*/ 3630742 w 7116256"/>
              <a:gd name="connsiteY2164" fmla="*/ 2996357 h 6857999"/>
              <a:gd name="connsiteX2165" fmla="*/ 3631131 w 7116256"/>
              <a:gd name="connsiteY2165" fmla="*/ 3032719 h 6857999"/>
              <a:gd name="connsiteX2166" fmla="*/ 3631520 w 7116256"/>
              <a:gd name="connsiteY2166" fmla="*/ 3068299 h 6857999"/>
              <a:gd name="connsiteX2167" fmla="*/ 3631130 w 7116256"/>
              <a:gd name="connsiteY2167" fmla="*/ 3104661 h 6857999"/>
              <a:gd name="connsiteX2168" fmla="*/ 3631129 w 7116256"/>
              <a:gd name="connsiteY2168" fmla="*/ 3140633 h 6857999"/>
              <a:gd name="connsiteX2169" fmla="*/ 3631126 w 7116256"/>
              <a:gd name="connsiteY2169" fmla="*/ 3176603 h 6857999"/>
              <a:gd name="connsiteX2170" fmla="*/ 3630735 w 7116256"/>
              <a:gd name="connsiteY2170" fmla="*/ 3212184 h 6857999"/>
              <a:gd name="connsiteX2171" fmla="*/ 3631125 w 7116256"/>
              <a:gd name="connsiteY2171" fmla="*/ 3248545 h 6857999"/>
              <a:gd name="connsiteX2172" fmla="*/ 3631513 w 7116256"/>
              <a:gd name="connsiteY2172" fmla="*/ 3284126 h 6857999"/>
              <a:gd name="connsiteX2173" fmla="*/ 3631121 w 7116256"/>
              <a:gd name="connsiteY2173" fmla="*/ 3320488 h 6857999"/>
              <a:gd name="connsiteX2174" fmla="*/ 3631119 w 7116256"/>
              <a:gd name="connsiteY2174" fmla="*/ 3356458 h 6857999"/>
              <a:gd name="connsiteX2175" fmla="*/ 3631510 w 7116256"/>
              <a:gd name="connsiteY2175" fmla="*/ 3392819 h 6857999"/>
              <a:gd name="connsiteX2176" fmla="*/ 3631119 w 7116256"/>
              <a:gd name="connsiteY2176" fmla="*/ 3428400 h 6857999"/>
              <a:gd name="connsiteX2177" fmla="*/ 3630725 w 7116256"/>
              <a:gd name="connsiteY2177" fmla="*/ 3464763 h 6857999"/>
              <a:gd name="connsiteX2178" fmla="*/ 3631114 w 7116256"/>
              <a:gd name="connsiteY2178" fmla="*/ 3500342 h 6857999"/>
              <a:gd name="connsiteX2179" fmla="*/ 3631114 w 7116256"/>
              <a:gd name="connsiteY2179" fmla="*/ 3536314 h 6857999"/>
              <a:gd name="connsiteX2180" fmla="*/ 3631114 w 7116256"/>
              <a:gd name="connsiteY2180" fmla="*/ 3572284 h 6857999"/>
              <a:gd name="connsiteX2181" fmla="*/ 3631503 w 7116256"/>
              <a:gd name="connsiteY2181" fmla="*/ 3608646 h 6857999"/>
              <a:gd name="connsiteX2182" fmla="*/ 3630719 w 7116256"/>
              <a:gd name="connsiteY2182" fmla="*/ 3644618 h 6857999"/>
              <a:gd name="connsiteX2183" fmla="*/ 3630718 w 7116256"/>
              <a:gd name="connsiteY2183" fmla="*/ 3680587 h 6857999"/>
              <a:gd name="connsiteX2184" fmla="*/ 3631108 w 7116256"/>
              <a:gd name="connsiteY2184" fmla="*/ 3716169 h 6857999"/>
              <a:gd name="connsiteX2185" fmla="*/ 3631108 w 7116256"/>
              <a:gd name="connsiteY2185" fmla="*/ 3752140 h 6857999"/>
              <a:gd name="connsiteX2186" fmla="*/ 3631497 w 7116256"/>
              <a:gd name="connsiteY2186" fmla="*/ 3788502 h 6857999"/>
              <a:gd name="connsiteX2187" fmla="*/ 3631106 w 7116256"/>
              <a:gd name="connsiteY2187" fmla="*/ 3824863 h 6857999"/>
              <a:gd name="connsiteX2188" fmla="*/ 3630711 w 7116256"/>
              <a:gd name="connsiteY2188" fmla="*/ 3860443 h 6857999"/>
              <a:gd name="connsiteX2189" fmla="*/ 3631102 w 7116256"/>
              <a:gd name="connsiteY2189" fmla="*/ 3896025 h 6857999"/>
              <a:gd name="connsiteX2190" fmla="*/ 3631100 w 7116256"/>
              <a:gd name="connsiteY2190" fmla="*/ 3931994 h 6857999"/>
              <a:gd name="connsiteX2191" fmla="*/ 3631099 w 7116256"/>
              <a:gd name="connsiteY2191" fmla="*/ 3967965 h 6857999"/>
              <a:gd name="connsiteX2192" fmla="*/ 3631097 w 7116256"/>
              <a:gd name="connsiteY2192" fmla="*/ 4004717 h 6857999"/>
              <a:gd name="connsiteX2193" fmla="*/ 3630706 w 7116256"/>
              <a:gd name="connsiteY2193" fmla="*/ 4040299 h 6857999"/>
              <a:gd name="connsiteX2194" fmla="*/ 3630704 w 7116256"/>
              <a:gd name="connsiteY2194" fmla="*/ 4076271 h 6857999"/>
              <a:gd name="connsiteX2195" fmla="*/ 3631094 w 7116256"/>
              <a:gd name="connsiteY2195" fmla="*/ 4111849 h 6857999"/>
              <a:gd name="connsiteX2196" fmla="*/ 3631092 w 7116256"/>
              <a:gd name="connsiteY2196" fmla="*/ 4147821 h 6857999"/>
              <a:gd name="connsiteX2197" fmla="*/ 3631482 w 7116256"/>
              <a:gd name="connsiteY2197" fmla="*/ 4184182 h 6857999"/>
              <a:gd name="connsiteX2198" fmla="*/ 3631090 w 7116256"/>
              <a:gd name="connsiteY2198" fmla="*/ 4220545 h 6857999"/>
              <a:gd name="connsiteX2199" fmla="*/ 3630698 w 7116256"/>
              <a:gd name="connsiteY2199" fmla="*/ 4256124 h 6857999"/>
              <a:gd name="connsiteX2200" fmla="*/ 3630696 w 7116256"/>
              <a:gd name="connsiteY2200" fmla="*/ 4292096 h 6857999"/>
              <a:gd name="connsiteX2201" fmla="*/ 3631087 w 7116256"/>
              <a:gd name="connsiteY2201" fmla="*/ 4327676 h 6857999"/>
              <a:gd name="connsiteX2202" fmla="*/ 3631084 w 7116256"/>
              <a:gd name="connsiteY2202" fmla="*/ 4363647 h 6857999"/>
              <a:gd name="connsiteX2203" fmla="*/ 3631083 w 7116256"/>
              <a:gd name="connsiteY2203" fmla="*/ 4400400 h 6857999"/>
              <a:gd name="connsiteX2204" fmla="*/ 3631083 w 7116256"/>
              <a:gd name="connsiteY2204" fmla="*/ 4436371 h 6857999"/>
              <a:gd name="connsiteX2205" fmla="*/ 3630691 w 7116256"/>
              <a:gd name="connsiteY2205" fmla="*/ 4471952 h 6857999"/>
              <a:gd name="connsiteX2206" fmla="*/ 3630689 w 7116256"/>
              <a:gd name="connsiteY2206" fmla="*/ 4507921 h 6857999"/>
              <a:gd name="connsiteX2207" fmla="*/ 3631080 w 7116256"/>
              <a:gd name="connsiteY2207" fmla="*/ 4543504 h 6857999"/>
              <a:gd name="connsiteX2208" fmla="*/ 3631078 w 7116256"/>
              <a:gd name="connsiteY2208" fmla="*/ 4580256 h 6857999"/>
              <a:gd name="connsiteX2209" fmla="*/ 3631076 w 7116256"/>
              <a:gd name="connsiteY2209" fmla="*/ 4616228 h 6857999"/>
              <a:gd name="connsiteX2210" fmla="*/ 3631075 w 7116256"/>
              <a:gd name="connsiteY2210" fmla="*/ 4652198 h 6857999"/>
              <a:gd name="connsiteX2211" fmla="*/ 3630684 w 7116256"/>
              <a:gd name="connsiteY2211" fmla="*/ 4687778 h 6857999"/>
              <a:gd name="connsiteX2212" fmla="*/ 3630289 w 7116256"/>
              <a:gd name="connsiteY2212" fmla="*/ 4724140 h 6857999"/>
              <a:gd name="connsiteX2213" fmla="*/ 3630680 w 7116256"/>
              <a:gd name="connsiteY2213" fmla="*/ 4759720 h 6857999"/>
              <a:gd name="connsiteX2214" fmla="*/ 3631069 w 7116256"/>
              <a:gd name="connsiteY2214" fmla="*/ 4796082 h 6857999"/>
              <a:gd name="connsiteX2215" fmla="*/ 3631067 w 7116256"/>
              <a:gd name="connsiteY2215" fmla="*/ 4832053 h 6857999"/>
              <a:gd name="connsiteX2216" fmla="*/ 3630677 w 7116256"/>
              <a:gd name="connsiteY2216" fmla="*/ 4867634 h 6857999"/>
              <a:gd name="connsiteX2217" fmla="*/ 3630284 w 7116256"/>
              <a:gd name="connsiteY2217" fmla="*/ 4903995 h 6857999"/>
              <a:gd name="connsiteX2218" fmla="*/ 3630675 w 7116256"/>
              <a:gd name="connsiteY2218" fmla="*/ 4939575 h 6857999"/>
              <a:gd name="connsiteX2219" fmla="*/ 3631063 w 7116256"/>
              <a:gd name="connsiteY2219" fmla="*/ 4975937 h 6857999"/>
              <a:gd name="connsiteX2220" fmla="*/ 3631062 w 7116256"/>
              <a:gd name="connsiteY2220" fmla="*/ 5011909 h 6857999"/>
              <a:gd name="connsiteX2221" fmla="*/ 3631061 w 7116256"/>
              <a:gd name="connsiteY2221" fmla="*/ 5047879 h 6857999"/>
              <a:gd name="connsiteX2222" fmla="*/ 3630668 w 7116256"/>
              <a:gd name="connsiteY2222" fmla="*/ 5083459 h 6857999"/>
              <a:gd name="connsiteX2223" fmla="*/ 3630278 w 7116256"/>
              <a:gd name="connsiteY2223" fmla="*/ 5119821 h 6857999"/>
              <a:gd name="connsiteX2224" fmla="*/ 3630667 w 7116256"/>
              <a:gd name="connsiteY2224" fmla="*/ 5155401 h 6857999"/>
              <a:gd name="connsiteX2225" fmla="*/ 3631056 w 7116256"/>
              <a:gd name="connsiteY2225" fmla="*/ 5191763 h 6857999"/>
              <a:gd name="connsiteX2226" fmla="*/ 3631056 w 7116256"/>
              <a:gd name="connsiteY2226" fmla="*/ 5227734 h 6857999"/>
              <a:gd name="connsiteX2227" fmla="*/ 3631054 w 7116256"/>
              <a:gd name="connsiteY2227" fmla="*/ 5263705 h 6857999"/>
              <a:gd name="connsiteX2228" fmla="*/ 3630272 w 7116256"/>
              <a:gd name="connsiteY2228" fmla="*/ 5299676 h 6857999"/>
              <a:gd name="connsiteX2229" fmla="*/ 3630269 w 7116256"/>
              <a:gd name="connsiteY2229" fmla="*/ 5335646 h 6857999"/>
              <a:gd name="connsiteX2230" fmla="*/ 3631051 w 7116256"/>
              <a:gd name="connsiteY2230" fmla="*/ 5348159 h 6857999"/>
              <a:gd name="connsiteX2231" fmla="*/ 3630660 w 7116256"/>
              <a:gd name="connsiteY2231" fmla="*/ 5360280 h 6857999"/>
              <a:gd name="connsiteX2232" fmla="*/ 3629878 w 7116256"/>
              <a:gd name="connsiteY2232" fmla="*/ 5371229 h 6857999"/>
              <a:gd name="connsiteX2233" fmla="*/ 3629485 w 7116256"/>
              <a:gd name="connsiteY2233" fmla="*/ 5381003 h 6857999"/>
              <a:gd name="connsiteX2234" fmla="*/ 3628704 w 7116256"/>
              <a:gd name="connsiteY2234" fmla="*/ 5389604 h 6857999"/>
              <a:gd name="connsiteX2235" fmla="*/ 3627139 w 7116256"/>
              <a:gd name="connsiteY2235" fmla="*/ 5398988 h 6857999"/>
              <a:gd name="connsiteX2236" fmla="*/ 3626357 w 7116256"/>
              <a:gd name="connsiteY2236" fmla="*/ 5407589 h 6857999"/>
              <a:gd name="connsiteX2237" fmla="*/ 3624792 w 7116256"/>
              <a:gd name="connsiteY2237" fmla="*/ 5416974 h 6857999"/>
              <a:gd name="connsiteX2238" fmla="*/ 3622447 w 7116256"/>
              <a:gd name="connsiteY2238" fmla="*/ 5425576 h 6857999"/>
              <a:gd name="connsiteX2239" fmla="*/ 3620099 w 7116256"/>
              <a:gd name="connsiteY2239" fmla="*/ 5434960 h 6857999"/>
              <a:gd name="connsiteX2240" fmla="*/ 3618144 w 7116256"/>
              <a:gd name="connsiteY2240" fmla="*/ 5443952 h 6857999"/>
              <a:gd name="connsiteX2241" fmla="*/ 3615017 w 7116256"/>
              <a:gd name="connsiteY2241" fmla="*/ 5452555 h 6857999"/>
              <a:gd name="connsiteX2242" fmla="*/ 3612670 w 7116256"/>
              <a:gd name="connsiteY2242" fmla="*/ 5461937 h 6857999"/>
              <a:gd name="connsiteX2243" fmla="*/ 3609541 w 7116256"/>
              <a:gd name="connsiteY2243" fmla="*/ 5471321 h 6857999"/>
              <a:gd name="connsiteX2244" fmla="*/ 3606023 w 7116256"/>
              <a:gd name="connsiteY2244" fmla="*/ 5479532 h 6857999"/>
              <a:gd name="connsiteX2245" fmla="*/ 3602502 w 7116256"/>
              <a:gd name="connsiteY2245" fmla="*/ 5488526 h 6857999"/>
              <a:gd name="connsiteX2246" fmla="*/ 3597812 w 7116256"/>
              <a:gd name="connsiteY2246" fmla="*/ 5497908 h 6857999"/>
              <a:gd name="connsiteX2247" fmla="*/ 3594292 w 7116256"/>
              <a:gd name="connsiteY2247" fmla="*/ 5506902 h 6857999"/>
              <a:gd name="connsiteX2248" fmla="*/ 3589992 w 7116256"/>
              <a:gd name="connsiteY2248" fmla="*/ 5515895 h 6857999"/>
              <a:gd name="connsiteX2249" fmla="*/ 3584908 w 7116256"/>
              <a:gd name="connsiteY2249" fmla="*/ 5524889 h 6857999"/>
              <a:gd name="connsiteX2250" fmla="*/ 3579434 w 7116256"/>
              <a:gd name="connsiteY2250" fmla="*/ 5534272 h 6857999"/>
              <a:gd name="connsiteX2251" fmla="*/ 3573960 w 7116256"/>
              <a:gd name="connsiteY2251" fmla="*/ 5542875 h 6857999"/>
              <a:gd name="connsiteX2252" fmla="*/ 3568094 w 7116256"/>
              <a:gd name="connsiteY2252" fmla="*/ 5551086 h 6857999"/>
              <a:gd name="connsiteX2253" fmla="*/ 3561447 w 7116256"/>
              <a:gd name="connsiteY2253" fmla="*/ 5560860 h 6857999"/>
              <a:gd name="connsiteX2254" fmla="*/ 3555191 w 7116256"/>
              <a:gd name="connsiteY2254" fmla="*/ 5570245 h 6857999"/>
              <a:gd name="connsiteX2255" fmla="*/ 3547762 w 7116256"/>
              <a:gd name="connsiteY2255" fmla="*/ 5578454 h 6857999"/>
              <a:gd name="connsiteX2256" fmla="*/ 3540724 w 7116256"/>
              <a:gd name="connsiteY2256" fmla="*/ 5587839 h 6857999"/>
              <a:gd name="connsiteX2257" fmla="*/ 3532122 w 7116256"/>
              <a:gd name="connsiteY2257" fmla="*/ 5597223 h 6857999"/>
              <a:gd name="connsiteX2258" fmla="*/ 3522738 w 7116256"/>
              <a:gd name="connsiteY2258" fmla="*/ 5606607 h 6857999"/>
              <a:gd name="connsiteX2259" fmla="*/ 3513745 w 7116256"/>
              <a:gd name="connsiteY2259" fmla="*/ 5614818 h 6857999"/>
              <a:gd name="connsiteX2260" fmla="*/ 3503578 w 7116256"/>
              <a:gd name="connsiteY2260" fmla="*/ 5623421 h 6857999"/>
              <a:gd name="connsiteX2261" fmla="*/ 3492240 w 7116256"/>
              <a:gd name="connsiteY2261" fmla="*/ 5633196 h 6857999"/>
              <a:gd name="connsiteX2262" fmla="*/ 3479726 w 7116256"/>
              <a:gd name="connsiteY2262" fmla="*/ 5642581 h 6857999"/>
              <a:gd name="connsiteX2263" fmla="*/ 3467216 w 7116256"/>
              <a:gd name="connsiteY2263" fmla="*/ 5651182 h 6857999"/>
              <a:gd name="connsiteX2264" fmla="*/ 3453922 w 7116256"/>
              <a:gd name="connsiteY2264" fmla="*/ 5659784 h 6857999"/>
              <a:gd name="connsiteX2265" fmla="*/ 3435152 w 7116256"/>
              <a:gd name="connsiteY2265" fmla="*/ 5669950 h 6857999"/>
              <a:gd name="connsiteX2266" fmla="*/ 3414822 w 7116256"/>
              <a:gd name="connsiteY2266" fmla="*/ 5680118 h 6857999"/>
              <a:gd name="connsiteX2267" fmla="*/ 3404656 w 7116256"/>
              <a:gd name="connsiteY2267" fmla="*/ 5684809 h 6857999"/>
              <a:gd name="connsiteX2268" fmla="*/ 3394490 w 7116256"/>
              <a:gd name="connsiteY2268" fmla="*/ 5687939 h 6857999"/>
              <a:gd name="connsiteX2269" fmla="*/ 3383541 w 7116256"/>
              <a:gd name="connsiteY2269" fmla="*/ 5691848 h 6857999"/>
              <a:gd name="connsiteX2270" fmla="*/ 3373768 w 7116256"/>
              <a:gd name="connsiteY2270" fmla="*/ 5695368 h 6857999"/>
              <a:gd name="connsiteX2271" fmla="*/ 3360473 w 7116256"/>
              <a:gd name="connsiteY2271" fmla="*/ 5699279 h 6857999"/>
              <a:gd name="connsiteX2272" fmla="*/ 3347961 w 7116256"/>
              <a:gd name="connsiteY2272" fmla="*/ 5702406 h 6857999"/>
              <a:gd name="connsiteX2273" fmla="*/ 3334668 w 7116256"/>
              <a:gd name="connsiteY2273" fmla="*/ 5704752 h 6857999"/>
              <a:gd name="connsiteX2274" fmla="*/ 3321374 w 7116256"/>
              <a:gd name="connsiteY2274" fmla="*/ 5707097 h 6857999"/>
              <a:gd name="connsiteX2275" fmla="*/ 3308471 w 7116256"/>
              <a:gd name="connsiteY2275" fmla="*/ 5708273 h 6857999"/>
              <a:gd name="connsiteX2276" fmla="*/ 3295178 w 7116256"/>
              <a:gd name="connsiteY2276" fmla="*/ 5709836 h 6857999"/>
              <a:gd name="connsiteX2277" fmla="*/ 3281493 w 7116256"/>
              <a:gd name="connsiteY2277" fmla="*/ 5711009 h 6857999"/>
              <a:gd name="connsiteX2278" fmla="*/ 3268201 w 7116256"/>
              <a:gd name="connsiteY2278" fmla="*/ 5711010 h 6857999"/>
              <a:gd name="connsiteX2279" fmla="*/ 3254124 w 7116256"/>
              <a:gd name="connsiteY2279" fmla="*/ 5711011 h 6857999"/>
              <a:gd name="connsiteX2280" fmla="*/ 3240440 w 7116256"/>
              <a:gd name="connsiteY2280" fmla="*/ 5709839 h 6857999"/>
              <a:gd name="connsiteX2281" fmla="*/ 3227147 w 7116256"/>
              <a:gd name="connsiteY2281" fmla="*/ 5709057 h 6857999"/>
              <a:gd name="connsiteX2282" fmla="*/ 3213852 w 7116256"/>
              <a:gd name="connsiteY2282" fmla="*/ 5707493 h 6857999"/>
              <a:gd name="connsiteX2283" fmla="*/ 3200559 w 7116256"/>
              <a:gd name="connsiteY2283" fmla="*/ 5705149 h 6857999"/>
              <a:gd name="connsiteX2284" fmla="*/ 3187656 w 7116256"/>
              <a:gd name="connsiteY2284" fmla="*/ 5702411 h 6857999"/>
              <a:gd name="connsiteX2285" fmla="*/ 3175145 w 7116256"/>
              <a:gd name="connsiteY2285" fmla="*/ 5699283 h 6857999"/>
              <a:gd name="connsiteX2286" fmla="*/ 3162633 w 7116256"/>
              <a:gd name="connsiteY2286" fmla="*/ 5695374 h 6857999"/>
              <a:gd name="connsiteX2287" fmla="*/ 3151684 w 7116256"/>
              <a:gd name="connsiteY2287" fmla="*/ 5692247 h 6857999"/>
              <a:gd name="connsiteX2288" fmla="*/ 3140737 w 7116256"/>
              <a:gd name="connsiteY2288" fmla="*/ 5688338 h 6857999"/>
              <a:gd name="connsiteX2289" fmla="*/ 3130573 w 7116256"/>
              <a:gd name="connsiteY2289" fmla="*/ 5684429 h 6857999"/>
              <a:gd name="connsiteX2290" fmla="*/ 3120406 w 7116256"/>
              <a:gd name="connsiteY2290" fmla="*/ 5679737 h 6857999"/>
              <a:gd name="connsiteX2291" fmla="*/ 3100075 w 7116256"/>
              <a:gd name="connsiteY2291" fmla="*/ 5670353 h 6857999"/>
              <a:gd name="connsiteX2292" fmla="*/ 3080918 w 7116256"/>
              <a:gd name="connsiteY2292" fmla="*/ 5659798 h 6857999"/>
              <a:gd name="connsiteX2293" fmla="*/ 3067624 w 7116256"/>
              <a:gd name="connsiteY2293" fmla="*/ 5651196 h 6857999"/>
              <a:gd name="connsiteX2294" fmla="*/ 3055113 w 7116256"/>
              <a:gd name="connsiteY2294" fmla="*/ 5642594 h 6857999"/>
              <a:gd name="connsiteX2295" fmla="*/ 3042600 w 7116256"/>
              <a:gd name="connsiteY2295" fmla="*/ 5633210 h 6857999"/>
              <a:gd name="connsiteX2296" fmla="*/ 3030872 w 7116256"/>
              <a:gd name="connsiteY2296" fmla="*/ 5623829 h 6857999"/>
              <a:gd name="connsiteX2297" fmla="*/ 3021490 w 7116256"/>
              <a:gd name="connsiteY2297" fmla="*/ 5615227 h 6857999"/>
              <a:gd name="connsiteX2298" fmla="*/ 3012497 w 7116256"/>
              <a:gd name="connsiteY2298" fmla="*/ 5606234 h 6857999"/>
              <a:gd name="connsiteX2299" fmla="*/ 3003504 w 7116256"/>
              <a:gd name="connsiteY2299" fmla="*/ 5597241 h 6857999"/>
              <a:gd name="connsiteX2300" fmla="*/ 2994511 w 7116256"/>
              <a:gd name="connsiteY2300" fmla="*/ 5587468 h 6857999"/>
              <a:gd name="connsiteX2301" fmla="*/ 2987474 w 7116256"/>
              <a:gd name="connsiteY2301" fmla="*/ 5578866 h 6857999"/>
              <a:gd name="connsiteX2302" fmla="*/ 2980045 w 7116256"/>
              <a:gd name="connsiteY2302" fmla="*/ 5569873 h 6857999"/>
              <a:gd name="connsiteX2303" fmla="*/ 2973399 w 7116256"/>
              <a:gd name="connsiteY2303" fmla="*/ 5560880 h 6857999"/>
              <a:gd name="connsiteX2304" fmla="*/ 2966752 w 7116256"/>
              <a:gd name="connsiteY2304" fmla="*/ 5551889 h 6857999"/>
              <a:gd name="connsiteX2305" fmla="*/ 2960888 w 7116256"/>
              <a:gd name="connsiteY2305" fmla="*/ 5542895 h 6857999"/>
              <a:gd name="connsiteX2306" fmla="*/ 2955805 w 7116256"/>
              <a:gd name="connsiteY2306" fmla="*/ 5533904 h 6857999"/>
              <a:gd name="connsiteX2307" fmla="*/ 2950722 w 7116256"/>
              <a:gd name="connsiteY2307" fmla="*/ 5524909 h 6857999"/>
              <a:gd name="connsiteX2308" fmla="*/ 2945249 w 7116256"/>
              <a:gd name="connsiteY2308" fmla="*/ 5515526 h 6857999"/>
              <a:gd name="connsiteX2309" fmla="*/ 2940948 w 7116256"/>
              <a:gd name="connsiteY2309" fmla="*/ 5507316 h 6857999"/>
              <a:gd name="connsiteX2310" fmla="*/ 2936649 w 7116256"/>
              <a:gd name="connsiteY2310" fmla="*/ 5498323 h 6857999"/>
              <a:gd name="connsiteX2311" fmla="*/ 2933130 w 7116256"/>
              <a:gd name="connsiteY2311" fmla="*/ 5488548 h 6857999"/>
              <a:gd name="connsiteX2312" fmla="*/ 2929221 w 7116256"/>
              <a:gd name="connsiteY2312" fmla="*/ 5479949 h 6857999"/>
              <a:gd name="connsiteX2313" fmla="*/ 2926092 w 7116256"/>
              <a:gd name="connsiteY2313" fmla="*/ 5470565 h 6857999"/>
              <a:gd name="connsiteX2314" fmla="*/ 2922965 w 7116256"/>
              <a:gd name="connsiteY2314" fmla="*/ 5461963 h 6857999"/>
              <a:gd name="connsiteX2315" fmla="*/ 2920229 w 7116256"/>
              <a:gd name="connsiteY2315" fmla="*/ 5452970 h 6857999"/>
              <a:gd name="connsiteX2316" fmla="*/ 2917491 w 7116256"/>
              <a:gd name="connsiteY2316" fmla="*/ 5443977 h 6857999"/>
              <a:gd name="connsiteX2317" fmla="*/ 2915146 w 7116256"/>
              <a:gd name="connsiteY2317" fmla="*/ 5434593 h 6857999"/>
              <a:gd name="connsiteX2318" fmla="*/ 2913191 w 7116256"/>
              <a:gd name="connsiteY2318" fmla="*/ 5425600 h 6857999"/>
              <a:gd name="connsiteX2319" fmla="*/ 2911236 w 7116256"/>
              <a:gd name="connsiteY2319" fmla="*/ 5416609 h 6857999"/>
              <a:gd name="connsiteX2320" fmla="*/ 2910064 w 7116256"/>
              <a:gd name="connsiteY2320" fmla="*/ 5407614 h 6857999"/>
              <a:gd name="connsiteX2321" fmla="*/ 2907718 w 7116256"/>
              <a:gd name="connsiteY2321" fmla="*/ 5399014 h 6857999"/>
              <a:gd name="connsiteX2322" fmla="*/ 2906936 w 7116256"/>
              <a:gd name="connsiteY2322" fmla="*/ 5390410 h 6857999"/>
              <a:gd name="connsiteX2323" fmla="*/ 2906546 w 7116256"/>
              <a:gd name="connsiteY2323" fmla="*/ 5380638 h 6857999"/>
              <a:gd name="connsiteX2324" fmla="*/ 2905764 w 7116256"/>
              <a:gd name="connsiteY2324" fmla="*/ 5372036 h 6857999"/>
              <a:gd name="connsiteX2325" fmla="*/ 2904982 w 7116256"/>
              <a:gd name="connsiteY2325" fmla="*/ 5359524 h 6857999"/>
              <a:gd name="connsiteX2326" fmla="*/ 2904983 w 7116256"/>
              <a:gd name="connsiteY2326" fmla="*/ 5347792 h 6857999"/>
              <a:gd name="connsiteX2327" fmla="*/ 2904593 w 7116256"/>
              <a:gd name="connsiteY2327" fmla="*/ 5335673 h 6857999"/>
              <a:gd name="connsiteX2328" fmla="*/ 2904594 w 7116256"/>
              <a:gd name="connsiteY2328" fmla="*/ 5299703 h 6857999"/>
              <a:gd name="connsiteX2329" fmla="*/ 2904595 w 7116256"/>
              <a:gd name="connsiteY2329" fmla="*/ 5263731 h 6857999"/>
              <a:gd name="connsiteX2330" fmla="*/ 2904987 w 7116256"/>
              <a:gd name="connsiteY2330" fmla="*/ 5228151 h 6857999"/>
              <a:gd name="connsiteX2331" fmla="*/ 2904598 w 7116256"/>
              <a:gd name="connsiteY2331" fmla="*/ 5191789 h 6857999"/>
              <a:gd name="connsiteX2332" fmla="*/ 2904207 w 7116256"/>
              <a:gd name="connsiteY2332" fmla="*/ 5156209 h 6857999"/>
              <a:gd name="connsiteX2333" fmla="*/ 2904599 w 7116256"/>
              <a:gd name="connsiteY2333" fmla="*/ 5119847 h 6857999"/>
              <a:gd name="connsiteX2334" fmla="*/ 2904600 w 7116256"/>
              <a:gd name="connsiteY2334" fmla="*/ 5083875 h 6857999"/>
              <a:gd name="connsiteX2335" fmla="*/ 2904992 w 7116256"/>
              <a:gd name="connsiteY2335" fmla="*/ 5048295 h 6857999"/>
              <a:gd name="connsiteX2336" fmla="*/ 2904994 w 7116256"/>
              <a:gd name="connsiteY2336" fmla="*/ 5012323 h 6857999"/>
              <a:gd name="connsiteX2337" fmla="*/ 2904996 w 7116256"/>
              <a:gd name="connsiteY2337" fmla="*/ 4975571 h 6857999"/>
              <a:gd name="connsiteX2338" fmla="*/ 2904607 w 7116256"/>
              <a:gd name="connsiteY2338" fmla="*/ 4939993 h 6857999"/>
              <a:gd name="connsiteX2339" fmla="*/ 2904608 w 7116256"/>
              <a:gd name="connsiteY2339" fmla="*/ 4904021 h 6857999"/>
              <a:gd name="connsiteX2340" fmla="*/ 2904609 w 7116256"/>
              <a:gd name="connsiteY2340" fmla="*/ 4868049 h 6857999"/>
              <a:gd name="connsiteX2341" fmla="*/ 2905001 w 7116256"/>
              <a:gd name="connsiteY2341" fmla="*/ 4832469 h 6857999"/>
              <a:gd name="connsiteX2342" fmla="*/ 2905002 w 7116256"/>
              <a:gd name="connsiteY2342" fmla="*/ 4795715 h 6857999"/>
              <a:gd name="connsiteX2343" fmla="*/ 2905004 w 7116256"/>
              <a:gd name="connsiteY2343" fmla="*/ 4759745 h 6857999"/>
              <a:gd name="connsiteX2344" fmla="*/ 2904614 w 7116256"/>
              <a:gd name="connsiteY2344" fmla="*/ 4724165 h 6857999"/>
              <a:gd name="connsiteX2345" fmla="*/ 2904615 w 7116256"/>
              <a:gd name="connsiteY2345" fmla="*/ 4688194 h 6857999"/>
              <a:gd name="connsiteX2346" fmla="*/ 2904226 w 7116256"/>
              <a:gd name="connsiteY2346" fmla="*/ 4651832 h 6857999"/>
              <a:gd name="connsiteX2347" fmla="*/ 2905400 w 7116256"/>
              <a:gd name="connsiteY2347" fmla="*/ 4616252 h 6857999"/>
              <a:gd name="connsiteX2348" fmla="*/ 2905010 w 7116256"/>
              <a:gd name="connsiteY2348" fmla="*/ 4579890 h 6857999"/>
              <a:gd name="connsiteX2349" fmla="*/ 2905012 w 7116256"/>
              <a:gd name="connsiteY2349" fmla="*/ 4543919 h 6857999"/>
              <a:gd name="connsiteX2350" fmla="*/ 2904622 w 7116256"/>
              <a:gd name="connsiteY2350" fmla="*/ 4508339 h 6857999"/>
              <a:gd name="connsiteX2351" fmla="*/ 2904623 w 7116256"/>
              <a:gd name="connsiteY2351" fmla="*/ 4472367 h 6857999"/>
              <a:gd name="connsiteX2352" fmla="*/ 2904623 w 7116256"/>
              <a:gd name="connsiteY2352" fmla="*/ 4435614 h 6857999"/>
              <a:gd name="connsiteX2353" fmla="*/ 2905016 w 7116256"/>
              <a:gd name="connsiteY2353" fmla="*/ 4400034 h 6857999"/>
              <a:gd name="connsiteX2354" fmla="*/ 2905018 w 7116256"/>
              <a:gd name="connsiteY2354" fmla="*/ 4364063 h 6857999"/>
              <a:gd name="connsiteX2355" fmla="*/ 2904627 w 7116256"/>
              <a:gd name="connsiteY2355" fmla="*/ 4328483 h 6857999"/>
              <a:gd name="connsiteX2356" fmla="*/ 2904629 w 7116256"/>
              <a:gd name="connsiteY2356" fmla="*/ 4292511 h 6857999"/>
              <a:gd name="connsiteX2357" fmla="*/ 2904239 w 7116256"/>
              <a:gd name="connsiteY2357" fmla="*/ 4256150 h 6857999"/>
              <a:gd name="connsiteX2358" fmla="*/ 2904632 w 7116256"/>
              <a:gd name="connsiteY2358" fmla="*/ 4219789 h 6857999"/>
              <a:gd name="connsiteX2359" fmla="*/ 2905024 w 7116256"/>
              <a:gd name="connsiteY2359" fmla="*/ 4184207 h 6857999"/>
              <a:gd name="connsiteX2360" fmla="*/ 2905026 w 7116256"/>
              <a:gd name="connsiteY2360" fmla="*/ 4148238 h 6857999"/>
              <a:gd name="connsiteX2361" fmla="*/ 2904637 w 7116256"/>
              <a:gd name="connsiteY2361" fmla="*/ 4112656 h 6857999"/>
              <a:gd name="connsiteX2362" fmla="*/ 2904636 w 7116256"/>
              <a:gd name="connsiteY2362" fmla="*/ 4076687 h 6857999"/>
              <a:gd name="connsiteX2363" fmla="*/ 2904637 w 7116256"/>
              <a:gd name="connsiteY2363" fmla="*/ 4039931 h 6857999"/>
              <a:gd name="connsiteX2364" fmla="*/ 2905029 w 7116256"/>
              <a:gd name="connsiteY2364" fmla="*/ 4004352 h 6857999"/>
              <a:gd name="connsiteX2365" fmla="*/ 2905031 w 7116256"/>
              <a:gd name="connsiteY2365" fmla="*/ 3968383 h 6857999"/>
              <a:gd name="connsiteX2366" fmla="*/ 2905033 w 7116256"/>
              <a:gd name="connsiteY2366" fmla="*/ 3932411 h 6857999"/>
              <a:gd name="connsiteX2367" fmla="*/ 2904642 w 7116256"/>
              <a:gd name="connsiteY2367" fmla="*/ 3896831 h 6857999"/>
              <a:gd name="connsiteX2368" fmla="*/ 2904645 w 7116256"/>
              <a:gd name="connsiteY2368" fmla="*/ 3860078 h 6857999"/>
              <a:gd name="connsiteX2369" fmla="*/ 2904645 w 7116256"/>
              <a:gd name="connsiteY2369" fmla="*/ 3824108 h 6857999"/>
              <a:gd name="connsiteX2370" fmla="*/ 2905037 w 7116256"/>
              <a:gd name="connsiteY2370" fmla="*/ 3788527 h 6857999"/>
              <a:gd name="connsiteX2371" fmla="*/ 2905039 w 7116256"/>
              <a:gd name="connsiteY2371" fmla="*/ 3752556 h 6857999"/>
              <a:gd name="connsiteX2372" fmla="*/ 2905431 w 7116256"/>
              <a:gd name="connsiteY2372" fmla="*/ 3716194 h 6857999"/>
              <a:gd name="connsiteX2373" fmla="*/ 2905042 w 7116256"/>
              <a:gd name="connsiteY2373" fmla="*/ 3680614 h 6857999"/>
              <a:gd name="connsiteX2374" fmla="*/ 2904651 w 7116256"/>
              <a:gd name="connsiteY2374" fmla="*/ 3644252 h 6857999"/>
              <a:gd name="connsiteX2375" fmla="*/ 2904652 w 7116256"/>
              <a:gd name="connsiteY2375" fmla="*/ 3608280 h 6857999"/>
              <a:gd name="connsiteX2376" fmla="*/ 2905045 w 7116256"/>
              <a:gd name="connsiteY2376" fmla="*/ 3572701 h 6857999"/>
              <a:gd name="connsiteX2377" fmla="*/ 2905436 w 7116256"/>
              <a:gd name="connsiteY2377" fmla="*/ 3536338 h 6857999"/>
              <a:gd name="connsiteX2378" fmla="*/ 2905440 w 7116256"/>
              <a:gd name="connsiteY2378" fmla="*/ 3500368 h 6857999"/>
              <a:gd name="connsiteX2379" fmla="*/ 2904656 w 7116256"/>
              <a:gd name="connsiteY2379" fmla="*/ 3464397 h 6857999"/>
              <a:gd name="connsiteX2380" fmla="*/ 2904659 w 7116256"/>
              <a:gd name="connsiteY2380" fmla="*/ 3428426 h 6857999"/>
              <a:gd name="connsiteX2381" fmla="*/ 2904661 w 7116256"/>
              <a:gd name="connsiteY2381" fmla="*/ 3392454 h 6857999"/>
              <a:gd name="connsiteX2382" fmla="*/ 2905053 w 7116256"/>
              <a:gd name="connsiteY2382" fmla="*/ 3356875 h 6857999"/>
              <a:gd name="connsiteX2383" fmla="*/ 2905052 w 7116256"/>
              <a:gd name="connsiteY2383" fmla="*/ 3351401 h 6857999"/>
              <a:gd name="connsiteX2384" fmla="*/ 2905053 w 7116256"/>
              <a:gd name="connsiteY2384" fmla="*/ 3343581 h 6857999"/>
              <a:gd name="connsiteX2385" fmla="*/ 2905053 w 7116256"/>
              <a:gd name="connsiteY2385" fmla="*/ 3335762 h 6857999"/>
              <a:gd name="connsiteX2386" fmla="*/ 2904271 w 7116256"/>
              <a:gd name="connsiteY2386" fmla="*/ 3328722 h 6857999"/>
              <a:gd name="connsiteX2387" fmla="*/ 2903098 w 7116256"/>
              <a:gd name="connsiteY2387" fmla="*/ 3320513 h 6857999"/>
              <a:gd name="connsiteX2388" fmla="*/ 2902708 w 7116256"/>
              <a:gd name="connsiteY2388" fmla="*/ 3311520 h 6857999"/>
              <a:gd name="connsiteX2389" fmla="*/ 2901536 w 7116256"/>
              <a:gd name="connsiteY2389" fmla="*/ 3302526 h 6857999"/>
              <a:gd name="connsiteX2390" fmla="*/ 2900364 w 7116256"/>
              <a:gd name="connsiteY2390" fmla="*/ 3293535 h 6857999"/>
              <a:gd name="connsiteX2391" fmla="*/ 2898799 w 7116256"/>
              <a:gd name="connsiteY2391" fmla="*/ 3284932 h 6857999"/>
              <a:gd name="connsiteX2392" fmla="*/ 2896844 w 7116256"/>
              <a:gd name="connsiteY2392" fmla="*/ 3275158 h 6857999"/>
              <a:gd name="connsiteX2393" fmla="*/ 2894890 w 7116256"/>
              <a:gd name="connsiteY2393" fmla="*/ 3266165 h 6857999"/>
              <a:gd name="connsiteX2394" fmla="*/ 2893326 w 7116256"/>
              <a:gd name="connsiteY2394" fmla="*/ 3257564 h 6857999"/>
              <a:gd name="connsiteX2395" fmla="*/ 2890199 w 7116256"/>
              <a:gd name="connsiteY2395" fmla="*/ 3248961 h 6857999"/>
              <a:gd name="connsiteX2396" fmla="*/ 2887853 w 7116256"/>
              <a:gd name="connsiteY2396" fmla="*/ 3239578 h 6857999"/>
              <a:gd name="connsiteX2397" fmla="*/ 2883943 w 7116256"/>
              <a:gd name="connsiteY2397" fmla="*/ 3230195 h 6857999"/>
              <a:gd name="connsiteX2398" fmla="*/ 2881207 w 7116256"/>
              <a:gd name="connsiteY2398" fmla="*/ 3221201 h 6857999"/>
              <a:gd name="connsiteX2399" fmla="*/ 2877297 w 7116256"/>
              <a:gd name="connsiteY2399" fmla="*/ 3212600 h 6857999"/>
              <a:gd name="connsiteX2400" fmla="*/ 2873388 w 7116256"/>
              <a:gd name="connsiteY2400" fmla="*/ 3203999 h 6857999"/>
              <a:gd name="connsiteX2401" fmla="*/ 2869087 w 7116256"/>
              <a:gd name="connsiteY2401" fmla="*/ 3194223 h 6857999"/>
              <a:gd name="connsiteX2402" fmla="*/ 2864787 w 7116256"/>
              <a:gd name="connsiteY2402" fmla="*/ 3185232 h 6857999"/>
              <a:gd name="connsiteX2403" fmla="*/ 2860486 w 7116256"/>
              <a:gd name="connsiteY2403" fmla="*/ 3177021 h 6857999"/>
              <a:gd name="connsiteX2404" fmla="*/ 2855013 w 7116256"/>
              <a:gd name="connsiteY2404" fmla="*/ 3167636 h 6857999"/>
              <a:gd name="connsiteX2405" fmla="*/ 2849539 w 7116256"/>
              <a:gd name="connsiteY2405" fmla="*/ 3158255 h 6857999"/>
              <a:gd name="connsiteX2406" fmla="*/ 2843674 w 7116256"/>
              <a:gd name="connsiteY2406" fmla="*/ 3149262 h 6857999"/>
              <a:gd name="connsiteX2407" fmla="*/ 2837809 w 7116256"/>
              <a:gd name="connsiteY2407" fmla="*/ 3141050 h 6857999"/>
              <a:gd name="connsiteX2408" fmla="*/ 2830773 w 7116256"/>
              <a:gd name="connsiteY2408" fmla="*/ 3131667 h 6857999"/>
              <a:gd name="connsiteX2409" fmla="*/ 2822953 w 7116256"/>
              <a:gd name="connsiteY2409" fmla="*/ 3122283 h 6857999"/>
              <a:gd name="connsiteX2410" fmla="*/ 2816306 w 7116256"/>
              <a:gd name="connsiteY2410" fmla="*/ 3113291 h 6857999"/>
              <a:gd name="connsiteX2411" fmla="*/ 2808486 w 7116256"/>
              <a:gd name="connsiteY2411" fmla="*/ 3104689 h 6857999"/>
              <a:gd name="connsiteX2412" fmla="*/ 2799104 w 7116256"/>
              <a:gd name="connsiteY2412" fmla="*/ 3095307 h 6857999"/>
              <a:gd name="connsiteX2413" fmla="*/ 2790111 w 7116256"/>
              <a:gd name="connsiteY2413" fmla="*/ 3086314 h 6857999"/>
              <a:gd name="connsiteX2414" fmla="*/ 2780336 w 7116256"/>
              <a:gd name="connsiteY2414" fmla="*/ 3077321 h 6857999"/>
              <a:gd name="connsiteX2415" fmla="*/ 2769781 w 7116256"/>
              <a:gd name="connsiteY2415" fmla="*/ 3069111 h 6857999"/>
              <a:gd name="connsiteX2416" fmla="*/ 2756877 w 7116256"/>
              <a:gd name="connsiteY2416" fmla="*/ 3058554 h 6857999"/>
              <a:gd name="connsiteX2417" fmla="*/ 2743583 w 7116256"/>
              <a:gd name="connsiteY2417" fmla="*/ 3049171 h 6857999"/>
              <a:gd name="connsiteX2418" fmla="*/ 2729900 w 7116256"/>
              <a:gd name="connsiteY2418" fmla="*/ 3040961 h 6857999"/>
              <a:gd name="connsiteX2419" fmla="*/ 2716216 w 7116256"/>
              <a:gd name="connsiteY2419" fmla="*/ 3032751 h 6857999"/>
              <a:gd name="connsiteX2420" fmla="*/ 2704487 w 7116256"/>
              <a:gd name="connsiteY2420" fmla="*/ 3027277 h 6857999"/>
              <a:gd name="connsiteX2421" fmla="*/ 2693148 w 7116256"/>
              <a:gd name="connsiteY2421" fmla="*/ 3021413 h 6857999"/>
              <a:gd name="connsiteX2422" fmla="*/ 2681027 w 7116256"/>
              <a:gd name="connsiteY2422" fmla="*/ 3016330 h 6857999"/>
              <a:gd name="connsiteX2423" fmla="*/ 2669298 w 7116256"/>
              <a:gd name="connsiteY2423" fmla="*/ 3011639 h 6857999"/>
              <a:gd name="connsiteX2424" fmla="*/ 2656786 w 7116256"/>
              <a:gd name="connsiteY2424" fmla="*/ 3006947 h 6857999"/>
              <a:gd name="connsiteX2425" fmla="*/ 2644666 w 7116256"/>
              <a:gd name="connsiteY2425" fmla="*/ 3003428 h 6857999"/>
              <a:gd name="connsiteX2426" fmla="*/ 2632154 w 7116256"/>
              <a:gd name="connsiteY2426" fmla="*/ 2999519 h 6857999"/>
              <a:gd name="connsiteX2427" fmla="*/ 2619252 w 7116256"/>
              <a:gd name="connsiteY2427" fmla="*/ 2996783 h 6857999"/>
              <a:gd name="connsiteX2428" fmla="*/ 2600094 w 7116256"/>
              <a:gd name="connsiteY2428" fmla="*/ 2993265 h 6857999"/>
              <a:gd name="connsiteX2429" fmla="*/ 2581326 w 7116256"/>
              <a:gd name="connsiteY2429" fmla="*/ 2990919 h 6857999"/>
              <a:gd name="connsiteX2430" fmla="*/ 2562168 w 7116256"/>
              <a:gd name="connsiteY2430" fmla="*/ 2988965 h 6857999"/>
              <a:gd name="connsiteX2431" fmla="*/ 2541836 w 7116256"/>
              <a:gd name="connsiteY2431" fmla="*/ 2988184 h 6857999"/>
              <a:gd name="connsiteX2432" fmla="*/ 2521505 w 7116256"/>
              <a:gd name="connsiteY2432" fmla="*/ 2988966 h 6857999"/>
              <a:gd name="connsiteX2433" fmla="*/ 2502738 w 7116256"/>
              <a:gd name="connsiteY2433" fmla="*/ 2990531 h 6857999"/>
              <a:gd name="connsiteX2434" fmla="*/ 2483579 w 7116256"/>
              <a:gd name="connsiteY2434" fmla="*/ 2993269 h 6857999"/>
              <a:gd name="connsiteX2435" fmla="*/ 2464419 w 7116256"/>
              <a:gd name="connsiteY2435" fmla="*/ 2996788 h 6857999"/>
              <a:gd name="connsiteX2436" fmla="*/ 2451517 w 7116256"/>
              <a:gd name="connsiteY2436" fmla="*/ 2999526 h 6857999"/>
              <a:gd name="connsiteX2437" fmla="*/ 2439396 w 7116256"/>
              <a:gd name="connsiteY2437" fmla="*/ 3003044 h 6857999"/>
              <a:gd name="connsiteX2438" fmla="*/ 2426883 w 7116256"/>
              <a:gd name="connsiteY2438" fmla="*/ 3006956 h 6857999"/>
              <a:gd name="connsiteX2439" fmla="*/ 2414371 w 7116256"/>
              <a:gd name="connsiteY2439" fmla="*/ 3011647 h 6857999"/>
              <a:gd name="connsiteX2440" fmla="*/ 2402642 w 7116256"/>
              <a:gd name="connsiteY2440" fmla="*/ 3016340 h 6857999"/>
              <a:gd name="connsiteX2441" fmla="*/ 2390914 w 7116256"/>
              <a:gd name="connsiteY2441" fmla="*/ 3021032 h 6857999"/>
              <a:gd name="connsiteX2442" fmla="*/ 2379182 w 7116256"/>
              <a:gd name="connsiteY2442" fmla="*/ 3027289 h 6857999"/>
              <a:gd name="connsiteX2443" fmla="*/ 2368235 w 7116256"/>
              <a:gd name="connsiteY2443" fmla="*/ 3032763 h 6857999"/>
              <a:gd name="connsiteX2444" fmla="*/ 2354158 w 7116256"/>
              <a:gd name="connsiteY2444" fmla="*/ 3041366 h 6857999"/>
              <a:gd name="connsiteX2445" fmla="*/ 2340083 w 7116256"/>
              <a:gd name="connsiteY2445" fmla="*/ 3049186 h 6857999"/>
              <a:gd name="connsiteX2446" fmla="*/ 2326789 w 7116256"/>
              <a:gd name="connsiteY2446" fmla="*/ 3058568 h 6857999"/>
              <a:gd name="connsiteX2447" fmla="*/ 2314277 w 7116256"/>
              <a:gd name="connsiteY2447" fmla="*/ 3068736 h 6857999"/>
              <a:gd name="connsiteX2448" fmla="*/ 2304111 w 7116256"/>
              <a:gd name="connsiteY2448" fmla="*/ 3077338 h 6857999"/>
              <a:gd name="connsiteX2449" fmla="*/ 2294727 w 7116256"/>
              <a:gd name="connsiteY2449" fmla="*/ 3085940 h 6857999"/>
              <a:gd name="connsiteX2450" fmla="*/ 2284952 w 7116256"/>
              <a:gd name="connsiteY2450" fmla="*/ 3094933 h 6857999"/>
              <a:gd name="connsiteX2451" fmla="*/ 2275959 w 7116256"/>
              <a:gd name="connsiteY2451" fmla="*/ 3104708 h 6857999"/>
              <a:gd name="connsiteX2452" fmla="*/ 2268139 w 7116256"/>
              <a:gd name="connsiteY2452" fmla="*/ 3113310 h 6857999"/>
              <a:gd name="connsiteX2453" fmla="*/ 2260710 w 7116256"/>
              <a:gd name="connsiteY2453" fmla="*/ 3122304 h 6857999"/>
              <a:gd name="connsiteX2454" fmla="*/ 2252889 w 7116256"/>
              <a:gd name="connsiteY2454" fmla="*/ 3131687 h 6857999"/>
              <a:gd name="connsiteX2455" fmla="*/ 2246634 w 7116256"/>
              <a:gd name="connsiteY2455" fmla="*/ 3141071 h 6857999"/>
              <a:gd name="connsiteX2456" fmla="*/ 2240378 w 7116256"/>
              <a:gd name="connsiteY2456" fmla="*/ 3148891 h 6857999"/>
              <a:gd name="connsiteX2457" fmla="*/ 2234903 w 7116256"/>
              <a:gd name="connsiteY2457" fmla="*/ 3158274 h 6857999"/>
              <a:gd name="connsiteX2458" fmla="*/ 2229036 w 7116256"/>
              <a:gd name="connsiteY2458" fmla="*/ 3167268 h 6857999"/>
              <a:gd name="connsiteX2459" fmla="*/ 2223563 w 7116256"/>
              <a:gd name="connsiteY2459" fmla="*/ 3176652 h 6857999"/>
              <a:gd name="connsiteX2460" fmla="*/ 2218872 w 7116256"/>
              <a:gd name="connsiteY2460" fmla="*/ 3185255 h 6857999"/>
              <a:gd name="connsiteX2461" fmla="*/ 2214179 w 7116256"/>
              <a:gd name="connsiteY2461" fmla="*/ 3194638 h 6857999"/>
              <a:gd name="connsiteX2462" fmla="*/ 2210659 w 7116256"/>
              <a:gd name="connsiteY2462" fmla="*/ 3203630 h 6857999"/>
              <a:gd name="connsiteX2463" fmla="*/ 2206359 w 7116256"/>
              <a:gd name="connsiteY2463" fmla="*/ 3212623 h 6857999"/>
              <a:gd name="connsiteX2464" fmla="*/ 2203231 w 7116256"/>
              <a:gd name="connsiteY2464" fmla="*/ 3221225 h 6857999"/>
              <a:gd name="connsiteX2465" fmla="*/ 2199711 w 7116256"/>
              <a:gd name="connsiteY2465" fmla="*/ 3231001 h 6857999"/>
              <a:gd name="connsiteX2466" fmla="*/ 2196583 w 7116256"/>
              <a:gd name="connsiteY2466" fmla="*/ 3239602 h 6857999"/>
              <a:gd name="connsiteX2467" fmla="*/ 2193456 w 7116256"/>
              <a:gd name="connsiteY2467" fmla="*/ 3248985 h 6857999"/>
              <a:gd name="connsiteX2468" fmla="*/ 2191500 w 7116256"/>
              <a:gd name="connsiteY2468" fmla="*/ 3257979 h 6857999"/>
              <a:gd name="connsiteX2469" fmla="*/ 2188762 w 7116256"/>
              <a:gd name="connsiteY2469" fmla="*/ 3266972 h 6857999"/>
              <a:gd name="connsiteX2470" fmla="*/ 2187198 w 7116256"/>
              <a:gd name="connsiteY2470" fmla="*/ 3275574 h 6857999"/>
              <a:gd name="connsiteX2471" fmla="*/ 2185242 w 7116256"/>
              <a:gd name="connsiteY2471" fmla="*/ 3284567 h 6857999"/>
              <a:gd name="connsiteX2472" fmla="*/ 2183679 w 7116256"/>
              <a:gd name="connsiteY2472" fmla="*/ 3293950 h 6857999"/>
              <a:gd name="connsiteX2473" fmla="*/ 2182114 w 7116256"/>
              <a:gd name="connsiteY2473" fmla="*/ 3303334 h 6857999"/>
              <a:gd name="connsiteX2474" fmla="*/ 2181333 w 7116256"/>
              <a:gd name="connsiteY2474" fmla="*/ 3311936 h 6857999"/>
              <a:gd name="connsiteX2475" fmla="*/ 2180159 w 7116256"/>
              <a:gd name="connsiteY2475" fmla="*/ 3320929 h 6857999"/>
              <a:gd name="connsiteX2476" fmla="*/ 2179376 w 7116256"/>
              <a:gd name="connsiteY2476" fmla="*/ 3328748 h 6857999"/>
              <a:gd name="connsiteX2477" fmla="*/ 2179378 w 7116256"/>
              <a:gd name="connsiteY2477" fmla="*/ 3336568 h 6857999"/>
              <a:gd name="connsiteX2478" fmla="*/ 2178594 w 7116256"/>
              <a:gd name="connsiteY2478" fmla="*/ 3343606 h 6857999"/>
              <a:gd name="connsiteX2479" fmla="*/ 2178594 w 7116256"/>
              <a:gd name="connsiteY2479" fmla="*/ 3351426 h 6857999"/>
              <a:gd name="connsiteX2480" fmla="*/ 2179376 w 7116256"/>
              <a:gd name="connsiteY2480" fmla="*/ 3356898 h 6857999"/>
              <a:gd name="connsiteX2481" fmla="*/ 2178984 w 7116256"/>
              <a:gd name="connsiteY2481" fmla="*/ 3392480 h 6857999"/>
              <a:gd name="connsiteX2482" fmla="*/ 2178590 w 7116256"/>
              <a:gd name="connsiteY2482" fmla="*/ 3428842 h 6857999"/>
              <a:gd name="connsiteX2483" fmla="*/ 2178591 w 7116256"/>
              <a:gd name="connsiteY2483" fmla="*/ 3464812 h 6857999"/>
              <a:gd name="connsiteX2484" fmla="*/ 2178589 w 7116256"/>
              <a:gd name="connsiteY2484" fmla="*/ 3500784 h 6857999"/>
              <a:gd name="connsiteX2485" fmla="*/ 2179370 w 7116256"/>
              <a:gd name="connsiteY2485" fmla="*/ 3536755 h 6857999"/>
              <a:gd name="connsiteX2486" fmla="*/ 2179368 w 7116256"/>
              <a:gd name="connsiteY2486" fmla="*/ 3572726 h 6857999"/>
              <a:gd name="connsiteX2487" fmla="*/ 2178976 w 7116256"/>
              <a:gd name="connsiteY2487" fmla="*/ 3608306 h 6857999"/>
              <a:gd name="connsiteX2488" fmla="*/ 2178584 w 7116256"/>
              <a:gd name="connsiteY2488" fmla="*/ 3644668 h 6857999"/>
              <a:gd name="connsiteX2489" fmla="*/ 2178582 w 7116256"/>
              <a:gd name="connsiteY2489" fmla="*/ 3680637 h 6857999"/>
              <a:gd name="connsiteX2490" fmla="*/ 2178973 w 7116256"/>
              <a:gd name="connsiteY2490" fmla="*/ 3717002 h 6857999"/>
              <a:gd name="connsiteX2491" fmla="*/ 2179361 w 7116256"/>
              <a:gd name="connsiteY2491" fmla="*/ 3752581 h 6857999"/>
              <a:gd name="connsiteX2492" fmla="*/ 2178970 w 7116256"/>
              <a:gd name="connsiteY2492" fmla="*/ 3788162 h 6857999"/>
              <a:gd name="connsiteX2493" fmla="*/ 2178579 w 7116256"/>
              <a:gd name="connsiteY2493" fmla="*/ 3824524 h 6857999"/>
              <a:gd name="connsiteX2494" fmla="*/ 2178576 w 7116256"/>
              <a:gd name="connsiteY2494" fmla="*/ 3860493 h 6857999"/>
              <a:gd name="connsiteX2495" fmla="*/ 2178574 w 7116256"/>
              <a:gd name="connsiteY2495" fmla="*/ 3896465 h 6857999"/>
              <a:gd name="connsiteX2496" fmla="*/ 2178963 w 7116256"/>
              <a:gd name="connsiteY2496" fmla="*/ 3932827 h 6857999"/>
              <a:gd name="connsiteX2497" fmla="*/ 2179354 w 7116256"/>
              <a:gd name="connsiteY2497" fmla="*/ 3968408 h 6857999"/>
              <a:gd name="connsiteX2498" fmla="*/ 2178570 w 7116256"/>
              <a:gd name="connsiteY2498" fmla="*/ 4004378 h 6857999"/>
              <a:gd name="connsiteX2499" fmla="*/ 2178570 w 7116256"/>
              <a:gd name="connsiteY2499" fmla="*/ 4040349 h 6857999"/>
              <a:gd name="connsiteX2500" fmla="*/ 2178568 w 7116256"/>
              <a:gd name="connsiteY2500" fmla="*/ 4076321 h 6857999"/>
              <a:gd name="connsiteX2501" fmla="*/ 2178958 w 7116256"/>
              <a:gd name="connsiteY2501" fmla="*/ 4112683 h 6857999"/>
              <a:gd name="connsiteX2502" fmla="*/ 2179348 w 7116256"/>
              <a:gd name="connsiteY2502" fmla="*/ 4148263 h 6857999"/>
              <a:gd name="connsiteX2503" fmla="*/ 2178956 w 7116256"/>
              <a:gd name="connsiteY2503" fmla="*/ 4184624 h 6857999"/>
              <a:gd name="connsiteX2504" fmla="*/ 2178563 w 7116256"/>
              <a:gd name="connsiteY2504" fmla="*/ 4220205 h 6857999"/>
              <a:gd name="connsiteX2505" fmla="*/ 2178562 w 7116256"/>
              <a:gd name="connsiteY2505" fmla="*/ 4256176 h 6857999"/>
              <a:gd name="connsiteX2506" fmla="*/ 2178560 w 7116256"/>
              <a:gd name="connsiteY2506" fmla="*/ 4292148 h 6857999"/>
              <a:gd name="connsiteX2507" fmla="*/ 2178560 w 7116256"/>
              <a:gd name="connsiteY2507" fmla="*/ 4328900 h 6857999"/>
              <a:gd name="connsiteX2508" fmla="*/ 2178951 w 7116256"/>
              <a:gd name="connsiteY2508" fmla="*/ 4364481 h 6857999"/>
              <a:gd name="connsiteX2509" fmla="*/ 2178948 w 7116256"/>
              <a:gd name="connsiteY2509" fmla="*/ 4400451 h 6857999"/>
              <a:gd name="connsiteX2510" fmla="*/ 2178555 w 7116256"/>
              <a:gd name="connsiteY2510" fmla="*/ 4436032 h 6857999"/>
              <a:gd name="connsiteX2511" fmla="*/ 2178554 w 7116256"/>
              <a:gd name="connsiteY2511" fmla="*/ 4472002 h 6857999"/>
              <a:gd name="connsiteX2512" fmla="*/ 2178945 w 7116256"/>
              <a:gd name="connsiteY2512" fmla="*/ 4508364 h 6857999"/>
              <a:gd name="connsiteX2513" fmla="*/ 2178552 w 7116256"/>
              <a:gd name="connsiteY2513" fmla="*/ 4544726 h 6857999"/>
              <a:gd name="connsiteX2514" fmla="*/ 2178942 w 7116256"/>
              <a:gd name="connsiteY2514" fmla="*/ 4580306 h 6857999"/>
              <a:gd name="connsiteX2515" fmla="*/ 2178940 w 7116256"/>
              <a:gd name="connsiteY2515" fmla="*/ 4616278 h 6857999"/>
              <a:gd name="connsiteX2516" fmla="*/ 2179332 w 7116256"/>
              <a:gd name="connsiteY2516" fmla="*/ 4622142 h 6857999"/>
              <a:gd name="connsiteX2517" fmla="*/ 2178549 w 7116256"/>
              <a:gd name="connsiteY2517" fmla="*/ 4629180 h 6857999"/>
              <a:gd name="connsiteX2518" fmla="*/ 2178549 w 7116256"/>
              <a:gd name="connsiteY2518" fmla="*/ 4636999 h 6857999"/>
              <a:gd name="connsiteX2519" fmla="*/ 2178157 w 7116256"/>
              <a:gd name="connsiteY2519" fmla="*/ 4644428 h 6857999"/>
              <a:gd name="connsiteX2520" fmla="*/ 2177766 w 7116256"/>
              <a:gd name="connsiteY2520" fmla="*/ 4651858 h 6857999"/>
              <a:gd name="connsiteX2521" fmla="*/ 2176592 w 7116256"/>
              <a:gd name="connsiteY2521" fmla="*/ 4661632 h 6857999"/>
              <a:gd name="connsiteX2522" fmla="*/ 2175420 w 7116256"/>
              <a:gd name="connsiteY2522" fmla="*/ 4670626 h 6857999"/>
              <a:gd name="connsiteX2523" fmla="*/ 2174246 w 7116256"/>
              <a:gd name="connsiteY2523" fmla="*/ 4678835 h 6857999"/>
              <a:gd name="connsiteX2524" fmla="*/ 2172681 w 7116256"/>
              <a:gd name="connsiteY2524" fmla="*/ 4688219 h 6857999"/>
              <a:gd name="connsiteX2525" fmla="*/ 2171117 w 7116256"/>
              <a:gd name="connsiteY2525" fmla="*/ 4697603 h 6857999"/>
              <a:gd name="connsiteX2526" fmla="*/ 2168772 w 7116256"/>
              <a:gd name="connsiteY2526" fmla="*/ 4706987 h 6857999"/>
              <a:gd name="connsiteX2527" fmla="*/ 2166816 w 7116256"/>
              <a:gd name="connsiteY2527" fmla="*/ 4715198 h 6857999"/>
              <a:gd name="connsiteX2528" fmla="*/ 2164080 w 7116256"/>
              <a:gd name="connsiteY2528" fmla="*/ 4724191 h 6857999"/>
              <a:gd name="connsiteX2529" fmla="*/ 2161733 w 7116256"/>
              <a:gd name="connsiteY2529" fmla="*/ 4733574 h 6857999"/>
              <a:gd name="connsiteX2530" fmla="*/ 2158606 w 7116256"/>
              <a:gd name="connsiteY2530" fmla="*/ 4742177 h 6857999"/>
              <a:gd name="connsiteX2531" fmla="*/ 2155085 w 7116256"/>
              <a:gd name="connsiteY2531" fmla="*/ 4751952 h 6857999"/>
              <a:gd name="connsiteX2532" fmla="*/ 2151567 w 7116256"/>
              <a:gd name="connsiteY2532" fmla="*/ 4760163 h 6857999"/>
              <a:gd name="connsiteX2533" fmla="*/ 2147264 w 7116256"/>
              <a:gd name="connsiteY2533" fmla="*/ 4769156 h 6857999"/>
              <a:gd name="connsiteX2534" fmla="*/ 2143355 w 7116256"/>
              <a:gd name="connsiteY2534" fmla="*/ 4777756 h 6857999"/>
              <a:gd name="connsiteX2535" fmla="*/ 2139055 w 7116256"/>
              <a:gd name="connsiteY2535" fmla="*/ 4787532 h 6857999"/>
              <a:gd name="connsiteX2536" fmla="*/ 2134361 w 7116256"/>
              <a:gd name="connsiteY2536" fmla="*/ 4796133 h 6857999"/>
              <a:gd name="connsiteX2537" fmla="*/ 2128887 w 7116256"/>
              <a:gd name="connsiteY2537" fmla="*/ 4805518 h 6857999"/>
              <a:gd name="connsiteX2538" fmla="*/ 2123806 w 7116256"/>
              <a:gd name="connsiteY2538" fmla="*/ 4814511 h 6857999"/>
              <a:gd name="connsiteX2539" fmla="*/ 2117939 w 7116256"/>
              <a:gd name="connsiteY2539" fmla="*/ 4822722 h 6857999"/>
              <a:gd name="connsiteX2540" fmla="*/ 2111683 w 7116256"/>
              <a:gd name="connsiteY2540" fmla="*/ 4832107 h 6857999"/>
              <a:gd name="connsiteX2541" fmla="*/ 2105426 w 7116256"/>
              <a:gd name="connsiteY2541" fmla="*/ 4841491 h 6857999"/>
              <a:gd name="connsiteX2542" fmla="*/ 2097606 w 7116256"/>
              <a:gd name="connsiteY2542" fmla="*/ 4850872 h 6857999"/>
              <a:gd name="connsiteX2543" fmla="*/ 2090176 w 7116256"/>
              <a:gd name="connsiteY2543" fmla="*/ 4859867 h 6857999"/>
              <a:gd name="connsiteX2544" fmla="*/ 2082749 w 7116256"/>
              <a:gd name="connsiteY2544" fmla="*/ 4868078 h 6857999"/>
              <a:gd name="connsiteX2545" fmla="*/ 2073755 w 7116256"/>
              <a:gd name="connsiteY2545" fmla="*/ 4877852 h 6857999"/>
              <a:gd name="connsiteX2546" fmla="*/ 2064372 w 7116256"/>
              <a:gd name="connsiteY2546" fmla="*/ 4886456 h 6857999"/>
              <a:gd name="connsiteX2547" fmla="*/ 2054595 w 7116256"/>
              <a:gd name="connsiteY2547" fmla="*/ 4895448 h 6857999"/>
              <a:gd name="connsiteX2548" fmla="*/ 2044430 w 7116256"/>
              <a:gd name="connsiteY2548" fmla="*/ 4904050 h 6857999"/>
              <a:gd name="connsiteX2549" fmla="*/ 2031919 w 7116256"/>
              <a:gd name="connsiteY2549" fmla="*/ 4914216 h 6857999"/>
              <a:gd name="connsiteX2550" fmla="*/ 2019015 w 7116256"/>
              <a:gd name="connsiteY2550" fmla="*/ 4923209 h 6857999"/>
              <a:gd name="connsiteX2551" fmla="*/ 2004940 w 7116256"/>
              <a:gd name="connsiteY2551" fmla="*/ 4931812 h 6857999"/>
              <a:gd name="connsiteX2552" fmla="*/ 1990863 w 7116256"/>
              <a:gd name="connsiteY2552" fmla="*/ 4940415 h 6857999"/>
              <a:gd name="connsiteX2553" fmla="*/ 1980307 w 7116256"/>
              <a:gd name="connsiteY2553" fmla="*/ 4946280 h 6857999"/>
              <a:gd name="connsiteX2554" fmla="*/ 1968968 w 7116256"/>
              <a:gd name="connsiteY2554" fmla="*/ 4951361 h 6857999"/>
              <a:gd name="connsiteX2555" fmla="*/ 1956847 w 7116256"/>
              <a:gd name="connsiteY2555" fmla="*/ 4956446 h 6857999"/>
              <a:gd name="connsiteX2556" fmla="*/ 1945508 w 7116256"/>
              <a:gd name="connsiteY2556" fmla="*/ 4961529 h 6857999"/>
              <a:gd name="connsiteX2557" fmla="*/ 1934169 w 7116256"/>
              <a:gd name="connsiteY2557" fmla="*/ 4965830 h 6857999"/>
              <a:gd name="connsiteX2558" fmla="*/ 1921658 w 7116256"/>
              <a:gd name="connsiteY2558" fmla="*/ 4969742 h 6857999"/>
              <a:gd name="connsiteX2559" fmla="*/ 1909146 w 7116256"/>
              <a:gd name="connsiteY2559" fmla="*/ 4972868 h 6857999"/>
              <a:gd name="connsiteX2560" fmla="*/ 1897415 w 7116256"/>
              <a:gd name="connsiteY2560" fmla="*/ 4975998 h 6857999"/>
              <a:gd name="connsiteX2561" fmla="*/ 1877474 w 7116256"/>
              <a:gd name="connsiteY2561" fmla="*/ 4980298 h 6857999"/>
              <a:gd name="connsiteX2562" fmla="*/ 1857144 w 7116256"/>
              <a:gd name="connsiteY2562" fmla="*/ 4983427 h 6857999"/>
              <a:gd name="connsiteX2563" fmla="*/ 1836420 w 7116256"/>
              <a:gd name="connsiteY2563" fmla="*/ 4984603 h 6857999"/>
              <a:gd name="connsiteX2564" fmla="*/ 1815698 w 7116256"/>
              <a:gd name="connsiteY2564" fmla="*/ 4985776 h 6857999"/>
              <a:gd name="connsiteX2565" fmla="*/ 1794975 w 7116256"/>
              <a:gd name="connsiteY2565" fmla="*/ 4984602 h 6857999"/>
              <a:gd name="connsiteX2566" fmla="*/ 1773863 w 7116256"/>
              <a:gd name="connsiteY2566" fmla="*/ 4983041 h 6857999"/>
              <a:gd name="connsiteX2567" fmla="*/ 1754313 w 7116256"/>
              <a:gd name="connsiteY2567" fmla="*/ 4979912 h 6857999"/>
              <a:gd name="connsiteX2568" fmla="*/ 1733981 w 7116256"/>
              <a:gd name="connsiteY2568" fmla="*/ 4976786 h 6857999"/>
              <a:gd name="connsiteX2569" fmla="*/ 1721861 w 7116256"/>
              <a:gd name="connsiteY2569" fmla="*/ 4973268 h 6857999"/>
              <a:gd name="connsiteX2570" fmla="*/ 1709741 w 7116256"/>
              <a:gd name="connsiteY2570" fmla="*/ 4969750 h 6857999"/>
              <a:gd name="connsiteX2571" fmla="*/ 1697229 w 7116256"/>
              <a:gd name="connsiteY2571" fmla="*/ 4965057 h 6857999"/>
              <a:gd name="connsiteX2572" fmla="*/ 1685500 w 7116256"/>
              <a:gd name="connsiteY2572" fmla="*/ 4961147 h 6857999"/>
              <a:gd name="connsiteX2573" fmla="*/ 1673770 w 7116256"/>
              <a:gd name="connsiteY2573" fmla="*/ 4956455 h 6857999"/>
              <a:gd name="connsiteX2574" fmla="*/ 1662041 w 7116256"/>
              <a:gd name="connsiteY2574" fmla="*/ 4951765 h 6857999"/>
              <a:gd name="connsiteX2575" fmla="*/ 1651093 w 7116256"/>
              <a:gd name="connsiteY2575" fmla="*/ 4946291 h 6857999"/>
              <a:gd name="connsiteX2576" fmla="*/ 1640146 w 7116256"/>
              <a:gd name="connsiteY2576" fmla="*/ 4940036 h 6857999"/>
              <a:gd name="connsiteX2577" fmla="*/ 1626070 w 7116256"/>
              <a:gd name="connsiteY2577" fmla="*/ 4932216 h 6857999"/>
              <a:gd name="connsiteX2578" fmla="*/ 1612385 w 7116256"/>
              <a:gd name="connsiteY2578" fmla="*/ 4923223 h 6857999"/>
              <a:gd name="connsiteX2579" fmla="*/ 1599093 w 7116256"/>
              <a:gd name="connsiteY2579" fmla="*/ 4913840 h 6857999"/>
              <a:gd name="connsiteX2580" fmla="*/ 1586190 w 7116256"/>
              <a:gd name="connsiteY2580" fmla="*/ 4904065 h 6857999"/>
              <a:gd name="connsiteX2581" fmla="*/ 1576807 w 7116256"/>
              <a:gd name="connsiteY2581" fmla="*/ 4895465 h 6857999"/>
              <a:gd name="connsiteX2582" fmla="*/ 1567031 w 7116256"/>
              <a:gd name="connsiteY2582" fmla="*/ 4886473 h 6857999"/>
              <a:gd name="connsiteX2583" fmla="*/ 1557648 w 7116256"/>
              <a:gd name="connsiteY2583" fmla="*/ 4877090 h 6857999"/>
              <a:gd name="connsiteX2584" fmla="*/ 1548264 w 7116256"/>
              <a:gd name="connsiteY2584" fmla="*/ 4867706 h 6857999"/>
              <a:gd name="connsiteX2585" fmla="*/ 1540836 w 7116256"/>
              <a:gd name="connsiteY2585" fmla="*/ 4859495 h 6857999"/>
              <a:gd name="connsiteX2586" fmla="*/ 1533018 w 7116256"/>
              <a:gd name="connsiteY2586" fmla="*/ 4850893 h 6857999"/>
              <a:gd name="connsiteX2587" fmla="*/ 1525980 w 7116256"/>
              <a:gd name="connsiteY2587" fmla="*/ 4841510 h 6857999"/>
              <a:gd name="connsiteX2588" fmla="*/ 1519334 w 7116256"/>
              <a:gd name="connsiteY2588" fmla="*/ 4832518 h 6857999"/>
              <a:gd name="connsiteX2589" fmla="*/ 1513469 w 7116256"/>
              <a:gd name="connsiteY2589" fmla="*/ 4823525 h 6857999"/>
              <a:gd name="connsiteX2590" fmla="*/ 1507995 w 7116256"/>
              <a:gd name="connsiteY2590" fmla="*/ 4814925 h 6857999"/>
              <a:gd name="connsiteX2591" fmla="*/ 1502522 w 7116256"/>
              <a:gd name="connsiteY2591" fmla="*/ 4805539 h 6857999"/>
              <a:gd name="connsiteX2592" fmla="*/ 1497047 w 7116256"/>
              <a:gd name="connsiteY2592" fmla="*/ 4796156 h 6857999"/>
              <a:gd name="connsiteX2593" fmla="*/ 1492356 w 7116256"/>
              <a:gd name="connsiteY2593" fmla="*/ 4787555 h 6857999"/>
              <a:gd name="connsiteX2594" fmla="*/ 1487665 w 7116256"/>
              <a:gd name="connsiteY2594" fmla="*/ 4778171 h 6857999"/>
              <a:gd name="connsiteX2595" fmla="*/ 1483756 w 7116256"/>
              <a:gd name="connsiteY2595" fmla="*/ 4769569 h 6857999"/>
              <a:gd name="connsiteX2596" fmla="*/ 1480237 w 7116256"/>
              <a:gd name="connsiteY2596" fmla="*/ 4760578 h 6857999"/>
              <a:gd name="connsiteX2597" fmla="*/ 1476328 w 7116256"/>
              <a:gd name="connsiteY2597" fmla="*/ 4751194 h 6857999"/>
              <a:gd name="connsiteX2598" fmla="*/ 1472417 w 7116256"/>
              <a:gd name="connsiteY2598" fmla="*/ 4742592 h 6857999"/>
              <a:gd name="connsiteX2599" fmla="*/ 1470072 w 7116256"/>
              <a:gd name="connsiteY2599" fmla="*/ 4733208 h 6857999"/>
              <a:gd name="connsiteX2600" fmla="*/ 1467336 w 7116256"/>
              <a:gd name="connsiteY2600" fmla="*/ 4724215 h 6857999"/>
              <a:gd name="connsiteX2601" fmla="*/ 1464599 w 7116256"/>
              <a:gd name="connsiteY2601" fmla="*/ 4715222 h 6857999"/>
              <a:gd name="connsiteX2602" fmla="*/ 1462253 w 7116256"/>
              <a:gd name="connsiteY2602" fmla="*/ 4706621 h 6857999"/>
              <a:gd name="connsiteX2603" fmla="*/ 1460299 w 7116256"/>
              <a:gd name="connsiteY2603" fmla="*/ 4696845 h 6857999"/>
              <a:gd name="connsiteX2604" fmla="*/ 1458736 w 7116256"/>
              <a:gd name="connsiteY2604" fmla="*/ 4688245 h 6857999"/>
              <a:gd name="connsiteX2605" fmla="*/ 1457562 w 7116256"/>
              <a:gd name="connsiteY2605" fmla="*/ 4679251 h 6857999"/>
              <a:gd name="connsiteX2606" fmla="*/ 1455999 w 7116256"/>
              <a:gd name="connsiteY2606" fmla="*/ 4669869 h 6857999"/>
              <a:gd name="connsiteX2607" fmla="*/ 1455216 w 7116256"/>
              <a:gd name="connsiteY2607" fmla="*/ 4661265 h 6857999"/>
              <a:gd name="connsiteX2608" fmla="*/ 1453654 w 7116256"/>
              <a:gd name="connsiteY2608" fmla="*/ 4651882 h 6857999"/>
              <a:gd name="connsiteX2609" fmla="*/ 1452871 w 7116256"/>
              <a:gd name="connsiteY2609" fmla="*/ 4644845 h 6857999"/>
              <a:gd name="connsiteX2610" fmla="*/ 1452480 w 7116256"/>
              <a:gd name="connsiteY2610" fmla="*/ 4637417 h 6857999"/>
              <a:gd name="connsiteX2611" fmla="*/ 1452482 w 7116256"/>
              <a:gd name="connsiteY2611" fmla="*/ 4629596 h 6857999"/>
              <a:gd name="connsiteX2612" fmla="*/ 1452482 w 7116256"/>
              <a:gd name="connsiteY2612" fmla="*/ 4622559 h 6857999"/>
              <a:gd name="connsiteX2613" fmla="*/ 1452483 w 7116256"/>
              <a:gd name="connsiteY2613" fmla="*/ 4616302 h 6857999"/>
              <a:gd name="connsiteX2614" fmla="*/ 1452483 w 7116256"/>
              <a:gd name="connsiteY2614" fmla="*/ 4581114 h 6857999"/>
              <a:gd name="connsiteX2615" fmla="*/ 1452484 w 7116256"/>
              <a:gd name="connsiteY2615" fmla="*/ 4544361 h 6857999"/>
              <a:gd name="connsiteX2616" fmla="*/ 1452486 w 7116256"/>
              <a:gd name="connsiteY2616" fmla="*/ 4508389 h 6857999"/>
              <a:gd name="connsiteX2617" fmla="*/ 1452487 w 7116256"/>
              <a:gd name="connsiteY2617" fmla="*/ 4472418 h 6857999"/>
              <a:gd name="connsiteX2618" fmla="*/ 1452488 w 7116256"/>
              <a:gd name="connsiteY2618" fmla="*/ 4436446 h 6857999"/>
              <a:gd name="connsiteX2619" fmla="*/ 1452879 w 7116256"/>
              <a:gd name="connsiteY2619" fmla="*/ 4400085 h 6857999"/>
              <a:gd name="connsiteX2620" fmla="*/ 1452881 w 7116256"/>
              <a:gd name="connsiteY2620" fmla="*/ 4364897 h 6857999"/>
              <a:gd name="connsiteX2621" fmla="*/ 1452492 w 7116256"/>
              <a:gd name="connsiteY2621" fmla="*/ 4328535 h 6857999"/>
              <a:gd name="connsiteX2622" fmla="*/ 1452494 w 7116256"/>
              <a:gd name="connsiteY2622" fmla="*/ 4292563 h 6857999"/>
              <a:gd name="connsiteX2623" fmla="*/ 1452495 w 7116256"/>
              <a:gd name="connsiteY2623" fmla="*/ 4256592 h 6857999"/>
              <a:gd name="connsiteX2624" fmla="*/ 1452886 w 7116256"/>
              <a:gd name="connsiteY2624" fmla="*/ 4220229 h 6857999"/>
              <a:gd name="connsiteX2625" fmla="*/ 1452497 w 7116256"/>
              <a:gd name="connsiteY2625" fmla="*/ 4183868 h 6857999"/>
              <a:gd name="connsiteX2626" fmla="*/ 1452499 w 7116256"/>
              <a:gd name="connsiteY2626" fmla="*/ 4148678 h 6857999"/>
              <a:gd name="connsiteX2627" fmla="*/ 1452500 w 7116256"/>
              <a:gd name="connsiteY2627" fmla="*/ 4112707 h 6857999"/>
              <a:gd name="connsiteX2628" fmla="*/ 1452501 w 7116256"/>
              <a:gd name="connsiteY2628" fmla="*/ 4076736 h 6857999"/>
              <a:gd name="connsiteX2629" fmla="*/ 1452894 w 7116256"/>
              <a:gd name="connsiteY2629" fmla="*/ 4040375 h 6857999"/>
              <a:gd name="connsiteX2630" fmla="*/ 1452895 w 7116256"/>
              <a:gd name="connsiteY2630" fmla="*/ 4004403 h 6857999"/>
              <a:gd name="connsiteX2631" fmla="*/ 1453287 w 7116256"/>
              <a:gd name="connsiteY2631" fmla="*/ 3968825 h 6857999"/>
              <a:gd name="connsiteX2632" fmla="*/ 1452505 w 7116256"/>
              <a:gd name="connsiteY2632" fmla="*/ 3932852 h 6857999"/>
              <a:gd name="connsiteX2633" fmla="*/ 1452505 w 7116256"/>
              <a:gd name="connsiteY2633" fmla="*/ 3896881 h 6857999"/>
              <a:gd name="connsiteX2634" fmla="*/ 1452900 w 7116256"/>
              <a:gd name="connsiteY2634" fmla="*/ 3860519 h 6857999"/>
              <a:gd name="connsiteX2635" fmla="*/ 1452901 w 7116256"/>
              <a:gd name="connsiteY2635" fmla="*/ 3824549 h 6857999"/>
              <a:gd name="connsiteX2636" fmla="*/ 1452510 w 7116256"/>
              <a:gd name="connsiteY2636" fmla="*/ 3788187 h 6857999"/>
              <a:gd name="connsiteX2637" fmla="*/ 1452903 w 7116256"/>
              <a:gd name="connsiteY2637" fmla="*/ 3752606 h 6857999"/>
              <a:gd name="connsiteX2638" fmla="*/ 1452513 w 7116256"/>
              <a:gd name="connsiteY2638" fmla="*/ 3717027 h 6857999"/>
              <a:gd name="connsiteX2639" fmla="*/ 1452514 w 7116256"/>
              <a:gd name="connsiteY2639" fmla="*/ 3681055 h 6857999"/>
              <a:gd name="connsiteX2640" fmla="*/ 1452907 w 7116256"/>
              <a:gd name="connsiteY2640" fmla="*/ 3644693 h 6857999"/>
              <a:gd name="connsiteX2641" fmla="*/ 1452907 w 7116256"/>
              <a:gd name="connsiteY2641" fmla="*/ 3608723 h 6857999"/>
              <a:gd name="connsiteX2642" fmla="*/ 1452518 w 7116256"/>
              <a:gd name="connsiteY2642" fmla="*/ 3572360 h 6857999"/>
              <a:gd name="connsiteX2643" fmla="*/ 1452519 w 7116256"/>
              <a:gd name="connsiteY2643" fmla="*/ 3537172 h 6857999"/>
              <a:gd name="connsiteX2644" fmla="*/ 1452520 w 7116256"/>
              <a:gd name="connsiteY2644" fmla="*/ 3501201 h 6857999"/>
              <a:gd name="connsiteX2645" fmla="*/ 1452912 w 7116256"/>
              <a:gd name="connsiteY2645" fmla="*/ 3464839 h 6857999"/>
              <a:gd name="connsiteX2646" fmla="*/ 1452913 w 7116256"/>
              <a:gd name="connsiteY2646" fmla="*/ 3428867 h 6857999"/>
              <a:gd name="connsiteX2647" fmla="*/ 1452524 w 7116256"/>
              <a:gd name="connsiteY2647" fmla="*/ 3392505 h 6857999"/>
              <a:gd name="connsiteX2648" fmla="*/ 1452524 w 7116256"/>
              <a:gd name="connsiteY2648" fmla="*/ 3356534 h 6857999"/>
              <a:gd name="connsiteX2649" fmla="*/ 1452526 w 7116256"/>
              <a:gd name="connsiteY2649" fmla="*/ 3321345 h 6857999"/>
              <a:gd name="connsiteX2650" fmla="*/ 1452920 w 7116256"/>
              <a:gd name="connsiteY2650" fmla="*/ 3284982 h 6857999"/>
              <a:gd name="connsiteX2651" fmla="*/ 1452921 w 7116256"/>
              <a:gd name="connsiteY2651" fmla="*/ 3249012 h 6857999"/>
              <a:gd name="connsiteX2652" fmla="*/ 1452922 w 7116256"/>
              <a:gd name="connsiteY2652" fmla="*/ 3213041 h 6857999"/>
              <a:gd name="connsiteX2653" fmla="*/ 1452533 w 7116256"/>
              <a:gd name="connsiteY2653" fmla="*/ 3176680 h 6857999"/>
              <a:gd name="connsiteX2654" fmla="*/ 1452925 w 7116256"/>
              <a:gd name="connsiteY2654" fmla="*/ 3140318 h 6857999"/>
              <a:gd name="connsiteX2655" fmla="*/ 1452925 w 7116256"/>
              <a:gd name="connsiteY2655" fmla="*/ 3105128 h 6857999"/>
              <a:gd name="connsiteX2656" fmla="*/ 1452927 w 7116256"/>
              <a:gd name="connsiteY2656" fmla="*/ 3069157 h 6857999"/>
              <a:gd name="connsiteX2657" fmla="*/ 1452928 w 7116256"/>
              <a:gd name="connsiteY2657" fmla="*/ 3033186 h 6857999"/>
              <a:gd name="connsiteX2658" fmla="*/ 1452539 w 7116256"/>
              <a:gd name="connsiteY2658" fmla="*/ 2996823 h 6857999"/>
              <a:gd name="connsiteX2659" fmla="*/ 1452930 w 7116256"/>
              <a:gd name="connsiteY2659" fmla="*/ 2960462 h 6857999"/>
              <a:gd name="connsiteX2660" fmla="*/ 1453323 w 7116256"/>
              <a:gd name="connsiteY2660" fmla="*/ 2924882 h 6857999"/>
              <a:gd name="connsiteX2661" fmla="*/ 1452933 w 7116256"/>
              <a:gd name="connsiteY2661" fmla="*/ 2889302 h 6857999"/>
              <a:gd name="connsiteX2662" fmla="*/ 1452934 w 7116256"/>
              <a:gd name="connsiteY2662" fmla="*/ 2853330 h 6857999"/>
              <a:gd name="connsiteX2663" fmla="*/ 1452935 w 7116256"/>
              <a:gd name="connsiteY2663" fmla="*/ 2817359 h 6857999"/>
              <a:gd name="connsiteX2664" fmla="*/ 1452546 w 7116256"/>
              <a:gd name="connsiteY2664" fmla="*/ 2780996 h 6857999"/>
              <a:gd name="connsiteX2665" fmla="*/ 1452937 w 7116256"/>
              <a:gd name="connsiteY2665" fmla="*/ 2744635 h 6857999"/>
              <a:gd name="connsiteX2666" fmla="*/ 1453330 w 7116256"/>
              <a:gd name="connsiteY2666" fmla="*/ 2709055 h 6857999"/>
              <a:gd name="connsiteX2667" fmla="*/ 1452939 w 7116256"/>
              <a:gd name="connsiteY2667" fmla="*/ 2673475 h 6857999"/>
              <a:gd name="connsiteX2668" fmla="*/ 1452941 w 7116256"/>
              <a:gd name="connsiteY2668" fmla="*/ 2637502 h 6857999"/>
              <a:gd name="connsiteX2669" fmla="*/ 1452553 w 7116256"/>
              <a:gd name="connsiteY2669" fmla="*/ 2601142 h 6857999"/>
              <a:gd name="connsiteX2670" fmla="*/ 1452944 w 7116256"/>
              <a:gd name="connsiteY2670" fmla="*/ 2580420 h 6857999"/>
              <a:gd name="connsiteX2671" fmla="*/ 1452944 w 7116256"/>
              <a:gd name="connsiteY2671" fmla="*/ 2572601 h 6857999"/>
              <a:gd name="connsiteX2672" fmla="*/ 1452944 w 7116256"/>
              <a:gd name="connsiteY2672" fmla="*/ 2564779 h 6857999"/>
              <a:gd name="connsiteX2673" fmla="*/ 1452162 w 7116256"/>
              <a:gd name="connsiteY2673" fmla="*/ 2556178 h 6857999"/>
              <a:gd name="connsiteX2674" fmla="*/ 1451380 w 7116256"/>
              <a:gd name="connsiteY2674" fmla="*/ 2546793 h 6857999"/>
              <a:gd name="connsiteX2675" fmla="*/ 1450600 w 7116256"/>
              <a:gd name="connsiteY2675" fmla="*/ 2538192 h 6857999"/>
              <a:gd name="connsiteX2676" fmla="*/ 1449427 w 7116256"/>
              <a:gd name="connsiteY2676" fmla="*/ 2529201 h 6857999"/>
              <a:gd name="connsiteX2677" fmla="*/ 1448253 w 7116256"/>
              <a:gd name="connsiteY2677" fmla="*/ 2520207 h 6857999"/>
              <a:gd name="connsiteX2678" fmla="*/ 1446300 w 7116256"/>
              <a:gd name="connsiteY2678" fmla="*/ 2511214 h 6857999"/>
              <a:gd name="connsiteX2679" fmla="*/ 1444736 w 7116256"/>
              <a:gd name="connsiteY2679" fmla="*/ 2501830 h 6857999"/>
              <a:gd name="connsiteX2680" fmla="*/ 1442389 w 7116256"/>
              <a:gd name="connsiteY2680" fmla="*/ 2493229 h 6857999"/>
              <a:gd name="connsiteX2681" fmla="*/ 1440045 w 7116256"/>
              <a:gd name="connsiteY2681" fmla="*/ 2483845 h 6857999"/>
              <a:gd name="connsiteX2682" fmla="*/ 1437308 w 7116256"/>
              <a:gd name="connsiteY2682" fmla="*/ 2474853 h 6857999"/>
              <a:gd name="connsiteX2683" fmla="*/ 1434571 w 7116256"/>
              <a:gd name="connsiteY2683" fmla="*/ 2465861 h 6857999"/>
              <a:gd name="connsiteX2684" fmla="*/ 1431443 w 7116256"/>
              <a:gd name="connsiteY2684" fmla="*/ 2457259 h 6857999"/>
              <a:gd name="connsiteX2685" fmla="*/ 1427925 w 7116256"/>
              <a:gd name="connsiteY2685" fmla="*/ 2448266 h 6857999"/>
              <a:gd name="connsiteX2686" fmla="*/ 1424798 w 7116256"/>
              <a:gd name="connsiteY2686" fmla="*/ 2438883 h 6857999"/>
              <a:gd name="connsiteX2687" fmla="*/ 1420887 w 7116256"/>
              <a:gd name="connsiteY2687" fmla="*/ 2430281 h 6857999"/>
              <a:gd name="connsiteX2688" fmla="*/ 1416588 w 7116256"/>
              <a:gd name="connsiteY2688" fmla="*/ 2421288 h 6857999"/>
              <a:gd name="connsiteX2689" fmla="*/ 1411504 w 7116256"/>
              <a:gd name="connsiteY2689" fmla="*/ 2412295 h 6857999"/>
              <a:gd name="connsiteX2690" fmla="*/ 1406814 w 7116256"/>
              <a:gd name="connsiteY2690" fmla="*/ 2402911 h 6857999"/>
              <a:gd name="connsiteX2691" fmla="*/ 1401731 w 7116256"/>
              <a:gd name="connsiteY2691" fmla="*/ 2394701 h 6857999"/>
              <a:gd name="connsiteX2692" fmla="*/ 1396256 w 7116256"/>
              <a:gd name="connsiteY2692" fmla="*/ 2385318 h 6857999"/>
              <a:gd name="connsiteX2693" fmla="*/ 1390002 w 7116256"/>
              <a:gd name="connsiteY2693" fmla="*/ 2375934 h 6857999"/>
              <a:gd name="connsiteX2694" fmla="*/ 1383747 w 7116256"/>
              <a:gd name="connsiteY2694" fmla="*/ 2366550 h 6857999"/>
              <a:gd name="connsiteX2695" fmla="*/ 1376708 w 7116256"/>
              <a:gd name="connsiteY2695" fmla="*/ 2357948 h 6857999"/>
              <a:gd name="connsiteX2696" fmla="*/ 1370061 w 7116256"/>
              <a:gd name="connsiteY2696" fmla="*/ 2348956 h 6857999"/>
              <a:gd name="connsiteX2697" fmla="*/ 1362242 w 7116256"/>
              <a:gd name="connsiteY2697" fmla="*/ 2340355 h 6857999"/>
              <a:gd name="connsiteX2698" fmla="*/ 1353641 w 7116256"/>
              <a:gd name="connsiteY2698" fmla="*/ 2330970 h 6857999"/>
              <a:gd name="connsiteX2699" fmla="*/ 1345041 w 7116256"/>
              <a:gd name="connsiteY2699" fmla="*/ 2322370 h 6857999"/>
              <a:gd name="connsiteX2700" fmla="*/ 1336047 w 7116256"/>
              <a:gd name="connsiteY2700" fmla="*/ 2313377 h 6857999"/>
              <a:gd name="connsiteX2701" fmla="*/ 1325492 w 7116256"/>
              <a:gd name="connsiteY2701" fmla="*/ 2303603 h 6857999"/>
              <a:gd name="connsiteX2702" fmla="*/ 1313762 w 7116256"/>
              <a:gd name="connsiteY2702" fmla="*/ 2295001 h 6857999"/>
              <a:gd name="connsiteX2703" fmla="*/ 1302815 w 7116256"/>
              <a:gd name="connsiteY2703" fmla="*/ 2285619 h 6857999"/>
              <a:gd name="connsiteX2704" fmla="*/ 1290303 w 7116256"/>
              <a:gd name="connsiteY2704" fmla="*/ 2277018 h 6857999"/>
              <a:gd name="connsiteX2705" fmla="*/ 1273100 w 7116256"/>
              <a:gd name="connsiteY2705" fmla="*/ 2266853 h 6857999"/>
              <a:gd name="connsiteX2706" fmla="*/ 1256288 w 7116256"/>
              <a:gd name="connsiteY2706" fmla="*/ 2257860 h 6857999"/>
              <a:gd name="connsiteX2707" fmla="*/ 1238693 w 7116256"/>
              <a:gd name="connsiteY2707" fmla="*/ 2248867 h 6857999"/>
              <a:gd name="connsiteX2708" fmla="*/ 1220317 w 7116256"/>
              <a:gd name="connsiteY2708" fmla="*/ 2241440 h 6857999"/>
              <a:gd name="connsiteX2709" fmla="*/ 1204677 w 7116256"/>
              <a:gd name="connsiteY2709" fmla="*/ 2235967 h 6857999"/>
              <a:gd name="connsiteX2710" fmla="*/ 1189428 w 7116256"/>
              <a:gd name="connsiteY2710" fmla="*/ 2230884 h 6857999"/>
              <a:gd name="connsiteX2711" fmla="*/ 1173789 w 7116256"/>
              <a:gd name="connsiteY2711" fmla="*/ 2226975 h 6857999"/>
              <a:gd name="connsiteX2712" fmla="*/ 1157368 w 7116256"/>
              <a:gd name="connsiteY2712" fmla="*/ 2223848 h 6857999"/>
              <a:gd name="connsiteX2713" fmla="*/ 1140947 w 7116256"/>
              <a:gd name="connsiteY2713" fmla="*/ 2220720 h 6857999"/>
              <a:gd name="connsiteX2714" fmla="*/ 1124134 w 7116256"/>
              <a:gd name="connsiteY2714" fmla="*/ 2218764 h 6857999"/>
              <a:gd name="connsiteX2715" fmla="*/ 1107321 w 7116256"/>
              <a:gd name="connsiteY2715" fmla="*/ 2217592 h 6857999"/>
              <a:gd name="connsiteX2716" fmla="*/ 1090117 w 7116256"/>
              <a:gd name="connsiteY2716" fmla="*/ 2217593 h 6857999"/>
              <a:gd name="connsiteX2717" fmla="*/ 1072133 w 7116256"/>
              <a:gd name="connsiteY2717" fmla="*/ 2217593 h 6857999"/>
              <a:gd name="connsiteX2718" fmla="*/ 1055711 w 7116256"/>
              <a:gd name="connsiteY2718" fmla="*/ 2218377 h 6857999"/>
              <a:gd name="connsiteX2719" fmla="*/ 1039290 w 7116256"/>
              <a:gd name="connsiteY2719" fmla="*/ 2220723 h 6857999"/>
              <a:gd name="connsiteX2720" fmla="*/ 1022475 w 7116256"/>
              <a:gd name="connsiteY2720" fmla="*/ 2223461 h 6857999"/>
              <a:gd name="connsiteX2721" fmla="*/ 1006446 w 7116256"/>
              <a:gd name="connsiteY2721" fmla="*/ 2226980 h 6857999"/>
              <a:gd name="connsiteX2722" fmla="*/ 990805 w 7116256"/>
              <a:gd name="connsiteY2722" fmla="*/ 2230890 h 6857999"/>
              <a:gd name="connsiteX2723" fmla="*/ 975166 w 7116256"/>
              <a:gd name="connsiteY2723" fmla="*/ 2235584 h 6857999"/>
              <a:gd name="connsiteX2724" fmla="*/ 959526 w 7116256"/>
              <a:gd name="connsiteY2724" fmla="*/ 2241840 h 6857999"/>
              <a:gd name="connsiteX2725" fmla="*/ 941541 w 7116256"/>
              <a:gd name="connsiteY2725" fmla="*/ 2248879 h 6857999"/>
              <a:gd name="connsiteX2726" fmla="*/ 923946 w 7116256"/>
              <a:gd name="connsiteY2726" fmla="*/ 2257870 h 6857999"/>
              <a:gd name="connsiteX2727" fmla="*/ 906742 w 7116256"/>
              <a:gd name="connsiteY2727" fmla="*/ 2267256 h 6857999"/>
              <a:gd name="connsiteX2728" fmla="*/ 889539 w 7116256"/>
              <a:gd name="connsiteY2728" fmla="*/ 2277421 h 6857999"/>
              <a:gd name="connsiteX2729" fmla="*/ 877808 w 7116256"/>
              <a:gd name="connsiteY2729" fmla="*/ 2286023 h 6857999"/>
              <a:gd name="connsiteX2730" fmla="*/ 866469 w 7116256"/>
              <a:gd name="connsiteY2730" fmla="*/ 2295016 h 6857999"/>
              <a:gd name="connsiteX2731" fmla="*/ 854738 w 7116256"/>
              <a:gd name="connsiteY2731" fmla="*/ 2303619 h 6857999"/>
              <a:gd name="connsiteX2732" fmla="*/ 843791 w 7116256"/>
              <a:gd name="connsiteY2732" fmla="*/ 2313785 h 6857999"/>
              <a:gd name="connsiteX2733" fmla="*/ 835189 w 7116256"/>
              <a:gd name="connsiteY2733" fmla="*/ 2322389 h 6857999"/>
              <a:gd name="connsiteX2734" fmla="*/ 826196 w 7116256"/>
              <a:gd name="connsiteY2734" fmla="*/ 2331380 h 6857999"/>
              <a:gd name="connsiteX2735" fmla="*/ 817984 w 7116256"/>
              <a:gd name="connsiteY2735" fmla="*/ 2340373 h 6857999"/>
              <a:gd name="connsiteX2736" fmla="*/ 810165 w 7116256"/>
              <a:gd name="connsiteY2736" fmla="*/ 2348975 h 6857999"/>
              <a:gd name="connsiteX2737" fmla="*/ 803517 w 7116256"/>
              <a:gd name="connsiteY2737" fmla="*/ 2357968 h 6857999"/>
              <a:gd name="connsiteX2738" fmla="*/ 796479 w 7116256"/>
              <a:gd name="connsiteY2738" fmla="*/ 2366570 h 6857999"/>
              <a:gd name="connsiteX2739" fmla="*/ 790223 w 7116256"/>
              <a:gd name="connsiteY2739" fmla="*/ 2375956 h 6857999"/>
              <a:gd name="connsiteX2740" fmla="*/ 783968 w 7116256"/>
              <a:gd name="connsiteY2740" fmla="*/ 2385339 h 6857999"/>
              <a:gd name="connsiteX2741" fmla="*/ 778492 w 7116256"/>
              <a:gd name="connsiteY2741" fmla="*/ 2394722 h 6857999"/>
              <a:gd name="connsiteX2742" fmla="*/ 772628 w 7116256"/>
              <a:gd name="connsiteY2742" fmla="*/ 2402934 h 6857999"/>
              <a:gd name="connsiteX2743" fmla="*/ 768717 w 7116256"/>
              <a:gd name="connsiteY2743" fmla="*/ 2412317 h 6857999"/>
              <a:gd name="connsiteX2744" fmla="*/ 763635 w 7116256"/>
              <a:gd name="connsiteY2744" fmla="*/ 2421309 h 6857999"/>
              <a:gd name="connsiteX2745" fmla="*/ 759333 w 7116256"/>
              <a:gd name="connsiteY2745" fmla="*/ 2430303 h 6857999"/>
              <a:gd name="connsiteX2746" fmla="*/ 755422 w 7116256"/>
              <a:gd name="connsiteY2746" fmla="*/ 2438905 h 6857999"/>
              <a:gd name="connsiteX2747" fmla="*/ 751903 w 7116256"/>
              <a:gd name="connsiteY2747" fmla="*/ 2448679 h 6857999"/>
              <a:gd name="connsiteX2748" fmla="*/ 748385 w 7116256"/>
              <a:gd name="connsiteY2748" fmla="*/ 2457674 h 6857999"/>
              <a:gd name="connsiteX2749" fmla="*/ 745647 w 7116256"/>
              <a:gd name="connsiteY2749" fmla="*/ 2466666 h 6857999"/>
              <a:gd name="connsiteX2750" fmla="*/ 742520 w 7116256"/>
              <a:gd name="connsiteY2750" fmla="*/ 2475268 h 6857999"/>
              <a:gd name="connsiteX2751" fmla="*/ 739782 w 7116256"/>
              <a:gd name="connsiteY2751" fmla="*/ 2484261 h 6857999"/>
              <a:gd name="connsiteX2752" fmla="*/ 737045 w 7116256"/>
              <a:gd name="connsiteY2752" fmla="*/ 2493253 h 6857999"/>
              <a:gd name="connsiteX2753" fmla="*/ 735090 w 7116256"/>
              <a:gd name="connsiteY2753" fmla="*/ 2502247 h 6857999"/>
              <a:gd name="connsiteX2754" fmla="*/ 733916 w 7116256"/>
              <a:gd name="connsiteY2754" fmla="*/ 2511240 h 6857999"/>
              <a:gd name="connsiteX2755" fmla="*/ 731961 w 7116256"/>
              <a:gd name="connsiteY2755" fmla="*/ 2520231 h 6857999"/>
              <a:gd name="connsiteX2756" fmla="*/ 730397 w 7116256"/>
              <a:gd name="connsiteY2756" fmla="*/ 2529616 h 6857999"/>
              <a:gd name="connsiteX2757" fmla="*/ 729615 w 7116256"/>
              <a:gd name="connsiteY2757" fmla="*/ 2538217 h 6857999"/>
              <a:gd name="connsiteX2758" fmla="*/ 728441 w 7116256"/>
              <a:gd name="connsiteY2758" fmla="*/ 2547210 h 6857999"/>
              <a:gd name="connsiteX2759" fmla="*/ 728050 w 7116256"/>
              <a:gd name="connsiteY2759" fmla="*/ 2556204 h 6857999"/>
              <a:gd name="connsiteX2760" fmla="*/ 727266 w 7116256"/>
              <a:gd name="connsiteY2760" fmla="*/ 2565587 h 6857999"/>
              <a:gd name="connsiteX2761" fmla="*/ 726876 w 7116256"/>
              <a:gd name="connsiteY2761" fmla="*/ 2573015 h 6857999"/>
              <a:gd name="connsiteX2762" fmla="*/ 726875 w 7116256"/>
              <a:gd name="connsiteY2762" fmla="*/ 2580835 h 6857999"/>
              <a:gd name="connsiteX2763" fmla="*/ 726874 w 7116256"/>
              <a:gd name="connsiteY2763" fmla="*/ 2601167 h 6857999"/>
              <a:gd name="connsiteX2764" fmla="*/ 726874 w 7116256"/>
              <a:gd name="connsiteY2764" fmla="*/ 2637138 h 6857999"/>
              <a:gd name="connsiteX2765" fmla="*/ 726872 w 7116256"/>
              <a:gd name="connsiteY2765" fmla="*/ 2673892 h 6857999"/>
              <a:gd name="connsiteX2766" fmla="*/ 726480 w 7116256"/>
              <a:gd name="connsiteY2766" fmla="*/ 2709472 h 6857999"/>
              <a:gd name="connsiteX2767" fmla="*/ 726870 w 7116256"/>
              <a:gd name="connsiteY2767" fmla="*/ 2745052 h 6857999"/>
              <a:gd name="connsiteX2768" fmla="*/ 726867 w 7116256"/>
              <a:gd name="connsiteY2768" fmla="*/ 2781022 h 6857999"/>
              <a:gd name="connsiteX2769" fmla="*/ 726868 w 7116256"/>
              <a:gd name="connsiteY2769" fmla="*/ 2816994 h 6857999"/>
              <a:gd name="connsiteX2770" fmla="*/ 726867 w 7116256"/>
              <a:gd name="connsiteY2770" fmla="*/ 2853748 h 6857999"/>
              <a:gd name="connsiteX2771" fmla="*/ 726864 w 7116256"/>
              <a:gd name="connsiteY2771" fmla="*/ 2889718 h 6857999"/>
              <a:gd name="connsiteX2772" fmla="*/ 726474 w 7116256"/>
              <a:gd name="connsiteY2772" fmla="*/ 2925297 h 6857999"/>
              <a:gd name="connsiteX2773" fmla="*/ 726862 w 7116256"/>
              <a:gd name="connsiteY2773" fmla="*/ 2960878 h 6857999"/>
              <a:gd name="connsiteX2774" fmla="*/ 726862 w 7116256"/>
              <a:gd name="connsiteY2774" fmla="*/ 2996848 h 6857999"/>
              <a:gd name="connsiteX2775" fmla="*/ 726860 w 7116256"/>
              <a:gd name="connsiteY2775" fmla="*/ 3032820 h 6857999"/>
              <a:gd name="connsiteX2776" fmla="*/ 726859 w 7116256"/>
              <a:gd name="connsiteY2776" fmla="*/ 3069572 h 6857999"/>
              <a:gd name="connsiteX2777" fmla="*/ 726858 w 7116256"/>
              <a:gd name="connsiteY2777" fmla="*/ 3105544 h 6857999"/>
              <a:gd name="connsiteX2778" fmla="*/ 726856 w 7116256"/>
              <a:gd name="connsiteY2778" fmla="*/ 3140733 h 6857999"/>
              <a:gd name="connsiteX2779" fmla="*/ 726856 w 7116256"/>
              <a:gd name="connsiteY2779" fmla="*/ 3176704 h 6857999"/>
              <a:gd name="connsiteX2780" fmla="*/ 726854 w 7116256"/>
              <a:gd name="connsiteY2780" fmla="*/ 3212675 h 6857999"/>
              <a:gd name="connsiteX2781" fmla="*/ 726852 w 7116256"/>
              <a:gd name="connsiteY2781" fmla="*/ 3249427 h 6857999"/>
              <a:gd name="connsiteX2782" fmla="*/ 726852 w 7116256"/>
              <a:gd name="connsiteY2782" fmla="*/ 3285399 h 6857999"/>
              <a:gd name="connsiteX2783" fmla="*/ 726850 w 7116256"/>
              <a:gd name="connsiteY2783" fmla="*/ 3321371 h 6857999"/>
              <a:gd name="connsiteX2784" fmla="*/ 726849 w 7116256"/>
              <a:gd name="connsiteY2784" fmla="*/ 3356559 h 6857999"/>
              <a:gd name="connsiteX2785" fmla="*/ 726848 w 7116256"/>
              <a:gd name="connsiteY2785" fmla="*/ 3392531 h 6857999"/>
              <a:gd name="connsiteX2786" fmla="*/ 726454 w 7116256"/>
              <a:gd name="connsiteY2786" fmla="*/ 3428892 h 6857999"/>
              <a:gd name="connsiteX2787" fmla="*/ 726845 w 7116256"/>
              <a:gd name="connsiteY2787" fmla="*/ 3465255 h 6857999"/>
              <a:gd name="connsiteX2788" fmla="*/ 726844 w 7116256"/>
              <a:gd name="connsiteY2788" fmla="*/ 3501226 h 6857999"/>
              <a:gd name="connsiteX2789" fmla="*/ 726842 w 7116256"/>
              <a:gd name="connsiteY2789" fmla="*/ 3537197 h 6857999"/>
              <a:gd name="connsiteX2790" fmla="*/ 726840 w 7116256"/>
              <a:gd name="connsiteY2790" fmla="*/ 3572385 h 6857999"/>
              <a:gd name="connsiteX2791" fmla="*/ 726449 w 7116256"/>
              <a:gd name="connsiteY2791" fmla="*/ 3608747 h 6857999"/>
              <a:gd name="connsiteX2792" fmla="*/ 726840 w 7116256"/>
              <a:gd name="connsiteY2792" fmla="*/ 3645111 h 6857999"/>
              <a:gd name="connsiteX2793" fmla="*/ 726837 w 7116256"/>
              <a:gd name="connsiteY2793" fmla="*/ 3681080 h 6857999"/>
              <a:gd name="connsiteX2794" fmla="*/ 726835 w 7116256"/>
              <a:gd name="connsiteY2794" fmla="*/ 3717052 h 6857999"/>
              <a:gd name="connsiteX2795" fmla="*/ 726444 w 7116256"/>
              <a:gd name="connsiteY2795" fmla="*/ 3753414 h 6857999"/>
              <a:gd name="connsiteX2796" fmla="*/ 726443 w 7116256"/>
              <a:gd name="connsiteY2796" fmla="*/ 3788603 h 6857999"/>
              <a:gd name="connsiteX2797" fmla="*/ 726441 w 7116256"/>
              <a:gd name="connsiteY2797" fmla="*/ 3824574 h 6857999"/>
              <a:gd name="connsiteX2798" fmla="*/ 726830 w 7116256"/>
              <a:gd name="connsiteY2798" fmla="*/ 3860936 h 6857999"/>
              <a:gd name="connsiteX2799" fmla="*/ 726830 w 7116256"/>
              <a:gd name="connsiteY2799" fmla="*/ 3896907 h 6857999"/>
              <a:gd name="connsiteX2800" fmla="*/ 726829 w 7116256"/>
              <a:gd name="connsiteY2800" fmla="*/ 3932878 h 6857999"/>
              <a:gd name="connsiteX2801" fmla="*/ 726827 w 7116256"/>
              <a:gd name="connsiteY2801" fmla="*/ 3968067 h 6857999"/>
              <a:gd name="connsiteX2802" fmla="*/ 726436 w 7116256"/>
              <a:gd name="connsiteY2802" fmla="*/ 4004429 h 6857999"/>
              <a:gd name="connsiteX2803" fmla="*/ 726825 w 7116256"/>
              <a:gd name="connsiteY2803" fmla="*/ 4040791 h 6857999"/>
              <a:gd name="connsiteX2804" fmla="*/ 726823 w 7116256"/>
              <a:gd name="connsiteY2804" fmla="*/ 4076763 h 6857999"/>
              <a:gd name="connsiteX2805" fmla="*/ 726823 w 7116256"/>
              <a:gd name="connsiteY2805" fmla="*/ 4112733 h 6857999"/>
              <a:gd name="connsiteX2806" fmla="*/ 726430 w 7116256"/>
              <a:gd name="connsiteY2806" fmla="*/ 4149095 h 6857999"/>
              <a:gd name="connsiteX2807" fmla="*/ 726430 w 7116256"/>
              <a:gd name="connsiteY2807" fmla="*/ 4168644 h 6857999"/>
              <a:gd name="connsiteX2808" fmla="*/ 726428 w 7116256"/>
              <a:gd name="connsiteY2808" fmla="*/ 4176464 h 6857999"/>
              <a:gd name="connsiteX2809" fmla="*/ 726039 w 7116256"/>
              <a:gd name="connsiteY2809" fmla="*/ 4184675 h 6857999"/>
              <a:gd name="connsiteX2810" fmla="*/ 725646 w 7116256"/>
              <a:gd name="connsiteY2810" fmla="*/ 4193668 h 6857999"/>
              <a:gd name="connsiteX2811" fmla="*/ 724473 w 7116256"/>
              <a:gd name="connsiteY2811" fmla="*/ 4202661 h 6857999"/>
              <a:gd name="connsiteX2812" fmla="*/ 724474 w 7116256"/>
              <a:gd name="connsiteY2812" fmla="*/ 4212045 h 6857999"/>
              <a:gd name="connsiteX2813" fmla="*/ 722519 w 7116256"/>
              <a:gd name="connsiteY2813" fmla="*/ 4220255 h 6857999"/>
              <a:gd name="connsiteX2814" fmla="*/ 720953 w 7116256"/>
              <a:gd name="connsiteY2814" fmla="*/ 4229640 h 6857999"/>
              <a:gd name="connsiteX2815" fmla="*/ 719780 w 7116256"/>
              <a:gd name="connsiteY2815" fmla="*/ 4238632 h 6857999"/>
              <a:gd name="connsiteX2816" fmla="*/ 717825 w 7116256"/>
              <a:gd name="connsiteY2816" fmla="*/ 4247625 h 6857999"/>
              <a:gd name="connsiteX2817" fmla="*/ 715870 w 7116256"/>
              <a:gd name="connsiteY2817" fmla="*/ 4256618 h 6857999"/>
              <a:gd name="connsiteX2818" fmla="*/ 713523 w 7116256"/>
              <a:gd name="connsiteY2818" fmla="*/ 4266001 h 6857999"/>
              <a:gd name="connsiteX2819" fmla="*/ 710787 w 7116256"/>
              <a:gd name="connsiteY2819" fmla="*/ 4274994 h 6857999"/>
              <a:gd name="connsiteX2820" fmla="*/ 708049 w 7116256"/>
              <a:gd name="connsiteY2820" fmla="*/ 4283987 h 6857999"/>
              <a:gd name="connsiteX2821" fmla="*/ 704922 w 7116256"/>
              <a:gd name="connsiteY2821" fmla="*/ 4292589 h 6857999"/>
              <a:gd name="connsiteX2822" fmla="*/ 701793 w 7116256"/>
              <a:gd name="connsiteY2822" fmla="*/ 4301973 h 6857999"/>
              <a:gd name="connsiteX2823" fmla="*/ 697882 w 7116256"/>
              <a:gd name="connsiteY2823" fmla="*/ 4310575 h 6857999"/>
              <a:gd name="connsiteX2824" fmla="*/ 693580 w 7116256"/>
              <a:gd name="connsiteY2824" fmla="*/ 4319567 h 6857999"/>
              <a:gd name="connsiteX2825" fmla="*/ 689671 w 7116256"/>
              <a:gd name="connsiteY2825" fmla="*/ 4328951 h 6857999"/>
              <a:gd name="connsiteX2826" fmla="*/ 684587 w 7116256"/>
              <a:gd name="connsiteY2826" fmla="*/ 4337944 h 6857999"/>
              <a:gd name="connsiteX2827" fmla="*/ 680287 w 7116256"/>
              <a:gd name="connsiteY2827" fmla="*/ 4346938 h 6857999"/>
              <a:gd name="connsiteX2828" fmla="*/ 674812 w 7116256"/>
              <a:gd name="connsiteY2828" fmla="*/ 4356321 h 6857999"/>
              <a:gd name="connsiteX2829" fmla="*/ 669730 w 7116256"/>
              <a:gd name="connsiteY2829" fmla="*/ 4364532 h 6857999"/>
              <a:gd name="connsiteX2830" fmla="*/ 663082 w 7116256"/>
              <a:gd name="connsiteY2830" fmla="*/ 4373526 h 6857999"/>
              <a:gd name="connsiteX2831" fmla="*/ 656826 w 7116256"/>
              <a:gd name="connsiteY2831" fmla="*/ 4382909 h 6857999"/>
              <a:gd name="connsiteX2832" fmla="*/ 650178 w 7116256"/>
              <a:gd name="connsiteY2832" fmla="*/ 4391903 h 6857999"/>
              <a:gd name="connsiteX2833" fmla="*/ 643140 w 7116256"/>
              <a:gd name="connsiteY2833" fmla="*/ 4400503 h 6857999"/>
              <a:gd name="connsiteX2834" fmla="*/ 634538 w 7116256"/>
              <a:gd name="connsiteY2834" fmla="*/ 4409889 h 6857999"/>
              <a:gd name="connsiteX2835" fmla="*/ 626718 w 7116256"/>
              <a:gd name="connsiteY2835" fmla="*/ 4419274 h 6857999"/>
              <a:gd name="connsiteX2836" fmla="*/ 617725 w 7116256"/>
              <a:gd name="connsiteY2836" fmla="*/ 4428266 h 6857999"/>
              <a:gd name="connsiteX2837" fmla="*/ 608341 w 7116256"/>
              <a:gd name="connsiteY2837" fmla="*/ 4436086 h 6857999"/>
              <a:gd name="connsiteX2838" fmla="*/ 597393 w 7116256"/>
              <a:gd name="connsiteY2838" fmla="*/ 4446250 h 6857999"/>
              <a:gd name="connsiteX2839" fmla="*/ 586446 w 7116256"/>
              <a:gd name="connsiteY2839" fmla="*/ 4455635 h 6857999"/>
              <a:gd name="connsiteX2840" fmla="*/ 574716 w 7116256"/>
              <a:gd name="connsiteY2840" fmla="*/ 4464237 h 6857999"/>
              <a:gd name="connsiteX2841" fmla="*/ 562595 w 7116256"/>
              <a:gd name="connsiteY2841" fmla="*/ 4472449 h 6857999"/>
              <a:gd name="connsiteX2842" fmla="*/ 545390 w 7116256"/>
              <a:gd name="connsiteY2842" fmla="*/ 4482615 h 6857999"/>
              <a:gd name="connsiteX2843" fmla="*/ 527796 w 7116256"/>
              <a:gd name="connsiteY2843" fmla="*/ 4492391 h 6857999"/>
              <a:gd name="connsiteX2844" fmla="*/ 509810 w 7116256"/>
              <a:gd name="connsiteY2844" fmla="*/ 4500992 h 6857999"/>
              <a:gd name="connsiteX2845" fmla="*/ 491041 w 7116256"/>
              <a:gd name="connsiteY2845" fmla="*/ 4508814 h 6857999"/>
              <a:gd name="connsiteX2846" fmla="*/ 476184 w 7116256"/>
              <a:gd name="connsiteY2846" fmla="*/ 4513507 h 6857999"/>
              <a:gd name="connsiteX2847" fmla="*/ 460936 w 7116256"/>
              <a:gd name="connsiteY2847" fmla="*/ 4518589 h 6857999"/>
              <a:gd name="connsiteX2848" fmla="*/ 445295 w 7116256"/>
              <a:gd name="connsiteY2848" fmla="*/ 4522500 h 6857999"/>
              <a:gd name="connsiteX2849" fmla="*/ 428874 w 7116256"/>
              <a:gd name="connsiteY2849" fmla="*/ 4525629 h 6857999"/>
              <a:gd name="connsiteX2850" fmla="*/ 413234 w 7116256"/>
              <a:gd name="connsiteY2850" fmla="*/ 4528757 h 6857999"/>
              <a:gd name="connsiteX2851" fmla="*/ 397203 w 7116256"/>
              <a:gd name="connsiteY2851" fmla="*/ 4529930 h 6857999"/>
              <a:gd name="connsiteX2852" fmla="*/ 380000 w 7116256"/>
              <a:gd name="connsiteY2852" fmla="*/ 4531496 h 6857999"/>
              <a:gd name="connsiteX2853" fmla="*/ 363578 w 7116256"/>
              <a:gd name="connsiteY2853" fmla="*/ 4531495 h 6857999"/>
              <a:gd name="connsiteX2854" fmla="*/ 346766 w 7116256"/>
              <a:gd name="connsiteY2854" fmla="*/ 4531107 h 6857999"/>
              <a:gd name="connsiteX2855" fmla="*/ 329954 w 7116256"/>
              <a:gd name="connsiteY2855" fmla="*/ 4529932 h 6857999"/>
              <a:gd name="connsiteX2856" fmla="*/ 313923 w 7116256"/>
              <a:gd name="connsiteY2856" fmla="*/ 4528761 h 6857999"/>
              <a:gd name="connsiteX2857" fmla="*/ 297111 w 7116256"/>
              <a:gd name="connsiteY2857" fmla="*/ 4526024 h 6857999"/>
              <a:gd name="connsiteX2858" fmla="*/ 281862 w 7116256"/>
              <a:gd name="connsiteY2858" fmla="*/ 4522505 h 6857999"/>
              <a:gd name="connsiteX2859" fmla="*/ 266223 w 7116256"/>
              <a:gd name="connsiteY2859" fmla="*/ 4518596 h 6857999"/>
              <a:gd name="connsiteX2860" fmla="*/ 250975 w 7116256"/>
              <a:gd name="connsiteY2860" fmla="*/ 4513513 h 6857999"/>
              <a:gd name="connsiteX2861" fmla="*/ 235725 w 7116256"/>
              <a:gd name="connsiteY2861" fmla="*/ 4508430 h 6857999"/>
              <a:gd name="connsiteX2862" fmla="*/ 216957 w 7116256"/>
              <a:gd name="connsiteY2862" fmla="*/ 4501395 h 6857999"/>
              <a:gd name="connsiteX2863" fmla="*/ 199365 w 7116256"/>
              <a:gd name="connsiteY2863" fmla="*/ 4492403 h 6857999"/>
              <a:gd name="connsiteX2864" fmla="*/ 181770 w 7116256"/>
              <a:gd name="connsiteY2864" fmla="*/ 4482628 h 6857999"/>
              <a:gd name="connsiteX2865" fmla="*/ 164567 w 7116256"/>
              <a:gd name="connsiteY2865" fmla="*/ 4472464 h 6857999"/>
              <a:gd name="connsiteX2866" fmla="*/ 152446 w 7116256"/>
              <a:gd name="connsiteY2866" fmla="*/ 4464252 h 6857999"/>
              <a:gd name="connsiteX2867" fmla="*/ 140717 w 7116256"/>
              <a:gd name="connsiteY2867" fmla="*/ 4455652 h 6857999"/>
              <a:gd name="connsiteX2868" fmla="*/ 129769 w 7116256"/>
              <a:gd name="connsiteY2868" fmla="*/ 4446268 h 6857999"/>
              <a:gd name="connsiteX2869" fmla="*/ 118040 w 7116256"/>
              <a:gd name="connsiteY2869" fmla="*/ 4436884 h 6857999"/>
              <a:gd name="connsiteX2870" fmla="*/ 109439 w 7116256"/>
              <a:gd name="connsiteY2870" fmla="*/ 4428283 h 6857999"/>
              <a:gd name="connsiteX2871" fmla="*/ 100446 w 7116256"/>
              <a:gd name="connsiteY2871" fmla="*/ 4419290 h 6857999"/>
              <a:gd name="connsiteX2872" fmla="*/ 92627 w 7116256"/>
              <a:gd name="connsiteY2872" fmla="*/ 4409907 h 6857999"/>
              <a:gd name="connsiteX2873" fmla="*/ 84025 w 7116256"/>
              <a:gd name="connsiteY2873" fmla="*/ 4400525 h 6857999"/>
              <a:gd name="connsiteX2874" fmla="*/ 76988 w 7116256"/>
              <a:gd name="connsiteY2874" fmla="*/ 4391923 h 6857999"/>
              <a:gd name="connsiteX2875" fmla="*/ 70341 w 7116256"/>
              <a:gd name="connsiteY2875" fmla="*/ 4382930 h 6857999"/>
              <a:gd name="connsiteX2876" fmla="*/ 64086 w 7116256"/>
              <a:gd name="connsiteY2876" fmla="*/ 4373547 h 6857999"/>
              <a:gd name="connsiteX2877" fmla="*/ 57440 w 7116256"/>
              <a:gd name="connsiteY2877" fmla="*/ 4364555 h 6857999"/>
              <a:gd name="connsiteX2878" fmla="*/ 52357 w 7116256"/>
              <a:gd name="connsiteY2878" fmla="*/ 4356343 h 6857999"/>
              <a:gd name="connsiteX2879" fmla="*/ 46883 w 7116256"/>
              <a:gd name="connsiteY2879" fmla="*/ 4346959 h 6857999"/>
              <a:gd name="connsiteX2880" fmla="*/ 42191 w 7116256"/>
              <a:gd name="connsiteY2880" fmla="*/ 4338359 h 6857999"/>
              <a:gd name="connsiteX2881" fmla="*/ 37500 w 7116256"/>
              <a:gd name="connsiteY2881" fmla="*/ 4328974 h 6857999"/>
              <a:gd name="connsiteX2882" fmla="*/ 33589 w 7116256"/>
              <a:gd name="connsiteY2882" fmla="*/ 4319591 h 6857999"/>
              <a:gd name="connsiteX2883" fmla="*/ 29682 w 7116256"/>
              <a:gd name="connsiteY2883" fmla="*/ 4310989 h 6857999"/>
              <a:gd name="connsiteX2884" fmla="*/ 25381 w 7116256"/>
              <a:gd name="connsiteY2884" fmla="*/ 4301996 h 6857999"/>
              <a:gd name="connsiteX2885" fmla="*/ 22253 w 7116256"/>
              <a:gd name="connsiteY2885" fmla="*/ 4292614 h 6857999"/>
              <a:gd name="connsiteX2886" fmla="*/ 19125 w 7116256"/>
              <a:gd name="connsiteY2886" fmla="*/ 4284011 h 6857999"/>
              <a:gd name="connsiteX2887" fmla="*/ 16388 w 7116256"/>
              <a:gd name="connsiteY2887" fmla="*/ 4275019 h 6857999"/>
              <a:gd name="connsiteX2888" fmla="*/ 13653 w 7116256"/>
              <a:gd name="connsiteY2888" fmla="*/ 4266027 h 6857999"/>
              <a:gd name="connsiteX2889" fmla="*/ 11306 w 7116256"/>
              <a:gd name="connsiteY2889" fmla="*/ 4256643 h 6857999"/>
              <a:gd name="connsiteX2890" fmla="*/ 9351 w 7116256"/>
              <a:gd name="connsiteY2890" fmla="*/ 4247650 h 6857999"/>
              <a:gd name="connsiteX2891" fmla="*/ 7788 w 7116256"/>
              <a:gd name="connsiteY2891" fmla="*/ 4239048 h 6857999"/>
              <a:gd name="connsiteX2892" fmla="*/ 6224 w 7116256"/>
              <a:gd name="connsiteY2892" fmla="*/ 4229665 h 6857999"/>
              <a:gd name="connsiteX2893" fmla="*/ 3878 w 7116256"/>
              <a:gd name="connsiteY2893" fmla="*/ 4221062 h 6857999"/>
              <a:gd name="connsiteX2894" fmla="*/ 3097 w 7116256"/>
              <a:gd name="connsiteY2894" fmla="*/ 4212461 h 6857999"/>
              <a:gd name="connsiteX2895" fmla="*/ 2706 w 7116256"/>
              <a:gd name="connsiteY2895" fmla="*/ 4202685 h 6857999"/>
              <a:gd name="connsiteX2896" fmla="*/ 1924 w 7116256"/>
              <a:gd name="connsiteY2896" fmla="*/ 4194084 h 6857999"/>
              <a:gd name="connsiteX2897" fmla="*/ 1143 w 7116256"/>
              <a:gd name="connsiteY2897" fmla="*/ 4184701 h 6857999"/>
              <a:gd name="connsiteX2898" fmla="*/ 752 w 7116256"/>
              <a:gd name="connsiteY2898" fmla="*/ 4176490 h 6857999"/>
              <a:gd name="connsiteX2899" fmla="*/ 753 w 7116256"/>
              <a:gd name="connsiteY2899" fmla="*/ 4168670 h 6857999"/>
              <a:gd name="connsiteX2900" fmla="*/ 753 w 7116256"/>
              <a:gd name="connsiteY2900" fmla="*/ 4149121 h 6857999"/>
              <a:gd name="connsiteX2901" fmla="*/ 754 w 7116256"/>
              <a:gd name="connsiteY2901" fmla="*/ 4113148 h 6857999"/>
              <a:gd name="connsiteX2902" fmla="*/ 365 w 7116256"/>
              <a:gd name="connsiteY2902" fmla="*/ 4076788 h 6857999"/>
              <a:gd name="connsiteX2903" fmla="*/ 367 w 7116256"/>
              <a:gd name="connsiteY2903" fmla="*/ 4040816 h 6857999"/>
              <a:gd name="connsiteX2904" fmla="*/ 758 w 7116256"/>
              <a:gd name="connsiteY2904" fmla="*/ 4004453 h 6857999"/>
              <a:gd name="connsiteX2905" fmla="*/ 367 w 7116256"/>
              <a:gd name="connsiteY2905" fmla="*/ 3968874 h 6857999"/>
              <a:gd name="connsiteX2906" fmla="*/ 761 w 7116256"/>
              <a:gd name="connsiteY2906" fmla="*/ 3933294 h 6857999"/>
              <a:gd name="connsiteX2907" fmla="*/ 762 w 7116256"/>
              <a:gd name="connsiteY2907" fmla="*/ 3897322 h 6857999"/>
              <a:gd name="connsiteX2908" fmla="*/ 372 w 7116256"/>
              <a:gd name="connsiteY2908" fmla="*/ 3860961 h 6857999"/>
              <a:gd name="connsiteX2909" fmla="*/ 764 w 7116256"/>
              <a:gd name="connsiteY2909" fmla="*/ 3824598 h 6857999"/>
              <a:gd name="connsiteX2910" fmla="*/ 767 w 7116256"/>
              <a:gd name="connsiteY2910" fmla="*/ 3788628 h 6857999"/>
              <a:gd name="connsiteX2911" fmla="*/ 377 w 7116256"/>
              <a:gd name="connsiteY2911" fmla="*/ 3753049 h 6857999"/>
              <a:gd name="connsiteX2912" fmla="*/ 768 w 7116256"/>
              <a:gd name="connsiteY2912" fmla="*/ 3717467 h 6857999"/>
              <a:gd name="connsiteX2913" fmla="*/ 378 w 7116256"/>
              <a:gd name="connsiteY2913" fmla="*/ 3681106 h 6857999"/>
              <a:gd name="connsiteX2914" fmla="*/ 770 w 7116256"/>
              <a:gd name="connsiteY2914" fmla="*/ 3644744 h 6857999"/>
              <a:gd name="connsiteX2915" fmla="*/ 773 w 7116256"/>
              <a:gd name="connsiteY2915" fmla="*/ 3608773 h 6857999"/>
              <a:gd name="connsiteX2916" fmla="*/ 382 w 7116256"/>
              <a:gd name="connsiteY2916" fmla="*/ 3573193 h 6857999"/>
              <a:gd name="connsiteX2917" fmla="*/ 384 w 7116256"/>
              <a:gd name="connsiteY2917" fmla="*/ 3537221 h 6857999"/>
              <a:gd name="connsiteX2918" fmla="*/ 775 w 7116256"/>
              <a:gd name="connsiteY2918" fmla="*/ 3501643 h 6857999"/>
              <a:gd name="connsiteX2919" fmla="*/ 778 w 7116256"/>
              <a:gd name="connsiteY2919" fmla="*/ 3464889 h 6857999"/>
              <a:gd name="connsiteX2920" fmla="*/ 779 w 7116256"/>
              <a:gd name="connsiteY2920" fmla="*/ 3428918 h 6857999"/>
              <a:gd name="connsiteX2921" fmla="*/ 779 w 7116256"/>
              <a:gd name="connsiteY2921" fmla="*/ 3392947 h 6857999"/>
              <a:gd name="connsiteX2922" fmla="*/ 389 w 7116256"/>
              <a:gd name="connsiteY2922" fmla="*/ 3357366 h 6857999"/>
              <a:gd name="connsiteX2923" fmla="*/ 0 w 7116256"/>
              <a:gd name="connsiteY2923" fmla="*/ 3321005 h 6857999"/>
              <a:gd name="connsiteX2924" fmla="*/ 784 w 7116256"/>
              <a:gd name="connsiteY2924" fmla="*/ 3285033 h 6857999"/>
              <a:gd name="connsiteX2925" fmla="*/ 784 w 7116256"/>
              <a:gd name="connsiteY2925" fmla="*/ 3249063 h 6857999"/>
              <a:gd name="connsiteX2926" fmla="*/ 785 w 7116256"/>
              <a:gd name="connsiteY2926" fmla="*/ 3213092 h 6857999"/>
              <a:gd name="connsiteX2927" fmla="*/ 787 w 7116256"/>
              <a:gd name="connsiteY2927" fmla="*/ 3177120 h 6857999"/>
              <a:gd name="connsiteX2928" fmla="*/ 396 w 7116256"/>
              <a:gd name="connsiteY2928" fmla="*/ 3141539 h 6857999"/>
              <a:gd name="connsiteX2929" fmla="*/ 790 w 7116256"/>
              <a:gd name="connsiteY2929" fmla="*/ 3105960 h 6857999"/>
              <a:gd name="connsiteX2930" fmla="*/ 790 w 7116256"/>
              <a:gd name="connsiteY2930" fmla="*/ 3069208 h 6857999"/>
              <a:gd name="connsiteX2931" fmla="*/ 792 w 7116256"/>
              <a:gd name="connsiteY2931" fmla="*/ 3033236 h 6857999"/>
              <a:gd name="connsiteX2932" fmla="*/ 792 w 7116256"/>
              <a:gd name="connsiteY2932" fmla="*/ 2997265 h 6857999"/>
              <a:gd name="connsiteX2933" fmla="*/ 795 w 7116256"/>
              <a:gd name="connsiteY2933" fmla="*/ 2961294 h 6857999"/>
              <a:gd name="connsiteX2934" fmla="*/ 13 w 7116256"/>
              <a:gd name="connsiteY2934" fmla="*/ 2925322 h 6857999"/>
              <a:gd name="connsiteX2935" fmla="*/ 797 w 7116256"/>
              <a:gd name="connsiteY2935" fmla="*/ 2889352 h 6857999"/>
              <a:gd name="connsiteX2936" fmla="*/ 797 w 7116256"/>
              <a:gd name="connsiteY2936" fmla="*/ 2853381 h 6857999"/>
              <a:gd name="connsiteX2937" fmla="*/ 800 w 7116256"/>
              <a:gd name="connsiteY2937" fmla="*/ 2817410 h 6857999"/>
              <a:gd name="connsiteX2938" fmla="*/ 802 w 7116256"/>
              <a:gd name="connsiteY2938" fmla="*/ 2781438 h 6857999"/>
              <a:gd name="connsiteX2939" fmla="*/ 1193 w 7116256"/>
              <a:gd name="connsiteY2939" fmla="*/ 2745077 h 6857999"/>
              <a:gd name="connsiteX2940" fmla="*/ 412 w 7116256"/>
              <a:gd name="connsiteY2940" fmla="*/ 2709106 h 6857999"/>
              <a:gd name="connsiteX2941" fmla="*/ 804 w 7116256"/>
              <a:gd name="connsiteY2941" fmla="*/ 2673524 h 6857999"/>
              <a:gd name="connsiteX2942" fmla="*/ 806 w 7116256"/>
              <a:gd name="connsiteY2942" fmla="*/ 2637555 h 6857999"/>
              <a:gd name="connsiteX2943" fmla="*/ 807 w 7116256"/>
              <a:gd name="connsiteY2943" fmla="*/ 2601583 h 6857999"/>
              <a:gd name="connsiteX2944" fmla="*/ 1199 w 7116256"/>
              <a:gd name="connsiteY2944" fmla="*/ 2565220 h 6857999"/>
              <a:gd name="connsiteX2945" fmla="*/ 810 w 7116256"/>
              <a:gd name="connsiteY2945" fmla="*/ 2528860 h 6857999"/>
              <a:gd name="connsiteX2946" fmla="*/ 419 w 7116256"/>
              <a:gd name="connsiteY2946" fmla="*/ 2493279 h 6857999"/>
              <a:gd name="connsiteX2947" fmla="*/ 813 w 7116256"/>
              <a:gd name="connsiteY2947" fmla="*/ 2457699 h 6857999"/>
              <a:gd name="connsiteX2948" fmla="*/ 813 w 7116256"/>
              <a:gd name="connsiteY2948" fmla="*/ 2421727 h 6857999"/>
              <a:gd name="connsiteX2949" fmla="*/ 1205 w 7116256"/>
              <a:gd name="connsiteY2949" fmla="*/ 2385365 h 6857999"/>
              <a:gd name="connsiteX2950" fmla="*/ 1207 w 7116256"/>
              <a:gd name="connsiteY2950" fmla="*/ 2349394 h 6857999"/>
              <a:gd name="connsiteX2951" fmla="*/ 425 w 7116256"/>
              <a:gd name="connsiteY2951" fmla="*/ 2313424 h 6857999"/>
              <a:gd name="connsiteX2952" fmla="*/ 819 w 7116256"/>
              <a:gd name="connsiteY2952" fmla="*/ 2277844 h 6857999"/>
              <a:gd name="connsiteX2953" fmla="*/ 820 w 7116256"/>
              <a:gd name="connsiteY2953" fmla="*/ 2241872 h 6857999"/>
              <a:gd name="connsiteX2954" fmla="*/ 820 w 7116256"/>
              <a:gd name="connsiteY2954" fmla="*/ 2205901 h 6857999"/>
              <a:gd name="connsiteX2955" fmla="*/ 1214 w 7116256"/>
              <a:gd name="connsiteY2955" fmla="*/ 2169540 h 6857999"/>
              <a:gd name="connsiteX2956" fmla="*/ 822 w 7116256"/>
              <a:gd name="connsiteY2956" fmla="*/ 2133178 h 6857999"/>
              <a:gd name="connsiteX2957" fmla="*/ 435 w 7116256"/>
              <a:gd name="connsiteY2957" fmla="*/ 2097597 h 6857999"/>
              <a:gd name="connsiteX2958" fmla="*/ 826 w 7116256"/>
              <a:gd name="connsiteY2958" fmla="*/ 2062016 h 6857999"/>
              <a:gd name="connsiteX2959" fmla="*/ 827 w 7116256"/>
              <a:gd name="connsiteY2959" fmla="*/ 2026047 h 6857999"/>
              <a:gd name="connsiteX2960" fmla="*/ 1219 w 7116256"/>
              <a:gd name="connsiteY2960" fmla="*/ 1989684 h 6857999"/>
              <a:gd name="connsiteX2961" fmla="*/ 1219 w 7116256"/>
              <a:gd name="connsiteY2961" fmla="*/ 1953714 h 6857999"/>
              <a:gd name="connsiteX2962" fmla="*/ 831 w 7116256"/>
              <a:gd name="connsiteY2962" fmla="*/ 1917351 h 6857999"/>
              <a:gd name="connsiteX2963" fmla="*/ 440 w 7116256"/>
              <a:gd name="connsiteY2963" fmla="*/ 1881771 h 6857999"/>
              <a:gd name="connsiteX2964" fmla="*/ 833 w 7116256"/>
              <a:gd name="connsiteY2964" fmla="*/ 1846192 h 6857999"/>
              <a:gd name="connsiteX2965" fmla="*/ 1226 w 7116256"/>
              <a:gd name="connsiteY2965" fmla="*/ 1809828 h 6857999"/>
              <a:gd name="connsiteX2966" fmla="*/ 1227 w 7116256"/>
              <a:gd name="connsiteY2966" fmla="*/ 1773857 h 6857999"/>
              <a:gd name="connsiteX2967" fmla="*/ 836 w 7116256"/>
              <a:gd name="connsiteY2967" fmla="*/ 1737496 h 6857999"/>
              <a:gd name="connsiteX2968" fmla="*/ 838 w 7116256"/>
              <a:gd name="connsiteY2968" fmla="*/ 1701525 h 6857999"/>
              <a:gd name="connsiteX2969" fmla="*/ 448 w 7116256"/>
              <a:gd name="connsiteY2969" fmla="*/ 1665945 h 6857999"/>
              <a:gd name="connsiteX2970" fmla="*/ 1232 w 7116256"/>
              <a:gd name="connsiteY2970" fmla="*/ 1629973 h 6857999"/>
              <a:gd name="connsiteX2971" fmla="*/ 1232 w 7116256"/>
              <a:gd name="connsiteY2971" fmla="*/ 1594003 h 6857999"/>
              <a:gd name="connsiteX2972" fmla="*/ 1234 w 7116256"/>
              <a:gd name="connsiteY2972" fmla="*/ 1558032 h 6857999"/>
              <a:gd name="connsiteX2973" fmla="*/ 844 w 7116256"/>
              <a:gd name="connsiteY2973" fmla="*/ 1521669 h 6857999"/>
              <a:gd name="connsiteX2974" fmla="*/ 1236 w 7116256"/>
              <a:gd name="connsiteY2974" fmla="*/ 1485307 h 6857999"/>
              <a:gd name="connsiteX2975" fmla="*/ 848 w 7116256"/>
              <a:gd name="connsiteY2975" fmla="*/ 1449727 h 6857999"/>
              <a:gd name="connsiteX2976" fmla="*/ 1239 w 7116256"/>
              <a:gd name="connsiteY2976" fmla="*/ 1414147 h 6857999"/>
              <a:gd name="connsiteX2977" fmla="*/ 1241 w 7116256"/>
              <a:gd name="connsiteY2977" fmla="*/ 1378177 h 6857999"/>
              <a:gd name="connsiteX2978" fmla="*/ 850 w 7116256"/>
              <a:gd name="connsiteY2978" fmla="*/ 1341813 h 6857999"/>
              <a:gd name="connsiteX2979" fmla="*/ 852 w 7116256"/>
              <a:gd name="connsiteY2979" fmla="*/ 1305843 h 6857999"/>
              <a:gd name="connsiteX2980" fmla="*/ 462 w 7116256"/>
              <a:gd name="connsiteY2980" fmla="*/ 1270263 h 6857999"/>
              <a:gd name="connsiteX2981" fmla="*/ 1246 w 7116256"/>
              <a:gd name="connsiteY2981" fmla="*/ 1234293 h 6857999"/>
              <a:gd name="connsiteX2982" fmla="*/ 1246 w 7116256"/>
              <a:gd name="connsiteY2982" fmla="*/ 1198321 h 6857999"/>
              <a:gd name="connsiteX2983" fmla="*/ 1248 w 7116256"/>
              <a:gd name="connsiteY2983" fmla="*/ 1162350 h 6857999"/>
              <a:gd name="connsiteX2984" fmla="*/ 859 w 7116256"/>
              <a:gd name="connsiteY2984" fmla="*/ 1125987 h 6857999"/>
              <a:gd name="connsiteX2985" fmla="*/ 1250 w 7116256"/>
              <a:gd name="connsiteY2985" fmla="*/ 1089626 h 6857999"/>
              <a:gd name="connsiteX2986" fmla="*/ 860 w 7116256"/>
              <a:gd name="connsiteY2986" fmla="*/ 1054046 h 6857999"/>
              <a:gd name="connsiteX2987" fmla="*/ 1253 w 7116256"/>
              <a:gd name="connsiteY2987" fmla="*/ 1018465 h 6857999"/>
              <a:gd name="connsiteX2988" fmla="*/ 1253 w 7116256"/>
              <a:gd name="connsiteY2988" fmla="*/ 982494 h 6857999"/>
              <a:gd name="connsiteX2989" fmla="*/ 865 w 7116256"/>
              <a:gd name="connsiteY2989" fmla="*/ 946133 h 6857999"/>
              <a:gd name="connsiteX2990" fmla="*/ 1257 w 7116256"/>
              <a:gd name="connsiteY2990" fmla="*/ 909770 h 6857999"/>
              <a:gd name="connsiteX2991" fmla="*/ 1258 w 7116256"/>
              <a:gd name="connsiteY2991" fmla="*/ 873799 h 6857999"/>
              <a:gd name="connsiteX2992" fmla="*/ 869 w 7116256"/>
              <a:gd name="connsiteY2992" fmla="*/ 838220 h 6857999"/>
              <a:gd name="connsiteX2993" fmla="*/ 1260 w 7116256"/>
              <a:gd name="connsiteY2993" fmla="*/ 802639 h 6857999"/>
              <a:gd name="connsiteX2994" fmla="*/ 1263 w 7116256"/>
              <a:gd name="connsiteY2994" fmla="*/ 766668 h 6857999"/>
              <a:gd name="connsiteX2995" fmla="*/ 1263 w 7116256"/>
              <a:gd name="connsiteY2995" fmla="*/ 729915 h 6857999"/>
              <a:gd name="connsiteX2996" fmla="*/ 1264 w 7116256"/>
              <a:gd name="connsiteY2996" fmla="*/ 693943 h 6857999"/>
              <a:gd name="connsiteX2997" fmla="*/ 1265 w 7116256"/>
              <a:gd name="connsiteY2997" fmla="*/ 657974 h 6857999"/>
              <a:gd name="connsiteX2998" fmla="*/ 876 w 7116256"/>
              <a:gd name="connsiteY2998" fmla="*/ 622393 h 6857999"/>
              <a:gd name="connsiteX2999" fmla="*/ 1269 w 7116256"/>
              <a:gd name="connsiteY2999" fmla="*/ 586813 h 6857999"/>
              <a:gd name="connsiteX3000" fmla="*/ 1269 w 7116256"/>
              <a:gd name="connsiteY3000" fmla="*/ 550059 h 6857999"/>
              <a:gd name="connsiteX3001" fmla="*/ 1271 w 7116256"/>
              <a:gd name="connsiteY3001" fmla="*/ 514089 h 6857999"/>
              <a:gd name="connsiteX3002" fmla="*/ 1271 w 7116256"/>
              <a:gd name="connsiteY3002" fmla="*/ 478118 h 6857999"/>
              <a:gd name="connsiteX3003" fmla="*/ 1272 w 7116256"/>
              <a:gd name="connsiteY3003" fmla="*/ 442146 h 6857999"/>
              <a:gd name="connsiteX3004" fmla="*/ 1274 w 7116256"/>
              <a:gd name="connsiteY3004" fmla="*/ 406958 h 6857999"/>
              <a:gd name="connsiteX3005" fmla="*/ 1275 w 7116256"/>
              <a:gd name="connsiteY3005" fmla="*/ 370987 h 6857999"/>
              <a:gd name="connsiteX3006" fmla="*/ 1277 w 7116256"/>
              <a:gd name="connsiteY3006" fmla="*/ 334233 h 6857999"/>
              <a:gd name="connsiteX3007" fmla="*/ 1278 w 7116256"/>
              <a:gd name="connsiteY3007" fmla="*/ 298263 h 6857999"/>
              <a:gd name="connsiteX3008" fmla="*/ 1279 w 7116256"/>
              <a:gd name="connsiteY3008" fmla="*/ 262292 h 6857999"/>
              <a:gd name="connsiteX3009" fmla="*/ 889 w 7116256"/>
              <a:gd name="connsiteY3009" fmla="*/ 226711 h 6857999"/>
              <a:gd name="connsiteX3010" fmla="*/ 1282 w 7116256"/>
              <a:gd name="connsiteY3010" fmla="*/ 191132 h 6857999"/>
              <a:gd name="connsiteX3011" fmla="*/ 1284 w 7116256"/>
              <a:gd name="connsiteY3011" fmla="*/ 154378 h 6857999"/>
              <a:gd name="connsiteX3012" fmla="*/ 1284 w 7116256"/>
              <a:gd name="connsiteY3012" fmla="*/ 118407 h 6857999"/>
              <a:gd name="connsiteX3013" fmla="*/ 1285 w 7116256"/>
              <a:gd name="connsiteY3013" fmla="*/ 82436 h 6857999"/>
              <a:gd name="connsiteX3014" fmla="*/ 1287 w 7116256"/>
              <a:gd name="connsiteY3014" fmla="*/ 46466 h 6857999"/>
              <a:gd name="connsiteX3015" fmla="*/ 897 w 7116256"/>
              <a:gd name="connsiteY3015" fmla="*/ 10885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Lst>
            <a:rect l="l" t="t" r="r" b="b"/>
            <a:pathLst>
              <a:path w="7116256" h="6857999">
                <a:moveTo>
                  <a:pt x="3144793" y="5919973"/>
                </a:moveTo>
                <a:lnTo>
                  <a:pt x="3361451" y="5920178"/>
                </a:lnTo>
                <a:lnTo>
                  <a:pt x="3372404" y="5924099"/>
                </a:lnTo>
                <a:lnTo>
                  <a:pt x="3383358" y="5928020"/>
                </a:lnTo>
                <a:lnTo>
                  <a:pt x="3393920" y="5932333"/>
                </a:lnTo>
                <a:lnTo>
                  <a:pt x="3404093" y="5936253"/>
                </a:lnTo>
                <a:lnTo>
                  <a:pt x="3411918" y="5940171"/>
                </a:lnTo>
                <a:lnTo>
                  <a:pt x="3420527" y="5944872"/>
                </a:lnTo>
                <a:lnTo>
                  <a:pt x="3428352" y="5948790"/>
                </a:lnTo>
                <a:lnTo>
                  <a:pt x="3435785" y="5953099"/>
                </a:lnTo>
                <a:lnTo>
                  <a:pt x="3442046" y="5957016"/>
                </a:lnTo>
                <a:lnTo>
                  <a:pt x="3448699" y="5961324"/>
                </a:lnTo>
                <a:lnTo>
                  <a:pt x="3454571" y="5965632"/>
                </a:lnTo>
                <a:lnTo>
                  <a:pt x="3460831" y="5969547"/>
                </a:lnTo>
                <a:lnTo>
                  <a:pt x="3466701" y="5973856"/>
                </a:lnTo>
                <a:lnTo>
                  <a:pt x="3472569" y="5977380"/>
                </a:lnTo>
                <a:lnTo>
                  <a:pt x="3477659" y="5981687"/>
                </a:lnTo>
                <a:lnTo>
                  <a:pt x="3482746" y="5985994"/>
                </a:lnTo>
                <a:lnTo>
                  <a:pt x="3487833" y="5989519"/>
                </a:lnTo>
                <a:lnTo>
                  <a:pt x="3492139" y="5993825"/>
                </a:lnTo>
                <a:lnTo>
                  <a:pt x="3497229" y="5998131"/>
                </a:lnTo>
                <a:lnTo>
                  <a:pt x="3501534" y="6002437"/>
                </a:lnTo>
                <a:lnTo>
                  <a:pt x="3505449" y="6006351"/>
                </a:lnTo>
                <a:lnTo>
                  <a:pt x="3509754" y="6010657"/>
                </a:lnTo>
                <a:lnTo>
                  <a:pt x="3513670" y="6014572"/>
                </a:lnTo>
                <a:lnTo>
                  <a:pt x="3517583" y="6018486"/>
                </a:lnTo>
                <a:lnTo>
                  <a:pt x="3521499" y="6022401"/>
                </a:lnTo>
                <a:lnTo>
                  <a:pt x="3525021" y="6026708"/>
                </a:lnTo>
                <a:lnTo>
                  <a:pt x="3528935" y="6030621"/>
                </a:lnTo>
                <a:lnTo>
                  <a:pt x="3532069" y="6035317"/>
                </a:lnTo>
                <a:lnTo>
                  <a:pt x="3539116" y="6043144"/>
                </a:lnTo>
                <a:lnTo>
                  <a:pt x="3545773" y="6051364"/>
                </a:lnTo>
                <a:lnTo>
                  <a:pt x="3550864" y="6059582"/>
                </a:lnTo>
                <a:lnTo>
                  <a:pt x="3556739" y="6067800"/>
                </a:lnTo>
                <a:lnTo>
                  <a:pt x="3562221" y="6075627"/>
                </a:lnTo>
                <a:lnTo>
                  <a:pt x="3566529" y="6083843"/>
                </a:lnTo>
                <a:lnTo>
                  <a:pt x="3571621" y="6092061"/>
                </a:lnTo>
                <a:lnTo>
                  <a:pt x="3575932" y="6100276"/>
                </a:lnTo>
                <a:lnTo>
                  <a:pt x="3579851" y="6108885"/>
                </a:lnTo>
                <a:lnTo>
                  <a:pt x="3583769" y="6116710"/>
                </a:lnTo>
                <a:lnTo>
                  <a:pt x="3586906" y="6125318"/>
                </a:lnTo>
                <a:lnTo>
                  <a:pt x="3590434" y="6133532"/>
                </a:lnTo>
                <a:lnTo>
                  <a:pt x="3593961" y="6141749"/>
                </a:lnTo>
                <a:lnTo>
                  <a:pt x="3597097" y="6149573"/>
                </a:lnTo>
                <a:lnTo>
                  <a:pt x="3599452" y="6158178"/>
                </a:lnTo>
                <a:lnTo>
                  <a:pt x="3601805" y="6166005"/>
                </a:lnTo>
                <a:lnTo>
                  <a:pt x="3604159" y="6174609"/>
                </a:lnTo>
                <a:lnTo>
                  <a:pt x="3606513" y="6182433"/>
                </a:lnTo>
                <a:lnTo>
                  <a:pt x="3608085" y="6191039"/>
                </a:lnTo>
                <a:lnTo>
                  <a:pt x="3610050" y="6199253"/>
                </a:lnTo>
                <a:lnTo>
                  <a:pt x="3611228" y="6206684"/>
                </a:lnTo>
                <a:lnTo>
                  <a:pt x="3612802" y="6215289"/>
                </a:lnTo>
                <a:lnTo>
                  <a:pt x="3613983" y="6223504"/>
                </a:lnTo>
                <a:lnTo>
                  <a:pt x="3614382" y="6231717"/>
                </a:lnTo>
                <a:lnTo>
                  <a:pt x="3615173" y="6240321"/>
                </a:lnTo>
                <a:lnTo>
                  <a:pt x="3615960" y="6248143"/>
                </a:lnTo>
                <a:lnTo>
                  <a:pt x="3616360" y="6256356"/>
                </a:lnTo>
                <a:lnTo>
                  <a:pt x="3615977" y="6264569"/>
                </a:lnTo>
                <a:lnTo>
                  <a:pt x="3616762" y="6266915"/>
                </a:lnTo>
                <a:lnTo>
                  <a:pt x="3616383" y="6280603"/>
                </a:lnTo>
                <a:lnTo>
                  <a:pt x="3616399" y="6297027"/>
                </a:lnTo>
                <a:lnTo>
                  <a:pt x="3616023" y="6313062"/>
                </a:lnTo>
                <a:lnTo>
                  <a:pt x="3616040" y="6330269"/>
                </a:lnTo>
                <a:lnTo>
                  <a:pt x="3616446" y="6346304"/>
                </a:lnTo>
                <a:lnTo>
                  <a:pt x="3616462" y="6362729"/>
                </a:lnTo>
                <a:lnTo>
                  <a:pt x="3616085" y="6378764"/>
                </a:lnTo>
                <a:lnTo>
                  <a:pt x="3616101" y="6395189"/>
                </a:lnTo>
                <a:lnTo>
                  <a:pt x="3616899" y="6411615"/>
                </a:lnTo>
                <a:lnTo>
                  <a:pt x="3616524" y="6428432"/>
                </a:lnTo>
                <a:lnTo>
                  <a:pt x="3616148" y="6444465"/>
                </a:lnTo>
                <a:lnTo>
                  <a:pt x="3616164" y="6460890"/>
                </a:lnTo>
                <a:lnTo>
                  <a:pt x="3616569" y="6476924"/>
                </a:lnTo>
                <a:lnTo>
                  <a:pt x="3616977" y="6493741"/>
                </a:lnTo>
                <a:lnTo>
                  <a:pt x="3616209" y="6510166"/>
                </a:lnTo>
                <a:lnTo>
                  <a:pt x="3616226" y="6526591"/>
                </a:lnTo>
                <a:lnTo>
                  <a:pt x="3616631" y="6542625"/>
                </a:lnTo>
                <a:lnTo>
                  <a:pt x="3616646" y="6559052"/>
                </a:lnTo>
                <a:lnTo>
                  <a:pt x="3616271" y="6575086"/>
                </a:lnTo>
                <a:lnTo>
                  <a:pt x="3616288" y="6592292"/>
                </a:lnTo>
                <a:lnTo>
                  <a:pt x="3616695" y="6608327"/>
                </a:lnTo>
                <a:lnTo>
                  <a:pt x="3616709" y="6624753"/>
                </a:lnTo>
                <a:lnTo>
                  <a:pt x="3616334" y="6640787"/>
                </a:lnTo>
                <a:lnTo>
                  <a:pt x="3616350" y="6657212"/>
                </a:lnTo>
                <a:lnTo>
                  <a:pt x="3615975" y="6674028"/>
                </a:lnTo>
                <a:lnTo>
                  <a:pt x="3616773" y="6690455"/>
                </a:lnTo>
                <a:lnTo>
                  <a:pt x="3616397" y="6706487"/>
                </a:lnTo>
                <a:lnTo>
                  <a:pt x="3616412" y="6722911"/>
                </a:lnTo>
                <a:lnTo>
                  <a:pt x="3616426" y="6739338"/>
                </a:lnTo>
                <a:lnTo>
                  <a:pt x="3616832" y="6755373"/>
                </a:lnTo>
                <a:lnTo>
                  <a:pt x="3616066" y="6771797"/>
                </a:lnTo>
                <a:lnTo>
                  <a:pt x="3616473" y="6788615"/>
                </a:lnTo>
                <a:lnTo>
                  <a:pt x="3616489" y="6805040"/>
                </a:lnTo>
                <a:lnTo>
                  <a:pt x="3616896" y="6821074"/>
                </a:lnTo>
                <a:lnTo>
                  <a:pt x="3616519" y="6837108"/>
                </a:lnTo>
                <a:lnTo>
                  <a:pt x="3616535" y="6853534"/>
                </a:lnTo>
                <a:lnTo>
                  <a:pt x="3616539" y="6857999"/>
                </a:lnTo>
                <a:lnTo>
                  <a:pt x="2891200" y="6857999"/>
                </a:lnTo>
                <a:lnTo>
                  <a:pt x="2891084" y="6853238"/>
                </a:lnTo>
                <a:lnTo>
                  <a:pt x="2891069" y="6836812"/>
                </a:lnTo>
                <a:lnTo>
                  <a:pt x="2890663" y="6820778"/>
                </a:lnTo>
                <a:lnTo>
                  <a:pt x="2891429" y="6804354"/>
                </a:lnTo>
                <a:lnTo>
                  <a:pt x="2891414" y="6787927"/>
                </a:lnTo>
                <a:lnTo>
                  <a:pt x="2891006" y="6771111"/>
                </a:lnTo>
                <a:lnTo>
                  <a:pt x="2890601" y="6755076"/>
                </a:lnTo>
                <a:lnTo>
                  <a:pt x="2890976" y="6739043"/>
                </a:lnTo>
                <a:lnTo>
                  <a:pt x="2891351" y="6722226"/>
                </a:lnTo>
                <a:lnTo>
                  <a:pt x="2891335" y="6705802"/>
                </a:lnTo>
                <a:lnTo>
                  <a:pt x="2890537" y="6689375"/>
                </a:lnTo>
                <a:lnTo>
                  <a:pt x="2890912" y="6673341"/>
                </a:lnTo>
                <a:lnTo>
                  <a:pt x="2890898" y="6656915"/>
                </a:lnTo>
                <a:lnTo>
                  <a:pt x="2891272" y="6640099"/>
                </a:lnTo>
                <a:lnTo>
                  <a:pt x="2890867" y="6624066"/>
                </a:lnTo>
                <a:lnTo>
                  <a:pt x="2891244" y="6608032"/>
                </a:lnTo>
                <a:lnTo>
                  <a:pt x="2891228" y="6591607"/>
                </a:lnTo>
                <a:lnTo>
                  <a:pt x="2890819" y="6574789"/>
                </a:lnTo>
                <a:lnTo>
                  <a:pt x="2890414" y="6558755"/>
                </a:lnTo>
                <a:lnTo>
                  <a:pt x="2891181" y="6542330"/>
                </a:lnTo>
                <a:lnTo>
                  <a:pt x="2891166" y="6525905"/>
                </a:lnTo>
                <a:lnTo>
                  <a:pt x="2891149" y="6509480"/>
                </a:lnTo>
                <a:lnTo>
                  <a:pt x="2890352" y="6493054"/>
                </a:lnTo>
                <a:lnTo>
                  <a:pt x="2890728" y="6477019"/>
                </a:lnTo>
                <a:lnTo>
                  <a:pt x="2891102" y="6460204"/>
                </a:lnTo>
                <a:lnTo>
                  <a:pt x="2891086" y="6443778"/>
                </a:lnTo>
                <a:lnTo>
                  <a:pt x="2890680" y="6427744"/>
                </a:lnTo>
                <a:lnTo>
                  <a:pt x="2891057" y="6411709"/>
                </a:lnTo>
                <a:lnTo>
                  <a:pt x="2890650" y="6394893"/>
                </a:lnTo>
                <a:lnTo>
                  <a:pt x="2891026" y="6378077"/>
                </a:lnTo>
                <a:lnTo>
                  <a:pt x="2890620" y="6362042"/>
                </a:lnTo>
                <a:lnTo>
                  <a:pt x="2890995" y="6346008"/>
                </a:lnTo>
                <a:lnTo>
                  <a:pt x="2890977" y="6329583"/>
                </a:lnTo>
                <a:lnTo>
                  <a:pt x="2890572" y="6312768"/>
                </a:lnTo>
                <a:lnTo>
                  <a:pt x="2890165" y="6296733"/>
                </a:lnTo>
                <a:lnTo>
                  <a:pt x="2890932" y="6280307"/>
                </a:lnTo>
                <a:lnTo>
                  <a:pt x="2890137" y="6266228"/>
                </a:lnTo>
                <a:lnTo>
                  <a:pt x="2890917" y="6263882"/>
                </a:lnTo>
                <a:lnTo>
                  <a:pt x="2891301" y="6255669"/>
                </a:lnTo>
                <a:lnTo>
                  <a:pt x="2891293" y="6247847"/>
                </a:lnTo>
                <a:lnTo>
                  <a:pt x="2891676" y="6239636"/>
                </a:lnTo>
                <a:lnTo>
                  <a:pt x="2892451" y="6231032"/>
                </a:lnTo>
                <a:lnTo>
                  <a:pt x="2893616" y="6222821"/>
                </a:lnTo>
                <a:lnTo>
                  <a:pt x="2893998" y="6214610"/>
                </a:lnTo>
                <a:lnTo>
                  <a:pt x="2895555" y="6206007"/>
                </a:lnTo>
                <a:lnTo>
                  <a:pt x="2897112" y="6198187"/>
                </a:lnTo>
                <a:lnTo>
                  <a:pt x="2899060" y="6189976"/>
                </a:lnTo>
                <a:lnTo>
                  <a:pt x="2900615" y="6182156"/>
                </a:lnTo>
                <a:lnTo>
                  <a:pt x="2902564" y="6173946"/>
                </a:lnTo>
                <a:lnTo>
                  <a:pt x="2905294" y="6165733"/>
                </a:lnTo>
                <a:lnTo>
                  <a:pt x="2907242" y="6157526"/>
                </a:lnTo>
                <a:lnTo>
                  <a:pt x="2909971" y="6149314"/>
                </a:lnTo>
                <a:lnTo>
                  <a:pt x="2912702" y="6141104"/>
                </a:lnTo>
                <a:lnTo>
                  <a:pt x="2916213" y="6132896"/>
                </a:lnTo>
                <a:lnTo>
                  <a:pt x="2919726" y="6124684"/>
                </a:lnTo>
                <a:lnTo>
                  <a:pt x="2923236" y="6116477"/>
                </a:lnTo>
                <a:lnTo>
                  <a:pt x="2927140" y="6108658"/>
                </a:lnTo>
                <a:lnTo>
                  <a:pt x="2931435" y="6100449"/>
                </a:lnTo>
                <a:lnTo>
                  <a:pt x="2935728" y="6092241"/>
                </a:lnTo>
                <a:lnTo>
                  <a:pt x="2940022" y="6084033"/>
                </a:lnTo>
                <a:lnTo>
                  <a:pt x="2945098" y="6075825"/>
                </a:lnTo>
                <a:lnTo>
                  <a:pt x="2950174" y="6067616"/>
                </a:lnTo>
                <a:lnTo>
                  <a:pt x="2955642" y="6059018"/>
                </a:lnTo>
                <a:lnTo>
                  <a:pt x="2961501" y="6051593"/>
                </a:lnTo>
                <a:lnTo>
                  <a:pt x="2967750" y="6042994"/>
                </a:lnTo>
                <a:lnTo>
                  <a:pt x="2974391" y="6034789"/>
                </a:lnTo>
                <a:lnTo>
                  <a:pt x="2977907" y="6030491"/>
                </a:lnTo>
                <a:lnTo>
                  <a:pt x="2981814" y="6026585"/>
                </a:lnTo>
                <a:lnTo>
                  <a:pt x="2984938" y="6021894"/>
                </a:lnTo>
                <a:lnTo>
                  <a:pt x="2988845" y="6017987"/>
                </a:lnTo>
                <a:lnTo>
                  <a:pt x="2992752" y="6014079"/>
                </a:lnTo>
                <a:lnTo>
                  <a:pt x="2996659" y="6010173"/>
                </a:lnTo>
                <a:lnTo>
                  <a:pt x="3000956" y="6005875"/>
                </a:lnTo>
                <a:lnTo>
                  <a:pt x="3004863" y="6001968"/>
                </a:lnTo>
                <a:lnTo>
                  <a:pt x="3009162" y="5997670"/>
                </a:lnTo>
                <a:lnTo>
                  <a:pt x="3014243" y="5994155"/>
                </a:lnTo>
                <a:lnTo>
                  <a:pt x="3018932" y="5989466"/>
                </a:lnTo>
                <a:lnTo>
                  <a:pt x="3023621" y="5985561"/>
                </a:lnTo>
                <a:lnTo>
                  <a:pt x="3028700" y="5981261"/>
                </a:lnTo>
                <a:lnTo>
                  <a:pt x="3034563" y="5977748"/>
                </a:lnTo>
                <a:lnTo>
                  <a:pt x="3039643" y="5973450"/>
                </a:lnTo>
                <a:lnTo>
                  <a:pt x="3045506" y="5969155"/>
                </a:lnTo>
                <a:lnTo>
                  <a:pt x="3051759" y="5965250"/>
                </a:lnTo>
                <a:lnTo>
                  <a:pt x="3057619" y="5960954"/>
                </a:lnTo>
                <a:lnTo>
                  <a:pt x="3064265" y="5956657"/>
                </a:lnTo>
                <a:lnTo>
                  <a:pt x="3070911" y="5953144"/>
                </a:lnTo>
                <a:lnTo>
                  <a:pt x="3077945" y="5948458"/>
                </a:lnTo>
                <a:lnTo>
                  <a:pt x="3085763" y="5944555"/>
                </a:lnTo>
                <a:lnTo>
                  <a:pt x="3094362" y="5939870"/>
                </a:lnTo>
                <a:lnTo>
                  <a:pt x="3102963" y="5936750"/>
                </a:lnTo>
                <a:lnTo>
                  <a:pt x="3112735" y="5932458"/>
                </a:lnTo>
                <a:lnTo>
                  <a:pt x="3123290" y="5928165"/>
                </a:lnTo>
                <a:lnTo>
                  <a:pt x="3133846" y="5923873"/>
                </a:lnTo>
                <a:close/>
                <a:moveTo>
                  <a:pt x="6153096" y="5178310"/>
                </a:moveTo>
                <a:lnTo>
                  <a:pt x="6158175" y="5178701"/>
                </a:lnTo>
                <a:lnTo>
                  <a:pt x="6177713" y="5179485"/>
                </a:lnTo>
                <a:lnTo>
                  <a:pt x="6196472" y="5181052"/>
                </a:lnTo>
                <a:lnTo>
                  <a:pt x="6216012" y="5183399"/>
                </a:lnTo>
                <a:lnTo>
                  <a:pt x="6233597" y="5186919"/>
                </a:lnTo>
                <a:lnTo>
                  <a:pt x="6242192" y="5189264"/>
                </a:lnTo>
                <a:lnTo>
                  <a:pt x="6249618" y="5191218"/>
                </a:lnTo>
                <a:lnTo>
                  <a:pt x="6257825" y="5193174"/>
                </a:lnTo>
                <a:lnTo>
                  <a:pt x="6265639" y="5195520"/>
                </a:lnTo>
                <a:lnTo>
                  <a:pt x="6271501" y="5197475"/>
                </a:lnTo>
                <a:lnTo>
                  <a:pt x="6277364" y="5199429"/>
                </a:lnTo>
                <a:lnTo>
                  <a:pt x="6283224" y="5201385"/>
                </a:lnTo>
                <a:lnTo>
                  <a:pt x="6289479" y="5204511"/>
                </a:lnTo>
                <a:lnTo>
                  <a:pt x="6299249" y="5208031"/>
                </a:lnTo>
                <a:lnTo>
                  <a:pt x="6309018" y="5212331"/>
                </a:lnTo>
                <a:lnTo>
                  <a:pt x="6317226" y="5216630"/>
                </a:lnTo>
                <a:lnTo>
                  <a:pt x="6325432" y="5220930"/>
                </a:lnTo>
                <a:lnTo>
                  <a:pt x="6333249" y="5224838"/>
                </a:lnTo>
                <a:lnTo>
                  <a:pt x="6341065" y="5229529"/>
                </a:lnTo>
                <a:lnTo>
                  <a:pt x="6348099" y="5233438"/>
                </a:lnTo>
                <a:lnTo>
                  <a:pt x="6354353" y="5238129"/>
                </a:lnTo>
                <a:lnTo>
                  <a:pt x="6360996" y="5242426"/>
                </a:lnTo>
                <a:lnTo>
                  <a:pt x="6366466" y="5246336"/>
                </a:lnTo>
                <a:lnTo>
                  <a:pt x="6373112" y="5250637"/>
                </a:lnTo>
                <a:lnTo>
                  <a:pt x="6378191" y="5254935"/>
                </a:lnTo>
                <a:lnTo>
                  <a:pt x="6383663" y="5259625"/>
                </a:lnTo>
                <a:lnTo>
                  <a:pt x="6388353" y="5263534"/>
                </a:lnTo>
                <a:lnTo>
                  <a:pt x="6394215" y="5267833"/>
                </a:lnTo>
                <a:lnTo>
                  <a:pt x="6398906" y="5271742"/>
                </a:lnTo>
                <a:lnTo>
                  <a:pt x="6403205" y="5276040"/>
                </a:lnTo>
                <a:lnTo>
                  <a:pt x="6407504" y="5280339"/>
                </a:lnTo>
                <a:lnTo>
                  <a:pt x="6412194" y="5285029"/>
                </a:lnTo>
                <a:lnTo>
                  <a:pt x="6416101" y="5288938"/>
                </a:lnTo>
                <a:lnTo>
                  <a:pt x="6420402" y="5293237"/>
                </a:lnTo>
                <a:lnTo>
                  <a:pt x="6424309" y="5297146"/>
                </a:lnTo>
                <a:lnTo>
                  <a:pt x="6427828" y="5301445"/>
                </a:lnTo>
                <a:lnTo>
                  <a:pt x="6431737" y="5305353"/>
                </a:lnTo>
                <a:lnTo>
                  <a:pt x="6434862" y="5310044"/>
                </a:lnTo>
                <a:lnTo>
                  <a:pt x="6438381" y="5314341"/>
                </a:lnTo>
                <a:lnTo>
                  <a:pt x="6441898" y="5318642"/>
                </a:lnTo>
                <a:lnTo>
                  <a:pt x="6445416" y="5322940"/>
                </a:lnTo>
                <a:lnTo>
                  <a:pt x="6448150" y="5327239"/>
                </a:lnTo>
                <a:lnTo>
                  <a:pt x="6451669" y="5331538"/>
                </a:lnTo>
                <a:lnTo>
                  <a:pt x="6454014" y="5335445"/>
                </a:lnTo>
                <a:lnTo>
                  <a:pt x="6457140" y="5340135"/>
                </a:lnTo>
                <a:lnTo>
                  <a:pt x="6460268" y="5344043"/>
                </a:lnTo>
                <a:lnTo>
                  <a:pt x="6463003" y="5348343"/>
                </a:lnTo>
                <a:lnTo>
                  <a:pt x="6465349" y="5353032"/>
                </a:lnTo>
                <a:lnTo>
                  <a:pt x="6468085" y="5356549"/>
                </a:lnTo>
                <a:lnTo>
                  <a:pt x="6470431" y="5361239"/>
                </a:lnTo>
                <a:lnTo>
                  <a:pt x="6473167" y="5365539"/>
                </a:lnTo>
                <a:lnTo>
                  <a:pt x="6474729" y="5369446"/>
                </a:lnTo>
                <a:lnTo>
                  <a:pt x="6477467" y="5373745"/>
                </a:lnTo>
                <a:lnTo>
                  <a:pt x="6479811" y="5378435"/>
                </a:lnTo>
                <a:lnTo>
                  <a:pt x="6481764" y="5381952"/>
                </a:lnTo>
                <a:lnTo>
                  <a:pt x="6483329" y="5386642"/>
                </a:lnTo>
                <a:lnTo>
                  <a:pt x="6485675" y="5390550"/>
                </a:lnTo>
                <a:lnTo>
                  <a:pt x="6487629" y="5394848"/>
                </a:lnTo>
                <a:lnTo>
                  <a:pt x="6488802" y="5399148"/>
                </a:lnTo>
                <a:lnTo>
                  <a:pt x="6491538" y="5403445"/>
                </a:lnTo>
                <a:lnTo>
                  <a:pt x="6493103" y="5408135"/>
                </a:lnTo>
                <a:lnTo>
                  <a:pt x="6494275" y="5412434"/>
                </a:lnTo>
                <a:lnTo>
                  <a:pt x="6496621" y="5416342"/>
                </a:lnTo>
                <a:lnTo>
                  <a:pt x="6497794" y="5420640"/>
                </a:lnTo>
                <a:lnTo>
                  <a:pt x="6498575" y="5424550"/>
                </a:lnTo>
                <a:lnTo>
                  <a:pt x="6500530" y="5428847"/>
                </a:lnTo>
                <a:lnTo>
                  <a:pt x="6501703" y="5433147"/>
                </a:lnTo>
                <a:lnTo>
                  <a:pt x="6503266" y="5437836"/>
                </a:lnTo>
                <a:lnTo>
                  <a:pt x="6504049" y="5441743"/>
                </a:lnTo>
                <a:lnTo>
                  <a:pt x="6506004" y="5446043"/>
                </a:lnTo>
                <a:lnTo>
                  <a:pt x="6506785" y="5449950"/>
                </a:lnTo>
                <a:lnTo>
                  <a:pt x="6506396" y="5450341"/>
                </a:lnTo>
                <a:lnTo>
                  <a:pt x="6506786" y="5450731"/>
                </a:lnTo>
                <a:lnTo>
                  <a:pt x="6507960" y="5458157"/>
                </a:lnTo>
                <a:lnTo>
                  <a:pt x="6508742" y="5458939"/>
                </a:lnTo>
                <a:lnTo>
                  <a:pt x="6509523" y="5462846"/>
                </a:lnTo>
                <a:lnTo>
                  <a:pt x="6510307" y="5467535"/>
                </a:lnTo>
                <a:lnTo>
                  <a:pt x="6511870" y="5471443"/>
                </a:lnTo>
                <a:lnTo>
                  <a:pt x="6512261" y="5475741"/>
                </a:lnTo>
                <a:lnTo>
                  <a:pt x="6513043" y="5479649"/>
                </a:lnTo>
                <a:lnTo>
                  <a:pt x="6513434" y="5483949"/>
                </a:lnTo>
                <a:lnTo>
                  <a:pt x="6514218" y="5488637"/>
                </a:lnTo>
                <a:lnTo>
                  <a:pt x="6514607" y="5492937"/>
                </a:lnTo>
                <a:lnTo>
                  <a:pt x="6515389" y="5496843"/>
                </a:lnTo>
                <a:lnTo>
                  <a:pt x="6515783" y="5501143"/>
                </a:lnTo>
                <a:lnTo>
                  <a:pt x="6516565" y="5505832"/>
                </a:lnTo>
                <a:lnTo>
                  <a:pt x="6516565" y="5509740"/>
                </a:lnTo>
                <a:lnTo>
                  <a:pt x="6516956" y="5514038"/>
                </a:lnTo>
                <a:lnTo>
                  <a:pt x="6517347" y="5518336"/>
                </a:lnTo>
                <a:lnTo>
                  <a:pt x="6517347" y="5522243"/>
                </a:lnTo>
                <a:lnTo>
                  <a:pt x="6517741" y="5526543"/>
                </a:lnTo>
                <a:lnTo>
                  <a:pt x="6517350" y="5530841"/>
                </a:lnTo>
                <a:lnTo>
                  <a:pt x="6518131" y="5535531"/>
                </a:lnTo>
                <a:lnTo>
                  <a:pt x="6517742" y="5538266"/>
                </a:lnTo>
                <a:lnTo>
                  <a:pt x="6517742" y="5541392"/>
                </a:lnTo>
                <a:lnTo>
                  <a:pt x="6518523" y="5543737"/>
                </a:lnTo>
                <a:lnTo>
                  <a:pt x="6518135" y="5551943"/>
                </a:lnTo>
                <a:lnTo>
                  <a:pt x="6517746" y="5560930"/>
                </a:lnTo>
                <a:lnTo>
                  <a:pt x="6517747" y="5569528"/>
                </a:lnTo>
                <a:lnTo>
                  <a:pt x="6517748" y="5577344"/>
                </a:lnTo>
                <a:lnTo>
                  <a:pt x="6518139" y="5586330"/>
                </a:lnTo>
                <a:lnTo>
                  <a:pt x="6518142" y="5594928"/>
                </a:lnTo>
                <a:lnTo>
                  <a:pt x="6518533" y="5603133"/>
                </a:lnTo>
                <a:lnTo>
                  <a:pt x="6517753" y="5611730"/>
                </a:lnTo>
                <a:lnTo>
                  <a:pt x="6517755" y="5620328"/>
                </a:lnTo>
                <a:lnTo>
                  <a:pt x="6518536" y="5628924"/>
                </a:lnTo>
                <a:lnTo>
                  <a:pt x="6518147" y="5637131"/>
                </a:lnTo>
                <a:lnTo>
                  <a:pt x="6518149" y="5645728"/>
                </a:lnTo>
                <a:lnTo>
                  <a:pt x="6517760" y="5654715"/>
                </a:lnTo>
                <a:lnTo>
                  <a:pt x="6517761" y="5662530"/>
                </a:lnTo>
                <a:lnTo>
                  <a:pt x="6517763" y="5671128"/>
                </a:lnTo>
                <a:lnTo>
                  <a:pt x="6518154" y="5680115"/>
                </a:lnTo>
                <a:lnTo>
                  <a:pt x="6518546" y="5688322"/>
                </a:lnTo>
                <a:lnTo>
                  <a:pt x="6518157" y="5696528"/>
                </a:lnTo>
                <a:lnTo>
                  <a:pt x="6517767" y="5705516"/>
                </a:lnTo>
                <a:lnTo>
                  <a:pt x="6518159" y="5713722"/>
                </a:lnTo>
                <a:lnTo>
                  <a:pt x="6517771" y="5721928"/>
                </a:lnTo>
                <a:lnTo>
                  <a:pt x="6517772" y="5730524"/>
                </a:lnTo>
                <a:lnTo>
                  <a:pt x="6518163" y="5739513"/>
                </a:lnTo>
                <a:lnTo>
                  <a:pt x="6518165" y="5747328"/>
                </a:lnTo>
                <a:lnTo>
                  <a:pt x="6517775" y="5756315"/>
                </a:lnTo>
                <a:lnTo>
                  <a:pt x="6517777" y="5764913"/>
                </a:lnTo>
                <a:lnTo>
                  <a:pt x="6518169" y="5773119"/>
                </a:lnTo>
                <a:lnTo>
                  <a:pt x="6517780" y="5781325"/>
                </a:lnTo>
                <a:lnTo>
                  <a:pt x="6518173" y="5790313"/>
                </a:lnTo>
                <a:lnTo>
                  <a:pt x="6518565" y="5798519"/>
                </a:lnTo>
                <a:lnTo>
                  <a:pt x="6517784" y="5807116"/>
                </a:lnTo>
                <a:lnTo>
                  <a:pt x="6517785" y="5815713"/>
                </a:lnTo>
                <a:lnTo>
                  <a:pt x="6517787" y="5824309"/>
                </a:lnTo>
                <a:lnTo>
                  <a:pt x="6517789" y="5832124"/>
                </a:lnTo>
                <a:lnTo>
                  <a:pt x="6518179" y="5841113"/>
                </a:lnTo>
                <a:lnTo>
                  <a:pt x="6517791" y="5850100"/>
                </a:lnTo>
                <a:lnTo>
                  <a:pt x="6518183" y="5858307"/>
                </a:lnTo>
                <a:lnTo>
                  <a:pt x="6517793" y="5866514"/>
                </a:lnTo>
                <a:lnTo>
                  <a:pt x="6517795" y="5875110"/>
                </a:lnTo>
                <a:lnTo>
                  <a:pt x="6518577" y="5883707"/>
                </a:lnTo>
                <a:lnTo>
                  <a:pt x="6518189" y="5891913"/>
                </a:lnTo>
                <a:lnTo>
                  <a:pt x="6517798" y="5900901"/>
                </a:lnTo>
                <a:lnTo>
                  <a:pt x="6517801" y="5909498"/>
                </a:lnTo>
                <a:lnTo>
                  <a:pt x="6517801" y="5917314"/>
                </a:lnTo>
                <a:lnTo>
                  <a:pt x="6517803" y="5925909"/>
                </a:lnTo>
                <a:lnTo>
                  <a:pt x="6518195" y="5934898"/>
                </a:lnTo>
                <a:lnTo>
                  <a:pt x="6518586" y="5943103"/>
                </a:lnTo>
                <a:lnTo>
                  <a:pt x="6517807" y="5951700"/>
                </a:lnTo>
                <a:lnTo>
                  <a:pt x="6517807" y="5960299"/>
                </a:lnTo>
                <a:lnTo>
                  <a:pt x="6518200" y="5968505"/>
                </a:lnTo>
                <a:lnTo>
                  <a:pt x="6517811" y="5976710"/>
                </a:lnTo>
                <a:lnTo>
                  <a:pt x="6518203" y="5985698"/>
                </a:lnTo>
                <a:lnTo>
                  <a:pt x="6517813" y="5994686"/>
                </a:lnTo>
                <a:lnTo>
                  <a:pt x="6517815" y="6002501"/>
                </a:lnTo>
                <a:lnTo>
                  <a:pt x="6517816" y="6011098"/>
                </a:lnTo>
                <a:lnTo>
                  <a:pt x="6517817" y="6019694"/>
                </a:lnTo>
                <a:lnTo>
                  <a:pt x="6517818" y="6027509"/>
                </a:lnTo>
                <a:lnTo>
                  <a:pt x="6518211" y="6036499"/>
                </a:lnTo>
                <a:lnTo>
                  <a:pt x="6517821" y="6045485"/>
                </a:lnTo>
                <a:lnTo>
                  <a:pt x="6518214" y="6053692"/>
                </a:lnTo>
                <a:lnTo>
                  <a:pt x="6517823" y="6061900"/>
                </a:lnTo>
                <a:lnTo>
                  <a:pt x="6517825" y="6070496"/>
                </a:lnTo>
                <a:lnTo>
                  <a:pt x="6518217" y="6079483"/>
                </a:lnTo>
                <a:lnTo>
                  <a:pt x="6518219" y="6087298"/>
                </a:lnTo>
                <a:lnTo>
                  <a:pt x="6517829" y="6096286"/>
                </a:lnTo>
                <a:lnTo>
                  <a:pt x="6517832" y="6104883"/>
                </a:lnTo>
                <a:lnTo>
                  <a:pt x="6517833" y="6112699"/>
                </a:lnTo>
                <a:lnTo>
                  <a:pt x="6517833" y="6121295"/>
                </a:lnTo>
                <a:lnTo>
                  <a:pt x="6517833" y="6129892"/>
                </a:lnTo>
                <a:lnTo>
                  <a:pt x="6518617" y="6138489"/>
                </a:lnTo>
                <a:lnTo>
                  <a:pt x="6518228" y="6146696"/>
                </a:lnTo>
                <a:lnTo>
                  <a:pt x="6517839" y="6155685"/>
                </a:lnTo>
                <a:lnTo>
                  <a:pt x="6517840" y="6164281"/>
                </a:lnTo>
                <a:lnTo>
                  <a:pt x="6517841" y="6172096"/>
                </a:lnTo>
                <a:lnTo>
                  <a:pt x="6517842" y="6180691"/>
                </a:lnTo>
                <a:lnTo>
                  <a:pt x="6518236" y="6189680"/>
                </a:lnTo>
                <a:lnTo>
                  <a:pt x="6518237" y="6197495"/>
                </a:lnTo>
                <a:lnTo>
                  <a:pt x="6517848" y="6206484"/>
                </a:lnTo>
                <a:lnTo>
                  <a:pt x="6517849" y="6215080"/>
                </a:lnTo>
                <a:lnTo>
                  <a:pt x="6518241" y="6223285"/>
                </a:lnTo>
                <a:lnTo>
                  <a:pt x="6517850" y="6231493"/>
                </a:lnTo>
                <a:lnTo>
                  <a:pt x="6518243" y="6240480"/>
                </a:lnTo>
                <a:lnTo>
                  <a:pt x="6517854" y="6249468"/>
                </a:lnTo>
                <a:lnTo>
                  <a:pt x="6517857" y="6257284"/>
                </a:lnTo>
                <a:lnTo>
                  <a:pt x="6517855" y="6265881"/>
                </a:lnTo>
                <a:lnTo>
                  <a:pt x="6517857" y="6274477"/>
                </a:lnTo>
                <a:lnTo>
                  <a:pt x="6517859" y="6282292"/>
                </a:lnTo>
                <a:lnTo>
                  <a:pt x="6518251" y="6291280"/>
                </a:lnTo>
                <a:lnTo>
                  <a:pt x="6517862" y="6300269"/>
                </a:lnTo>
                <a:lnTo>
                  <a:pt x="6518253" y="6308475"/>
                </a:lnTo>
                <a:lnTo>
                  <a:pt x="6517864" y="6316680"/>
                </a:lnTo>
                <a:lnTo>
                  <a:pt x="6517865" y="6325278"/>
                </a:lnTo>
                <a:lnTo>
                  <a:pt x="6518648" y="6333875"/>
                </a:lnTo>
                <a:lnTo>
                  <a:pt x="6518259" y="6342081"/>
                </a:lnTo>
                <a:lnTo>
                  <a:pt x="6517871" y="6351069"/>
                </a:lnTo>
                <a:lnTo>
                  <a:pt x="6517871" y="6359666"/>
                </a:lnTo>
                <a:lnTo>
                  <a:pt x="6517871" y="6367481"/>
                </a:lnTo>
                <a:lnTo>
                  <a:pt x="6517874" y="6376078"/>
                </a:lnTo>
                <a:lnTo>
                  <a:pt x="6518265" y="6385065"/>
                </a:lnTo>
                <a:lnTo>
                  <a:pt x="6518658" y="6393272"/>
                </a:lnTo>
                <a:lnTo>
                  <a:pt x="6517879" y="6401869"/>
                </a:lnTo>
                <a:lnTo>
                  <a:pt x="6517880" y="6410465"/>
                </a:lnTo>
                <a:lnTo>
                  <a:pt x="6518271" y="6418671"/>
                </a:lnTo>
                <a:lnTo>
                  <a:pt x="6517881" y="6426877"/>
                </a:lnTo>
                <a:lnTo>
                  <a:pt x="6518273" y="6435866"/>
                </a:lnTo>
                <a:lnTo>
                  <a:pt x="6517886" y="6444853"/>
                </a:lnTo>
                <a:lnTo>
                  <a:pt x="6517886" y="6452669"/>
                </a:lnTo>
                <a:lnTo>
                  <a:pt x="6517887" y="6461266"/>
                </a:lnTo>
                <a:lnTo>
                  <a:pt x="6517888" y="6469863"/>
                </a:lnTo>
                <a:lnTo>
                  <a:pt x="6518672" y="6478459"/>
                </a:lnTo>
                <a:lnTo>
                  <a:pt x="6517892" y="6486275"/>
                </a:lnTo>
                <a:lnTo>
                  <a:pt x="6517893" y="6495654"/>
                </a:lnTo>
                <a:lnTo>
                  <a:pt x="6518284" y="6503860"/>
                </a:lnTo>
                <a:lnTo>
                  <a:pt x="6517895" y="6512066"/>
                </a:lnTo>
                <a:lnTo>
                  <a:pt x="6517897" y="6520662"/>
                </a:lnTo>
                <a:lnTo>
                  <a:pt x="6517897" y="6529260"/>
                </a:lnTo>
                <a:lnTo>
                  <a:pt x="6517899" y="6537076"/>
                </a:lnTo>
                <a:lnTo>
                  <a:pt x="6517902" y="6546454"/>
                </a:lnTo>
                <a:lnTo>
                  <a:pt x="6517902" y="6555051"/>
                </a:lnTo>
                <a:lnTo>
                  <a:pt x="6518294" y="6563257"/>
                </a:lnTo>
                <a:lnTo>
                  <a:pt x="6517903" y="6571463"/>
                </a:lnTo>
                <a:lnTo>
                  <a:pt x="6517907" y="6580060"/>
                </a:lnTo>
                <a:lnTo>
                  <a:pt x="6518690" y="6588658"/>
                </a:lnTo>
                <a:lnTo>
                  <a:pt x="6517908" y="6597254"/>
                </a:lnTo>
                <a:lnTo>
                  <a:pt x="6517910" y="6605851"/>
                </a:lnTo>
                <a:lnTo>
                  <a:pt x="6517911" y="6614447"/>
                </a:lnTo>
                <a:lnTo>
                  <a:pt x="6517912" y="6622262"/>
                </a:lnTo>
                <a:lnTo>
                  <a:pt x="6517913" y="6630861"/>
                </a:lnTo>
                <a:lnTo>
                  <a:pt x="6517917" y="6640239"/>
                </a:lnTo>
                <a:lnTo>
                  <a:pt x="6518308" y="6648445"/>
                </a:lnTo>
                <a:lnTo>
                  <a:pt x="6517918" y="6656651"/>
                </a:lnTo>
                <a:lnTo>
                  <a:pt x="6517919" y="6665248"/>
                </a:lnTo>
                <a:lnTo>
                  <a:pt x="6518312" y="6673454"/>
                </a:lnTo>
                <a:lnTo>
                  <a:pt x="6517922" y="6681660"/>
                </a:lnTo>
                <a:lnTo>
                  <a:pt x="6517924" y="6691039"/>
                </a:lnTo>
                <a:lnTo>
                  <a:pt x="6517926" y="6699636"/>
                </a:lnTo>
                <a:lnTo>
                  <a:pt x="6517927" y="6707451"/>
                </a:lnTo>
                <a:lnTo>
                  <a:pt x="6517928" y="6716047"/>
                </a:lnTo>
                <a:lnTo>
                  <a:pt x="6517929" y="6724646"/>
                </a:lnTo>
                <a:lnTo>
                  <a:pt x="6518711" y="6733244"/>
                </a:lnTo>
                <a:lnTo>
                  <a:pt x="6517932" y="6741839"/>
                </a:lnTo>
                <a:lnTo>
                  <a:pt x="6517932" y="6750436"/>
                </a:lnTo>
                <a:lnTo>
                  <a:pt x="6518323" y="6758642"/>
                </a:lnTo>
                <a:lnTo>
                  <a:pt x="6517934" y="6766848"/>
                </a:lnTo>
                <a:lnTo>
                  <a:pt x="6517938" y="6775445"/>
                </a:lnTo>
                <a:lnTo>
                  <a:pt x="6517936" y="6784823"/>
                </a:lnTo>
                <a:lnTo>
                  <a:pt x="6517940" y="6792640"/>
                </a:lnTo>
                <a:lnTo>
                  <a:pt x="6517941" y="6801236"/>
                </a:lnTo>
                <a:lnTo>
                  <a:pt x="6517942" y="6809832"/>
                </a:lnTo>
                <a:lnTo>
                  <a:pt x="6518335" y="6818039"/>
                </a:lnTo>
                <a:lnTo>
                  <a:pt x="6517945" y="6826247"/>
                </a:lnTo>
                <a:lnTo>
                  <a:pt x="6517945" y="6835623"/>
                </a:lnTo>
                <a:lnTo>
                  <a:pt x="6518339" y="6843830"/>
                </a:lnTo>
                <a:lnTo>
                  <a:pt x="6517949" y="6852037"/>
                </a:lnTo>
                <a:lnTo>
                  <a:pt x="6517949" y="6857999"/>
                </a:lnTo>
                <a:lnTo>
                  <a:pt x="5793462" y="6857999"/>
                </a:lnTo>
                <a:lnTo>
                  <a:pt x="5793460" y="6851922"/>
                </a:lnTo>
                <a:lnTo>
                  <a:pt x="5792678" y="6843324"/>
                </a:lnTo>
                <a:lnTo>
                  <a:pt x="5793066" y="6835117"/>
                </a:lnTo>
                <a:lnTo>
                  <a:pt x="5793065" y="6826522"/>
                </a:lnTo>
                <a:lnTo>
                  <a:pt x="5792674" y="6818316"/>
                </a:lnTo>
                <a:lnTo>
                  <a:pt x="5793455" y="6809719"/>
                </a:lnTo>
                <a:lnTo>
                  <a:pt x="5793452" y="6801122"/>
                </a:lnTo>
                <a:lnTo>
                  <a:pt x="5793061" y="6792916"/>
                </a:lnTo>
                <a:lnTo>
                  <a:pt x="5792668" y="6783928"/>
                </a:lnTo>
                <a:lnTo>
                  <a:pt x="5793057" y="6775721"/>
                </a:lnTo>
                <a:lnTo>
                  <a:pt x="5793447" y="6766734"/>
                </a:lnTo>
                <a:lnTo>
                  <a:pt x="5793054" y="6758527"/>
                </a:lnTo>
                <a:lnTo>
                  <a:pt x="5793444" y="6750321"/>
                </a:lnTo>
                <a:lnTo>
                  <a:pt x="5793443" y="6741725"/>
                </a:lnTo>
                <a:lnTo>
                  <a:pt x="5792661" y="6733127"/>
                </a:lnTo>
                <a:lnTo>
                  <a:pt x="5793050" y="6724922"/>
                </a:lnTo>
                <a:lnTo>
                  <a:pt x="5793439" y="6715934"/>
                </a:lnTo>
                <a:lnTo>
                  <a:pt x="5793047" y="6707726"/>
                </a:lnTo>
                <a:lnTo>
                  <a:pt x="5793045" y="6699131"/>
                </a:lnTo>
                <a:lnTo>
                  <a:pt x="5793434" y="6690925"/>
                </a:lnTo>
                <a:lnTo>
                  <a:pt x="5793043" y="6681936"/>
                </a:lnTo>
                <a:lnTo>
                  <a:pt x="5792651" y="6673731"/>
                </a:lnTo>
                <a:lnTo>
                  <a:pt x="5793431" y="6665134"/>
                </a:lnTo>
                <a:lnTo>
                  <a:pt x="5793430" y="6656536"/>
                </a:lnTo>
                <a:lnTo>
                  <a:pt x="5793039" y="6648330"/>
                </a:lnTo>
                <a:lnTo>
                  <a:pt x="5793428" y="6640125"/>
                </a:lnTo>
                <a:lnTo>
                  <a:pt x="5793035" y="6631136"/>
                </a:lnTo>
                <a:lnTo>
                  <a:pt x="5792643" y="6622931"/>
                </a:lnTo>
                <a:lnTo>
                  <a:pt x="5793032" y="6613942"/>
                </a:lnTo>
                <a:lnTo>
                  <a:pt x="5793421" y="6605737"/>
                </a:lnTo>
                <a:lnTo>
                  <a:pt x="5793420" y="6597140"/>
                </a:lnTo>
                <a:lnTo>
                  <a:pt x="5792637" y="6588543"/>
                </a:lnTo>
                <a:lnTo>
                  <a:pt x="5793028" y="6580336"/>
                </a:lnTo>
                <a:lnTo>
                  <a:pt x="5793417" y="6571349"/>
                </a:lnTo>
                <a:lnTo>
                  <a:pt x="5793023" y="6563142"/>
                </a:lnTo>
                <a:lnTo>
                  <a:pt x="5793414" y="6554935"/>
                </a:lnTo>
                <a:lnTo>
                  <a:pt x="5793413" y="6546339"/>
                </a:lnTo>
                <a:lnTo>
                  <a:pt x="5792629" y="6537742"/>
                </a:lnTo>
                <a:lnTo>
                  <a:pt x="5792627" y="6529146"/>
                </a:lnTo>
                <a:lnTo>
                  <a:pt x="5793408" y="6520549"/>
                </a:lnTo>
                <a:lnTo>
                  <a:pt x="5793407" y="6511952"/>
                </a:lnTo>
                <a:lnTo>
                  <a:pt x="5793015" y="6503745"/>
                </a:lnTo>
                <a:lnTo>
                  <a:pt x="5793404" y="6495540"/>
                </a:lnTo>
                <a:lnTo>
                  <a:pt x="5793013" y="6486550"/>
                </a:lnTo>
                <a:lnTo>
                  <a:pt x="5792621" y="6478345"/>
                </a:lnTo>
                <a:lnTo>
                  <a:pt x="5793401" y="6469749"/>
                </a:lnTo>
                <a:lnTo>
                  <a:pt x="5793398" y="6461150"/>
                </a:lnTo>
                <a:lnTo>
                  <a:pt x="5793008" y="6452945"/>
                </a:lnTo>
                <a:lnTo>
                  <a:pt x="5792615" y="6443956"/>
                </a:lnTo>
                <a:lnTo>
                  <a:pt x="5793004" y="6435751"/>
                </a:lnTo>
                <a:lnTo>
                  <a:pt x="5793395" y="6426763"/>
                </a:lnTo>
                <a:lnTo>
                  <a:pt x="5793001" y="6418557"/>
                </a:lnTo>
                <a:lnTo>
                  <a:pt x="5793390" y="6410351"/>
                </a:lnTo>
                <a:lnTo>
                  <a:pt x="5793388" y="6401755"/>
                </a:lnTo>
                <a:lnTo>
                  <a:pt x="5792996" y="6393548"/>
                </a:lnTo>
                <a:lnTo>
                  <a:pt x="5793387" y="6385340"/>
                </a:lnTo>
                <a:lnTo>
                  <a:pt x="5793385" y="6375964"/>
                </a:lnTo>
                <a:lnTo>
                  <a:pt x="5792992" y="6367757"/>
                </a:lnTo>
                <a:lnTo>
                  <a:pt x="5792992" y="6359161"/>
                </a:lnTo>
                <a:lnTo>
                  <a:pt x="5793382" y="6350954"/>
                </a:lnTo>
                <a:lnTo>
                  <a:pt x="5792988" y="6342747"/>
                </a:lnTo>
                <a:lnTo>
                  <a:pt x="5792598" y="6333761"/>
                </a:lnTo>
                <a:lnTo>
                  <a:pt x="5793378" y="6325162"/>
                </a:lnTo>
                <a:lnTo>
                  <a:pt x="5793375" y="6316565"/>
                </a:lnTo>
                <a:lnTo>
                  <a:pt x="5792984" y="6308360"/>
                </a:lnTo>
                <a:lnTo>
                  <a:pt x="5793373" y="6300155"/>
                </a:lnTo>
                <a:lnTo>
                  <a:pt x="5793373" y="6291557"/>
                </a:lnTo>
                <a:lnTo>
                  <a:pt x="5792589" y="6282960"/>
                </a:lnTo>
                <a:lnTo>
                  <a:pt x="5792588" y="6274363"/>
                </a:lnTo>
                <a:lnTo>
                  <a:pt x="5793366" y="6265766"/>
                </a:lnTo>
                <a:lnTo>
                  <a:pt x="5792975" y="6257560"/>
                </a:lnTo>
                <a:lnTo>
                  <a:pt x="5792975" y="6248963"/>
                </a:lnTo>
                <a:lnTo>
                  <a:pt x="5793365" y="6240757"/>
                </a:lnTo>
                <a:lnTo>
                  <a:pt x="5792972" y="6231770"/>
                </a:lnTo>
                <a:lnTo>
                  <a:pt x="5792579" y="6223563"/>
                </a:lnTo>
                <a:lnTo>
                  <a:pt x="5793360" y="6214966"/>
                </a:lnTo>
                <a:lnTo>
                  <a:pt x="5793359" y="6206370"/>
                </a:lnTo>
                <a:lnTo>
                  <a:pt x="5792966" y="6198164"/>
                </a:lnTo>
                <a:lnTo>
                  <a:pt x="5792575" y="6189175"/>
                </a:lnTo>
                <a:lnTo>
                  <a:pt x="5792965" y="6180969"/>
                </a:lnTo>
                <a:lnTo>
                  <a:pt x="5792572" y="6172762"/>
                </a:lnTo>
                <a:lnTo>
                  <a:pt x="5792961" y="6163775"/>
                </a:lnTo>
                <a:lnTo>
                  <a:pt x="5793351" y="6155568"/>
                </a:lnTo>
                <a:lnTo>
                  <a:pt x="5793349" y="6146972"/>
                </a:lnTo>
                <a:lnTo>
                  <a:pt x="5792567" y="6138376"/>
                </a:lnTo>
                <a:lnTo>
                  <a:pt x="5792955" y="6130169"/>
                </a:lnTo>
                <a:lnTo>
                  <a:pt x="5793344" y="6121181"/>
                </a:lnTo>
                <a:lnTo>
                  <a:pt x="5792953" y="6112975"/>
                </a:lnTo>
                <a:lnTo>
                  <a:pt x="5792953" y="6104378"/>
                </a:lnTo>
                <a:lnTo>
                  <a:pt x="5793342" y="6096173"/>
                </a:lnTo>
                <a:lnTo>
                  <a:pt x="5792558" y="6087576"/>
                </a:lnTo>
                <a:lnTo>
                  <a:pt x="5792556" y="6078977"/>
                </a:lnTo>
                <a:lnTo>
                  <a:pt x="5793337" y="6070381"/>
                </a:lnTo>
                <a:lnTo>
                  <a:pt x="5793336" y="6061784"/>
                </a:lnTo>
                <a:lnTo>
                  <a:pt x="5792945" y="6053578"/>
                </a:lnTo>
                <a:lnTo>
                  <a:pt x="5793334" y="6045372"/>
                </a:lnTo>
                <a:lnTo>
                  <a:pt x="5793332" y="6036775"/>
                </a:lnTo>
                <a:lnTo>
                  <a:pt x="5792547" y="6028177"/>
                </a:lnTo>
                <a:lnTo>
                  <a:pt x="5792939" y="6019189"/>
                </a:lnTo>
                <a:lnTo>
                  <a:pt x="5793327" y="6010984"/>
                </a:lnTo>
                <a:lnTo>
                  <a:pt x="5792936" y="6002778"/>
                </a:lnTo>
                <a:lnTo>
                  <a:pt x="5792934" y="5994181"/>
                </a:lnTo>
                <a:lnTo>
                  <a:pt x="5793324" y="5985974"/>
                </a:lnTo>
                <a:lnTo>
                  <a:pt x="5793322" y="5976596"/>
                </a:lnTo>
                <a:lnTo>
                  <a:pt x="5792929" y="5968390"/>
                </a:lnTo>
                <a:lnTo>
                  <a:pt x="5793320" y="5960183"/>
                </a:lnTo>
                <a:lnTo>
                  <a:pt x="5793318" y="5951587"/>
                </a:lnTo>
                <a:lnTo>
                  <a:pt x="5792926" y="5943380"/>
                </a:lnTo>
                <a:lnTo>
                  <a:pt x="5792533" y="5934392"/>
                </a:lnTo>
                <a:lnTo>
                  <a:pt x="5793314" y="5925795"/>
                </a:lnTo>
                <a:lnTo>
                  <a:pt x="5792922" y="5917590"/>
                </a:lnTo>
                <a:lnTo>
                  <a:pt x="5792922" y="5908993"/>
                </a:lnTo>
                <a:lnTo>
                  <a:pt x="5793311" y="5900787"/>
                </a:lnTo>
                <a:lnTo>
                  <a:pt x="5793308" y="5892189"/>
                </a:lnTo>
                <a:lnTo>
                  <a:pt x="5792526" y="5883591"/>
                </a:lnTo>
                <a:lnTo>
                  <a:pt x="5793305" y="5874995"/>
                </a:lnTo>
                <a:lnTo>
                  <a:pt x="5793305" y="5866398"/>
                </a:lnTo>
                <a:lnTo>
                  <a:pt x="5792914" y="5858193"/>
                </a:lnTo>
                <a:lnTo>
                  <a:pt x="5793303" y="5849987"/>
                </a:lnTo>
                <a:lnTo>
                  <a:pt x="5793301" y="5841390"/>
                </a:lnTo>
                <a:lnTo>
                  <a:pt x="5792518" y="5832792"/>
                </a:lnTo>
                <a:lnTo>
                  <a:pt x="5792907" y="5823804"/>
                </a:lnTo>
                <a:lnTo>
                  <a:pt x="5793296" y="5815599"/>
                </a:lnTo>
                <a:lnTo>
                  <a:pt x="5793296" y="5807002"/>
                </a:lnTo>
                <a:lnTo>
                  <a:pt x="5792902" y="5798796"/>
                </a:lnTo>
                <a:lnTo>
                  <a:pt x="5793292" y="5790588"/>
                </a:lnTo>
                <a:lnTo>
                  <a:pt x="5793291" y="5781211"/>
                </a:lnTo>
                <a:lnTo>
                  <a:pt x="5792898" y="5773005"/>
                </a:lnTo>
                <a:lnTo>
                  <a:pt x="5793289" y="5764798"/>
                </a:lnTo>
                <a:lnTo>
                  <a:pt x="5793288" y="5756202"/>
                </a:lnTo>
                <a:lnTo>
                  <a:pt x="5792896" y="5747995"/>
                </a:lnTo>
                <a:lnTo>
                  <a:pt x="5792503" y="5739008"/>
                </a:lnTo>
                <a:lnTo>
                  <a:pt x="5793284" y="5730409"/>
                </a:lnTo>
                <a:lnTo>
                  <a:pt x="5793281" y="5721813"/>
                </a:lnTo>
                <a:lnTo>
                  <a:pt x="5792891" y="5713608"/>
                </a:lnTo>
                <a:lnTo>
                  <a:pt x="5793279" y="5705402"/>
                </a:lnTo>
                <a:lnTo>
                  <a:pt x="5793278" y="5696803"/>
                </a:lnTo>
                <a:lnTo>
                  <a:pt x="5792494" y="5688206"/>
                </a:lnTo>
                <a:lnTo>
                  <a:pt x="5793274" y="5679610"/>
                </a:lnTo>
                <a:lnTo>
                  <a:pt x="5793274" y="5671013"/>
                </a:lnTo>
                <a:lnTo>
                  <a:pt x="5792883" y="5662808"/>
                </a:lnTo>
                <a:lnTo>
                  <a:pt x="5792881" y="5654210"/>
                </a:lnTo>
                <a:lnTo>
                  <a:pt x="5793269" y="5646003"/>
                </a:lnTo>
                <a:lnTo>
                  <a:pt x="5793660" y="5637016"/>
                </a:lnTo>
                <a:lnTo>
                  <a:pt x="5792876" y="5628419"/>
                </a:lnTo>
                <a:lnTo>
                  <a:pt x="5793266" y="5620213"/>
                </a:lnTo>
                <a:lnTo>
                  <a:pt x="5793265" y="5611617"/>
                </a:lnTo>
                <a:lnTo>
                  <a:pt x="5792872" y="5603410"/>
                </a:lnTo>
                <a:lnTo>
                  <a:pt x="5793262" y="5595203"/>
                </a:lnTo>
                <a:lnTo>
                  <a:pt x="5793652" y="5586217"/>
                </a:lnTo>
                <a:lnTo>
                  <a:pt x="5792868" y="5577620"/>
                </a:lnTo>
                <a:lnTo>
                  <a:pt x="5792866" y="5569023"/>
                </a:lnTo>
                <a:lnTo>
                  <a:pt x="5793257" y="5560816"/>
                </a:lnTo>
                <a:lnTo>
                  <a:pt x="5793255" y="5552219"/>
                </a:lnTo>
                <a:lnTo>
                  <a:pt x="5792862" y="5544013"/>
                </a:lnTo>
                <a:lnTo>
                  <a:pt x="5792861" y="5540887"/>
                </a:lnTo>
                <a:lnTo>
                  <a:pt x="5793253" y="5538152"/>
                </a:lnTo>
                <a:lnTo>
                  <a:pt x="5793643" y="5535415"/>
                </a:lnTo>
                <a:lnTo>
                  <a:pt x="5792861" y="5530727"/>
                </a:lnTo>
                <a:lnTo>
                  <a:pt x="5793252" y="5526428"/>
                </a:lnTo>
                <a:lnTo>
                  <a:pt x="5793250" y="5522521"/>
                </a:lnTo>
                <a:lnTo>
                  <a:pt x="5793641" y="5518223"/>
                </a:lnTo>
                <a:lnTo>
                  <a:pt x="5794031" y="5513924"/>
                </a:lnTo>
                <a:lnTo>
                  <a:pt x="5794030" y="5510015"/>
                </a:lnTo>
                <a:lnTo>
                  <a:pt x="5794812" y="5505327"/>
                </a:lnTo>
                <a:lnTo>
                  <a:pt x="5795201" y="5501029"/>
                </a:lnTo>
                <a:lnTo>
                  <a:pt x="5795590" y="5496730"/>
                </a:lnTo>
                <a:lnTo>
                  <a:pt x="5795981" y="5492432"/>
                </a:lnTo>
                <a:lnTo>
                  <a:pt x="5797543" y="5488525"/>
                </a:lnTo>
                <a:lnTo>
                  <a:pt x="5797934" y="5484226"/>
                </a:lnTo>
                <a:lnTo>
                  <a:pt x="5798325" y="5479927"/>
                </a:lnTo>
                <a:lnTo>
                  <a:pt x="5799104" y="5476019"/>
                </a:lnTo>
                <a:lnTo>
                  <a:pt x="5799886" y="5471330"/>
                </a:lnTo>
                <a:lnTo>
                  <a:pt x="5800666" y="5467424"/>
                </a:lnTo>
                <a:lnTo>
                  <a:pt x="5801057" y="5463125"/>
                </a:lnTo>
                <a:lnTo>
                  <a:pt x="5802620" y="5458436"/>
                </a:lnTo>
                <a:lnTo>
                  <a:pt x="5804573" y="5450229"/>
                </a:lnTo>
                <a:lnTo>
                  <a:pt x="5805743" y="5445931"/>
                </a:lnTo>
                <a:lnTo>
                  <a:pt x="5806916" y="5441633"/>
                </a:lnTo>
                <a:lnTo>
                  <a:pt x="5807694" y="5437726"/>
                </a:lnTo>
                <a:lnTo>
                  <a:pt x="5809650" y="5433428"/>
                </a:lnTo>
                <a:lnTo>
                  <a:pt x="5810819" y="5429129"/>
                </a:lnTo>
                <a:lnTo>
                  <a:pt x="5811992" y="5424832"/>
                </a:lnTo>
                <a:lnTo>
                  <a:pt x="5813164" y="5420533"/>
                </a:lnTo>
                <a:lnTo>
                  <a:pt x="5814725" y="5416626"/>
                </a:lnTo>
                <a:lnTo>
                  <a:pt x="5816680" y="5412327"/>
                </a:lnTo>
                <a:lnTo>
                  <a:pt x="5817851" y="5408028"/>
                </a:lnTo>
                <a:lnTo>
                  <a:pt x="5819805" y="5403731"/>
                </a:lnTo>
                <a:lnTo>
                  <a:pt x="5821366" y="5399823"/>
                </a:lnTo>
                <a:lnTo>
                  <a:pt x="5823319" y="5394744"/>
                </a:lnTo>
                <a:lnTo>
                  <a:pt x="5825663" y="5390836"/>
                </a:lnTo>
                <a:lnTo>
                  <a:pt x="5827226" y="5386929"/>
                </a:lnTo>
                <a:lnTo>
                  <a:pt x="5829569" y="5382240"/>
                </a:lnTo>
                <a:lnTo>
                  <a:pt x="5831133" y="5378333"/>
                </a:lnTo>
                <a:lnTo>
                  <a:pt x="5833867" y="5374035"/>
                </a:lnTo>
                <a:lnTo>
                  <a:pt x="5836211" y="5369346"/>
                </a:lnTo>
                <a:lnTo>
                  <a:pt x="5838164" y="5365829"/>
                </a:lnTo>
                <a:lnTo>
                  <a:pt x="5840508" y="5361140"/>
                </a:lnTo>
                <a:lnTo>
                  <a:pt x="5843243" y="5356843"/>
                </a:lnTo>
                <a:lnTo>
                  <a:pt x="5845978" y="5352543"/>
                </a:lnTo>
                <a:lnTo>
                  <a:pt x="5848321" y="5348637"/>
                </a:lnTo>
                <a:lnTo>
                  <a:pt x="5850665" y="5343947"/>
                </a:lnTo>
                <a:lnTo>
                  <a:pt x="5853791" y="5340040"/>
                </a:lnTo>
                <a:lnTo>
                  <a:pt x="5856918" y="5335352"/>
                </a:lnTo>
                <a:lnTo>
                  <a:pt x="5859651" y="5331054"/>
                </a:lnTo>
                <a:lnTo>
                  <a:pt x="5862387" y="5327537"/>
                </a:lnTo>
                <a:lnTo>
                  <a:pt x="5865903" y="5323238"/>
                </a:lnTo>
                <a:lnTo>
                  <a:pt x="5869419" y="5318941"/>
                </a:lnTo>
                <a:lnTo>
                  <a:pt x="5872152" y="5314644"/>
                </a:lnTo>
                <a:lnTo>
                  <a:pt x="5875669" y="5310346"/>
                </a:lnTo>
                <a:lnTo>
                  <a:pt x="5879184" y="5306048"/>
                </a:lnTo>
                <a:lnTo>
                  <a:pt x="5883484" y="5301748"/>
                </a:lnTo>
                <a:lnTo>
                  <a:pt x="5887000" y="5297451"/>
                </a:lnTo>
                <a:lnTo>
                  <a:pt x="5890907" y="5293544"/>
                </a:lnTo>
                <a:lnTo>
                  <a:pt x="5895595" y="5288856"/>
                </a:lnTo>
                <a:lnTo>
                  <a:pt x="5899502" y="5284949"/>
                </a:lnTo>
                <a:lnTo>
                  <a:pt x="5903801" y="5280650"/>
                </a:lnTo>
                <a:lnTo>
                  <a:pt x="5908099" y="5276353"/>
                </a:lnTo>
                <a:lnTo>
                  <a:pt x="5912396" y="5272056"/>
                </a:lnTo>
                <a:lnTo>
                  <a:pt x="5917476" y="5267758"/>
                </a:lnTo>
                <a:lnTo>
                  <a:pt x="5922554" y="5263461"/>
                </a:lnTo>
                <a:lnTo>
                  <a:pt x="5927244" y="5259553"/>
                </a:lnTo>
                <a:lnTo>
                  <a:pt x="5933105" y="5255255"/>
                </a:lnTo>
                <a:lnTo>
                  <a:pt x="5938182" y="5250958"/>
                </a:lnTo>
                <a:lnTo>
                  <a:pt x="5944044" y="5246661"/>
                </a:lnTo>
                <a:lnTo>
                  <a:pt x="5950296" y="5241973"/>
                </a:lnTo>
                <a:lnTo>
                  <a:pt x="5956547" y="5238066"/>
                </a:lnTo>
                <a:lnTo>
                  <a:pt x="5963189" y="5233768"/>
                </a:lnTo>
                <a:lnTo>
                  <a:pt x="5970224" y="5229861"/>
                </a:lnTo>
                <a:lnTo>
                  <a:pt x="5977256" y="5225174"/>
                </a:lnTo>
                <a:lnTo>
                  <a:pt x="5984681" y="5220876"/>
                </a:lnTo>
                <a:lnTo>
                  <a:pt x="5993277" y="5216970"/>
                </a:lnTo>
                <a:lnTo>
                  <a:pt x="6002263" y="5211891"/>
                </a:lnTo>
                <a:lnTo>
                  <a:pt x="6012033" y="5208375"/>
                </a:lnTo>
                <a:lnTo>
                  <a:pt x="6021411" y="5203689"/>
                </a:lnTo>
                <a:lnTo>
                  <a:pt x="6027663" y="5201344"/>
                </a:lnTo>
                <a:lnTo>
                  <a:pt x="6033525" y="5199392"/>
                </a:lnTo>
                <a:lnTo>
                  <a:pt x="6039384" y="5197440"/>
                </a:lnTo>
                <a:lnTo>
                  <a:pt x="6045246" y="5195486"/>
                </a:lnTo>
                <a:lnTo>
                  <a:pt x="6053843" y="5193142"/>
                </a:lnTo>
                <a:lnTo>
                  <a:pt x="6060875" y="5190799"/>
                </a:lnTo>
                <a:lnTo>
                  <a:pt x="6069472" y="5189238"/>
                </a:lnTo>
                <a:lnTo>
                  <a:pt x="6076897" y="5187285"/>
                </a:lnTo>
                <a:lnTo>
                  <a:pt x="6095652" y="5183380"/>
                </a:lnTo>
                <a:lnTo>
                  <a:pt x="6114410" y="5181038"/>
                </a:lnTo>
                <a:lnTo>
                  <a:pt x="6133166" y="5178696"/>
                </a:lnTo>
                <a:close/>
                <a:moveTo>
                  <a:pt x="1801742" y="5088232"/>
                </a:moveTo>
                <a:lnTo>
                  <a:pt x="1804084" y="5089013"/>
                </a:lnTo>
                <a:lnTo>
                  <a:pt x="1811891" y="5089013"/>
                </a:lnTo>
                <a:lnTo>
                  <a:pt x="1819697" y="5089013"/>
                </a:lnTo>
                <a:lnTo>
                  <a:pt x="1829846" y="5089793"/>
                </a:lnTo>
                <a:lnTo>
                  <a:pt x="1839215" y="5089793"/>
                </a:lnTo>
                <a:lnTo>
                  <a:pt x="1848585" y="5091354"/>
                </a:lnTo>
                <a:lnTo>
                  <a:pt x="1857563" y="5092525"/>
                </a:lnTo>
                <a:lnTo>
                  <a:pt x="1866150" y="5094087"/>
                </a:lnTo>
                <a:lnTo>
                  <a:pt x="1874739" y="5095649"/>
                </a:lnTo>
                <a:lnTo>
                  <a:pt x="1882546" y="5097211"/>
                </a:lnTo>
                <a:lnTo>
                  <a:pt x="1890742" y="5099163"/>
                </a:lnTo>
                <a:lnTo>
                  <a:pt x="1898159" y="5101114"/>
                </a:lnTo>
                <a:lnTo>
                  <a:pt x="1906356" y="5103066"/>
                </a:lnTo>
                <a:lnTo>
                  <a:pt x="1913384" y="5105407"/>
                </a:lnTo>
                <a:lnTo>
                  <a:pt x="1920800" y="5108139"/>
                </a:lnTo>
                <a:lnTo>
                  <a:pt x="1927827" y="5110482"/>
                </a:lnTo>
                <a:lnTo>
                  <a:pt x="1934854" y="5113604"/>
                </a:lnTo>
                <a:lnTo>
                  <a:pt x="1941098" y="5115947"/>
                </a:lnTo>
                <a:lnTo>
                  <a:pt x="1948127" y="5119071"/>
                </a:lnTo>
                <a:lnTo>
                  <a:pt x="1954762" y="5121804"/>
                </a:lnTo>
                <a:lnTo>
                  <a:pt x="1961008" y="5124145"/>
                </a:lnTo>
                <a:lnTo>
                  <a:pt x="1967643" y="5127658"/>
                </a:lnTo>
                <a:lnTo>
                  <a:pt x="1973499" y="5130391"/>
                </a:lnTo>
                <a:lnTo>
                  <a:pt x="1980134" y="5133904"/>
                </a:lnTo>
                <a:lnTo>
                  <a:pt x="1985210" y="5137418"/>
                </a:lnTo>
                <a:lnTo>
                  <a:pt x="1991456" y="5140542"/>
                </a:lnTo>
                <a:lnTo>
                  <a:pt x="1996920" y="5144445"/>
                </a:lnTo>
                <a:lnTo>
                  <a:pt x="2002776" y="5147956"/>
                </a:lnTo>
                <a:lnTo>
                  <a:pt x="2007851" y="5151469"/>
                </a:lnTo>
                <a:lnTo>
                  <a:pt x="2012926" y="5154983"/>
                </a:lnTo>
                <a:lnTo>
                  <a:pt x="2018781" y="5159277"/>
                </a:lnTo>
                <a:lnTo>
                  <a:pt x="2023466" y="5163181"/>
                </a:lnTo>
                <a:lnTo>
                  <a:pt x="2028541" y="5166693"/>
                </a:lnTo>
                <a:lnTo>
                  <a:pt x="2033615" y="5170987"/>
                </a:lnTo>
                <a:lnTo>
                  <a:pt x="2038300" y="5174891"/>
                </a:lnTo>
                <a:lnTo>
                  <a:pt x="2042984" y="5178796"/>
                </a:lnTo>
                <a:lnTo>
                  <a:pt x="2048058" y="5183870"/>
                </a:lnTo>
                <a:lnTo>
                  <a:pt x="2053133" y="5187382"/>
                </a:lnTo>
                <a:lnTo>
                  <a:pt x="2057426" y="5191677"/>
                </a:lnTo>
                <a:lnTo>
                  <a:pt x="2061721" y="5195970"/>
                </a:lnTo>
                <a:lnTo>
                  <a:pt x="2066405" y="5200655"/>
                </a:lnTo>
                <a:lnTo>
                  <a:pt x="2070700" y="5204949"/>
                </a:lnTo>
                <a:lnTo>
                  <a:pt x="2074213" y="5210023"/>
                </a:lnTo>
                <a:lnTo>
                  <a:pt x="2078117" y="5214708"/>
                </a:lnTo>
                <a:lnTo>
                  <a:pt x="2082800" y="5219392"/>
                </a:lnTo>
                <a:lnTo>
                  <a:pt x="2086313" y="5223686"/>
                </a:lnTo>
                <a:lnTo>
                  <a:pt x="2090216" y="5228370"/>
                </a:lnTo>
                <a:lnTo>
                  <a:pt x="2093730" y="5233445"/>
                </a:lnTo>
                <a:lnTo>
                  <a:pt x="2097243" y="5238520"/>
                </a:lnTo>
                <a:lnTo>
                  <a:pt x="2101537" y="5243595"/>
                </a:lnTo>
                <a:lnTo>
                  <a:pt x="2104270" y="5248669"/>
                </a:lnTo>
                <a:lnTo>
                  <a:pt x="2107783" y="5253744"/>
                </a:lnTo>
                <a:lnTo>
                  <a:pt x="2111296" y="5258821"/>
                </a:lnTo>
                <a:lnTo>
                  <a:pt x="2114028" y="5263894"/>
                </a:lnTo>
                <a:lnTo>
                  <a:pt x="2117151" y="5269359"/>
                </a:lnTo>
                <a:lnTo>
                  <a:pt x="2121054" y="5274824"/>
                </a:lnTo>
                <a:lnTo>
                  <a:pt x="2123396" y="5280288"/>
                </a:lnTo>
                <a:lnTo>
                  <a:pt x="2126521" y="5285755"/>
                </a:lnTo>
                <a:lnTo>
                  <a:pt x="2129253" y="5290829"/>
                </a:lnTo>
                <a:lnTo>
                  <a:pt x="2131985" y="5296684"/>
                </a:lnTo>
                <a:lnTo>
                  <a:pt x="2134327" y="5302149"/>
                </a:lnTo>
                <a:lnTo>
                  <a:pt x="2136669" y="5308394"/>
                </a:lnTo>
                <a:lnTo>
                  <a:pt x="2139012" y="5313859"/>
                </a:lnTo>
                <a:lnTo>
                  <a:pt x="2141745" y="5320495"/>
                </a:lnTo>
                <a:lnTo>
                  <a:pt x="2144477" y="5325571"/>
                </a:lnTo>
                <a:lnTo>
                  <a:pt x="2146429" y="5331426"/>
                </a:lnTo>
                <a:lnTo>
                  <a:pt x="2148771" y="5337672"/>
                </a:lnTo>
                <a:lnTo>
                  <a:pt x="2150333" y="5343917"/>
                </a:lnTo>
                <a:lnTo>
                  <a:pt x="2152283" y="5349773"/>
                </a:lnTo>
                <a:lnTo>
                  <a:pt x="2153455" y="5356410"/>
                </a:lnTo>
                <a:lnTo>
                  <a:pt x="2155406" y="5363046"/>
                </a:lnTo>
                <a:lnTo>
                  <a:pt x="2156969" y="5369291"/>
                </a:lnTo>
                <a:lnTo>
                  <a:pt x="2158529" y="5375536"/>
                </a:lnTo>
                <a:lnTo>
                  <a:pt x="2159700" y="5382173"/>
                </a:lnTo>
                <a:lnTo>
                  <a:pt x="2160871" y="5388808"/>
                </a:lnTo>
                <a:lnTo>
                  <a:pt x="2161653" y="5395835"/>
                </a:lnTo>
                <a:lnTo>
                  <a:pt x="2163214" y="5402080"/>
                </a:lnTo>
                <a:lnTo>
                  <a:pt x="2163604" y="5409498"/>
                </a:lnTo>
                <a:lnTo>
                  <a:pt x="2164774" y="5416134"/>
                </a:lnTo>
                <a:lnTo>
                  <a:pt x="2165166" y="5423550"/>
                </a:lnTo>
                <a:lnTo>
                  <a:pt x="2165555" y="5430967"/>
                </a:lnTo>
                <a:lnTo>
                  <a:pt x="2165946" y="5437603"/>
                </a:lnTo>
                <a:lnTo>
                  <a:pt x="2166338" y="5445021"/>
                </a:lnTo>
                <a:lnTo>
                  <a:pt x="2165946" y="5447753"/>
                </a:lnTo>
                <a:lnTo>
                  <a:pt x="2165946" y="5450876"/>
                </a:lnTo>
                <a:lnTo>
                  <a:pt x="2165947" y="5455560"/>
                </a:lnTo>
                <a:lnTo>
                  <a:pt x="2166336" y="5460636"/>
                </a:lnTo>
                <a:lnTo>
                  <a:pt x="2165555" y="5467662"/>
                </a:lnTo>
                <a:lnTo>
                  <a:pt x="2165555" y="5475468"/>
                </a:lnTo>
                <a:lnTo>
                  <a:pt x="2164775" y="5483275"/>
                </a:lnTo>
                <a:lnTo>
                  <a:pt x="2163994" y="5491862"/>
                </a:lnTo>
                <a:lnTo>
                  <a:pt x="2162823" y="5500060"/>
                </a:lnTo>
                <a:lnTo>
                  <a:pt x="2161262" y="5508650"/>
                </a:lnTo>
                <a:lnTo>
                  <a:pt x="2160481" y="5517237"/>
                </a:lnTo>
                <a:lnTo>
                  <a:pt x="2158138" y="5525825"/>
                </a:lnTo>
                <a:lnTo>
                  <a:pt x="2156187" y="5534803"/>
                </a:lnTo>
                <a:lnTo>
                  <a:pt x="2154626" y="5543390"/>
                </a:lnTo>
                <a:lnTo>
                  <a:pt x="2151503" y="5553541"/>
                </a:lnTo>
                <a:lnTo>
                  <a:pt x="2148380" y="5562910"/>
                </a:lnTo>
                <a:lnTo>
                  <a:pt x="2145258" y="5572278"/>
                </a:lnTo>
                <a:lnTo>
                  <a:pt x="2141353" y="5583208"/>
                </a:lnTo>
                <a:lnTo>
                  <a:pt x="2139011" y="5587892"/>
                </a:lnTo>
                <a:lnTo>
                  <a:pt x="2136668" y="5593357"/>
                </a:lnTo>
                <a:lnTo>
                  <a:pt x="2134327" y="5598822"/>
                </a:lnTo>
                <a:lnTo>
                  <a:pt x="2131985" y="5604286"/>
                </a:lnTo>
                <a:lnTo>
                  <a:pt x="2129643" y="5610532"/>
                </a:lnTo>
                <a:lnTo>
                  <a:pt x="2126519" y="5615998"/>
                </a:lnTo>
                <a:lnTo>
                  <a:pt x="2122615" y="5622244"/>
                </a:lnTo>
                <a:lnTo>
                  <a:pt x="2119883" y="5628099"/>
                </a:lnTo>
                <a:lnTo>
                  <a:pt x="2115591" y="5634736"/>
                </a:lnTo>
                <a:lnTo>
                  <a:pt x="2112076" y="5641370"/>
                </a:lnTo>
                <a:lnTo>
                  <a:pt x="2107782" y="5648008"/>
                </a:lnTo>
                <a:lnTo>
                  <a:pt x="2103488" y="5654644"/>
                </a:lnTo>
                <a:lnTo>
                  <a:pt x="2097243" y="5663231"/>
                </a:lnTo>
                <a:lnTo>
                  <a:pt x="2090998" y="5671038"/>
                </a:lnTo>
                <a:lnTo>
                  <a:pt x="2084752" y="5679628"/>
                </a:lnTo>
                <a:lnTo>
                  <a:pt x="2077724" y="5687433"/>
                </a:lnTo>
                <a:lnTo>
                  <a:pt x="2063672" y="5703829"/>
                </a:lnTo>
                <a:lnTo>
                  <a:pt x="2047277" y="5718662"/>
                </a:lnTo>
                <a:lnTo>
                  <a:pt x="2030882" y="5733497"/>
                </a:lnTo>
                <a:lnTo>
                  <a:pt x="2012925" y="5746770"/>
                </a:lnTo>
                <a:lnTo>
                  <a:pt x="1994969" y="5758478"/>
                </a:lnTo>
                <a:lnTo>
                  <a:pt x="1975450" y="5769409"/>
                </a:lnTo>
                <a:lnTo>
                  <a:pt x="1965691" y="5775265"/>
                </a:lnTo>
                <a:lnTo>
                  <a:pt x="1955152" y="5779557"/>
                </a:lnTo>
                <a:lnTo>
                  <a:pt x="1945003" y="5784243"/>
                </a:lnTo>
                <a:lnTo>
                  <a:pt x="1934853" y="5788147"/>
                </a:lnTo>
                <a:lnTo>
                  <a:pt x="1925485" y="5792050"/>
                </a:lnTo>
                <a:lnTo>
                  <a:pt x="1915334" y="5795173"/>
                </a:lnTo>
                <a:lnTo>
                  <a:pt x="1905575" y="5797905"/>
                </a:lnTo>
                <a:lnTo>
                  <a:pt x="1895817" y="5801418"/>
                </a:lnTo>
                <a:lnTo>
                  <a:pt x="1888010" y="5802979"/>
                </a:lnTo>
                <a:lnTo>
                  <a:pt x="1880984" y="5804541"/>
                </a:lnTo>
                <a:lnTo>
                  <a:pt x="1872785" y="5806494"/>
                </a:lnTo>
                <a:lnTo>
                  <a:pt x="1864979" y="5807275"/>
                </a:lnTo>
                <a:lnTo>
                  <a:pt x="1858734" y="5808836"/>
                </a:lnTo>
                <a:lnTo>
                  <a:pt x="1852098" y="5810006"/>
                </a:lnTo>
                <a:lnTo>
                  <a:pt x="1845461" y="5810397"/>
                </a:lnTo>
                <a:lnTo>
                  <a:pt x="1838825" y="5811567"/>
                </a:lnTo>
                <a:lnTo>
                  <a:pt x="1827504" y="5811959"/>
                </a:lnTo>
                <a:lnTo>
                  <a:pt x="1815794" y="5812739"/>
                </a:lnTo>
                <a:lnTo>
                  <a:pt x="1809939" y="5813129"/>
                </a:lnTo>
                <a:lnTo>
                  <a:pt x="1804083" y="5812739"/>
                </a:lnTo>
                <a:lnTo>
                  <a:pt x="1799399" y="5812739"/>
                </a:lnTo>
                <a:lnTo>
                  <a:pt x="1794326" y="5813130"/>
                </a:lnTo>
                <a:lnTo>
                  <a:pt x="1784174" y="5812349"/>
                </a:lnTo>
                <a:lnTo>
                  <a:pt x="1774416" y="5811178"/>
                </a:lnTo>
                <a:lnTo>
                  <a:pt x="1765047" y="5811177"/>
                </a:lnTo>
                <a:lnTo>
                  <a:pt x="1755677" y="5809615"/>
                </a:lnTo>
                <a:lnTo>
                  <a:pt x="1746701" y="5808446"/>
                </a:lnTo>
                <a:lnTo>
                  <a:pt x="1738893" y="5806883"/>
                </a:lnTo>
                <a:lnTo>
                  <a:pt x="1730305" y="5805323"/>
                </a:lnTo>
                <a:lnTo>
                  <a:pt x="1721717" y="5803761"/>
                </a:lnTo>
                <a:lnTo>
                  <a:pt x="1713909" y="5801418"/>
                </a:lnTo>
                <a:lnTo>
                  <a:pt x="1706883" y="5799076"/>
                </a:lnTo>
                <a:lnTo>
                  <a:pt x="1698685" y="5797124"/>
                </a:lnTo>
                <a:lnTo>
                  <a:pt x="1692050" y="5795173"/>
                </a:lnTo>
                <a:lnTo>
                  <a:pt x="1685024" y="5792831"/>
                </a:lnTo>
                <a:lnTo>
                  <a:pt x="1677216" y="5790487"/>
                </a:lnTo>
                <a:lnTo>
                  <a:pt x="1670580" y="5787755"/>
                </a:lnTo>
                <a:lnTo>
                  <a:pt x="1663553" y="5784632"/>
                </a:lnTo>
                <a:lnTo>
                  <a:pt x="1657307" y="5782291"/>
                </a:lnTo>
                <a:lnTo>
                  <a:pt x="1651062" y="5778388"/>
                </a:lnTo>
                <a:lnTo>
                  <a:pt x="1644426" y="5775656"/>
                </a:lnTo>
                <a:lnTo>
                  <a:pt x="1638571" y="5772924"/>
                </a:lnTo>
                <a:lnTo>
                  <a:pt x="1631934" y="5769409"/>
                </a:lnTo>
                <a:lnTo>
                  <a:pt x="1626079" y="5766677"/>
                </a:lnTo>
                <a:lnTo>
                  <a:pt x="1620223" y="5762383"/>
                </a:lnTo>
                <a:lnTo>
                  <a:pt x="1614369" y="5759651"/>
                </a:lnTo>
                <a:lnTo>
                  <a:pt x="1609294" y="5756137"/>
                </a:lnTo>
                <a:lnTo>
                  <a:pt x="1603048" y="5752233"/>
                </a:lnTo>
                <a:lnTo>
                  <a:pt x="1598364" y="5748330"/>
                </a:lnTo>
                <a:lnTo>
                  <a:pt x="1592898" y="5745206"/>
                </a:lnTo>
                <a:lnTo>
                  <a:pt x="1587435" y="5740523"/>
                </a:lnTo>
                <a:lnTo>
                  <a:pt x="1582360" y="5737009"/>
                </a:lnTo>
                <a:lnTo>
                  <a:pt x="1577286" y="5733497"/>
                </a:lnTo>
                <a:lnTo>
                  <a:pt x="1572600" y="5729592"/>
                </a:lnTo>
                <a:lnTo>
                  <a:pt x="1567916" y="5724908"/>
                </a:lnTo>
                <a:lnTo>
                  <a:pt x="1562841" y="5720614"/>
                </a:lnTo>
                <a:lnTo>
                  <a:pt x="1558548" y="5716320"/>
                </a:lnTo>
                <a:lnTo>
                  <a:pt x="1553474" y="5712027"/>
                </a:lnTo>
                <a:lnTo>
                  <a:pt x="1549179" y="5707732"/>
                </a:lnTo>
                <a:lnTo>
                  <a:pt x="1544885" y="5703438"/>
                </a:lnTo>
                <a:lnTo>
                  <a:pt x="1540591" y="5699144"/>
                </a:lnTo>
                <a:lnTo>
                  <a:pt x="1536297" y="5694070"/>
                </a:lnTo>
                <a:lnTo>
                  <a:pt x="1532004" y="5689776"/>
                </a:lnTo>
                <a:lnTo>
                  <a:pt x="1528101" y="5685092"/>
                </a:lnTo>
                <a:lnTo>
                  <a:pt x="1524586" y="5680797"/>
                </a:lnTo>
                <a:lnTo>
                  <a:pt x="1521073" y="5675722"/>
                </a:lnTo>
                <a:lnTo>
                  <a:pt x="1516779" y="5670648"/>
                </a:lnTo>
                <a:lnTo>
                  <a:pt x="1512875" y="5665964"/>
                </a:lnTo>
                <a:lnTo>
                  <a:pt x="1508972" y="5661280"/>
                </a:lnTo>
                <a:lnTo>
                  <a:pt x="1505848" y="5655814"/>
                </a:lnTo>
                <a:lnTo>
                  <a:pt x="1502725" y="5651130"/>
                </a:lnTo>
                <a:lnTo>
                  <a:pt x="1498821" y="5645665"/>
                </a:lnTo>
                <a:lnTo>
                  <a:pt x="1495309" y="5640591"/>
                </a:lnTo>
                <a:lnTo>
                  <a:pt x="1492576" y="5635516"/>
                </a:lnTo>
                <a:lnTo>
                  <a:pt x="1489454" y="5630052"/>
                </a:lnTo>
                <a:lnTo>
                  <a:pt x="1486330" y="5624586"/>
                </a:lnTo>
                <a:lnTo>
                  <a:pt x="1483987" y="5619121"/>
                </a:lnTo>
                <a:lnTo>
                  <a:pt x="1480475" y="5614047"/>
                </a:lnTo>
                <a:lnTo>
                  <a:pt x="1478132" y="5608582"/>
                </a:lnTo>
                <a:lnTo>
                  <a:pt x="1475010" y="5602336"/>
                </a:lnTo>
                <a:lnTo>
                  <a:pt x="1473059" y="5596481"/>
                </a:lnTo>
                <a:lnTo>
                  <a:pt x="1469935" y="5591015"/>
                </a:lnTo>
                <a:lnTo>
                  <a:pt x="1467593" y="5585549"/>
                </a:lnTo>
                <a:lnTo>
                  <a:pt x="1465642" y="5579694"/>
                </a:lnTo>
                <a:lnTo>
                  <a:pt x="1463300" y="5573449"/>
                </a:lnTo>
                <a:lnTo>
                  <a:pt x="1461347" y="5567592"/>
                </a:lnTo>
                <a:lnTo>
                  <a:pt x="1459395" y="5561737"/>
                </a:lnTo>
                <a:lnTo>
                  <a:pt x="1457444" y="5555102"/>
                </a:lnTo>
                <a:lnTo>
                  <a:pt x="1455491" y="5549246"/>
                </a:lnTo>
                <a:lnTo>
                  <a:pt x="1454320" y="5542611"/>
                </a:lnTo>
                <a:lnTo>
                  <a:pt x="1452760" y="5536365"/>
                </a:lnTo>
                <a:lnTo>
                  <a:pt x="1451198" y="5530120"/>
                </a:lnTo>
                <a:lnTo>
                  <a:pt x="1448856" y="5523093"/>
                </a:lnTo>
                <a:lnTo>
                  <a:pt x="1447295" y="5516846"/>
                </a:lnTo>
                <a:lnTo>
                  <a:pt x="1446514" y="5509820"/>
                </a:lnTo>
                <a:lnTo>
                  <a:pt x="1445343" y="5503184"/>
                </a:lnTo>
                <a:lnTo>
                  <a:pt x="1444562" y="5496158"/>
                </a:lnTo>
                <a:lnTo>
                  <a:pt x="1443392" y="5489522"/>
                </a:lnTo>
                <a:lnTo>
                  <a:pt x="1443001" y="5482105"/>
                </a:lnTo>
                <a:lnTo>
                  <a:pt x="1443390" y="5475468"/>
                </a:lnTo>
                <a:lnTo>
                  <a:pt x="1443001" y="5468051"/>
                </a:lnTo>
                <a:lnTo>
                  <a:pt x="1442220" y="5461024"/>
                </a:lnTo>
                <a:lnTo>
                  <a:pt x="1442220" y="5455560"/>
                </a:lnTo>
                <a:lnTo>
                  <a:pt x="1442220" y="5450877"/>
                </a:lnTo>
                <a:lnTo>
                  <a:pt x="1441440" y="5448535"/>
                </a:lnTo>
                <a:lnTo>
                  <a:pt x="1442220" y="5446191"/>
                </a:lnTo>
                <a:lnTo>
                  <a:pt x="1442220" y="5438385"/>
                </a:lnTo>
                <a:lnTo>
                  <a:pt x="1442220" y="5430578"/>
                </a:lnTo>
                <a:lnTo>
                  <a:pt x="1443000" y="5422770"/>
                </a:lnTo>
                <a:lnTo>
                  <a:pt x="1443781" y="5414181"/>
                </a:lnTo>
                <a:lnTo>
                  <a:pt x="1444563" y="5406375"/>
                </a:lnTo>
                <a:lnTo>
                  <a:pt x="1446124" y="5398568"/>
                </a:lnTo>
                <a:lnTo>
                  <a:pt x="1447295" y="5389590"/>
                </a:lnTo>
                <a:lnTo>
                  <a:pt x="1448465" y="5381393"/>
                </a:lnTo>
                <a:lnTo>
                  <a:pt x="1450417" y="5372412"/>
                </a:lnTo>
                <a:lnTo>
                  <a:pt x="1452369" y="5363434"/>
                </a:lnTo>
                <a:lnTo>
                  <a:pt x="1455492" y="5354067"/>
                </a:lnTo>
                <a:lnTo>
                  <a:pt x="1457834" y="5344698"/>
                </a:lnTo>
                <a:lnTo>
                  <a:pt x="1460568" y="5334939"/>
                </a:lnTo>
                <a:lnTo>
                  <a:pt x="1464861" y="5325181"/>
                </a:lnTo>
                <a:lnTo>
                  <a:pt x="1466422" y="5319716"/>
                </a:lnTo>
                <a:lnTo>
                  <a:pt x="1468765" y="5314251"/>
                </a:lnTo>
                <a:lnTo>
                  <a:pt x="1471107" y="5308786"/>
                </a:lnTo>
                <a:lnTo>
                  <a:pt x="1472666" y="5304100"/>
                </a:lnTo>
                <a:lnTo>
                  <a:pt x="1476181" y="5298244"/>
                </a:lnTo>
                <a:lnTo>
                  <a:pt x="1478914" y="5292390"/>
                </a:lnTo>
                <a:lnTo>
                  <a:pt x="1481256" y="5286925"/>
                </a:lnTo>
                <a:lnTo>
                  <a:pt x="1483988" y="5281069"/>
                </a:lnTo>
                <a:lnTo>
                  <a:pt x="1488281" y="5274434"/>
                </a:lnTo>
                <a:lnTo>
                  <a:pt x="1491405" y="5268187"/>
                </a:lnTo>
                <a:lnTo>
                  <a:pt x="1494918" y="5261552"/>
                </a:lnTo>
                <a:lnTo>
                  <a:pt x="1499603" y="5255306"/>
                </a:lnTo>
                <a:lnTo>
                  <a:pt x="1504287" y="5247499"/>
                </a:lnTo>
                <a:lnTo>
                  <a:pt x="1509753" y="5240472"/>
                </a:lnTo>
                <a:lnTo>
                  <a:pt x="1515608" y="5232274"/>
                </a:lnTo>
                <a:lnTo>
                  <a:pt x="1521073" y="5225249"/>
                </a:lnTo>
                <a:lnTo>
                  <a:pt x="1531223" y="5212756"/>
                </a:lnTo>
                <a:lnTo>
                  <a:pt x="1541761" y="5201436"/>
                </a:lnTo>
                <a:lnTo>
                  <a:pt x="1553081" y="5190116"/>
                </a:lnTo>
                <a:lnTo>
                  <a:pt x="1564793" y="5179186"/>
                </a:lnTo>
                <a:lnTo>
                  <a:pt x="1579626" y="5166695"/>
                </a:lnTo>
                <a:lnTo>
                  <a:pt x="1596022" y="5154983"/>
                </a:lnTo>
                <a:lnTo>
                  <a:pt x="1612026" y="5143663"/>
                </a:lnTo>
                <a:lnTo>
                  <a:pt x="1628811" y="5133904"/>
                </a:lnTo>
                <a:lnTo>
                  <a:pt x="1642474" y="5126486"/>
                </a:lnTo>
                <a:lnTo>
                  <a:pt x="1656916" y="5119850"/>
                </a:lnTo>
                <a:lnTo>
                  <a:pt x="1671361" y="5113216"/>
                </a:lnTo>
                <a:lnTo>
                  <a:pt x="1686195" y="5108531"/>
                </a:lnTo>
                <a:lnTo>
                  <a:pt x="1694783" y="5105408"/>
                </a:lnTo>
                <a:lnTo>
                  <a:pt x="1703760" y="5102675"/>
                </a:lnTo>
                <a:lnTo>
                  <a:pt x="1713129" y="5100332"/>
                </a:lnTo>
                <a:lnTo>
                  <a:pt x="1722107" y="5097600"/>
                </a:lnTo>
                <a:lnTo>
                  <a:pt x="1729525" y="5096429"/>
                </a:lnTo>
                <a:lnTo>
                  <a:pt x="1736940" y="5094477"/>
                </a:lnTo>
                <a:lnTo>
                  <a:pt x="1743968" y="5093698"/>
                </a:lnTo>
                <a:lnTo>
                  <a:pt x="1750995" y="5092135"/>
                </a:lnTo>
                <a:lnTo>
                  <a:pt x="1764266" y="5090574"/>
                </a:lnTo>
                <a:lnTo>
                  <a:pt x="1776367" y="5089403"/>
                </a:lnTo>
                <a:lnTo>
                  <a:pt x="1787687" y="5089013"/>
                </a:lnTo>
                <a:lnTo>
                  <a:pt x="1799399" y="5089013"/>
                </a:lnTo>
                <a:close/>
                <a:moveTo>
                  <a:pt x="1135" y="0"/>
                </a:moveTo>
                <a:lnTo>
                  <a:pt x="726966" y="0"/>
                </a:lnTo>
                <a:lnTo>
                  <a:pt x="726965" y="10468"/>
                </a:lnTo>
                <a:lnTo>
                  <a:pt x="726963" y="46440"/>
                </a:lnTo>
                <a:lnTo>
                  <a:pt x="726180" y="82410"/>
                </a:lnTo>
                <a:lnTo>
                  <a:pt x="726179" y="118381"/>
                </a:lnTo>
                <a:lnTo>
                  <a:pt x="726960" y="154352"/>
                </a:lnTo>
                <a:lnTo>
                  <a:pt x="726958" y="190324"/>
                </a:lnTo>
                <a:lnTo>
                  <a:pt x="726958" y="226295"/>
                </a:lnTo>
                <a:lnTo>
                  <a:pt x="726566" y="262657"/>
                </a:lnTo>
                <a:lnTo>
                  <a:pt x="726173" y="298237"/>
                </a:lnTo>
                <a:lnTo>
                  <a:pt x="726172" y="334209"/>
                </a:lnTo>
                <a:lnTo>
                  <a:pt x="726953" y="370179"/>
                </a:lnTo>
                <a:lnTo>
                  <a:pt x="726951" y="406150"/>
                </a:lnTo>
                <a:lnTo>
                  <a:pt x="726950" y="442122"/>
                </a:lnTo>
                <a:lnTo>
                  <a:pt x="726557" y="478483"/>
                </a:lnTo>
                <a:lnTo>
                  <a:pt x="726165" y="514064"/>
                </a:lnTo>
                <a:lnTo>
                  <a:pt x="726555" y="550426"/>
                </a:lnTo>
                <a:lnTo>
                  <a:pt x="726945" y="586006"/>
                </a:lnTo>
                <a:lnTo>
                  <a:pt x="726944" y="621978"/>
                </a:lnTo>
                <a:lnTo>
                  <a:pt x="726551" y="658338"/>
                </a:lnTo>
                <a:lnTo>
                  <a:pt x="726159" y="693920"/>
                </a:lnTo>
                <a:lnTo>
                  <a:pt x="726157" y="729890"/>
                </a:lnTo>
                <a:lnTo>
                  <a:pt x="726548" y="766252"/>
                </a:lnTo>
                <a:lnTo>
                  <a:pt x="726937" y="801832"/>
                </a:lnTo>
                <a:lnTo>
                  <a:pt x="726546" y="815516"/>
                </a:lnTo>
                <a:lnTo>
                  <a:pt x="726546" y="827246"/>
                </a:lnTo>
                <a:lnTo>
                  <a:pt x="727327" y="837412"/>
                </a:lnTo>
                <a:lnTo>
                  <a:pt x="727718" y="847186"/>
                </a:lnTo>
                <a:lnTo>
                  <a:pt x="728890" y="856181"/>
                </a:lnTo>
                <a:lnTo>
                  <a:pt x="730063" y="865172"/>
                </a:lnTo>
                <a:lnTo>
                  <a:pt x="730847" y="873774"/>
                </a:lnTo>
                <a:lnTo>
                  <a:pt x="732409" y="883158"/>
                </a:lnTo>
                <a:lnTo>
                  <a:pt x="734754" y="891759"/>
                </a:lnTo>
                <a:lnTo>
                  <a:pt x="737100" y="901143"/>
                </a:lnTo>
                <a:lnTo>
                  <a:pt x="739054" y="910136"/>
                </a:lnTo>
                <a:lnTo>
                  <a:pt x="741400" y="919520"/>
                </a:lnTo>
                <a:lnTo>
                  <a:pt x="744138" y="927729"/>
                </a:lnTo>
                <a:lnTo>
                  <a:pt x="747656" y="937505"/>
                </a:lnTo>
                <a:lnTo>
                  <a:pt x="750782" y="946106"/>
                </a:lnTo>
                <a:lnTo>
                  <a:pt x="753910" y="955490"/>
                </a:lnTo>
                <a:lnTo>
                  <a:pt x="757820" y="964092"/>
                </a:lnTo>
                <a:lnTo>
                  <a:pt x="762512" y="973474"/>
                </a:lnTo>
                <a:lnTo>
                  <a:pt x="766812" y="981687"/>
                </a:lnTo>
                <a:lnTo>
                  <a:pt x="771894" y="991459"/>
                </a:lnTo>
                <a:lnTo>
                  <a:pt x="776586" y="1000061"/>
                </a:lnTo>
                <a:lnTo>
                  <a:pt x="782451" y="1009054"/>
                </a:lnTo>
                <a:lnTo>
                  <a:pt x="788316" y="1018047"/>
                </a:lnTo>
                <a:lnTo>
                  <a:pt x="794571" y="1027430"/>
                </a:lnTo>
                <a:lnTo>
                  <a:pt x="801217" y="1036424"/>
                </a:lnTo>
                <a:lnTo>
                  <a:pt x="808254" y="1045806"/>
                </a:lnTo>
                <a:lnTo>
                  <a:pt x="815684" y="1054017"/>
                </a:lnTo>
                <a:lnTo>
                  <a:pt x="823894" y="1063010"/>
                </a:lnTo>
                <a:lnTo>
                  <a:pt x="833276" y="1072393"/>
                </a:lnTo>
                <a:lnTo>
                  <a:pt x="842269" y="1081386"/>
                </a:lnTo>
                <a:lnTo>
                  <a:pt x="851653" y="1089986"/>
                </a:lnTo>
                <a:lnTo>
                  <a:pt x="863383" y="1100152"/>
                </a:lnTo>
                <a:lnTo>
                  <a:pt x="875503" y="1109145"/>
                </a:lnTo>
                <a:lnTo>
                  <a:pt x="888015" y="1117747"/>
                </a:lnTo>
                <a:lnTo>
                  <a:pt x="900917" y="1125957"/>
                </a:lnTo>
                <a:lnTo>
                  <a:pt x="919683" y="1136904"/>
                </a:lnTo>
                <a:lnTo>
                  <a:pt x="939232" y="1146287"/>
                </a:lnTo>
                <a:lnTo>
                  <a:pt x="959954" y="1154496"/>
                </a:lnTo>
                <a:lnTo>
                  <a:pt x="979896" y="1161925"/>
                </a:lnTo>
                <a:lnTo>
                  <a:pt x="993580" y="1165442"/>
                </a:lnTo>
                <a:lnTo>
                  <a:pt x="1006483" y="1168962"/>
                </a:lnTo>
                <a:lnTo>
                  <a:pt x="1020168" y="1171698"/>
                </a:lnTo>
                <a:lnTo>
                  <a:pt x="1033460" y="1174044"/>
                </a:lnTo>
                <a:lnTo>
                  <a:pt x="1047144" y="1175997"/>
                </a:lnTo>
                <a:lnTo>
                  <a:pt x="1060830" y="1177170"/>
                </a:lnTo>
                <a:lnTo>
                  <a:pt x="1074904" y="1178734"/>
                </a:lnTo>
                <a:lnTo>
                  <a:pt x="1088981" y="1177950"/>
                </a:lnTo>
                <a:lnTo>
                  <a:pt x="1103057" y="1177952"/>
                </a:lnTo>
                <a:lnTo>
                  <a:pt x="1116740" y="1177559"/>
                </a:lnTo>
                <a:lnTo>
                  <a:pt x="1131208" y="1176386"/>
                </a:lnTo>
                <a:lnTo>
                  <a:pt x="1144893" y="1174430"/>
                </a:lnTo>
                <a:lnTo>
                  <a:pt x="1157796" y="1171695"/>
                </a:lnTo>
                <a:lnTo>
                  <a:pt x="1171871" y="1168566"/>
                </a:lnTo>
                <a:lnTo>
                  <a:pt x="1184774" y="1165828"/>
                </a:lnTo>
                <a:lnTo>
                  <a:pt x="1197676" y="1161526"/>
                </a:lnTo>
                <a:lnTo>
                  <a:pt x="1218008" y="1154487"/>
                </a:lnTo>
                <a:lnTo>
                  <a:pt x="1238731" y="1145495"/>
                </a:lnTo>
                <a:lnTo>
                  <a:pt x="1258281" y="1136891"/>
                </a:lnTo>
                <a:lnTo>
                  <a:pt x="1277440" y="1125552"/>
                </a:lnTo>
                <a:lnTo>
                  <a:pt x="1289951" y="1117731"/>
                </a:lnTo>
                <a:lnTo>
                  <a:pt x="1302464" y="1109131"/>
                </a:lnTo>
                <a:lnTo>
                  <a:pt x="1314975" y="1099746"/>
                </a:lnTo>
                <a:lnTo>
                  <a:pt x="1326705" y="1090360"/>
                </a:lnTo>
                <a:lnTo>
                  <a:pt x="1336481" y="1081368"/>
                </a:lnTo>
                <a:lnTo>
                  <a:pt x="1345473" y="1072376"/>
                </a:lnTo>
                <a:lnTo>
                  <a:pt x="1354076" y="1063773"/>
                </a:lnTo>
                <a:lnTo>
                  <a:pt x="1363068" y="1053998"/>
                </a:lnTo>
                <a:lnTo>
                  <a:pt x="1369716" y="1045004"/>
                </a:lnTo>
                <a:lnTo>
                  <a:pt x="1377536" y="1036403"/>
                </a:lnTo>
                <a:lnTo>
                  <a:pt x="1383792" y="1027019"/>
                </a:lnTo>
                <a:lnTo>
                  <a:pt x="1390048" y="1017634"/>
                </a:lnTo>
                <a:lnTo>
                  <a:pt x="1396305" y="1009034"/>
                </a:lnTo>
                <a:lnTo>
                  <a:pt x="1401388" y="1000823"/>
                </a:lnTo>
                <a:lnTo>
                  <a:pt x="1406861" y="991439"/>
                </a:lnTo>
                <a:lnTo>
                  <a:pt x="1411946" y="981662"/>
                </a:lnTo>
                <a:lnTo>
                  <a:pt x="1416245" y="973452"/>
                </a:lnTo>
                <a:lnTo>
                  <a:pt x="1419766" y="964460"/>
                </a:lnTo>
                <a:lnTo>
                  <a:pt x="1424457" y="955077"/>
                </a:lnTo>
                <a:lnTo>
                  <a:pt x="1427976" y="946083"/>
                </a:lnTo>
                <a:lnTo>
                  <a:pt x="1430714" y="937090"/>
                </a:lnTo>
                <a:lnTo>
                  <a:pt x="1434234" y="928096"/>
                </a:lnTo>
                <a:lnTo>
                  <a:pt x="1436971" y="919105"/>
                </a:lnTo>
                <a:lnTo>
                  <a:pt x="1439317" y="909719"/>
                </a:lnTo>
                <a:lnTo>
                  <a:pt x="1441664" y="901117"/>
                </a:lnTo>
                <a:lnTo>
                  <a:pt x="1443619" y="892127"/>
                </a:lnTo>
                <a:lnTo>
                  <a:pt x="1445964" y="882743"/>
                </a:lnTo>
                <a:lnTo>
                  <a:pt x="1446748" y="874140"/>
                </a:lnTo>
                <a:lnTo>
                  <a:pt x="1448311" y="864757"/>
                </a:lnTo>
                <a:lnTo>
                  <a:pt x="1449095" y="856155"/>
                </a:lnTo>
                <a:lnTo>
                  <a:pt x="1450266" y="847161"/>
                </a:lnTo>
                <a:lnTo>
                  <a:pt x="1450658" y="838169"/>
                </a:lnTo>
                <a:lnTo>
                  <a:pt x="1451440" y="827222"/>
                </a:lnTo>
                <a:lnTo>
                  <a:pt x="1451440" y="815491"/>
                </a:lnTo>
                <a:lnTo>
                  <a:pt x="1451832" y="801806"/>
                </a:lnTo>
                <a:lnTo>
                  <a:pt x="1452224" y="766226"/>
                </a:lnTo>
                <a:lnTo>
                  <a:pt x="1452226" y="730254"/>
                </a:lnTo>
                <a:lnTo>
                  <a:pt x="1452227" y="693502"/>
                </a:lnTo>
                <a:lnTo>
                  <a:pt x="1452228" y="657530"/>
                </a:lnTo>
                <a:lnTo>
                  <a:pt x="1452620" y="621952"/>
                </a:lnTo>
                <a:lnTo>
                  <a:pt x="1452621" y="585980"/>
                </a:lnTo>
                <a:lnTo>
                  <a:pt x="1452233" y="550400"/>
                </a:lnTo>
                <a:lnTo>
                  <a:pt x="1452625" y="514038"/>
                </a:lnTo>
                <a:lnTo>
                  <a:pt x="1453017" y="478458"/>
                </a:lnTo>
                <a:lnTo>
                  <a:pt x="1452626" y="442097"/>
                </a:lnTo>
                <a:lnTo>
                  <a:pt x="1452628" y="406125"/>
                </a:lnTo>
                <a:lnTo>
                  <a:pt x="1453412" y="370154"/>
                </a:lnTo>
                <a:lnTo>
                  <a:pt x="1453412" y="334183"/>
                </a:lnTo>
                <a:lnTo>
                  <a:pt x="1453414" y="298212"/>
                </a:lnTo>
                <a:lnTo>
                  <a:pt x="1453024" y="265760"/>
                </a:lnTo>
                <a:lnTo>
                  <a:pt x="1453024" y="261849"/>
                </a:lnTo>
                <a:lnTo>
                  <a:pt x="1453415" y="252858"/>
                </a:lnTo>
                <a:lnTo>
                  <a:pt x="1453807" y="243864"/>
                </a:lnTo>
                <a:lnTo>
                  <a:pt x="1454980" y="234872"/>
                </a:lnTo>
                <a:lnTo>
                  <a:pt x="1455762" y="226270"/>
                </a:lnTo>
                <a:lnTo>
                  <a:pt x="1456935" y="217278"/>
                </a:lnTo>
                <a:lnTo>
                  <a:pt x="1458108" y="208284"/>
                </a:lnTo>
                <a:lnTo>
                  <a:pt x="1459673" y="198900"/>
                </a:lnTo>
                <a:lnTo>
                  <a:pt x="1461629" y="189909"/>
                </a:lnTo>
                <a:lnTo>
                  <a:pt x="1463974" y="181305"/>
                </a:lnTo>
                <a:lnTo>
                  <a:pt x="1465930" y="172313"/>
                </a:lnTo>
                <a:lnTo>
                  <a:pt x="1467885" y="163320"/>
                </a:lnTo>
                <a:lnTo>
                  <a:pt x="1471012" y="154717"/>
                </a:lnTo>
                <a:lnTo>
                  <a:pt x="1474142" y="145334"/>
                </a:lnTo>
                <a:lnTo>
                  <a:pt x="1477270" y="136733"/>
                </a:lnTo>
                <a:lnTo>
                  <a:pt x="1480791" y="126959"/>
                </a:lnTo>
                <a:lnTo>
                  <a:pt x="1484700" y="118354"/>
                </a:lnTo>
                <a:lnTo>
                  <a:pt x="1489000" y="109361"/>
                </a:lnTo>
                <a:lnTo>
                  <a:pt x="1493302" y="99588"/>
                </a:lnTo>
                <a:lnTo>
                  <a:pt x="1497994" y="90984"/>
                </a:lnTo>
                <a:lnTo>
                  <a:pt x="1503077" y="81994"/>
                </a:lnTo>
                <a:lnTo>
                  <a:pt x="1508552" y="72609"/>
                </a:lnTo>
                <a:lnTo>
                  <a:pt x="1515197" y="63616"/>
                </a:lnTo>
                <a:lnTo>
                  <a:pt x="1520672" y="55013"/>
                </a:lnTo>
                <a:lnTo>
                  <a:pt x="1527321" y="46021"/>
                </a:lnTo>
                <a:lnTo>
                  <a:pt x="1535141" y="36637"/>
                </a:lnTo>
                <a:lnTo>
                  <a:pt x="1542960" y="28034"/>
                </a:lnTo>
                <a:lnTo>
                  <a:pt x="1550388" y="19042"/>
                </a:lnTo>
                <a:lnTo>
                  <a:pt x="1558210" y="10439"/>
                </a:lnTo>
                <a:lnTo>
                  <a:pt x="1568375" y="1055"/>
                </a:lnTo>
                <a:lnTo>
                  <a:pt x="1569613" y="0"/>
                </a:lnTo>
                <a:lnTo>
                  <a:pt x="2063841" y="0"/>
                </a:lnTo>
                <a:lnTo>
                  <a:pt x="2064542" y="647"/>
                </a:lnTo>
                <a:lnTo>
                  <a:pt x="2074317" y="10422"/>
                </a:lnTo>
                <a:lnTo>
                  <a:pt x="2082527" y="18632"/>
                </a:lnTo>
                <a:lnTo>
                  <a:pt x="2090347" y="27234"/>
                </a:lnTo>
                <a:lnTo>
                  <a:pt x="2098556" y="37007"/>
                </a:lnTo>
                <a:lnTo>
                  <a:pt x="2105593" y="46392"/>
                </a:lnTo>
                <a:lnTo>
                  <a:pt x="2112239" y="54602"/>
                </a:lnTo>
                <a:lnTo>
                  <a:pt x="2118495" y="63985"/>
                </a:lnTo>
                <a:lnTo>
                  <a:pt x="2123970" y="72588"/>
                </a:lnTo>
                <a:lnTo>
                  <a:pt x="2129443" y="81972"/>
                </a:lnTo>
                <a:lnTo>
                  <a:pt x="2134526" y="90963"/>
                </a:lnTo>
                <a:lnTo>
                  <a:pt x="2139218" y="99565"/>
                </a:lnTo>
                <a:lnTo>
                  <a:pt x="2143909" y="108948"/>
                </a:lnTo>
                <a:lnTo>
                  <a:pt x="2148209" y="117941"/>
                </a:lnTo>
                <a:lnTo>
                  <a:pt x="2151728" y="126934"/>
                </a:lnTo>
                <a:lnTo>
                  <a:pt x="2156028" y="135927"/>
                </a:lnTo>
                <a:lnTo>
                  <a:pt x="2159157" y="144528"/>
                </a:lnTo>
                <a:lnTo>
                  <a:pt x="2161893" y="154302"/>
                </a:lnTo>
                <a:lnTo>
                  <a:pt x="2164630" y="163297"/>
                </a:lnTo>
                <a:lnTo>
                  <a:pt x="2167756" y="171897"/>
                </a:lnTo>
                <a:lnTo>
                  <a:pt x="2169712" y="180889"/>
                </a:lnTo>
                <a:lnTo>
                  <a:pt x="2171665" y="190665"/>
                </a:lnTo>
                <a:lnTo>
                  <a:pt x="2173230" y="199265"/>
                </a:lnTo>
                <a:lnTo>
                  <a:pt x="2175185" y="207477"/>
                </a:lnTo>
                <a:lnTo>
                  <a:pt x="2176748" y="216860"/>
                </a:lnTo>
                <a:lnTo>
                  <a:pt x="2177529" y="225463"/>
                </a:lnTo>
                <a:lnTo>
                  <a:pt x="2176747" y="226245"/>
                </a:lnTo>
                <a:lnTo>
                  <a:pt x="2177138" y="261824"/>
                </a:lnTo>
                <a:lnTo>
                  <a:pt x="2177136" y="297796"/>
                </a:lnTo>
                <a:lnTo>
                  <a:pt x="2177527" y="334157"/>
                </a:lnTo>
                <a:lnTo>
                  <a:pt x="2177525" y="370129"/>
                </a:lnTo>
                <a:lnTo>
                  <a:pt x="2176741" y="406100"/>
                </a:lnTo>
                <a:lnTo>
                  <a:pt x="2177131" y="441680"/>
                </a:lnTo>
                <a:lnTo>
                  <a:pt x="2177130" y="477652"/>
                </a:lnTo>
                <a:lnTo>
                  <a:pt x="2177519" y="514014"/>
                </a:lnTo>
                <a:lnTo>
                  <a:pt x="2177519" y="549984"/>
                </a:lnTo>
                <a:lnTo>
                  <a:pt x="2177126" y="586346"/>
                </a:lnTo>
                <a:lnTo>
                  <a:pt x="2176734" y="621928"/>
                </a:lnTo>
                <a:lnTo>
                  <a:pt x="2177123" y="657506"/>
                </a:lnTo>
                <a:lnTo>
                  <a:pt x="2177121" y="693478"/>
                </a:lnTo>
                <a:lnTo>
                  <a:pt x="2177512" y="729839"/>
                </a:lnTo>
                <a:lnTo>
                  <a:pt x="2177119" y="766202"/>
                </a:lnTo>
                <a:lnTo>
                  <a:pt x="2177119" y="802172"/>
                </a:lnTo>
                <a:lnTo>
                  <a:pt x="2176727" y="837752"/>
                </a:lnTo>
                <a:lnTo>
                  <a:pt x="2177115" y="873333"/>
                </a:lnTo>
                <a:lnTo>
                  <a:pt x="2177505" y="909694"/>
                </a:lnTo>
                <a:lnTo>
                  <a:pt x="2177505" y="945665"/>
                </a:lnTo>
                <a:lnTo>
                  <a:pt x="2177113" y="982027"/>
                </a:lnTo>
                <a:lnTo>
                  <a:pt x="2177111" y="1017999"/>
                </a:lnTo>
                <a:lnTo>
                  <a:pt x="2176719" y="1053579"/>
                </a:lnTo>
                <a:lnTo>
                  <a:pt x="2177109" y="1089159"/>
                </a:lnTo>
                <a:lnTo>
                  <a:pt x="2177498" y="1125521"/>
                </a:lnTo>
                <a:lnTo>
                  <a:pt x="2177107" y="1161884"/>
                </a:lnTo>
                <a:lnTo>
                  <a:pt x="2177104" y="1197854"/>
                </a:lnTo>
                <a:lnTo>
                  <a:pt x="2177103" y="1233825"/>
                </a:lnTo>
                <a:lnTo>
                  <a:pt x="2177103" y="1269015"/>
                </a:lnTo>
                <a:lnTo>
                  <a:pt x="2177493" y="1305377"/>
                </a:lnTo>
                <a:lnTo>
                  <a:pt x="2177101" y="1341739"/>
                </a:lnTo>
                <a:lnTo>
                  <a:pt x="2177098" y="1377710"/>
                </a:lnTo>
                <a:lnTo>
                  <a:pt x="2177097" y="1413681"/>
                </a:lnTo>
                <a:lnTo>
                  <a:pt x="2176705" y="1449262"/>
                </a:lnTo>
                <a:lnTo>
                  <a:pt x="2177095" y="1449652"/>
                </a:lnTo>
                <a:lnTo>
                  <a:pt x="2177095" y="1459035"/>
                </a:lnTo>
                <a:lnTo>
                  <a:pt x="2177486" y="1468028"/>
                </a:lnTo>
                <a:lnTo>
                  <a:pt x="2177486" y="1476630"/>
                </a:lnTo>
                <a:lnTo>
                  <a:pt x="2178660" y="1485623"/>
                </a:lnTo>
                <a:lnTo>
                  <a:pt x="2179440" y="1494225"/>
                </a:lnTo>
                <a:lnTo>
                  <a:pt x="2181003" y="1503608"/>
                </a:lnTo>
                <a:lnTo>
                  <a:pt x="2182567" y="1512992"/>
                </a:lnTo>
                <a:lnTo>
                  <a:pt x="2183741" y="1521202"/>
                </a:lnTo>
                <a:lnTo>
                  <a:pt x="2186086" y="1530585"/>
                </a:lnTo>
                <a:lnTo>
                  <a:pt x="2188431" y="1539189"/>
                </a:lnTo>
                <a:lnTo>
                  <a:pt x="2190778" y="1548571"/>
                </a:lnTo>
                <a:lnTo>
                  <a:pt x="2192732" y="1557565"/>
                </a:lnTo>
                <a:lnTo>
                  <a:pt x="2196251" y="1566557"/>
                </a:lnTo>
                <a:lnTo>
                  <a:pt x="2198988" y="1575550"/>
                </a:lnTo>
                <a:lnTo>
                  <a:pt x="2202506" y="1584542"/>
                </a:lnTo>
                <a:lnTo>
                  <a:pt x="2206415" y="1593926"/>
                </a:lnTo>
                <a:lnTo>
                  <a:pt x="2210717" y="1602919"/>
                </a:lnTo>
                <a:lnTo>
                  <a:pt x="2214626" y="1611520"/>
                </a:lnTo>
                <a:lnTo>
                  <a:pt x="2219708" y="1620512"/>
                </a:lnTo>
                <a:lnTo>
                  <a:pt x="2224400" y="1629115"/>
                </a:lnTo>
                <a:lnTo>
                  <a:pt x="2229874" y="1638498"/>
                </a:lnTo>
                <a:lnTo>
                  <a:pt x="2235347" y="1647882"/>
                </a:lnTo>
                <a:lnTo>
                  <a:pt x="2241602" y="1657265"/>
                </a:lnTo>
                <a:lnTo>
                  <a:pt x="2248249" y="1665476"/>
                </a:lnTo>
                <a:lnTo>
                  <a:pt x="2255287" y="1674860"/>
                </a:lnTo>
                <a:lnTo>
                  <a:pt x="2262715" y="1683852"/>
                </a:lnTo>
                <a:lnTo>
                  <a:pt x="2270143" y="1692844"/>
                </a:lnTo>
                <a:lnTo>
                  <a:pt x="2278353" y="1701837"/>
                </a:lnTo>
                <a:lnTo>
                  <a:pt x="2287344" y="1710829"/>
                </a:lnTo>
                <a:lnTo>
                  <a:pt x="2297511" y="1720212"/>
                </a:lnTo>
                <a:lnTo>
                  <a:pt x="2307677" y="1728814"/>
                </a:lnTo>
                <a:lnTo>
                  <a:pt x="2318234" y="1737806"/>
                </a:lnTo>
                <a:lnTo>
                  <a:pt x="2331918" y="1747580"/>
                </a:lnTo>
                <a:lnTo>
                  <a:pt x="2345602" y="1756572"/>
                </a:lnTo>
                <a:lnTo>
                  <a:pt x="2360459" y="1765174"/>
                </a:lnTo>
                <a:lnTo>
                  <a:pt x="2374925" y="1772602"/>
                </a:lnTo>
                <a:lnTo>
                  <a:pt x="2388609" y="1780031"/>
                </a:lnTo>
                <a:lnTo>
                  <a:pt x="2401904" y="1786286"/>
                </a:lnTo>
                <a:lnTo>
                  <a:pt x="2415978" y="1791760"/>
                </a:lnTo>
                <a:lnTo>
                  <a:pt x="2430055" y="1795670"/>
                </a:lnTo>
                <a:lnTo>
                  <a:pt x="2444130" y="1800360"/>
                </a:lnTo>
                <a:lnTo>
                  <a:pt x="2458988" y="1804270"/>
                </a:lnTo>
                <a:lnTo>
                  <a:pt x="2473845" y="1806615"/>
                </a:lnTo>
                <a:lnTo>
                  <a:pt x="2489484" y="1808961"/>
                </a:lnTo>
                <a:lnTo>
                  <a:pt x="2501997" y="1811306"/>
                </a:lnTo>
                <a:lnTo>
                  <a:pt x="2514509" y="1812089"/>
                </a:lnTo>
                <a:lnTo>
                  <a:pt x="2526628" y="1812478"/>
                </a:lnTo>
                <a:lnTo>
                  <a:pt x="2540312" y="1812869"/>
                </a:lnTo>
                <a:lnTo>
                  <a:pt x="2552434" y="1812478"/>
                </a:lnTo>
                <a:lnTo>
                  <a:pt x="2565336" y="1812086"/>
                </a:lnTo>
                <a:lnTo>
                  <a:pt x="2577848" y="1810521"/>
                </a:lnTo>
                <a:lnTo>
                  <a:pt x="2590360" y="1809739"/>
                </a:lnTo>
                <a:lnTo>
                  <a:pt x="2605608" y="1807001"/>
                </a:lnTo>
                <a:lnTo>
                  <a:pt x="2620074" y="1804264"/>
                </a:lnTo>
                <a:lnTo>
                  <a:pt x="2634932" y="1800354"/>
                </a:lnTo>
                <a:lnTo>
                  <a:pt x="2649009" y="1795661"/>
                </a:lnTo>
                <a:lnTo>
                  <a:pt x="2663866" y="1790968"/>
                </a:lnTo>
                <a:lnTo>
                  <a:pt x="2677552" y="1785885"/>
                </a:lnTo>
                <a:lnTo>
                  <a:pt x="2691236" y="1780020"/>
                </a:lnTo>
                <a:lnTo>
                  <a:pt x="2704921" y="1773373"/>
                </a:lnTo>
                <a:lnTo>
                  <a:pt x="2719388" y="1765162"/>
                </a:lnTo>
                <a:lnTo>
                  <a:pt x="2734246" y="1756559"/>
                </a:lnTo>
                <a:lnTo>
                  <a:pt x="2747931" y="1746784"/>
                </a:lnTo>
                <a:lnTo>
                  <a:pt x="2761615" y="1737009"/>
                </a:lnTo>
                <a:lnTo>
                  <a:pt x="2771391" y="1728797"/>
                </a:lnTo>
                <a:lnTo>
                  <a:pt x="2781556" y="1720196"/>
                </a:lnTo>
                <a:lnTo>
                  <a:pt x="2791723" y="1710811"/>
                </a:lnTo>
                <a:lnTo>
                  <a:pt x="2801107" y="1701427"/>
                </a:lnTo>
                <a:lnTo>
                  <a:pt x="2809318" y="1693216"/>
                </a:lnTo>
                <a:lnTo>
                  <a:pt x="2816355" y="1683833"/>
                </a:lnTo>
                <a:lnTo>
                  <a:pt x="2824567" y="1674840"/>
                </a:lnTo>
                <a:lnTo>
                  <a:pt x="2831215" y="1665064"/>
                </a:lnTo>
                <a:lnTo>
                  <a:pt x="2838252" y="1656463"/>
                </a:lnTo>
                <a:lnTo>
                  <a:pt x="2844119" y="1647469"/>
                </a:lnTo>
                <a:lnTo>
                  <a:pt x="2849200" y="1638476"/>
                </a:lnTo>
                <a:lnTo>
                  <a:pt x="2855066" y="1629483"/>
                </a:lnTo>
                <a:lnTo>
                  <a:pt x="2859758" y="1620101"/>
                </a:lnTo>
                <a:lnTo>
                  <a:pt x="2864450" y="1611498"/>
                </a:lnTo>
                <a:lnTo>
                  <a:pt x="2869142" y="1602114"/>
                </a:lnTo>
                <a:lnTo>
                  <a:pt x="2873052" y="1593511"/>
                </a:lnTo>
                <a:lnTo>
                  <a:pt x="2876571" y="1584518"/>
                </a:lnTo>
                <a:lnTo>
                  <a:pt x="2880092" y="1575526"/>
                </a:lnTo>
                <a:lnTo>
                  <a:pt x="2882829" y="1566534"/>
                </a:lnTo>
                <a:lnTo>
                  <a:pt x="2886348" y="1557540"/>
                </a:lnTo>
                <a:lnTo>
                  <a:pt x="2888302" y="1548547"/>
                </a:lnTo>
                <a:lnTo>
                  <a:pt x="2891431" y="1539946"/>
                </a:lnTo>
                <a:lnTo>
                  <a:pt x="2893776" y="1530562"/>
                </a:lnTo>
                <a:lnTo>
                  <a:pt x="2895342" y="1521177"/>
                </a:lnTo>
                <a:lnTo>
                  <a:pt x="2897298" y="1512184"/>
                </a:lnTo>
                <a:lnTo>
                  <a:pt x="2898080" y="1503583"/>
                </a:lnTo>
                <a:lnTo>
                  <a:pt x="2899644" y="1494199"/>
                </a:lnTo>
                <a:lnTo>
                  <a:pt x="2900426" y="1485599"/>
                </a:lnTo>
                <a:lnTo>
                  <a:pt x="2901600" y="1476605"/>
                </a:lnTo>
                <a:lnTo>
                  <a:pt x="2901600" y="1468003"/>
                </a:lnTo>
                <a:lnTo>
                  <a:pt x="2902773" y="1459011"/>
                </a:lnTo>
                <a:lnTo>
                  <a:pt x="2902773" y="1450408"/>
                </a:lnTo>
                <a:lnTo>
                  <a:pt x="2902773" y="1449627"/>
                </a:lnTo>
                <a:lnTo>
                  <a:pt x="2902383" y="1413264"/>
                </a:lnTo>
                <a:lnTo>
                  <a:pt x="2901993" y="1377686"/>
                </a:lnTo>
                <a:lnTo>
                  <a:pt x="2902387" y="1341322"/>
                </a:lnTo>
                <a:lnTo>
                  <a:pt x="2902779" y="1305743"/>
                </a:lnTo>
                <a:lnTo>
                  <a:pt x="2902779" y="1269773"/>
                </a:lnTo>
                <a:lnTo>
                  <a:pt x="2902389" y="1233409"/>
                </a:lnTo>
                <a:lnTo>
                  <a:pt x="2902783" y="1197047"/>
                </a:lnTo>
                <a:lnTo>
                  <a:pt x="2902392" y="1161467"/>
                </a:lnTo>
                <a:lnTo>
                  <a:pt x="2902394" y="1125495"/>
                </a:lnTo>
                <a:lnTo>
                  <a:pt x="2902786" y="1089916"/>
                </a:lnTo>
                <a:lnTo>
                  <a:pt x="2902786" y="1053945"/>
                </a:lnTo>
                <a:lnTo>
                  <a:pt x="2902789" y="1017191"/>
                </a:lnTo>
                <a:lnTo>
                  <a:pt x="2902789" y="981221"/>
                </a:lnTo>
                <a:lnTo>
                  <a:pt x="2902399" y="945640"/>
                </a:lnTo>
                <a:lnTo>
                  <a:pt x="2902401" y="909668"/>
                </a:lnTo>
                <a:lnTo>
                  <a:pt x="2902793" y="874089"/>
                </a:lnTo>
                <a:lnTo>
                  <a:pt x="2902795" y="837336"/>
                </a:lnTo>
                <a:lnTo>
                  <a:pt x="2902795" y="801366"/>
                </a:lnTo>
                <a:lnTo>
                  <a:pt x="2902406" y="765785"/>
                </a:lnTo>
                <a:lnTo>
                  <a:pt x="2902408" y="729815"/>
                </a:lnTo>
                <a:lnTo>
                  <a:pt x="2902409" y="693844"/>
                </a:lnTo>
                <a:lnTo>
                  <a:pt x="2902802" y="658264"/>
                </a:lnTo>
                <a:lnTo>
                  <a:pt x="2902801" y="621510"/>
                </a:lnTo>
                <a:lnTo>
                  <a:pt x="2902804" y="585540"/>
                </a:lnTo>
                <a:lnTo>
                  <a:pt x="2902414" y="549960"/>
                </a:lnTo>
                <a:lnTo>
                  <a:pt x="2902415" y="513988"/>
                </a:lnTo>
                <a:lnTo>
                  <a:pt x="2902025" y="477626"/>
                </a:lnTo>
                <a:lnTo>
                  <a:pt x="2902807" y="441654"/>
                </a:lnTo>
                <a:lnTo>
                  <a:pt x="2902809" y="405684"/>
                </a:lnTo>
                <a:lnTo>
                  <a:pt x="2902811" y="369712"/>
                </a:lnTo>
                <a:lnTo>
                  <a:pt x="2902421" y="334132"/>
                </a:lnTo>
                <a:lnTo>
                  <a:pt x="2902421" y="298161"/>
                </a:lnTo>
                <a:lnTo>
                  <a:pt x="2903205" y="262190"/>
                </a:lnTo>
                <a:lnTo>
                  <a:pt x="2902816" y="225828"/>
                </a:lnTo>
                <a:lnTo>
                  <a:pt x="2902817" y="189857"/>
                </a:lnTo>
                <a:lnTo>
                  <a:pt x="2902819" y="153886"/>
                </a:lnTo>
                <a:lnTo>
                  <a:pt x="2902428" y="118306"/>
                </a:lnTo>
                <a:lnTo>
                  <a:pt x="2902430" y="81553"/>
                </a:lnTo>
                <a:lnTo>
                  <a:pt x="2902822" y="45973"/>
                </a:lnTo>
                <a:lnTo>
                  <a:pt x="2902824" y="10002"/>
                </a:lnTo>
                <a:lnTo>
                  <a:pt x="2902824" y="0"/>
                </a:lnTo>
                <a:lnTo>
                  <a:pt x="3627826" y="0"/>
                </a:lnTo>
                <a:lnTo>
                  <a:pt x="3627717" y="9977"/>
                </a:lnTo>
                <a:lnTo>
                  <a:pt x="3627717" y="45947"/>
                </a:lnTo>
                <a:lnTo>
                  <a:pt x="3628496" y="81919"/>
                </a:lnTo>
                <a:lnTo>
                  <a:pt x="3628497" y="117890"/>
                </a:lnTo>
                <a:lnTo>
                  <a:pt x="3628104" y="153469"/>
                </a:lnTo>
                <a:lnTo>
                  <a:pt x="3628103" y="180839"/>
                </a:lnTo>
                <a:lnTo>
                  <a:pt x="3628102" y="184750"/>
                </a:lnTo>
                <a:lnTo>
                  <a:pt x="3627712" y="189832"/>
                </a:lnTo>
                <a:lnTo>
                  <a:pt x="3628495" y="199215"/>
                </a:lnTo>
                <a:lnTo>
                  <a:pt x="3629274" y="207817"/>
                </a:lnTo>
                <a:lnTo>
                  <a:pt x="3630057" y="217202"/>
                </a:lnTo>
                <a:lnTo>
                  <a:pt x="3630839" y="225803"/>
                </a:lnTo>
                <a:lnTo>
                  <a:pt x="3632012" y="234796"/>
                </a:lnTo>
                <a:lnTo>
                  <a:pt x="3633184" y="243788"/>
                </a:lnTo>
                <a:lnTo>
                  <a:pt x="3635139" y="252783"/>
                </a:lnTo>
                <a:lnTo>
                  <a:pt x="3637093" y="261774"/>
                </a:lnTo>
                <a:lnTo>
                  <a:pt x="3639829" y="270767"/>
                </a:lnTo>
                <a:lnTo>
                  <a:pt x="3642175" y="280150"/>
                </a:lnTo>
                <a:lnTo>
                  <a:pt x="3644129" y="289144"/>
                </a:lnTo>
                <a:lnTo>
                  <a:pt x="3647258" y="297744"/>
                </a:lnTo>
                <a:lnTo>
                  <a:pt x="3650386" y="307129"/>
                </a:lnTo>
                <a:lnTo>
                  <a:pt x="3654295" y="315730"/>
                </a:lnTo>
                <a:lnTo>
                  <a:pt x="3657422" y="325112"/>
                </a:lnTo>
                <a:lnTo>
                  <a:pt x="3661723" y="334107"/>
                </a:lnTo>
                <a:lnTo>
                  <a:pt x="3666416" y="342707"/>
                </a:lnTo>
                <a:lnTo>
                  <a:pt x="3670717" y="351700"/>
                </a:lnTo>
                <a:lnTo>
                  <a:pt x="3675797" y="360693"/>
                </a:lnTo>
                <a:lnTo>
                  <a:pt x="3681272" y="370077"/>
                </a:lnTo>
                <a:lnTo>
                  <a:pt x="3686745" y="378679"/>
                </a:lnTo>
                <a:lnTo>
                  <a:pt x="3693000" y="388061"/>
                </a:lnTo>
                <a:lnTo>
                  <a:pt x="3699646" y="397055"/>
                </a:lnTo>
                <a:lnTo>
                  <a:pt x="3705903" y="405655"/>
                </a:lnTo>
                <a:lnTo>
                  <a:pt x="3714503" y="415039"/>
                </a:lnTo>
                <a:lnTo>
                  <a:pt x="3721541" y="424423"/>
                </a:lnTo>
                <a:lnTo>
                  <a:pt x="3730143" y="433025"/>
                </a:lnTo>
                <a:lnTo>
                  <a:pt x="3739135" y="442016"/>
                </a:lnTo>
                <a:lnTo>
                  <a:pt x="3749692" y="451008"/>
                </a:lnTo>
                <a:lnTo>
                  <a:pt x="3759857" y="460392"/>
                </a:lnTo>
                <a:lnTo>
                  <a:pt x="3771587" y="468994"/>
                </a:lnTo>
                <a:lnTo>
                  <a:pt x="3782534" y="477595"/>
                </a:lnTo>
                <a:lnTo>
                  <a:pt x="3798174" y="487760"/>
                </a:lnTo>
                <a:lnTo>
                  <a:pt x="3813812" y="497143"/>
                </a:lnTo>
                <a:lnTo>
                  <a:pt x="3830234" y="506526"/>
                </a:lnTo>
                <a:lnTo>
                  <a:pt x="3847437" y="513563"/>
                </a:lnTo>
                <a:lnTo>
                  <a:pt x="3863857" y="520601"/>
                </a:lnTo>
                <a:lnTo>
                  <a:pt x="3880280" y="526074"/>
                </a:lnTo>
                <a:lnTo>
                  <a:pt x="3898265" y="531549"/>
                </a:lnTo>
                <a:lnTo>
                  <a:pt x="3916250" y="535456"/>
                </a:lnTo>
                <a:lnTo>
                  <a:pt x="3933845" y="538975"/>
                </a:lnTo>
                <a:lnTo>
                  <a:pt x="3953004" y="540929"/>
                </a:lnTo>
                <a:lnTo>
                  <a:pt x="3971772" y="542493"/>
                </a:lnTo>
                <a:lnTo>
                  <a:pt x="3990537" y="543273"/>
                </a:lnTo>
                <a:lnTo>
                  <a:pt x="4009697" y="542883"/>
                </a:lnTo>
                <a:lnTo>
                  <a:pt x="4028463" y="541318"/>
                </a:lnTo>
                <a:lnTo>
                  <a:pt x="4046842" y="538581"/>
                </a:lnTo>
                <a:lnTo>
                  <a:pt x="4065216" y="535061"/>
                </a:lnTo>
                <a:lnTo>
                  <a:pt x="4082422" y="531149"/>
                </a:lnTo>
                <a:lnTo>
                  <a:pt x="4100406" y="526458"/>
                </a:lnTo>
                <a:lnTo>
                  <a:pt x="4118001" y="520593"/>
                </a:lnTo>
                <a:lnTo>
                  <a:pt x="4134424" y="513554"/>
                </a:lnTo>
                <a:lnTo>
                  <a:pt x="4150846" y="505734"/>
                </a:lnTo>
                <a:lnTo>
                  <a:pt x="4167659" y="496741"/>
                </a:lnTo>
                <a:lnTo>
                  <a:pt x="4183298" y="488137"/>
                </a:lnTo>
                <a:lnTo>
                  <a:pt x="4198548" y="477581"/>
                </a:lnTo>
                <a:lnTo>
                  <a:pt x="4210277" y="468978"/>
                </a:lnTo>
                <a:lnTo>
                  <a:pt x="4221225" y="460376"/>
                </a:lnTo>
                <a:lnTo>
                  <a:pt x="4232173" y="450992"/>
                </a:lnTo>
                <a:lnTo>
                  <a:pt x="4242339" y="441609"/>
                </a:lnTo>
                <a:lnTo>
                  <a:pt x="4251333" y="432615"/>
                </a:lnTo>
                <a:lnTo>
                  <a:pt x="4259152" y="424013"/>
                </a:lnTo>
                <a:lnTo>
                  <a:pt x="4267363" y="415020"/>
                </a:lnTo>
                <a:lnTo>
                  <a:pt x="4274793" y="405245"/>
                </a:lnTo>
                <a:lnTo>
                  <a:pt x="4281831" y="396643"/>
                </a:lnTo>
                <a:lnTo>
                  <a:pt x="4288478" y="387651"/>
                </a:lnTo>
                <a:lnTo>
                  <a:pt x="4294342" y="379439"/>
                </a:lnTo>
                <a:lnTo>
                  <a:pt x="4300207" y="369664"/>
                </a:lnTo>
                <a:lnTo>
                  <a:pt x="4305682" y="361061"/>
                </a:lnTo>
                <a:lnTo>
                  <a:pt x="4310375" y="352461"/>
                </a:lnTo>
                <a:lnTo>
                  <a:pt x="4315067" y="343076"/>
                </a:lnTo>
                <a:lnTo>
                  <a:pt x="4318977" y="333692"/>
                </a:lnTo>
                <a:lnTo>
                  <a:pt x="4323669" y="324309"/>
                </a:lnTo>
                <a:lnTo>
                  <a:pt x="4327188" y="316098"/>
                </a:lnTo>
                <a:lnTo>
                  <a:pt x="4330316" y="306713"/>
                </a:lnTo>
                <a:lnTo>
                  <a:pt x="4333836" y="297720"/>
                </a:lnTo>
                <a:lnTo>
                  <a:pt x="4336574" y="288728"/>
                </a:lnTo>
                <a:lnTo>
                  <a:pt x="4339700" y="280126"/>
                </a:lnTo>
                <a:lnTo>
                  <a:pt x="4342048" y="270742"/>
                </a:lnTo>
                <a:lnTo>
                  <a:pt x="4344002" y="261750"/>
                </a:lnTo>
                <a:lnTo>
                  <a:pt x="4346349" y="253148"/>
                </a:lnTo>
                <a:lnTo>
                  <a:pt x="4347522" y="244155"/>
                </a:lnTo>
                <a:lnTo>
                  <a:pt x="4349477" y="235162"/>
                </a:lnTo>
                <a:lnTo>
                  <a:pt x="4350649" y="225387"/>
                </a:lnTo>
                <a:lnTo>
                  <a:pt x="4351431" y="216786"/>
                </a:lnTo>
                <a:lnTo>
                  <a:pt x="4352606" y="207793"/>
                </a:lnTo>
                <a:lnTo>
                  <a:pt x="4352607" y="198409"/>
                </a:lnTo>
                <a:lnTo>
                  <a:pt x="4352997" y="189417"/>
                </a:lnTo>
                <a:lnTo>
                  <a:pt x="4353389" y="185115"/>
                </a:lnTo>
                <a:lnTo>
                  <a:pt x="4353389" y="180422"/>
                </a:lnTo>
                <a:lnTo>
                  <a:pt x="4353780" y="153446"/>
                </a:lnTo>
                <a:lnTo>
                  <a:pt x="4354172" y="117866"/>
                </a:lnTo>
                <a:lnTo>
                  <a:pt x="4355347" y="81503"/>
                </a:lnTo>
                <a:lnTo>
                  <a:pt x="4355740" y="45923"/>
                </a:lnTo>
                <a:lnTo>
                  <a:pt x="4356914" y="9560"/>
                </a:lnTo>
                <a:lnTo>
                  <a:pt x="4357020" y="0"/>
                </a:lnTo>
                <a:lnTo>
                  <a:pt x="5078964" y="0"/>
                </a:lnTo>
                <a:lnTo>
                  <a:pt x="5079070" y="9927"/>
                </a:lnTo>
                <a:lnTo>
                  <a:pt x="5079070" y="45897"/>
                </a:lnTo>
                <a:lnTo>
                  <a:pt x="5078679" y="81477"/>
                </a:lnTo>
                <a:lnTo>
                  <a:pt x="5079068" y="89689"/>
                </a:lnTo>
                <a:lnTo>
                  <a:pt x="5079069" y="103763"/>
                </a:lnTo>
                <a:lnTo>
                  <a:pt x="5079459" y="117450"/>
                </a:lnTo>
                <a:lnTo>
                  <a:pt x="5080632" y="126441"/>
                </a:lnTo>
                <a:lnTo>
                  <a:pt x="5081804" y="135434"/>
                </a:lnTo>
                <a:lnTo>
                  <a:pt x="5082976" y="144428"/>
                </a:lnTo>
                <a:lnTo>
                  <a:pt x="5084541" y="153810"/>
                </a:lnTo>
                <a:lnTo>
                  <a:pt x="5086105" y="162413"/>
                </a:lnTo>
                <a:lnTo>
                  <a:pt x="5087669" y="171796"/>
                </a:lnTo>
                <a:lnTo>
                  <a:pt x="5090404" y="180789"/>
                </a:lnTo>
                <a:lnTo>
                  <a:pt x="5092749" y="189390"/>
                </a:lnTo>
                <a:lnTo>
                  <a:pt x="5095096" y="198774"/>
                </a:lnTo>
                <a:lnTo>
                  <a:pt x="5098224" y="208158"/>
                </a:lnTo>
                <a:lnTo>
                  <a:pt x="5101351" y="216759"/>
                </a:lnTo>
                <a:lnTo>
                  <a:pt x="5105260" y="225361"/>
                </a:lnTo>
                <a:lnTo>
                  <a:pt x="5108779" y="235135"/>
                </a:lnTo>
                <a:lnTo>
                  <a:pt x="5112688" y="243738"/>
                </a:lnTo>
                <a:lnTo>
                  <a:pt x="5117381" y="252339"/>
                </a:lnTo>
                <a:lnTo>
                  <a:pt x="5122071" y="261723"/>
                </a:lnTo>
                <a:lnTo>
                  <a:pt x="5127546" y="271106"/>
                </a:lnTo>
                <a:lnTo>
                  <a:pt x="5132238" y="279708"/>
                </a:lnTo>
                <a:lnTo>
                  <a:pt x="5138102" y="288701"/>
                </a:lnTo>
                <a:lnTo>
                  <a:pt x="5143966" y="297692"/>
                </a:lnTo>
                <a:lnTo>
                  <a:pt x="5151395" y="306684"/>
                </a:lnTo>
                <a:lnTo>
                  <a:pt x="5157650" y="316070"/>
                </a:lnTo>
                <a:lnTo>
                  <a:pt x="5165470" y="324671"/>
                </a:lnTo>
                <a:lnTo>
                  <a:pt x="5173287" y="333272"/>
                </a:lnTo>
                <a:lnTo>
                  <a:pt x="5181498" y="343047"/>
                </a:lnTo>
                <a:lnTo>
                  <a:pt x="5190882" y="352431"/>
                </a:lnTo>
                <a:lnTo>
                  <a:pt x="5200657" y="360642"/>
                </a:lnTo>
                <a:lnTo>
                  <a:pt x="5210822" y="369242"/>
                </a:lnTo>
                <a:lnTo>
                  <a:pt x="5223334" y="379406"/>
                </a:lnTo>
                <a:lnTo>
                  <a:pt x="5235846" y="388008"/>
                </a:lnTo>
                <a:lnTo>
                  <a:pt x="5249530" y="397001"/>
                </a:lnTo>
                <a:lnTo>
                  <a:pt x="5262432" y="405212"/>
                </a:lnTo>
                <a:lnTo>
                  <a:pt x="5273380" y="411465"/>
                </a:lnTo>
                <a:lnTo>
                  <a:pt x="5284718" y="416548"/>
                </a:lnTo>
                <a:lnTo>
                  <a:pt x="5295275" y="421630"/>
                </a:lnTo>
                <a:lnTo>
                  <a:pt x="5306223" y="426323"/>
                </a:lnTo>
                <a:lnTo>
                  <a:pt x="5317952" y="430233"/>
                </a:lnTo>
                <a:lnTo>
                  <a:pt x="5328899" y="434923"/>
                </a:lnTo>
                <a:lnTo>
                  <a:pt x="5341411" y="438051"/>
                </a:lnTo>
                <a:lnTo>
                  <a:pt x="5353141" y="441180"/>
                </a:lnTo>
                <a:lnTo>
                  <a:pt x="5374254" y="445871"/>
                </a:lnTo>
                <a:lnTo>
                  <a:pt x="5396541" y="449389"/>
                </a:lnTo>
                <a:lnTo>
                  <a:pt x="5407488" y="450951"/>
                </a:lnTo>
                <a:lnTo>
                  <a:pt x="5418436" y="451733"/>
                </a:lnTo>
                <a:lnTo>
                  <a:pt x="5429773" y="452124"/>
                </a:lnTo>
                <a:lnTo>
                  <a:pt x="5441504" y="452124"/>
                </a:lnTo>
                <a:lnTo>
                  <a:pt x="5452841" y="451733"/>
                </a:lnTo>
                <a:lnTo>
                  <a:pt x="5464183" y="451340"/>
                </a:lnTo>
                <a:lnTo>
                  <a:pt x="5475127" y="450558"/>
                </a:lnTo>
                <a:lnTo>
                  <a:pt x="5486467" y="449385"/>
                </a:lnTo>
                <a:lnTo>
                  <a:pt x="5508363" y="446256"/>
                </a:lnTo>
                <a:lnTo>
                  <a:pt x="5529867" y="441172"/>
                </a:lnTo>
                <a:lnTo>
                  <a:pt x="5541597" y="438045"/>
                </a:lnTo>
                <a:lnTo>
                  <a:pt x="5553719" y="434525"/>
                </a:lnTo>
                <a:lnTo>
                  <a:pt x="5565058" y="430222"/>
                </a:lnTo>
                <a:lnTo>
                  <a:pt x="5576396" y="425923"/>
                </a:lnTo>
                <a:lnTo>
                  <a:pt x="5587344" y="421230"/>
                </a:lnTo>
                <a:lnTo>
                  <a:pt x="5598292" y="416537"/>
                </a:lnTo>
                <a:lnTo>
                  <a:pt x="5609239" y="411064"/>
                </a:lnTo>
                <a:lnTo>
                  <a:pt x="5619796" y="405980"/>
                </a:lnTo>
                <a:lnTo>
                  <a:pt x="5633482" y="396988"/>
                </a:lnTo>
                <a:lnTo>
                  <a:pt x="5646384" y="388777"/>
                </a:lnTo>
                <a:lnTo>
                  <a:pt x="5659679" y="379391"/>
                </a:lnTo>
                <a:lnTo>
                  <a:pt x="5672191" y="369227"/>
                </a:lnTo>
                <a:lnTo>
                  <a:pt x="5682356" y="360624"/>
                </a:lnTo>
                <a:lnTo>
                  <a:pt x="5691740" y="352021"/>
                </a:lnTo>
                <a:lnTo>
                  <a:pt x="5700734" y="343028"/>
                </a:lnTo>
                <a:lnTo>
                  <a:pt x="5709727" y="333253"/>
                </a:lnTo>
                <a:lnTo>
                  <a:pt x="5717545" y="324651"/>
                </a:lnTo>
                <a:lnTo>
                  <a:pt x="5724585" y="315267"/>
                </a:lnTo>
                <a:lnTo>
                  <a:pt x="5731625" y="306665"/>
                </a:lnTo>
                <a:lnTo>
                  <a:pt x="5738662" y="297281"/>
                </a:lnTo>
                <a:lnTo>
                  <a:pt x="5744917" y="288680"/>
                </a:lnTo>
                <a:lnTo>
                  <a:pt x="5750391" y="279296"/>
                </a:lnTo>
                <a:lnTo>
                  <a:pt x="5755475" y="271085"/>
                </a:lnTo>
                <a:lnTo>
                  <a:pt x="5760948" y="261700"/>
                </a:lnTo>
                <a:lnTo>
                  <a:pt x="5765641" y="252316"/>
                </a:lnTo>
                <a:lnTo>
                  <a:pt x="5769943" y="244106"/>
                </a:lnTo>
                <a:lnTo>
                  <a:pt x="5773852" y="234722"/>
                </a:lnTo>
                <a:lnTo>
                  <a:pt x="5777763" y="225339"/>
                </a:lnTo>
                <a:lnTo>
                  <a:pt x="5781672" y="216735"/>
                </a:lnTo>
                <a:lnTo>
                  <a:pt x="5784409" y="207743"/>
                </a:lnTo>
                <a:lnTo>
                  <a:pt x="5787148" y="197968"/>
                </a:lnTo>
                <a:lnTo>
                  <a:pt x="5790276" y="189365"/>
                </a:lnTo>
                <a:lnTo>
                  <a:pt x="5792231" y="180374"/>
                </a:lnTo>
                <a:lnTo>
                  <a:pt x="5794968" y="171380"/>
                </a:lnTo>
                <a:lnTo>
                  <a:pt x="5796924" y="162388"/>
                </a:lnTo>
                <a:lnTo>
                  <a:pt x="5798487" y="153785"/>
                </a:lnTo>
                <a:lnTo>
                  <a:pt x="5800052" y="144403"/>
                </a:lnTo>
                <a:lnTo>
                  <a:pt x="5801226" y="135410"/>
                </a:lnTo>
                <a:lnTo>
                  <a:pt x="5802007" y="126806"/>
                </a:lnTo>
                <a:lnTo>
                  <a:pt x="5803180" y="117034"/>
                </a:lnTo>
                <a:lnTo>
                  <a:pt x="5804355" y="103347"/>
                </a:lnTo>
                <a:lnTo>
                  <a:pt x="5803964" y="89663"/>
                </a:lnTo>
                <a:lnTo>
                  <a:pt x="5804355" y="81452"/>
                </a:lnTo>
                <a:lnTo>
                  <a:pt x="5803964" y="45873"/>
                </a:lnTo>
                <a:lnTo>
                  <a:pt x="5803967" y="9900"/>
                </a:lnTo>
                <a:lnTo>
                  <a:pt x="5803967" y="0"/>
                </a:lnTo>
                <a:lnTo>
                  <a:pt x="7116256" y="0"/>
                </a:lnTo>
                <a:lnTo>
                  <a:pt x="7116256" y="1017705"/>
                </a:lnTo>
                <a:lnTo>
                  <a:pt x="7114920" y="1016654"/>
                </a:lnTo>
                <a:lnTo>
                  <a:pt x="7100453" y="1006880"/>
                </a:lnTo>
                <a:lnTo>
                  <a:pt x="7085988" y="997106"/>
                </a:lnTo>
                <a:lnTo>
                  <a:pt x="7070740" y="988896"/>
                </a:lnTo>
                <a:lnTo>
                  <a:pt x="7055101" y="981076"/>
                </a:lnTo>
                <a:lnTo>
                  <a:pt x="7036724" y="972865"/>
                </a:lnTo>
                <a:lnTo>
                  <a:pt x="7018347" y="966219"/>
                </a:lnTo>
                <a:lnTo>
                  <a:pt x="6999579" y="959964"/>
                </a:lnTo>
                <a:lnTo>
                  <a:pt x="6980812" y="954491"/>
                </a:lnTo>
                <a:lnTo>
                  <a:pt x="6960089" y="950973"/>
                </a:lnTo>
                <a:lnTo>
                  <a:pt x="6940541" y="947845"/>
                </a:lnTo>
                <a:lnTo>
                  <a:pt x="6919819" y="946674"/>
                </a:lnTo>
                <a:lnTo>
                  <a:pt x="6899097" y="945502"/>
                </a:lnTo>
                <a:lnTo>
                  <a:pt x="6878374" y="945894"/>
                </a:lnTo>
                <a:lnTo>
                  <a:pt x="6857652" y="947849"/>
                </a:lnTo>
                <a:lnTo>
                  <a:pt x="6837319" y="950978"/>
                </a:lnTo>
                <a:lnTo>
                  <a:pt x="6817770" y="954889"/>
                </a:lnTo>
                <a:lnTo>
                  <a:pt x="6798221" y="959580"/>
                </a:lnTo>
                <a:lnTo>
                  <a:pt x="6779062" y="966228"/>
                </a:lnTo>
                <a:lnTo>
                  <a:pt x="6760686" y="972875"/>
                </a:lnTo>
                <a:lnTo>
                  <a:pt x="6742699" y="980695"/>
                </a:lnTo>
                <a:lnTo>
                  <a:pt x="6726667" y="988908"/>
                </a:lnTo>
                <a:lnTo>
                  <a:pt x="6711419" y="997118"/>
                </a:lnTo>
                <a:lnTo>
                  <a:pt x="6696953" y="1006894"/>
                </a:lnTo>
                <a:lnTo>
                  <a:pt x="6683267" y="1016669"/>
                </a:lnTo>
                <a:lnTo>
                  <a:pt x="6671930" y="1024880"/>
                </a:lnTo>
                <a:lnTo>
                  <a:pt x="6661372" y="1033874"/>
                </a:lnTo>
                <a:lnTo>
                  <a:pt x="6651205" y="1043259"/>
                </a:lnTo>
                <a:lnTo>
                  <a:pt x="6641429" y="1053033"/>
                </a:lnTo>
                <a:lnTo>
                  <a:pt x="6633220" y="1061244"/>
                </a:lnTo>
                <a:lnTo>
                  <a:pt x="6625009" y="1070237"/>
                </a:lnTo>
                <a:lnTo>
                  <a:pt x="6617189" y="1079621"/>
                </a:lnTo>
                <a:lnTo>
                  <a:pt x="6610150" y="1089005"/>
                </a:lnTo>
                <a:lnTo>
                  <a:pt x="6603501" y="1097216"/>
                </a:lnTo>
                <a:lnTo>
                  <a:pt x="6597248" y="1106601"/>
                </a:lnTo>
                <a:lnTo>
                  <a:pt x="6591382" y="1115593"/>
                </a:lnTo>
                <a:lnTo>
                  <a:pt x="6585907" y="1124977"/>
                </a:lnTo>
                <a:lnTo>
                  <a:pt x="6581213" y="1133578"/>
                </a:lnTo>
                <a:lnTo>
                  <a:pt x="6576130" y="1142572"/>
                </a:lnTo>
                <a:lnTo>
                  <a:pt x="6571829" y="1151565"/>
                </a:lnTo>
                <a:lnTo>
                  <a:pt x="6567140" y="1160948"/>
                </a:lnTo>
                <a:lnTo>
                  <a:pt x="6563620" y="1169941"/>
                </a:lnTo>
                <a:lnTo>
                  <a:pt x="6559708" y="1178544"/>
                </a:lnTo>
                <a:lnTo>
                  <a:pt x="6556581" y="1187146"/>
                </a:lnTo>
                <a:lnTo>
                  <a:pt x="6553452" y="1196529"/>
                </a:lnTo>
                <a:lnTo>
                  <a:pt x="6551107" y="1205914"/>
                </a:lnTo>
                <a:lnTo>
                  <a:pt x="6547978" y="1214515"/>
                </a:lnTo>
                <a:lnTo>
                  <a:pt x="6546023" y="1223508"/>
                </a:lnTo>
                <a:lnTo>
                  <a:pt x="6543677" y="1232890"/>
                </a:lnTo>
                <a:lnTo>
                  <a:pt x="6542113" y="1242276"/>
                </a:lnTo>
                <a:lnTo>
                  <a:pt x="6540549" y="1250095"/>
                </a:lnTo>
                <a:lnTo>
                  <a:pt x="6538984" y="1259478"/>
                </a:lnTo>
                <a:lnTo>
                  <a:pt x="6537810" y="1268472"/>
                </a:lnTo>
                <a:lnTo>
                  <a:pt x="6537810" y="1277855"/>
                </a:lnTo>
                <a:lnTo>
                  <a:pt x="6536638" y="1286848"/>
                </a:lnTo>
                <a:lnTo>
                  <a:pt x="6536244" y="1295841"/>
                </a:lnTo>
                <a:lnTo>
                  <a:pt x="6536245" y="1304444"/>
                </a:lnTo>
                <a:lnTo>
                  <a:pt x="6535464" y="1309134"/>
                </a:lnTo>
                <a:lnTo>
                  <a:pt x="6535854" y="1340806"/>
                </a:lnTo>
                <a:lnTo>
                  <a:pt x="6536242" y="1377167"/>
                </a:lnTo>
                <a:lnTo>
                  <a:pt x="6535457" y="1412356"/>
                </a:lnTo>
                <a:lnTo>
                  <a:pt x="6535850" y="1448717"/>
                </a:lnTo>
                <a:lnTo>
                  <a:pt x="6535456" y="1485081"/>
                </a:lnTo>
                <a:lnTo>
                  <a:pt x="6535848" y="1520660"/>
                </a:lnTo>
                <a:lnTo>
                  <a:pt x="6535845" y="1556631"/>
                </a:lnTo>
                <a:lnTo>
                  <a:pt x="6536235" y="1592992"/>
                </a:lnTo>
                <a:lnTo>
                  <a:pt x="6535843" y="1628573"/>
                </a:lnTo>
                <a:lnTo>
                  <a:pt x="6535451" y="1664936"/>
                </a:lnTo>
                <a:lnTo>
                  <a:pt x="6535449" y="1700905"/>
                </a:lnTo>
                <a:lnTo>
                  <a:pt x="6535838" y="1736487"/>
                </a:lnTo>
                <a:lnTo>
                  <a:pt x="6536228" y="1772849"/>
                </a:lnTo>
                <a:lnTo>
                  <a:pt x="6535446" y="1808037"/>
                </a:lnTo>
                <a:lnTo>
                  <a:pt x="6535835" y="1844399"/>
                </a:lnTo>
                <a:lnTo>
                  <a:pt x="6535444" y="1880761"/>
                </a:lnTo>
                <a:lnTo>
                  <a:pt x="6535442" y="1916733"/>
                </a:lnTo>
                <a:lnTo>
                  <a:pt x="6535833" y="1952313"/>
                </a:lnTo>
                <a:lnTo>
                  <a:pt x="6536222" y="1988674"/>
                </a:lnTo>
                <a:lnTo>
                  <a:pt x="6535829" y="2024255"/>
                </a:lnTo>
                <a:lnTo>
                  <a:pt x="6535437" y="2060616"/>
                </a:lnTo>
                <a:lnTo>
                  <a:pt x="6535435" y="2096588"/>
                </a:lnTo>
                <a:lnTo>
                  <a:pt x="6535435" y="2132559"/>
                </a:lnTo>
                <a:lnTo>
                  <a:pt x="6536215" y="2168530"/>
                </a:lnTo>
                <a:lnTo>
                  <a:pt x="6536215" y="2204501"/>
                </a:lnTo>
                <a:lnTo>
                  <a:pt x="6535430" y="2240472"/>
                </a:lnTo>
                <a:lnTo>
                  <a:pt x="6535430" y="2276444"/>
                </a:lnTo>
                <a:lnTo>
                  <a:pt x="6535427" y="2312414"/>
                </a:lnTo>
                <a:lnTo>
                  <a:pt x="6535427" y="2348386"/>
                </a:lnTo>
                <a:lnTo>
                  <a:pt x="6536207" y="2384356"/>
                </a:lnTo>
                <a:lnTo>
                  <a:pt x="6535816" y="2420718"/>
                </a:lnTo>
                <a:lnTo>
                  <a:pt x="6535423" y="2456298"/>
                </a:lnTo>
                <a:lnTo>
                  <a:pt x="6535423" y="2488361"/>
                </a:lnTo>
                <a:lnTo>
                  <a:pt x="6535423" y="2492268"/>
                </a:lnTo>
                <a:lnTo>
                  <a:pt x="6535422" y="2528240"/>
                </a:lnTo>
                <a:lnTo>
                  <a:pt x="6535419" y="2564211"/>
                </a:lnTo>
                <a:lnTo>
                  <a:pt x="6536201" y="2600182"/>
                </a:lnTo>
                <a:lnTo>
                  <a:pt x="6535416" y="2636154"/>
                </a:lnTo>
                <a:lnTo>
                  <a:pt x="6535417" y="2672124"/>
                </a:lnTo>
                <a:lnTo>
                  <a:pt x="6535414" y="2708096"/>
                </a:lnTo>
                <a:lnTo>
                  <a:pt x="6535413" y="2744066"/>
                </a:lnTo>
                <a:lnTo>
                  <a:pt x="6536194" y="2780037"/>
                </a:lnTo>
                <a:lnTo>
                  <a:pt x="6535802" y="2816400"/>
                </a:lnTo>
                <a:lnTo>
                  <a:pt x="6535410" y="2851979"/>
                </a:lnTo>
                <a:lnTo>
                  <a:pt x="6535408" y="2887951"/>
                </a:lnTo>
                <a:lnTo>
                  <a:pt x="6535408" y="2923922"/>
                </a:lnTo>
                <a:lnTo>
                  <a:pt x="6535015" y="2960283"/>
                </a:lnTo>
                <a:lnTo>
                  <a:pt x="6535795" y="2996257"/>
                </a:lnTo>
                <a:lnTo>
                  <a:pt x="6535794" y="3032225"/>
                </a:lnTo>
                <a:lnTo>
                  <a:pt x="6535403" y="3067806"/>
                </a:lnTo>
                <a:lnTo>
                  <a:pt x="6535401" y="3103776"/>
                </a:lnTo>
                <a:lnTo>
                  <a:pt x="6535009" y="3140139"/>
                </a:lnTo>
                <a:lnTo>
                  <a:pt x="6535398" y="3176501"/>
                </a:lnTo>
                <a:lnTo>
                  <a:pt x="6535788" y="3212081"/>
                </a:lnTo>
                <a:lnTo>
                  <a:pt x="6535787" y="3248053"/>
                </a:lnTo>
                <a:lnTo>
                  <a:pt x="6535394" y="3283632"/>
                </a:lnTo>
                <a:lnTo>
                  <a:pt x="6535003" y="3319995"/>
                </a:lnTo>
                <a:lnTo>
                  <a:pt x="6535002" y="3355966"/>
                </a:lnTo>
                <a:lnTo>
                  <a:pt x="6535391" y="3392328"/>
                </a:lnTo>
                <a:lnTo>
                  <a:pt x="6535780" y="3427908"/>
                </a:lnTo>
                <a:lnTo>
                  <a:pt x="6535779" y="3463880"/>
                </a:lnTo>
                <a:lnTo>
                  <a:pt x="6535386" y="3499459"/>
                </a:lnTo>
                <a:lnTo>
                  <a:pt x="6534996" y="3535822"/>
                </a:lnTo>
                <a:lnTo>
                  <a:pt x="6535384" y="3572183"/>
                </a:lnTo>
                <a:lnTo>
                  <a:pt x="6535383" y="3608155"/>
                </a:lnTo>
                <a:lnTo>
                  <a:pt x="6535773" y="3643735"/>
                </a:lnTo>
                <a:lnTo>
                  <a:pt x="6535381" y="3679315"/>
                </a:lnTo>
                <a:lnTo>
                  <a:pt x="6534988" y="3715676"/>
                </a:lnTo>
                <a:lnTo>
                  <a:pt x="6534987" y="3751647"/>
                </a:lnTo>
                <a:lnTo>
                  <a:pt x="6535377" y="3788009"/>
                </a:lnTo>
                <a:lnTo>
                  <a:pt x="6535766" y="3823589"/>
                </a:lnTo>
                <a:lnTo>
                  <a:pt x="6535764" y="3859560"/>
                </a:lnTo>
                <a:lnTo>
                  <a:pt x="6534982" y="3895531"/>
                </a:lnTo>
                <a:lnTo>
                  <a:pt x="6534981" y="3931503"/>
                </a:lnTo>
                <a:lnTo>
                  <a:pt x="6535370" y="3967863"/>
                </a:lnTo>
                <a:lnTo>
                  <a:pt x="6535370" y="4003835"/>
                </a:lnTo>
                <a:lnTo>
                  <a:pt x="6535759" y="4039415"/>
                </a:lnTo>
                <a:lnTo>
                  <a:pt x="6535368" y="4075778"/>
                </a:lnTo>
                <a:lnTo>
                  <a:pt x="6534974" y="4111358"/>
                </a:lnTo>
                <a:lnTo>
                  <a:pt x="6534974" y="4147328"/>
                </a:lnTo>
                <a:lnTo>
                  <a:pt x="6535363" y="4183690"/>
                </a:lnTo>
                <a:lnTo>
                  <a:pt x="6534971" y="4220053"/>
                </a:lnTo>
                <a:lnTo>
                  <a:pt x="6535361" y="4255633"/>
                </a:lnTo>
                <a:lnTo>
                  <a:pt x="6535358" y="4291604"/>
                </a:lnTo>
                <a:lnTo>
                  <a:pt x="6534968" y="4327184"/>
                </a:lnTo>
                <a:lnTo>
                  <a:pt x="6535357" y="4363546"/>
                </a:lnTo>
                <a:lnTo>
                  <a:pt x="6535355" y="4399517"/>
                </a:lnTo>
                <a:lnTo>
                  <a:pt x="6534965" y="4435879"/>
                </a:lnTo>
                <a:lnTo>
                  <a:pt x="6535353" y="4471459"/>
                </a:lnTo>
                <a:lnTo>
                  <a:pt x="6534961" y="4507038"/>
                </a:lnTo>
                <a:lnTo>
                  <a:pt x="6534960" y="4543009"/>
                </a:lnTo>
                <a:lnTo>
                  <a:pt x="6535740" y="4575852"/>
                </a:lnTo>
                <a:lnTo>
                  <a:pt x="6535350" y="4579372"/>
                </a:lnTo>
                <a:lnTo>
                  <a:pt x="6534959" y="4588365"/>
                </a:lnTo>
                <a:lnTo>
                  <a:pt x="6534567" y="4597358"/>
                </a:lnTo>
                <a:lnTo>
                  <a:pt x="6533785" y="4606742"/>
                </a:lnTo>
                <a:lnTo>
                  <a:pt x="6533002" y="4615343"/>
                </a:lnTo>
                <a:lnTo>
                  <a:pt x="6531830" y="4624336"/>
                </a:lnTo>
                <a:lnTo>
                  <a:pt x="6530655" y="4633328"/>
                </a:lnTo>
                <a:lnTo>
                  <a:pt x="6528701" y="4642323"/>
                </a:lnTo>
                <a:lnTo>
                  <a:pt x="6527137" y="4651706"/>
                </a:lnTo>
                <a:lnTo>
                  <a:pt x="6525181" y="4660697"/>
                </a:lnTo>
                <a:lnTo>
                  <a:pt x="6522835" y="4670082"/>
                </a:lnTo>
                <a:lnTo>
                  <a:pt x="6520878" y="4678292"/>
                </a:lnTo>
                <a:lnTo>
                  <a:pt x="6518142" y="4687285"/>
                </a:lnTo>
                <a:lnTo>
                  <a:pt x="6514232" y="4696669"/>
                </a:lnTo>
                <a:lnTo>
                  <a:pt x="6511495" y="4705662"/>
                </a:lnTo>
                <a:lnTo>
                  <a:pt x="6507584" y="4714264"/>
                </a:lnTo>
                <a:lnTo>
                  <a:pt x="6504457" y="4723650"/>
                </a:lnTo>
                <a:lnTo>
                  <a:pt x="6499764" y="4733031"/>
                </a:lnTo>
                <a:lnTo>
                  <a:pt x="6495073" y="4741634"/>
                </a:lnTo>
                <a:lnTo>
                  <a:pt x="6490380" y="4751018"/>
                </a:lnTo>
                <a:lnTo>
                  <a:pt x="6485296" y="4759228"/>
                </a:lnTo>
                <a:lnTo>
                  <a:pt x="6479823" y="4768613"/>
                </a:lnTo>
                <a:lnTo>
                  <a:pt x="6474348" y="4777998"/>
                </a:lnTo>
                <a:lnTo>
                  <a:pt x="6467308" y="4786599"/>
                </a:lnTo>
                <a:lnTo>
                  <a:pt x="6461837" y="4795202"/>
                </a:lnTo>
                <a:lnTo>
                  <a:pt x="6454406" y="4804976"/>
                </a:lnTo>
                <a:lnTo>
                  <a:pt x="6446196" y="4813970"/>
                </a:lnTo>
                <a:lnTo>
                  <a:pt x="6438376" y="4822570"/>
                </a:lnTo>
                <a:lnTo>
                  <a:pt x="6430165" y="4831565"/>
                </a:lnTo>
                <a:lnTo>
                  <a:pt x="6419998" y="4840948"/>
                </a:lnTo>
                <a:lnTo>
                  <a:pt x="6409833" y="4850333"/>
                </a:lnTo>
                <a:lnTo>
                  <a:pt x="6400447" y="4858935"/>
                </a:lnTo>
                <a:lnTo>
                  <a:pt x="6389109" y="4867146"/>
                </a:lnTo>
                <a:lnTo>
                  <a:pt x="6374643" y="4877704"/>
                </a:lnTo>
                <a:lnTo>
                  <a:pt x="6359783" y="4886306"/>
                </a:lnTo>
                <a:lnTo>
                  <a:pt x="6344927" y="4895690"/>
                </a:lnTo>
                <a:lnTo>
                  <a:pt x="6329286" y="4903509"/>
                </a:lnTo>
                <a:lnTo>
                  <a:pt x="6310909" y="4911722"/>
                </a:lnTo>
                <a:lnTo>
                  <a:pt x="6292533" y="4918369"/>
                </a:lnTo>
                <a:lnTo>
                  <a:pt x="6273373" y="4925017"/>
                </a:lnTo>
                <a:lnTo>
                  <a:pt x="6253825" y="4929708"/>
                </a:lnTo>
                <a:lnTo>
                  <a:pt x="6233885" y="4934010"/>
                </a:lnTo>
                <a:lnTo>
                  <a:pt x="6213942" y="4936748"/>
                </a:lnTo>
                <a:lnTo>
                  <a:pt x="6193611" y="4938313"/>
                </a:lnTo>
                <a:lnTo>
                  <a:pt x="6172106" y="4939486"/>
                </a:lnTo>
                <a:lnTo>
                  <a:pt x="6151384" y="4938315"/>
                </a:lnTo>
                <a:lnTo>
                  <a:pt x="6130663" y="4937142"/>
                </a:lnTo>
                <a:lnTo>
                  <a:pt x="6109939" y="4934406"/>
                </a:lnTo>
                <a:lnTo>
                  <a:pt x="6090000" y="4930106"/>
                </a:lnTo>
                <a:lnTo>
                  <a:pt x="6070451" y="4924633"/>
                </a:lnTo>
                <a:lnTo>
                  <a:pt x="6051292" y="4918769"/>
                </a:lnTo>
                <a:lnTo>
                  <a:pt x="6032525" y="4911732"/>
                </a:lnTo>
                <a:lnTo>
                  <a:pt x="6014931" y="4903521"/>
                </a:lnTo>
                <a:lnTo>
                  <a:pt x="5999292" y="4895701"/>
                </a:lnTo>
                <a:lnTo>
                  <a:pt x="5984434" y="4887100"/>
                </a:lnTo>
                <a:lnTo>
                  <a:pt x="5969185" y="4877326"/>
                </a:lnTo>
                <a:lnTo>
                  <a:pt x="5955111" y="4867161"/>
                </a:lnTo>
                <a:lnTo>
                  <a:pt x="5944554" y="4858951"/>
                </a:lnTo>
                <a:lnTo>
                  <a:pt x="5933998" y="4849958"/>
                </a:lnTo>
                <a:lnTo>
                  <a:pt x="5923832" y="4840575"/>
                </a:lnTo>
                <a:lnTo>
                  <a:pt x="5914059" y="4830800"/>
                </a:lnTo>
                <a:lnTo>
                  <a:pt x="5905848" y="4822589"/>
                </a:lnTo>
                <a:lnTo>
                  <a:pt x="5898028" y="4813988"/>
                </a:lnTo>
                <a:lnTo>
                  <a:pt x="5890210" y="4805386"/>
                </a:lnTo>
                <a:lnTo>
                  <a:pt x="5882781" y="4794831"/>
                </a:lnTo>
                <a:lnTo>
                  <a:pt x="5876134" y="4786620"/>
                </a:lnTo>
                <a:lnTo>
                  <a:pt x="5870661" y="4778018"/>
                </a:lnTo>
                <a:lnTo>
                  <a:pt x="5864404" y="4768634"/>
                </a:lnTo>
                <a:lnTo>
                  <a:pt x="5858931" y="4759250"/>
                </a:lnTo>
                <a:lnTo>
                  <a:pt x="5854240" y="4750650"/>
                </a:lnTo>
                <a:lnTo>
                  <a:pt x="5849156" y="4741657"/>
                </a:lnTo>
                <a:lnTo>
                  <a:pt x="5844855" y="4732665"/>
                </a:lnTo>
                <a:lnTo>
                  <a:pt x="5840165" y="4723280"/>
                </a:lnTo>
                <a:lnTo>
                  <a:pt x="5836645" y="4714289"/>
                </a:lnTo>
                <a:lnTo>
                  <a:pt x="5833127" y="4706077"/>
                </a:lnTo>
                <a:lnTo>
                  <a:pt x="5829608" y="4697086"/>
                </a:lnTo>
                <a:lnTo>
                  <a:pt x="5826090" y="4687309"/>
                </a:lnTo>
                <a:lnTo>
                  <a:pt x="5824527" y="4678707"/>
                </a:lnTo>
                <a:lnTo>
                  <a:pt x="5821399" y="4670108"/>
                </a:lnTo>
                <a:lnTo>
                  <a:pt x="5819053" y="4660724"/>
                </a:lnTo>
                <a:lnTo>
                  <a:pt x="5817098" y="4651731"/>
                </a:lnTo>
                <a:lnTo>
                  <a:pt x="5815537" y="4642347"/>
                </a:lnTo>
                <a:lnTo>
                  <a:pt x="5813189" y="4633744"/>
                </a:lnTo>
                <a:lnTo>
                  <a:pt x="5812408" y="4625143"/>
                </a:lnTo>
                <a:lnTo>
                  <a:pt x="5810845" y="4615759"/>
                </a:lnTo>
                <a:lnTo>
                  <a:pt x="5810845" y="4606376"/>
                </a:lnTo>
                <a:lnTo>
                  <a:pt x="5809671" y="4597384"/>
                </a:lnTo>
                <a:lnTo>
                  <a:pt x="5809672" y="4588782"/>
                </a:lnTo>
                <a:lnTo>
                  <a:pt x="5808891" y="4579399"/>
                </a:lnTo>
                <a:lnTo>
                  <a:pt x="5809281" y="4576661"/>
                </a:lnTo>
                <a:lnTo>
                  <a:pt x="5808892" y="4543427"/>
                </a:lnTo>
                <a:lnTo>
                  <a:pt x="5808892" y="4507455"/>
                </a:lnTo>
                <a:lnTo>
                  <a:pt x="5809676" y="4471485"/>
                </a:lnTo>
                <a:lnTo>
                  <a:pt x="5809285" y="4435905"/>
                </a:lnTo>
                <a:lnTo>
                  <a:pt x="5809287" y="4399934"/>
                </a:lnTo>
                <a:lnTo>
                  <a:pt x="5808898" y="4363572"/>
                </a:lnTo>
                <a:lnTo>
                  <a:pt x="5808899" y="4327600"/>
                </a:lnTo>
                <a:lnTo>
                  <a:pt x="5809291" y="4291238"/>
                </a:lnTo>
                <a:lnTo>
                  <a:pt x="5809292" y="4256049"/>
                </a:lnTo>
                <a:lnTo>
                  <a:pt x="5809293" y="4220078"/>
                </a:lnTo>
                <a:lnTo>
                  <a:pt x="5808904" y="4183716"/>
                </a:lnTo>
                <a:lnTo>
                  <a:pt x="5808906" y="4147744"/>
                </a:lnTo>
                <a:lnTo>
                  <a:pt x="5809297" y="4111382"/>
                </a:lnTo>
                <a:lnTo>
                  <a:pt x="5809300" y="4075412"/>
                </a:lnTo>
                <a:lnTo>
                  <a:pt x="5809300" y="4040222"/>
                </a:lnTo>
                <a:lnTo>
                  <a:pt x="5809302" y="4004252"/>
                </a:lnTo>
                <a:lnTo>
                  <a:pt x="5808912" y="3967889"/>
                </a:lnTo>
                <a:lnTo>
                  <a:pt x="5809304" y="3931528"/>
                </a:lnTo>
                <a:lnTo>
                  <a:pt x="5809305" y="3895556"/>
                </a:lnTo>
                <a:lnTo>
                  <a:pt x="5809699" y="3859977"/>
                </a:lnTo>
                <a:lnTo>
                  <a:pt x="5809307" y="3824397"/>
                </a:lnTo>
                <a:lnTo>
                  <a:pt x="5808918" y="3788034"/>
                </a:lnTo>
                <a:lnTo>
                  <a:pt x="5809311" y="3751673"/>
                </a:lnTo>
                <a:lnTo>
                  <a:pt x="5809312" y="3715702"/>
                </a:lnTo>
                <a:lnTo>
                  <a:pt x="5809313" y="3679730"/>
                </a:lnTo>
                <a:lnTo>
                  <a:pt x="5809312" y="3668783"/>
                </a:lnTo>
                <a:lnTo>
                  <a:pt x="5809314" y="3656271"/>
                </a:lnTo>
                <a:lnTo>
                  <a:pt x="5808923" y="3644149"/>
                </a:lnTo>
                <a:lnTo>
                  <a:pt x="5807751" y="3635159"/>
                </a:lnTo>
                <a:lnTo>
                  <a:pt x="5806578" y="3625384"/>
                </a:lnTo>
                <a:lnTo>
                  <a:pt x="5805795" y="3616781"/>
                </a:lnTo>
                <a:lnTo>
                  <a:pt x="5804234" y="3608180"/>
                </a:lnTo>
                <a:lnTo>
                  <a:pt x="5803060" y="3599187"/>
                </a:lnTo>
                <a:lnTo>
                  <a:pt x="5800715" y="3589802"/>
                </a:lnTo>
                <a:lnTo>
                  <a:pt x="5798369" y="3581202"/>
                </a:lnTo>
                <a:lnTo>
                  <a:pt x="5796414" y="3572209"/>
                </a:lnTo>
                <a:lnTo>
                  <a:pt x="5794068" y="3562824"/>
                </a:lnTo>
                <a:lnTo>
                  <a:pt x="5790550" y="3553832"/>
                </a:lnTo>
                <a:lnTo>
                  <a:pt x="5787813" y="3544840"/>
                </a:lnTo>
                <a:lnTo>
                  <a:pt x="5784295" y="3536629"/>
                </a:lnTo>
                <a:lnTo>
                  <a:pt x="5780385" y="3526464"/>
                </a:lnTo>
                <a:lnTo>
                  <a:pt x="5776476" y="3517861"/>
                </a:lnTo>
                <a:lnTo>
                  <a:pt x="5772176" y="3508869"/>
                </a:lnTo>
                <a:lnTo>
                  <a:pt x="5767483" y="3500267"/>
                </a:lnTo>
                <a:lnTo>
                  <a:pt x="5762792" y="3490884"/>
                </a:lnTo>
                <a:lnTo>
                  <a:pt x="5757709" y="3481890"/>
                </a:lnTo>
                <a:lnTo>
                  <a:pt x="5751844" y="3472897"/>
                </a:lnTo>
                <a:lnTo>
                  <a:pt x="5746371" y="3464297"/>
                </a:lnTo>
                <a:lnTo>
                  <a:pt x="5740116" y="3454914"/>
                </a:lnTo>
                <a:lnTo>
                  <a:pt x="5732297" y="3445531"/>
                </a:lnTo>
                <a:lnTo>
                  <a:pt x="5725650" y="3436537"/>
                </a:lnTo>
                <a:lnTo>
                  <a:pt x="5717830" y="3427937"/>
                </a:lnTo>
                <a:lnTo>
                  <a:pt x="5709620" y="3418944"/>
                </a:lnTo>
                <a:lnTo>
                  <a:pt x="5700237" y="3409561"/>
                </a:lnTo>
                <a:lnTo>
                  <a:pt x="5691635" y="3400959"/>
                </a:lnTo>
                <a:lnTo>
                  <a:pt x="5681861" y="3391967"/>
                </a:lnTo>
                <a:lnTo>
                  <a:pt x="5669349" y="3382583"/>
                </a:lnTo>
                <a:lnTo>
                  <a:pt x="5656837" y="3373199"/>
                </a:lnTo>
                <a:lnTo>
                  <a:pt x="5643935" y="3364207"/>
                </a:lnTo>
                <a:lnTo>
                  <a:pt x="5631423" y="3356388"/>
                </a:lnTo>
                <a:lnTo>
                  <a:pt x="5621259" y="3350914"/>
                </a:lnTo>
                <a:lnTo>
                  <a:pt x="5611484" y="3345050"/>
                </a:lnTo>
                <a:lnTo>
                  <a:pt x="5600926" y="3340749"/>
                </a:lnTo>
                <a:lnTo>
                  <a:pt x="5591152" y="3335666"/>
                </a:lnTo>
                <a:lnTo>
                  <a:pt x="5579814" y="3331366"/>
                </a:lnTo>
                <a:lnTo>
                  <a:pt x="5570039" y="3327066"/>
                </a:lnTo>
                <a:lnTo>
                  <a:pt x="5559484" y="3323547"/>
                </a:lnTo>
                <a:lnTo>
                  <a:pt x="5548144" y="3320029"/>
                </a:lnTo>
                <a:lnTo>
                  <a:pt x="5536024" y="3316510"/>
                </a:lnTo>
                <a:lnTo>
                  <a:pt x="5523121" y="3313773"/>
                </a:lnTo>
                <a:lnTo>
                  <a:pt x="5511391" y="3311429"/>
                </a:lnTo>
                <a:lnTo>
                  <a:pt x="5498489" y="3309473"/>
                </a:lnTo>
                <a:lnTo>
                  <a:pt x="5485196" y="3307910"/>
                </a:lnTo>
                <a:lnTo>
                  <a:pt x="5472683" y="3307128"/>
                </a:lnTo>
                <a:lnTo>
                  <a:pt x="5459782" y="3305956"/>
                </a:lnTo>
                <a:lnTo>
                  <a:pt x="5446487" y="3305957"/>
                </a:lnTo>
                <a:lnTo>
                  <a:pt x="5433193" y="3305175"/>
                </a:lnTo>
                <a:lnTo>
                  <a:pt x="5419899" y="3306740"/>
                </a:lnTo>
                <a:lnTo>
                  <a:pt x="5406999" y="3307913"/>
                </a:lnTo>
                <a:lnTo>
                  <a:pt x="5394094" y="3309087"/>
                </a:lnTo>
                <a:lnTo>
                  <a:pt x="5381583" y="3311432"/>
                </a:lnTo>
                <a:lnTo>
                  <a:pt x="5369072" y="3313779"/>
                </a:lnTo>
                <a:lnTo>
                  <a:pt x="5356560" y="3316908"/>
                </a:lnTo>
                <a:lnTo>
                  <a:pt x="5344047" y="3320036"/>
                </a:lnTo>
                <a:lnTo>
                  <a:pt x="5334273" y="3323556"/>
                </a:lnTo>
                <a:lnTo>
                  <a:pt x="5322935" y="3327075"/>
                </a:lnTo>
                <a:lnTo>
                  <a:pt x="5312376" y="3331375"/>
                </a:lnTo>
                <a:lnTo>
                  <a:pt x="5301429" y="3335287"/>
                </a:lnTo>
                <a:lnTo>
                  <a:pt x="5291263" y="3340761"/>
                </a:lnTo>
                <a:lnTo>
                  <a:pt x="5281488" y="3345061"/>
                </a:lnTo>
                <a:lnTo>
                  <a:pt x="5271715" y="3350927"/>
                </a:lnTo>
                <a:lnTo>
                  <a:pt x="5261548" y="3355619"/>
                </a:lnTo>
                <a:lnTo>
                  <a:pt x="5248255" y="3364222"/>
                </a:lnTo>
                <a:lnTo>
                  <a:pt x="5235741" y="3372823"/>
                </a:lnTo>
                <a:lnTo>
                  <a:pt x="5222838" y="3382598"/>
                </a:lnTo>
                <a:lnTo>
                  <a:pt x="5211500" y="3392373"/>
                </a:lnTo>
                <a:lnTo>
                  <a:pt x="5201333" y="3400196"/>
                </a:lnTo>
                <a:lnTo>
                  <a:pt x="5191951" y="3409578"/>
                </a:lnTo>
                <a:lnTo>
                  <a:pt x="5182957" y="3418572"/>
                </a:lnTo>
                <a:lnTo>
                  <a:pt x="5174745" y="3428346"/>
                </a:lnTo>
                <a:lnTo>
                  <a:pt x="5166925" y="3436949"/>
                </a:lnTo>
                <a:lnTo>
                  <a:pt x="5159887" y="3445549"/>
                </a:lnTo>
                <a:lnTo>
                  <a:pt x="5152848" y="3454935"/>
                </a:lnTo>
                <a:lnTo>
                  <a:pt x="5146593" y="3464317"/>
                </a:lnTo>
                <a:lnTo>
                  <a:pt x="5140336" y="3472920"/>
                </a:lnTo>
                <a:lnTo>
                  <a:pt x="5134863" y="3481523"/>
                </a:lnTo>
                <a:lnTo>
                  <a:pt x="5129779" y="3490515"/>
                </a:lnTo>
                <a:lnTo>
                  <a:pt x="5124695" y="3500290"/>
                </a:lnTo>
                <a:lnTo>
                  <a:pt x="5120396" y="3508501"/>
                </a:lnTo>
                <a:lnTo>
                  <a:pt x="5116092" y="3518276"/>
                </a:lnTo>
                <a:lnTo>
                  <a:pt x="5112181" y="3526878"/>
                </a:lnTo>
                <a:lnTo>
                  <a:pt x="5108665" y="3535870"/>
                </a:lnTo>
                <a:lnTo>
                  <a:pt x="5104755" y="3545255"/>
                </a:lnTo>
                <a:lnTo>
                  <a:pt x="5101626" y="3553856"/>
                </a:lnTo>
                <a:lnTo>
                  <a:pt x="5098889" y="3562848"/>
                </a:lnTo>
                <a:lnTo>
                  <a:pt x="5095760" y="3572234"/>
                </a:lnTo>
                <a:lnTo>
                  <a:pt x="5093805" y="3581226"/>
                </a:lnTo>
                <a:lnTo>
                  <a:pt x="5092241" y="3589829"/>
                </a:lnTo>
                <a:lnTo>
                  <a:pt x="5090286" y="3598820"/>
                </a:lnTo>
                <a:lnTo>
                  <a:pt x="5088331" y="3608596"/>
                </a:lnTo>
                <a:lnTo>
                  <a:pt x="5087158" y="3617589"/>
                </a:lnTo>
                <a:lnTo>
                  <a:pt x="5085982" y="3625799"/>
                </a:lnTo>
                <a:lnTo>
                  <a:pt x="5084420" y="3635183"/>
                </a:lnTo>
                <a:lnTo>
                  <a:pt x="5083637" y="3643785"/>
                </a:lnTo>
                <a:lnTo>
                  <a:pt x="5082854" y="3656298"/>
                </a:lnTo>
                <a:lnTo>
                  <a:pt x="5083244" y="3669199"/>
                </a:lnTo>
                <a:lnTo>
                  <a:pt x="5082853" y="3679756"/>
                </a:lnTo>
                <a:lnTo>
                  <a:pt x="5083243" y="3716117"/>
                </a:lnTo>
                <a:lnTo>
                  <a:pt x="5083242" y="3752089"/>
                </a:lnTo>
                <a:lnTo>
                  <a:pt x="5083242" y="3788060"/>
                </a:lnTo>
                <a:lnTo>
                  <a:pt x="5083241" y="3824031"/>
                </a:lnTo>
                <a:lnTo>
                  <a:pt x="5083239" y="3859220"/>
                </a:lnTo>
                <a:lnTo>
                  <a:pt x="5083237" y="3895973"/>
                </a:lnTo>
                <a:lnTo>
                  <a:pt x="5083236" y="3931945"/>
                </a:lnTo>
                <a:lnTo>
                  <a:pt x="5083235" y="3967915"/>
                </a:lnTo>
                <a:lnTo>
                  <a:pt x="5083235" y="4003886"/>
                </a:lnTo>
                <a:lnTo>
                  <a:pt x="5082842" y="4040247"/>
                </a:lnTo>
                <a:lnTo>
                  <a:pt x="5082841" y="4075439"/>
                </a:lnTo>
                <a:lnTo>
                  <a:pt x="5083230" y="4111799"/>
                </a:lnTo>
                <a:lnTo>
                  <a:pt x="5083227" y="4147769"/>
                </a:lnTo>
                <a:lnTo>
                  <a:pt x="5083227" y="4183740"/>
                </a:lnTo>
                <a:lnTo>
                  <a:pt x="5082835" y="4220103"/>
                </a:lnTo>
                <a:lnTo>
                  <a:pt x="5083226" y="4256466"/>
                </a:lnTo>
                <a:lnTo>
                  <a:pt x="5083222" y="4291653"/>
                </a:lnTo>
                <a:lnTo>
                  <a:pt x="5083222" y="4327625"/>
                </a:lnTo>
                <a:lnTo>
                  <a:pt x="5082831" y="4349131"/>
                </a:lnTo>
                <a:lnTo>
                  <a:pt x="5082829" y="4356950"/>
                </a:lnTo>
                <a:lnTo>
                  <a:pt x="5083221" y="4363596"/>
                </a:lnTo>
                <a:lnTo>
                  <a:pt x="5082438" y="4372980"/>
                </a:lnTo>
                <a:lnTo>
                  <a:pt x="5081656" y="4381582"/>
                </a:lnTo>
                <a:lnTo>
                  <a:pt x="5080482" y="4390576"/>
                </a:lnTo>
                <a:lnTo>
                  <a:pt x="5079700" y="4399175"/>
                </a:lnTo>
                <a:lnTo>
                  <a:pt x="5078136" y="4408562"/>
                </a:lnTo>
                <a:lnTo>
                  <a:pt x="5076572" y="4417943"/>
                </a:lnTo>
                <a:lnTo>
                  <a:pt x="5074617" y="4426939"/>
                </a:lnTo>
                <a:lnTo>
                  <a:pt x="5073051" y="4435540"/>
                </a:lnTo>
                <a:lnTo>
                  <a:pt x="5070314" y="4444532"/>
                </a:lnTo>
                <a:lnTo>
                  <a:pt x="5067969" y="4453916"/>
                </a:lnTo>
                <a:lnTo>
                  <a:pt x="5065232" y="4462908"/>
                </a:lnTo>
                <a:lnTo>
                  <a:pt x="5062103" y="4471511"/>
                </a:lnTo>
                <a:lnTo>
                  <a:pt x="5058584" y="4481285"/>
                </a:lnTo>
                <a:lnTo>
                  <a:pt x="5054674" y="4489887"/>
                </a:lnTo>
                <a:lnTo>
                  <a:pt x="5050765" y="4498489"/>
                </a:lnTo>
                <a:lnTo>
                  <a:pt x="5046854" y="4507091"/>
                </a:lnTo>
                <a:lnTo>
                  <a:pt x="5042161" y="4517256"/>
                </a:lnTo>
                <a:lnTo>
                  <a:pt x="5037079" y="4526250"/>
                </a:lnTo>
                <a:lnTo>
                  <a:pt x="5032386" y="4534852"/>
                </a:lnTo>
                <a:lnTo>
                  <a:pt x="5026911" y="4544235"/>
                </a:lnTo>
                <a:lnTo>
                  <a:pt x="5020265" y="4553229"/>
                </a:lnTo>
                <a:lnTo>
                  <a:pt x="5014401" y="4562222"/>
                </a:lnTo>
                <a:lnTo>
                  <a:pt x="5007754" y="4571215"/>
                </a:lnTo>
                <a:lnTo>
                  <a:pt x="5000714" y="4579818"/>
                </a:lnTo>
                <a:lnTo>
                  <a:pt x="4992503" y="4588810"/>
                </a:lnTo>
                <a:lnTo>
                  <a:pt x="4984683" y="4598194"/>
                </a:lnTo>
                <a:lnTo>
                  <a:pt x="4975691" y="4607186"/>
                </a:lnTo>
                <a:lnTo>
                  <a:pt x="4967088" y="4615789"/>
                </a:lnTo>
                <a:lnTo>
                  <a:pt x="4955750" y="4625563"/>
                </a:lnTo>
                <a:lnTo>
                  <a:pt x="4944801" y="4634947"/>
                </a:lnTo>
                <a:lnTo>
                  <a:pt x="4933072" y="4643550"/>
                </a:lnTo>
                <a:lnTo>
                  <a:pt x="4921342" y="4651371"/>
                </a:lnTo>
                <a:lnTo>
                  <a:pt x="4904918" y="4662319"/>
                </a:lnTo>
                <a:lnTo>
                  <a:pt x="4887715" y="4671702"/>
                </a:lnTo>
                <a:lnTo>
                  <a:pt x="4869731" y="4680306"/>
                </a:lnTo>
                <a:lnTo>
                  <a:pt x="4852135" y="4687736"/>
                </a:lnTo>
                <a:lnTo>
                  <a:pt x="4836886" y="4692818"/>
                </a:lnTo>
                <a:lnTo>
                  <a:pt x="4820462" y="4698291"/>
                </a:lnTo>
                <a:lnTo>
                  <a:pt x="4804434" y="4702595"/>
                </a:lnTo>
                <a:lnTo>
                  <a:pt x="4788401" y="4706113"/>
                </a:lnTo>
                <a:lnTo>
                  <a:pt x="4771591" y="4708852"/>
                </a:lnTo>
                <a:lnTo>
                  <a:pt x="4754777" y="4710808"/>
                </a:lnTo>
                <a:lnTo>
                  <a:pt x="4737572" y="4712371"/>
                </a:lnTo>
                <a:lnTo>
                  <a:pt x="4719980" y="4711982"/>
                </a:lnTo>
                <a:lnTo>
                  <a:pt x="4702384" y="4712373"/>
                </a:lnTo>
                <a:lnTo>
                  <a:pt x="4685181" y="4710811"/>
                </a:lnTo>
                <a:lnTo>
                  <a:pt x="4668760" y="4708464"/>
                </a:lnTo>
                <a:lnTo>
                  <a:pt x="4651556" y="4706119"/>
                </a:lnTo>
                <a:lnTo>
                  <a:pt x="4635526" y="4702599"/>
                </a:lnTo>
                <a:lnTo>
                  <a:pt x="4619496" y="4698300"/>
                </a:lnTo>
                <a:lnTo>
                  <a:pt x="4603465" y="4693218"/>
                </a:lnTo>
                <a:lnTo>
                  <a:pt x="4587824" y="4687744"/>
                </a:lnTo>
                <a:lnTo>
                  <a:pt x="4569840" y="4679925"/>
                </a:lnTo>
                <a:lnTo>
                  <a:pt x="4552247" y="4671714"/>
                </a:lnTo>
                <a:lnTo>
                  <a:pt x="4535041" y="4662332"/>
                </a:lnTo>
                <a:lnTo>
                  <a:pt x="4518622" y="4651384"/>
                </a:lnTo>
                <a:lnTo>
                  <a:pt x="4506892" y="4643564"/>
                </a:lnTo>
                <a:lnTo>
                  <a:pt x="4495164" y="4634963"/>
                </a:lnTo>
                <a:lnTo>
                  <a:pt x="4484217" y="4625580"/>
                </a:lnTo>
                <a:lnTo>
                  <a:pt x="4473269" y="4616196"/>
                </a:lnTo>
                <a:lnTo>
                  <a:pt x="4464276" y="4607203"/>
                </a:lnTo>
                <a:lnTo>
                  <a:pt x="4455675" y="4598603"/>
                </a:lnTo>
                <a:lnTo>
                  <a:pt x="4447465" y="4588829"/>
                </a:lnTo>
                <a:lnTo>
                  <a:pt x="4439253" y="4579838"/>
                </a:lnTo>
                <a:lnTo>
                  <a:pt x="4432215" y="4571235"/>
                </a:lnTo>
                <a:lnTo>
                  <a:pt x="4425569" y="4562242"/>
                </a:lnTo>
                <a:lnTo>
                  <a:pt x="4419705" y="4553249"/>
                </a:lnTo>
                <a:lnTo>
                  <a:pt x="4413059" y="4544257"/>
                </a:lnTo>
                <a:lnTo>
                  <a:pt x="4407583" y="4534874"/>
                </a:lnTo>
                <a:lnTo>
                  <a:pt x="4402892" y="4526272"/>
                </a:lnTo>
                <a:lnTo>
                  <a:pt x="4397809" y="4517278"/>
                </a:lnTo>
                <a:lnTo>
                  <a:pt x="4393510" y="4507506"/>
                </a:lnTo>
                <a:lnTo>
                  <a:pt x="4388818" y="4498904"/>
                </a:lnTo>
                <a:lnTo>
                  <a:pt x="4385301" y="4489911"/>
                </a:lnTo>
                <a:lnTo>
                  <a:pt x="4381390" y="4481309"/>
                </a:lnTo>
                <a:lnTo>
                  <a:pt x="4378262" y="4471926"/>
                </a:lnTo>
                <a:lnTo>
                  <a:pt x="4375135" y="4463324"/>
                </a:lnTo>
                <a:lnTo>
                  <a:pt x="4372400" y="4454331"/>
                </a:lnTo>
                <a:lnTo>
                  <a:pt x="4370053" y="4444949"/>
                </a:lnTo>
                <a:lnTo>
                  <a:pt x="4367316" y="4435954"/>
                </a:lnTo>
                <a:lnTo>
                  <a:pt x="4365363" y="4426962"/>
                </a:lnTo>
                <a:lnTo>
                  <a:pt x="4363407" y="4417970"/>
                </a:lnTo>
                <a:lnTo>
                  <a:pt x="4361842" y="4408585"/>
                </a:lnTo>
                <a:lnTo>
                  <a:pt x="4360670" y="4399594"/>
                </a:lnTo>
                <a:lnTo>
                  <a:pt x="4359499" y="4390600"/>
                </a:lnTo>
                <a:lnTo>
                  <a:pt x="4358716" y="4381998"/>
                </a:lnTo>
                <a:lnTo>
                  <a:pt x="4357541" y="4373005"/>
                </a:lnTo>
                <a:lnTo>
                  <a:pt x="4357153" y="4364013"/>
                </a:lnTo>
                <a:lnTo>
                  <a:pt x="4357153" y="4356975"/>
                </a:lnTo>
                <a:lnTo>
                  <a:pt x="4357153" y="4349154"/>
                </a:lnTo>
                <a:lnTo>
                  <a:pt x="4357155" y="4328042"/>
                </a:lnTo>
                <a:lnTo>
                  <a:pt x="4356374" y="4292071"/>
                </a:lnTo>
                <a:lnTo>
                  <a:pt x="4356766" y="4255708"/>
                </a:lnTo>
                <a:lnTo>
                  <a:pt x="4357157" y="4220128"/>
                </a:lnTo>
                <a:lnTo>
                  <a:pt x="4357160" y="4184158"/>
                </a:lnTo>
                <a:lnTo>
                  <a:pt x="4357160" y="4148186"/>
                </a:lnTo>
                <a:lnTo>
                  <a:pt x="4357162" y="4111434"/>
                </a:lnTo>
                <a:lnTo>
                  <a:pt x="4356773" y="4075852"/>
                </a:lnTo>
                <a:lnTo>
                  <a:pt x="4357164" y="4040274"/>
                </a:lnTo>
                <a:lnTo>
                  <a:pt x="4357165" y="4004303"/>
                </a:lnTo>
                <a:lnTo>
                  <a:pt x="4357167" y="3968332"/>
                </a:lnTo>
                <a:lnTo>
                  <a:pt x="4357169" y="3932360"/>
                </a:lnTo>
                <a:lnTo>
                  <a:pt x="4357168" y="3895607"/>
                </a:lnTo>
                <a:lnTo>
                  <a:pt x="4356779" y="3860029"/>
                </a:lnTo>
                <a:lnTo>
                  <a:pt x="4357172" y="3824447"/>
                </a:lnTo>
                <a:lnTo>
                  <a:pt x="4357172" y="3788475"/>
                </a:lnTo>
                <a:lnTo>
                  <a:pt x="4357176" y="3752505"/>
                </a:lnTo>
                <a:lnTo>
                  <a:pt x="4357175" y="3715752"/>
                </a:lnTo>
                <a:lnTo>
                  <a:pt x="4357177" y="3679780"/>
                </a:lnTo>
                <a:lnTo>
                  <a:pt x="4356788" y="3644201"/>
                </a:lnTo>
                <a:lnTo>
                  <a:pt x="4357180" y="3608621"/>
                </a:lnTo>
                <a:lnTo>
                  <a:pt x="4357182" y="3572650"/>
                </a:lnTo>
                <a:lnTo>
                  <a:pt x="4357573" y="3536288"/>
                </a:lnTo>
                <a:lnTo>
                  <a:pt x="4357184" y="3499926"/>
                </a:lnTo>
                <a:lnTo>
                  <a:pt x="4357184" y="3463955"/>
                </a:lnTo>
                <a:lnTo>
                  <a:pt x="4356795" y="3428375"/>
                </a:lnTo>
                <a:lnTo>
                  <a:pt x="4357188" y="3392795"/>
                </a:lnTo>
                <a:lnTo>
                  <a:pt x="4357578" y="3356433"/>
                </a:lnTo>
                <a:lnTo>
                  <a:pt x="4357189" y="3320071"/>
                </a:lnTo>
                <a:lnTo>
                  <a:pt x="4357190" y="3284099"/>
                </a:lnTo>
                <a:lnTo>
                  <a:pt x="4356801" y="3248519"/>
                </a:lnTo>
                <a:lnTo>
                  <a:pt x="4356804" y="3212548"/>
                </a:lnTo>
                <a:lnTo>
                  <a:pt x="4357585" y="3176577"/>
                </a:lnTo>
                <a:lnTo>
                  <a:pt x="4357588" y="3140607"/>
                </a:lnTo>
                <a:lnTo>
                  <a:pt x="4357196" y="3104245"/>
                </a:lnTo>
                <a:lnTo>
                  <a:pt x="4357198" y="3068275"/>
                </a:lnTo>
                <a:lnTo>
                  <a:pt x="4356810" y="3032693"/>
                </a:lnTo>
                <a:lnTo>
                  <a:pt x="4356810" y="2996722"/>
                </a:lnTo>
                <a:lnTo>
                  <a:pt x="4357594" y="2960751"/>
                </a:lnTo>
                <a:lnTo>
                  <a:pt x="4357201" y="2924390"/>
                </a:lnTo>
                <a:lnTo>
                  <a:pt x="4357203" y="2897020"/>
                </a:lnTo>
                <a:lnTo>
                  <a:pt x="4357205" y="2893111"/>
                </a:lnTo>
                <a:lnTo>
                  <a:pt x="4357204" y="2888418"/>
                </a:lnTo>
                <a:lnTo>
                  <a:pt x="4356814" y="2879425"/>
                </a:lnTo>
                <a:lnTo>
                  <a:pt x="4355642" y="2870433"/>
                </a:lnTo>
                <a:lnTo>
                  <a:pt x="4355643" y="2861050"/>
                </a:lnTo>
                <a:lnTo>
                  <a:pt x="4354469" y="2852057"/>
                </a:lnTo>
                <a:lnTo>
                  <a:pt x="4353686" y="2843454"/>
                </a:lnTo>
                <a:lnTo>
                  <a:pt x="4352123" y="2834071"/>
                </a:lnTo>
                <a:lnTo>
                  <a:pt x="4349777" y="2825470"/>
                </a:lnTo>
                <a:lnTo>
                  <a:pt x="4347822" y="2816477"/>
                </a:lnTo>
                <a:lnTo>
                  <a:pt x="4346260" y="2807874"/>
                </a:lnTo>
                <a:lnTo>
                  <a:pt x="4343913" y="2798491"/>
                </a:lnTo>
                <a:lnTo>
                  <a:pt x="4340787" y="2789890"/>
                </a:lnTo>
                <a:lnTo>
                  <a:pt x="4338440" y="2780505"/>
                </a:lnTo>
                <a:lnTo>
                  <a:pt x="4334923" y="2771514"/>
                </a:lnTo>
                <a:lnTo>
                  <a:pt x="4331013" y="2762130"/>
                </a:lnTo>
                <a:lnTo>
                  <a:pt x="4327494" y="2753137"/>
                </a:lnTo>
                <a:lnTo>
                  <a:pt x="4323583" y="2744535"/>
                </a:lnTo>
                <a:lnTo>
                  <a:pt x="4319283" y="2734761"/>
                </a:lnTo>
                <a:lnTo>
                  <a:pt x="4314592" y="2726158"/>
                </a:lnTo>
                <a:lnTo>
                  <a:pt x="4309508" y="2717167"/>
                </a:lnTo>
                <a:lnTo>
                  <a:pt x="4304817" y="2708565"/>
                </a:lnTo>
                <a:lnTo>
                  <a:pt x="4298171" y="2699572"/>
                </a:lnTo>
                <a:lnTo>
                  <a:pt x="4292307" y="2690579"/>
                </a:lnTo>
                <a:lnTo>
                  <a:pt x="4286052" y="2681197"/>
                </a:lnTo>
                <a:lnTo>
                  <a:pt x="4279014" y="2672595"/>
                </a:lnTo>
                <a:lnTo>
                  <a:pt x="4271978" y="2663211"/>
                </a:lnTo>
                <a:lnTo>
                  <a:pt x="4263373" y="2653827"/>
                </a:lnTo>
                <a:lnTo>
                  <a:pt x="4255165" y="2645618"/>
                </a:lnTo>
                <a:lnTo>
                  <a:pt x="4246562" y="2637015"/>
                </a:lnTo>
                <a:lnTo>
                  <a:pt x="4236788" y="2627241"/>
                </a:lnTo>
                <a:lnTo>
                  <a:pt x="4225450" y="2617468"/>
                </a:lnTo>
                <a:lnTo>
                  <a:pt x="4214504" y="2608865"/>
                </a:lnTo>
                <a:lnTo>
                  <a:pt x="4203162" y="2600655"/>
                </a:lnTo>
                <a:lnTo>
                  <a:pt x="4188307" y="2590490"/>
                </a:lnTo>
                <a:lnTo>
                  <a:pt x="4171886" y="2581106"/>
                </a:lnTo>
                <a:lnTo>
                  <a:pt x="4156638" y="2572115"/>
                </a:lnTo>
                <a:lnTo>
                  <a:pt x="4139434" y="2565077"/>
                </a:lnTo>
                <a:lnTo>
                  <a:pt x="4123012" y="2558041"/>
                </a:lnTo>
                <a:lnTo>
                  <a:pt x="4105810" y="2551785"/>
                </a:lnTo>
                <a:lnTo>
                  <a:pt x="4087825" y="2546313"/>
                </a:lnTo>
                <a:lnTo>
                  <a:pt x="4069450" y="2542012"/>
                </a:lnTo>
                <a:lnTo>
                  <a:pt x="4051072" y="2539275"/>
                </a:lnTo>
                <a:lnTo>
                  <a:pt x="4032303" y="2536148"/>
                </a:lnTo>
                <a:lnTo>
                  <a:pt x="4013538" y="2534584"/>
                </a:lnTo>
                <a:lnTo>
                  <a:pt x="3994378" y="2534195"/>
                </a:lnTo>
                <a:lnTo>
                  <a:pt x="3974828" y="2534978"/>
                </a:lnTo>
                <a:lnTo>
                  <a:pt x="3955671" y="2536932"/>
                </a:lnTo>
                <a:lnTo>
                  <a:pt x="3937294" y="2538887"/>
                </a:lnTo>
                <a:lnTo>
                  <a:pt x="3918526" y="2542798"/>
                </a:lnTo>
                <a:lnTo>
                  <a:pt x="3900931" y="2546317"/>
                </a:lnTo>
                <a:lnTo>
                  <a:pt x="3882946" y="2551793"/>
                </a:lnTo>
                <a:lnTo>
                  <a:pt x="3865351" y="2557659"/>
                </a:lnTo>
                <a:lnTo>
                  <a:pt x="3848929" y="2564697"/>
                </a:lnTo>
                <a:lnTo>
                  <a:pt x="3832117" y="2572126"/>
                </a:lnTo>
                <a:lnTo>
                  <a:pt x="3815304" y="2581118"/>
                </a:lnTo>
                <a:lnTo>
                  <a:pt x="3800445" y="2590504"/>
                </a:lnTo>
                <a:lnTo>
                  <a:pt x="3785588" y="2600670"/>
                </a:lnTo>
                <a:lnTo>
                  <a:pt x="3774248" y="2608882"/>
                </a:lnTo>
                <a:lnTo>
                  <a:pt x="3762129" y="2617874"/>
                </a:lnTo>
                <a:lnTo>
                  <a:pt x="3751960" y="2627258"/>
                </a:lnTo>
                <a:lnTo>
                  <a:pt x="3741796" y="2636643"/>
                </a:lnTo>
                <a:lnTo>
                  <a:pt x="3733193" y="2645245"/>
                </a:lnTo>
                <a:lnTo>
                  <a:pt x="3724591" y="2654629"/>
                </a:lnTo>
                <a:lnTo>
                  <a:pt x="3716772" y="2663231"/>
                </a:lnTo>
                <a:lnTo>
                  <a:pt x="3709342" y="2673005"/>
                </a:lnTo>
                <a:lnTo>
                  <a:pt x="3702695" y="2681216"/>
                </a:lnTo>
                <a:lnTo>
                  <a:pt x="3696048" y="2690210"/>
                </a:lnTo>
                <a:lnTo>
                  <a:pt x="3689400" y="2699203"/>
                </a:lnTo>
                <a:lnTo>
                  <a:pt x="3683926" y="2708587"/>
                </a:lnTo>
                <a:lnTo>
                  <a:pt x="3679234" y="2717188"/>
                </a:lnTo>
                <a:lnTo>
                  <a:pt x="3674151" y="2726181"/>
                </a:lnTo>
                <a:lnTo>
                  <a:pt x="3668678" y="2735566"/>
                </a:lnTo>
                <a:lnTo>
                  <a:pt x="3664767" y="2744949"/>
                </a:lnTo>
                <a:lnTo>
                  <a:pt x="3660856" y="2753551"/>
                </a:lnTo>
                <a:lnTo>
                  <a:pt x="3656555" y="2762543"/>
                </a:lnTo>
                <a:lnTo>
                  <a:pt x="3653818" y="2771537"/>
                </a:lnTo>
                <a:lnTo>
                  <a:pt x="3650298" y="2780530"/>
                </a:lnTo>
                <a:lnTo>
                  <a:pt x="3647561" y="2789523"/>
                </a:lnTo>
                <a:lnTo>
                  <a:pt x="3644824" y="2798515"/>
                </a:lnTo>
                <a:lnTo>
                  <a:pt x="3642088" y="2807508"/>
                </a:lnTo>
                <a:lnTo>
                  <a:pt x="3640524" y="2816892"/>
                </a:lnTo>
                <a:lnTo>
                  <a:pt x="3638958" y="2825493"/>
                </a:lnTo>
                <a:lnTo>
                  <a:pt x="3636612" y="2834096"/>
                </a:lnTo>
                <a:lnTo>
                  <a:pt x="3635049" y="2843480"/>
                </a:lnTo>
                <a:lnTo>
                  <a:pt x="3633484" y="2852864"/>
                </a:lnTo>
                <a:lnTo>
                  <a:pt x="3632702" y="2861465"/>
                </a:lnTo>
                <a:lnTo>
                  <a:pt x="3631529" y="2870457"/>
                </a:lnTo>
                <a:lnTo>
                  <a:pt x="3631527" y="2879841"/>
                </a:lnTo>
                <a:lnTo>
                  <a:pt x="3631527" y="2888443"/>
                </a:lnTo>
                <a:lnTo>
                  <a:pt x="3631136" y="2893526"/>
                </a:lnTo>
                <a:lnTo>
                  <a:pt x="3631136" y="2897436"/>
                </a:lnTo>
                <a:lnTo>
                  <a:pt x="3631136" y="2924805"/>
                </a:lnTo>
                <a:lnTo>
                  <a:pt x="3631135" y="2960777"/>
                </a:lnTo>
                <a:lnTo>
                  <a:pt x="3630742" y="2996357"/>
                </a:lnTo>
                <a:lnTo>
                  <a:pt x="3631131" y="3032719"/>
                </a:lnTo>
                <a:lnTo>
                  <a:pt x="3631520" y="3068299"/>
                </a:lnTo>
                <a:lnTo>
                  <a:pt x="3631130" y="3104661"/>
                </a:lnTo>
                <a:lnTo>
                  <a:pt x="3631129" y="3140633"/>
                </a:lnTo>
                <a:lnTo>
                  <a:pt x="3631126" y="3176603"/>
                </a:lnTo>
                <a:lnTo>
                  <a:pt x="3630735" y="3212184"/>
                </a:lnTo>
                <a:lnTo>
                  <a:pt x="3631125" y="3248545"/>
                </a:lnTo>
                <a:lnTo>
                  <a:pt x="3631513" y="3284126"/>
                </a:lnTo>
                <a:lnTo>
                  <a:pt x="3631121" y="3320488"/>
                </a:lnTo>
                <a:lnTo>
                  <a:pt x="3631119" y="3356458"/>
                </a:lnTo>
                <a:lnTo>
                  <a:pt x="3631510" y="3392819"/>
                </a:lnTo>
                <a:lnTo>
                  <a:pt x="3631119" y="3428400"/>
                </a:lnTo>
                <a:lnTo>
                  <a:pt x="3630725" y="3464763"/>
                </a:lnTo>
                <a:lnTo>
                  <a:pt x="3631114" y="3500342"/>
                </a:lnTo>
                <a:lnTo>
                  <a:pt x="3631114" y="3536314"/>
                </a:lnTo>
                <a:lnTo>
                  <a:pt x="3631114" y="3572284"/>
                </a:lnTo>
                <a:lnTo>
                  <a:pt x="3631503" y="3608646"/>
                </a:lnTo>
                <a:lnTo>
                  <a:pt x="3630719" y="3644618"/>
                </a:lnTo>
                <a:lnTo>
                  <a:pt x="3630718" y="3680587"/>
                </a:lnTo>
                <a:lnTo>
                  <a:pt x="3631108" y="3716169"/>
                </a:lnTo>
                <a:lnTo>
                  <a:pt x="3631108" y="3752140"/>
                </a:lnTo>
                <a:lnTo>
                  <a:pt x="3631497" y="3788502"/>
                </a:lnTo>
                <a:lnTo>
                  <a:pt x="3631106" y="3824863"/>
                </a:lnTo>
                <a:lnTo>
                  <a:pt x="3630711" y="3860443"/>
                </a:lnTo>
                <a:lnTo>
                  <a:pt x="3631102" y="3896025"/>
                </a:lnTo>
                <a:lnTo>
                  <a:pt x="3631100" y="3931994"/>
                </a:lnTo>
                <a:lnTo>
                  <a:pt x="3631099" y="3967965"/>
                </a:lnTo>
                <a:lnTo>
                  <a:pt x="3631097" y="4004717"/>
                </a:lnTo>
                <a:lnTo>
                  <a:pt x="3630706" y="4040299"/>
                </a:lnTo>
                <a:lnTo>
                  <a:pt x="3630704" y="4076271"/>
                </a:lnTo>
                <a:lnTo>
                  <a:pt x="3631094" y="4111849"/>
                </a:lnTo>
                <a:lnTo>
                  <a:pt x="3631092" y="4147821"/>
                </a:lnTo>
                <a:lnTo>
                  <a:pt x="3631482" y="4184182"/>
                </a:lnTo>
                <a:lnTo>
                  <a:pt x="3631090" y="4220545"/>
                </a:lnTo>
                <a:lnTo>
                  <a:pt x="3630698" y="4256124"/>
                </a:lnTo>
                <a:lnTo>
                  <a:pt x="3630696" y="4292096"/>
                </a:lnTo>
                <a:lnTo>
                  <a:pt x="3631087" y="4327676"/>
                </a:lnTo>
                <a:lnTo>
                  <a:pt x="3631084" y="4363647"/>
                </a:lnTo>
                <a:lnTo>
                  <a:pt x="3631083" y="4400400"/>
                </a:lnTo>
                <a:lnTo>
                  <a:pt x="3631083" y="4436371"/>
                </a:lnTo>
                <a:lnTo>
                  <a:pt x="3630691" y="4471952"/>
                </a:lnTo>
                <a:lnTo>
                  <a:pt x="3630689" y="4507921"/>
                </a:lnTo>
                <a:lnTo>
                  <a:pt x="3631080" y="4543504"/>
                </a:lnTo>
                <a:lnTo>
                  <a:pt x="3631078" y="4580256"/>
                </a:lnTo>
                <a:lnTo>
                  <a:pt x="3631076" y="4616228"/>
                </a:lnTo>
                <a:lnTo>
                  <a:pt x="3631075" y="4652198"/>
                </a:lnTo>
                <a:lnTo>
                  <a:pt x="3630684" y="4687778"/>
                </a:lnTo>
                <a:lnTo>
                  <a:pt x="3630289" y="4724140"/>
                </a:lnTo>
                <a:lnTo>
                  <a:pt x="3630680" y="4759720"/>
                </a:lnTo>
                <a:lnTo>
                  <a:pt x="3631069" y="4796082"/>
                </a:lnTo>
                <a:lnTo>
                  <a:pt x="3631067" y="4832053"/>
                </a:lnTo>
                <a:lnTo>
                  <a:pt x="3630677" y="4867634"/>
                </a:lnTo>
                <a:lnTo>
                  <a:pt x="3630284" y="4903995"/>
                </a:lnTo>
                <a:lnTo>
                  <a:pt x="3630675" y="4939575"/>
                </a:lnTo>
                <a:lnTo>
                  <a:pt x="3631063" y="4975937"/>
                </a:lnTo>
                <a:lnTo>
                  <a:pt x="3631062" y="5011909"/>
                </a:lnTo>
                <a:lnTo>
                  <a:pt x="3631061" y="5047879"/>
                </a:lnTo>
                <a:lnTo>
                  <a:pt x="3630668" y="5083459"/>
                </a:lnTo>
                <a:lnTo>
                  <a:pt x="3630278" y="5119821"/>
                </a:lnTo>
                <a:lnTo>
                  <a:pt x="3630667" y="5155401"/>
                </a:lnTo>
                <a:lnTo>
                  <a:pt x="3631056" y="5191763"/>
                </a:lnTo>
                <a:lnTo>
                  <a:pt x="3631056" y="5227734"/>
                </a:lnTo>
                <a:lnTo>
                  <a:pt x="3631054" y="5263705"/>
                </a:lnTo>
                <a:lnTo>
                  <a:pt x="3630272" y="5299676"/>
                </a:lnTo>
                <a:lnTo>
                  <a:pt x="3630269" y="5335646"/>
                </a:lnTo>
                <a:lnTo>
                  <a:pt x="3631051" y="5348159"/>
                </a:lnTo>
                <a:lnTo>
                  <a:pt x="3630660" y="5360280"/>
                </a:lnTo>
                <a:lnTo>
                  <a:pt x="3629878" y="5371229"/>
                </a:lnTo>
                <a:lnTo>
                  <a:pt x="3629485" y="5381003"/>
                </a:lnTo>
                <a:lnTo>
                  <a:pt x="3628704" y="5389604"/>
                </a:lnTo>
                <a:lnTo>
                  <a:pt x="3627139" y="5398988"/>
                </a:lnTo>
                <a:lnTo>
                  <a:pt x="3626357" y="5407589"/>
                </a:lnTo>
                <a:lnTo>
                  <a:pt x="3624792" y="5416974"/>
                </a:lnTo>
                <a:lnTo>
                  <a:pt x="3622447" y="5425576"/>
                </a:lnTo>
                <a:lnTo>
                  <a:pt x="3620099" y="5434960"/>
                </a:lnTo>
                <a:lnTo>
                  <a:pt x="3618144" y="5443952"/>
                </a:lnTo>
                <a:lnTo>
                  <a:pt x="3615017" y="5452555"/>
                </a:lnTo>
                <a:lnTo>
                  <a:pt x="3612670" y="5461937"/>
                </a:lnTo>
                <a:lnTo>
                  <a:pt x="3609541" y="5471321"/>
                </a:lnTo>
                <a:lnTo>
                  <a:pt x="3606023" y="5479532"/>
                </a:lnTo>
                <a:lnTo>
                  <a:pt x="3602502" y="5488526"/>
                </a:lnTo>
                <a:lnTo>
                  <a:pt x="3597812" y="5497908"/>
                </a:lnTo>
                <a:lnTo>
                  <a:pt x="3594292" y="5506902"/>
                </a:lnTo>
                <a:lnTo>
                  <a:pt x="3589992" y="5515895"/>
                </a:lnTo>
                <a:lnTo>
                  <a:pt x="3584908" y="5524889"/>
                </a:lnTo>
                <a:lnTo>
                  <a:pt x="3579434" y="5534272"/>
                </a:lnTo>
                <a:lnTo>
                  <a:pt x="3573960" y="5542875"/>
                </a:lnTo>
                <a:lnTo>
                  <a:pt x="3568094" y="5551086"/>
                </a:lnTo>
                <a:lnTo>
                  <a:pt x="3561447" y="5560860"/>
                </a:lnTo>
                <a:lnTo>
                  <a:pt x="3555191" y="5570245"/>
                </a:lnTo>
                <a:lnTo>
                  <a:pt x="3547762" y="5578454"/>
                </a:lnTo>
                <a:lnTo>
                  <a:pt x="3540724" y="5587839"/>
                </a:lnTo>
                <a:lnTo>
                  <a:pt x="3532122" y="5597223"/>
                </a:lnTo>
                <a:lnTo>
                  <a:pt x="3522738" y="5606607"/>
                </a:lnTo>
                <a:lnTo>
                  <a:pt x="3513745" y="5614818"/>
                </a:lnTo>
                <a:lnTo>
                  <a:pt x="3503578" y="5623421"/>
                </a:lnTo>
                <a:lnTo>
                  <a:pt x="3492240" y="5633196"/>
                </a:lnTo>
                <a:lnTo>
                  <a:pt x="3479726" y="5642581"/>
                </a:lnTo>
                <a:lnTo>
                  <a:pt x="3467216" y="5651182"/>
                </a:lnTo>
                <a:lnTo>
                  <a:pt x="3453922" y="5659784"/>
                </a:lnTo>
                <a:lnTo>
                  <a:pt x="3435152" y="5669950"/>
                </a:lnTo>
                <a:lnTo>
                  <a:pt x="3414822" y="5680118"/>
                </a:lnTo>
                <a:lnTo>
                  <a:pt x="3404656" y="5684809"/>
                </a:lnTo>
                <a:lnTo>
                  <a:pt x="3394490" y="5687939"/>
                </a:lnTo>
                <a:lnTo>
                  <a:pt x="3383541" y="5691848"/>
                </a:lnTo>
                <a:lnTo>
                  <a:pt x="3373768" y="5695368"/>
                </a:lnTo>
                <a:lnTo>
                  <a:pt x="3360473" y="5699279"/>
                </a:lnTo>
                <a:lnTo>
                  <a:pt x="3347961" y="5702406"/>
                </a:lnTo>
                <a:lnTo>
                  <a:pt x="3334668" y="5704752"/>
                </a:lnTo>
                <a:lnTo>
                  <a:pt x="3321374" y="5707097"/>
                </a:lnTo>
                <a:lnTo>
                  <a:pt x="3308471" y="5708273"/>
                </a:lnTo>
                <a:lnTo>
                  <a:pt x="3295178" y="5709836"/>
                </a:lnTo>
                <a:lnTo>
                  <a:pt x="3281493" y="5711009"/>
                </a:lnTo>
                <a:lnTo>
                  <a:pt x="3268201" y="5711010"/>
                </a:lnTo>
                <a:lnTo>
                  <a:pt x="3254124" y="5711011"/>
                </a:lnTo>
                <a:lnTo>
                  <a:pt x="3240440" y="5709839"/>
                </a:lnTo>
                <a:lnTo>
                  <a:pt x="3227147" y="5709057"/>
                </a:lnTo>
                <a:lnTo>
                  <a:pt x="3213852" y="5707493"/>
                </a:lnTo>
                <a:lnTo>
                  <a:pt x="3200559" y="5705149"/>
                </a:lnTo>
                <a:lnTo>
                  <a:pt x="3187656" y="5702411"/>
                </a:lnTo>
                <a:lnTo>
                  <a:pt x="3175145" y="5699283"/>
                </a:lnTo>
                <a:lnTo>
                  <a:pt x="3162633" y="5695374"/>
                </a:lnTo>
                <a:lnTo>
                  <a:pt x="3151684" y="5692247"/>
                </a:lnTo>
                <a:lnTo>
                  <a:pt x="3140737" y="5688338"/>
                </a:lnTo>
                <a:lnTo>
                  <a:pt x="3130573" y="5684429"/>
                </a:lnTo>
                <a:lnTo>
                  <a:pt x="3120406" y="5679737"/>
                </a:lnTo>
                <a:lnTo>
                  <a:pt x="3100075" y="5670353"/>
                </a:lnTo>
                <a:lnTo>
                  <a:pt x="3080918" y="5659798"/>
                </a:lnTo>
                <a:lnTo>
                  <a:pt x="3067624" y="5651196"/>
                </a:lnTo>
                <a:lnTo>
                  <a:pt x="3055113" y="5642594"/>
                </a:lnTo>
                <a:lnTo>
                  <a:pt x="3042600" y="5633210"/>
                </a:lnTo>
                <a:lnTo>
                  <a:pt x="3030872" y="5623829"/>
                </a:lnTo>
                <a:lnTo>
                  <a:pt x="3021490" y="5615227"/>
                </a:lnTo>
                <a:lnTo>
                  <a:pt x="3012497" y="5606234"/>
                </a:lnTo>
                <a:lnTo>
                  <a:pt x="3003504" y="5597241"/>
                </a:lnTo>
                <a:lnTo>
                  <a:pt x="2994511" y="5587468"/>
                </a:lnTo>
                <a:lnTo>
                  <a:pt x="2987474" y="5578866"/>
                </a:lnTo>
                <a:lnTo>
                  <a:pt x="2980045" y="5569873"/>
                </a:lnTo>
                <a:lnTo>
                  <a:pt x="2973399" y="5560880"/>
                </a:lnTo>
                <a:lnTo>
                  <a:pt x="2966752" y="5551889"/>
                </a:lnTo>
                <a:lnTo>
                  <a:pt x="2960888" y="5542895"/>
                </a:lnTo>
                <a:lnTo>
                  <a:pt x="2955805" y="5533904"/>
                </a:lnTo>
                <a:lnTo>
                  <a:pt x="2950722" y="5524909"/>
                </a:lnTo>
                <a:lnTo>
                  <a:pt x="2945249" y="5515526"/>
                </a:lnTo>
                <a:lnTo>
                  <a:pt x="2940948" y="5507316"/>
                </a:lnTo>
                <a:lnTo>
                  <a:pt x="2936649" y="5498323"/>
                </a:lnTo>
                <a:lnTo>
                  <a:pt x="2933130" y="5488548"/>
                </a:lnTo>
                <a:lnTo>
                  <a:pt x="2929221" y="5479949"/>
                </a:lnTo>
                <a:lnTo>
                  <a:pt x="2926092" y="5470565"/>
                </a:lnTo>
                <a:lnTo>
                  <a:pt x="2922965" y="5461963"/>
                </a:lnTo>
                <a:lnTo>
                  <a:pt x="2920229" y="5452970"/>
                </a:lnTo>
                <a:lnTo>
                  <a:pt x="2917491" y="5443977"/>
                </a:lnTo>
                <a:lnTo>
                  <a:pt x="2915146" y="5434593"/>
                </a:lnTo>
                <a:lnTo>
                  <a:pt x="2913191" y="5425600"/>
                </a:lnTo>
                <a:lnTo>
                  <a:pt x="2911236" y="5416609"/>
                </a:lnTo>
                <a:lnTo>
                  <a:pt x="2910064" y="5407614"/>
                </a:lnTo>
                <a:lnTo>
                  <a:pt x="2907718" y="5399014"/>
                </a:lnTo>
                <a:lnTo>
                  <a:pt x="2906936" y="5390410"/>
                </a:lnTo>
                <a:lnTo>
                  <a:pt x="2906546" y="5380638"/>
                </a:lnTo>
                <a:lnTo>
                  <a:pt x="2905764" y="5372036"/>
                </a:lnTo>
                <a:lnTo>
                  <a:pt x="2904982" y="5359524"/>
                </a:lnTo>
                <a:lnTo>
                  <a:pt x="2904983" y="5347792"/>
                </a:lnTo>
                <a:lnTo>
                  <a:pt x="2904593" y="5335673"/>
                </a:lnTo>
                <a:lnTo>
                  <a:pt x="2904594" y="5299703"/>
                </a:lnTo>
                <a:lnTo>
                  <a:pt x="2904595" y="5263731"/>
                </a:lnTo>
                <a:lnTo>
                  <a:pt x="2904987" y="5228151"/>
                </a:lnTo>
                <a:lnTo>
                  <a:pt x="2904598" y="5191789"/>
                </a:lnTo>
                <a:lnTo>
                  <a:pt x="2904207" y="5156209"/>
                </a:lnTo>
                <a:lnTo>
                  <a:pt x="2904599" y="5119847"/>
                </a:lnTo>
                <a:lnTo>
                  <a:pt x="2904600" y="5083875"/>
                </a:lnTo>
                <a:lnTo>
                  <a:pt x="2904992" y="5048295"/>
                </a:lnTo>
                <a:lnTo>
                  <a:pt x="2904994" y="5012323"/>
                </a:lnTo>
                <a:lnTo>
                  <a:pt x="2904996" y="4975571"/>
                </a:lnTo>
                <a:lnTo>
                  <a:pt x="2904607" y="4939993"/>
                </a:lnTo>
                <a:lnTo>
                  <a:pt x="2904608" y="4904021"/>
                </a:lnTo>
                <a:lnTo>
                  <a:pt x="2904609" y="4868049"/>
                </a:lnTo>
                <a:lnTo>
                  <a:pt x="2905001" y="4832469"/>
                </a:lnTo>
                <a:lnTo>
                  <a:pt x="2905002" y="4795715"/>
                </a:lnTo>
                <a:lnTo>
                  <a:pt x="2905004" y="4759745"/>
                </a:lnTo>
                <a:lnTo>
                  <a:pt x="2904614" y="4724165"/>
                </a:lnTo>
                <a:lnTo>
                  <a:pt x="2904615" y="4688194"/>
                </a:lnTo>
                <a:lnTo>
                  <a:pt x="2904226" y="4651832"/>
                </a:lnTo>
                <a:lnTo>
                  <a:pt x="2905400" y="4616252"/>
                </a:lnTo>
                <a:lnTo>
                  <a:pt x="2905010" y="4579890"/>
                </a:lnTo>
                <a:lnTo>
                  <a:pt x="2905012" y="4543919"/>
                </a:lnTo>
                <a:lnTo>
                  <a:pt x="2904622" y="4508339"/>
                </a:lnTo>
                <a:lnTo>
                  <a:pt x="2904623" y="4472367"/>
                </a:lnTo>
                <a:lnTo>
                  <a:pt x="2904623" y="4435614"/>
                </a:lnTo>
                <a:lnTo>
                  <a:pt x="2905016" y="4400034"/>
                </a:lnTo>
                <a:lnTo>
                  <a:pt x="2905018" y="4364063"/>
                </a:lnTo>
                <a:lnTo>
                  <a:pt x="2904627" y="4328483"/>
                </a:lnTo>
                <a:lnTo>
                  <a:pt x="2904629" y="4292511"/>
                </a:lnTo>
                <a:lnTo>
                  <a:pt x="2904239" y="4256150"/>
                </a:lnTo>
                <a:lnTo>
                  <a:pt x="2904632" y="4219789"/>
                </a:lnTo>
                <a:lnTo>
                  <a:pt x="2905024" y="4184207"/>
                </a:lnTo>
                <a:lnTo>
                  <a:pt x="2905026" y="4148238"/>
                </a:lnTo>
                <a:lnTo>
                  <a:pt x="2904637" y="4112656"/>
                </a:lnTo>
                <a:lnTo>
                  <a:pt x="2904636" y="4076687"/>
                </a:lnTo>
                <a:lnTo>
                  <a:pt x="2904637" y="4039931"/>
                </a:lnTo>
                <a:lnTo>
                  <a:pt x="2905029" y="4004352"/>
                </a:lnTo>
                <a:lnTo>
                  <a:pt x="2905031" y="3968383"/>
                </a:lnTo>
                <a:lnTo>
                  <a:pt x="2905033" y="3932411"/>
                </a:lnTo>
                <a:lnTo>
                  <a:pt x="2904642" y="3896831"/>
                </a:lnTo>
                <a:lnTo>
                  <a:pt x="2904645" y="3860078"/>
                </a:lnTo>
                <a:lnTo>
                  <a:pt x="2904645" y="3824108"/>
                </a:lnTo>
                <a:lnTo>
                  <a:pt x="2905037" y="3788527"/>
                </a:lnTo>
                <a:lnTo>
                  <a:pt x="2905039" y="3752556"/>
                </a:lnTo>
                <a:lnTo>
                  <a:pt x="2905431" y="3716194"/>
                </a:lnTo>
                <a:lnTo>
                  <a:pt x="2905042" y="3680614"/>
                </a:lnTo>
                <a:lnTo>
                  <a:pt x="2904651" y="3644252"/>
                </a:lnTo>
                <a:lnTo>
                  <a:pt x="2904652" y="3608280"/>
                </a:lnTo>
                <a:lnTo>
                  <a:pt x="2905045" y="3572701"/>
                </a:lnTo>
                <a:lnTo>
                  <a:pt x="2905436" y="3536338"/>
                </a:lnTo>
                <a:lnTo>
                  <a:pt x="2905440" y="3500368"/>
                </a:lnTo>
                <a:lnTo>
                  <a:pt x="2904656" y="3464397"/>
                </a:lnTo>
                <a:lnTo>
                  <a:pt x="2904659" y="3428426"/>
                </a:lnTo>
                <a:lnTo>
                  <a:pt x="2904661" y="3392454"/>
                </a:lnTo>
                <a:lnTo>
                  <a:pt x="2905053" y="3356875"/>
                </a:lnTo>
                <a:lnTo>
                  <a:pt x="2905052" y="3351401"/>
                </a:lnTo>
                <a:lnTo>
                  <a:pt x="2905053" y="3343581"/>
                </a:lnTo>
                <a:lnTo>
                  <a:pt x="2905053" y="3335762"/>
                </a:lnTo>
                <a:lnTo>
                  <a:pt x="2904271" y="3328722"/>
                </a:lnTo>
                <a:lnTo>
                  <a:pt x="2903098" y="3320513"/>
                </a:lnTo>
                <a:lnTo>
                  <a:pt x="2902708" y="3311520"/>
                </a:lnTo>
                <a:lnTo>
                  <a:pt x="2901536" y="3302526"/>
                </a:lnTo>
                <a:lnTo>
                  <a:pt x="2900364" y="3293535"/>
                </a:lnTo>
                <a:lnTo>
                  <a:pt x="2898799" y="3284932"/>
                </a:lnTo>
                <a:lnTo>
                  <a:pt x="2896844" y="3275158"/>
                </a:lnTo>
                <a:lnTo>
                  <a:pt x="2894890" y="3266165"/>
                </a:lnTo>
                <a:lnTo>
                  <a:pt x="2893326" y="3257564"/>
                </a:lnTo>
                <a:lnTo>
                  <a:pt x="2890199" y="3248961"/>
                </a:lnTo>
                <a:lnTo>
                  <a:pt x="2887853" y="3239578"/>
                </a:lnTo>
                <a:lnTo>
                  <a:pt x="2883943" y="3230195"/>
                </a:lnTo>
                <a:lnTo>
                  <a:pt x="2881207" y="3221201"/>
                </a:lnTo>
                <a:lnTo>
                  <a:pt x="2877297" y="3212600"/>
                </a:lnTo>
                <a:lnTo>
                  <a:pt x="2873388" y="3203999"/>
                </a:lnTo>
                <a:lnTo>
                  <a:pt x="2869087" y="3194223"/>
                </a:lnTo>
                <a:lnTo>
                  <a:pt x="2864787" y="3185232"/>
                </a:lnTo>
                <a:lnTo>
                  <a:pt x="2860486" y="3177021"/>
                </a:lnTo>
                <a:lnTo>
                  <a:pt x="2855013" y="3167636"/>
                </a:lnTo>
                <a:lnTo>
                  <a:pt x="2849539" y="3158255"/>
                </a:lnTo>
                <a:lnTo>
                  <a:pt x="2843674" y="3149262"/>
                </a:lnTo>
                <a:lnTo>
                  <a:pt x="2837809" y="3141050"/>
                </a:lnTo>
                <a:lnTo>
                  <a:pt x="2830773" y="3131667"/>
                </a:lnTo>
                <a:lnTo>
                  <a:pt x="2822953" y="3122283"/>
                </a:lnTo>
                <a:lnTo>
                  <a:pt x="2816306" y="3113291"/>
                </a:lnTo>
                <a:lnTo>
                  <a:pt x="2808486" y="3104689"/>
                </a:lnTo>
                <a:lnTo>
                  <a:pt x="2799104" y="3095307"/>
                </a:lnTo>
                <a:lnTo>
                  <a:pt x="2790111" y="3086314"/>
                </a:lnTo>
                <a:lnTo>
                  <a:pt x="2780336" y="3077321"/>
                </a:lnTo>
                <a:lnTo>
                  <a:pt x="2769781" y="3069111"/>
                </a:lnTo>
                <a:lnTo>
                  <a:pt x="2756877" y="3058554"/>
                </a:lnTo>
                <a:lnTo>
                  <a:pt x="2743583" y="3049171"/>
                </a:lnTo>
                <a:lnTo>
                  <a:pt x="2729900" y="3040961"/>
                </a:lnTo>
                <a:lnTo>
                  <a:pt x="2716216" y="3032751"/>
                </a:lnTo>
                <a:lnTo>
                  <a:pt x="2704487" y="3027277"/>
                </a:lnTo>
                <a:lnTo>
                  <a:pt x="2693148" y="3021413"/>
                </a:lnTo>
                <a:lnTo>
                  <a:pt x="2681027" y="3016330"/>
                </a:lnTo>
                <a:lnTo>
                  <a:pt x="2669298" y="3011639"/>
                </a:lnTo>
                <a:lnTo>
                  <a:pt x="2656786" y="3006947"/>
                </a:lnTo>
                <a:lnTo>
                  <a:pt x="2644666" y="3003428"/>
                </a:lnTo>
                <a:lnTo>
                  <a:pt x="2632154" y="2999519"/>
                </a:lnTo>
                <a:lnTo>
                  <a:pt x="2619252" y="2996783"/>
                </a:lnTo>
                <a:lnTo>
                  <a:pt x="2600094" y="2993265"/>
                </a:lnTo>
                <a:lnTo>
                  <a:pt x="2581326" y="2990919"/>
                </a:lnTo>
                <a:lnTo>
                  <a:pt x="2562168" y="2988965"/>
                </a:lnTo>
                <a:lnTo>
                  <a:pt x="2541836" y="2988184"/>
                </a:lnTo>
                <a:lnTo>
                  <a:pt x="2521505" y="2988966"/>
                </a:lnTo>
                <a:lnTo>
                  <a:pt x="2502738" y="2990531"/>
                </a:lnTo>
                <a:lnTo>
                  <a:pt x="2483579" y="2993269"/>
                </a:lnTo>
                <a:lnTo>
                  <a:pt x="2464419" y="2996788"/>
                </a:lnTo>
                <a:lnTo>
                  <a:pt x="2451517" y="2999526"/>
                </a:lnTo>
                <a:lnTo>
                  <a:pt x="2439396" y="3003044"/>
                </a:lnTo>
                <a:lnTo>
                  <a:pt x="2426883" y="3006956"/>
                </a:lnTo>
                <a:lnTo>
                  <a:pt x="2414371" y="3011647"/>
                </a:lnTo>
                <a:lnTo>
                  <a:pt x="2402642" y="3016340"/>
                </a:lnTo>
                <a:lnTo>
                  <a:pt x="2390914" y="3021032"/>
                </a:lnTo>
                <a:lnTo>
                  <a:pt x="2379182" y="3027289"/>
                </a:lnTo>
                <a:lnTo>
                  <a:pt x="2368235" y="3032763"/>
                </a:lnTo>
                <a:lnTo>
                  <a:pt x="2354158" y="3041366"/>
                </a:lnTo>
                <a:lnTo>
                  <a:pt x="2340083" y="3049186"/>
                </a:lnTo>
                <a:lnTo>
                  <a:pt x="2326789" y="3058568"/>
                </a:lnTo>
                <a:lnTo>
                  <a:pt x="2314277" y="3068736"/>
                </a:lnTo>
                <a:lnTo>
                  <a:pt x="2304111" y="3077338"/>
                </a:lnTo>
                <a:lnTo>
                  <a:pt x="2294727" y="3085940"/>
                </a:lnTo>
                <a:lnTo>
                  <a:pt x="2284952" y="3094933"/>
                </a:lnTo>
                <a:lnTo>
                  <a:pt x="2275959" y="3104708"/>
                </a:lnTo>
                <a:lnTo>
                  <a:pt x="2268139" y="3113310"/>
                </a:lnTo>
                <a:lnTo>
                  <a:pt x="2260710" y="3122304"/>
                </a:lnTo>
                <a:lnTo>
                  <a:pt x="2252889" y="3131687"/>
                </a:lnTo>
                <a:lnTo>
                  <a:pt x="2246634" y="3141071"/>
                </a:lnTo>
                <a:lnTo>
                  <a:pt x="2240378" y="3148891"/>
                </a:lnTo>
                <a:lnTo>
                  <a:pt x="2234903" y="3158274"/>
                </a:lnTo>
                <a:lnTo>
                  <a:pt x="2229036" y="3167268"/>
                </a:lnTo>
                <a:lnTo>
                  <a:pt x="2223563" y="3176652"/>
                </a:lnTo>
                <a:lnTo>
                  <a:pt x="2218872" y="3185255"/>
                </a:lnTo>
                <a:lnTo>
                  <a:pt x="2214179" y="3194638"/>
                </a:lnTo>
                <a:lnTo>
                  <a:pt x="2210659" y="3203630"/>
                </a:lnTo>
                <a:lnTo>
                  <a:pt x="2206359" y="3212623"/>
                </a:lnTo>
                <a:lnTo>
                  <a:pt x="2203231" y="3221225"/>
                </a:lnTo>
                <a:lnTo>
                  <a:pt x="2199711" y="3231001"/>
                </a:lnTo>
                <a:lnTo>
                  <a:pt x="2196583" y="3239602"/>
                </a:lnTo>
                <a:lnTo>
                  <a:pt x="2193456" y="3248985"/>
                </a:lnTo>
                <a:lnTo>
                  <a:pt x="2191500" y="3257979"/>
                </a:lnTo>
                <a:lnTo>
                  <a:pt x="2188762" y="3266972"/>
                </a:lnTo>
                <a:lnTo>
                  <a:pt x="2187198" y="3275574"/>
                </a:lnTo>
                <a:lnTo>
                  <a:pt x="2185242" y="3284567"/>
                </a:lnTo>
                <a:lnTo>
                  <a:pt x="2183679" y="3293950"/>
                </a:lnTo>
                <a:lnTo>
                  <a:pt x="2182114" y="3303334"/>
                </a:lnTo>
                <a:lnTo>
                  <a:pt x="2181333" y="3311936"/>
                </a:lnTo>
                <a:lnTo>
                  <a:pt x="2180159" y="3320929"/>
                </a:lnTo>
                <a:lnTo>
                  <a:pt x="2179376" y="3328748"/>
                </a:lnTo>
                <a:lnTo>
                  <a:pt x="2179378" y="3336568"/>
                </a:lnTo>
                <a:lnTo>
                  <a:pt x="2178594" y="3343606"/>
                </a:lnTo>
                <a:lnTo>
                  <a:pt x="2178594" y="3351426"/>
                </a:lnTo>
                <a:lnTo>
                  <a:pt x="2179376" y="3356898"/>
                </a:lnTo>
                <a:lnTo>
                  <a:pt x="2178984" y="3392480"/>
                </a:lnTo>
                <a:lnTo>
                  <a:pt x="2178590" y="3428842"/>
                </a:lnTo>
                <a:lnTo>
                  <a:pt x="2178591" y="3464812"/>
                </a:lnTo>
                <a:lnTo>
                  <a:pt x="2178589" y="3500784"/>
                </a:lnTo>
                <a:lnTo>
                  <a:pt x="2179370" y="3536755"/>
                </a:lnTo>
                <a:lnTo>
                  <a:pt x="2179368" y="3572726"/>
                </a:lnTo>
                <a:lnTo>
                  <a:pt x="2178976" y="3608306"/>
                </a:lnTo>
                <a:lnTo>
                  <a:pt x="2178584" y="3644668"/>
                </a:lnTo>
                <a:lnTo>
                  <a:pt x="2178582" y="3680637"/>
                </a:lnTo>
                <a:lnTo>
                  <a:pt x="2178973" y="3717002"/>
                </a:lnTo>
                <a:lnTo>
                  <a:pt x="2179361" y="3752581"/>
                </a:lnTo>
                <a:lnTo>
                  <a:pt x="2178970" y="3788162"/>
                </a:lnTo>
                <a:lnTo>
                  <a:pt x="2178579" y="3824524"/>
                </a:lnTo>
                <a:lnTo>
                  <a:pt x="2178576" y="3860493"/>
                </a:lnTo>
                <a:lnTo>
                  <a:pt x="2178574" y="3896465"/>
                </a:lnTo>
                <a:lnTo>
                  <a:pt x="2178963" y="3932827"/>
                </a:lnTo>
                <a:lnTo>
                  <a:pt x="2179354" y="3968408"/>
                </a:lnTo>
                <a:lnTo>
                  <a:pt x="2178570" y="4004378"/>
                </a:lnTo>
                <a:lnTo>
                  <a:pt x="2178570" y="4040349"/>
                </a:lnTo>
                <a:lnTo>
                  <a:pt x="2178568" y="4076321"/>
                </a:lnTo>
                <a:lnTo>
                  <a:pt x="2178958" y="4112683"/>
                </a:lnTo>
                <a:lnTo>
                  <a:pt x="2179348" y="4148263"/>
                </a:lnTo>
                <a:lnTo>
                  <a:pt x="2178956" y="4184624"/>
                </a:lnTo>
                <a:lnTo>
                  <a:pt x="2178563" y="4220205"/>
                </a:lnTo>
                <a:lnTo>
                  <a:pt x="2178562" y="4256176"/>
                </a:lnTo>
                <a:lnTo>
                  <a:pt x="2178560" y="4292148"/>
                </a:lnTo>
                <a:lnTo>
                  <a:pt x="2178560" y="4328900"/>
                </a:lnTo>
                <a:lnTo>
                  <a:pt x="2178951" y="4364481"/>
                </a:lnTo>
                <a:lnTo>
                  <a:pt x="2178948" y="4400451"/>
                </a:lnTo>
                <a:lnTo>
                  <a:pt x="2178555" y="4436032"/>
                </a:lnTo>
                <a:lnTo>
                  <a:pt x="2178554" y="4472002"/>
                </a:lnTo>
                <a:lnTo>
                  <a:pt x="2178945" y="4508364"/>
                </a:lnTo>
                <a:lnTo>
                  <a:pt x="2178552" y="4544726"/>
                </a:lnTo>
                <a:lnTo>
                  <a:pt x="2178942" y="4580306"/>
                </a:lnTo>
                <a:lnTo>
                  <a:pt x="2178940" y="4616278"/>
                </a:lnTo>
                <a:lnTo>
                  <a:pt x="2179332" y="4622142"/>
                </a:lnTo>
                <a:lnTo>
                  <a:pt x="2178549" y="4629180"/>
                </a:lnTo>
                <a:lnTo>
                  <a:pt x="2178549" y="4636999"/>
                </a:lnTo>
                <a:lnTo>
                  <a:pt x="2178157" y="4644428"/>
                </a:lnTo>
                <a:lnTo>
                  <a:pt x="2177766" y="4651858"/>
                </a:lnTo>
                <a:lnTo>
                  <a:pt x="2176592" y="4661632"/>
                </a:lnTo>
                <a:lnTo>
                  <a:pt x="2175420" y="4670626"/>
                </a:lnTo>
                <a:lnTo>
                  <a:pt x="2174246" y="4678835"/>
                </a:lnTo>
                <a:lnTo>
                  <a:pt x="2172681" y="4688219"/>
                </a:lnTo>
                <a:lnTo>
                  <a:pt x="2171117" y="4697603"/>
                </a:lnTo>
                <a:lnTo>
                  <a:pt x="2168772" y="4706987"/>
                </a:lnTo>
                <a:lnTo>
                  <a:pt x="2166816" y="4715198"/>
                </a:lnTo>
                <a:lnTo>
                  <a:pt x="2164080" y="4724191"/>
                </a:lnTo>
                <a:lnTo>
                  <a:pt x="2161733" y="4733574"/>
                </a:lnTo>
                <a:lnTo>
                  <a:pt x="2158606" y="4742177"/>
                </a:lnTo>
                <a:lnTo>
                  <a:pt x="2155085" y="4751952"/>
                </a:lnTo>
                <a:lnTo>
                  <a:pt x="2151567" y="4760163"/>
                </a:lnTo>
                <a:lnTo>
                  <a:pt x="2147264" y="4769156"/>
                </a:lnTo>
                <a:lnTo>
                  <a:pt x="2143355" y="4777756"/>
                </a:lnTo>
                <a:lnTo>
                  <a:pt x="2139055" y="4787532"/>
                </a:lnTo>
                <a:lnTo>
                  <a:pt x="2134361" y="4796133"/>
                </a:lnTo>
                <a:lnTo>
                  <a:pt x="2128887" y="4805518"/>
                </a:lnTo>
                <a:lnTo>
                  <a:pt x="2123806" y="4814511"/>
                </a:lnTo>
                <a:lnTo>
                  <a:pt x="2117939" y="4822722"/>
                </a:lnTo>
                <a:lnTo>
                  <a:pt x="2111683" y="4832107"/>
                </a:lnTo>
                <a:lnTo>
                  <a:pt x="2105426" y="4841491"/>
                </a:lnTo>
                <a:lnTo>
                  <a:pt x="2097606" y="4850872"/>
                </a:lnTo>
                <a:lnTo>
                  <a:pt x="2090176" y="4859867"/>
                </a:lnTo>
                <a:lnTo>
                  <a:pt x="2082749" y="4868078"/>
                </a:lnTo>
                <a:lnTo>
                  <a:pt x="2073755" y="4877852"/>
                </a:lnTo>
                <a:lnTo>
                  <a:pt x="2064372" y="4886456"/>
                </a:lnTo>
                <a:lnTo>
                  <a:pt x="2054595" y="4895448"/>
                </a:lnTo>
                <a:lnTo>
                  <a:pt x="2044430" y="4904050"/>
                </a:lnTo>
                <a:lnTo>
                  <a:pt x="2031919" y="4914216"/>
                </a:lnTo>
                <a:lnTo>
                  <a:pt x="2019015" y="4923209"/>
                </a:lnTo>
                <a:lnTo>
                  <a:pt x="2004940" y="4931812"/>
                </a:lnTo>
                <a:lnTo>
                  <a:pt x="1990863" y="4940415"/>
                </a:lnTo>
                <a:lnTo>
                  <a:pt x="1980307" y="4946280"/>
                </a:lnTo>
                <a:lnTo>
                  <a:pt x="1968968" y="4951361"/>
                </a:lnTo>
                <a:lnTo>
                  <a:pt x="1956847" y="4956446"/>
                </a:lnTo>
                <a:lnTo>
                  <a:pt x="1945508" y="4961529"/>
                </a:lnTo>
                <a:lnTo>
                  <a:pt x="1934169" y="4965830"/>
                </a:lnTo>
                <a:lnTo>
                  <a:pt x="1921658" y="4969742"/>
                </a:lnTo>
                <a:lnTo>
                  <a:pt x="1909146" y="4972868"/>
                </a:lnTo>
                <a:lnTo>
                  <a:pt x="1897415" y="4975998"/>
                </a:lnTo>
                <a:lnTo>
                  <a:pt x="1877474" y="4980298"/>
                </a:lnTo>
                <a:lnTo>
                  <a:pt x="1857144" y="4983427"/>
                </a:lnTo>
                <a:lnTo>
                  <a:pt x="1836420" y="4984603"/>
                </a:lnTo>
                <a:lnTo>
                  <a:pt x="1815698" y="4985776"/>
                </a:lnTo>
                <a:lnTo>
                  <a:pt x="1794975" y="4984602"/>
                </a:lnTo>
                <a:lnTo>
                  <a:pt x="1773863" y="4983041"/>
                </a:lnTo>
                <a:lnTo>
                  <a:pt x="1754313" y="4979912"/>
                </a:lnTo>
                <a:lnTo>
                  <a:pt x="1733981" y="4976786"/>
                </a:lnTo>
                <a:lnTo>
                  <a:pt x="1721861" y="4973268"/>
                </a:lnTo>
                <a:lnTo>
                  <a:pt x="1709741" y="4969750"/>
                </a:lnTo>
                <a:lnTo>
                  <a:pt x="1697229" y="4965057"/>
                </a:lnTo>
                <a:lnTo>
                  <a:pt x="1685500" y="4961147"/>
                </a:lnTo>
                <a:lnTo>
                  <a:pt x="1673770" y="4956455"/>
                </a:lnTo>
                <a:lnTo>
                  <a:pt x="1662041" y="4951765"/>
                </a:lnTo>
                <a:lnTo>
                  <a:pt x="1651093" y="4946291"/>
                </a:lnTo>
                <a:lnTo>
                  <a:pt x="1640146" y="4940036"/>
                </a:lnTo>
                <a:lnTo>
                  <a:pt x="1626070" y="4932216"/>
                </a:lnTo>
                <a:lnTo>
                  <a:pt x="1612385" y="4923223"/>
                </a:lnTo>
                <a:lnTo>
                  <a:pt x="1599093" y="4913840"/>
                </a:lnTo>
                <a:lnTo>
                  <a:pt x="1586190" y="4904065"/>
                </a:lnTo>
                <a:lnTo>
                  <a:pt x="1576807" y="4895465"/>
                </a:lnTo>
                <a:lnTo>
                  <a:pt x="1567031" y="4886473"/>
                </a:lnTo>
                <a:lnTo>
                  <a:pt x="1557648" y="4877090"/>
                </a:lnTo>
                <a:lnTo>
                  <a:pt x="1548264" y="4867706"/>
                </a:lnTo>
                <a:lnTo>
                  <a:pt x="1540836" y="4859495"/>
                </a:lnTo>
                <a:lnTo>
                  <a:pt x="1533018" y="4850893"/>
                </a:lnTo>
                <a:lnTo>
                  <a:pt x="1525980" y="4841510"/>
                </a:lnTo>
                <a:lnTo>
                  <a:pt x="1519334" y="4832518"/>
                </a:lnTo>
                <a:lnTo>
                  <a:pt x="1513469" y="4823525"/>
                </a:lnTo>
                <a:lnTo>
                  <a:pt x="1507995" y="4814925"/>
                </a:lnTo>
                <a:lnTo>
                  <a:pt x="1502522" y="4805539"/>
                </a:lnTo>
                <a:lnTo>
                  <a:pt x="1497047" y="4796156"/>
                </a:lnTo>
                <a:lnTo>
                  <a:pt x="1492356" y="4787555"/>
                </a:lnTo>
                <a:lnTo>
                  <a:pt x="1487665" y="4778171"/>
                </a:lnTo>
                <a:lnTo>
                  <a:pt x="1483756" y="4769569"/>
                </a:lnTo>
                <a:lnTo>
                  <a:pt x="1480237" y="4760578"/>
                </a:lnTo>
                <a:lnTo>
                  <a:pt x="1476328" y="4751194"/>
                </a:lnTo>
                <a:lnTo>
                  <a:pt x="1472417" y="4742592"/>
                </a:lnTo>
                <a:lnTo>
                  <a:pt x="1470072" y="4733208"/>
                </a:lnTo>
                <a:lnTo>
                  <a:pt x="1467336" y="4724215"/>
                </a:lnTo>
                <a:lnTo>
                  <a:pt x="1464599" y="4715222"/>
                </a:lnTo>
                <a:lnTo>
                  <a:pt x="1462253" y="4706621"/>
                </a:lnTo>
                <a:lnTo>
                  <a:pt x="1460299" y="4696845"/>
                </a:lnTo>
                <a:lnTo>
                  <a:pt x="1458736" y="4688245"/>
                </a:lnTo>
                <a:lnTo>
                  <a:pt x="1457562" y="4679251"/>
                </a:lnTo>
                <a:lnTo>
                  <a:pt x="1455999" y="4669869"/>
                </a:lnTo>
                <a:lnTo>
                  <a:pt x="1455216" y="4661265"/>
                </a:lnTo>
                <a:lnTo>
                  <a:pt x="1453654" y="4651882"/>
                </a:lnTo>
                <a:lnTo>
                  <a:pt x="1452871" y="4644845"/>
                </a:lnTo>
                <a:lnTo>
                  <a:pt x="1452480" y="4637417"/>
                </a:lnTo>
                <a:lnTo>
                  <a:pt x="1452482" y="4629596"/>
                </a:lnTo>
                <a:lnTo>
                  <a:pt x="1452482" y="4622559"/>
                </a:lnTo>
                <a:lnTo>
                  <a:pt x="1452483" y="4616302"/>
                </a:lnTo>
                <a:lnTo>
                  <a:pt x="1452483" y="4581114"/>
                </a:lnTo>
                <a:lnTo>
                  <a:pt x="1452484" y="4544361"/>
                </a:lnTo>
                <a:lnTo>
                  <a:pt x="1452486" y="4508389"/>
                </a:lnTo>
                <a:lnTo>
                  <a:pt x="1452487" y="4472418"/>
                </a:lnTo>
                <a:lnTo>
                  <a:pt x="1452488" y="4436446"/>
                </a:lnTo>
                <a:lnTo>
                  <a:pt x="1452879" y="4400085"/>
                </a:lnTo>
                <a:lnTo>
                  <a:pt x="1452881" y="4364897"/>
                </a:lnTo>
                <a:lnTo>
                  <a:pt x="1452492" y="4328535"/>
                </a:lnTo>
                <a:lnTo>
                  <a:pt x="1452494" y="4292563"/>
                </a:lnTo>
                <a:lnTo>
                  <a:pt x="1452495" y="4256592"/>
                </a:lnTo>
                <a:lnTo>
                  <a:pt x="1452886" y="4220229"/>
                </a:lnTo>
                <a:lnTo>
                  <a:pt x="1452497" y="4183868"/>
                </a:lnTo>
                <a:lnTo>
                  <a:pt x="1452499" y="4148678"/>
                </a:lnTo>
                <a:lnTo>
                  <a:pt x="1452500" y="4112707"/>
                </a:lnTo>
                <a:lnTo>
                  <a:pt x="1452501" y="4076736"/>
                </a:lnTo>
                <a:lnTo>
                  <a:pt x="1452894" y="4040375"/>
                </a:lnTo>
                <a:lnTo>
                  <a:pt x="1452895" y="4004403"/>
                </a:lnTo>
                <a:lnTo>
                  <a:pt x="1453287" y="3968825"/>
                </a:lnTo>
                <a:lnTo>
                  <a:pt x="1452505" y="3932852"/>
                </a:lnTo>
                <a:lnTo>
                  <a:pt x="1452505" y="3896881"/>
                </a:lnTo>
                <a:lnTo>
                  <a:pt x="1452900" y="3860519"/>
                </a:lnTo>
                <a:lnTo>
                  <a:pt x="1452901" y="3824549"/>
                </a:lnTo>
                <a:lnTo>
                  <a:pt x="1452510" y="3788187"/>
                </a:lnTo>
                <a:lnTo>
                  <a:pt x="1452903" y="3752606"/>
                </a:lnTo>
                <a:lnTo>
                  <a:pt x="1452513" y="3717027"/>
                </a:lnTo>
                <a:lnTo>
                  <a:pt x="1452514" y="3681055"/>
                </a:lnTo>
                <a:lnTo>
                  <a:pt x="1452907" y="3644693"/>
                </a:lnTo>
                <a:lnTo>
                  <a:pt x="1452907" y="3608723"/>
                </a:lnTo>
                <a:lnTo>
                  <a:pt x="1452518" y="3572360"/>
                </a:lnTo>
                <a:lnTo>
                  <a:pt x="1452519" y="3537172"/>
                </a:lnTo>
                <a:lnTo>
                  <a:pt x="1452520" y="3501201"/>
                </a:lnTo>
                <a:lnTo>
                  <a:pt x="1452912" y="3464839"/>
                </a:lnTo>
                <a:lnTo>
                  <a:pt x="1452913" y="3428867"/>
                </a:lnTo>
                <a:lnTo>
                  <a:pt x="1452524" y="3392505"/>
                </a:lnTo>
                <a:lnTo>
                  <a:pt x="1452524" y="3356534"/>
                </a:lnTo>
                <a:lnTo>
                  <a:pt x="1452526" y="3321345"/>
                </a:lnTo>
                <a:lnTo>
                  <a:pt x="1452920" y="3284982"/>
                </a:lnTo>
                <a:lnTo>
                  <a:pt x="1452921" y="3249012"/>
                </a:lnTo>
                <a:lnTo>
                  <a:pt x="1452922" y="3213041"/>
                </a:lnTo>
                <a:lnTo>
                  <a:pt x="1452533" y="3176680"/>
                </a:lnTo>
                <a:lnTo>
                  <a:pt x="1452925" y="3140318"/>
                </a:lnTo>
                <a:lnTo>
                  <a:pt x="1452925" y="3105128"/>
                </a:lnTo>
                <a:lnTo>
                  <a:pt x="1452927" y="3069157"/>
                </a:lnTo>
                <a:lnTo>
                  <a:pt x="1452928" y="3033186"/>
                </a:lnTo>
                <a:lnTo>
                  <a:pt x="1452539" y="2996823"/>
                </a:lnTo>
                <a:lnTo>
                  <a:pt x="1452930" y="2960462"/>
                </a:lnTo>
                <a:lnTo>
                  <a:pt x="1453323" y="2924882"/>
                </a:lnTo>
                <a:lnTo>
                  <a:pt x="1452933" y="2889302"/>
                </a:lnTo>
                <a:lnTo>
                  <a:pt x="1452934" y="2853330"/>
                </a:lnTo>
                <a:lnTo>
                  <a:pt x="1452935" y="2817359"/>
                </a:lnTo>
                <a:lnTo>
                  <a:pt x="1452546" y="2780996"/>
                </a:lnTo>
                <a:lnTo>
                  <a:pt x="1452937" y="2744635"/>
                </a:lnTo>
                <a:lnTo>
                  <a:pt x="1453330" y="2709055"/>
                </a:lnTo>
                <a:lnTo>
                  <a:pt x="1452939" y="2673475"/>
                </a:lnTo>
                <a:lnTo>
                  <a:pt x="1452941" y="2637502"/>
                </a:lnTo>
                <a:lnTo>
                  <a:pt x="1452553" y="2601142"/>
                </a:lnTo>
                <a:lnTo>
                  <a:pt x="1452944" y="2580420"/>
                </a:lnTo>
                <a:lnTo>
                  <a:pt x="1452944" y="2572601"/>
                </a:lnTo>
                <a:lnTo>
                  <a:pt x="1452944" y="2564779"/>
                </a:lnTo>
                <a:lnTo>
                  <a:pt x="1452162" y="2556178"/>
                </a:lnTo>
                <a:lnTo>
                  <a:pt x="1451380" y="2546793"/>
                </a:lnTo>
                <a:lnTo>
                  <a:pt x="1450600" y="2538192"/>
                </a:lnTo>
                <a:lnTo>
                  <a:pt x="1449427" y="2529201"/>
                </a:lnTo>
                <a:lnTo>
                  <a:pt x="1448253" y="2520207"/>
                </a:lnTo>
                <a:lnTo>
                  <a:pt x="1446300" y="2511214"/>
                </a:lnTo>
                <a:lnTo>
                  <a:pt x="1444736" y="2501830"/>
                </a:lnTo>
                <a:lnTo>
                  <a:pt x="1442389" y="2493229"/>
                </a:lnTo>
                <a:lnTo>
                  <a:pt x="1440045" y="2483845"/>
                </a:lnTo>
                <a:lnTo>
                  <a:pt x="1437308" y="2474853"/>
                </a:lnTo>
                <a:lnTo>
                  <a:pt x="1434571" y="2465861"/>
                </a:lnTo>
                <a:lnTo>
                  <a:pt x="1431443" y="2457259"/>
                </a:lnTo>
                <a:lnTo>
                  <a:pt x="1427925" y="2448266"/>
                </a:lnTo>
                <a:lnTo>
                  <a:pt x="1424798" y="2438883"/>
                </a:lnTo>
                <a:lnTo>
                  <a:pt x="1420887" y="2430281"/>
                </a:lnTo>
                <a:lnTo>
                  <a:pt x="1416588" y="2421288"/>
                </a:lnTo>
                <a:lnTo>
                  <a:pt x="1411504" y="2412295"/>
                </a:lnTo>
                <a:lnTo>
                  <a:pt x="1406814" y="2402911"/>
                </a:lnTo>
                <a:lnTo>
                  <a:pt x="1401731" y="2394701"/>
                </a:lnTo>
                <a:lnTo>
                  <a:pt x="1396256" y="2385318"/>
                </a:lnTo>
                <a:lnTo>
                  <a:pt x="1390002" y="2375934"/>
                </a:lnTo>
                <a:lnTo>
                  <a:pt x="1383747" y="2366550"/>
                </a:lnTo>
                <a:lnTo>
                  <a:pt x="1376708" y="2357948"/>
                </a:lnTo>
                <a:lnTo>
                  <a:pt x="1370061" y="2348956"/>
                </a:lnTo>
                <a:lnTo>
                  <a:pt x="1362242" y="2340355"/>
                </a:lnTo>
                <a:lnTo>
                  <a:pt x="1353641" y="2330970"/>
                </a:lnTo>
                <a:lnTo>
                  <a:pt x="1345041" y="2322370"/>
                </a:lnTo>
                <a:lnTo>
                  <a:pt x="1336047" y="2313377"/>
                </a:lnTo>
                <a:lnTo>
                  <a:pt x="1325492" y="2303603"/>
                </a:lnTo>
                <a:lnTo>
                  <a:pt x="1313762" y="2295001"/>
                </a:lnTo>
                <a:lnTo>
                  <a:pt x="1302815" y="2285619"/>
                </a:lnTo>
                <a:lnTo>
                  <a:pt x="1290303" y="2277018"/>
                </a:lnTo>
                <a:lnTo>
                  <a:pt x="1273100" y="2266853"/>
                </a:lnTo>
                <a:lnTo>
                  <a:pt x="1256288" y="2257860"/>
                </a:lnTo>
                <a:lnTo>
                  <a:pt x="1238693" y="2248867"/>
                </a:lnTo>
                <a:lnTo>
                  <a:pt x="1220317" y="2241440"/>
                </a:lnTo>
                <a:lnTo>
                  <a:pt x="1204677" y="2235967"/>
                </a:lnTo>
                <a:lnTo>
                  <a:pt x="1189428" y="2230884"/>
                </a:lnTo>
                <a:lnTo>
                  <a:pt x="1173789" y="2226975"/>
                </a:lnTo>
                <a:lnTo>
                  <a:pt x="1157368" y="2223848"/>
                </a:lnTo>
                <a:lnTo>
                  <a:pt x="1140947" y="2220720"/>
                </a:lnTo>
                <a:lnTo>
                  <a:pt x="1124134" y="2218764"/>
                </a:lnTo>
                <a:lnTo>
                  <a:pt x="1107321" y="2217592"/>
                </a:lnTo>
                <a:lnTo>
                  <a:pt x="1090117" y="2217593"/>
                </a:lnTo>
                <a:lnTo>
                  <a:pt x="1072133" y="2217593"/>
                </a:lnTo>
                <a:lnTo>
                  <a:pt x="1055711" y="2218377"/>
                </a:lnTo>
                <a:lnTo>
                  <a:pt x="1039290" y="2220723"/>
                </a:lnTo>
                <a:lnTo>
                  <a:pt x="1022475" y="2223461"/>
                </a:lnTo>
                <a:lnTo>
                  <a:pt x="1006446" y="2226980"/>
                </a:lnTo>
                <a:lnTo>
                  <a:pt x="990805" y="2230890"/>
                </a:lnTo>
                <a:lnTo>
                  <a:pt x="975166" y="2235584"/>
                </a:lnTo>
                <a:lnTo>
                  <a:pt x="959526" y="2241840"/>
                </a:lnTo>
                <a:lnTo>
                  <a:pt x="941541" y="2248879"/>
                </a:lnTo>
                <a:lnTo>
                  <a:pt x="923946" y="2257870"/>
                </a:lnTo>
                <a:lnTo>
                  <a:pt x="906742" y="2267256"/>
                </a:lnTo>
                <a:lnTo>
                  <a:pt x="889539" y="2277421"/>
                </a:lnTo>
                <a:lnTo>
                  <a:pt x="877808" y="2286023"/>
                </a:lnTo>
                <a:lnTo>
                  <a:pt x="866469" y="2295016"/>
                </a:lnTo>
                <a:lnTo>
                  <a:pt x="854738" y="2303619"/>
                </a:lnTo>
                <a:lnTo>
                  <a:pt x="843791" y="2313785"/>
                </a:lnTo>
                <a:lnTo>
                  <a:pt x="835189" y="2322389"/>
                </a:lnTo>
                <a:lnTo>
                  <a:pt x="826196" y="2331380"/>
                </a:lnTo>
                <a:lnTo>
                  <a:pt x="817984" y="2340373"/>
                </a:lnTo>
                <a:lnTo>
                  <a:pt x="810165" y="2348975"/>
                </a:lnTo>
                <a:lnTo>
                  <a:pt x="803517" y="2357968"/>
                </a:lnTo>
                <a:lnTo>
                  <a:pt x="796479" y="2366570"/>
                </a:lnTo>
                <a:lnTo>
                  <a:pt x="790223" y="2375956"/>
                </a:lnTo>
                <a:lnTo>
                  <a:pt x="783968" y="2385339"/>
                </a:lnTo>
                <a:lnTo>
                  <a:pt x="778492" y="2394722"/>
                </a:lnTo>
                <a:lnTo>
                  <a:pt x="772628" y="2402934"/>
                </a:lnTo>
                <a:lnTo>
                  <a:pt x="768717" y="2412317"/>
                </a:lnTo>
                <a:lnTo>
                  <a:pt x="763635" y="2421309"/>
                </a:lnTo>
                <a:lnTo>
                  <a:pt x="759333" y="2430303"/>
                </a:lnTo>
                <a:lnTo>
                  <a:pt x="755422" y="2438905"/>
                </a:lnTo>
                <a:lnTo>
                  <a:pt x="751903" y="2448679"/>
                </a:lnTo>
                <a:lnTo>
                  <a:pt x="748385" y="2457674"/>
                </a:lnTo>
                <a:lnTo>
                  <a:pt x="745647" y="2466666"/>
                </a:lnTo>
                <a:lnTo>
                  <a:pt x="742520" y="2475268"/>
                </a:lnTo>
                <a:lnTo>
                  <a:pt x="739782" y="2484261"/>
                </a:lnTo>
                <a:lnTo>
                  <a:pt x="737045" y="2493253"/>
                </a:lnTo>
                <a:lnTo>
                  <a:pt x="735090" y="2502247"/>
                </a:lnTo>
                <a:lnTo>
                  <a:pt x="733916" y="2511240"/>
                </a:lnTo>
                <a:lnTo>
                  <a:pt x="731961" y="2520231"/>
                </a:lnTo>
                <a:lnTo>
                  <a:pt x="730397" y="2529616"/>
                </a:lnTo>
                <a:lnTo>
                  <a:pt x="729615" y="2538217"/>
                </a:lnTo>
                <a:lnTo>
                  <a:pt x="728441" y="2547210"/>
                </a:lnTo>
                <a:lnTo>
                  <a:pt x="728050" y="2556204"/>
                </a:lnTo>
                <a:lnTo>
                  <a:pt x="727266" y="2565587"/>
                </a:lnTo>
                <a:lnTo>
                  <a:pt x="726876" y="2573015"/>
                </a:lnTo>
                <a:lnTo>
                  <a:pt x="726875" y="2580835"/>
                </a:lnTo>
                <a:lnTo>
                  <a:pt x="726874" y="2601167"/>
                </a:lnTo>
                <a:lnTo>
                  <a:pt x="726874" y="2637138"/>
                </a:lnTo>
                <a:lnTo>
                  <a:pt x="726872" y="2673892"/>
                </a:lnTo>
                <a:lnTo>
                  <a:pt x="726480" y="2709472"/>
                </a:lnTo>
                <a:lnTo>
                  <a:pt x="726870" y="2745052"/>
                </a:lnTo>
                <a:lnTo>
                  <a:pt x="726867" y="2781022"/>
                </a:lnTo>
                <a:lnTo>
                  <a:pt x="726868" y="2816994"/>
                </a:lnTo>
                <a:lnTo>
                  <a:pt x="726867" y="2853748"/>
                </a:lnTo>
                <a:lnTo>
                  <a:pt x="726864" y="2889718"/>
                </a:lnTo>
                <a:lnTo>
                  <a:pt x="726474" y="2925297"/>
                </a:lnTo>
                <a:lnTo>
                  <a:pt x="726862" y="2960878"/>
                </a:lnTo>
                <a:lnTo>
                  <a:pt x="726862" y="2996848"/>
                </a:lnTo>
                <a:lnTo>
                  <a:pt x="726860" y="3032820"/>
                </a:lnTo>
                <a:lnTo>
                  <a:pt x="726859" y="3069572"/>
                </a:lnTo>
                <a:lnTo>
                  <a:pt x="726858" y="3105544"/>
                </a:lnTo>
                <a:lnTo>
                  <a:pt x="726856" y="3140733"/>
                </a:lnTo>
                <a:lnTo>
                  <a:pt x="726856" y="3176704"/>
                </a:lnTo>
                <a:lnTo>
                  <a:pt x="726854" y="3212675"/>
                </a:lnTo>
                <a:lnTo>
                  <a:pt x="726852" y="3249427"/>
                </a:lnTo>
                <a:lnTo>
                  <a:pt x="726852" y="3285399"/>
                </a:lnTo>
                <a:lnTo>
                  <a:pt x="726850" y="3321371"/>
                </a:lnTo>
                <a:lnTo>
                  <a:pt x="726849" y="3356559"/>
                </a:lnTo>
                <a:lnTo>
                  <a:pt x="726848" y="3392531"/>
                </a:lnTo>
                <a:lnTo>
                  <a:pt x="726454" y="3428892"/>
                </a:lnTo>
                <a:lnTo>
                  <a:pt x="726845" y="3465255"/>
                </a:lnTo>
                <a:lnTo>
                  <a:pt x="726844" y="3501226"/>
                </a:lnTo>
                <a:lnTo>
                  <a:pt x="726842" y="3537197"/>
                </a:lnTo>
                <a:lnTo>
                  <a:pt x="726840" y="3572385"/>
                </a:lnTo>
                <a:lnTo>
                  <a:pt x="726449" y="3608747"/>
                </a:lnTo>
                <a:lnTo>
                  <a:pt x="726840" y="3645111"/>
                </a:lnTo>
                <a:lnTo>
                  <a:pt x="726837" y="3681080"/>
                </a:lnTo>
                <a:lnTo>
                  <a:pt x="726835" y="3717052"/>
                </a:lnTo>
                <a:lnTo>
                  <a:pt x="726444" y="3753414"/>
                </a:lnTo>
                <a:lnTo>
                  <a:pt x="726443" y="3788603"/>
                </a:lnTo>
                <a:lnTo>
                  <a:pt x="726441" y="3824574"/>
                </a:lnTo>
                <a:lnTo>
                  <a:pt x="726830" y="3860936"/>
                </a:lnTo>
                <a:lnTo>
                  <a:pt x="726830" y="3896907"/>
                </a:lnTo>
                <a:lnTo>
                  <a:pt x="726829" y="3932878"/>
                </a:lnTo>
                <a:lnTo>
                  <a:pt x="726827" y="3968067"/>
                </a:lnTo>
                <a:lnTo>
                  <a:pt x="726436" y="4004429"/>
                </a:lnTo>
                <a:lnTo>
                  <a:pt x="726825" y="4040791"/>
                </a:lnTo>
                <a:lnTo>
                  <a:pt x="726823" y="4076763"/>
                </a:lnTo>
                <a:lnTo>
                  <a:pt x="726823" y="4112733"/>
                </a:lnTo>
                <a:lnTo>
                  <a:pt x="726430" y="4149095"/>
                </a:lnTo>
                <a:lnTo>
                  <a:pt x="726430" y="4168644"/>
                </a:lnTo>
                <a:lnTo>
                  <a:pt x="726428" y="4176464"/>
                </a:lnTo>
                <a:lnTo>
                  <a:pt x="726039" y="4184675"/>
                </a:lnTo>
                <a:lnTo>
                  <a:pt x="725646" y="4193668"/>
                </a:lnTo>
                <a:lnTo>
                  <a:pt x="724473" y="4202661"/>
                </a:lnTo>
                <a:lnTo>
                  <a:pt x="724474" y="4212045"/>
                </a:lnTo>
                <a:lnTo>
                  <a:pt x="722519" y="4220255"/>
                </a:lnTo>
                <a:lnTo>
                  <a:pt x="720953" y="4229640"/>
                </a:lnTo>
                <a:lnTo>
                  <a:pt x="719780" y="4238632"/>
                </a:lnTo>
                <a:lnTo>
                  <a:pt x="717825" y="4247625"/>
                </a:lnTo>
                <a:lnTo>
                  <a:pt x="715870" y="4256618"/>
                </a:lnTo>
                <a:lnTo>
                  <a:pt x="713523" y="4266001"/>
                </a:lnTo>
                <a:lnTo>
                  <a:pt x="710787" y="4274994"/>
                </a:lnTo>
                <a:lnTo>
                  <a:pt x="708049" y="4283987"/>
                </a:lnTo>
                <a:lnTo>
                  <a:pt x="704922" y="4292589"/>
                </a:lnTo>
                <a:lnTo>
                  <a:pt x="701793" y="4301973"/>
                </a:lnTo>
                <a:lnTo>
                  <a:pt x="697882" y="4310575"/>
                </a:lnTo>
                <a:lnTo>
                  <a:pt x="693580" y="4319567"/>
                </a:lnTo>
                <a:lnTo>
                  <a:pt x="689671" y="4328951"/>
                </a:lnTo>
                <a:lnTo>
                  <a:pt x="684587" y="4337944"/>
                </a:lnTo>
                <a:lnTo>
                  <a:pt x="680287" y="4346938"/>
                </a:lnTo>
                <a:lnTo>
                  <a:pt x="674812" y="4356321"/>
                </a:lnTo>
                <a:lnTo>
                  <a:pt x="669730" y="4364532"/>
                </a:lnTo>
                <a:lnTo>
                  <a:pt x="663082" y="4373526"/>
                </a:lnTo>
                <a:lnTo>
                  <a:pt x="656826" y="4382909"/>
                </a:lnTo>
                <a:lnTo>
                  <a:pt x="650178" y="4391903"/>
                </a:lnTo>
                <a:lnTo>
                  <a:pt x="643140" y="4400503"/>
                </a:lnTo>
                <a:lnTo>
                  <a:pt x="634538" y="4409889"/>
                </a:lnTo>
                <a:lnTo>
                  <a:pt x="626718" y="4419274"/>
                </a:lnTo>
                <a:lnTo>
                  <a:pt x="617725" y="4428266"/>
                </a:lnTo>
                <a:lnTo>
                  <a:pt x="608341" y="4436086"/>
                </a:lnTo>
                <a:lnTo>
                  <a:pt x="597393" y="4446250"/>
                </a:lnTo>
                <a:lnTo>
                  <a:pt x="586446" y="4455635"/>
                </a:lnTo>
                <a:lnTo>
                  <a:pt x="574716" y="4464237"/>
                </a:lnTo>
                <a:lnTo>
                  <a:pt x="562595" y="4472449"/>
                </a:lnTo>
                <a:lnTo>
                  <a:pt x="545390" y="4482615"/>
                </a:lnTo>
                <a:lnTo>
                  <a:pt x="527796" y="4492391"/>
                </a:lnTo>
                <a:lnTo>
                  <a:pt x="509810" y="4500992"/>
                </a:lnTo>
                <a:lnTo>
                  <a:pt x="491041" y="4508814"/>
                </a:lnTo>
                <a:lnTo>
                  <a:pt x="476184" y="4513507"/>
                </a:lnTo>
                <a:lnTo>
                  <a:pt x="460936" y="4518589"/>
                </a:lnTo>
                <a:lnTo>
                  <a:pt x="445295" y="4522500"/>
                </a:lnTo>
                <a:lnTo>
                  <a:pt x="428874" y="4525629"/>
                </a:lnTo>
                <a:lnTo>
                  <a:pt x="413234" y="4528757"/>
                </a:lnTo>
                <a:lnTo>
                  <a:pt x="397203" y="4529930"/>
                </a:lnTo>
                <a:lnTo>
                  <a:pt x="380000" y="4531496"/>
                </a:lnTo>
                <a:lnTo>
                  <a:pt x="363578" y="4531495"/>
                </a:lnTo>
                <a:lnTo>
                  <a:pt x="346766" y="4531107"/>
                </a:lnTo>
                <a:lnTo>
                  <a:pt x="329954" y="4529932"/>
                </a:lnTo>
                <a:lnTo>
                  <a:pt x="313923" y="4528761"/>
                </a:lnTo>
                <a:lnTo>
                  <a:pt x="297111" y="4526024"/>
                </a:lnTo>
                <a:lnTo>
                  <a:pt x="281862" y="4522505"/>
                </a:lnTo>
                <a:lnTo>
                  <a:pt x="266223" y="4518596"/>
                </a:lnTo>
                <a:lnTo>
                  <a:pt x="250975" y="4513513"/>
                </a:lnTo>
                <a:lnTo>
                  <a:pt x="235725" y="4508430"/>
                </a:lnTo>
                <a:lnTo>
                  <a:pt x="216957" y="4501395"/>
                </a:lnTo>
                <a:lnTo>
                  <a:pt x="199365" y="4492403"/>
                </a:lnTo>
                <a:lnTo>
                  <a:pt x="181770" y="4482628"/>
                </a:lnTo>
                <a:lnTo>
                  <a:pt x="164567" y="4472464"/>
                </a:lnTo>
                <a:lnTo>
                  <a:pt x="152446" y="4464252"/>
                </a:lnTo>
                <a:lnTo>
                  <a:pt x="140717" y="4455652"/>
                </a:lnTo>
                <a:lnTo>
                  <a:pt x="129769" y="4446268"/>
                </a:lnTo>
                <a:lnTo>
                  <a:pt x="118040" y="4436884"/>
                </a:lnTo>
                <a:lnTo>
                  <a:pt x="109439" y="4428283"/>
                </a:lnTo>
                <a:lnTo>
                  <a:pt x="100446" y="4419290"/>
                </a:lnTo>
                <a:lnTo>
                  <a:pt x="92627" y="4409907"/>
                </a:lnTo>
                <a:lnTo>
                  <a:pt x="84025" y="4400525"/>
                </a:lnTo>
                <a:lnTo>
                  <a:pt x="76988" y="4391923"/>
                </a:lnTo>
                <a:lnTo>
                  <a:pt x="70341" y="4382930"/>
                </a:lnTo>
                <a:lnTo>
                  <a:pt x="64086" y="4373547"/>
                </a:lnTo>
                <a:lnTo>
                  <a:pt x="57440" y="4364555"/>
                </a:lnTo>
                <a:lnTo>
                  <a:pt x="52357" y="4356343"/>
                </a:lnTo>
                <a:lnTo>
                  <a:pt x="46883" y="4346959"/>
                </a:lnTo>
                <a:lnTo>
                  <a:pt x="42191" y="4338359"/>
                </a:lnTo>
                <a:lnTo>
                  <a:pt x="37500" y="4328974"/>
                </a:lnTo>
                <a:lnTo>
                  <a:pt x="33589" y="4319591"/>
                </a:lnTo>
                <a:lnTo>
                  <a:pt x="29682" y="4310989"/>
                </a:lnTo>
                <a:lnTo>
                  <a:pt x="25381" y="4301996"/>
                </a:lnTo>
                <a:lnTo>
                  <a:pt x="22253" y="4292614"/>
                </a:lnTo>
                <a:lnTo>
                  <a:pt x="19125" y="4284011"/>
                </a:lnTo>
                <a:lnTo>
                  <a:pt x="16388" y="4275019"/>
                </a:lnTo>
                <a:lnTo>
                  <a:pt x="13653" y="4266027"/>
                </a:lnTo>
                <a:lnTo>
                  <a:pt x="11306" y="4256643"/>
                </a:lnTo>
                <a:lnTo>
                  <a:pt x="9351" y="4247650"/>
                </a:lnTo>
                <a:lnTo>
                  <a:pt x="7788" y="4239048"/>
                </a:lnTo>
                <a:lnTo>
                  <a:pt x="6224" y="4229665"/>
                </a:lnTo>
                <a:lnTo>
                  <a:pt x="3878" y="4221062"/>
                </a:lnTo>
                <a:lnTo>
                  <a:pt x="3097" y="4212461"/>
                </a:lnTo>
                <a:lnTo>
                  <a:pt x="2706" y="4202685"/>
                </a:lnTo>
                <a:lnTo>
                  <a:pt x="1924" y="4194084"/>
                </a:lnTo>
                <a:lnTo>
                  <a:pt x="1143" y="4184701"/>
                </a:lnTo>
                <a:lnTo>
                  <a:pt x="752" y="4176490"/>
                </a:lnTo>
                <a:lnTo>
                  <a:pt x="753" y="4168670"/>
                </a:lnTo>
                <a:lnTo>
                  <a:pt x="753" y="4149121"/>
                </a:lnTo>
                <a:lnTo>
                  <a:pt x="754" y="4113148"/>
                </a:lnTo>
                <a:lnTo>
                  <a:pt x="365" y="4076788"/>
                </a:lnTo>
                <a:lnTo>
                  <a:pt x="367" y="4040816"/>
                </a:lnTo>
                <a:lnTo>
                  <a:pt x="758" y="4004453"/>
                </a:lnTo>
                <a:lnTo>
                  <a:pt x="367" y="3968874"/>
                </a:lnTo>
                <a:lnTo>
                  <a:pt x="761" y="3933294"/>
                </a:lnTo>
                <a:lnTo>
                  <a:pt x="762" y="3897322"/>
                </a:lnTo>
                <a:lnTo>
                  <a:pt x="372" y="3860961"/>
                </a:lnTo>
                <a:lnTo>
                  <a:pt x="764" y="3824598"/>
                </a:lnTo>
                <a:lnTo>
                  <a:pt x="767" y="3788628"/>
                </a:lnTo>
                <a:lnTo>
                  <a:pt x="377" y="3753049"/>
                </a:lnTo>
                <a:lnTo>
                  <a:pt x="768" y="3717467"/>
                </a:lnTo>
                <a:lnTo>
                  <a:pt x="378" y="3681106"/>
                </a:lnTo>
                <a:lnTo>
                  <a:pt x="770" y="3644744"/>
                </a:lnTo>
                <a:lnTo>
                  <a:pt x="773" y="3608773"/>
                </a:lnTo>
                <a:lnTo>
                  <a:pt x="382" y="3573193"/>
                </a:lnTo>
                <a:lnTo>
                  <a:pt x="384" y="3537221"/>
                </a:lnTo>
                <a:lnTo>
                  <a:pt x="775" y="3501643"/>
                </a:lnTo>
                <a:lnTo>
                  <a:pt x="778" y="3464889"/>
                </a:lnTo>
                <a:lnTo>
                  <a:pt x="779" y="3428918"/>
                </a:lnTo>
                <a:lnTo>
                  <a:pt x="779" y="3392947"/>
                </a:lnTo>
                <a:lnTo>
                  <a:pt x="389" y="3357366"/>
                </a:lnTo>
                <a:lnTo>
                  <a:pt x="0" y="3321005"/>
                </a:lnTo>
                <a:lnTo>
                  <a:pt x="784" y="3285033"/>
                </a:lnTo>
                <a:lnTo>
                  <a:pt x="784" y="3249063"/>
                </a:lnTo>
                <a:lnTo>
                  <a:pt x="785" y="3213092"/>
                </a:lnTo>
                <a:lnTo>
                  <a:pt x="787" y="3177120"/>
                </a:lnTo>
                <a:lnTo>
                  <a:pt x="396" y="3141539"/>
                </a:lnTo>
                <a:lnTo>
                  <a:pt x="790" y="3105960"/>
                </a:lnTo>
                <a:lnTo>
                  <a:pt x="790" y="3069208"/>
                </a:lnTo>
                <a:lnTo>
                  <a:pt x="792" y="3033236"/>
                </a:lnTo>
                <a:lnTo>
                  <a:pt x="792" y="2997265"/>
                </a:lnTo>
                <a:lnTo>
                  <a:pt x="795" y="2961294"/>
                </a:lnTo>
                <a:lnTo>
                  <a:pt x="13" y="2925322"/>
                </a:lnTo>
                <a:lnTo>
                  <a:pt x="797" y="2889352"/>
                </a:lnTo>
                <a:lnTo>
                  <a:pt x="797" y="2853381"/>
                </a:lnTo>
                <a:lnTo>
                  <a:pt x="800" y="2817410"/>
                </a:lnTo>
                <a:lnTo>
                  <a:pt x="802" y="2781438"/>
                </a:lnTo>
                <a:lnTo>
                  <a:pt x="1193" y="2745077"/>
                </a:lnTo>
                <a:lnTo>
                  <a:pt x="412" y="2709106"/>
                </a:lnTo>
                <a:lnTo>
                  <a:pt x="804" y="2673524"/>
                </a:lnTo>
                <a:lnTo>
                  <a:pt x="806" y="2637555"/>
                </a:lnTo>
                <a:lnTo>
                  <a:pt x="807" y="2601583"/>
                </a:lnTo>
                <a:lnTo>
                  <a:pt x="1199" y="2565220"/>
                </a:lnTo>
                <a:lnTo>
                  <a:pt x="810" y="2528860"/>
                </a:lnTo>
                <a:lnTo>
                  <a:pt x="419" y="2493279"/>
                </a:lnTo>
                <a:lnTo>
                  <a:pt x="813" y="2457699"/>
                </a:lnTo>
                <a:lnTo>
                  <a:pt x="813" y="2421727"/>
                </a:lnTo>
                <a:lnTo>
                  <a:pt x="1205" y="2385365"/>
                </a:lnTo>
                <a:lnTo>
                  <a:pt x="1207" y="2349394"/>
                </a:lnTo>
                <a:lnTo>
                  <a:pt x="425" y="2313424"/>
                </a:lnTo>
                <a:lnTo>
                  <a:pt x="819" y="2277844"/>
                </a:lnTo>
                <a:lnTo>
                  <a:pt x="820" y="2241872"/>
                </a:lnTo>
                <a:lnTo>
                  <a:pt x="820" y="2205901"/>
                </a:lnTo>
                <a:lnTo>
                  <a:pt x="1214" y="2169540"/>
                </a:lnTo>
                <a:lnTo>
                  <a:pt x="822" y="2133178"/>
                </a:lnTo>
                <a:lnTo>
                  <a:pt x="435" y="2097597"/>
                </a:lnTo>
                <a:lnTo>
                  <a:pt x="826" y="2062016"/>
                </a:lnTo>
                <a:lnTo>
                  <a:pt x="827" y="2026047"/>
                </a:lnTo>
                <a:lnTo>
                  <a:pt x="1219" y="1989684"/>
                </a:lnTo>
                <a:lnTo>
                  <a:pt x="1219" y="1953714"/>
                </a:lnTo>
                <a:lnTo>
                  <a:pt x="831" y="1917351"/>
                </a:lnTo>
                <a:lnTo>
                  <a:pt x="440" y="1881771"/>
                </a:lnTo>
                <a:lnTo>
                  <a:pt x="833" y="1846192"/>
                </a:lnTo>
                <a:lnTo>
                  <a:pt x="1226" y="1809828"/>
                </a:lnTo>
                <a:lnTo>
                  <a:pt x="1227" y="1773857"/>
                </a:lnTo>
                <a:lnTo>
                  <a:pt x="836" y="1737496"/>
                </a:lnTo>
                <a:lnTo>
                  <a:pt x="838" y="1701525"/>
                </a:lnTo>
                <a:lnTo>
                  <a:pt x="448" y="1665945"/>
                </a:lnTo>
                <a:lnTo>
                  <a:pt x="1232" y="1629973"/>
                </a:lnTo>
                <a:lnTo>
                  <a:pt x="1232" y="1594003"/>
                </a:lnTo>
                <a:lnTo>
                  <a:pt x="1234" y="1558032"/>
                </a:lnTo>
                <a:lnTo>
                  <a:pt x="844" y="1521669"/>
                </a:lnTo>
                <a:lnTo>
                  <a:pt x="1236" y="1485307"/>
                </a:lnTo>
                <a:lnTo>
                  <a:pt x="848" y="1449727"/>
                </a:lnTo>
                <a:lnTo>
                  <a:pt x="1239" y="1414147"/>
                </a:lnTo>
                <a:lnTo>
                  <a:pt x="1241" y="1378177"/>
                </a:lnTo>
                <a:lnTo>
                  <a:pt x="850" y="1341813"/>
                </a:lnTo>
                <a:lnTo>
                  <a:pt x="852" y="1305843"/>
                </a:lnTo>
                <a:lnTo>
                  <a:pt x="462" y="1270263"/>
                </a:lnTo>
                <a:lnTo>
                  <a:pt x="1246" y="1234293"/>
                </a:lnTo>
                <a:lnTo>
                  <a:pt x="1246" y="1198321"/>
                </a:lnTo>
                <a:lnTo>
                  <a:pt x="1248" y="1162350"/>
                </a:lnTo>
                <a:lnTo>
                  <a:pt x="859" y="1125987"/>
                </a:lnTo>
                <a:lnTo>
                  <a:pt x="1250" y="1089626"/>
                </a:lnTo>
                <a:lnTo>
                  <a:pt x="860" y="1054046"/>
                </a:lnTo>
                <a:lnTo>
                  <a:pt x="1253" y="1018465"/>
                </a:lnTo>
                <a:lnTo>
                  <a:pt x="1253" y="982494"/>
                </a:lnTo>
                <a:lnTo>
                  <a:pt x="865" y="946133"/>
                </a:lnTo>
                <a:lnTo>
                  <a:pt x="1257" y="909770"/>
                </a:lnTo>
                <a:lnTo>
                  <a:pt x="1258" y="873799"/>
                </a:lnTo>
                <a:lnTo>
                  <a:pt x="869" y="838220"/>
                </a:lnTo>
                <a:lnTo>
                  <a:pt x="1260" y="802639"/>
                </a:lnTo>
                <a:lnTo>
                  <a:pt x="1263" y="766668"/>
                </a:lnTo>
                <a:lnTo>
                  <a:pt x="1263" y="729915"/>
                </a:lnTo>
                <a:lnTo>
                  <a:pt x="1264" y="693943"/>
                </a:lnTo>
                <a:lnTo>
                  <a:pt x="1265" y="657974"/>
                </a:lnTo>
                <a:lnTo>
                  <a:pt x="876" y="622393"/>
                </a:lnTo>
                <a:lnTo>
                  <a:pt x="1269" y="586813"/>
                </a:lnTo>
                <a:lnTo>
                  <a:pt x="1269" y="550059"/>
                </a:lnTo>
                <a:lnTo>
                  <a:pt x="1271" y="514089"/>
                </a:lnTo>
                <a:lnTo>
                  <a:pt x="1271" y="478118"/>
                </a:lnTo>
                <a:lnTo>
                  <a:pt x="1272" y="442146"/>
                </a:lnTo>
                <a:lnTo>
                  <a:pt x="1274" y="406958"/>
                </a:lnTo>
                <a:lnTo>
                  <a:pt x="1275" y="370987"/>
                </a:lnTo>
                <a:lnTo>
                  <a:pt x="1277" y="334233"/>
                </a:lnTo>
                <a:lnTo>
                  <a:pt x="1278" y="298263"/>
                </a:lnTo>
                <a:lnTo>
                  <a:pt x="1279" y="262292"/>
                </a:lnTo>
                <a:lnTo>
                  <a:pt x="889" y="226711"/>
                </a:lnTo>
                <a:lnTo>
                  <a:pt x="1282" y="191132"/>
                </a:lnTo>
                <a:lnTo>
                  <a:pt x="1284" y="154378"/>
                </a:lnTo>
                <a:lnTo>
                  <a:pt x="1284" y="118407"/>
                </a:lnTo>
                <a:lnTo>
                  <a:pt x="1285" y="82436"/>
                </a:lnTo>
                <a:lnTo>
                  <a:pt x="1287" y="46466"/>
                </a:lnTo>
                <a:lnTo>
                  <a:pt x="897" y="10885"/>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Title 1"/>
          <p:cNvSpPr>
            <a:spLocks noGrp="1"/>
          </p:cNvSpPr>
          <p:nvPr>
            <p:ph type="title"/>
          </p:nvPr>
        </p:nvSpPr>
        <p:spPr>
          <a:xfrm>
            <a:off x="526271" y="1926333"/>
            <a:ext cx="3434443" cy="159156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5" name="Text Placeholder 3"/>
          <p:cNvSpPr>
            <a:spLocks noGrp="1"/>
          </p:cNvSpPr>
          <p:nvPr>
            <p:ph type="body" sz="quarter" idx="13"/>
          </p:nvPr>
        </p:nvSpPr>
        <p:spPr>
          <a:xfrm>
            <a:off x="526271" y="167664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15_Custom Layout">
    <p:spTree>
      <p:nvGrpSpPr>
        <p:cNvPr id="1" name=""/>
        <p:cNvGrpSpPr/>
        <p:nvPr/>
      </p:nvGrpSpPr>
      <p:grpSpPr>
        <a:xfrm>
          <a:off x="0" y="0"/>
          <a:ext cx="0" cy="0"/>
          <a:chOff x="0" y="0"/>
          <a:chExt cx="0" cy="0"/>
        </a:xfrm>
      </p:grpSpPr>
      <p:sp>
        <p:nvSpPr>
          <p:cNvPr id="3" name="Rectangle 2"/>
          <p:cNvSpPr/>
          <p:nvPr userDrawn="1"/>
        </p:nvSpPr>
        <p:spPr>
          <a:xfrm>
            <a:off x="0" y="0"/>
            <a:ext cx="12192000" cy="1756229"/>
          </a:xfrm>
          <a:prstGeom prst="rect">
            <a:avLst/>
          </a:prstGeom>
          <a:gradFill>
            <a:gsLst>
              <a:gs pos="12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a:solidFill>
            <a:schemeClr val="bg1"/>
          </a:solidFill>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25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56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grpFill/>
            <a:ln>
              <a:noFill/>
            </a:ln>
          </p:spPr>
          <p:txBody>
            <a:bodyPr vert="horz" wrap="square" lIns="91440" tIns="45720" rIns="91440" bIns="45720" numCol="1" anchor="t" anchorCtr="0" compatLnSpc="1"/>
            <a:lstStyle/>
            <a:p>
              <a:endParaRPr lang="en-US">
                <a:solidFill>
                  <a:prstClr val="white"/>
                </a:solidFill>
              </a:endParaRPr>
            </a:p>
          </p:txBody>
        </p:sp>
      </p:grpSp>
      <p:sp>
        <p:nvSpPr>
          <p:cNvPr id="9" name="Freeform: Shape 8"/>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extBox 9"/>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1" name="Freeform: Shape 10"/>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84_Custom Layout">
    <p:spTree>
      <p:nvGrpSpPr>
        <p:cNvPr id="1" name=""/>
        <p:cNvGrpSpPr/>
        <p:nvPr/>
      </p:nvGrpSpPr>
      <p:grpSpPr>
        <a:xfrm>
          <a:off x="0" y="0"/>
          <a:ext cx="0" cy="0"/>
          <a:chOff x="0" y="0"/>
          <a:chExt cx="0" cy="0"/>
        </a:xfrm>
      </p:grpSpPr>
      <p:sp>
        <p:nvSpPr>
          <p:cNvPr id="3" name="Rectangle 2"/>
          <p:cNvSpPr/>
          <p:nvPr userDrawn="1"/>
        </p:nvSpPr>
        <p:spPr>
          <a:xfrm>
            <a:off x="0" y="5326743"/>
            <a:ext cx="12192000" cy="1531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Picture Placeholder 12"/>
          <p:cNvSpPr>
            <a:spLocks noGrp="1"/>
          </p:cNvSpPr>
          <p:nvPr>
            <p:ph type="pic" sz="quarter" idx="11" hasCustomPrompt="1"/>
          </p:nvPr>
        </p:nvSpPr>
        <p:spPr>
          <a:xfrm>
            <a:off x="1" y="110548"/>
            <a:ext cx="6175898" cy="6747455"/>
          </a:xfrm>
          <a:custGeom>
            <a:avLst/>
            <a:gdLst>
              <a:gd name="connsiteX0" fmla="*/ 2445426 w 6175898"/>
              <a:gd name="connsiteY0" fmla="*/ 117068 h 6747455"/>
              <a:gd name="connsiteX1" fmla="*/ 2461115 w 6175898"/>
              <a:gd name="connsiteY1" fmla="*/ 118410 h 6747455"/>
              <a:gd name="connsiteX2" fmla="*/ 2476354 w 6175898"/>
              <a:gd name="connsiteY2" fmla="*/ 119308 h 6747455"/>
              <a:gd name="connsiteX3" fmla="*/ 2491593 w 6175898"/>
              <a:gd name="connsiteY3" fmla="*/ 121101 h 6747455"/>
              <a:gd name="connsiteX4" fmla="*/ 2506833 w 6175898"/>
              <a:gd name="connsiteY4" fmla="*/ 123789 h 6747455"/>
              <a:gd name="connsiteX5" fmla="*/ 2521625 w 6175898"/>
              <a:gd name="connsiteY5" fmla="*/ 126925 h 6747455"/>
              <a:gd name="connsiteX6" fmla="*/ 2535967 w 6175898"/>
              <a:gd name="connsiteY6" fmla="*/ 130511 h 6747455"/>
              <a:gd name="connsiteX7" fmla="*/ 2550311 w 6175898"/>
              <a:gd name="connsiteY7" fmla="*/ 134994 h 6747455"/>
              <a:gd name="connsiteX8" fmla="*/ 2562862 w 6175898"/>
              <a:gd name="connsiteY8" fmla="*/ 138579 h 6747455"/>
              <a:gd name="connsiteX9" fmla="*/ 2575412 w 6175898"/>
              <a:gd name="connsiteY9" fmla="*/ 143059 h 6747455"/>
              <a:gd name="connsiteX10" fmla="*/ 2587064 w 6175898"/>
              <a:gd name="connsiteY10" fmla="*/ 147541 h 6747455"/>
              <a:gd name="connsiteX11" fmla="*/ 2598718 w 6175898"/>
              <a:gd name="connsiteY11" fmla="*/ 152919 h 6747455"/>
              <a:gd name="connsiteX12" fmla="*/ 2622026 w 6175898"/>
              <a:gd name="connsiteY12" fmla="*/ 163677 h 6747455"/>
              <a:gd name="connsiteX13" fmla="*/ 2643987 w 6175898"/>
              <a:gd name="connsiteY13" fmla="*/ 175777 h 6747455"/>
              <a:gd name="connsiteX14" fmla="*/ 2659227 w 6175898"/>
              <a:gd name="connsiteY14" fmla="*/ 185639 h 6747455"/>
              <a:gd name="connsiteX15" fmla="*/ 2673571 w 6175898"/>
              <a:gd name="connsiteY15" fmla="*/ 195499 h 6747455"/>
              <a:gd name="connsiteX16" fmla="*/ 2687914 w 6175898"/>
              <a:gd name="connsiteY16" fmla="*/ 206257 h 6747455"/>
              <a:gd name="connsiteX17" fmla="*/ 2701359 w 6175898"/>
              <a:gd name="connsiteY17" fmla="*/ 217011 h 6747455"/>
              <a:gd name="connsiteX18" fmla="*/ 2712115 w 6175898"/>
              <a:gd name="connsiteY18" fmla="*/ 226874 h 6747455"/>
              <a:gd name="connsiteX19" fmla="*/ 2722424 w 6175898"/>
              <a:gd name="connsiteY19" fmla="*/ 237182 h 6747455"/>
              <a:gd name="connsiteX20" fmla="*/ 2732733 w 6175898"/>
              <a:gd name="connsiteY20" fmla="*/ 247491 h 6747455"/>
              <a:gd name="connsiteX21" fmla="*/ 2743043 w 6175898"/>
              <a:gd name="connsiteY21" fmla="*/ 258695 h 6747455"/>
              <a:gd name="connsiteX22" fmla="*/ 2751109 w 6175898"/>
              <a:gd name="connsiteY22" fmla="*/ 268556 h 6747455"/>
              <a:gd name="connsiteX23" fmla="*/ 2759627 w 6175898"/>
              <a:gd name="connsiteY23" fmla="*/ 278866 h 6747455"/>
              <a:gd name="connsiteX24" fmla="*/ 2767246 w 6175898"/>
              <a:gd name="connsiteY24" fmla="*/ 289175 h 6747455"/>
              <a:gd name="connsiteX25" fmla="*/ 2774865 w 6175898"/>
              <a:gd name="connsiteY25" fmla="*/ 299482 h 6747455"/>
              <a:gd name="connsiteX26" fmla="*/ 2781588 w 6175898"/>
              <a:gd name="connsiteY26" fmla="*/ 309792 h 6747455"/>
              <a:gd name="connsiteX27" fmla="*/ 2787415 w 6175898"/>
              <a:gd name="connsiteY27" fmla="*/ 320100 h 6747455"/>
              <a:gd name="connsiteX28" fmla="*/ 2793242 w 6175898"/>
              <a:gd name="connsiteY28" fmla="*/ 330410 h 6747455"/>
              <a:gd name="connsiteX29" fmla="*/ 2799517 w 6175898"/>
              <a:gd name="connsiteY29" fmla="*/ 341168 h 6747455"/>
              <a:gd name="connsiteX30" fmla="*/ 2804447 w 6175898"/>
              <a:gd name="connsiteY30" fmla="*/ 350580 h 6747455"/>
              <a:gd name="connsiteX31" fmla="*/ 2809375 w 6175898"/>
              <a:gd name="connsiteY31" fmla="*/ 360889 h 6747455"/>
              <a:gd name="connsiteX32" fmla="*/ 2813410 w 6175898"/>
              <a:gd name="connsiteY32" fmla="*/ 372093 h 6747455"/>
              <a:gd name="connsiteX33" fmla="*/ 2817891 w 6175898"/>
              <a:gd name="connsiteY33" fmla="*/ 381953 h 6747455"/>
              <a:gd name="connsiteX34" fmla="*/ 2821479 w 6175898"/>
              <a:gd name="connsiteY34" fmla="*/ 392712 h 6747455"/>
              <a:gd name="connsiteX35" fmla="*/ 2825062 w 6175898"/>
              <a:gd name="connsiteY35" fmla="*/ 402572 h 6747455"/>
              <a:gd name="connsiteX36" fmla="*/ 2828199 w 6175898"/>
              <a:gd name="connsiteY36" fmla="*/ 412882 h 6747455"/>
              <a:gd name="connsiteX37" fmla="*/ 2831337 w 6175898"/>
              <a:gd name="connsiteY37" fmla="*/ 423191 h 6747455"/>
              <a:gd name="connsiteX38" fmla="*/ 2834026 w 6175898"/>
              <a:gd name="connsiteY38" fmla="*/ 433948 h 6747455"/>
              <a:gd name="connsiteX39" fmla="*/ 2836266 w 6175898"/>
              <a:gd name="connsiteY39" fmla="*/ 444258 h 6747455"/>
              <a:gd name="connsiteX40" fmla="*/ 2838508 w 6175898"/>
              <a:gd name="connsiteY40" fmla="*/ 454565 h 6747455"/>
              <a:gd name="connsiteX41" fmla="*/ 2839852 w 6175898"/>
              <a:gd name="connsiteY41" fmla="*/ 464875 h 6747455"/>
              <a:gd name="connsiteX42" fmla="*/ 2842540 w 6175898"/>
              <a:gd name="connsiteY42" fmla="*/ 474735 h 6747455"/>
              <a:gd name="connsiteX43" fmla="*/ 2843437 w 6175898"/>
              <a:gd name="connsiteY43" fmla="*/ 484598 h 6747455"/>
              <a:gd name="connsiteX44" fmla="*/ 2843885 w 6175898"/>
              <a:gd name="connsiteY44" fmla="*/ 495803 h 6747455"/>
              <a:gd name="connsiteX45" fmla="*/ 2844781 w 6175898"/>
              <a:gd name="connsiteY45" fmla="*/ 505663 h 6747455"/>
              <a:gd name="connsiteX46" fmla="*/ 2845678 w 6175898"/>
              <a:gd name="connsiteY46" fmla="*/ 520006 h 6747455"/>
              <a:gd name="connsiteX47" fmla="*/ 2845676 w 6175898"/>
              <a:gd name="connsiteY47" fmla="*/ 533454 h 6747455"/>
              <a:gd name="connsiteX48" fmla="*/ 2846123 w 6175898"/>
              <a:gd name="connsiteY48" fmla="*/ 547348 h 6747455"/>
              <a:gd name="connsiteX49" fmla="*/ 2846123 w 6175898"/>
              <a:gd name="connsiteY49" fmla="*/ 588584 h 6747455"/>
              <a:gd name="connsiteX50" fmla="*/ 2846122 w 6175898"/>
              <a:gd name="connsiteY50" fmla="*/ 629822 h 6747455"/>
              <a:gd name="connsiteX51" fmla="*/ 2845672 w 6175898"/>
              <a:gd name="connsiteY51" fmla="*/ 670610 h 6747455"/>
              <a:gd name="connsiteX52" fmla="*/ 2846118 w 6175898"/>
              <a:gd name="connsiteY52" fmla="*/ 712295 h 6747455"/>
              <a:gd name="connsiteX53" fmla="*/ 2846565 w 6175898"/>
              <a:gd name="connsiteY53" fmla="*/ 753083 h 6747455"/>
              <a:gd name="connsiteX54" fmla="*/ 2846116 w 6175898"/>
              <a:gd name="connsiteY54" fmla="*/ 794768 h 6747455"/>
              <a:gd name="connsiteX55" fmla="*/ 2846115 w 6175898"/>
              <a:gd name="connsiteY55" fmla="*/ 836005 h 6747455"/>
              <a:gd name="connsiteX56" fmla="*/ 2845664 w 6175898"/>
              <a:gd name="connsiteY56" fmla="*/ 876793 h 6747455"/>
              <a:gd name="connsiteX57" fmla="*/ 2845662 w 6175898"/>
              <a:gd name="connsiteY57" fmla="*/ 918031 h 6747455"/>
              <a:gd name="connsiteX58" fmla="*/ 2845661 w 6175898"/>
              <a:gd name="connsiteY58" fmla="*/ 960162 h 6747455"/>
              <a:gd name="connsiteX59" fmla="*/ 2846108 w 6175898"/>
              <a:gd name="connsiteY59" fmla="*/ 1000950 h 6747455"/>
              <a:gd name="connsiteX60" fmla="*/ 2846107 w 6175898"/>
              <a:gd name="connsiteY60" fmla="*/ 1042187 h 6747455"/>
              <a:gd name="connsiteX61" fmla="*/ 2846105 w 6175898"/>
              <a:gd name="connsiteY61" fmla="*/ 1083424 h 6747455"/>
              <a:gd name="connsiteX62" fmla="*/ 2845655 w 6175898"/>
              <a:gd name="connsiteY62" fmla="*/ 1124212 h 6747455"/>
              <a:gd name="connsiteX63" fmla="*/ 2845654 w 6175898"/>
              <a:gd name="connsiteY63" fmla="*/ 1166346 h 6747455"/>
              <a:gd name="connsiteX64" fmla="*/ 2845651 w 6175898"/>
              <a:gd name="connsiteY64" fmla="*/ 1207582 h 6747455"/>
              <a:gd name="connsiteX65" fmla="*/ 2846099 w 6175898"/>
              <a:gd name="connsiteY65" fmla="*/ 1248370 h 6747455"/>
              <a:gd name="connsiteX66" fmla="*/ 2846098 w 6175898"/>
              <a:gd name="connsiteY66" fmla="*/ 1289607 h 6747455"/>
              <a:gd name="connsiteX67" fmla="*/ 2846544 w 6175898"/>
              <a:gd name="connsiteY67" fmla="*/ 1331292 h 6747455"/>
              <a:gd name="connsiteX68" fmla="*/ 2845199 w 6175898"/>
              <a:gd name="connsiteY68" fmla="*/ 1372080 h 6747455"/>
              <a:gd name="connsiteX69" fmla="*/ 2845645 w 6175898"/>
              <a:gd name="connsiteY69" fmla="*/ 1413765 h 6747455"/>
              <a:gd name="connsiteX70" fmla="*/ 2845644 w 6175898"/>
              <a:gd name="connsiteY70" fmla="*/ 1455002 h 6747455"/>
              <a:gd name="connsiteX71" fmla="*/ 2846091 w 6175898"/>
              <a:gd name="connsiteY71" fmla="*/ 1495791 h 6747455"/>
              <a:gd name="connsiteX72" fmla="*/ 2846089 w 6175898"/>
              <a:gd name="connsiteY72" fmla="*/ 1537028 h 6747455"/>
              <a:gd name="connsiteX73" fmla="*/ 2846088 w 6175898"/>
              <a:gd name="connsiteY73" fmla="*/ 1579160 h 6747455"/>
              <a:gd name="connsiteX74" fmla="*/ 2845637 w 6175898"/>
              <a:gd name="connsiteY74" fmla="*/ 1619948 h 6747455"/>
              <a:gd name="connsiteX75" fmla="*/ 2845636 w 6175898"/>
              <a:gd name="connsiteY75" fmla="*/ 1661185 h 6747455"/>
              <a:gd name="connsiteX76" fmla="*/ 2846084 w 6175898"/>
              <a:gd name="connsiteY76" fmla="*/ 1701973 h 6747455"/>
              <a:gd name="connsiteX77" fmla="*/ 2846083 w 6175898"/>
              <a:gd name="connsiteY77" fmla="*/ 1743211 h 6747455"/>
              <a:gd name="connsiteX78" fmla="*/ 2846530 w 6175898"/>
              <a:gd name="connsiteY78" fmla="*/ 1784894 h 6747455"/>
              <a:gd name="connsiteX79" fmla="*/ 2846079 w 6175898"/>
              <a:gd name="connsiteY79" fmla="*/ 1826579 h 6747455"/>
              <a:gd name="connsiteX80" fmla="*/ 2845630 w 6175898"/>
              <a:gd name="connsiteY80" fmla="*/ 1867369 h 6747455"/>
              <a:gd name="connsiteX81" fmla="*/ 2845628 w 6175898"/>
              <a:gd name="connsiteY81" fmla="*/ 1908603 h 6747455"/>
              <a:gd name="connsiteX82" fmla="*/ 2846074 w 6175898"/>
              <a:gd name="connsiteY82" fmla="*/ 1949393 h 6747455"/>
              <a:gd name="connsiteX83" fmla="*/ 2846074 w 6175898"/>
              <a:gd name="connsiteY83" fmla="*/ 1990629 h 6747455"/>
              <a:gd name="connsiteX84" fmla="*/ 2846072 w 6175898"/>
              <a:gd name="connsiteY84" fmla="*/ 2032763 h 6747455"/>
              <a:gd name="connsiteX85" fmla="*/ 2845623 w 6175898"/>
              <a:gd name="connsiteY85" fmla="*/ 2073550 h 6747455"/>
              <a:gd name="connsiteX86" fmla="*/ 2845621 w 6175898"/>
              <a:gd name="connsiteY86" fmla="*/ 2114786 h 6747455"/>
              <a:gd name="connsiteX87" fmla="*/ 2845620 w 6175898"/>
              <a:gd name="connsiteY87" fmla="*/ 2156024 h 6747455"/>
              <a:gd name="connsiteX88" fmla="*/ 2846066 w 6175898"/>
              <a:gd name="connsiteY88" fmla="*/ 2196812 h 6747455"/>
              <a:gd name="connsiteX89" fmla="*/ 2846064 w 6175898"/>
              <a:gd name="connsiteY89" fmla="*/ 2238945 h 6747455"/>
              <a:gd name="connsiteX90" fmla="*/ 2846064 w 6175898"/>
              <a:gd name="connsiteY90" fmla="*/ 2280182 h 6747455"/>
              <a:gd name="connsiteX91" fmla="*/ 2845613 w 6175898"/>
              <a:gd name="connsiteY91" fmla="*/ 2320970 h 6747455"/>
              <a:gd name="connsiteX92" fmla="*/ 2845612 w 6175898"/>
              <a:gd name="connsiteY92" fmla="*/ 2362207 h 6747455"/>
              <a:gd name="connsiteX93" fmla="*/ 2845163 w 6175898"/>
              <a:gd name="connsiteY93" fmla="*/ 2403892 h 6747455"/>
              <a:gd name="connsiteX94" fmla="*/ 2845608 w 6175898"/>
              <a:gd name="connsiteY94" fmla="*/ 2444679 h 6747455"/>
              <a:gd name="connsiteX95" fmla="*/ 2846057 w 6175898"/>
              <a:gd name="connsiteY95" fmla="*/ 2486364 h 6747455"/>
              <a:gd name="connsiteX96" fmla="*/ 2846056 w 6175898"/>
              <a:gd name="connsiteY96" fmla="*/ 2527602 h 6747455"/>
              <a:gd name="connsiteX97" fmla="*/ 2845606 w 6175898"/>
              <a:gd name="connsiteY97" fmla="*/ 2568390 h 6747455"/>
              <a:gd name="connsiteX98" fmla="*/ 2845156 w 6175898"/>
              <a:gd name="connsiteY98" fmla="*/ 2610074 h 6747455"/>
              <a:gd name="connsiteX99" fmla="*/ 2845154 w 6175898"/>
              <a:gd name="connsiteY99" fmla="*/ 2651310 h 6747455"/>
              <a:gd name="connsiteX100" fmla="*/ 2846050 w 6175898"/>
              <a:gd name="connsiteY100" fmla="*/ 2692548 h 6747455"/>
              <a:gd name="connsiteX101" fmla="*/ 2846047 w 6175898"/>
              <a:gd name="connsiteY101" fmla="*/ 2733783 h 6747455"/>
              <a:gd name="connsiteX102" fmla="*/ 2846045 w 6175898"/>
              <a:gd name="connsiteY102" fmla="*/ 2775021 h 6747455"/>
              <a:gd name="connsiteX103" fmla="*/ 2845596 w 6175898"/>
              <a:gd name="connsiteY103" fmla="*/ 2815809 h 6747455"/>
              <a:gd name="connsiteX104" fmla="*/ 2845597 w 6175898"/>
              <a:gd name="connsiteY104" fmla="*/ 2822083 h 6747455"/>
              <a:gd name="connsiteX105" fmla="*/ 2845596 w 6175898"/>
              <a:gd name="connsiteY105" fmla="*/ 2831049 h 6747455"/>
              <a:gd name="connsiteX106" fmla="*/ 2845596 w 6175898"/>
              <a:gd name="connsiteY106" fmla="*/ 2840012 h 6747455"/>
              <a:gd name="connsiteX107" fmla="*/ 2846492 w 6175898"/>
              <a:gd name="connsiteY107" fmla="*/ 2848083 h 6747455"/>
              <a:gd name="connsiteX108" fmla="*/ 2847837 w 6175898"/>
              <a:gd name="connsiteY108" fmla="*/ 2857493 h 6747455"/>
              <a:gd name="connsiteX109" fmla="*/ 2848284 w 6175898"/>
              <a:gd name="connsiteY109" fmla="*/ 2867803 h 6747455"/>
              <a:gd name="connsiteX110" fmla="*/ 2849628 w 6175898"/>
              <a:gd name="connsiteY110" fmla="*/ 2878113 h 6747455"/>
              <a:gd name="connsiteX111" fmla="*/ 2850972 w 6175898"/>
              <a:gd name="connsiteY111" fmla="*/ 2888421 h 6747455"/>
              <a:gd name="connsiteX112" fmla="*/ 2852764 w 6175898"/>
              <a:gd name="connsiteY112" fmla="*/ 2898282 h 6747455"/>
              <a:gd name="connsiteX113" fmla="*/ 2855006 w 6175898"/>
              <a:gd name="connsiteY113" fmla="*/ 2909488 h 6747455"/>
              <a:gd name="connsiteX114" fmla="*/ 2857247 w 6175898"/>
              <a:gd name="connsiteY114" fmla="*/ 2919796 h 6747455"/>
              <a:gd name="connsiteX115" fmla="*/ 2859039 w 6175898"/>
              <a:gd name="connsiteY115" fmla="*/ 2929658 h 6747455"/>
              <a:gd name="connsiteX116" fmla="*/ 2862625 w 6175898"/>
              <a:gd name="connsiteY116" fmla="*/ 2939520 h 6747455"/>
              <a:gd name="connsiteX117" fmla="*/ 2865313 w 6175898"/>
              <a:gd name="connsiteY117" fmla="*/ 2950275 h 6747455"/>
              <a:gd name="connsiteX118" fmla="*/ 2869796 w 6175898"/>
              <a:gd name="connsiteY118" fmla="*/ 2961032 h 6747455"/>
              <a:gd name="connsiteX119" fmla="*/ 2872933 w 6175898"/>
              <a:gd name="connsiteY119" fmla="*/ 2971343 h 6747455"/>
              <a:gd name="connsiteX120" fmla="*/ 2877415 w 6175898"/>
              <a:gd name="connsiteY120" fmla="*/ 2981202 h 6747455"/>
              <a:gd name="connsiteX121" fmla="*/ 2881896 w 6175898"/>
              <a:gd name="connsiteY121" fmla="*/ 2991062 h 6747455"/>
              <a:gd name="connsiteX122" fmla="*/ 2886827 w 6175898"/>
              <a:gd name="connsiteY122" fmla="*/ 3002269 h 6747455"/>
              <a:gd name="connsiteX123" fmla="*/ 2891756 w 6175898"/>
              <a:gd name="connsiteY123" fmla="*/ 3012578 h 6747455"/>
              <a:gd name="connsiteX124" fmla="*/ 2896687 w 6175898"/>
              <a:gd name="connsiteY124" fmla="*/ 3021990 h 6747455"/>
              <a:gd name="connsiteX125" fmla="*/ 2902962 w 6175898"/>
              <a:gd name="connsiteY125" fmla="*/ 3032748 h 6747455"/>
              <a:gd name="connsiteX126" fmla="*/ 2909236 w 6175898"/>
              <a:gd name="connsiteY126" fmla="*/ 3043504 h 6747455"/>
              <a:gd name="connsiteX127" fmla="*/ 2915960 w 6175898"/>
              <a:gd name="connsiteY127" fmla="*/ 3053813 h 6747455"/>
              <a:gd name="connsiteX128" fmla="*/ 2922683 w 6175898"/>
              <a:gd name="connsiteY128" fmla="*/ 3063226 h 6747455"/>
              <a:gd name="connsiteX129" fmla="*/ 2930749 w 6175898"/>
              <a:gd name="connsiteY129" fmla="*/ 3073983 h 6747455"/>
              <a:gd name="connsiteX130" fmla="*/ 2939714 w 6175898"/>
              <a:gd name="connsiteY130" fmla="*/ 3084741 h 6747455"/>
              <a:gd name="connsiteX131" fmla="*/ 2947334 w 6175898"/>
              <a:gd name="connsiteY131" fmla="*/ 3095048 h 6747455"/>
              <a:gd name="connsiteX132" fmla="*/ 2956297 w 6175898"/>
              <a:gd name="connsiteY132" fmla="*/ 3104910 h 6747455"/>
              <a:gd name="connsiteX133" fmla="*/ 2967054 w 6175898"/>
              <a:gd name="connsiteY133" fmla="*/ 3115667 h 6747455"/>
              <a:gd name="connsiteX134" fmla="*/ 2977363 w 6175898"/>
              <a:gd name="connsiteY134" fmla="*/ 3125975 h 6747455"/>
              <a:gd name="connsiteX135" fmla="*/ 2988570 w 6175898"/>
              <a:gd name="connsiteY135" fmla="*/ 3136284 h 6747455"/>
              <a:gd name="connsiteX136" fmla="*/ 3000670 w 6175898"/>
              <a:gd name="connsiteY136" fmla="*/ 3145697 h 6747455"/>
              <a:gd name="connsiteX137" fmla="*/ 3015463 w 6175898"/>
              <a:gd name="connsiteY137" fmla="*/ 3157799 h 6747455"/>
              <a:gd name="connsiteX138" fmla="*/ 3030702 w 6175898"/>
              <a:gd name="connsiteY138" fmla="*/ 3168555 h 6747455"/>
              <a:gd name="connsiteX139" fmla="*/ 3046388 w 6175898"/>
              <a:gd name="connsiteY139" fmla="*/ 3177968 h 6747455"/>
              <a:gd name="connsiteX140" fmla="*/ 3062075 w 6175898"/>
              <a:gd name="connsiteY140" fmla="*/ 3187379 h 6747455"/>
              <a:gd name="connsiteX141" fmla="*/ 3075521 w 6175898"/>
              <a:gd name="connsiteY141" fmla="*/ 3193655 h 6747455"/>
              <a:gd name="connsiteX142" fmla="*/ 3088520 w 6175898"/>
              <a:gd name="connsiteY142" fmla="*/ 3200377 h 6747455"/>
              <a:gd name="connsiteX143" fmla="*/ 3102416 w 6175898"/>
              <a:gd name="connsiteY143" fmla="*/ 3206204 h 6747455"/>
              <a:gd name="connsiteX144" fmla="*/ 3115861 w 6175898"/>
              <a:gd name="connsiteY144" fmla="*/ 3211581 h 6747455"/>
              <a:gd name="connsiteX145" fmla="*/ 3130204 w 6175898"/>
              <a:gd name="connsiteY145" fmla="*/ 3216960 h 6747455"/>
              <a:gd name="connsiteX146" fmla="*/ 3144099 w 6175898"/>
              <a:gd name="connsiteY146" fmla="*/ 3220993 h 6747455"/>
              <a:gd name="connsiteX147" fmla="*/ 3158442 w 6175898"/>
              <a:gd name="connsiteY147" fmla="*/ 3225474 h 6747455"/>
              <a:gd name="connsiteX148" fmla="*/ 3173233 w 6175898"/>
              <a:gd name="connsiteY148" fmla="*/ 3228612 h 6747455"/>
              <a:gd name="connsiteX149" fmla="*/ 3195196 w 6175898"/>
              <a:gd name="connsiteY149" fmla="*/ 3232645 h 6747455"/>
              <a:gd name="connsiteX150" fmla="*/ 3216710 w 6175898"/>
              <a:gd name="connsiteY150" fmla="*/ 3235334 h 6747455"/>
              <a:gd name="connsiteX151" fmla="*/ 3238674 w 6175898"/>
              <a:gd name="connsiteY151" fmla="*/ 3237574 h 6747455"/>
              <a:gd name="connsiteX152" fmla="*/ 3261982 w 6175898"/>
              <a:gd name="connsiteY152" fmla="*/ 3238469 h 6747455"/>
              <a:gd name="connsiteX153" fmla="*/ 3285289 w 6175898"/>
              <a:gd name="connsiteY153" fmla="*/ 3237572 h 6747455"/>
              <a:gd name="connsiteX154" fmla="*/ 3306803 w 6175898"/>
              <a:gd name="connsiteY154" fmla="*/ 3235779 h 6747455"/>
              <a:gd name="connsiteX155" fmla="*/ 3328766 w 6175898"/>
              <a:gd name="connsiteY155" fmla="*/ 3232640 h 6747455"/>
              <a:gd name="connsiteX156" fmla="*/ 3350731 w 6175898"/>
              <a:gd name="connsiteY156" fmla="*/ 3228606 h 6747455"/>
              <a:gd name="connsiteX157" fmla="*/ 3365522 w 6175898"/>
              <a:gd name="connsiteY157" fmla="*/ 3225467 h 6747455"/>
              <a:gd name="connsiteX158" fmla="*/ 3379417 w 6175898"/>
              <a:gd name="connsiteY158" fmla="*/ 3221433 h 6747455"/>
              <a:gd name="connsiteX159" fmla="*/ 3393761 w 6175898"/>
              <a:gd name="connsiteY159" fmla="*/ 3216950 h 6747455"/>
              <a:gd name="connsiteX160" fmla="*/ 3408104 w 6175898"/>
              <a:gd name="connsiteY160" fmla="*/ 3211571 h 6747455"/>
              <a:gd name="connsiteX161" fmla="*/ 3421551 w 6175898"/>
              <a:gd name="connsiteY161" fmla="*/ 3206192 h 6747455"/>
              <a:gd name="connsiteX162" fmla="*/ 3434997 w 6175898"/>
              <a:gd name="connsiteY162" fmla="*/ 3200813 h 6747455"/>
              <a:gd name="connsiteX163" fmla="*/ 3448445 w 6175898"/>
              <a:gd name="connsiteY163" fmla="*/ 3193641 h 6747455"/>
              <a:gd name="connsiteX164" fmla="*/ 3460994 w 6175898"/>
              <a:gd name="connsiteY164" fmla="*/ 3187365 h 6747455"/>
              <a:gd name="connsiteX165" fmla="*/ 3477132 w 6175898"/>
              <a:gd name="connsiteY165" fmla="*/ 3177504 h 6747455"/>
              <a:gd name="connsiteX166" fmla="*/ 3493268 w 6175898"/>
              <a:gd name="connsiteY166" fmla="*/ 3168537 h 6747455"/>
              <a:gd name="connsiteX167" fmla="*/ 3508507 w 6175898"/>
              <a:gd name="connsiteY167" fmla="*/ 3157781 h 6747455"/>
              <a:gd name="connsiteX168" fmla="*/ 3522851 w 6175898"/>
              <a:gd name="connsiteY168" fmla="*/ 3146126 h 6747455"/>
              <a:gd name="connsiteX169" fmla="*/ 3534505 w 6175898"/>
              <a:gd name="connsiteY169" fmla="*/ 3136264 h 6747455"/>
              <a:gd name="connsiteX170" fmla="*/ 3545263 w 6175898"/>
              <a:gd name="connsiteY170" fmla="*/ 3126404 h 6747455"/>
              <a:gd name="connsiteX171" fmla="*/ 3556468 w 6175898"/>
              <a:gd name="connsiteY171" fmla="*/ 3116094 h 6747455"/>
              <a:gd name="connsiteX172" fmla="*/ 3566779 w 6175898"/>
              <a:gd name="connsiteY172" fmla="*/ 3104889 h 6747455"/>
              <a:gd name="connsiteX173" fmla="*/ 3575742 w 6175898"/>
              <a:gd name="connsiteY173" fmla="*/ 3095027 h 6747455"/>
              <a:gd name="connsiteX174" fmla="*/ 3584260 w 6175898"/>
              <a:gd name="connsiteY174" fmla="*/ 3084717 h 6747455"/>
              <a:gd name="connsiteX175" fmla="*/ 3593225 w 6175898"/>
              <a:gd name="connsiteY175" fmla="*/ 3073959 h 6747455"/>
              <a:gd name="connsiteX176" fmla="*/ 3600396 w 6175898"/>
              <a:gd name="connsiteY176" fmla="*/ 3063203 h 6747455"/>
              <a:gd name="connsiteX177" fmla="*/ 3607568 w 6175898"/>
              <a:gd name="connsiteY177" fmla="*/ 3054237 h 6747455"/>
              <a:gd name="connsiteX178" fmla="*/ 3613844 w 6175898"/>
              <a:gd name="connsiteY178" fmla="*/ 3043481 h 6747455"/>
              <a:gd name="connsiteX179" fmla="*/ 3620569 w 6175898"/>
              <a:gd name="connsiteY179" fmla="*/ 3033171 h 6747455"/>
              <a:gd name="connsiteX180" fmla="*/ 3626844 w 6175898"/>
              <a:gd name="connsiteY180" fmla="*/ 3022413 h 6747455"/>
              <a:gd name="connsiteX181" fmla="*/ 3632221 w 6175898"/>
              <a:gd name="connsiteY181" fmla="*/ 3012551 h 6747455"/>
              <a:gd name="connsiteX182" fmla="*/ 3637601 w 6175898"/>
              <a:gd name="connsiteY182" fmla="*/ 3001793 h 6747455"/>
              <a:gd name="connsiteX183" fmla="*/ 3641637 w 6175898"/>
              <a:gd name="connsiteY183" fmla="*/ 2991486 h 6747455"/>
              <a:gd name="connsiteX184" fmla="*/ 3646567 w 6175898"/>
              <a:gd name="connsiteY184" fmla="*/ 2981177 h 6747455"/>
              <a:gd name="connsiteX185" fmla="*/ 3650152 w 6175898"/>
              <a:gd name="connsiteY185" fmla="*/ 2971315 h 6747455"/>
              <a:gd name="connsiteX186" fmla="*/ 3654188 w 6175898"/>
              <a:gd name="connsiteY186" fmla="*/ 2960109 h 6747455"/>
              <a:gd name="connsiteX187" fmla="*/ 3657773 w 6175898"/>
              <a:gd name="connsiteY187" fmla="*/ 2950248 h 6747455"/>
              <a:gd name="connsiteX188" fmla="*/ 3661359 w 6175898"/>
              <a:gd name="connsiteY188" fmla="*/ 2939491 h 6747455"/>
              <a:gd name="connsiteX189" fmla="*/ 3663600 w 6175898"/>
              <a:gd name="connsiteY189" fmla="*/ 2929181 h 6747455"/>
              <a:gd name="connsiteX190" fmla="*/ 3666738 w 6175898"/>
              <a:gd name="connsiteY190" fmla="*/ 2918872 h 6747455"/>
              <a:gd name="connsiteX191" fmla="*/ 3668532 w 6175898"/>
              <a:gd name="connsiteY191" fmla="*/ 2909012 h 6747455"/>
              <a:gd name="connsiteX192" fmla="*/ 3670774 w 6175898"/>
              <a:gd name="connsiteY192" fmla="*/ 2898701 h 6747455"/>
              <a:gd name="connsiteX193" fmla="*/ 3672568 w 6175898"/>
              <a:gd name="connsiteY193" fmla="*/ 2887945 h 6747455"/>
              <a:gd name="connsiteX194" fmla="*/ 3674361 w 6175898"/>
              <a:gd name="connsiteY194" fmla="*/ 2877187 h 6747455"/>
              <a:gd name="connsiteX195" fmla="*/ 3675256 w 6175898"/>
              <a:gd name="connsiteY195" fmla="*/ 2867326 h 6747455"/>
              <a:gd name="connsiteX196" fmla="*/ 3676602 w 6175898"/>
              <a:gd name="connsiteY196" fmla="*/ 2857017 h 6747455"/>
              <a:gd name="connsiteX197" fmla="*/ 3677499 w 6175898"/>
              <a:gd name="connsiteY197" fmla="*/ 2848053 h 6747455"/>
              <a:gd name="connsiteX198" fmla="*/ 3677497 w 6175898"/>
              <a:gd name="connsiteY198" fmla="*/ 2839088 h 6747455"/>
              <a:gd name="connsiteX199" fmla="*/ 3678396 w 6175898"/>
              <a:gd name="connsiteY199" fmla="*/ 2831019 h 6747455"/>
              <a:gd name="connsiteX200" fmla="*/ 3678396 w 6175898"/>
              <a:gd name="connsiteY200" fmla="*/ 2822055 h 6747455"/>
              <a:gd name="connsiteX201" fmla="*/ 3677499 w 6175898"/>
              <a:gd name="connsiteY201" fmla="*/ 2815780 h 6747455"/>
              <a:gd name="connsiteX202" fmla="*/ 3677949 w 6175898"/>
              <a:gd name="connsiteY202" fmla="*/ 2774993 h 6747455"/>
              <a:gd name="connsiteX203" fmla="*/ 3678400 w 6175898"/>
              <a:gd name="connsiteY203" fmla="*/ 2733306 h 6747455"/>
              <a:gd name="connsiteX204" fmla="*/ 3678400 w 6175898"/>
              <a:gd name="connsiteY204" fmla="*/ 2692071 h 6747455"/>
              <a:gd name="connsiteX205" fmla="*/ 3678401 w 6175898"/>
              <a:gd name="connsiteY205" fmla="*/ 2650833 h 6747455"/>
              <a:gd name="connsiteX206" fmla="*/ 3677506 w 6175898"/>
              <a:gd name="connsiteY206" fmla="*/ 2609598 h 6747455"/>
              <a:gd name="connsiteX207" fmla="*/ 3677507 w 6175898"/>
              <a:gd name="connsiteY207" fmla="*/ 2568361 h 6747455"/>
              <a:gd name="connsiteX208" fmla="*/ 3677957 w 6175898"/>
              <a:gd name="connsiteY208" fmla="*/ 2527572 h 6747455"/>
              <a:gd name="connsiteX209" fmla="*/ 3678407 w 6175898"/>
              <a:gd name="connsiteY209" fmla="*/ 2485887 h 6747455"/>
              <a:gd name="connsiteX210" fmla="*/ 3678410 w 6175898"/>
              <a:gd name="connsiteY210" fmla="*/ 2444651 h 6747455"/>
              <a:gd name="connsiteX211" fmla="*/ 3677962 w 6175898"/>
              <a:gd name="connsiteY211" fmla="*/ 2402965 h 6747455"/>
              <a:gd name="connsiteX212" fmla="*/ 3677516 w 6175898"/>
              <a:gd name="connsiteY212" fmla="*/ 2362178 h 6747455"/>
              <a:gd name="connsiteX213" fmla="*/ 3677965 w 6175898"/>
              <a:gd name="connsiteY213" fmla="*/ 2321389 h 6747455"/>
              <a:gd name="connsiteX214" fmla="*/ 3678414 w 6175898"/>
              <a:gd name="connsiteY214" fmla="*/ 2279704 h 6747455"/>
              <a:gd name="connsiteX215" fmla="*/ 3678416 w 6175898"/>
              <a:gd name="connsiteY215" fmla="*/ 2238468 h 6747455"/>
              <a:gd name="connsiteX216" fmla="*/ 3678419 w 6175898"/>
              <a:gd name="connsiteY216" fmla="*/ 2197231 h 6747455"/>
              <a:gd name="connsiteX217" fmla="*/ 3677972 w 6175898"/>
              <a:gd name="connsiteY217" fmla="*/ 2155547 h 6747455"/>
              <a:gd name="connsiteX218" fmla="*/ 3677525 w 6175898"/>
              <a:gd name="connsiteY218" fmla="*/ 2114758 h 6747455"/>
              <a:gd name="connsiteX219" fmla="*/ 3678422 w 6175898"/>
              <a:gd name="connsiteY219" fmla="*/ 2073522 h 6747455"/>
              <a:gd name="connsiteX220" fmla="*/ 3678424 w 6175898"/>
              <a:gd name="connsiteY220" fmla="*/ 2032285 h 6747455"/>
              <a:gd name="connsiteX221" fmla="*/ 3678425 w 6175898"/>
              <a:gd name="connsiteY221" fmla="*/ 1991048 h 6747455"/>
              <a:gd name="connsiteX222" fmla="*/ 3677978 w 6175898"/>
              <a:gd name="connsiteY222" fmla="*/ 1949364 h 6747455"/>
              <a:gd name="connsiteX223" fmla="*/ 3677531 w 6175898"/>
              <a:gd name="connsiteY223" fmla="*/ 1908575 h 6747455"/>
              <a:gd name="connsiteX224" fmla="*/ 3677980 w 6175898"/>
              <a:gd name="connsiteY224" fmla="*/ 1866890 h 6747455"/>
              <a:gd name="connsiteX225" fmla="*/ 3678432 w 6175898"/>
              <a:gd name="connsiteY225" fmla="*/ 1826102 h 6747455"/>
              <a:gd name="connsiteX226" fmla="*/ 3678432 w 6175898"/>
              <a:gd name="connsiteY226" fmla="*/ 1784864 h 6747455"/>
              <a:gd name="connsiteX227" fmla="*/ 3678434 w 6175898"/>
              <a:gd name="connsiteY227" fmla="*/ 1743627 h 6747455"/>
              <a:gd name="connsiteX228" fmla="*/ 3678435 w 6175898"/>
              <a:gd name="connsiteY228" fmla="*/ 1701495 h 6747455"/>
              <a:gd name="connsiteX229" fmla="*/ 3677988 w 6175898"/>
              <a:gd name="connsiteY229" fmla="*/ 1660707 h 6747455"/>
              <a:gd name="connsiteX230" fmla="*/ 3677990 w 6175898"/>
              <a:gd name="connsiteY230" fmla="*/ 1619471 h 6747455"/>
              <a:gd name="connsiteX231" fmla="*/ 3678439 w 6175898"/>
              <a:gd name="connsiteY231" fmla="*/ 1578681 h 6747455"/>
              <a:gd name="connsiteX232" fmla="*/ 3678441 w 6175898"/>
              <a:gd name="connsiteY232" fmla="*/ 1537445 h 6747455"/>
              <a:gd name="connsiteX233" fmla="*/ 3677993 w 6175898"/>
              <a:gd name="connsiteY233" fmla="*/ 1495761 h 6747455"/>
              <a:gd name="connsiteX234" fmla="*/ 3678445 w 6175898"/>
              <a:gd name="connsiteY234" fmla="*/ 1454077 h 6747455"/>
              <a:gd name="connsiteX235" fmla="*/ 3677998 w 6175898"/>
              <a:gd name="connsiteY235" fmla="*/ 1413288 h 6747455"/>
              <a:gd name="connsiteX236" fmla="*/ 3677998 w 6175898"/>
              <a:gd name="connsiteY236" fmla="*/ 1372051 h 6747455"/>
              <a:gd name="connsiteX237" fmla="*/ 3677551 w 6175898"/>
              <a:gd name="connsiteY237" fmla="*/ 1365328 h 6747455"/>
              <a:gd name="connsiteX238" fmla="*/ 3678448 w 6175898"/>
              <a:gd name="connsiteY238" fmla="*/ 1357259 h 6747455"/>
              <a:gd name="connsiteX239" fmla="*/ 3678448 w 6175898"/>
              <a:gd name="connsiteY239" fmla="*/ 1348296 h 6747455"/>
              <a:gd name="connsiteX240" fmla="*/ 3678896 w 6175898"/>
              <a:gd name="connsiteY240" fmla="*/ 1339778 h 6747455"/>
              <a:gd name="connsiteX241" fmla="*/ 3679344 w 6175898"/>
              <a:gd name="connsiteY241" fmla="*/ 1331262 h 6747455"/>
              <a:gd name="connsiteX242" fmla="*/ 3680691 w 6175898"/>
              <a:gd name="connsiteY242" fmla="*/ 1320057 h 6747455"/>
              <a:gd name="connsiteX243" fmla="*/ 3682035 w 6175898"/>
              <a:gd name="connsiteY243" fmla="*/ 1309747 h 6747455"/>
              <a:gd name="connsiteX244" fmla="*/ 3683380 w 6175898"/>
              <a:gd name="connsiteY244" fmla="*/ 1300335 h 6747455"/>
              <a:gd name="connsiteX245" fmla="*/ 3685175 w 6175898"/>
              <a:gd name="connsiteY245" fmla="*/ 1289577 h 6747455"/>
              <a:gd name="connsiteX246" fmla="*/ 3686967 w 6175898"/>
              <a:gd name="connsiteY246" fmla="*/ 1278822 h 6747455"/>
              <a:gd name="connsiteX247" fmla="*/ 3689656 w 6175898"/>
              <a:gd name="connsiteY247" fmla="*/ 1268063 h 6747455"/>
              <a:gd name="connsiteX248" fmla="*/ 3691896 w 6175898"/>
              <a:gd name="connsiteY248" fmla="*/ 1258651 h 6747455"/>
              <a:gd name="connsiteX249" fmla="*/ 3695034 w 6175898"/>
              <a:gd name="connsiteY249" fmla="*/ 1248340 h 6747455"/>
              <a:gd name="connsiteX250" fmla="*/ 3697724 w 6175898"/>
              <a:gd name="connsiteY250" fmla="*/ 1237584 h 6747455"/>
              <a:gd name="connsiteX251" fmla="*/ 3701311 w 6175898"/>
              <a:gd name="connsiteY251" fmla="*/ 1227722 h 6747455"/>
              <a:gd name="connsiteX252" fmla="*/ 3705346 w 6175898"/>
              <a:gd name="connsiteY252" fmla="*/ 1216515 h 6747455"/>
              <a:gd name="connsiteX253" fmla="*/ 3709380 w 6175898"/>
              <a:gd name="connsiteY253" fmla="*/ 1207103 h 6747455"/>
              <a:gd name="connsiteX254" fmla="*/ 3714311 w 6175898"/>
              <a:gd name="connsiteY254" fmla="*/ 1196794 h 6747455"/>
              <a:gd name="connsiteX255" fmla="*/ 3718793 w 6175898"/>
              <a:gd name="connsiteY255" fmla="*/ 1186934 h 6747455"/>
              <a:gd name="connsiteX256" fmla="*/ 3723723 w 6175898"/>
              <a:gd name="connsiteY256" fmla="*/ 1175727 h 6747455"/>
              <a:gd name="connsiteX257" fmla="*/ 3729103 w 6175898"/>
              <a:gd name="connsiteY257" fmla="*/ 1165868 h 6747455"/>
              <a:gd name="connsiteX258" fmla="*/ 3735379 w 6175898"/>
              <a:gd name="connsiteY258" fmla="*/ 1155108 h 6747455"/>
              <a:gd name="connsiteX259" fmla="*/ 3741205 w 6175898"/>
              <a:gd name="connsiteY259" fmla="*/ 1144799 h 6747455"/>
              <a:gd name="connsiteX260" fmla="*/ 3747930 w 6175898"/>
              <a:gd name="connsiteY260" fmla="*/ 1135386 h 6747455"/>
              <a:gd name="connsiteX261" fmla="*/ 3755102 w 6175898"/>
              <a:gd name="connsiteY261" fmla="*/ 1124628 h 6747455"/>
              <a:gd name="connsiteX262" fmla="*/ 3762274 w 6175898"/>
              <a:gd name="connsiteY262" fmla="*/ 1113870 h 6747455"/>
              <a:gd name="connsiteX263" fmla="*/ 3771238 w 6175898"/>
              <a:gd name="connsiteY263" fmla="*/ 1103115 h 6747455"/>
              <a:gd name="connsiteX264" fmla="*/ 3779756 w 6175898"/>
              <a:gd name="connsiteY264" fmla="*/ 1092804 h 6747455"/>
              <a:gd name="connsiteX265" fmla="*/ 3788271 w 6175898"/>
              <a:gd name="connsiteY265" fmla="*/ 1083392 h 6747455"/>
              <a:gd name="connsiteX266" fmla="*/ 3798581 w 6175898"/>
              <a:gd name="connsiteY266" fmla="*/ 1072187 h 6747455"/>
              <a:gd name="connsiteX267" fmla="*/ 3809339 w 6175898"/>
              <a:gd name="connsiteY267" fmla="*/ 1062324 h 6747455"/>
              <a:gd name="connsiteX268" fmla="*/ 3820545 w 6175898"/>
              <a:gd name="connsiteY268" fmla="*/ 1052014 h 6747455"/>
              <a:gd name="connsiteX269" fmla="*/ 3832200 w 6175898"/>
              <a:gd name="connsiteY269" fmla="*/ 1042153 h 6747455"/>
              <a:gd name="connsiteX270" fmla="*/ 3846542 w 6175898"/>
              <a:gd name="connsiteY270" fmla="*/ 1030499 h 6747455"/>
              <a:gd name="connsiteX271" fmla="*/ 3861334 w 6175898"/>
              <a:gd name="connsiteY271" fmla="*/ 1020190 h 6747455"/>
              <a:gd name="connsiteX272" fmla="*/ 3877470 w 6175898"/>
              <a:gd name="connsiteY272" fmla="*/ 1010327 h 6747455"/>
              <a:gd name="connsiteX273" fmla="*/ 3893607 w 6175898"/>
              <a:gd name="connsiteY273" fmla="*/ 1000465 h 6747455"/>
              <a:gd name="connsiteX274" fmla="*/ 3905709 w 6175898"/>
              <a:gd name="connsiteY274" fmla="*/ 993742 h 6747455"/>
              <a:gd name="connsiteX275" fmla="*/ 3918709 w 6175898"/>
              <a:gd name="connsiteY275" fmla="*/ 987916 h 6747455"/>
              <a:gd name="connsiteX276" fmla="*/ 3932603 w 6175898"/>
              <a:gd name="connsiteY276" fmla="*/ 982088 h 6747455"/>
              <a:gd name="connsiteX277" fmla="*/ 3945601 w 6175898"/>
              <a:gd name="connsiteY277" fmla="*/ 976260 h 6747455"/>
              <a:gd name="connsiteX278" fmla="*/ 3958600 w 6175898"/>
              <a:gd name="connsiteY278" fmla="*/ 971330 h 6747455"/>
              <a:gd name="connsiteX279" fmla="*/ 3972944 w 6175898"/>
              <a:gd name="connsiteY279" fmla="*/ 966845 h 6747455"/>
              <a:gd name="connsiteX280" fmla="*/ 3987287 w 6175898"/>
              <a:gd name="connsiteY280" fmla="*/ 963261 h 6747455"/>
              <a:gd name="connsiteX281" fmla="*/ 4000734 w 6175898"/>
              <a:gd name="connsiteY281" fmla="*/ 959673 h 6747455"/>
              <a:gd name="connsiteX282" fmla="*/ 4023594 w 6175898"/>
              <a:gd name="connsiteY282" fmla="*/ 954743 h 6747455"/>
              <a:gd name="connsiteX283" fmla="*/ 4046901 w 6175898"/>
              <a:gd name="connsiteY283" fmla="*/ 951156 h 6747455"/>
              <a:gd name="connsiteX284" fmla="*/ 4070658 w 6175898"/>
              <a:gd name="connsiteY284" fmla="*/ 949810 h 6747455"/>
              <a:gd name="connsiteX285" fmla="*/ 4094414 w 6175898"/>
              <a:gd name="connsiteY285" fmla="*/ 948465 h 6747455"/>
              <a:gd name="connsiteX286" fmla="*/ 4118171 w 6175898"/>
              <a:gd name="connsiteY286" fmla="*/ 949810 h 6747455"/>
              <a:gd name="connsiteX287" fmla="*/ 4142373 w 6175898"/>
              <a:gd name="connsiteY287" fmla="*/ 951600 h 6747455"/>
              <a:gd name="connsiteX288" fmla="*/ 4164784 w 6175898"/>
              <a:gd name="connsiteY288" fmla="*/ 955185 h 6747455"/>
              <a:gd name="connsiteX289" fmla="*/ 4188092 w 6175898"/>
              <a:gd name="connsiteY289" fmla="*/ 958771 h 6747455"/>
              <a:gd name="connsiteX290" fmla="*/ 4201987 w 6175898"/>
              <a:gd name="connsiteY290" fmla="*/ 962804 h 6747455"/>
              <a:gd name="connsiteX291" fmla="*/ 4215881 w 6175898"/>
              <a:gd name="connsiteY291" fmla="*/ 966837 h 6747455"/>
              <a:gd name="connsiteX292" fmla="*/ 4230225 w 6175898"/>
              <a:gd name="connsiteY292" fmla="*/ 972216 h 6747455"/>
              <a:gd name="connsiteX293" fmla="*/ 4243670 w 6175898"/>
              <a:gd name="connsiteY293" fmla="*/ 976698 h 6747455"/>
              <a:gd name="connsiteX294" fmla="*/ 4257116 w 6175898"/>
              <a:gd name="connsiteY294" fmla="*/ 982077 h 6747455"/>
              <a:gd name="connsiteX295" fmla="*/ 4270564 w 6175898"/>
              <a:gd name="connsiteY295" fmla="*/ 987455 h 6747455"/>
              <a:gd name="connsiteX296" fmla="*/ 4283115 w 6175898"/>
              <a:gd name="connsiteY296" fmla="*/ 993729 h 6747455"/>
              <a:gd name="connsiteX297" fmla="*/ 4295664 w 6175898"/>
              <a:gd name="connsiteY297" fmla="*/ 1000900 h 6747455"/>
              <a:gd name="connsiteX298" fmla="*/ 4311800 w 6175898"/>
              <a:gd name="connsiteY298" fmla="*/ 1009866 h 6747455"/>
              <a:gd name="connsiteX299" fmla="*/ 4327489 w 6175898"/>
              <a:gd name="connsiteY299" fmla="*/ 1020173 h 6747455"/>
              <a:gd name="connsiteX300" fmla="*/ 4342727 w 6175898"/>
              <a:gd name="connsiteY300" fmla="*/ 1030931 h 6747455"/>
              <a:gd name="connsiteX301" fmla="*/ 4357518 w 6175898"/>
              <a:gd name="connsiteY301" fmla="*/ 1042136 h 6747455"/>
              <a:gd name="connsiteX302" fmla="*/ 4368274 w 6175898"/>
              <a:gd name="connsiteY302" fmla="*/ 1051995 h 6747455"/>
              <a:gd name="connsiteX303" fmla="*/ 4379481 w 6175898"/>
              <a:gd name="connsiteY303" fmla="*/ 1062304 h 6747455"/>
              <a:gd name="connsiteX304" fmla="*/ 4390237 w 6175898"/>
              <a:gd name="connsiteY304" fmla="*/ 1073060 h 6747455"/>
              <a:gd name="connsiteX305" fmla="*/ 4400994 w 6175898"/>
              <a:gd name="connsiteY305" fmla="*/ 1083818 h 6747455"/>
              <a:gd name="connsiteX306" fmla="*/ 4409509 w 6175898"/>
              <a:gd name="connsiteY306" fmla="*/ 1093231 h 6747455"/>
              <a:gd name="connsiteX307" fmla="*/ 4418473 w 6175898"/>
              <a:gd name="connsiteY307" fmla="*/ 1103091 h 6747455"/>
              <a:gd name="connsiteX308" fmla="*/ 4426542 w 6175898"/>
              <a:gd name="connsiteY308" fmla="*/ 1113849 h 6747455"/>
              <a:gd name="connsiteX309" fmla="*/ 4434160 w 6175898"/>
              <a:gd name="connsiteY309" fmla="*/ 1124157 h 6747455"/>
              <a:gd name="connsiteX310" fmla="*/ 4440884 w 6175898"/>
              <a:gd name="connsiteY310" fmla="*/ 1134466 h 6747455"/>
              <a:gd name="connsiteX311" fmla="*/ 4447159 w 6175898"/>
              <a:gd name="connsiteY311" fmla="*/ 1144326 h 6747455"/>
              <a:gd name="connsiteX312" fmla="*/ 4453433 w 6175898"/>
              <a:gd name="connsiteY312" fmla="*/ 1155084 h 6747455"/>
              <a:gd name="connsiteX313" fmla="*/ 4459709 w 6175898"/>
              <a:gd name="connsiteY313" fmla="*/ 1165840 h 6747455"/>
              <a:gd name="connsiteX314" fmla="*/ 4465087 w 6175898"/>
              <a:gd name="connsiteY314" fmla="*/ 1175701 h 6747455"/>
              <a:gd name="connsiteX315" fmla="*/ 4470466 w 6175898"/>
              <a:gd name="connsiteY315" fmla="*/ 1186458 h 6747455"/>
              <a:gd name="connsiteX316" fmla="*/ 4474946 w 6175898"/>
              <a:gd name="connsiteY316" fmla="*/ 1196320 h 6747455"/>
              <a:gd name="connsiteX317" fmla="*/ 4478981 w 6175898"/>
              <a:gd name="connsiteY317" fmla="*/ 1206627 h 6747455"/>
              <a:gd name="connsiteX318" fmla="*/ 4483462 w 6175898"/>
              <a:gd name="connsiteY318" fmla="*/ 1217385 h 6747455"/>
              <a:gd name="connsiteX319" fmla="*/ 4487944 w 6175898"/>
              <a:gd name="connsiteY319" fmla="*/ 1227245 h 6747455"/>
              <a:gd name="connsiteX320" fmla="*/ 4490634 w 6175898"/>
              <a:gd name="connsiteY320" fmla="*/ 1238003 h 6747455"/>
              <a:gd name="connsiteX321" fmla="*/ 4493770 w 6175898"/>
              <a:gd name="connsiteY321" fmla="*/ 1248313 h 6747455"/>
              <a:gd name="connsiteX322" fmla="*/ 4496908 w 6175898"/>
              <a:gd name="connsiteY322" fmla="*/ 1258623 h 6747455"/>
              <a:gd name="connsiteX323" fmla="*/ 4499597 w 6175898"/>
              <a:gd name="connsiteY323" fmla="*/ 1268482 h 6747455"/>
              <a:gd name="connsiteX324" fmla="*/ 4501837 w 6175898"/>
              <a:gd name="connsiteY324" fmla="*/ 1279690 h 6747455"/>
              <a:gd name="connsiteX325" fmla="*/ 4503630 w 6175898"/>
              <a:gd name="connsiteY325" fmla="*/ 1289548 h 6747455"/>
              <a:gd name="connsiteX326" fmla="*/ 4504974 w 6175898"/>
              <a:gd name="connsiteY326" fmla="*/ 1299858 h 6747455"/>
              <a:gd name="connsiteX327" fmla="*/ 4506766 w 6175898"/>
              <a:gd name="connsiteY327" fmla="*/ 1310615 h 6747455"/>
              <a:gd name="connsiteX328" fmla="*/ 4507663 w 6175898"/>
              <a:gd name="connsiteY328" fmla="*/ 1320478 h 6747455"/>
              <a:gd name="connsiteX329" fmla="*/ 4509455 w 6175898"/>
              <a:gd name="connsiteY329" fmla="*/ 1331234 h 6747455"/>
              <a:gd name="connsiteX330" fmla="*/ 4510352 w 6175898"/>
              <a:gd name="connsiteY330" fmla="*/ 1339302 h 6747455"/>
              <a:gd name="connsiteX331" fmla="*/ 4510800 w 6175898"/>
              <a:gd name="connsiteY331" fmla="*/ 1347817 h 6747455"/>
              <a:gd name="connsiteX332" fmla="*/ 4510798 w 6175898"/>
              <a:gd name="connsiteY332" fmla="*/ 1356783 h 6747455"/>
              <a:gd name="connsiteX333" fmla="*/ 4510800 w 6175898"/>
              <a:gd name="connsiteY333" fmla="*/ 1364850 h 6747455"/>
              <a:gd name="connsiteX334" fmla="*/ 4510798 w 6175898"/>
              <a:gd name="connsiteY334" fmla="*/ 1372022 h 6747455"/>
              <a:gd name="connsiteX335" fmla="*/ 4510796 w 6175898"/>
              <a:gd name="connsiteY335" fmla="*/ 1412361 h 6747455"/>
              <a:gd name="connsiteX336" fmla="*/ 4510796 w 6175898"/>
              <a:gd name="connsiteY336" fmla="*/ 1454495 h 6747455"/>
              <a:gd name="connsiteX337" fmla="*/ 4510794 w 6175898"/>
              <a:gd name="connsiteY337" fmla="*/ 1495731 h 6747455"/>
              <a:gd name="connsiteX338" fmla="*/ 4510793 w 6175898"/>
              <a:gd name="connsiteY338" fmla="*/ 1536969 h 6747455"/>
              <a:gd name="connsiteX339" fmla="*/ 4510791 w 6175898"/>
              <a:gd name="connsiteY339" fmla="*/ 1578206 h 6747455"/>
              <a:gd name="connsiteX340" fmla="*/ 4510342 w 6175898"/>
              <a:gd name="connsiteY340" fmla="*/ 1619890 h 6747455"/>
              <a:gd name="connsiteX341" fmla="*/ 4510341 w 6175898"/>
              <a:gd name="connsiteY341" fmla="*/ 1660229 h 6747455"/>
              <a:gd name="connsiteX342" fmla="*/ 4510786 w 6175898"/>
              <a:gd name="connsiteY342" fmla="*/ 1701915 h 6747455"/>
              <a:gd name="connsiteX343" fmla="*/ 4510785 w 6175898"/>
              <a:gd name="connsiteY343" fmla="*/ 1743152 h 6747455"/>
              <a:gd name="connsiteX344" fmla="*/ 4510783 w 6175898"/>
              <a:gd name="connsiteY344" fmla="*/ 1784389 h 6747455"/>
              <a:gd name="connsiteX345" fmla="*/ 4510334 w 6175898"/>
              <a:gd name="connsiteY345" fmla="*/ 1826073 h 6747455"/>
              <a:gd name="connsiteX346" fmla="*/ 4510781 w 6175898"/>
              <a:gd name="connsiteY346" fmla="*/ 1867758 h 6747455"/>
              <a:gd name="connsiteX347" fmla="*/ 4510780 w 6175898"/>
              <a:gd name="connsiteY347" fmla="*/ 1908098 h 6747455"/>
              <a:gd name="connsiteX348" fmla="*/ 4510778 w 6175898"/>
              <a:gd name="connsiteY348" fmla="*/ 1949336 h 6747455"/>
              <a:gd name="connsiteX349" fmla="*/ 4510777 w 6175898"/>
              <a:gd name="connsiteY349" fmla="*/ 1990572 h 6747455"/>
              <a:gd name="connsiteX350" fmla="*/ 4510326 w 6175898"/>
              <a:gd name="connsiteY350" fmla="*/ 2032256 h 6747455"/>
              <a:gd name="connsiteX351" fmla="*/ 4510325 w 6175898"/>
              <a:gd name="connsiteY351" fmla="*/ 2073492 h 6747455"/>
              <a:gd name="connsiteX352" fmla="*/ 4509876 w 6175898"/>
              <a:gd name="connsiteY352" fmla="*/ 2114279 h 6747455"/>
              <a:gd name="connsiteX353" fmla="*/ 4510771 w 6175898"/>
              <a:gd name="connsiteY353" fmla="*/ 2155518 h 6747455"/>
              <a:gd name="connsiteX354" fmla="*/ 4510771 w 6175898"/>
              <a:gd name="connsiteY354" fmla="*/ 2196754 h 6747455"/>
              <a:gd name="connsiteX355" fmla="*/ 4510319 w 6175898"/>
              <a:gd name="connsiteY355" fmla="*/ 2238439 h 6747455"/>
              <a:gd name="connsiteX356" fmla="*/ 4510318 w 6175898"/>
              <a:gd name="connsiteY356" fmla="*/ 2279676 h 6747455"/>
              <a:gd name="connsiteX357" fmla="*/ 4510766 w 6175898"/>
              <a:gd name="connsiteY357" fmla="*/ 2321359 h 6747455"/>
              <a:gd name="connsiteX358" fmla="*/ 4510317 w 6175898"/>
              <a:gd name="connsiteY358" fmla="*/ 2362149 h 6747455"/>
              <a:gd name="connsiteX359" fmla="*/ 4510763 w 6175898"/>
              <a:gd name="connsiteY359" fmla="*/ 2402936 h 6747455"/>
              <a:gd name="connsiteX360" fmla="*/ 4510761 w 6175898"/>
              <a:gd name="connsiteY360" fmla="*/ 2444172 h 6747455"/>
              <a:gd name="connsiteX361" fmla="*/ 4510311 w 6175898"/>
              <a:gd name="connsiteY361" fmla="*/ 2485858 h 6747455"/>
              <a:gd name="connsiteX362" fmla="*/ 4510310 w 6175898"/>
              <a:gd name="connsiteY362" fmla="*/ 2527095 h 6747455"/>
              <a:gd name="connsiteX363" fmla="*/ 4510756 w 6175898"/>
              <a:gd name="connsiteY363" fmla="*/ 2568780 h 6747455"/>
              <a:gd name="connsiteX364" fmla="*/ 4510756 w 6175898"/>
              <a:gd name="connsiteY364" fmla="*/ 2609119 h 6747455"/>
              <a:gd name="connsiteX365" fmla="*/ 4510754 w 6175898"/>
              <a:gd name="connsiteY365" fmla="*/ 2650356 h 6747455"/>
              <a:gd name="connsiteX366" fmla="*/ 4510305 w 6175898"/>
              <a:gd name="connsiteY366" fmla="*/ 2692042 h 6747455"/>
              <a:gd name="connsiteX367" fmla="*/ 4510304 w 6175898"/>
              <a:gd name="connsiteY367" fmla="*/ 2733278 h 6747455"/>
              <a:gd name="connsiteX368" fmla="*/ 4510750 w 6175898"/>
              <a:gd name="connsiteY368" fmla="*/ 2774963 h 6747455"/>
              <a:gd name="connsiteX369" fmla="*/ 4510749 w 6175898"/>
              <a:gd name="connsiteY369" fmla="*/ 2816200 h 6747455"/>
              <a:gd name="connsiteX370" fmla="*/ 4510747 w 6175898"/>
              <a:gd name="connsiteY370" fmla="*/ 2856539 h 6747455"/>
              <a:gd name="connsiteX371" fmla="*/ 4510296 w 6175898"/>
              <a:gd name="connsiteY371" fmla="*/ 2898225 h 6747455"/>
              <a:gd name="connsiteX372" fmla="*/ 4510295 w 6175898"/>
              <a:gd name="connsiteY372" fmla="*/ 2939460 h 6747455"/>
              <a:gd name="connsiteX373" fmla="*/ 4510293 w 6175898"/>
              <a:gd name="connsiteY373" fmla="*/ 2980697 h 6747455"/>
              <a:gd name="connsiteX374" fmla="*/ 4510740 w 6175898"/>
              <a:gd name="connsiteY374" fmla="*/ 3022382 h 6747455"/>
              <a:gd name="connsiteX375" fmla="*/ 4510291 w 6175898"/>
              <a:gd name="connsiteY375" fmla="*/ 3064067 h 6747455"/>
              <a:gd name="connsiteX376" fmla="*/ 4510290 w 6175898"/>
              <a:gd name="connsiteY376" fmla="*/ 3104406 h 6747455"/>
              <a:gd name="connsiteX377" fmla="*/ 4510288 w 6175898"/>
              <a:gd name="connsiteY377" fmla="*/ 3145643 h 6747455"/>
              <a:gd name="connsiteX378" fmla="*/ 4510287 w 6175898"/>
              <a:gd name="connsiteY378" fmla="*/ 3186880 h 6747455"/>
              <a:gd name="connsiteX379" fmla="*/ 4510732 w 6175898"/>
              <a:gd name="connsiteY379" fmla="*/ 3228565 h 6747455"/>
              <a:gd name="connsiteX380" fmla="*/ 4510283 w 6175898"/>
              <a:gd name="connsiteY380" fmla="*/ 3270250 h 6747455"/>
              <a:gd name="connsiteX381" fmla="*/ 4509834 w 6175898"/>
              <a:gd name="connsiteY381" fmla="*/ 3311039 h 6747455"/>
              <a:gd name="connsiteX382" fmla="*/ 4510281 w 6175898"/>
              <a:gd name="connsiteY382" fmla="*/ 3351827 h 6747455"/>
              <a:gd name="connsiteX383" fmla="*/ 4510280 w 6175898"/>
              <a:gd name="connsiteY383" fmla="*/ 3393064 h 6747455"/>
              <a:gd name="connsiteX384" fmla="*/ 4510278 w 6175898"/>
              <a:gd name="connsiteY384" fmla="*/ 3434301 h 6747455"/>
              <a:gd name="connsiteX385" fmla="*/ 4510725 w 6175898"/>
              <a:gd name="connsiteY385" fmla="*/ 3475985 h 6747455"/>
              <a:gd name="connsiteX386" fmla="*/ 4510276 w 6175898"/>
              <a:gd name="connsiteY386" fmla="*/ 3517670 h 6747455"/>
              <a:gd name="connsiteX387" fmla="*/ 4509825 w 6175898"/>
              <a:gd name="connsiteY387" fmla="*/ 3558458 h 6747455"/>
              <a:gd name="connsiteX388" fmla="*/ 4510272 w 6175898"/>
              <a:gd name="connsiteY388" fmla="*/ 3599247 h 6747455"/>
              <a:gd name="connsiteX389" fmla="*/ 4510271 w 6175898"/>
              <a:gd name="connsiteY389" fmla="*/ 3640484 h 6747455"/>
              <a:gd name="connsiteX390" fmla="*/ 4510717 w 6175898"/>
              <a:gd name="connsiteY390" fmla="*/ 3682168 h 6747455"/>
              <a:gd name="connsiteX391" fmla="*/ 4510268 w 6175898"/>
              <a:gd name="connsiteY391" fmla="*/ 3705924 h 6747455"/>
              <a:gd name="connsiteX392" fmla="*/ 4510269 w 6175898"/>
              <a:gd name="connsiteY392" fmla="*/ 3714886 h 6747455"/>
              <a:gd name="connsiteX393" fmla="*/ 4510268 w 6175898"/>
              <a:gd name="connsiteY393" fmla="*/ 3723853 h 6747455"/>
              <a:gd name="connsiteX394" fmla="*/ 4511164 w 6175898"/>
              <a:gd name="connsiteY394" fmla="*/ 3733713 h 6747455"/>
              <a:gd name="connsiteX395" fmla="*/ 4512061 w 6175898"/>
              <a:gd name="connsiteY395" fmla="*/ 3744471 h 6747455"/>
              <a:gd name="connsiteX396" fmla="*/ 4512956 w 6175898"/>
              <a:gd name="connsiteY396" fmla="*/ 3754332 h 6747455"/>
              <a:gd name="connsiteX397" fmla="*/ 4514300 w 6175898"/>
              <a:gd name="connsiteY397" fmla="*/ 3764640 h 6747455"/>
              <a:gd name="connsiteX398" fmla="*/ 4515645 w 6175898"/>
              <a:gd name="connsiteY398" fmla="*/ 3774949 h 6747455"/>
              <a:gd name="connsiteX399" fmla="*/ 4517886 w 6175898"/>
              <a:gd name="connsiteY399" fmla="*/ 3785258 h 6747455"/>
              <a:gd name="connsiteX400" fmla="*/ 4519678 w 6175898"/>
              <a:gd name="connsiteY400" fmla="*/ 3796018 h 6747455"/>
              <a:gd name="connsiteX401" fmla="*/ 4522367 w 6175898"/>
              <a:gd name="connsiteY401" fmla="*/ 3805877 h 6747455"/>
              <a:gd name="connsiteX402" fmla="*/ 4525056 w 6175898"/>
              <a:gd name="connsiteY402" fmla="*/ 3816635 h 6747455"/>
              <a:gd name="connsiteX403" fmla="*/ 4528192 w 6175898"/>
              <a:gd name="connsiteY403" fmla="*/ 3826943 h 6747455"/>
              <a:gd name="connsiteX404" fmla="*/ 4531331 w 6175898"/>
              <a:gd name="connsiteY404" fmla="*/ 3837252 h 6747455"/>
              <a:gd name="connsiteX405" fmla="*/ 4534916 w 6175898"/>
              <a:gd name="connsiteY405" fmla="*/ 3847113 h 6747455"/>
              <a:gd name="connsiteX406" fmla="*/ 4538949 w 6175898"/>
              <a:gd name="connsiteY406" fmla="*/ 3857422 h 6747455"/>
              <a:gd name="connsiteX407" fmla="*/ 4542535 w 6175898"/>
              <a:gd name="connsiteY407" fmla="*/ 3868178 h 6747455"/>
              <a:gd name="connsiteX408" fmla="*/ 4547018 w 6175898"/>
              <a:gd name="connsiteY408" fmla="*/ 3878040 h 6747455"/>
              <a:gd name="connsiteX409" fmla="*/ 4551946 w 6175898"/>
              <a:gd name="connsiteY409" fmla="*/ 3888349 h 6747455"/>
              <a:gd name="connsiteX410" fmla="*/ 4557775 w 6175898"/>
              <a:gd name="connsiteY410" fmla="*/ 3898658 h 6747455"/>
              <a:gd name="connsiteX411" fmla="*/ 4563152 w 6175898"/>
              <a:gd name="connsiteY411" fmla="*/ 3909416 h 6747455"/>
              <a:gd name="connsiteX412" fmla="*/ 4568978 w 6175898"/>
              <a:gd name="connsiteY412" fmla="*/ 3918829 h 6747455"/>
              <a:gd name="connsiteX413" fmla="*/ 4575254 w 6175898"/>
              <a:gd name="connsiteY413" fmla="*/ 3929584 h 6747455"/>
              <a:gd name="connsiteX414" fmla="*/ 4582424 w 6175898"/>
              <a:gd name="connsiteY414" fmla="*/ 3940342 h 6747455"/>
              <a:gd name="connsiteX415" fmla="*/ 4589595 w 6175898"/>
              <a:gd name="connsiteY415" fmla="*/ 3951099 h 6747455"/>
              <a:gd name="connsiteX416" fmla="*/ 4597663 w 6175898"/>
              <a:gd name="connsiteY416" fmla="*/ 3960960 h 6747455"/>
              <a:gd name="connsiteX417" fmla="*/ 4605283 w 6175898"/>
              <a:gd name="connsiteY417" fmla="*/ 3971268 h 6747455"/>
              <a:gd name="connsiteX418" fmla="*/ 4614247 w 6175898"/>
              <a:gd name="connsiteY418" fmla="*/ 3981129 h 6747455"/>
              <a:gd name="connsiteX419" fmla="*/ 4624107 w 6175898"/>
              <a:gd name="connsiteY419" fmla="*/ 3991887 h 6747455"/>
              <a:gd name="connsiteX420" fmla="*/ 4633967 w 6175898"/>
              <a:gd name="connsiteY420" fmla="*/ 4001747 h 6747455"/>
              <a:gd name="connsiteX421" fmla="*/ 4644276 w 6175898"/>
              <a:gd name="connsiteY421" fmla="*/ 4012056 h 6747455"/>
              <a:gd name="connsiteX422" fmla="*/ 4656378 w 6175898"/>
              <a:gd name="connsiteY422" fmla="*/ 4023260 h 6747455"/>
              <a:gd name="connsiteX423" fmla="*/ 4669825 w 6175898"/>
              <a:gd name="connsiteY423" fmla="*/ 4033122 h 6747455"/>
              <a:gd name="connsiteX424" fmla="*/ 4682374 w 6175898"/>
              <a:gd name="connsiteY424" fmla="*/ 4043878 h 6747455"/>
              <a:gd name="connsiteX425" fmla="*/ 4696717 w 6175898"/>
              <a:gd name="connsiteY425" fmla="*/ 4053738 h 6747455"/>
              <a:gd name="connsiteX426" fmla="*/ 4716438 w 6175898"/>
              <a:gd name="connsiteY426" fmla="*/ 4065391 h 6747455"/>
              <a:gd name="connsiteX427" fmla="*/ 4735711 w 6175898"/>
              <a:gd name="connsiteY427" fmla="*/ 4075700 h 6747455"/>
              <a:gd name="connsiteX428" fmla="*/ 4755882 w 6175898"/>
              <a:gd name="connsiteY428" fmla="*/ 4086009 h 6747455"/>
              <a:gd name="connsiteX429" fmla="*/ 4776949 w 6175898"/>
              <a:gd name="connsiteY429" fmla="*/ 4094524 h 6747455"/>
              <a:gd name="connsiteX430" fmla="*/ 4794878 w 6175898"/>
              <a:gd name="connsiteY430" fmla="*/ 4100798 h 6747455"/>
              <a:gd name="connsiteX431" fmla="*/ 4812359 w 6175898"/>
              <a:gd name="connsiteY431" fmla="*/ 4106625 h 6747455"/>
              <a:gd name="connsiteX432" fmla="*/ 4830287 w 6175898"/>
              <a:gd name="connsiteY432" fmla="*/ 4111105 h 6747455"/>
              <a:gd name="connsiteX433" fmla="*/ 4849112 w 6175898"/>
              <a:gd name="connsiteY433" fmla="*/ 4114691 h 6747455"/>
              <a:gd name="connsiteX434" fmla="*/ 4867936 w 6175898"/>
              <a:gd name="connsiteY434" fmla="*/ 4118277 h 6747455"/>
              <a:gd name="connsiteX435" fmla="*/ 4887211 w 6175898"/>
              <a:gd name="connsiteY435" fmla="*/ 4120519 h 6747455"/>
              <a:gd name="connsiteX436" fmla="*/ 4906484 w 6175898"/>
              <a:gd name="connsiteY436" fmla="*/ 4121862 h 6747455"/>
              <a:gd name="connsiteX437" fmla="*/ 4926206 w 6175898"/>
              <a:gd name="connsiteY437" fmla="*/ 4121861 h 6747455"/>
              <a:gd name="connsiteX438" fmla="*/ 4946824 w 6175898"/>
              <a:gd name="connsiteY438" fmla="*/ 4121861 h 6747455"/>
              <a:gd name="connsiteX439" fmla="*/ 4965649 w 6175898"/>
              <a:gd name="connsiteY439" fmla="*/ 4120963 h 6747455"/>
              <a:gd name="connsiteX440" fmla="*/ 4984474 w 6175898"/>
              <a:gd name="connsiteY440" fmla="*/ 4118272 h 6747455"/>
              <a:gd name="connsiteX441" fmla="*/ 5003750 w 6175898"/>
              <a:gd name="connsiteY441" fmla="*/ 4115134 h 6747455"/>
              <a:gd name="connsiteX442" fmla="*/ 5022126 w 6175898"/>
              <a:gd name="connsiteY442" fmla="*/ 4111100 h 6747455"/>
              <a:gd name="connsiteX443" fmla="*/ 5040057 w 6175898"/>
              <a:gd name="connsiteY443" fmla="*/ 4106618 h 6747455"/>
              <a:gd name="connsiteX444" fmla="*/ 5057985 w 6175898"/>
              <a:gd name="connsiteY444" fmla="*/ 4101237 h 6747455"/>
              <a:gd name="connsiteX445" fmla="*/ 5075914 w 6175898"/>
              <a:gd name="connsiteY445" fmla="*/ 4094065 h 6747455"/>
              <a:gd name="connsiteX446" fmla="*/ 5096532 w 6175898"/>
              <a:gd name="connsiteY446" fmla="*/ 4085997 h 6747455"/>
              <a:gd name="connsiteX447" fmla="*/ 5116702 w 6175898"/>
              <a:gd name="connsiteY447" fmla="*/ 4075687 h 6747455"/>
              <a:gd name="connsiteX448" fmla="*/ 5136424 w 6175898"/>
              <a:gd name="connsiteY448" fmla="*/ 4064928 h 6747455"/>
              <a:gd name="connsiteX449" fmla="*/ 5156147 w 6175898"/>
              <a:gd name="connsiteY449" fmla="*/ 4053275 h 6747455"/>
              <a:gd name="connsiteX450" fmla="*/ 5169593 w 6175898"/>
              <a:gd name="connsiteY450" fmla="*/ 4043414 h 6747455"/>
              <a:gd name="connsiteX451" fmla="*/ 5182593 w 6175898"/>
              <a:gd name="connsiteY451" fmla="*/ 4033104 h 6747455"/>
              <a:gd name="connsiteX452" fmla="*/ 5196040 w 6175898"/>
              <a:gd name="connsiteY452" fmla="*/ 4023244 h 6747455"/>
              <a:gd name="connsiteX453" fmla="*/ 5208591 w 6175898"/>
              <a:gd name="connsiteY453" fmla="*/ 4011588 h 6747455"/>
              <a:gd name="connsiteX454" fmla="*/ 5218452 w 6175898"/>
              <a:gd name="connsiteY454" fmla="*/ 4001726 h 6747455"/>
              <a:gd name="connsiteX455" fmla="*/ 5228761 w 6175898"/>
              <a:gd name="connsiteY455" fmla="*/ 3991417 h 6747455"/>
              <a:gd name="connsiteX456" fmla="*/ 5238175 w 6175898"/>
              <a:gd name="connsiteY456" fmla="*/ 3981108 h 6747455"/>
              <a:gd name="connsiteX457" fmla="*/ 5247139 w 6175898"/>
              <a:gd name="connsiteY457" fmla="*/ 3971246 h 6747455"/>
              <a:gd name="connsiteX458" fmla="*/ 5254759 w 6175898"/>
              <a:gd name="connsiteY458" fmla="*/ 3960938 h 6747455"/>
              <a:gd name="connsiteX459" fmla="*/ 5262829 w 6175898"/>
              <a:gd name="connsiteY459" fmla="*/ 3951076 h 6747455"/>
              <a:gd name="connsiteX460" fmla="*/ 5270000 w 6175898"/>
              <a:gd name="connsiteY460" fmla="*/ 3940318 h 6747455"/>
              <a:gd name="connsiteX461" fmla="*/ 5277170 w 6175898"/>
              <a:gd name="connsiteY461" fmla="*/ 3929560 h 6747455"/>
              <a:gd name="connsiteX462" fmla="*/ 5283449 w 6175898"/>
              <a:gd name="connsiteY462" fmla="*/ 3918803 h 6747455"/>
              <a:gd name="connsiteX463" fmla="*/ 5290171 w 6175898"/>
              <a:gd name="connsiteY463" fmla="*/ 3909390 h 6747455"/>
              <a:gd name="connsiteX464" fmla="*/ 5294655 w 6175898"/>
              <a:gd name="connsiteY464" fmla="*/ 3898632 h 6747455"/>
              <a:gd name="connsiteX465" fmla="*/ 5300481 w 6175898"/>
              <a:gd name="connsiteY465" fmla="*/ 3888323 h 6747455"/>
              <a:gd name="connsiteX466" fmla="*/ 5305411 w 6175898"/>
              <a:gd name="connsiteY466" fmla="*/ 3878015 h 6747455"/>
              <a:gd name="connsiteX467" fmla="*/ 5309895 w 6175898"/>
              <a:gd name="connsiteY467" fmla="*/ 3868153 h 6747455"/>
              <a:gd name="connsiteX468" fmla="*/ 5313929 w 6175898"/>
              <a:gd name="connsiteY468" fmla="*/ 3856948 h 6747455"/>
              <a:gd name="connsiteX469" fmla="*/ 5317963 w 6175898"/>
              <a:gd name="connsiteY469" fmla="*/ 3846637 h 6747455"/>
              <a:gd name="connsiteX470" fmla="*/ 5321102 w 6175898"/>
              <a:gd name="connsiteY470" fmla="*/ 3836328 h 6747455"/>
              <a:gd name="connsiteX471" fmla="*/ 5324687 w 6175898"/>
              <a:gd name="connsiteY471" fmla="*/ 3826467 h 6747455"/>
              <a:gd name="connsiteX472" fmla="*/ 5327824 w 6175898"/>
              <a:gd name="connsiteY472" fmla="*/ 3816158 h 6747455"/>
              <a:gd name="connsiteX473" fmla="*/ 5330963 w 6175898"/>
              <a:gd name="connsiteY473" fmla="*/ 3805849 h 6747455"/>
              <a:gd name="connsiteX474" fmla="*/ 5333204 w 6175898"/>
              <a:gd name="connsiteY474" fmla="*/ 3795539 h 6747455"/>
              <a:gd name="connsiteX475" fmla="*/ 5334550 w 6175898"/>
              <a:gd name="connsiteY475" fmla="*/ 3785229 h 6747455"/>
              <a:gd name="connsiteX476" fmla="*/ 5336791 w 6175898"/>
              <a:gd name="connsiteY476" fmla="*/ 3774922 h 6747455"/>
              <a:gd name="connsiteX477" fmla="*/ 5338583 w 6175898"/>
              <a:gd name="connsiteY477" fmla="*/ 3764163 h 6747455"/>
              <a:gd name="connsiteX478" fmla="*/ 5339480 w 6175898"/>
              <a:gd name="connsiteY478" fmla="*/ 3754303 h 6747455"/>
              <a:gd name="connsiteX479" fmla="*/ 5340826 w 6175898"/>
              <a:gd name="connsiteY479" fmla="*/ 3743994 h 6747455"/>
              <a:gd name="connsiteX480" fmla="*/ 5341274 w 6175898"/>
              <a:gd name="connsiteY480" fmla="*/ 3733683 h 6747455"/>
              <a:gd name="connsiteX481" fmla="*/ 5342172 w 6175898"/>
              <a:gd name="connsiteY481" fmla="*/ 3722927 h 6747455"/>
              <a:gd name="connsiteX482" fmla="*/ 5342620 w 6175898"/>
              <a:gd name="connsiteY482" fmla="*/ 3714411 h 6747455"/>
              <a:gd name="connsiteX483" fmla="*/ 5342621 w 6175898"/>
              <a:gd name="connsiteY483" fmla="*/ 3705446 h 6747455"/>
              <a:gd name="connsiteX484" fmla="*/ 5342622 w 6175898"/>
              <a:gd name="connsiteY484" fmla="*/ 3682139 h 6747455"/>
              <a:gd name="connsiteX485" fmla="*/ 5342622 w 6175898"/>
              <a:gd name="connsiteY485" fmla="*/ 3640903 h 6747455"/>
              <a:gd name="connsiteX486" fmla="*/ 5342624 w 6175898"/>
              <a:gd name="connsiteY486" fmla="*/ 3598768 h 6747455"/>
              <a:gd name="connsiteX487" fmla="*/ 5343074 w 6175898"/>
              <a:gd name="connsiteY487" fmla="*/ 3557980 h 6747455"/>
              <a:gd name="connsiteX488" fmla="*/ 5342627 w 6175898"/>
              <a:gd name="connsiteY488" fmla="*/ 3517191 h 6747455"/>
              <a:gd name="connsiteX489" fmla="*/ 5342629 w 6175898"/>
              <a:gd name="connsiteY489" fmla="*/ 3475955 h 6747455"/>
              <a:gd name="connsiteX490" fmla="*/ 5342629 w 6175898"/>
              <a:gd name="connsiteY490" fmla="*/ 3434719 h 6747455"/>
              <a:gd name="connsiteX491" fmla="*/ 5342631 w 6175898"/>
              <a:gd name="connsiteY491" fmla="*/ 3392584 h 6747455"/>
              <a:gd name="connsiteX492" fmla="*/ 5342634 w 6175898"/>
              <a:gd name="connsiteY492" fmla="*/ 3351349 h 6747455"/>
              <a:gd name="connsiteX493" fmla="*/ 5343081 w 6175898"/>
              <a:gd name="connsiteY493" fmla="*/ 3310561 h 6747455"/>
              <a:gd name="connsiteX494" fmla="*/ 5342636 w 6175898"/>
              <a:gd name="connsiteY494" fmla="*/ 3269773 h 6747455"/>
              <a:gd name="connsiteX495" fmla="*/ 5342637 w 6175898"/>
              <a:gd name="connsiteY495" fmla="*/ 3228537 h 6747455"/>
              <a:gd name="connsiteX496" fmla="*/ 5342639 w 6175898"/>
              <a:gd name="connsiteY496" fmla="*/ 3187299 h 6747455"/>
              <a:gd name="connsiteX497" fmla="*/ 5342639 w 6175898"/>
              <a:gd name="connsiteY497" fmla="*/ 3145168 h 6747455"/>
              <a:gd name="connsiteX498" fmla="*/ 5342641 w 6175898"/>
              <a:gd name="connsiteY498" fmla="*/ 3103930 h 6747455"/>
              <a:gd name="connsiteX499" fmla="*/ 5342644 w 6175898"/>
              <a:gd name="connsiteY499" fmla="*/ 3063589 h 6747455"/>
              <a:gd name="connsiteX500" fmla="*/ 5342644 w 6175898"/>
              <a:gd name="connsiteY500" fmla="*/ 3022353 h 6747455"/>
              <a:gd name="connsiteX501" fmla="*/ 5342644 w 6175898"/>
              <a:gd name="connsiteY501" fmla="*/ 2981117 h 6747455"/>
              <a:gd name="connsiteX502" fmla="*/ 5342646 w 6175898"/>
              <a:gd name="connsiteY502" fmla="*/ 2938984 h 6747455"/>
              <a:gd name="connsiteX503" fmla="*/ 5342648 w 6175898"/>
              <a:gd name="connsiteY503" fmla="*/ 2897747 h 6747455"/>
              <a:gd name="connsiteX504" fmla="*/ 5342649 w 6175898"/>
              <a:gd name="connsiteY504" fmla="*/ 2856510 h 6747455"/>
              <a:gd name="connsiteX505" fmla="*/ 5342651 w 6175898"/>
              <a:gd name="connsiteY505" fmla="*/ 2816170 h 6747455"/>
              <a:gd name="connsiteX506" fmla="*/ 5342653 w 6175898"/>
              <a:gd name="connsiteY506" fmla="*/ 2774933 h 6747455"/>
              <a:gd name="connsiteX507" fmla="*/ 5343102 w 6175898"/>
              <a:gd name="connsiteY507" fmla="*/ 2733249 h 6747455"/>
              <a:gd name="connsiteX508" fmla="*/ 5342655 w 6175898"/>
              <a:gd name="connsiteY508" fmla="*/ 2691563 h 6747455"/>
              <a:gd name="connsiteX509" fmla="*/ 5342658 w 6175898"/>
              <a:gd name="connsiteY509" fmla="*/ 2650328 h 6747455"/>
              <a:gd name="connsiteX510" fmla="*/ 5342659 w 6175898"/>
              <a:gd name="connsiteY510" fmla="*/ 2609090 h 6747455"/>
              <a:gd name="connsiteX511" fmla="*/ 5342661 w 6175898"/>
              <a:gd name="connsiteY511" fmla="*/ 2568751 h 6747455"/>
              <a:gd name="connsiteX512" fmla="*/ 5343110 w 6175898"/>
              <a:gd name="connsiteY512" fmla="*/ 2527066 h 6747455"/>
              <a:gd name="connsiteX513" fmla="*/ 5342662 w 6175898"/>
              <a:gd name="connsiteY513" fmla="*/ 2485380 h 6747455"/>
              <a:gd name="connsiteX514" fmla="*/ 5342665 w 6175898"/>
              <a:gd name="connsiteY514" fmla="*/ 2444145 h 6747455"/>
              <a:gd name="connsiteX515" fmla="*/ 5342666 w 6175898"/>
              <a:gd name="connsiteY515" fmla="*/ 2402908 h 6747455"/>
              <a:gd name="connsiteX516" fmla="*/ 5343115 w 6175898"/>
              <a:gd name="connsiteY516" fmla="*/ 2361223 h 6747455"/>
              <a:gd name="connsiteX517" fmla="*/ 5343117 w 6175898"/>
              <a:gd name="connsiteY517" fmla="*/ 2320884 h 6747455"/>
              <a:gd name="connsiteX518" fmla="*/ 5343117 w 6175898"/>
              <a:gd name="connsiteY518" fmla="*/ 2279646 h 6747455"/>
              <a:gd name="connsiteX519" fmla="*/ 5342672 w 6175898"/>
              <a:gd name="connsiteY519" fmla="*/ 2237961 h 6747455"/>
              <a:gd name="connsiteX520" fmla="*/ 5342673 w 6175898"/>
              <a:gd name="connsiteY520" fmla="*/ 2196724 h 6747455"/>
              <a:gd name="connsiteX521" fmla="*/ 5342673 w 6175898"/>
              <a:gd name="connsiteY521" fmla="*/ 2155488 h 6747455"/>
              <a:gd name="connsiteX522" fmla="*/ 5342676 w 6175898"/>
              <a:gd name="connsiteY522" fmla="*/ 2115148 h 6747455"/>
              <a:gd name="connsiteX523" fmla="*/ 5343125 w 6175898"/>
              <a:gd name="connsiteY523" fmla="*/ 2073463 h 6747455"/>
              <a:gd name="connsiteX524" fmla="*/ 5342678 w 6175898"/>
              <a:gd name="connsiteY524" fmla="*/ 2031778 h 6747455"/>
              <a:gd name="connsiteX525" fmla="*/ 5342681 w 6175898"/>
              <a:gd name="connsiteY525" fmla="*/ 1990541 h 6747455"/>
              <a:gd name="connsiteX526" fmla="*/ 5342681 w 6175898"/>
              <a:gd name="connsiteY526" fmla="*/ 1949305 h 6747455"/>
              <a:gd name="connsiteX527" fmla="*/ 5343133 w 6175898"/>
              <a:gd name="connsiteY527" fmla="*/ 1907620 h 6747455"/>
              <a:gd name="connsiteX528" fmla="*/ 5343132 w 6175898"/>
              <a:gd name="connsiteY528" fmla="*/ 1885210 h 6747455"/>
              <a:gd name="connsiteX529" fmla="*/ 5343134 w 6175898"/>
              <a:gd name="connsiteY529" fmla="*/ 1876245 h 6747455"/>
              <a:gd name="connsiteX530" fmla="*/ 5343580 w 6175898"/>
              <a:gd name="connsiteY530" fmla="*/ 1866832 h 6747455"/>
              <a:gd name="connsiteX531" fmla="*/ 5344030 w 6175898"/>
              <a:gd name="connsiteY531" fmla="*/ 1856523 h 6747455"/>
              <a:gd name="connsiteX532" fmla="*/ 5345375 w 6175898"/>
              <a:gd name="connsiteY532" fmla="*/ 1846215 h 6747455"/>
              <a:gd name="connsiteX533" fmla="*/ 5345374 w 6175898"/>
              <a:gd name="connsiteY533" fmla="*/ 1835457 h 6747455"/>
              <a:gd name="connsiteX534" fmla="*/ 5347615 w 6175898"/>
              <a:gd name="connsiteY534" fmla="*/ 1826044 h 6747455"/>
              <a:gd name="connsiteX535" fmla="*/ 5349410 w 6175898"/>
              <a:gd name="connsiteY535" fmla="*/ 1815286 h 6747455"/>
              <a:gd name="connsiteX536" fmla="*/ 5350755 w 6175898"/>
              <a:gd name="connsiteY536" fmla="*/ 1804978 h 6747455"/>
              <a:gd name="connsiteX537" fmla="*/ 5352996 w 6175898"/>
              <a:gd name="connsiteY537" fmla="*/ 1794667 h 6747455"/>
              <a:gd name="connsiteX538" fmla="*/ 5355239 w 6175898"/>
              <a:gd name="connsiteY538" fmla="*/ 1784359 h 6747455"/>
              <a:gd name="connsiteX539" fmla="*/ 5357927 w 6175898"/>
              <a:gd name="connsiteY539" fmla="*/ 1773601 h 6747455"/>
              <a:gd name="connsiteX540" fmla="*/ 5361066 w 6175898"/>
              <a:gd name="connsiteY540" fmla="*/ 1763292 h 6747455"/>
              <a:gd name="connsiteX541" fmla="*/ 5364203 w 6175898"/>
              <a:gd name="connsiteY541" fmla="*/ 1752983 h 6747455"/>
              <a:gd name="connsiteX542" fmla="*/ 5367788 w 6175898"/>
              <a:gd name="connsiteY542" fmla="*/ 1743122 h 6747455"/>
              <a:gd name="connsiteX543" fmla="*/ 5371376 w 6175898"/>
              <a:gd name="connsiteY543" fmla="*/ 1732364 h 6747455"/>
              <a:gd name="connsiteX544" fmla="*/ 5375859 w 6175898"/>
              <a:gd name="connsiteY544" fmla="*/ 1722503 h 6747455"/>
              <a:gd name="connsiteX545" fmla="*/ 5380790 w 6175898"/>
              <a:gd name="connsiteY545" fmla="*/ 1712194 h 6747455"/>
              <a:gd name="connsiteX546" fmla="*/ 5385272 w 6175898"/>
              <a:gd name="connsiteY546" fmla="*/ 1701436 h 6747455"/>
              <a:gd name="connsiteX547" fmla="*/ 5391100 w 6175898"/>
              <a:gd name="connsiteY547" fmla="*/ 1691127 h 6747455"/>
              <a:gd name="connsiteX548" fmla="*/ 5396029 w 6175898"/>
              <a:gd name="connsiteY548" fmla="*/ 1680816 h 6747455"/>
              <a:gd name="connsiteX549" fmla="*/ 5402306 w 6175898"/>
              <a:gd name="connsiteY549" fmla="*/ 1670060 h 6747455"/>
              <a:gd name="connsiteX550" fmla="*/ 5408132 w 6175898"/>
              <a:gd name="connsiteY550" fmla="*/ 1660647 h 6747455"/>
              <a:gd name="connsiteX551" fmla="*/ 5415752 w 6175898"/>
              <a:gd name="connsiteY551" fmla="*/ 1650338 h 6747455"/>
              <a:gd name="connsiteX552" fmla="*/ 5422925 w 6175898"/>
              <a:gd name="connsiteY552" fmla="*/ 1639580 h 6747455"/>
              <a:gd name="connsiteX553" fmla="*/ 5430546 w 6175898"/>
              <a:gd name="connsiteY553" fmla="*/ 1629270 h 6747455"/>
              <a:gd name="connsiteX554" fmla="*/ 5438613 w 6175898"/>
              <a:gd name="connsiteY554" fmla="*/ 1619410 h 6747455"/>
              <a:gd name="connsiteX555" fmla="*/ 5448475 w 6175898"/>
              <a:gd name="connsiteY555" fmla="*/ 1608651 h 6747455"/>
              <a:gd name="connsiteX556" fmla="*/ 5457440 w 6175898"/>
              <a:gd name="connsiteY556" fmla="*/ 1597894 h 6747455"/>
              <a:gd name="connsiteX557" fmla="*/ 5467748 w 6175898"/>
              <a:gd name="connsiteY557" fmla="*/ 1587584 h 6747455"/>
              <a:gd name="connsiteX558" fmla="*/ 5478507 w 6175898"/>
              <a:gd name="connsiteY558" fmla="*/ 1578619 h 6747455"/>
              <a:gd name="connsiteX559" fmla="*/ 5491057 w 6175898"/>
              <a:gd name="connsiteY559" fmla="*/ 1566966 h 6747455"/>
              <a:gd name="connsiteX560" fmla="*/ 5503608 w 6175898"/>
              <a:gd name="connsiteY560" fmla="*/ 1556208 h 6747455"/>
              <a:gd name="connsiteX561" fmla="*/ 5517054 w 6175898"/>
              <a:gd name="connsiteY561" fmla="*/ 1546347 h 6747455"/>
              <a:gd name="connsiteX562" fmla="*/ 5530950 w 6175898"/>
              <a:gd name="connsiteY562" fmla="*/ 1536933 h 6747455"/>
              <a:gd name="connsiteX563" fmla="*/ 5550672 w 6175898"/>
              <a:gd name="connsiteY563" fmla="*/ 1525279 h 6747455"/>
              <a:gd name="connsiteX564" fmla="*/ 5570842 w 6175898"/>
              <a:gd name="connsiteY564" fmla="*/ 1514072 h 6747455"/>
              <a:gd name="connsiteX565" fmla="*/ 5591460 w 6175898"/>
              <a:gd name="connsiteY565" fmla="*/ 1504210 h 6747455"/>
              <a:gd name="connsiteX566" fmla="*/ 5612978 w 6175898"/>
              <a:gd name="connsiteY566" fmla="*/ 1495246 h 6747455"/>
              <a:gd name="connsiteX567" fmla="*/ 5630008 w 6175898"/>
              <a:gd name="connsiteY567" fmla="*/ 1489865 h 6747455"/>
              <a:gd name="connsiteX568" fmla="*/ 5647489 w 6175898"/>
              <a:gd name="connsiteY568" fmla="*/ 1484039 h 6747455"/>
              <a:gd name="connsiteX569" fmla="*/ 5665420 w 6175898"/>
              <a:gd name="connsiteY569" fmla="*/ 1479556 h 6747455"/>
              <a:gd name="connsiteX570" fmla="*/ 5684244 w 6175898"/>
              <a:gd name="connsiteY570" fmla="*/ 1475969 h 6747455"/>
              <a:gd name="connsiteX571" fmla="*/ 5702174 w 6175898"/>
              <a:gd name="connsiteY571" fmla="*/ 1472383 h 6747455"/>
              <a:gd name="connsiteX572" fmla="*/ 5720552 w 6175898"/>
              <a:gd name="connsiteY572" fmla="*/ 1471038 h 6747455"/>
              <a:gd name="connsiteX573" fmla="*/ 5740273 w 6175898"/>
              <a:gd name="connsiteY573" fmla="*/ 1469243 h 6747455"/>
              <a:gd name="connsiteX574" fmla="*/ 5759098 w 6175898"/>
              <a:gd name="connsiteY574" fmla="*/ 1469244 h 6747455"/>
              <a:gd name="connsiteX575" fmla="*/ 5778372 w 6175898"/>
              <a:gd name="connsiteY575" fmla="*/ 1469690 h 6747455"/>
              <a:gd name="connsiteX576" fmla="*/ 5797645 w 6175898"/>
              <a:gd name="connsiteY576" fmla="*/ 1471035 h 6747455"/>
              <a:gd name="connsiteX577" fmla="*/ 5816023 w 6175898"/>
              <a:gd name="connsiteY577" fmla="*/ 1472377 h 6747455"/>
              <a:gd name="connsiteX578" fmla="*/ 5835295 w 6175898"/>
              <a:gd name="connsiteY578" fmla="*/ 1475515 h 6747455"/>
              <a:gd name="connsiteX579" fmla="*/ 5852777 w 6175898"/>
              <a:gd name="connsiteY579" fmla="*/ 1479550 h 6747455"/>
              <a:gd name="connsiteX580" fmla="*/ 5870706 w 6175898"/>
              <a:gd name="connsiteY580" fmla="*/ 1484032 h 6747455"/>
              <a:gd name="connsiteX581" fmla="*/ 5888185 w 6175898"/>
              <a:gd name="connsiteY581" fmla="*/ 1489858 h 6747455"/>
              <a:gd name="connsiteX582" fmla="*/ 5905667 w 6175898"/>
              <a:gd name="connsiteY582" fmla="*/ 1495685 h 6747455"/>
              <a:gd name="connsiteX583" fmla="*/ 5927183 w 6175898"/>
              <a:gd name="connsiteY583" fmla="*/ 1503750 h 6747455"/>
              <a:gd name="connsiteX584" fmla="*/ 5947350 w 6175898"/>
              <a:gd name="connsiteY584" fmla="*/ 1514059 h 6747455"/>
              <a:gd name="connsiteX585" fmla="*/ 5967520 w 6175898"/>
              <a:gd name="connsiteY585" fmla="*/ 1525263 h 6747455"/>
              <a:gd name="connsiteX586" fmla="*/ 5987241 w 6175898"/>
              <a:gd name="connsiteY586" fmla="*/ 1536916 h 6747455"/>
              <a:gd name="connsiteX587" fmla="*/ 6001137 w 6175898"/>
              <a:gd name="connsiteY587" fmla="*/ 1546330 h 6747455"/>
              <a:gd name="connsiteX588" fmla="*/ 6014583 w 6175898"/>
              <a:gd name="connsiteY588" fmla="*/ 1556188 h 6747455"/>
              <a:gd name="connsiteX589" fmla="*/ 6027134 w 6175898"/>
              <a:gd name="connsiteY589" fmla="*/ 1566947 h 6747455"/>
              <a:gd name="connsiteX590" fmla="*/ 6040579 w 6175898"/>
              <a:gd name="connsiteY590" fmla="*/ 1577704 h 6747455"/>
              <a:gd name="connsiteX591" fmla="*/ 6050439 w 6175898"/>
              <a:gd name="connsiteY591" fmla="*/ 1587564 h 6747455"/>
              <a:gd name="connsiteX592" fmla="*/ 6060749 w 6175898"/>
              <a:gd name="connsiteY592" fmla="*/ 1597874 h 6747455"/>
              <a:gd name="connsiteX593" fmla="*/ 6069712 w 6175898"/>
              <a:gd name="connsiteY593" fmla="*/ 1608630 h 6747455"/>
              <a:gd name="connsiteX594" fmla="*/ 6079573 w 6175898"/>
              <a:gd name="connsiteY594" fmla="*/ 1619387 h 6747455"/>
              <a:gd name="connsiteX595" fmla="*/ 6087641 w 6175898"/>
              <a:gd name="connsiteY595" fmla="*/ 1629246 h 6747455"/>
              <a:gd name="connsiteX596" fmla="*/ 6095260 w 6175898"/>
              <a:gd name="connsiteY596" fmla="*/ 1639557 h 6747455"/>
              <a:gd name="connsiteX597" fmla="*/ 6102431 w 6175898"/>
              <a:gd name="connsiteY597" fmla="*/ 1650314 h 6747455"/>
              <a:gd name="connsiteX598" fmla="*/ 6110050 w 6175898"/>
              <a:gd name="connsiteY598" fmla="*/ 1660622 h 6747455"/>
              <a:gd name="connsiteX599" fmla="*/ 6115877 w 6175898"/>
              <a:gd name="connsiteY599" fmla="*/ 1670035 h 6747455"/>
              <a:gd name="connsiteX600" fmla="*/ 6122152 w 6175898"/>
              <a:gd name="connsiteY600" fmla="*/ 1680793 h 6747455"/>
              <a:gd name="connsiteX601" fmla="*/ 6127531 w 6175898"/>
              <a:gd name="connsiteY601" fmla="*/ 1690653 h 6747455"/>
              <a:gd name="connsiteX602" fmla="*/ 6132908 w 6175898"/>
              <a:gd name="connsiteY602" fmla="*/ 1701410 h 6747455"/>
              <a:gd name="connsiteX603" fmla="*/ 6137391 w 6175898"/>
              <a:gd name="connsiteY603" fmla="*/ 1712167 h 6747455"/>
              <a:gd name="connsiteX604" fmla="*/ 6141872 w 6175898"/>
              <a:gd name="connsiteY604" fmla="*/ 1722028 h 6747455"/>
              <a:gd name="connsiteX605" fmla="*/ 6146802 w 6175898"/>
              <a:gd name="connsiteY605" fmla="*/ 1732337 h 6747455"/>
              <a:gd name="connsiteX606" fmla="*/ 6150389 w 6175898"/>
              <a:gd name="connsiteY606" fmla="*/ 1743094 h 6747455"/>
              <a:gd name="connsiteX607" fmla="*/ 6153974 w 6175898"/>
              <a:gd name="connsiteY607" fmla="*/ 1752956 h 6747455"/>
              <a:gd name="connsiteX608" fmla="*/ 6157111 w 6175898"/>
              <a:gd name="connsiteY608" fmla="*/ 1763264 h 6747455"/>
              <a:gd name="connsiteX609" fmla="*/ 6160247 w 6175898"/>
              <a:gd name="connsiteY609" fmla="*/ 1773573 h 6747455"/>
              <a:gd name="connsiteX610" fmla="*/ 6162937 w 6175898"/>
              <a:gd name="connsiteY610" fmla="*/ 1784329 h 6747455"/>
              <a:gd name="connsiteX611" fmla="*/ 6165178 w 6175898"/>
              <a:gd name="connsiteY611" fmla="*/ 1794638 h 6747455"/>
              <a:gd name="connsiteX612" fmla="*/ 6166970 w 6175898"/>
              <a:gd name="connsiteY612" fmla="*/ 1804500 h 6747455"/>
              <a:gd name="connsiteX613" fmla="*/ 6168763 w 6175898"/>
              <a:gd name="connsiteY613" fmla="*/ 1815256 h 6747455"/>
              <a:gd name="connsiteX614" fmla="*/ 6171451 w 6175898"/>
              <a:gd name="connsiteY614" fmla="*/ 1825120 h 6747455"/>
              <a:gd name="connsiteX615" fmla="*/ 6172349 w 6175898"/>
              <a:gd name="connsiteY615" fmla="*/ 1834979 h 6747455"/>
              <a:gd name="connsiteX616" fmla="*/ 6172795 w 6175898"/>
              <a:gd name="connsiteY616" fmla="*/ 1846186 h 6747455"/>
              <a:gd name="connsiteX617" fmla="*/ 6173692 w 6175898"/>
              <a:gd name="connsiteY617" fmla="*/ 1856045 h 6747455"/>
              <a:gd name="connsiteX618" fmla="*/ 6174587 w 6175898"/>
              <a:gd name="connsiteY618" fmla="*/ 1866802 h 6747455"/>
              <a:gd name="connsiteX619" fmla="*/ 6175036 w 6175898"/>
              <a:gd name="connsiteY619" fmla="*/ 1876215 h 6747455"/>
              <a:gd name="connsiteX620" fmla="*/ 6175034 w 6175898"/>
              <a:gd name="connsiteY620" fmla="*/ 1885180 h 6747455"/>
              <a:gd name="connsiteX621" fmla="*/ 6175034 w 6175898"/>
              <a:gd name="connsiteY621" fmla="*/ 1907591 h 6747455"/>
              <a:gd name="connsiteX622" fmla="*/ 6175033 w 6175898"/>
              <a:gd name="connsiteY622" fmla="*/ 1948828 h 6747455"/>
              <a:gd name="connsiteX623" fmla="*/ 6175479 w 6175898"/>
              <a:gd name="connsiteY623" fmla="*/ 1990512 h 6747455"/>
              <a:gd name="connsiteX624" fmla="*/ 6175477 w 6175898"/>
              <a:gd name="connsiteY624" fmla="*/ 2031749 h 6747455"/>
              <a:gd name="connsiteX625" fmla="*/ 6175028 w 6175898"/>
              <a:gd name="connsiteY625" fmla="*/ 2073434 h 6747455"/>
              <a:gd name="connsiteX626" fmla="*/ 6175477 w 6175898"/>
              <a:gd name="connsiteY626" fmla="*/ 2114223 h 6747455"/>
              <a:gd name="connsiteX627" fmla="*/ 6175026 w 6175898"/>
              <a:gd name="connsiteY627" fmla="*/ 2155011 h 6747455"/>
              <a:gd name="connsiteX628" fmla="*/ 6175025 w 6175898"/>
              <a:gd name="connsiteY628" fmla="*/ 2196248 h 6747455"/>
              <a:gd name="connsiteX629" fmla="*/ 6175471 w 6175898"/>
              <a:gd name="connsiteY629" fmla="*/ 2237933 h 6747455"/>
              <a:gd name="connsiteX630" fmla="*/ 6175022 w 6175898"/>
              <a:gd name="connsiteY630" fmla="*/ 2279617 h 6747455"/>
              <a:gd name="connsiteX631" fmla="*/ 6175019 w 6175898"/>
              <a:gd name="connsiteY631" fmla="*/ 2320854 h 6747455"/>
              <a:gd name="connsiteX632" fmla="*/ 6175466 w 6175898"/>
              <a:gd name="connsiteY632" fmla="*/ 2361642 h 6747455"/>
              <a:gd name="connsiteX633" fmla="*/ 6175018 w 6175898"/>
              <a:gd name="connsiteY633" fmla="*/ 2402432 h 6747455"/>
              <a:gd name="connsiteX634" fmla="*/ 6175465 w 6175898"/>
              <a:gd name="connsiteY634" fmla="*/ 2444115 h 6747455"/>
              <a:gd name="connsiteX635" fmla="*/ 6175015 w 6175898"/>
              <a:gd name="connsiteY635" fmla="*/ 2485801 h 6747455"/>
              <a:gd name="connsiteX636" fmla="*/ 6175013 w 6175898"/>
              <a:gd name="connsiteY636" fmla="*/ 2527038 h 6747455"/>
              <a:gd name="connsiteX637" fmla="*/ 6175460 w 6175898"/>
              <a:gd name="connsiteY637" fmla="*/ 2567825 h 6747455"/>
              <a:gd name="connsiteX638" fmla="*/ 6175458 w 6175898"/>
              <a:gd name="connsiteY638" fmla="*/ 2609062 h 6747455"/>
              <a:gd name="connsiteX639" fmla="*/ 6175009 w 6175898"/>
              <a:gd name="connsiteY639" fmla="*/ 2649849 h 6747455"/>
              <a:gd name="connsiteX640" fmla="*/ 6175006 w 6175898"/>
              <a:gd name="connsiteY640" fmla="*/ 2691983 h 6747455"/>
              <a:gd name="connsiteX641" fmla="*/ 6175004 w 6175898"/>
              <a:gd name="connsiteY641" fmla="*/ 2733220 h 6747455"/>
              <a:gd name="connsiteX642" fmla="*/ 6175004 w 6175898"/>
              <a:gd name="connsiteY642" fmla="*/ 2774456 h 6747455"/>
              <a:gd name="connsiteX643" fmla="*/ 6175451 w 6175898"/>
              <a:gd name="connsiteY643" fmla="*/ 2815246 h 6747455"/>
              <a:gd name="connsiteX644" fmla="*/ 6175898 w 6175898"/>
              <a:gd name="connsiteY644" fmla="*/ 2856928 h 6747455"/>
              <a:gd name="connsiteX645" fmla="*/ 6174999 w 6175898"/>
              <a:gd name="connsiteY645" fmla="*/ 2898167 h 6747455"/>
              <a:gd name="connsiteX646" fmla="*/ 6174999 w 6175898"/>
              <a:gd name="connsiteY646" fmla="*/ 2939402 h 6747455"/>
              <a:gd name="connsiteX647" fmla="*/ 6174998 w 6175898"/>
              <a:gd name="connsiteY647" fmla="*/ 2980639 h 6747455"/>
              <a:gd name="connsiteX648" fmla="*/ 6174997 w 6175898"/>
              <a:gd name="connsiteY648" fmla="*/ 3021876 h 6747455"/>
              <a:gd name="connsiteX649" fmla="*/ 6175444 w 6175898"/>
              <a:gd name="connsiteY649" fmla="*/ 3062665 h 6747455"/>
              <a:gd name="connsiteX650" fmla="*/ 6174993 w 6175898"/>
              <a:gd name="connsiteY650" fmla="*/ 3103453 h 6747455"/>
              <a:gd name="connsiteX651" fmla="*/ 6174992 w 6175898"/>
              <a:gd name="connsiteY651" fmla="*/ 3145585 h 6747455"/>
              <a:gd name="connsiteX652" fmla="*/ 6174991 w 6175898"/>
              <a:gd name="connsiteY652" fmla="*/ 3186823 h 6747455"/>
              <a:gd name="connsiteX653" fmla="*/ 6174990 w 6175898"/>
              <a:gd name="connsiteY653" fmla="*/ 3228060 h 6747455"/>
              <a:gd name="connsiteX654" fmla="*/ 6174987 w 6175898"/>
              <a:gd name="connsiteY654" fmla="*/ 3269295 h 6747455"/>
              <a:gd name="connsiteX655" fmla="*/ 6175883 w 6175898"/>
              <a:gd name="connsiteY655" fmla="*/ 3310533 h 6747455"/>
              <a:gd name="connsiteX656" fmla="*/ 6174985 w 6175898"/>
              <a:gd name="connsiteY656" fmla="*/ 3351768 h 6747455"/>
              <a:gd name="connsiteX657" fmla="*/ 6174984 w 6175898"/>
              <a:gd name="connsiteY657" fmla="*/ 3393005 h 6747455"/>
              <a:gd name="connsiteX658" fmla="*/ 6174980 w 6175898"/>
              <a:gd name="connsiteY658" fmla="*/ 3434241 h 6747455"/>
              <a:gd name="connsiteX659" fmla="*/ 6174979 w 6175898"/>
              <a:gd name="connsiteY659" fmla="*/ 3475478 h 6747455"/>
              <a:gd name="connsiteX660" fmla="*/ 6174530 w 6175898"/>
              <a:gd name="connsiteY660" fmla="*/ 3517163 h 6747455"/>
              <a:gd name="connsiteX661" fmla="*/ 6175425 w 6175898"/>
              <a:gd name="connsiteY661" fmla="*/ 3558399 h 6747455"/>
              <a:gd name="connsiteX662" fmla="*/ 6174977 w 6175898"/>
              <a:gd name="connsiteY662" fmla="*/ 3599189 h 6747455"/>
              <a:gd name="connsiteX663" fmla="*/ 6174973 w 6175898"/>
              <a:gd name="connsiteY663" fmla="*/ 3640425 h 6747455"/>
              <a:gd name="connsiteX664" fmla="*/ 6174973 w 6175898"/>
              <a:gd name="connsiteY664" fmla="*/ 3681661 h 6747455"/>
              <a:gd name="connsiteX665" fmla="*/ 6174524 w 6175898"/>
              <a:gd name="connsiteY665" fmla="*/ 3723346 h 6747455"/>
              <a:gd name="connsiteX666" fmla="*/ 6174970 w 6175898"/>
              <a:gd name="connsiteY666" fmla="*/ 3765031 h 6747455"/>
              <a:gd name="connsiteX667" fmla="*/ 6175417 w 6175898"/>
              <a:gd name="connsiteY667" fmla="*/ 3805819 h 6747455"/>
              <a:gd name="connsiteX668" fmla="*/ 6174966 w 6175898"/>
              <a:gd name="connsiteY668" fmla="*/ 3846608 h 6747455"/>
              <a:gd name="connsiteX669" fmla="*/ 6174965 w 6175898"/>
              <a:gd name="connsiteY669" fmla="*/ 3887845 h 6747455"/>
              <a:gd name="connsiteX670" fmla="*/ 6174517 w 6175898"/>
              <a:gd name="connsiteY670" fmla="*/ 3929530 h 6747455"/>
              <a:gd name="connsiteX671" fmla="*/ 6174514 w 6175898"/>
              <a:gd name="connsiteY671" fmla="*/ 3970766 h 6747455"/>
              <a:gd name="connsiteX672" fmla="*/ 6175410 w 6175898"/>
              <a:gd name="connsiteY672" fmla="*/ 4012003 h 6747455"/>
              <a:gd name="connsiteX673" fmla="*/ 6174960 w 6175898"/>
              <a:gd name="connsiteY673" fmla="*/ 4052791 h 6747455"/>
              <a:gd name="connsiteX674" fmla="*/ 6174958 w 6175898"/>
              <a:gd name="connsiteY674" fmla="*/ 4094028 h 6747455"/>
              <a:gd name="connsiteX675" fmla="*/ 6174958 w 6175898"/>
              <a:gd name="connsiteY675" fmla="*/ 4135264 h 6747455"/>
              <a:gd name="connsiteX676" fmla="*/ 6174507 w 6175898"/>
              <a:gd name="connsiteY676" fmla="*/ 4176949 h 6747455"/>
              <a:gd name="connsiteX677" fmla="*/ 6174956 w 6175898"/>
              <a:gd name="connsiteY677" fmla="*/ 4218634 h 6747455"/>
              <a:gd name="connsiteX678" fmla="*/ 6175400 w 6175898"/>
              <a:gd name="connsiteY678" fmla="*/ 4259422 h 6747455"/>
              <a:gd name="connsiteX679" fmla="*/ 6174951 w 6175898"/>
              <a:gd name="connsiteY679" fmla="*/ 4300212 h 6747455"/>
              <a:gd name="connsiteX680" fmla="*/ 6174950 w 6175898"/>
              <a:gd name="connsiteY680" fmla="*/ 4341446 h 6747455"/>
              <a:gd name="connsiteX681" fmla="*/ 6174500 w 6175898"/>
              <a:gd name="connsiteY681" fmla="*/ 4383132 h 6747455"/>
              <a:gd name="connsiteX682" fmla="*/ 6174499 w 6175898"/>
              <a:gd name="connsiteY682" fmla="*/ 4424368 h 6747455"/>
              <a:gd name="connsiteX683" fmla="*/ 6174946 w 6175898"/>
              <a:gd name="connsiteY683" fmla="*/ 4466052 h 6747455"/>
              <a:gd name="connsiteX684" fmla="*/ 6175393 w 6175898"/>
              <a:gd name="connsiteY684" fmla="*/ 4506841 h 6747455"/>
              <a:gd name="connsiteX685" fmla="*/ 6174942 w 6175898"/>
              <a:gd name="connsiteY685" fmla="*/ 4547629 h 6747455"/>
              <a:gd name="connsiteX686" fmla="*/ 6174492 w 6175898"/>
              <a:gd name="connsiteY686" fmla="*/ 4589316 h 6747455"/>
              <a:gd name="connsiteX687" fmla="*/ 6174491 w 6175898"/>
              <a:gd name="connsiteY687" fmla="*/ 4630553 h 6747455"/>
              <a:gd name="connsiteX688" fmla="*/ 6174938 w 6175898"/>
              <a:gd name="connsiteY688" fmla="*/ 4672235 h 6747455"/>
              <a:gd name="connsiteX689" fmla="*/ 6174938 w 6175898"/>
              <a:gd name="connsiteY689" fmla="*/ 4713473 h 6747455"/>
              <a:gd name="connsiteX690" fmla="*/ 6175385 w 6175898"/>
              <a:gd name="connsiteY690" fmla="*/ 4754261 h 6747455"/>
              <a:gd name="connsiteX691" fmla="*/ 6174485 w 6175898"/>
              <a:gd name="connsiteY691" fmla="*/ 4795498 h 6747455"/>
              <a:gd name="connsiteX692" fmla="*/ 6174485 w 6175898"/>
              <a:gd name="connsiteY692" fmla="*/ 4836734 h 6747455"/>
              <a:gd name="connsiteX693" fmla="*/ 6174483 w 6175898"/>
              <a:gd name="connsiteY693" fmla="*/ 4877970 h 6747455"/>
              <a:gd name="connsiteX694" fmla="*/ 6174930 w 6175898"/>
              <a:gd name="connsiteY694" fmla="*/ 4919656 h 6747455"/>
              <a:gd name="connsiteX695" fmla="*/ 6174482 w 6175898"/>
              <a:gd name="connsiteY695" fmla="*/ 4961341 h 6747455"/>
              <a:gd name="connsiteX696" fmla="*/ 6174925 w 6175898"/>
              <a:gd name="connsiteY696" fmla="*/ 5002129 h 6747455"/>
              <a:gd name="connsiteX697" fmla="*/ 6174479 w 6175898"/>
              <a:gd name="connsiteY697" fmla="*/ 5042917 h 6747455"/>
              <a:gd name="connsiteX698" fmla="*/ 6174476 w 6175898"/>
              <a:gd name="connsiteY698" fmla="*/ 5084153 h 6747455"/>
              <a:gd name="connsiteX699" fmla="*/ 6174923 w 6175898"/>
              <a:gd name="connsiteY699" fmla="*/ 5125840 h 6747455"/>
              <a:gd name="connsiteX700" fmla="*/ 6174920 w 6175898"/>
              <a:gd name="connsiteY700" fmla="*/ 5167075 h 6747455"/>
              <a:gd name="connsiteX701" fmla="*/ 6175367 w 6175898"/>
              <a:gd name="connsiteY701" fmla="*/ 5207864 h 6747455"/>
              <a:gd name="connsiteX702" fmla="*/ 6174470 w 6175898"/>
              <a:gd name="connsiteY702" fmla="*/ 5249099 h 6747455"/>
              <a:gd name="connsiteX703" fmla="*/ 6174468 w 6175898"/>
              <a:gd name="connsiteY703" fmla="*/ 5290336 h 6747455"/>
              <a:gd name="connsiteX704" fmla="*/ 6174467 w 6175898"/>
              <a:gd name="connsiteY704" fmla="*/ 5331574 h 6747455"/>
              <a:gd name="connsiteX705" fmla="*/ 6174913 w 6175898"/>
              <a:gd name="connsiteY705" fmla="*/ 5373258 h 6747455"/>
              <a:gd name="connsiteX706" fmla="*/ 6174464 w 6175898"/>
              <a:gd name="connsiteY706" fmla="*/ 5414944 h 6747455"/>
              <a:gd name="connsiteX707" fmla="*/ 6174913 w 6175898"/>
              <a:gd name="connsiteY707" fmla="*/ 5455731 h 6747455"/>
              <a:gd name="connsiteX708" fmla="*/ 6174461 w 6175898"/>
              <a:gd name="connsiteY708" fmla="*/ 5496520 h 6747455"/>
              <a:gd name="connsiteX709" fmla="*/ 6174459 w 6175898"/>
              <a:gd name="connsiteY709" fmla="*/ 5537758 h 6747455"/>
              <a:gd name="connsiteX710" fmla="*/ 6174906 w 6175898"/>
              <a:gd name="connsiteY710" fmla="*/ 5579441 h 6747455"/>
              <a:gd name="connsiteX711" fmla="*/ 6174457 w 6175898"/>
              <a:gd name="connsiteY711" fmla="*/ 5621126 h 6747455"/>
              <a:gd name="connsiteX712" fmla="*/ 6174456 w 6175898"/>
              <a:gd name="connsiteY712" fmla="*/ 5662363 h 6747455"/>
              <a:gd name="connsiteX713" fmla="*/ 6174901 w 6175898"/>
              <a:gd name="connsiteY713" fmla="*/ 5703151 h 6747455"/>
              <a:gd name="connsiteX714" fmla="*/ 6174453 w 6175898"/>
              <a:gd name="connsiteY714" fmla="*/ 5743941 h 6747455"/>
              <a:gd name="connsiteX715" fmla="*/ 6174450 w 6175898"/>
              <a:gd name="connsiteY715" fmla="*/ 5785176 h 6747455"/>
              <a:gd name="connsiteX716" fmla="*/ 6174450 w 6175898"/>
              <a:gd name="connsiteY716" fmla="*/ 5827310 h 6747455"/>
              <a:gd name="connsiteX717" fmla="*/ 6174449 w 6175898"/>
              <a:gd name="connsiteY717" fmla="*/ 5868546 h 6747455"/>
              <a:gd name="connsiteX718" fmla="*/ 6174447 w 6175898"/>
              <a:gd name="connsiteY718" fmla="*/ 5909781 h 6747455"/>
              <a:gd name="connsiteX719" fmla="*/ 6174893 w 6175898"/>
              <a:gd name="connsiteY719" fmla="*/ 5950571 h 6747455"/>
              <a:gd name="connsiteX720" fmla="*/ 6174443 w 6175898"/>
              <a:gd name="connsiteY720" fmla="*/ 5991359 h 6747455"/>
              <a:gd name="connsiteX721" fmla="*/ 6174443 w 6175898"/>
              <a:gd name="connsiteY721" fmla="*/ 6033492 h 6747455"/>
              <a:gd name="connsiteX722" fmla="*/ 6174440 w 6175898"/>
              <a:gd name="connsiteY722" fmla="*/ 6074728 h 6747455"/>
              <a:gd name="connsiteX723" fmla="*/ 6174440 w 6175898"/>
              <a:gd name="connsiteY723" fmla="*/ 6115964 h 6747455"/>
              <a:gd name="connsiteX724" fmla="*/ 6174439 w 6175898"/>
              <a:gd name="connsiteY724" fmla="*/ 6157201 h 6747455"/>
              <a:gd name="connsiteX725" fmla="*/ 6174438 w 6175898"/>
              <a:gd name="connsiteY725" fmla="*/ 6197540 h 6747455"/>
              <a:gd name="connsiteX726" fmla="*/ 6174437 w 6175898"/>
              <a:gd name="connsiteY726" fmla="*/ 6238778 h 6747455"/>
              <a:gd name="connsiteX727" fmla="*/ 6174434 w 6175898"/>
              <a:gd name="connsiteY727" fmla="*/ 6280911 h 6747455"/>
              <a:gd name="connsiteX728" fmla="*/ 6174433 w 6175898"/>
              <a:gd name="connsiteY728" fmla="*/ 6322148 h 6747455"/>
              <a:gd name="connsiteX729" fmla="*/ 6174432 w 6175898"/>
              <a:gd name="connsiteY729" fmla="*/ 6363385 h 6747455"/>
              <a:gd name="connsiteX730" fmla="*/ 6174879 w 6175898"/>
              <a:gd name="connsiteY730" fmla="*/ 6404173 h 6747455"/>
              <a:gd name="connsiteX731" fmla="*/ 6174429 w 6175898"/>
              <a:gd name="connsiteY731" fmla="*/ 6444962 h 6747455"/>
              <a:gd name="connsiteX732" fmla="*/ 6174426 w 6175898"/>
              <a:gd name="connsiteY732" fmla="*/ 6487094 h 6747455"/>
              <a:gd name="connsiteX733" fmla="*/ 6174427 w 6175898"/>
              <a:gd name="connsiteY733" fmla="*/ 6528331 h 6747455"/>
              <a:gd name="connsiteX734" fmla="*/ 6174425 w 6175898"/>
              <a:gd name="connsiteY734" fmla="*/ 6569568 h 6747455"/>
              <a:gd name="connsiteX735" fmla="*/ 6174422 w 6175898"/>
              <a:gd name="connsiteY735" fmla="*/ 6610803 h 6747455"/>
              <a:gd name="connsiteX736" fmla="*/ 6174869 w 6175898"/>
              <a:gd name="connsiteY736" fmla="*/ 6651592 h 6747455"/>
              <a:gd name="connsiteX737" fmla="*/ 6173972 w 6175898"/>
              <a:gd name="connsiteY737" fmla="*/ 6692827 h 6747455"/>
              <a:gd name="connsiteX738" fmla="*/ 6174419 w 6175898"/>
              <a:gd name="connsiteY738" fmla="*/ 6734514 h 6747455"/>
              <a:gd name="connsiteX739" fmla="*/ 6174418 w 6175898"/>
              <a:gd name="connsiteY739" fmla="*/ 6747454 h 6747455"/>
              <a:gd name="connsiteX740" fmla="*/ 5343411 w 6175898"/>
              <a:gd name="connsiteY740" fmla="*/ 6747455 h 6747455"/>
              <a:gd name="connsiteX741" fmla="*/ 5343411 w 6175898"/>
              <a:gd name="connsiteY741" fmla="*/ 6734544 h 6747455"/>
              <a:gd name="connsiteX742" fmla="*/ 5342516 w 6175898"/>
              <a:gd name="connsiteY742" fmla="*/ 6693306 h 6747455"/>
              <a:gd name="connsiteX743" fmla="*/ 5342518 w 6175898"/>
              <a:gd name="connsiteY743" fmla="*/ 6652071 h 6747455"/>
              <a:gd name="connsiteX744" fmla="*/ 5342519 w 6175898"/>
              <a:gd name="connsiteY744" fmla="*/ 6610834 h 6747455"/>
              <a:gd name="connsiteX745" fmla="*/ 5343417 w 6175898"/>
              <a:gd name="connsiteY745" fmla="*/ 6569598 h 6747455"/>
              <a:gd name="connsiteX746" fmla="*/ 5343419 w 6175898"/>
              <a:gd name="connsiteY746" fmla="*/ 6528361 h 6747455"/>
              <a:gd name="connsiteX747" fmla="*/ 5342524 w 6175898"/>
              <a:gd name="connsiteY747" fmla="*/ 6487125 h 6747455"/>
              <a:gd name="connsiteX748" fmla="*/ 5342525 w 6175898"/>
              <a:gd name="connsiteY748" fmla="*/ 6445887 h 6747455"/>
              <a:gd name="connsiteX749" fmla="*/ 5342526 w 6175898"/>
              <a:gd name="connsiteY749" fmla="*/ 6404650 h 6747455"/>
              <a:gd name="connsiteX750" fmla="*/ 5342975 w 6175898"/>
              <a:gd name="connsiteY750" fmla="*/ 6362965 h 6747455"/>
              <a:gd name="connsiteX751" fmla="*/ 5343426 w 6175898"/>
              <a:gd name="connsiteY751" fmla="*/ 6322177 h 6747455"/>
              <a:gd name="connsiteX752" fmla="*/ 5343427 w 6175898"/>
              <a:gd name="connsiteY752" fmla="*/ 6280940 h 6747455"/>
              <a:gd name="connsiteX753" fmla="*/ 5342532 w 6175898"/>
              <a:gd name="connsiteY753" fmla="*/ 6239705 h 6747455"/>
              <a:gd name="connsiteX754" fmla="*/ 5342534 w 6175898"/>
              <a:gd name="connsiteY754" fmla="*/ 6198467 h 6747455"/>
              <a:gd name="connsiteX755" fmla="*/ 5342535 w 6175898"/>
              <a:gd name="connsiteY755" fmla="*/ 6157230 h 6747455"/>
              <a:gd name="connsiteX756" fmla="*/ 5342986 w 6175898"/>
              <a:gd name="connsiteY756" fmla="*/ 6115546 h 6747455"/>
              <a:gd name="connsiteX757" fmla="*/ 5343434 w 6175898"/>
              <a:gd name="connsiteY757" fmla="*/ 6074756 h 6747455"/>
              <a:gd name="connsiteX758" fmla="*/ 5342988 w 6175898"/>
              <a:gd name="connsiteY758" fmla="*/ 6033072 h 6747455"/>
              <a:gd name="connsiteX759" fmla="*/ 5342540 w 6175898"/>
              <a:gd name="connsiteY759" fmla="*/ 5992284 h 6747455"/>
              <a:gd name="connsiteX760" fmla="*/ 5342542 w 6175898"/>
              <a:gd name="connsiteY760" fmla="*/ 5951046 h 6747455"/>
              <a:gd name="connsiteX761" fmla="*/ 5342992 w 6175898"/>
              <a:gd name="connsiteY761" fmla="*/ 5909363 h 6747455"/>
              <a:gd name="connsiteX762" fmla="*/ 5343441 w 6175898"/>
              <a:gd name="connsiteY762" fmla="*/ 5868574 h 6747455"/>
              <a:gd name="connsiteX763" fmla="*/ 5343444 w 6175898"/>
              <a:gd name="connsiteY763" fmla="*/ 5827338 h 6747455"/>
              <a:gd name="connsiteX764" fmla="*/ 5342995 w 6175898"/>
              <a:gd name="connsiteY764" fmla="*/ 5785654 h 6747455"/>
              <a:gd name="connsiteX765" fmla="*/ 5342551 w 6175898"/>
              <a:gd name="connsiteY765" fmla="*/ 5744865 h 6747455"/>
              <a:gd name="connsiteX766" fmla="*/ 5342998 w 6175898"/>
              <a:gd name="connsiteY766" fmla="*/ 5729177 h 6747455"/>
              <a:gd name="connsiteX767" fmla="*/ 5342999 w 6175898"/>
              <a:gd name="connsiteY767" fmla="*/ 5715731 h 6747455"/>
              <a:gd name="connsiteX768" fmla="*/ 5342103 w 6175898"/>
              <a:gd name="connsiteY768" fmla="*/ 5704076 h 6747455"/>
              <a:gd name="connsiteX769" fmla="*/ 5341654 w 6175898"/>
              <a:gd name="connsiteY769" fmla="*/ 5692871 h 6747455"/>
              <a:gd name="connsiteX770" fmla="*/ 5340310 w 6175898"/>
              <a:gd name="connsiteY770" fmla="*/ 5682561 h 6747455"/>
              <a:gd name="connsiteX771" fmla="*/ 5338967 w 6175898"/>
              <a:gd name="connsiteY771" fmla="*/ 5672253 h 6747455"/>
              <a:gd name="connsiteX772" fmla="*/ 5338069 w 6175898"/>
              <a:gd name="connsiteY772" fmla="*/ 5662392 h 6747455"/>
              <a:gd name="connsiteX773" fmla="*/ 5336277 w 6175898"/>
              <a:gd name="connsiteY773" fmla="*/ 5651634 h 6747455"/>
              <a:gd name="connsiteX774" fmla="*/ 5333588 w 6175898"/>
              <a:gd name="connsiteY774" fmla="*/ 5641774 h 6747455"/>
              <a:gd name="connsiteX775" fmla="*/ 5330899 w 6175898"/>
              <a:gd name="connsiteY775" fmla="*/ 5631016 h 6747455"/>
              <a:gd name="connsiteX776" fmla="*/ 5328660 w 6175898"/>
              <a:gd name="connsiteY776" fmla="*/ 5620708 h 6747455"/>
              <a:gd name="connsiteX777" fmla="*/ 5325969 w 6175898"/>
              <a:gd name="connsiteY777" fmla="*/ 5609949 h 6747455"/>
              <a:gd name="connsiteX778" fmla="*/ 5322832 w 6175898"/>
              <a:gd name="connsiteY778" fmla="*/ 5600538 h 6747455"/>
              <a:gd name="connsiteX779" fmla="*/ 5318799 w 6175898"/>
              <a:gd name="connsiteY779" fmla="*/ 5589332 h 6747455"/>
              <a:gd name="connsiteX780" fmla="*/ 5315214 w 6175898"/>
              <a:gd name="connsiteY780" fmla="*/ 5579471 h 6747455"/>
              <a:gd name="connsiteX781" fmla="*/ 5311628 w 6175898"/>
              <a:gd name="connsiteY781" fmla="*/ 5568713 h 6747455"/>
              <a:gd name="connsiteX782" fmla="*/ 5307147 w 6175898"/>
              <a:gd name="connsiteY782" fmla="*/ 5558854 h 6747455"/>
              <a:gd name="connsiteX783" fmla="*/ 5301768 w 6175898"/>
              <a:gd name="connsiteY783" fmla="*/ 5548097 h 6747455"/>
              <a:gd name="connsiteX784" fmla="*/ 5296837 w 6175898"/>
              <a:gd name="connsiteY784" fmla="*/ 5538683 h 6747455"/>
              <a:gd name="connsiteX785" fmla="*/ 5291011 w 6175898"/>
              <a:gd name="connsiteY785" fmla="*/ 5527479 h 6747455"/>
              <a:gd name="connsiteX786" fmla="*/ 5285633 w 6175898"/>
              <a:gd name="connsiteY786" fmla="*/ 5517618 h 6747455"/>
              <a:gd name="connsiteX787" fmla="*/ 5278909 w 6175898"/>
              <a:gd name="connsiteY787" fmla="*/ 5507309 h 6747455"/>
              <a:gd name="connsiteX788" fmla="*/ 5272186 w 6175898"/>
              <a:gd name="connsiteY788" fmla="*/ 5496999 h 6747455"/>
              <a:gd name="connsiteX789" fmla="*/ 5265015 w 6175898"/>
              <a:gd name="connsiteY789" fmla="*/ 5486243 h 6747455"/>
              <a:gd name="connsiteX790" fmla="*/ 5257395 w 6175898"/>
              <a:gd name="connsiteY790" fmla="*/ 5475933 h 6747455"/>
              <a:gd name="connsiteX791" fmla="*/ 5249330 w 6175898"/>
              <a:gd name="connsiteY791" fmla="*/ 5465177 h 6747455"/>
              <a:gd name="connsiteX792" fmla="*/ 5240812 w 6175898"/>
              <a:gd name="connsiteY792" fmla="*/ 5455764 h 6747455"/>
              <a:gd name="connsiteX793" fmla="*/ 5231401 w 6175898"/>
              <a:gd name="connsiteY793" fmla="*/ 5445455 h 6747455"/>
              <a:gd name="connsiteX794" fmla="*/ 5220644 w 6175898"/>
              <a:gd name="connsiteY794" fmla="*/ 5434698 h 6747455"/>
              <a:gd name="connsiteX795" fmla="*/ 5210335 w 6175898"/>
              <a:gd name="connsiteY795" fmla="*/ 5424390 h 6747455"/>
              <a:gd name="connsiteX796" fmla="*/ 5199577 w 6175898"/>
              <a:gd name="connsiteY796" fmla="*/ 5414530 h 6747455"/>
              <a:gd name="connsiteX797" fmla="*/ 5186130 w 6175898"/>
              <a:gd name="connsiteY797" fmla="*/ 5402875 h 6747455"/>
              <a:gd name="connsiteX798" fmla="*/ 5172236 w 6175898"/>
              <a:gd name="connsiteY798" fmla="*/ 5392566 h 6747455"/>
              <a:gd name="connsiteX799" fmla="*/ 5157893 w 6175898"/>
              <a:gd name="connsiteY799" fmla="*/ 5382706 h 6747455"/>
              <a:gd name="connsiteX800" fmla="*/ 5143102 w 6175898"/>
              <a:gd name="connsiteY800" fmla="*/ 5373294 h 6747455"/>
              <a:gd name="connsiteX801" fmla="*/ 5121589 w 6175898"/>
              <a:gd name="connsiteY801" fmla="*/ 5360745 h 6747455"/>
              <a:gd name="connsiteX802" fmla="*/ 5099179 w 6175898"/>
              <a:gd name="connsiteY802" fmla="*/ 5349988 h 6747455"/>
              <a:gd name="connsiteX803" fmla="*/ 5075423 w 6175898"/>
              <a:gd name="connsiteY803" fmla="*/ 5340577 h 6747455"/>
              <a:gd name="connsiteX804" fmla="*/ 5052562 w 6175898"/>
              <a:gd name="connsiteY804" fmla="*/ 5332061 h 6747455"/>
              <a:gd name="connsiteX805" fmla="*/ 5036874 w 6175898"/>
              <a:gd name="connsiteY805" fmla="*/ 5328028 h 6747455"/>
              <a:gd name="connsiteX806" fmla="*/ 5022084 w 6175898"/>
              <a:gd name="connsiteY806" fmla="*/ 5323993 h 6747455"/>
              <a:gd name="connsiteX807" fmla="*/ 5006396 w 6175898"/>
              <a:gd name="connsiteY807" fmla="*/ 5320857 h 6747455"/>
              <a:gd name="connsiteX808" fmla="*/ 4991157 w 6175898"/>
              <a:gd name="connsiteY808" fmla="*/ 5318168 h 6747455"/>
              <a:gd name="connsiteX809" fmla="*/ 4975470 w 6175898"/>
              <a:gd name="connsiteY809" fmla="*/ 5315928 h 6747455"/>
              <a:gd name="connsiteX810" fmla="*/ 4959781 w 6175898"/>
              <a:gd name="connsiteY810" fmla="*/ 5314583 h 6747455"/>
              <a:gd name="connsiteX811" fmla="*/ 4943646 w 6175898"/>
              <a:gd name="connsiteY811" fmla="*/ 5312791 h 6747455"/>
              <a:gd name="connsiteX812" fmla="*/ 4927509 w 6175898"/>
              <a:gd name="connsiteY812" fmla="*/ 5313688 h 6747455"/>
              <a:gd name="connsiteX813" fmla="*/ 4911373 w 6175898"/>
              <a:gd name="connsiteY813" fmla="*/ 5313687 h 6747455"/>
              <a:gd name="connsiteX814" fmla="*/ 4895686 w 6175898"/>
              <a:gd name="connsiteY814" fmla="*/ 5314137 h 6747455"/>
              <a:gd name="connsiteX815" fmla="*/ 4879100 w 6175898"/>
              <a:gd name="connsiteY815" fmla="*/ 5315483 h 6747455"/>
              <a:gd name="connsiteX816" fmla="*/ 4863413 w 6175898"/>
              <a:gd name="connsiteY816" fmla="*/ 5317724 h 6747455"/>
              <a:gd name="connsiteX817" fmla="*/ 4848621 w 6175898"/>
              <a:gd name="connsiteY817" fmla="*/ 5320861 h 6747455"/>
              <a:gd name="connsiteX818" fmla="*/ 4832485 w 6175898"/>
              <a:gd name="connsiteY818" fmla="*/ 5324447 h 6747455"/>
              <a:gd name="connsiteX819" fmla="*/ 4817693 w 6175898"/>
              <a:gd name="connsiteY819" fmla="*/ 5327586 h 6747455"/>
              <a:gd name="connsiteX820" fmla="*/ 4802903 w 6175898"/>
              <a:gd name="connsiteY820" fmla="*/ 5332518 h 6747455"/>
              <a:gd name="connsiteX821" fmla="*/ 4779595 w 6175898"/>
              <a:gd name="connsiteY821" fmla="*/ 5340586 h 6747455"/>
              <a:gd name="connsiteX822" fmla="*/ 4755838 w 6175898"/>
              <a:gd name="connsiteY822" fmla="*/ 5350895 h 6747455"/>
              <a:gd name="connsiteX823" fmla="*/ 4733426 w 6175898"/>
              <a:gd name="connsiteY823" fmla="*/ 5360758 h 6747455"/>
              <a:gd name="connsiteX824" fmla="*/ 4711462 w 6175898"/>
              <a:gd name="connsiteY824" fmla="*/ 5373758 h 6747455"/>
              <a:gd name="connsiteX825" fmla="*/ 4697119 w 6175898"/>
              <a:gd name="connsiteY825" fmla="*/ 5382723 h 6747455"/>
              <a:gd name="connsiteX826" fmla="*/ 4682776 w 6175898"/>
              <a:gd name="connsiteY826" fmla="*/ 5392584 h 6747455"/>
              <a:gd name="connsiteX827" fmla="*/ 4668433 w 6175898"/>
              <a:gd name="connsiteY827" fmla="*/ 5403341 h 6747455"/>
              <a:gd name="connsiteX828" fmla="*/ 4654986 w 6175898"/>
              <a:gd name="connsiteY828" fmla="*/ 5414100 h 6747455"/>
              <a:gd name="connsiteX829" fmla="*/ 4643779 w 6175898"/>
              <a:gd name="connsiteY829" fmla="*/ 5424409 h 6747455"/>
              <a:gd name="connsiteX830" fmla="*/ 4633470 w 6175898"/>
              <a:gd name="connsiteY830" fmla="*/ 5434718 h 6747455"/>
              <a:gd name="connsiteX831" fmla="*/ 4623609 w 6175898"/>
              <a:gd name="connsiteY831" fmla="*/ 5444580 h 6747455"/>
              <a:gd name="connsiteX832" fmla="*/ 4613300 w 6175898"/>
              <a:gd name="connsiteY832" fmla="*/ 5455786 h 6747455"/>
              <a:gd name="connsiteX833" fmla="*/ 4605679 w 6175898"/>
              <a:gd name="connsiteY833" fmla="*/ 5466096 h 6747455"/>
              <a:gd name="connsiteX834" fmla="*/ 4596715 w 6175898"/>
              <a:gd name="connsiteY834" fmla="*/ 5475957 h 6747455"/>
              <a:gd name="connsiteX835" fmla="*/ 4589542 w 6175898"/>
              <a:gd name="connsiteY835" fmla="*/ 5486715 h 6747455"/>
              <a:gd name="connsiteX836" fmla="*/ 4582370 w 6175898"/>
              <a:gd name="connsiteY836" fmla="*/ 5497472 h 6747455"/>
              <a:gd name="connsiteX837" fmla="*/ 4575198 w 6175898"/>
              <a:gd name="connsiteY837" fmla="*/ 5507333 h 6747455"/>
              <a:gd name="connsiteX838" fmla="*/ 4569371 w 6175898"/>
              <a:gd name="connsiteY838" fmla="*/ 5516745 h 6747455"/>
              <a:gd name="connsiteX839" fmla="*/ 4563096 w 6175898"/>
              <a:gd name="connsiteY839" fmla="*/ 5527503 h 6747455"/>
              <a:gd name="connsiteX840" fmla="*/ 4557268 w 6175898"/>
              <a:gd name="connsiteY840" fmla="*/ 5538709 h 6747455"/>
              <a:gd name="connsiteX841" fmla="*/ 4552339 w 6175898"/>
              <a:gd name="connsiteY841" fmla="*/ 5548122 h 6747455"/>
              <a:gd name="connsiteX842" fmla="*/ 4548302 w 6175898"/>
              <a:gd name="connsiteY842" fmla="*/ 5558431 h 6747455"/>
              <a:gd name="connsiteX843" fmla="*/ 4542924 w 6175898"/>
              <a:gd name="connsiteY843" fmla="*/ 5569188 h 6747455"/>
              <a:gd name="connsiteX844" fmla="*/ 4538890 w 6175898"/>
              <a:gd name="connsiteY844" fmla="*/ 5579498 h 6747455"/>
              <a:gd name="connsiteX845" fmla="*/ 4535751 w 6175898"/>
              <a:gd name="connsiteY845" fmla="*/ 5589807 h 6747455"/>
              <a:gd name="connsiteX846" fmla="*/ 4531718 w 6175898"/>
              <a:gd name="connsiteY846" fmla="*/ 5600117 h 6747455"/>
              <a:gd name="connsiteX847" fmla="*/ 4528580 w 6175898"/>
              <a:gd name="connsiteY847" fmla="*/ 5610426 h 6747455"/>
              <a:gd name="connsiteX848" fmla="*/ 4525890 w 6175898"/>
              <a:gd name="connsiteY848" fmla="*/ 5621184 h 6747455"/>
              <a:gd name="connsiteX849" fmla="*/ 4523201 w 6175898"/>
              <a:gd name="connsiteY849" fmla="*/ 5631046 h 6747455"/>
              <a:gd name="connsiteX850" fmla="*/ 4520958 w 6175898"/>
              <a:gd name="connsiteY850" fmla="*/ 5641353 h 6747455"/>
              <a:gd name="connsiteX851" fmla="*/ 4518270 w 6175898"/>
              <a:gd name="connsiteY851" fmla="*/ 5652111 h 6747455"/>
              <a:gd name="connsiteX852" fmla="*/ 4517371 w 6175898"/>
              <a:gd name="connsiteY852" fmla="*/ 5661972 h 6747455"/>
              <a:gd name="connsiteX853" fmla="*/ 4515579 w 6175898"/>
              <a:gd name="connsiteY853" fmla="*/ 5672729 h 6747455"/>
              <a:gd name="connsiteX854" fmla="*/ 4514681 w 6175898"/>
              <a:gd name="connsiteY854" fmla="*/ 5682591 h 6747455"/>
              <a:gd name="connsiteX855" fmla="*/ 4513337 w 6175898"/>
              <a:gd name="connsiteY855" fmla="*/ 5692901 h 6747455"/>
              <a:gd name="connsiteX856" fmla="*/ 4512888 w 6175898"/>
              <a:gd name="connsiteY856" fmla="*/ 5703208 h 6747455"/>
              <a:gd name="connsiteX857" fmla="*/ 4511992 w 6175898"/>
              <a:gd name="connsiteY857" fmla="*/ 5715759 h 6747455"/>
              <a:gd name="connsiteX858" fmla="*/ 4511992 w 6175898"/>
              <a:gd name="connsiteY858" fmla="*/ 5729205 h 6747455"/>
              <a:gd name="connsiteX859" fmla="*/ 4511543 w 6175898"/>
              <a:gd name="connsiteY859" fmla="*/ 5744894 h 6747455"/>
              <a:gd name="connsiteX860" fmla="*/ 4511093 w 6175898"/>
              <a:gd name="connsiteY860" fmla="*/ 5785683 h 6747455"/>
              <a:gd name="connsiteX861" fmla="*/ 4511092 w 6175898"/>
              <a:gd name="connsiteY861" fmla="*/ 5826920 h 6747455"/>
              <a:gd name="connsiteX862" fmla="*/ 4511090 w 6175898"/>
              <a:gd name="connsiteY862" fmla="*/ 5869052 h 6747455"/>
              <a:gd name="connsiteX863" fmla="*/ 4511088 w 6175898"/>
              <a:gd name="connsiteY863" fmla="*/ 5910290 h 6747455"/>
              <a:gd name="connsiteX864" fmla="*/ 4510639 w 6175898"/>
              <a:gd name="connsiteY864" fmla="*/ 5951076 h 6747455"/>
              <a:gd name="connsiteX865" fmla="*/ 4510638 w 6175898"/>
              <a:gd name="connsiteY865" fmla="*/ 5992313 h 6747455"/>
              <a:gd name="connsiteX866" fmla="*/ 4511082 w 6175898"/>
              <a:gd name="connsiteY866" fmla="*/ 6033101 h 6747455"/>
              <a:gd name="connsiteX867" fmla="*/ 4510634 w 6175898"/>
              <a:gd name="connsiteY867" fmla="*/ 6074787 h 6747455"/>
              <a:gd name="connsiteX868" fmla="*/ 4510184 w 6175898"/>
              <a:gd name="connsiteY868" fmla="*/ 6115575 h 6747455"/>
              <a:gd name="connsiteX869" fmla="*/ 4510633 w 6175898"/>
              <a:gd name="connsiteY869" fmla="*/ 6157259 h 6747455"/>
              <a:gd name="connsiteX870" fmla="*/ 4510631 w 6175898"/>
              <a:gd name="connsiteY870" fmla="*/ 6198496 h 6747455"/>
              <a:gd name="connsiteX871" fmla="*/ 4509732 w 6175898"/>
              <a:gd name="connsiteY871" fmla="*/ 6239734 h 6747455"/>
              <a:gd name="connsiteX872" fmla="*/ 4509732 w 6175898"/>
              <a:gd name="connsiteY872" fmla="*/ 6280969 h 6747455"/>
              <a:gd name="connsiteX873" fmla="*/ 4509729 w 6175898"/>
              <a:gd name="connsiteY873" fmla="*/ 6322205 h 6747455"/>
              <a:gd name="connsiteX874" fmla="*/ 4510177 w 6175898"/>
              <a:gd name="connsiteY874" fmla="*/ 6359408 h 6747455"/>
              <a:gd name="connsiteX875" fmla="*/ 4510176 w 6175898"/>
              <a:gd name="connsiteY875" fmla="*/ 6363892 h 6747455"/>
              <a:gd name="connsiteX876" fmla="*/ 4509728 w 6175898"/>
              <a:gd name="connsiteY876" fmla="*/ 6374198 h 6747455"/>
              <a:gd name="connsiteX877" fmla="*/ 4509279 w 6175898"/>
              <a:gd name="connsiteY877" fmla="*/ 6384509 h 6747455"/>
              <a:gd name="connsiteX878" fmla="*/ 4507934 w 6175898"/>
              <a:gd name="connsiteY878" fmla="*/ 6394818 h 6747455"/>
              <a:gd name="connsiteX879" fmla="*/ 4507037 w 6175898"/>
              <a:gd name="connsiteY879" fmla="*/ 6404678 h 6747455"/>
              <a:gd name="connsiteX880" fmla="*/ 4505691 w 6175898"/>
              <a:gd name="connsiteY880" fmla="*/ 6414987 h 6747455"/>
              <a:gd name="connsiteX881" fmla="*/ 4504348 w 6175898"/>
              <a:gd name="connsiteY881" fmla="*/ 6425298 h 6747455"/>
              <a:gd name="connsiteX882" fmla="*/ 4502554 w 6175898"/>
              <a:gd name="connsiteY882" fmla="*/ 6436055 h 6747455"/>
              <a:gd name="connsiteX883" fmla="*/ 4500313 w 6175898"/>
              <a:gd name="connsiteY883" fmla="*/ 6446362 h 6747455"/>
              <a:gd name="connsiteX884" fmla="*/ 4497623 w 6175898"/>
              <a:gd name="connsiteY884" fmla="*/ 6456226 h 6747455"/>
              <a:gd name="connsiteX885" fmla="*/ 4495382 w 6175898"/>
              <a:gd name="connsiteY885" fmla="*/ 6466534 h 6747455"/>
              <a:gd name="connsiteX886" fmla="*/ 4493140 w 6175898"/>
              <a:gd name="connsiteY886" fmla="*/ 6476844 h 6747455"/>
              <a:gd name="connsiteX887" fmla="*/ 4489555 w 6175898"/>
              <a:gd name="connsiteY887" fmla="*/ 6486705 h 6747455"/>
              <a:gd name="connsiteX888" fmla="*/ 4485967 w 6175898"/>
              <a:gd name="connsiteY888" fmla="*/ 6497463 h 6747455"/>
              <a:gd name="connsiteX889" fmla="*/ 4482381 w 6175898"/>
              <a:gd name="connsiteY889" fmla="*/ 6507323 h 6747455"/>
              <a:gd name="connsiteX890" fmla="*/ 4478347 w 6175898"/>
              <a:gd name="connsiteY890" fmla="*/ 6518528 h 6747455"/>
              <a:gd name="connsiteX891" fmla="*/ 4473865 w 6175898"/>
              <a:gd name="connsiteY891" fmla="*/ 6528391 h 6747455"/>
              <a:gd name="connsiteX892" fmla="*/ 4468934 w 6175898"/>
              <a:gd name="connsiteY892" fmla="*/ 6538700 h 6747455"/>
              <a:gd name="connsiteX893" fmla="*/ 4464003 w 6175898"/>
              <a:gd name="connsiteY893" fmla="*/ 6549905 h 6747455"/>
              <a:gd name="connsiteX894" fmla="*/ 4458624 w 6175898"/>
              <a:gd name="connsiteY894" fmla="*/ 6559767 h 6747455"/>
              <a:gd name="connsiteX895" fmla="*/ 4452796 w 6175898"/>
              <a:gd name="connsiteY895" fmla="*/ 6570075 h 6747455"/>
              <a:gd name="connsiteX896" fmla="*/ 4446520 w 6175898"/>
              <a:gd name="connsiteY896" fmla="*/ 6580834 h 6747455"/>
              <a:gd name="connsiteX897" fmla="*/ 4438902 w 6175898"/>
              <a:gd name="connsiteY897" fmla="*/ 6591142 h 6747455"/>
              <a:gd name="connsiteX898" fmla="*/ 4432626 w 6175898"/>
              <a:gd name="connsiteY898" fmla="*/ 6601004 h 6747455"/>
              <a:gd name="connsiteX899" fmla="*/ 4425004 w 6175898"/>
              <a:gd name="connsiteY899" fmla="*/ 6611313 h 6747455"/>
              <a:gd name="connsiteX900" fmla="*/ 4416040 w 6175898"/>
              <a:gd name="connsiteY900" fmla="*/ 6622071 h 6747455"/>
              <a:gd name="connsiteX901" fmla="*/ 4407076 w 6175898"/>
              <a:gd name="connsiteY901" fmla="*/ 6631933 h 6747455"/>
              <a:gd name="connsiteX902" fmla="*/ 4398559 w 6175898"/>
              <a:gd name="connsiteY902" fmla="*/ 6642241 h 6747455"/>
              <a:gd name="connsiteX903" fmla="*/ 4389593 w 6175898"/>
              <a:gd name="connsiteY903" fmla="*/ 6652103 h 6747455"/>
              <a:gd name="connsiteX904" fmla="*/ 4377940 w 6175898"/>
              <a:gd name="connsiteY904" fmla="*/ 6662861 h 6747455"/>
              <a:gd name="connsiteX905" fmla="*/ 4365837 w 6175898"/>
              <a:gd name="connsiteY905" fmla="*/ 6673172 h 6747455"/>
              <a:gd name="connsiteX906" fmla="*/ 4354183 w 6175898"/>
              <a:gd name="connsiteY906" fmla="*/ 6683927 h 6747455"/>
              <a:gd name="connsiteX907" fmla="*/ 4341184 w 6175898"/>
              <a:gd name="connsiteY907" fmla="*/ 6693342 h 6747455"/>
              <a:gd name="connsiteX908" fmla="*/ 4325496 w 6175898"/>
              <a:gd name="connsiteY908" fmla="*/ 6704548 h 6747455"/>
              <a:gd name="connsiteX909" fmla="*/ 4308016 w 6175898"/>
              <a:gd name="connsiteY909" fmla="*/ 6715754 h 6747455"/>
              <a:gd name="connsiteX910" fmla="*/ 4290983 w 6175898"/>
              <a:gd name="connsiteY910" fmla="*/ 6725615 h 6747455"/>
              <a:gd name="connsiteX911" fmla="*/ 4273053 w 6175898"/>
              <a:gd name="connsiteY911" fmla="*/ 6734582 h 6747455"/>
              <a:gd name="connsiteX912" fmla="*/ 4252882 w 6175898"/>
              <a:gd name="connsiteY912" fmla="*/ 6743993 h 6747455"/>
              <a:gd name="connsiteX913" fmla="*/ 4243655 w 6175898"/>
              <a:gd name="connsiteY913" fmla="*/ 6747454 h 6747455"/>
              <a:gd name="connsiteX914" fmla="*/ 3943839 w 6175898"/>
              <a:gd name="connsiteY914" fmla="*/ 6747454 h 6747455"/>
              <a:gd name="connsiteX915" fmla="*/ 3934643 w 6175898"/>
              <a:gd name="connsiteY915" fmla="*/ 6744005 h 6747455"/>
              <a:gd name="connsiteX916" fmla="*/ 3913576 w 6175898"/>
              <a:gd name="connsiteY916" fmla="*/ 6734593 h 6747455"/>
              <a:gd name="connsiteX917" fmla="*/ 3895649 w 6175898"/>
              <a:gd name="connsiteY917" fmla="*/ 6725629 h 6747455"/>
              <a:gd name="connsiteX918" fmla="*/ 3878167 w 6175898"/>
              <a:gd name="connsiteY918" fmla="*/ 6716217 h 6747455"/>
              <a:gd name="connsiteX919" fmla="*/ 3861584 w 6175898"/>
              <a:gd name="connsiteY919" fmla="*/ 6705011 h 6747455"/>
              <a:gd name="connsiteX920" fmla="*/ 3845447 w 6175898"/>
              <a:gd name="connsiteY920" fmla="*/ 6693358 h 6747455"/>
              <a:gd name="connsiteX921" fmla="*/ 3832899 w 6175898"/>
              <a:gd name="connsiteY921" fmla="*/ 6684395 h 6747455"/>
              <a:gd name="connsiteX922" fmla="*/ 3820797 w 6175898"/>
              <a:gd name="connsiteY922" fmla="*/ 6674086 h 6747455"/>
              <a:gd name="connsiteX923" fmla="*/ 3809142 w 6175898"/>
              <a:gd name="connsiteY923" fmla="*/ 6663329 h 6747455"/>
              <a:gd name="connsiteX924" fmla="*/ 3797937 w 6175898"/>
              <a:gd name="connsiteY924" fmla="*/ 6652124 h 6747455"/>
              <a:gd name="connsiteX925" fmla="*/ 3788525 w 6175898"/>
              <a:gd name="connsiteY925" fmla="*/ 6642712 h 6747455"/>
              <a:gd name="connsiteX926" fmla="*/ 3779561 w 6175898"/>
              <a:gd name="connsiteY926" fmla="*/ 6632850 h 6747455"/>
              <a:gd name="connsiteX927" fmla="*/ 3770150 w 6175898"/>
              <a:gd name="connsiteY927" fmla="*/ 6621646 h 6747455"/>
              <a:gd name="connsiteX928" fmla="*/ 3762082 w 6175898"/>
              <a:gd name="connsiteY928" fmla="*/ 6610888 h 6747455"/>
              <a:gd name="connsiteX929" fmla="*/ 3754463 w 6175898"/>
              <a:gd name="connsiteY929" fmla="*/ 6601475 h 6747455"/>
              <a:gd name="connsiteX930" fmla="*/ 3747292 w 6175898"/>
              <a:gd name="connsiteY930" fmla="*/ 6590719 h 6747455"/>
              <a:gd name="connsiteX931" fmla="*/ 3741015 w 6175898"/>
              <a:gd name="connsiteY931" fmla="*/ 6580858 h 6747455"/>
              <a:gd name="connsiteX932" fmla="*/ 3734741 w 6175898"/>
              <a:gd name="connsiteY932" fmla="*/ 6570099 h 6747455"/>
              <a:gd name="connsiteX933" fmla="*/ 3728913 w 6175898"/>
              <a:gd name="connsiteY933" fmla="*/ 6559793 h 6747455"/>
              <a:gd name="connsiteX934" fmla="*/ 3723536 w 6175898"/>
              <a:gd name="connsiteY934" fmla="*/ 6549931 h 6747455"/>
              <a:gd name="connsiteX935" fmla="*/ 3718158 w 6175898"/>
              <a:gd name="connsiteY935" fmla="*/ 6539174 h 6747455"/>
              <a:gd name="connsiteX936" fmla="*/ 3713228 w 6175898"/>
              <a:gd name="connsiteY936" fmla="*/ 6528864 h 6747455"/>
              <a:gd name="connsiteX937" fmla="*/ 3709194 w 6175898"/>
              <a:gd name="connsiteY937" fmla="*/ 6518557 h 6747455"/>
              <a:gd name="connsiteX938" fmla="*/ 3704264 w 6175898"/>
              <a:gd name="connsiteY938" fmla="*/ 6508247 h 6747455"/>
              <a:gd name="connsiteX939" fmla="*/ 3700677 w 6175898"/>
              <a:gd name="connsiteY939" fmla="*/ 6498386 h 6747455"/>
              <a:gd name="connsiteX940" fmla="*/ 3697541 w 6175898"/>
              <a:gd name="connsiteY940" fmla="*/ 6487181 h 6747455"/>
              <a:gd name="connsiteX941" fmla="*/ 3694405 w 6175898"/>
              <a:gd name="connsiteY941" fmla="*/ 6476870 h 6747455"/>
              <a:gd name="connsiteX942" fmla="*/ 3690819 w 6175898"/>
              <a:gd name="connsiteY942" fmla="*/ 6467012 h 6747455"/>
              <a:gd name="connsiteX943" fmla="*/ 3688577 w 6175898"/>
              <a:gd name="connsiteY943" fmla="*/ 6456702 h 6747455"/>
              <a:gd name="connsiteX944" fmla="*/ 3686338 w 6175898"/>
              <a:gd name="connsiteY944" fmla="*/ 6445496 h 6747455"/>
              <a:gd name="connsiteX945" fmla="*/ 3684545 w 6175898"/>
              <a:gd name="connsiteY945" fmla="*/ 6435636 h 6747455"/>
              <a:gd name="connsiteX946" fmla="*/ 3682304 w 6175898"/>
              <a:gd name="connsiteY946" fmla="*/ 6426222 h 6747455"/>
              <a:gd name="connsiteX947" fmla="*/ 3680511 w 6175898"/>
              <a:gd name="connsiteY947" fmla="*/ 6415466 h 6747455"/>
              <a:gd name="connsiteX948" fmla="*/ 3679617 w 6175898"/>
              <a:gd name="connsiteY948" fmla="*/ 6405604 h 6747455"/>
              <a:gd name="connsiteX949" fmla="*/ 3680513 w 6175898"/>
              <a:gd name="connsiteY949" fmla="*/ 6404707 h 6747455"/>
              <a:gd name="connsiteX950" fmla="*/ 3680066 w 6175898"/>
              <a:gd name="connsiteY950" fmla="*/ 6363919 h 6747455"/>
              <a:gd name="connsiteX951" fmla="*/ 3680066 w 6175898"/>
              <a:gd name="connsiteY951" fmla="*/ 6322683 h 6747455"/>
              <a:gd name="connsiteX952" fmla="*/ 3679620 w 6175898"/>
              <a:gd name="connsiteY952" fmla="*/ 6280999 h 6747455"/>
              <a:gd name="connsiteX953" fmla="*/ 3679621 w 6175898"/>
              <a:gd name="connsiteY953" fmla="*/ 6239762 h 6747455"/>
              <a:gd name="connsiteX954" fmla="*/ 3680520 w 6175898"/>
              <a:gd name="connsiteY954" fmla="*/ 6198525 h 6747455"/>
              <a:gd name="connsiteX955" fmla="*/ 3680073 w 6175898"/>
              <a:gd name="connsiteY955" fmla="*/ 6157737 h 6747455"/>
              <a:gd name="connsiteX956" fmla="*/ 3680073 w 6175898"/>
              <a:gd name="connsiteY956" fmla="*/ 6116499 h 6747455"/>
              <a:gd name="connsiteX957" fmla="*/ 3679628 w 6175898"/>
              <a:gd name="connsiteY957" fmla="*/ 6074814 h 6747455"/>
              <a:gd name="connsiteX958" fmla="*/ 3679627 w 6175898"/>
              <a:gd name="connsiteY958" fmla="*/ 6033579 h 6747455"/>
              <a:gd name="connsiteX959" fmla="*/ 3680080 w 6175898"/>
              <a:gd name="connsiteY959" fmla="*/ 5991893 h 6747455"/>
              <a:gd name="connsiteX960" fmla="*/ 3680528 w 6175898"/>
              <a:gd name="connsiteY960" fmla="*/ 5951105 h 6747455"/>
              <a:gd name="connsiteX961" fmla="*/ 3680083 w 6175898"/>
              <a:gd name="connsiteY961" fmla="*/ 5910318 h 6747455"/>
              <a:gd name="connsiteX962" fmla="*/ 3680084 w 6175898"/>
              <a:gd name="connsiteY962" fmla="*/ 5869080 h 6747455"/>
              <a:gd name="connsiteX963" fmla="*/ 3679636 w 6175898"/>
              <a:gd name="connsiteY963" fmla="*/ 5827397 h 6747455"/>
              <a:gd name="connsiteX964" fmla="*/ 3680086 w 6175898"/>
              <a:gd name="connsiteY964" fmla="*/ 5785712 h 6747455"/>
              <a:gd name="connsiteX965" fmla="*/ 3680086 w 6175898"/>
              <a:gd name="connsiteY965" fmla="*/ 5744476 h 6747455"/>
              <a:gd name="connsiteX966" fmla="*/ 3680537 w 6175898"/>
              <a:gd name="connsiteY966" fmla="*/ 5703687 h 6747455"/>
              <a:gd name="connsiteX967" fmla="*/ 3680090 w 6175898"/>
              <a:gd name="connsiteY967" fmla="*/ 5662897 h 6747455"/>
              <a:gd name="connsiteX968" fmla="*/ 3679643 w 6175898"/>
              <a:gd name="connsiteY968" fmla="*/ 5621214 h 6747455"/>
              <a:gd name="connsiteX969" fmla="*/ 3679644 w 6175898"/>
              <a:gd name="connsiteY969" fmla="*/ 5579977 h 6747455"/>
              <a:gd name="connsiteX970" fmla="*/ 3680093 w 6175898"/>
              <a:gd name="connsiteY970" fmla="*/ 5538292 h 6747455"/>
              <a:gd name="connsiteX971" fmla="*/ 3680095 w 6175898"/>
              <a:gd name="connsiteY971" fmla="*/ 5497055 h 6747455"/>
              <a:gd name="connsiteX972" fmla="*/ 3680545 w 6175898"/>
              <a:gd name="connsiteY972" fmla="*/ 5456267 h 6747455"/>
              <a:gd name="connsiteX973" fmla="*/ 3680098 w 6175898"/>
              <a:gd name="connsiteY973" fmla="*/ 5415478 h 6747455"/>
              <a:gd name="connsiteX974" fmla="*/ 3679652 w 6175898"/>
              <a:gd name="connsiteY974" fmla="*/ 5373794 h 6747455"/>
              <a:gd name="connsiteX975" fmla="*/ 3680101 w 6175898"/>
              <a:gd name="connsiteY975" fmla="*/ 5332109 h 6747455"/>
              <a:gd name="connsiteX976" fmla="*/ 3680103 w 6175898"/>
              <a:gd name="connsiteY976" fmla="*/ 5290873 h 6747455"/>
              <a:gd name="connsiteX977" fmla="*/ 3680105 w 6175898"/>
              <a:gd name="connsiteY977" fmla="*/ 5249635 h 6747455"/>
              <a:gd name="connsiteX978" fmla="*/ 3680105 w 6175898"/>
              <a:gd name="connsiteY978" fmla="*/ 5209296 h 6747455"/>
              <a:gd name="connsiteX979" fmla="*/ 3679658 w 6175898"/>
              <a:gd name="connsiteY979" fmla="*/ 5167610 h 6747455"/>
              <a:gd name="connsiteX980" fmla="*/ 3680107 w 6175898"/>
              <a:gd name="connsiteY980" fmla="*/ 5125926 h 6747455"/>
              <a:gd name="connsiteX981" fmla="*/ 3680111 w 6175898"/>
              <a:gd name="connsiteY981" fmla="*/ 5084689 h 6747455"/>
              <a:gd name="connsiteX982" fmla="*/ 3680112 w 6175898"/>
              <a:gd name="connsiteY982" fmla="*/ 5043452 h 6747455"/>
              <a:gd name="connsiteX983" fmla="*/ 3680561 w 6175898"/>
              <a:gd name="connsiteY983" fmla="*/ 5002663 h 6747455"/>
              <a:gd name="connsiteX984" fmla="*/ 3680114 w 6175898"/>
              <a:gd name="connsiteY984" fmla="*/ 5002215 h 6747455"/>
              <a:gd name="connsiteX985" fmla="*/ 3680114 w 6175898"/>
              <a:gd name="connsiteY985" fmla="*/ 4991459 h 6747455"/>
              <a:gd name="connsiteX986" fmla="*/ 3679666 w 6175898"/>
              <a:gd name="connsiteY986" fmla="*/ 4981150 h 6747455"/>
              <a:gd name="connsiteX987" fmla="*/ 3679666 w 6175898"/>
              <a:gd name="connsiteY987" fmla="*/ 4971289 h 6747455"/>
              <a:gd name="connsiteX988" fmla="*/ 3678321 w 6175898"/>
              <a:gd name="connsiteY988" fmla="*/ 4960980 h 6747455"/>
              <a:gd name="connsiteX989" fmla="*/ 3677425 w 6175898"/>
              <a:gd name="connsiteY989" fmla="*/ 4951118 h 6747455"/>
              <a:gd name="connsiteX990" fmla="*/ 3675633 w 6175898"/>
              <a:gd name="connsiteY990" fmla="*/ 4940361 h 6747455"/>
              <a:gd name="connsiteX991" fmla="*/ 3673842 w 6175898"/>
              <a:gd name="connsiteY991" fmla="*/ 4929603 h 6747455"/>
              <a:gd name="connsiteX992" fmla="*/ 3672495 w 6175898"/>
              <a:gd name="connsiteY992" fmla="*/ 4920192 h 6747455"/>
              <a:gd name="connsiteX993" fmla="*/ 3669806 w 6175898"/>
              <a:gd name="connsiteY993" fmla="*/ 4909435 h 6747455"/>
              <a:gd name="connsiteX994" fmla="*/ 3667119 w 6175898"/>
              <a:gd name="connsiteY994" fmla="*/ 4899572 h 6747455"/>
              <a:gd name="connsiteX995" fmla="*/ 3664429 w 6175898"/>
              <a:gd name="connsiteY995" fmla="*/ 4888817 h 6747455"/>
              <a:gd name="connsiteX996" fmla="*/ 3662188 w 6175898"/>
              <a:gd name="connsiteY996" fmla="*/ 4878506 h 6747455"/>
              <a:gd name="connsiteX997" fmla="*/ 3658154 w 6175898"/>
              <a:gd name="connsiteY997" fmla="*/ 4868197 h 6747455"/>
              <a:gd name="connsiteX998" fmla="*/ 3655016 w 6175898"/>
              <a:gd name="connsiteY998" fmla="*/ 4857888 h 6747455"/>
              <a:gd name="connsiteX999" fmla="*/ 3650984 w 6175898"/>
              <a:gd name="connsiteY999" fmla="*/ 4847580 h 6747455"/>
              <a:gd name="connsiteX1000" fmla="*/ 3646502 w 6175898"/>
              <a:gd name="connsiteY1000" fmla="*/ 4836822 h 6747455"/>
              <a:gd name="connsiteX1001" fmla="*/ 3641570 w 6175898"/>
              <a:gd name="connsiteY1001" fmla="*/ 4826513 h 6747455"/>
              <a:gd name="connsiteX1002" fmla="*/ 3637088 w 6175898"/>
              <a:gd name="connsiteY1002" fmla="*/ 4816653 h 6747455"/>
              <a:gd name="connsiteX1003" fmla="*/ 3631263 w 6175898"/>
              <a:gd name="connsiteY1003" fmla="*/ 4806344 h 6747455"/>
              <a:gd name="connsiteX1004" fmla="*/ 3625884 w 6175898"/>
              <a:gd name="connsiteY1004" fmla="*/ 4796483 h 6747455"/>
              <a:gd name="connsiteX1005" fmla="*/ 3619609 w 6175898"/>
              <a:gd name="connsiteY1005" fmla="*/ 4785725 h 6747455"/>
              <a:gd name="connsiteX1006" fmla="*/ 3613335 w 6175898"/>
              <a:gd name="connsiteY1006" fmla="*/ 4774968 h 6747455"/>
              <a:gd name="connsiteX1007" fmla="*/ 3606163 w 6175898"/>
              <a:gd name="connsiteY1007" fmla="*/ 4764212 h 6747455"/>
              <a:gd name="connsiteX1008" fmla="*/ 3598543 w 6175898"/>
              <a:gd name="connsiteY1008" fmla="*/ 4754799 h 6747455"/>
              <a:gd name="connsiteX1009" fmla="*/ 3590476 w 6175898"/>
              <a:gd name="connsiteY1009" fmla="*/ 4744041 h 6747455"/>
              <a:gd name="connsiteX1010" fmla="*/ 3581962 w 6175898"/>
              <a:gd name="connsiteY1010" fmla="*/ 4733734 h 6747455"/>
              <a:gd name="connsiteX1011" fmla="*/ 3573445 w 6175898"/>
              <a:gd name="connsiteY1011" fmla="*/ 4723424 h 6747455"/>
              <a:gd name="connsiteX1012" fmla="*/ 3564033 w 6175898"/>
              <a:gd name="connsiteY1012" fmla="*/ 4713114 h 6747455"/>
              <a:gd name="connsiteX1013" fmla="*/ 3553726 w 6175898"/>
              <a:gd name="connsiteY1013" fmla="*/ 4702807 h 6747455"/>
              <a:gd name="connsiteX1014" fmla="*/ 3542071 w 6175898"/>
              <a:gd name="connsiteY1014" fmla="*/ 4692050 h 6747455"/>
              <a:gd name="connsiteX1015" fmla="*/ 3530416 w 6175898"/>
              <a:gd name="connsiteY1015" fmla="*/ 4682189 h 6747455"/>
              <a:gd name="connsiteX1016" fmla="*/ 3518316 w 6175898"/>
              <a:gd name="connsiteY1016" fmla="*/ 4671880 h 6747455"/>
              <a:gd name="connsiteX1017" fmla="*/ 3502629 w 6175898"/>
              <a:gd name="connsiteY1017" fmla="*/ 4660676 h 6747455"/>
              <a:gd name="connsiteX1018" fmla="*/ 3486941 w 6175898"/>
              <a:gd name="connsiteY1018" fmla="*/ 4650367 h 6747455"/>
              <a:gd name="connsiteX1019" fmla="*/ 3469909 w 6175898"/>
              <a:gd name="connsiteY1019" fmla="*/ 4640505 h 6747455"/>
              <a:gd name="connsiteX1020" fmla="*/ 3453325 w 6175898"/>
              <a:gd name="connsiteY1020" fmla="*/ 4631991 h 6747455"/>
              <a:gd name="connsiteX1021" fmla="*/ 3437638 w 6175898"/>
              <a:gd name="connsiteY1021" fmla="*/ 4623474 h 6747455"/>
              <a:gd name="connsiteX1022" fmla="*/ 3422399 w 6175898"/>
              <a:gd name="connsiteY1022" fmla="*/ 4616305 h 6747455"/>
              <a:gd name="connsiteX1023" fmla="*/ 3406262 w 6175898"/>
              <a:gd name="connsiteY1023" fmla="*/ 4610029 h 6747455"/>
              <a:gd name="connsiteX1024" fmla="*/ 3390126 w 6175898"/>
              <a:gd name="connsiteY1024" fmla="*/ 4605548 h 6747455"/>
              <a:gd name="connsiteX1025" fmla="*/ 3373990 w 6175898"/>
              <a:gd name="connsiteY1025" fmla="*/ 4600171 h 6747455"/>
              <a:gd name="connsiteX1026" fmla="*/ 3356958 w 6175898"/>
              <a:gd name="connsiteY1026" fmla="*/ 4595687 h 6747455"/>
              <a:gd name="connsiteX1027" fmla="*/ 3339925 w 6175898"/>
              <a:gd name="connsiteY1027" fmla="*/ 4593000 h 6747455"/>
              <a:gd name="connsiteX1028" fmla="*/ 3321996 w 6175898"/>
              <a:gd name="connsiteY1028" fmla="*/ 4590311 h 6747455"/>
              <a:gd name="connsiteX1029" fmla="*/ 3307653 w 6175898"/>
              <a:gd name="connsiteY1029" fmla="*/ 4587621 h 6747455"/>
              <a:gd name="connsiteX1030" fmla="*/ 3293309 w 6175898"/>
              <a:gd name="connsiteY1030" fmla="*/ 4586725 h 6747455"/>
              <a:gd name="connsiteX1031" fmla="*/ 3279415 w 6175898"/>
              <a:gd name="connsiteY1031" fmla="*/ 4586277 h 6747455"/>
              <a:gd name="connsiteX1032" fmla="*/ 3263729 w 6175898"/>
              <a:gd name="connsiteY1032" fmla="*/ 4585830 h 6747455"/>
              <a:gd name="connsiteX1033" fmla="*/ 3249832 w 6175898"/>
              <a:gd name="connsiteY1033" fmla="*/ 4586280 h 6747455"/>
              <a:gd name="connsiteX1034" fmla="*/ 3235042 w 6175898"/>
              <a:gd name="connsiteY1034" fmla="*/ 4586727 h 6747455"/>
              <a:gd name="connsiteX1035" fmla="*/ 3220698 w 6175898"/>
              <a:gd name="connsiteY1035" fmla="*/ 4588523 h 6747455"/>
              <a:gd name="connsiteX1036" fmla="*/ 3206355 w 6175898"/>
              <a:gd name="connsiteY1036" fmla="*/ 4589418 h 6747455"/>
              <a:gd name="connsiteX1037" fmla="*/ 3188875 w 6175898"/>
              <a:gd name="connsiteY1037" fmla="*/ 4592557 h 6747455"/>
              <a:gd name="connsiteX1038" fmla="*/ 3172289 w 6175898"/>
              <a:gd name="connsiteY1038" fmla="*/ 4595694 h 6747455"/>
              <a:gd name="connsiteX1039" fmla="*/ 3155257 w 6175898"/>
              <a:gd name="connsiteY1039" fmla="*/ 4600178 h 6747455"/>
              <a:gd name="connsiteX1040" fmla="*/ 3139121 w 6175898"/>
              <a:gd name="connsiteY1040" fmla="*/ 4605555 h 6747455"/>
              <a:gd name="connsiteX1041" fmla="*/ 3122088 w 6175898"/>
              <a:gd name="connsiteY1041" fmla="*/ 4610936 h 6747455"/>
              <a:gd name="connsiteX1042" fmla="*/ 3106399 w 6175898"/>
              <a:gd name="connsiteY1042" fmla="*/ 4616764 h 6747455"/>
              <a:gd name="connsiteX1043" fmla="*/ 3090712 w 6175898"/>
              <a:gd name="connsiteY1043" fmla="*/ 4623488 h 6747455"/>
              <a:gd name="connsiteX1044" fmla="*/ 3075023 w 6175898"/>
              <a:gd name="connsiteY1044" fmla="*/ 4631107 h 6747455"/>
              <a:gd name="connsiteX1045" fmla="*/ 3058438 w 6175898"/>
              <a:gd name="connsiteY1045" fmla="*/ 4640522 h 6747455"/>
              <a:gd name="connsiteX1046" fmla="*/ 3041406 w 6175898"/>
              <a:gd name="connsiteY1046" fmla="*/ 4650382 h 6747455"/>
              <a:gd name="connsiteX1047" fmla="*/ 3025718 w 6175898"/>
              <a:gd name="connsiteY1047" fmla="*/ 4661588 h 6747455"/>
              <a:gd name="connsiteX1048" fmla="*/ 3010030 w 6175898"/>
              <a:gd name="connsiteY1048" fmla="*/ 4672795 h 6747455"/>
              <a:gd name="connsiteX1049" fmla="*/ 2998823 w 6175898"/>
              <a:gd name="connsiteY1049" fmla="*/ 4682209 h 6747455"/>
              <a:gd name="connsiteX1050" fmla="*/ 2987170 w 6175898"/>
              <a:gd name="connsiteY1050" fmla="*/ 4692070 h 6747455"/>
              <a:gd name="connsiteX1051" fmla="*/ 2975515 w 6175898"/>
              <a:gd name="connsiteY1051" fmla="*/ 4702827 h 6747455"/>
              <a:gd name="connsiteX1052" fmla="*/ 2964757 w 6175898"/>
              <a:gd name="connsiteY1052" fmla="*/ 4713585 h 6747455"/>
              <a:gd name="connsiteX1053" fmla="*/ 2955344 w 6175898"/>
              <a:gd name="connsiteY1053" fmla="*/ 4722998 h 6747455"/>
              <a:gd name="connsiteX1054" fmla="*/ 2947278 w 6175898"/>
              <a:gd name="connsiteY1054" fmla="*/ 4733754 h 6747455"/>
              <a:gd name="connsiteX1055" fmla="*/ 2937864 w 6175898"/>
              <a:gd name="connsiteY1055" fmla="*/ 4744065 h 6747455"/>
              <a:gd name="connsiteX1056" fmla="*/ 2930242 w 6175898"/>
              <a:gd name="connsiteY1056" fmla="*/ 4755270 h 6747455"/>
              <a:gd name="connsiteX1057" fmla="*/ 2922175 w 6175898"/>
              <a:gd name="connsiteY1057" fmla="*/ 4765131 h 6747455"/>
              <a:gd name="connsiteX1058" fmla="*/ 2915450 w 6175898"/>
              <a:gd name="connsiteY1058" fmla="*/ 4775441 h 6747455"/>
              <a:gd name="connsiteX1059" fmla="*/ 2909625 w 6175898"/>
              <a:gd name="connsiteY1059" fmla="*/ 4785750 h 6747455"/>
              <a:gd name="connsiteX1060" fmla="*/ 2902899 w 6175898"/>
              <a:gd name="connsiteY1060" fmla="*/ 4796060 h 6747455"/>
              <a:gd name="connsiteX1061" fmla="*/ 2897521 w 6175898"/>
              <a:gd name="connsiteY1061" fmla="*/ 4806817 h 6747455"/>
              <a:gd name="connsiteX1062" fmla="*/ 2892143 w 6175898"/>
              <a:gd name="connsiteY1062" fmla="*/ 4816677 h 6747455"/>
              <a:gd name="connsiteX1063" fmla="*/ 2886763 w 6175898"/>
              <a:gd name="connsiteY1063" fmla="*/ 4827436 h 6747455"/>
              <a:gd name="connsiteX1064" fmla="*/ 2882281 w 6175898"/>
              <a:gd name="connsiteY1064" fmla="*/ 4837298 h 6747455"/>
              <a:gd name="connsiteX1065" fmla="*/ 2878248 w 6175898"/>
              <a:gd name="connsiteY1065" fmla="*/ 4847606 h 6747455"/>
              <a:gd name="connsiteX1066" fmla="*/ 2874212 w 6175898"/>
              <a:gd name="connsiteY1066" fmla="*/ 4857915 h 6747455"/>
              <a:gd name="connsiteX1067" fmla="*/ 2871073 w 6175898"/>
              <a:gd name="connsiteY1067" fmla="*/ 4868225 h 6747455"/>
              <a:gd name="connsiteX1068" fmla="*/ 2867039 w 6175898"/>
              <a:gd name="connsiteY1068" fmla="*/ 4878535 h 6747455"/>
              <a:gd name="connsiteX1069" fmla="*/ 2864799 w 6175898"/>
              <a:gd name="connsiteY1069" fmla="*/ 4888844 h 6747455"/>
              <a:gd name="connsiteX1070" fmla="*/ 2861212 w 6175898"/>
              <a:gd name="connsiteY1070" fmla="*/ 4898703 h 6747455"/>
              <a:gd name="connsiteX1071" fmla="*/ 2858523 w 6175898"/>
              <a:gd name="connsiteY1071" fmla="*/ 4909462 h 6747455"/>
              <a:gd name="connsiteX1072" fmla="*/ 2856729 w 6175898"/>
              <a:gd name="connsiteY1072" fmla="*/ 4920219 h 6747455"/>
              <a:gd name="connsiteX1073" fmla="*/ 2854487 w 6175898"/>
              <a:gd name="connsiteY1073" fmla="*/ 4930530 h 6747455"/>
              <a:gd name="connsiteX1074" fmla="*/ 2853592 w 6175898"/>
              <a:gd name="connsiteY1074" fmla="*/ 4940389 h 6747455"/>
              <a:gd name="connsiteX1075" fmla="*/ 2851796 w 6175898"/>
              <a:gd name="connsiteY1075" fmla="*/ 4951148 h 6747455"/>
              <a:gd name="connsiteX1076" fmla="*/ 2850900 w 6175898"/>
              <a:gd name="connsiteY1076" fmla="*/ 4961007 h 6747455"/>
              <a:gd name="connsiteX1077" fmla="*/ 2849555 w 6175898"/>
              <a:gd name="connsiteY1077" fmla="*/ 4971317 h 6747455"/>
              <a:gd name="connsiteX1078" fmla="*/ 2849555 w 6175898"/>
              <a:gd name="connsiteY1078" fmla="*/ 4981178 h 6747455"/>
              <a:gd name="connsiteX1079" fmla="*/ 2848210 w 6175898"/>
              <a:gd name="connsiteY1079" fmla="*/ 4991487 h 6747455"/>
              <a:gd name="connsiteX1080" fmla="*/ 2848210 w 6175898"/>
              <a:gd name="connsiteY1080" fmla="*/ 5001348 h 6747455"/>
              <a:gd name="connsiteX1081" fmla="*/ 2848210 w 6175898"/>
              <a:gd name="connsiteY1081" fmla="*/ 5002244 h 6747455"/>
              <a:gd name="connsiteX1082" fmla="*/ 2848658 w 6175898"/>
              <a:gd name="connsiteY1082" fmla="*/ 5043930 h 6747455"/>
              <a:gd name="connsiteX1083" fmla="*/ 2849104 w 6175898"/>
              <a:gd name="connsiteY1083" fmla="*/ 5084716 h 6747455"/>
              <a:gd name="connsiteX1084" fmla="*/ 2848653 w 6175898"/>
              <a:gd name="connsiteY1084" fmla="*/ 5126402 h 6747455"/>
              <a:gd name="connsiteX1085" fmla="*/ 2848202 w 6175898"/>
              <a:gd name="connsiteY1085" fmla="*/ 5167191 h 6747455"/>
              <a:gd name="connsiteX1086" fmla="*/ 2848202 w 6175898"/>
              <a:gd name="connsiteY1086" fmla="*/ 5208427 h 6747455"/>
              <a:gd name="connsiteX1087" fmla="*/ 2848651 w 6175898"/>
              <a:gd name="connsiteY1087" fmla="*/ 5250114 h 6747455"/>
              <a:gd name="connsiteX1088" fmla="*/ 2848198 w 6175898"/>
              <a:gd name="connsiteY1088" fmla="*/ 5291798 h 6747455"/>
              <a:gd name="connsiteX1089" fmla="*/ 2848646 w 6175898"/>
              <a:gd name="connsiteY1089" fmla="*/ 5332586 h 6747455"/>
              <a:gd name="connsiteX1090" fmla="*/ 2848644 w 6175898"/>
              <a:gd name="connsiteY1090" fmla="*/ 5373823 h 6747455"/>
              <a:gd name="connsiteX1091" fmla="*/ 2848194 w 6175898"/>
              <a:gd name="connsiteY1091" fmla="*/ 5414611 h 6747455"/>
              <a:gd name="connsiteX1092" fmla="*/ 2848194 w 6175898"/>
              <a:gd name="connsiteY1092" fmla="*/ 5455847 h 6747455"/>
              <a:gd name="connsiteX1093" fmla="*/ 2848191 w 6175898"/>
              <a:gd name="connsiteY1093" fmla="*/ 5497981 h 6747455"/>
              <a:gd name="connsiteX1094" fmla="*/ 2848192 w 6175898"/>
              <a:gd name="connsiteY1094" fmla="*/ 5539217 h 6747455"/>
              <a:gd name="connsiteX1095" fmla="*/ 2848637 w 6175898"/>
              <a:gd name="connsiteY1095" fmla="*/ 5580006 h 6747455"/>
              <a:gd name="connsiteX1096" fmla="*/ 2848636 w 6175898"/>
              <a:gd name="connsiteY1096" fmla="*/ 5621244 h 6747455"/>
              <a:gd name="connsiteX1097" fmla="*/ 2848187 w 6175898"/>
              <a:gd name="connsiteY1097" fmla="*/ 5662030 h 6747455"/>
              <a:gd name="connsiteX1098" fmla="*/ 2848184 w 6175898"/>
              <a:gd name="connsiteY1098" fmla="*/ 5704164 h 6747455"/>
              <a:gd name="connsiteX1099" fmla="*/ 2848184 w 6175898"/>
              <a:gd name="connsiteY1099" fmla="*/ 5745399 h 6747455"/>
              <a:gd name="connsiteX1100" fmla="*/ 2848631 w 6175898"/>
              <a:gd name="connsiteY1100" fmla="*/ 5786190 h 6747455"/>
              <a:gd name="connsiteX1101" fmla="*/ 2848629 w 6175898"/>
              <a:gd name="connsiteY1101" fmla="*/ 5827424 h 6747455"/>
              <a:gd name="connsiteX1102" fmla="*/ 2848628 w 6175898"/>
              <a:gd name="connsiteY1102" fmla="*/ 5868661 h 6747455"/>
              <a:gd name="connsiteX1103" fmla="*/ 2848177 w 6175898"/>
              <a:gd name="connsiteY1103" fmla="*/ 5909449 h 6747455"/>
              <a:gd name="connsiteX1104" fmla="*/ 2848177 w 6175898"/>
              <a:gd name="connsiteY1104" fmla="*/ 5951583 h 6747455"/>
              <a:gd name="connsiteX1105" fmla="*/ 2848175 w 6175898"/>
              <a:gd name="connsiteY1105" fmla="*/ 5992818 h 6747455"/>
              <a:gd name="connsiteX1106" fmla="*/ 2848622 w 6175898"/>
              <a:gd name="connsiteY1106" fmla="*/ 6033606 h 6747455"/>
              <a:gd name="connsiteX1107" fmla="*/ 2848621 w 6175898"/>
              <a:gd name="connsiteY1107" fmla="*/ 6074843 h 6747455"/>
              <a:gd name="connsiteX1108" fmla="*/ 2849066 w 6175898"/>
              <a:gd name="connsiteY1108" fmla="*/ 6116529 h 6747455"/>
              <a:gd name="connsiteX1109" fmla="*/ 2848171 w 6175898"/>
              <a:gd name="connsiteY1109" fmla="*/ 6157766 h 6747455"/>
              <a:gd name="connsiteX1110" fmla="*/ 2848168 w 6175898"/>
              <a:gd name="connsiteY1110" fmla="*/ 6199002 h 6747455"/>
              <a:gd name="connsiteX1111" fmla="*/ 2848166 w 6175898"/>
              <a:gd name="connsiteY1111" fmla="*/ 6240239 h 6747455"/>
              <a:gd name="connsiteX1112" fmla="*/ 2848613 w 6175898"/>
              <a:gd name="connsiteY1112" fmla="*/ 6281027 h 6747455"/>
              <a:gd name="connsiteX1113" fmla="*/ 2848612 w 6175898"/>
              <a:gd name="connsiteY1113" fmla="*/ 6322264 h 6747455"/>
              <a:gd name="connsiteX1114" fmla="*/ 2847714 w 6175898"/>
              <a:gd name="connsiteY1114" fmla="*/ 6363500 h 6747455"/>
              <a:gd name="connsiteX1115" fmla="*/ 2848160 w 6175898"/>
              <a:gd name="connsiteY1115" fmla="*/ 6405185 h 6747455"/>
              <a:gd name="connsiteX1116" fmla="*/ 2848158 w 6175898"/>
              <a:gd name="connsiteY1116" fmla="*/ 6446422 h 6747455"/>
              <a:gd name="connsiteX1117" fmla="*/ 2848158 w 6175898"/>
              <a:gd name="connsiteY1117" fmla="*/ 6487660 h 6747455"/>
              <a:gd name="connsiteX1118" fmla="*/ 2848605 w 6175898"/>
              <a:gd name="connsiteY1118" fmla="*/ 6528448 h 6747455"/>
              <a:gd name="connsiteX1119" fmla="*/ 2848604 w 6175898"/>
              <a:gd name="connsiteY1119" fmla="*/ 6570580 h 6747455"/>
              <a:gd name="connsiteX1120" fmla="*/ 2848153 w 6175898"/>
              <a:gd name="connsiteY1120" fmla="*/ 6611368 h 6747455"/>
              <a:gd name="connsiteX1121" fmla="*/ 2848152 w 6175898"/>
              <a:gd name="connsiteY1121" fmla="*/ 6652605 h 6747455"/>
              <a:gd name="connsiteX1122" fmla="*/ 2848150 w 6175898"/>
              <a:gd name="connsiteY1122" fmla="*/ 6693842 h 6747455"/>
              <a:gd name="connsiteX1123" fmla="*/ 2847700 w 6175898"/>
              <a:gd name="connsiteY1123" fmla="*/ 6735526 h 6747455"/>
              <a:gd name="connsiteX1124" fmla="*/ 2847831 w 6175898"/>
              <a:gd name="connsiteY1124" fmla="*/ 6747454 h 6747455"/>
              <a:gd name="connsiteX1125" fmla="*/ 2016562 w 6175898"/>
              <a:gd name="connsiteY1125" fmla="*/ 6747454 h 6747455"/>
              <a:gd name="connsiteX1126" fmla="*/ 2016693 w 6175898"/>
              <a:gd name="connsiteY1126" fmla="*/ 6735555 h 6747455"/>
              <a:gd name="connsiteX1127" fmla="*/ 2016696 w 6175898"/>
              <a:gd name="connsiteY1127" fmla="*/ 6694320 h 6747455"/>
              <a:gd name="connsiteX1128" fmla="*/ 2017146 w 6175898"/>
              <a:gd name="connsiteY1128" fmla="*/ 6652634 h 6747455"/>
              <a:gd name="connsiteX1129" fmla="*/ 2017146 w 6175898"/>
              <a:gd name="connsiteY1129" fmla="*/ 6611398 h 6747455"/>
              <a:gd name="connsiteX1130" fmla="*/ 2016253 w 6175898"/>
              <a:gd name="connsiteY1130" fmla="*/ 6570160 h 6747455"/>
              <a:gd name="connsiteX1131" fmla="*/ 2016253 w 6175898"/>
              <a:gd name="connsiteY1131" fmla="*/ 6528925 h 6747455"/>
              <a:gd name="connsiteX1132" fmla="*/ 2016702 w 6175898"/>
              <a:gd name="connsiteY1132" fmla="*/ 6488136 h 6747455"/>
              <a:gd name="connsiteX1133" fmla="*/ 2016704 w 6175898"/>
              <a:gd name="connsiteY1133" fmla="*/ 6456760 h 6747455"/>
              <a:gd name="connsiteX1134" fmla="*/ 2016704 w 6175898"/>
              <a:gd name="connsiteY1134" fmla="*/ 6452277 h 6747455"/>
              <a:gd name="connsiteX1135" fmla="*/ 2017154 w 6175898"/>
              <a:gd name="connsiteY1135" fmla="*/ 6446451 h 6747455"/>
              <a:gd name="connsiteX1136" fmla="*/ 2016256 w 6175898"/>
              <a:gd name="connsiteY1136" fmla="*/ 6435695 h 6747455"/>
              <a:gd name="connsiteX1137" fmla="*/ 2015360 w 6175898"/>
              <a:gd name="connsiteY1137" fmla="*/ 6425833 h 6747455"/>
              <a:gd name="connsiteX1138" fmla="*/ 2014464 w 6175898"/>
              <a:gd name="connsiteY1138" fmla="*/ 6415075 h 6747455"/>
              <a:gd name="connsiteX1139" fmla="*/ 2013567 w 6175898"/>
              <a:gd name="connsiteY1139" fmla="*/ 6405215 h 6747455"/>
              <a:gd name="connsiteX1140" fmla="*/ 2012224 w 6175898"/>
              <a:gd name="connsiteY1140" fmla="*/ 6394904 h 6747455"/>
              <a:gd name="connsiteX1141" fmla="*/ 2010879 w 6175898"/>
              <a:gd name="connsiteY1141" fmla="*/ 6384596 h 6747455"/>
              <a:gd name="connsiteX1142" fmla="*/ 2008639 w 6175898"/>
              <a:gd name="connsiteY1142" fmla="*/ 6374286 h 6747455"/>
              <a:gd name="connsiteX1143" fmla="*/ 2006398 w 6175898"/>
              <a:gd name="connsiteY1143" fmla="*/ 6363977 h 6747455"/>
              <a:gd name="connsiteX1144" fmla="*/ 2003260 w 6175898"/>
              <a:gd name="connsiteY1144" fmla="*/ 6353668 h 6747455"/>
              <a:gd name="connsiteX1145" fmla="*/ 2000572 w 6175898"/>
              <a:gd name="connsiteY1145" fmla="*/ 6342912 h 6747455"/>
              <a:gd name="connsiteX1146" fmla="*/ 1998330 w 6175898"/>
              <a:gd name="connsiteY1146" fmla="*/ 6332602 h 6747455"/>
              <a:gd name="connsiteX1147" fmla="*/ 1994745 w 6175898"/>
              <a:gd name="connsiteY1147" fmla="*/ 6322743 h 6747455"/>
              <a:gd name="connsiteX1148" fmla="*/ 1991160 w 6175898"/>
              <a:gd name="connsiteY1148" fmla="*/ 6311984 h 6747455"/>
              <a:gd name="connsiteX1149" fmla="*/ 1986678 w 6175898"/>
              <a:gd name="connsiteY1149" fmla="*/ 6302124 h 6747455"/>
              <a:gd name="connsiteX1150" fmla="*/ 1983093 w 6175898"/>
              <a:gd name="connsiteY1150" fmla="*/ 6291367 h 6747455"/>
              <a:gd name="connsiteX1151" fmla="*/ 1978163 w 6175898"/>
              <a:gd name="connsiteY1151" fmla="*/ 6281056 h 6747455"/>
              <a:gd name="connsiteX1152" fmla="*/ 1972783 w 6175898"/>
              <a:gd name="connsiteY1152" fmla="*/ 6271196 h 6747455"/>
              <a:gd name="connsiteX1153" fmla="*/ 1967852 w 6175898"/>
              <a:gd name="connsiteY1153" fmla="*/ 6260888 h 6747455"/>
              <a:gd name="connsiteX1154" fmla="*/ 1962027 w 6175898"/>
              <a:gd name="connsiteY1154" fmla="*/ 6250578 h 6747455"/>
              <a:gd name="connsiteX1155" fmla="*/ 1955753 w 6175898"/>
              <a:gd name="connsiteY1155" fmla="*/ 6239821 h 6747455"/>
              <a:gd name="connsiteX1156" fmla="*/ 1949478 w 6175898"/>
              <a:gd name="connsiteY1156" fmla="*/ 6229961 h 6747455"/>
              <a:gd name="connsiteX1157" fmla="*/ 1942307 w 6175898"/>
              <a:gd name="connsiteY1157" fmla="*/ 6219204 h 6747455"/>
              <a:gd name="connsiteX1158" fmla="*/ 1934687 w 6175898"/>
              <a:gd name="connsiteY1158" fmla="*/ 6208894 h 6747455"/>
              <a:gd name="connsiteX1159" fmla="*/ 1927516 w 6175898"/>
              <a:gd name="connsiteY1159" fmla="*/ 6199036 h 6747455"/>
              <a:gd name="connsiteX1160" fmla="*/ 1917657 w 6175898"/>
              <a:gd name="connsiteY1160" fmla="*/ 6188277 h 6747455"/>
              <a:gd name="connsiteX1161" fmla="*/ 1909588 w 6175898"/>
              <a:gd name="connsiteY1161" fmla="*/ 6177519 h 6747455"/>
              <a:gd name="connsiteX1162" fmla="*/ 1899727 w 6175898"/>
              <a:gd name="connsiteY1162" fmla="*/ 6167658 h 6747455"/>
              <a:gd name="connsiteX1163" fmla="*/ 1889420 w 6175898"/>
              <a:gd name="connsiteY1163" fmla="*/ 6157351 h 6747455"/>
              <a:gd name="connsiteX1164" fmla="*/ 1877316 w 6175898"/>
              <a:gd name="connsiteY1164" fmla="*/ 6147043 h 6747455"/>
              <a:gd name="connsiteX1165" fmla="*/ 1865664 w 6175898"/>
              <a:gd name="connsiteY1165" fmla="*/ 6136285 h 6747455"/>
              <a:gd name="connsiteX1166" fmla="*/ 1852217 w 6175898"/>
              <a:gd name="connsiteY1166" fmla="*/ 6126424 h 6747455"/>
              <a:gd name="connsiteX1167" fmla="*/ 1839667 w 6175898"/>
              <a:gd name="connsiteY1167" fmla="*/ 6116564 h 6747455"/>
              <a:gd name="connsiteX1168" fmla="*/ 1821738 w 6175898"/>
              <a:gd name="connsiteY1168" fmla="*/ 6104911 h 6747455"/>
              <a:gd name="connsiteX1169" fmla="*/ 1803810 w 6175898"/>
              <a:gd name="connsiteY1169" fmla="*/ 6094155 h 6747455"/>
              <a:gd name="connsiteX1170" fmla="*/ 1784985 w 6175898"/>
              <a:gd name="connsiteY1170" fmla="*/ 6083398 h 6747455"/>
              <a:gd name="connsiteX1171" fmla="*/ 1765264 w 6175898"/>
              <a:gd name="connsiteY1171" fmla="*/ 6075331 h 6747455"/>
              <a:gd name="connsiteX1172" fmla="*/ 1746438 w 6175898"/>
              <a:gd name="connsiteY1172" fmla="*/ 6067262 h 6747455"/>
              <a:gd name="connsiteX1173" fmla="*/ 1727614 w 6175898"/>
              <a:gd name="connsiteY1173" fmla="*/ 6060989 h 6747455"/>
              <a:gd name="connsiteX1174" fmla="*/ 1706995 w 6175898"/>
              <a:gd name="connsiteY1174" fmla="*/ 6054713 h 6747455"/>
              <a:gd name="connsiteX1175" fmla="*/ 1686377 w 6175898"/>
              <a:gd name="connsiteY1175" fmla="*/ 6050233 h 6747455"/>
              <a:gd name="connsiteX1176" fmla="*/ 1666207 w 6175898"/>
              <a:gd name="connsiteY1176" fmla="*/ 6046200 h 6747455"/>
              <a:gd name="connsiteX1177" fmla="*/ 1644244 w 6175898"/>
              <a:gd name="connsiteY1177" fmla="*/ 6043960 h 6747455"/>
              <a:gd name="connsiteX1178" fmla="*/ 1622728 w 6175898"/>
              <a:gd name="connsiteY1178" fmla="*/ 6042166 h 6747455"/>
              <a:gd name="connsiteX1179" fmla="*/ 1601216 w 6175898"/>
              <a:gd name="connsiteY1179" fmla="*/ 6041272 h 6747455"/>
              <a:gd name="connsiteX1180" fmla="*/ 1579252 w 6175898"/>
              <a:gd name="connsiteY1180" fmla="*/ 6041720 h 6747455"/>
              <a:gd name="connsiteX1181" fmla="*/ 1557738 w 6175898"/>
              <a:gd name="connsiteY1181" fmla="*/ 6043514 h 6747455"/>
              <a:gd name="connsiteX1182" fmla="*/ 1536670 w 6175898"/>
              <a:gd name="connsiteY1182" fmla="*/ 6046652 h 6747455"/>
              <a:gd name="connsiteX1183" fmla="*/ 1515604 w 6175898"/>
              <a:gd name="connsiteY1183" fmla="*/ 6050687 h 6747455"/>
              <a:gd name="connsiteX1184" fmla="*/ 1495882 w 6175898"/>
              <a:gd name="connsiteY1184" fmla="*/ 6055170 h 6747455"/>
              <a:gd name="connsiteX1185" fmla="*/ 1475264 w 6175898"/>
              <a:gd name="connsiteY1185" fmla="*/ 6060548 h 6747455"/>
              <a:gd name="connsiteX1186" fmla="*/ 1455093 w 6175898"/>
              <a:gd name="connsiteY1186" fmla="*/ 6067272 h 6747455"/>
              <a:gd name="connsiteX1187" fmla="*/ 1436267 w 6175898"/>
              <a:gd name="connsiteY1187" fmla="*/ 6075343 h 6747455"/>
              <a:gd name="connsiteX1188" fmla="*/ 1417441 w 6175898"/>
              <a:gd name="connsiteY1188" fmla="*/ 6084307 h 6747455"/>
              <a:gd name="connsiteX1189" fmla="*/ 1398167 w 6175898"/>
              <a:gd name="connsiteY1189" fmla="*/ 6094616 h 6747455"/>
              <a:gd name="connsiteX1190" fmla="*/ 1380238 w 6175898"/>
              <a:gd name="connsiteY1190" fmla="*/ 6104480 h 6747455"/>
              <a:gd name="connsiteX1191" fmla="*/ 1362756 w 6175898"/>
              <a:gd name="connsiteY1191" fmla="*/ 6116581 h 6747455"/>
              <a:gd name="connsiteX1192" fmla="*/ 1349310 w 6175898"/>
              <a:gd name="connsiteY1192" fmla="*/ 6126442 h 6747455"/>
              <a:gd name="connsiteX1193" fmla="*/ 1336760 w 6175898"/>
              <a:gd name="connsiteY1193" fmla="*/ 6136304 h 6747455"/>
              <a:gd name="connsiteX1194" fmla="*/ 1324209 w 6175898"/>
              <a:gd name="connsiteY1194" fmla="*/ 6147062 h 6747455"/>
              <a:gd name="connsiteX1195" fmla="*/ 1312555 w 6175898"/>
              <a:gd name="connsiteY1195" fmla="*/ 6157819 h 6747455"/>
              <a:gd name="connsiteX1196" fmla="*/ 1302245 w 6175898"/>
              <a:gd name="connsiteY1196" fmla="*/ 6168129 h 6747455"/>
              <a:gd name="connsiteX1197" fmla="*/ 1293281 w 6175898"/>
              <a:gd name="connsiteY1197" fmla="*/ 6177990 h 6747455"/>
              <a:gd name="connsiteX1198" fmla="*/ 1283867 w 6175898"/>
              <a:gd name="connsiteY1198" fmla="*/ 6188299 h 6747455"/>
              <a:gd name="connsiteX1199" fmla="*/ 1275350 w 6175898"/>
              <a:gd name="connsiteY1199" fmla="*/ 6199506 h 6747455"/>
              <a:gd name="connsiteX1200" fmla="*/ 1267282 w 6175898"/>
              <a:gd name="connsiteY1200" fmla="*/ 6209367 h 6747455"/>
              <a:gd name="connsiteX1201" fmla="*/ 1259662 w 6175898"/>
              <a:gd name="connsiteY1201" fmla="*/ 6219675 h 6747455"/>
              <a:gd name="connsiteX1202" fmla="*/ 1252939 w 6175898"/>
              <a:gd name="connsiteY1202" fmla="*/ 6229088 h 6747455"/>
              <a:gd name="connsiteX1203" fmla="*/ 1246215 w 6175898"/>
              <a:gd name="connsiteY1203" fmla="*/ 6240295 h 6747455"/>
              <a:gd name="connsiteX1204" fmla="*/ 1239939 w 6175898"/>
              <a:gd name="connsiteY1204" fmla="*/ 6250157 h 6747455"/>
              <a:gd name="connsiteX1205" fmla="*/ 1234560 w 6175898"/>
              <a:gd name="connsiteY1205" fmla="*/ 6260017 h 6747455"/>
              <a:gd name="connsiteX1206" fmla="*/ 1229180 w 6175898"/>
              <a:gd name="connsiteY1206" fmla="*/ 6270775 h 6747455"/>
              <a:gd name="connsiteX1207" fmla="*/ 1224698 w 6175898"/>
              <a:gd name="connsiteY1207" fmla="*/ 6281533 h 6747455"/>
              <a:gd name="connsiteX1208" fmla="*/ 1219320 w 6175898"/>
              <a:gd name="connsiteY1208" fmla="*/ 6292289 h 6747455"/>
              <a:gd name="connsiteX1209" fmla="*/ 1215285 w 6175898"/>
              <a:gd name="connsiteY1209" fmla="*/ 6301702 h 6747455"/>
              <a:gd name="connsiteX1210" fmla="*/ 1211698 w 6175898"/>
              <a:gd name="connsiteY1210" fmla="*/ 6312459 h 6747455"/>
              <a:gd name="connsiteX1211" fmla="*/ 1207664 w 6175898"/>
              <a:gd name="connsiteY1211" fmla="*/ 6322770 h 6747455"/>
              <a:gd name="connsiteX1212" fmla="*/ 1204526 w 6175898"/>
              <a:gd name="connsiteY1212" fmla="*/ 6333079 h 6747455"/>
              <a:gd name="connsiteX1213" fmla="*/ 1200942 w 6175898"/>
              <a:gd name="connsiteY1213" fmla="*/ 6342939 h 6747455"/>
              <a:gd name="connsiteX1214" fmla="*/ 1198250 w 6175898"/>
              <a:gd name="connsiteY1214" fmla="*/ 6353697 h 6747455"/>
              <a:gd name="connsiteX1215" fmla="*/ 1196010 w 6175898"/>
              <a:gd name="connsiteY1215" fmla="*/ 6364005 h 6747455"/>
              <a:gd name="connsiteX1216" fmla="*/ 1193319 w 6175898"/>
              <a:gd name="connsiteY1216" fmla="*/ 6373867 h 6747455"/>
              <a:gd name="connsiteX1217" fmla="*/ 1191974 w 6175898"/>
              <a:gd name="connsiteY1217" fmla="*/ 6384176 h 6747455"/>
              <a:gd name="connsiteX1218" fmla="*/ 1189734 w 6175898"/>
              <a:gd name="connsiteY1218" fmla="*/ 6394485 h 6747455"/>
              <a:gd name="connsiteX1219" fmla="*/ 1188389 w 6175898"/>
              <a:gd name="connsiteY1219" fmla="*/ 6405692 h 6747455"/>
              <a:gd name="connsiteX1220" fmla="*/ 1187492 w 6175898"/>
              <a:gd name="connsiteY1220" fmla="*/ 6415552 h 6747455"/>
              <a:gd name="connsiteX1221" fmla="*/ 1186147 w 6175898"/>
              <a:gd name="connsiteY1221" fmla="*/ 6425860 h 6747455"/>
              <a:gd name="connsiteX1222" fmla="*/ 1186145 w 6175898"/>
              <a:gd name="connsiteY1222" fmla="*/ 6436618 h 6747455"/>
              <a:gd name="connsiteX1223" fmla="*/ 1185699 w 6175898"/>
              <a:gd name="connsiteY1223" fmla="*/ 6446928 h 6747455"/>
              <a:gd name="connsiteX1224" fmla="*/ 1185248 w 6175898"/>
              <a:gd name="connsiteY1224" fmla="*/ 6451859 h 6747455"/>
              <a:gd name="connsiteX1225" fmla="*/ 1185250 w 6175898"/>
              <a:gd name="connsiteY1225" fmla="*/ 6457238 h 6747455"/>
              <a:gd name="connsiteX1226" fmla="*/ 1184800 w 6175898"/>
              <a:gd name="connsiteY1226" fmla="*/ 6488163 h 6747455"/>
              <a:gd name="connsiteX1227" fmla="*/ 1184350 w 6175898"/>
              <a:gd name="connsiteY1227" fmla="*/ 6528952 h 6747455"/>
              <a:gd name="connsiteX1228" fmla="*/ 1183004 w 6175898"/>
              <a:gd name="connsiteY1228" fmla="*/ 6570638 h 6747455"/>
              <a:gd name="connsiteX1229" fmla="*/ 1182555 w 6175898"/>
              <a:gd name="connsiteY1229" fmla="*/ 6611426 h 6747455"/>
              <a:gd name="connsiteX1230" fmla="*/ 1181208 w 6175898"/>
              <a:gd name="connsiteY1230" fmla="*/ 6653111 h 6747455"/>
              <a:gd name="connsiteX1231" fmla="*/ 1180757 w 6175898"/>
              <a:gd name="connsiteY1231" fmla="*/ 6693899 h 6747455"/>
              <a:gd name="connsiteX1232" fmla="*/ 1180309 w 6175898"/>
              <a:gd name="connsiteY1232" fmla="*/ 6723930 h 6747455"/>
              <a:gd name="connsiteX1233" fmla="*/ 1180308 w 6175898"/>
              <a:gd name="connsiteY1233" fmla="*/ 6730205 h 6747455"/>
              <a:gd name="connsiteX1234" fmla="*/ 1180309 w 6175898"/>
              <a:gd name="connsiteY1234" fmla="*/ 6735583 h 6747455"/>
              <a:gd name="connsiteX1235" fmla="*/ 1179859 w 6175898"/>
              <a:gd name="connsiteY1235" fmla="*/ 6745894 h 6747455"/>
              <a:gd name="connsiteX1236" fmla="*/ 1179718 w 6175898"/>
              <a:gd name="connsiteY1236" fmla="*/ 6747454 h 6747455"/>
              <a:gd name="connsiteX1237" fmla="*/ 354100 w 6175898"/>
              <a:gd name="connsiteY1237" fmla="*/ 6747454 h 6747455"/>
              <a:gd name="connsiteX1238" fmla="*/ 354233 w 6175898"/>
              <a:gd name="connsiteY1238" fmla="*/ 6735164 h 6747455"/>
              <a:gd name="connsiteX1239" fmla="*/ 353786 w 6175898"/>
              <a:gd name="connsiteY1239" fmla="*/ 6694376 h 6747455"/>
              <a:gd name="connsiteX1240" fmla="*/ 353340 w 6175898"/>
              <a:gd name="connsiteY1240" fmla="*/ 6652691 h 6747455"/>
              <a:gd name="connsiteX1241" fmla="*/ 353340 w 6175898"/>
              <a:gd name="connsiteY1241" fmla="*/ 6611455 h 6747455"/>
              <a:gd name="connsiteX1242" fmla="*/ 353790 w 6175898"/>
              <a:gd name="connsiteY1242" fmla="*/ 6570667 h 6747455"/>
              <a:gd name="connsiteX1243" fmla="*/ 353343 w 6175898"/>
              <a:gd name="connsiteY1243" fmla="*/ 6561254 h 6747455"/>
              <a:gd name="connsiteX1244" fmla="*/ 353343 w 6175898"/>
              <a:gd name="connsiteY1244" fmla="*/ 6545119 h 6747455"/>
              <a:gd name="connsiteX1245" fmla="*/ 352895 w 6175898"/>
              <a:gd name="connsiteY1245" fmla="*/ 6529429 h 6747455"/>
              <a:gd name="connsiteX1246" fmla="*/ 351551 w 6175898"/>
              <a:gd name="connsiteY1246" fmla="*/ 6519121 h 6747455"/>
              <a:gd name="connsiteX1247" fmla="*/ 350206 w 6175898"/>
              <a:gd name="connsiteY1247" fmla="*/ 6508812 h 6747455"/>
              <a:gd name="connsiteX1248" fmla="*/ 348862 w 6175898"/>
              <a:gd name="connsiteY1248" fmla="*/ 6498502 h 6747455"/>
              <a:gd name="connsiteX1249" fmla="*/ 347069 w 6175898"/>
              <a:gd name="connsiteY1249" fmla="*/ 6487746 h 6747455"/>
              <a:gd name="connsiteX1250" fmla="*/ 345277 w 6175898"/>
              <a:gd name="connsiteY1250" fmla="*/ 6477884 h 6747455"/>
              <a:gd name="connsiteX1251" fmla="*/ 343484 w 6175898"/>
              <a:gd name="connsiteY1251" fmla="*/ 6467128 h 6747455"/>
              <a:gd name="connsiteX1252" fmla="*/ 340347 w 6175898"/>
              <a:gd name="connsiteY1252" fmla="*/ 6456817 h 6747455"/>
              <a:gd name="connsiteX1253" fmla="*/ 337658 w 6175898"/>
              <a:gd name="connsiteY1253" fmla="*/ 6446958 h 6747455"/>
              <a:gd name="connsiteX1254" fmla="*/ 334969 w 6175898"/>
              <a:gd name="connsiteY1254" fmla="*/ 6436199 h 6747455"/>
              <a:gd name="connsiteX1255" fmla="*/ 331383 w 6175898"/>
              <a:gd name="connsiteY1255" fmla="*/ 6425443 h 6747455"/>
              <a:gd name="connsiteX1256" fmla="*/ 327798 w 6175898"/>
              <a:gd name="connsiteY1256" fmla="*/ 6415582 h 6747455"/>
              <a:gd name="connsiteX1257" fmla="*/ 323317 w 6175898"/>
              <a:gd name="connsiteY1257" fmla="*/ 6405722 h 6747455"/>
              <a:gd name="connsiteX1258" fmla="*/ 319282 w 6175898"/>
              <a:gd name="connsiteY1258" fmla="*/ 6394516 h 6747455"/>
              <a:gd name="connsiteX1259" fmla="*/ 314802 w 6175898"/>
              <a:gd name="connsiteY1259" fmla="*/ 6384654 h 6747455"/>
              <a:gd name="connsiteX1260" fmla="*/ 309422 w 6175898"/>
              <a:gd name="connsiteY1260" fmla="*/ 6374794 h 6747455"/>
              <a:gd name="connsiteX1261" fmla="*/ 304045 w 6175898"/>
              <a:gd name="connsiteY1261" fmla="*/ 6364037 h 6747455"/>
              <a:gd name="connsiteX1262" fmla="*/ 297769 w 6175898"/>
              <a:gd name="connsiteY1262" fmla="*/ 6353280 h 6747455"/>
              <a:gd name="connsiteX1263" fmla="*/ 292391 w 6175898"/>
              <a:gd name="connsiteY1263" fmla="*/ 6343419 h 6747455"/>
              <a:gd name="connsiteX1264" fmla="*/ 285668 w 6175898"/>
              <a:gd name="connsiteY1264" fmla="*/ 6333109 h 6747455"/>
              <a:gd name="connsiteX1265" fmla="*/ 278946 w 6175898"/>
              <a:gd name="connsiteY1265" fmla="*/ 6322802 h 6747455"/>
              <a:gd name="connsiteX1266" fmla="*/ 270429 w 6175898"/>
              <a:gd name="connsiteY1266" fmla="*/ 6312493 h 6747455"/>
              <a:gd name="connsiteX1267" fmla="*/ 263259 w 6175898"/>
              <a:gd name="connsiteY1267" fmla="*/ 6301734 h 6747455"/>
              <a:gd name="connsiteX1268" fmla="*/ 254293 w 6175898"/>
              <a:gd name="connsiteY1268" fmla="*/ 6291873 h 6747455"/>
              <a:gd name="connsiteX1269" fmla="*/ 245331 w 6175898"/>
              <a:gd name="connsiteY1269" fmla="*/ 6282014 h 6747455"/>
              <a:gd name="connsiteX1270" fmla="*/ 235918 w 6175898"/>
              <a:gd name="connsiteY1270" fmla="*/ 6270809 h 6747455"/>
              <a:gd name="connsiteX1271" fmla="*/ 225160 w 6175898"/>
              <a:gd name="connsiteY1271" fmla="*/ 6260051 h 6747455"/>
              <a:gd name="connsiteX1272" fmla="*/ 213955 w 6175898"/>
              <a:gd name="connsiteY1272" fmla="*/ 6250639 h 6747455"/>
              <a:gd name="connsiteX1273" fmla="*/ 202302 w 6175898"/>
              <a:gd name="connsiteY1273" fmla="*/ 6240778 h 6747455"/>
              <a:gd name="connsiteX1274" fmla="*/ 187959 w 6175898"/>
              <a:gd name="connsiteY1274" fmla="*/ 6229126 h 6747455"/>
              <a:gd name="connsiteX1275" fmla="*/ 173616 w 6175898"/>
              <a:gd name="connsiteY1275" fmla="*/ 6219266 h 6747455"/>
              <a:gd name="connsiteX1276" fmla="*/ 157929 w 6175898"/>
              <a:gd name="connsiteY1276" fmla="*/ 6208957 h 6747455"/>
              <a:gd name="connsiteX1277" fmla="*/ 143137 w 6175898"/>
              <a:gd name="connsiteY1277" fmla="*/ 6199544 h 6747455"/>
              <a:gd name="connsiteX1278" fmla="*/ 130587 w 6175898"/>
              <a:gd name="connsiteY1278" fmla="*/ 6192374 h 6747455"/>
              <a:gd name="connsiteX1279" fmla="*/ 117589 w 6175898"/>
              <a:gd name="connsiteY1279" fmla="*/ 6186548 h 6747455"/>
              <a:gd name="connsiteX1280" fmla="*/ 105488 w 6175898"/>
              <a:gd name="connsiteY1280" fmla="*/ 6180721 h 6747455"/>
              <a:gd name="connsiteX1281" fmla="*/ 92936 w 6175898"/>
              <a:gd name="connsiteY1281" fmla="*/ 6175342 h 6747455"/>
              <a:gd name="connsiteX1282" fmla="*/ 79491 w 6175898"/>
              <a:gd name="connsiteY1282" fmla="*/ 6170860 h 6747455"/>
              <a:gd name="connsiteX1283" fmla="*/ 66940 w 6175898"/>
              <a:gd name="connsiteY1283" fmla="*/ 6165483 h 6747455"/>
              <a:gd name="connsiteX1284" fmla="*/ 52597 w 6175898"/>
              <a:gd name="connsiteY1284" fmla="*/ 6161897 h 6747455"/>
              <a:gd name="connsiteX1285" fmla="*/ 39150 w 6175898"/>
              <a:gd name="connsiteY1285" fmla="*/ 6158311 h 6747455"/>
              <a:gd name="connsiteX1286" fmla="*/ 14947 w 6175898"/>
              <a:gd name="connsiteY1286" fmla="*/ 6152932 h 6747455"/>
              <a:gd name="connsiteX1287" fmla="*/ 0 w 6175898"/>
              <a:gd name="connsiteY1287" fmla="*/ 6150573 h 6747455"/>
              <a:gd name="connsiteX1288" fmla="*/ 0 w 6175898"/>
              <a:gd name="connsiteY1288" fmla="*/ 2869129 h 6747455"/>
              <a:gd name="connsiteX1289" fmla="*/ 6545 w 6175898"/>
              <a:gd name="connsiteY1289" fmla="*/ 2867903 h 6747455"/>
              <a:gd name="connsiteX1290" fmla="*/ 20888 w 6175898"/>
              <a:gd name="connsiteY1290" fmla="*/ 2865213 h 6747455"/>
              <a:gd name="connsiteX1291" fmla="*/ 35231 w 6175898"/>
              <a:gd name="connsiteY1291" fmla="*/ 2861626 h 6747455"/>
              <a:gd name="connsiteX1292" fmla="*/ 49575 w 6175898"/>
              <a:gd name="connsiteY1292" fmla="*/ 2858039 h 6747455"/>
              <a:gd name="connsiteX1293" fmla="*/ 60781 w 6175898"/>
              <a:gd name="connsiteY1293" fmla="*/ 2854005 h 6747455"/>
              <a:gd name="connsiteX1294" fmla="*/ 73779 w 6175898"/>
              <a:gd name="connsiteY1294" fmla="*/ 2849972 h 6747455"/>
              <a:gd name="connsiteX1295" fmla="*/ 85883 w 6175898"/>
              <a:gd name="connsiteY1295" fmla="*/ 2845041 h 6747455"/>
              <a:gd name="connsiteX1296" fmla="*/ 98432 w 6175898"/>
              <a:gd name="connsiteY1296" fmla="*/ 2840557 h 6747455"/>
              <a:gd name="connsiteX1297" fmla="*/ 110086 w 6175898"/>
              <a:gd name="connsiteY1297" fmla="*/ 2834281 h 6747455"/>
              <a:gd name="connsiteX1298" fmla="*/ 121291 w 6175898"/>
              <a:gd name="connsiteY1298" fmla="*/ 2829352 h 6747455"/>
              <a:gd name="connsiteX1299" fmla="*/ 132498 w 6175898"/>
              <a:gd name="connsiteY1299" fmla="*/ 2822627 h 6747455"/>
              <a:gd name="connsiteX1300" fmla="*/ 144151 w 6175898"/>
              <a:gd name="connsiteY1300" fmla="*/ 2817249 h 6747455"/>
              <a:gd name="connsiteX1301" fmla="*/ 159390 w 6175898"/>
              <a:gd name="connsiteY1301" fmla="*/ 2807388 h 6747455"/>
              <a:gd name="connsiteX1302" fmla="*/ 173736 w 6175898"/>
              <a:gd name="connsiteY1302" fmla="*/ 2797526 h 6747455"/>
              <a:gd name="connsiteX1303" fmla="*/ 188527 w 6175898"/>
              <a:gd name="connsiteY1303" fmla="*/ 2786319 h 6747455"/>
              <a:gd name="connsiteX1304" fmla="*/ 201525 w 6175898"/>
              <a:gd name="connsiteY1304" fmla="*/ 2775114 h 6747455"/>
              <a:gd name="connsiteX1305" fmla="*/ 213181 w 6175898"/>
              <a:gd name="connsiteY1305" fmla="*/ 2766147 h 6747455"/>
              <a:gd name="connsiteX1306" fmla="*/ 223936 w 6175898"/>
              <a:gd name="connsiteY1306" fmla="*/ 2755391 h 6747455"/>
              <a:gd name="connsiteX1307" fmla="*/ 234247 w 6175898"/>
              <a:gd name="connsiteY1307" fmla="*/ 2745080 h 6747455"/>
              <a:gd name="connsiteX1308" fmla="*/ 243659 w 6175898"/>
              <a:gd name="connsiteY1308" fmla="*/ 2733875 h 6747455"/>
              <a:gd name="connsiteX1309" fmla="*/ 252626 w 6175898"/>
              <a:gd name="connsiteY1309" fmla="*/ 2724013 h 6747455"/>
              <a:gd name="connsiteX1310" fmla="*/ 260693 w 6175898"/>
              <a:gd name="connsiteY1310" fmla="*/ 2714153 h 6747455"/>
              <a:gd name="connsiteX1311" fmla="*/ 268762 w 6175898"/>
              <a:gd name="connsiteY1311" fmla="*/ 2703394 h 6747455"/>
              <a:gd name="connsiteX1312" fmla="*/ 275934 w 6175898"/>
              <a:gd name="connsiteY1312" fmla="*/ 2692640 h 6747455"/>
              <a:gd name="connsiteX1313" fmla="*/ 283106 w 6175898"/>
              <a:gd name="connsiteY1313" fmla="*/ 2682777 h 6747455"/>
              <a:gd name="connsiteX1314" fmla="*/ 289381 w 6175898"/>
              <a:gd name="connsiteY1314" fmla="*/ 2672914 h 6747455"/>
              <a:gd name="connsiteX1315" fmla="*/ 295208 w 6175898"/>
              <a:gd name="connsiteY1315" fmla="*/ 2662606 h 6747455"/>
              <a:gd name="connsiteX1316" fmla="*/ 301036 w 6175898"/>
              <a:gd name="connsiteY1316" fmla="*/ 2651400 h 6747455"/>
              <a:gd name="connsiteX1317" fmla="*/ 305966 w 6175898"/>
              <a:gd name="connsiteY1317" fmla="*/ 2641987 h 6747455"/>
              <a:gd name="connsiteX1318" fmla="*/ 310899 w 6175898"/>
              <a:gd name="connsiteY1318" fmla="*/ 2630781 h 6747455"/>
              <a:gd name="connsiteX1319" fmla="*/ 315382 w 6175898"/>
              <a:gd name="connsiteY1319" fmla="*/ 2620920 h 6747455"/>
              <a:gd name="connsiteX1320" fmla="*/ 319415 w 6175898"/>
              <a:gd name="connsiteY1320" fmla="*/ 2610611 h 6747455"/>
              <a:gd name="connsiteX1321" fmla="*/ 323897 w 6175898"/>
              <a:gd name="connsiteY1321" fmla="*/ 2599853 h 6747455"/>
              <a:gd name="connsiteX1322" fmla="*/ 327483 w 6175898"/>
              <a:gd name="connsiteY1322" fmla="*/ 2589993 h 6747455"/>
              <a:gd name="connsiteX1323" fmla="*/ 330622 w 6175898"/>
              <a:gd name="connsiteY1323" fmla="*/ 2579684 h 6747455"/>
              <a:gd name="connsiteX1324" fmla="*/ 334207 w 6175898"/>
              <a:gd name="connsiteY1324" fmla="*/ 2568925 h 6747455"/>
              <a:gd name="connsiteX1325" fmla="*/ 336450 w 6175898"/>
              <a:gd name="connsiteY1325" fmla="*/ 2558616 h 6747455"/>
              <a:gd name="connsiteX1326" fmla="*/ 338242 w 6175898"/>
              <a:gd name="connsiteY1326" fmla="*/ 2548754 h 6747455"/>
              <a:gd name="connsiteX1327" fmla="*/ 340482 w 6175898"/>
              <a:gd name="connsiteY1327" fmla="*/ 2538446 h 6747455"/>
              <a:gd name="connsiteX1328" fmla="*/ 342724 w 6175898"/>
              <a:gd name="connsiteY1328" fmla="*/ 2527240 h 6747455"/>
              <a:gd name="connsiteX1329" fmla="*/ 344070 w 6175898"/>
              <a:gd name="connsiteY1329" fmla="*/ 2516931 h 6747455"/>
              <a:gd name="connsiteX1330" fmla="*/ 345416 w 6175898"/>
              <a:gd name="connsiteY1330" fmla="*/ 2507519 h 6747455"/>
              <a:gd name="connsiteX1331" fmla="*/ 347208 w 6175898"/>
              <a:gd name="connsiteY1331" fmla="*/ 2496760 h 6747455"/>
              <a:gd name="connsiteX1332" fmla="*/ 348106 w 6175898"/>
              <a:gd name="connsiteY1332" fmla="*/ 2486899 h 6747455"/>
              <a:gd name="connsiteX1333" fmla="*/ 349002 w 6175898"/>
              <a:gd name="connsiteY1333" fmla="*/ 2472557 h 6747455"/>
              <a:gd name="connsiteX1334" fmla="*/ 348556 w 6175898"/>
              <a:gd name="connsiteY1334" fmla="*/ 2457765 h 6747455"/>
              <a:gd name="connsiteX1335" fmla="*/ 349003 w 6175898"/>
              <a:gd name="connsiteY1335" fmla="*/ 2445664 h 6747455"/>
              <a:gd name="connsiteX1336" fmla="*/ 348557 w 6175898"/>
              <a:gd name="connsiteY1336" fmla="*/ 2403979 h 6747455"/>
              <a:gd name="connsiteX1337" fmla="*/ 348559 w 6175898"/>
              <a:gd name="connsiteY1337" fmla="*/ 2362741 h 6747455"/>
              <a:gd name="connsiteX1338" fmla="*/ 348559 w 6175898"/>
              <a:gd name="connsiteY1338" fmla="*/ 2321506 h 6747455"/>
              <a:gd name="connsiteX1339" fmla="*/ 348560 w 6175898"/>
              <a:gd name="connsiteY1339" fmla="*/ 2280268 h 6747455"/>
              <a:gd name="connsiteX1340" fmla="*/ 348562 w 6175898"/>
              <a:gd name="connsiteY1340" fmla="*/ 2239929 h 6747455"/>
              <a:gd name="connsiteX1341" fmla="*/ 348565 w 6175898"/>
              <a:gd name="connsiteY1341" fmla="*/ 2197796 h 6747455"/>
              <a:gd name="connsiteX1342" fmla="*/ 348565 w 6175898"/>
              <a:gd name="connsiteY1342" fmla="*/ 2156558 h 6747455"/>
              <a:gd name="connsiteX1343" fmla="*/ 348566 w 6175898"/>
              <a:gd name="connsiteY1343" fmla="*/ 2115323 h 6747455"/>
              <a:gd name="connsiteX1344" fmla="*/ 348567 w 6175898"/>
              <a:gd name="connsiteY1344" fmla="*/ 2074086 h 6747455"/>
              <a:gd name="connsiteX1345" fmla="*/ 349017 w 6175898"/>
              <a:gd name="connsiteY1345" fmla="*/ 2032402 h 6747455"/>
              <a:gd name="connsiteX1346" fmla="*/ 349019 w 6175898"/>
              <a:gd name="connsiteY1346" fmla="*/ 1992060 h 6747455"/>
              <a:gd name="connsiteX1347" fmla="*/ 348573 w 6175898"/>
              <a:gd name="connsiteY1347" fmla="*/ 1950375 h 6747455"/>
              <a:gd name="connsiteX1348" fmla="*/ 348575 w 6175898"/>
              <a:gd name="connsiteY1348" fmla="*/ 1909141 h 6747455"/>
              <a:gd name="connsiteX1349" fmla="*/ 348575 w 6175898"/>
              <a:gd name="connsiteY1349" fmla="*/ 1867904 h 6747455"/>
              <a:gd name="connsiteX1350" fmla="*/ 349024 w 6175898"/>
              <a:gd name="connsiteY1350" fmla="*/ 1826220 h 6747455"/>
              <a:gd name="connsiteX1351" fmla="*/ 348577 w 6175898"/>
              <a:gd name="connsiteY1351" fmla="*/ 1784533 h 6747455"/>
              <a:gd name="connsiteX1352" fmla="*/ 348579 w 6175898"/>
              <a:gd name="connsiteY1352" fmla="*/ 1744195 h 6747455"/>
              <a:gd name="connsiteX1353" fmla="*/ 348579 w 6175898"/>
              <a:gd name="connsiteY1353" fmla="*/ 1702956 h 6747455"/>
              <a:gd name="connsiteX1354" fmla="*/ 349029 w 6175898"/>
              <a:gd name="connsiteY1354" fmla="*/ 1678304 h 6747455"/>
              <a:gd name="connsiteX1355" fmla="*/ 349032 w 6175898"/>
              <a:gd name="connsiteY1355" fmla="*/ 1669340 h 6747455"/>
              <a:gd name="connsiteX1356" fmla="*/ 348583 w 6175898"/>
              <a:gd name="connsiteY1356" fmla="*/ 1661720 h 6747455"/>
              <a:gd name="connsiteX1357" fmla="*/ 349479 w 6175898"/>
              <a:gd name="connsiteY1357" fmla="*/ 1650963 h 6747455"/>
              <a:gd name="connsiteX1358" fmla="*/ 350377 w 6175898"/>
              <a:gd name="connsiteY1358" fmla="*/ 1641101 h 6747455"/>
              <a:gd name="connsiteX1359" fmla="*/ 351722 w 6175898"/>
              <a:gd name="connsiteY1359" fmla="*/ 1630792 h 6747455"/>
              <a:gd name="connsiteX1360" fmla="*/ 352618 w 6175898"/>
              <a:gd name="connsiteY1360" fmla="*/ 1620932 h 6747455"/>
              <a:gd name="connsiteX1361" fmla="*/ 354412 w 6175898"/>
              <a:gd name="connsiteY1361" fmla="*/ 1610172 h 6747455"/>
              <a:gd name="connsiteX1362" fmla="*/ 356205 w 6175898"/>
              <a:gd name="connsiteY1362" fmla="*/ 1599417 h 6747455"/>
              <a:gd name="connsiteX1363" fmla="*/ 358445 w 6175898"/>
              <a:gd name="connsiteY1363" fmla="*/ 1589106 h 6747455"/>
              <a:gd name="connsiteX1364" fmla="*/ 360240 w 6175898"/>
              <a:gd name="connsiteY1364" fmla="*/ 1579246 h 6747455"/>
              <a:gd name="connsiteX1365" fmla="*/ 363378 w 6175898"/>
              <a:gd name="connsiteY1365" fmla="*/ 1568937 h 6747455"/>
              <a:gd name="connsiteX1366" fmla="*/ 366066 w 6175898"/>
              <a:gd name="connsiteY1366" fmla="*/ 1558179 h 6747455"/>
              <a:gd name="connsiteX1367" fmla="*/ 369205 w 6175898"/>
              <a:gd name="connsiteY1367" fmla="*/ 1547870 h 6747455"/>
              <a:gd name="connsiteX1368" fmla="*/ 372790 w 6175898"/>
              <a:gd name="connsiteY1368" fmla="*/ 1538009 h 6747455"/>
              <a:gd name="connsiteX1369" fmla="*/ 376824 w 6175898"/>
              <a:gd name="connsiteY1369" fmla="*/ 1526803 h 6747455"/>
              <a:gd name="connsiteX1370" fmla="*/ 381308 w 6175898"/>
              <a:gd name="connsiteY1370" fmla="*/ 1516943 h 6747455"/>
              <a:gd name="connsiteX1371" fmla="*/ 385790 w 6175898"/>
              <a:gd name="connsiteY1371" fmla="*/ 1507082 h 6747455"/>
              <a:gd name="connsiteX1372" fmla="*/ 390273 w 6175898"/>
              <a:gd name="connsiteY1372" fmla="*/ 1497220 h 6747455"/>
              <a:gd name="connsiteX1373" fmla="*/ 395653 w 6175898"/>
              <a:gd name="connsiteY1373" fmla="*/ 1485568 h 6747455"/>
              <a:gd name="connsiteX1374" fmla="*/ 401480 w 6175898"/>
              <a:gd name="connsiteY1374" fmla="*/ 1475257 h 6747455"/>
              <a:gd name="connsiteX1375" fmla="*/ 406858 w 6175898"/>
              <a:gd name="connsiteY1375" fmla="*/ 1465396 h 6747455"/>
              <a:gd name="connsiteX1376" fmla="*/ 413133 w 6175898"/>
              <a:gd name="connsiteY1376" fmla="*/ 1454639 h 6747455"/>
              <a:gd name="connsiteX1377" fmla="*/ 420754 w 6175898"/>
              <a:gd name="connsiteY1377" fmla="*/ 1444329 h 6747455"/>
              <a:gd name="connsiteX1378" fmla="*/ 427476 w 6175898"/>
              <a:gd name="connsiteY1378" fmla="*/ 1434020 h 6747455"/>
              <a:gd name="connsiteX1379" fmla="*/ 435097 w 6175898"/>
              <a:gd name="connsiteY1379" fmla="*/ 1423710 h 6747455"/>
              <a:gd name="connsiteX1380" fmla="*/ 443166 w 6175898"/>
              <a:gd name="connsiteY1380" fmla="*/ 1413849 h 6747455"/>
              <a:gd name="connsiteX1381" fmla="*/ 452580 w 6175898"/>
              <a:gd name="connsiteY1381" fmla="*/ 1403540 h 6747455"/>
              <a:gd name="connsiteX1382" fmla="*/ 461545 w 6175898"/>
              <a:gd name="connsiteY1382" fmla="*/ 1392782 h 6747455"/>
              <a:gd name="connsiteX1383" fmla="*/ 471854 w 6175898"/>
              <a:gd name="connsiteY1383" fmla="*/ 1382473 h 6747455"/>
              <a:gd name="connsiteX1384" fmla="*/ 481716 w 6175898"/>
              <a:gd name="connsiteY1384" fmla="*/ 1372611 h 6747455"/>
              <a:gd name="connsiteX1385" fmla="*/ 494714 w 6175898"/>
              <a:gd name="connsiteY1385" fmla="*/ 1361406 h 6747455"/>
              <a:gd name="connsiteX1386" fmla="*/ 507263 w 6175898"/>
              <a:gd name="connsiteY1386" fmla="*/ 1350648 h 6747455"/>
              <a:gd name="connsiteX1387" fmla="*/ 520711 w 6175898"/>
              <a:gd name="connsiteY1387" fmla="*/ 1340787 h 6747455"/>
              <a:gd name="connsiteX1388" fmla="*/ 534158 w 6175898"/>
              <a:gd name="connsiteY1388" fmla="*/ 1331821 h 6747455"/>
              <a:gd name="connsiteX1389" fmla="*/ 552984 w 6175898"/>
              <a:gd name="connsiteY1389" fmla="*/ 1319270 h 6747455"/>
              <a:gd name="connsiteX1390" fmla="*/ 572708 w 6175898"/>
              <a:gd name="connsiteY1390" fmla="*/ 1308513 h 6747455"/>
              <a:gd name="connsiteX1391" fmla="*/ 593324 w 6175898"/>
              <a:gd name="connsiteY1391" fmla="*/ 1298650 h 6747455"/>
              <a:gd name="connsiteX1392" fmla="*/ 613496 w 6175898"/>
              <a:gd name="connsiteY1392" fmla="*/ 1290132 h 6747455"/>
              <a:gd name="connsiteX1393" fmla="*/ 630977 w 6175898"/>
              <a:gd name="connsiteY1393" fmla="*/ 1284305 h 6747455"/>
              <a:gd name="connsiteX1394" fmla="*/ 649803 w 6175898"/>
              <a:gd name="connsiteY1394" fmla="*/ 1278031 h 6747455"/>
              <a:gd name="connsiteX1395" fmla="*/ 668179 w 6175898"/>
              <a:gd name="connsiteY1395" fmla="*/ 1273099 h 6747455"/>
              <a:gd name="connsiteX1396" fmla="*/ 686558 w 6175898"/>
              <a:gd name="connsiteY1396" fmla="*/ 1269066 h 6747455"/>
              <a:gd name="connsiteX1397" fmla="*/ 705830 w 6175898"/>
              <a:gd name="connsiteY1397" fmla="*/ 1265925 h 6747455"/>
              <a:gd name="connsiteX1398" fmla="*/ 725104 w 6175898"/>
              <a:gd name="connsiteY1398" fmla="*/ 1263683 h 6747455"/>
              <a:gd name="connsiteX1399" fmla="*/ 744827 w 6175898"/>
              <a:gd name="connsiteY1399" fmla="*/ 1261891 h 6747455"/>
              <a:gd name="connsiteX1400" fmla="*/ 764995 w 6175898"/>
              <a:gd name="connsiteY1400" fmla="*/ 1262338 h 6747455"/>
              <a:gd name="connsiteX1401" fmla="*/ 785166 w 6175898"/>
              <a:gd name="connsiteY1401" fmla="*/ 1261889 h 6747455"/>
              <a:gd name="connsiteX1402" fmla="*/ 804888 w 6175898"/>
              <a:gd name="connsiteY1402" fmla="*/ 1263680 h 6747455"/>
              <a:gd name="connsiteX1403" fmla="*/ 823714 w 6175898"/>
              <a:gd name="connsiteY1403" fmla="*/ 1266371 h 6747455"/>
              <a:gd name="connsiteX1404" fmla="*/ 843437 w 6175898"/>
              <a:gd name="connsiteY1404" fmla="*/ 1269058 h 6747455"/>
              <a:gd name="connsiteX1405" fmla="*/ 861812 w 6175898"/>
              <a:gd name="connsiteY1405" fmla="*/ 1273094 h 6747455"/>
              <a:gd name="connsiteX1406" fmla="*/ 880189 w 6175898"/>
              <a:gd name="connsiteY1406" fmla="*/ 1278022 h 6747455"/>
              <a:gd name="connsiteX1407" fmla="*/ 898567 w 6175898"/>
              <a:gd name="connsiteY1407" fmla="*/ 1283848 h 6747455"/>
              <a:gd name="connsiteX1408" fmla="*/ 916495 w 6175898"/>
              <a:gd name="connsiteY1408" fmla="*/ 1290123 h 6747455"/>
              <a:gd name="connsiteX1409" fmla="*/ 937113 w 6175898"/>
              <a:gd name="connsiteY1409" fmla="*/ 1299086 h 6747455"/>
              <a:gd name="connsiteX1410" fmla="*/ 957282 w 6175898"/>
              <a:gd name="connsiteY1410" fmla="*/ 1308499 h 6747455"/>
              <a:gd name="connsiteX1411" fmla="*/ 977005 w 6175898"/>
              <a:gd name="connsiteY1411" fmla="*/ 1319255 h 6747455"/>
              <a:gd name="connsiteX1412" fmla="*/ 995828 w 6175898"/>
              <a:gd name="connsiteY1412" fmla="*/ 1331806 h 6747455"/>
              <a:gd name="connsiteX1413" fmla="*/ 1009275 w 6175898"/>
              <a:gd name="connsiteY1413" fmla="*/ 1340770 h 6747455"/>
              <a:gd name="connsiteX1414" fmla="*/ 1022721 w 6175898"/>
              <a:gd name="connsiteY1414" fmla="*/ 1350629 h 6747455"/>
              <a:gd name="connsiteX1415" fmla="*/ 1035271 w 6175898"/>
              <a:gd name="connsiteY1415" fmla="*/ 1361385 h 6747455"/>
              <a:gd name="connsiteX1416" fmla="*/ 1047821 w 6175898"/>
              <a:gd name="connsiteY1416" fmla="*/ 1372144 h 6747455"/>
              <a:gd name="connsiteX1417" fmla="*/ 1058130 w 6175898"/>
              <a:gd name="connsiteY1417" fmla="*/ 1382453 h 6747455"/>
              <a:gd name="connsiteX1418" fmla="*/ 1067990 w 6175898"/>
              <a:gd name="connsiteY1418" fmla="*/ 1392313 h 6747455"/>
              <a:gd name="connsiteX1419" fmla="*/ 1077403 w 6175898"/>
              <a:gd name="connsiteY1419" fmla="*/ 1403518 h 6747455"/>
              <a:gd name="connsiteX1420" fmla="*/ 1086816 w 6175898"/>
              <a:gd name="connsiteY1420" fmla="*/ 1413826 h 6747455"/>
              <a:gd name="connsiteX1421" fmla="*/ 1094884 w 6175898"/>
              <a:gd name="connsiteY1421" fmla="*/ 1423687 h 6747455"/>
              <a:gd name="connsiteX1422" fmla="*/ 1102503 w 6175898"/>
              <a:gd name="connsiteY1422" fmla="*/ 1433996 h 6747455"/>
              <a:gd name="connsiteX1423" fmla="*/ 1109226 w 6175898"/>
              <a:gd name="connsiteY1423" fmla="*/ 1444305 h 6747455"/>
              <a:gd name="connsiteX1424" fmla="*/ 1116845 w 6175898"/>
              <a:gd name="connsiteY1424" fmla="*/ 1454614 h 6747455"/>
              <a:gd name="connsiteX1425" fmla="*/ 1123120 w 6175898"/>
              <a:gd name="connsiteY1425" fmla="*/ 1465370 h 6747455"/>
              <a:gd name="connsiteX1426" fmla="*/ 1128499 w 6175898"/>
              <a:gd name="connsiteY1426" fmla="*/ 1475232 h 6747455"/>
              <a:gd name="connsiteX1427" fmla="*/ 1134326 w 6175898"/>
              <a:gd name="connsiteY1427" fmla="*/ 1485543 h 6747455"/>
              <a:gd name="connsiteX1428" fmla="*/ 1139254 w 6175898"/>
              <a:gd name="connsiteY1428" fmla="*/ 1496745 h 6747455"/>
              <a:gd name="connsiteX1429" fmla="*/ 1144633 w 6175898"/>
              <a:gd name="connsiteY1429" fmla="*/ 1506606 h 6747455"/>
              <a:gd name="connsiteX1430" fmla="*/ 1148666 w 6175898"/>
              <a:gd name="connsiteY1430" fmla="*/ 1516916 h 6747455"/>
              <a:gd name="connsiteX1431" fmla="*/ 1153150 w 6175898"/>
              <a:gd name="connsiteY1431" fmla="*/ 1526776 h 6747455"/>
              <a:gd name="connsiteX1432" fmla="*/ 1156735 w 6175898"/>
              <a:gd name="connsiteY1432" fmla="*/ 1537533 h 6747455"/>
              <a:gd name="connsiteX1433" fmla="*/ 1160320 w 6175898"/>
              <a:gd name="connsiteY1433" fmla="*/ 1547395 h 6747455"/>
              <a:gd name="connsiteX1434" fmla="*/ 1163456 w 6175898"/>
              <a:gd name="connsiteY1434" fmla="*/ 1557703 h 6747455"/>
              <a:gd name="connsiteX1435" fmla="*/ 1166146 w 6175898"/>
              <a:gd name="connsiteY1435" fmla="*/ 1568460 h 6747455"/>
              <a:gd name="connsiteX1436" fmla="*/ 1169282 w 6175898"/>
              <a:gd name="connsiteY1436" fmla="*/ 1578771 h 6747455"/>
              <a:gd name="connsiteX1437" fmla="*/ 1171522 w 6175898"/>
              <a:gd name="connsiteY1437" fmla="*/ 1589079 h 6747455"/>
              <a:gd name="connsiteX1438" fmla="*/ 1173764 w 6175898"/>
              <a:gd name="connsiteY1438" fmla="*/ 1599387 h 6747455"/>
              <a:gd name="connsiteX1439" fmla="*/ 1175557 w 6175898"/>
              <a:gd name="connsiteY1439" fmla="*/ 1610146 h 6747455"/>
              <a:gd name="connsiteX1440" fmla="*/ 1176901 w 6175898"/>
              <a:gd name="connsiteY1440" fmla="*/ 1620453 h 6747455"/>
              <a:gd name="connsiteX1441" fmla="*/ 1178244 w 6175898"/>
              <a:gd name="connsiteY1441" fmla="*/ 1630764 h 6747455"/>
              <a:gd name="connsiteX1442" fmla="*/ 1179142 w 6175898"/>
              <a:gd name="connsiteY1442" fmla="*/ 1640623 h 6747455"/>
              <a:gd name="connsiteX1443" fmla="*/ 1180488 w 6175898"/>
              <a:gd name="connsiteY1443" fmla="*/ 1650934 h 6747455"/>
              <a:gd name="connsiteX1444" fmla="*/ 1180934 w 6175898"/>
              <a:gd name="connsiteY1444" fmla="*/ 1661242 h 6747455"/>
              <a:gd name="connsiteX1445" fmla="*/ 1180933 w 6175898"/>
              <a:gd name="connsiteY1445" fmla="*/ 1669311 h 6747455"/>
              <a:gd name="connsiteX1446" fmla="*/ 1180933 w 6175898"/>
              <a:gd name="connsiteY1446" fmla="*/ 1678277 h 6747455"/>
              <a:gd name="connsiteX1447" fmla="*/ 1180933 w 6175898"/>
              <a:gd name="connsiteY1447" fmla="*/ 1702479 h 6747455"/>
              <a:gd name="connsiteX1448" fmla="*/ 1181828 w 6175898"/>
              <a:gd name="connsiteY1448" fmla="*/ 1743715 h 6747455"/>
              <a:gd name="connsiteX1449" fmla="*/ 1181377 w 6175898"/>
              <a:gd name="connsiteY1449" fmla="*/ 1785401 h 6747455"/>
              <a:gd name="connsiteX1450" fmla="*/ 1180930 w 6175898"/>
              <a:gd name="connsiteY1450" fmla="*/ 1826190 h 6747455"/>
              <a:gd name="connsiteX1451" fmla="*/ 1180928 w 6175898"/>
              <a:gd name="connsiteY1451" fmla="*/ 1867425 h 6747455"/>
              <a:gd name="connsiteX1452" fmla="*/ 1180926 w 6175898"/>
              <a:gd name="connsiteY1452" fmla="*/ 1908663 h 6747455"/>
              <a:gd name="connsiteX1453" fmla="*/ 1180924 w 6175898"/>
              <a:gd name="connsiteY1453" fmla="*/ 1950795 h 6747455"/>
              <a:gd name="connsiteX1454" fmla="*/ 1181370 w 6175898"/>
              <a:gd name="connsiteY1454" fmla="*/ 1991584 h 6747455"/>
              <a:gd name="connsiteX1455" fmla="*/ 1180921 w 6175898"/>
              <a:gd name="connsiteY1455" fmla="*/ 2032371 h 6747455"/>
              <a:gd name="connsiteX1456" fmla="*/ 1180920 w 6175898"/>
              <a:gd name="connsiteY1456" fmla="*/ 2073608 h 6747455"/>
              <a:gd name="connsiteX1457" fmla="*/ 1180918 w 6175898"/>
              <a:gd name="connsiteY1457" fmla="*/ 2114846 h 6747455"/>
              <a:gd name="connsiteX1458" fmla="*/ 1180916 w 6175898"/>
              <a:gd name="connsiteY1458" fmla="*/ 2156081 h 6747455"/>
              <a:gd name="connsiteX1459" fmla="*/ 1180916 w 6175898"/>
              <a:gd name="connsiteY1459" fmla="*/ 2198216 h 6747455"/>
              <a:gd name="connsiteX1460" fmla="*/ 1181362 w 6175898"/>
              <a:gd name="connsiteY1460" fmla="*/ 2239001 h 6747455"/>
              <a:gd name="connsiteX1461" fmla="*/ 1180912 w 6175898"/>
              <a:gd name="connsiteY1461" fmla="*/ 2279791 h 6747455"/>
              <a:gd name="connsiteX1462" fmla="*/ 1180911 w 6175898"/>
              <a:gd name="connsiteY1462" fmla="*/ 2321029 h 6747455"/>
              <a:gd name="connsiteX1463" fmla="*/ 1180909 w 6175898"/>
              <a:gd name="connsiteY1463" fmla="*/ 2362265 h 6747455"/>
              <a:gd name="connsiteX1464" fmla="*/ 1180909 w 6175898"/>
              <a:gd name="connsiteY1464" fmla="*/ 2404399 h 6747455"/>
              <a:gd name="connsiteX1465" fmla="*/ 1180907 w 6175898"/>
              <a:gd name="connsiteY1465" fmla="*/ 2445635 h 6747455"/>
              <a:gd name="connsiteX1466" fmla="*/ 1181353 w 6175898"/>
              <a:gd name="connsiteY1466" fmla="*/ 2486423 h 6747455"/>
              <a:gd name="connsiteX1467" fmla="*/ 1180903 w 6175898"/>
              <a:gd name="connsiteY1467" fmla="*/ 2527210 h 6747455"/>
              <a:gd name="connsiteX1468" fmla="*/ 1180902 w 6175898"/>
              <a:gd name="connsiteY1468" fmla="*/ 2568447 h 6747455"/>
              <a:gd name="connsiteX1469" fmla="*/ 1180452 w 6175898"/>
              <a:gd name="connsiteY1469" fmla="*/ 2610133 h 6747455"/>
              <a:gd name="connsiteX1470" fmla="*/ 1180899 w 6175898"/>
              <a:gd name="connsiteY1470" fmla="*/ 2651816 h 6747455"/>
              <a:gd name="connsiteX1471" fmla="*/ 1180897 w 6175898"/>
              <a:gd name="connsiteY1471" fmla="*/ 2693054 h 6747455"/>
              <a:gd name="connsiteX1472" fmla="*/ 1181345 w 6175898"/>
              <a:gd name="connsiteY1472" fmla="*/ 2733843 h 6747455"/>
              <a:gd name="connsiteX1473" fmla="*/ 1180894 w 6175898"/>
              <a:gd name="connsiteY1473" fmla="*/ 2774631 h 6747455"/>
              <a:gd name="connsiteX1474" fmla="*/ 1180445 w 6175898"/>
              <a:gd name="connsiteY1474" fmla="*/ 2816316 h 6747455"/>
              <a:gd name="connsiteX1475" fmla="*/ 1180892 w 6175898"/>
              <a:gd name="connsiteY1475" fmla="*/ 2858000 h 6747455"/>
              <a:gd name="connsiteX1476" fmla="*/ 1180890 w 6175898"/>
              <a:gd name="connsiteY1476" fmla="*/ 2899237 h 6747455"/>
              <a:gd name="connsiteX1477" fmla="*/ 1181338 w 6175898"/>
              <a:gd name="connsiteY1477" fmla="*/ 2940026 h 6747455"/>
              <a:gd name="connsiteX1478" fmla="*/ 1181335 w 6175898"/>
              <a:gd name="connsiteY1478" fmla="*/ 2981262 h 6747455"/>
              <a:gd name="connsiteX1479" fmla="*/ 1180438 w 6175898"/>
              <a:gd name="connsiteY1479" fmla="*/ 3022500 h 6747455"/>
              <a:gd name="connsiteX1480" fmla="*/ 1180436 w 6175898"/>
              <a:gd name="connsiteY1480" fmla="*/ 3063735 h 6747455"/>
              <a:gd name="connsiteX1481" fmla="*/ 1180885 w 6175898"/>
              <a:gd name="connsiteY1481" fmla="*/ 3105419 h 6747455"/>
              <a:gd name="connsiteX1482" fmla="*/ 1180882 w 6175898"/>
              <a:gd name="connsiteY1482" fmla="*/ 3146656 h 6747455"/>
              <a:gd name="connsiteX1483" fmla="*/ 1181328 w 6175898"/>
              <a:gd name="connsiteY1483" fmla="*/ 3187445 h 6747455"/>
              <a:gd name="connsiteX1484" fmla="*/ 1181328 w 6175898"/>
              <a:gd name="connsiteY1484" fmla="*/ 3228681 h 6747455"/>
              <a:gd name="connsiteX1485" fmla="*/ 1180429 w 6175898"/>
              <a:gd name="connsiteY1485" fmla="*/ 3269918 h 6747455"/>
              <a:gd name="connsiteX1486" fmla="*/ 1180877 w 6175898"/>
              <a:gd name="connsiteY1486" fmla="*/ 3311604 h 6747455"/>
              <a:gd name="connsiteX1487" fmla="*/ 1180876 w 6175898"/>
              <a:gd name="connsiteY1487" fmla="*/ 3342979 h 6747455"/>
              <a:gd name="connsiteX1488" fmla="*/ 1180875 w 6175898"/>
              <a:gd name="connsiteY1488" fmla="*/ 3347460 h 6747455"/>
              <a:gd name="connsiteX1489" fmla="*/ 1180876 w 6175898"/>
              <a:gd name="connsiteY1489" fmla="*/ 3352839 h 6747455"/>
              <a:gd name="connsiteX1490" fmla="*/ 1181324 w 6175898"/>
              <a:gd name="connsiteY1490" fmla="*/ 3363148 h 6747455"/>
              <a:gd name="connsiteX1491" fmla="*/ 1182666 w 6175898"/>
              <a:gd name="connsiteY1491" fmla="*/ 3373458 h 6747455"/>
              <a:gd name="connsiteX1492" fmla="*/ 1182666 w 6175898"/>
              <a:gd name="connsiteY1492" fmla="*/ 3384214 h 6747455"/>
              <a:gd name="connsiteX1493" fmla="*/ 1184011 w 6175898"/>
              <a:gd name="connsiteY1493" fmla="*/ 3394523 h 6747455"/>
              <a:gd name="connsiteX1494" fmla="*/ 1184908 w 6175898"/>
              <a:gd name="connsiteY1494" fmla="*/ 3404386 h 6747455"/>
              <a:gd name="connsiteX1495" fmla="*/ 1186700 w 6175898"/>
              <a:gd name="connsiteY1495" fmla="*/ 3415142 h 6747455"/>
              <a:gd name="connsiteX1496" fmla="*/ 1189390 w 6175898"/>
              <a:gd name="connsiteY1496" fmla="*/ 3425002 h 6747455"/>
              <a:gd name="connsiteX1497" fmla="*/ 1191630 w 6175898"/>
              <a:gd name="connsiteY1497" fmla="*/ 3435311 h 6747455"/>
              <a:gd name="connsiteX1498" fmla="*/ 1193423 w 6175898"/>
              <a:gd name="connsiteY1498" fmla="*/ 3445173 h 6747455"/>
              <a:gd name="connsiteX1499" fmla="*/ 1196112 w 6175898"/>
              <a:gd name="connsiteY1499" fmla="*/ 3455930 h 6747455"/>
              <a:gd name="connsiteX1500" fmla="*/ 1199696 w 6175898"/>
              <a:gd name="connsiteY1500" fmla="*/ 3465790 h 6747455"/>
              <a:gd name="connsiteX1501" fmla="*/ 1202385 w 6175898"/>
              <a:gd name="connsiteY1501" fmla="*/ 3476549 h 6747455"/>
              <a:gd name="connsiteX1502" fmla="*/ 1206419 w 6175898"/>
              <a:gd name="connsiteY1502" fmla="*/ 3486856 h 6747455"/>
              <a:gd name="connsiteX1503" fmla="*/ 1210901 w 6175898"/>
              <a:gd name="connsiteY1503" fmla="*/ 3497614 h 6747455"/>
              <a:gd name="connsiteX1504" fmla="*/ 1214935 w 6175898"/>
              <a:gd name="connsiteY1504" fmla="*/ 3507923 h 6747455"/>
              <a:gd name="connsiteX1505" fmla="*/ 1219418 w 6175898"/>
              <a:gd name="connsiteY1505" fmla="*/ 3517785 h 6747455"/>
              <a:gd name="connsiteX1506" fmla="*/ 1224347 w 6175898"/>
              <a:gd name="connsiteY1506" fmla="*/ 3528990 h 6747455"/>
              <a:gd name="connsiteX1507" fmla="*/ 1229724 w 6175898"/>
              <a:gd name="connsiteY1507" fmla="*/ 3538851 h 6747455"/>
              <a:gd name="connsiteX1508" fmla="*/ 1235551 w 6175898"/>
              <a:gd name="connsiteY1508" fmla="*/ 3549159 h 6747455"/>
              <a:gd name="connsiteX1509" fmla="*/ 1240930 w 6175898"/>
              <a:gd name="connsiteY1509" fmla="*/ 3559019 h 6747455"/>
              <a:gd name="connsiteX1510" fmla="*/ 1248548 w 6175898"/>
              <a:gd name="connsiteY1510" fmla="*/ 3569329 h 6747455"/>
              <a:gd name="connsiteX1511" fmla="*/ 1255272 w 6175898"/>
              <a:gd name="connsiteY1511" fmla="*/ 3579638 h 6747455"/>
              <a:gd name="connsiteX1512" fmla="*/ 1262443 w 6175898"/>
              <a:gd name="connsiteY1512" fmla="*/ 3590394 h 6747455"/>
              <a:gd name="connsiteX1513" fmla="*/ 1270512 w 6175898"/>
              <a:gd name="connsiteY1513" fmla="*/ 3600256 h 6747455"/>
              <a:gd name="connsiteX1514" fmla="*/ 1278577 w 6175898"/>
              <a:gd name="connsiteY1514" fmla="*/ 3611012 h 6747455"/>
              <a:gd name="connsiteX1515" fmla="*/ 1288440 w 6175898"/>
              <a:gd name="connsiteY1515" fmla="*/ 3621770 h 6747455"/>
              <a:gd name="connsiteX1516" fmla="*/ 1297851 w 6175898"/>
              <a:gd name="connsiteY1516" fmla="*/ 3631182 h 6747455"/>
              <a:gd name="connsiteX1517" fmla="*/ 1307713 w 6175898"/>
              <a:gd name="connsiteY1517" fmla="*/ 3641042 h 6747455"/>
              <a:gd name="connsiteX1518" fmla="*/ 1318918 w 6175898"/>
              <a:gd name="connsiteY1518" fmla="*/ 3652249 h 6747455"/>
              <a:gd name="connsiteX1519" fmla="*/ 1331915 w 6175898"/>
              <a:gd name="connsiteY1519" fmla="*/ 3663452 h 6747455"/>
              <a:gd name="connsiteX1520" fmla="*/ 1344464 w 6175898"/>
              <a:gd name="connsiteY1520" fmla="*/ 3673313 h 6747455"/>
              <a:gd name="connsiteX1521" fmla="*/ 1357465 w 6175898"/>
              <a:gd name="connsiteY1521" fmla="*/ 3682726 h 6747455"/>
              <a:gd name="connsiteX1522" fmla="*/ 1374496 w 6175898"/>
              <a:gd name="connsiteY1522" fmla="*/ 3694379 h 6747455"/>
              <a:gd name="connsiteX1523" fmla="*/ 1393322 w 6175898"/>
              <a:gd name="connsiteY1523" fmla="*/ 3705135 h 6747455"/>
              <a:gd name="connsiteX1524" fmla="*/ 1410801 w 6175898"/>
              <a:gd name="connsiteY1524" fmla="*/ 3715444 h 6747455"/>
              <a:gd name="connsiteX1525" fmla="*/ 1430523 w 6175898"/>
              <a:gd name="connsiteY1525" fmla="*/ 3723512 h 6747455"/>
              <a:gd name="connsiteX1526" fmla="*/ 1449348 w 6175898"/>
              <a:gd name="connsiteY1526" fmla="*/ 3731578 h 6747455"/>
              <a:gd name="connsiteX1527" fmla="*/ 1469069 w 6175898"/>
              <a:gd name="connsiteY1527" fmla="*/ 3738749 h 6747455"/>
              <a:gd name="connsiteX1528" fmla="*/ 1489687 w 6175898"/>
              <a:gd name="connsiteY1528" fmla="*/ 3745024 h 6747455"/>
              <a:gd name="connsiteX1529" fmla="*/ 1510753 w 6175898"/>
              <a:gd name="connsiteY1529" fmla="*/ 3749953 h 6747455"/>
              <a:gd name="connsiteX1530" fmla="*/ 1531820 w 6175898"/>
              <a:gd name="connsiteY1530" fmla="*/ 3753091 h 6747455"/>
              <a:gd name="connsiteX1531" fmla="*/ 1553335 w 6175898"/>
              <a:gd name="connsiteY1531" fmla="*/ 3756676 h 6747455"/>
              <a:gd name="connsiteX1532" fmla="*/ 1574849 w 6175898"/>
              <a:gd name="connsiteY1532" fmla="*/ 3758467 h 6747455"/>
              <a:gd name="connsiteX1533" fmla="*/ 1596813 w 6175898"/>
              <a:gd name="connsiteY1533" fmla="*/ 3758914 h 6747455"/>
              <a:gd name="connsiteX1534" fmla="*/ 1619224 w 6175898"/>
              <a:gd name="connsiteY1534" fmla="*/ 3758018 h 6747455"/>
              <a:gd name="connsiteX1535" fmla="*/ 1641186 w 6175898"/>
              <a:gd name="connsiteY1535" fmla="*/ 3755778 h 6747455"/>
              <a:gd name="connsiteX1536" fmla="*/ 1662253 w 6175898"/>
              <a:gd name="connsiteY1536" fmla="*/ 3753535 h 6747455"/>
              <a:gd name="connsiteX1537" fmla="*/ 1683768 w 6175898"/>
              <a:gd name="connsiteY1537" fmla="*/ 3749052 h 6747455"/>
              <a:gd name="connsiteX1538" fmla="*/ 1703938 w 6175898"/>
              <a:gd name="connsiteY1538" fmla="*/ 3745018 h 6747455"/>
              <a:gd name="connsiteX1539" fmla="*/ 1724558 w 6175898"/>
              <a:gd name="connsiteY1539" fmla="*/ 3738740 h 6747455"/>
              <a:gd name="connsiteX1540" fmla="*/ 1744727 w 6175898"/>
              <a:gd name="connsiteY1540" fmla="*/ 3732017 h 6747455"/>
              <a:gd name="connsiteX1541" fmla="*/ 1763553 w 6175898"/>
              <a:gd name="connsiteY1541" fmla="*/ 3723948 h 6747455"/>
              <a:gd name="connsiteX1542" fmla="*/ 1782827 w 6175898"/>
              <a:gd name="connsiteY1542" fmla="*/ 3715430 h 6747455"/>
              <a:gd name="connsiteX1543" fmla="*/ 1802100 w 6175898"/>
              <a:gd name="connsiteY1543" fmla="*/ 3705123 h 6747455"/>
              <a:gd name="connsiteX1544" fmla="*/ 1819133 w 6175898"/>
              <a:gd name="connsiteY1544" fmla="*/ 3694363 h 6747455"/>
              <a:gd name="connsiteX1545" fmla="*/ 1836165 w 6175898"/>
              <a:gd name="connsiteY1545" fmla="*/ 3682709 h 6747455"/>
              <a:gd name="connsiteX1546" fmla="*/ 1849165 w 6175898"/>
              <a:gd name="connsiteY1546" fmla="*/ 3673295 h 6747455"/>
              <a:gd name="connsiteX1547" fmla="*/ 1863059 w 6175898"/>
              <a:gd name="connsiteY1547" fmla="*/ 3662987 h 6747455"/>
              <a:gd name="connsiteX1548" fmla="*/ 1874715 w 6175898"/>
              <a:gd name="connsiteY1548" fmla="*/ 3652229 h 6747455"/>
              <a:gd name="connsiteX1549" fmla="*/ 1886368 w 6175898"/>
              <a:gd name="connsiteY1549" fmla="*/ 3641470 h 6747455"/>
              <a:gd name="connsiteX1550" fmla="*/ 1896230 w 6175898"/>
              <a:gd name="connsiteY1550" fmla="*/ 3631610 h 6747455"/>
              <a:gd name="connsiteX1551" fmla="*/ 1906092 w 6175898"/>
              <a:gd name="connsiteY1551" fmla="*/ 3620851 h 6747455"/>
              <a:gd name="connsiteX1552" fmla="*/ 1915056 w 6175898"/>
              <a:gd name="connsiteY1552" fmla="*/ 3610989 h 6747455"/>
              <a:gd name="connsiteX1553" fmla="*/ 1923574 w 6175898"/>
              <a:gd name="connsiteY1553" fmla="*/ 3599784 h 6747455"/>
              <a:gd name="connsiteX1554" fmla="*/ 1931193 w 6175898"/>
              <a:gd name="connsiteY1554" fmla="*/ 3590373 h 6747455"/>
              <a:gd name="connsiteX1555" fmla="*/ 1938813 w 6175898"/>
              <a:gd name="connsiteY1555" fmla="*/ 3580062 h 6747455"/>
              <a:gd name="connsiteX1556" fmla="*/ 1946434 w 6175898"/>
              <a:gd name="connsiteY1556" fmla="*/ 3569753 h 6747455"/>
              <a:gd name="connsiteX1557" fmla="*/ 1952709 w 6175898"/>
              <a:gd name="connsiteY1557" fmla="*/ 3558994 h 6747455"/>
              <a:gd name="connsiteX1558" fmla="*/ 1958090 w 6175898"/>
              <a:gd name="connsiteY1558" fmla="*/ 3549135 h 6747455"/>
              <a:gd name="connsiteX1559" fmla="*/ 1963916 w 6175898"/>
              <a:gd name="connsiteY1559" fmla="*/ 3538824 h 6747455"/>
              <a:gd name="connsiteX1560" fmla="*/ 1970190 w 6175898"/>
              <a:gd name="connsiteY1560" fmla="*/ 3528067 h 6747455"/>
              <a:gd name="connsiteX1561" fmla="*/ 1974673 w 6175898"/>
              <a:gd name="connsiteY1561" fmla="*/ 3517310 h 6747455"/>
              <a:gd name="connsiteX1562" fmla="*/ 1979157 w 6175898"/>
              <a:gd name="connsiteY1562" fmla="*/ 3507448 h 6747455"/>
              <a:gd name="connsiteX1563" fmla="*/ 1984088 w 6175898"/>
              <a:gd name="connsiteY1563" fmla="*/ 3497139 h 6747455"/>
              <a:gd name="connsiteX1564" fmla="*/ 1987225 w 6175898"/>
              <a:gd name="connsiteY1564" fmla="*/ 3486830 h 6747455"/>
              <a:gd name="connsiteX1565" fmla="*/ 1991260 w 6175898"/>
              <a:gd name="connsiteY1565" fmla="*/ 3476521 h 6747455"/>
              <a:gd name="connsiteX1566" fmla="*/ 1994397 w 6175898"/>
              <a:gd name="connsiteY1566" fmla="*/ 3466212 h 6747455"/>
              <a:gd name="connsiteX1567" fmla="*/ 1997536 w 6175898"/>
              <a:gd name="connsiteY1567" fmla="*/ 3455903 h 6747455"/>
              <a:gd name="connsiteX1568" fmla="*/ 2000672 w 6175898"/>
              <a:gd name="connsiteY1568" fmla="*/ 3445592 h 6747455"/>
              <a:gd name="connsiteX1569" fmla="*/ 2002466 w 6175898"/>
              <a:gd name="connsiteY1569" fmla="*/ 3434836 h 6747455"/>
              <a:gd name="connsiteX1570" fmla="*/ 2004259 w 6175898"/>
              <a:gd name="connsiteY1570" fmla="*/ 3424975 h 6747455"/>
              <a:gd name="connsiteX1571" fmla="*/ 2006949 w 6175898"/>
              <a:gd name="connsiteY1571" fmla="*/ 3415113 h 6747455"/>
              <a:gd name="connsiteX1572" fmla="*/ 2008741 w 6175898"/>
              <a:gd name="connsiteY1572" fmla="*/ 3404356 h 6747455"/>
              <a:gd name="connsiteX1573" fmla="*/ 2010535 w 6175898"/>
              <a:gd name="connsiteY1573" fmla="*/ 3393599 h 6747455"/>
              <a:gd name="connsiteX1574" fmla="*/ 2011432 w 6175898"/>
              <a:gd name="connsiteY1574" fmla="*/ 3383738 h 6747455"/>
              <a:gd name="connsiteX1575" fmla="*/ 2012777 w 6175898"/>
              <a:gd name="connsiteY1575" fmla="*/ 3373429 h 6747455"/>
              <a:gd name="connsiteX1576" fmla="*/ 2012779 w 6175898"/>
              <a:gd name="connsiteY1576" fmla="*/ 3362671 h 6747455"/>
              <a:gd name="connsiteX1577" fmla="*/ 2012779 w 6175898"/>
              <a:gd name="connsiteY1577" fmla="*/ 3352809 h 6747455"/>
              <a:gd name="connsiteX1578" fmla="*/ 2013228 w 6175898"/>
              <a:gd name="connsiteY1578" fmla="*/ 3346984 h 6747455"/>
              <a:gd name="connsiteX1579" fmla="*/ 2013226 w 6175898"/>
              <a:gd name="connsiteY1579" fmla="*/ 3342501 h 6747455"/>
              <a:gd name="connsiteX1580" fmla="*/ 2013228 w 6175898"/>
              <a:gd name="connsiteY1580" fmla="*/ 3311125 h 6747455"/>
              <a:gd name="connsiteX1581" fmla="*/ 2013228 w 6175898"/>
              <a:gd name="connsiteY1581" fmla="*/ 3269889 h 6747455"/>
              <a:gd name="connsiteX1582" fmla="*/ 2013680 w 6175898"/>
              <a:gd name="connsiteY1582" fmla="*/ 3229100 h 6747455"/>
              <a:gd name="connsiteX1583" fmla="*/ 2013233 w 6175898"/>
              <a:gd name="connsiteY1583" fmla="*/ 3187416 h 6747455"/>
              <a:gd name="connsiteX1584" fmla="*/ 2012786 w 6175898"/>
              <a:gd name="connsiteY1584" fmla="*/ 3146627 h 6747455"/>
              <a:gd name="connsiteX1585" fmla="*/ 2013235 w 6175898"/>
              <a:gd name="connsiteY1585" fmla="*/ 3104942 h 6747455"/>
              <a:gd name="connsiteX1586" fmla="*/ 2013235 w 6175898"/>
              <a:gd name="connsiteY1586" fmla="*/ 3063705 h 6747455"/>
              <a:gd name="connsiteX1587" fmla="*/ 2013238 w 6175898"/>
              <a:gd name="connsiteY1587" fmla="*/ 3022469 h 6747455"/>
              <a:gd name="connsiteX1588" fmla="*/ 2013687 w 6175898"/>
              <a:gd name="connsiteY1588" fmla="*/ 2981680 h 6747455"/>
              <a:gd name="connsiteX1589" fmla="*/ 2013240 w 6175898"/>
              <a:gd name="connsiteY1589" fmla="*/ 2939996 h 6747455"/>
              <a:gd name="connsiteX1590" fmla="*/ 2012794 w 6175898"/>
              <a:gd name="connsiteY1590" fmla="*/ 2899206 h 6747455"/>
              <a:gd name="connsiteX1591" fmla="*/ 2013245 w 6175898"/>
              <a:gd name="connsiteY1591" fmla="*/ 2857523 h 6747455"/>
              <a:gd name="connsiteX1592" fmla="*/ 2013246 w 6175898"/>
              <a:gd name="connsiteY1592" fmla="*/ 2816286 h 6747455"/>
              <a:gd name="connsiteX1593" fmla="*/ 2012798 w 6175898"/>
              <a:gd name="connsiteY1593" fmla="*/ 2774603 h 6747455"/>
              <a:gd name="connsiteX1594" fmla="*/ 2013247 w 6175898"/>
              <a:gd name="connsiteY1594" fmla="*/ 2733813 h 6747455"/>
              <a:gd name="connsiteX1595" fmla="*/ 2013699 w 6175898"/>
              <a:gd name="connsiteY1595" fmla="*/ 2692128 h 6747455"/>
              <a:gd name="connsiteX1596" fmla="*/ 2013252 w 6175898"/>
              <a:gd name="connsiteY1596" fmla="*/ 2651340 h 6747455"/>
              <a:gd name="connsiteX1597" fmla="*/ 2013252 w 6175898"/>
              <a:gd name="connsiteY1597" fmla="*/ 2610103 h 6747455"/>
              <a:gd name="connsiteX1598" fmla="*/ 2013253 w 6175898"/>
              <a:gd name="connsiteY1598" fmla="*/ 2568867 h 6747455"/>
              <a:gd name="connsiteX1599" fmla="*/ 2012808 w 6175898"/>
              <a:gd name="connsiteY1599" fmla="*/ 2527183 h 6747455"/>
              <a:gd name="connsiteX1600" fmla="*/ 2013706 w 6175898"/>
              <a:gd name="connsiteY1600" fmla="*/ 2485945 h 6747455"/>
              <a:gd name="connsiteX1601" fmla="*/ 2013706 w 6175898"/>
              <a:gd name="connsiteY1601" fmla="*/ 2444709 h 6747455"/>
              <a:gd name="connsiteX1602" fmla="*/ 2013260 w 6175898"/>
              <a:gd name="connsiteY1602" fmla="*/ 2403920 h 6747455"/>
              <a:gd name="connsiteX1603" fmla="*/ 2013260 w 6175898"/>
              <a:gd name="connsiteY1603" fmla="*/ 2362684 h 6747455"/>
              <a:gd name="connsiteX1604" fmla="*/ 2012813 w 6175898"/>
              <a:gd name="connsiteY1604" fmla="*/ 2320999 h 6747455"/>
              <a:gd name="connsiteX1605" fmla="*/ 2013262 w 6175898"/>
              <a:gd name="connsiteY1605" fmla="*/ 2279314 h 6747455"/>
              <a:gd name="connsiteX1606" fmla="*/ 2013714 w 6175898"/>
              <a:gd name="connsiteY1606" fmla="*/ 2238527 h 6747455"/>
              <a:gd name="connsiteX1607" fmla="*/ 2013267 w 6175898"/>
              <a:gd name="connsiteY1607" fmla="*/ 2197736 h 6747455"/>
              <a:gd name="connsiteX1608" fmla="*/ 2013268 w 6175898"/>
              <a:gd name="connsiteY1608" fmla="*/ 2156502 h 6747455"/>
              <a:gd name="connsiteX1609" fmla="*/ 2013270 w 6175898"/>
              <a:gd name="connsiteY1609" fmla="*/ 2115265 h 6747455"/>
              <a:gd name="connsiteX1610" fmla="*/ 2013272 w 6175898"/>
              <a:gd name="connsiteY1610" fmla="*/ 2073132 h 6747455"/>
              <a:gd name="connsiteX1611" fmla="*/ 2013720 w 6175898"/>
              <a:gd name="connsiteY1611" fmla="*/ 2032342 h 6747455"/>
              <a:gd name="connsiteX1612" fmla="*/ 2013722 w 6175898"/>
              <a:gd name="connsiteY1612" fmla="*/ 1991106 h 6747455"/>
              <a:gd name="connsiteX1613" fmla="*/ 2013276 w 6175898"/>
              <a:gd name="connsiteY1613" fmla="*/ 1950319 h 6747455"/>
              <a:gd name="connsiteX1614" fmla="*/ 2013277 w 6175898"/>
              <a:gd name="connsiteY1614" fmla="*/ 1909082 h 6747455"/>
              <a:gd name="connsiteX1615" fmla="*/ 2012831 w 6175898"/>
              <a:gd name="connsiteY1615" fmla="*/ 1867397 h 6747455"/>
              <a:gd name="connsiteX1616" fmla="*/ 2013279 w 6175898"/>
              <a:gd name="connsiteY1616" fmla="*/ 1825712 h 6747455"/>
              <a:gd name="connsiteX1617" fmla="*/ 2013730 w 6175898"/>
              <a:gd name="connsiteY1617" fmla="*/ 1784924 h 6747455"/>
              <a:gd name="connsiteX1618" fmla="*/ 2013732 w 6175898"/>
              <a:gd name="connsiteY1618" fmla="*/ 1743686 h 6747455"/>
              <a:gd name="connsiteX1619" fmla="*/ 2013284 w 6175898"/>
              <a:gd name="connsiteY1619" fmla="*/ 1702898 h 6747455"/>
              <a:gd name="connsiteX1620" fmla="*/ 2013286 w 6175898"/>
              <a:gd name="connsiteY1620" fmla="*/ 1661663 h 6747455"/>
              <a:gd name="connsiteX1621" fmla="*/ 2013286 w 6175898"/>
              <a:gd name="connsiteY1621" fmla="*/ 1619530 h 6747455"/>
              <a:gd name="connsiteX1622" fmla="*/ 2013288 w 6175898"/>
              <a:gd name="connsiteY1622" fmla="*/ 1578291 h 6747455"/>
              <a:gd name="connsiteX1623" fmla="*/ 2013738 w 6175898"/>
              <a:gd name="connsiteY1623" fmla="*/ 1537503 h 6747455"/>
              <a:gd name="connsiteX1624" fmla="*/ 2013740 w 6175898"/>
              <a:gd name="connsiteY1624" fmla="*/ 1496269 h 6747455"/>
              <a:gd name="connsiteX1625" fmla="*/ 2013292 w 6175898"/>
              <a:gd name="connsiteY1625" fmla="*/ 1455478 h 6747455"/>
              <a:gd name="connsiteX1626" fmla="*/ 2013293 w 6175898"/>
              <a:gd name="connsiteY1626" fmla="*/ 1413346 h 6747455"/>
              <a:gd name="connsiteX1627" fmla="*/ 2013296 w 6175898"/>
              <a:gd name="connsiteY1627" fmla="*/ 1372108 h 6747455"/>
              <a:gd name="connsiteX1628" fmla="*/ 2013298 w 6175898"/>
              <a:gd name="connsiteY1628" fmla="*/ 1330873 h 6747455"/>
              <a:gd name="connsiteX1629" fmla="*/ 2013745 w 6175898"/>
              <a:gd name="connsiteY1629" fmla="*/ 1290085 h 6747455"/>
              <a:gd name="connsiteX1630" fmla="*/ 2014197 w 6175898"/>
              <a:gd name="connsiteY1630" fmla="*/ 1248400 h 6747455"/>
              <a:gd name="connsiteX1631" fmla="*/ 2013749 w 6175898"/>
              <a:gd name="connsiteY1631" fmla="*/ 1207612 h 6747455"/>
              <a:gd name="connsiteX1632" fmla="*/ 2013304 w 6175898"/>
              <a:gd name="connsiteY1632" fmla="*/ 1165927 h 6747455"/>
              <a:gd name="connsiteX1633" fmla="*/ 2013305 w 6175898"/>
              <a:gd name="connsiteY1633" fmla="*/ 1124689 h 6747455"/>
              <a:gd name="connsiteX1634" fmla="*/ 2013752 w 6175898"/>
              <a:gd name="connsiteY1634" fmla="*/ 1083901 h 6747455"/>
              <a:gd name="connsiteX1635" fmla="*/ 2014204 w 6175898"/>
              <a:gd name="connsiteY1635" fmla="*/ 1042217 h 6747455"/>
              <a:gd name="connsiteX1636" fmla="*/ 2013757 w 6175898"/>
              <a:gd name="connsiteY1636" fmla="*/ 1001428 h 6747455"/>
              <a:gd name="connsiteX1637" fmla="*/ 2013311 w 6175898"/>
              <a:gd name="connsiteY1637" fmla="*/ 959743 h 6747455"/>
              <a:gd name="connsiteX1638" fmla="*/ 2013313 w 6175898"/>
              <a:gd name="connsiteY1638" fmla="*/ 918506 h 6747455"/>
              <a:gd name="connsiteX1639" fmla="*/ 2013313 w 6175898"/>
              <a:gd name="connsiteY1639" fmla="*/ 877270 h 6747455"/>
              <a:gd name="connsiteX1640" fmla="*/ 2013763 w 6175898"/>
              <a:gd name="connsiteY1640" fmla="*/ 836482 h 6747455"/>
              <a:gd name="connsiteX1641" fmla="*/ 2014212 w 6175898"/>
              <a:gd name="connsiteY1641" fmla="*/ 794798 h 6747455"/>
              <a:gd name="connsiteX1642" fmla="*/ 2013765 w 6175898"/>
              <a:gd name="connsiteY1642" fmla="*/ 754008 h 6747455"/>
              <a:gd name="connsiteX1643" fmla="*/ 2013318 w 6175898"/>
              <a:gd name="connsiteY1643" fmla="*/ 712325 h 6747455"/>
              <a:gd name="connsiteX1644" fmla="*/ 2013319 w 6175898"/>
              <a:gd name="connsiteY1644" fmla="*/ 671087 h 6747455"/>
              <a:gd name="connsiteX1645" fmla="*/ 2013322 w 6175898"/>
              <a:gd name="connsiteY1645" fmla="*/ 629852 h 6747455"/>
              <a:gd name="connsiteX1646" fmla="*/ 2014218 w 6175898"/>
              <a:gd name="connsiteY1646" fmla="*/ 588615 h 6747455"/>
              <a:gd name="connsiteX1647" fmla="*/ 2014220 w 6175898"/>
              <a:gd name="connsiteY1647" fmla="*/ 547378 h 6747455"/>
              <a:gd name="connsiteX1648" fmla="*/ 2013325 w 6175898"/>
              <a:gd name="connsiteY1648" fmla="*/ 533035 h 6747455"/>
              <a:gd name="connsiteX1649" fmla="*/ 2013774 w 6175898"/>
              <a:gd name="connsiteY1649" fmla="*/ 519139 h 6747455"/>
              <a:gd name="connsiteX1650" fmla="*/ 2014671 w 6175898"/>
              <a:gd name="connsiteY1650" fmla="*/ 506589 h 6747455"/>
              <a:gd name="connsiteX1651" fmla="*/ 2015119 w 6175898"/>
              <a:gd name="connsiteY1651" fmla="*/ 495384 h 6747455"/>
              <a:gd name="connsiteX1652" fmla="*/ 2016015 w 6175898"/>
              <a:gd name="connsiteY1652" fmla="*/ 485523 h 6747455"/>
              <a:gd name="connsiteX1653" fmla="*/ 2017810 w 6175898"/>
              <a:gd name="connsiteY1653" fmla="*/ 474765 h 6747455"/>
              <a:gd name="connsiteX1654" fmla="*/ 2018706 w 6175898"/>
              <a:gd name="connsiteY1654" fmla="*/ 464906 h 6747455"/>
              <a:gd name="connsiteX1655" fmla="*/ 2020498 w 6175898"/>
              <a:gd name="connsiteY1655" fmla="*/ 454146 h 6747455"/>
              <a:gd name="connsiteX1656" fmla="*/ 2023189 w 6175898"/>
              <a:gd name="connsiteY1656" fmla="*/ 444285 h 6747455"/>
              <a:gd name="connsiteX1657" fmla="*/ 2025879 w 6175898"/>
              <a:gd name="connsiteY1657" fmla="*/ 433528 h 6747455"/>
              <a:gd name="connsiteX1658" fmla="*/ 2028120 w 6175898"/>
              <a:gd name="connsiteY1658" fmla="*/ 423219 h 6747455"/>
              <a:gd name="connsiteX1659" fmla="*/ 2031705 w 6175898"/>
              <a:gd name="connsiteY1659" fmla="*/ 413358 h 6747455"/>
              <a:gd name="connsiteX1660" fmla="*/ 2034395 w 6175898"/>
              <a:gd name="connsiteY1660" fmla="*/ 402602 h 6747455"/>
              <a:gd name="connsiteX1661" fmla="*/ 2037983 w 6175898"/>
              <a:gd name="connsiteY1661" fmla="*/ 391844 h 6747455"/>
              <a:gd name="connsiteX1662" fmla="*/ 2042017 w 6175898"/>
              <a:gd name="connsiteY1662" fmla="*/ 382431 h 6747455"/>
              <a:gd name="connsiteX1663" fmla="*/ 2046052 w 6175898"/>
              <a:gd name="connsiteY1663" fmla="*/ 372120 h 6747455"/>
              <a:gd name="connsiteX1664" fmla="*/ 2051430 w 6175898"/>
              <a:gd name="connsiteY1664" fmla="*/ 361364 h 6747455"/>
              <a:gd name="connsiteX1665" fmla="*/ 2055464 w 6175898"/>
              <a:gd name="connsiteY1665" fmla="*/ 351054 h 6747455"/>
              <a:gd name="connsiteX1666" fmla="*/ 2060395 w 6175898"/>
              <a:gd name="connsiteY1666" fmla="*/ 340745 h 6747455"/>
              <a:gd name="connsiteX1667" fmla="*/ 2066222 w 6175898"/>
              <a:gd name="connsiteY1667" fmla="*/ 330434 h 6747455"/>
              <a:gd name="connsiteX1668" fmla="*/ 2072498 w 6175898"/>
              <a:gd name="connsiteY1668" fmla="*/ 319678 h 6747455"/>
              <a:gd name="connsiteX1669" fmla="*/ 2078773 w 6175898"/>
              <a:gd name="connsiteY1669" fmla="*/ 309816 h 6747455"/>
              <a:gd name="connsiteX1670" fmla="*/ 2085498 w 6175898"/>
              <a:gd name="connsiteY1670" fmla="*/ 300403 h 6747455"/>
              <a:gd name="connsiteX1671" fmla="*/ 2093117 w 6175898"/>
              <a:gd name="connsiteY1671" fmla="*/ 289197 h 6747455"/>
              <a:gd name="connsiteX1672" fmla="*/ 2100289 w 6175898"/>
              <a:gd name="connsiteY1672" fmla="*/ 278440 h 6747455"/>
              <a:gd name="connsiteX1673" fmla="*/ 2108806 w 6175898"/>
              <a:gd name="connsiteY1673" fmla="*/ 269028 h 6747455"/>
              <a:gd name="connsiteX1674" fmla="*/ 2116874 w 6175898"/>
              <a:gd name="connsiteY1674" fmla="*/ 258269 h 6747455"/>
              <a:gd name="connsiteX1675" fmla="*/ 2126735 w 6175898"/>
              <a:gd name="connsiteY1675" fmla="*/ 247513 h 6747455"/>
              <a:gd name="connsiteX1676" fmla="*/ 2137493 w 6175898"/>
              <a:gd name="connsiteY1676" fmla="*/ 236755 h 6747455"/>
              <a:gd name="connsiteX1677" fmla="*/ 2147801 w 6175898"/>
              <a:gd name="connsiteY1677" fmla="*/ 227342 h 6747455"/>
              <a:gd name="connsiteX1678" fmla="*/ 2159457 w 6175898"/>
              <a:gd name="connsiteY1678" fmla="*/ 217480 h 6747455"/>
              <a:gd name="connsiteX1679" fmla="*/ 2172455 w 6175898"/>
              <a:gd name="connsiteY1679" fmla="*/ 206273 h 6747455"/>
              <a:gd name="connsiteX1680" fmla="*/ 2186800 w 6175898"/>
              <a:gd name="connsiteY1680" fmla="*/ 195515 h 6747455"/>
              <a:gd name="connsiteX1681" fmla="*/ 2201143 w 6175898"/>
              <a:gd name="connsiteY1681" fmla="*/ 185655 h 6747455"/>
              <a:gd name="connsiteX1682" fmla="*/ 2216383 w 6175898"/>
              <a:gd name="connsiteY1682" fmla="*/ 175793 h 6747455"/>
              <a:gd name="connsiteX1683" fmla="*/ 2237898 w 6175898"/>
              <a:gd name="connsiteY1683" fmla="*/ 164139 h 6747455"/>
              <a:gd name="connsiteX1684" fmla="*/ 2261205 w 6175898"/>
              <a:gd name="connsiteY1684" fmla="*/ 152484 h 6747455"/>
              <a:gd name="connsiteX1685" fmla="*/ 2272859 w 6175898"/>
              <a:gd name="connsiteY1685" fmla="*/ 147105 h 6747455"/>
              <a:gd name="connsiteX1686" fmla="*/ 2284514 w 6175898"/>
              <a:gd name="connsiteY1686" fmla="*/ 143517 h 6747455"/>
              <a:gd name="connsiteX1687" fmla="*/ 2297064 w 6175898"/>
              <a:gd name="connsiteY1687" fmla="*/ 139035 h 6747455"/>
              <a:gd name="connsiteX1688" fmla="*/ 2308269 w 6175898"/>
              <a:gd name="connsiteY1688" fmla="*/ 135001 h 6747455"/>
              <a:gd name="connsiteX1689" fmla="*/ 2323509 w 6175898"/>
              <a:gd name="connsiteY1689" fmla="*/ 130518 h 6747455"/>
              <a:gd name="connsiteX1690" fmla="*/ 2337854 w 6175898"/>
              <a:gd name="connsiteY1690" fmla="*/ 126932 h 6747455"/>
              <a:gd name="connsiteX1691" fmla="*/ 2353092 w 6175898"/>
              <a:gd name="connsiteY1691" fmla="*/ 124243 h 6747455"/>
              <a:gd name="connsiteX1692" fmla="*/ 2368334 w 6175898"/>
              <a:gd name="connsiteY1692" fmla="*/ 121554 h 6747455"/>
              <a:gd name="connsiteX1693" fmla="*/ 2383124 w 6175898"/>
              <a:gd name="connsiteY1693" fmla="*/ 120207 h 6747455"/>
              <a:gd name="connsiteX1694" fmla="*/ 2398364 w 6175898"/>
              <a:gd name="connsiteY1694" fmla="*/ 118414 h 6747455"/>
              <a:gd name="connsiteX1695" fmla="*/ 2414051 w 6175898"/>
              <a:gd name="connsiteY1695" fmla="*/ 117069 h 6747455"/>
              <a:gd name="connsiteX1696" fmla="*/ 2429291 w 6175898"/>
              <a:gd name="connsiteY1696" fmla="*/ 117068 h 6747455"/>
              <a:gd name="connsiteX1697" fmla="*/ 4101016 w 6175898"/>
              <a:gd name="connsiteY1697" fmla="*/ 0 h 6747455"/>
              <a:gd name="connsiteX1698" fmla="*/ 4107728 w 6175898"/>
              <a:gd name="connsiteY1698" fmla="*/ 447 h 6747455"/>
              <a:gd name="connsiteX1699" fmla="*/ 4113098 w 6175898"/>
              <a:gd name="connsiteY1699" fmla="*/ 447 h 6747455"/>
              <a:gd name="connsiteX1700" fmla="*/ 4118915 w 6175898"/>
              <a:gd name="connsiteY1700" fmla="*/ 0 h 6747455"/>
              <a:gd name="connsiteX1701" fmla="*/ 4130552 w 6175898"/>
              <a:gd name="connsiteY1701" fmla="*/ 896 h 6747455"/>
              <a:gd name="connsiteX1702" fmla="*/ 4141740 w 6175898"/>
              <a:gd name="connsiteY1702" fmla="*/ 2238 h 6747455"/>
              <a:gd name="connsiteX1703" fmla="*/ 4152479 w 6175898"/>
              <a:gd name="connsiteY1703" fmla="*/ 2237 h 6747455"/>
              <a:gd name="connsiteX1704" fmla="*/ 4163220 w 6175898"/>
              <a:gd name="connsiteY1704" fmla="*/ 4029 h 6747455"/>
              <a:gd name="connsiteX1705" fmla="*/ 4173510 w 6175898"/>
              <a:gd name="connsiteY1705" fmla="*/ 5370 h 6747455"/>
              <a:gd name="connsiteX1706" fmla="*/ 4182461 w 6175898"/>
              <a:gd name="connsiteY1706" fmla="*/ 7161 h 6747455"/>
              <a:gd name="connsiteX1707" fmla="*/ 4192307 w 6175898"/>
              <a:gd name="connsiteY1707" fmla="*/ 8950 h 6747455"/>
              <a:gd name="connsiteX1708" fmla="*/ 4202152 w 6175898"/>
              <a:gd name="connsiteY1708" fmla="*/ 10739 h 6747455"/>
              <a:gd name="connsiteX1709" fmla="*/ 4211103 w 6175898"/>
              <a:gd name="connsiteY1709" fmla="*/ 13426 h 6747455"/>
              <a:gd name="connsiteX1710" fmla="*/ 4219158 w 6175898"/>
              <a:gd name="connsiteY1710" fmla="*/ 16111 h 6747455"/>
              <a:gd name="connsiteX1711" fmla="*/ 4228554 w 6175898"/>
              <a:gd name="connsiteY1711" fmla="*/ 18348 h 6747455"/>
              <a:gd name="connsiteX1712" fmla="*/ 4236161 w 6175898"/>
              <a:gd name="connsiteY1712" fmla="*/ 20586 h 6747455"/>
              <a:gd name="connsiteX1713" fmla="*/ 4244216 w 6175898"/>
              <a:gd name="connsiteY1713" fmla="*/ 23271 h 6747455"/>
              <a:gd name="connsiteX1714" fmla="*/ 4253167 w 6175898"/>
              <a:gd name="connsiteY1714" fmla="*/ 25957 h 6747455"/>
              <a:gd name="connsiteX1715" fmla="*/ 4260774 w 6175898"/>
              <a:gd name="connsiteY1715" fmla="*/ 29089 h 6747455"/>
              <a:gd name="connsiteX1716" fmla="*/ 4268829 w 6175898"/>
              <a:gd name="connsiteY1716" fmla="*/ 32670 h 6747455"/>
              <a:gd name="connsiteX1717" fmla="*/ 4275990 w 6175898"/>
              <a:gd name="connsiteY1717" fmla="*/ 35353 h 6747455"/>
              <a:gd name="connsiteX1718" fmla="*/ 4283150 w 6175898"/>
              <a:gd name="connsiteY1718" fmla="*/ 39827 h 6747455"/>
              <a:gd name="connsiteX1719" fmla="*/ 4290757 w 6175898"/>
              <a:gd name="connsiteY1719" fmla="*/ 42960 h 6747455"/>
              <a:gd name="connsiteX1720" fmla="*/ 4297469 w 6175898"/>
              <a:gd name="connsiteY1720" fmla="*/ 46092 h 6747455"/>
              <a:gd name="connsiteX1721" fmla="*/ 4305078 w 6175898"/>
              <a:gd name="connsiteY1721" fmla="*/ 50121 h 6747455"/>
              <a:gd name="connsiteX1722" fmla="*/ 4311790 w 6175898"/>
              <a:gd name="connsiteY1722" fmla="*/ 53253 h 6747455"/>
              <a:gd name="connsiteX1723" fmla="*/ 4318502 w 6175898"/>
              <a:gd name="connsiteY1723" fmla="*/ 58175 h 6747455"/>
              <a:gd name="connsiteX1724" fmla="*/ 4325215 w 6175898"/>
              <a:gd name="connsiteY1724" fmla="*/ 61308 h 6747455"/>
              <a:gd name="connsiteX1725" fmla="*/ 4331032 w 6175898"/>
              <a:gd name="connsiteY1725" fmla="*/ 65335 h 6747455"/>
              <a:gd name="connsiteX1726" fmla="*/ 4338193 w 6175898"/>
              <a:gd name="connsiteY1726" fmla="*/ 69812 h 6747455"/>
              <a:gd name="connsiteX1727" fmla="*/ 4343563 w 6175898"/>
              <a:gd name="connsiteY1727" fmla="*/ 74286 h 6747455"/>
              <a:gd name="connsiteX1728" fmla="*/ 4349827 w 6175898"/>
              <a:gd name="connsiteY1728" fmla="*/ 77866 h 6747455"/>
              <a:gd name="connsiteX1729" fmla="*/ 4356092 w 6175898"/>
              <a:gd name="connsiteY1729" fmla="*/ 83236 h 6747455"/>
              <a:gd name="connsiteX1730" fmla="*/ 4361909 w 6175898"/>
              <a:gd name="connsiteY1730" fmla="*/ 87263 h 6747455"/>
              <a:gd name="connsiteX1731" fmla="*/ 4367726 w 6175898"/>
              <a:gd name="connsiteY1731" fmla="*/ 91290 h 6747455"/>
              <a:gd name="connsiteX1732" fmla="*/ 4373097 w 6175898"/>
              <a:gd name="connsiteY1732" fmla="*/ 95767 h 6747455"/>
              <a:gd name="connsiteX1733" fmla="*/ 4378467 w 6175898"/>
              <a:gd name="connsiteY1733" fmla="*/ 101137 h 6747455"/>
              <a:gd name="connsiteX1734" fmla="*/ 4384284 w 6175898"/>
              <a:gd name="connsiteY1734" fmla="*/ 106059 h 6747455"/>
              <a:gd name="connsiteX1735" fmla="*/ 4389206 w 6175898"/>
              <a:gd name="connsiteY1735" fmla="*/ 110981 h 6747455"/>
              <a:gd name="connsiteX1736" fmla="*/ 4395024 w 6175898"/>
              <a:gd name="connsiteY1736" fmla="*/ 115903 h 6747455"/>
              <a:gd name="connsiteX1737" fmla="*/ 4399947 w 6175898"/>
              <a:gd name="connsiteY1737" fmla="*/ 120827 h 6747455"/>
              <a:gd name="connsiteX1738" fmla="*/ 4404869 w 6175898"/>
              <a:gd name="connsiteY1738" fmla="*/ 125749 h 6747455"/>
              <a:gd name="connsiteX1739" fmla="*/ 4409792 w 6175898"/>
              <a:gd name="connsiteY1739" fmla="*/ 130671 h 6747455"/>
              <a:gd name="connsiteX1740" fmla="*/ 4414714 w 6175898"/>
              <a:gd name="connsiteY1740" fmla="*/ 136488 h 6747455"/>
              <a:gd name="connsiteX1741" fmla="*/ 4419637 w 6175898"/>
              <a:gd name="connsiteY1741" fmla="*/ 141411 h 6747455"/>
              <a:gd name="connsiteX1742" fmla="*/ 4424111 w 6175898"/>
              <a:gd name="connsiteY1742" fmla="*/ 146781 h 6747455"/>
              <a:gd name="connsiteX1743" fmla="*/ 4428140 w 6175898"/>
              <a:gd name="connsiteY1743" fmla="*/ 151704 h 6747455"/>
              <a:gd name="connsiteX1744" fmla="*/ 4432167 w 6175898"/>
              <a:gd name="connsiteY1744" fmla="*/ 157521 h 6747455"/>
              <a:gd name="connsiteX1745" fmla="*/ 4437089 w 6175898"/>
              <a:gd name="connsiteY1745" fmla="*/ 163339 h 6747455"/>
              <a:gd name="connsiteX1746" fmla="*/ 4441564 w 6175898"/>
              <a:gd name="connsiteY1746" fmla="*/ 168708 h 6747455"/>
              <a:gd name="connsiteX1747" fmla="*/ 4446039 w 6175898"/>
              <a:gd name="connsiteY1747" fmla="*/ 174078 h 6747455"/>
              <a:gd name="connsiteX1748" fmla="*/ 4449620 w 6175898"/>
              <a:gd name="connsiteY1748" fmla="*/ 180344 h 6747455"/>
              <a:gd name="connsiteX1749" fmla="*/ 4453200 w 6175898"/>
              <a:gd name="connsiteY1749" fmla="*/ 185714 h 6747455"/>
              <a:gd name="connsiteX1750" fmla="*/ 4457675 w 6175898"/>
              <a:gd name="connsiteY1750" fmla="*/ 191979 h 6747455"/>
              <a:gd name="connsiteX1751" fmla="*/ 4461702 w 6175898"/>
              <a:gd name="connsiteY1751" fmla="*/ 197796 h 6747455"/>
              <a:gd name="connsiteX1752" fmla="*/ 4464835 w 6175898"/>
              <a:gd name="connsiteY1752" fmla="*/ 203613 h 6747455"/>
              <a:gd name="connsiteX1753" fmla="*/ 4468414 w 6175898"/>
              <a:gd name="connsiteY1753" fmla="*/ 209877 h 6747455"/>
              <a:gd name="connsiteX1754" fmla="*/ 4471996 w 6175898"/>
              <a:gd name="connsiteY1754" fmla="*/ 216143 h 6747455"/>
              <a:gd name="connsiteX1755" fmla="*/ 4474681 w 6175898"/>
              <a:gd name="connsiteY1755" fmla="*/ 222409 h 6747455"/>
              <a:gd name="connsiteX1756" fmla="*/ 4478708 w 6175898"/>
              <a:gd name="connsiteY1756" fmla="*/ 228226 h 6747455"/>
              <a:gd name="connsiteX1757" fmla="*/ 4481392 w 6175898"/>
              <a:gd name="connsiteY1757" fmla="*/ 234491 h 6747455"/>
              <a:gd name="connsiteX1758" fmla="*/ 4484973 w 6175898"/>
              <a:gd name="connsiteY1758" fmla="*/ 241650 h 6747455"/>
              <a:gd name="connsiteX1759" fmla="*/ 4487210 w 6175898"/>
              <a:gd name="connsiteY1759" fmla="*/ 248362 h 6747455"/>
              <a:gd name="connsiteX1760" fmla="*/ 4490790 w 6175898"/>
              <a:gd name="connsiteY1760" fmla="*/ 254630 h 6747455"/>
              <a:gd name="connsiteX1761" fmla="*/ 4493475 w 6175898"/>
              <a:gd name="connsiteY1761" fmla="*/ 260895 h 6747455"/>
              <a:gd name="connsiteX1762" fmla="*/ 4495712 w 6175898"/>
              <a:gd name="connsiteY1762" fmla="*/ 267606 h 6747455"/>
              <a:gd name="connsiteX1763" fmla="*/ 4498397 w 6175898"/>
              <a:gd name="connsiteY1763" fmla="*/ 274766 h 6747455"/>
              <a:gd name="connsiteX1764" fmla="*/ 4500636 w 6175898"/>
              <a:gd name="connsiteY1764" fmla="*/ 281481 h 6747455"/>
              <a:gd name="connsiteX1765" fmla="*/ 4502873 w 6175898"/>
              <a:gd name="connsiteY1765" fmla="*/ 288192 h 6747455"/>
              <a:gd name="connsiteX1766" fmla="*/ 4505110 w 6175898"/>
              <a:gd name="connsiteY1766" fmla="*/ 295800 h 6747455"/>
              <a:gd name="connsiteX1767" fmla="*/ 4507348 w 6175898"/>
              <a:gd name="connsiteY1767" fmla="*/ 302511 h 6747455"/>
              <a:gd name="connsiteX1768" fmla="*/ 4508690 w 6175898"/>
              <a:gd name="connsiteY1768" fmla="*/ 310119 h 6747455"/>
              <a:gd name="connsiteX1769" fmla="*/ 4510480 w 6175898"/>
              <a:gd name="connsiteY1769" fmla="*/ 317279 h 6747455"/>
              <a:gd name="connsiteX1770" fmla="*/ 4512270 w 6175898"/>
              <a:gd name="connsiteY1770" fmla="*/ 324438 h 6747455"/>
              <a:gd name="connsiteX1771" fmla="*/ 4514955 w 6175898"/>
              <a:gd name="connsiteY1771" fmla="*/ 332493 h 6747455"/>
              <a:gd name="connsiteX1772" fmla="*/ 4516745 w 6175898"/>
              <a:gd name="connsiteY1772" fmla="*/ 339656 h 6747455"/>
              <a:gd name="connsiteX1773" fmla="*/ 4517640 w 6175898"/>
              <a:gd name="connsiteY1773" fmla="*/ 347710 h 6747455"/>
              <a:gd name="connsiteX1774" fmla="*/ 4518982 w 6175898"/>
              <a:gd name="connsiteY1774" fmla="*/ 355317 h 6747455"/>
              <a:gd name="connsiteX1775" fmla="*/ 4519877 w 6175898"/>
              <a:gd name="connsiteY1775" fmla="*/ 363371 h 6747455"/>
              <a:gd name="connsiteX1776" fmla="*/ 4521220 w 6175898"/>
              <a:gd name="connsiteY1776" fmla="*/ 370978 h 6747455"/>
              <a:gd name="connsiteX1777" fmla="*/ 4521667 w 6175898"/>
              <a:gd name="connsiteY1777" fmla="*/ 379481 h 6747455"/>
              <a:gd name="connsiteX1778" fmla="*/ 4521222 w 6175898"/>
              <a:gd name="connsiteY1778" fmla="*/ 387089 h 6747455"/>
              <a:gd name="connsiteX1779" fmla="*/ 4521667 w 6175898"/>
              <a:gd name="connsiteY1779" fmla="*/ 395593 h 6747455"/>
              <a:gd name="connsiteX1780" fmla="*/ 4522562 w 6175898"/>
              <a:gd name="connsiteY1780" fmla="*/ 403647 h 6747455"/>
              <a:gd name="connsiteX1781" fmla="*/ 4522562 w 6175898"/>
              <a:gd name="connsiteY1781" fmla="*/ 409912 h 6747455"/>
              <a:gd name="connsiteX1782" fmla="*/ 4522562 w 6175898"/>
              <a:gd name="connsiteY1782" fmla="*/ 415282 h 6747455"/>
              <a:gd name="connsiteX1783" fmla="*/ 4523457 w 6175898"/>
              <a:gd name="connsiteY1783" fmla="*/ 417966 h 6747455"/>
              <a:gd name="connsiteX1784" fmla="*/ 4522562 w 6175898"/>
              <a:gd name="connsiteY1784" fmla="*/ 420651 h 6747455"/>
              <a:gd name="connsiteX1785" fmla="*/ 4522562 w 6175898"/>
              <a:gd name="connsiteY1785" fmla="*/ 429601 h 6747455"/>
              <a:gd name="connsiteX1786" fmla="*/ 4522562 w 6175898"/>
              <a:gd name="connsiteY1786" fmla="*/ 438551 h 6747455"/>
              <a:gd name="connsiteX1787" fmla="*/ 4521669 w 6175898"/>
              <a:gd name="connsiteY1787" fmla="*/ 447501 h 6747455"/>
              <a:gd name="connsiteX1788" fmla="*/ 4520772 w 6175898"/>
              <a:gd name="connsiteY1788" fmla="*/ 457347 h 6747455"/>
              <a:gd name="connsiteX1789" fmla="*/ 4519877 w 6175898"/>
              <a:gd name="connsiteY1789" fmla="*/ 466297 h 6747455"/>
              <a:gd name="connsiteX1790" fmla="*/ 4518088 w 6175898"/>
              <a:gd name="connsiteY1790" fmla="*/ 475247 h 6747455"/>
              <a:gd name="connsiteX1791" fmla="*/ 4516745 w 6175898"/>
              <a:gd name="connsiteY1791" fmla="*/ 485539 h 6747455"/>
              <a:gd name="connsiteX1792" fmla="*/ 4515402 w 6175898"/>
              <a:gd name="connsiteY1792" fmla="*/ 494936 h 6747455"/>
              <a:gd name="connsiteX1793" fmla="*/ 4513166 w 6175898"/>
              <a:gd name="connsiteY1793" fmla="*/ 505230 h 6747455"/>
              <a:gd name="connsiteX1794" fmla="*/ 4510928 w 6175898"/>
              <a:gd name="connsiteY1794" fmla="*/ 515522 h 6747455"/>
              <a:gd name="connsiteX1795" fmla="*/ 4507348 w 6175898"/>
              <a:gd name="connsiteY1795" fmla="*/ 526262 h 6747455"/>
              <a:gd name="connsiteX1796" fmla="*/ 4504663 w 6175898"/>
              <a:gd name="connsiteY1796" fmla="*/ 537001 h 6747455"/>
              <a:gd name="connsiteX1797" fmla="*/ 4501529 w 6175898"/>
              <a:gd name="connsiteY1797" fmla="*/ 548190 h 6747455"/>
              <a:gd name="connsiteX1798" fmla="*/ 4496607 w 6175898"/>
              <a:gd name="connsiteY1798" fmla="*/ 559377 h 6747455"/>
              <a:gd name="connsiteX1799" fmla="*/ 4494817 w 6175898"/>
              <a:gd name="connsiteY1799" fmla="*/ 565642 h 6747455"/>
              <a:gd name="connsiteX1800" fmla="*/ 4492132 w 6175898"/>
              <a:gd name="connsiteY1800" fmla="*/ 571906 h 6747455"/>
              <a:gd name="connsiteX1801" fmla="*/ 4489448 w 6175898"/>
              <a:gd name="connsiteY1801" fmla="*/ 578171 h 6747455"/>
              <a:gd name="connsiteX1802" fmla="*/ 4487659 w 6175898"/>
              <a:gd name="connsiteY1802" fmla="*/ 583542 h 6747455"/>
              <a:gd name="connsiteX1803" fmla="*/ 4483630 w 6175898"/>
              <a:gd name="connsiteY1803" fmla="*/ 590256 h 6747455"/>
              <a:gd name="connsiteX1804" fmla="*/ 4480498 w 6175898"/>
              <a:gd name="connsiteY1804" fmla="*/ 596968 h 6747455"/>
              <a:gd name="connsiteX1805" fmla="*/ 4477813 w 6175898"/>
              <a:gd name="connsiteY1805" fmla="*/ 603233 h 6747455"/>
              <a:gd name="connsiteX1806" fmla="*/ 4474681 w 6175898"/>
              <a:gd name="connsiteY1806" fmla="*/ 609944 h 6747455"/>
              <a:gd name="connsiteX1807" fmla="*/ 4469758 w 6175898"/>
              <a:gd name="connsiteY1807" fmla="*/ 617552 h 6747455"/>
              <a:gd name="connsiteX1808" fmla="*/ 4466177 w 6175898"/>
              <a:gd name="connsiteY1808" fmla="*/ 624713 h 6747455"/>
              <a:gd name="connsiteX1809" fmla="*/ 4462149 w 6175898"/>
              <a:gd name="connsiteY1809" fmla="*/ 632320 h 6747455"/>
              <a:gd name="connsiteX1810" fmla="*/ 4456780 w 6175898"/>
              <a:gd name="connsiteY1810" fmla="*/ 639480 h 6747455"/>
              <a:gd name="connsiteX1811" fmla="*/ 4451410 w 6175898"/>
              <a:gd name="connsiteY1811" fmla="*/ 648429 h 6747455"/>
              <a:gd name="connsiteX1812" fmla="*/ 4445144 w 6175898"/>
              <a:gd name="connsiteY1812" fmla="*/ 656485 h 6747455"/>
              <a:gd name="connsiteX1813" fmla="*/ 4438432 w 6175898"/>
              <a:gd name="connsiteY1813" fmla="*/ 665883 h 6747455"/>
              <a:gd name="connsiteX1814" fmla="*/ 4432167 w 6175898"/>
              <a:gd name="connsiteY1814" fmla="*/ 673937 h 6747455"/>
              <a:gd name="connsiteX1815" fmla="*/ 4420532 w 6175898"/>
              <a:gd name="connsiteY1815" fmla="*/ 688258 h 6747455"/>
              <a:gd name="connsiteX1816" fmla="*/ 4408450 w 6175898"/>
              <a:gd name="connsiteY1816" fmla="*/ 701235 h 6747455"/>
              <a:gd name="connsiteX1817" fmla="*/ 4395473 w 6175898"/>
              <a:gd name="connsiteY1817" fmla="*/ 714212 h 6747455"/>
              <a:gd name="connsiteX1818" fmla="*/ 4382047 w 6175898"/>
              <a:gd name="connsiteY1818" fmla="*/ 726743 h 6747455"/>
              <a:gd name="connsiteX1819" fmla="*/ 4365042 w 6175898"/>
              <a:gd name="connsiteY1819" fmla="*/ 741062 h 6747455"/>
              <a:gd name="connsiteX1820" fmla="*/ 4346247 w 6175898"/>
              <a:gd name="connsiteY1820" fmla="*/ 754488 h 6747455"/>
              <a:gd name="connsiteX1821" fmla="*/ 4327899 w 6175898"/>
              <a:gd name="connsiteY1821" fmla="*/ 767466 h 6747455"/>
              <a:gd name="connsiteX1822" fmla="*/ 4308658 w 6175898"/>
              <a:gd name="connsiteY1822" fmla="*/ 778653 h 6747455"/>
              <a:gd name="connsiteX1823" fmla="*/ 4292994 w 6175898"/>
              <a:gd name="connsiteY1823" fmla="*/ 787156 h 6747455"/>
              <a:gd name="connsiteX1824" fmla="*/ 4276438 w 6175898"/>
              <a:gd name="connsiteY1824" fmla="*/ 794764 h 6747455"/>
              <a:gd name="connsiteX1825" fmla="*/ 4259880 w 6175898"/>
              <a:gd name="connsiteY1825" fmla="*/ 802369 h 6747455"/>
              <a:gd name="connsiteX1826" fmla="*/ 4242874 w 6175898"/>
              <a:gd name="connsiteY1826" fmla="*/ 807741 h 6747455"/>
              <a:gd name="connsiteX1827" fmla="*/ 4233030 w 6175898"/>
              <a:gd name="connsiteY1827" fmla="*/ 811320 h 6747455"/>
              <a:gd name="connsiteX1828" fmla="*/ 4222737 w 6175898"/>
              <a:gd name="connsiteY1828" fmla="*/ 814452 h 6747455"/>
              <a:gd name="connsiteX1829" fmla="*/ 4211997 w 6175898"/>
              <a:gd name="connsiteY1829" fmla="*/ 817139 h 6747455"/>
              <a:gd name="connsiteX1830" fmla="*/ 4201704 w 6175898"/>
              <a:gd name="connsiteY1830" fmla="*/ 820271 h 6747455"/>
              <a:gd name="connsiteX1831" fmla="*/ 4193201 w 6175898"/>
              <a:gd name="connsiteY1831" fmla="*/ 821613 h 6747455"/>
              <a:gd name="connsiteX1832" fmla="*/ 4184700 w 6175898"/>
              <a:gd name="connsiteY1832" fmla="*/ 823851 h 6747455"/>
              <a:gd name="connsiteX1833" fmla="*/ 4176644 w 6175898"/>
              <a:gd name="connsiteY1833" fmla="*/ 824744 h 6747455"/>
              <a:gd name="connsiteX1834" fmla="*/ 4168588 w 6175898"/>
              <a:gd name="connsiteY1834" fmla="*/ 826535 h 6747455"/>
              <a:gd name="connsiteX1835" fmla="*/ 4153374 w 6175898"/>
              <a:gd name="connsiteY1835" fmla="*/ 828326 h 6747455"/>
              <a:gd name="connsiteX1836" fmla="*/ 4139501 w 6175898"/>
              <a:gd name="connsiteY1836" fmla="*/ 829669 h 6747455"/>
              <a:gd name="connsiteX1837" fmla="*/ 4126524 w 6175898"/>
              <a:gd name="connsiteY1837" fmla="*/ 830116 h 6747455"/>
              <a:gd name="connsiteX1838" fmla="*/ 4113098 w 6175898"/>
              <a:gd name="connsiteY1838" fmla="*/ 830116 h 6747455"/>
              <a:gd name="connsiteX1839" fmla="*/ 4110413 w 6175898"/>
              <a:gd name="connsiteY1839" fmla="*/ 831010 h 6747455"/>
              <a:gd name="connsiteX1840" fmla="*/ 4107728 w 6175898"/>
              <a:gd name="connsiteY1840" fmla="*/ 830116 h 6747455"/>
              <a:gd name="connsiteX1841" fmla="*/ 4098779 w 6175898"/>
              <a:gd name="connsiteY1841" fmla="*/ 830116 h 6747455"/>
              <a:gd name="connsiteX1842" fmla="*/ 4089828 w 6175898"/>
              <a:gd name="connsiteY1842" fmla="*/ 830116 h 6747455"/>
              <a:gd name="connsiteX1843" fmla="*/ 4078194 w 6175898"/>
              <a:gd name="connsiteY1843" fmla="*/ 829221 h 6747455"/>
              <a:gd name="connsiteX1844" fmla="*/ 4067455 w 6175898"/>
              <a:gd name="connsiteY1844" fmla="*/ 829221 h 6747455"/>
              <a:gd name="connsiteX1845" fmla="*/ 4056712 w 6175898"/>
              <a:gd name="connsiteY1845" fmla="*/ 827431 h 6747455"/>
              <a:gd name="connsiteX1846" fmla="*/ 4046421 w 6175898"/>
              <a:gd name="connsiteY1846" fmla="*/ 826088 h 6747455"/>
              <a:gd name="connsiteX1847" fmla="*/ 4036576 w 6175898"/>
              <a:gd name="connsiteY1847" fmla="*/ 824299 h 6747455"/>
              <a:gd name="connsiteX1848" fmla="*/ 4026730 w 6175898"/>
              <a:gd name="connsiteY1848" fmla="*/ 822507 h 6747455"/>
              <a:gd name="connsiteX1849" fmla="*/ 4017781 w 6175898"/>
              <a:gd name="connsiteY1849" fmla="*/ 820717 h 6747455"/>
              <a:gd name="connsiteX1850" fmla="*/ 4008384 w 6175898"/>
              <a:gd name="connsiteY1850" fmla="*/ 818479 h 6747455"/>
              <a:gd name="connsiteX1851" fmla="*/ 3999882 w 6175898"/>
              <a:gd name="connsiteY1851" fmla="*/ 816242 h 6747455"/>
              <a:gd name="connsiteX1852" fmla="*/ 3990484 w 6175898"/>
              <a:gd name="connsiteY1852" fmla="*/ 814005 h 6747455"/>
              <a:gd name="connsiteX1853" fmla="*/ 3982428 w 6175898"/>
              <a:gd name="connsiteY1853" fmla="*/ 811321 h 6747455"/>
              <a:gd name="connsiteX1854" fmla="*/ 3973927 w 6175898"/>
              <a:gd name="connsiteY1854" fmla="*/ 808190 h 6747455"/>
              <a:gd name="connsiteX1855" fmla="*/ 3965870 w 6175898"/>
              <a:gd name="connsiteY1855" fmla="*/ 805503 h 6747455"/>
              <a:gd name="connsiteX1856" fmla="*/ 3957816 w 6175898"/>
              <a:gd name="connsiteY1856" fmla="*/ 801923 h 6747455"/>
              <a:gd name="connsiteX1857" fmla="*/ 3950656 w 6175898"/>
              <a:gd name="connsiteY1857" fmla="*/ 799238 h 6747455"/>
              <a:gd name="connsiteX1858" fmla="*/ 3942600 w 6175898"/>
              <a:gd name="connsiteY1858" fmla="*/ 795657 h 6747455"/>
              <a:gd name="connsiteX1859" fmla="*/ 3934993 w 6175898"/>
              <a:gd name="connsiteY1859" fmla="*/ 792524 h 6747455"/>
              <a:gd name="connsiteX1860" fmla="*/ 3927833 w 6175898"/>
              <a:gd name="connsiteY1860" fmla="*/ 789840 h 6747455"/>
              <a:gd name="connsiteX1861" fmla="*/ 3920226 w 6175898"/>
              <a:gd name="connsiteY1861" fmla="*/ 785812 h 6747455"/>
              <a:gd name="connsiteX1862" fmla="*/ 3913514 w 6175898"/>
              <a:gd name="connsiteY1862" fmla="*/ 782680 h 6747455"/>
              <a:gd name="connsiteX1863" fmla="*/ 3905906 w 6175898"/>
              <a:gd name="connsiteY1863" fmla="*/ 778653 h 6747455"/>
              <a:gd name="connsiteX1864" fmla="*/ 3900088 w 6175898"/>
              <a:gd name="connsiteY1864" fmla="*/ 774624 h 6747455"/>
              <a:gd name="connsiteX1865" fmla="*/ 3892928 w 6175898"/>
              <a:gd name="connsiteY1865" fmla="*/ 771045 h 6747455"/>
              <a:gd name="connsiteX1866" fmla="*/ 3886664 w 6175898"/>
              <a:gd name="connsiteY1866" fmla="*/ 766569 h 6747455"/>
              <a:gd name="connsiteX1867" fmla="*/ 3879950 w 6175898"/>
              <a:gd name="connsiteY1867" fmla="*/ 762544 h 6747455"/>
              <a:gd name="connsiteX1868" fmla="*/ 3874133 w 6175898"/>
              <a:gd name="connsiteY1868" fmla="*/ 758516 h 6747455"/>
              <a:gd name="connsiteX1869" fmla="*/ 3868315 w 6175898"/>
              <a:gd name="connsiteY1869" fmla="*/ 754488 h 6747455"/>
              <a:gd name="connsiteX1870" fmla="*/ 3861602 w 6175898"/>
              <a:gd name="connsiteY1870" fmla="*/ 749565 h 6747455"/>
              <a:gd name="connsiteX1871" fmla="*/ 3856232 w 6175898"/>
              <a:gd name="connsiteY1871" fmla="*/ 745091 h 6747455"/>
              <a:gd name="connsiteX1872" fmla="*/ 3850416 w 6175898"/>
              <a:gd name="connsiteY1872" fmla="*/ 741063 h 6747455"/>
              <a:gd name="connsiteX1873" fmla="*/ 3844598 w 6175898"/>
              <a:gd name="connsiteY1873" fmla="*/ 736141 h 6747455"/>
              <a:gd name="connsiteX1874" fmla="*/ 3839227 w 6175898"/>
              <a:gd name="connsiteY1874" fmla="*/ 731665 h 6747455"/>
              <a:gd name="connsiteX1875" fmla="*/ 3833857 w 6175898"/>
              <a:gd name="connsiteY1875" fmla="*/ 727190 h 6747455"/>
              <a:gd name="connsiteX1876" fmla="*/ 3828040 w 6175898"/>
              <a:gd name="connsiteY1876" fmla="*/ 721373 h 6747455"/>
              <a:gd name="connsiteX1877" fmla="*/ 3822223 w 6175898"/>
              <a:gd name="connsiteY1877" fmla="*/ 717345 h 6747455"/>
              <a:gd name="connsiteX1878" fmla="*/ 3817300 w 6175898"/>
              <a:gd name="connsiteY1878" fmla="*/ 712423 h 6747455"/>
              <a:gd name="connsiteX1879" fmla="*/ 3812378 w 6175898"/>
              <a:gd name="connsiteY1879" fmla="*/ 707500 h 6747455"/>
              <a:gd name="connsiteX1880" fmla="*/ 3807007 w 6175898"/>
              <a:gd name="connsiteY1880" fmla="*/ 702129 h 6747455"/>
              <a:gd name="connsiteX1881" fmla="*/ 3802084 w 6175898"/>
              <a:gd name="connsiteY1881" fmla="*/ 697208 h 6747455"/>
              <a:gd name="connsiteX1882" fmla="*/ 3798057 w 6175898"/>
              <a:gd name="connsiteY1882" fmla="*/ 691390 h 6747455"/>
              <a:gd name="connsiteX1883" fmla="*/ 3793583 w 6175898"/>
              <a:gd name="connsiteY1883" fmla="*/ 686021 h 6747455"/>
              <a:gd name="connsiteX1884" fmla="*/ 3788213 w 6175898"/>
              <a:gd name="connsiteY1884" fmla="*/ 680651 h 6747455"/>
              <a:gd name="connsiteX1885" fmla="*/ 3784186 w 6175898"/>
              <a:gd name="connsiteY1885" fmla="*/ 675729 h 6747455"/>
              <a:gd name="connsiteX1886" fmla="*/ 3779711 w 6175898"/>
              <a:gd name="connsiteY1886" fmla="*/ 670359 h 6747455"/>
              <a:gd name="connsiteX1887" fmla="*/ 3775681 w 6175898"/>
              <a:gd name="connsiteY1887" fmla="*/ 664540 h 6747455"/>
              <a:gd name="connsiteX1888" fmla="*/ 3771654 w 6175898"/>
              <a:gd name="connsiteY1888" fmla="*/ 658723 h 6747455"/>
              <a:gd name="connsiteX1889" fmla="*/ 3766732 w 6175898"/>
              <a:gd name="connsiteY1889" fmla="*/ 652905 h 6747455"/>
              <a:gd name="connsiteX1890" fmla="*/ 3763600 w 6175898"/>
              <a:gd name="connsiteY1890" fmla="*/ 647089 h 6747455"/>
              <a:gd name="connsiteX1891" fmla="*/ 3759573 w 6175898"/>
              <a:gd name="connsiteY1891" fmla="*/ 641271 h 6747455"/>
              <a:gd name="connsiteX1892" fmla="*/ 3755546 w 6175898"/>
              <a:gd name="connsiteY1892" fmla="*/ 635451 h 6747455"/>
              <a:gd name="connsiteX1893" fmla="*/ 3752413 w 6175898"/>
              <a:gd name="connsiteY1893" fmla="*/ 629634 h 6747455"/>
              <a:gd name="connsiteX1894" fmla="*/ 3748833 w 6175898"/>
              <a:gd name="connsiteY1894" fmla="*/ 623369 h 6747455"/>
              <a:gd name="connsiteX1895" fmla="*/ 3744358 w 6175898"/>
              <a:gd name="connsiteY1895" fmla="*/ 617105 h 6747455"/>
              <a:gd name="connsiteX1896" fmla="*/ 3741674 w 6175898"/>
              <a:gd name="connsiteY1896" fmla="*/ 610840 h 6747455"/>
              <a:gd name="connsiteX1897" fmla="*/ 3738092 w 6175898"/>
              <a:gd name="connsiteY1897" fmla="*/ 604574 h 6747455"/>
              <a:gd name="connsiteX1898" fmla="*/ 3734961 w 6175898"/>
              <a:gd name="connsiteY1898" fmla="*/ 598757 h 6747455"/>
              <a:gd name="connsiteX1899" fmla="*/ 3731827 w 6175898"/>
              <a:gd name="connsiteY1899" fmla="*/ 592044 h 6747455"/>
              <a:gd name="connsiteX1900" fmla="*/ 3729142 w 6175898"/>
              <a:gd name="connsiteY1900" fmla="*/ 585780 h 6747455"/>
              <a:gd name="connsiteX1901" fmla="*/ 3726458 w 6175898"/>
              <a:gd name="connsiteY1901" fmla="*/ 578620 h 6747455"/>
              <a:gd name="connsiteX1902" fmla="*/ 3723773 w 6175898"/>
              <a:gd name="connsiteY1902" fmla="*/ 572355 h 6747455"/>
              <a:gd name="connsiteX1903" fmla="*/ 3720639 w 6175898"/>
              <a:gd name="connsiteY1903" fmla="*/ 564747 h 6747455"/>
              <a:gd name="connsiteX1904" fmla="*/ 3717506 w 6175898"/>
              <a:gd name="connsiteY1904" fmla="*/ 558930 h 6747455"/>
              <a:gd name="connsiteX1905" fmla="*/ 3715270 w 6175898"/>
              <a:gd name="connsiteY1905" fmla="*/ 552217 h 6747455"/>
              <a:gd name="connsiteX1906" fmla="*/ 3712585 w 6175898"/>
              <a:gd name="connsiteY1906" fmla="*/ 545057 h 6747455"/>
              <a:gd name="connsiteX1907" fmla="*/ 3710795 w 6175898"/>
              <a:gd name="connsiteY1907" fmla="*/ 537898 h 6747455"/>
              <a:gd name="connsiteX1908" fmla="*/ 3708559 w 6175898"/>
              <a:gd name="connsiteY1908" fmla="*/ 531184 h 6747455"/>
              <a:gd name="connsiteX1909" fmla="*/ 3707215 w 6175898"/>
              <a:gd name="connsiteY1909" fmla="*/ 523576 h 6747455"/>
              <a:gd name="connsiteX1910" fmla="*/ 3704978 w 6175898"/>
              <a:gd name="connsiteY1910" fmla="*/ 515968 h 6747455"/>
              <a:gd name="connsiteX1911" fmla="*/ 3703188 w 6175898"/>
              <a:gd name="connsiteY1911" fmla="*/ 508809 h 6747455"/>
              <a:gd name="connsiteX1912" fmla="*/ 3701398 w 6175898"/>
              <a:gd name="connsiteY1912" fmla="*/ 501649 h 6747455"/>
              <a:gd name="connsiteX1913" fmla="*/ 3700055 w 6175898"/>
              <a:gd name="connsiteY1913" fmla="*/ 494042 h 6747455"/>
              <a:gd name="connsiteX1914" fmla="*/ 3698712 w 6175898"/>
              <a:gd name="connsiteY1914" fmla="*/ 486436 h 6747455"/>
              <a:gd name="connsiteX1915" fmla="*/ 3697816 w 6175898"/>
              <a:gd name="connsiteY1915" fmla="*/ 478379 h 6747455"/>
              <a:gd name="connsiteX1916" fmla="*/ 3696029 w 6175898"/>
              <a:gd name="connsiteY1916" fmla="*/ 471221 h 6747455"/>
              <a:gd name="connsiteX1917" fmla="*/ 3695580 w 6175898"/>
              <a:gd name="connsiteY1917" fmla="*/ 462716 h 6747455"/>
              <a:gd name="connsiteX1918" fmla="*/ 3694238 w 6175898"/>
              <a:gd name="connsiteY1918" fmla="*/ 455109 h 6747455"/>
              <a:gd name="connsiteX1919" fmla="*/ 3693791 w 6175898"/>
              <a:gd name="connsiteY1919" fmla="*/ 446606 h 6747455"/>
              <a:gd name="connsiteX1920" fmla="*/ 3693343 w 6175898"/>
              <a:gd name="connsiteY1920" fmla="*/ 438105 h 6747455"/>
              <a:gd name="connsiteX1921" fmla="*/ 3692895 w 6175898"/>
              <a:gd name="connsiteY1921" fmla="*/ 430497 h 6747455"/>
              <a:gd name="connsiteX1922" fmla="*/ 3692446 w 6175898"/>
              <a:gd name="connsiteY1922" fmla="*/ 421994 h 6747455"/>
              <a:gd name="connsiteX1923" fmla="*/ 3692895 w 6175898"/>
              <a:gd name="connsiteY1923" fmla="*/ 418862 h 6747455"/>
              <a:gd name="connsiteX1924" fmla="*/ 3692894 w 6175898"/>
              <a:gd name="connsiteY1924" fmla="*/ 415282 h 6747455"/>
              <a:gd name="connsiteX1925" fmla="*/ 3692894 w 6175898"/>
              <a:gd name="connsiteY1925" fmla="*/ 409912 h 6747455"/>
              <a:gd name="connsiteX1926" fmla="*/ 3692449 w 6175898"/>
              <a:gd name="connsiteY1926" fmla="*/ 404094 h 6747455"/>
              <a:gd name="connsiteX1927" fmla="*/ 3693343 w 6175898"/>
              <a:gd name="connsiteY1927" fmla="*/ 396039 h 6747455"/>
              <a:gd name="connsiteX1928" fmla="*/ 3693343 w 6175898"/>
              <a:gd name="connsiteY1928" fmla="*/ 387090 h 6747455"/>
              <a:gd name="connsiteX1929" fmla="*/ 3694238 w 6175898"/>
              <a:gd name="connsiteY1929" fmla="*/ 378139 h 6747455"/>
              <a:gd name="connsiteX1930" fmla="*/ 3695133 w 6175898"/>
              <a:gd name="connsiteY1930" fmla="*/ 368295 h 6747455"/>
              <a:gd name="connsiteX1931" fmla="*/ 3696476 w 6175898"/>
              <a:gd name="connsiteY1931" fmla="*/ 358897 h 6747455"/>
              <a:gd name="connsiteX1932" fmla="*/ 3698265 w 6175898"/>
              <a:gd name="connsiteY1932" fmla="*/ 349051 h 6747455"/>
              <a:gd name="connsiteX1933" fmla="*/ 3699160 w 6175898"/>
              <a:gd name="connsiteY1933" fmla="*/ 339207 h 6747455"/>
              <a:gd name="connsiteX1934" fmla="*/ 3701845 w 6175898"/>
              <a:gd name="connsiteY1934" fmla="*/ 329362 h 6747455"/>
              <a:gd name="connsiteX1935" fmla="*/ 3704083 w 6175898"/>
              <a:gd name="connsiteY1935" fmla="*/ 319069 h 6747455"/>
              <a:gd name="connsiteX1936" fmla="*/ 3705872 w 6175898"/>
              <a:gd name="connsiteY1936" fmla="*/ 309225 h 6747455"/>
              <a:gd name="connsiteX1937" fmla="*/ 3709452 w 6175898"/>
              <a:gd name="connsiteY1937" fmla="*/ 297588 h 6747455"/>
              <a:gd name="connsiteX1938" fmla="*/ 3713032 w 6175898"/>
              <a:gd name="connsiteY1938" fmla="*/ 286849 h 6747455"/>
              <a:gd name="connsiteX1939" fmla="*/ 3716611 w 6175898"/>
              <a:gd name="connsiteY1939" fmla="*/ 276109 h 6747455"/>
              <a:gd name="connsiteX1940" fmla="*/ 3721089 w 6175898"/>
              <a:gd name="connsiteY1940" fmla="*/ 263578 h 6747455"/>
              <a:gd name="connsiteX1941" fmla="*/ 3723773 w 6175898"/>
              <a:gd name="connsiteY1941" fmla="*/ 258208 h 6747455"/>
              <a:gd name="connsiteX1942" fmla="*/ 3726458 w 6175898"/>
              <a:gd name="connsiteY1942" fmla="*/ 251943 h 6747455"/>
              <a:gd name="connsiteX1943" fmla="*/ 3729143 w 6175898"/>
              <a:gd name="connsiteY1943" fmla="*/ 245679 h 6747455"/>
              <a:gd name="connsiteX1944" fmla="*/ 3731827 w 6175898"/>
              <a:gd name="connsiteY1944" fmla="*/ 239415 h 6747455"/>
              <a:gd name="connsiteX1945" fmla="*/ 3734512 w 6175898"/>
              <a:gd name="connsiteY1945" fmla="*/ 232255 h 6747455"/>
              <a:gd name="connsiteX1946" fmla="*/ 3738094 w 6175898"/>
              <a:gd name="connsiteY1946" fmla="*/ 225989 h 6747455"/>
              <a:gd name="connsiteX1947" fmla="*/ 3742568 w 6175898"/>
              <a:gd name="connsiteY1947" fmla="*/ 218829 h 6747455"/>
              <a:gd name="connsiteX1948" fmla="*/ 3745701 w 6175898"/>
              <a:gd name="connsiteY1948" fmla="*/ 212117 h 6747455"/>
              <a:gd name="connsiteX1949" fmla="*/ 3750622 w 6175898"/>
              <a:gd name="connsiteY1949" fmla="*/ 204508 h 6747455"/>
              <a:gd name="connsiteX1950" fmla="*/ 3754651 w 6175898"/>
              <a:gd name="connsiteY1950" fmla="*/ 196902 h 6747455"/>
              <a:gd name="connsiteX1951" fmla="*/ 3759574 w 6175898"/>
              <a:gd name="connsiteY1951" fmla="*/ 189294 h 6747455"/>
              <a:gd name="connsiteX1952" fmla="*/ 3764497 w 6175898"/>
              <a:gd name="connsiteY1952" fmla="*/ 181687 h 6747455"/>
              <a:gd name="connsiteX1953" fmla="*/ 3771657 w 6175898"/>
              <a:gd name="connsiteY1953" fmla="*/ 171842 h 6747455"/>
              <a:gd name="connsiteX1954" fmla="*/ 3778815 w 6175898"/>
              <a:gd name="connsiteY1954" fmla="*/ 162891 h 6747455"/>
              <a:gd name="connsiteX1955" fmla="*/ 3785975 w 6175898"/>
              <a:gd name="connsiteY1955" fmla="*/ 153045 h 6747455"/>
              <a:gd name="connsiteX1956" fmla="*/ 3794032 w 6175898"/>
              <a:gd name="connsiteY1956" fmla="*/ 144097 h 6747455"/>
              <a:gd name="connsiteX1957" fmla="*/ 3810141 w 6175898"/>
              <a:gd name="connsiteY1957" fmla="*/ 125300 h 6747455"/>
              <a:gd name="connsiteX1958" fmla="*/ 3828935 w 6175898"/>
              <a:gd name="connsiteY1958" fmla="*/ 108296 h 6747455"/>
              <a:gd name="connsiteX1959" fmla="*/ 3847730 w 6175898"/>
              <a:gd name="connsiteY1959" fmla="*/ 91290 h 6747455"/>
              <a:gd name="connsiteX1960" fmla="*/ 3868315 w 6175898"/>
              <a:gd name="connsiteY1960" fmla="*/ 76074 h 6747455"/>
              <a:gd name="connsiteX1961" fmla="*/ 3888901 w 6175898"/>
              <a:gd name="connsiteY1961" fmla="*/ 62652 h 6747455"/>
              <a:gd name="connsiteX1962" fmla="*/ 3911276 w 6175898"/>
              <a:gd name="connsiteY1962" fmla="*/ 50121 h 6747455"/>
              <a:gd name="connsiteX1963" fmla="*/ 3922463 w 6175898"/>
              <a:gd name="connsiteY1963" fmla="*/ 43408 h 6747455"/>
              <a:gd name="connsiteX1964" fmla="*/ 3934546 w 6175898"/>
              <a:gd name="connsiteY1964" fmla="*/ 38486 h 6747455"/>
              <a:gd name="connsiteX1965" fmla="*/ 3946181 w 6175898"/>
              <a:gd name="connsiteY1965" fmla="*/ 33116 h 6747455"/>
              <a:gd name="connsiteX1966" fmla="*/ 3957815 w 6175898"/>
              <a:gd name="connsiteY1966" fmla="*/ 28640 h 6747455"/>
              <a:gd name="connsiteX1967" fmla="*/ 3968555 w 6175898"/>
              <a:gd name="connsiteY1967" fmla="*/ 24165 h 6747455"/>
              <a:gd name="connsiteX1968" fmla="*/ 3980192 w 6175898"/>
              <a:gd name="connsiteY1968" fmla="*/ 20585 h 6747455"/>
              <a:gd name="connsiteX1969" fmla="*/ 3991379 w 6175898"/>
              <a:gd name="connsiteY1969" fmla="*/ 17453 h 6747455"/>
              <a:gd name="connsiteX1970" fmla="*/ 4002567 w 6175898"/>
              <a:gd name="connsiteY1970" fmla="*/ 13426 h 6747455"/>
              <a:gd name="connsiteX1971" fmla="*/ 4011516 w 6175898"/>
              <a:gd name="connsiteY1971" fmla="*/ 11636 h 6747455"/>
              <a:gd name="connsiteX1972" fmla="*/ 4019570 w 6175898"/>
              <a:gd name="connsiteY1972" fmla="*/ 9846 h 6747455"/>
              <a:gd name="connsiteX1973" fmla="*/ 4028969 w 6175898"/>
              <a:gd name="connsiteY1973" fmla="*/ 7608 h 6747455"/>
              <a:gd name="connsiteX1974" fmla="*/ 4037918 w 6175898"/>
              <a:gd name="connsiteY1974" fmla="*/ 6712 h 6747455"/>
              <a:gd name="connsiteX1975" fmla="*/ 4045078 w 6175898"/>
              <a:gd name="connsiteY1975" fmla="*/ 4923 h 6747455"/>
              <a:gd name="connsiteX1976" fmla="*/ 4052686 w 6175898"/>
              <a:gd name="connsiteY1976" fmla="*/ 3580 h 6747455"/>
              <a:gd name="connsiteX1977" fmla="*/ 4060294 w 6175898"/>
              <a:gd name="connsiteY1977" fmla="*/ 3134 h 6747455"/>
              <a:gd name="connsiteX1978" fmla="*/ 4067901 w 6175898"/>
              <a:gd name="connsiteY1978" fmla="*/ 1792 h 6747455"/>
              <a:gd name="connsiteX1979" fmla="*/ 4080879 w 6175898"/>
              <a:gd name="connsiteY1979" fmla="*/ 1343 h 6747455"/>
              <a:gd name="connsiteX1980" fmla="*/ 4094304 w 6175898"/>
              <a:gd name="connsiteY1980" fmla="*/ 448 h 6747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Lst>
            <a:rect l="l" t="t" r="r" b="b"/>
            <a:pathLst>
              <a:path w="6175898" h="6747455">
                <a:moveTo>
                  <a:pt x="2445426" y="117068"/>
                </a:moveTo>
                <a:lnTo>
                  <a:pt x="2461115" y="118410"/>
                </a:lnTo>
                <a:lnTo>
                  <a:pt x="2476354" y="119308"/>
                </a:lnTo>
                <a:lnTo>
                  <a:pt x="2491593" y="121101"/>
                </a:lnTo>
                <a:lnTo>
                  <a:pt x="2506833" y="123789"/>
                </a:lnTo>
                <a:lnTo>
                  <a:pt x="2521625" y="126925"/>
                </a:lnTo>
                <a:lnTo>
                  <a:pt x="2535967" y="130511"/>
                </a:lnTo>
                <a:lnTo>
                  <a:pt x="2550311" y="134994"/>
                </a:lnTo>
                <a:lnTo>
                  <a:pt x="2562862" y="138579"/>
                </a:lnTo>
                <a:lnTo>
                  <a:pt x="2575412" y="143059"/>
                </a:lnTo>
                <a:lnTo>
                  <a:pt x="2587064" y="147541"/>
                </a:lnTo>
                <a:lnTo>
                  <a:pt x="2598718" y="152919"/>
                </a:lnTo>
                <a:lnTo>
                  <a:pt x="2622026" y="163677"/>
                </a:lnTo>
                <a:lnTo>
                  <a:pt x="2643987" y="175777"/>
                </a:lnTo>
                <a:lnTo>
                  <a:pt x="2659227" y="185639"/>
                </a:lnTo>
                <a:lnTo>
                  <a:pt x="2673571" y="195499"/>
                </a:lnTo>
                <a:lnTo>
                  <a:pt x="2687914" y="206257"/>
                </a:lnTo>
                <a:lnTo>
                  <a:pt x="2701359" y="217011"/>
                </a:lnTo>
                <a:lnTo>
                  <a:pt x="2712115" y="226874"/>
                </a:lnTo>
                <a:lnTo>
                  <a:pt x="2722424" y="237182"/>
                </a:lnTo>
                <a:lnTo>
                  <a:pt x="2732733" y="247491"/>
                </a:lnTo>
                <a:lnTo>
                  <a:pt x="2743043" y="258695"/>
                </a:lnTo>
                <a:lnTo>
                  <a:pt x="2751109" y="268556"/>
                </a:lnTo>
                <a:lnTo>
                  <a:pt x="2759627" y="278866"/>
                </a:lnTo>
                <a:lnTo>
                  <a:pt x="2767246" y="289175"/>
                </a:lnTo>
                <a:lnTo>
                  <a:pt x="2774865" y="299482"/>
                </a:lnTo>
                <a:lnTo>
                  <a:pt x="2781588" y="309792"/>
                </a:lnTo>
                <a:lnTo>
                  <a:pt x="2787415" y="320100"/>
                </a:lnTo>
                <a:lnTo>
                  <a:pt x="2793242" y="330410"/>
                </a:lnTo>
                <a:lnTo>
                  <a:pt x="2799517" y="341168"/>
                </a:lnTo>
                <a:lnTo>
                  <a:pt x="2804447" y="350580"/>
                </a:lnTo>
                <a:lnTo>
                  <a:pt x="2809375" y="360889"/>
                </a:lnTo>
                <a:lnTo>
                  <a:pt x="2813410" y="372093"/>
                </a:lnTo>
                <a:lnTo>
                  <a:pt x="2817891" y="381953"/>
                </a:lnTo>
                <a:lnTo>
                  <a:pt x="2821479" y="392712"/>
                </a:lnTo>
                <a:lnTo>
                  <a:pt x="2825062" y="402572"/>
                </a:lnTo>
                <a:lnTo>
                  <a:pt x="2828199" y="412882"/>
                </a:lnTo>
                <a:lnTo>
                  <a:pt x="2831337" y="423191"/>
                </a:lnTo>
                <a:lnTo>
                  <a:pt x="2834026" y="433948"/>
                </a:lnTo>
                <a:lnTo>
                  <a:pt x="2836266" y="444258"/>
                </a:lnTo>
                <a:lnTo>
                  <a:pt x="2838508" y="454565"/>
                </a:lnTo>
                <a:lnTo>
                  <a:pt x="2839852" y="464875"/>
                </a:lnTo>
                <a:lnTo>
                  <a:pt x="2842540" y="474735"/>
                </a:lnTo>
                <a:lnTo>
                  <a:pt x="2843437" y="484598"/>
                </a:lnTo>
                <a:lnTo>
                  <a:pt x="2843885" y="495803"/>
                </a:lnTo>
                <a:lnTo>
                  <a:pt x="2844781" y="505663"/>
                </a:lnTo>
                <a:lnTo>
                  <a:pt x="2845678" y="520006"/>
                </a:lnTo>
                <a:lnTo>
                  <a:pt x="2845676" y="533454"/>
                </a:lnTo>
                <a:lnTo>
                  <a:pt x="2846123" y="547348"/>
                </a:lnTo>
                <a:lnTo>
                  <a:pt x="2846123" y="588584"/>
                </a:lnTo>
                <a:lnTo>
                  <a:pt x="2846122" y="629822"/>
                </a:lnTo>
                <a:lnTo>
                  <a:pt x="2845672" y="670610"/>
                </a:lnTo>
                <a:lnTo>
                  <a:pt x="2846118" y="712295"/>
                </a:lnTo>
                <a:lnTo>
                  <a:pt x="2846565" y="753083"/>
                </a:lnTo>
                <a:lnTo>
                  <a:pt x="2846116" y="794768"/>
                </a:lnTo>
                <a:lnTo>
                  <a:pt x="2846115" y="836005"/>
                </a:lnTo>
                <a:lnTo>
                  <a:pt x="2845664" y="876793"/>
                </a:lnTo>
                <a:lnTo>
                  <a:pt x="2845662" y="918031"/>
                </a:lnTo>
                <a:lnTo>
                  <a:pt x="2845661" y="960162"/>
                </a:lnTo>
                <a:lnTo>
                  <a:pt x="2846108" y="1000950"/>
                </a:lnTo>
                <a:lnTo>
                  <a:pt x="2846107" y="1042187"/>
                </a:lnTo>
                <a:lnTo>
                  <a:pt x="2846105" y="1083424"/>
                </a:lnTo>
                <a:lnTo>
                  <a:pt x="2845655" y="1124212"/>
                </a:lnTo>
                <a:lnTo>
                  <a:pt x="2845654" y="1166346"/>
                </a:lnTo>
                <a:lnTo>
                  <a:pt x="2845651" y="1207582"/>
                </a:lnTo>
                <a:lnTo>
                  <a:pt x="2846099" y="1248370"/>
                </a:lnTo>
                <a:lnTo>
                  <a:pt x="2846098" y="1289607"/>
                </a:lnTo>
                <a:lnTo>
                  <a:pt x="2846544" y="1331292"/>
                </a:lnTo>
                <a:lnTo>
                  <a:pt x="2845199" y="1372080"/>
                </a:lnTo>
                <a:lnTo>
                  <a:pt x="2845645" y="1413765"/>
                </a:lnTo>
                <a:lnTo>
                  <a:pt x="2845644" y="1455002"/>
                </a:lnTo>
                <a:lnTo>
                  <a:pt x="2846091" y="1495791"/>
                </a:lnTo>
                <a:lnTo>
                  <a:pt x="2846089" y="1537028"/>
                </a:lnTo>
                <a:lnTo>
                  <a:pt x="2846088" y="1579160"/>
                </a:lnTo>
                <a:lnTo>
                  <a:pt x="2845637" y="1619948"/>
                </a:lnTo>
                <a:lnTo>
                  <a:pt x="2845636" y="1661185"/>
                </a:lnTo>
                <a:lnTo>
                  <a:pt x="2846084" y="1701973"/>
                </a:lnTo>
                <a:lnTo>
                  <a:pt x="2846083" y="1743211"/>
                </a:lnTo>
                <a:lnTo>
                  <a:pt x="2846530" y="1784894"/>
                </a:lnTo>
                <a:lnTo>
                  <a:pt x="2846079" y="1826579"/>
                </a:lnTo>
                <a:lnTo>
                  <a:pt x="2845630" y="1867369"/>
                </a:lnTo>
                <a:lnTo>
                  <a:pt x="2845628" y="1908603"/>
                </a:lnTo>
                <a:lnTo>
                  <a:pt x="2846074" y="1949393"/>
                </a:lnTo>
                <a:lnTo>
                  <a:pt x="2846074" y="1990629"/>
                </a:lnTo>
                <a:lnTo>
                  <a:pt x="2846072" y="2032763"/>
                </a:lnTo>
                <a:lnTo>
                  <a:pt x="2845623" y="2073550"/>
                </a:lnTo>
                <a:lnTo>
                  <a:pt x="2845621" y="2114786"/>
                </a:lnTo>
                <a:lnTo>
                  <a:pt x="2845620" y="2156024"/>
                </a:lnTo>
                <a:lnTo>
                  <a:pt x="2846066" y="2196812"/>
                </a:lnTo>
                <a:lnTo>
                  <a:pt x="2846064" y="2238945"/>
                </a:lnTo>
                <a:lnTo>
                  <a:pt x="2846064" y="2280182"/>
                </a:lnTo>
                <a:lnTo>
                  <a:pt x="2845613" y="2320970"/>
                </a:lnTo>
                <a:lnTo>
                  <a:pt x="2845612" y="2362207"/>
                </a:lnTo>
                <a:lnTo>
                  <a:pt x="2845163" y="2403892"/>
                </a:lnTo>
                <a:lnTo>
                  <a:pt x="2845608" y="2444679"/>
                </a:lnTo>
                <a:lnTo>
                  <a:pt x="2846057" y="2486364"/>
                </a:lnTo>
                <a:lnTo>
                  <a:pt x="2846056" y="2527602"/>
                </a:lnTo>
                <a:lnTo>
                  <a:pt x="2845606" y="2568390"/>
                </a:lnTo>
                <a:lnTo>
                  <a:pt x="2845156" y="2610074"/>
                </a:lnTo>
                <a:lnTo>
                  <a:pt x="2845154" y="2651310"/>
                </a:lnTo>
                <a:lnTo>
                  <a:pt x="2846050" y="2692548"/>
                </a:lnTo>
                <a:lnTo>
                  <a:pt x="2846047" y="2733783"/>
                </a:lnTo>
                <a:lnTo>
                  <a:pt x="2846045" y="2775021"/>
                </a:lnTo>
                <a:lnTo>
                  <a:pt x="2845596" y="2815809"/>
                </a:lnTo>
                <a:lnTo>
                  <a:pt x="2845597" y="2822083"/>
                </a:lnTo>
                <a:lnTo>
                  <a:pt x="2845596" y="2831049"/>
                </a:lnTo>
                <a:lnTo>
                  <a:pt x="2845596" y="2840012"/>
                </a:lnTo>
                <a:lnTo>
                  <a:pt x="2846492" y="2848083"/>
                </a:lnTo>
                <a:lnTo>
                  <a:pt x="2847837" y="2857493"/>
                </a:lnTo>
                <a:lnTo>
                  <a:pt x="2848284" y="2867803"/>
                </a:lnTo>
                <a:lnTo>
                  <a:pt x="2849628" y="2878113"/>
                </a:lnTo>
                <a:lnTo>
                  <a:pt x="2850972" y="2888421"/>
                </a:lnTo>
                <a:lnTo>
                  <a:pt x="2852764" y="2898282"/>
                </a:lnTo>
                <a:lnTo>
                  <a:pt x="2855006" y="2909488"/>
                </a:lnTo>
                <a:lnTo>
                  <a:pt x="2857247" y="2919796"/>
                </a:lnTo>
                <a:lnTo>
                  <a:pt x="2859039" y="2929658"/>
                </a:lnTo>
                <a:lnTo>
                  <a:pt x="2862625" y="2939520"/>
                </a:lnTo>
                <a:lnTo>
                  <a:pt x="2865313" y="2950275"/>
                </a:lnTo>
                <a:lnTo>
                  <a:pt x="2869796" y="2961032"/>
                </a:lnTo>
                <a:lnTo>
                  <a:pt x="2872933" y="2971343"/>
                </a:lnTo>
                <a:lnTo>
                  <a:pt x="2877415" y="2981202"/>
                </a:lnTo>
                <a:lnTo>
                  <a:pt x="2881896" y="2991062"/>
                </a:lnTo>
                <a:lnTo>
                  <a:pt x="2886827" y="3002269"/>
                </a:lnTo>
                <a:lnTo>
                  <a:pt x="2891756" y="3012578"/>
                </a:lnTo>
                <a:lnTo>
                  <a:pt x="2896687" y="3021990"/>
                </a:lnTo>
                <a:lnTo>
                  <a:pt x="2902962" y="3032748"/>
                </a:lnTo>
                <a:lnTo>
                  <a:pt x="2909236" y="3043504"/>
                </a:lnTo>
                <a:lnTo>
                  <a:pt x="2915960" y="3053813"/>
                </a:lnTo>
                <a:lnTo>
                  <a:pt x="2922683" y="3063226"/>
                </a:lnTo>
                <a:lnTo>
                  <a:pt x="2930749" y="3073983"/>
                </a:lnTo>
                <a:lnTo>
                  <a:pt x="2939714" y="3084741"/>
                </a:lnTo>
                <a:lnTo>
                  <a:pt x="2947334" y="3095048"/>
                </a:lnTo>
                <a:lnTo>
                  <a:pt x="2956297" y="3104910"/>
                </a:lnTo>
                <a:lnTo>
                  <a:pt x="2967054" y="3115667"/>
                </a:lnTo>
                <a:lnTo>
                  <a:pt x="2977363" y="3125975"/>
                </a:lnTo>
                <a:lnTo>
                  <a:pt x="2988570" y="3136284"/>
                </a:lnTo>
                <a:lnTo>
                  <a:pt x="3000670" y="3145697"/>
                </a:lnTo>
                <a:lnTo>
                  <a:pt x="3015463" y="3157799"/>
                </a:lnTo>
                <a:lnTo>
                  <a:pt x="3030702" y="3168555"/>
                </a:lnTo>
                <a:lnTo>
                  <a:pt x="3046388" y="3177968"/>
                </a:lnTo>
                <a:lnTo>
                  <a:pt x="3062075" y="3187379"/>
                </a:lnTo>
                <a:lnTo>
                  <a:pt x="3075521" y="3193655"/>
                </a:lnTo>
                <a:lnTo>
                  <a:pt x="3088520" y="3200377"/>
                </a:lnTo>
                <a:lnTo>
                  <a:pt x="3102416" y="3206204"/>
                </a:lnTo>
                <a:lnTo>
                  <a:pt x="3115861" y="3211581"/>
                </a:lnTo>
                <a:lnTo>
                  <a:pt x="3130204" y="3216960"/>
                </a:lnTo>
                <a:lnTo>
                  <a:pt x="3144099" y="3220993"/>
                </a:lnTo>
                <a:lnTo>
                  <a:pt x="3158442" y="3225474"/>
                </a:lnTo>
                <a:lnTo>
                  <a:pt x="3173233" y="3228612"/>
                </a:lnTo>
                <a:lnTo>
                  <a:pt x="3195196" y="3232645"/>
                </a:lnTo>
                <a:lnTo>
                  <a:pt x="3216710" y="3235334"/>
                </a:lnTo>
                <a:lnTo>
                  <a:pt x="3238674" y="3237574"/>
                </a:lnTo>
                <a:lnTo>
                  <a:pt x="3261982" y="3238469"/>
                </a:lnTo>
                <a:lnTo>
                  <a:pt x="3285289" y="3237572"/>
                </a:lnTo>
                <a:lnTo>
                  <a:pt x="3306803" y="3235779"/>
                </a:lnTo>
                <a:lnTo>
                  <a:pt x="3328766" y="3232640"/>
                </a:lnTo>
                <a:lnTo>
                  <a:pt x="3350731" y="3228606"/>
                </a:lnTo>
                <a:lnTo>
                  <a:pt x="3365522" y="3225467"/>
                </a:lnTo>
                <a:lnTo>
                  <a:pt x="3379417" y="3221433"/>
                </a:lnTo>
                <a:lnTo>
                  <a:pt x="3393761" y="3216950"/>
                </a:lnTo>
                <a:lnTo>
                  <a:pt x="3408104" y="3211571"/>
                </a:lnTo>
                <a:lnTo>
                  <a:pt x="3421551" y="3206192"/>
                </a:lnTo>
                <a:lnTo>
                  <a:pt x="3434997" y="3200813"/>
                </a:lnTo>
                <a:lnTo>
                  <a:pt x="3448445" y="3193641"/>
                </a:lnTo>
                <a:lnTo>
                  <a:pt x="3460994" y="3187365"/>
                </a:lnTo>
                <a:lnTo>
                  <a:pt x="3477132" y="3177504"/>
                </a:lnTo>
                <a:lnTo>
                  <a:pt x="3493268" y="3168537"/>
                </a:lnTo>
                <a:lnTo>
                  <a:pt x="3508507" y="3157781"/>
                </a:lnTo>
                <a:lnTo>
                  <a:pt x="3522851" y="3146126"/>
                </a:lnTo>
                <a:lnTo>
                  <a:pt x="3534505" y="3136264"/>
                </a:lnTo>
                <a:lnTo>
                  <a:pt x="3545263" y="3126404"/>
                </a:lnTo>
                <a:lnTo>
                  <a:pt x="3556468" y="3116094"/>
                </a:lnTo>
                <a:lnTo>
                  <a:pt x="3566779" y="3104889"/>
                </a:lnTo>
                <a:lnTo>
                  <a:pt x="3575742" y="3095027"/>
                </a:lnTo>
                <a:lnTo>
                  <a:pt x="3584260" y="3084717"/>
                </a:lnTo>
                <a:lnTo>
                  <a:pt x="3593225" y="3073959"/>
                </a:lnTo>
                <a:lnTo>
                  <a:pt x="3600396" y="3063203"/>
                </a:lnTo>
                <a:lnTo>
                  <a:pt x="3607568" y="3054237"/>
                </a:lnTo>
                <a:lnTo>
                  <a:pt x="3613844" y="3043481"/>
                </a:lnTo>
                <a:lnTo>
                  <a:pt x="3620569" y="3033171"/>
                </a:lnTo>
                <a:lnTo>
                  <a:pt x="3626844" y="3022413"/>
                </a:lnTo>
                <a:lnTo>
                  <a:pt x="3632221" y="3012551"/>
                </a:lnTo>
                <a:lnTo>
                  <a:pt x="3637601" y="3001793"/>
                </a:lnTo>
                <a:lnTo>
                  <a:pt x="3641637" y="2991486"/>
                </a:lnTo>
                <a:lnTo>
                  <a:pt x="3646567" y="2981177"/>
                </a:lnTo>
                <a:lnTo>
                  <a:pt x="3650152" y="2971315"/>
                </a:lnTo>
                <a:lnTo>
                  <a:pt x="3654188" y="2960109"/>
                </a:lnTo>
                <a:lnTo>
                  <a:pt x="3657773" y="2950248"/>
                </a:lnTo>
                <a:lnTo>
                  <a:pt x="3661359" y="2939491"/>
                </a:lnTo>
                <a:lnTo>
                  <a:pt x="3663600" y="2929181"/>
                </a:lnTo>
                <a:lnTo>
                  <a:pt x="3666738" y="2918872"/>
                </a:lnTo>
                <a:lnTo>
                  <a:pt x="3668532" y="2909012"/>
                </a:lnTo>
                <a:lnTo>
                  <a:pt x="3670774" y="2898701"/>
                </a:lnTo>
                <a:lnTo>
                  <a:pt x="3672568" y="2887945"/>
                </a:lnTo>
                <a:lnTo>
                  <a:pt x="3674361" y="2877187"/>
                </a:lnTo>
                <a:lnTo>
                  <a:pt x="3675256" y="2867326"/>
                </a:lnTo>
                <a:lnTo>
                  <a:pt x="3676602" y="2857017"/>
                </a:lnTo>
                <a:lnTo>
                  <a:pt x="3677499" y="2848053"/>
                </a:lnTo>
                <a:lnTo>
                  <a:pt x="3677497" y="2839088"/>
                </a:lnTo>
                <a:lnTo>
                  <a:pt x="3678396" y="2831019"/>
                </a:lnTo>
                <a:lnTo>
                  <a:pt x="3678396" y="2822055"/>
                </a:lnTo>
                <a:lnTo>
                  <a:pt x="3677499" y="2815780"/>
                </a:lnTo>
                <a:lnTo>
                  <a:pt x="3677949" y="2774993"/>
                </a:lnTo>
                <a:lnTo>
                  <a:pt x="3678400" y="2733306"/>
                </a:lnTo>
                <a:lnTo>
                  <a:pt x="3678400" y="2692071"/>
                </a:lnTo>
                <a:lnTo>
                  <a:pt x="3678401" y="2650833"/>
                </a:lnTo>
                <a:lnTo>
                  <a:pt x="3677506" y="2609598"/>
                </a:lnTo>
                <a:lnTo>
                  <a:pt x="3677507" y="2568361"/>
                </a:lnTo>
                <a:lnTo>
                  <a:pt x="3677957" y="2527572"/>
                </a:lnTo>
                <a:lnTo>
                  <a:pt x="3678407" y="2485887"/>
                </a:lnTo>
                <a:lnTo>
                  <a:pt x="3678410" y="2444651"/>
                </a:lnTo>
                <a:lnTo>
                  <a:pt x="3677962" y="2402965"/>
                </a:lnTo>
                <a:lnTo>
                  <a:pt x="3677516" y="2362178"/>
                </a:lnTo>
                <a:lnTo>
                  <a:pt x="3677965" y="2321389"/>
                </a:lnTo>
                <a:lnTo>
                  <a:pt x="3678414" y="2279704"/>
                </a:lnTo>
                <a:lnTo>
                  <a:pt x="3678416" y="2238468"/>
                </a:lnTo>
                <a:lnTo>
                  <a:pt x="3678419" y="2197231"/>
                </a:lnTo>
                <a:lnTo>
                  <a:pt x="3677972" y="2155547"/>
                </a:lnTo>
                <a:lnTo>
                  <a:pt x="3677525" y="2114758"/>
                </a:lnTo>
                <a:lnTo>
                  <a:pt x="3678422" y="2073522"/>
                </a:lnTo>
                <a:lnTo>
                  <a:pt x="3678424" y="2032285"/>
                </a:lnTo>
                <a:lnTo>
                  <a:pt x="3678425" y="1991048"/>
                </a:lnTo>
                <a:lnTo>
                  <a:pt x="3677978" y="1949364"/>
                </a:lnTo>
                <a:lnTo>
                  <a:pt x="3677531" y="1908575"/>
                </a:lnTo>
                <a:lnTo>
                  <a:pt x="3677980" y="1866890"/>
                </a:lnTo>
                <a:lnTo>
                  <a:pt x="3678432" y="1826102"/>
                </a:lnTo>
                <a:lnTo>
                  <a:pt x="3678432" y="1784864"/>
                </a:lnTo>
                <a:lnTo>
                  <a:pt x="3678434" y="1743627"/>
                </a:lnTo>
                <a:lnTo>
                  <a:pt x="3678435" y="1701495"/>
                </a:lnTo>
                <a:lnTo>
                  <a:pt x="3677988" y="1660707"/>
                </a:lnTo>
                <a:lnTo>
                  <a:pt x="3677990" y="1619471"/>
                </a:lnTo>
                <a:lnTo>
                  <a:pt x="3678439" y="1578681"/>
                </a:lnTo>
                <a:lnTo>
                  <a:pt x="3678441" y="1537445"/>
                </a:lnTo>
                <a:lnTo>
                  <a:pt x="3677993" y="1495761"/>
                </a:lnTo>
                <a:lnTo>
                  <a:pt x="3678445" y="1454077"/>
                </a:lnTo>
                <a:lnTo>
                  <a:pt x="3677998" y="1413288"/>
                </a:lnTo>
                <a:lnTo>
                  <a:pt x="3677998" y="1372051"/>
                </a:lnTo>
                <a:lnTo>
                  <a:pt x="3677551" y="1365328"/>
                </a:lnTo>
                <a:lnTo>
                  <a:pt x="3678448" y="1357259"/>
                </a:lnTo>
                <a:lnTo>
                  <a:pt x="3678448" y="1348296"/>
                </a:lnTo>
                <a:lnTo>
                  <a:pt x="3678896" y="1339778"/>
                </a:lnTo>
                <a:lnTo>
                  <a:pt x="3679344" y="1331262"/>
                </a:lnTo>
                <a:lnTo>
                  <a:pt x="3680691" y="1320057"/>
                </a:lnTo>
                <a:lnTo>
                  <a:pt x="3682035" y="1309747"/>
                </a:lnTo>
                <a:lnTo>
                  <a:pt x="3683380" y="1300335"/>
                </a:lnTo>
                <a:lnTo>
                  <a:pt x="3685175" y="1289577"/>
                </a:lnTo>
                <a:lnTo>
                  <a:pt x="3686967" y="1278822"/>
                </a:lnTo>
                <a:lnTo>
                  <a:pt x="3689656" y="1268063"/>
                </a:lnTo>
                <a:lnTo>
                  <a:pt x="3691896" y="1258651"/>
                </a:lnTo>
                <a:lnTo>
                  <a:pt x="3695034" y="1248340"/>
                </a:lnTo>
                <a:lnTo>
                  <a:pt x="3697724" y="1237584"/>
                </a:lnTo>
                <a:lnTo>
                  <a:pt x="3701311" y="1227722"/>
                </a:lnTo>
                <a:lnTo>
                  <a:pt x="3705346" y="1216515"/>
                </a:lnTo>
                <a:lnTo>
                  <a:pt x="3709380" y="1207103"/>
                </a:lnTo>
                <a:lnTo>
                  <a:pt x="3714311" y="1196794"/>
                </a:lnTo>
                <a:lnTo>
                  <a:pt x="3718793" y="1186934"/>
                </a:lnTo>
                <a:lnTo>
                  <a:pt x="3723723" y="1175727"/>
                </a:lnTo>
                <a:lnTo>
                  <a:pt x="3729103" y="1165868"/>
                </a:lnTo>
                <a:lnTo>
                  <a:pt x="3735379" y="1155108"/>
                </a:lnTo>
                <a:lnTo>
                  <a:pt x="3741205" y="1144799"/>
                </a:lnTo>
                <a:lnTo>
                  <a:pt x="3747930" y="1135386"/>
                </a:lnTo>
                <a:lnTo>
                  <a:pt x="3755102" y="1124628"/>
                </a:lnTo>
                <a:lnTo>
                  <a:pt x="3762274" y="1113870"/>
                </a:lnTo>
                <a:lnTo>
                  <a:pt x="3771238" y="1103115"/>
                </a:lnTo>
                <a:lnTo>
                  <a:pt x="3779756" y="1092804"/>
                </a:lnTo>
                <a:lnTo>
                  <a:pt x="3788271" y="1083392"/>
                </a:lnTo>
                <a:lnTo>
                  <a:pt x="3798581" y="1072187"/>
                </a:lnTo>
                <a:lnTo>
                  <a:pt x="3809339" y="1062324"/>
                </a:lnTo>
                <a:lnTo>
                  <a:pt x="3820545" y="1052014"/>
                </a:lnTo>
                <a:lnTo>
                  <a:pt x="3832200" y="1042153"/>
                </a:lnTo>
                <a:lnTo>
                  <a:pt x="3846542" y="1030499"/>
                </a:lnTo>
                <a:lnTo>
                  <a:pt x="3861334" y="1020190"/>
                </a:lnTo>
                <a:lnTo>
                  <a:pt x="3877470" y="1010327"/>
                </a:lnTo>
                <a:lnTo>
                  <a:pt x="3893607" y="1000465"/>
                </a:lnTo>
                <a:lnTo>
                  <a:pt x="3905709" y="993742"/>
                </a:lnTo>
                <a:lnTo>
                  <a:pt x="3918709" y="987916"/>
                </a:lnTo>
                <a:lnTo>
                  <a:pt x="3932603" y="982088"/>
                </a:lnTo>
                <a:lnTo>
                  <a:pt x="3945601" y="976260"/>
                </a:lnTo>
                <a:lnTo>
                  <a:pt x="3958600" y="971330"/>
                </a:lnTo>
                <a:lnTo>
                  <a:pt x="3972944" y="966845"/>
                </a:lnTo>
                <a:lnTo>
                  <a:pt x="3987287" y="963261"/>
                </a:lnTo>
                <a:lnTo>
                  <a:pt x="4000734" y="959673"/>
                </a:lnTo>
                <a:lnTo>
                  <a:pt x="4023594" y="954743"/>
                </a:lnTo>
                <a:lnTo>
                  <a:pt x="4046901" y="951156"/>
                </a:lnTo>
                <a:lnTo>
                  <a:pt x="4070658" y="949810"/>
                </a:lnTo>
                <a:lnTo>
                  <a:pt x="4094414" y="948465"/>
                </a:lnTo>
                <a:lnTo>
                  <a:pt x="4118171" y="949810"/>
                </a:lnTo>
                <a:lnTo>
                  <a:pt x="4142373" y="951600"/>
                </a:lnTo>
                <a:lnTo>
                  <a:pt x="4164784" y="955185"/>
                </a:lnTo>
                <a:lnTo>
                  <a:pt x="4188092" y="958771"/>
                </a:lnTo>
                <a:lnTo>
                  <a:pt x="4201987" y="962804"/>
                </a:lnTo>
                <a:lnTo>
                  <a:pt x="4215881" y="966837"/>
                </a:lnTo>
                <a:lnTo>
                  <a:pt x="4230225" y="972216"/>
                </a:lnTo>
                <a:lnTo>
                  <a:pt x="4243670" y="976698"/>
                </a:lnTo>
                <a:lnTo>
                  <a:pt x="4257116" y="982077"/>
                </a:lnTo>
                <a:lnTo>
                  <a:pt x="4270564" y="987455"/>
                </a:lnTo>
                <a:lnTo>
                  <a:pt x="4283115" y="993729"/>
                </a:lnTo>
                <a:lnTo>
                  <a:pt x="4295664" y="1000900"/>
                </a:lnTo>
                <a:lnTo>
                  <a:pt x="4311800" y="1009866"/>
                </a:lnTo>
                <a:lnTo>
                  <a:pt x="4327489" y="1020173"/>
                </a:lnTo>
                <a:lnTo>
                  <a:pt x="4342727" y="1030931"/>
                </a:lnTo>
                <a:lnTo>
                  <a:pt x="4357518" y="1042136"/>
                </a:lnTo>
                <a:lnTo>
                  <a:pt x="4368274" y="1051995"/>
                </a:lnTo>
                <a:lnTo>
                  <a:pt x="4379481" y="1062304"/>
                </a:lnTo>
                <a:lnTo>
                  <a:pt x="4390237" y="1073060"/>
                </a:lnTo>
                <a:lnTo>
                  <a:pt x="4400994" y="1083818"/>
                </a:lnTo>
                <a:lnTo>
                  <a:pt x="4409509" y="1093231"/>
                </a:lnTo>
                <a:lnTo>
                  <a:pt x="4418473" y="1103091"/>
                </a:lnTo>
                <a:lnTo>
                  <a:pt x="4426542" y="1113849"/>
                </a:lnTo>
                <a:lnTo>
                  <a:pt x="4434160" y="1124157"/>
                </a:lnTo>
                <a:lnTo>
                  <a:pt x="4440884" y="1134466"/>
                </a:lnTo>
                <a:lnTo>
                  <a:pt x="4447159" y="1144326"/>
                </a:lnTo>
                <a:lnTo>
                  <a:pt x="4453433" y="1155084"/>
                </a:lnTo>
                <a:lnTo>
                  <a:pt x="4459709" y="1165840"/>
                </a:lnTo>
                <a:lnTo>
                  <a:pt x="4465087" y="1175701"/>
                </a:lnTo>
                <a:lnTo>
                  <a:pt x="4470466" y="1186458"/>
                </a:lnTo>
                <a:lnTo>
                  <a:pt x="4474946" y="1196320"/>
                </a:lnTo>
                <a:lnTo>
                  <a:pt x="4478981" y="1206627"/>
                </a:lnTo>
                <a:lnTo>
                  <a:pt x="4483462" y="1217385"/>
                </a:lnTo>
                <a:lnTo>
                  <a:pt x="4487944" y="1227245"/>
                </a:lnTo>
                <a:lnTo>
                  <a:pt x="4490634" y="1238003"/>
                </a:lnTo>
                <a:lnTo>
                  <a:pt x="4493770" y="1248313"/>
                </a:lnTo>
                <a:lnTo>
                  <a:pt x="4496908" y="1258623"/>
                </a:lnTo>
                <a:lnTo>
                  <a:pt x="4499597" y="1268482"/>
                </a:lnTo>
                <a:lnTo>
                  <a:pt x="4501837" y="1279690"/>
                </a:lnTo>
                <a:lnTo>
                  <a:pt x="4503630" y="1289548"/>
                </a:lnTo>
                <a:lnTo>
                  <a:pt x="4504974" y="1299858"/>
                </a:lnTo>
                <a:lnTo>
                  <a:pt x="4506766" y="1310615"/>
                </a:lnTo>
                <a:lnTo>
                  <a:pt x="4507663" y="1320478"/>
                </a:lnTo>
                <a:lnTo>
                  <a:pt x="4509455" y="1331234"/>
                </a:lnTo>
                <a:lnTo>
                  <a:pt x="4510352" y="1339302"/>
                </a:lnTo>
                <a:lnTo>
                  <a:pt x="4510800" y="1347817"/>
                </a:lnTo>
                <a:lnTo>
                  <a:pt x="4510798" y="1356783"/>
                </a:lnTo>
                <a:lnTo>
                  <a:pt x="4510800" y="1364850"/>
                </a:lnTo>
                <a:lnTo>
                  <a:pt x="4510798" y="1372022"/>
                </a:lnTo>
                <a:lnTo>
                  <a:pt x="4510796" y="1412361"/>
                </a:lnTo>
                <a:lnTo>
                  <a:pt x="4510796" y="1454495"/>
                </a:lnTo>
                <a:lnTo>
                  <a:pt x="4510794" y="1495731"/>
                </a:lnTo>
                <a:lnTo>
                  <a:pt x="4510793" y="1536969"/>
                </a:lnTo>
                <a:lnTo>
                  <a:pt x="4510791" y="1578206"/>
                </a:lnTo>
                <a:lnTo>
                  <a:pt x="4510342" y="1619890"/>
                </a:lnTo>
                <a:lnTo>
                  <a:pt x="4510341" y="1660229"/>
                </a:lnTo>
                <a:lnTo>
                  <a:pt x="4510786" y="1701915"/>
                </a:lnTo>
                <a:lnTo>
                  <a:pt x="4510785" y="1743152"/>
                </a:lnTo>
                <a:lnTo>
                  <a:pt x="4510783" y="1784389"/>
                </a:lnTo>
                <a:lnTo>
                  <a:pt x="4510334" y="1826073"/>
                </a:lnTo>
                <a:lnTo>
                  <a:pt x="4510781" y="1867758"/>
                </a:lnTo>
                <a:lnTo>
                  <a:pt x="4510780" y="1908098"/>
                </a:lnTo>
                <a:lnTo>
                  <a:pt x="4510778" y="1949336"/>
                </a:lnTo>
                <a:lnTo>
                  <a:pt x="4510777" y="1990572"/>
                </a:lnTo>
                <a:lnTo>
                  <a:pt x="4510326" y="2032256"/>
                </a:lnTo>
                <a:lnTo>
                  <a:pt x="4510325" y="2073492"/>
                </a:lnTo>
                <a:lnTo>
                  <a:pt x="4509876" y="2114279"/>
                </a:lnTo>
                <a:lnTo>
                  <a:pt x="4510771" y="2155518"/>
                </a:lnTo>
                <a:lnTo>
                  <a:pt x="4510771" y="2196754"/>
                </a:lnTo>
                <a:lnTo>
                  <a:pt x="4510319" y="2238439"/>
                </a:lnTo>
                <a:lnTo>
                  <a:pt x="4510318" y="2279676"/>
                </a:lnTo>
                <a:lnTo>
                  <a:pt x="4510766" y="2321359"/>
                </a:lnTo>
                <a:lnTo>
                  <a:pt x="4510317" y="2362149"/>
                </a:lnTo>
                <a:lnTo>
                  <a:pt x="4510763" y="2402936"/>
                </a:lnTo>
                <a:lnTo>
                  <a:pt x="4510761" y="2444172"/>
                </a:lnTo>
                <a:lnTo>
                  <a:pt x="4510311" y="2485858"/>
                </a:lnTo>
                <a:lnTo>
                  <a:pt x="4510310" y="2527095"/>
                </a:lnTo>
                <a:lnTo>
                  <a:pt x="4510756" y="2568780"/>
                </a:lnTo>
                <a:lnTo>
                  <a:pt x="4510756" y="2609119"/>
                </a:lnTo>
                <a:lnTo>
                  <a:pt x="4510754" y="2650356"/>
                </a:lnTo>
                <a:lnTo>
                  <a:pt x="4510305" y="2692042"/>
                </a:lnTo>
                <a:lnTo>
                  <a:pt x="4510304" y="2733278"/>
                </a:lnTo>
                <a:lnTo>
                  <a:pt x="4510750" y="2774963"/>
                </a:lnTo>
                <a:lnTo>
                  <a:pt x="4510749" y="2816200"/>
                </a:lnTo>
                <a:lnTo>
                  <a:pt x="4510747" y="2856539"/>
                </a:lnTo>
                <a:lnTo>
                  <a:pt x="4510296" y="2898225"/>
                </a:lnTo>
                <a:lnTo>
                  <a:pt x="4510295" y="2939460"/>
                </a:lnTo>
                <a:lnTo>
                  <a:pt x="4510293" y="2980697"/>
                </a:lnTo>
                <a:lnTo>
                  <a:pt x="4510740" y="3022382"/>
                </a:lnTo>
                <a:lnTo>
                  <a:pt x="4510291" y="3064067"/>
                </a:lnTo>
                <a:lnTo>
                  <a:pt x="4510290" y="3104406"/>
                </a:lnTo>
                <a:lnTo>
                  <a:pt x="4510288" y="3145643"/>
                </a:lnTo>
                <a:lnTo>
                  <a:pt x="4510287" y="3186880"/>
                </a:lnTo>
                <a:lnTo>
                  <a:pt x="4510732" y="3228565"/>
                </a:lnTo>
                <a:lnTo>
                  <a:pt x="4510283" y="3270250"/>
                </a:lnTo>
                <a:lnTo>
                  <a:pt x="4509834" y="3311039"/>
                </a:lnTo>
                <a:lnTo>
                  <a:pt x="4510281" y="3351827"/>
                </a:lnTo>
                <a:lnTo>
                  <a:pt x="4510280" y="3393064"/>
                </a:lnTo>
                <a:lnTo>
                  <a:pt x="4510278" y="3434301"/>
                </a:lnTo>
                <a:lnTo>
                  <a:pt x="4510725" y="3475985"/>
                </a:lnTo>
                <a:lnTo>
                  <a:pt x="4510276" y="3517670"/>
                </a:lnTo>
                <a:lnTo>
                  <a:pt x="4509825" y="3558458"/>
                </a:lnTo>
                <a:lnTo>
                  <a:pt x="4510272" y="3599247"/>
                </a:lnTo>
                <a:lnTo>
                  <a:pt x="4510271" y="3640484"/>
                </a:lnTo>
                <a:lnTo>
                  <a:pt x="4510717" y="3682168"/>
                </a:lnTo>
                <a:lnTo>
                  <a:pt x="4510268" y="3705924"/>
                </a:lnTo>
                <a:lnTo>
                  <a:pt x="4510269" y="3714886"/>
                </a:lnTo>
                <a:lnTo>
                  <a:pt x="4510268" y="3723853"/>
                </a:lnTo>
                <a:lnTo>
                  <a:pt x="4511164" y="3733713"/>
                </a:lnTo>
                <a:lnTo>
                  <a:pt x="4512061" y="3744471"/>
                </a:lnTo>
                <a:lnTo>
                  <a:pt x="4512956" y="3754332"/>
                </a:lnTo>
                <a:lnTo>
                  <a:pt x="4514300" y="3764640"/>
                </a:lnTo>
                <a:lnTo>
                  <a:pt x="4515645" y="3774949"/>
                </a:lnTo>
                <a:lnTo>
                  <a:pt x="4517886" y="3785258"/>
                </a:lnTo>
                <a:lnTo>
                  <a:pt x="4519678" y="3796018"/>
                </a:lnTo>
                <a:lnTo>
                  <a:pt x="4522367" y="3805877"/>
                </a:lnTo>
                <a:lnTo>
                  <a:pt x="4525056" y="3816635"/>
                </a:lnTo>
                <a:lnTo>
                  <a:pt x="4528192" y="3826943"/>
                </a:lnTo>
                <a:lnTo>
                  <a:pt x="4531331" y="3837252"/>
                </a:lnTo>
                <a:lnTo>
                  <a:pt x="4534916" y="3847113"/>
                </a:lnTo>
                <a:lnTo>
                  <a:pt x="4538949" y="3857422"/>
                </a:lnTo>
                <a:lnTo>
                  <a:pt x="4542535" y="3868178"/>
                </a:lnTo>
                <a:lnTo>
                  <a:pt x="4547018" y="3878040"/>
                </a:lnTo>
                <a:lnTo>
                  <a:pt x="4551946" y="3888349"/>
                </a:lnTo>
                <a:lnTo>
                  <a:pt x="4557775" y="3898658"/>
                </a:lnTo>
                <a:lnTo>
                  <a:pt x="4563152" y="3909416"/>
                </a:lnTo>
                <a:lnTo>
                  <a:pt x="4568978" y="3918829"/>
                </a:lnTo>
                <a:lnTo>
                  <a:pt x="4575254" y="3929584"/>
                </a:lnTo>
                <a:lnTo>
                  <a:pt x="4582424" y="3940342"/>
                </a:lnTo>
                <a:lnTo>
                  <a:pt x="4589595" y="3951099"/>
                </a:lnTo>
                <a:lnTo>
                  <a:pt x="4597663" y="3960960"/>
                </a:lnTo>
                <a:lnTo>
                  <a:pt x="4605283" y="3971268"/>
                </a:lnTo>
                <a:lnTo>
                  <a:pt x="4614247" y="3981129"/>
                </a:lnTo>
                <a:lnTo>
                  <a:pt x="4624107" y="3991887"/>
                </a:lnTo>
                <a:lnTo>
                  <a:pt x="4633967" y="4001747"/>
                </a:lnTo>
                <a:lnTo>
                  <a:pt x="4644276" y="4012056"/>
                </a:lnTo>
                <a:lnTo>
                  <a:pt x="4656378" y="4023260"/>
                </a:lnTo>
                <a:lnTo>
                  <a:pt x="4669825" y="4033122"/>
                </a:lnTo>
                <a:lnTo>
                  <a:pt x="4682374" y="4043878"/>
                </a:lnTo>
                <a:lnTo>
                  <a:pt x="4696717" y="4053738"/>
                </a:lnTo>
                <a:lnTo>
                  <a:pt x="4716438" y="4065391"/>
                </a:lnTo>
                <a:lnTo>
                  <a:pt x="4735711" y="4075700"/>
                </a:lnTo>
                <a:lnTo>
                  <a:pt x="4755882" y="4086009"/>
                </a:lnTo>
                <a:lnTo>
                  <a:pt x="4776949" y="4094524"/>
                </a:lnTo>
                <a:lnTo>
                  <a:pt x="4794878" y="4100798"/>
                </a:lnTo>
                <a:lnTo>
                  <a:pt x="4812359" y="4106625"/>
                </a:lnTo>
                <a:lnTo>
                  <a:pt x="4830287" y="4111105"/>
                </a:lnTo>
                <a:lnTo>
                  <a:pt x="4849112" y="4114691"/>
                </a:lnTo>
                <a:lnTo>
                  <a:pt x="4867936" y="4118277"/>
                </a:lnTo>
                <a:lnTo>
                  <a:pt x="4887211" y="4120519"/>
                </a:lnTo>
                <a:lnTo>
                  <a:pt x="4906484" y="4121862"/>
                </a:lnTo>
                <a:lnTo>
                  <a:pt x="4926206" y="4121861"/>
                </a:lnTo>
                <a:lnTo>
                  <a:pt x="4946824" y="4121861"/>
                </a:lnTo>
                <a:lnTo>
                  <a:pt x="4965649" y="4120963"/>
                </a:lnTo>
                <a:lnTo>
                  <a:pt x="4984474" y="4118272"/>
                </a:lnTo>
                <a:lnTo>
                  <a:pt x="5003750" y="4115134"/>
                </a:lnTo>
                <a:lnTo>
                  <a:pt x="5022126" y="4111100"/>
                </a:lnTo>
                <a:lnTo>
                  <a:pt x="5040057" y="4106618"/>
                </a:lnTo>
                <a:lnTo>
                  <a:pt x="5057985" y="4101237"/>
                </a:lnTo>
                <a:lnTo>
                  <a:pt x="5075914" y="4094065"/>
                </a:lnTo>
                <a:lnTo>
                  <a:pt x="5096532" y="4085997"/>
                </a:lnTo>
                <a:lnTo>
                  <a:pt x="5116702" y="4075687"/>
                </a:lnTo>
                <a:lnTo>
                  <a:pt x="5136424" y="4064928"/>
                </a:lnTo>
                <a:lnTo>
                  <a:pt x="5156147" y="4053275"/>
                </a:lnTo>
                <a:lnTo>
                  <a:pt x="5169593" y="4043414"/>
                </a:lnTo>
                <a:lnTo>
                  <a:pt x="5182593" y="4033104"/>
                </a:lnTo>
                <a:lnTo>
                  <a:pt x="5196040" y="4023244"/>
                </a:lnTo>
                <a:lnTo>
                  <a:pt x="5208591" y="4011588"/>
                </a:lnTo>
                <a:lnTo>
                  <a:pt x="5218452" y="4001726"/>
                </a:lnTo>
                <a:lnTo>
                  <a:pt x="5228761" y="3991417"/>
                </a:lnTo>
                <a:lnTo>
                  <a:pt x="5238175" y="3981108"/>
                </a:lnTo>
                <a:lnTo>
                  <a:pt x="5247139" y="3971246"/>
                </a:lnTo>
                <a:lnTo>
                  <a:pt x="5254759" y="3960938"/>
                </a:lnTo>
                <a:lnTo>
                  <a:pt x="5262829" y="3951076"/>
                </a:lnTo>
                <a:lnTo>
                  <a:pt x="5270000" y="3940318"/>
                </a:lnTo>
                <a:lnTo>
                  <a:pt x="5277170" y="3929560"/>
                </a:lnTo>
                <a:lnTo>
                  <a:pt x="5283449" y="3918803"/>
                </a:lnTo>
                <a:lnTo>
                  <a:pt x="5290171" y="3909390"/>
                </a:lnTo>
                <a:lnTo>
                  <a:pt x="5294655" y="3898632"/>
                </a:lnTo>
                <a:lnTo>
                  <a:pt x="5300481" y="3888323"/>
                </a:lnTo>
                <a:lnTo>
                  <a:pt x="5305411" y="3878015"/>
                </a:lnTo>
                <a:lnTo>
                  <a:pt x="5309895" y="3868153"/>
                </a:lnTo>
                <a:lnTo>
                  <a:pt x="5313929" y="3856948"/>
                </a:lnTo>
                <a:lnTo>
                  <a:pt x="5317963" y="3846637"/>
                </a:lnTo>
                <a:lnTo>
                  <a:pt x="5321102" y="3836328"/>
                </a:lnTo>
                <a:lnTo>
                  <a:pt x="5324687" y="3826467"/>
                </a:lnTo>
                <a:lnTo>
                  <a:pt x="5327824" y="3816158"/>
                </a:lnTo>
                <a:lnTo>
                  <a:pt x="5330963" y="3805849"/>
                </a:lnTo>
                <a:lnTo>
                  <a:pt x="5333204" y="3795539"/>
                </a:lnTo>
                <a:lnTo>
                  <a:pt x="5334550" y="3785229"/>
                </a:lnTo>
                <a:lnTo>
                  <a:pt x="5336791" y="3774922"/>
                </a:lnTo>
                <a:lnTo>
                  <a:pt x="5338583" y="3764163"/>
                </a:lnTo>
                <a:lnTo>
                  <a:pt x="5339480" y="3754303"/>
                </a:lnTo>
                <a:lnTo>
                  <a:pt x="5340826" y="3743994"/>
                </a:lnTo>
                <a:lnTo>
                  <a:pt x="5341274" y="3733683"/>
                </a:lnTo>
                <a:lnTo>
                  <a:pt x="5342172" y="3722927"/>
                </a:lnTo>
                <a:lnTo>
                  <a:pt x="5342620" y="3714411"/>
                </a:lnTo>
                <a:lnTo>
                  <a:pt x="5342621" y="3705446"/>
                </a:lnTo>
                <a:lnTo>
                  <a:pt x="5342622" y="3682139"/>
                </a:lnTo>
                <a:lnTo>
                  <a:pt x="5342622" y="3640903"/>
                </a:lnTo>
                <a:lnTo>
                  <a:pt x="5342624" y="3598768"/>
                </a:lnTo>
                <a:lnTo>
                  <a:pt x="5343074" y="3557980"/>
                </a:lnTo>
                <a:lnTo>
                  <a:pt x="5342627" y="3517191"/>
                </a:lnTo>
                <a:lnTo>
                  <a:pt x="5342629" y="3475955"/>
                </a:lnTo>
                <a:lnTo>
                  <a:pt x="5342629" y="3434719"/>
                </a:lnTo>
                <a:lnTo>
                  <a:pt x="5342631" y="3392584"/>
                </a:lnTo>
                <a:lnTo>
                  <a:pt x="5342634" y="3351349"/>
                </a:lnTo>
                <a:lnTo>
                  <a:pt x="5343081" y="3310561"/>
                </a:lnTo>
                <a:lnTo>
                  <a:pt x="5342636" y="3269773"/>
                </a:lnTo>
                <a:lnTo>
                  <a:pt x="5342637" y="3228537"/>
                </a:lnTo>
                <a:lnTo>
                  <a:pt x="5342639" y="3187299"/>
                </a:lnTo>
                <a:lnTo>
                  <a:pt x="5342639" y="3145168"/>
                </a:lnTo>
                <a:lnTo>
                  <a:pt x="5342641" y="3103930"/>
                </a:lnTo>
                <a:lnTo>
                  <a:pt x="5342644" y="3063589"/>
                </a:lnTo>
                <a:lnTo>
                  <a:pt x="5342644" y="3022353"/>
                </a:lnTo>
                <a:lnTo>
                  <a:pt x="5342644" y="2981117"/>
                </a:lnTo>
                <a:lnTo>
                  <a:pt x="5342646" y="2938984"/>
                </a:lnTo>
                <a:lnTo>
                  <a:pt x="5342648" y="2897747"/>
                </a:lnTo>
                <a:lnTo>
                  <a:pt x="5342649" y="2856510"/>
                </a:lnTo>
                <a:lnTo>
                  <a:pt x="5342651" y="2816170"/>
                </a:lnTo>
                <a:lnTo>
                  <a:pt x="5342653" y="2774933"/>
                </a:lnTo>
                <a:lnTo>
                  <a:pt x="5343102" y="2733249"/>
                </a:lnTo>
                <a:lnTo>
                  <a:pt x="5342655" y="2691563"/>
                </a:lnTo>
                <a:lnTo>
                  <a:pt x="5342658" y="2650328"/>
                </a:lnTo>
                <a:lnTo>
                  <a:pt x="5342659" y="2609090"/>
                </a:lnTo>
                <a:lnTo>
                  <a:pt x="5342661" y="2568751"/>
                </a:lnTo>
                <a:lnTo>
                  <a:pt x="5343110" y="2527066"/>
                </a:lnTo>
                <a:lnTo>
                  <a:pt x="5342662" y="2485380"/>
                </a:lnTo>
                <a:lnTo>
                  <a:pt x="5342665" y="2444145"/>
                </a:lnTo>
                <a:lnTo>
                  <a:pt x="5342666" y="2402908"/>
                </a:lnTo>
                <a:lnTo>
                  <a:pt x="5343115" y="2361223"/>
                </a:lnTo>
                <a:lnTo>
                  <a:pt x="5343117" y="2320884"/>
                </a:lnTo>
                <a:lnTo>
                  <a:pt x="5343117" y="2279646"/>
                </a:lnTo>
                <a:lnTo>
                  <a:pt x="5342672" y="2237961"/>
                </a:lnTo>
                <a:lnTo>
                  <a:pt x="5342673" y="2196724"/>
                </a:lnTo>
                <a:lnTo>
                  <a:pt x="5342673" y="2155488"/>
                </a:lnTo>
                <a:lnTo>
                  <a:pt x="5342676" y="2115148"/>
                </a:lnTo>
                <a:lnTo>
                  <a:pt x="5343125" y="2073463"/>
                </a:lnTo>
                <a:lnTo>
                  <a:pt x="5342678" y="2031778"/>
                </a:lnTo>
                <a:lnTo>
                  <a:pt x="5342681" y="1990541"/>
                </a:lnTo>
                <a:lnTo>
                  <a:pt x="5342681" y="1949305"/>
                </a:lnTo>
                <a:lnTo>
                  <a:pt x="5343133" y="1907620"/>
                </a:lnTo>
                <a:lnTo>
                  <a:pt x="5343132" y="1885210"/>
                </a:lnTo>
                <a:lnTo>
                  <a:pt x="5343134" y="1876245"/>
                </a:lnTo>
                <a:lnTo>
                  <a:pt x="5343580" y="1866832"/>
                </a:lnTo>
                <a:lnTo>
                  <a:pt x="5344030" y="1856523"/>
                </a:lnTo>
                <a:lnTo>
                  <a:pt x="5345375" y="1846215"/>
                </a:lnTo>
                <a:lnTo>
                  <a:pt x="5345374" y="1835457"/>
                </a:lnTo>
                <a:lnTo>
                  <a:pt x="5347615" y="1826044"/>
                </a:lnTo>
                <a:lnTo>
                  <a:pt x="5349410" y="1815286"/>
                </a:lnTo>
                <a:lnTo>
                  <a:pt x="5350755" y="1804978"/>
                </a:lnTo>
                <a:lnTo>
                  <a:pt x="5352996" y="1794667"/>
                </a:lnTo>
                <a:lnTo>
                  <a:pt x="5355239" y="1784359"/>
                </a:lnTo>
                <a:lnTo>
                  <a:pt x="5357927" y="1773601"/>
                </a:lnTo>
                <a:lnTo>
                  <a:pt x="5361066" y="1763292"/>
                </a:lnTo>
                <a:lnTo>
                  <a:pt x="5364203" y="1752983"/>
                </a:lnTo>
                <a:lnTo>
                  <a:pt x="5367788" y="1743122"/>
                </a:lnTo>
                <a:lnTo>
                  <a:pt x="5371376" y="1732364"/>
                </a:lnTo>
                <a:lnTo>
                  <a:pt x="5375859" y="1722503"/>
                </a:lnTo>
                <a:lnTo>
                  <a:pt x="5380790" y="1712194"/>
                </a:lnTo>
                <a:lnTo>
                  <a:pt x="5385272" y="1701436"/>
                </a:lnTo>
                <a:lnTo>
                  <a:pt x="5391100" y="1691127"/>
                </a:lnTo>
                <a:lnTo>
                  <a:pt x="5396029" y="1680816"/>
                </a:lnTo>
                <a:lnTo>
                  <a:pt x="5402306" y="1670060"/>
                </a:lnTo>
                <a:lnTo>
                  <a:pt x="5408132" y="1660647"/>
                </a:lnTo>
                <a:lnTo>
                  <a:pt x="5415752" y="1650338"/>
                </a:lnTo>
                <a:lnTo>
                  <a:pt x="5422925" y="1639580"/>
                </a:lnTo>
                <a:lnTo>
                  <a:pt x="5430546" y="1629270"/>
                </a:lnTo>
                <a:lnTo>
                  <a:pt x="5438613" y="1619410"/>
                </a:lnTo>
                <a:lnTo>
                  <a:pt x="5448475" y="1608651"/>
                </a:lnTo>
                <a:lnTo>
                  <a:pt x="5457440" y="1597894"/>
                </a:lnTo>
                <a:lnTo>
                  <a:pt x="5467748" y="1587584"/>
                </a:lnTo>
                <a:lnTo>
                  <a:pt x="5478507" y="1578619"/>
                </a:lnTo>
                <a:lnTo>
                  <a:pt x="5491057" y="1566966"/>
                </a:lnTo>
                <a:lnTo>
                  <a:pt x="5503608" y="1556208"/>
                </a:lnTo>
                <a:lnTo>
                  <a:pt x="5517054" y="1546347"/>
                </a:lnTo>
                <a:lnTo>
                  <a:pt x="5530950" y="1536933"/>
                </a:lnTo>
                <a:lnTo>
                  <a:pt x="5550672" y="1525279"/>
                </a:lnTo>
                <a:lnTo>
                  <a:pt x="5570842" y="1514072"/>
                </a:lnTo>
                <a:lnTo>
                  <a:pt x="5591460" y="1504210"/>
                </a:lnTo>
                <a:lnTo>
                  <a:pt x="5612978" y="1495246"/>
                </a:lnTo>
                <a:lnTo>
                  <a:pt x="5630008" y="1489865"/>
                </a:lnTo>
                <a:lnTo>
                  <a:pt x="5647489" y="1484039"/>
                </a:lnTo>
                <a:lnTo>
                  <a:pt x="5665420" y="1479556"/>
                </a:lnTo>
                <a:lnTo>
                  <a:pt x="5684244" y="1475969"/>
                </a:lnTo>
                <a:lnTo>
                  <a:pt x="5702174" y="1472383"/>
                </a:lnTo>
                <a:lnTo>
                  <a:pt x="5720552" y="1471038"/>
                </a:lnTo>
                <a:lnTo>
                  <a:pt x="5740273" y="1469243"/>
                </a:lnTo>
                <a:lnTo>
                  <a:pt x="5759098" y="1469244"/>
                </a:lnTo>
                <a:lnTo>
                  <a:pt x="5778372" y="1469690"/>
                </a:lnTo>
                <a:lnTo>
                  <a:pt x="5797645" y="1471035"/>
                </a:lnTo>
                <a:lnTo>
                  <a:pt x="5816023" y="1472377"/>
                </a:lnTo>
                <a:lnTo>
                  <a:pt x="5835295" y="1475515"/>
                </a:lnTo>
                <a:lnTo>
                  <a:pt x="5852777" y="1479550"/>
                </a:lnTo>
                <a:lnTo>
                  <a:pt x="5870706" y="1484032"/>
                </a:lnTo>
                <a:lnTo>
                  <a:pt x="5888185" y="1489858"/>
                </a:lnTo>
                <a:lnTo>
                  <a:pt x="5905667" y="1495685"/>
                </a:lnTo>
                <a:lnTo>
                  <a:pt x="5927183" y="1503750"/>
                </a:lnTo>
                <a:lnTo>
                  <a:pt x="5947350" y="1514059"/>
                </a:lnTo>
                <a:lnTo>
                  <a:pt x="5967520" y="1525263"/>
                </a:lnTo>
                <a:lnTo>
                  <a:pt x="5987241" y="1536916"/>
                </a:lnTo>
                <a:lnTo>
                  <a:pt x="6001137" y="1546330"/>
                </a:lnTo>
                <a:lnTo>
                  <a:pt x="6014583" y="1556188"/>
                </a:lnTo>
                <a:lnTo>
                  <a:pt x="6027134" y="1566947"/>
                </a:lnTo>
                <a:lnTo>
                  <a:pt x="6040579" y="1577704"/>
                </a:lnTo>
                <a:lnTo>
                  <a:pt x="6050439" y="1587564"/>
                </a:lnTo>
                <a:lnTo>
                  <a:pt x="6060749" y="1597874"/>
                </a:lnTo>
                <a:lnTo>
                  <a:pt x="6069712" y="1608630"/>
                </a:lnTo>
                <a:lnTo>
                  <a:pt x="6079573" y="1619387"/>
                </a:lnTo>
                <a:lnTo>
                  <a:pt x="6087641" y="1629246"/>
                </a:lnTo>
                <a:lnTo>
                  <a:pt x="6095260" y="1639557"/>
                </a:lnTo>
                <a:lnTo>
                  <a:pt x="6102431" y="1650314"/>
                </a:lnTo>
                <a:lnTo>
                  <a:pt x="6110050" y="1660622"/>
                </a:lnTo>
                <a:lnTo>
                  <a:pt x="6115877" y="1670035"/>
                </a:lnTo>
                <a:lnTo>
                  <a:pt x="6122152" y="1680793"/>
                </a:lnTo>
                <a:lnTo>
                  <a:pt x="6127531" y="1690653"/>
                </a:lnTo>
                <a:lnTo>
                  <a:pt x="6132908" y="1701410"/>
                </a:lnTo>
                <a:lnTo>
                  <a:pt x="6137391" y="1712167"/>
                </a:lnTo>
                <a:lnTo>
                  <a:pt x="6141872" y="1722028"/>
                </a:lnTo>
                <a:lnTo>
                  <a:pt x="6146802" y="1732337"/>
                </a:lnTo>
                <a:lnTo>
                  <a:pt x="6150389" y="1743094"/>
                </a:lnTo>
                <a:lnTo>
                  <a:pt x="6153974" y="1752956"/>
                </a:lnTo>
                <a:lnTo>
                  <a:pt x="6157111" y="1763264"/>
                </a:lnTo>
                <a:lnTo>
                  <a:pt x="6160247" y="1773573"/>
                </a:lnTo>
                <a:lnTo>
                  <a:pt x="6162937" y="1784329"/>
                </a:lnTo>
                <a:lnTo>
                  <a:pt x="6165178" y="1794638"/>
                </a:lnTo>
                <a:lnTo>
                  <a:pt x="6166970" y="1804500"/>
                </a:lnTo>
                <a:lnTo>
                  <a:pt x="6168763" y="1815256"/>
                </a:lnTo>
                <a:lnTo>
                  <a:pt x="6171451" y="1825120"/>
                </a:lnTo>
                <a:lnTo>
                  <a:pt x="6172349" y="1834979"/>
                </a:lnTo>
                <a:lnTo>
                  <a:pt x="6172795" y="1846186"/>
                </a:lnTo>
                <a:lnTo>
                  <a:pt x="6173692" y="1856045"/>
                </a:lnTo>
                <a:lnTo>
                  <a:pt x="6174587" y="1866802"/>
                </a:lnTo>
                <a:lnTo>
                  <a:pt x="6175036" y="1876215"/>
                </a:lnTo>
                <a:lnTo>
                  <a:pt x="6175034" y="1885180"/>
                </a:lnTo>
                <a:lnTo>
                  <a:pt x="6175034" y="1907591"/>
                </a:lnTo>
                <a:lnTo>
                  <a:pt x="6175033" y="1948828"/>
                </a:lnTo>
                <a:lnTo>
                  <a:pt x="6175479" y="1990512"/>
                </a:lnTo>
                <a:lnTo>
                  <a:pt x="6175477" y="2031749"/>
                </a:lnTo>
                <a:lnTo>
                  <a:pt x="6175028" y="2073434"/>
                </a:lnTo>
                <a:lnTo>
                  <a:pt x="6175477" y="2114223"/>
                </a:lnTo>
                <a:lnTo>
                  <a:pt x="6175026" y="2155011"/>
                </a:lnTo>
                <a:lnTo>
                  <a:pt x="6175025" y="2196248"/>
                </a:lnTo>
                <a:lnTo>
                  <a:pt x="6175471" y="2237933"/>
                </a:lnTo>
                <a:lnTo>
                  <a:pt x="6175022" y="2279617"/>
                </a:lnTo>
                <a:lnTo>
                  <a:pt x="6175019" y="2320854"/>
                </a:lnTo>
                <a:lnTo>
                  <a:pt x="6175466" y="2361642"/>
                </a:lnTo>
                <a:lnTo>
                  <a:pt x="6175018" y="2402432"/>
                </a:lnTo>
                <a:lnTo>
                  <a:pt x="6175465" y="2444115"/>
                </a:lnTo>
                <a:lnTo>
                  <a:pt x="6175015" y="2485801"/>
                </a:lnTo>
                <a:lnTo>
                  <a:pt x="6175013" y="2527038"/>
                </a:lnTo>
                <a:lnTo>
                  <a:pt x="6175460" y="2567825"/>
                </a:lnTo>
                <a:lnTo>
                  <a:pt x="6175458" y="2609062"/>
                </a:lnTo>
                <a:lnTo>
                  <a:pt x="6175009" y="2649849"/>
                </a:lnTo>
                <a:lnTo>
                  <a:pt x="6175006" y="2691983"/>
                </a:lnTo>
                <a:lnTo>
                  <a:pt x="6175004" y="2733220"/>
                </a:lnTo>
                <a:lnTo>
                  <a:pt x="6175004" y="2774456"/>
                </a:lnTo>
                <a:lnTo>
                  <a:pt x="6175451" y="2815246"/>
                </a:lnTo>
                <a:lnTo>
                  <a:pt x="6175898" y="2856928"/>
                </a:lnTo>
                <a:lnTo>
                  <a:pt x="6174999" y="2898167"/>
                </a:lnTo>
                <a:lnTo>
                  <a:pt x="6174999" y="2939402"/>
                </a:lnTo>
                <a:lnTo>
                  <a:pt x="6174998" y="2980639"/>
                </a:lnTo>
                <a:lnTo>
                  <a:pt x="6174997" y="3021876"/>
                </a:lnTo>
                <a:lnTo>
                  <a:pt x="6175444" y="3062665"/>
                </a:lnTo>
                <a:lnTo>
                  <a:pt x="6174993" y="3103453"/>
                </a:lnTo>
                <a:lnTo>
                  <a:pt x="6174992" y="3145585"/>
                </a:lnTo>
                <a:lnTo>
                  <a:pt x="6174991" y="3186823"/>
                </a:lnTo>
                <a:lnTo>
                  <a:pt x="6174990" y="3228060"/>
                </a:lnTo>
                <a:lnTo>
                  <a:pt x="6174987" y="3269295"/>
                </a:lnTo>
                <a:lnTo>
                  <a:pt x="6175883" y="3310533"/>
                </a:lnTo>
                <a:lnTo>
                  <a:pt x="6174985" y="3351768"/>
                </a:lnTo>
                <a:lnTo>
                  <a:pt x="6174984" y="3393005"/>
                </a:lnTo>
                <a:lnTo>
                  <a:pt x="6174980" y="3434241"/>
                </a:lnTo>
                <a:lnTo>
                  <a:pt x="6174979" y="3475478"/>
                </a:lnTo>
                <a:lnTo>
                  <a:pt x="6174530" y="3517163"/>
                </a:lnTo>
                <a:lnTo>
                  <a:pt x="6175425" y="3558399"/>
                </a:lnTo>
                <a:lnTo>
                  <a:pt x="6174977" y="3599189"/>
                </a:lnTo>
                <a:lnTo>
                  <a:pt x="6174973" y="3640425"/>
                </a:lnTo>
                <a:lnTo>
                  <a:pt x="6174973" y="3681661"/>
                </a:lnTo>
                <a:lnTo>
                  <a:pt x="6174524" y="3723346"/>
                </a:lnTo>
                <a:lnTo>
                  <a:pt x="6174970" y="3765031"/>
                </a:lnTo>
                <a:lnTo>
                  <a:pt x="6175417" y="3805819"/>
                </a:lnTo>
                <a:lnTo>
                  <a:pt x="6174966" y="3846608"/>
                </a:lnTo>
                <a:lnTo>
                  <a:pt x="6174965" y="3887845"/>
                </a:lnTo>
                <a:lnTo>
                  <a:pt x="6174517" y="3929530"/>
                </a:lnTo>
                <a:lnTo>
                  <a:pt x="6174514" y="3970766"/>
                </a:lnTo>
                <a:lnTo>
                  <a:pt x="6175410" y="4012003"/>
                </a:lnTo>
                <a:lnTo>
                  <a:pt x="6174960" y="4052791"/>
                </a:lnTo>
                <a:lnTo>
                  <a:pt x="6174958" y="4094028"/>
                </a:lnTo>
                <a:lnTo>
                  <a:pt x="6174958" y="4135264"/>
                </a:lnTo>
                <a:lnTo>
                  <a:pt x="6174507" y="4176949"/>
                </a:lnTo>
                <a:lnTo>
                  <a:pt x="6174956" y="4218634"/>
                </a:lnTo>
                <a:lnTo>
                  <a:pt x="6175400" y="4259422"/>
                </a:lnTo>
                <a:lnTo>
                  <a:pt x="6174951" y="4300212"/>
                </a:lnTo>
                <a:lnTo>
                  <a:pt x="6174950" y="4341446"/>
                </a:lnTo>
                <a:lnTo>
                  <a:pt x="6174500" y="4383132"/>
                </a:lnTo>
                <a:lnTo>
                  <a:pt x="6174499" y="4424368"/>
                </a:lnTo>
                <a:lnTo>
                  <a:pt x="6174946" y="4466052"/>
                </a:lnTo>
                <a:lnTo>
                  <a:pt x="6175393" y="4506841"/>
                </a:lnTo>
                <a:lnTo>
                  <a:pt x="6174942" y="4547629"/>
                </a:lnTo>
                <a:lnTo>
                  <a:pt x="6174492" y="4589316"/>
                </a:lnTo>
                <a:lnTo>
                  <a:pt x="6174491" y="4630553"/>
                </a:lnTo>
                <a:lnTo>
                  <a:pt x="6174938" y="4672235"/>
                </a:lnTo>
                <a:lnTo>
                  <a:pt x="6174938" y="4713473"/>
                </a:lnTo>
                <a:lnTo>
                  <a:pt x="6175385" y="4754261"/>
                </a:lnTo>
                <a:lnTo>
                  <a:pt x="6174485" y="4795498"/>
                </a:lnTo>
                <a:lnTo>
                  <a:pt x="6174485" y="4836734"/>
                </a:lnTo>
                <a:lnTo>
                  <a:pt x="6174483" y="4877970"/>
                </a:lnTo>
                <a:lnTo>
                  <a:pt x="6174930" y="4919656"/>
                </a:lnTo>
                <a:lnTo>
                  <a:pt x="6174482" y="4961341"/>
                </a:lnTo>
                <a:lnTo>
                  <a:pt x="6174925" y="5002129"/>
                </a:lnTo>
                <a:lnTo>
                  <a:pt x="6174479" y="5042917"/>
                </a:lnTo>
                <a:lnTo>
                  <a:pt x="6174476" y="5084153"/>
                </a:lnTo>
                <a:lnTo>
                  <a:pt x="6174923" y="5125840"/>
                </a:lnTo>
                <a:lnTo>
                  <a:pt x="6174920" y="5167075"/>
                </a:lnTo>
                <a:lnTo>
                  <a:pt x="6175367" y="5207864"/>
                </a:lnTo>
                <a:lnTo>
                  <a:pt x="6174470" y="5249099"/>
                </a:lnTo>
                <a:lnTo>
                  <a:pt x="6174468" y="5290336"/>
                </a:lnTo>
                <a:lnTo>
                  <a:pt x="6174467" y="5331574"/>
                </a:lnTo>
                <a:lnTo>
                  <a:pt x="6174913" y="5373258"/>
                </a:lnTo>
                <a:lnTo>
                  <a:pt x="6174464" y="5414944"/>
                </a:lnTo>
                <a:lnTo>
                  <a:pt x="6174913" y="5455731"/>
                </a:lnTo>
                <a:lnTo>
                  <a:pt x="6174461" y="5496520"/>
                </a:lnTo>
                <a:lnTo>
                  <a:pt x="6174459" y="5537758"/>
                </a:lnTo>
                <a:lnTo>
                  <a:pt x="6174906" y="5579441"/>
                </a:lnTo>
                <a:lnTo>
                  <a:pt x="6174457" y="5621126"/>
                </a:lnTo>
                <a:lnTo>
                  <a:pt x="6174456" y="5662363"/>
                </a:lnTo>
                <a:lnTo>
                  <a:pt x="6174901" y="5703151"/>
                </a:lnTo>
                <a:lnTo>
                  <a:pt x="6174453" y="5743941"/>
                </a:lnTo>
                <a:lnTo>
                  <a:pt x="6174450" y="5785176"/>
                </a:lnTo>
                <a:lnTo>
                  <a:pt x="6174450" y="5827310"/>
                </a:lnTo>
                <a:lnTo>
                  <a:pt x="6174449" y="5868546"/>
                </a:lnTo>
                <a:lnTo>
                  <a:pt x="6174447" y="5909781"/>
                </a:lnTo>
                <a:lnTo>
                  <a:pt x="6174893" y="5950571"/>
                </a:lnTo>
                <a:lnTo>
                  <a:pt x="6174443" y="5991359"/>
                </a:lnTo>
                <a:lnTo>
                  <a:pt x="6174443" y="6033492"/>
                </a:lnTo>
                <a:lnTo>
                  <a:pt x="6174440" y="6074728"/>
                </a:lnTo>
                <a:lnTo>
                  <a:pt x="6174440" y="6115964"/>
                </a:lnTo>
                <a:lnTo>
                  <a:pt x="6174439" y="6157201"/>
                </a:lnTo>
                <a:lnTo>
                  <a:pt x="6174438" y="6197540"/>
                </a:lnTo>
                <a:lnTo>
                  <a:pt x="6174437" y="6238778"/>
                </a:lnTo>
                <a:lnTo>
                  <a:pt x="6174434" y="6280911"/>
                </a:lnTo>
                <a:lnTo>
                  <a:pt x="6174433" y="6322148"/>
                </a:lnTo>
                <a:lnTo>
                  <a:pt x="6174432" y="6363385"/>
                </a:lnTo>
                <a:lnTo>
                  <a:pt x="6174879" y="6404173"/>
                </a:lnTo>
                <a:lnTo>
                  <a:pt x="6174429" y="6444962"/>
                </a:lnTo>
                <a:lnTo>
                  <a:pt x="6174426" y="6487094"/>
                </a:lnTo>
                <a:lnTo>
                  <a:pt x="6174427" y="6528331"/>
                </a:lnTo>
                <a:lnTo>
                  <a:pt x="6174425" y="6569568"/>
                </a:lnTo>
                <a:lnTo>
                  <a:pt x="6174422" y="6610803"/>
                </a:lnTo>
                <a:lnTo>
                  <a:pt x="6174869" y="6651592"/>
                </a:lnTo>
                <a:lnTo>
                  <a:pt x="6173972" y="6692827"/>
                </a:lnTo>
                <a:lnTo>
                  <a:pt x="6174419" y="6734514"/>
                </a:lnTo>
                <a:lnTo>
                  <a:pt x="6174418" y="6747454"/>
                </a:lnTo>
                <a:lnTo>
                  <a:pt x="5343411" y="6747455"/>
                </a:lnTo>
                <a:lnTo>
                  <a:pt x="5343411" y="6734544"/>
                </a:lnTo>
                <a:lnTo>
                  <a:pt x="5342516" y="6693306"/>
                </a:lnTo>
                <a:lnTo>
                  <a:pt x="5342518" y="6652071"/>
                </a:lnTo>
                <a:lnTo>
                  <a:pt x="5342519" y="6610834"/>
                </a:lnTo>
                <a:lnTo>
                  <a:pt x="5343417" y="6569598"/>
                </a:lnTo>
                <a:lnTo>
                  <a:pt x="5343419" y="6528361"/>
                </a:lnTo>
                <a:lnTo>
                  <a:pt x="5342524" y="6487125"/>
                </a:lnTo>
                <a:lnTo>
                  <a:pt x="5342525" y="6445887"/>
                </a:lnTo>
                <a:lnTo>
                  <a:pt x="5342526" y="6404650"/>
                </a:lnTo>
                <a:lnTo>
                  <a:pt x="5342975" y="6362965"/>
                </a:lnTo>
                <a:lnTo>
                  <a:pt x="5343426" y="6322177"/>
                </a:lnTo>
                <a:lnTo>
                  <a:pt x="5343427" y="6280940"/>
                </a:lnTo>
                <a:lnTo>
                  <a:pt x="5342532" y="6239705"/>
                </a:lnTo>
                <a:lnTo>
                  <a:pt x="5342534" y="6198467"/>
                </a:lnTo>
                <a:lnTo>
                  <a:pt x="5342535" y="6157230"/>
                </a:lnTo>
                <a:lnTo>
                  <a:pt x="5342986" y="6115546"/>
                </a:lnTo>
                <a:lnTo>
                  <a:pt x="5343434" y="6074756"/>
                </a:lnTo>
                <a:lnTo>
                  <a:pt x="5342988" y="6033072"/>
                </a:lnTo>
                <a:lnTo>
                  <a:pt x="5342540" y="5992284"/>
                </a:lnTo>
                <a:lnTo>
                  <a:pt x="5342542" y="5951046"/>
                </a:lnTo>
                <a:lnTo>
                  <a:pt x="5342992" y="5909363"/>
                </a:lnTo>
                <a:lnTo>
                  <a:pt x="5343441" y="5868574"/>
                </a:lnTo>
                <a:lnTo>
                  <a:pt x="5343444" y="5827338"/>
                </a:lnTo>
                <a:lnTo>
                  <a:pt x="5342995" y="5785654"/>
                </a:lnTo>
                <a:lnTo>
                  <a:pt x="5342551" y="5744865"/>
                </a:lnTo>
                <a:lnTo>
                  <a:pt x="5342998" y="5729177"/>
                </a:lnTo>
                <a:lnTo>
                  <a:pt x="5342999" y="5715731"/>
                </a:lnTo>
                <a:lnTo>
                  <a:pt x="5342103" y="5704076"/>
                </a:lnTo>
                <a:lnTo>
                  <a:pt x="5341654" y="5692871"/>
                </a:lnTo>
                <a:lnTo>
                  <a:pt x="5340310" y="5682561"/>
                </a:lnTo>
                <a:lnTo>
                  <a:pt x="5338967" y="5672253"/>
                </a:lnTo>
                <a:lnTo>
                  <a:pt x="5338069" y="5662392"/>
                </a:lnTo>
                <a:lnTo>
                  <a:pt x="5336277" y="5651634"/>
                </a:lnTo>
                <a:lnTo>
                  <a:pt x="5333588" y="5641774"/>
                </a:lnTo>
                <a:lnTo>
                  <a:pt x="5330899" y="5631016"/>
                </a:lnTo>
                <a:lnTo>
                  <a:pt x="5328660" y="5620708"/>
                </a:lnTo>
                <a:lnTo>
                  <a:pt x="5325969" y="5609949"/>
                </a:lnTo>
                <a:lnTo>
                  <a:pt x="5322832" y="5600538"/>
                </a:lnTo>
                <a:lnTo>
                  <a:pt x="5318799" y="5589332"/>
                </a:lnTo>
                <a:lnTo>
                  <a:pt x="5315214" y="5579471"/>
                </a:lnTo>
                <a:lnTo>
                  <a:pt x="5311628" y="5568713"/>
                </a:lnTo>
                <a:lnTo>
                  <a:pt x="5307147" y="5558854"/>
                </a:lnTo>
                <a:lnTo>
                  <a:pt x="5301768" y="5548097"/>
                </a:lnTo>
                <a:lnTo>
                  <a:pt x="5296837" y="5538683"/>
                </a:lnTo>
                <a:lnTo>
                  <a:pt x="5291011" y="5527479"/>
                </a:lnTo>
                <a:lnTo>
                  <a:pt x="5285633" y="5517618"/>
                </a:lnTo>
                <a:lnTo>
                  <a:pt x="5278909" y="5507309"/>
                </a:lnTo>
                <a:lnTo>
                  <a:pt x="5272186" y="5496999"/>
                </a:lnTo>
                <a:lnTo>
                  <a:pt x="5265015" y="5486243"/>
                </a:lnTo>
                <a:lnTo>
                  <a:pt x="5257395" y="5475933"/>
                </a:lnTo>
                <a:lnTo>
                  <a:pt x="5249330" y="5465177"/>
                </a:lnTo>
                <a:lnTo>
                  <a:pt x="5240812" y="5455764"/>
                </a:lnTo>
                <a:lnTo>
                  <a:pt x="5231401" y="5445455"/>
                </a:lnTo>
                <a:lnTo>
                  <a:pt x="5220644" y="5434698"/>
                </a:lnTo>
                <a:lnTo>
                  <a:pt x="5210335" y="5424390"/>
                </a:lnTo>
                <a:lnTo>
                  <a:pt x="5199577" y="5414530"/>
                </a:lnTo>
                <a:lnTo>
                  <a:pt x="5186130" y="5402875"/>
                </a:lnTo>
                <a:lnTo>
                  <a:pt x="5172236" y="5392566"/>
                </a:lnTo>
                <a:lnTo>
                  <a:pt x="5157893" y="5382706"/>
                </a:lnTo>
                <a:lnTo>
                  <a:pt x="5143102" y="5373294"/>
                </a:lnTo>
                <a:lnTo>
                  <a:pt x="5121589" y="5360745"/>
                </a:lnTo>
                <a:lnTo>
                  <a:pt x="5099179" y="5349988"/>
                </a:lnTo>
                <a:lnTo>
                  <a:pt x="5075423" y="5340577"/>
                </a:lnTo>
                <a:lnTo>
                  <a:pt x="5052562" y="5332061"/>
                </a:lnTo>
                <a:lnTo>
                  <a:pt x="5036874" y="5328028"/>
                </a:lnTo>
                <a:lnTo>
                  <a:pt x="5022084" y="5323993"/>
                </a:lnTo>
                <a:lnTo>
                  <a:pt x="5006396" y="5320857"/>
                </a:lnTo>
                <a:lnTo>
                  <a:pt x="4991157" y="5318168"/>
                </a:lnTo>
                <a:lnTo>
                  <a:pt x="4975470" y="5315928"/>
                </a:lnTo>
                <a:lnTo>
                  <a:pt x="4959781" y="5314583"/>
                </a:lnTo>
                <a:lnTo>
                  <a:pt x="4943646" y="5312791"/>
                </a:lnTo>
                <a:lnTo>
                  <a:pt x="4927509" y="5313688"/>
                </a:lnTo>
                <a:lnTo>
                  <a:pt x="4911373" y="5313687"/>
                </a:lnTo>
                <a:lnTo>
                  <a:pt x="4895686" y="5314137"/>
                </a:lnTo>
                <a:lnTo>
                  <a:pt x="4879100" y="5315483"/>
                </a:lnTo>
                <a:lnTo>
                  <a:pt x="4863413" y="5317724"/>
                </a:lnTo>
                <a:lnTo>
                  <a:pt x="4848621" y="5320861"/>
                </a:lnTo>
                <a:lnTo>
                  <a:pt x="4832485" y="5324447"/>
                </a:lnTo>
                <a:lnTo>
                  <a:pt x="4817693" y="5327586"/>
                </a:lnTo>
                <a:lnTo>
                  <a:pt x="4802903" y="5332518"/>
                </a:lnTo>
                <a:lnTo>
                  <a:pt x="4779595" y="5340586"/>
                </a:lnTo>
                <a:lnTo>
                  <a:pt x="4755838" y="5350895"/>
                </a:lnTo>
                <a:lnTo>
                  <a:pt x="4733426" y="5360758"/>
                </a:lnTo>
                <a:lnTo>
                  <a:pt x="4711462" y="5373758"/>
                </a:lnTo>
                <a:lnTo>
                  <a:pt x="4697119" y="5382723"/>
                </a:lnTo>
                <a:lnTo>
                  <a:pt x="4682776" y="5392584"/>
                </a:lnTo>
                <a:lnTo>
                  <a:pt x="4668433" y="5403341"/>
                </a:lnTo>
                <a:lnTo>
                  <a:pt x="4654986" y="5414100"/>
                </a:lnTo>
                <a:lnTo>
                  <a:pt x="4643779" y="5424409"/>
                </a:lnTo>
                <a:lnTo>
                  <a:pt x="4633470" y="5434718"/>
                </a:lnTo>
                <a:lnTo>
                  <a:pt x="4623609" y="5444580"/>
                </a:lnTo>
                <a:lnTo>
                  <a:pt x="4613300" y="5455786"/>
                </a:lnTo>
                <a:lnTo>
                  <a:pt x="4605679" y="5466096"/>
                </a:lnTo>
                <a:lnTo>
                  <a:pt x="4596715" y="5475957"/>
                </a:lnTo>
                <a:lnTo>
                  <a:pt x="4589542" y="5486715"/>
                </a:lnTo>
                <a:lnTo>
                  <a:pt x="4582370" y="5497472"/>
                </a:lnTo>
                <a:lnTo>
                  <a:pt x="4575198" y="5507333"/>
                </a:lnTo>
                <a:lnTo>
                  <a:pt x="4569371" y="5516745"/>
                </a:lnTo>
                <a:lnTo>
                  <a:pt x="4563096" y="5527503"/>
                </a:lnTo>
                <a:lnTo>
                  <a:pt x="4557268" y="5538709"/>
                </a:lnTo>
                <a:lnTo>
                  <a:pt x="4552339" y="5548122"/>
                </a:lnTo>
                <a:lnTo>
                  <a:pt x="4548302" y="5558431"/>
                </a:lnTo>
                <a:lnTo>
                  <a:pt x="4542924" y="5569188"/>
                </a:lnTo>
                <a:lnTo>
                  <a:pt x="4538890" y="5579498"/>
                </a:lnTo>
                <a:lnTo>
                  <a:pt x="4535751" y="5589807"/>
                </a:lnTo>
                <a:lnTo>
                  <a:pt x="4531718" y="5600117"/>
                </a:lnTo>
                <a:lnTo>
                  <a:pt x="4528580" y="5610426"/>
                </a:lnTo>
                <a:lnTo>
                  <a:pt x="4525890" y="5621184"/>
                </a:lnTo>
                <a:lnTo>
                  <a:pt x="4523201" y="5631046"/>
                </a:lnTo>
                <a:lnTo>
                  <a:pt x="4520958" y="5641353"/>
                </a:lnTo>
                <a:lnTo>
                  <a:pt x="4518270" y="5652111"/>
                </a:lnTo>
                <a:lnTo>
                  <a:pt x="4517371" y="5661972"/>
                </a:lnTo>
                <a:lnTo>
                  <a:pt x="4515579" y="5672729"/>
                </a:lnTo>
                <a:lnTo>
                  <a:pt x="4514681" y="5682591"/>
                </a:lnTo>
                <a:lnTo>
                  <a:pt x="4513337" y="5692901"/>
                </a:lnTo>
                <a:lnTo>
                  <a:pt x="4512888" y="5703208"/>
                </a:lnTo>
                <a:lnTo>
                  <a:pt x="4511992" y="5715759"/>
                </a:lnTo>
                <a:lnTo>
                  <a:pt x="4511992" y="5729205"/>
                </a:lnTo>
                <a:lnTo>
                  <a:pt x="4511543" y="5744894"/>
                </a:lnTo>
                <a:lnTo>
                  <a:pt x="4511093" y="5785683"/>
                </a:lnTo>
                <a:lnTo>
                  <a:pt x="4511092" y="5826920"/>
                </a:lnTo>
                <a:lnTo>
                  <a:pt x="4511090" y="5869052"/>
                </a:lnTo>
                <a:lnTo>
                  <a:pt x="4511088" y="5910290"/>
                </a:lnTo>
                <a:lnTo>
                  <a:pt x="4510639" y="5951076"/>
                </a:lnTo>
                <a:lnTo>
                  <a:pt x="4510638" y="5992313"/>
                </a:lnTo>
                <a:lnTo>
                  <a:pt x="4511082" y="6033101"/>
                </a:lnTo>
                <a:lnTo>
                  <a:pt x="4510634" y="6074787"/>
                </a:lnTo>
                <a:lnTo>
                  <a:pt x="4510184" y="6115575"/>
                </a:lnTo>
                <a:lnTo>
                  <a:pt x="4510633" y="6157259"/>
                </a:lnTo>
                <a:lnTo>
                  <a:pt x="4510631" y="6198496"/>
                </a:lnTo>
                <a:lnTo>
                  <a:pt x="4509732" y="6239734"/>
                </a:lnTo>
                <a:lnTo>
                  <a:pt x="4509732" y="6280969"/>
                </a:lnTo>
                <a:lnTo>
                  <a:pt x="4509729" y="6322205"/>
                </a:lnTo>
                <a:lnTo>
                  <a:pt x="4510177" y="6359408"/>
                </a:lnTo>
                <a:lnTo>
                  <a:pt x="4510176" y="6363892"/>
                </a:lnTo>
                <a:lnTo>
                  <a:pt x="4509728" y="6374198"/>
                </a:lnTo>
                <a:lnTo>
                  <a:pt x="4509279" y="6384509"/>
                </a:lnTo>
                <a:lnTo>
                  <a:pt x="4507934" y="6394818"/>
                </a:lnTo>
                <a:lnTo>
                  <a:pt x="4507037" y="6404678"/>
                </a:lnTo>
                <a:lnTo>
                  <a:pt x="4505691" y="6414987"/>
                </a:lnTo>
                <a:lnTo>
                  <a:pt x="4504348" y="6425298"/>
                </a:lnTo>
                <a:lnTo>
                  <a:pt x="4502554" y="6436055"/>
                </a:lnTo>
                <a:lnTo>
                  <a:pt x="4500313" y="6446362"/>
                </a:lnTo>
                <a:lnTo>
                  <a:pt x="4497623" y="6456226"/>
                </a:lnTo>
                <a:lnTo>
                  <a:pt x="4495382" y="6466534"/>
                </a:lnTo>
                <a:lnTo>
                  <a:pt x="4493140" y="6476844"/>
                </a:lnTo>
                <a:lnTo>
                  <a:pt x="4489555" y="6486705"/>
                </a:lnTo>
                <a:lnTo>
                  <a:pt x="4485967" y="6497463"/>
                </a:lnTo>
                <a:lnTo>
                  <a:pt x="4482381" y="6507323"/>
                </a:lnTo>
                <a:lnTo>
                  <a:pt x="4478347" y="6518528"/>
                </a:lnTo>
                <a:lnTo>
                  <a:pt x="4473865" y="6528391"/>
                </a:lnTo>
                <a:lnTo>
                  <a:pt x="4468934" y="6538700"/>
                </a:lnTo>
                <a:lnTo>
                  <a:pt x="4464003" y="6549905"/>
                </a:lnTo>
                <a:lnTo>
                  <a:pt x="4458624" y="6559767"/>
                </a:lnTo>
                <a:lnTo>
                  <a:pt x="4452796" y="6570075"/>
                </a:lnTo>
                <a:lnTo>
                  <a:pt x="4446520" y="6580834"/>
                </a:lnTo>
                <a:lnTo>
                  <a:pt x="4438902" y="6591142"/>
                </a:lnTo>
                <a:lnTo>
                  <a:pt x="4432626" y="6601004"/>
                </a:lnTo>
                <a:lnTo>
                  <a:pt x="4425004" y="6611313"/>
                </a:lnTo>
                <a:lnTo>
                  <a:pt x="4416040" y="6622071"/>
                </a:lnTo>
                <a:lnTo>
                  <a:pt x="4407076" y="6631933"/>
                </a:lnTo>
                <a:lnTo>
                  <a:pt x="4398559" y="6642241"/>
                </a:lnTo>
                <a:lnTo>
                  <a:pt x="4389593" y="6652103"/>
                </a:lnTo>
                <a:lnTo>
                  <a:pt x="4377940" y="6662861"/>
                </a:lnTo>
                <a:lnTo>
                  <a:pt x="4365837" y="6673172"/>
                </a:lnTo>
                <a:lnTo>
                  <a:pt x="4354183" y="6683927"/>
                </a:lnTo>
                <a:lnTo>
                  <a:pt x="4341184" y="6693342"/>
                </a:lnTo>
                <a:lnTo>
                  <a:pt x="4325496" y="6704548"/>
                </a:lnTo>
                <a:lnTo>
                  <a:pt x="4308016" y="6715754"/>
                </a:lnTo>
                <a:lnTo>
                  <a:pt x="4290983" y="6725615"/>
                </a:lnTo>
                <a:lnTo>
                  <a:pt x="4273053" y="6734582"/>
                </a:lnTo>
                <a:lnTo>
                  <a:pt x="4252882" y="6743993"/>
                </a:lnTo>
                <a:lnTo>
                  <a:pt x="4243655" y="6747454"/>
                </a:lnTo>
                <a:lnTo>
                  <a:pt x="3943839" y="6747454"/>
                </a:lnTo>
                <a:lnTo>
                  <a:pt x="3934643" y="6744005"/>
                </a:lnTo>
                <a:lnTo>
                  <a:pt x="3913576" y="6734593"/>
                </a:lnTo>
                <a:lnTo>
                  <a:pt x="3895649" y="6725629"/>
                </a:lnTo>
                <a:lnTo>
                  <a:pt x="3878167" y="6716217"/>
                </a:lnTo>
                <a:lnTo>
                  <a:pt x="3861584" y="6705011"/>
                </a:lnTo>
                <a:lnTo>
                  <a:pt x="3845447" y="6693358"/>
                </a:lnTo>
                <a:lnTo>
                  <a:pt x="3832899" y="6684395"/>
                </a:lnTo>
                <a:lnTo>
                  <a:pt x="3820797" y="6674086"/>
                </a:lnTo>
                <a:lnTo>
                  <a:pt x="3809142" y="6663329"/>
                </a:lnTo>
                <a:lnTo>
                  <a:pt x="3797937" y="6652124"/>
                </a:lnTo>
                <a:lnTo>
                  <a:pt x="3788525" y="6642712"/>
                </a:lnTo>
                <a:lnTo>
                  <a:pt x="3779561" y="6632850"/>
                </a:lnTo>
                <a:lnTo>
                  <a:pt x="3770150" y="6621646"/>
                </a:lnTo>
                <a:lnTo>
                  <a:pt x="3762082" y="6610888"/>
                </a:lnTo>
                <a:lnTo>
                  <a:pt x="3754463" y="6601475"/>
                </a:lnTo>
                <a:lnTo>
                  <a:pt x="3747292" y="6590719"/>
                </a:lnTo>
                <a:lnTo>
                  <a:pt x="3741015" y="6580858"/>
                </a:lnTo>
                <a:lnTo>
                  <a:pt x="3734741" y="6570099"/>
                </a:lnTo>
                <a:lnTo>
                  <a:pt x="3728913" y="6559793"/>
                </a:lnTo>
                <a:lnTo>
                  <a:pt x="3723536" y="6549931"/>
                </a:lnTo>
                <a:lnTo>
                  <a:pt x="3718158" y="6539174"/>
                </a:lnTo>
                <a:lnTo>
                  <a:pt x="3713228" y="6528864"/>
                </a:lnTo>
                <a:lnTo>
                  <a:pt x="3709194" y="6518557"/>
                </a:lnTo>
                <a:lnTo>
                  <a:pt x="3704264" y="6508247"/>
                </a:lnTo>
                <a:lnTo>
                  <a:pt x="3700677" y="6498386"/>
                </a:lnTo>
                <a:lnTo>
                  <a:pt x="3697541" y="6487181"/>
                </a:lnTo>
                <a:lnTo>
                  <a:pt x="3694405" y="6476870"/>
                </a:lnTo>
                <a:lnTo>
                  <a:pt x="3690819" y="6467012"/>
                </a:lnTo>
                <a:lnTo>
                  <a:pt x="3688577" y="6456702"/>
                </a:lnTo>
                <a:lnTo>
                  <a:pt x="3686338" y="6445496"/>
                </a:lnTo>
                <a:lnTo>
                  <a:pt x="3684545" y="6435636"/>
                </a:lnTo>
                <a:lnTo>
                  <a:pt x="3682304" y="6426222"/>
                </a:lnTo>
                <a:lnTo>
                  <a:pt x="3680511" y="6415466"/>
                </a:lnTo>
                <a:lnTo>
                  <a:pt x="3679617" y="6405604"/>
                </a:lnTo>
                <a:lnTo>
                  <a:pt x="3680513" y="6404707"/>
                </a:lnTo>
                <a:lnTo>
                  <a:pt x="3680066" y="6363919"/>
                </a:lnTo>
                <a:lnTo>
                  <a:pt x="3680066" y="6322683"/>
                </a:lnTo>
                <a:lnTo>
                  <a:pt x="3679620" y="6280999"/>
                </a:lnTo>
                <a:lnTo>
                  <a:pt x="3679621" y="6239762"/>
                </a:lnTo>
                <a:lnTo>
                  <a:pt x="3680520" y="6198525"/>
                </a:lnTo>
                <a:lnTo>
                  <a:pt x="3680073" y="6157737"/>
                </a:lnTo>
                <a:lnTo>
                  <a:pt x="3680073" y="6116499"/>
                </a:lnTo>
                <a:lnTo>
                  <a:pt x="3679628" y="6074814"/>
                </a:lnTo>
                <a:lnTo>
                  <a:pt x="3679627" y="6033579"/>
                </a:lnTo>
                <a:lnTo>
                  <a:pt x="3680080" y="5991893"/>
                </a:lnTo>
                <a:lnTo>
                  <a:pt x="3680528" y="5951105"/>
                </a:lnTo>
                <a:lnTo>
                  <a:pt x="3680083" y="5910318"/>
                </a:lnTo>
                <a:lnTo>
                  <a:pt x="3680084" y="5869080"/>
                </a:lnTo>
                <a:lnTo>
                  <a:pt x="3679636" y="5827397"/>
                </a:lnTo>
                <a:lnTo>
                  <a:pt x="3680086" y="5785712"/>
                </a:lnTo>
                <a:lnTo>
                  <a:pt x="3680086" y="5744476"/>
                </a:lnTo>
                <a:lnTo>
                  <a:pt x="3680537" y="5703687"/>
                </a:lnTo>
                <a:lnTo>
                  <a:pt x="3680090" y="5662897"/>
                </a:lnTo>
                <a:lnTo>
                  <a:pt x="3679643" y="5621214"/>
                </a:lnTo>
                <a:lnTo>
                  <a:pt x="3679644" y="5579977"/>
                </a:lnTo>
                <a:lnTo>
                  <a:pt x="3680093" y="5538292"/>
                </a:lnTo>
                <a:lnTo>
                  <a:pt x="3680095" y="5497055"/>
                </a:lnTo>
                <a:lnTo>
                  <a:pt x="3680545" y="5456267"/>
                </a:lnTo>
                <a:lnTo>
                  <a:pt x="3680098" y="5415478"/>
                </a:lnTo>
                <a:lnTo>
                  <a:pt x="3679652" y="5373794"/>
                </a:lnTo>
                <a:lnTo>
                  <a:pt x="3680101" y="5332109"/>
                </a:lnTo>
                <a:lnTo>
                  <a:pt x="3680103" y="5290873"/>
                </a:lnTo>
                <a:lnTo>
                  <a:pt x="3680105" y="5249635"/>
                </a:lnTo>
                <a:lnTo>
                  <a:pt x="3680105" y="5209296"/>
                </a:lnTo>
                <a:lnTo>
                  <a:pt x="3679658" y="5167610"/>
                </a:lnTo>
                <a:lnTo>
                  <a:pt x="3680107" y="5125926"/>
                </a:lnTo>
                <a:lnTo>
                  <a:pt x="3680111" y="5084689"/>
                </a:lnTo>
                <a:lnTo>
                  <a:pt x="3680112" y="5043452"/>
                </a:lnTo>
                <a:lnTo>
                  <a:pt x="3680561" y="5002663"/>
                </a:lnTo>
                <a:lnTo>
                  <a:pt x="3680114" y="5002215"/>
                </a:lnTo>
                <a:lnTo>
                  <a:pt x="3680114" y="4991459"/>
                </a:lnTo>
                <a:lnTo>
                  <a:pt x="3679666" y="4981150"/>
                </a:lnTo>
                <a:lnTo>
                  <a:pt x="3679666" y="4971289"/>
                </a:lnTo>
                <a:lnTo>
                  <a:pt x="3678321" y="4960980"/>
                </a:lnTo>
                <a:lnTo>
                  <a:pt x="3677425" y="4951118"/>
                </a:lnTo>
                <a:lnTo>
                  <a:pt x="3675633" y="4940361"/>
                </a:lnTo>
                <a:lnTo>
                  <a:pt x="3673842" y="4929603"/>
                </a:lnTo>
                <a:lnTo>
                  <a:pt x="3672495" y="4920192"/>
                </a:lnTo>
                <a:lnTo>
                  <a:pt x="3669806" y="4909435"/>
                </a:lnTo>
                <a:lnTo>
                  <a:pt x="3667119" y="4899572"/>
                </a:lnTo>
                <a:lnTo>
                  <a:pt x="3664429" y="4888817"/>
                </a:lnTo>
                <a:lnTo>
                  <a:pt x="3662188" y="4878506"/>
                </a:lnTo>
                <a:lnTo>
                  <a:pt x="3658154" y="4868197"/>
                </a:lnTo>
                <a:lnTo>
                  <a:pt x="3655016" y="4857888"/>
                </a:lnTo>
                <a:lnTo>
                  <a:pt x="3650984" y="4847580"/>
                </a:lnTo>
                <a:lnTo>
                  <a:pt x="3646502" y="4836822"/>
                </a:lnTo>
                <a:lnTo>
                  <a:pt x="3641570" y="4826513"/>
                </a:lnTo>
                <a:lnTo>
                  <a:pt x="3637088" y="4816653"/>
                </a:lnTo>
                <a:lnTo>
                  <a:pt x="3631263" y="4806344"/>
                </a:lnTo>
                <a:lnTo>
                  <a:pt x="3625884" y="4796483"/>
                </a:lnTo>
                <a:lnTo>
                  <a:pt x="3619609" y="4785725"/>
                </a:lnTo>
                <a:lnTo>
                  <a:pt x="3613335" y="4774968"/>
                </a:lnTo>
                <a:lnTo>
                  <a:pt x="3606163" y="4764212"/>
                </a:lnTo>
                <a:lnTo>
                  <a:pt x="3598543" y="4754799"/>
                </a:lnTo>
                <a:lnTo>
                  <a:pt x="3590476" y="4744041"/>
                </a:lnTo>
                <a:lnTo>
                  <a:pt x="3581962" y="4733734"/>
                </a:lnTo>
                <a:lnTo>
                  <a:pt x="3573445" y="4723424"/>
                </a:lnTo>
                <a:lnTo>
                  <a:pt x="3564033" y="4713114"/>
                </a:lnTo>
                <a:lnTo>
                  <a:pt x="3553726" y="4702807"/>
                </a:lnTo>
                <a:lnTo>
                  <a:pt x="3542071" y="4692050"/>
                </a:lnTo>
                <a:lnTo>
                  <a:pt x="3530416" y="4682189"/>
                </a:lnTo>
                <a:lnTo>
                  <a:pt x="3518316" y="4671880"/>
                </a:lnTo>
                <a:lnTo>
                  <a:pt x="3502629" y="4660676"/>
                </a:lnTo>
                <a:lnTo>
                  <a:pt x="3486941" y="4650367"/>
                </a:lnTo>
                <a:lnTo>
                  <a:pt x="3469909" y="4640505"/>
                </a:lnTo>
                <a:lnTo>
                  <a:pt x="3453325" y="4631991"/>
                </a:lnTo>
                <a:lnTo>
                  <a:pt x="3437638" y="4623474"/>
                </a:lnTo>
                <a:lnTo>
                  <a:pt x="3422399" y="4616305"/>
                </a:lnTo>
                <a:lnTo>
                  <a:pt x="3406262" y="4610029"/>
                </a:lnTo>
                <a:lnTo>
                  <a:pt x="3390126" y="4605548"/>
                </a:lnTo>
                <a:lnTo>
                  <a:pt x="3373990" y="4600171"/>
                </a:lnTo>
                <a:lnTo>
                  <a:pt x="3356958" y="4595687"/>
                </a:lnTo>
                <a:lnTo>
                  <a:pt x="3339925" y="4593000"/>
                </a:lnTo>
                <a:lnTo>
                  <a:pt x="3321996" y="4590311"/>
                </a:lnTo>
                <a:lnTo>
                  <a:pt x="3307653" y="4587621"/>
                </a:lnTo>
                <a:lnTo>
                  <a:pt x="3293309" y="4586725"/>
                </a:lnTo>
                <a:lnTo>
                  <a:pt x="3279415" y="4586277"/>
                </a:lnTo>
                <a:lnTo>
                  <a:pt x="3263729" y="4585830"/>
                </a:lnTo>
                <a:lnTo>
                  <a:pt x="3249832" y="4586280"/>
                </a:lnTo>
                <a:lnTo>
                  <a:pt x="3235042" y="4586727"/>
                </a:lnTo>
                <a:lnTo>
                  <a:pt x="3220698" y="4588523"/>
                </a:lnTo>
                <a:lnTo>
                  <a:pt x="3206355" y="4589418"/>
                </a:lnTo>
                <a:lnTo>
                  <a:pt x="3188875" y="4592557"/>
                </a:lnTo>
                <a:lnTo>
                  <a:pt x="3172289" y="4595694"/>
                </a:lnTo>
                <a:lnTo>
                  <a:pt x="3155257" y="4600178"/>
                </a:lnTo>
                <a:lnTo>
                  <a:pt x="3139121" y="4605555"/>
                </a:lnTo>
                <a:lnTo>
                  <a:pt x="3122088" y="4610936"/>
                </a:lnTo>
                <a:lnTo>
                  <a:pt x="3106399" y="4616764"/>
                </a:lnTo>
                <a:lnTo>
                  <a:pt x="3090712" y="4623488"/>
                </a:lnTo>
                <a:lnTo>
                  <a:pt x="3075023" y="4631107"/>
                </a:lnTo>
                <a:lnTo>
                  <a:pt x="3058438" y="4640522"/>
                </a:lnTo>
                <a:lnTo>
                  <a:pt x="3041406" y="4650382"/>
                </a:lnTo>
                <a:lnTo>
                  <a:pt x="3025718" y="4661588"/>
                </a:lnTo>
                <a:lnTo>
                  <a:pt x="3010030" y="4672795"/>
                </a:lnTo>
                <a:lnTo>
                  <a:pt x="2998823" y="4682209"/>
                </a:lnTo>
                <a:lnTo>
                  <a:pt x="2987170" y="4692070"/>
                </a:lnTo>
                <a:lnTo>
                  <a:pt x="2975515" y="4702827"/>
                </a:lnTo>
                <a:lnTo>
                  <a:pt x="2964757" y="4713585"/>
                </a:lnTo>
                <a:lnTo>
                  <a:pt x="2955344" y="4722998"/>
                </a:lnTo>
                <a:lnTo>
                  <a:pt x="2947278" y="4733754"/>
                </a:lnTo>
                <a:lnTo>
                  <a:pt x="2937864" y="4744065"/>
                </a:lnTo>
                <a:lnTo>
                  <a:pt x="2930242" y="4755270"/>
                </a:lnTo>
                <a:lnTo>
                  <a:pt x="2922175" y="4765131"/>
                </a:lnTo>
                <a:lnTo>
                  <a:pt x="2915450" y="4775441"/>
                </a:lnTo>
                <a:lnTo>
                  <a:pt x="2909625" y="4785750"/>
                </a:lnTo>
                <a:lnTo>
                  <a:pt x="2902899" y="4796060"/>
                </a:lnTo>
                <a:lnTo>
                  <a:pt x="2897521" y="4806817"/>
                </a:lnTo>
                <a:lnTo>
                  <a:pt x="2892143" y="4816677"/>
                </a:lnTo>
                <a:lnTo>
                  <a:pt x="2886763" y="4827436"/>
                </a:lnTo>
                <a:lnTo>
                  <a:pt x="2882281" y="4837298"/>
                </a:lnTo>
                <a:lnTo>
                  <a:pt x="2878248" y="4847606"/>
                </a:lnTo>
                <a:lnTo>
                  <a:pt x="2874212" y="4857915"/>
                </a:lnTo>
                <a:lnTo>
                  <a:pt x="2871073" y="4868225"/>
                </a:lnTo>
                <a:lnTo>
                  <a:pt x="2867039" y="4878535"/>
                </a:lnTo>
                <a:lnTo>
                  <a:pt x="2864799" y="4888844"/>
                </a:lnTo>
                <a:lnTo>
                  <a:pt x="2861212" y="4898703"/>
                </a:lnTo>
                <a:lnTo>
                  <a:pt x="2858523" y="4909462"/>
                </a:lnTo>
                <a:lnTo>
                  <a:pt x="2856729" y="4920219"/>
                </a:lnTo>
                <a:lnTo>
                  <a:pt x="2854487" y="4930530"/>
                </a:lnTo>
                <a:lnTo>
                  <a:pt x="2853592" y="4940389"/>
                </a:lnTo>
                <a:lnTo>
                  <a:pt x="2851796" y="4951148"/>
                </a:lnTo>
                <a:lnTo>
                  <a:pt x="2850900" y="4961007"/>
                </a:lnTo>
                <a:lnTo>
                  <a:pt x="2849555" y="4971317"/>
                </a:lnTo>
                <a:lnTo>
                  <a:pt x="2849555" y="4981178"/>
                </a:lnTo>
                <a:lnTo>
                  <a:pt x="2848210" y="4991487"/>
                </a:lnTo>
                <a:lnTo>
                  <a:pt x="2848210" y="5001348"/>
                </a:lnTo>
                <a:lnTo>
                  <a:pt x="2848210" y="5002244"/>
                </a:lnTo>
                <a:lnTo>
                  <a:pt x="2848658" y="5043930"/>
                </a:lnTo>
                <a:lnTo>
                  <a:pt x="2849104" y="5084716"/>
                </a:lnTo>
                <a:lnTo>
                  <a:pt x="2848653" y="5126402"/>
                </a:lnTo>
                <a:lnTo>
                  <a:pt x="2848202" y="5167191"/>
                </a:lnTo>
                <a:lnTo>
                  <a:pt x="2848202" y="5208427"/>
                </a:lnTo>
                <a:lnTo>
                  <a:pt x="2848651" y="5250114"/>
                </a:lnTo>
                <a:lnTo>
                  <a:pt x="2848198" y="5291798"/>
                </a:lnTo>
                <a:lnTo>
                  <a:pt x="2848646" y="5332586"/>
                </a:lnTo>
                <a:lnTo>
                  <a:pt x="2848644" y="5373823"/>
                </a:lnTo>
                <a:lnTo>
                  <a:pt x="2848194" y="5414611"/>
                </a:lnTo>
                <a:lnTo>
                  <a:pt x="2848194" y="5455847"/>
                </a:lnTo>
                <a:lnTo>
                  <a:pt x="2848191" y="5497981"/>
                </a:lnTo>
                <a:lnTo>
                  <a:pt x="2848192" y="5539217"/>
                </a:lnTo>
                <a:lnTo>
                  <a:pt x="2848637" y="5580006"/>
                </a:lnTo>
                <a:lnTo>
                  <a:pt x="2848636" y="5621244"/>
                </a:lnTo>
                <a:lnTo>
                  <a:pt x="2848187" y="5662030"/>
                </a:lnTo>
                <a:lnTo>
                  <a:pt x="2848184" y="5704164"/>
                </a:lnTo>
                <a:lnTo>
                  <a:pt x="2848184" y="5745399"/>
                </a:lnTo>
                <a:lnTo>
                  <a:pt x="2848631" y="5786190"/>
                </a:lnTo>
                <a:lnTo>
                  <a:pt x="2848629" y="5827424"/>
                </a:lnTo>
                <a:lnTo>
                  <a:pt x="2848628" y="5868661"/>
                </a:lnTo>
                <a:lnTo>
                  <a:pt x="2848177" y="5909449"/>
                </a:lnTo>
                <a:lnTo>
                  <a:pt x="2848177" y="5951583"/>
                </a:lnTo>
                <a:lnTo>
                  <a:pt x="2848175" y="5992818"/>
                </a:lnTo>
                <a:lnTo>
                  <a:pt x="2848622" y="6033606"/>
                </a:lnTo>
                <a:lnTo>
                  <a:pt x="2848621" y="6074843"/>
                </a:lnTo>
                <a:lnTo>
                  <a:pt x="2849066" y="6116529"/>
                </a:lnTo>
                <a:lnTo>
                  <a:pt x="2848171" y="6157766"/>
                </a:lnTo>
                <a:lnTo>
                  <a:pt x="2848168" y="6199002"/>
                </a:lnTo>
                <a:lnTo>
                  <a:pt x="2848166" y="6240239"/>
                </a:lnTo>
                <a:lnTo>
                  <a:pt x="2848613" y="6281027"/>
                </a:lnTo>
                <a:lnTo>
                  <a:pt x="2848612" y="6322264"/>
                </a:lnTo>
                <a:lnTo>
                  <a:pt x="2847714" y="6363500"/>
                </a:lnTo>
                <a:lnTo>
                  <a:pt x="2848160" y="6405185"/>
                </a:lnTo>
                <a:lnTo>
                  <a:pt x="2848158" y="6446422"/>
                </a:lnTo>
                <a:lnTo>
                  <a:pt x="2848158" y="6487660"/>
                </a:lnTo>
                <a:lnTo>
                  <a:pt x="2848605" y="6528448"/>
                </a:lnTo>
                <a:lnTo>
                  <a:pt x="2848604" y="6570580"/>
                </a:lnTo>
                <a:lnTo>
                  <a:pt x="2848153" y="6611368"/>
                </a:lnTo>
                <a:lnTo>
                  <a:pt x="2848152" y="6652605"/>
                </a:lnTo>
                <a:lnTo>
                  <a:pt x="2848150" y="6693842"/>
                </a:lnTo>
                <a:lnTo>
                  <a:pt x="2847700" y="6735526"/>
                </a:lnTo>
                <a:lnTo>
                  <a:pt x="2847831" y="6747454"/>
                </a:lnTo>
                <a:lnTo>
                  <a:pt x="2016562" y="6747454"/>
                </a:lnTo>
                <a:lnTo>
                  <a:pt x="2016693" y="6735555"/>
                </a:lnTo>
                <a:lnTo>
                  <a:pt x="2016696" y="6694320"/>
                </a:lnTo>
                <a:lnTo>
                  <a:pt x="2017146" y="6652634"/>
                </a:lnTo>
                <a:lnTo>
                  <a:pt x="2017146" y="6611398"/>
                </a:lnTo>
                <a:lnTo>
                  <a:pt x="2016253" y="6570160"/>
                </a:lnTo>
                <a:lnTo>
                  <a:pt x="2016253" y="6528925"/>
                </a:lnTo>
                <a:lnTo>
                  <a:pt x="2016702" y="6488136"/>
                </a:lnTo>
                <a:lnTo>
                  <a:pt x="2016704" y="6456760"/>
                </a:lnTo>
                <a:lnTo>
                  <a:pt x="2016704" y="6452277"/>
                </a:lnTo>
                <a:lnTo>
                  <a:pt x="2017154" y="6446451"/>
                </a:lnTo>
                <a:lnTo>
                  <a:pt x="2016256" y="6435695"/>
                </a:lnTo>
                <a:lnTo>
                  <a:pt x="2015360" y="6425833"/>
                </a:lnTo>
                <a:lnTo>
                  <a:pt x="2014464" y="6415075"/>
                </a:lnTo>
                <a:lnTo>
                  <a:pt x="2013567" y="6405215"/>
                </a:lnTo>
                <a:lnTo>
                  <a:pt x="2012224" y="6394904"/>
                </a:lnTo>
                <a:lnTo>
                  <a:pt x="2010879" y="6384596"/>
                </a:lnTo>
                <a:lnTo>
                  <a:pt x="2008639" y="6374286"/>
                </a:lnTo>
                <a:lnTo>
                  <a:pt x="2006398" y="6363977"/>
                </a:lnTo>
                <a:lnTo>
                  <a:pt x="2003260" y="6353668"/>
                </a:lnTo>
                <a:lnTo>
                  <a:pt x="2000572" y="6342912"/>
                </a:lnTo>
                <a:lnTo>
                  <a:pt x="1998330" y="6332602"/>
                </a:lnTo>
                <a:lnTo>
                  <a:pt x="1994745" y="6322743"/>
                </a:lnTo>
                <a:lnTo>
                  <a:pt x="1991160" y="6311984"/>
                </a:lnTo>
                <a:lnTo>
                  <a:pt x="1986678" y="6302124"/>
                </a:lnTo>
                <a:lnTo>
                  <a:pt x="1983093" y="6291367"/>
                </a:lnTo>
                <a:lnTo>
                  <a:pt x="1978163" y="6281056"/>
                </a:lnTo>
                <a:lnTo>
                  <a:pt x="1972783" y="6271196"/>
                </a:lnTo>
                <a:lnTo>
                  <a:pt x="1967852" y="6260888"/>
                </a:lnTo>
                <a:lnTo>
                  <a:pt x="1962027" y="6250578"/>
                </a:lnTo>
                <a:lnTo>
                  <a:pt x="1955753" y="6239821"/>
                </a:lnTo>
                <a:lnTo>
                  <a:pt x="1949478" y="6229961"/>
                </a:lnTo>
                <a:lnTo>
                  <a:pt x="1942307" y="6219204"/>
                </a:lnTo>
                <a:lnTo>
                  <a:pt x="1934687" y="6208894"/>
                </a:lnTo>
                <a:lnTo>
                  <a:pt x="1927516" y="6199036"/>
                </a:lnTo>
                <a:lnTo>
                  <a:pt x="1917657" y="6188277"/>
                </a:lnTo>
                <a:lnTo>
                  <a:pt x="1909588" y="6177519"/>
                </a:lnTo>
                <a:lnTo>
                  <a:pt x="1899727" y="6167658"/>
                </a:lnTo>
                <a:lnTo>
                  <a:pt x="1889420" y="6157351"/>
                </a:lnTo>
                <a:lnTo>
                  <a:pt x="1877316" y="6147043"/>
                </a:lnTo>
                <a:lnTo>
                  <a:pt x="1865664" y="6136285"/>
                </a:lnTo>
                <a:lnTo>
                  <a:pt x="1852217" y="6126424"/>
                </a:lnTo>
                <a:lnTo>
                  <a:pt x="1839667" y="6116564"/>
                </a:lnTo>
                <a:lnTo>
                  <a:pt x="1821738" y="6104911"/>
                </a:lnTo>
                <a:lnTo>
                  <a:pt x="1803810" y="6094155"/>
                </a:lnTo>
                <a:lnTo>
                  <a:pt x="1784985" y="6083398"/>
                </a:lnTo>
                <a:lnTo>
                  <a:pt x="1765264" y="6075331"/>
                </a:lnTo>
                <a:lnTo>
                  <a:pt x="1746438" y="6067262"/>
                </a:lnTo>
                <a:lnTo>
                  <a:pt x="1727614" y="6060989"/>
                </a:lnTo>
                <a:lnTo>
                  <a:pt x="1706995" y="6054713"/>
                </a:lnTo>
                <a:lnTo>
                  <a:pt x="1686377" y="6050233"/>
                </a:lnTo>
                <a:lnTo>
                  <a:pt x="1666207" y="6046200"/>
                </a:lnTo>
                <a:lnTo>
                  <a:pt x="1644244" y="6043960"/>
                </a:lnTo>
                <a:lnTo>
                  <a:pt x="1622728" y="6042166"/>
                </a:lnTo>
                <a:lnTo>
                  <a:pt x="1601216" y="6041272"/>
                </a:lnTo>
                <a:lnTo>
                  <a:pt x="1579252" y="6041720"/>
                </a:lnTo>
                <a:lnTo>
                  <a:pt x="1557738" y="6043514"/>
                </a:lnTo>
                <a:lnTo>
                  <a:pt x="1536670" y="6046652"/>
                </a:lnTo>
                <a:lnTo>
                  <a:pt x="1515604" y="6050687"/>
                </a:lnTo>
                <a:lnTo>
                  <a:pt x="1495882" y="6055170"/>
                </a:lnTo>
                <a:lnTo>
                  <a:pt x="1475264" y="6060548"/>
                </a:lnTo>
                <a:lnTo>
                  <a:pt x="1455093" y="6067272"/>
                </a:lnTo>
                <a:lnTo>
                  <a:pt x="1436267" y="6075343"/>
                </a:lnTo>
                <a:lnTo>
                  <a:pt x="1417441" y="6084307"/>
                </a:lnTo>
                <a:lnTo>
                  <a:pt x="1398167" y="6094616"/>
                </a:lnTo>
                <a:lnTo>
                  <a:pt x="1380238" y="6104480"/>
                </a:lnTo>
                <a:lnTo>
                  <a:pt x="1362756" y="6116581"/>
                </a:lnTo>
                <a:lnTo>
                  <a:pt x="1349310" y="6126442"/>
                </a:lnTo>
                <a:lnTo>
                  <a:pt x="1336760" y="6136304"/>
                </a:lnTo>
                <a:lnTo>
                  <a:pt x="1324209" y="6147062"/>
                </a:lnTo>
                <a:lnTo>
                  <a:pt x="1312555" y="6157819"/>
                </a:lnTo>
                <a:lnTo>
                  <a:pt x="1302245" y="6168129"/>
                </a:lnTo>
                <a:lnTo>
                  <a:pt x="1293281" y="6177990"/>
                </a:lnTo>
                <a:lnTo>
                  <a:pt x="1283867" y="6188299"/>
                </a:lnTo>
                <a:lnTo>
                  <a:pt x="1275350" y="6199506"/>
                </a:lnTo>
                <a:lnTo>
                  <a:pt x="1267282" y="6209367"/>
                </a:lnTo>
                <a:lnTo>
                  <a:pt x="1259662" y="6219675"/>
                </a:lnTo>
                <a:lnTo>
                  <a:pt x="1252939" y="6229088"/>
                </a:lnTo>
                <a:lnTo>
                  <a:pt x="1246215" y="6240295"/>
                </a:lnTo>
                <a:lnTo>
                  <a:pt x="1239939" y="6250157"/>
                </a:lnTo>
                <a:lnTo>
                  <a:pt x="1234560" y="6260017"/>
                </a:lnTo>
                <a:lnTo>
                  <a:pt x="1229180" y="6270775"/>
                </a:lnTo>
                <a:lnTo>
                  <a:pt x="1224698" y="6281533"/>
                </a:lnTo>
                <a:lnTo>
                  <a:pt x="1219320" y="6292289"/>
                </a:lnTo>
                <a:lnTo>
                  <a:pt x="1215285" y="6301702"/>
                </a:lnTo>
                <a:lnTo>
                  <a:pt x="1211698" y="6312459"/>
                </a:lnTo>
                <a:lnTo>
                  <a:pt x="1207664" y="6322770"/>
                </a:lnTo>
                <a:lnTo>
                  <a:pt x="1204526" y="6333079"/>
                </a:lnTo>
                <a:lnTo>
                  <a:pt x="1200942" y="6342939"/>
                </a:lnTo>
                <a:lnTo>
                  <a:pt x="1198250" y="6353697"/>
                </a:lnTo>
                <a:lnTo>
                  <a:pt x="1196010" y="6364005"/>
                </a:lnTo>
                <a:lnTo>
                  <a:pt x="1193319" y="6373867"/>
                </a:lnTo>
                <a:lnTo>
                  <a:pt x="1191974" y="6384176"/>
                </a:lnTo>
                <a:lnTo>
                  <a:pt x="1189734" y="6394485"/>
                </a:lnTo>
                <a:lnTo>
                  <a:pt x="1188389" y="6405692"/>
                </a:lnTo>
                <a:lnTo>
                  <a:pt x="1187492" y="6415552"/>
                </a:lnTo>
                <a:lnTo>
                  <a:pt x="1186147" y="6425860"/>
                </a:lnTo>
                <a:lnTo>
                  <a:pt x="1186145" y="6436618"/>
                </a:lnTo>
                <a:lnTo>
                  <a:pt x="1185699" y="6446928"/>
                </a:lnTo>
                <a:lnTo>
                  <a:pt x="1185248" y="6451859"/>
                </a:lnTo>
                <a:lnTo>
                  <a:pt x="1185250" y="6457238"/>
                </a:lnTo>
                <a:lnTo>
                  <a:pt x="1184800" y="6488163"/>
                </a:lnTo>
                <a:lnTo>
                  <a:pt x="1184350" y="6528952"/>
                </a:lnTo>
                <a:lnTo>
                  <a:pt x="1183004" y="6570638"/>
                </a:lnTo>
                <a:lnTo>
                  <a:pt x="1182555" y="6611426"/>
                </a:lnTo>
                <a:lnTo>
                  <a:pt x="1181208" y="6653111"/>
                </a:lnTo>
                <a:lnTo>
                  <a:pt x="1180757" y="6693899"/>
                </a:lnTo>
                <a:lnTo>
                  <a:pt x="1180309" y="6723930"/>
                </a:lnTo>
                <a:lnTo>
                  <a:pt x="1180308" y="6730205"/>
                </a:lnTo>
                <a:lnTo>
                  <a:pt x="1180309" y="6735583"/>
                </a:lnTo>
                <a:lnTo>
                  <a:pt x="1179859" y="6745894"/>
                </a:lnTo>
                <a:lnTo>
                  <a:pt x="1179718" y="6747454"/>
                </a:lnTo>
                <a:lnTo>
                  <a:pt x="354100" y="6747454"/>
                </a:lnTo>
                <a:lnTo>
                  <a:pt x="354233" y="6735164"/>
                </a:lnTo>
                <a:lnTo>
                  <a:pt x="353786" y="6694376"/>
                </a:lnTo>
                <a:lnTo>
                  <a:pt x="353340" y="6652691"/>
                </a:lnTo>
                <a:lnTo>
                  <a:pt x="353340" y="6611455"/>
                </a:lnTo>
                <a:lnTo>
                  <a:pt x="353790" y="6570667"/>
                </a:lnTo>
                <a:lnTo>
                  <a:pt x="353343" y="6561254"/>
                </a:lnTo>
                <a:lnTo>
                  <a:pt x="353343" y="6545119"/>
                </a:lnTo>
                <a:lnTo>
                  <a:pt x="352895" y="6529429"/>
                </a:lnTo>
                <a:lnTo>
                  <a:pt x="351551" y="6519121"/>
                </a:lnTo>
                <a:lnTo>
                  <a:pt x="350206" y="6508812"/>
                </a:lnTo>
                <a:lnTo>
                  <a:pt x="348862" y="6498502"/>
                </a:lnTo>
                <a:lnTo>
                  <a:pt x="347069" y="6487746"/>
                </a:lnTo>
                <a:lnTo>
                  <a:pt x="345277" y="6477884"/>
                </a:lnTo>
                <a:lnTo>
                  <a:pt x="343484" y="6467128"/>
                </a:lnTo>
                <a:lnTo>
                  <a:pt x="340347" y="6456817"/>
                </a:lnTo>
                <a:lnTo>
                  <a:pt x="337658" y="6446958"/>
                </a:lnTo>
                <a:lnTo>
                  <a:pt x="334969" y="6436199"/>
                </a:lnTo>
                <a:lnTo>
                  <a:pt x="331383" y="6425443"/>
                </a:lnTo>
                <a:lnTo>
                  <a:pt x="327798" y="6415582"/>
                </a:lnTo>
                <a:lnTo>
                  <a:pt x="323317" y="6405722"/>
                </a:lnTo>
                <a:lnTo>
                  <a:pt x="319282" y="6394516"/>
                </a:lnTo>
                <a:lnTo>
                  <a:pt x="314802" y="6384654"/>
                </a:lnTo>
                <a:lnTo>
                  <a:pt x="309422" y="6374794"/>
                </a:lnTo>
                <a:lnTo>
                  <a:pt x="304045" y="6364037"/>
                </a:lnTo>
                <a:lnTo>
                  <a:pt x="297769" y="6353280"/>
                </a:lnTo>
                <a:lnTo>
                  <a:pt x="292391" y="6343419"/>
                </a:lnTo>
                <a:lnTo>
                  <a:pt x="285668" y="6333109"/>
                </a:lnTo>
                <a:lnTo>
                  <a:pt x="278946" y="6322802"/>
                </a:lnTo>
                <a:lnTo>
                  <a:pt x="270429" y="6312493"/>
                </a:lnTo>
                <a:lnTo>
                  <a:pt x="263259" y="6301734"/>
                </a:lnTo>
                <a:lnTo>
                  <a:pt x="254293" y="6291873"/>
                </a:lnTo>
                <a:lnTo>
                  <a:pt x="245331" y="6282014"/>
                </a:lnTo>
                <a:lnTo>
                  <a:pt x="235918" y="6270809"/>
                </a:lnTo>
                <a:lnTo>
                  <a:pt x="225160" y="6260051"/>
                </a:lnTo>
                <a:lnTo>
                  <a:pt x="213955" y="6250639"/>
                </a:lnTo>
                <a:lnTo>
                  <a:pt x="202302" y="6240778"/>
                </a:lnTo>
                <a:lnTo>
                  <a:pt x="187959" y="6229126"/>
                </a:lnTo>
                <a:lnTo>
                  <a:pt x="173616" y="6219266"/>
                </a:lnTo>
                <a:lnTo>
                  <a:pt x="157929" y="6208957"/>
                </a:lnTo>
                <a:lnTo>
                  <a:pt x="143137" y="6199544"/>
                </a:lnTo>
                <a:lnTo>
                  <a:pt x="130587" y="6192374"/>
                </a:lnTo>
                <a:lnTo>
                  <a:pt x="117589" y="6186548"/>
                </a:lnTo>
                <a:lnTo>
                  <a:pt x="105488" y="6180721"/>
                </a:lnTo>
                <a:lnTo>
                  <a:pt x="92936" y="6175342"/>
                </a:lnTo>
                <a:lnTo>
                  <a:pt x="79491" y="6170860"/>
                </a:lnTo>
                <a:lnTo>
                  <a:pt x="66940" y="6165483"/>
                </a:lnTo>
                <a:lnTo>
                  <a:pt x="52597" y="6161897"/>
                </a:lnTo>
                <a:lnTo>
                  <a:pt x="39150" y="6158311"/>
                </a:lnTo>
                <a:lnTo>
                  <a:pt x="14947" y="6152932"/>
                </a:lnTo>
                <a:lnTo>
                  <a:pt x="0" y="6150573"/>
                </a:lnTo>
                <a:lnTo>
                  <a:pt x="0" y="2869129"/>
                </a:lnTo>
                <a:lnTo>
                  <a:pt x="6545" y="2867903"/>
                </a:lnTo>
                <a:lnTo>
                  <a:pt x="20888" y="2865213"/>
                </a:lnTo>
                <a:lnTo>
                  <a:pt x="35231" y="2861626"/>
                </a:lnTo>
                <a:lnTo>
                  <a:pt x="49575" y="2858039"/>
                </a:lnTo>
                <a:lnTo>
                  <a:pt x="60781" y="2854005"/>
                </a:lnTo>
                <a:lnTo>
                  <a:pt x="73779" y="2849972"/>
                </a:lnTo>
                <a:lnTo>
                  <a:pt x="85883" y="2845041"/>
                </a:lnTo>
                <a:lnTo>
                  <a:pt x="98432" y="2840557"/>
                </a:lnTo>
                <a:lnTo>
                  <a:pt x="110086" y="2834281"/>
                </a:lnTo>
                <a:lnTo>
                  <a:pt x="121291" y="2829352"/>
                </a:lnTo>
                <a:lnTo>
                  <a:pt x="132498" y="2822627"/>
                </a:lnTo>
                <a:lnTo>
                  <a:pt x="144151" y="2817249"/>
                </a:lnTo>
                <a:lnTo>
                  <a:pt x="159390" y="2807388"/>
                </a:lnTo>
                <a:lnTo>
                  <a:pt x="173736" y="2797526"/>
                </a:lnTo>
                <a:lnTo>
                  <a:pt x="188527" y="2786319"/>
                </a:lnTo>
                <a:lnTo>
                  <a:pt x="201525" y="2775114"/>
                </a:lnTo>
                <a:lnTo>
                  <a:pt x="213181" y="2766147"/>
                </a:lnTo>
                <a:lnTo>
                  <a:pt x="223936" y="2755391"/>
                </a:lnTo>
                <a:lnTo>
                  <a:pt x="234247" y="2745080"/>
                </a:lnTo>
                <a:lnTo>
                  <a:pt x="243659" y="2733875"/>
                </a:lnTo>
                <a:lnTo>
                  <a:pt x="252626" y="2724013"/>
                </a:lnTo>
                <a:lnTo>
                  <a:pt x="260693" y="2714153"/>
                </a:lnTo>
                <a:lnTo>
                  <a:pt x="268762" y="2703394"/>
                </a:lnTo>
                <a:lnTo>
                  <a:pt x="275934" y="2692640"/>
                </a:lnTo>
                <a:lnTo>
                  <a:pt x="283106" y="2682777"/>
                </a:lnTo>
                <a:lnTo>
                  <a:pt x="289381" y="2672914"/>
                </a:lnTo>
                <a:lnTo>
                  <a:pt x="295208" y="2662606"/>
                </a:lnTo>
                <a:lnTo>
                  <a:pt x="301036" y="2651400"/>
                </a:lnTo>
                <a:lnTo>
                  <a:pt x="305966" y="2641987"/>
                </a:lnTo>
                <a:lnTo>
                  <a:pt x="310899" y="2630781"/>
                </a:lnTo>
                <a:lnTo>
                  <a:pt x="315382" y="2620920"/>
                </a:lnTo>
                <a:lnTo>
                  <a:pt x="319415" y="2610611"/>
                </a:lnTo>
                <a:lnTo>
                  <a:pt x="323897" y="2599853"/>
                </a:lnTo>
                <a:lnTo>
                  <a:pt x="327483" y="2589993"/>
                </a:lnTo>
                <a:lnTo>
                  <a:pt x="330622" y="2579684"/>
                </a:lnTo>
                <a:lnTo>
                  <a:pt x="334207" y="2568925"/>
                </a:lnTo>
                <a:lnTo>
                  <a:pt x="336450" y="2558616"/>
                </a:lnTo>
                <a:lnTo>
                  <a:pt x="338242" y="2548754"/>
                </a:lnTo>
                <a:lnTo>
                  <a:pt x="340482" y="2538446"/>
                </a:lnTo>
                <a:lnTo>
                  <a:pt x="342724" y="2527240"/>
                </a:lnTo>
                <a:lnTo>
                  <a:pt x="344070" y="2516931"/>
                </a:lnTo>
                <a:lnTo>
                  <a:pt x="345416" y="2507519"/>
                </a:lnTo>
                <a:lnTo>
                  <a:pt x="347208" y="2496760"/>
                </a:lnTo>
                <a:lnTo>
                  <a:pt x="348106" y="2486899"/>
                </a:lnTo>
                <a:lnTo>
                  <a:pt x="349002" y="2472557"/>
                </a:lnTo>
                <a:lnTo>
                  <a:pt x="348556" y="2457765"/>
                </a:lnTo>
                <a:lnTo>
                  <a:pt x="349003" y="2445664"/>
                </a:lnTo>
                <a:lnTo>
                  <a:pt x="348557" y="2403979"/>
                </a:lnTo>
                <a:lnTo>
                  <a:pt x="348559" y="2362741"/>
                </a:lnTo>
                <a:lnTo>
                  <a:pt x="348559" y="2321506"/>
                </a:lnTo>
                <a:lnTo>
                  <a:pt x="348560" y="2280268"/>
                </a:lnTo>
                <a:lnTo>
                  <a:pt x="348562" y="2239929"/>
                </a:lnTo>
                <a:lnTo>
                  <a:pt x="348565" y="2197796"/>
                </a:lnTo>
                <a:lnTo>
                  <a:pt x="348565" y="2156558"/>
                </a:lnTo>
                <a:lnTo>
                  <a:pt x="348566" y="2115323"/>
                </a:lnTo>
                <a:lnTo>
                  <a:pt x="348567" y="2074086"/>
                </a:lnTo>
                <a:lnTo>
                  <a:pt x="349017" y="2032402"/>
                </a:lnTo>
                <a:lnTo>
                  <a:pt x="349019" y="1992060"/>
                </a:lnTo>
                <a:lnTo>
                  <a:pt x="348573" y="1950375"/>
                </a:lnTo>
                <a:lnTo>
                  <a:pt x="348575" y="1909141"/>
                </a:lnTo>
                <a:lnTo>
                  <a:pt x="348575" y="1867904"/>
                </a:lnTo>
                <a:lnTo>
                  <a:pt x="349024" y="1826220"/>
                </a:lnTo>
                <a:lnTo>
                  <a:pt x="348577" y="1784533"/>
                </a:lnTo>
                <a:lnTo>
                  <a:pt x="348579" y="1744195"/>
                </a:lnTo>
                <a:lnTo>
                  <a:pt x="348579" y="1702956"/>
                </a:lnTo>
                <a:lnTo>
                  <a:pt x="349029" y="1678304"/>
                </a:lnTo>
                <a:lnTo>
                  <a:pt x="349032" y="1669340"/>
                </a:lnTo>
                <a:lnTo>
                  <a:pt x="348583" y="1661720"/>
                </a:lnTo>
                <a:lnTo>
                  <a:pt x="349479" y="1650963"/>
                </a:lnTo>
                <a:lnTo>
                  <a:pt x="350377" y="1641101"/>
                </a:lnTo>
                <a:lnTo>
                  <a:pt x="351722" y="1630792"/>
                </a:lnTo>
                <a:lnTo>
                  <a:pt x="352618" y="1620932"/>
                </a:lnTo>
                <a:lnTo>
                  <a:pt x="354412" y="1610172"/>
                </a:lnTo>
                <a:lnTo>
                  <a:pt x="356205" y="1599417"/>
                </a:lnTo>
                <a:lnTo>
                  <a:pt x="358445" y="1589106"/>
                </a:lnTo>
                <a:lnTo>
                  <a:pt x="360240" y="1579246"/>
                </a:lnTo>
                <a:lnTo>
                  <a:pt x="363378" y="1568937"/>
                </a:lnTo>
                <a:lnTo>
                  <a:pt x="366066" y="1558179"/>
                </a:lnTo>
                <a:lnTo>
                  <a:pt x="369205" y="1547870"/>
                </a:lnTo>
                <a:lnTo>
                  <a:pt x="372790" y="1538009"/>
                </a:lnTo>
                <a:lnTo>
                  <a:pt x="376824" y="1526803"/>
                </a:lnTo>
                <a:lnTo>
                  <a:pt x="381308" y="1516943"/>
                </a:lnTo>
                <a:lnTo>
                  <a:pt x="385790" y="1507082"/>
                </a:lnTo>
                <a:lnTo>
                  <a:pt x="390273" y="1497220"/>
                </a:lnTo>
                <a:lnTo>
                  <a:pt x="395653" y="1485568"/>
                </a:lnTo>
                <a:lnTo>
                  <a:pt x="401480" y="1475257"/>
                </a:lnTo>
                <a:lnTo>
                  <a:pt x="406858" y="1465396"/>
                </a:lnTo>
                <a:lnTo>
                  <a:pt x="413133" y="1454639"/>
                </a:lnTo>
                <a:lnTo>
                  <a:pt x="420754" y="1444329"/>
                </a:lnTo>
                <a:lnTo>
                  <a:pt x="427476" y="1434020"/>
                </a:lnTo>
                <a:lnTo>
                  <a:pt x="435097" y="1423710"/>
                </a:lnTo>
                <a:lnTo>
                  <a:pt x="443166" y="1413849"/>
                </a:lnTo>
                <a:lnTo>
                  <a:pt x="452580" y="1403540"/>
                </a:lnTo>
                <a:lnTo>
                  <a:pt x="461545" y="1392782"/>
                </a:lnTo>
                <a:lnTo>
                  <a:pt x="471854" y="1382473"/>
                </a:lnTo>
                <a:lnTo>
                  <a:pt x="481716" y="1372611"/>
                </a:lnTo>
                <a:lnTo>
                  <a:pt x="494714" y="1361406"/>
                </a:lnTo>
                <a:lnTo>
                  <a:pt x="507263" y="1350648"/>
                </a:lnTo>
                <a:lnTo>
                  <a:pt x="520711" y="1340787"/>
                </a:lnTo>
                <a:lnTo>
                  <a:pt x="534158" y="1331821"/>
                </a:lnTo>
                <a:lnTo>
                  <a:pt x="552984" y="1319270"/>
                </a:lnTo>
                <a:lnTo>
                  <a:pt x="572708" y="1308513"/>
                </a:lnTo>
                <a:lnTo>
                  <a:pt x="593324" y="1298650"/>
                </a:lnTo>
                <a:lnTo>
                  <a:pt x="613496" y="1290132"/>
                </a:lnTo>
                <a:lnTo>
                  <a:pt x="630977" y="1284305"/>
                </a:lnTo>
                <a:lnTo>
                  <a:pt x="649803" y="1278031"/>
                </a:lnTo>
                <a:lnTo>
                  <a:pt x="668179" y="1273099"/>
                </a:lnTo>
                <a:lnTo>
                  <a:pt x="686558" y="1269066"/>
                </a:lnTo>
                <a:lnTo>
                  <a:pt x="705830" y="1265925"/>
                </a:lnTo>
                <a:lnTo>
                  <a:pt x="725104" y="1263683"/>
                </a:lnTo>
                <a:lnTo>
                  <a:pt x="744827" y="1261891"/>
                </a:lnTo>
                <a:lnTo>
                  <a:pt x="764995" y="1262338"/>
                </a:lnTo>
                <a:lnTo>
                  <a:pt x="785166" y="1261889"/>
                </a:lnTo>
                <a:lnTo>
                  <a:pt x="804888" y="1263680"/>
                </a:lnTo>
                <a:lnTo>
                  <a:pt x="823714" y="1266371"/>
                </a:lnTo>
                <a:lnTo>
                  <a:pt x="843437" y="1269058"/>
                </a:lnTo>
                <a:lnTo>
                  <a:pt x="861812" y="1273094"/>
                </a:lnTo>
                <a:lnTo>
                  <a:pt x="880189" y="1278022"/>
                </a:lnTo>
                <a:lnTo>
                  <a:pt x="898567" y="1283848"/>
                </a:lnTo>
                <a:lnTo>
                  <a:pt x="916495" y="1290123"/>
                </a:lnTo>
                <a:lnTo>
                  <a:pt x="937113" y="1299086"/>
                </a:lnTo>
                <a:lnTo>
                  <a:pt x="957282" y="1308499"/>
                </a:lnTo>
                <a:lnTo>
                  <a:pt x="977005" y="1319255"/>
                </a:lnTo>
                <a:lnTo>
                  <a:pt x="995828" y="1331806"/>
                </a:lnTo>
                <a:lnTo>
                  <a:pt x="1009275" y="1340770"/>
                </a:lnTo>
                <a:lnTo>
                  <a:pt x="1022721" y="1350629"/>
                </a:lnTo>
                <a:lnTo>
                  <a:pt x="1035271" y="1361385"/>
                </a:lnTo>
                <a:lnTo>
                  <a:pt x="1047821" y="1372144"/>
                </a:lnTo>
                <a:lnTo>
                  <a:pt x="1058130" y="1382453"/>
                </a:lnTo>
                <a:lnTo>
                  <a:pt x="1067990" y="1392313"/>
                </a:lnTo>
                <a:lnTo>
                  <a:pt x="1077403" y="1403518"/>
                </a:lnTo>
                <a:lnTo>
                  <a:pt x="1086816" y="1413826"/>
                </a:lnTo>
                <a:lnTo>
                  <a:pt x="1094884" y="1423687"/>
                </a:lnTo>
                <a:lnTo>
                  <a:pt x="1102503" y="1433996"/>
                </a:lnTo>
                <a:lnTo>
                  <a:pt x="1109226" y="1444305"/>
                </a:lnTo>
                <a:lnTo>
                  <a:pt x="1116845" y="1454614"/>
                </a:lnTo>
                <a:lnTo>
                  <a:pt x="1123120" y="1465370"/>
                </a:lnTo>
                <a:lnTo>
                  <a:pt x="1128499" y="1475232"/>
                </a:lnTo>
                <a:lnTo>
                  <a:pt x="1134326" y="1485543"/>
                </a:lnTo>
                <a:lnTo>
                  <a:pt x="1139254" y="1496745"/>
                </a:lnTo>
                <a:lnTo>
                  <a:pt x="1144633" y="1506606"/>
                </a:lnTo>
                <a:lnTo>
                  <a:pt x="1148666" y="1516916"/>
                </a:lnTo>
                <a:lnTo>
                  <a:pt x="1153150" y="1526776"/>
                </a:lnTo>
                <a:lnTo>
                  <a:pt x="1156735" y="1537533"/>
                </a:lnTo>
                <a:lnTo>
                  <a:pt x="1160320" y="1547395"/>
                </a:lnTo>
                <a:lnTo>
                  <a:pt x="1163456" y="1557703"/>
                </a:lnTo>
                <a:lnTo>
                  <a:pt x="1166146" y="1568460"/>
                </a:lnTo>
                <a:lnTo>
                  <a:pt x="1169282" y="1578771"/>
                </a:lnTo>
                <a:lnTo>
                  <a:pt x="1171522" y="1589079"/>
                </a:lnTo>
                <a:lnTo>
                  <a:pt x="1173764" y="1599387"/>
                </a:lnTo>
                <a:lnTo>
                  <a:pt x="1175557" y="1610146"/>
                </a:lnTo>
                <a:lnTo>
                  <a:pt x="1176901" y="1620453"/>
                </a:lnTo>
                <a:lnTo>
                  <a:pt x="1178244" y="1630764"/>
                </a:lnTo>
                <a:lnTo>
                  <a:pt x="1179142" y="1640623"/>
                </a:lnTo>
                <a:lnTo>
                  <a:pt x="1180488" y="1650934"/>
                </a:lnTo>
                <a:lnTo>
                  <a:pt x="1180934" y="1661242"/>
                </a:lnTo>
                <a:lnTo>
                  <a:pt x="1180933" y="1669311"/>
                </a:lnTo>
                <a:lnTo>
                  <a:pt x="1180933" y="1678277"/>
                </a:lnTo>
                <a:lnTo>
                  <a:pt x="1180933" y="1702479"/>
                </a:lnTo>
                <a:lnTo>
                  <a:pt x="1181828" y="1743715"/>
                </a:lnTo>
                <a:lnTo>
                  <a:pt x="1181377" y="1785401"/>
                </a:lnTo>
                <a:lnTo>
                  <a:pt x="1180930" y="1826190"/>
                </a:lnTo>
                <a:lnTo>
                  <a:pt x="1180928" y="1867425"/>
                </a:lnTo>
                <a:lnTo>
                  <a:pt x="1180926" y="1908663"/>
                </a:lnTo>
                <a:lnTo>
                  <a:pt x="1180924" y="1950795"/>
                </a:lnTo>
                <a:lnTo>
                  <a:pt x="1181370" y="1991584"/>
                </a:lnTo>
                <a:lnTo>
                  <a:pt x="1180921" y="2032371"/>
                </a:lnTo>
                <a:lnTo>
                  <a:pt x="1180920" y="2073608"/>
                </a:lnTo>
                <a:lnTo>
                  <a:pt x="1180918" y="2114846"/>
                </a:lnTo>
                <a:lnTo>
                  <a:pt x="1180916" y="2156081"/>
                </a:lnTo>
                <a:lnTo>
                  <a:pt x="1180916" y="2198216"/>
                </a:lnTo>
                <a:lnTo>
                  <a:pt x="1181362" y="2239001"/>
                </a:lnTo>
                <a:lnTo>
                  <a:pt x="1180912" y="2279791"/>
                </a:lnTo>
                <a:lnTo>
                  <a:pt x="1180911" y="2321029"/>
                </a:lnTo>
                <a:lnTo>
                  <a:pt x="1180909" y="2362265"/>
                </a:lnTo>
                <a:lnTo>
                  <a:pt x="1180909" y="2404399"/>
                </a:lnTo>
                <a:lnTo>
                  <a:pt x="1180907" y="2445635"/>
                </a:lnTo>
                <a:lnTo>
                  <a:pt x="1181353" y="2486423"/>
                </a:lnTo>
                <a:lnTo>
                  <a:pt x="1180903" y="2527210"/>
                </a:lnTo>
                <a:lnTo>
                  <a:pt x="1180902" y="2568447"/>
                </a:lnTo>
                <a:lnTo>
                  <a:pt x="1180452" y="2610133"/>
                </a:lnTo>
                <a:lnTo>
                  <a:pt x="1180899" y="2651816"/>
                </a:lnTo>
                <a:lnTo>
                  <a:pt x="1180897" y="2693054"/>
                </a:lnTo>
                <a:lnTo>
                  <a:pt x="1181345" y="2733843"/>
                </a:lnTo>
                <a:lnTo>
                  <a:pt x="1180894" y="2774631"/>
                </a:lnTo>
                <a:lnTo>
                  <a:pt x="1180445" y="2816316"/>
                </a:lnTo>
                <a:lnTo>
                  <a:pt x="1180892" y="2858000"/>
                </a:lnTo>
                <a:lnTo>
                  <a:pt x="1180890" y="2899237"/>
                </a:lnTo>
                <a:lnTo>
                  <a:pt x="1181338" y="2940026"/>
                </a:lnTo>
                <a:lnTo>
                  <a:pt x="1181335" y="2981262"/>
                </a:lnTo>
                <a:lnTo>
                  <a:pt x="1180438" y="3022500"/>
                </a:lnTo>
                <a:lnTo>
                  <a:pt x="1180436" y="3063735"/>
                </a:lnTo>
                <a:lnTo>
                  <a:pt x="1180885" y="3105419"/>
                </a:lnTo>
                <a:lnTo>
                  <a:pt x="1180882" y="3146656"/>
                </a:lnTo>
                <a:lnTo>
                  <a:pt x="1181328" y="3187445"/>
                </a:lnTo>
                <a:lnTo>
                  <a:pt x="1181328" y="3228681"/>
                </a:lnTo>
                <a:lnTo>
                  <a:pt x="1180429" y="3269918"/>
                </a:lnTo>
                <a:lnTo>
                  <a:pt x="1180877" y="3311604"/>
                </a:lnTo>
                <a:lnTo>
                  <a:pt x="1180876" y="3342979"/>
                </a:lnTo>
                <a:lnTo>
                  <a:pt x="1180875" y="3347460"/>
                </a:lnTo>
                <a:lnTo>
                  <a:pt x="1180876" y="3352839"/>
                </a:lnTo>
                <a:lnTo>
                  <a:pt x="1181324" y="3363148"/>
                </a:lnTo>
                <a:lnTo>
                  <a:pt x="1182666" y="3373458"/>
                </a:lnTo>
                <a:lnTo>
                  <a:pt x="1182666" y="3384214"/>
                </a:lnTo>
                <a:lnTo>
                  <a:pt x="1184011" y="3394523"/>
                </a:lnTo>
                <a:lnTo>
                  <a:pt x="1184908" y="3404386"/>
                </a:lnTo>
                <a:lnTo>
                  <a:pt x="1186700" y="3415142"/>
                </a:lnTo>
                <a:lnTo>
                  <a:pt x="1189390" y="3425002"/>
                </a:lnTo>
                <a:lnTo>
                  <a:pt x="1191630" y="3435311"/>
                </a:lnTo>
                <a:lnTo>
                  <a:pt x="1193423" y="3445173"/>
                </a:lnTo>
                <a:lnTo>
                  <a:pt x="1196112" y="3455930"/>
                </a:lnTo>
                <a:lnTo>
                  <a:pt x="1199696" y="3465790"/>
                </a:lnTo>
                <a:lnTo>
                  <a:pt x="1202385" y="3476549"/>
                </a:lnTo>
                <a:lnTo>
                  <a:pt x="1206419" y="3486856"/>
                </a:lnTo>
                <a:lnTo>
                  <a:pt x="1210901" y="3497614"/>
                </a:lnTo>
                <a:lnTo>
                  <a:pt x="1214935" y="3507923"/>
                </a:lnTo>
                <a:lnTo>
                  <a:pt x="1219418" y="3517785"/>
                </a:lnTo>
                <a:lnTo>
                  <a:pt x="1224347" y="3528990"/>
                </a:lnTo>
                <a:lnTo>
                  <a:pt x="1229724" y="3538851"/>
                </a:lnTo>
                <a:lnTo>
                  <a:pt x="1235551" y="3549159"/>
                </a:lnTo>
                <a:lnTo>
                  <a:pt x="1240930" y="3559019"/>
                </a:lnTo>
                <a:lnTo>
                  <a:pt x="1248548" y="3569329"/>
                </a:lnTo>
                <a:lnTo>
                  <a:pt x="1255272" y="3579638"/>
                </a:lnTo>
                <a:lnTo>
                  <a:pt x="1262443" y="3590394"/>
                </a:lnTo>
                <a:lnTo>
                  <a:pt x="1270512" y="3600256"/>
                </a:lnTo>
                <a:lnTo>
                  <a:pt x="1278577" y="3611012"/>
                </a:lnTo>
                <a:lnTo>
                  <a:pt x="1288440" y="3621770"/>
                </a:lnTo>
                <a:lnTo>
                  <a:pt x="1297851" y="3631182"/>
                </a:lnTo>
                <a:lnTo>
                  <a:pt x="1307713" y="3641042"/>
                </a:lnTo>
                <a:lnTo>
                  <a:pt x="1318918" y="3652249"/>
                </a:lnTo>
                <a:lnTo>
                  <a:pt x="1331915" y="3663452"/>
                </a:lnTo>
                <a:lnTo>
                  <a:pt x="1344464" y="3673313"/>
                </a:lnTo>
                <a:lnTo>
                  <a:pt x="1357465" y="3682726"/>
                </a:lnTo>
                <a:lnTo>
                  <a:pt x="1374496" y="3694379"/>
                </a:lnTo>
                <a:lnTo>
                  <a:pt x="1393322" y="3705135"/>
                </a:lnTo>
                <a:lnTo>
                  <a:pt x="1410801" y="3715444"/>
                </a:lnTo>
                <a:lnTo>
                  <a:pt x="1430523" y="3723512"/>
                </a:lnTo>
                <a:lnTo>
                  <a:pt x="1449348" y="3731578"/>
                </a:lnTo>
                <a:lnTo>
                  <a:pt x="1469069" y="3738749"/>
                </a:lnTo>
                <a:lnTo>
                  <a:pt x="1489687" y="3745024"/>
                </a:lnTo>
                <a:lnTo>
                  <a:pt x="1510753" y="3749953"/>
                </a:lnTo>
                <a:lnTo>
                  <a:pt x="1531820" y="3753091"/>
                </a:lnTo>
                <a:lnTo>
                  <a:pt x="1553335" y="3756676"/>
                </a:lnTo>
                <a:lnTo>
                  <a:pt x="1574849" y="3758467"/>
                </a:lnTo>
                <a:lnTo>
                  <a:pt x="1596813" y="3758914"/>
                </a:lnTo>
                <a:lnTo>
                  <a:pt x="1619224" y="3758018"/>
                </a:lnTo>
                <a:lnTo>
                  <a:pt x="1641186" y="3755778"/>
                </a:lnTo>
                <a:lnTo>
                  <a:pt x="1662253" y="3753535"/>
                </a:lnTo>
                <a:lnTo>
                  <a:pt x="1683768" y="3749052"/>
                </a:lnTo>
                <a:lnTo>
                  <a:pt x="1703938" y="3745018"/>
                </a:lnTo>
                <a:lnTo>
                  <a:pt x="1724558" y="3738740"/>
                </a:lnTo>
                <a:lnTo>
                  <a:pt x="1744727" y="3732017"/>
                </a:lnTo>
                <a:lnTo>
                  <a:pt x="1763553" y="3723948"/>
                </a:lnTo>
                <a:lnTo>
                  <a:pt x="1782827" y="3715430"/>
                </a:lnTo>
                <a:lnTo>
                  <a:pt x="1802100" y="3705123"/>
                </a:lnTo>
                <a:lnTo>
                  <a:pt x="1819133" y="3694363"/>
                </a:lnTo>
                <a:lnTo>
                  <a:pt x="1836165" y="3682709"/>
                </a:lnTo>
                <a:lnTo>
                  <a:pt x="1849165" y="3673295"/>
                </a:lnTo>
                <a:lnTo>
                  <a:pt x="1863059" y="3662987"/>
                </a:lnTo>
                <a:lnTo>
                  <a:pt x="1874715" y="3652229"/>
                </a:lnTo>
                <a:lnTo>
                  <a:pt x="1886368" y="3641470"/>
                </a:lnTo>
                <a:lnTo>
                  <a:pt x="1896230" y="3631610"/>
                </a:lnTo>
                <a:lnTo>
                  <a:pt x="1906092" y="3620851"/>
                </a:lnTo>
                <a:lnTo>
                  <a:pt x="1915056" y="3610989"/>
                </a:lnTo>
                <a:lnTo>
                  <a:pt x="1923574" y="3599784"/>
                </a:lnTo>
                <a:lnTo>
                  <a:pt x="1931193" y="3590373"/>
                </a:lnTo>
                <a:lnTo>
                  <a:pt x="1938813" y="3580062"/>
                </a:lnTo>
                <a:lnTo>
                  <a:pt x="1946434" y="3569753"/>
                </a:lnTo>
                <a:lnTo>
                  <a:pt x="1952709" y="3558994"/>
                </a:lnTo>
                <a:lnTo>
                  <a:pt x="1958090" y="3549135"/>
                </a:lnTo>
                <a:lnTo>
                  <a:pt x="1963916" y="3538824"/>
                </a:lnTo>
                <a:lnTo>
                  <a:pt x="1970190" y="3528067"/>
                </a:lnTo>
                <a:lnTo>
                  <a:pt x="1974673" y="3517310"/>
                </a:lnTo>
                <a:lnTo>
                  <a:pt x="1979157" y="3507448"/>
                </a:lnTo>
                <a:lnTo>
                  <a:pt x="1984088" y="3497139"/>
                </a:lnTo>
                <a:lnTo>
                  <a:pt x="1987225" y="3486830"/>
                </a:lnTo>
                <a:lnTo>
                  <a:pt x="1991260" y="3476521"/>
                </a:lnTo>
                <a:lnTo>
                  <a:pt x="1994397" y="3466212"/>
                </a:lnTo>
                <a:lnTo>
                  <a:pt x="1997536" y="3455903"/>
                </a:lnTo>
                <a:lnTo>
                  <a:pt x="2000672" y="3445592"/>
                </a:lnTo>
                <a:lnTo>
                  <a:pt x="2002466" y="3434836"/>
                </a:lnTo>
                <a:lnTo>
                  <a:pt x="2004259" y="3424975"/>
                </a:lnTo>
                <a:lnTo>
                  <a:pt x="2006949" y="3415113"/>
                </a:lnTo>
                <a:lnTo>
                  <a:pt x="2008741" y="3404356"/>
                </a:lnTo>
                <a:lnTo>
                  <a:pt x="2010535" y="3393599"/>
                </a:lnTo>
                <a:lnTo>
                  <a:pt x="2011432" y="3383738"/>
                </a:lnTo>
                <a:lnTo>
                  <a:pt x="2012777" y="3373429"/>
                </a:lnTo>
                <a:lnTo>
                  <a:pt x="2012779" y="3362671"/>
                </a:lnTo>
                <a:lnTo>
                  <a:pt x="2012779" y="3352809"/>
                </a:lnTo>
                <a:lnTo>
                  <a:pt x="2013228" y="3346984"/>
                </a:lnTo>
                <a:lnTo>
                  <a:pt x="2013226" y="3342501"/>
                </a:lnTo>
                <a:lnTo>
                  <a:pt x="2013228" y="3311125"/>
                </a:lnTo>
                <a:lnTo>
                  <a:pt x="2013228" y="3269889"/>
                </a:lnTo>
                <a:lnTo>
                  <a:pt x="2013680" y="3229100"/>
                </a:lnTo>
                <a:lnTo>
                  <a:pt x="2013233" y="3187416"/>
                </a:lnTo>
                <a:lnTo>
                  <a:pt x="2012786" y="3146627"/>
                </a:lnTo>
                <a:lnTo>
                  <a:pt x="2013235" y="3104942"/>
                </a:lnTo>
                <a:lnTo>
                  <a:pt x="2013235" y="3063705"/>
                </a:lnTo>
                <a:lnTo>
                  <a:pt x="2013238" y="3022469"/>
                </a:lnTo>
                <a:lnTo>
                  <a:pt x="2013687" y="2981680"/>
                </a:lnTo>
                <a:lnTo>
                  <a:pt x="2013240" y="2939996"/>
                </a:lnTo>
                <a:lnTo>
                  <a:pt x="2012794" y="2899206"/>
                </a:lnTo>
                <a:lnTo>
                  <a:pt x="2013245" y="2857523"/>
                </a:lnTo>
                <a:lnTo>
                  <a:pt x="2013246" y="2816286"/>
                </a:lnTo>
                <a:lnTo>
                  <a:pt x="2012798" y="2774603"/>
                </a:lnTo>
                <a:lnTo>
                  <a:pt x="2013247" y="2733813"/>
                </a:lnTo>
                <a:lnTo>
                  <a:pt x="2013699" y="2692128"/>
                </a:lnTo>
                <a:lnTo>
                  <a:pt x="2013252" y="2651340"/>
                </a:lnTo>
                <a:lnTo>
                  <a:pt x="2013252" y="2610103"/>
                </a:lnTo>
                <a:lnTo>
                  <a:pt x="2013253" y="2568867"/>
                </a:lnTo>
                <a:lnTo>
                  <a:pt x="2012808" y="2527183"/>
                </a:lnTo>
                <a:lnTo>
                  <a:pt x="2013706" y="2485945"/>
                </a:lnTo>
                <a:lnTo>
                  <a:pt x="2013706" y="2444709"/>
                </a:lnTo>
                <a:lnTo>
                  <a:pt x="2013260" y="2403920"/>
                </a:lnTo>
                <a:lnTo>
                  <a:pt x="2013260" y="2362684"/>
                </a:lnTo>
                <a:lnTo>
                  <a:pt x="2012813" y="2320999"/>
                </a:lnTo>
                <a:lnTo>
                  <a:pt x="2013262" y="2279314"/>
                </a:lnTo>
                <a:lnTo>
                  <a:pt x="2013714" y="2238527"/>
                </a:lnTo>
                <a:lnTo>
                  <a:pt x="2013267" y="2197736"/>
                </a:lnTo>
                <a:lnTo>
                  <a:pt x="2013268" y="2156502"/>
                </a:lnTo>
                <a:lnTo>
                  <a:pt x="2013270" y="2115265"/>
                </a:lnTo>
                <a:lnTo>
                  <a:pt x="2013272" y="2073132"/>
                </a:lnTo>
                <a:lnTo>
                  <a:pt x="2013720" y="2032342"/>
                </a:lnTo>
                <a:lnTo>
                  <a:pt x="2013722" y="1991106"/>
                </a:lnTo>
                <a:lnTo>
                  <a:pt x="2013276" y="1950319"/>
                </a:lnTo>
                <a:lnTo>
                  <a:pt x="2013277" y="1909082"/>
                </a:lnTo>
                <a:lnTo>
                  <a:pt x="2012831" y="1867397"/>
                </a:lnTo>
                <a:lnTo>
                  <a:pt x="2013279" y="1825712"/>
                </a:lnTo>
                <a:lnTo>
                  <a:pt x="2013730" y="1784924"/>
                </a:lnTo>
                <a:lnTo>
                  <a:pt x="2013732" y="1743686"/>
                </a:lnTo>
                <a:lnTo>
                  <a:pt x="2013284" y="1702898"/>
                </a:lnTo>
                <a:lnTo>
                  <a:pt x="2013286" y="1661663"/>
                </a:lnTo>
                <a:lnTo>
                  <a:pt x="2013286" y="1619530"/>
                </a:lnTo>
                <a:lnTo>
                  <a:pt x="2013288" y="1578291"/>
                </a:lnTo>
                <a:lnTo>
                  <a:pt x="2013738" y="1537503"/>
                </a:lnTo>
                <a:lnTo>
                  <a:pt x="2013740" y="1496269"/>
                </a:lnTo>
                <a:lnTo>
                  <a:pt x="2013292" y="1455478"/>
                </a:lnTo>
                <a:lnTo>
                  <a:pt x="2013293" y="1413346"/>
                </a:lnTo>
                <a:lnTo>
                  <a:pt x="2013296" y="1372108"/>
                </a:lnTo>
                <a:lnTo>
                  <a:pt x="2013298" y="1330873"/>
                </a:lnTo>
                <a:lnTo>
                  <a:pt x="2013745" y="1290085"/>
                </a:lnTo>
                <a:lnTo>
                  <a:pt x="2014197" y="1248400"/>
                </a:lnTo>
                <a:lnTo>
                  <a:pt x="2013749" y="1207612"/>
                </a:lnTo>
                <a:lnTo>
                  <a:pt x="2013304" y="1165927"/>
                </a:lnTo>
                <a:lnTo>
                  <a:pt x="2013305" y="1124689"/>
                </a:lnTo>
                <a:lnTo>
                  <a:pt x="2013752" y="1083901"/>
                </a:lnTo>
                <a:lnTo>
                  <a:pt x="2014204" y="1042217"/>
                </a:lnTo>
                <a:lnTo>
                  <a:pt x="2013757" y="1001428"/>
                </a:lnTo>
                <a:lnTo>
                  <a:pt x="2013311" y="959743"/>
                </a:lnTo>
                <a:lnTo>
                  <a:pt x="2013313" y="918506"/>
                </a:lnTo>
                <a:lnTo>
                  <a:pt x="2013313" y="877270"/>
                </a:lnTo>
                <a:lnTo>
                  <a:pt x="2013763" y="836482"/>
                </a:lnTo>
                <a:lnTo>
                  <a:pt x="2014212" y="794798"/>
                </a:lnTo>
                <a:lnTo>
                  <a:pt x="2013765" y="754008"/>
                </a:lnTo>
                <a:lnTo>
                  <a:pt x="2013318" y="712325"/>
                </a:lnTo>
                <a:lnTo>
                  <a:pt x="2013319" y="671087"/>
                </a:lnTo>
                <a:lnTo>
                  <a:pt x="2013322" y="629852"/>
                </a:lnTo>
                <a:lnTo>
                  <a:pt x="2014218" y="588615"/>
                </a:lnTo>
                <a:lnTo>
                  <a:pt x="2014220" y="547378"/>
                </a:lnTo>
                <a:lnTo>
                  <a:pt x="2013325" y="533035"/>
                </a:lnTo>
                <a:lnTo>
                  <a:pt x="2013774" y="519139"/>
                </a:lnTo>
                <a:lnTo>
                  <a:pt x="2014671" y="506589"/>
                </a:lnTo>
                <a:lnTo>
                  <a:pt x="2015119" y="495384"/>
                </a:lnTo>
                <a:lnTo>
                  <a:pt x="2016015" y="485523"/>
                </a:lnTo>
                <a:lnTo>
                  <a:pt x="2017810" y="474765"/>
                </a:lnTo>
                <a:lnTo>
                  <a:pt x="2018706" y="464906"/>
                </a:lnTo>
                <a:lnTo>
                  <a:pt x="2020498" y="454146"/>
                </a:lnTo>
                <a:lnTo>
                  <a:pt x="2023189" y="444285"/>
                </a:lnTo>
                <a:lnTo>
                  <a:pt x="2025879" y="433528"/>
                </a:lnTo>
                <a:lnTo>
                  <a:pt x="2028120" y="423219"/>
                </a:lnTo>
                <a:lnTo>
                  <a:pt x="2031705" y="413358"/>
                </a:lnTo>
                <a:lnTo>
                  <a:pt x="2034395" y="402602"/>
                </a:lnTo>
                <a:lnTo>
                  <a:pt x="2037983" y="391844"/>
                </a:lnTo>
                <a:lnTo>
                  <a:pt x="2042017" y="382431"/>
                </a:lnTo>
                <a:lnTo>
                  <a:pt x="2046052" y="372120"/>
                </a:lnTo>
                <a:lnTo>
                  <a:pt x="2051430" y="361364"/>
                </a:lnTo>
                <a:lnTo>
                  <a:pt x="2055464" y="351054"/>
                </a:lnTo>
                <a:lnTo>
                  <a:pt x="2060395" y="340745"/>
                </a:lnTo>
                <a:lnTo>
                  <a:pt x="2066222" y="330434"/>
                </a:lnTo>
                <a:lnTo>
                  <a:pt x="2072498" y="319678"/>
                </a:lnTo>
                <a:lnTo>
                  <a:pt x="2078773" y="309816"/>
                </a:lnTo>
                <a:lnTo>
                  <a:pt x="2085498" y="300403"/>
                </a:lnTo>
                <a:lnTo>
                  <a:pt x="2093117" y="289197"/>
                </a:lnTo>
                <a:lnTo>
                  <a:pt x="2100289" y="278440"/>
                </a:lnTo>
                <a:lnTo>
                  <a:pt x="2108806" y="269028"/>
                </a:lnTo>
                <a:lnTo>
                  <a:pt x="2116874" y="258269"/>
                </a:lnTo>
                <a:lnTo>
                  <a:pt x="2126735" y="247513"/>
                </a:lnTo>
                <a:lnTo>
                  <a:pt x="2137493" y="236755"/>
                </a:lnTo>
                <a:lnTo>
                  <a:pt x="2147801" y="227342"/>
                </a:lnTo>
                <a:lnTo>
                  <a:pt x="2159457" y="217480"/>
                </a:lnTo>
                <a:lnTo>
                  <a:pt x="2172455" y="206273"/>
                </a:lnTo>
                <a:lnTo>
                  <a:pt x="2186800" y="195515"/>
                </a:lnTo>
                <a:lnTo>
                  <a:pt x="2201143" y="185655"/>
                </a:lnTo>
                <a:lnTo>
                  <a:pt x="2216383" y="175793"/>
                </a:lnTo>
                <a:lnTo>
                  <a:pt x="2237898" y="164139"/>
                </a:lnTo>
                <a:lnTo>
                  <a:pt x="2261205" y="152484"/>
                </a:lnTo>
                <a:lnTo>
                  <a:pt x="2272859" y="147105"/>
                </a:lnTo>
                <a:lnTo>
                  <a:pt x="2284514" y="143517"/>
                </a:lnTo>
                <a:lnTo>
                  <a:pt x="2297064" y="139035"/>
                </a:lnTo>
                <a:lnTo>
                  <a:pt x="2308269" y="135001"/>
                </a:lnTo>
                <a:lnTo>
                  <a:pt x="2323509" y="130518"/>
                </a:lnTo>
                <a:lnTo>
                  <a:pt x="2337854" y="126932"/>
                </a:lnTo>
                <a:lnTo>
                  <a:pt x="2353092" y="124243"/>
                </a:lnTo>
                <a:lnTo>
                  <a:pt x="2368334" y="121554"/>
                </a:lnTo>
                <a:lnTo>
                  <a:pt x="2383124" y="120207"/>
                </a:lnTo>
                <a:lnTo>
                  <a:pt x="2398364" y="118414"/>
                </a:lnTo>
                <a:lnTo>
                  <a:pt x="2414051" y="117069"/>
                </a:lnTo>
                <a:lnTo>
                  <a:pt x="2429291" y="117068"/>
                </a:lnTo>
                <a:close/>
                <a:moveTo>
                  <a:pt x="4101016" y="0"/>
                </a:moveTo>
                <a:lnTo>
                  <a:pt x="4107728" y="447"/>
                </a:lnTo>
                <a:lnTo>
                  <a:pt x="4113098" y="447"/>
                </a:lnTo>
                <a:lnTo>
                  <a:pt x="4118915" y="0"/>
                </a:lnTo>
                <a:lnTo>
                  <a:pt x="4130552" y="896"/>
                </a:lnTo>
                <a:lnTo>
                  <a:pt x="4141740" y="2238"/>
                </a:lnTo>
                <a:lnTo>
                  <a:pt x="4152479" y="2237"/>
                </a:lnTo>
                <a:lnTo>
                  <a:pt x="4163220" y="4029"/>
                </a:lnTo>
                <a:lnTo>
                  <a:pt x="4173510" y="5370"/>
                </a:lnTo>
                <a:lnTo>
                  <a:pt x="4182461" y="7161"/>
                </a:lnTo>
                <a:lnTo>
                  <a:pt x="4192307" y="8950"/>
                </a:lnTo>
                <a:lnTo>
                  <a:pt x="4202152" y="10739"/>
                </a:lnTo>
                <a:lnTo>
                  <a:pt x="4211103" y="13426"/>
                </a:lnTo>
                <a:lnTo>
                  <a:pt x="4219158" y="16111"/>
                </a:lnTo>
                <a:lnTo>
                  <a:pt x="4228554" y="18348"/>
                </a:lnTo>
                <a:lnTo>
                  <a:pt x="4236161" y="20586"/>
                </a:lnTo>
                <a:lnTo>
                  <a:pt x="4244216" y="23271"/>
                </a:lnTo>
                <a:lnTo>
                  <a:pt x="4253167" y="25957"/>
                </a:lnTo>
                <a:lnTo>
                  <a:pt x="4260774" y="29089"/>
                </a:lnTo>
                <a:lnTo>
                  <a:pt x="4268829" y="32670"/>
                </a:lnTo>
                <a:lnTo>
                  <a:pt x="4275990" y="35353"/>
                </a:lnTo>
                <a:lnTo>
                  <a:pt x="4283150" y="39827"/>
                </a:lnTo>
                <a:lnTo>
                  <a:pt x="4290757" y="42960"/>
                </a:lnTo>
                <a:lnTo>
                  <a:pt x="4297469" y="46092"/>
                </a:lnTo>
                <a:lnTo>
                  <a:pt x="4305078" y="50121"/>
                </a:lnTo>
                <a:lnTo>
                  <a:pt x="4311790" y="53253"/>
                </a:lnTo>
                <a:lnTo>
                  <a:pt x="4318502" y="58175"/>
                </a:lnTo>
                <a:lnTo>
                  <a:pt x="4325215" y="61308"/>
                </a:lnTo>
                <a:lnTo>
                  <a:pt x="4331032" y="65335"/>
                </a:lnTo>
                <a:lnTo>
                  <a:pt x="4338193" y="69812"/>
                </a:lnTo>
                <a:lnTo>
                  <a:pt x="4343563" y="74286"/>
                </a:lnTo>
                <a:lnTo>
                  <a:pt x="4349827" y="77866"/>
                </a:lnTo>
                <a:lnTo>
                  <a:pt x="4356092" y="83236"/>
                </a:lnTo>
                <a:lnTo>
                  <a:pt x="4361909" y="87263"/>
                </a:lnTo>
                <a:lnTo>
                  <a:pt x="4367726" y="91290"/>
                </a:lnTo>
                <a:lnTo>
                  <a:pt x="4373097" y="95767"/>
                </a:lnTo>
                <a:lnTo>
                  <a:pt x="4378467" y="101137"/>
                </a:lnTo>
                <a:lnTo>
                  <a:pt x="4384284" y="106059"/>
                </a:lnTo>
                <a:lnTo>
                  <a:pt x="4389206" y="110981"/>
                </a:lnTo>
                <a:lnTo>
                  <a:pt x="4395024" y="115903"/>
                </a:lnTo>
                <a:lnTo>
                  <a:pt x="4399947" y="120827"/>
                </a:lnTo>
                <a:lnTo>
                  <a:pt x="4404869" y="125749"/>
                </a:lnTo>
                <a:lnTo>
                  <a:pt x="4409792" y="130671"/>
                </a:lnTo>
                <a:lnTo>
                  <a:pt x="4414714" y="136488"/>
                </a:lnTo>
                <a:lnTo>
                  <a:pt x="4419637" y="141411"/>
                </a:lnTo>
                <a:lnTo>
                  <a:pt x="4424111" y="146781"/>
                </a:lnTo>
                <a:lnTo>
                  <a:pt x="4428140" y="151704"/>
                </a:lnTo>
                <a:lnTo>
                  <a:pt x="4432167" y="157521"/>
                </a:lnTo>
                <a:lnTo>
                  <a:pt x="4437089" y="163339"/>
                </a:lnTo>
                <a:lnTo>
                  <a:pt x="4441564" y="168708"/>
                </a:lnTo>
                <a:lnTo>
                  <a:pt x="4446039" y="174078"/>
                </a:lnTo>
                <a:lnTo>
                  <a:pt x="4449620" y="180344"/>
                </a:lnTo>
                <a:lnTo>
                  <a:pt x="4453200" y="185714"/>
                </a:lnTo>
                <a:lnTo>
                  <a:pt x="4457675" y="191979"/>
                </a:lnTo>
                <a:lnTo>
                  <a:pt x="4461702" y="197796"/>
                </a:lnTo>
                <a:lnTo>
                  <a:pt x="4464835" y="203613"/>
                </a:lnTo>
                <a:lnTo>
                  <a:pt x="4468414" y="209877"/>
                </a:lnTo>
                <a:lnTo>
                  <a:pt x="4471996" y="216143"/>
                </a:lnTo>
                <a:lnTo>
                  <a:pt x="4474681" y="222409"/>
                </a:lnTo>
                <a:lnTo>
                  <a:pt x="4478708" y="228226"/>
                </a:lnTo>
                <a:lnTo>
                  <a:pt x="4481392" y="234491"/>
                </a:lnTo>
                <a:lnTo>
                  <a:pt x="4484973" y="241650"/>
                </a:lnTo>
                <a:lnTo>
                  <a:pt x="4487210" y="248362"/>
                </a:lnTo>
                <a:lnTo>
                  <a:pt x="4490790" y="254630"/>
                </a:lnTo>
                <a:lnTo>
                  <a:pt x="4493475" y="260895"/>
                </a:lnTo>
                <a:lnTo>
                  <a:pt x="4495712" y="267606"/>
                </a:lnTo>
                <a:lnTo>
                  <a:pt x="4498397" y="274766"/>
                </a:lnTo>
                <a:lnTo>
                  <a:pt x="4500636" y="281481"/>
                </a:lnTo>
                <a:lnTo>
                  <a:pt x="4502873" y="288192"/>
                </a:lnTo>
                <a:lnTo>
                  <a:pt x="4505110" y="295800"/>
                </a:lnTo>
                <a:lnTo>
                  <a:pt x="4507348" y="302511"/>
                </a:lnTo>
                <a:lnTo>
                  <a:pt x="4508690" y="310119"/>
                </a:lnTo>
                <a:lnTo>
                  <a:pt x="4510480" y="317279"/>
                </a:lnTo>
                <a:lnTo>
                  <a:pt x="4512270" y="324438"/>
                </a:lnTo>
                <a:lnTo>
                  <a:pt x="4514955" y="332493"/>
                </a:lnTo>
                <a:lnTo>
                  <a:pt x="4516745" y="339656"/>
                </a:lnTo>
                <a:lnTo>
                  <a:pt x="4517640" y="347710"/>
                </a:lnTo>
                <a:lnTo>
                  <a:pt x="4518982" y="355317"/>
                </a:lnTo>
                <a:lnTo>
                  <a:pt x="4519877" y="363371"/>
                </a:lnTo>
                <a:lnTo>
                  <a:pt x="4521220" y="370978"/>
                </a:lnTo>
                <a:lnTo>
                  <a:pt x="4521667" y="379481"/>
                </a:lnTo>
                <a:lnTo>
                  <a:pt x="4521222" y="387089"/>
                </a:lnTo>
                <a:lnTo>
                  <a:pt x="4521667" y="395593"/>
                </a:lnTo>
                <a:lnTo>
                  <a:pt x="4522562" y="403647"/>
                </a:lnTo>
                <a:lnTo>
                  <a:pt x="4522562" y="409912"/>
                </a:lnTo>
                <a:lnTo>
                  <a:pt x="4522562" y="415282"/>
                </a:lnTo>
                <a:lnTo>
                  <a:pt x="4523457" y="417966"/>
                </a:lnTo>
                <a:lnTo>
                  <a:pt x="4522562" y="420651"/>
                </a:lnTo>
                <a:lnTo>
                  <a:pt x="4522562" y="429601"/>
                </a:lnTo>
                <a:lnTo>
                  <a:pt x="4522562" y="438551"/>
                </a:lnTo>
                <a:lnTo>
                  <a:pt x="4521669" y="447501"/>
                </a:lnTo>
                <a:lnTo>
                  <a:pt x="4520772" y="457347"/>
                </a:lnTo>
                <a:lnTo>
                  <a:pt x="4519877" y="466297"/>
                </a:lnTo>
                <a:lnTo>
                  <a:pt x="4518088" y="475247"/>
                </a:lnTo>
                <a:lnTo>
                  <a:pt x="4516745" y="485539"/>
                </a:lnTo>
                <a:lnTo>
                  <a:pt x="4515402" y="494936"/>
                </a:lnTo>
                <a:lnTo>
                  <a:pt x="4513166" y="505230"/>
                </a:lnTo>
                <a:lnTo>
                  <a:pt x="4510928" y="515522"/>
                </a:lnTo>
                <a:lnTo>
                  <a:pt x="4507348" y="526262"/>
                </a:lnTo>
                <a:lnTo>
                  <a:pt x="4504663" y="537001"/>
                </a:lnTo>
                <a:lnTo>
                  <a:pt x="4501529" y="548190"/>
                </a:lnTo>
                <a:lnTo>
                  <a:pt x="4496607" y="559377"/>
                </a:lnTo>
                <a:lnTo>
                  <a:pt x="4494817" y="565642"/>
                </a:lnTo>
                <a:lnTo>
                  <a:pt x="4492132" y="571906"/>
                </a:lnTo>
                <a:lnTo>
                  <a:pt x="4489448" y="578171"/>
                </a:lnTo>
                <a:lnTo>
                  <a:pt x="4487659" y="583542"/>
                </a:lnTo>
                <a:lnTo>
                  <a:pt x="4483630" y="590256"/>
                </a:lnTo>
                <a:lnTo>
                  <a:pt x="4480498" y="596968"/>
                </a:lnTo>
                <a:lnTo>
                  <a:pt x="4477813" y="603233"/>
                </a:lnTo>
                <a:lnTo>
                  <a:pt x="4474681" y="609944"/>
                </a:lnTo>
                <a:lnTo>
                  <a:pt x="4469758" y="617552"/>
                </a:lnTo>
                <a:lnTo>
                  <a:pt x="4466177" y="624713"/>
                </a:lnTo>
                <a:lnTo>
                  <a:pt x="4462149" y="632320"/>
                </a:lnTo>
                <a:lnTo>
                  <a:pt x="4456780" y="639480"/>
                </a:lnTo>
                <a:lnTo>
                  <a:pt x="4451410" y="648429"/>
                </a:lnTo>
                <a:lnTo>
                  <a:pt x="4445144" y="656485"/>
                </a:lnTo>
                <a:lnTo>
                  <a:pt x="4438432" y="665883"/>
                </a:lnTo>
                <a:lnTo>
                  <a:pt x="4432167" y="673937"/>
                </a:lnTo>
                <a:lnTo>
                  <a:pt x="4420532" y="688258"/>
                </a:lnTo>
                <a:lnTo>
                  <a:pt x="4408450" y="701235"/>
                </a:lnTo>
                <a:lnTo>
                  <a:pt x="4395473" y="714212"/>
                </a:lnTo>
                <a:lnTo>
                  <a:pt x="4382047" y="726743"/>
                </a:lnTo>
                <a:lnTo>
                  <a:pt x="4365042" y="741062"/>
                </a:lnTo>
                <a:lnTo>
                  <a:pt x="4346247" y="754488"/>
                </a:lnTo>
                <a:lnTo>
                  <a:pt x="4327899" y="767466"/>
                </a:lnTo>
                <a:lnTo>
                  <a:pt x="4308658" y="778653"/>
                </a:lnTo>
                <a:lnTo>
                  <a:pt x="4292994" y="787156"/>
                </a:lnTo>
                <a:lnTo>
                  <a:pt x="4276438" y="794764"/>
                </a:lnTo>
                <a:lnTo>
                  <a:pt x="4259880" y="802369"/>
                </a:lnTo>
                <a:lnTo>
                  <a:pt x="4242874" y="807741"/>
                </a:lnTo>
                <a:lnTo>
                  <a:pt x="4233030" y="811320"/>
                </a:lnTo>
                <a:lnTo>
                  <a:pt x="4222737" y="814452"/>
                </a:lnTo>
                <a:lnTo>
                  <a:pt x="4211997" y="817139"/>
                </a:lnTo>
                <a:lnTo>
                  <a:pt x="4201704" y="820271"/>
                </a:lnTo>
                <a:lnTo>
                  <a:pt x="4193201" y="821613"/>
                </a:lnTo>
                <a:lnTo>
                  <a:pt x="4184700" y="823851"/>
                </a:lnTo>
                <a:lnTo>
                  <a:pt x="4176644" y="824744"/>
                </a:lnTo>
                <a:lnTo>
                  <a:pt x="4168588" y="826535"/>
                </a:lnTo>
                <a:lnTo>
                  <a:pt x="4153374" y="828326"/>
                </a:lnTo>
                <a:lnTo>
                  <a:pt x="4139501" y="829669"/>
                </a:lnTo>
                <a:lnTo>
                  <a:pt x="4126524" y="830116"/>
                </a:lnTo>
                <a:lnTo>
                  <a:pt x="4113098" y="830116"/>
                </a:lnTo>
                <a:lnTo>
                  <a:pt x="4110413" y="831010"/>
                </a:lnTo>
                <a:lnTo>
                  <a:pt x="4107728" y="830116"/>
                </a:lnTo>
                <a:lnTo>
                  <a:pt x="4098779" y="830116"/>
                </a:lnTo>
                <a:lnTo>
                  <a:pt x="4089828" y="830116"/>
                </a:lnTo>
                <a:lnTo>
                  <a:pt x="4078194" y="829221"/>
                </a:lnTo>
                <a:lnTo>
                  <a:pt x="4067455" y="829221"/>
                </a:lnTo>
                <a:lnTo>
                  <a:pt x="4056712" y="827431"/>
                </a:lnTo>
                <a:lnTo>
                  <a:pt x="4046421" y="826088"/>
                </a:lnTo>
                <a:lnTo>
                  <a:pt x="4036576" y="824299"/>
                </a:lnTo>
                <a:lnTo>
                  <a:pt x="4026730" y="822507"/>
                </a:lnTo>
                <a:lnTo>
                  <a:pt x="4017781" y="820717"/>
                </a:lnTo>
                <a:lnTo>
                  <a:pt x="4008384" y="818479"/>
                </a:lnTo>
                <a:lnTo>
                  <a:pt x="3999882" y="816242"/>
                </a:lnTo>
                <a:lnTo>
                  <a:pt x="3990484" y="814005"/>
                </a:lnTo>
                <a:lnTo>
                  <a:pt x="3982428" y="811321"/>
                </a:lnTo>
                <a:lnTo>
                  <a:pt x="3973927" y="808190"/>
                </a:lnTo>
                <a:lnTo>
                  <a:pt x="3965870" y="805503"/>
                </a:lnTo>
                <a:lnTo>
                  <a:pt x="3957816" y="801923"/>
                </a:lnTo>
                <a:lnTo>
                  <a:pt x="3950656" y="799238"/>
                </a:lnTo>
                <a:lnTo>
                  <a:pt x="3942600" y="795657"/>
                </a:lnTo>
                <a:lnTo>
                  <a:pt x="3934993" y="792524"/>
                </a:lnTo>
                <a:lnTo>
                  <a:pt x="3927833" y="789840"/>
                </a:lnTo>
                <a:lnTo>
                  <a:pt x="3920226" y="785812"/>
                </a:lnTo>
                <a:lnTo>
                  <a:pt x="3913514" y="782680"/>
                </a:lnTo>
                <a:lnTo>
                  <a:pt x="3905906" y="778653"/>
                </a:lnTo>
                <a:lnTo>
                  <a:pt x="3900088" y="774624"/>
                </a:lnTo>
                <a:lnTo>
                  <a:pt x="3892928" y="771045"/>
                </a:lnTo>
                <a:lnTo>
                  <a:pt x="3886664" y="766569"/>
                </a:lnTo>
                <a:lnTo>
                  <a:pt x="3879950" y="762544"/>
                </a:lnTo>
                <a:lnTo>
                  <a:pt x="3874133" y="758516"/>
                </a:lnTo>
                <a:lnTo>
                  <a:pt x="3868315" y="754488"/>
                </a:lnTo>
                <a:lnTo>
                  <a:pt x="3861602" y="749565"/>
                </a:lnTo>
                <a:lnTo>
                  <a:pt x="3856232" y="745091"/>
                </a:lnTo>
                <a:lnTo>
                  <a:pt x="3850416" y="741063"/>
                </a:lnTo>
                <a:lnTo>
                  <a:pt x="3844598" y="736141"/>
                </a:lnTo>
                <a:lnTo>
                  <a:pt x="3839227" y="731665"/>
                </a:lnTo>
                <a:lnTo>
                  <a:pt x="3833857" y="727190"/>
                </a:lnTo>
                <a:lnTo>
                  <a:pt x="3828040" y="721373"/>
                </a:lnTo>
                <a:lnTo>
                  <a:pt x="3822223" y="717345"/>
                </a:lnTo>
                <a:lnTo>
                  <a:pt x="3817300" y="712423"/>
                </a:lnTo>
                <a:lnTo>
                  <a:pt x="3812378" y="707500"/>
                </a:lnTo>
                <a:lnTo>
                  <a:pt x="3807007" y="702129"/>
                </a:lnTo>
                <a:lnTo>
                  <a:pt x="3802084" y="697208"/>
                </a:lnTo>
                <a:lnTo>
                  <a:pt x="3798057" y="691390"/>
                </a:lnTo>
                <a:lnTo>
                  <a:pt x="3793583" y="686021"/>
                </a:lnTo>
                <a:lnTo>
                  <a:pt x="3788213" y="680651"/>
                </a:lnTo>
                <a:lnTo>
                  <a:pt x="3784186" y="675729"/>
                </a:lnTo>
                <a:lnTo>
                  <a:pt x="3779711" y="670359"/>
                </a:lnTo>
                <a:lnTo>
                  <a:pt x="3775681" y="664540"/>
                </a:lnTo>
                <a:lnTo>
                  <a:pt x="3771654" y="658723"/>
                </a:lnTo>
                <a:lnTo>
                  <a:pt x="3766732" y="652905"/>
                </a:lnTo>
                <a:lnTo>
                  <a:pt x="3763600" y="647089"/>
                </a:lnTo>
                <a:lnTo>
                  <a:pt x="3759573" y="641271"/>
                </a:lnTo>
                <a:lnTo>
                  <a:pt x="3755546" y="635451"/>
                </a:lnTo>
                <a:lnTo>
                  <a:pt x="3752413" y="629634"/>
                </a:lnTo>
                <a:lnTo>
                  <a:pt x="3748833" y="623369"/>
                </a:lnTo>
                <a:lnTo>
                  <a:pt x="3744358" y="617105"/>
                </a:lnTo>
                <a:lnTo>
                  <a:pt x="3741674" y="610840"/>
                </a:lnTo>
                <a:lnTo>
                  <a:pt x="3738092" y="604574"/>
                </a:lnTo>
                <a:lnTo>
                  <a:pt x="3734961" y="598757"/>
                </a:lnTo>
                <a:lnTo>
                  <a:pt x="3731827" y="592044"/>
                </a:lnTo>
                <a:lnTo>
                  <a:pt x="3729142" y="585780"/>
                </a:lnTo>
                <a:lnTo>
                  <a:pt x="3726458" y="578620"/>
                </a:lnTo>
                <a:lnTo>
                  <a:pt x="3723773" y="572355"/>
                </a:lnTo>
                <a:lnTo>
                  <a:pt x="3720639" y="564747"/>
                </a:lnTo>
                <a:lnTo>
                  <a:pt x="3717506" y="558930"/>
                </a:lnTo>
                <a:lnTo>
                  <a:pt x="3715270" y="552217"/>
                </a:lnTo>
                <a:lnTo>
                  <a:pt x="3712585" y="545057"/>
                </a:lnTo>
                <a:lnTo>
                  <a:pt x="3710795" y="537898"/>
                </a:lnTo>
                <a:lnTo>
                  <a:pt x="3708559" y="531184"/>
                </a:lnTo>
                <a:lnTo>
                  <a:pt x="3707215" y="523576"/>
                </a:lnTo>
                <a:lnTo>
                  <a:pt x="3704978" y="515968"/>
                </a:lnTo>
                <a:lnTo>
                  <a:pt x="3703188" y="508809"/>
                </a:lnTo>
                <a:lnTo>
                  <a:pt x="3701398" y="501649"/>
                </a:lnTo>
                <a:lnTo>
                  <a:pt x="3700055" y="494042"/>
                </a:lnTo>
                <a:lnTo>
                  <a:pt x="3698712" y="486436"/>
                </a:lnTo>
                <a:lnTo>
                  <a:pt x="3697816" y="478379"/>
                </a:lnTo>
                <a:lnTo>
                  <a:pt x="3696029" y="471221"/>
                </a:lnTo>
                <a:lnTo>
                  <a:pt x="3695580" y="462716"/>
                </a:lnTo>
                <a:lnTo>
                  <a:pt x="3694238" y="455109"/>
                </a:lnTo>
                <a:lnTo>
                  <a:pt x="3693791" y="446606"/>
                </a:lnTo>
                <a:lnTo>
                  <a:pt x="3693343" y="438105"/>
                </a:lnTo>
                <a:lnTo>
                  <a:pt x="3692895" y="430497"/>
                </a:lnTo>
                <a:lnTo>
                  <a:pt x="3692446" y="421994"/>
                </a:lnTo>
                <a:lnTo>
                  <a:pt x="3692895" y="418862"/>
                </a:lnTo>
                <a:lnTo>
                  <a:pt x="3692894" y="415282"/>
                </a:lnTo>
                <a:lnTo>
                  <a:pt x="3692894" y="409912"/>
                </a:lnTo>
                <a:lnTo>
                  <a:pt x="3692449" y="404094"/>
                </a:lnTo>
                <a:lnTo>
                  <a:pt x="3693343" y="396039"/>
                </a:lnTo>
                <a:lnTo>
                  <a:pt x="3693343" y="387090"/>
                </a:lnTo>
                <a:lnTo>
                  <a:pt x="3694238" y="378139"/>
                </a:lnTo>
                <a:lnTo>
                  <a:pt x="3695133" y="368295"/>
                </a:lnTo>
                <a:lnTo>
                  <a:pt x="3696476" y="358897"/>
                </a:lnTo>
                <a:lnTo>
                  <a:pt x="3698265" y="349051"/>
                </a:lnTo>
                <a:lnTo>
                  <a:pt x="3699160" y="339207"/>
                </a:lnTo>
                <a:lnTo>
                  <a:pt x="3701845" y="329362"/>
                </a:lnTo>
                <a:lnTo>
                  <a:pt x="3704083" y="319069"/>
                </a:lnTo>
                <a:lnTo>
                  <a:pt x="3705872" y="309225"/>
                </a:lnTo>
                <a:lnTo>
                  <a:pt x="3709452" y="297588"/>
                </a:lnTo>
                <a:lnTo>
                  <a:pt x="3713032" y="286849"/>
                </a:lnTo>
                <a:lnTo>
                  <a:pt x="3716611" y="276109"/>
                </a:lnTo>
                <a:lnTo>
                  <a:pt x="3721089" y="263578"/>
                </a:lnTo>
                <a:lnTo>
                  <a:pt x="3723773" y="258208"/>
                </a:lnTo>
                <a:lnTo>
                  <a:pt x="3726458" y="251943"/>
                </a:lnTo>
                <a:lnTo>
                  <a:pt x="3729143" y="245679"/>
                </a:lnTo>
                <a:lnTo>
                  <a:pt x="3731827" y="239415"/>
                </a:lnTo>
                <a:lnTo>
                  <a:pt x="3734512" y="232255"/>
                </a:lnTo>
                <a:lnTo>
                  <a:pt x="3738094" y="225989"/>
                </a:lnTo>
                <a:lnTo>
                  <a:pt x="3742568" y="218829"/>
                </a:lnTo>
                <a:lnTo>
                  <a:pt x="3745701" y="212117"/>
                </a:lnTo>
                <a:lnTo>
                  <a:pt x="3750622" y="204508"/>
                </a:lnTo>
                <a:lnTo>
                  <a:pt x="3754651" y="196902"/>
                </a:lnTo>
                <a:lnTo>
                  <a:pt x="3759574" y="189294"/>
                </a:lnTo>
                <a:lnTo>
                  <a:pt x="3764497" y="181687"/>
                </a:lnTo>
                <a:lnTo>
                  <a:pt x="3771657" y="171842"/>
                </a:lnTo>
                <a:lnTo>
                  <a:pt x="3778815" y="162891"/>
                </a:lnTo>
                <a:lnTo>
                  <a:pt x="3785975" y="153045"/>
                </a:lnTo>
                <a:lnTo>
                  <a:pt x="3794032" y="144097"/>
                </a:lnTo>
                <a:lnTo>
                  <a:pt x="3810141" y="125300"/>
                </a:lnTo>
                <a:lnTo>
                  <a:pt x="3828935" y="108296"/>
                </a:lnTo>
                <a:lnTo>
                  <a:pt x="3847730" y="91290"/>
                </a:lnTo>
                <a:lnTo>
                  <a:pt x="3868315" y="76074"/>
                </a:lnTo>
                <a:lnTo>
                  <a:pt x="3888901" y="62652"/>
                </a:lnTo>
                <a:lnTo>
                  <a:pt x="3911276" y="50121"/>
                </a:lnTo>
                <a:lnTo>
                  <a:pt x="3922463" y="43408"/>
                </a:lnTo>
                <a:lnTo>
                  <a:pt x="3934546" y="38486"/>
                </a:lnTo>
                <a:lnTo>
                  <a:pt x="3946181" y="33116"/>
                </a:lnTo>
                <a:lnTo>
                  <a:pt x="3957815" y="28640"/>
                </a:lnTo>
                <a:lnTo>
                  <a:pt x="3968555" y="24165"/>
                </a:lnTo>
                <a:lnTo>
                  <a:pt x="3980192" y="20585"/>
                </a:lnTo>
                <a:lnTo>
                  <a:pt x="3991379" y="17453"/>
                </a:lnTo>
                <a:lnTo>
                  <a:pt x="4002567" y="13426"/>
                </a:lnTo>
                <a:lnTo>
                  <a:pt x="4011516" y="11636"/>
                </a:lnTo>
                <a:lnTo>
                  <a:pt x="4019570" y="9846"/>
                </a:lnTo>
                <a:lnTo>
                  <a:pt x="4028969" y="7608"/>
                </a:lnTo>
                <a:lnTo>
                  <a:pt x="4037918" y="6712"/>
                </a:lnTo>
                <a:lnTo>
                  <a:pt x="4045078" y="4923"/>
                </a:lnTo>
                <a:lnTo>
                  <a:pt x="4052686" y="3580"/>
                </a:lnTo>
                <a:lnTo>
                  <a:pt x="4060294" y="3134"/>
                </a:lnTo>
                <a:lnTo>
                  <a:pt x="4067901" y="1792"/>
                </a:lnTo>
                <a:lnTo>
                  <a:pt x="4080879" y="1343"/>
                </a:lnTo>
                <a:lnTo>
                  <a:pt x="4094304" y="448"/>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4" name="Title 1"/>
          <p:cNvSpPr>
            <a:spLocks noGrp="1"/>
          </p:cNvSpPr>
          <p:nvPr>
            <p:ph type="title"/>
          </p:nvPr>
        </p:nvSpPr>
        <p:spPr>
          <a:xfrm>
            <a:off x="6482942" y="1942018"/>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5" name="Text Placeholder 3"/>
          <p:cNvSpPr>
            <a:spLocks noGrp="1"/>
          </p:cNvSpPr>
          <p:nvPr>
            <p:ph type="body" sz="quarter" idx="12"/>
          </p:nvPr>
        </p:nvSpPr>
        <p:spPr>
          <a:xfrm>
            <a:off x="6482942" y="1648785"/>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85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793569" y="1731213"/>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793569" y="1437980"/>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4888098" y="821475"/>
            <a:ext cx="2668402" cy="5326528"/>
            <a:chOff x="1264256" y="645824"/>
            <a:chExt cx="2821047" cy="5631230"/>
          </a:xfrm>
        </p:grpSpPr>
        <p:grpSp>
          <p:nvGrpSpPr>
            <p:cNvPr id="6" name="Группа 84"/>
            <p:cNvGrpSpPr/>
            <p:nvPr/>
          </p:nvGrpSpPr>
          <p:grpSpPr>
            <a:xfrm>
              <a:off x="1264256" y="645824"/>
              <a:ext cx="2821047" cy="5631230"/>
              <a:chOff x="3421706" y="1143000"/>
              <a:chExt cx="2530932" cy="5052117"/>
            </a:xfrm>
          </p:grpSpPr>
          <p:sp>
            <p:nvSpPr>
              <p:cNvPr id="8" name="Скругленный прямоугольник 85"/>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9" name="Скругленный прямоугольник 86"/>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0" name="Скругленный прямоугольник 87"/>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1" name="Скругленный прямоугольник 88"/>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2" name="Скругленный прямоугольник 89"/>
              <p:cNvSpPr/>
              <p:nvPr userDrawn="1"/>
            </p:nvSpPr>
            <p:spPr>
              <a:xfrm>
                <a:off x="3453659" y="1143000"/>
                <a:ext cx="2465281" cy="5052117"/>
              </a:xfrm>
              <a:prstGeom prst="roundRect">
                <a:avLst/>
              </a:prstGeom>
              <a:solidFill>
                <a:srgbClr val="FFFFFF"/>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dirty="0">
                  <a:solidFill>
                    <a:prstClr val="white"/>
                  </a:solidFill>
                </a:endParaRPr>
              </a:p>
            </p:txBody>
          </p:sp>
          <p:sp>
            <p:nvSpPr>
              <p:cNvPr id="13" name="Овал 90"/>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4" name="Скругленный прямоугольник 91"/>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5" name="Овал 92"/>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16" name="Овал 93"/>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grpSp>
        <p:sp>
          <p:nvSpPr>
            <p:cNvPr id="7" name="Rectangle 6"/>
            <p:cNvSpPr/>
            <p:nvPr/>
          </p:nvSpPr>
          <p:spPr>
            <a:xfrm>
              <a:off x="1509657" y="1204476"/>
              <a:ext cx="2330245" cy="42819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sp>
        <p:nvSpPr>
          <p:cNvPr id="17" name="Picture Placeholder 4"/>
          <p:cNvSpPr>
            <a:spLocks noGrp="1"/>
          </p:cNvSpPr>
          <p:nvPr>
            <p:ph type="pic" sz="quarter" idx="11" hasCustomPrompt="1"/>
          </p:nvPr>
        </p:nvSpPr>
        <p:spPr>
          <a:xfrm>
            <a:off x="5120220" y="1356425"/>
            <a:ext cx="2201603" cy="404370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87_Custom Layout">
    <p:spTree>
      <p:nvGrpSpPr>
        <p:cNvPr id="1" name=""/>
        <p:cNvGrpSpPr/>
        <p:nvPr/>
      </p:nvGrpSpPr>
      <p:grpSpPr>
        <a:xfrm>
          <a:off x="0" y="0"/>
          <a:ext cx="0" cy="0"/>
          <a:chOff x="0" y="0"/>
          <a:chExt cx="0" cy="0"/>
        </a:xfrm>
      </p:grpSpPr>
      <p:sp>
        <p:nvSpPr>
          <p:cNvPr id="5" name="Rectangle 4"/>
          <p:cNvSpPr/>
          <p:nvPr userDrawn="1"/>
        </p:nvSpPr>
        <p:spPr>
          <a:xfrm>
            <a:off x="0" y="0"/>
            <a:ext cx="3657600" cy="6858000"/>
          </a:xfrm>
          <a:prstGeom prst="rect">
            <a:avLst/>
          </a:prstGeom>
          <a:gradFill>
            <a:gsLst>
              <a:gs pos="16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Title 1"/>
          <p:cNvSpPr>
            <a:spLocks noGrp="1"/>
          </p:cNvSpPr>
          <p:nvPr>
            <p:ph type="title"/>
          </p:nvPr>
        </p:nvSpPr>
        <p:spPr>
          <a:xfrm>
            <a:off x="5597975" y="1328065"/>
            <a:ext cx="5142412" cy="1362884"/>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0" name="Text Placeholder 3"/>
          <p:cNvSpPr>
            <a:spLocks noGrp="1"/>
          </p:cNvSpPr>
          <p:nvPr>
            <p:ph type="body" sz="quarter" idx="12"/>
          </p:nvPr>
        </p:nvSpPr>
        <p:spPr>
          <a:xfrm>
            <a:off x="5597975" y="103483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pic>
        <p:nvPicPr>
          <p:cNvPr id="11" name="pasted-image.tiff"/>
          <p:cNvPicPr>
            <a:picLocks noChangeAspect="1"/>
          </p:cNvPicPr>
          <p:nvPr userDrawn="1"/>
        </p:nvPicPr>
        <p:blipFill>
          <a:blip r:embed="rId2"/>
          <a:stretch>
            <a:fillRect/>
          </a:stretch>
        </p:blipFill>
        <p:spPr>
          <a:xfrm>
            <a:off x="2224082" y="760639"/>
            <a:ext cx="2867033" cy="5237748"/>
          </a:xfrm>
          <a:prstGeom prst="rect">
            <a:avLst/>
          </a:prstGeom>
          <a:ln w="12700">
            <a:miter lim="400000"/>
            <a:headEnd/>
            <a:tailEnd/>
          </a:ln>
          <a:effectLst>
            <a:outerShdw blurRad="12700" sx="102000" sy="102000" algn="ctr" rotWithShape="0">
              <a:prstClr val="black">
                <a:alpha val="11000"/>
              </a:prstClr>
            </a:outerShdw>
          </a:effectLst>
        </p:spPr>
      </p:pic>
      <p:sp>
        <p:nvSpPr>
          <p:cNvPr id="12" name="Picture Placeholder 4"/>
          <p:cNvSpPr>
            <a:spLocks noGrp="1"/>
          </p:cNvSpPr>
          <p:nvPr>
            <p:ph type="pic" sz="quarter" idx="11" hasCustomPrompt="1"/>
          </p:nvPr>
        </p:nvSpPr>
        <p:spPr>
          <a:xfrm>
            <a:off x="2658091" y="2209794"/>
            <a:ext cx="1860280" cy="233169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88_Custom Layout">
    <p:spTree>
      <p:nvGrpSpPr>
        <p:cNvPr id="1" name=""/>
        <p:cNvGrpSpPr/>
        <p:nvPr/>
      </p:nvGrpSpPr>
      <p:grpSpPr>
        <a:xfrm>
          <a:off x="0" y="0"/>
          <a:ext cx="0" cy="0"/>
          <a:chOff x="0" y="0"/>
          <a:chExt cx="0" cy="0"/>
        </a:xfrm>
      </p:grpSpPr>
      <p:sp>
        <p:nvSpPr>
          <p:cNvPr id="18" name="Title 1"/>
          <p:cNvSpPr>
            <a:spLocks noGrp="1"/>
          </p:cNvSpPr>
          <p:nvPr>
            <p:ph type="title"/>
          </p:nvPr>
        </p:nvSpPr>
        <p:spPr>
          <a:xfrm>
            <a:off x="6482942" y="169447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9" name="Text Placeholder 3"/>
          <p:cNvSpPr>
            <a:spLocks noGrp="1"/>
          </p:cNvSpPr>
          <p:nvPr>
            <p:ph type="body" sz="quarter" idx="12"/>
          </p:nvPr>
        </p:nvSpPr>
        <p:spPr>
          <a:xfrm>
            <a:off x="6482942" y="140124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20" name="Group 19"/>
          <p:cNvGrpSpPr/>
          <p:nvPr userDrawn="1"/>
        </p:nvGrpSpPr>
        <p:grpSpPr>
          <a:xfrm>
            <a:off x="461845" y="-871493"/>
            <a:ext cx="2668402" cy="5326528"/>
            <a:chOff x="1264256" y="645824"/>
            <a:chExt cx="2821047" cy="5631230"/>
          </a:xfrm>
        </p:grpSpPr>
        <p:grpSp>
          <p:nvGrpSpPr>
            <p:cNvPr id="21" name="Группа 84"/>
            <p:cNvGrpSpPr/>
            <p:nvPr/>
          </p:nvGrpSpPr>
          <p:grpSpPr>
            <a:xfrm>
              <a:off x="1264256" y="645824"/>
              <a:ext cx="2821047" cy="5631230"/>
              <a:chOff x="3421706" y="1143000"/>
              <a:chExt cx="2530932" cy="5052117"/>
            </a:xfrm>
          </p:grpSpPr>
          <p:sp>
            <p:nvSpPr>
              <p:cNvPr id="23" name="Скругленный прямоугольник 85"/>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4" name="Скругленный прямоугольник 86"/>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5" name="Скругленный прямоугольник 87"/>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6" name="Скругленный прямоугольник 88"/>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7" name="Скругленный прямоугольник 89"/>
              <p:cNvSpPr/>
              <p:nvPr userDrawn="1"/>
            </p:nvSpPr>
            <p:spPr>
              <a:xfrm>
                <a:off x="3453659" y="1143000"/>
                <a:ext cx="2465281" cy="5052117"/>
              </a:xfrm>
              <a:prstGeom prst="roundRect">
                <a:avLst/>
              </a:prstGeom>
              <a:solidFill>
                <a:srgbClr val="FFFFFF"/>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dirty="0">
                  <a:solidFill>
                    <a:prstClr val="white"/>
                  </a:solidFill>
                </a:endParaRPr>
              </a:p>
            </p:txBody>
          </p:sp>
          <p:sp>
            <p:nvSpPr>
              <p:cNvPr id="28" name="Овал 90"/>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29" name="Скругленный прямоугольник 91"/>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0" name="Овал 92"/>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1" name="Овал 93"/>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grpSp>
        <p:sp>
          <p:nvSpPr>
            <p:cNvPr id="22" name="Rectangle 21"/>
            <p:cNvSpPr/>
            <p:nvPr/>
          </p:nvSpPr>
          <p:spPr>
            <a:xfrm>
              <a:off x="1509657" y="1204476"/>
              <a:ext cx="2330245" cy="42819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sp>
        <p:nvSpPr>
          <p:cNvPr id="32" name="Picture Placeholder 4"/>
          <p:cNvSpPr>
            <a:spLocks noGrp="1"/>
          </p:cNvSpPr>
          <p:nvPr>
            <p:ph type="pic" sz="quarter" idx="11" hasCustomPrompt="1"/>
          </p:nvPr>
        </p:nvSpPr>
        <p:spPr>
          <a:xfrm>
            <a:off x="693967" y="-336543"/>
            <a:ext cx="2201603" cy="404370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grpSp>
        <p:nvGrpSpPr>
          <p:cNvPr id="33" name="Group 32"/>
          <p:cNvGrpSpPr/>
          <p:nvPr userDrawn="1"/>
        </p:nvGrpSpPr>
        <p:grpSpPr>
          <a:xfrm>
            <a:off x="3396270" y="2212793"/>
            <a:ext cx="2668402" cy="5326528"/>
            <a:chOff x="1264256" y="645824"/>
            <a:chExt cx="2821047" cy="5631230"/>
          </a:xfrm>
        </p:grpSpPr>
        <p:grpSp>
          <p:nvGrpSpPr>
            <p:cNvPr id="34" name="Группа 84"/>
            <p:cNvGrpSpPr/>
            <p:nvPr/>
          </p:nvGrpSpPr>
          <p:grpSpPr>
            <a:xfrm>
              <a:off x="1264256" y="645824"/>
              <a:ext cx="2821047" cy="5631230"/>
              <a:chOff x="3421706" y="1143000"/>
              <a:chExt cx="2530932" cy="5052117"/>
            </a:xfrm>
          </p:grpSpPr>
          <p:sp>
            <p:nvSpPr>
              <p:cNvPr id="36" name="Скругленный прямоугольник 85"/>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7" name="Скругленный прямоугольник 86"/>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8" name="Скругленный прямоугольник 87"/>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39" name="Скругленный прямоугольник 88"/>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40" name="Скругленный прямоугольник 89"/>
              <p:cNvSpPr/>
              <p:nvPr userDrawn="1"/>
            </p:nvSpPr>
            <p:spPr>
              <a:xfrm>
                <a:off x="3453659" y="1143000"/>
                <a:ext cx="2465281" cy="5052117"/>
              </a:xfrm>
              <a:prstGeom prst="roundRect">
                <a:avLst/>
              </a:prstGeom>
              <a:solidFill>
                <a:srgbClr val="FFFFFF"/>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dirty="0">
                  <a:solidFill>
                    <a:prstClr val="white"/>
                  </a:solidFill>
                </a:endParaRPr>
              </a:p>
            </p:txBody>
          </p:sp>
          <p:sp>
            <p:nvSpPr>
              <p:cNvPr id="41" name="Овал 90"/>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42" name="Скругленный прямоугольник 91"/>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43" name="Овал 92"/>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sp>
            <p:nvSpPr>
              <p:cNvPr id="44" name="Овал 93"/>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5">
                  <a:solidFill>
                    <a:prstClr val="white"/>
                  </a:solidFill>
                </a:endParaRPr>
              </a:p>
            </p:txBody>
          </p:sp>
        </p:grpSp>
        <p:sp>
          <p:nvSpPr>
            <p:cNvPr id="35" name="Rectangle 34"/>
            <p:cNvSpPr/>
            <p:nvPr/>
          </p:nvSpPr>
          <p:spPr>
            <a:xfrm>
              <a:off x="1509657" y="1204476"/>
              <a:ext cx="2330245" cy="42819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grpSp>
      <p:sp>
        <p:nvSpPr>
          <p:cNvPr id="45" name="Picture Placeholder 4"/>
          <p:cNvSpPr>
            <a:spLocks noGrp="1"/>
          </p:cNvSpPr>
          <p:nvPr>
            <p:ph type="pic" sz="quarter" idx="13" hasCustomPrompt="1"/>
          </p:nvPr>
        </p:nvSpPr>
        <p:spPr>
          <a:xfrm>
            <a:off x="3628392" y="2747743"/>
            <a:ext cx="2201603" cy="404370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89_Custom Layout">
    <p:spTree>
      <p:nvGrpSpPr>
        <p:cNvPr id="1" name=""/>
        <p:cNvGrpSpPr/>
        <p:nvPr/>
      </p:nvGrpSpPr>
      <p:grpSpPr>
        <a:xfrm>
          <a:off x="0" y="0"/>
          <a:ext cx="0" cy="0"/>
          <a:chOff x="0" y="0"/>
          <a:chExt cx="0" cy="0"/>
        </a:xfrm>
      </p:grpSpPr>
      <p:sp>
        <p:nvSpPr>
          <p:cNvPr id="7" name="Rectangle 6"/>
          <p:cNvSpPr/>
          <p:nvPr userDrawn="1"/>
        </p:nvSpPr>
        <p:spPr>
          <a:xfrm>
            <a:off x="0" y="0"/>
            <a:ext cx="12192000" cy="4093029"/>
          </a:xfrm>
          <a:prstGeom prst="rect">
            <a:avLst/>
          </a:prstGeom>
          <a:gradFill flip="none" rotWithShape="1">
            <a:gsLst>
              <a:gs pos="0">
                <a:schemeClr val="accent1"/>
              </a:gs>
              <a:gs pos="100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Title 1"/>
          <p:cNvSpPr>
            <a:spLocks noGrp="1"/>
          </p:cNvSpPr>
          <p:nvPr>
            <p:ph type="title"/>
          </p:nvPr>
        </p:nvSpPr>
        <p:spPr>
          <a:xfrm>
            <a:off x="526271" y="1255311"/>
            <a:ext cx="4520945" cy="118019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9" name="Text Placeholder 3"/>
          <p:cNvSpPr>
            <a:spLocks noGrp="1"/>
          </p:cNvSpPr>
          <p:nvPr>
            <p:ph type="body" sz="quarter" idx="13"/>
          </p:nvPr>
        </p:nvSpPr>
        <p:spPr>
          <a:xfrm>
            <a:off x="526271" y="1005620"/>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
        <p:nvSpPr>
          <p:cNvPr id="10" name="Freeform: Shape 9"/>
          <p:cNvSpPr/>
          <p:nvPr userDrawn="1"/>
        </p:nvSpPr>
        <p:spPr>
          <a:xfrm rot="10800000">
            <a:off x="10668000" y="294161"/>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5314497" y="666750"/>
            <a:ext cx="10039350" cy="6191250"/>
          </a:xfrm>
          <a:prstGeom prst="rect">
            <a:avLst/>
          </a:prstGeom>
        </p:spPr>
      </p:pic>
      <p:sp>
        <p:nvSpPr>
          <p:cNvPr id="12" name="Picture Placeholder 4"/>
          <p:cNvSpPr>
            <a:spLocks noGrp="1"/>
          </p:cNvSpPr>
          <p:nvPr>
            <p:ph type="pic" sz="quarter" idx="11" hasCustomPrompt="1"/>
          </p:nvPr>
        </p:nvSpPr>
        <p:spPr>
          <a:xfrm>
            <a:off x="7727594" y="1431809"/>
            <a:ext cx="2092682" cy="3702166"/>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90_Custom Layout">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87914" y="952500"/>
            <a:ext cx="9503685" cy="5312850"/>
          </a:xfrm>
          <a:prstGeom prst="rect">
            <a:avLst/>
          </a:prstGeom>
        </p:spPr>
      </p:pic>
      <p:sp>
        <p:nvSpPr>
          <p:cNvPr id="11" name="Picture Placeholder 10"/>
          <p:cNvSpPr>
            <a:spLocks noGrp="1"/>
          </p:cNvSpPr>
          <p:nvPr>
            <p:ph type="pic" sz="quarter" idx="10" hasCustomPrompt="1"/>
          </p:nvPr>
        </p:nvSpPr>
        <p:spPr>
          <a:xfrm>
            <a:off x="-1326356" y="1347788"/>
            <a:ext cx="6081712" cy="3814762"/>
          </a:xfrm>
          <a:prstGeom prst="rect">
            <a:avLst/>
          </a:prstGeom>
        </p:spPr>
        <p:txBody>
          <a:bodyPr anchor="ct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2" name="Title 1"/>
          <p:cNvSpPr>
            <a:spLocks noGrp="1"/>
          </p:cNvSpPr>
          <p:nvPr>
            <p:ph type="title"/>
          </p:nvPr>
        </p:nvSpPr>
        <p:spPr>
          <a:xfrm>
            <a:off x="6482942" y="169447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3" name="Text Placeholder 3"/>
          <p:cNvSpPr>
            <a:spLocks noGrp="1"/>
          </p:cNvSpPr>
          <p:nvPr>
            <p:ph type="body" sz="quarter" idx="12"/>
          </p:nvPr>
        </p:nvSpPr>
        <p:spPr>
          <a:xfrm>
            <a:off x="6482942" y="140124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showMasterSp="0" userDrawn="1">
  <p:cSld name="91_Custom Layout">
    <p:spTree>
      <p:nvGrpSpPr>
        <p:cNvPr id="1" name=""/>
        <p:cNvGrpSpPr/>
        <p:nvPr/>
      </p:nvGrpSpPr>
      <p:grpSpPr>
        <a:xfrm>
          <a:off x="0" y="0"/>
          <a:ext cx="0" cy="0"/>
          <a:chOff x="0" y="0"/>
          <a:chExt cx="0" cy="0"/>
        </a:xfrm>
      </p:grpSpPr>
      <p:grpSp>
        <p:nvGrpSpPr>
          <p:cNvPr id="10" name="Group 9"/>
          <p:cNvGrpSpPr/>
          <p:nvPr userDrawn="1"/>
        </p:nvGrpSpPr>
        <p:grpSpPr>
          <a:xfrm>
            <a:off x="0" y="-4762"/>
            <a:ext cx="12192000" cy="6867522"/>
            <a:chOff x="0" y="-4762"/>
            <a:chExt cx="12192000" cy="6867522"/>
          </a:xfrm>
        </p:grpSpPr>
        <p:sp>
          <p:nvSpPr>
            <p:cNvPr id="11" name="Freeform: Shape 10"/>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5" name="Freeform: Shape 14"/>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Freeform: Shape 17"/>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Freeform: Shape 18"/>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Freeform: Shape 19"/>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1" name="Rectangle 20"/>
          <p:cNvSpPr/>
          <p:nvPr userDrawn="1"/>
        </p:nvSpPr>
        <p:spPr>
          <a:xfrm>
            <a:off x="0" y="6477000"/>
            <a:ext cx="12192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21"/>
          <p:cNvGrpSpPr/>
          <p:nvPr userDrawn="1"/>
        </p:nvGrpSpPr>
        <p:grpSpPr>
          <a:xfrm>
            <a:off x="204219" y="6513611"/>
            <a:ext cx="2543588" cy="307777"/>
            <a:chOff x="537594" y="5627969"/>
            <a:chExt cx="2543588" cy="307777"/>
          </a:xfrm>
        </p:grpSpPr>
        <p:sp>
          <p:nvSpPr>
            <p:cNvPr id="23" name="TextBox 22"/>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24" name="TextBox 23"/>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25" name="Freeform: Shape 24"/>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26" name="Freeform: Shape 2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gradFill flip="none" rotWithShape="1">
            <a:gsLst>
              <a:gs pos="23000">
                <a:schemeClr val="accent1"/>
              </a:gs>
              <a:gs pos="93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TextBox 26"/>
          <p:cNvSpPr txBox="1"/>
          <p:nvPr userDrawn="1"/>
        </p:nvSpPr>
        <p:spPr>
          <a:xfrm>
            <a:off x="10638972" y="231745"/>
            <a:ext cx="1396304"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28" name="TextBox 27"/>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29"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30" name="Freeform: Shape 29"/>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3" name="Picture 2"/>
          <p:cNvPicPr>
            <a:picLocks noChangeAspect="1"/>
          </p:cNvPicPr>
          <p:nvPr userDrawn="1"/>
        </p:nvPicPr>
        <p:blipFill>
          <a:blip r:embed="rId2">
            <a:extLst>
              <a:ext uri="{BEBA8EAE-BF5A-486C-A8C5-ECC9F3942E4B}">
                <a14:imgProps xmlns:a14="http://schemas.microsoft.com/office/drawing/2010/main">
                  <a14:imgLayer r:embed="rId3">
                    <a14:imgEffect>
                      <a14:colorTemperature colorTemp="4700"/>
                    </a14:imgEffect>
                  </a14:imgLayer>
                </a14:imgProps>
              </a:ext>
            </a:extLst>
          </a:blip>
          <a:stretch>
            <a:fillRect/>
          </a:stretch>
        </p:blipFill>
        <p:spPr>
          <a:xfrm>
            <a:off x="7143793" y="1223535"/>
            <a:ext cx="4255377" cy="4761389"/>
          </a:xfrm>
          <a:prstGeom prst="rect">
            <a:avLst/>
          </a:prstGeom>
          <a:effectLst>
            <a:outerShdw blurRad="635000" dist="381000" algn="l" rotWithShape="0">
              <a:prstClr val="black">
                <a:alpha val="40000"/>
              </a:prstClr>
            </a:outerShdw>
          </a:effectLst>
        </p:spPr>
      </p:pic>
      <p:sp>
        <p:nvSpPr>
          <p:cNvPr id="7" name="Picture Placeholder 6"/>
          <p:cNvSpPr>
            <a:spLocks noGrp="1"/>
          </p:cNvSpPr>
          <p:nvPr>
            <p:ph type="pic" sz="quarter" idx="12" hasCustomPrompt="1"/>
          </p:nvPr>
        </p:nvSpPr>
        <p:spPr>
          <a:xfrm>
            <a:off x="7354654" y="2153210"/>
            <a:ext cx="1495833" cy="2185307"/>
          </a:xfrm>
          <a:custGeom>
            <a:avLst/>
            <a:gdLst>
              <a:gd name="connsiteX0" fmla="*/ 0 w 1321208"/>
              <a:gd name="connsiteY0" fmla="*/ 0 h 2312307"/>
              <a:gd name="connsiteX1" fmla="*/ 1321208 w 1321208"/>
              <a:gd name="connsiteY1" fmla="*/ 0 h 2312307"/>
              <a:gd name="connsiteX2" fmla="*/ 1321208 w 1321208"/>
              <a:gd name="connsiteY2" fmla="*/ 2312307 h 2312307"/>
              <a:gd name="connsiteX3" fmla="*/ 0 w 1321208"/>
              <a:gd name="connsiteY3" fmla="*/ 2312307 h 2312307"/>
              <a:gd name="connsiteX4" fmla="*/ 0 w 1321208"/>
              <a:gd name="connsiteY4" fmla="*/ 0 h 2312307"/>
              <a:gd name="connsiteX0-1" fmla="*/ 138112 w 1321208"/>
              <a:gd name="connsiteY0-2" fmla="*/ 0 h 2340882"/>
              <a:gd name="connsiteX1-3" fmla="*/ 1321208 w 1321208"/>
              <a:gd name="connsiteY1-4" fmla="*/ 28575 h 2340882"/>
              <a:gd name="connsiteX2-5" fmla="*/ 1321208 w 1321208"/>
              <a:gd name="connsiteY2-6" fmla="*/ 2340882 h 2340882"/>
              <a:gd name="connsiteX3-7" fmla="*/ 0 w 1321208"/>
              <a:gd name="connsiteY3-8" fmla="*/ 2340882 h 2340882"/>
              <a:gd name="connsiteX4-9" fmla="*/ 138112 w 1321208"/>
              <a:gd name="connsiteY4-10" fmla="*/ 0 h 2340882"/>
              <a:gd name="connsiteX0-11" fmla="*/ 173037 w 1321208"/>
              <a:gd name="connsiteY0-12" fmla="*/ 0 h 2331357"/>
              <a:gd name="connsiteX1-13" fmla="*/ 1321208 w 1321208"/>
              <a:gd name="connsiteY1-14" fmla="*/ 19050 h 2331357"/>
              <a:gd name="connsiteX2-15" fmla="*/ 1321208 w 1321208"/>
              <a:gd name="connsiteY2-16" fmla="*/ 2331357 h 2331357"/>
              <a:gd name="connsiteX3-17" fmla="*/ 0 w 1321208"/>
              <a:gd name="connsiteY3-18" fmla="*/ 2331357 h 2331357"/>
              <a:gd name="connsiteX4-19" fmla="*/ 173037 w 1321208"/>
              <a:gd name="connsiteY4-20" fmla="*/ 0 h 2331357"/>
              <a:gd name="connsiteX0-21" fmla="*/ 150812 w 1321208"/>
              <a:gd name="connsiteY0-22" fmla="*/ 0 h 2347232"/>
              <a:gd name="connsiteX1-23" fmla="*/ 1321208 w 1321208"/>
              <a:gd name="connsiteY1-24" fmla="*/ 34925 h 2347232"/>
              <a:gd name="connsiteX2-25" fmla="*/ 1321208 w 1321208"/>
              <a:gd name="connsiteY2-26" fmla="*/ 2347232 h 2347232"/>
              <a:gd name="connsiteX3-27" fmla="*/ 0 w 1321208"/>
              <a:gd name="connsiteY3-28" fmla="*/ 2347232 h 2347232"/>
              <a:gd name="connsiteX4-29" fmla="*/ 150812 w 1321208"/>
              <a:gd name="connsiteY4-30" fmla="*/ 0 h 2347232"/>
              <a:gd name="connsiteX0-31" fmla="*/ 325437 w 1495833"/>
              <a:gd name="connsiteY0-32" fmla="*/ 0 h 2347232"/>
              <a:gd name="connsiteX1-33" fmla="*/ 1495833 w 1495833"/>
              <a:gd name="connsiteY1-34" fmla="*/ 34925 h 2347232"/>
              <a:gd name="connsiteX2-35" fmla="*/ 1495833 w 1495833"/>
              <a:gd name="connsiteY2-36" fmla="*/ 2347232 h 2347232"/>
              <a:gd name="connsiteX3-37" fmla="*/ 0 w 1495833"/>
              <a:gd name="connsiteY3-38" fmla="*/ 2032907 h 2347232"/>
              <a:gd name="connsiteX4-39" fmla="*/ 325437 w 1495833"/>
              <a:gd name="connsiteY4-40" fmla="*/ 0 h 2347232"/>
              <a:gd name="connsiteX0-41" fmla="*/ 325437 w 1495833"/>
              <a:gd name="connsiteY0-42" fmla="*/ 0 h 2039257"/>
              <a:gd name="connsiteX1-43" fmla="*/ 1495833 w 1495833"/>
              <a:gd name="connsiteY1-44" fmla="*/ 34925 h 2039257"/>
              <a:gd name="connsiteX2-45" fmla="*/ 1333908 w 1495833"/>
              <a:gd name="connsiteY2-46" fmla="*/ 2039257 h 2039257"/>
              <a:gd name="connsiteX3-47" fmla="*/ 0 w 1495833"/>
              <a:gd name="connsiteY3-48" fmla="*/ 2032907 h 2039257"/>
              <a:gd name="connsiteX4-49" fmla="*/ 325437 w 1495833"/>
              <a:gd name="connsiteY4-50" fmla="*/ 0 h 2039257"/>
              <a:gd name="connsiteX0-51" fmla="*/ 325437 w 1495833"/>
              <a:gd name="connsiteY0-52" fmla="*/ 0 h 2185307"/>
              <a:gd name="connsiteX1-53" fmla="*/ 1495833 w 1495833"/>
              <a:gd name="connsiteY1-54" fmla="*/ 34925 h 2185307"/>
              <a:gd name="connsiteX2-55" fmla="*/ 1187858 w 1495833"/>
              <a:gd name="connsiteY2-56" fmla="*/ 2185307 h 2185307"/>
              <a:gd name="connsiteX3-57" fmla="*/ 0 w 1495833"/>
              <a:gd name="connsiteY3-58" fmla="*/ 2032907 h 2185307"/>
              <a:gd name="connsiteX4-59" fmla="*/ 325437 w 1495833"/>
              <a:gd name="connsiteY4-60" fmla="*/ 0 h 2185307"/>
            </a:gdLst>
            <a:ahLst/>
            <a:cxnLst>
              <a:cxn ang="0">
                <a:pos x="connsiteX0-51" y="connsiteY0-52"/>
              </a:cxn>
              <a:cxn ang="0">
                <a:pos x="connsiteX1-53" y="connsiteY1-54"/>
              </a:cxn>
              <a:cxn ang="0">
                <a:pos x="connsiteX2-55" y="connsiteY2-56"/>
              </a:cxn>
              <a:cxn ang="0">
                <a:pos x="connsiteX3-57" y="connsiteY3-58"/>
              </a:cxn>
              <a:cxn ang="0">
                <a:pos x="connsiteX4-59" y="connsiteY4-60"/>
              </a:cxn>
            </a:cxnLst>
            <a:rect l="l" t="t" r="r" b="b"/>
            <a:pathLst>
              <a:path w="1495833" h="2185307">
                <a:moveTo>
                  <a:pt x="325437" y="0"/>
                </a:moveTo>
                <a:lnTo>
                  <a:pt x="1495833" y="34925"/>
                </a:lnTo>
                <a:lnTo>
                  <a:pt x="1187858" y="2185307"/>
                </a:lnTo>
                <a:lnTo>
                  <a:pt x="0" y="2032907"/>
                </a:lnTo>
                <a:lnTo>
                  <a:pt x="325437" y="0"/>
                </a:lnTo>
                <a:close/>
              </a:path>
            </a:pathLst>
          </a:custGeom>
          <a:solidFill>
            <a:schemeClr val="bg1">
              <a:lumMod val="7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id-ID" dirty="0"/>
          </a:p>
        </p:txBody>
      </p:sp>
      <p:sp>
        <p:nvSpPr>
          <p:cNvPr id="8" name="Title 1"/>
          <p:cNvSpPr>
            <a:spLocks noGrp="1"/>
          </p:cNvSpPr>
          <p:nvPr>
            <p:ph type="title"/>
          </p:nvPr>
        </p:nvSpPr>
        <p:spPr>
          <a:xfrm>
            <a:off x="793569" y="1631068"/>
            <a:ext cx="4870631" cy="1416932"/>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9" name="Text Placeholder 3"/>
          <p:cNvSpPr>
            <a:spLocks noGrp="1"/>
          </p:cNvSpPr>
          <p:nvPr>
            <p:ph type="body" sz="quarter" idx="10"/>
          </p:nvPr>
        </p:nvSpPr>
        <p:spPr>
          <a:xfrm>
            <a:off x="793569" y="1337835"/>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showMasterSp="0" userDrawn="1">
  <p:cSld name="92_Custom Layout">
    <p:spTree>
      <p:nvGrpSpPr>
        <p:cNvPr id="1" name=""/>
        <p:cNvGrpSpPr/>
        <p:nvPr/>
      </p:nvGrpSpPr>
      <p:grpSpPr>
        <a:xfrm>
          <a:off x="0" y="0"/>
          <a:ext cx="0" cy="0"/>
          <a:chOff x="0" y="0"/>
          <a:chExt cx="0" cy="0"/>
        </a:xfrm>
      </p:grpSpPr>
      <p:grpSp>
        <p:nvGrpSpPr>
          <p:cNvPr id="5" name="Group 4"/>
          <p:cNvGrpSpPr/>
          <p:nvPr userDrawn="1"/>
        </p:nvGrpSpPr>
        <p:grpSpPr>
          <a:xfrm>
            <a:off x="0" y="-4762"/>
            <a:ext cx="12192000" cy="6867522"/>
            <a:chOff x="0" y="-4762"/>
            <a:chExt cx="12192000" cy="6867522"/>
          </a:xfrm>
        </p:grpSpPr>
        <p:sp>
          <p:nvSpPr>
            <p:cNvPr id="6" name="Freeform: Shape 5"/>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Freeform: Shape 6"/>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Freeform: Shape 7"/>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0" name="Freeform: Shape 9"/>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Freeform: Shape 14"/>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8" name="Rectangle 27"/>
          <p:cNvSpPr/>
          <p:nvPr userDrawn="1"/>
        </p:nvSpPr>
        <p:spPr>
          <a:xfrm>
            <a:off x="0" y="2944521"/>
            <a:ext cx="12192000" cy="1262643"/>
          </a:xfrm>
          <a:prstGeom prst="rect">
            <a:avLst/>
          </a:prstGeom>
          <a:gradFill>
            <a:gsLst>
              <a:gs pos="33000">
                <a:schemeClr val="accent1"/>
              </a:gs>
              <a:gs pos="16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Rectangle 15"/>
          <p:cNvSpPr/>
          <p:nvPr userDrawn="1"/>
        </p:nvSpPr>
        <p:spPr>
          <a:xfrm>
            <a:off x="0" y="6477000"/>
            <a:ext cx="12192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7" name="Group 16"/>
          <p:cNvGrpSpPr/>
          <p:nvPr userDrawn="1"/>
        </p:nvGrpSpPr>
        <p:grpSpPr>
          <a:xfrm>
            <a:off x="204219" y="6513611"/>
            <a:ext cx="2543588" cy="307777"/>
            <a:chOff x="537594" y="5627969"/>
            <a:chExt cx="2543588" cy="307777"/>
          </a:xfrm>
        </p:grpSpPr>
        <p:sp>
          <p:nvSpPr>
            <p:cNvPr id="18" name="TextBox 17"/>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19" name="TextBox 18"/>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20" name="Freeform: Shape 19"/>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21" name="Freeform: Shape 20"/>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gradFill flip="none" rotWithShape="1">
            <a:gsLst>
              <a:gs pos="23000">
                <a:schemeClr val="accent1"/>
              </a:gs>
              <a:gs pos="93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 name="TextBox 21"/>
          <p:cNvSpPr txBox="1"/>
          <p:nvPr userDrawn="1"/>
        </p:nvSpPr>
        <p:spPr>
          <a:xfrm>
            <a:off x="10981802" y="231745"/>
            <a:ext cx="1053473"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23" name="TextBox 22"/>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24"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25" name="Freeform: Shape 24"/>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Title 1"/>
          <p:cNvSpPr>
            <a:spLocks noGrp="1"/>
          </p:cNvSpPr>
          <p:nvPr>
            <p:ph type="title" hasCustomPrompt="1"/>
          </p:nvPr>
        </p:nvSpPr>
        <p:spPr>
          <a:xfrm>
            <a:off x="4876490" y="1697727"/>
            <a:ext cx="5618841" cy="706856"/>
          </a:xfrm>
          <a:prstGeom prst="rect">
            <a:avLst/>
          </a:prstGeom>
        </p:spPr>
        <p:txBody>
          <a:bodyPr/>
          <a:lstStyle>
            <a:lvl1pPr algn="l">
              <a:lnSpc>
                <a:spcPct val="90000"/>
              </a:lnSpc>
              <a:defRPr sz="4000" b="0" i="0">
                <a:latin typeface="Montserrat" panose="00000500000000000000" pitchFamily="50" charset="0"/>
              </a:defRPr>
            </a:lvl1pPr>
          </a:lstStyle>
          <a:p>
            <a:r>
              <a:rPr lang="en-US" dirty="0"/>
              <a:t>Your Title Text Here</a:t>
            </a:r>
            <a:endParaRPr lang="en-US" dirty="0"/>
          </a:p>
        </p:txBody>
      </p:sp>
      <p:sp>
        <p:nvSpPr>
          <p:cNvPr id="27" name="Text Placeholder 3"/>
          <p:cNvSpPr>
            <a:spLocks noGrp="1"/>
          </p:cNvSpPr>
          <p:nvPr>
            <p:ph type="body" sz="quarter" idx="12"/>
          </p:nvPr>
        </p:nvSpPr>
        <p:spPr>
          <a:xfrm>
            <a:off x="4876491" y="1404493"/>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pic>
        <p:nvPicPr>
          <p:cNvPr id="29" name="Picture 2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2057055" y="-484804"/>
            <a:ext cx="8141958" cy="6046761"/>
          </a:xfrm>
          <a:prstGeom prst="rect">
            <a:avLst/>
          </a:prstGeom>
        </p:spPr>
      </p:pic>
      <p:sp>
        <p:nvSpPr>
          <p:cNvPr id="31" name="Picture Placeholder 30"/>
          <p:cNvSpPr>
            <a:spLocks noGrp="1"/>
          </p:cNvSpPr>
          <p:nvPr>
            <p:ph type="pic" sz="quarter" idx="13"/>
          </p:nvPr>
        </p:nvSpPr>
        <p:spPr>
          <a:xfrm>
            <a:off x="-203200" y="-400050"/>
            <a:ext cx="4432960" cy="5886450"/>
          </a:xfrm>
          <a:prstGeom prst="rect">
            <a:avLst/>
          </a:prstGeom>
        </p:spPr>
        <p:txBody>
          <a:bodyPr/>
          <a:lstStyle/>
          <a:p>
            <a:endParaRPr lang="en-US"/>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61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473371" y="-1"/>
            <a:ext cx="5718629" cy="6483351"/>
          </a:xfrm>
          <a:prstGeom prst="rect">
            <a:avLst/>
          </a:prstGeom>
          <a:ln>
            <a:noFill/>
          </a:ln>
        </p:spPr>
        <p:txBody>
          <a:bodyPr/>
          <a:lstStyle/>
          <a:p>
            <a:endParaRPr lang="en-US"/>
          </a:p>
        </p:txBody>
      </p:sp>
      <p:sp>
        <p:nvSpPr>
          <p:cNvPr id="6" name="Title 1"/>
          <p:cNvSpPr>
            <a:spLocks noGrp="1"/>
          </p:cNvSpPr>
          <p:nvPr>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7" name="Text Placeholder 3"/>
          <p:cNvSpPr>
            <a:spLocks noGrp="1"/>
          </p:cNvSpPr>
          <p:nvPr>
            <p:ph type="body" sz="quarter" idx="12"/>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10" name="Picture Placeholder 30"/>
          <p:cNvSpPr>
            <a:spLocks noGrp="1"/>
          </p:cNvSpPr>
          <p:nvPr>
            <p:ph type="pic" sz="quarter" idx="13"/>
          </p:nvPr>
        </p:nvSpPr>
        <p:spPr>
          <a:xfrm>
            <a:off x="5455678" y="2268584"/>
            <a:ext cx="2370592" cy="3147867"/>
          </a:xfrm>
          <a:prstGeom prst="rect">
            <a:avLst/>
          </a:prstGeom>
          <a:solidFill>
            <a:schemeClr val="bg1">
              <a:lumMod val="95000"/>
            </a:schemeClr>
          </a:solidFill>
        </p:spPr>
        <p:txBody>
          <a:bodyPr/>
          <a:lstStyle/>
          <a:p>
            <a:endParaRPr lang="en-US"/>
          </a:p>
        </p:txBody>
      </p:sp>
      <p:sp>
        <p:nvSpPr>
          <p:cNvPr id="11" name="Picture Placeholder 30"/>
          <p:cNvSpPr>
            <a:spLocks noGrp="1"/>
          </p:cNvSpPr>
          <p:nvPr>
            <p:ph type="pic" sz="quarter" idx="14"/>
          </p:nvPr>
        </p:nvSpPr>
        <p:spPr>
          <a:xfrm>
            <a:off x="6318681" y="1719521"/>
            <a:ext cx="2370592" cy="3147867"/>
          </a:xfrm>
          <a:prstGeom prst="rect">
            <a:avLst/>
          </a:prstGeom>
          <a:solidFill>
            <a:schemeClr val="bg1">
              <a:lumMod val="85000"/>
            </a:schemeClr>
          </a:solidFill>
          <a:effectLst>
            <a:outerShdw blurRad="1270000" dist="495300" dir="8100000" algn="tr" rotWithShape="0">
              <a:prstClr val="black">
                <a:alpha val="76000"/>
              </a:prstClr>
            </a:outerShdw>
          </a:effectLst>
        </p:spPr>
        <p:txBody>
          <a:bodyPr/>
          <a:lstStyle/>
          <a:p>
            <a:endParaRPr lang="en-US"/>
          </a:p>
        </p:txBody>
      </p:sp>
      <p:sp>
        <p:nvSpPr>
          <p:cNvPr id="12" name="Picture Placeholder 30"/>
          <p:cNvSpPr>
            <a:spLocks noGrp="1"/>
          </p:cNvSpPr>
          <p:nvPr>
            <p:ph type="pic" sz="quarter" idx="15"/>
          </p:nvPr>
        </p:nvSpPr>
        <p:spPr>
          <a:xfrm>
            <a:off x="7336374" y="996193"/>
            <a:ext cx="2370592" cy="3147867"/>
          </a:xfrm>
          <a:prstGeom prst="rect">
            <a:avLst/>
          </a:prstGeom>
          <a:solidFill>
            <a:schemeClr val="bg1">
              <a:lumMod val="85000"/>
            </a:schemeClr>
          </a:solidFill>
          <a:effectLst>
            <a:outerShdw blurRad="1270000" dist="495300" dir="8100000" algn="tr" rotWithShape="0">
              <a:prstClr val="black">
                <a:alpha val="76000"/>
              </a:prstClr>
            </a:outerShdw>
          </a:effectLst>
        </p:spPr>
        <p:txBody>
          <a:bodyPr/>
          <a:lstStyle/>
          <a:p>
            <a:endParaRPr lang="en-US"/>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64_Custom Layout">
    <p:spTree>
      <p:nvGrpSpPr>
        <p:cNvPr id="1" name=""/>
        <p:cNvGrpSpPr/>
        <p:nvPr/>
      </p:nvGrpSpPr>
      <p:grpSpPr>
        <a:xfrm>
          <a:off x="0" y="0"/>
          <a:ext cx="0" cy="0"/>
          <a:chOff x="0" y="0"/>
          <a:chExt cx="0" cy="0"/>
        </a:xfrm>
      </p:grpSpPr>
      <p:sp>
        <p:nvSpPr>
          <p:cNvPr id="44" name="Rectangle 43"/>
          <p:cNvSpPr/>
          <p:nvPr userDrawn="1"/>
        </p:nvSpPr>
        <p:spPr>
          <a:xfrm>
            <a:off x="0" y="3236686"/>
            <a:ext cx="12192000" cy="3621314"/>
          </a:xfrm>
          <a:prstGeom prst="rect">
            <a:avLst/>
          </a:prstGeom>
          <a:gradFill flip="none" rotWithShape="1">
            <a:gsLst>
              <a:gs pos="0">
                <a:schemeClr val="accent1"/>
              </a:gs>
              <a:gs pos="100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 name="Freeform: Shape 44"/>
          <p:cNvSpPr/>
          <p:nvPr userDrawn="1"/>
        </p:nvSpPr>
        <p:spPr>
          <a:xfrm rot="10800000">
            <a:off x="10900228" y="3593182"/>
            <a:ext cx="1291771" cy="2970654"/>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Picture Placeholder 4"/>
          <p:cNvSpPr>
            <a:spLocks noGrp="1"/>
          </p:cNvSpPr>
          <p:nvPr>
            <p:ph type="pic" sz="quarter" idx="11" hasCustomPrompt="1"/>
          </p:nvPr>
        </p:nvSpPr>
        <p:spPr>
          <a:xfrm>
            <a:off x="1102759" y="1655897"/>
            <a:ext cx="1797246" cy="3301019"/>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8" name="Picture Placeholder 4"/>
          <p:cNvSpPr>
            <a:spLocks noGrp="1"/>
          </p:cNvSpPr>
          <p:nvPr>
            <p:ph type="pic" sz="quarter" idx="12" hasCustomPrompt="1"/>
          </p:nvPr>
        </p:nvSpPr>
        <p:spPr>
          <a:xfrm>
            <a:off x="4287356" y="1655897"/>
            <a:ext cx="1797246" cy="3301019"/>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1" name="Picture Placeholder 4"/>
          <p:cNvSpPr>
            <a:spLocks noGrp="1"/>
          </p:cNvSpPr>
          <p:nvPr>
            <p:ph type="pic" sz="quarter" idx="13" hasCustomPrompt="1"/>
          </p:nvPr>
        </p:nvSpPr>
        <p:spPr>
          <a:xfrm>
            <a:off x="2489808" y="1232262"/>
            <a:ext cx="2201603" cy="4043706"/>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2" name="Title 1"/>
          <p:cNvSpPr>
            <a:spLocks noGrp="1"/>
          </p:cNvSpPr>
          <p:nvPr>
            <p:ph type="title"/>
          </p:nvPr>
        </p:nvSpPr>
        <p:spPr>
          <a:xfrm>
            <a:off x="6453914" y="1587633"/>
            <a:ext cx="5230087" cy="122813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3" name="Text Placeholder 3"/>
          <p:cNvSpPr>
            <a:spLocks noGrp="1"/>
          </p:cNvSpPr>
          <p:nvPr>
            <p:ph type="body" sz="quarter" idx="14"/>
          </p:nvPr>
        </p:nvSpPr>
        <p:spPr>
          <a:xfrm>
            <a:off x="6453914" y="1294400"/>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33_Custom Layout">
    <p:spTree>
      <p:nvGrpSpPr>
        <p:cNvPr id="1" name=""/>
        <p:cNvGrpSpPr/>
        <p:nvPr/>
      </p:nvGrpSpPr>
      <p:grpSpPr>
        <a:xfrm>
          <a:off x="0" y="0"/>
          <a:ext cx="0" cy="0"/>
          <a:chOff x="0" y="0"/>
          <a:chExt cx="0" cy="0"/>
        </a:xfrm>
      </p:grpSpPr>
      <p:sp>
        <p:nvSpPr>
          <p:cNvPr id="3" name="Rectangle 2"/>
          <p:cNvSpPr/>
          <p:nvPr userDrawn="1"/>
        </p:nvSpPr>
        <p:spPr>
          <a:xfrm>
            <a:off x="0" y="0"/>
            <a:ext cx="12192000" cy="4140200"/>
          </a:xfrm>
          <a:prstGeom prst="rect">
            <a:avLst/>
          </a:prstGeom>
          <a:gradFill>
            <a:gsLst>
              <a:gs pos="12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a:solidFill>
            <a:schemeClr val="bg1"/>
          </a:solidFill>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25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56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grpFill/>
            <a:ln>
              <a:noFill/>
            </a:ln>
          </p:spPr>
          <p:txBody>
            <a:bodyPr vert="horz" wrap="square" lIns="91440" tIns="45720" rIns="91440" bIns="45720" numCol="1" anchor="t" anchorCtr="0" compatLnSpc="1"/>
            <a:lstStyle/>
            <a:p>
              <a:endParaRPr lang="en-US">
                <a:solidFill>
                  <a:prstClr val="white"/>
                </a:solidFill>
              </a:endParaRPr>
            </a:p>
          </p:txBody>
        </p:sp>
      </p:grpSp>
      <p:sp>
        <p:nvSpPr>
          <p:cNvPr id="9" name="Freeform: Shape 8"/>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extBox 9"/>
          <p:cNvSpPr txBox="1"/>
          <p:nvPr userDrawn="1"/>
        </p:nvSpPr>
        <p:spPr>
          <a:xfrm>
            <a:off x="11176000" y="231745"/>
            <a:ext cx="8592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1" name="Freeform: Shape 10"/>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86_Custom Layout">
    <p:spTree>
      <p:nvGrpSpPr>
        <p:cNvPr id="1" name=""/>
        <p:cNvGrpSpPr/>
        <p:nvPr/>
      </p:nvGrpSpPr>
      <p:grpSpPr>
        <a:xfrm>
          <a:off x="0" y="0"/>
          <a:ext cx="0" cy="0"/>
          <a:chOff x="0" y="0"/>
          <a:chExt cx="0" cy="0"/>
        </a:xfrm>
      </p:grpSpPr>
      <p:sp>
        <p:nvSpPr>
          <p:cNvPr id="15" name="Picture Placeholder 4"/>
          <p:cNvSpPr>
            <a:spLocks noGrp="1"/>
          </p:cNvSpPr>
          <p:nvPr>
            <p:ph type="pic" sz="quarter" idx="11" hasCustomPrompt="1"/>
          </p:nvPr>
        </p:nvSpPr>
        <p:spPr>
          <a:xfrm>
            <a:off x="6299705" y="1655897"/>
            <a:ext cx="1797246" cy="3301019"/>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8" name="Picture Placeholder 4"/>
          <p:cNvSpPr>
            <a:spLocks noGrp="1"/>
          </p:cNvSpPr>
          <p:nvPr>
            <p:ph type="pic" sz="quarter" idx="12" hasCustomPrompt="1"/>
          </p:nvPr>
        </p:nvSpPr>
        <p:spPr>
          <a:xfrm>
            <a:off x="9484302" y="1655897"/>
            <a:ext cx="1797246" cy="3301019"/>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1" name="Picture Placeholder 4"/>
          <p:cNvSpPr>
            <a:spLocks noGrp="1"/>
          </p:cNvSpPr>
          <p:nvPr>
            <p:ph type="pic" sz="quarter" idx="13" hasCustomPrompt="1"/>
          </p:nvPr>
        </p:nvSpPr>
        <p:spPr>
          <a:xfrm>
            <a:off x="7686754" y="1232262"/>
            <a:ext cx="2201603" cy="4043706"/>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2" name="Title 1"/>
          <p:cNvSpPr>
            <a:spLocks noGrp="1"/>
          </p:cNvSpPr>
          <p:nvPr>
            <p:ph type="title"/>
          </p:nvPr>
        </p:nvSpPr>
        <p:spPr>
          <a:xfrm>
            <a:off x="945496" y="1587633"/>
            <a:ext cx="5230087" cy="122813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3" name="Text Placeholder 3"/>
          <p:cNvSpPr>
            <a:spLocks noGrp="1"/>
          </p:cNvSpPr>
          <p:nvPr>
            <p:ph type="body" sz="quarter" idx="14"/>
          </p:nvPr>
        </p:nvSpPr>
        <p:spPr>
          <a:xfrm>
            <a:off x="945496" y="1294400"/>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93_Custom Layout">
    <p:spTree>
      <p:nvGrpSpPr>
        <p:cNvPr id="1" name=""/>
        <p:cNvGrpSpPr/>
        <p:nvPr/>
      </p:nvGrpSpPr>
      <p:grpSpPr>
        <a:xfrm>
          <a:off x="0" y="0"/>
          <a:ext cx="0" cy="0"/>
          <a:chOff x="0" y="0"/>
          <a:chExt cx="0" cy="0"/>
        </a:xfrm>
      </p:grpSpPr>
      <p:sp>
        <p:nvSpPr>
          <p:cNvPr id="21" name="Freeform: Shape 20"/>
          <p:cNvSpPr/>
          <p:nvPr userDrawn="1"/>
        </p:nvSpPr>
        <p:spPr>
          <a:xfrm>
            <a:off x="6457512" y="0"/>
            <a:ext cx="5734490" cy="5971251"/>
          </a:xfrm>
          <a:custGeom>
            <a:avLst/>
            <a:gdLst>
              <a:gd name="connsiteX0" fmla="*/ 5650693 w 5734490"/>
              <a:gd name="connsiteY0" fmla="*/ 0 h 5971251"/>
              <a:gd name="connsiteX1" fmla="*/ 5734490 w 5734490"/>
              <a:gd name="connsiteY1" fmla="*/ 0 h 5971251"/>
              <a:gd name="connsiteX2" fmla="*/ 5734490 w 5734490"/>
              <a:gd name="connsiteY2" fmla="*/ 76160 h 5971251"/>
              <a:gd name="connsiteX3" fmla="*/ 639966 w 5734490"/>
              <a:gd name="connsiteY3" fmla="*/ 0 h 5971251"/>
              <a:gd name="connsiteX4" fmla="*/ 2045505 w 5734490"/>
              <a:gd name="connsiteY4" fmla="*/ 0 h 5971251"/>
              <a:gd name="connsiteX5" fmla="*/ 1877574 w 5734490"/>
              <a:gd name="connsiteY5" fmla="*/ 152626 h 5971251"/>
              <a:gd name="connsiteX6" fmla="*/ 1061356 w 5734490"/>
              <a:gd name="connsiteY6" fmla="*/ 2123151 h 5971251"/>
              <a:gd name="connsiteX7" fmla="*/ 3848099 w 5734490"/>
              <a:gd name="connsiteY7" fmla="*/ 4909894 h 5971251"/>
              <a:gd name="connsiteX8" fmla="*/ 5620726 w 5734490"/>
              <a:gd name="connsiteY8" fmla="*/ 4273538 h 5971251"/>
              <a:gd name="connsiteX9" fmla="*/ 5734490 w 5734490"/>
              <a:gd name="connsiteY9" fmla="*/ 4170142 h 5971251"/>
              <a:gd name="connsiteX10" fmla="*/ 5734490 w 5734490"/>
              <a:gd name="connsiteY10" fmla="*/ 5476816 h 5971251"/>
              <a:gd name="connsiteX11" fmla="*/ 5682332 w 5734490"/>
              <a:gd name="connsiteY11" fmla="*/ 5506806 h 5971251"/>
              <a:gd name="connsiteX12" fmla="*/ 3848099 w 5734490"/>
              <a:gd name="connsiteY12" fmla="*/ 5971251 h 5971251"/>
              <a:gd name="connsiteX13" fmla="*/ 0 w 5734490"/>
              <a:gd name="connsiteY13" fmla="*/ 2123151 h 5971251"/>
              <a:gd name="connsiteX14" fmla="*/ 464444 w 5734490"/>
              <a:gd name="connsiteY14" fmla="*/ 288918 h 597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34490" h="5971251">
                <a:moveTo>
                  <a:pt x="5650693" y="0"/>
                </a:moveTo>
                <a:lnTo>
                  <a:pt x="5734490" y="0"/>
                </a:lnTo>
                <a:lnTo>
                  <a:pt x="5734490" y="76160"/>
                </a:lnTo>
                <a:close/>
                <a:moveTo>
                  <a:pt x="639966" y="0"/>
                </a:moveTo>
                <a:lnTo>
                  <a:pt x="2045505" y="0"/>
                </a:lnTo>
                <a:lnTo>
                  <a:pt x="1877574" y="152626"/>
                </a:lnTo>
                <a:cubicBezTo>
                  <a:pt x="1373273" y="656927"/>
                  <a:pt x="1061356" y="1353613"/>
                  <a:pt x="1061356" y="2123151"/>
                </a:cubicBezTo>
                <a:cubicBezTo>
                  <a:pt x="1061356" y="3662227"/>
                  <a:pt x="2309023" y="4909894"/>
                  <a:pt x="3848099" y="4909894"/>
                </a:cubicBezTo>
                <a:cubicBezTo>
                  <a:pt x="4521445" y="4909894"/>
                  <a:pt x="5139013" y="4671083"/>
                  <a:pt x="5620726" y="4273538"/>
                </a:cubicBezTo>
                <a:lnTo>
                  <a:pt x="5734490" y="4170142"/>
                </a:lnTo>
                <a:lnTo>
                  <a:pt x="5734490" y="5476816"/>
                </a:lnTo>
                <a:lnTo>
                  <a:pt x="5682332" y="5506806"/>
                </a:lnTo>
                <a:cubicBezTo>
                  <a:pt x="5137082" y="5803004"/>
                  <a:pt x="4512239" y="5971251"/>
                  <a:pt x="3848099" y="5971251"/>
                </a:cubicBezTo>
                <a:cubicBezTo>
                  <a:pt x="1722852" y="5971251"/>
                  <a:pt x="0" y="4248398"/>
                  <a:pt x="0" y="2123151"/>
                </a:cubicBezTo>
                <a:cubicBezTo>
                  <a:pt x="0" y="1459012"/>
                  <a:pt x="168247" y="834168"/>
                  <a:pt x="464444" y="288918"/>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 name="Freeform: Shape 21"/>
          <p:cNvSpPr/>
          <p:nvPr userDrawn="1"/>
        </p:nvSpPr>
        <p:spPr>
          <a:xfrm>
            <a:off x="6033490" y="0"/>
            <a:ext cx="6158512" cy="6395273"/>
          </a:xfrm>
          <a:custGeom>
            <a:avLst/>
            <a:gdLst>
              <a:gd name="connsiteX0" fmla="*/ 568356 w 6158512"/>
              <a:gd name="connsiteY0" fmla="*/ 0 h 6395273"/>
              <a:gd name="connsiteX1" fmla="*/ 815476 w 6158512"/>
              <a:gd name="connsiteY1" fmla="*/ 0 h 6395273"/>
              <a:gd name="connsiteX2" fmla="*/ 701520 w 6158512"/>
              <a:gd name="connsiteY2" fmla="*/ 187577 h 6395273"/>
              <a:gd name="connsiteX3" fmla="*/ 211415 w 6158512"/>
              <a:gd name="connsiteY3" fmla="*/ 2123150 h 6395273"/>
              <a:gd name="connsiteX4" fmla="*/ 4272120 w 6158512"/>
              <a:gd name="connsiteY4" fmla="*/ 6183856 h 6395273"/>
              <a:gd name="connsiteX5" fmla="*/ 6032604 w 6158512"/>
              <a:gd name="connsiteY5" fmla="*/ 5783427 h 6395273"/>
              <a:gd name="connsiteX6" fmla="*/ 6158512 w 6158512"/>
              <a:gd name="connsiteY6" fmla="*/ 5718940 h 6395273"/>
              <a:gd name="connsiteX7" fmla="*/ 6158512 w 6158512"/>
              <a:gd name="connsiteY7" fmla="*/ 5956454 h 6395273"/>
              <a:gd name="connsiteX8" fmla="*/ 6124262 w 6158512"/>
              <a:gd name="connsiteY8" fmla="*/ 5973996 h 6395273"/>
              <a:gd name="connsiteX9" fmla="*/ 4272121 w 6158512"/>
              <a:gd name="connsiteY9" fmla="*/ 6395273 h 6395273"/>
              <a:gd name="connsiteX10" fmla="*/ 0 w 6158512"/>
              <a:gd name="connsiteY10" fmla="*/ 2123151 h 6395273"/>
              <a:gd name="connsiteX11" fmla="*/ 515622 w 6158512"/>
              <a:gd name="connsiteY11" fmla="*/ 86804 h 6395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8512" h="6395273">
                <a:moveTo>
                  <a:pt x="568356" y="0"/>
                </a:moveTo>
                <a:lnTo>
                  <a:pt x="815476" y="0"/>
                </a:lnTo>
                <a:lnTo>
                  <a:pt x="701520" y="187577"/>
                </a:lnTo>
                <a:cubicBezTo>
                  <a:pt x="388958" y="762952"/>
                  <a:pt x="211415" y="1422317"/>
                  <a:pt x="211415" y="2123150"/>
                </a:cubicBezTo>
                <a:cubicBezTo>
                  <a:pt x="211415" y="4365816"/>
                  <a:pt x="2029455" y="6183856"/>
                  <a:pt x="4272120" y="6183856"/>
                </a:cubicBezTo>
                <a:cubicBezTo>
                  <a:pt x="4902870" y="6183856"/>
                  <a:pt x="5500031" y="6040047"/>
                  <a:pt x="6032604" y="5783427"/>
                </a:cubicBezTo>
                <a:lnTo>
                  <a:pt x="6158512" y="5718940"/>
                </a:lnTo>
                <a:lnTo>
                  <a:pt x="6158512" y="5956454"/>
                </a:lnTo>
                <a:lnTo>
                  <a:pt x="6124262" y="5973996"/>
                </a:lnTo>
                <a:cubicBezTo>
                  <a:pt x="5563962" y="6243976"/>
                  <a:pt x="4935710" y="6395273"/>
                  <a:pt x="4272121" y="6395273"/>
                </a:cubicBezTo>
                <a:cubicBezTo>
                  <a:pt x="1912694" y="6395273"/>
                  <a:pt x="0" y="4482579"/>
                  <a:pt x="0" y="2123151"/>
                </a:cubicBezTo>
                <a:cubicBezTo>
                  <a:pt x="0" y="1385830"/>
                  <a:pt x="186786" y="692135"/>
                  <a:pt x="515622" y="86804"/>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Picture Placeholder 4"/>
          <p:cNvSpPr>
            <a:spLocks noGrp="1"/>
          </p:cNvSpPr>
          <p:nvPr userDrawn="1">
            <p:ph type="pic" sz="quarter" idx="12" hasCustomPrompt="1"/>
          </p:nvPr>
        </p:nvSpPr>
        <p:spPr>
          <a:xfrm>
            <a:off x="5943074" y="2419718"/>
            <a:ext cx="3497514" cy="204693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Picture Placeholder 4"/>
          <p:cNvSpPr>
            <a:spLocks noGrp="1"/>
          </p:cNvSpPr>
          <p:nvPr userDrawn="1">
            <p:ph type="pic" sz="quarter" idx="10" hasCustomPrompt="1"/>
          </p:nvPr>
        </p:nvSpPr>
        <p:spPr>
          <a:xfrm>
            <a:off x="8115102" y="2178444"/>
            <a:ext cx="4322024" cy="2529477"/>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7" name="Title 1"/>
          <p:cNvSpPr>
            <a:spLocks noGrp="1"/>
          </p:cNvSpPr>
          <p:nvPr userDrawn="1">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8" name="Text Placeholder 3"/>
          <p:cNvSpPr>
            <a:spLocks noGrp="1"/>
          </p:cNvSpPr>
          <p:nvPr userDrawn="1">
            <p:ph type="body" sz="quarter" idx="13"/>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94_Custom Layout">
    <p:spTree>
      <p:nvGrpSpPr>
        <p:cNvPr id="1" name=""/>
        <p:cNvGrpSpPr/>
        <p:nvPr/>
      </p:nvGrpSpPr>
      <p:grpSpPr>
        <a:xfrm>
          <a:off x="0" y="0"/>
          <a:ext cx="0" cy="0"/>
          <a:chOff x="0" y="0"/>
          <a:chExt cx="0" cy="0"/>
        </a:xfrm>
      </p:grpSpPr>
      <p:grpSp>
        <p:nvGrpSpPr>
          <p:cNvPr id="43" name="Group 42"/>
          <p:cNvGrpSpPr/>
          <p:nvPr userDrawn="1"/>
        </p:nvGrpSpPr>
        <p:grpSpPr>
          <a:xfrm rot="5400000">
            <a:off x="5915107" y="581108"/>
            <a:ext cx="6158512" cy="6395273"/>
            <a:chOff x="6033490" y="0"/>
            <a:chExt cx="6158512" cy="6395273"/>
          </a:xfrm>
        </p:grpSpPr>
        <p:sp>
          <p:nvSpPr>
            <p:cNvPr id="44" name="Freeform: Shape 43"/>
            <p:cNvSpPr/>
            <p:nvPr userDrawn="1"/>
          </p:nvSpPr>
          <p:spPr>
            <a:xfrm>
              <a:off x="6457512" y="0"/>
              <a:ext cx="5734490" cy="5971251"/>
            </a:xfrm>
            <a:custGeom>
              <a:avLst/>
              <a:gdLst>
                <a:gd name="connsiteX0" fmla="*/ 5650693 w 5734490"/>
                <a:gd name="connsiteY0" fmla="*/ 0 h 5971251"/>
                <a:gd name="connsiteX1" fmla="*/ 5734490 w 5734490"/>
                <a:gd name="connsiteY1" fmla="*/ 0 h 5971251"/>
                <a:gd name="connsiteX2" fmla="*/ 5734490 w 5734490"/>
                <a:gd name="connsiteY2" fmla="*/ 76160 h 5971251"/>
                <a:gd name="connsiteX3" fmla="*/ 639966 w 5734490"/>
                <a:gd name="connsiteY3" fmla="*/ 0 h 5971251"/>
                <a:gd name="connsiteX4" fmla="*/ 2045505 w 5734490"/>
                <a:gd name="connsiteY4" fmla="*/ 0 h 5971251"/>
                <a:gd name="connsiteX5" fmla="*/ 1877574 w 5734490"/>
                <a:gd name="connsiteY5" fmla="*/ 152626 h 5971251"/>
                <a:gd name="connsiteX6" fmla="*/ 1061356 w 5734490"/>
                <a:gd name="connsiteY6" fmla="*/ 2123151 h 5971251"/>
                <a:gd name="connsiteX7" fmla="*/ 3848099 w 5734490"/>
                <a:gd name="connsiteY7" fmla="*/ 4909894 h 5971251"/>
                <a:gd name="connsiteX8" fmla="*/ 5620726 w 5734490"/>
                <a:gd name="connsiteY8" fmla="*/ 4273538 h 5971251"/>
                <a:gd name="connsiteX9" fmla="*/ 5734490 w 5734490"/>
                <a:gd name="connsiteY9" fmla="*/ 4170142 h 5971251"/>
                <a:gd name="connsiteX10" fmla="*/ 5734490 w 5734490"/>
                <a:gd name="connsiteY10" fmla="*/ 5476816 h 5971251"/>
                <a:gd name="connsiteX11" fmla="*/ 5682332 w 5734490"/>
                <a:gd name="connsiteY11" fmla="*/ 5506806 h 5971251"/>
                <a:gd name="connsiteX12" fmla="*/ 3848099 w 5734490"/>
                <a:gd name="connsiteY12" fmla="*/ 5971251 h 5971251"/>
                <a:gd name="connsiteX13" fmla="*/ 0 w 5734490"/>
                <a:gd name="connsiteY13" fmla="*/ 2123151 h 5971251"/>
                <a:gd name="connsiteX14" fmla="*/ 464444 w 5734490"/>
                <a:gd name="connsiteY14" fmla="*/ 288918 h 597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34490" h="5971251">
                  <a:moveTo>
                    <a:pt x="5650693" y="0"/>
                  </a:moveTo>
                  <a:lnTo>
                    <a:pt x="5734490" y="0"/>
                  </a:lnTo>
                  <a:lnTo>
                    <a:pt x="5734490" y="76160"/>
                  </a:lnTo>
                  <a:close/>
                  <a:moveTo>
                    <a:pt x="639966" y="0"/>
                  </a:moveTo>
                  <a:lnTo>
                    <a:pt x="2045505" y="0"/>
                  </a:lnTo>
                  <a:lnTo>
                    <a:pt x="1877574" y="152626"/>
                  </a:lnTo>
                  <a:cubicBezTo>
                    <a:pt x="1373273" y="656927"/>
                    <a:pt x="1061356" y="1353613"/>
                    <a:pt x="1061356" y="2123151"/>
                  </a:cubicBezTo>
                  <a:cubicBezTo>
                    <a:pt x="1061356" y="3662227"/>
                    <a:pt x="2309023" y="4909894"/>
                    <a:pt x="3848099" y="4909894"/>
                  </a:cubicBezTo>
                  <a:cubicBezTo>
                    <a:pt x="4521445" y="4909894"/>
                    <a:pt x="5139013" y="4671083"/>
                    <a:pt x="5620726" y="4273538"/>
                  </a:cubicBezTo>
                  <a:lnTo>
                    <a:pt x="5734490" y="4170142"/>
                  </a:lnTo>
                  <a:lnTo>
                    <a:pt x="5734490" y="5476816"/>
                  </a:lnTo>
                  <a:lnTo>
                    <a:pt x="5682332" y="5506806"/>
                  </a:lnTo>
                  <a:cubicBezTo>
                    <a:pt x="5137082" y="5803004"/>
                    <a:pt x="4512239" y="5971251"/>
                    <a:pt x="3848099" y="5971251"/>
                  </a:cubicBezTo>
                  <a:cubicBezTo>
                    <a:pt x="1722852" y="5971251"/>
                    <a:pt x="0" y="4248398"/>
                    <a:pt x="0" y="2123151"/>
                  </a:cubicBezTo>
                  <a:cubicBezTo>
                    <a:pt x="0" y="1459012"/>
                    <a:pt x="168247" y="834168"/>
                    <a:pt x="464444" y="288918"/>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 name="Freeform: Shape 44"/>
            <p:cNvSpPr/>
            <p:nvPr userDrawn="1"/>
          </p:nvSpPr>
          <p:spPr>
            <a:xfrm>
              <a:off x="6033490" y="0"/>
              <a:ext cx="6158512" cy="6395273"/>
            </a:xfrm>
            <a:custGeom>
              <a:avLst/>
              <a:gdLst>
                <a:gd name="connsiteX0" fmla="*/ 568356 w 6158512"/>
                <a:gd name="connsiteY0" fmla="*/ 0 h 6395273"/>
                <a:gd name="connsiteX1" fmla="*/ 815476 w 6158512"/>
                <a:gd name="connsiteY1" fmla="*/ 0 h 6395273"/>
                <a:gd name="connsiteX2" fmla="*/ 701520 w 6158512"/>
                <a:gd name="connsiteY2" fmla="*/ 187577 h 6395273"/>
                <a:gd name="connsiteX3" fmla="*/ 211415 w 6158512"/>
                <a:gd name="connsiteY3" fmla="*/ 2123150 h 6395273"/>
                <a:gd name="connsiteX4" fmla="*/ 4272120 w 6158512"/>
                <a:gd name="connsiteY4" fmla="*/ 6183856 h 6395273"/>
                <a:gd name="connsiteX5" fmla="*/ 6032604 w 6158512"/>
                <a:gd name="connsiteY5" fmla="*/ 5783427 h 6395273"/>
                <a:gd name="connsiteX6" fmla="*/ 6158512 w 6158512"/>
                <a:gd name="connsiteY6" fmla="*/ 5718940 h 6395273"/>
                <a:gd name="connsiteX7" fmla="*/ 6158512 w 6158512"/>
                <a:gd name="connsiteY7" fmla="*/ 5956454 h 6395273"/>
                <a:gd name="connsiteX8" fmla="*/ 6124262 w 6158512"/>
                <a:gd name="connsiteY8" fmla="*/ 5973996 h 6395273"/>
                <a:gd name="connsiteX9" fmla="*/ 4272121 w 6158512"/>
                <a:gd name="connsiteY9" fmla="*/ 6395273 h 6395273"/>
                <a:gd name="connsiteX10" fmla="*/ 0 w 6158512"/>
                <a:gd name="connsiteY10" fmla="*/ 2123151 h 6395273"/>
                <a:gd name="connsiteX11" fmla="*/ 515622 w 6158512"/>
                <a:gd name="connsiteY11" fmla="*/ 86804 h 6395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8512" h="6395273">
                  <a:moveTo>
                    <a:pt x="568356" y="0"/>
                  </a:moveTo>
                  <a:lnTo>
                    <a:pt x="815476" y="0"/>
                  </a:lnTo>
                  <a:lnTo>
                    <a:pt x="701520" y="187577"/>
                  </a:lnTo>
                  <a:cubicBezTo>
                    <a:pt x="388958" y="762952"/>
                    <a:pt x="211415" y="1422317"/>
                    <a:pt x="211415" y="2123150"/>
                  </a:cubicBezTo>
                  <a:cubicBezTo>
                    <a:pt x="211415" y="4365816"/>
                    <a:pt x="2029455" y="6183856"/>
                    <a:pt x="4272120" y="6183856"/>
                  </a:cubicBezTo>
                  <a:cubicBezTo>
                    <a:pt x="4902870" y="6183856"/>
                    <a:pt x="5500031" y="6040047"/>
                    <a:pt x="6032604" y="5783427"/>
                  </a:cubicBezTo>
                  <a:lnTo>
                    <a:pt x="6158512" y="5718940"/>
                  </a:lnTo>
                  <a:lnTo>
                    <a:pt x="6158512" y="5956454"/>
                  </a:lnTo>
                  <a:lnTo>
                    <a:pt x="6124262" y="5973996"/>
                  </a:lnTo>
                  <a:cubicBezTo>
                    <a:pt x="5563962" y="6243976"/>
                    <a:pt x="4935710" y="6395273"/>
                    <a:pt x="4272121" y="6395273"/>
                  </a:cubicBezTo>
                  <a:cubicBezTo>
                    <a:pt x="1912694" y="6395273"/>
                    <a:pt x="0" y="4482579"/>
                    <a:pt x="0" y="2123151"/>
                  </a:cubicBezTo>
                  <a:cubicBezTo>
                    <a:pt x="0" y="1385830"/>
                    <a:pt x="186786" y="692135"/>
                    <a:pt x="515622" y="86804"/>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2" name="Picture Placeholder 4"/>
          <p:cNvSpPr>
            <a:spLocks noGrp="1"/>
          </p:cNvSpPr>
          <p:nvPr>
            <p:ph type="pic" sz="quarter" idx="12" hasCustomPrompt="1"/>
          </p:nvPr>
        </p:nvSpPr>
        <p:spPr>
          <a:xfrm>
            <a:off x="4625624" y="1233321"/>
            <a:ext cx="3750360" cy="2194909"/>
          </a:xfrm>
          <a:prstGeom prst="rect">
            <a:avLst/>
          </a:prstGeom>
          <a:solidFill>
            <a:schemeClr val="bg1">
              <a:lumMod val="95000"/>
            </a:schemeClr>
          </a:solidFill>
          <a:effectLst>
            <a:outerShdw blurRad="990600" sx="102000" sy="102000" algn="ctr" rotWithShape="0">
              <a:prstClr val="black">
                <a:alpha val="7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4"/>
          <p:cNvSpPr>
            <a:spLocks noGrp="1"/>
          </p:cNvSpPr>
          <p:nvPr>
            <p:ph type="pic" sz="quarter" idx="11" hasCustomPrompt="1"/>
          </p:nvPr>
        </p:nvSpPr>
        <p:spPr>
          <a:xfrm>
            <a:off x="5919044" y="1947275"/>
            <a:ext cx="4112767" cy="2407009"/>
          </a:xfrm>
          <a:prstGeom prst="rect">
            <a:avLst/>
          </a:prstGeom>
          <a:solidFill>
            <a:schemeClr val="bg1">
              <a:lumMod val="95000"/>
            </a:schemeClr>
          </a:solidFill>
          <a:effectLst>
            <a:outerShdw blurRad="990600" sx="102000" sy="102000" algn="ctr" rotWithShape="0">
              <a:prstClr val="black">
                <a:alpha val="7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4"/>
          <p:cNvSpPr>
            <a:spLocks noGrp="1"/>
          </p:cNvSpPr>
          <p:nvPr>
            <p:ph type="pic" sz="quarter" idx="10" hasCustomPrompt="1"/>
          </p:nvPr>
        </p:nvSpPr>
        <p:spPr>
          <a:xfrm>
            <a:off x="7402285" y="2903405"/>
            <a:ext cx="4933028" cy="2887069"/>
          </a:xfrm>
          <a:prstGeom prst="rect">
            <a:avLst/>
          </a:prstGeom>
          <a:solidFill>
            <a:schemeClr val="bg1">
              <a:lumMod val="95000"/>
            </a:schemeClr>
          </a:solidFill>
          <a:effectLst>
            <a:outerShdw blurRad="990600" sx="102000" sy="102000" algn="ctr" rotWithShape="0">
              <a:prstClr val="black">
                <a:alpha val="7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1" name="Title 1"/>
          <p:cNvSpPr>
            <a:spLocks noGrp="1"/>
          </p:cNvSpPr>
          <p:nvPr>
            <p:ph type="title"/>
          </p:nvPr>
        </p:nvSpPr>
        <p:spPr>
          <a:xfrm>
            <a:off x="793569" y="19587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2" name="Text Placeholder 3"/>
          <p:cNvSpPr>
            <a:spLocks noGrp="1"/>
          </p:cNvSpPr>
          <p:nvPr>
            <p:ph type="body" sz="quarter" idx="13"/>
          </p:nvPr>
        </p:nvSpPr>
        <p:spPr>
          <a:xfrm>
            <a:off x="793569" y="16655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95_Custom Layout">
    <p:spTree>
      <p:nvGrpSpPr>
        <p:cNvPr id="1" name=""/>
        <p:cNvGrpSpPr/>
        <p:nvPr/>
      </p:nvGrpSpPr>
      <p:grpSpPr>
        <a:xfrm>
          <a:off x="0" y="0"/>
          <a:ext cx="0" cy="0"/>
          <a:chOff x="0" y="0"/>
          <a:chExt cx="0" cy="0"/>
        </a:xfrm>
      </p:grpSpPr>
      <p:sp>
        <p:nvSpPr>
          <p:cNvPr id="3" name="Rectangle 2"/>
          <p:cNvSpPr/>
          <p:nvPr userDrawn="1"/>
        </p:nvSpPr>
        <p:spPr>
          <a:xfrm>
            <a:off x="0" y="5834743"/>
            <a:ext cx="12192000" cy="1023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Picture Placeholder 4"/>
          <p:cNvSpPr>
            <a:spLocks noGrp="1"/>
          </p:cNvSpPr>
          <p:nvPr>
            <p:ph type="pic" sz="quarter" idx="11" hasCustomPrompt="1"/>
          </p:nvPr>
        </p:nvSpPr>
        <p:spPr>
          <a:xfrm>
            <a:off x="846590" y="3661539"/>
            <a:ext cx="5461674" cy="3196461"/>
          </a:xfrm>
          <a:prstGeom prst="rect">
            <a:avLst/>
          </a:prstGeom>
          <a:solidFill>
            <a:schemeClr val="bg1">
              <a:lumMod val="95000"/>
            </a:schemeClr>
          </a:solidFill>
          <a:effectLst>
            <a:outerShdw blurRad="990600" sx="102000" sy="102000" algn="ctr" rotWithShape="0">
              <a:prstClr val="black">
                <a:alpha val="3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4"/>
          <p:cNvSpPr>
            <a:spLocks noGrp="1"/>
          </p:cNvSpPr>
          <p:nvPr>
            <p:ph type="pic" sz="quarter" idx="12" hasCustomPrompt="1"/>
          </p:nvPr>
        </p:nvSpPr>
        <p:spPr>
          <a:xfrm>
            <a:off x="5883735" y="3661539"/>
            <a:ext cx="5461674" cy="3196461"/>
          </a:xfrm>
          <a:prstGeom prst="rect">
            <a:avLst/>
          </a:prstGeom>
          <a:solidFill>
            <a:schemeClr val="bg1">
              <a:lumMod val="95000"/>
            </a:schemeClr>
          </a:solidFill>
          <a:effectLst>
            <a:outerShdw blurRad="990600" sx="102000" sy="102000" algn="ctr" rotWithShape="0">
              <a:prstClr val="black">
                <a:alpha val="3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Picture Placeholder 4"/>
          <p:cNvSpPr>
            <a:spLocks noGrp="1"/>
          </p:cNvSpPr>
          <p:nvPr>
            <p:ph type="pic" sz="quarter" idx="10" hasCustomPrompt="1"/>
          </p:nvPr>
        </p:nvSpPr>
        <p:spPr>
          <a:xfrm>
            <a:off x="2800697" y="3000829"/>
            <a:ext cx="6590605" cy="3857171"/>
          </a:xfrm>
          <a:prstGeom prst="rect">
            <a:avLst/>
          </a:prstGeom>
          <a:solidFill>
            <a:schemeClr val="bg1">
              <a:lumMod val="95000"/>
            </a:schemeClr>
          </a:solidFill>
          <a:effectLst>
            <a:outerShdw blurRad="990600" sx="102000" sy="102000" algn="ctr" rotWithShape="0">
              <a:prstClr val="black">
                <a:alpha val="8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96_Custom Layout">
    <p:spTree>
      <p:nvGrpSpPr>
        <p:cNvPr id="1" name=""/>
        <p:cNvGrpSpPr/>
        <p:nvPr/>
      </p:nvGrpSpPr>
      <p:grpSpPr>
        <a:xfrm>
          <a:off x="0" y="0"/>
          <a:ext cx="0" cy="0"/>
          <a:chOff x="0" y="0"/>
          <a:chExt cx="0" cy="0"/>
        </a:xfrm>
      </p:grpSpPr>
      <p:sp>
        <p:nvSpPr>
          <p:cNvPr id="12" name="Rectangle 11"/>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TextBox 13"/>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5" name="Freeform: Shape 14"/>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0" name="Picture 9"/>
          <p:cNvPicPr>
            <a:picLocks noChangeAspect="1"/>
          </p:cNvPicPr>
          <p:nvPr userDrawn="1"/>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5400000">
            <a:off x="3315932" y="-2278940"/>
            <a:ext cx="5560136" cy="7937894"/>
          </a:xfrm>
          <a:prstGeom prst="rect">
            <a:avLst/>
          </a:prstGeom>
          <a:effectLst>
            <a:outerShdw blurRad="1270000" sx="90000" sy="90000" algn="ctr" rotWithShape="0">
              <a:schemeClr val="tx1">
                <a:lumMod val="95000"/>
                <a:lumOff val="5000"/>
                <a:alpha val="40000"/>
              </a:schemeClr>
            </a:outerShdw>
          </a:effectLst>
        </p:spPr>
      </p:pic>
      <p:sp>
        <p:nvSpPr>
          <p:cNvPr id="11" name="Picture Placeholder 3"/>
          <p:cNvSpPr>
            <a:spLocks noGrp="1"/>
          </p:cNvSpPr>
          <p:nvPr>
            <p:ph type="pic" sz="quarter" idx="10"/>
          </p:nvPr>
        </p:nvSpPr>
        <p:spPr>
          <a:xfrm>
            <a:off x="3041271" y="-646793"/>
            <a:ext cx="6248400" cy="4699000"/>
          </a:xfrm>
          <a:prstGeom prst="rect">
            <a:avLst/>
          </a:prstGeom>
        </p:spPr>
      </p:sp>
    </p:spTree>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97_Custom Layout">
    <p:spTree>
      <p:nvGrpSpPr>
        <p:cNvPr id="1" name=""/>
        <p:cNvGrpSpPr/>
        <p:nvPr/>
      </p:nvGrpSpPr>
      <p:grpSpPr>
        <a:xfrm>
          <a:off x="0" y="0"/>
          <a:ext cx="0" cy="0"/>
          <a:chOff x="0" y="0"/>
          <a:chExt cx="0" cy="0"/>
        </a:xfrm>
      </p:grpSpPr>
      <p:sp>
        <p:nvSpPr>
          <p:cNvPr id="5" name="Rectangle 4"/>
          <p:cNvSpPr/>
          <p:nvPr userDrawn="1"/>
        </p:nvSpPr>
        <p:spPr>
          <a:xfrm>
            <a:off x="0" y="0"/>
            <a:ext cx="12192000" cy="411943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60409" y="1199338"/>
            <a:ext cx="6599936" cy="3689566"/>
          </a:xfrm>
          <a:prstGeom prst="rect">
            <a:avLst/>
          </a:prstGeom>
        </p:spPr>
      </p:pic>
      <p:sp>
        <p:nvSpPr>
          <p:cNvPr id="7" name="Picture Placeholder 10"/>
          <p:cNvSpPr>
            <a:spLocks noGrp="1"/>
          </p:cNvSpPr>
          <p:nvPr>
            <p:ph type="pic" sz="quarter" idx="10" hasCustomPrompt="1"/>
          </p:nvPr>
        </p:nvSpPr>
        <p:spPr>
          <a:xfrm>
            <a:off x="3984244" y="1470234"/>
            <a:ext cx="4223511" cy="2649203"/>
          </a:xfrm>
          <a:prstGeom prst="rect">
            <a:avLst/>
          </a:prstGeom>
          <a:solidFill>
            <a:schemeClr val="bg1">
              <a:lumMod val="95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99_Custom Layout">
    <p:spTree>
      <p:nvGrpSpPr>
        <p:cNvPr id="1" name=""/>
        <p:cNvGrpSpPr/>
        <p:nvPr/>
      </p:nvGrpSpPr>
      <p:grpSpPr>
        <a:xfrm>
          <a:off x="0" y="0"/>
          <a:ext cx="0" cy="0"/>
          <a:chOff x="0" y="0"/>
          <a:chExt cx="0" cy="0"/>
        </a:xfrm>
      </p:grpSpPr>
      <p:sp>
        <p:nvSpPr>
          <p:cNvPr id="4" name="Rectangle 3"/>
          <p:cNvSpPr/>
          <p:nvPr userDrawn="1"/>
        </p:nvSpPr>
        <p:spPr>
          <a:xfrm>
            <a:off x="10535124" y="0"/>
            <a:ext cx="1669576" cy="6428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5"/>
          <p:cNvSpPr>
            <a:spLocks noGrp="1"/>
          </p:cNvSpPr>
          <p:nvPr>
            <p:ph type="pic" sz="quarter" idx="10"/>
          </p:nvPr>
        </p:nvSpPr>
        <p:spPr>
          <a:xfrm>
            <a:off x="508411" y="443135"/>
            <a:ext cx="3071812" cy="2840831"/>
          </a:xfrm>
          <a:prstGeom prst="rect">
            <a:avLst/>
          </a:prstGeom>
          <a:solidFill>
            <a:schemeClr val="bg1">
              <a:lumMod val="85000"/>
            </a:schemeClr>
          </a:solidFill>
        </p:spPr>
        <p:txBody>
          <a:bodyPr/>
          <a:lstStyle/>
          <a:p>
            <a:endParaRPr lang="en-US"/>
          </a:p>
        </p:txBody>
      </p:sp>
      <p:sp>
        <p:nvSpPr>
          <p:cNvPr id="13" name="Picture Placeholder 5"/>
          <p:cNvSpPr>
            <a:spLocks noGrp="1"/>
          </p:cNvSpPr>
          <p:nvPr>
            <p:ph type="pic" sz="quarter" idx="11"/>
          </p:nvPr>
        </p:nvSpPr>
        <p:spPr>
          <a:xfrm>
            <a:off x="5464065" y="3365452"/>
            <a:ext cx="3071812" cy="2840831"/>
          </a:xfrm>
          <a:prstGeom prst="rect">
            <a:avLst/>
          </a:prstGeom>
          <a:solidFill>
            <a:schemeClr val="bg1">
              <a:lumMod val="85000"/>
            </a:schemeClr>
          </a:solidFill>
        </p:spPr>
        <p:txBody>
          <a:bodyPr/>
          <a:lstStyle/>
          <a:p>
            <a:endParaRPr lang="en-US" dirty="0"/>
          </a:p>
        </p:txBody>
      </p:sp>
      <p:sp>
        <p:nvSpPr>
          <p:cNvPr id="14" name="Picture Placeholder 5"/>
          <p:cNvSpPr>
            <a:spLocks noGrp="1"/>
          </p:cNvSpPr>
          <p:nvPr>
            <p:ph type="pic" sz="quarter" idx="12"/>
          </p:nvPr>
        </p:nvSpPr>
        <p:spPr>
          <a:xfrm>
            <a:off x="8616477" y="443136"/>
            <a:ext cx="3071812" cy="2840831"/>
          </a:xfrm>
          <a:prstGeom prst="rect">
            <a:avLst/>
          </a:prstGeom>
          <a:solidFill>
            <a:schemeClr val="bg1">
              <a:lumMod val="85000"/>
            </a:schemeClr>
          </a:solidFill>
        </p:spPr>
        <p:txBody>
          <a:bodyPr/>
          <a:lstStyle/>
          <a:p>
            <a:endParaRPr lang="en-US"/>
          </a:p>
        </p:txBody>
      </p:sp>
      <p:sp>
        <p:nvSpPr>
          <p:cNvPr id="15" name="Picture Placeholder 5"/>
          <p:cNvSpPr>
            <a:spLocks noGrp="1"/>
          </p:cNvSpPr>
          <p:nvPr>
            <p:ph type="pic" sz="quarter" idx="13"/>
          </p:nvPr>
        </p:nvSpPr>
        <p:spPr>
          <a:xfrm>
            <a:off x="8616477" y="3365452"/>
            <a:ext cx="3071812" cy="2840831"/>
          </a:xfrm>
          <a:prstGeom prst="rect">
            <a:avLst/>
          </a:prstGeom>
          <a:solidFill>
            <a:schemeClr val="bg1">
              <a:lumMod val="95000"/>
            </a:schemeClr>
          </a:solidFill>
        </p:spPr>
        <p:txBody>
          <a:bodyPr/>
          <a:lstStyle/>
          <a:p>
            <a:endParaRPr lang="en-US"/>
          </a:p>
        </p:txBody>
      </p:sp>
      <p:sp>
        <p:nvSpPr>
          <p:cNvPr id="16" name="Picture Placeholder 5"/>
          <p:cNvSpPr>
            <a:spLocks noGrp="1"/>
          </p:cNvSpPr>
          <p:nvPr>
            <p:ph type="pic" sz="quarter" idx="14"/>
          </p:nvPr>
        </p:nvSpPr>
        <p:spPr>
          <a:xfrm>
            <a:off x="3656123" y="446677"/>
            <a:ext cx="4879753" cy="2837290"/>
          </a:xfrm>
          <a:prstGeom prst="rect">
            <a:avLst/>
          </a:prstGeom>
          <a:solidFill>
            <a:schemeClr val="bg1">
              <a:lumMod val="95000"/>
            </a:schemeClr>
          </a:solidFill>
        </p:spPr>
        <p:txBody>
          <a:bodyPr/>
          <a:lstStyle/>
          <a:p>
            <a:endParaRPr lang="en-US" dirty="0"/>
          </a:p>
        </p:txBody>
      </p:sp>
      <p:sp>
        <p:nvSpPr>
          <p:cNvPr id="17" name="Picture Placeholder 5"/>
          <p:cNvSpPr>
            <a:spLocks noGrp="1"/>
          </p:cNvSpPr>
          <p:nvPr>
            <p:ph type="pic" sz="quarter" idx="15"/>
          </p:nvPr>
        </p:nvSpPr>
        <p:spPr>
          <a:xfrm>
            <a:off x="508411" y="3365452"/>
            <a:ext cx="4879753" cy="2837290"/>
          </a:xfrm>
          <a:prstGeom prst="rect">
            <a:avLst/>
          </a:prstGeom>
          <a:solidFill>
            <a:schemeClr val="bg1">
              <a:lumMod val="95000"/>
            </a:schemeClr>
          </a:solidFill>
        </p:spPr>
        <p:txBody>
          <a:bodyPr/>
          <a:lstStyle/>
          <a:p>
            <a:endParaRPr lang="en-US" dirty="0"/>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showMasterSp="0" userDrawn="1">
  <p:cSld name="100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 y="0"/>
            <a:ext cx="4954917" cy="2286000"/>
          </a:xfrm>
          <a:prstGeom prst="rect">
            <a:avLst/>
          </a:prstGeom>
          <a:solidFill>
            <a:schemeClr val="bg1">
              <a:lumMod val="95000"/>
            </a:schemeClr>
          </a:solidFill>
        </p:spPr>
        <p:txBody>
          <a:bodyPr/>
          <a:lstStyle/>
          <a:p>
            <a:endParaRPr lang="en-US"/>
          </a:p>
        </p:txBody>
      </p:sp>
      <p:sp>
        <p:nvSpPr>
          <p:cNvPr id="6" name="Rectangle 5"/>
          <p:cNvSpPr/>
          <p:nvPr userDrawn="1"/>
        </p:nvSpPr>
        <p:spPr>
          <a:xfrm>
            <a:off x="4953000" y="0"/>
            <a:ext cx="2286000" cy="2286000"/>
          </a:xfrm>
          <a:prstGeom prst="rect">
            <a:avLst/>
          </a:prstGeom>
          <a:solidFill>
            <a:srgbClr val="424C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Rectangle 6"/>
          <p:cNvSpPr/>
          <p:nvPr userDrawn="1"/>
        </p:nvSpPr>
        <p:spPr>
          <a:xfrm>
            <a:off x="-3834" y="2286000"/>
            <a:ext cx="2286000" cy="2286000"/>
          </a:xfrm>
          <a:prstGeom prst="rect">
            <a:avLst/>
          </a:prstGeom>
          <a:solidFill>
            <a:srgbClr val="424C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8" name="Rectangle 7"/>
          <p:cNvSpPr/>
          <p:nvPr userDrawn="1"/>
        </p:nvSpPr>
        <p:spPr>
          <a:xfrm>
            <a:off x="4949166" y="4572000"/>
            <a:ext cx="2286000" cy="2286000"/>
          </a:xfrm>
          <a:prstGeom prst="rect">
            <a:avLst/>
          </a:prstGeom>
          <a:solidFill>
            <a:srgbClr val="424C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Picture Placeholder 4"/>
          <p:cNvSpPr>
            <a:spLocks noGrp="1"/>
          </p:cNvSpPr>
          <p:nvPr>
            <p:ph type="pic" sz="quarter" idx="11"/>
          </p:nvPr>
        </p:nvSpPr>
        <p:spPr>
          <a:xfrm>
            <a:off x="-7668" y="4572000"/>
            <a:ext cx="4956834" cy="2286000"/>
          </a:xfrm>
          <a:prstGeom prst="rect">
            <a:avLst/>
          </a:prstGeom>
          <a:solidFill>
            <a:schemeClr val="bg1">
              <a:lumMod val="95000"/>
            </a:schemeClr>
          </a:solidFill>
        </p:spPr>
        <p:txBody>
          <a:bodyPr/>
          <a:lstStyle/>
          <a:p>
            <a:endParaRPr lang="en-US"/>
          </a:p>
        </p:txBody>
      </p:sp>
      <p:sp>
        <p:nvSpPr>
          <p:cNvPr id="10" name="Picture Placeholder 4"/>
          <p:cNvSpPr>
            <a:spLocks noGrp="1"/>
          </p:cNvSpPr>
          <p:nvPr>
            <p:ph type="pic" sz="quarter" idx="12"/>
          </p:nvPr>
        </p:nvSpPr>
        <p:spPr>
          <a:xfrm>
            <a:off x="7229415" y="2286000"/>
            <a:ext cx="4960668" cy="2286000"/>
          </a:xfrm>
          <a:prstGeom prst="rect">
            <a:avLst/>
          </a:prstGeom>
          <a:solidFill>
            <a:schemeClr val="bg1">
              <a:lumMod val="95000"/>
            </a:schemeClr>
          </a:solidFill>
        </p:spPr>
        <p:txBody>
          <a:bodyPr/>
          <a:lstStyle/>
          <a:p>
            <a:endParaRPr lang="en-US"/>
          </a:p>
        </p:txBody>
      </p:sp>
      <p:sp>
        <p:nvSpPr>
          <p:cNvPr id="12" name="Rectangle 11"/>
          <p:cNvSpPr/>
          <p:nvPr userDrawn="1"/>
        </p:nvSpPr>
        <p:spPr>
          <a:xfrm>
            <a:off x="7239000" y="0"/>
            <a:ext cx="4953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Rectangle 12"/>
          <p:cNvSpPr/>
          <p:nvPr userDrawn="1"/>
        </p:nvSpPr>
        <p:spPr>
          <a:xfrm>
            <a:off x="7227498" y="4572000"/>
            <a:ext cx="4964502" cy="228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4" name="Rectangle 13"/>
          <p:cNvSpPr/>
          <p:nvPr userDrawn="1"/>
        </p:nvSpPr>
        <p:spPr>
          <a:xfrm>
            <a:off x="2280249" y="2286000"/>
            <a:ext cx="4953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showMasterSp="0" userDrawn="1">
  <p:cSld name="101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1" y="4326340"/>
            <a:ext cx="4079081" cy="2531660"/>
          </a:xfrm>
          <a:prstGeom prst="rect">
            <a:avLst/>
          </a:prstGeom>
          <a:solidFill>
            <a:schemeClr val="bg1">
              <a:lumMod val="95000"/>
            </a:schemeClr>
          </a:solidFill>
        </p:spPr>
        <p:txBody>
          <a:bodyPr/>
          <a:lstStyle/>
          <a:p>
            <a:endParaRPr lang="en-US"/>
          </a:p>
        </p:txBody>
      </p:sp>
      <p:sp>
        <p:nvSpPr>
          <p:cNvPr id="5" name="Picture Placeholder 4"/>
          <p:cNvSpPr>
            <a:spLocks noGrp="1"/>
          </p:cNvSpPr>
          <p:nvPr>
            <p:ph type="pic" sz="quarter" idx="11"/>
          </p:nvPr>
        </p:nvSpPr>
        <p:spPr>
          <a:xfrm>
            <a:off x="4066032" y="4326340"/>
            <a:ext cx="4059936" cy="2531660"/>
          </a:xfrm>
          <a:prstGeom prst="rect">
            <a:avLst/>
          </a:prstGeom>
          <a:solidFill>
            <a:schemeClr val="bg1">
              <a:lumMod val="95000"/>
            </a:schemeClr>
          </a:solidFill>
        </p:spPr>
        <p:txBody>
          <a:bodyPr/>
          <a:lstStyle/>
          <a:p>
            <a:endParaRPr lang="en-US"/>
          </a:p>
        </p:txBody>
      </p:sp>
      <p:sp>
        <p:nvSpPr>
          <p:cNvPr id="6" name="Picture Placeholder 4"/>
          <p:cNvSpPr>
            <a:spLocks noGrp="1"/>
          </p:cNvSpPr>
          <p:nvPr>
            <p:ph type="pic" sz="quarter" idx="12"/>
          </p:nvPr>
        </p:nvSpPr>
        <p:spPr>
          <a:xfrm>
            <a:off x="8132064" y="4326340"/>
            <a:ext cx="4059936" cy="2531660"/>
          </a:xfrm>
          <a:prstGeom prst="rect">
            <a:avLst/>
          </a:prstGeom>
          <a:solidFill>
            <a:schemeClr val="bg1">
              <a:lumMod val="95000"/>
            </a:schemeClr>
          </a:solidFill>
        </p:spPr>
        <p:txBody>
          <a:bodyPr/>
          <a:lstStyle/>
          <a:p>
            <a:endParaRPr lang="en-US"/>
          </a:p>
        </p:txBody>
      </p:sp>
      <p:sp>
        <p:nvSpPr>
          <p:cNvPr id="7" name="Picture Placeholder 4"/>
          <p:cNvSpPr>
            <a:spLocks noGrp="1"/>
          </p:cNvSpPr>
          <p:nvPr>
            <p:ph type="pic" sz="quarter" idx="13"/>
          </p:nvPr>
        </p:nvSpPr>
        <p:spPr>
          <a:xfrm>
            <a:off x="6096000" y="0"/>
            <a:ext cx="6096000" cy="4326340"/>
          </a:xfrm>
          <a:prstGeom prst="rect">
            <a:avLst/>
          </a:prstGeom>
          <a:solidFill>
            <a:schemeClr val="bg1">
              <a:lumMod val="95000"/>
            </a:schemeClr>
          </a:solidFill>
        </p:spPr>
        <p:txBody>
          <a:bodyPr/>
          <a:lstStyle/>
          <a:p>
            <a:endParaRPr lang="en-US"/>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106_Custom Layout">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37_Custom Layout">
    <p:spTree>
      <p:nvGrpSpPr>
        <p:cNvPr id="1" name=""/>
        <p:cNvGrpSpPr/>
        <p:nvPr/>
      </p:nvGrpSpPr>
      <p:grpSpPr>
        <a:xfrm>
          <a:off x="0" y="0"/>
          <a:ext cx="0" cy="0"/>
          <a:chOff x="0" y="0"/>
          <a:chExt cx="0" cy="0"/>
        </a:xfrm>
      </p:grpSpPr>
      <p:sp>
        <p:nvSpPr>
          <p:cNvPr id="3" name="Rectangle 2"/>
          <p:cNvSpPr/>
          <p:nvPr userDrawn="1"/>
        </p:nvSpPr>
        <p:spPr>
          <a:xfrm>
            <a:off x="0" y="0"/>
            <a:ext cx="12192000" cy="3429000"/>
          </a:xfrm>
          <a:prstGeom prst="rect">
            <a:avLst/>
          </a:prstGeom>
          <a:solidFill>
            <a:srgbClr val="3546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a:solidFill>
            <a:schemeClr val="bg1"/>
          </a:solidFill>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25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56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grpFill/>
            <a:ln>
              <a:noFill/>
            </a:ln>
          </p:spPr>
          <p:txBody>
            <a:bodyPr vert="horz" wrap="square" lIns="91440" tIns="45720" rIns="91440" bIns="45720" numCol="1" anchor="t" anchorCtr="0" compatLnSpc="1"/>
            <a:lstStyle/>
            <a:p>
              <a:endParaRPr lang="en-US">
                <a:solidFill>
                  <a:prstClr val="white"/>
                </a:solidFill>
              </a:endParaRPr>
            </a:p>
          </p:txBody>
        </p:sp>
      </p:grpSp>
      <p:sp>
        <p:nvSpPr>
          <p:cNvPr id="9" name="Freeform: Shape 8"/>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extBox 9"/>
          <p:cNvSpPr txBox="1"/>
          <p:nvPr userDrawn="1"/>
        </p:nvSpPr>
        <p:spPr>
          <a:xfrm>
            <a:off x="11176000" y="231745"/>
            <a:ext cx="8592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1" name="Freeform: Shape 10"/>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109_Custom Layout">
    <p:spTree>
      <p:nvGrpSpPr>
        <p:cNvPr id="1" name=""/>
        <p:cNvGrpSpPr/>
        <p:nvPr/>
      </p:nvGrpSpPr>
      <p:grpSpPr>
        <a:xfrm>
          <a:off x="0" y="0"/>
          <a:ext cx="0" cy="0"/>
          <a:chOff x="0" y="0"/>
          <a:chExt cx="0" cy="0"/>
        </a:xfrm>
      </p:grpSpPr>
      <p:sp>
        <p:nvSpPr>
          <p:cNvPr id="2" name="Rectangle 1"/>
          <p:cNvSpPr/>
          <p:nvPr userDrawn="1"/>
        </p:nvSpPr>
        <p:spPr>
          <a:xfrm>
            <a:off x="0" y="5384800"/>
            <a:ext cx="12192000" cy="147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Title 1"/>
          <p:cNvSpPr>
            <a:spLocks noGrp="1"/>
          </p:cNvSpPr>
          <p:nvPr>
            <p:ph type="title"/>
          </p:nvPr>
        </p:nvSpPr>
        <p:spPr>
          <a:xfrm>
            <a:off x="571500" y="762453"/>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51276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108_Custom Layout">
    <p:spTree>
      <p:nvGrpSpPr>
        <p:cNvPr id="1" name=""/>
        <p:cNvGrpSpPr/>
        <p:nvPr/>
      </p:nvGrpSpPr>
      <p:grpSpPr>
        <a:xfrm>
          <a:off x="0" y="0"/>
          <a:ext cx="0" cy="0"/>
          <a:chOff x="0" y="0"/>
          <a:chExt cx="0" cy="0"/>
        </a:xfrm>
      </p:grpSpPr>
      <p:sp>
        <p:nvSpPr>
          <p:cNvPr id="3" name="Rectangle 2"/>
          <p:cNvSpPr/>
          <p:nvPr userDrawn="1"/>
        </p:nvSpPr>
        <p:spPr>
          <a:xfrm>
            <a:off x="-12700" y="3429000"/>
            <a:ext cx="12204700" cy="3429000"/>
          </a:xfrm>
          <a:prstGeom prst="rect">
            <a:avLst/>
          </a:prstGeom>
          <a:gradFill>
            <a:gsLst>
              <a:gs pos="20000">
                <a:schemeClr val="accent1"/>
              </a:gs>
              <a:gs pos="98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showMasterSp="0" userDrawn="1">
  <p:cSld name="111_Custom Layout">
    <p:spTree>
      <p:nvGrpSpPr>
        <p:cNvPr id="1" name=""/>
        <p:cNvGrpSpPr/>
        <p:nvPr/>
      </p:nvGrpSpPr>
      <p:grpSpPr>
        <a:xfrm>
          <a:off x="0" y="0"/>
          <a:ext cx="0" cy="0"/>
          <a:chOff x="0" y="0"/>
          <a:chExt cx="0" cy="0"/>
        </a:xfrm>
      </p:grpSpPr>
      <p:sp>
        <p:nvSpPr>
          <p:cNvPr id="2" name="Rectangle 1"/>
          <p:cNvSpPr/>
          <p:nvPr userDrawn="1"/>
        </p:nvSpPr>
        <p:spPr>
          <a:xfrm>
            <a:off x="0" y="5384800"/>
            <a:ext cx="12192000" cy="1473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112_Custom Layout">
    <p:spTree>
      <p:nvGrpSpPr>
        <p:cNvPr id="1" name=""/>
        <p:cNvGrpSpPr/>
        <p:nvPr/>
      </p:nvGrpSpPr>
      <p:grpSpPr>
        <a:xfrm>
          <a:off x="0" y="0"/>
          <a:ext cx="0" cy="0"/>
          <a:chOff x="0" y="0"/>
          <a:chExt cx="0" cy="0"/>
        </a:xfrm>
      </p:grpSpPr>
      <p:sp>
        <p:nvSpPr>
          <p:cNvPr id="2" name="Rectangle 1"/>
          <p:cNvSpPr/>
          <p:nvPr userDrawn="1"/>
        </p:nvSpPr>
        <p:spPr>
          <a:xfrm>
            <a:off x="10534650" y="0"/>
            <a:ext cx="1657350" cy="228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113_Custom Layout">
    <p:spTree>
      <p:nvGrpSpPr>
        <p:cNvPr id="1" name=""/>
        <p:cNvGrpSpPr/>
        <p:nvPr/>
      </p:nvGrpSpPr>
      <p:grpSpPr>
        <a:xfrm>
          <a:off x="0" y="0"/>
          <a:ext cx="0" cy="0"/>
          <a:chOff x="0" y="0"/>
          <a:chExt cx="0" cy="0"/>
        </a:xfrm>
      </p:grpSpPr>
      <p:sp>
        <p:nvSpPr>
          <p:cNvPr id="3" name="Rectangle 2"/>
          <p:cNvSpPr/>
          <p:nvPr userDrawn="1"/>
        </p:nvSpPr>
        <p:spPr>
          <a:xfrm>
            <a:off x="-12700" y="0"/>
            <a:ext cx="12204700" cy="3730171"/>
          </a:xfrm>
          <a:prstGeom prst="rect">
            <a:avLst/>
          </a:prstGeom>
          <a:gradFill>
            <a:gsLst>
              <a:gs pos="20000">
                <a:schemeClr val="accent1"/>
              </a:gs>
              <a:gs pos="98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114_Custom Layout">
    <p:spTree>
      <p:nvGrpSpPr>
        <p:cNvPr id="1" name=""/>
        <p:cNvGrpSpPr/>
        <p:nvPr/>
      </p:nvGrpSpPr>
      <p:grpSpPr>
        <a:xfrm>
          <a:off x="0" y="0"/>
          <a:ext cx="0" cy="0"/>
          <a:chOff x="0" y="0"/>
          <a:chExt cx="0" cy="0"/>
        </a:xfrm>
      </p:grpSpPr>
      <p:sp>
        <p:nvSpPr>
          <p:cNvPr id="3" name="Rectangle 2"/>
          <p:cNvSpPr/>
          <p:nvPr userDrawn="1"/>
        </p:nvSpPr>
        <p:spPr>
          <a:xfrm>
            <a:off x="-12699" y="0"/>
            <a:ext cx="4933042" cy="6858000"/>
          </a:xfrm>
          <a:prstGeom prst="rect">
            <a:avLst/>
          </a:prstGeom>
          <a:gradFill flip="none" rotWithShape="1">
            <a:gsLst>
              <a:gs pos="20000">
                <a:schemeClr val="accent1"/>
              </a:gs>
              <a:gs pos="98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4" name="Group 3"/>
          <p:cNvGrpSpPr/>
          <p:nvPr userDrawn="1"/>
        </p:nvGrpSpPr>
        <p:grpSpPr>
          <a:xfrm>
            <a:off x="204219" y="6513611"/>
            <a:ext cx="2543588" cy="307777"/>
            <a:chOff x="537594" y="5627969"/>
            <a:chExt cx="2543588" cy="307777"/>
          </a:xfrm>
        </p:grpSpPr>
        <p:sp>
          <p:nvSpPr>
            <p:cNvPr id="5" name="TextBox 4"/>
            <p:cNvSpPr txBox="1"/>
            <p:nvPr/>
          </p:nvSpPr>
          <p:spPr>
            <a:xfrm>
              <a:off x="755651" y="5627969"/>
              <a:ext cx="663964" cy="307777"/>
            </a:xfrm>
            <a:prstGeom prst="rect">
              <a:avLst/>
            </a:prstGeom>
            <a:noFill/>
          </p:spPr>
          <p:txBody>
            <a:bodyPr wrap="none" rtlCol="0">
              <a:spAutoFit/>
            </a:bodyPr>
            <a:lstStyle/>
            <a:p>
              <a:r>
                <a:rPr lang="en-US" sz="1400" dirty="0">
                  <a:solidFill>
                    <a:prstClr val="white"/>
                  </a:solidFill>
                  <a:latin typeface="Montserrat SemiBold" panose="00000700000000000000" pitchFamily="50" charset="0"/>
                </a:rPr>
                <a:t>glory</a:t>
              </a:r>
              <a:endParaRPr lang="en-US" sz="1400" dirty="0">
                <a:solidFill>
                  <a:prstClr val="white"/>
                </a:solidFill>
                <a:latin typeface="Montserrat SemiBold" panose="00000700000000000000" pitchFamily="50" charset="0"/>
              </a:endParaRPr>
            </a:p>
          </p:txBody>
        </p:sp>
        <p:sp>
          <p:nvSpPr>
            <p:cNvPr id="6" name="TextBox 5"/>
            <p:cNvSpPr txBox="1"/>
            <p:nvPr/>
          </p:nvSpPr>
          <p:spPr>
            <a:xfrm>
              <a:off x="1314352" y="5665342"/>
              <a:ext cx="1766830" cy="261610"/>
            </a:xfrm>
            <a:prstGeom prst="rect">
              <a:avLst/>
            </a:prstGeom>
            <a:noFill/>
          </p:spPr>
          <p:txBody>
            <a:bodyPr wrap="none" rtlCol="0">
              <a:spAutoFit/>
            </a:bodyPr>
            <a:lstStyle/>
            <a:p>
              <a:r>
                <a:rPr lang="en-US" sz="1100" dirty="0">
                  <a:solidFill>
                    <a:prstClr val="white">
                      <a:alpha val="50000"/>
                    </a:prstClr>
                  </a:solidFill>
                  <a:latin typeface="Montserrat Light" panose="00000400000000000000" pitchFamily="50" charset="0"/>
                </a:rPr>
                <a:t>Presentation Template</a:t>
              </a:r>
              <a:endParaRPr lang="en-US" sz="1100" dirty="0">
                <a:solidFill>
                  <a:prstClr val="white">
                    <a:alpha val="50000"/>
                  </a:prstClr>
                </a:solidFill>
                <a:latin typeface="Montserrat Light" panose="00000400000000000000" pitchFamily="50" charset="0"/>
              </a:endParaRPr>
            </a:p>
          </p:txBody>
        </p:sp>
        <p:sp>
          <p:nvSpPr>
            <p:cNvPr id="7" name="Freeform: Shape 6"/>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8" name="Title 1"/>
          <p:cNvSpPr>
            <a:spLocks noGrp="1"/>
          </p:cNvSpPr>
          <p:nvPr>
            <p:ph type="title"/>
          </p:nvPr>
        </p:nvSpPr>
        <p:spPr>
          <a:xfrm>
            <a:off x="571500" y="762453"/>
            <a:ext cx="3434443" cy="192268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9" name="Text Placeholder 3"/>
          <p:cNvSpPr>
            <a:spLocks noGrp="1"/>
          </p:cNvSpPr>
          <p:nvPr>
            <p:ph type="body" sz="quarter" idx="10"/>
          </p:nvPr>
        </p:nvSpPr>
        <p:spPr>
          <a:xfrm>
            <a:off x="571500" y="51276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130_Custom Layout">
    <p:spTree>
      <p:nvGrpSpPr>
        <p:cNvPr id="1" name=""/>
        <p:cNvGrpSpPr/>
        <p:nvPr/>
      </p:nvGrpSpPr>
      <p:grpSpPr>
        <a:xfrm>
          <a:off x="0" y="0"/>
          <a:ext cx="0" cy="0"/>
          <a:chOff x="0" y="0"/>
          <a:chExt cx="0" cy="0"/>
        </a:xfrm>
      </p:grpSpPr>
      <p:sp>
        <p:nvSpPr>
          <p:cNvPr id="3" name="Rectangle 2"/>
          <p:cNvSpPr/>
          <p:nvPr userDrawn="1"/>
        </p:nvSpPr>
        <p:spPr>
          <a:xfrm>
            <a:off x="-12699" y="0"/>
            <a:ext cx="4933042" cy="6858000"/>
          </a:xfrm>
          <a:prstGeom prst="rect">
            <a:avLst/>
          </a:prstGeom>
          <a:gradFill flip="none" rotWithShape="1">
            <a:gsLst>
              <a:gs pos="20000">
                <a:schemeClr val="accent1"/>
              </a:gs>
              <a:gs pos="98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4" name="Group 3"/>
          <p:cNvGrpSpPr/>
          <p:nvPr userDrawn="1"/>
        </p:nvGrpSpPr>
        <p:grpSpPr>
          <a:xfrm>
            <a:off x="204219" y="6513611"/>
            <a:ext cx="2543588" cy="307777"/>
            <a:chOff x="537594" y="5627969"/>
            <a:chExt cx="2543588" cy="307777"/>
          </a:xfrm>
        </p:grpSpPr>
        <p:sp>
          <p:nvSpPr>
            <p:cNvPr id="5" name="TextBox 4"/>
            <p:cNvSpPr txBox="1"/>
            <p:nvPr/>
          </p:nvSpPr>
          <p:spPr>
            <a:xfrm>
              <a:off x="755651" y="5627969"/>
              <a:ext cx="663964" cy="307777"/>
            </a:xfrm>
            <a:prstGeom prst="rect">
              <a:avLst/>
            </a:prstGeom>
            <a:noFill/>
          </p:spPr>
          <p:txBody>
            <a:bodyPr wrap="none" rtlCol="0">
              <a:spAutoFit/>
            </a:bodyPr>
            <a:lstStyle/>
            <a:p>
              <a:r>
                <a:rPr lang="en-US" sz="1400" dirty="0">
                  <a:solidFill>
                    <a:prstClr val="white"/>
                  </a:solidFill>
                  <a:latin typeface="Montserrat SemiBold" panose="00000700000000000000" pitchFamily="50" charset="0"/>
                </a:rPr>
                <a:t>glory</a:t>
              </a:r>
              <a:endParaRPr lang="en-US" sz="1400" dirty="0">
                <a:solidFill>
                  <a:prstClr val="white"/>
                </a:solidFill>
                <a:latin typeface="Montserrat SemiBold" panose="00000700000000000000" pitchFamily="50" charset="0"/>
              </a:endParaRPr>
            </a:p>
          </p:txBody>
        </p:sp>
        <p:sp>
          <p:nvSpPr>
            <p:cNvPr id="6" name="TextBox 5"/>
            <p:cNvSpPr txBox="1"/>
            <p:nvPr/>
          </p:nvSpPr>
          <p:spPr>
            <a:xfrm>
              <a:off x="1314352" y="5665342"/>
              <a:ext cx="1766830" cy="261610"/>
            </a:xfrm>
            <a:prstGeom prst="rect">
              <a:avLst/>
            </a:prstGeom>
            <a:noFill/>
          </p:spPr>
          <p:txBody>
            <a:bodyPr wrap="none" rtlCol="0">
              <a:spAutoFit/>
            </a:bodyPr>
            <a:lstStyle/>
            <a:p>
              <a:r>
                <a:rPr lang="en-US" sz="1100" dirty="0">
                  <a:solidFill>
                    <a:prstClr val="white">
                      <a:alpha val="50000"/>
                    </a:prstClr>
                  </a:solidFill>
                  <a:latin typeface="Montserrat Light" panose="00000400000000000000" pitchFamily="50" charset="0"/>
                </a:rPr>
                <a:t>Presentation Template</a:t>
              </a:r>
              <a:endParaRPr lang="en-US" sz="1100" dirty="0">
                <a:solidFill>
                  <a:prstClr val="white">
                    <a:alpha val="50000"/>
                  </a:prstClr>
                </a:solidFill>
                <a:latin typeface="Montserrat Light" panose="00000400000000000000" pitchFamily="50" charset="0"/>
              </a:endParaRPr>
            </a:p>
          </p:txBody>
        </p:sp>
        <p:sp>
          <p:nvSpPr>
            <p:cNvPr id="7" name="Freeform: Shape 6"/>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10" name="Title 1"/>
          <p:cNvSpPr>
            <a:spLocks noGrp="1"/>
          </p:cNvSpPr>
          <p:nvPr>
            <p:ph type="title"/>
          </p:nvPr>
        </p:nvSpPr>
        <p:spPr>
          <a:xfrm>
            <a:off x="5219795" y="1220251"/>
            <a:ext cx="4870631" cy="1416932"/>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5219795" y="927018"/>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123_Custom Layout">
    <p:spTree>
      <p:nvGrpSpPr>
        <p:cNvPr id="1" name=""/>
        <p:cNvGrpSpPr/>
        <p:nvPr/>
      </p:nvGrpSpPr>
      <p:grpSpPr>
        <a:xfrm>
          <a:off x="0" y="0"/>
          <a:ext cx="0" cy="0"/>
          <a:chOff x="0" y="0"/>
          <a:chExt cx="0" cy="0"/>
        </a:xfrm>
      </p:grpSpPr>
      <p:sp>
        <p:nvSpPr>
          <p:cNvPr id="2" name="Rectangle 1"/>
          <p:cNvSpPr/>
          <p:nvPr userDrawn="1"/>
        </p:nvSpPr>
        <p:spPr>
          <a:xfrm>
            <a:off x="10534650" y="0"/>
            <a:ext cx="1657350" cy="228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 name="Picture Placeholder 3"/>
          <p:cNvSpPr>
            <a:spLocks noGrp="1"/>
          </p:cNvSpPr>
          <p:nvPr>
            <p:ph type="pic" sz="quarter" idx="10"/>
          </p:nvPr>
        </p:nvSpPr>
        <p:spPr>
          <a:xfrm>
            <a:off x="0" y="0"/>
            <a:ext cx="6100763" cy="6858000"/>
          </a:xfrm>
          <a:prstGeom prst="rect">
            <a:avLst/>
          </a:prstGeom>
        </p:spPr>
        <p:txBody>
          <a:bodyPr/>
          <a:lstStyle/>
          <a:p>
            <a:endParaRPr lang="en-US"/>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showMasterSp="0" userDrawn="1">
  <p:cSld name="126_Custom Layout">
    <p:bg>
      <p:bgPr>
        <a:gradFill flip="none" rotWithShape="1">
          <a:gsLst>
            <a:gs pos="100000">
              <a:schemeClr val="accent5"/>
            </a:gs>
            <a:gs pos="0">
              <a:schemeClr val="accent1"/>
            </a:gs>
          </a:gsLst>
          <a:lin ang="2700000" scaled="1"/>
          <a:tileRect/>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showMasterSp="0" userDrawn="1">
  <p:cSld name="127_Custom Layout">
    <p:bg>
      <p:bgPr>
        <a:gradFill flip="none" rotWithShape="1">
          <a:gsLst>
            <a:gs pos="86000">
              <a:schemeClr val="accent4"/>
            </a:gs>
            <a:gs pos="0">
              <a:schemeClr val="accent3"/>
            </a:gs>
          </a:gsLst>
          <a:lin ang="2700000" scaled="1"/>
          <a:tileRect/>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762453"/>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51276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showMasterSp="0" userDrawn="1">
  <p:cSld name="128_Custom Layout">
    <p:bg>
      <p:bgPr>
        <a:gradFill flip="none" rotWithShape="1">
          <a:gsLst>
            <a:gs pos="95000">
              <a:schemeClr val="accent2"/>
            </a:gs>
            <a:gs pos="0">
              <a:schemeClr val="accent6"/>
            </a:gs>
          </a:gsLst>
          <a:lin ang="2700000" scaled="1"/>
          <a:tileRect/>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129_Custom Layout">
    <p:bg>
      <p:bgPr>
        <a:gradFill>
          <a:gsLst>
            <a:gs pos="17000">
              <a:schemeClr val="accent1"/>
            </a:gs>
            <a:gs pos="100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5199797" cy="6858000"/>
          </a:xfrm>
          <a:prstGeom prst="rect">
            <a:avLst/>
          </a:prstGeom>
        </p:spPr>
        <p:txBody>
          <a:bodyPr/>
          <a:lstStyle/>
          <a:p>
            <a:endParaRPr lang="en-US"/>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showMasterSp="0" userDrawn="1">
  <p:cSld name="134_Custom Layout">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grpSp>
        <p:nvGrpSpPr>
          <p:cNvPr id="6" name="Group 5"/>
          <p:cNvGrpSpPr/>
          <p:nvPr userDrawn="1"/>
        </p:nvGrpSpPr>
        <p:grpSpPr>
          <a:xfrm>
            <a:off x="5838968" y="1296887"/>
            <a:ext cx="514063" cy="131413"/>
            <a:chOff x="795585" y="3421097"/>
            <a:chExt cx="1066015" cy="272510"/>
          </a:xfrm>
          <a:solidFill>
            <a:schemeClr val="bg1"/>
          </a:solidFill>
        </p:grpSpPr>
        <p:sp>
          <p:nvSpPr>
            <p:cNvPr id="7"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25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8"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56000"/>
              </a:schemeClr>
            </a:solidFill>
            <a:ln>
              <a:noFill/>
            </a:ln>
          </p:spPr>
          <p:txBody>
            <a:bodyPr vert="horz" wrap="square" lIns="91440" tIns="45720" rIns="91440" bIns="45720" numCol="1" anchor="t" anchorCtr="0" compatLnSpc="1"/>
            <a:lstStyle/>
            <a:p>
              <a:endParaRPr lang="en-US">
                <a:solidFill>
                  <a:prstClr val="white"/>
                </a:solidFill>
              </a:endParaRPr>
            </a:p>
          </p:txBody>
        </p:sp>
        <p:sp>
          <p:nvSpPr>
            <p:cNvPr id="10"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grpFill/>
            <a:ln>
              <a:noFill/>
            </a:ln>
          </p:spPr>
          <p:txBody>
            <a:bodyPr vert="horz" wrap="square" lIns="91440" tIns="45720" rIns="91440" bIns="45720" numCol="1" anchor="t" anchorCtr="0" compatLnSpc="1"/>
            <a:lstStyle/>
            <a:p>
              <a:endParaRPr lang="en-US">
                <a:solidFill>
                  <a:prstClr val="white"/>
                </a:solidFill>
              </a:endParaRPr>
            </a:p>
          </p:txBody>
        </p:sp>
      </p:grpSp>
      <p:sp>
        <p:nvSpPr>
          <p:cNvPr id="11" name="Picture Placeholder 10"/>
          <p:cNvSpPr>
            <a:spLocks noGrp="1"/>
          </p:cNvSpPr>
          <p:nvPr>
            <p:ph type="pic" sz="quarter" idx="11"/>
          </p:nvPr>
        </p:nvSpPr>
        <p:spPr>
          <a:xfrm>
            <a:off x="3259282" y="1841499"/>
            <a:ext cx="2836718" cy="1587501"/>
          </a:xfrm>
          <a:prstGeom prst="rect">
            <a:avLst/>
          </a:prstGeom>
          <a:solidFill>
            <a:schemeClr val="bg1"/>
          </a:solidFill>
        </p:spPr>
        <p:txBody>
          <a:bodyPr/>
          <a:lstStyle>
            <a:lvl1pPr>
              <a:defRPr sz="1800">
                <a:solidFill>
                  <a:schemeClr val="bg1"/>
                </a:solidFill>
              </a:defRPr>
            </a:lvl1pPr>
          </a:lstStyle>
          <a:p>
            <a:endParaRPr lang="en-US" dirty="0"/>
          </a:p>
        </p:txBody>
      </p:sp>
      <p:sp>
        <p:nvSpPr>
          <p:cNvPr id="12" name="Picture Placeholder 10"/>
          <p:cNvSpPr>
            <a:spLocks noGrp="1"/>
          </p:cNvSpPr>
          <p:nvPr>
            <p:ph type="pic" sz="quarter" idx="12"/>
          </p:nvPr>
        </p:nvSpPr>
        <p:spPr>
          <a:xfrm>
            <a:off x="441323" y="1841499"/>
            <a:ext cx="2836718" cy="1587501"/>
          </a:xfrm>
          <a:prstGeom prst="rect">
            <a:avLst/>
          </a:prstGeom>
          <a:solidFill>
            <a:schemeClr val="bg1"/>
          </a:solidFill>
        </p:spPr>
        <p:txBody>
          <a:bodyPr/>
          <a:lstStyle>
            <a:lvl1pPr>
              <a:defRPr sz="1800">
                <a:solidFill>
                  <a:schemeClr val="bg1"/>
                </a:solidFill>
              </a:defRPr>
            </a:lvl1pPr>
          </a:lstStyle>
          <a:p>
            <a:endParaRPr lang="en-US"/>
          </a:p>
        </p:txBody>
      </p:sp>
      <p:sp>
        <p:nvSpPr>
          <p:cNvPr id="15" name="Picture Placeholder 10"/>
          <p:cNvSpPr>
            <a:spLocks noGrp="1"/>
          </p:cNvSpPr>
          <p:nvPr>
            <p:ph type="pic" sz="quarter" idx="13"/>
          </p:nvPr>
        </p:nvSpPr>
        <p:spPr>
          <a:xfrm>
            <a:off x="8913959" y="1841506"/>
            <a:ext cx="2836718" cy="1587501"/>
          </a:xfrm>
          <a:prstGeom prst="rect">
            <a:avLst/>
          </a:prstGeom>
          <a:solidFill>
            <a:schemeClr val="bg1"/>
          </a:solidFill>
        </p:spPr>
        <p:txBody>
          <a:bodyPr/>
          <a:lstStyle>
            <a:lvl1pPr>
              <a:defRPr sz="1800">
                <a:solidFill>
                  <a:schemeClr val="bg1"/>
                </a:solidFill>
              </a:defRPr>
            </a:lvl1pPr>
          </a:lstStyle>
          <a:p>
            <a:endParaRPr lang="en-US"/>
          </a:p>
        </p:txBody>
      </p:sp>
      <p:sp>
        <p:nvSpPr>
          <p:cNvPr id="16" name="Picture Placeholder 10"/>
          <p:cNvSpPr>
            <a:spLocks noGrp="1"/>
          </p:cNvSpPr>
          <p:nvPr>
            <p:ph type="pic" sz="quarter" idx="14"/>
          </p:nvPr>
        </p:nvSpPr>
        <p:spPr>
          <a:xfrm>
            <a:off x="6096000" y="1841506"/>
            <a:ext cx="2836718" cy="1587501"/>
          </a:xfrm>
          <a:prstGeom prst="rect">
            <a:avLst/>
          </a:prstGeom>
          <a:solidFill>
            <a:schemeClr val="bg1"/>
          </a:solidFill>
        </p:spPr>
        <p:txBody>
          <a:bodyPr/>
          <a:lstStyle>
            <a:lvl1pPr>
              <a:defRPr sz="1800">
                <a:solidFill>
                  <a:schemeClr val="bg1"/>
                </a:solidFill>
              </a:defRPr>
            </a:lvl1pPr>
          </a:lstStyle>
          <a:p>
            <a:endParaRPr lang="en-US"/>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showMasterSp="0" userDrawn="1">
  <p:cSld name="132_Custom Layout">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136_Custom Layout">
    <p:spTree>
      <p:nvGrpSpPr>
        <p:cNvPr id="1" name=""/>
        <p:cNvGrpSpPr/>
        <p:nvPr/>
      </p:nvGrpSpPr>
      <p:grpSpPr>
        <a:xfrm>
          <a:off x="0" y="0"/>
          <a:ext cx="0" cy="0"/>
          <a:chOff x="0" y="0"/>
          <a:chExt cx="0" cy="0"/>
        </a:xfrm>
      </p:grpSpPr>
      <p:sp>
        <p:nvSpPr>
          <p:cNvPr id="4" name="Rectangle 3"/>
          <p:cNvSpPr/>
          <p:nvPr userDrawn="1"/>
        </p:nvSpPr>
        <p:spPr>
          <a:xfrm>
            <a:off x="1" y="0"/>
            <a:ext cx="6096000" cy="68580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39_Custom Layout">
    <p:bg>
      <p:bgPr>
        <a:gradFill>
          <a:gsLst>
            <a:gs pos="17000">
              <a:schemeClr val="accent1"/>
            </a:gs>
            <a:gs pos="100000">
              <a:schemeClr val="accent5">
                <a:lumMod val="75000"/>
              </a:schemeClr>
            </a:gs>
          </a:gsLst>
          <a:lin ang="2700000" scaled="1"/>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296.xml><?xml version="1.0" encoding="utf-8"?>
<p:sldLayout xmlns:a="http://schemas.openxmlformats.org/drawingml/2006/main" xmlns:r="http://schemas.openxmlformats.org/officeDocument/2006/relationships" xmlns:p="http://schemas.openxmlformats.org/presentationml/2006/main" userDrawn="1">
  <p:cSld name="141_Custom Layout">
    <p:spTree>
      <p:nvGrpSpPr>
        <p:cNvPr id="1" name=""/>
        <p:cNvGrpSpPr/>
        <p:nvPr/>
      </p:nvGrpSpPr>
      <p:grpSpPr>
        <a:xfrm>
          <a:off x="0" y="0"/>
          <a:ext cx="0" cy="0"/>
          <a:chOff x="0" y="0"/>
          <a:chExt cx="0" cy="0"/>
        </a:xfrm>
      </p:grpSpPr>
      <p:sp>
        <p:nvSpPr>
          <p:cNvPr id="16" name="Freeform: Shape 15"/>
          <p:cNvSpPr/>
          <p:nvPr userDrawn="1"/>
        </p:nvSpPr>
        <p:spPr>
          <a:xfrm>
            <a:off x="5052141" y="0"/>
            <a:ext cx="7139859" cy="6371772"/>
          </a:xfrm>
          <a:custGeom>
            <a:avLst/>
            <a:gdLst>
              <a:gd name="connsiteX0" fmla="*/ 591788 w 7139859"/>
              <a:gd name="connsiteY0" fmla="*/ 0 h 6371772"/>
              <a:gd name="connsiteX1" fmla="*/ 7139859 w 7139859"/>
              <a:gd name="connsiteY1" fmla="*/ 0 h 6371772"/>
              <a:gd name="connsiteX2" fmla="*/ 7139859 w 7139859"/>
              <a:gd name="connsiteY2" fmla="*/ 5190932 h 6371772"/>
              <a:gd name="connsiteX3" fmla="*/ 6900260 w 7139859"/>
              <a:gd name="connsiteY3" fmla="*/ 5408695 h 6371772"/>
              <a:gd name="connsiteX4" fmla="*/ 4217523 w 7139859"/>
              <a:gd name="connsiteY4" fmla="*/ 6371772 h 6371772"/>
              <a:gd name="connsiteX5" fmla="*/ 0 w 7139859"/>
              <a:gd name="connsiteY5" fmla="*/ 2154249 h 6371772"/>
              <a:gd name="connsiteX6" fmla="*/ 509032 w 7139859"/>
              <a:gd name="connsiteY6" fmla="*/ 143926 h 6371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39859" h="6371772">
                <a:moveTo>
                  <a:pt x="591788" y="0"/>
                </a:moveTo>
                <a:lnTo>
                  <a:pt x="7139859" y="0"/>
                </a:lnTo>
                <a:lnTo>
                  <a:pt x="7139859" y="5190932"/>
                </a:lnTo>
                <a:lnTo>
                  <a:pt x="6900260" y="5408695"/>
                </a:lnTo>
                <a:cubicBezTo>
                  <a:pt x="6171223" y="6010349"/>
                  <a:pt x="5236580" y="6371772"/>
                  <a:pt x="4217523" y="6371772"/>
                </a:cubicBezTo>
                <a:cubicBezTo>
                  <a:pt x="1888249" y="6371772"/>
                  <a:pt x="0" y="4483522"/>
                  <a:pt x="0" y="2154249"/>
                </a:cubicBezTo>
                <a:cubicBezTo>
                  <a:pt x="0" y="1426350"/>
                  <a:pt x="184399" y="741521"/>
                  <a:pt x="509032" y="143926"/>
                </a:cubicBezTo>
                <a:close/>
              </a:path>
            </a:pathLst>
          </a:custGeom>
          <a:gradFill>
            <a:gsLst>
              <a:gs pos="0">
                <a:schemeClr val="accent1">
                  <a:alpha val="62000"/>
                </a:schemeClr>
              </a:gs>
              <a:gs pos="53000">
                <a:srgbClr val="1282A0">
                  <a:alpha val="92000"/>
                </a:srgbClr>
              </a:gs>
              <a:gs pos="100000">
                <a:schemeClr val="accent5"/>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1" name="Picture Placeholder 10"/>
          <p:cNvSpPr>
            <a:spLocks noGrp="1"/>
          </p:cNvSpPr>
          <p:nvPr>
            <p:ph type="pic" sz="quarter" idx="11"/>
          </p:nvPr>
        </p:nvSpPr>
        <p:spPr>
          <a:xfrm>
            <a:off x="5475164" y="0"/>
            <a:ext cx="6716835" cy="5987144"/>
          </a:xfrm>
          <a:custGeom>
            <a:avLst/>
            <a:gdLst>
              <a:gd name="connsiteX0" fmla="*/ 723748 w 6716835"/>
              <a:gd name="connsiteY0" fmla="*/ 0 h 5987144"/>
              <a:gd name="connsiteX1" fmla="*/ 6716835 w 6716835"/>
              <a:gd name="connsiteY1" fmla="*/ 0 h 5987144"/>
              <a:gd name="connsiteX2" fmla="*/ 6716835 w 6716835"/>
              <a:gd name="connsiteY2" fmla="*/ 4568481 h 5987144"/>
              <a:gd name="connsiteX3" fmla="*/ 6682392 w 6716835"/>
              <a:gd name="connsiteY3" fmla="*/ 4614541 h 5987144"/>
              <a:gd name="connsiteX4" fmla="*/ 3771849 w 6716835"/>
              <a:gd name="connsiteY4" fmla="*/ 5987144 h 5987144"/>
              <a:gd name="connsiteX5" fmla="*/ 0 w 6716835"/>
              <a:gd name="connsiteY5" fmla="*/ 2215293 h 5987144"/>
              <a:gd name="connsiteX6" fmla="*/ 644172 w 6716835"/>
              <a:gd name="connsiteY6" fmla="*/ 106415 h 5987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6835" h="5987144">
                <a:moveTo>
                  <a:pt x="723748" y="0"/>
                </a:moveTo>
                <a:lnTo>
                  <a:pt x="6716835" y="0"/>
                </a:lnTo>
                <a:lnTo>
                  <a:pt x="6716835" y="4568481"/>
                </a:lnTo>
                <a:lnTo>
                  <a:pt x="6682392" y="4614541"/>
                </a:lnTo>
                <a:cubicBezTo>
                  <a:pt x="5990579" y="5452824"/>
                  <a:pt x="4943612" y="5987144"/>
                  <a:pt x="3771849" y="5987144"/>
                </a:cubicBezTo>
                <a:cubicBezTo>
                  <a:pt x="1688714" y="5987144"/>
                  <a:pt x="0" y="4298429"/>
                  <a:pt x="0" y="2215293"/>
                </a:cubicBezTo>
                <a:cubicBezTo>
                  <a:pt x="0" y="1434117"/>
                  <a:pt x="237475" y="708407"/>
                  <a:pt x="644172" y="106415"/>
                </a:cubicBezTo>
                <a:close/>
              </a:path>
            </a:pathLst>
          </a:custGeom>
        </p:spPr>
        <p:txBody>
          <a:bodyPr wrap="square">
            <a:noAutofit/>
          </a:bodyPr>
          <a:lstStyle/>
          <a:p>
            <a:endParaRPr lang="en-US"/>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p="http://schemas.openxmlformats.org/presentationml/2006/main" userDrawn="1">
  <p:cSld name="144_Custom Layou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643313" y="0"/>
            <a:ext cx="3686175" cy="6483350"/>
          </a:xfrm>
          <a:prstGeom prst="rect">
            <a:avLst/>
          </a:prstGeom>
        </p:spPr>
        <p:txBody>
          <a:bodyPr/>
          <a:lstStyle/>
          <a:p>
            <a:endParaRPr lang="en-US" dirty="0"/>
          </a:p>
        </p:txBody>
      </p:sp>
      <p:sp>
        <p:nvSpPr>
          <p:cNvPr id="5" name="Title 1"/>
          <p:cNvSpPr>
            <a:spLocks noGrp="1"/>
          </p:cNvSpPr>
          <p:nvPr>
            <p:ph type="title"/>
          </p:nvPr>
        </p:nvSpPr>
        <p:spPr>
          <a:xfrm>
            <a:off x="571500" y="1328510"/>
            <a:ext cx="2911929"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6" name="Text Placeholder 3"/>
          <p:cNvSpPr>
            <a:spLocks noGrp="1"/>
          </p:cNvSpPr>
          <p:nvPr>
            <p:ph type="body" sz="quarter" idx="11"/>
          </p:nvPr>
        </p:nvSpPr>
        <p:spPr>
          <a:xfrm>
            <a:off x="571500" y="1078819"/>
            <a:ext cx="2911929"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p="http://schemas.openxmlformats.org/presentationml/2006/main" userDrawn="1">
  <p:cSld name="146_Custom Layout">
    <p:spTree>
      <p:nvGrpSpPr>
        <p:cNvPr id="1" name=""/>
        <p:cNvGrpSpPr/>
        <p:nvPr/>
      </p:nvGrpSpPr>
      <p:grpSpPr>
        <a:xfrm>
          <a:off x="0" y="0"/>
          <a:ext cx="0" cy="0"/>
          <a:chOff x="0" y="0"/>
          <a:chExt cx="0" cy="0"/>
        </a:xfrm>
      </p:grpSpPr>
      <p:sp>
        <p:nvSpPr>
          <p:cNvPr id="4" name="Rectangle 3"/>
          <p:cNvSpPr/>
          <p:nvPr userDrawn="1"/>
        </p:nvSpPr>
        <p:spPr>
          <a:xfrm>
            <a:off x="0" y="0"/>
            <a:ext cx="12192000" cy="64897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7" name="TextBox 6"/>
          <p:cNvSpPr txBox="1"/>
          <p:nvPr userDrawn="1"/>
        </p:nvSpPr>
        <p:spPr>
          <a:xfrm>
            <a:off x="11292116" y="231745"/>
            <a:ext cx="743159"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0" name="Title 1"/>
          <p:cNvSpPr>
            <a:spLocks noGrp="1"/>
          </p:cNvSpPr>
          <p:nvPr>
            <p:ph type="title"/>
          </p:nvPr>
        </p:nvSpPr>
        <p:spPr>
          <a:xfrm>
            <a:off x="6130472" y="1207633"/>
            <a:ext cx="4247242" cy="1922688"/>
          </a:xfrm>
          <a:prstGeom prst="rect">
            <a:avLst/>
          </a:prstGeom>
        </p:spPr>
        <p:txBody>
          <a:bodyPr/>
          <a:lstStyle>
            <a:lvl1pPr algn="l">
              <a:lnSpc>
                <a:spcPct val="90000"/>
              </a:lnSpc>
              <a:defRPr sz="40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6130472" y="914400"/>
            <a:ext cx="4247242"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p="http://schemas.openxmlformats.org/presentationml/2006/main" userDrawn="1">
  <p:cSld name="145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8302561" y="951978"/>
            <a:ext cx="2763456" cy="5906022"/>
          </a:xfrm>
          <a:prstGeom prst="rect">
            <a:avLst/>
          </a:prstGeom>
          <a:noFill/>
          <a:effectLst>
            <a:outerShdw blurRad="1270000" dist="1219200" dir="8100000" sx="75000" sy="75000" algn="tr" rotWithShape="0">
              <a:prstClr val="black">
                <a:alpha val="11000"/>
              </a:prstClr>
            </a:outerShdw>
          </a:effectLst>
        </p:spPr>
        <p:txBody>
          <a:bodyPr/>
          <a:lstStyle>
            <a:lvl1pPr marL="0" indent="0">
              <a:buNone/>
              <a:defRPr>
                <a:solidFill>
                  <a:schemeClr val="bg1"/>
                </a:solidFill>
              </a:defRPr>
            </a:lvl1pPr>
          </a:lstStyle>
          <a:p>
            <a:r>
              <a:rPr lang="en-US" dirty="0"/>
              <a:t>Drag and Drop Image Here</a:t>
            </a:r>
            <a:endParaRPr lang="en-US" dirty="0"/>
          </a:p>
        </p:txBody>
      </p:sp>
      <p:sp>
        <p:nvSpPr>
          <p:cNvPr id="3" name="Title 1"/>
          <p:cNvSpPr>
            <a:spLocks noGrp="1"/>
          </p:cNvSpPr>
          <p:nvPr>
            <p:ph type="title"/>
          </p:nvPr>
        </p:nvSpPr>
        <p:spPr>
          <a:xfrm>
            <a:off x="571500" y="183422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1"/>
          </p:nvPr>
        </p:nvSpPr>
        <p:spPr>
          <a:xfrm>
            <a:off x="571500" y="154099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userDrawn="1">
  <p:cSld name="122_Custom Layout">
    <p:bg>
      <p:bgPr>
        <a:solidFill>
          <a:schemeClr val="bg1">
            <a:lumMod val="85000"/>
          </a:schemeClr>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a:lvl1pPr>
          </a:lstStyle>
          <a:p>
            <a:r>
              <a:rPr lang="en-US" dirty="0"/>
              <a:t>Drag and Drop Image Here</a:t>
            </a:r>
            <a:endParaRPr lang="en-US" dirty="0"/>
          </a:p>
        </p:txBody>
      </p:sp>
      <p:sp>
        <p:nvSpPr>
          <p:cNvPr id="3"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1"/>
          </p:nvPr>
        </p:nvSpPr>
        <p:spPr>
          <a:xfrm>
            <a:off x="1079500" y="512762"/>
            <a:ext cx="10007600" cy="390525"/>
          </a:xfrm>
          <a:prstGeom prst="rect">
            <a:avLst/>
          </a:prstGeom>
        </p:spPr>
        <p:txBody>
          <a:bodyPr/>
          <a:lstStyle>
            <a:lvl1pPr marL="0" indent="0" algn="ctr">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0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762453"/>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51276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p="http://schemas.openxmlformats.org/presentationml/2006/main" userDrawn="1">
  <p:cSld name="147_Custom Layout">
    <p:spTree>
      <p:nvGrpSpPr>
        <p:cNvPr id="1" name=""/>
        <p:cNvGrpSpPr/>
        <p:nvPr/>
      </p:nvGrpSpPr>
      <p:grpSpPr>
        <a:xfrm>
          <a:off x="0" y="0"/>
          <a:ext cx="0" cy="0"/>
          <a:chOff x="0" y="0"/>
          <a:chExt cx="0" cy="0"/>
        </a:xfrm>
      </p:grpSpPr>
      <p:sp>
        <p:nvSpPr>
          <p:cNvPr id="3" name="Rectangle 2"/>
          <p:cNvSpPr/>
          <p:nvPr userDrawn="1"/>
        </p:nvSpPr>
        <p:spPr>
          <a:xfrm>
            <a:off x="0" y="0"/>
            <a:ext cx="2438399" cy="243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Rectangle 4"/>
          <p:cNvSpPr/>
          <p:nvPr userDrawn="1"/>
        </p:nvSpPr>
        <p:spPr>
          <a:xfrm>
            <a:off x="4876799" y="0"/>
            <a:ext cx="2438399" cy="243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Rectangle 7"/>
          <p:cNvSpPr/>
          <p:nvPr userDrawn="1"/>
        </p:nvSpPr>
        <p:spPr>
          <a:xfrm>
            <a:off x="9753598" y="0"/>
            <a:ext cx="2438400" cy="243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Rectangle 10"/>
          <p:cNvSpPr/>
          <p:nvPr userDrawn="1"/>
        </p:nvSpPr>
        <p:spPr>
          <a:xfrm>
            <a:off x="2438398" y="2438400"/>
            <a:ext cx="2438399" cy="2438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Rectangle 12"/>
          <p:cNvSpPr/>
          <p:nvPr userDrawn="1"/>
        </p:nvSpPr>
        <p:spPr>
          <a:xfrm>
            <a:off x="7315197" y="2438400"/>
            <a:ext cx="2438399" cy="2438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Picture Placeholder 15"/>
          <p:cNvSpPr>
            <a:spLocks noGrp="1"/>
          </p:cNvSpPr>
          <p:nvPr>
            <p:ph type="pic" sz="quarter" idx="10"/>
          </p:nvPr>
        </p:nvSpPr>
        <p:spPr>
          <a:xfrm>
            <a:off x="0" y="0"/>
            <a:ext cx="2438400" cy="2438400"/>
          </a:xfrm>
          <a:prstGeom prst="rect">
            <a:avLst/>
          </a:prstGeom>
          <a:solidFill>
            <a:schemeClr val="bg1">
              <a:lumMod val="95000"/>
            </a:schemeClr>
          </a:solidFill>
        </p:spPr>
        <p:txBody>
          <a:bodyPr/>
          <a:lstStyle/>
          <a:p>
            <a:endParaRPr lang="en-US"/>
          </a:p>
        </p:txBody>
      </p:sp>
      <p:sp>
        <p:nvSpPr>
          <p:cNvPr id="17" name="Picture Placeholder 15"/>
          <p:cNvSpPr>
            <a:spLocks noGrp="1"/>
          </p:cNvSpPr>
          <p:nvPr>
            <p:ph type="pic" sz="quarter" idx="11"/>
          </p:nvPr>
        </p:nvSpPr>
        <p:spPr>
          <a:xfrm>
            <a:off x="2438397" y="2438400"/>
            <a:ext cx="2438400" cy="2438400"/>
          </a:xfrm>
          <a:prstGeom prst="rect">
            <a:avLst/>
          </a:prstGeom>
          <a:solidFill>
            <a:schemeClr val="bg1">
              <a:lumMod val="95000"/>
            </a:schemeClr>
          </a:solidFill>
        </p:spPr>
        <p:txBody>
          <a:bodyPr/>
          <a:lstStyle/>
          <a:p>
            <a:endParaRPr lang="en-US"/>
          </a:p>
        </p:txBody>
      </p:sp>
      <p:sp>
        <p:nvSpPr>
          <p:cNvPr id="18" name="Picture Placeholder 15"/>
          <p:cNvSpPr>
            <a:spLocks noGrp="1"/>
          </p:cNvSpPr>
          <p:nvPr>
            <p:ph type="pic" sz="quarter" idx="12"/>
          </p:nvPr>
        </p:nvSpPr>
        <p:spPr>
          <a:xfrm>
            <a:off x="4876799" y="0"/>
            <a:ext cx="2438400" cy="2438400"/>
          </a:xfrm>
          <a:prstGeom prst="rect">
            <a:avLst/>
          </a:prstGeom>
          <a:solidFill>
            <a:schemeClr val="bg1">
              <a:lumMod val="95000"/>
            </a:schemeClr>
          </a:solidFill>
        </p:spPr>
        <p:txBody>
          <a:bodyPr/>
          <a:lstStyle/>
          <a:p>
            <a:endParaRPr lang="en-US"/>
          </a:p>
        </p:txBody>
      </p:sp>
      <p:sp>
        <p:nvSpPr>
          <p:cNvPr id="19" name="Picture Placeholder 15"/>
          <p:cNvSpPr>
            <a:spLocks noGrp="1"/>
          </p:cNvSpPr>
          <p:nvPr>
            <p:ph type="pic" sz="quarter" idx="13"/>
          </p:nvPr>
        </p:nvSpPr>
        <p:spPr>
          <a:xfrm>
            <a:off x="7315196" y="2438400"/>
            <a:ext cx="2438400" cy="2438400"/>
          </a:xfrm>
          <a:prstGeom prst="rect">
            <a:avLst/>
          </a:prstGeom>
          <a:solidFill>
            <a:schemeClr val="bg1">
              <a:lumMod val="95000"/>
            </a:schemeClr>
          </a:solidFill>
        </p:spPr>
        <p:txBody>
          <a:bodyPr/>
          <a:lstStyle/>
          <a:p>
            <a:endParaRPr lang="en-US"/>
          </a:p>
        </p:txBody>
      </p:sp>
      <p:sp>
        <p:nvSpPr>
          <p:cNvPr id="20" name="Picture Placeholder 15"/>
          <p:cNvSpPr>
            <a:spLocks noGrp="1"/>
          </p:cNvSpPr>
          <p:nvPr>
            <p:ph type="pic" sz="quarter" idx="14"/>
          </p:nvPr>
        </p:nvSpPr>
        <p:spPr>
          <a:xfrm>
            <a:off x="9753600" y="0"/>
            <a:ext cx="2438400" cy="2438400"/>
          </a:xfrm>
          <a:prstGeom prst="rect">
            <a:avLst/>
          </a:prstGeom>
          <a:solidFill>
            <a:schemeClr val="bg1">
              <a:lumMod val="95000"/>
            </a:schemeClr>
          </a:solidFill>
        </p:spPr>
        <p:txBody>
          <a:bodyPr/>
          <a:lstStyle/>
          <a:p>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0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885214" y="762453"/>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6885214" y="51276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19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404076" y="962478"/>
            <a:ext cx="3434443" cy="1922688"/>
          </a:xfrm>
          <a:prstGeom prst="rect">
            <a:avLst/>
          </a:prstGeom>
        </p:spPr>
        <p:txBody>
          <a:bodyPr/>
          <a:lstStyle>
            <a:lvl1pPr algn="l">
              <a:lnSpc>
                <a:spcPct val="9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404076" y="712787"/>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98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38700" y="1595257"/>
            <a:ext cx="6614023" cy="600029"/>
          </a:xfrm>
          <a:prstGeom prst="rect">
            <a:avLst/>
          </a:prstGeom>
        </p:spPr>
        <p:txBody>
          <a:bodyPr/>
          <a:lstStyle>
            <a:lvl1pPr algn="l">
              <a:lnSpc>
                <a:spcPct val="90000"/>
              </a:lnSpc>
              <a:defRPr sz="3600" b="0" i="0">
                <a:latin typeface="Montserrat" panose="00000500000000000000" pitchFamily="50" charset="0"/>
              </a:defRPr>
            </a:lvl1pPr>
          </a:lstStyle>
          <a:p>
            <a:r>
              <a:rPr lang="en-US" dirty="0"/>
              <a:t>Your Title Text Goes Here</a:t>
            </a:r>
            <a:endParaRPr lang="en-US" dirty="0"/>
          </a:p>
        </p:txBody>
      </p:sp>
      <p:sp>
        <p:nvSpPr>
          <p:cNvPr id="4" name="Text Placeholder 3"/>
          <p:cNvSpPr>
            <a:spLocks noGrp="1"/>
          </p:cNvSpPr>
          <p:nvPr>
            <p:ph type="body" sz="quarter" idx="10"/>
          </p:nvPr>
        </p:nvSpPr>
        <p:spPr>
          <a:xfrm>
            <a:off x="4838700" y="134556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grpSp>
        <p:nvGrpSpPr>
          <p:cNvPr id="58" name="Group 57"/>
          <p:cNvGrpSpPr/>
          <p:nvPr userDrawn="1"/>
        </p:nvGrpSpPr>
        <p:grpSpPr>
          <a:xfrm>
            <a:off x="4978505" y="2195286"/>
            <a:ext cx="512690" cy="131061"/>
            <a:chOff x="795585" y="3421099"/>
            <a:chExt cx="1066015" cy="272508"/>
          </a:xfrm>
        </p:grpSpPr>
        <p:sp>
          <p:nvSpPr>
            <p:cNvPr id="59" name="Freeform 5"/>
            <p:cNvSpPr/>
            <p:nvPr/>
          </p:nvSpPr>
          <p:spPr bwMode="auto">
            <a:xfrm>
              <a:off x="795585"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95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60"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85000"/>
                <a:alpha val="9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61"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2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20_Custom Layout">
    <p:spTree>
      <p:nvGrpSpPr>
        <p:cNvPr id="1" name=""/>
        <p:cNvGrpSpPr/>
        <p:nvPr/>
      </p:nvGrpSpPr>
      <p:grpSpPr>
        <a:xfrm>
          <a:off x="0" y="0"/>
          <a:ext cx="0" cy="0"/>
          <a:chOff x="0" y="0"/>
          <a:chExt cx="0" cy="0"/>
        </a:xfrm>
      </p:grpSpPr>
      <p:sp>
        <p:nvSpPr>
          <p:cNvPr id="29" name="Title 1"/>
          <p:cNvSpPr>
            <a:spLocks noGrp="1"/>
          </p:cNvSpPr>
          <p:nvPr>
            <p:ph type="title"/>
          </p:nvPr>
        </p:nvSpPr>
        <p:spPr>
          <a:xfrm>
            <a:off x="1676173" y="2219992"/>
            <a:ext cx="31169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30" name="Text Placeholder 3"/>
          <p:cNvSpPr>
            <a:spLocks noGrp="1"/>
          </p:cNvSpPr>
          <p:nvPr>
            <p:ph type="body" sz="quarter" idx="10"/>
          </p:nvPr>
        </p:nvSpPr>
        <p:spPr>
          <a:xfrm>
            <a:off x="1676173" y="1926759"/>
            <a:ext cx="31169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970814"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970814"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7613877"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7613877"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12191999" cy="3087757"/>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Rectangle 3"/>
          <p:cNvSpPr/>
          <p:nvPr userDrawn="1"/>
        </p:nvSpPr>
        <p:spPr>
          <a:xfrm>
            <a:off x="0" y="3087757"/>
            <a:ext cx="12192000" cy="136497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5457370" y="0"/>
            <a:ext cx="6734629" cy="6858000"/>
          </a:xfrm>
          <a:prstGeom prst="rect">
            <a:avLst/>
          </a:prstGeom>
        </p:spPr>
        <p:txBody>
          <a:bodyPr/>
          <a:lstStyle>
            <a:lvl1pPr marL="0" indent="0">
              <a:buNone/>
              <a:defRPr/>
            </a:lvl1pPr>
          </a:lstStyle>
          <a:p>
            <a:r>
              <a:rPr lang="en-US" dirty="0"/>
              <a:t>Drag and Drop Image Here</a:t>
            </a:r>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3" name="TextBox 2"/>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5" name="Picture Placeholder 4"/>
          <p:cNvSpPr>
            <a:spLocks noGrp="1"/>
          </p:cNvSpPr>
          <p:nvPr>
            <p:ph type="pic" sz="quarter" idx="10" hasCustomPrompt="1"/>
          </p:nvPr>
        </p:nvSpPr>
        <p:spPr>
          <a:xfrm>
            <a:off x="0" y="-1"/>
            <a:ext cx="4891088" cy="6473371"/>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Title 1"/>
          <p:cNvSpPr>
            <a:spLocks noGrp="1"/>
          </p:cNvSpPr>
          <p:nvPr>
            <p:ph type="title"/>
          </p:nvPr>
        </p:nvSpPr>
        <p:spPr>
          <a:xfrm>
            <a:off x="5085443" y="1044334"/>
            <a:ext cx="5118100" cy="113280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7" name="Text Placeholder 3"/>
          <p:cNvSpPr>
            <a:spLocks noGrp="1"/>
          </p:cNvSpPr>
          <p:nvPr>
            <p:ph type="body" sz="quarter" idx="11"/>
          </p:nvPr>
        </p:nvSpPr>
        <p:spPr>
          <a:xfrm>
            <a:off x="5085443" y="751101"/>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3" name="TextBox 2"/>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5" name="Picture Placeholder 4"/>
          <p:cNvSpPr>
            <a:spLocks noGrp="1"/>
          </p:cNvSpPr>
          <p:nvPr>
            <p:ph type="pic" sz="quarter" idx="10" hasCustomPrompt="1"/>
          </p:nvPr>
        </p:nvSpPr>
        <p:spPr>
          <a:xfrm>
            <a:off x="0" y="377371"/>
            <a:ext cx="5907314" cy="6095999"/>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Title 1"/>
          <p:cNvSpPr>
            <a:spLocks noGrp="1"/>
          </p:cNvSpPr>
          <p:nvPr>
            <p:ph type="title"/>
          </p:nvPr>
        </p:nvSpPr>
        <p:spPr>
          <a:xfrm>
            <a:off x="5936342" y="942734"/>
            <a:ext cx="5118100" cy="113280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7" name="Text Placeholder 3"/>
          <p:cNvSpPr>
            <a:spLocks noGrp="1"/>
          </p:cNvSpPr>
          <p:nvPr>
            <p:ph type="body" sz="quarter" idx="11"/>
          </p:nvPr>
        </p:nvSpPr>
        <p:spPr>
          <a:xfrm>
            <a:off x="5936342" y="649501"/>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Picture Placeholder 3"/>
          <p:cNvSpPr>
            <a:spLocks noGrp="1"/>
          </p:cNvSpPr>
          <p:nvPr>
            <p:ph type="pic" sz="quarter" idx="11" hasCustomPrompt="1"/>
          </p:nvPr>
        </p:nvSpPr>
        <p:spPr>
          <a:xfrm>
            <a:off x="0" y="1756229"/>
            <a:ext cx="12191999" cy="2583543"/>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3" name="Rectangle 2"/>
          <p:cNvSpPr/>
          <p:nvPr userDrawn="1"/>
        </p:nvSpPr>
        <p:spPr>
          <a:xfrm>
            <a:off x="0" y="2017486"/>
            <a:ext cx="12192000" cy="4455884"/>
          </a:xfrm>
          <a:prstGeom prst="rect">
            <a:avLst/>
          </a:prstGeom>
          <a:gradFill>
            <a:gsLst>
              <a:gs pos="20000">
                <a:schemeClr val="accent1"/>
              </a:gs>
              <a:gs pos="98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Picture Placeholder 4"/>
          <p:cNvSpPr>
            <a:spLocks noGrp="1"/>
          </p:cNvSpPr>
          <p:nvPr>
            <p:ph type="pic" sz="quarter" idx="11" hasCustomPrompt="1"/>
          </p:nvPr>
        </p:nvSpPr>
        <p:spPr>
          <a:xfrm>
            <a:off x="745671" y="1335955"/>
            <a:ext cx="3826329" cy="5137415"/>
          </a:xfrm>
          <a:prstGeom prst="rect">
            <a:avLst/>
          </a:prstGeom>
          <a:noFill/>
          <a:effectLst>
            <a:outerShdw blurRad="1270000" sx="102000" sy="102000" algn="ctr" rotWithShape="0">
              <a:prstClr val="black">
                <a:alpha val="35000"/>
              </a:prstClr>
            </a:outerShdw>
          </a:effectLst>
        </p:spPr>
        <p:txBody>
          <a:bodyPr anchor="ct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6400800" y="-1"/>
            <a:ext cx="5791200" cy="6473371"/>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6" name="Title 1"/>
          <p:cNvSpPr>
            <a:spLocks noGrp="1"/>
          </p:cNvSpPr>
          <p:nvPr>
            <p:ph type="title"/>
          </p:nvPr>
        </p:nvSpPr>
        <p:spPr>
          <a:xfrm>
            <a:off x="847271" y="1044334"/>
            <a:ext cx="5118100" cy="113280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7" name="Text Placeholder 3"/>
          <p:cNvSpPr>
            <a:spLocks noGrp="1"/>
          </p:cNvSpPr>
          <p:nvPr>
            <p:ph type="body" sz="quarter" idx="11"/>
          </p:nvPr>
        </p:nvSpPr>
        <p:spPr>
          <a:xfrm>
            <a:off x="847271" y="751101"/>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9" name="Picture Placeholder 3"/>
          <p:cNvSpPr>
            <a:spLocks noGrp="1"/>
          </p:cNvSpPr>
          <p:nvPr>
            <p:ph type="pic" sz="quarter" idx="11" hasCustomPrompt="1"/>
          </p:nvPr>
        </p:nvSpPr>
        <p:spPr>
          <a:xfrm>
            <a:off x="0" y="1"/>
            <a:ext cx="12191999" cy="402866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2" name="Picture Placeholder 9"/>
          <p:cNvSpPr>
            <a:spLocks noGrp="1"/>
          </p:cNvSpPr>
          <p:nvPr>
            <p:ph type="pic" sz="quarter" idx="13" hasCustomPrompt="1"/>
          </p:nvPr>
        </p:nvSpPr>
        <p:spPr>
          <a:xfrm>
            <a:off x="501263" y="2409198"/>
            <a:ext cx="1832359" cy="2039590"/>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Picture Placeholder 9"/>
          <p:cNvSpPr>
            <a:spLocks noGrp="1"/>
          </p:cNvSpPr>
          <p:nvPr>
            <p:ph type="pic" sz="quarter" idx="15" hasCustomPrompt="1"/>
          </p:nvPr>
        </p:nvSpPr>
        <p:spPr>
          <a:xfrm>
            <a:off x="9858377" y="2409198"/>
            <a:ext cx="1832359" cy="2039590"/>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1" name="Picture Placeholder 9"/>
          <p:cNvSpPr>
            <a:spLocks noGrp="1"/>
          </p:cNvSpPr>
          <p:nvPr>
            <p:ph type="pic" sz="quarter" idx="12" hasCustomPrompt="1"/>
          </p:nvPr>
        </p:nvSpPr>
        <p:spPr>
          <a:xfrm>
            <a:off x="2333622" y="2106581"/>
            <a:ext cx="2376111" cy="2644837"/>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9"/>
          <p:cNvSpPr>
            <a:spLocks noGrp="1"/>
          </p:cNvSpPr>
          <p:nvPr>
            <p:ph type="pic" sz="quarter" idx="14" hasCustomPrompt="1"/>
          </p:nvPr>
        </p:nvSpPr>
        <p:spPr>
          <a:xfrm>
            <a:off x="7482266" y="2106581"/>
            <a:ext cx="2376111" cy="2644837"/>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0" name="Picture Placeholder 9"/>
          <p:cNvSpPr>
            <a:spLocks noGrp="1"/>
          </p:cNvSpPr>
          <p:nvPr>
            <p:ph type="pic" sz="quarter" idx="11" hasCustomPrompt="1"/>
          </p:nvPr>
        </p:nvSpPr>
        <p:spPr>
          <a:xfrm>
            <a:off x="4709733" y="1930399"/>
            <a:ext cx="2772533" cy="3086093"/>
          </a:xfrm>
          <a:prstGeom prst="rect">
            <a:avLst/>
          </a:prstGeom>
          <a:solidFill>
            <a:schemeClr val="bg1">
              <a:lumMod val="95000"/>
            </a:schemeClr>
          </a:solidFill>
          <a:effectLst>
            <a:outerShdw blurRad="1270000" sx="101000" sy="101000" algn="ctr" rotWithShape="0">
              <a:prstClr val="black">
                <a:alpha val="39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showMasterSp="0" userDrawn="1">
  <p:cSld name="23_Custom Layout">
    <p:bg>
      <p:bgPr>
        <a:gradFill>
          <a:gsLst>
            <a:gs pos="21000">
              <a:schemeClr val="accent1">
                <a:alpha val="73000"/>
              </a:schemeClr>
            </a:gs>
            <a:gs pos="98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8490857"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3" name="Rectangle 2"/>
          <p:cNvSpPr/>
          <p:nvPr userDrawn="1"/>
        </p:nvSpPr>
        <p:spPr>
          <a:xfrm>
            <a:off x="0" y="2144656"/>
            <a:ext cx="12192000" cy="2568687"/>
          </a:xfrm>
          <a:prstGeom prst="rect">
            <a:avLst/>
          </a:prstGeom>
          <a:gradFill flip="none" rotWithShape="1">
            <a:gsLst>
              <a:gs pos="0">
                <a:schemeClr val="accent1"/>
              </a:gs>
              <a:gs pos="100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11"/>
          <p:cNvSpPr>
            <a:spLocks noGrp="1"/>
          </p:cNvSpPr>
          <p:nvPr>
            <p:ph type="pic" sz="quarter" idx="11" hasCustomPrompt="1"/>
          </p:nvPr>
        </p:nvSpPr>
        <p:spPr>
          <a:xfrm>
            <a:off x="571500" y="1367295"/>
            <a:ext cx="3042557" cy="3346049"/>
          </a:xfrm>
          <a:prstGeom prst="rect">
            <a:avLst/>
          </a:prstGeom>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20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5_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2" y="0"/>
            <a:ext cx="4062547" cy="6474619"/>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39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5286376" y="0"/>
            <a:ext cx="6905624" cy="6858000"/>
          </a:xfrm>
          <a:prstGeom prst="rect">
            <a:avLst/>
          </a:prstGeom>
          <a:solidFill>
            <a:schemeClr val="bg1">
              <a:lumMod val="95000"/>
            </a:schemeClr>
          </a:solidFill>
        </p:spPr>
        <p:txBody>
          <a:bodyPr/>
          <a:lstStyle>
            <a:lvl1pPr marL="0" indent="0">
              <a:buNone/>
              <a:defRPr/>
            </a:lvl1pPr>
          </a:lstStyle>
          <a:p>
            <a:r>
              <a:rPr lang="en-US" dirty="0"/>
              <a:t>Drag and Drop Image Here</a:t>
            </a:r>
            <a:endParaRPr lang="en-US" dirty="0"/>
          </a:p>
        </p:txBody>
      </p:sp>
      <p:sp>
        <p:nvSpPr>
          <p:cNvPr id="3" name="Title 1"/>
          <p:cNvSpPr>
            <a:spLocks noGrp="1"/>
          </p:cNvSpPr>
          <p:nvPr>
            <p:ph type="title"/>
          </p:nvPr>
        </p:nvSpPr>
        <p:spPr>
          <a:xfrm>
            <a:off x="571500" y="183422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1"/>
          </p:nvPr>
        </p:nvSpPr>
        <p:spPr>
          <a:xfrm>
            <a:off x="571500" y="154099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p:cNvSpPr/>
          <p:nvPr userDrawn="1"/>
        </p:nvSpPr>
        <p:spPr>
          <a:xfrm>
            <a:off x="0" y="2206172"/>
            <a:ext cx="12192000" cy="4267198"/>
          </a:xfrm>
          <a:prstGeom prst="rect">
            <a:avLst/>
          </a:prstGeom>
          <a:gradFill>
            <a:gsLst>
              <a:gs pos="20000">
                <a:schemeClr val="accent1"/>
              </a:gs>
              <a:gs pos="98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Picture Placeholder 4"/>
          <p:cNvSpPr>
            <a:spLocks noGrp="1"/>
          </p:cNvSpPr>
          <p:nvPr>
            <p:ph type="pic" sz="quarter" idx="11" hasCustomPrompt="1"/>
          </p:nvPr>
        </p:nvSpPr>
        <p:spPr>
          <a:xfrm>
            <a:off x="3754778" y="1681158"/>
            <a:ext cx="4657044" cy="4792211"/>
          </a:xfrm>
          <a:prstGeom prst="rect">
            <a:avLst/>
          </a:prstGeom>
          <a:noFill/>
          <a:effectLst>
            <a:outerShdw blurRad="1270000" sx="102000" sy="102000" algn="ctr" rotWithShape="0">
              <a:prstClr val="black">
                <a:alpha val="35000"/>
              </a:prstClr>
            </a:outerShdw>
          </a:effectLst>
        </p:spPr>
        <p:txBody>
          <a:bodyPr anchor="ct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7_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2895600" y="0"/>
            <a:ext cx="9296401" cy="6474619"/>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8_Custom Layout">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3911601" cy="6858000"/>
          </a:xfrm>
          <a:prstGeom prst="rect">
            <a:avLst/>
          </a:prstGeom>
          <a:gradFill flip="none" rotWithShape="1">
            <a:gsLst>
              <a:gs pos="0">
                <a:schemeClr val="accent1"/>
              </a:gs>
              <a:gs pos="100000">
                <a:schemeClr val="accent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 name="Picture Placeholder 3"/>
          <p:cNvSpPr>
            <a:spLocks noGrp="1"/>
          </p:cNvSpPr>
          <p:nvPr>
            <p:ph type="pic" sz="quarter" idx="10" hasCustomPrompt="1"/>
          </p:nvPr>
        </p:nvSpPr>
        <p:spPr>
          <a:xfrm>
            <a:off x="3911601" y="0"/>
            <a:ext cx="3619499"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1"/>
          </p:nvPr>
        </p:nvSpPr>
        <p:spPr>
          <a:xfrm>
            <a:off x="571500" y="1926759"/>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showMasterSp="0" userDrawn="1">
  <p:cSld name="29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4" name="Rectangle 13"/>
          <p:cNvSpPr/>
          <p:nvPr userDrawn="1"/>
        </p:nvSpPr>
        <p:spPr>
          <a:xfrm>
            <a:off x="0" y="6477000"/>
            <a:ext cx="12192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5" name="Group 14"/>
          <p:cNvGrpSpPr/>
          <p:nvPr userDrawn="1"/>
        </p:nvGrpSpPr>
        <p:grpSpPr>
          <a:xfrm>
            <a:off x="204219" y="6513611"/>
            <a:ext cx="2543588" cy="307777"/>
            <a:chOff x="537594" y="5627969"/>
            <a:chExt cx="2543588" cy="307777"/>
          </a:xfrm>
        </p:grpSpPr>
        <p:sp>
          <p:nvSpPr>
            <p:cNvPr id="16" name="TextBox 15"/>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17" name="TextBox 16"/>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18" name="Freeform: Shape 17"/>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19" name="Freeform: Shape 18"/>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gradFill flip="none" rotWithShape="1">
            <a:gsLst>
              <a:gs pos="23000">
                <a:schemeClr val="accent1"/>
              </a:gs>
              <a:gs pos="93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TextBox 19"/>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21" name="TextBox 20"/>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22"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23" name="Freeform: Shape 22"/>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16" name="Rectangle 15"/>
          <p:cNvSpPr/>
          <p:nvPr userDrawn="1"/>
        </p:nvSpPr>
        <p:spPr>
          <a:xfrm>
            <a:off x="0" y="1611086"/>
            <a:ext cx="1843314" cy="46590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1314115" y="2501519"/>
            <a:ext cx="2556886" cy="255688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Freeform: Shape 12"/>
          <p:cNvSpPr/>
          <p:nvPr userDrawn="1"/>
        </p:nvSpPr>
        <p:spPr>
          <a:xfrm>
            <a:off x="921657" y="2104572"/>
            <a:ext cx="3341802" cy="3341802"/>
          </a:xfrm>
          <a:custGeom>
            <a:avLst/>
            <a:gdLst>
              <a:gd name="connsiteX0" fmla="*/ 1990725 w 3987800"/>
              <a:gd name="connsiteY0" fmla="*/ 288925 h 3987800"/>
              <a:gd name="connsiteX1" fmla="*/ 285750 w 3987800"/>
              <a:gd name="connsiteY1" fmla="*/ 1993900 h 3987800"/>
              <a:gd name="connsiteX2" fmla="*/ 1990725 w 3987800"/>
              <a:gd name="connsiteY2" fmla="*/ 3698875 h 3987800"/>
              <a:gd name="connsiteX3" fmla="*/ 3695700 w 3987800"/>
              <a:gd name="connsiteY3" fmla="*/ 1993900 h 3987800"/>
              <a:gd name="connsiteX4" fmla="*/ 1990725 w 3987800"/>
              <a:gd name="connsiteY4" fmla="*/ 288925 h 3987800"/>
              <a:gd name="connsiteX5" fmla="*/ 1993900 w 3987800"/>
              <a:gd name="connsiteY5" fmla="*/ 0 h 3987800"/>
              <a:gd name="connsiteX6" fmla="*/ 3987800 w 3987800"/>
              <a:gd name="connsiteY6" fmla="*/ 1993900 h 3987800"/>
              <a:gd name="connsiteX7" fmla="*/ 1993900 w 3987800"/>
              <a:gd name="connsiteY7" fmla="*/ 3987800 h 3987800"/>
              <a:gd name="connsiteX8" fmla="*/ 0 w 3987800"/>
              <a:gd name="connsiteY8" fmla="*/ 1993900 h 3987800"/>
              <a:gd name="connsiteX9" fmla="*/ 1993900 w 3987800"/>
              <a:gd name="connsiteY9" fmla="*/ 0 h 398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87800" h="3987800">
                <a:moveTo>
                  <a:pt x="1990725" y="288925"/>
                </a:moveTo>
                <a:cubicBezTo>
                  <a:pt x="1049093" y="288925"/>
                  <a:pt x="285750" y="1052268"/>
                  <a:pt x="285750" y="1993900"/>
                </a:cubicBezTo>
                <a:cubicBezTo>
                  <a:pt x="285750" y="2935532"/>
                  <a:pt x="1049093" y="3698875"/>
                  <a:pt x="1990725" y="3698875"/>
                </a:cubicBezTo>
                <a:cubicBezTo>
                  <a:pt x="2932357" y="3698875"/>
                  <a:pt x="3695700" y="2935532"/>
                  <a:pt x="3695700" y="1993900"/>
                </a:cubicBezTo>
                <a:cubicBezTo>
                  <a:pt x="3695700" y="1052268"/>
                  <a:pt x="2932357" y="288925"/>
                  <a:pt x="1990725" y="288925"/>
                </a:cubicBezTo>
                <a:close/>
                <a:moveTo>
                  <a:pt x="1993900" y="0"/>
                </a:moveTo>
                <a:cubicBezTo>
                  <a:pt x="3095101" y="0"/>
                  <a:pt x="3987800" y="892699"/>
                  <a:pt x="3987800" y="1993900"/>
                </a:cubicBezTo>
                <a:cubicBezTo>
                  <a:pt x="3987800" y="3095101"/>
                  <a:pt x="3095101" y="3987800"/>
                  <a:pt x="1993900" y="3987800"/>
                </a:cubicBezTo>
                <a:cubicBezTo>
                  <a:pt x="892699" y="3987800"/>
                  <a:pt x="0" y="3095101"/>
                  <a:pt x="0" y="1993900"/>
                </a:cubicBezTo>
                <a:cubicBezTo>
                  <a:pt x="0" y="892699"/>
                  <a:pt x="892699" y="0"/>
                  <a:pt x="1993900" y="0"/>
                </a:cubicBezTo>
                <a:close/>
              </a:path>
            </a:pathLst>
          </a:custGeom>
          <a:solidFill>
            <a:schemeClr val="bg1">
              <a:lumMod val="95000"/>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7" name="Picture Placeholder 16"/>
          <p:cNvSpPr>
            <a:spLocks noGrp="1"/>
          </p:cNvSpPr>
          <p:nvPr>
            <p:ph type="pic" sz="quarter" idx="11" hasCustomPrompt="1"/>
          </p:nvPr>
        </p:nvSpPr>
        <p:spPr>
          <a:xfrm>
            <a:off x="-1178792" y="232229"/>
            <a:ext cx="5894103" cy="6081746"/>
          </a:xfrm>
          <a:custGeom>
            <a:avLst/>
            <a:gdLst>
              <a:gd name="connsiteX0" fmla="*/ 4029044 w 5158574"/>
              <a:gd name="connsiteY0" fmla="*/ 1027613 h 5322801"/>
              <a:gd name="connsiteX1" fmla="*/ 3726283 w 5158574"/>
              <a:gd name="connsiteY1" fmla="*/ 2447796 h 5322801"/>
              <a:gd name="connsiteX2" fmla="*/ 4751011 w 5158574"/>
              <a:gd name="connsiteY2" fmla="*/ 1027613 h 5322801"/>
              <a:gd name="connsiteX3" fmla="*/ 4029044 w 5158574"/>
              <a:gd name="connsiteY3" fmla="*/ 1027613 h 5322801"/>
              <a:gd name="connsiteX4" fmla="*/ 419207 w 5158574"/>
              <a:gd name="connsiteY4" fmla="*/ 1027613 h 5322801"/>
              <a:gd name="connsiteX5" fmla="*/ 1443935 w 5158574"/>
              <a:gd name="connsiteY5" fmla="*/ 2447796 h 5322801"/>
              <a:gd name="connsiteX6" fmla="*/ 1141174 w 5158574"/>
              <a:gd name="connsiteY6" fmla="*/ 1027613 h 5322801"/>
              <a:gd name="connsiteX7" fmla="*/ 419207 w 5158574"/>
              <a:gd name="connsiteY7" fmla="*/ 1027613 h 5322801"/>
              <a:gd name="connsiteX8" fmla="*/ 2585109 w 5158574"/>
              <a:gd name="connsiteY8" fmla="*/ 415663 h 5322801"/>
              <a:gd name="connsiteX9" fmla="*/ 1443935 w 5158574"/>
              <a:gd name="connsiteY9" fmla="*/ 819781 h 5322801"/>
              <a:gd name="connsiteX10" fmla="*/ 2585109 w 5158574"/>
              <a:gd name="connsiteY10" fmla="*/ 1327814 h 5322801"/>
              <a:gd name="connsiteX11" fmla="*/ 3726283 w 5158574"/>
              <a:gd name="connsiteY11" fmla="*/ 819781 h 5322801"/>
              <a:gd name="connsiteX12" fmla="*/ 2585109 w 5158574"/>
              <a:gd name="connsiteY12" fmla="*/ 415663 h 5322801"/>
              <a:gd name="connsiteX13" fmla="*/ 2585109 w 5158574"/>
              <a:gd name="connsiteY13" fmla="*/ 0 h 5322801"/>
              <a:gd name="connsiteX14" fmla="*/ 4029044 w 5158574"/>
              <a:gd name="connsiteY14" fmla="*/ 611949 h 5322801"/>
              <a:gd name="connsiteX15" fmla="*/ 4960615 w 5158574"/>
              <a:gd name="connsiteY15" fmla="*/ 611949 h 5322801"/>
              <a:gd name="connsiteX16" fmla="*/ 5158574 w 5158574"/>
              <a:gd name="connsiteY16" fmla="*/ 819781 h 5322801"/>
              <a:gd name="connsiteX17" fmla="*/ 3726283 w 5158574"/>
              <a:gd name="connsiteY17" fmla="*/ 2967375 h 5322801"/>
              <a:gd name="connsiteX18" fmla="*/ 2887870 w 5158574"/>
              <a:gd name="connsiteY18" fmla="*/ 3891071 h 5322801"/>
              <a:gd name="connsiteX19" fmla="*/ 2887870 w 5158574"/>
              <a:gd name="connsiteY19" fmla="*/ 4295189 h 5322801"/>
              <a:gd name="connsiteX20" fmla="*/ 3819440 w 5158574"/>
              <a:gd name="connsiteY20" fmla="*/ 4803222 h 5322801"/>
              <a:gd name="connsiteX21" fmla="*/ 2585109 w 5158574"/>
              <a:gd name="connsiteY21" fmla="*/ 5322801 h 5322801"/>
              <a:gd name="connsiteX22" fmla="*/ 1245976 w 5158574"/>
              <a:gd name="connsiteY22" fmla="*/ 4803222 h 5322801"/>
              <a:gd name="connsiteX23" fmla="*/ 2270704 w 5158574"/>
              <a:gd name="connsiteY23" fmla="*/ 4295189 h 5322801"/>
              <a:gd name="connsiteX24" fmla="*/ 2270704 w 5158574"/>
              <a:gd name="connsiteY24" fmla="*/ 3891071 h 5322801"/>
              <a:gd name="connsiteX25" fmla="*/ 1443935 w 5158574"/>
              <a:gd name="connsiteY25" fmla="*/ 2967375 h 5322801"/>
              <a:gd name="connsiteX26" fmla="*/ 0 w 5158574"/>
              <a:gd name="connsiteY26" fmla="*/ 819781 h 5322801"/>
              <a:gd name="connsiteX27" fmla="*/ 209604 w 5158574"/>
              <a:gd name="connsiteY27" fmla="*/ 611949 h 5322801"/>
              <a:gd name="connsiteX28" fmla="*/ 1141174 w 5158574"/>
              <a:gd name="connsiteY28" fmla="*/ 611949 h 5322801"/>
              <a:gd name="connsiteX29" fmla="*/ 2585109 w 5158574"/>
              <a:gd name="connsiteY29" fmla="*/ 0 h 532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158574" h="5322801">
                <a:moveTo>
                  <a:pt x="4029044" y="1027613"/>
                </a:moveTo>
                <a:cubicBezTo>
                  <a:pt x="4029044" y="1639561"/>
                  <a:pt x="3924242" y="2147595"/>
                  <a:pt x="3726283" y="2447796"/>
                </a:cubicBezTo>
                <a:cubicBezTo>
                  <a:pt x="4238647" y="2147595"/>
                  <a:pt x="4646210" y="1743477"/>
                  <a:pt x="4751011" y="1027613"/>
                </a:cubicBezTo>
                <a:cubicBezTo>
                  <a:pt x="4751011" y="1027613"/>
                  <a:pt x="4751011" y="1027613"/>
                  <a:pt x="4029044" y="1027613"/>
                </a:cubicBezTo>
                <a:close/>
                <a:moveTo>
                  <a:pt x="419207" y="1027613"/>
                </a:moveTo>
                <a:cubicBezTo>
                  <a:pt x="419207" y="1743477"/>
                  <a:pt x="931571" y="2147595"/>
                  <a:pt x="1443935" y="2447796"/>
                </a:cubicBezTo>
                <a:cubicBezTo>
                  <a:pt x="1245976" y="2147595"/>
                  <a:pt x="1141174" y="1639561"/>
                  <a:pt x="1141174" y="1027613"/>
                </a:cubicBezTo>
                <a:cubicBezTo>
                  <a:pt x="1141174" y="1027613"/>
                  <a:pt x="1141174" y="1027613"/>
                  <a:pt x="419207" y="1027613"/>
                </a:cubicBezTo>
                <a:close/>
                <a:moveTo>
                  <a:pt x="2585109" y="415663"/>
                </a:moveTo>
                <a:cubicBezTo>
                  <a:pt x="1758340" y="415663"/>
                  <a:pt x="1443935" y="715865"/>
                  <a:pt x="1443935" y="819781"/>
                </a:cubicBezTo>
                <a:cubicBezTo>
                  <a:pt x="1443935" y="923697"/>
                  <a:pt x="1758340" y="1223898"/>
                  <a:pt x="2585109" y="1327814"/>
                </a:cubicBezTo>
                <a:cubicBezTo>
                  <a:pt x="3411878" y="1223898"/>
                  <a:pt x="3726283" y="923697"/>
                  <a:pt x="3726283" y="819781"/>
                </a:cubicBezTo>
                <a:cubicBezTo>
                  <a:pt x="3726283" y="715865"/>
                  <a:pt x="3411878" y="415663"/>
                  <a:pt x="2585109" y="415663"/>
                </a:cubicBezTo>
                <a:close/>
                <a:moveTo>
                  <a:pt x="2585109" y="0"/>
                </a:moveTo>
                <a:cubicBezTo>
                  <a:pt x="3411878" y="0"/>
                  <a:pt x="3819440" y="311748"/>
                  <a:pt x="4029044" y="611949"/>
                </a:cubicBezTo>
                <a:cubicBezTo>
                  <a:pt x="4029044" y="611949"/>
                  <a:pt x="4029044" y="611949"/>
                  <a:pt x="4960615" y="611949"/>
                </a:cubicBezTo>
                <a:cubicBezTo>
                  <a:pt x="5053772" y="611949"/>
                  <a:pt x="5158574" y="715865"/>
                  <a:pt x="5158574" y="819781"/>
                </a:cubicBezTo>
                <a:cubicBezTo>
                  <a:pt x="5158574" y="2043679"/>
                  <a:pt x="4343449" y="2551712"/>
                  <a:pt x="3726283" y="2967375"/>
                </a:cubicBezTo>
                <a:cubicBezTo>
                  <a:pt x="3202275" y="3267576"/>
                  <a:pt x="2887870" y="3486954"/>
                  <a:pt x="2887870" y="3891071"/>
                </a:cubicBezTo>
                <a:lnTo>
                  <a:pt x="2887870" y="4295189"/>
                </a:lnTo>
                <a:cubicBezTo>
                  <a:pt x="3516680" y="4399105"/>
                  <a:pt x="3819440" y="4606936"/>
                  <a:pt x="3819440" y="4803222"/>
                </a:cubicBezTo>
                <a:cubicBezTo>
                  <a:pt x="3819440" y="5114969"/>
                  <a:pt x="3295432" y="5322801"/>
                  <a:pt x="2585109" y="5322801"/>
                </a:cubicBezTo>
                <a:cubicBezTo>
                  <a:pt x="1863142" y="5322801"/>
                  <a:pt x="1245976" y="5114969"/>
                  <a:pt x="1245976" y="4803222"/>
                </a:cubicBezTo>
                <a:cubicBezTo>
                  <a:pt x="1245976" y="4606936"/>
                  <a:pt x="1653538" y="4399105"/>
                  <a:pt x="2270704" y="4295189"/>
                </a:cubicBezTo>
                <a:cubicBezTo>
                  <a:pt x="2270704" y="4295189"/>
                  <a:pt x="2270704" y="4295189"/>
                  <a:pt x="2270704" y="3891071"/>
                </a:cubicBezTo>
                <a:cubicBezTo>
                  <a:pt x="2270704" y="3486954"/>
                  <a:pt x="1967944" y="3267576"/>
                  <a:pt x="1443935" y="2967375"/>
                </a:cubicBezTo>
                <a:cubicBezTo>
                  <a:pt x="721968" y="2551712"/>
                  <a:pt x="0" y="2043679"/>
                  <a:pt x="0" y="819781"/>
                </a:cubicBezTo>
                <a:cubicBezTo>
                  <a:pt x="0" y="715865"/>
                  <a:pt x="104802" y="611949"/>
                  <a:pt x="209604" y="611949"/>
                </a:cubicBezTo>
                <a:cubicBezTo>
                  <a:pt x="209604" y="611949"/>
                  <a:pt x="209604" y="611949"/>
                  <a:pt x="1141174" y="611949"/>
                </a:cubicBezTo>
                <a:cubicBezTo>
                  <a:pt x="1350778" y="311748"/>
                  <a:pt x="1758340" y="0"/>
                  <a:pt x="2585109" y="0"/>
                </a:cubicBezTo>
                <a:close/>
              </a:path>
            </a:pathLst>
          </a:custGeom>
        </p:spPr>
        <p:txBody>
          <a:bodyPr wrap="square" anchor="ctr">
            <a:no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2" name="Title 1"/>
          <p:cNvSpPr>
            <a:spLocks noGrp="1"/>
          </p:cNvSpPr>
          <p:nvPr>
            <p:ph type="title"/>
          </p:nvPr>
        </p:nvSpPr>
        <p:spPr>
          <a:xfrm>
            <a:off x="5138055" y="1305591"/>
            <a:ext cx="5118100" cy="113280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4" name="Text Placeholder 3"/>
          <p:cNvSpPr>
            <a:spLocks noGrp="1"/>
          </p:cNvSpPr>
          <p:nvPr>
            <p:ph type="body" sz="quarter" idx="12"/>
          </p:nvPr>
        </p:nvSpPr>
        <p:spPr>
          <a:xfrm>
            <a:off x="5138055" y="1012358"/>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16" name="Rectangle 15"/>
          <p:cNvSpPr/>
          <p:nvPr userDrawn="1"/>
        </p:nvSpPr>
        <p:spPr>
          <a:xfrm>
            <a:off x="0" y="1611086"/>
            <a:ext cx="1843314" cy="46590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571499" y="1841494"/>
            <a:ext cx="3768271" cy="413839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227614" y="646341"/>
            <a:ext cx="7832271" cy="587375"/>
          </a:xfrm>
          <a:prstGeom prst="rect">
            <a:avLst/>
          </a:prstGeom>
        </p:spPr>
        <p:txBody>
          <a:bodyPr/>
          <a:lstStyle>
            <a:lvl1pPr algn="l">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3227614" y="512762"/>
            <a:ext cx="711040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3342512"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6" name="Rectangle 15"/>
          <p:cNvSpPr/>
          <p:nvPr userDrawn="1"/>
        </p:nvSpPr>
        <p:spPr>
          <a:xfrm>
            <a:off x="0" y="1611086"/>
            <a:ext cx="1843314" cy="46590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698500" y="1957614"/>
            <a:ext cx="2676206" cy="3450765"/>
          </a:xfrm>
          <a:prstGeom prst="rect">
            <a:avLst/>
          </a:prstGeom>
          <a:solidFill>
            <a:schemeClr val="bg1">
              <a:lumMod val="95000"/>
            </a:schemeClr>
          </a:solidFill>
          <a:ln w="76200">
            <a:solidFill>
              <a:schemeClr val="bg1"/>
            </a:solidFill>
          </a:ln>
          <a:effectLst>
            <a:outerShdw blurRad="1270000" sx="81000" sy="81000" algn="ctr" rotWithShape="0">
              <a:prstClr val="black">
                <a:alpha val="43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1" name="Picture Placeholder 9"/>
          <p:cNvSpPr>
            <a:spLocks noGrp="1"/>
          </p:cNvSpPr>
          <p:nvPr>
            <p:ph type="pic" sz="quarter" idx="12" hasCustomPrompt="1"/>
          </p:nvPr>
        </p:nvSpPr>
        <p:spPr>
          <a:xfrm>
            <a:off x="3651425" y="2552699"/>
            <a:ext cx="2676206" cy="3450765"/>
          </a:xfrm>
          <a:prstGeom prst="rect">
            <a:avLst/>
          </a:prstGeom>
          <a:solidFill>
            <a:schemeClr val="bg1">
              <a:lumMod val="95000"/>
            </a:schemeClr>
          </a:solidFill>
          <a:ln w="76200">
            <a:solidFill>
              <a:schemeClr val="bg1"/>
            </a:solidFill>
          </a:ln>
          <a:effectLst>
            <a:outerShdw blurRad="1270000" sx="81000" sy="81000" algn="ctr" rotWithShape="0">
              <a:prstClr val="black">
                <a:alpha val="43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3" name="Parallelogram 2"/>
          <p:cNvSpPr/>
          <p:nvPr userDrawn="1"/>
        </p:nvSpPr>
        <p:spPr>
          <a:xfrm>
            <a:off x="4005943" y="1"/>
            <a:ext cx="5982788" cy="6466114"/>
          </a:xfrm>
          <a:prstGeom prst="parallelogram">
            <a:avLst>
              <a:gd name="adj" fmla="val 49826"/>
            </a:avLst>
          </a:prstGeom>
          <a:gradFill flip="none" rotWithShape="1">
            <a:gsLst>
              <a:gs pos="31000">
                <a:schemeClr val="accent1"/>
              </a:gs>
              <a:gs pos="98000">
                <a:schemeClr val="accent5">
                  <a:lumMod val="7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Picture Placeholder 9"/>
          <p:cNvSpPr>
            <a:spLocks noGrp="1"/>
          </p:cNvSpPr>
          <p:nvPr>
            <p:ph type="pic" sz="quarter" idx="11" hasCustomPrompt="1"/>
          </p:nvPr>
        </p:nvSpPr>
        <p:spPr>
          <a:xfrm>
            <a:off x="4601312" y="523413"/>
            <a:ext cx="3197215" cy="3197215"/>
          </a:xfrm>
          <a:prstGeom prst="ellipse">
            <a:avLst/>
          </a:prstGeom>
          <a:solidFill>
            <a:schemeClr val="bg1"/>
          </a:solidFill>
          <a:effectLst>
            <a:outerShdw blurRad="1270000" sx="102000" sy="102000" algn="ctr" rotWithShape="0">
              <a:prstClr val="black">
                <a:alpha val="18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1" name="Picture Placeholder 10"/>
          <p:cNvSpPr>
            <a:spLocks noGrp="1"/>
          </p:cNvSpPr>
          <p:nvPr>
            <p:ph type="pic" sz="quarter" idx="12" hasCustomPrompt="1"/>
          </p:nvPr>
        </p:nvSpPr>
        <p:spPr>
          <a:xfrm>
            <a:off x="7798527" y="1926759"/>
            <a:ext cx="2647543" cy="2647543"/>
          </a:xfrm>
          <a:prstGeom prst="ellipse">
            <a:avLst/>
          </a:prstGeom>
          <a:solidFill>
            <a:schemeClr val="bg1"/>
          </a:solidFill>
          <a:effectLst>
            <a:outerShdw blurRad="1270000" sx="102000" sy="102000" algn="ctr" rotWithShape="0">
              <a:prstClr val="black">
                <a:alpha val="18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2" name="Picture Placeholder 11"/>
          <p:cNvSpPr>
            <a:spLocks noGrp="1"/>
          </p:cNvSpPr>
          <p:nvPr>
            <p:ph type="pic" sz="quarter" idx="13" hasCustomPrompt="1"/>
          </p:nvPr>
        </p:nvSpPr>
        <p:spPr>
          <a:xfrm>
            <a:off x="5738880" y="3764601"/>
            <a:ext cx="2503784" cy="2503784"/>
          </a:xfrm>
          <a:prstGeom prst="ellipse">
            <a:avLst/>
          </a:prstGeom>
          <a:solidFill>
            <a:schemeClr val="bg1"/>
          </a:solidFill>
          <a:effectLst>
            <a:outerShdw blurRad="1270000" sx="102000" sy="102000" algn="ctr" rotWithShape="0">
              <a:prstClr val="black">
                <a:alpha val="18000"/>
              </a:prstClr>
            </a:outerShdw>
          </a:effectLst>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4" name="Rectangle 3"/>
          <p:cNvSpPr/>
          <p:nvPr userDrawn="1"/>
        </p:nvSpPr>
        <p:spPr>
          <a:xfrm>
            <a:off x="1" y="0"/>
            <a:ext cx="6096000" cy="6858000"/>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Picture Placeholder 6"/>
          <p:cNvSpPr>
            <a:spLocks noGrp="1"/>
          </p:cNvSpPr>
          <p:nvPr>
            <p:ph type="pic" sz="quarter" idx="10" hasCustomPrompt="1"/>
          </p:nvPr>
        </p:nvSpPr>
        <p:spPr>
          <a:xfrm>
            <a:off x="4064000" y="595313"/>
            <a:ext cx="4035425" cy="6262687"/>
          </a:xfrm>
          <a:prstGeom prst="rect">
            <a:avLst/>
          </a:prstGeom>
          <a:noFill/>
          <a:effectLst>
            <a:outerShdw blurRad="1270000" sx="97000" sy="97000" algn="ctr" rotWithShape="0">
              <a:prstClr val="black">
                <a:alpha val="62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800">
                <a:effectLst>
                  <a:outerShdw dist="50800" dir="5400000" sx="1000" sy="1000" algn="ctr" rotWithShape="0">
                    <a:srgbClr val="000000"/>
                  </a:outerShdw>
                </a:effectLst>
              </a:defRPr>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Drag and Drop Image Here</a:t>
            </a:r>
            <a:endParaRPr lang="en-US" dirty="0"/>
          </a:p>
        </p:txBody>
      </p:sp>
      <p:sp>
        <p:nvSpPr>
          <p:cNvPr id="10" name="Freeform: Shape 9"/>
          <p:cNvSpPr/>
          <p:nvPr userDrawn="1"/>
        </p:nvSpPr>
        <p:spPr>
          <a:xfrm>
            <a:off x="10160000" y="-1028700"/>
            <a:ext cx="2819400" cy="281940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8912225" y="5830661"/>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8102600" y="2107406"/>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11056257" y="3885406"/>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631372" y="2917031"/>
            <a:ext cx="1211490" cy="121149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Freeform: Shape 14"/>
          <p:cNvSpPr/>
          <p:nvPr userDrawn="1"/>
        </p:nvSpPr>
        <p:spPr>
          <a:xfrm>
            <a:off x="3048001" y="5830661"/>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1631950" y="-809625"/>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1452789" y="2028485"/>
            <a:ext cx="2465612" cy="2465612"/>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Freeform: Shape 17"/>
          <p:cNvSpPr/>
          <p:nvPr userDrawn="1"/>
        </p:nvSpPr>
        <p:spPr>
          <a:xfrm>
            <a:off x="-396874" y="6048375"/>
            <a:ext cx="1619250" cy="1619250"/>
          </a:xfrm>
          <a:custGeom>
            <a:avLst/>
            <a:gdLst>
              <a:gd name="connsiteX0" fmla="*/ 1409700 w 2819400"/>
              <a:gd name="connsiteY0" fmla="*/ 466725 h 2819400"/>
              <a:gd name="connsiteX1" fmla="*/ 466725 w 2819400"/>
              <a:gd name="connsiteY1" fmla="*/ 1409700 h 2819400"/>
              <a:gd name="connsiteX2" fmla="*/ 1409700 w 2819400"/>
              <a:gd name="connsiteY2" fmla="*/ 2352675 h 2819400"/>
              <a:gd name="connsiteX3" fmla="*/ 2352675 w 2819400"/>
              <a:gd name="connsiteY3" fmla="*/ 1409700 h 2819400"/>
              <a:gd name="connsiteX4" fmla="*/ 1409700 w 2819400"/>
              <a:gd name="connsiteY4" fmla="*/ 466725 h 2819400"/>
              <a:gd name="connsiteX5" fmla="*/ 1409700 w 2819400"/>
              <a:gd name="connsiteY5" fmla="*/ 0 h 2819400"/>
              <a:gd name="connsiteX6" fmla="*/ 2819400 w 2819400"/>
              <a:gd name="connsiteY6" fmla="*/ 1409700 h 2819400"/>
              <a:gd name="connsiteX7" fmla="*/ 1409700 w 2819400"/>
              <a:gd name="connsiteY7" fmla="*/ 2819400 h 2819400"/>
              <a:gd name="connsiteX8" fmla="*/ 0 w 2819400"/>
              <a:gd name="connsiteY8" fmla="*/ 1409700 h 2819400"/>
              <a:gd name="connsiteX9" fmla="*/ 1409700 w 2819400"/>
              <a:gd name="connsiteY9" fmla="*/ 0 h 281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9400" h="2819400">
                <a:moveTo>
                  <a:pt x="1409700" y="466725"/>
                </a:moveTo>
                <a:cubicBezTo>
                  <a:pt x="888909" y="466725"/>
                  <a:pt x="466725" y="888909"/>
                  <a:pt x="466725" y="1409700"/>
                </a:cubicBezTo>
                <a:cubicBezTo>
                  <a:pt x="466725" y="1930491"/>
                  <a:pt x="888909" y="2352675"/>
                  <a:pt x="1409700" y="2352675"/>
                </a:cubicBezTo>
                <a:cubicBezTo>
                  <a:pt x="1930491" y="2352675"/>
                  <a:pt x="2352675" y="1930491"/>
                  <a:pt x="2352675" y="1409700"/>
                </a:cubicBezTo>
                <a:cubicBezTo>
                  <a:pt x="2352675" y="888909"/>
                  <a:pt x="1930491" y="466725"/>
                  <a:pt x="1409700" y="466725"/>
                </a:cubicBezTo>
                <a:close/>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Rectangle 3"/>
          <p:cNvSpPr/>
          <p:nvPr userDrawn="1"/>
        </p:nvSpPr>
        <p:spPr>
          <a:xfrm>
            <a:off x="6096000" y="0"/>
            <a:ext cx="6096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Picture Placeholder 6"/>
          <p:cNvSpPr>
            <a:spLocks noGrp="1"/>
          </p:cNvSpPr>
          <p:nvPr>
            <p:ph type="pic" sz="quarter" idx="10" hasCustomPrompt="1"/>
          </p:nvPr>
        </p:nvSpPr>
        <p:spPr>
          <a:xfrm>
            <a:off x="4064000" y="914400"/>
            <a:ext cx="4035425" cy="5564777"/>
          </a:xfrm>
          <a:prstGeom prst="rect">
            <a:avLst/>
          </a:prstGeom>
          <a:noFill/>
          <a:effectLst>
            <a:outerShdw blurRad="1270000" sx="97000" sy="97000" algn="ctr" rotWithShape="0">
              <a:prstClr val="black">
                <a:alpha val="62000"/>
              </a:prstClr>
            </a:outerShdw>
          </a:effectLst>
        </p:spPr>
        <p:txBody>
          <a:bodyPr anchor="ct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effectLst>
                  <a:outerShdw dist="50800" dir="5400000" sx="1000" sy="1000" algn="ctr" rotWithShape="0">
                    <a:srgbClr val="000000"/>
                  </a:outerShdw>
                </a:effectLst>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1" name="Text Placeholder 3"/>
          <p:cNvSpPr>
            <a:spLocks noGrp="1"/>
          </p:cNvSpPr>
          <p:nvPr>
            <p:ph type="body" sz="quarter" idx="11"/>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4" name="Rectangle 3"/>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2286453"/>
            <a:ext cx="3434443" cy="192268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571500" y="203676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
        <p:nvSpPr>
          <p:cNvPr id="14" name="Speech Bubble: Rectangle with Corners Rounded 13"/>
          <p:cNvSpPr/>
          <p:nvPr userDrawn="1"/>
        </p:nvSpPr>
        <p:spPr>
          <a:xfrm>
            <a:off x="4572001" y="430101"/>
            <a:ext cx="6052457" cy="1375879"/>
          </a:xfrm>
          <a:prstGeom prst="wedgeRoundRectCallout">
            <a:avLst>
              <a:gd name="adj1" fmla="val 39299"/>
              <a:gd name="adj2" fmla="val 62797"/>
              <a:gd name="adj3" fmla="val 16667"/>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11"/>
          <p:cNvSpPr>
            <a:spLocks noGrp="1"/>
          </p:cNvSpPr>
          <p:nvPr>
            <p:ph type="pic" sz="quarter" idx="11" hasCustomPrompt="1"/>
          </p:nvPr>
        </p:nvSpPr>
        <p:spPr>
          <a:xfrm>
            <a:off x="4753313" y="610932"/>
            <a:ext cx="1001713" cy="1001713"/>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
        <p:nvSpPr>
          <p:cNvPr id="17" name="Speech Bubble: Rectangle with Corners Rounded 16"/>
          <p:cNvSpPr/>
          <p:nvPr userDrawn="1"/>
        </p:nvSpPr>
        <p:spPr>
          <a:xfrm>
            <a:off x="5239659" y="2490716"/>
            <a:ext cx="6052457" cy="1375879"/>
          </a:xfrm>
          <a:prstGeom prst="wedgeRoundRectCallout">
            <a:avLst>
              <a:gd name="adj1" fmla="val -37680"/>
              <a:gd name="adj2" fmla="val 63074"/>
              <a:gd name="adj3" fmla="val 16667"/>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Picture Placeholder 11"/>
          <p:cNvSpPr>
            <a:spLocks noGrp="1"/>
          </p:cNvSpPr>
          <p:nvPr>
            <p:ph type="pic" sz="quarter" idx="12" hasCustomPrompt="1"/>
          </p:nvPr>
        </p:nvSpPr>
        <p:spPr>
          <a:xfrm>
            <a:off x="9985781" y="2671547"/>
            <a:ext cx="1001713" cy="1001713"/>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
        <p:nvSpPr>
          <p:cNvPr id="22" name="Speech Bubble: Rectangle with Corners Rounded 21"/>
          <p:cNvSpPr/>
          <p:nvPr userDrawn="1"/>
        </p:nvSpPr>
        <p:spPr>
          <a:xfrm>
            <a:off x="4572001" y="4457846"/>
            <a:ext cx="6052457" cy="1375879"/>
          </a:xfrm>
          <a:prstGeom prst="wedgeRoundRectCallout">
            <a:avLst>
              <a:gd name="adj1" fmla="val 39299"/>
              <a:gd name="adj2" fmla="val 62797"/>
              <a:gd name="adj3" fmla="val 16667"/>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Picture Placeholder 11"/>
          <p:cNvSpPr>
            <a:spLocks noGrp="1"/>
          </p:cNvSpPr>
          <p:nvPr>
            <p:ph type="pic" sz="quarter" idx="13" hasCustomPrompt="1"/>
          </p:nvPr>
        </p:nvSpPr>
        <p:spPr>
          <a:xfrm>
            <a:off x="4753313" y="4638677"/>
            <a:ext cx="1001713" cy="1001713"/>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showMasterSp="0" userDrawn="1">
  <p:cSld name="38_Custom Layout">
    <p:spTree>
      <p:nvGrpSpPr>
        <p:cNvPr id="1" name=""/>
        <p:cNvGrpSpPr/>
        <p:nvPr/>
      </p:nvGrpSpPr>
      <p:grpSpPr>
        <a:xfrm>
          <a:off x="0" y="0"/>
          <a:ext cx="0" cy="0"/>
          <a:chOff x="0" y="0"/>
          <a:chExt cx="0" cy="0"/>
        </a:xfrm>
      </p:grpSpPr>
      <p:sp>
        <p:nvSpPr>
          <p:cNvPr id="3" name="Picture Placeholder 4"/>
          <p:cNvSpPr>
            <a:spLocks noGrp="1"/>
          </p:cNvSpPr>
          <p:nvPr>
            <p:ph type="pic" sz="quarter" idx="10" hasCustomPrompt="1"/>
          </p:nvPr>
        </p:nvSpPr>
        <p:spPr>
          <a:xfrm>
            <a:off x="4673600" y="-1"/>
            <a:ext cx="7518400" cy="6858001"/>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4859678" y="575865"/>
            <a:ext cx="2431111" cy="243312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Picture Placeholder 3"/>
          <p:cNvSpPr>
            <a:spLocks noGrp="1"/>
          </p:cNvSpPr>
          <p:nvPr>
            <p:ph type="pic" sz="quarter" idx="11" hasCustomPrompt="1"/>
          </p:nvPr>
        </p:nvSpPr>
        <p:spPr>
          <a:xfrm>
            <a:off x="7973006" y="575865"/>
            <a:ext cx="2431111" cy="243312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3"/>
          <p:cNvSpPr>
            <a:spLocks noGrp="1"/>
          </p:cNvSpPr>
          <p:nvPr>
            <p:ph type="pic" sz="quarter" idx="12" hasCustomPrompt="1"/>
          </p:nvPr>
        </p:nvSpPr>
        <p:spPr>
          <a:xfrm>
            <a:off x="4859678" y="3600556"/>
            <a:ext cx="2431111" cy="243312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7" name="Picture Placeholder 3"/>
          <p:cNvSpPr>
            <a:spLocks noGrp="1"/>
          </p:cNvSpPr>
          <p:nvPr>
            <p:ph type="pic" sz="quarter" idx="13" hasCustomPrompt="1"/>
          </p:nvPr>
        </p:nvSpPr>
        <p:spPr>
          <a:xfrm>
            <a:off x="7973006" y="3600556"/>
            <a:ext cx="2431111" cy="243312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8" name="Title 1"/>
          <p:cNvSpPr>
            <a:spLocks noGrp="1"/>
          </p:cNvSpPr>
          <p:nvPr>
            <p:ph type="title"/>
          </p:nvPr>
        </p:nvSpPr>
        <p:spPr>
          <a:xfrm>
            <a:off x="571500" y="2219992"/>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9" name="Text Placeholder 3"/>
          <p:cNvSpPr>
            <a:spLocks noGrp="1"/>
          </p:cNvSpPr>
          <p:nvPr>
            <p:ph type="body" sz="quarter" idx="14"/>
          </p:nvPr>
        </p:nvSpPr>
        <p:spPr>
          <a:xfrm>
            <a:off x="571500" y="1926759"/>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11" name="Rectangle 10"/>
          <p:cNvSpPr/>
          <p:nvPr userDrawn="1"/>
        </p:nvSpPr>
        <p:spPr>
          <a:xfrm>
            <a:off x="0" y="1428299"/>
            <a:ext cx="1711234" cy="4436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1882179" y="2398926"/>
            <a:ext cx="1892390" cy="1891013"/>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Freeform: Shape 13"/>
          <p:cNvSpPr/>
          <p:nvPr userDrawn="1"/>
        </p:nvSpPr>
        <p:spPr>
          <a:xfrm>
            <a:off x="1630378" y="2154905"/>
            <a:ext cx="2389868" cy="2389868"/>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Picture Placeholder 9"/>
          <p:cNvSpPr>
            <a:spLocks noGrp="1"/>
          </p:cNvSpPr>
          <p:nvPr>
            <p:ph type="pic" sz="quarter" idx="12" hasCustomPrompt="1"/>
          </p:nvPr>
        </p:nvSpPr>
        <p:spPr>
          <a:xfrm>
            <a:off x="8236526" y="2373759"/>
            <a:ext cx="1892390" cy="1891013"/>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Freeform: Shape 15"/>
          <p:cNvSpPr/>
          <p:nvPr userDrawn="1"/>
        </p:nvSpPr>
        <p:spPr>
          <a:xfrm>
            <a:off x="7984725" y="2129738"/>
            <a:ext cx="2389868" cy="2389868"/>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Picture Placeholder 9"/>
          <p:cNvSpPr>
            <a:spLocks noGrp="1"/>
          </p:cNvSpPr>
          <p:nvPr>
            <p:ph type="pic" sz="quarter" idx="13" hasCustomPrompt="1"/>
          </p:nvPr>
        </p:nvSpPr>
        <p:spPr>
          <a:xfrm>
            <a:off x="4812584" y="2169224"/>
            <a:ext cx="2393953" cy="2392211"/>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Freeform: Shape 19"/>
          <p:cNvSpPr/>
          <p:nvPr userDrawn="1"/>
        </p:nvSpPr>
        <p:spPr>
          <a:xfrm>
            <a:off x="4490844" y="1853689"/>
            <a:ext cx="3023283" cy="3023283"/>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showMasterSp="0" userDrawn="1">
  <p:cSld name="2_Title Slide">
    <p:spTree>
      <p:nvGrpSpPr>
        <p:cNvPr id="1" name=""/>
        <p:cNvGrpSpPr/>
        <p:nvPr/>
      </p:nvGrpSpPr>
      <p:grpSpPr>
        <a:xfrm>
          <a:off x="0" y="0"/>
          <a:ext cx="0" cy="0"/>
          <a:chOff x="0" y="0"/>
          <a:chExt cx="0" cy="0"/>
        </a:xfrm>
      </p:grpSpPr>
      <p:grpSp>
        <p:nvGrpSpPr>
          <p:cNvPr id="7" name="Group 6"/>
          <p:cNvGrpSpPr/>
          <p:nvPr userDrawn="1"/>
        </p:nvGrpSpPr>
        <p:grpSpPr>
          <a:xfrm>
            <a:off x="0" y="-4762"/>
            <a:ext cx="12192000" cy="6867522"/>
            <a:chOff x="0" y="-4762"/>
            <a:chExt cx="12192000" cy="6867522"/>
          </a:xfrm>
        </p:grpSpPr>
        <p:sp>
          <p:nvSpPr>
            <p:cNvPr id="8" name="Freeform: Shape 7"/>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2" name="Freeform: Shape 11"/>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Freeform: Shape 14"/>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 name="Picture Placeholder 2"/>
          <p:cNvSpPr>
            <a:spLocks noGrp="1"/>
          </p:cNvSpPr>
          <p:nvPr>
            <p:ph type="pic" sz="quarter" idx="10" hasCustomPrompt="1"/>
          </p:nvPr>
        </p:nvSpPr>
        <p:spPr>
          <a:xfrm>
            <a:off x="3051048" y="2220686"/>
            <a:ext cx="3044952" cy="463731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Picture Placeholder 2"/>
          <p:cNvSpPr>
            <a:spLocks noGrp="1"/>
          </p:cNvSpPr>
          <p:nvPr>
            <p:ph type="pic" sz="quarter" idx="11" hasCustomPrompt="1"/>
          </p:nvPr>
        </p:nvSpPr>
        <p:spPr>
          <a:xfrm>
            <a:off x="0" y="0"/>
            <a:ext cx="3044952" cy="463731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Picture Placeholder 2"/>
          <p:cNvSpPr>
            <a:spLocks noGrp="1"/>
          </p:cNvSpPr>
          <p:nvPr>
            <p:ph type="pic" sz="quarter" idx="12" hasCustomPrompt="1"/>
          </p:nvPr>
        </p:nvSpPr>
        <p:spPr>
          <a:xfrm>
            <a:off x="9147048" y="2220686"/>
            <a:ext cx="3044952" cy="463731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2"/>
          <p:cNvSpPr>
            <a:spLocks noGrp="1"/>
          </p:cNvSpPr>
          <p:nvPr>
            <p:ph type="pic" sz="quarter" idx="13" hasCustomPrompt="1"/>
          </p:nvPr>
        </p:nvSpPr>
        <p:spPr>
          <a:xfrm>
            <a:off x="6096000" y="0"/>
            <a:ext cx="3044952" cy="463731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showMasterSp="0" userDrawn="1">
  <p:cSld name="3_Title Slide">
    <p:spTree>
      <p:nvGrpSpPr>
        <p:cNvPr id="1" name=""/>
        <p:cNvGrpSpPr/>
        <p:nvPr/>
      </p:nvGrpSpPr>
      <p:grpSpPr>
        <a:xfrm>
          <a:off x="0" y="0"/>
          <a:ext cx="0" cy="0"/>
          <a:chOff x="0" y="0"/>
          <a:chExt cx="0" cy="0"/>
        </a:xfrm>
      </p:grpSpPr>
      <p:grpSp>
        <p:nvGrpSpPr>
          <p:cNvPr id="7" name="Group 6"/>
          <p:cNvGrpSpPr/>
          <p:nvPr userDrawn="1"/>
        </p:nvGrpSpPr>
        <p:grpSpPr>
          <a:xfrm>
            <a:off x="0" y="-4762"/>
            <a:ext cx="12192000" cy="6867522"/>
            <a:chOff x="0" y="-4762"/>
            <a:chExt cx="12192000" cy="6867522"/>
          </a:xfrm>
        </p:grpSpPr>
        <p:sp>
          <p:nvSpPr>
            <p:cNvPr id="8" name="Freeform: Shape 7"/>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2" name="Freeform: Shape 11"/>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Freeform: Shape 12"/>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Freeform: Shape 13"/>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Freeform: Shape 14"/>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Freeform: Shape 15"/>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Freeform: Shape 16"/>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4" name="Picture Placeholder 2"/>
          <p:cNvSpPr>
            <a:spLocks noGrp="1"/>
          </p:cNvSpPr>
          <p:nvPr>
            <p:ph type="pic" sz="quarter" idx="11" hasCustomPrompt="1"/>
          </p:nvPr>
        </p:nvSpPr>
        <p:spPr>
          <a:xfrm>
            <a:off x="0" y="0"/>
            <a:ext cx="3044952" cy="686276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2"/>
          <p:cNvSpPr>
            <a:spLocks noGrp="1"/>
          </p:cNvSpPr>
          <p:nvPr>
            <p:ph type="pic" sz="quarter" idx="13" hasCustomPrompt="1"/>
          </p:nvPr>
        </p:nvSpPr>
        <p:spPr>
          <a:xfrm>
            <a:off x="6096000" y="0"/>
            <a:ext cx="3044952" cy="686276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marL="171450" indent="-171450" algn="ctr">
              <a:buFont typeface="Arial" panose="020B0604020202020204" pitchFamily="34" charset="0"/>
              <a:buChar char="•"/>
            </a:pP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1153085" y="1790527"/>
            <a:ext cx="1289746" cy="1289746"/>
          </a:xfrm>
          <a:prstGeom prst="ellipse">
            <a:avLst/>
          </a:prstGeom>
        </p:spPr>
        <p:txBody>
          <a:bodyPr/>
          <a:lstStyle>
            <a:lvl1pPr marL="0" indent="0">
              <a:buFont typeface="Arial" panose="020B0604020202020204" pitchFamily="34" charset="0"/>
              <a:buNone/>
              <a:defRPr sz="2000"/>
            </a:lvl1pPr>
          </a:lstStyle>
          <a:p>
            <a:r>
              <a:rPr lang="en-US" dirty="0"/>
              <a:t>Pict</a:t>
            </a:r>
            <a:endParaRPr lang="en-US" dirty="0"/>
          </a:p>
        </p:txBody>
      </p:sp>
      <p:sp>
        <p:nvSpPr>
          <p:cNvPr id="20" name="Freeform: Shape 19"/>
          <p:cNvSpPr/>
          <p:nvPr userDrawn="1"/>
        </p:nvSpPr>
        <p:spPr>
          <a:xfrm>
            <a:off x="970100" y="1609413"/>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Picture Placeholder 9"/>
          <p:cNvSpPr>
            <a:spLocks noGrp="1"/>
          </p:cNvSpPr>
          <p:nvPr>
            <p:ph type="pic" sz="quarter" idx="12" hasCustomPrompt="1"/>
          </p:nvPr>
        </p:nvSpPr>
        <p:spPr>
          <a:xfrm>
            <a:off x="3970308" y="1790527"/>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r>
              <a:rPr lang="en-US" dirty="0"/>
              <a:t>Pict</a:t>
            </a:r>
            <a:endParaRPr lang="en-US" dirty="0"/>
          </a:p>
        </p:txBody>
      </p:sp>
      <p:sp>
        <p:nvSpPr>
          <p:cNvPr id="22" name="Freeform: Shape 21"/>
          <p:cNvSpPr/>
          <p:nvPr userDrawn="1"/>
        </p:nvSpPr>
        <p:spPr>
          <a:xfrm>
            <a:off x="3787323" y="1609413"/>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Picture Placeholder 9"/>
          <p:cNvSpPr>
            <a:spLocks noGrp="1"/>
          </p:cNvSpPr>
          <p:nvPr>
            <p:ph type="pic" sz="quarter" idx="13" hasCustomPrompt="1"/>
          </p:nvPr>
        </p:nvSpPr>
        <p:spPr>
          <a:xfrm>
            <a:off x="6787531" y="1790527"/>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4" name="Freeform: Shape 23"/>
          <p:cNvSpPr/>
          <p:nvPr userDrawn="1"/>
        </p:nvSpPr>
        <p:spPr>
          <a:xfrm>
            <a:off x="6604546" y="1609413"/>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Picture Placeholder 9"/>
          <p:cNvSpPr>
            <a:spLocks noGrp="1"/>
          </p:cNvSpPr>
          <p:nvPr>
            <p:ph type="pic" sz="quarter" idx="14" hasCustomPrompt="1"/>
          </p:nvPr>
        </p:nvSpPr>
        <p:spPr>
          <a:xfrm>
            <a:off x="9604754" y="1790527"/>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6" name="Freeform: Shape 25"/>
          <p:cNvSpPr/>
          <p:nvPr userDrawn="1"/>
        </p:nvSpPr>
        <p:spPr>
          <a:xfrm>
            <a:off x="9421769" y="1609413"/>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 name="Picture Placeholder 9"/>
          <p:cNvSpPr>
            <a:spLocks noGrp="1"/>
          </p:cNvSpPr>
          <p:nvPr>
            <p:ph type="pic" sz="quarter" idx="15" hasCustomPrompt="1"/>
          </p:nvPr>
        </p:nvSpPr>
        <p:spPr>
          <a:xfrm>
            <a:off x="1153085" y="4239123"/>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p:txBody>
      </p:sp>
      <p:sp>
        <p:nvSpPr>
          <p:cNvPr id="36" name="Freeform: Shape 35"/>
          <p:cNvSpPr/>
          <p:nvPr userDrawn="1"/>
        </p:nvSpPr>
        <p:spPr>
          <a:xfrm>
            <a:off x="970100" y="4058009"/>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solidFill>
                <a:prstClr val="white"/>
              </a:solidFill>
            </a:endParaRPr>
          </a:p>
        </p:txBody>
      </p:sp>
      <p:sp>
        <p:nvSpPr>
          <p:cNvPr id="37" name="Picture Placeholder 9"/>
          <p:cNvSpPr>
            <a:spLocks noGrp="1"/>
          </p:cNvSpPr>
          <p:nvPr>
            <p:ph type="pic" sz="quarter" idx="16" hasCustomPrompt="1"/>
          </p:nvPr>
        </p:nvSpPr>
        <p:spPr>
          <a:xfrm>
            <a:off x="3970308" y="4239123"/>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38" name="Freeform: Shape 37"/>
          <p:cNvSpPr/>
          <p:nvPr userDrawn="1"/>
        </p:nvSpPr>
        <p:spPr>
          <a:xfrm>
            <a:off x="3787323" y="4058009"/>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solidFill>
                <a:prstClr val="white"/>
              </a:solidFill>
            </a:endParaRPr>
          </a:p>
        </p:txBody>
      </p:sp>
      <p:sp>
        <p:nvSpPr>
          <p:cNvPr id="39" name="Picture Placeholder 9"/>
          <p:cNvSpPr>
            <a:spLocks noGrp="1"/>
          </p:cNvSpPr>
          <p:nvPr>
            <p:ph type="pic" sz="quarter" idx="17" hasCustomPrompt="1"/>
          </p:nvPr>
        </p:nvSpPr>
        <p:spPr>
          <a:xfrm>
            <a:off x="6787531" y="4239123"/>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40" name="Freeform: Shape 39"/>
          <p:cNvSpPr/>
          <p:nvPr userDrawn="1"/>
        </p:nvSpPr>
        <p:spPr>
          <a:xfrm>
            <a:off x="6604546" y="4058009"/>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solidFill>
                <a:prstClr val="white"/>
              </a:solidFill>
            </a:endParaRPr>
          </a:p>
        </p:txBody>
      </p:sp>
      <p:sp>
        <p:nvSpPr>
          <p:cNvPr id="41" name="Picture Placeholder 9"/>
          <p:cNvSpPr>
            <a:spLocks noGrp="1"/>
          </p:cNvSpPr>
          <p:nvPr>
            <p:ph type="pic" sz="quarter" idx="18" hasCustomPrompt="1"/>
          </p:nvPr>
        </p:nvSpPr>
        <p:spPr>
          <a:xfrm>
            <a:off x="9604754" y="4239123"/>
            <a:ext cx="1289746" cy="1289746"/>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sz="2000"/>
            </a:lvl1pPr>
          </a:lstStyle>
          <a:p>
            <a:pPr marL="457200" marR="0" lvl="0" indent="-45720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42" name="Freeform: Shape 41"/>
          <p:cNvSpPr/>
          <p:nvPr userDrawn="1"/>
        </p:nvSpPr>
        <p:spPr>
          <a:xfrm>
            <a:off x="9421769" y="4058009"/>
            <a:ext cx="1655716" cy="1655716"/>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solidFill>
                <a:prstClr val="white"/>
              </a:solidFil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0" name="Picture Placeholder 9"/>
          <p:cNvSpPr>
            <a:spLocks noGrp="1"/>
          </p:cNvSpPr>
          <p:nvPr>
            <p:ph type="pic" sz="quarter" idx="11" hasCustomPrompt="1"/>
          </p:nvPr>
        </p:nvSpPr>
        <p:spPr>
          <a:xfrm>
            <a:off x="4082564" y="1960307"/>
            <a:ext cx="1683955" cy="1682730"/>
          </a:xfrm>
          <a:prstGeom prst="ellipse">
            <a:avLst/>
          </a:prstGeom>
        </p:spPr>
        <p:txBody>
          <a:bodyPr/>
          <a:lstStyle>
            <a:lvl1pPr marL="0" indent="0">
              <a:buFont typeface="+mj-lt"/>
              <a:buNone/>
              <a:defRPr/>
            </a:lvl1pPr>
          </a:lstStyle>
          <a:p>
            <a:r>
              <a:rPr lang="en-US" dirty="0"/>
              <a:t>Pict</a:t>
            </a:r>
            <a:endParaRPr lang="en-US" dirty="0"/>
          </a:p>
        </p:txBody>
      </p:sp>
      <p:sp>
        <p:nvSpPr>
          <p:cNvPr id="14" name="Freeform: Shape 13"/>
          <p:cNvSpPr/>
          <p:nvPr userDrawn="1"/>
        </p:nvSpPr>
        <p:spPr>
          <a:xfrm>
            <a:off x="3861223" y="1737800"/>
            <a:ext cx="2126639" cy="2126639"/>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Picture Placeholder 9"/>
          <p:cNvSpPr>
            <a:spLocks noGrp="1"/>
          </p:cNvSpPr>
          <p:nvPr>
            <p:ph type="pic" sz="quarter" idx="12" hasCustomPrompt="1"/>
          </p:nvPr>
        </p:nvSpPr>
        <p:spPr>
          <a:xfrm>
            <a:off x="4082564" y="4255637"/>
            <a:ext cx="1683955" cy="1682730"/>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a:lvl1pPr>
          </a:lstStyle>
          <a:p>
            <a:pPr marL="514350" marR="0" lvl="0" indent="-51435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2" name="Freeform: Shape 21"/>
          <p:cNvSpPr/>
          <p:nvPr userDrawn="1"/>
        </p:nvSpPr>
        <p:spPr>
          <a:xfrm>
            <a:off x="3861223" y="4033130"/>
            <a:ext cx="2126639" cy="2126639"/>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Picture Placeholder 9"/>
          <p:cNvSpPr>
            <a:spLocks noGrp="1"/>
          </p:cNvSpPr>
          <p:nvPr>
            <p:ph type="pic" sz="quarter" idx="13" hasCustomPrompt="1"/>
          </p:nvPr>
        </p:nvSpPr>
        <p:spPr>
          <a:xfrm>
            <a:off x="6430544" y="1960307"/>
            <a:ext cx="1683955" cy="1682730"/>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a:lvl1pPr>
          </a:lstStyle>
          <a:p>
            <a:pPr marL="514350" marR="0" lvl="0" indent="-51435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4" name="Freeform: Shape 23"/>
          <p:cNvSpPr/>
          <p:nvPr userDrawn="1"/>
        </p:nvSpPr>
        <p:spPr>
          <a:xfrm>
            <a:off x="6209203" y="1737800"/>
            <a:ext cx="2126639" cy="2126639"/>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Picture Placeholder 9"/>
          <p:cNvSpPr>
            <a:spLocks noGrp="1"/>
          </p:cNvSpPr>
          <p:nvPr>
            <p:ph type="pic" sz="quarter" idx="14" hasCustomPrompt="1"/>
          </p:nvPr>
        </p:nvSpPr>
        <p:spPr>
          <a:xfrm>
            <a:off x="6430544" y="4255637"/>
            <a:ext cx="1683955" cy="1682730"/>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a:lvl1pPr>
          </a:lstStyle>
          <a:p>
            <a:pPr marL="514350" marR="0" lvl="0" indent="-514350" algn="l" defTabSz="914400" rtl="0" eaLnBrk="1" fontAlgn="auto" latinLnBrk="0" hangingPunct="1">
              <a:lnSpc>
                <a:spcPct val="90000"/>
              </a:lnSpc>
              <a:spcBef>
                <a:spcPts val="1000"/>
              </a:spcBef>
              <a:spcAft>
                <a:spcPts val="0"/>
              </a:spcAft>
              <a:buClrTx/>
              <a:buSzTx/>
              <a:defRPr/>
            </a:pPr>
            <a:r>
              <a:rPr lang="en-US" dirty="0"/>
              <a:t>Pict</a:t>
            </a:r>
            <a:endParaRPr lang="en-US" dirty="0"/>
          </a:p>
          <a:p>
            <a:endParaRPr lang="en-US" dirty="0"/>
          </a:p>
        </p:txBody>
      </p:sp>
      <p:sp>
        <p:nvSpPr>
          <p:cNvPr id="26" name="Freeform: Shape 25"/>
          <p:cNvSpPr/>
          <p:nvPr userDrawn="1"/>
        </p:nvSpPr>
        <p:spPr>
          <a:xfrm>
            <a:off x="6209203" y="4033130"/>
            <a:ext cx="2126639" cy="2126639"/>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1" y="0"/>
            <a:ext cx="6096000"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mj-lt"/>
              <a:buNone/>
              <a:defRPr/>
            </a:lvl1pPr>
          </a:lstStyle>
          <a:p>
            <a:pPr marL="514350" marR="0" lvl="0" indent="-514350" algn="l" defTabSz="914400" rtl="0" eaLnBrk="1" fontAlgn="auto" latinLnBrk="0" hangingPunct="1">
              <a:lnSpc>
                <a:spcPct val="90000"/>
              </a:lnSpc>
              <a:spcBef>
                <a:spcPts val="1000"/>
              </a:spcBef>
              <a:spcAft>
                <a:spcPts val="0"/>
              </a:spcAft>
              <a:buClrTx/>
              <a:buSzTx/>
              <a:defRPr/>
            </a:pPr>
            <a:r>
              <a:rPr lang="en-US" dirty="0"/>
              <a:t>Drag and Drop Image Here</a:t>
            </a:r>
            <a:endParaRPr lang="en-US" dirty="0"/>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4" name="Rectangle 3"/>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itle 1"/>
          <p:cNvSpPr>
            <a:spLocks noGrp="1"/>
          </p:cNvSpPr>
          <p:nvPr>
            <p:ph type="title"/>
          </p:nvPr>
        </p:nvSpPr>
        <p:spPr>
          <a:xfrm>
            <a:off x="571500" y="1351925"/>
            <a:ext cx="3434443" cy="192268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1" name="Text Placeholder 3"/>
          <p:cNvSpPr>
            <a:spLocks noGrp="1"/>
          </p:cNvSpPr>
          <p:nvPr>
            <p:ph type="body" sz="quarter" idx="10"/>
          </p:nvPr>
        </p:nvSpPr>
        <p:spPr>
          <a:xfrm>
            <a:off x="571500" y="1102234"/>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
        <p:nvSpPr>
          <p:cNvPr id="2" name="Rectangle: Rounded Corners 1"/>
          <p:cNvSpPr/>
          <p:nvPr userDrawn="1"/>
        </p:nvSpPr>
        <p:spPr>
          <a:xfrm>
            <a:off x="4261447" y="1085205"/>
            <a:ext cx="2261412" cy="4573960"/>
          </a:xfrm>
          <a:prstGeom prst="roundRect">
            <a:avLst>
              <a:gd name="adj" fmla="val 3692"/>
            </a:avLst>
          </a:prstGeom>
          <a:solidFill>
            <a:schemeClr val="bg1"/>
          </a:solidFill>
          <a:ln>
            <a:noFill/>
          </a:ln>
          <a:effectLst>
            <a:outerShdw blurRad="12700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11"/>
          <p:cNvSpPr>
            <a:spLocks noGrp="1"/>
          </p:cNvSpPr>
          <p:nvPr>
            <p:ph type="pic" sz="quarter" idx="11" hasCustomPrompt="1"/>
          </p:nvPr>
        </p:nvSpPr>
        <p:spPr>
          <a:xfrm>
            <a:off x="4605293" y="1507273"/>
            <a:ext cx="1577932" cy="1577932"/>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
        <p:nvSpPr>
          <p:cNvPr id="16" name="Rectangle: Rounded Corners 15"/>
          <p:cNvSpPr/>
          <p:nvPr userDrawn="1"/>
        </p:nvSpPr>
        <p:spPr>
          <a:xfrm>
            <a:off x="6743390" y="1085205"/>
            <a:ext cx="2261412" cy="4573960"/>
          </a:xfrm>
          <a:prstGeom prst="roundRect">
            <a:avLst>
              <a:gd name="adj" fmla="val 3692"/>
            </a:avLst>
          </a:prstGeom>
          <a:solidFill>
            <a:schemeClr val="bg1"/>
          </a:solidFill>
          <a:ln>
            <a:noFill/>
          </a:ln>
          <a:effectLst>
            <a:outerShdw blurRad="12700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Picture Placeholder 11"/>
          <p:cNvSpPr>
            <a:spLocks noGrp="1"/>
          </p:cNvSpPr>
          <p:nvPr>
            <p:ph type="pic" sz="quarter" idx="12" hasCustomPrompt="1"/>
          </p:nvPr>
        </p:nvSpPr>
        <p:spPr>
          <a:xfrm>
            <a:off x="7087236" y="1507273"/>
            <a:ext cx="1577932" cy="1577932"/>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
        <p:nvSpPr>
          <p:cNvPr id="20" name="Rectangle: Rounded Corners 19"/>
          <p:cNvSpPr/>
          <p:nvPr userDrawn="1"/>
        </p:nvSpPr>
        <p:spPr>
          <a:xfrm>
            <a:off x="9221202" y="1085205"/>
            <a:ext cx="2261412" cy="4573960"/>
          </a:xfrm>
          <a:prstGeom prst="roundRect">
            <a:avLst>
              <a:gd name="adj" fmla="val 3692"/>
            </a:avLst>
          </a:prstGeom>
          <a:solidFill>
            <a:schemeClr val="bg1"/>
          </a:solidFill>
          <a:ln>
            <a:noFill/>
          </a:ln>
          <a:effectLst>
            <a:outerShdw blurRad="12700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Picture Placeholder 11"/>
          <p:cNvSpPr>
            <a:spLocks noGrp="1"/>
          </p:cNvSpPr>
          <p:nvPr>
            <p:ph type="pic" sz="quarter" idx="13" hasCustomPrompt="1"/>
          </p:nvPr>
        </p:nvSpPr>
        <p:spPr>
          <a:xfrm>
            <a:off x="9565048" y="1507273"/>
            <a:ext cx="1577932" cy="1577932"/>
          </a:xfrm>
          <a:prstGeom prst="ellipse">
            <a:avLst/>
          </a:prstGeom>
          <a:solidFill>
            <a:schemeClr val="bg1">
              <a:lumMod val="95000"/>
            </a:schemeClr>
          </a:solidFill>
        </p:spPr>
        <p:txBody>
          <a:bodyPr/>
          <a:lstStyle>
            <a:lvl1pPr marL="0" indent="0">
              <a:buNone/>
              <a:defRPr sz="1400"/>
            </a:lvl1pPr>
          </a:lstStyle>
          <a:p>
            <a:r>
              <a:rPr lang="en-US" dirty="0"/>
              <a:t>Pict</a:t>
            </a:r>
            <a:endParaRPr lang="en-US"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TextBox 8"/>
          <p:cNvSpPr txBox="1"/>
          <p:nvPr userDrawn="1"/>
        </p:nvSpPr>
        <p:spPr>
          <a:xfrm rot="16200000">
            <a:off x="9908168"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3" name="Rectangle 2"/>
          <p:cNvSpPr/>
          <p:nvPr userDrawn="1"/>
        </p:nvSpPr>
        <p:spPr>
          <a:xfrm>
            <a:off x="4136" y="2979868"/>
            <a:ext cx="12192000" cy="3878132"/>
          </a:xfrm>
          <a:prstGeom prst="rect">
            <a:avLst/>
          </a:prstGeom>
          <a:gradFill>
            <a:gsLst>
              <a:gs pos="14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8" name="Group 17"/>
          <p:cNvGrpSpPr/>
          <p:nvPr userDrawn="1"/>
        </p:nvGrpSpPr>
        <p:grpSpPr>
          <a:xfrm>
            <a:off x="571500" y="1778866"/>
            <a:ext cx="2402004" cy="2402004"/>
            <a:chOff x="1220118" y="2343274"/>
            <a:chExt cx="2450851" cy="2450851"/>
          </a:xfrm>
        </p:grpSpPr>
        <p:sp>
          <p:nvSpPr>
            <p:cNvPr id="19" name="Oval 18"/>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Oval 19"/>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Oval 26"/>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10" name="Picture Placeholder 9"/>
          <p:cNvSpPr>
            <a:spLocks noGrp="1"/>
          </p:cNvSpPr>
          <p:nvPr>
            <p:ph type="pic" sz="quarter" idx="11" hasCustomPrompt="1"/>
          </p:nvPr>
        </p:nvSpPr>
        <p:spPr>
          <a:xfrm>
            <a:off x="1078254" y="2286125"/>
            <a:ext cx="1388496" cy="1387486"/>
          </a:xfrm>
          <a:prstGeom prst="ellipse">
            <a:avLst/>
          </a:prstGeom>
          <a:solidFill>
            <a:schemeClr val="bg1">
              <a:lumMod val="85000"/>
            </a:schemeClr>
          </a:solidFill>
        </p:spPr>
        <p:txBody>
          <a:bodyPr/>
          <a:lstStyle>
            <a:lvl1pPr marL="0" indent="0">
              <a:buNone/>
              <a:defRPr/>
            </a:lvl1pPr>
          </a:lstStyle>
          <a:p>
            <a:r>
              <a:rPr lang="en-US" dirty="0"/>
              <a:t>Pict</a:t>
            </a:r>
            <a:endParaRPr lang="en-US" dirty="0"/>
          </a:p>
        </p:txBody>
      </p:sp>
      <p:grpSp>
        <p:nvGrpSpPr>
          <p:cNvPr id="28" name="Group 27"/>
          <p:cNvGrpSpPr/>
          <p:nvPr userDrawn="1"/>
        </p:nvGrpSpPr>
        <p:grpSpPr>
          <a:xfrm>
            <a:off x="3447703" y="1778866"/>
            <a:ext cx="2402004" cy="2402004"/>
            <a:chOff x="1220118" y="2343274"/>
            <a:chExt cx="2450851" cy="2450851"/>
          </a:xfrm>
        </p:grpSpPr>
        <p:sp>
          <p:nvSpPr>
            <p:cNvPr id="29" name="Oval 28"/>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 name="Oval 29"/>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Oval 30"/>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32" name="Picture Placeholder 9"/>
          <p:cNvSpPr>
            <a:spLocks noGrp="1"/>
          </p:cNvSpPr>
          <p:nvPr>
            <p:ph type="pic" sz="quarter" idx="12" hasCustomPrompt="1"/>
          </p:nvPr>
        </p:nvSpPr>
        <p:spPr>
          <a:xfrm>
            <a:off x="3954457" y="2286125"/>
            <a:ext cx="1388496" cy="1387486"/>
          </a:xfrm>
          <a:prstGeom prst="ellipse">
            <a:avLst/>
          </a:prstGeom>
          <a:solidFill>
            <a:schemeClr val="bg1">
              <a:lumMod val="85000"/>
            </a:schemeClr>
          </a:solidFill>
        </p:spPr>
        <p:txBody>
          <a:bodyPr/>
          <a:lstStyle>
            <a:lvl1pPr marL="0" indent="0">
              <a:buNone/>
              <a:defRPr/>
            </a:lvl1pPr>
          </a:lstStyle>
          <a:p>
            <a:r>
              <a:rPr lang="en-US" dirty="0"/>
              <a:t>Pict</a:t>
            </a:r>
            <a:endParaRPr lang="en-US" dirty="0"/>
          </a:p>
        </p:txBody>
      </p:sp>
      <p:grpSp>
        <p:nvGrpSpPr>
          <p:cNvPr id="33" name="Group 32"/>
          <p:cNvGrpSpPr/>
          <p:nvPr userDrawn="1"/>
        </p:nvGrpSpPr>
        <p:grpSpPr>
          <a:xfrm>
            <a:off x="6323906" y="1778866"/>
            <a:ext cx="2402004" cy="2402004"/>
            <a:chOff x="1220118" y="2343274"/>
            <a:chExt cx="2450851" cy="2450851"/>
          </a:xfrm>
        </p:grpSpPr>
        <p:sp>
          <p:nvSpPr>
            <p:cNvPr id="34" name="Oval 33"/>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 name="Oval 34"/>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 name="Oval 35"/>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37" name="Picture Placeholder 9"/>
          <p:cNvSpPr>
            <a:spLocks noGrp="1"/>
          </p:cNvSpPr>
          <p:nvPr>
            <p:ph type="pic" sz="quarter" idx="13" hasCustomPrompt="1"/>
          </p:nvPr>
        </p:nvSpPr>
        <p:spPr>
          <a:xfrm>
            <a:off x="6830660" y="2286125"/>
            <a:ext cx="1388496" cy="1387486"/>
          </a:xfrm>
          <a:prstGeom prst="ellipse">
            <a:avLst/>
          </a:prstGeom>
          <a:solidFill>
            <a:schemeClr val="bg1">
              <a:lumMod val="85000"/>
            </a:schemeClr>
          </a:solidFill>
        </p:spPr>
        <p:txBody>
          <a:bodyPr/>
          <a:lstStyle>
            <a:lvl1pPr marL="0" indent="0">
              <a:buNone/>
              <a:defRPr/>
            </a:lvl1pPr>
          </a:lstStyle>
          <a:p>
            <a:r>
              <a:rPr lang="en-US" dirty="0"/>
              <a:t>Pict</a:t>
            </a:r>
            <a:endParaRPr lang="en-US" dirty="0"/>
          </a:p>
        </p:txBody>
      </p:sp>
      <p:grpSp>
        <p:nvGrpSpPr>
          <p:cNvPr id="38" name="Group 37"/>
          <p:cNvGrpSpPr/>
          <p:nvPr userDrawn="1"/>
        </p:nvGrpSpPr>
        <p:grpSpPr>
          <a:xfrm>
            <a:off x="9200109" y="1778866"/>
            <a:ext cx="2402004" cy="2402004"/>
            <a:chOff x="1220118" y="2343274"/>
            <a:chExt cx="2450851" cy="2450851"/>
          </a:xfrm>
        </p:grpSpPr>
        <p:sp>
          <p:nvSpPr>
            <p:cNvPr id="39" name="Oval 38"/>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 name="Oval 39"/>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 name="Oval 40"/>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42" name="Picture Placeholder 9"/>
          <p:cNvSpPr>
            <a:spLocks noGrp="1"/>
          </p:cNvSpPr>
          <p:nvPr>
            <p:ph type="pic" sz="quarter" idx="14" hasCustomPrompt="1"/>
          </p:nvPr>
        </p:nvSpPr>
        <p:spPr>
          <a:xfrm>
            <a:off x="9706863" y="2286125"/>
            <a:ext cx="1388496" cy="1387486"/>
          </a:xfrm>
          <a:prstGeom prst="ellipse">
            <a:avLst/>
          </a:prstGeom>
          <a:solidFill>
            <a:schemeClr val="bg1">
              <a:lumMod val="85000"/>
            </a:schemeClr>
          </a:solidFill>
        </p:spPr>
        <p:txBody>
          <a:bodyPr/>
          <a:lstStyle>
            <a:lvl1pPr marL="0" indent="0">
              <a:buNone/>
              <a:defRPr/>
            </a:lvl1pPr>
          </a:lstStyle>
          <a:p>
            <a:r>
              <a:rPr lang="en-US" dirty="0"/>
              <a:t>Pict</a:t>
            </a:r>
            <a:endParaRPr lang="en-US" dirty="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2" name="Picture Placeholder 11"/>
          <p:cNvSpPr>
            <a:spLocks noGrp="1"/>
          </p:cNvSpPr>
          <p:nvPr>
            <p:ph type="pic" sz="quarter" idx="11" hasCustomPrompt="1"/>
          </p:nvPr>
        </p:nvSpPr>
        <p:spPr>
          <a:xfrm>
            <a:off x="1003634" y="2077175"/>
            <a:ext cx="2328454" cy="232845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Picture Placeholder 11"/>
          <p:cNvSpPr>
            <a:spLocks noGrp="1"/>
          </p:cNvSpPr>
          <p:nvPr>
            <p:ph type="pic" sz="quarter" idx="12" hasCustomPrompt="1"/>
          </p:nvPr>
        </p:nvSpPr>
        <p:spPr>
          <a:xfrm>
            <a:off x="3637368" y="2077175"/>
            <a:ext cx="2328454" cy="232845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11"/>
          <p:cNvSpPr>
            <a:spLocks noGrp="1"/>
          </p:cNvSpPr>
          <p:nvPr>
            <p:ph type="pic" sz="quarter" idx="13" hasCustomPrompt="1"/>
          </p:nvPr>
        </p:nvSpPr>
        <p:spPr>
          <a:xfrm>
            <a:off x="6271102" y="2077175"/>
            <a:ext cx="2328454" cy="232845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11"/>
          <p:cNvSpPr>
            <a:spLocks noGrp="1"/>
          </p:cNvSpPr>
          <p:nvPr>
            <p:ph type="pic" sz="quarter" idx="14" hasCustomPrompt="1"/>
          </p:nvPr>
        </p:nvSpPr>
        <p:spPr>
          <a:xfrm>
            <a:off x="8904836" y="2077175"/>
            <a:ext cx="2328454" cy="2328454"/>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10" name="Rectangle: Rounded Corners 9"/>
          <p:cNvSpPr/>
          <p:nvPr userDrawn="1"/>
        </p:nvSpPr>
        <p:spPr>
          <a:xfrm>
            <a:off x="4702193" y="2226748"/>
            <a:ext cx="3047968" cy="104111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Oval 13"/>
          <p:cNvSpPr/>
          <p:nvPr userDrawn="1"/>
        </p:nvSpPr>
        <p:spPr>
          <a:xfrm>
            <a:off x="4286637" y="2074428"/>
            <a:ext cx="1350767" cy="1350767"/>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hasCustomPrompt="1"/>
          </p:nvPr>
        </p:nvSpPr>
        <p:spPr>
          <a:xfrm>
            <a:off x="5637404" y="2505847"/>
            <a:ext cx="1956866" cy="390525"/>
          </a:xfrm>
          <a:prstGeom prst="rect">
            <a:avLst/>
          </a:prstGeom>
        </p:spPr>
        <p:txBody>
          <a:bodyPr/>
          <a:lstStyle>
            <a:lvl1pPr marL="0" indent="0" algn="l">
              <a:buNone/>
              <a:defRPr sz="1400" b="1" i="0" spc="0">
                <a:solidFill>
                  <a:schemeClr val="bg1"/>
                </a:solidFill>
                <a:latin typeface="Montserrat" panose="00000500000000000000" pitchFamily="50" charset="0"/>
                <a:cs typeface="Segoe UI" panose="020B0502040204020203" pitchFamily="34" charset="0"/>
              </a:defRPr>
            </a:lvl1pPr>
          </a:lstStyle>
          <a:p>
            <a:pPr lvl="0"/>
            <a:r>
              <a:rPr lang="en-US" dirty="0"/>
              <a:t>Enter the name</a:t>
            </a:r>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2" name="Picture Placeholder 11"/>
          <p:cNvSpPr>
            <a:spLocks noGrp="1"/>
          </p:cNvSpPr>
          <p:nvPr>
            <p:ph type="pic" sz="quarter" idx="11" hasCustomPrompt="1"/>
          </p:nvPr>
        </p:nvSpPr>
        <p:spPr>
          <a:xfrm>
            <a:off x="4399489" y="2184830"/>
            <a:ext cx="1129965" cy="1129965"/>
          </a:xfrm>
          <a:prstGeom prst="ellipse">
            <a:avLst/>
          </a:prstGeom>
        </p:spPr>
        <p:txBody>
          <a:bodyPr/>
          <a:lstStyle>
            <a:lvl1pPr marL="0" indent="0">
              <a:buNone/>
              <a:defRPr sz="1600"/>
            </a:lvl1pPr>
          </a:lstStyle>
          <a:p>
            <a:r>
              <a:rPr lang="en-US" dirty="0"/>
              <a:t>Pict</a:t>
            </a:r>
            <a:endParaRPr lang="en-US" dirty="0"/>
          </a:p>
        </p:txBody>
      </p:sp>
      <p:sp>
        <p:nvSpPr>
          <p:cNvPr id="3" name="Rectangle 2"/>
          <p:cNvSpPr/>
          <p:nvPr userDrawn="1"/>
        </p:nvSpPr>
        <p:spPr>
          <a:xfrm>
            <a:off x="0" y="5956300"/>
            <a:ext cx="12192000" cy="901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Text Placeholder 3"/>
          <p:cNvSpPr>
            <a:spLocks noGrp="1"/>
          </p:cNvSpPr>
          <p:nvPr>
            <p:ph type="body" sz="quarter" idx="13" hasCustomPrompt="1"/>
          </p:nvPr>
        </p:nvSpPr>
        <p:spPr>
          <a:xfrm>
            <a:off x="5637404" y="2796850"/>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19" name="Rectangle: Rounded Corners 18"/>
          <p:cNvSpPr/>
          <p:nvPr userDrawn="1"/>
        </p:nvSpPr>
        <p:spPr>
          <a:xfrm>
            <a:off x="879539" y="4417983"/>
            <a:ext cx="3047968" cy="104111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Oval 19"/>
          <p:cNvSpPr/>
          <p:nvPr userDrawn="1"/>
        </p:nvSpPr>
        <p:spPr>
          <a:xfrm>
            <a:off x="463983" y="4265663"/>
            <a:ext cx="1350767" cy="1350767"/>
          </a:xfrm>
          <a:prstGeom prst="ellipse">
            <a:avLst/>
          </a:prstGeom>
          <a:solidFill>
            <a:schemeClr val="accent4"/>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3" name="Text Placeholder 3"/>
          <p:cNvSpPr>
            <a:spLocks noGrp="1"/>
          </p:cNvSpPr>
          <p:nvPr>
            <p:ph type="body" sz="quarter" idx="14" hasCustomPrompt="1"/>
          </p:nvPr>
        </p:nvSpPr>
        <p:spPr>
          <a:xfrm>
            <a:off x="1814750" y="4697082"/>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24" name="Picture Placeholder 11"/>
          <p:cNvSpPr>
            <a:spLocks noGrp="1"/>
          </p:cNvSpPr>
          <p:nvPr>
            <p:ph type="pic" sz="quarter" idx="15" hasCustomPrompt="1"/>
          </p:nvPr>
        </p:nvSpPr>
        <p:spPr>
          <a:xfrm>
            <a:off x="576835" y="4376065"/>
            <a:ext cx="1129965" cy="1129965"/>
          </a:xfrm>
          <a:prstGeom prst="ellipse">
            <a:avLst/>
          </a:prstGeom>
        </p:spPr>
        <p:txBody>
          <a:bodyPr/>
          <a:lstStyle>
            <a:lvl1pPr marL="0" indent="0">
              <a:buNone/>
              <a:defRPr sz="1600"/>
            </a:lvl1pPr>
          </a:lstStyle>
          <a:p>
            <a:r>
              <a:rPr lang="en-US" dirty="0"/>
              <a:t>Pict</a:t>
            </a:r>
            <a:endParaRPr lang="en-US" dirty="0"/>
          </a:p>
        </p:txBody>
      </p:sp>
      <p:sp>
        <p:nvSpPr>
          <p:cNvPr id="25" name="Text Placeholder 3"/>
          <p:cNvSpPr>
            <a:spLocks noGrp="1"/>
          </p:cNvSpPr>
          <p:nvPr>
            <p:ph type="body" sz="quarter" idx="16" hasCustomPrompt="1"/>
          </p:nvPr>
        </p:nvSpPr>
        <p:spPr>
          <a:xfrm>
            <a:off x="1814750" y="4988085"/>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26" name="Rectangle: Rounded Corners 25"/>
          <p:cNvSpPr/>
          <p:nvPr userDrawn="1"/>
        </p:nvSpPr>
        <p:spPr>
          <a:xfrm>
            <a:off x="4702193" y="4417983"/>
            <a:ext cx="3047968" cy="1041117"/>
          </a:xfrm>
          <a:prstGeom prst="roundRect">
            <a:avLst>
              <a:gd name="adj" fmla="val 5000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Oval 26"/>
          <p:cNvSpPr/>
          <p:nvPr userDrawn="1"/>
        </p:nvSpPr>
        <p:spPr>
          <a:xfrm>
            <a:off x="4286637" y="4265663"/>
            <a:ext cx="1350767" cy="1350767"/>
          </a:xfrm>
          <a:prstGeom prst="ellipse">
            <a:avLst/>
          </a:prstGeom>
          <a:solidFill>
            <a:schemeClr val="accent4">
              <a:lumMod val="75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8" name="Text Placeholder 3"/>
          <p:cNvSpPr>
            <a:spLocks noGrp="1"/>
          </p:cNvSpPr>
          <p:nvPr>
            <p:ph type="body" sz="quarter" idx="17" hasCustomPrompt="1"/>
          </p:nvPr>
        </p:nvSpPr>
        <p:spPr>
          <a:xfrm>
            <a:off x="5637404" y="4697082"/>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29" name="Picture Placeholder 11"/>
          <p:cNvSpPr>
            <a:spLocks noGrp="1"/>
          </p:cNvSpPr>
          <p:nvPr>
            <p:ph type="pic" sz="quarter" idx="18" hasCustomPrompt="1"/>
          </p:nvPr>
        </p:nvSpPr>
        <p:spPr>
          <a:xfrm>
            <a:off x="4399489" y="4376065"/>
            <a:ext cx="1129965" cy="1129965"/>
          </a:xfrm>
          <a:prstGeom prst="ellipse">
            <a:avLst/>
          </a:prstGeom>
        </p:spPr>
        <p:txBody>
          <a:bodyPr/>
          <a:lstStyle>
            <a:lvl1pPr marL="0" indent="0">
              <a:buNone/>
              <a:defRPr sz="1600"/>
            </a:lvl1pPr>
          </a:lstStyle>
          <a:p>
            <a:r>
              <a:rPr lang="en-US" dirty="0"/>
              <a:t>Pict</a:t>
            </a:r>
            <a:endParaRPr lang="en-US" dirty="0"/>
          </a:p>
        </p:txBody>
      </p:sp>
      <p:sp>
        <p:nvSpPr>
          <p:cNvPr id="30" name="Text Placeholder 3"/>
          <p:cNvSpPr>
            <a:spLocks noGrp="1"/>
          </p:cNvSpPr>
          <p:nvPr>
            <p:ph type="body" sz="quarter" idx="19" hasCustomPrompt="1"/>
          </p:nvPr>
        </p:nvSpPr>
        <p:spPr>
          <a:xfrm>
            <a:off x="5637404" y="4988085"/>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31" name="Rectangle: Rounded Corners 30"/>
          <p:cNvSpPr/>
          <p:nvPr userDrawn="1"/>
        </p:nvSpPr>
        <p:spPr>
          <a:xfrm>
            <a:off x="8524847" y="4417983"/>
            <a:ext cx="3047968" cy="104111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 name="Oval 31"/>
          <p:cNvSpPr/>
          <p:nvPr userDrawn="1"/>
        </p:nvSpPr>
        <p:spPr>
          <a:xfrm>
            <a:off x="8109291" y="4265663"/>
            <a:ext cx="1350767" cy="1350767"/>
          </a:xfrm>
          <a:prstGeom prst="ellipse">
            <a:avLst/>
          </a:prstGeom>
          <a:solidFill>
            <a:schemeClr val="accent4"/>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33" name="Text Placeholder 3"/>
          <p:cNvSpPr>
            <a:spLocks noGrp="1"/>
          </p:cNvSpPr>
          <p:nvPr>
            <p:ph type="body" sz="quarter" idx="20" hasCustomPrompt="1"/>
          </p:nvPr>
        </p:nvSpPr>
        <p:spPr>
          <a:xfrm>
            <a:off x="9460058" y="4697082"/>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34" name="Picture Placeholder 11"/>
          <p:cNvSpPr>
            <a:spLocks noGrp="1"/>
          </p:cNvSpPr>
          <p:nvPr>
            <p:ph type="pic" sz="quarter" idx="21" hasCustomPrompt="1"/>
          </p:nvPr>
        </p:nvSpPr>
        <p:spPr>
          <a:xfrm>
            <a:off x="8222143" y="4376065"/>
            <a:ext cx="1129965" cy="1129965"/>
          </a:xfrm>
          <a:prstGeom prst="ellipse">
            <a:avLst/>
          </a:prstGeom>
        </p:spPr>
        <p:txBody>
          <a:bodyPr/>
          <a:lstStyle>
            <a:lvl1pPr marL="0" indent="0">
              <a:buNone/>
              <a:defRPr sz="1600"/>
            </a:lvl1pPr>
          </a:lstStyle>
          <a:p>
            <a:r>
              <a:rPr lang="en-US" dirty="0"/>
              <a:t>Pict</a:t>
            </a:r>
            <a:endParaRPr lang="en-US" dirty="0"/>
          </a:p>
        </p:txBody>
      </p:sp>
      <p:sp>
        <p:nvSpPr>
          <p:cNvPr id="35" name="Text Placeholder 3"/>
          <p:cNvSpPr>
            <a:spLocks noGrp="1"/>
          </p:cNvSpPr>
          <p:nvPr>
            <p:ph type="body" sz="quarter" idx="22" hasCustomPrompt="1"/>
          </p:nvPr>
        </p:nvSpPr>
        <p:spPr>
          <a:xfrm>
            <a:off x="9460058" y="4988085"/>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13" name="Arrow: Down 12"/>
          <p:cNvSpPr/>
          <p:nvPr userDrawn="1"/>
        </p:nvSpPr>
        <p:spPr>
          <a:xfrm>
            <a:off x="5927649" y="3367490"/>
            <a:ext cx="375847" cy="950868"/>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 name="Arrow: Down 35"/>
          <p:cNvSpPr/>
          <p:nvPr userDrawn="1"/>
        </p:nvSpPr>
        <p:spPr>
          <a:xfrm>
            <a:off x="2215599" y="3688080"/>
            <a:ext cx="375847" cy="630278"/>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Rectangle 14"/>
          <p:cNvSpPr/>
          <p:nvPr userDrawn="1"/>
        </p:nvSpPr>
        <p:spPr>
          <a:xfrm>
            <a:off x="2317675" y="3688080"/>
            <a:ext cx="7817004" cy="17666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 name="Arrow: Down 36"/>
          <p:cNvSpPr/>
          <p:nvPr userDrawn="1"/>
        </p:nvSpPr>
        <p:spPr>
          <a:xfrm>
            <a:off x="9860908" y="3688080"/>
            <a:ext cx="375847" cy="630278"/>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 name="Rectangle 37"/>
          <p:cNvSpPr/>
          <p:nvPr userDrawn="1"/>
        </p:nvSpPr>
        <p:spPr>
          <a:xfrm rot="5400000">
            <a:off x="1767767" y="6130223"/>
            <a:ext cx="1269207"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 name="Rectangle 38"/>
          <p:cNvSpPr/>
          <p:nvPr userDrawn="1"/>
        </p:nvSpPr>
        <p:spPr>
          <a:xfrm rot="5400000">
            <a:off x="5480174" y="6126233"/>
            <a:ext cx="1269207"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 name="Rectangle 39"/>
          <p:cNvSpPr/>
          <p:nvPr userDrawn="1"/>
        </p:nvSpPr>
        <p:spPr>
          <a:xfrm rot="5400000">
            <a:off x="9414227" y="6126233"/>
            <a:ext cx="1269207"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 name="Text Placeholder 3"/>
          <p:cNvSpPr>
            <a:spLocks noGrp="1"/>
          </p:cNvSpPr>
          <p:nvPr>
            <p:ph type="body" sz="quarter" idx="23"/>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sp>
        <p:nvSpPr>
          <p:cNvPr id="3" name="Rectangle 2"/>
          <p:cNvSpPr/>
          <p:nvPr userDrawn="1"/>
        </p:nvSpPr>
        <p:spPr>
          <a:xfrm>
            <a:off x="10653486" y="0"/>
            <a:ext cx="1538514" cy="152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Arrow: Down 6"/>
          <p:cNvSpPr/>
          <p:nvPr userDrawn="1"/>
        </p:nvSpPr>
        <p:spPr>
          <a:xfrm>
            <a:off x="2214446" y="-1"/>
            <a:ext cx="375847" cy="941009"/>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Arrow: Down 7"/>
          <p:cNvSpPr/>
          <p:nvPr userDrawn="1"/>
        </p:nvSpPr>
        <p:spPr>
          <a:xfrm>
            <a:off x="5926853" y="-1"/>
            <a:ext cx="375847" cy="941009"/>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Arrow: Down 8"/>
          <p:cNvSpPr/>
          <p:nvPr userDrawn="1"/>
        </p:nvSpPr>
        <p:spPr>
          <a:xfrm>
            <a:off x="9860906" y="-1"/>
            <a:ext cx="375847" cy="941009"/>
          </a:xfrm>
          <a:prstGeom prst="down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Rounded Corners 19"/>
          <p:cNvSpPr/>
          <p:nvPr userDrawn="1"/>
        </p:nvSpPr>
        <p:spPr>
          <a:xfrm>
            <a:off x="879539" y="1130940"/>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Oval 20"/>
          <p:cNvSpPr/>
          <p:nvPr userDrawn="1"/>
        </p:nvSpPr>
        <p:spPr>
          <a:xfrm>
            <a:off x="463983" y="978620"/>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2" name="Text Placeholder 3"/>
          <p:cNvSpPr>
            <a:spLocks noGrp="1"/>
          </p:cNvSpPr>
          <p:nvPr>
            <p:ph type="body" sz="quarter" idx="14" hasCustomPrompt="1"/>
          </p:nvPr>
        </p:nvSpPr>
        <p:spPr>
          <a:xfrm>
            <a:off x="1814750" y="1410039"/>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23" name="Picture Placeholder 11"/>
          <p:cNvSpPr>
            <a:spLocks noGrp="1"/>
          </p:cNvSpPr>
          <p:nvPr>
            <p:ph type="pic" sz="quarter" idx="15" hasCustomPrompt="1"/>
          </p:nvPr>
        </p:nvSpPr>
        <p:spPr>
          <a:xfrm>
            <a:off x="576835" y="1089022"/>
            <a:ext cx="1129965" cy="1129965"/>
          </a:xfrm>
          <a:prstGeom prst="ellipse">
            <a:avLst/>
          </a:prstGeom>
        </p:spPr>
        <p:txBody>
          <a:bodyPr/>
          <a:lstStyle>
            <a:lvl1pPr marL="0" indent="0">
              <a:buNone/>
              <a:defRPr sz="1600"/>
            </a:lvl1pPr>
          </a:lstStyle>
          <a:p>
            <a:r>
              <a:rPr lang="en-US" dirty="0"/>
              <a:t>Pict</a:t>
            </a:r>
            <a:endParaRPr lang="en-US" dirty="0"/>
          </a:p>
        </p:txBody>
      </p:sp>
      <p:sp>
        <p:nvSpPr>
          <p:cNvPr id="24" name="Text Placeholder 3"/>
          <p:cNvSpPr>
            <a:spLocks noGrp="1"/>
          </p:cNvSpPr>
          <p:nvPr>
            <p:ph type="body" sz="quarter" idx="16" hasCustomPrompt="1"/>
          </p:nvPr>
        </p:nvSpPr>
        <p:spPr>
          <a:xfrm>
            <a:off x="1814750" y="1701042"/>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25" name="Rectangle: Rounded Corners 24"/>
          <p:cNvSpPr/>
          <p:nvPr userDrawn="1"/>
        </p:nvSpPr>
        <p:spPr>
          <a:xfrm>
            <a:off x="4702193" y="1130940"/>
            <a:ext cx="3047968" cy="1041117"/>
          </a:xfrm>
          <a:prstGeom prst="roundRect">
            <a:avLst>
              <a:gd name="adj" fmla="val 5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Oval 25"/>
          <p:cNvSpPr/>
          <p:nvPr userDrawn="1"/>
        </p:nvSpPr>
        <p:spPr>
          <a:xfrm>
            <a:off x="4286637" y="978620"/>
            <a:ext cx="1350767" cy="1350767"/>
          </a:xfrm>
          <a:prstGeom prst="ellipse">
            <a:avLst/>
          </a:prstGeom>
          <a:solidFill>
            <a:schemeClr val="accent2">
              <a:lumMod val="50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27" name="Text Placeholder 3"/>
          <p:cNvSpPr>
            <a:spLocks noGrp="1"/>
          </p:cNvSpPr>
          <p:nvPr>
            <p:ph type="body" sz="quarter" idx="17" hasCustomPrompt="1"/>
          </p:nvPr>
        </p:nvSpPr>
        <p:spPr>
          <a:xfrm>
            <a:off x="5637404" y="1410039"/>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28" name="Picture Placeholder 11"/>
          <p:cNvSpPr>
            <a:spLocks noGrp="1"/>
          </p:cNvSpPr>
          <p:nvPr>
            <p:ph type="pic" sz="quarter" idx="18" hasCustomPrompt="1"/>
          </p:nvPr>
        </p:nvSpPr>
        <p:spPr>
          <a:xfrm>
            <a:off x="4399489" y="1089022"/>
            <a:ext cx="1129965" cy="1129965"/>
          </a:xfrm>
          <a:prstGeom prst="ellipse">
            <a:avLst/>
          </a:prstGeom>
        </p:spPr>
        <p:txBody>
          <a:bodyPr/>
          <a:lstStyle>
            <a:lvl1pPr marL="0" indent="0">
              <a:buNone/>
              <a:defRPr sz="1600"/>
            </a:lvl1pPr>
          </a:lstStyle>
          <a:p>
            <a:r>
              <a:rPr lang="en-US" dirty="0"/>
              <a:t>Pict</a:t>
            </a:r>
            <a:endParaRPr lang="en-US" dirty="0"/>
          </a:p>
        </p:txBody>
      </p:sp>
      <p:sp>
        <p:nvSpPr>
          <p:cNvPr id="29" name="Text Placeholder 3"/>
          <p:cNvSpPr>
            <a:spLocks noGrp="1"/>
          </p:cNvSpPr>
          <p:nvPr>
            <p:ph type="body" sz="quarter" idx="19" hasCustomPrompt="1"/>
          </p:nvPr>
        </p:nvSpPr>
        <p:spPr>
          <a:xfrm>
            <a:off x="5637404" y="1701042"/>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30" name="Rectangle: Rounded Corners 29"/>
          <p:cNvSpPr/>
          <p:nvPr userDrawn="1"/>
        </p:nvSpPr>
        <p:spPr>
          <a:xfrm>
            <a:off x="8524847" y="1130940"/>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Oval 30"/>
          <p:cNvSpPr/>
          <p:nvPr userDrawn="1"/>
        </p:nvSpPr>
        <p:spPr>
          <a:xfrm>
            <a:off x="8109291" y="978620"/>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32" name="Text Placeholder 3"/>
          <p:cNvSpPr>
            <a:spLocks noGrp="1"/>
          </p:cNvSpPr>
          <p:nvPr>
            <p:ph type="body" sz="quarter" idx="20" hasCustomPrompt="1"/>
          </p:nvPr>
        </p:nvSpPr>
        <p:spPr>
          <a:xfrm>
            <a:off x="9460058" y="1410039"/>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33" name="Picture Placeholder 11"/>
          <p:cNvSpPr>
            <a:spLocks noGrp="1"/>
          </p:cNvSpPr>
          <p:nvPr>
            <p:ph type="pic" sz="quarter" idx="21" hasCustomPrompt="1"/>
          </p:nvPr>
        </p:nvSpPr>
        <p:spPr>
          <a:xfrm>
            <a:off x="8222143" y="1089022"/>
            <a:ext cx="1129965" cy="1129965"/>
          </a:xfrm>
          <a:prstGeom prst="ellipse">
            <a:avLst/>
          </a:prstGeom>
        </p:spPr>
        <p:txBody>
          <a:bodyPr/>
          <a:lstStyle>
            <a:lvl1pPr marL="0" indent="0">
              <a:buNone/>
              <a:defRPr sz="1600"/>
            </a:lvl1pPr>
          </a:lstStyle>
          <a:p>
            <a:r>
              <a:rPr lang="en-US" dirty="0"/>
              <a:t>Pict</a:t>
            </a:r>
            <a:endParaRPr lang="en-US" dirty="0"/>
          </a:p>
        </p:txBody>
      </p:sp>
      <p:sp>
        <p:nvSpPr>
          <p:cNvPr id="34" name="Text Placeholder 3"/>
          <p:cNvSpPr>
            <a:spLocks noGrp="1"/>
          </p:cNvSpPr>
          <p:nvPr>
            <p:ph type="body" sz="quarter" idx="22" hasCustomPrompt="1"/>
          </p:nvPr>
        </p:nvSpPr>
        <p:spPr>
          <a:xfrm>
            <a:off x="9460058" y="1701042"/>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35" name="Rectangle: Rounded Corners 34"/>
          <p:cNvSpPr/>
          <p:nvPr userDrawn="1"/>
        </p:nvSpPr>
        <p:spPr>
          <a:xfrm>
            <a:off x="879539" y="2998197"/>
            <a:ext cx="3047968" cy="1041117"/>
          </a:xfrm>
          <a:prstGeom prst="roundRect">
            <a:avLst>
              <a:gd name="adj" fmla="val 5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 name="Oval 35"/>
          <p:cNvSpPr/>
          <p:nvPr userDrawn="1"/>
        </p:nvSpPr>
        <p:spPr>
          <a:xfrm>
            <a:off x="463983" y="2845877"/>
            <a:ext cx="1350767" cy="1350767"/>
          </a:xfrm>
          <a:prstGeom prst="ellipse">
            <a:avLst/>
          </a:prstGeom>
          <a:solidFill>
            <a:schemeClr val="accent2">
              <a:lumMod val="50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37" name="Text Placeholder 3"/>
          <p:cNvSpPr>
            <a:spLocks noGrp="1"/>
          </p:cNvSpPr>
          <p:nvPr>
            <p:ph type="body" sz="quarter" idx="23" hasCustomPrompt="1"/>
          </p:nvPr>
        </p:nvSpPr>
        <p:spPr>
          <a:xfrm>
            <a:off x="1814750" y="3277296"/>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38" name="Picture Placeholder 11"/>
          <p:cNvSpPr>
            <a:spLocks noGrp="1"/>
          </p:cNvSpPr>
          <p:nvPr>
            <p:ph type="pic" sz="quarter" idx="24" hasCustomPrompt="1"/>
          </p:nvPr>
        </p:nvSpPr>
        <p:spPr>
          <a:xfrm>
            <a:off x="576835" y="2956279"/>
            <a:ext cx="1129965" cy="1129965"/>
          </a:xfrm>
          <a:prstGeom prst="ellipse">
            <a:avLst/>
          </a:prstGeom>
        </p:spPr>
        <p:txBody>
          <a:bodyPr/>
          <a:lstStyle>
            <a:lvl1pPr marL="0" indent="0">
              <a:buNone/>
              <a:defRPr sz="1600"/>
            </a:lvl1pPr>
          </a:lstStyle>
          <a:p>
            <a:r>
              <a:rPr lang="en-US" dirty="0"/>
              <a:t>Pict</a:t>
            </a:r>
            <a:endParaRPr lang="en-US" dirty="0"/>
          </a:p>
        </p:txBody>
      </p:sp>
      <p:sp>
        <p:nvSpPr>
          <p:cNvPr id="39" name="Text Placeholder 3"/>
          <p:cNvSpPr>
            <a:spLocks noGrp="1"/>
          </p:cNvSpPr>
          <p:nvPr>
            <p:ph type="body" sz="quarter" idx="25" hasCustomPrompt="1"/>
          </p:nvPr>
        </p:nvSpPr>
        <p:spPr>
          <a:xfrm>
            <a:off x="1814750" y="3568299"/>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40" name="Rectangle: Rounded Corners 39"/>
          <p:cNvSpPr/>
          <p:nvPr userDrawn="1"/>
        </p:nvSpPr>
        <p:spPr>
          <a:xfrm>
            <a:off x="4702193" y="2998197"/>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 name="Oval 40"/>
          <p:cNvSpPr/>
          <p:nvPr userDrawn="1"/>
        </p:nvSpPr>
        <p:spPr>
          <a:xfrm>
            <a:off x="4286637" y="2845877"/>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42" name="Text Placeholder 3"/>
          <p:cNvSpPr>
            <a:spLocks noGrp="1"/>
          </p:cNvSpPr>
          <p:nvPr>
            <p:ph type="body" sz="quarter" idx="26" hasCustomPrompt="1"/>
          </p:nvPr>
        </p:nvSpPr>
        <p:spPr>
          <a:xfrm>
            <a:off x="5637404" y="3277296"/>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43" name="Picture Placeholder 11"/>
          <p:cNvSpPr>
            <a:spLocks noGrp="1"/>
          </p:cNvSpPr>
          <p:nvPr>
            <p:ph type="pic" sz="quarter" idx="27" hasCustomPrompt="1"/>
          </p:nvPr>
        </p:nvSpPr>
        <p:spPr>
          <a:xfrm>
            <a:off x="4399489" y="2956279"/>
            <a:ext cx="1129965" cy="1129965"/>
          </a:xfrm>
          <a:prstGeom prst="ellipse">
            <a:avLst/>
          </a:prstGeom>
        </p:spPr>
        <p:txBody>
          <a:bodyPr/>
          <a:lstStyle>
            <a:lvl1pPr marL="0" indent="0">
              <a:buNone/>
              <a:defRPr sz="1600"/>
            </a:lvl1pPr>
          </a:lstStyle>
          <a:p>
            <a:r>
              <a:rPr lang="en-US" dirty="0"/>
              <a:t>Pict</a:t>
            </a:r>
            <a:endParaRPr lang="en-US" dirty="0"/>
          </a:p>
        </p:txBody>
      </p:sp>
      <p:sp>
        <p:nvSpPr>
          <p:cNvPr id="44" name="Text Placeholder 3"/>
          <p:cNvSpPr>
            <a:spLocks noGrp="1"/>
          </p:cNvSpPr>
          <p:nvPr>
            <p:ph type="body" sz="quarter" idx="28" hasCustomPrompt="1"/>
          </p:nvPr>
        </p:nvSpPr>
        <p:spPr>
          <a:xfrm>
            <a:off x="5637404" y="3568299"/>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45" name="Rectangle: Rounded Corners 44"/>
          <p:cNvSpPr/>
          <p:nvPr userDrawn="1"/>
        </p:nvSpPr>
        <p:spPr>
          <a:xfrm>
            <a:off x="8524847" y="2998197"/>
            <a:ext cx="3047968" cy="1041117"/>
          </a:xfrm>
          <a:prstGeom prst="roundRect">
            <a:avLst>
              <a:gd name="adj" fmla="val 5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 name="Oval 45"/>
          <p:cNvSpPr/>
          <p:nvPr userDrawn="1"/>
        </p:nvSpPr>
        <p:spPr>
          <a:xfrm>
            <a:off x="8109291" y="2845877"/>
            <a:ext cx="1350767" cy="1350767"/>
          </a:xfrm>
          <a:prstGeom prst="ellipse">
            <a:avLst/>
          </a:prstGeom>
          <a:solidFill>
            <a:schemeClr val="accent2">
              <a:lumMod val="50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47" name="Text Placeholder 3"/>
          <p:cNvSpPr>
            <a:spLocks noGrp="1"/>
          </p:cNvSpPr>
          <p:nvPr>
            <p:ph type="body" sz="quarter" idx="29" hasCustomPrompt="1"/>
          </p:nvPr>
        </p:nvSpPr>
        <p:spPr>
          <a:xfrm>
            <a:off x="9460058" y="3277296"/>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48" name="Picture Placeholder 11"/>
          <p:cNvSpPr>
            <a:spLocks noGrp="1"/>
          </p:cNvSpPr>
          <p:nvPr>
            <p:ph type="pic" sz="quarter" idx="30" hasCustomPrompt="1"/>
          </p:nvPr>
        </p:nvSpPr>
        <p:spPr>
          <a:xfrm>
            <a:off x="8222143" y="2956279"/>
            <a:ext cx="1129965" cy="1129965"/>
          </a:xfrm>
          <a:prstGeom prst="ellipse">
            <a:avLst/>
          </a:prstGeom>
        </p:spPr>
        <p:txBody>
          <a:bodyPr/>
          <a:lstStyle>
            <a:lvl1pPr marL="0" indent="0">
              <a:buNone/>
              <a:defRPr sz="1600"/>
            </a:lvl1pPr>
          </a:lstStyle>
          <a:p>
            <a:r>
              <a:rPr lang="en-US" dirty="0"/>
              <a:t>Pict</a:t>
            </a:r>
            <a:endParaRPr lang="en-US" dirty="0"/>
          </a:p>
        </p:txBody>
      </p:sp>
      <p:sp>
        <p:nvSpPr>
          <p:cNvPr id="49" name="Text Placeholder 3"/>
          <p:cNvSpPr>
            <a:spLocks noGrp="1"/>
          </p:cNvSpPr>
          <p:nvPr>
            <p:ph type="body" sz="quarter" idx="31" hasCustomPrompt="1"/>
          </p:nvPr>
        </p:nvSpPr>
        <p:spPr>
          <a:xfrm>
            <a:off x="9460058" y="3568299"/>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50" name="Rectangle: Rounded Corners 49"/>
          <p:cNvSpPr/>
          <p:nvPr userDrawn="1"/>
        </p:nvSpPr>
        <p:spPr>
          <a:xfrm>
            <a:off x="879539" y="4865454"/>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1" name="Oval 50"/>
          <p:cNvSpPr/>
          <p:nvPr userDrawn="1"/>
        </p:nvSpPr>
        <p:spPr>
          <a:xfrm>
            <a:off x="463983" y="4713134"/>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52" name="Text Placeholder 3"/>
          <p:cNvSpPr>
            <a:spLocks noGrp="1"/>
          </p:cNvSpPr>
          <p:nvPr>
            <p:ph type="body" sz="quarter" idx="32" hasCustomPrompt="1"/>
          </p:nvPr>
        </p:nvSpPr>
        <p:spPr>
          <a:xfrm>
            <a:off x="1814750" y="5144553"/>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53" name="Picture Placeholder 11"/>
          <p:cNvSpPr>
            <a:spLocks noGrp="1"/>
          </p:cNvSpPr>
          <p:nvPr>
            <p:ph type="pic" sz="quarter" idx="33" hasCustomPrompt="1"/>
          </p:nvPr>
        </p:nvSpPr>
        <p:spPr>
          <a:xfrm>
            <a:off x="576835" y="4823536"/>
            <a:ext cx="1129965" cy="1129965"/>
          </a:xfrm>
          <a:prstGeom prst="ellipse">
            <a:avLst/>
          </a:prstGeom>
        </p:spPr>
        <p:txBody>
          <a:bodyPr/>
          <a:lstStyle>
            <a:lvl1pPr marL="0" indent="0">
              <a:buNone/>
              <a:defRPr sz="1600"/>
            </a:lvl1pPr>
          </a:lstStyle>
          <a:p>
            <a:r>
              <a:rPr lang="en-US" dirty="0"/>
              <a:t>Pict</a:t>
            </a:r>
            <a:endParaRPr lang="en-US" dirty="0"/>
          </a:p>
        </p:txBody>
      </p:sp>
      <p:sp>
        <p:nvSpPr>
          <p:cNvPr id="54" name="Text Placeholder 3"/>
          <p:cNvSpPr>
            <a:spLocks noGrp="1"/>
          </p:cNvSpPr>
          <p:nvPr>
            <p:ph type="body" sz="quarter" idx="34" hasCustomPrompt="1"/>
          </p:nvPr>
        </p:nvSpPr>
        <p:spPr>
          <a:xfrm>
            <a:off x="1814750" y="5435556"/>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55" name="Rectangle: Rounded Corners 54"/>
          <p:cNvSpPr/>
          <p:nvPr userDrawn="1"/>
        </p:nvSpPr>
        <p:spPr>
          <a:xfrm>
            <a:off x="4702193" y="4865454"/>
            <a:ext cx="3047968" cy="1041117"/>
          </a:xfrm>
          <a:prstGeom prst="roundRect">
            <a:avLst>
              <a:gd name="adj" fmla="val 5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6" name="Oval 55"/>
          <p:cNvSpPr/>
          <p:nvPr userDrawn="1"/>
        </p:nvSpPr>
        <p:spPr>
          <a:xfrm>
            <a:off x="4286637" y="4713134"/>
            <a:ext cx="1350767" cy="1350767"/>
          </a:xfrm>
          <a:prstGeom prst="ellipse">
            <a:avLst/>
          </a:prstGeom>
          <a:solidFill>
            <a:schemeClr val="accent2">
              <a:lumMod val="50000"/>
            </a:schemeClr>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57" name="Text Placeholder 3"/>
          <p:cNvSpPr>
            <a:spLocks noGrp="1"/>
          </p:cNvSpPr>
          <p:nvPr>
            <p:ph type="body" sz="quarter" idx="35" hasCustomPrompt="1"/>
          </p:nvPr>
        </p:nvSpPr>
        <p:spPr>
          <a:xfrm>
            <a:off x="5637404" y="5144553"/>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58" name="Picture Placeholder 11"/>
          <p:cNvSpPr>
            <a:spLocks noGrp="1"/>
          </p:cNvSpPr>
          <p:nvPr>
            <p:ph type="pic" sz="quarter" idx="36" hasCustomPrompt="1"/>
          </p:nvPr>
        </p:nvSpPr>
        <p:spPr>
          <a:xfrm>
            <a:off x="4399489" y="4823536"/>
            <a:ext cx="1129965" cy="1129965"/>
          </a:xfrm>
          <a:prstGeom prst="ellipse">
            <a:avLst/>
          </a:prstGeom>
        </p:spPr>
        <p:txBody>
          <a:bodyPr/>
          <a:lstStyle>
            <a:lvl1pPr marL="0" indent="0">
              <a:buNone/>
              <a:defRPr sz="1600"/>
            </a:lvl1pPr>
          </a:lstStyle>
          <a:p>
            <a:r>
              <a:rPr lang="en-US" dirty="0"/>
              <a:t>Pict</a:t>
            </a:r>
            <a:endParaRPr lang="en-US" dirty="0"/>
          </a:p>
        </p:txBody>
      </p:sp>
      <p:sp>
        <p:nvSpPr>
          <p:cNvPr id="59" name="Text Placeholder 3"/>
          <p:cNvSpPr>
            <a:spLocks noGrp="1"/>
          </p:cNvSpPr>
          <p:nvPr>
            <p:ph type="body" sz="quarter" idx="37" hasCustomPrompt="1"/>
          </p:nvPr>
        </p:nvSpPr>
        <p:spPr>
          <a:xfrm>
            <a:off x="5637404" y="5435556"/>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60" name="Rectangle: Rounded Corners 59"/>
          <p:cNvSpPr/>
          <p:nvPr userDrawn="1"/>
        </p:nvSpPr>
        <p:spPr>
          <a:xfrm>
            <a:off x="8524847" y="4865454"/>
            <a:ext cx="3047968" cy="10411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1" name="Oval 60"/>
          <p:cNvSpPr/>
          <p:nvPr userDrawn="1"/>
        </p:nvSpPr>
        <p:spPr>
          <a:xfrm>
            <a:off x="8109291" y="4713134"/>
            <a:ext cx="1350767" cy="1350767"/>
          </a:xfrm>
          <a:prstGeom prst="ellipse">
            <a:avLst/>
          </a:prstGeom>
          <a:solidFill>
            <a:schemeClr val="accent2"/>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sp>
        <p:nvSpPr>
          <p:cNvPr id="62" name="Text Placeholder 3"/>
          <p:cNvSpPr>
            <a:spLocks noGrp="1"/>
          </p:cNvSpPr>
          <p:nvPr>
            <p:ph type="body" sz="quarter" idx="38" hasCustomPrompt="1"/>
          </p:nvPr>
        </p:nvSpPr>
        <p:spPr>
          <a:xfrm>
            <a:off x="9460058" y="5144553"/>
            <a:ext cx="1956866" cy="390525"/>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b="1" i="0" spc="0">
                <a:solidFill>
                  <a:schemeClr val="bg1"/>
                </a:solidFill>
                <a:latin typeface="Montserrat" panose="00000500000000000000" pitchFamily="50" charset="0"/>
                <a:cs typeface="Segoe UI" panose="020B0502040204020203"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Enter the name</a:t>
            </a:r>
            <a:endParaRPr lang="en-US" dirty="0"/>
          </a:p>
          <a:p>
            <a:pPr lvl="0"/>
            <a:endParaRPr lang="en-US" dirty="0"/>
          </a:p>
        </p:txBody>
      </p:sp>
      <p:sp>
        <p:nvSpPr>
          <p:cNvPr id="63" name="Picture Placeholder 11"/>
          <p:cNvSpPr>
            <a:spLocks noGrp="1"/>
          </p:cNvSpPr>
          <p:nvPr>
            <p:ph type="pic" sz="quarter" idx="39" hasCustomPrompt="1"/>
          </p:nvPr>
        </p:nvSpPr>
        <p:spPr>
          <a:xfrm>
            <a:off x="8222143" y="4823536"/>
            <a:ext cx="1129965" cy="1129965"/>
          </a:xfrm>
          <a:prstGeom prst="ellipse">
            <a:avLst/>
          </a:prstGeom>
        </p:spPr>
        <p:txBody>
          <a:bodyPr/>
          <a:lstStyle>
            <a:lvl1pPr marL="0" indent="0">
              <a:buNone/>
              <a:defRPr sz="1600"/>
            </a:lvl1pPr>
          </a:lstStyle>
          <a:p>
            <a:r>
              <a:rPr lang="en-US" dirty="0"/>
              <a:t>Pict</a:t>
            </a:r>
            <a:endParaRPr lang="en-US" dirty="0"/>
          </a:p>
        </p:txBody>
      </p:sp>
      <p:sp>
        <p:nvSpPr>
          <p:cNvPr id="64" name="Text Placeholder 3"/>
          <p:cNvSpPr>
            <a:spLocks noGrp="1"/>
          </p:cNvSpPr>
          <p:nvPr>
            <p:ph type="body" sz="quarter" idx="40" hasCustomPrompt="1"/>
          </p:nvPr>
        </p:nvSpPr>
        <p:spPr>
          <a:xfrm>
            <a:off x="9460058" y="5435556"/>
            <a:ext cx="1956866" cy="281084"/>
          </a:xfrm>
          <a:prstGeom prst="rect">
            <a:avLst/>
          </a:prstGeom>
        </p:spPr>
        <p:txBody>
          <a:bodyPr/>
          <a:lstStyle>
            <a:lvl1pPr marL="0" indent="0" algn="l">
              <a:buNone/>
              <a:defRPr sz="1100" b="0" i="0" spc="0">
                <a:solidFill>
                  <a:schemeClr val="bg1"/>
                </a:solidFill>
                <a:latin typeface="Montserrat Light" panose="00000400000000000000" pitchFamily="50" charset="0"/>
                <a:cs typeface="Segoe UI" panose="020B0502040204020203" pitchFamily="34" charset="0"/>
              </a:defRPr>
            </a:lvl1pPr>
          </a:lstStyle>
          <a:p>
            <a:pPr lvl="0"/>
            <a:r>
              <a:rPr lang="en-US" dirty="0"/>
              <a:t>Position</a:t>
            </a:r>
            <a:endParaRPr lang="en-US" dirty="0"/>
          </a:p>
        </p:txBody>
      </p:sp>
      <p:sp>
        <p:nvSpPr>
          <p:cNvPr id="65" name="Rectangle 64"/>
          <p:cNvSpPr/>
          <p:nvPr userDrawn="1"/>
        </p:nvSpPr>
        <p:spPr>
          <a:xfrm rot="5400000">
            <a:off x="2121190" y="2494562"/>
            <a:ext cx="562361"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6" name="Rectangle 65"/>
          <p:cNvSpPr/>
          <p:nvPr userDrawn="1"/>
        </p:nvSpPr>
        <p:spPr>
          <a:xfrm rot="5400000">
            <a:off x="5833598" y="2490572"/>
            <a:ext cx="562360"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7" name="Rectangle 66"/>
          <p:cNvSpPr/>
          <p:nvPr userDrawn="1"/>
        </p:nvSpPr>
        <p:spPr>
          <a:xfrm rot="5400000">
            <a:off x="9767650" y="2490572"/>
            <a:ext cx="562361"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8" name="Rectangle 67"/>
          <p:cNvSpPr/>
          <p:nvPr userDrawn="1"/>
        </p:nvSpPr>
        <p:spPr>
          <a:xfrm rot="5400000">
            <a:off x="2121190" y="4360582"/>
            <a:ext cx="562361"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9" name="Rectangle 68"/>
          <p:cNvSpPr/>
          <p:nvPr userDrawn="1"/>
        </p:nvSpPr>
        <p:spPr>
          <a:xfrm rot="5400000">
            <a:off x="5833598" y="4356592"/>
            <a:ext cx="562360"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0" name="Rectangle 69"/>
          <p:cNvSpPr/>
          <p:nvPr userDrawn="1"/>
        </p:nvSpPr>
        <p:spPr>
          <a:xfrm rot="5400000">
            <a:off x="9767650" y="4356592"/>
            <a:ext cx="562361" cy="1863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48_Custom Layout">
    <p:spTree>
      <p:nvGrpSpPr>
        <p:cNvPr id="1" name=""/>
        <p:cNvGrpSpPr/>
        <p:nvPr/>
      </p:nvGrpSpPr>
      <p:grpSpPr>
        <a:xfrm>
          <a:off x="0" y="0"/>
          <a:ext cx="0" cy="0"/>
          <a:chOff x="0" y="0"/>
          <a:chExt cx="0" cy="0"/>
        </a:xfrm>
      </p:grpSpPr>
      <p:sp>
        <p:nvSpPr>
          <p:cNvPr id="3" name="Rectangle 2"/>
          <p:cNvSpPr/>
          <p:nvPr userDrawn="1"/>
        </p:nvSpPr>
        <p:spPr>
          <a:xfrm>
            <a:off x="0" y="0"/>
            <a:ext cx="3670663" cy="6858000"/>
          </a:xfrm>
          <a:prstGeom prst="rect">
            <a:avLst/>
          </a:prstGeom>
          <a:solidFill>
            <a:srgbClr val="424C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3" name="Group 12"/>
          <p:cNvGrpSpPr/>
          <p:nvPr userDrawn="1"/>
        </p:nvGrpSpPr>
        <p:grpSpPr>
          <a:xfrm>
            <a:off x="1672436" y="1430773"/>
            <a:ext cx="3996453" cy="3996453"/>
            <a:chOff x="1220118" y="2343274"/>
            <a:chExt cx="2450851" cy="2450851"/>
          </a:xfrm>
        </p:grpSpPr>
        <p:sp>
          <p:nvSpPr>
            <p:cNvPr id="14" name="Oval 13"/>
            <p:cNvSpPr/>
            <p:nvPr/>
          </p:nvSpPr>
          <p:spPr>
            <a:xfrm>
              <a:off x="1220118" y="2343274"/>
              <a:ext cx="2450851" cy="2450851"/>
            </a:xfrm>
            <a:prstGeom prst="ellipse">
              <a:avLst/>
            </a:prstGeom>
            <a:solidFill>
              <a:schemeClr val="accent1">
                <a:alpha val="13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Oval 14"/>
            <p:cNvSpPr/>
            <p:nvPr/>
          </p:nvSpPr>
          <p:spPr>
            <a:xfrm>
              <a:off x="1395764" y="2518920"/>
              <a:ext cx="2099561" cy="2099561"/>
            </a:xfrm>
            <a:prstGeom prst="ellipse">
              <a:avLst/>
            </a:prstGeom>
            <a:solidFill>
              <a:schemeClr val="accent1">
                <a:alpha val="25000"/>
              </a:schemeClr>
            </a:solidFill>
            <a:ln>
              <a:noFill/>
            </a:ln>
            <a:effectLst>
              <a:outerShdw blurRad="3810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Oval 15"/>
            <p:cNvSpPr/>
            <p:nvPr/>
          </p:nvSpPr>
          <p:spPr>
            <a:xfrm>
              <a:off x="1580469" y="2703625"/>
              <a:ext cx="1730150" cy="1730150"/>
            </a:xfrm>
            <a:prstGeom prst="ellipse">
              <a:avLst/>
            </a:prstGeom>
            <a:solidFill>
              <a:schemeClr val="accent1"/>
            </a:solidFill>
            <a:ln>
              <a:noFill/>
            </a:ln>
            <a:effectLst>
              <a:outerShdw blurRad="571500" dist="50800" dir="5400000" sx="88000" sy="88000" algn="ctr" rotWithShape="0">
                <a:srgbClr val="000000">
                  <a:alpha val="3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17" name="Picture Placeholder 9"/>
          <p:cNvSpPr>
            <a:spLocks noGrp="1"/>
          </p:cNvSpPr>
          <p:nvPr>
            <p:ph type="pic" sz="quarter" idx="11" hasCustomPrompt="1"/>
          </p:nvPr>
        </p:nvSpPr>
        <p:spPr>
          <a:xfrm>
            <a:off x="2510896" y="2270076"/>
            <a:ext cx="2319534" cy="2317847"/>
          </a:xfrm>
          <a:prstGeom prst="ellipse">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20" name="TextBox 19"/>
          <p:cNvSpPr txBox="1"/>
          <p:nvPr userDrawn="1"/>
        </p:nvSpPr>
        <p:spPr>
          <a:xfrm rot="16200000">
            <a:off x="-1032499" y="3305883"/>
            <a:ext cx="3174999" cy="246221"/>
          </a:xfrm>
          <a:prstGeom prst="rect">
            <a:avLst/>
          </a:prstGeom>
          <a:noFill/>
        </p:spPr>
        <p:txBody>
          <a:bodyPr wrap="square" rtlCol="0">
            <a:spAutoFit/>
          </a:bodyPr>
          <a:lstStyle/>
          <a:p>
            <a:pPr algn="ctr"/>
            <a:r>
              <a:rPr lang="en-US" sz="1000" spc="600" dirty="0">
                <a:solidFill>
                  <a:prstClr val="white"/>
                </a:solidFill>
                <a:latin typeface="Segoe UI Light" panose="020B0502040204020203" pitchFamily="34" charset="0"/>
                <a:cs typeface="Segoe UI Light" panose="020B0502040204020203" pitchFamily="34" charset="0"/>
              </a:rPr>
              <a:t>www.website.com</a:t>
            </a:r>
            <a:endParaRPr lang="en-US" sz="1000" spc="600" dirty="0">
              <a:solidFill>
                <a:prstClr val="white"/>
              </a:solidFill>
              <a:latin typeface="Segoe UI Light" panose="020B0502040204020203" pitchFamily="34" charset="0"/>
              <a:cs typeface="Segoe UI Light" panose="020B0502040204020203" pitchFamily="34" charset="0"/>
            </a:endParaRPr>
          </a:p>
        </p:txBody>
      </p:sp>
      <p:sp>
        <p:nvSpPr>
          <p:cNvPr id="23" name="Title 1"/>
          <p:cNvSpPr>
            <a:spLocks noGrp="1"/>
          </p:cNvSpPr>
          <p:nvPr>
            <p:ph type="title"/>
          </p:nvPr>
        </p:nvSpPr>
        <p:spPr>
          <a:xfrm>
            <a:off x="5970075" y="1828221"/>
            <a:ext cx="5512175" cy="1214003"/>
          </a:xfrm>
          <a:prstGeom prst="rect">
            <a:avLst/>
          </a:prstGeom>
        </p:spPr>
        <p:txBody>
          <a:bodyPr/>
          <a:lstStyle>
            <a:lvl1pPr algn="l">
              <a:lnSpc>
                <a:spcPct val="90000"/>
              </a:lnSpc>
              <a:defRPr sz="4800" b="0" i="0">
                <a:latin typeface="Montserrat" panose="00000500000000000000" pitchFamily="50" charset="0"/>
              </a:defRPr>
            </a:lvl1pPr>
          </a:lstStyle>
          <a:p>
            <a:r>
              <a:rPr lang="en-US" dirty="0"/>
              <a:t>Click to edit Master title style</a:t>
            </a:r>
            <a:endParaRPr lang="en-US" dirty="0"/>
          </a:p>
        </p:txBody>
      </p:sp>
      <p:sp>
        <p:nvSpPr>
          <p:cNvPr id="24" name="Text Placeholder 3"/>
          <p:cNvSpPr>
            <a:spLocks noGrp="1"/>
          </p:cNvSpPr>
          <p:nvPr>
            <p:ph type="body" sz="quarter" idx="14"/>
          </p:nvPr>
        </p:nvSpPr>
        <p:spPr>
          <a:xfrm>
            <a:off x="5970076" y="1534988"/>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showMasterSp="0" userDrawn="1">
  <p:cSld name="49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 name="Picture Placeholder 9"/>
          <p:cNvSpPr>
            <a:spLocks noGrp="1"/>
          </p:cNvSpPr>
          <p:nvPr>
            <p:ph type="pic" sz="quarter" idx="11" hasCustomPrompt="1"/>
          </p:nvPr>
        </p:nvSpPr>
        <p:spPr>
          <a:xfrm>
            <a:off x="5102459" y="673506"/>
            <a:ext cx="1987081" cy="1985636"/>
          </a:xfrm>
          <a:prstGeom prst="ellipse">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0_Custom Layout">
    <p:spTree>
      <p:nvGrpSpPr>
        <p:cNvPr id="1" name=""/>
        <p:cNvGrpSpPr/>
        <p:nvPr/>
      </p:nvGrpSpPr>
      <p:grpSpPr>
        <a:xfrm>
          <a:off x="0" y="0"/>
          <a:ext cx="0" cy="0"/>
          <a:chOff x="0" y="0"/>
          <a:chExt cx="0" cy="0"/>
        </a:xfrm>
      </p:grpSpPr>
      <p:sp>
        <p:nvSpPr>
          <p:cNvPr id="4" name="Rectangle 3"/>
          <p:cNvSpPr/>
          <p:nvPr userDrawn="1"/>
        </p:nvSpPr>
        <p:spPr>
          <a:xfrm>
            <a:off x="0" y="0"/>
            <a:ext cx="12192000" cy="6479177"/>
          </a:xfrm>
          <a:prstGeom prst="rect">
            <a:avLst/>
          </a:prstGeom>
          <a:gradFill>
            <a:gsLst>
              <a:gs pos="17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Freeform: Shape 5"/>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solidFill>
            <a:schemeClr val="bg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userDrawn="1"/>
        </p:nvSpPr>
        <p:spPr>
          <a:xfrm>
            <a:off x="11468100" y="231745"/>
            <a:ext cx="567175" cy="400110"/>
          </a:xfrm>
          <a:prstGeom prst="rect">
            <a:avLst/>
          </a:prstGeom>
          <a:noFill/>
        </p:spPr>
        <p:txBody>
          <a:bodyPr wrap="square" rtlCol="0">
            <a:spAutoFit/>
          </a:bodyPr>
          <a:lstStyle/>
          <a:p>
            <a:pPr algn="r"/>
            <a:fld id="{260E2A6B-A809-4840-BF14-8648BC0BDF87}" type="slidenum">
              <a:rPr lang="id-ID" sz="20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38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8" name="Freeform: Shape 7"/>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Freeform: Shape 8"/>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Picture Placeholder 11"/>
          <p:cNvSpPr>
            <a:spLocks noGrp="1"/>
          </p:cNvSpPr>
          <p:nvPr>
            <p:ph type="pic" sz="quarter" idx="11" hasCustomPrompt="1"/>
          </p:nvPr>
        </p:nvSpPr>
        <p:spPr>
          <a:xfrm>
            <a:off x="5176404" y="1326006"/>
            <a:ext cx="1833995" cy="1833995"/>
          </a:xfrm>
          <a:prstGeom prst="ellipse">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5" name="Freeform: Shape 14"/>
          <p:cNvSpPr/>
          <p:nvPr userDrawn="1"/>
        </p:nvSpPr>
        <p:spPr>
          <a:xfrm>
            <a:off x="4873759" y="1025224"/>
            <a:ext cx="2435558" cy="2435558"/>
          </a:xfrm>
          <a:custGeom>
            <a:avLst/>
            <a:gdLst>
              <a:gd name="connsiteX0" fmla="*/ 1463040 w 2926080"/>
              <a:gd name="connsiteY0" fmla="*/ 152587 h 2926080"/>
              <a:gd name="connsiteX1" fmla="*/ 152587 w 2926080"/>
              <a:gd name="connsiteY1" fmla="*/ 1463040 h 2926080"/>
              <a:gd name="connsiteX2" fmla="*/ 1463040 w 2926080"/>
              <a:gd name="connsiteY2" fmla="*/ 2773493 h 2926080"/>
              <a:gd name="connsiteX3" fmla="*/ 2773493 w 2926080"/>
              <a:gd name="connsiteY3" fmla="*/ 1463040 h 2926080"/>
              <a:gd name="connsiteX4" fmla="*/ 1463040 w 2926080"/>
              <a:gd name="connsiteY4" fmla="*/ 152587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152587"/>
                </a:moveTo>
                <a:cubicBezTo>
                  <a:pt x="739297" y="152587"/>
                  <a:pt x="152587" y="739297"/>
                  <a:pt x="152587" y="1463040"/>
                </a:cubicBezTo>
                <a:cubicBezTo>
                  <a:pt x="152587" y="2186783"/>
                  <a:pt x="739297" y="2773493"/>
                  <a:pt x="1463040" y="2773493"/>
                </a:cubicBezTo>
                <a:cubicBezTo>
                  <a:pt x="2186783" y="2773493"/>
                  <a:pt x="2773493" y="2186783"/>
                  <a:pt x="2773493" y="1463040"/>
                </a:cubicBezTo>
                <a:cubicBezTo>
                  <a:pt x="2773493" y="739297"/>
                  <a:pt x="2186783" y="152587"/>
                  <a:pt x="1463040" y="152587"/>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51_Custom Layout">
    <p:spTree>
      <p:nvGrpSpPr>
        <p:cNvPr id="1" name=""/>
        <p:cNvGrpSpPr/>
        <p:nvPr/>
      </p:nvGrpSpPr>
      <p:grpSpPr>
        <a:xfrm>
          <a:off x="0" y="0"/>
          <a:ext cx="0" cy="0"/>
          <a:chOff x="0" y="0"/>
          <a:chExt cx="0" cy="0"/>
        </a:xfrm>
      </p:grpSpPr>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9" name="Title 1"/>
          <p:cNvSpPr>
            <a:spLocks noGrp="1"/>
          </p:cNvSpPr>
          <p:nvPr>
            <p:ph type="title"/>
          </p:nvPr>
        </p:nvSpPr>
        <p:spPr>
          <a:xfrm>
            <a:off x="6357233" y="2134727"/>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1"/>
          </p:nvPr>
        </p:nvSpPr>
        <p:spPr>
          <a:xfrm>
            <a:off x="6357233" y="1841494"/>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28" name="Picture Placeholder 10"/>
          <p:cNvSpPr>
            <a:spLocks noGrp="1"/>
          </p:cNvSpPr>
          <p:nvPr>
            <p:ph type="pic" sz="quarter" idx="13" hasCustomPrompt="1"/>
          </p:nvPr>
        </p:nvSpPr>
        <p:spPr>
          <a:xfrm>
            <a:off x="-746697" y="391756"/>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1" name="Picture Placeholder 10"/>
          <p:cNvSpPr>
            <a:spLocks noGrp="1"/>
          </p:cNvSpPr>
          <p:nvPr>
            <p:ph type="pic" sz="quarter" idx="14" hasCustomPrompt="1"/>
          </p:nvPr>
        </p:nvSpPr>
        <p:spPr>
          <a:xfrm>
            <a:off x="1055614" y="1283528"/>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4" name="Picture Placeholder 10"/>
          <p:cNvSpPr>
            <a:spLocks noGrp="1"/>
          </p:cNvSpPr>
          <p:nvPr>
            <p:ph type="pic" sz="quarter" idx="17" hasCustomPrompt="1"/>
          </p:nvPr>
        </p:nvSpPr>
        <p:spPr>
          <a:xfrm>
            <a:off x="-422965" y="4534209"/>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2" name="Picture Placeholder 10"/>
          <p:cNvSpPr>
            <a:spLocks noGrp="1"/>
          </p:cNvSpPr>
          <p:nvPr>
            <p:ph type="pic" sz="quarter" idx="15" hasCustomPrompt="1"/>
          </p:nvPr>
        </p:nvSpPr>
        <p:spPr>
          <a:xfrm>
            <a:off x="2752610" y="2134727"/>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3" name="Picture Placeholder 10"/>
          <p:cNvSpPr>
            <a:spLocks noGrp="1"/>
          </p:cNvSpPr>
          <p:nvPr>
            <p:ph type="pic" sz="quarter" idx="16" hasCustomPrompt="1"/>
          </p:nvPr>
        </p:nvSpPr>
        <p:spPr>
          <a:xfrm>
            <a:off x="1574925" y="3626833"/>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5" name="Picture Placeholder 10"/>
          <p:cNvSpPr>
            <a:spLocks noGrp="1"/>
          </p:cNvSpPr>
          <p:nvPr>
            <p:ph type="pic" sz="quarter" idx="18" hasCustomPrompt="1"/>
          </p:nvPr>
        </p:nvSpPr>
        <p:spPr>
          <a:xfrm>
            <a:off x="382692" y="2577794"/>
            <a:ext cx="2979997" cy="1702398"/>
          </a:xfrm>
          <a:prstGeom prst="rect">
            <a:avLst/>
          </a:prstGeom>
          <a:solidFill>
            <a:schemeClr val="bg1">
              <a:lumMod val="95000"/>
            </a:schemeClr>
          </a:solidFill>
          <a:ln w="76200">
            <a:solidFill>
              <a:schemeClr val="bg1"/>
            </a:solidFill>
          </a:ln>
          <a:effectLst>
            <a:outerShdw blurRad="1270000" sx="105000" sy="105000" algn="ctr" rotWithShape="0">
              <a:prstClr val="black">
                <a:alpha val="51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38968"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2" name="Picture Placeholder 11"/>
          <p:cNvSpPr>
            <a:spLocks noGrp="1"/>
          </p:cNvSpPr>
          <p:nvPr>
            <p:ph type="pic" sz="quarter" idx="11" hasCustomPrompt="1"/>
          </p:nvPr>
        </p:nvSpPr>
        <p:spPr>
          <a:xfrm>
            <a:off x="4239244" y="2119810"/>
            <a:ext cx="1793329" cy="1793329"/>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8" name="Picture Placeholder 11"/>
          <p:cNvSpPr>
            <a:spLocks noGrp="1"/>
          </p:cNvSpPr>
          <p:nvPr>
            <p:ph type="pic" sz="quarter" idx="12" hasCustomPrompt="1"/>
          </p:nvPr>
        </p:nvSpPr>
        <p:spPr>
          <a:xfrm>
            <a:off x="6353031" y="1678186"/>
            <a:ext cx="2070623" cy="2070623"/>
          </a:xfrm>
          <a:prstGeom prst="rect">
            <a:avLst/>
          </a:prstGeom>
          <a:solidFill>
            <a:schemeClr val="bg1">
              <a:lumMod val="95000"/>
            </a:schemeClr>
          </a:solidFill>
          <a:effectLst>
            <a:outerShdw blurRad="965200" dist="469900" dir="8100000" sx="91000" sy="91000" algn="tr" rotWithShape="0">
              <a:prstClr val="black">
                <a:alpha val="66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21" name="Picture Placeholder 11"/>
          <p:cNvSpPr>
            <a:spLocks noGrp="1"/>
          </p:cNvSpPr>
          <p:nvPr>
            <p:ph type="pic" sz="quarter" idx="13" hasCustomPrompt="1"/>
          </p:nvPr>
        </p:nvSpPr>
        <p:spPr>
          <a:xfrm>
            <a:off x="4239244" y="4079238"/>
            <a:ext cx="1793329" cy="1793329"/>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22" name="Picture Placeholder 11"/>
          <p:cNvSpPr>
            <a:spLocks noGrp="1"/>
          </p:cNvSpPr>
          <p:nvPr>
            <p:ph type="pic" sz="quarter" idx="14" hasCustomPrompt="1"/>
          </p:nvPr>
        </p:nvSpPr>
        <p:spPr>
          <a:xfrm>
            <a:off x="6188044" y="4079238"/>
            <a:ext cx="1793329" cy="1793329"/>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3" name="TextBox 12"/>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 name="Picture Placeholder 29"/>
          <p:cNvSpPr>
            <a:spLocks noGrp="1"/>
          </p:cNvSpPr>
          <p:nvPr>
            <p:ph type="pic" sz="quarter" idx="10" hasCustomPrompt="1"/>
          </p:nvPr>
        </p:nvSpPr>
        <p:spPr>
          <a:xfrm>
            <a:off x="1633632" y="1132115"/>
            <a:ext cx="8924736" cy="2657960"/>
          </a:xfrm>
          <a:custGeom>
            <a:avLst/>
            <a:gdLst>
              <a:gd name="connsiteX0" fmla="*/ 2978379 w 7966917"/>
              <a:gd name="connsiteY0" fmla="*/ 528415 h 2372703"/>
              <a:gd name="connsiteX1" fmla="*/ 2808823 w 7966917"/>
              <a:gd name="connsiteY1" fmla="*/ 677197 h 2372703"/>
              <a:gd name="connsiteX2" fmla="*/ 2763333 w 7966917"/>
              <a:gd name="connsiteY2" fmla="*/ 1192966 h 2372703"/>
              <a:gd name="connsiteX3" fmla="*/ 2808823 w 7966917"/>
              <a:gd name="connsiteY3" fmla="*/ 1707490 h 2372703"/>
              <a:gd name="connsiteX4" fmla="*/ 2978379 w 7966917"/>
              <a:gd name="connsiteY4" fmla="*/ 1857509 h 2372703"/>
              <a:gd name="connsiteX5" fmla="*/ 3145038 w 7966917"/>
              <a:gd name="connsiteY5" fmla="*/ 1707490 h 2372703"/>
              <a:gd name="connsiteX6" fmla="*/ 3190114 w 7966917"/>
              <a:gd name="connsiteY6" fmla="*/ 1192966 h 2372703"/>
              <a:gd name="connsiteX7" fmla="*/ 3145038 w 7966917"/>
              <a:gd name="connsiteY7" fmla="*/ 677197 h 2372703"/>
              <a:gd name="connsiteX8" fmla="*/ 2978379 w 7966917"/>
              <a:gd name="connsiteY8" fmla="*/ 528415 h 2372703"/>
              <a:gd name="connsiteX9" fmla="*/ 4228558 w 7966917"/>
              <a:gd name="connsiteY9" fmla="*/ 36357 h 2372703"/>
              <a:gd name="connsiteX10" fmla="*/ 5398177 w 7966917"/>
              <a:gd name="connsiteY10" fmla="*/ 36357 h 2372703"/>
              <a:gd name="connsiteX11" fmla="*/ 5398177 w 7966917"/>
              <a:gd name="connsiteY11" fmla="*/ 2352872 h 2372703"/>
              <a:gd name="connsiteX12" fmla="*/ 4631789 w 7966917"/>
              <a:gd name="connsiteY12" fmla="*/ 2352872 h 2372703"/>
              <a:gd name="connsiteX13" fmla="*/ 4631789 w 7966917"/>
              <a:gd name="connsiteY13" fmla="*/ 640791 h 2372703"/>
              <a:gd name="connsiteX14" fmla="*/ 4228558 w 7966917"/>
              <a:gd name="connsiteY14" fmla="*/ 640791 h 2372703"/>
              <a:gd name="connsiteX15" fmla="*/ 6053634 w 7966917"/>
              <a:gd name="connsiteY15" fmla="*/ 33052 h 2372703"/>
              <a:gd name="connsiteX16" fmla="*/ 7966917 w 7966917"/>
              <a:gd name="connsiteY16" fmla="*/ 33052 h 2372703"/>
              <a:gd name="connsiteX17" fmla="*/ 7966917 w 7966917"/>
              <a:gd name="connsiteY17" fmla="*/ 544994 h 2372703"/>
              <a:gd name="connsiteX18" fmla="*/ 7170370 w 7966917"/>
              <a:gd name="connsiteY18" fmla="*/ 2352872 h 2372703"/>
              <a:gd name="connsiteX19" fmla="*/ 6360827 w 7966917"/>
              <a:gd name="connsiteY19" fmla="*/ 2352872 h 2372703"/>
              <a:gd name="connsiteX20" fmla="*/ 7124098 w 7966917"/>
              <a:gd name="connsiteY20" fmla="*/ 620960 h 2372703"/>
              <a:gd name="connsiteX21" fmla="*/ 6727476 w 7966917"/>
              <a:gd name="connsiteY21" fmla="*/ 620960 h 2372703"/>
              <a:gd name="connsiteX22" fmla="*/ 6727476 w 7966917"/>
              <a:gd name="connsiteY22" fmla="*/ 944867 h 2372703"/>
              <a:gd name="connsiteX23" fmla="*/ 6053634 w 7966917"/>
              <a:gd name="connsiteY23" fmla="*/ 944867 h 2372703"/>
              <a:gd name="connsiteX24" fmla="*/ 2978379 w 7966917"/>
              <a:gd name="connsiteY24" fmla="*/ 13221 h 2372703"/>
              <a:gd name="connsiteX25" fmla="*/ 3671528 w 7966917"/>
              <a:gd name="connsiteY25" fmla="*/ 317972 h 2372703"/>
              <a:gd name="connsiteX26" fmla="*/ 3913534 w 7966917"/>
              <a:gd name="connsiteY26" fmla="*/ 1192966 h 2372703"/>
              <a:gd name="connsiteX27" fmla="*/ 3671528 w 7966917"/>
              <a:gd name="connsiteY27" fmla="*/ 2067954 h 2372703"/>
              <a:gd name="connsiteX28" fmla="*/ 2978379 w 7966917"/>
              <a:gd name="connsiteY28" fmla="*/ 2372703 h 2372703"/>
              <a:gd name="connsiteX29" fmla="*/ 2281095 w 7966917"/>
              <a:gd name="connsiteY29" fmla="*/ 2067954 h 2372703"/>
              <a:gd name="connsiteX30" fmla="*/ 2039913 w 7966917"/>
              <a:gd name="connsiteY30" fmla="*/ 1192966 h 2372703"/>
              <a:gd name="connsiteX31" fmla="*/ 2281095 w 7966917"/>
              <a:gd name="connsiteY31" fmla="*/ 317972 h 2372703"/>
              <a:gd name="connsiteX32" fmla="*/ 2978379 w 7966917"/>
              <a:gd name="connsiteY32" fmla="*/ 13221 h 2372703"/>
              <a:gd name="connsiteX33" fmla="*/ 1034299 w 7966917"/>
              <a:gd name="connsiteY33" fmla="*/ 0 h 2372703"/>
              <a:gd name="connsiteX34" fmla="*/ 1635300 w 7966917"/>
              <a:gd name="connsiteY34" fmla="*/ 172581 h 2372703"/>
              <a:gd name="connsiteX35" fmla="*/ 1876939 w 7966917"/>
              <a:gd name="connsiteY35" fmla="*/ 627567 h 2372703"/>
              <a:gd name="connsiteX36" fmla="*/ 1746826 w 7966917"/>
              <a:gd name="connsiteY36" fmla="*/ 1023093 h 2372703"/>
              <a:gd name="connsiteX37" fmla="*/ 1420922 w 7966917"/>
              <a:gd name="connsiteY37" fmla="*/ 1411180 h 2372703"/>
              <a:gd name="connsiteX38" fmla="*/ 1064040 w 7966917"/>
              <a:gd name="connsiteY38" fmla="*/ 1764964 h 2372703"/>
              <a:gd name="connsiteX39" fmla="*/ 1909979 w 7966917"/>
              <a:gd name="connsiteY39" fmla="*/ 1764964 h 2372703"/>
              <a:gd name="connsiteX40" fmla="*/ 1909979 w 7966917"/>
              <a:gd name="connsiteY40" fmla="*/ 2352872 h 2372703"/>
              <a:gd name="connsiteX41" fmla="*/ 92526 w 7966917"/>
              <a:gd name="connsiteY41" fmla="*/ 2352872 h 2372703"/>
              <a:gd name="connsiteX42" fmla="*/ 89221 w 7966917"/>
              <a:gd name="connsiteY42" fmla="*/ 1870655 h 2372703"/>
              <a:gd name="connsiteX43" fmla="*/ 898816 w 7966917"/>
              <a:gd name="connsiteY43" fmla="*/ 1034252 h 2372703"/>
              <a:gd name="connsiteX44" fmla="*/ 1022320 w 7966917"/>
              <a:gd name="connsiteY44" fmla="*/ 879679 h 2372703"/>
              <a:gd name="connsiteX45" fmla="*/ 1073953 w 7966917"/>
              <a:gd name="connsiteY45" fmla="*/ 739984 h 2372703"/>
              <a:gd name="connsiteX46" fmla="*/ 1033060 w 7966917"/>
              <a:gd name="connsiteY46" fmla="*/ 649062 h 2372703"/>
              <a:gd name="connsiteX47" fmla="*/ 915338 w 7966917"/>
              <a:gd name="connsiteY47" fmla="*/ 617655 h 2372703"/>
              <a:gd name="connsiteX48" fmla="*/ 618349 w 7966917"/>
              <a:gd name="connsiteY48" fmla="*/ 698244 h 2372703"/>
              <a:gd name="connsiteX49" fmla="*/ 284185 w 7966917"/>
              <a:gd name="connsiteY49" fmla="*/ 915223 h 2372703"/>
              <a:gd name="connsiteX50" fmla="*/ 0 w 7966917"/>
              <a:gd name="connsiteY50" fmla="*/ 363327 h 2372703"/>
              <a:gd name="connsiteX51" fmla="*/ 504758 w 7966917"/>
              <a:gd name="connsiteY51" fmla="*/ 96199 h 2372703"/>
              <a:gd name="connsiteX52" fmla="*/ 1034299 w 7966917"/>
              <a:gd name="connsiteY52" fmla="*/ 0 h 237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966917" h="2372703">
                <a:moveTo>
                  <a:pt x="2978379" y="528415"/>
                </a:moveTo>
                <a:cubicBezTo>
                  <a:pt x="2897048" y="525522"/>
                  <a:pt x="2840529" y="575116"/>
                  <a:pt x="2808823" y="677197"/>
                </a:cubicBezTo>
                <a:cubicBezTo>
                  <a:pt x="2777118" y="779278"/>
                  <a:pt x="2761954" y="951201"/>
                  <a:pt x="2763333" y="1192966"/>
                </a:cubicBezTo>
                <a:cubicBezTo>
                  <a:pt x="2761954" y="1433284"/>
                  <a:pt x="2777118" y="1604792"/>
                  <a:pt x="2808823" y="1707490"/>
                </a:cubicBezTo>
                <a:cubicBezTo>
                  <a:pt x="2840529" y="1810189"/>
                  <a:pt x="2897048" y="1860195"/>
                  <a:pt x="2978379" y="1857509"/>
                </a:cubicBezTo>
                <a:cubicBezTo>
                  <a:pt x="3058126" y="1860195"/>
                  <a:pt x="3113679" y="1810189"/>
                  <a:pt x="3145038" y="1707490"/>
                </a:cubicBezTo>
                <a:cubicBezTo>
                  <a:pt x="3176399" y="1604792"/>
                  <a:pt x="3191423" y="1433284"/>
                  <a:pt x="3190114" y="1192966"/>
                </a:cubicBezTo>
                <a:cubicBezTo>
                  <a:pt x="3191423" y="951201"/>
                  <a:pt x="3176399" y="779278"/>
                  <a:pt x="3145038" y="677197"/>
                </a:cubicBezTo>
                <a:cubicBezTo>
                  <a:pt x="3113679" y="575117"/>
                  <a:pt x="3058126" y="525522"/>
                  <a:pt x="2978379" y="528415"/>
                </a:cubicBezTo>
                <a:close/>
                <a:moveTo>
                  <a:pt x="4228558" y="36357"/>
                </a:moveTo>
                <a:lnTo>
                  <a:pt x="5398177" y="36357"/>
                </a:lnTo>
                <a:lnTo>
                  <a:pt x="5398177" y="2352872"/>
                </a:lnTo>
                <a:lnTo>
                  <a:pt x="4631789" y="2352872"/>
                </a:lnTo>
                <a:lnTo>
                  <a:pt x="4631789" y="640791"/>
                </a:lnTo>
                <a:lnTo>
                  <a:pt x="4228558" y="640791"/>
                </a:lnTo>
                <a:close/>
                <a:moveTo>
                  <a:pt x="6053634" y="33052"/>
                </a:moveTo>
                <a:lnTo>
                  <a:pt x="7966917" y="33052"/>
                </a:lnTo>
                <a:lnTo>
                  <a:pt x="7966917" y="544994"/>
                </a:lnTo>
                <a:lnTo>
                  <a:pt x="7170370" y="2352872"/>
                </a:lnTo>
                <a:lnTo>
                  <a:pt x="6360827" y="2352872"/>
                </a:lnTo>
                <a:lnTo>
                  <a:pt x="7124098" y="620960"/>
                </a:lnTo>
                <a:lnTo>
                  <a:pt x="6727476" y="620960"/>
                </a:lnTo>
                <a:lnTo>
                  <a:pt x="6727476" y="944867"/>
                </a:lnTo>
                <a:lnTo>
                  <a:pt x="6053634" y="944867"/>
                </a:lnTo>
                <a:close/>
                <a:moveTo>
                  <a:pt x="2978379" y="13221"/>
                </a:moveTo>
                <a:cubicBezTo>
                  <a:pt x="3280511" y="14856"/>
                  <a:pt x="3511561" y="116440"/>
                  <a:pt x="3671528" y="317972"/>
                </a:cubicBezTo>
                <a:cubicBezTo>
                  <a:pt x="3831496" y="519504"/>
                  <a:pt x="3912165" y="811168"/>
                  <a:pt x="3913534" y="1192966"/>
                </a:cubicBezTo>
                <a:cubicBezTo>
                  <a:pt x="3912164" y="1574761"/>
                  <a:pt x="3831496" y="1866424"/>
                  <a:pt x="3671528" y="2067954"/>
                </a:cubicBezTo>
                <a:cubicBezTo>
                  <a:pt x="3511561" y="2269484"/>
                  <a:pt x="3280511" y="2371067"/>
                  <a:pt x="2978379" y="2372703"/>
                </a:cubicBezTo>
                <a:cubicBezTo>
                  <a:pt x="2673217" y="2371067"/>
                  <a:pt x="2440789" y="2269484"/>
                  <a:pt x="2281095" y="2067954"/>
                </a:cubicBezTo>
                <a:cubicBezTo>
                  <a:pt x="2121401" y="1866424"/>
                  <a:pt x="2041007" y="1574761"/>
                  <a:pt x="2039913" y="1192966"/>
                </a:cubicBezTo>
                <a:cubicBezTo>
                  <a:pt x="2041007" y="811168"/>
                  <a:pt x="2121401" y="519504"/>
                  <a:pt x="2281095" y="317972"/>
                </a:cubicBezTo>
                <a:cubicBezTo>
                  <a:pt x="2440789" y="116440"/>
                  <a:pt x="2673217" y="14856"/>
                  <a:pt x="2978379" y="13221"/>
                </a:cubicBezTo>
                <a:close/>
                <a:moveTo>
                  <a:pt x="1034299" y="0"/>
                </a:moveTo>
                <a:cubicBezTo>
                  <a:pt x="1279037" y="2615"/>
                  <a:pt x="1479370" y="60142"/>
                  <a:pt x="1635300" y="172581"/>
                </a:cubicBezTo>
                <a:cubicBezTo>
                  <a:pt x="1791229" y="285020"/>
                  <a:pt x="1871776" y="436682"/>
                  <a:pt x="1876939" y="627567"/>
                </a:cubicBezTo>
                <a:cubicBezTo>
                  <a:pt x="1874254" y="761269"/>
                  <a:pt x="1830883" y="893111"/>
                  <a:pt x="1746826" y="1023093"/>
                </a:cubicBezTo>
                <a:cubicBezTo>
                  <a:pt x="1662768" y="1153076"/>
                  <a:pt x="1554134" y="1282438"/>
                  <a:pt x="1420922" y="1411180"/>
                </a:cubicBezTo>
                <a:lnTo>
                  <a:pt x="1064040" y="1764964"/>
                </a:lnTo>
                <a:lnTo>
                  <a:pt x="1909979" y="1764964"/>
                </a:lnTo>
                <a:lnTo>
                  <a:pt x="1909979" y="2352872"/>
                </a:lnTo>
                <a:lnTo>
                  <a:pt x="92526" y="2352872"/>
                </a:lnTo>
                <a:lnTo>
                  <a:pt x="89221" y="1870655"/>
                </a:lnTo>
                <a:lnTo>
                  <a:pt x="898816" y="1034252"/>
                </a:lnTo>
                <a:cubicBezTo>
                  <a:pt x="948039" y="983555"/>
                  <a:pt x="989207" y="932030"/>
                  <a:pt x="1022320" y="879679"/>
                </a:cubicBezTo>
                <a:cubicBezTo>
                  <a:pt x="1055434" y="827328"/>
                  <a:pt x="1072645" y="780763"/>
                  <a:pt x="1073953" y="739984"/>
                </a:cubicBezTo>
                <a:cubicBezTo>
                  <a:pt x="1073746" y="700170"/>
                  <a:pt x="1060115" y="669863"/>
                  <a:pt x="1033060" y="649062"/>
                </a:cubicBezTo>
                <a:cubicBezTo>
                  <a:pt x="1006005" y="628261"/>
                  <a:pt x="966764" y="617792"/>
                  <a:pt x="915338" y="617655"/>
                </a:cubicBezTo>
                <a:cubicBezTo>
                  <a:pt x="826462" y="618688"/>
                  <a:pt x="727465" y="645551"/>
                  <a:pt x="618349" y="698244"/>
                </a:cubicBezTo>
                <a:cubicBezTo>
                  <a:pt x="509233" y="750938"/>
                  <a:pt x="397845" y="823264"/>
                  <a:pt x="284185" y="915223"/>
                </a:cubicBezTo>
                <a:lnTo>
                  <a:pt x="0" y="363327"/>
                </a:lnTo>
                <a:cubicBezTo>
                  <a:pt x="164949" y="248481"/>
                  <a:pt x="333201" y="159438"/>
                  <a:pt x="504758" y="96199"/>
                </a:cubicBezTo>
                <a:cubicBezTo>
                  <a:pt x="676315" y="32961"/>
                  <a:pt x="852829" y="895"/>
                  <a:pt x="1034299" y="0"/>
                </a:cubicBezTo>
                <a:close/>
              </a:path>
            </a:pathLst>
          </a:custGeom>
        </p:spPr>
        <p:txBody>
          <a:bodyPr wrap="square">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showMasterSp="0" userDrawn="1">
  <p:cSld name="53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4" name="Rectangle 13"/>
          <p:cNvSpPr/>
          <p:nvPr userDrawn="1"/>
        </p:nvSpPr>
        <p:spPr>
          <a:xfrm>
            <a:off x="0" y="6477000"/>
            <a:ext cx="12192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15" name="Group 14"/>
          <p:cNvGrpSpPr/>
          <p:nvPr userDrawn="1"/>
        </p:nvGrpSpPr>
        <p:grpSpPr>
          <a:xfrm>
            <a:off x="204219" y="6513611"/>
            <a:ext cx="2543588" cy="307777"/>
            <a:chOff x="537594" y="5627969"/>
            <a:chExt cx="2543588" cy="307777"/>
          </a:xfrm>
        </p:grpSpPr>
        <p:sp>
          <p:nvSpPr>
            <p:cNvPr id="16" name="TextBox 15"/>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17" name="TextBox 16"/>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18" name="Freeform: Shape 17"/>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21" name="TextBox 20"/>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22"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31" name="Picture Placeholder 3"/>
          <p:cNvSpPr>
            <a:spLocks noGrp="1"/>
          </p:cNvSpPr>
          <p:nvPr>
            <p:ph type="pic" sz="quarter" idx="12" hasCustomPrompt="1"/>
          </p:nvPr>
        </p:nvSpPr>
        <p:spPr>
          <a:xfrm>
            <a:off x="6178715" y="796185"/>
            <a:ext cx="253741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2" name="Picture Placeholder 3"/>
          <p:cNvSpPr>
            <a:spLocks noGrp="1"/>
          </p:cNvSpPr>
          <p:nvPr>
            <p:ph type="pic" sz="quarter" idx="13" hasCustomPrompt="1"/>
          </p:nvPr>
        </p:nvSpPr>
        <p:spPr>
          <a:xfrm>
            <a:off x="8886895" y="796184"/>
            <a:ext cx="253741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3" name="Picture Placeholder 3"/>
          <p:cNvSpPr>
            <a:spLocks noGrp="1"/>
          </p:cNvSpPr>
          <p:nvPr>
            <p:ph type="pic" sz="quarter" idx="14" hasCustomPrompt="1"/>
          </p:nvPr>
        </p:nvSpPr>
        <p:spPr>
          <a:xfrm>
            <a:off x="762355" y="3523588"/>
            <a:ext cx="253741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4" name="Picture Placeholder 3"/>
          <p:cNvSpPr>
            <a:spLocks noGrp="1"/>
          </p:cNvSpPr>
          <p:nvPr>
            <p:ph type="pic" sz="quarter" idx="15" hasCustomPrompt="1"/>
          </p:nvPr>
        </p:nvSpPr>
        <p:spPr>
          <a:xfrm>
            <a:off x="3470535" y="3523587"/>
            <a:ext cx="253741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5" name="Picture Placeholder 3"/>
          <p:cNvSpPr>
            <a:spLocks noGrp="1"/>
          </p:cNvSpPr>
          <p:nvPr>
            <p:ph type="pic" sz="quarter" idx="16" hasCustomPrompt="1"/>
          </p:nvPr>
        </p:nvSpPr>
        <p:spPr>
          <a:xfrm>
            <a:off x="6178715" y="3523587"/>
            <a:ext cx="5245593" cy="25374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37" name="Rectangle 36"/>
          <p:cNvSpPr/>
          <p:nvPr userDrawn="1"/>
        </p:nvSpPr>
        <p:spPr>
          <a:xfrm>
            <a:off x="762355" y="794601"/>
            <a:ext cx="5245593" cy="2538996"/>
          </a:xfrm>
          <a:prstGeom prst="rect">
            <a:avLst/>
          </a:prstGeom>
          <a:gradFill>
            <a:gsLst>
              <a:gs pos="1400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 name="Title 1"/>
          <p:cNvSpPr>
            <a:spLocks noGrp="1"/>
          </p:cNvSpPr>
          <p:nvPr>
            <p:ph type="title"/>
          </p:nvPr>
        </p:nvSpPr>
        <p:spPr>
          <a:xfrm>
            <a:off x="1136905" y="1410909"/>
            <a:ext cx="4520945" cy="118019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39" name="Text Placeholder 3"/>
          <p:cNvSpPr>
            <a:spLocks noGrp="1"/>
          </p:cNvSpPr>
          <p:nvPr>
            <p:ph type="body" sz="quarter" idx="10"/>
          </p:nvPr>
        </p:nvSpPr>
        <p:spPr>
          <a:xfrm>
            <a:off x="1136905" y="1161218"/>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54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2441448" cy="6858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Picture Placeholder 3"/>
          <p:cNvSpPr>
            <a:spLocks noGrp="1"/>
          </p:cNvSpPr>
          <p:nvPr>
            <p:ph type="pic" sz="quarter" idx="11" hasCustomPrompt="1"/>
          </p:nvPr>
        </p:nvSpPr>
        <p:spPr>
          <a:xfrm>
            <a:off x="2441448" y="0"/>
            <a:ext cx="2441448" cy="6858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3"/>
          <p:cNvSpPr>
            <a:spLocks noGrp="1"/>
          </p:cNvSpPr>
          <p:nvPr>
            <p:ph type="pic" sz="quarter" idx="12" hasCustomPrompt="1"/>
          </p:nvPr>
        </p:nvSpPr>
        <p:spPr>
          <a:xfrm>
            <a:off x="4882896" y="0"/>
            <a:ext cx="2441448" cy="6858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7" name="Picture Placeholder 3"/>
          <p:cNvSpPr>
            <a:spLocks noGrp="1"/>
          </p:cNvSpPr>
          <p:nvPr>
            <p:ph type="pic" sz="quarter" idx="13" hasCustomPrompt="1"/>
          </p:nvPr>
        </p:nvSpPr>
        <p:spPr>
          <a:xfrm>
            <a:off x="7324344" y="0"/>
            <a:ext cx="2441448" cy="6858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8" name="Picture Placeholder 3"/>
          <p:cNvSpPr>
            <a:spLocks noGrp="1"/>
          </p:cNvSpPr>
          <p:nvPr>
            <p:ph type="pic" sz="quarter" idx="14" hasCustomPrompt="1"/>
          </p:nvPr>
        </p:nvSpPr>
        <p:spPr>
          <a:xfrm>
            <a:off x="9765792" y="0"/>
            <a:ext cx="2441448" cy="6858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55_Custom Layout">
    <p:spTree>
      <p:nvGrpSpPr>
        <p:cNvPr id="1" name=""/>
        <p:cNvGrpSpPr/>
        <p:nvPr/>
      </p:nvGrpSpPr>
      <p:grpSpPr>
        <a:xfrm>
          <a:off x="0" y="0"/>
          <a:ext cx="0" cy="0"/>
          <a:chOff x="0" y="0"/>
          <a:chExt cx="0" cy="0"/>
        </a:xfrm>
      </p:grpSpPr>
      <p:sp>
        <p:nvSpPr>
          <p:cNvPr id="9" name="TextBox 8"/>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9" name="Title 1"/>
          <p:cNvSpPr>
            <a:spLocks noGrp="1"/>
          </p:cNvSpPr>
          <p:nvPr>
            <p:ph type="title"/>
          </p:nvPr>
        </p:nvSpPr>
        <p:spPr>
          <a:xfrm>
            <a:off x="7175500" y="203199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1"/>
          </p:nvPr>
        </p:nvSpPr>
        <p:spPr>
          <a:xfrm>
            <a:off x="7175500" y="173876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11" name="Picture Placeholder 3"/>
          <p:cNvSpPr>
            <a:spLocks noGrp="1"/>
          </p:cNvSpPr>
          <p:nvPr>
            <p:ph type="pic" sz="quarter" idx="14" hasCustomPrompt="1"/>
          </p:nvPr>
        </p:nvSpPr>
        <p:spPr>
          <a:xfrm>
            <a:off x="0" y="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3"/>
          <p:cNvSpPr>
            <a:spLocks noGrp="1"/>
          </p:cNvSpPr>
          <p:nvPr>
            <p:ph type="pic" sz="quarter" idx="15" hasCustomPrompt="1"/>
          </p:nvPr>
        </p:nvSpPr>
        <p:spPr>
          <a:xfrm>
            <a:off x="0" y="2286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Picture Placeholder 3"/>
          <p:cNvSpPr>
            <a:spLocks noGrp="1"/>
          </p:cNvSpPr>
          <p:nvPr>
            <p:ph type="pic" sz="quarter" idx="16" hasCustomPrompt="1"/>
          </p:nvPr>
        </p:nvSpPr>
        <p:spPr>
          <a:xfrm>
            <a:off x="0" y="4572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5" name="Picture Placeholder 3"/>
          <p:cNvSpPr>
            <a:spLocks noGrp="1"/>
          </p:cNvSpPr>
          <p:nvPr>
            <p:ph type="pic" sz="quarter" idx="17" hasCustomPrompt="1"/>
          </p:nvPr>
        </p:nvSpPr>
        <p:spPr>
          <a:xfrm>
            <a:off x="2286000" y="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7" name="Picture Placeholder 3"/>
          <p:cNvSpPr>
            <a:spLocks noGrp="1"/>
          </p:cNvSpPr>
          <p:nvPr>
            <p:ph type="pic" sz="quarter" idx="19" hasCustomPrompt="1"/>
          </p:nvPr>
        </p:nvSpPr>
        <p:spPr>
          <a:xfrm>
            <a:off x="2286000" y="4572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Picture Placeholder 3"/>
          <p:cNvSpPr>
            <a:spLocks noGrp="1"/>
          </p:cNvSpPr>
          <p:nvPr>
            <p:ph type="pic" sz="quarter" idx="20" hasCustomPrompt="1"/>
          </p:nvPr>
        </p:nvSpPr>
        <p:spPr>
          <a:xfrm>
            <a:off x="4572000" y="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3"/>
          <p:cNvSpPr>
            <a:spLocks noGrp="1"/>
          </p:cNvSpPr>
          <p:nvPr>
            <p:ph type="pic" sz="quarter" idx="21" hasCustomPrompt="1"/>
          </p:nvPr>
        </p:nvSpPr>
        <p:spPr>
          <a:xfrm>
            <a:off x="4572000" y="2286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3"/>
          <p:cNvSpPr>
            <a:spLocks noGrp="1"/>
          </p:cNvSpPr>
          <p:nvPr>
            <p:ph type="pic" sz="quarter" idx="22" hasCustomPrompt="1"/>
          </p:nvPr>
        </p:nvSpPr>
        <p:spPr>
          <a:xfrm>
            <a:off x="4572000" y="4572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Picture Placeholder 3"/>
          <p:cNvSpPr>
            <a:spLocks noGrp="1"/>
          </p:cNvSpPr>
          <p:nvPr>
            <p:ph type="pic" sz="quarter" idx="18" hasCustomPrompt="1"/>
          </p:nvPr>
        </p:nvSpPr>
        <p:spPr>
          <a:xfrm>
            <a:off x="1928586" y="1934029"/>
            <a:ext cx="2989942" cy="2989942"/>
          </a:xfrm>
          <a:prstGeom prst="rect">
            <a:avLst/>
          </a:prstGeom>
          <a:solidFill>
            <a:schemeClr val="bg1">
              <a:lumMod val="85000"/>
            </a:schemeClr>
          </a:solidFill>
          <a:effectLst>
            <a:outerShdw blurRad="1270000" sx="114000" sy="114000" algn="ctr" rotWithShape="0">
              <a:prstClr val="black"/>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56_Custom Layout">
    <p:spTree>
      <p:nvGrpSpPr>
        <p:cNvPr id="1" name=""/>
        <p:cNvGrpSpPr/>
        <p:nvPr/>
      </p:nvGrpSpPr>
      <p:grpSpPr>
        <a:xfrm>
          <a:off x="0" y="0"/>
          <a:ext cx="0" cy="0"/>
          <a:chOff x="0" y="0"/>
          <a:chExt cx="0" cy="0"/>
        </a:xfrm>
      </p:grpSpPr>
      <p:sp>
        <p:nvSpPr>
          <p:cNvPr id="19" name="Title 1"/>
          <p:cNvSpPr>
            <a:spLocks noGrp="1"/>
          </p:cNvSpPr>
          <p:nvPr>
            <p:ph type="title"/>
          </p:nvPr>
        </p:nvSpPr>
        <p:spPr>
          <a:xfrm>
            <a:off x="756557" y="203199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1"/>
          </p:nvPr>
        </p:nvSpPr>
        <p:spPr>
          <a:xfrm>
            <a:off x="756557" y="173876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
        <p:nvSpPr>
          <p:cNvPr id="11" name="Picture Placeholder 3"/>
          <p:cNvSpPr>
            <a:spLocks noGrp="1"/>
          </p:cNvSpPr>
          <p:nvPr>
            <p:ph type="pic" sz="quarter" idx="14" hasCustomPrompt="1"/>
          </p:nvPr>
        </p:nvSpPr>
        <p:spPr>
          <a:xfrm>
            <a:off x="5334000" y="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3"/>
          <p:cNvSpPr>
            <a:spLocks noGrp="1"/>
          </p:cNvSpPr>
          <p:nvPr>
            <p:ph type="pic" sz="quarter" idx="15" hasCustomPrompt="1"/>
          </p:nvPr>
        </p:nvSpPr>
        <p:spPr>
          <a:xfrm>
            <a:off x="7620000" y="2286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Picture Placeholder 3"/>
          <p:cNvSpPr>
            <a:spLocks noGrp="1"/>
          </p:cNvSpPr>
          <p:nvPr>
            <p:ph type="pic" sz="quarter" idx="16" hasCustomPrompt="1"/>
          </p:nvPr>
        </p:nvSpPr>
        <p:spPr>
          <a:xfrm>
            <a:off x="5334000" y="4572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5" name="Picture Placeholder 3"/>
          <p:cNvSpPr>
            <a:spLocks noGrp="1"/>
          </p:cNvSpPr>
          <p:nvPr>
            <p:ph type="pic" sz="quarter" idx="17" hasCustomPrompt="1"/>
          </p:nvPr>
        </p:nvSpPr>
        <p:spPr>
          <a:xfrm>
            <a:off x="7620000" y="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7" name="Picture Placeholder 3"/>
          <p:cNvSpPr>
            <a:spLocks noGrp="1"/>
          </p:cNvSpPr>
          <p:nvPr>
            <p:ph type="pic" sz="quarter" idx="19" hasCustomPrompt="1"/>
          </p:nvPr>
        </p:nvSpPr>
        <p:spPr>
          <a:xfrm>
            <a:off x="7620000" y="4572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Picture Placeholder 3"/>
          <p:cNvSpPr>
            <a:spLocks noGrp="1"/>
          </p:cNvSpPr>
          <p:nvPr>
            <p:ph type="pic" sz="quarter" idx="20" hasCustomPrompt="1"/>
          </p:nvPr>
        </p:nvSpPr>
        <p:spPr>
          <a:xfrm>
            <a:off x="9906000" y="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3"/>
          <p:cNvSpPr>
            <a:spLocks noGrp="1"/>
          </p:cNvSpPr>
          <p:nvPr>
            <p:ph type="pic" sz="quarter" idx="21" hasCustomPrompt="1"/>
          </p:nvPr>
        </p:nvSpPr>
        <p:spPr>
          <a:xfrm>
            <a:off x="9906000" y="2286000"/>
            <a:ext cx="2286000" cy="228600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3"/>
          <p:cNvSpPr>
            <a:spLocks noGrp="1"/>
          </p:cNvSpPr>
          <p:nvPr>
            <p:ph type="pic" sz="quarter" idx="22" hasCustomPrompt="1"/>
          </p:nvPr>
        </p:nvSpPr>
        <p:spPr>
          <a:xfrm>
            <a:off x="9906000" y="4572000"/>
            <a:ext cx="2286000" cy="2286000"/>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Picture Placeholder 3"/>
          <p:cNvSpPr>
            <a:spLocks noGrp="1"/>
          </p:cNvSpPr>
          <p:nvPr>
            <p:ph type="pic" sz="quarter" idx="18" hasCustomPrompt="1"/>
          </p:nvPr>
        </p:nvSpPr>
        <p:spPr>
          <a:xfrm>
            <a:off x="4982029" y="1934029"/>
            <a:ext cx="2989942" cy="2989942"/>
          </a:xfrm>
          <a:prstGeom prst="rect">
            <a:avLst/>
          </a:prstGeom>
          <a:solidFill>
            <a:schemeClr val="bg1">
              <a:lumMod val="85000"/>
            </a:schemeClr>
          </a:solidFill>
          <a:effectLst>
            <a:outerShdw blurRad="1028700" dist="190500" sx="109000" sy="109000" algn="l" rotWithShape="0">
              <a:prstClr val="black">
                <a:alpha val="90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57_Custom Layout">
    <p:bg>
      <p:bgPr>
        <a:solidFill>
          <a:schemeClr val="bg1"/>
        </a:solidFill>
        <a:effectLst/>
      </p:bgPr>
    </p:bg>
    <p:spTree>
      <p:nvGrpSpPr>
        <p:cNvPr id="1" name=""/>
        <p:cNvGrpSpPr/>
        <p:nvPr/>
      </p:nvGrpSpPr>
      <p:grpSpPr>
        <a:xfrm>
          <a:off x="0" y="0"/>
          <a:ext cx="0" cy="0"/>
          <a:chOff x="0" y="0"/>
          <a:chExt cx="0" cy="0"/>
        </a:xfrm>
      </p:grpSpPr>
      <p:grpSp>
        <p:nvGrpSpPr>
          <p:cNvPr id="26" name="Group 25"/>
          <p:cNvGrpSpPr/>
          <p:nvPr userDrawn="1"/>
        </p:nvGrpSpPr>
        <p:grpSpPr>
          <a:xfrm>
            <a:off x="0" y="-4762"/>
            <a:ext cx="12192000" cy="6867522"/>
            <a:chOff x="0" y="-4762"/>
            <a:chExt cx="12192000" cy="6867522"/>
          </a:xfrm>
        </p:grpSpPr>
        <p:sp>
          <p:nvSpPr>
            <p:cNvPr id="27" name="Freeform: Shape 26"/>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 name="Freeform: Shape 29"/>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1" name="Freeform: Shape 30"/>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 name="Freeform: Shape 31"/>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 name="Freeform: Shape 32"/>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 name="Freeform: Shape 33"/>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 name="Freeform: Shape 34"/>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 name="Freeform: Shape 35"/>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5" name="Freeform: Shape 24"/>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Picture Placeholder 3"/>
          <p:cNvSpPr>
            <a:spLocks noGrp="1"/>
          </p:cNvSpPr>
          <p:nvPr>
            <p:ph type="pic" sz="quarter" idx="14" hasCustomPrompt="1"/>
          </p:nvPr>
        </p:nvSpPr>
        <p:spPr>
          <a:xfrm>
            <a:off x="341085" y="399142"/>
            <a:ext cx="11531601" cy="3309257"/>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3"/>
          <p:cNvSpPr>
            <a:spLocks noGrp="1"/>
          </p:cNvSpPr>
          <p:nvPr>
            <p:ph type="pic" sz="quarter" idx="15" hasCustomPrompt="1"/>
          </p:nvPr>
        </p:nvSpPr>
        <p:spPr>
          <a:xfrm>
            <a:off x="5020127" y="3878944"/>
            <a:ext cx="2173515" cy="2173515"/>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5" name="Picture Placeholder 3"/>
          <p:cNvSpPr>
            <a:spLocks noGrp="1"/>
          </p:cNvSpPr>
          <p:nvPr>
            <p:ph type="pic" sz="quarter" idx="17" hasCustomPrompt="1"/>
          </p:nvPr>
        </p:nvSpPr>
        <p:spPr>
          <a:xfrm>
            <a:off x="341085" y="3878944"/>
            <a:ext cx="2173515" cy="2173515"/>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Picture Placeholder 3"/>
          <p:cNvSpPr>
            <a:spLocks noGrp="1"/>
          </p:cNvSpPr>
          <p:nvPr>
            <p:ph type="pic" sz="quarter" idx="20" hasCustomPrompt="1"/>
          </p:nvPr>
        </p:nvSpPr>
        <p:spPr>
          <a:xfrm>
            <a:off x="2680606" y="3878944"/>
            <a:ext cx="2173515" cy="2173515"/>
          </a:xfrm>
          <a:prstGeom prst="rect">
            <a:avLst/>
          </a:prstGeom>
          <a:solidFill>
            <a:schemeClr val="bg1">
              <a:lumMod val="8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3"/>
          <p:cNvSpPr>
            <a:spLocks noGrp="1"/>
          </p:cNvSpPr>
          <p:nvPr>
            <p:ph type="pic" sz="quarter" idx="21" hasCustomPrompt="1"/>
          </p:nvPr>
        </p:nvSpPr>
        <p:spPr>
          <a:xfrm>
            <a:off x="7359648" y="3878943"/>
            <a:ext cx="2173515" cy="2173515"/>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3" name="Picture Placeholder 3"/>
          <p:cNvSpPr>
            <a:spLocks noGrp="1"/>
          </p:cNvSpPr>
          <p:nvPr>
            <p:ph type="pic" sz="quarter" idx="22" hasCustomPrompt="1"/>
          </p:nvPr>
        </p:nvSpPr>
        <p:spPr>
          <a:xfrm>
            <a:off x="9699169" y="3878942"/>
            <a:ext cx="2173515" cy="2173515"/>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58_Custom Layout">
    <p:spTree>
      <p:nvGrpSpPr>
        <p:cNvPr id="1" name=""/>
        <p:cNvGrpSpPr/>
        <p:nvPr/>
      </p:nvGrpSpPr>
      <p:grpSpPr>
        <a:xfrm>
          <a:off x="0" y="0"/>
          <a:ext cx="0" cy="0"/>
          <a:chOff x="0" y="0"/>
          <a:chExt cx="0" cy="0"/>
        </a:xfrm>
      </p:grpSpPr>
      <p:sp>
        <p:nvSpPr>
          <p:cNvPr id="15" name="Picture Placeholder 14"/>
          <p:cNvSpPr>
            <a:spLocks noGrp="1"/>
          </p:cNvSpPr>
          <p:nvPr>
            <p:ph type="pic" sz="quarter" idx="10" hasCustomPrompt="1"/>
          </p:nvPr>
        </p:nvSpPr>
        <p:spPr>
          <a:xfrm>
            <a:off x="607787" y="1860633"/>
            <a:ext cx="2890156" cy="3136733"/>
          </a:xfrm>
          <a:custGeom>
            <a:avLst/>
            <a:gdLst>
              <a:gd name="connsiteX0" fmla="*/ 2016868 w 4028715"/>
              <a:gd name="connsiteY0" fmla="*/ 0 h 4372429"/>
              <a:gd name="connsiteX1" fmla="*/ 2042202 w 4028715"/>
              <a:gd name="connsiteY1" fmla="*/ 457 h 4372429"/>
              <a:gd name="connsiteX2" fmla="*/ 2067763 w 4028715"/>
              <a:gd name="connsiteY2" fmla="*/ 1598 h 4372429"/>
              <a:gd name="connsiteX3" fmla="*/ 2093097 w 4028715"/>
              <a:gd name="connsiteY3" fmla="*/ 3652 h 4372429"/>
              <a:gd name="connsiteX4" fmla="*/ 2118202 w 4028715"/>
              <a:gd name="connsiteY4" fmla="*/ 6391 h 4372429"/>
              <a:gd name="connsiteX5" fmla="*/ 2143764 w 4028715"/>
              <a:gd name="connsiteY5" fmla="*/ 9814 h 4372429"/>
              <a:gd name="connsiteX6" fmla="*/ 2168869 w 4028715"/>
              <a:gd name="connsiteY6" fmla="*/ 13922 h 4372429"/>
              <a:gd name="connsiteX7" fmla="*/ 2193746 w 4028715"/>
              <a:gd name="connsiteY7" fmla="*/ 18943 h 4372429"/>
              <a:gd name="connsiteX8" fmla="*/ 2218852 w 4028715"/>
              <a:gd name="connsiteY8" fmla="*/ 24421 h 4372429"/>
              <a:gd name="connsiteX9" fmla="*/ 2243729 w 4028715"/>
              <a:gd name="connsiteY9" fmla="*/ 30583 h 4372429"/>
              <a:gd name="connsiteX10" fmla="*/ 2268378 w 4028715"/>
              <a:gd name="connsiteY10" fmla="*/ 37658 h 4372429"/>
              <a:gd name="connsiteX11" fmla="*/ 2293026 w 4028715"/>
              <a:gd name="connsiteY11" fmla="*/ 45646 h 4372429"/>
              <a:gd name="connsiteX12" fmla="*/ 2317447 w 4028715"/>
              <a:gd name="connsiteY12" fmla="*/ 54091 h 4372429"/>
              <a:gd name="connsiteX13" fmla="*/ 2341411 w 4028715"/>
              <a:gd name="connsiteY13" fmla="*/ 63448 h 4372429"/>
              <a:gd name="connsiteX14" fmla="*/ 2365375 w 4028715"/>
              <a:gd name="connsiteY14" fmla="*/ 73262 h 4372429"/>
              <a:gd name="connsiteX15" fmla="*/ 2389339 w 4028715"/>
              <a:gd name="connsiteY15" fmla="*/ 83989 h 4372429"/>
              <a:gd name="connsiteX16" fmla="*/ 2412619 w 4028715"/>
              <a:gd name="connsiteY16" fmla="*/ 95400 h 4372429"/>
              <a:gd name="connsiteX17" fmla="*/ 3242235 w 4028715"/>
              <a:gd name="connsiteY17" fmla="*/ 573770 h 4372429"/>
              <a:gd name="connsiteX18" fmla="*/ 3251136 w 4028715"/>
              <a:gd name="connsiteY18" fmla="*/ 579019 h 4372429"/>
              <a:gd name="connsiteX19" fmla="*/ 3260037 w 4028715"/>
              <a:gd name="connsiteY19" fmla="*/ 584041 h 4372429"/>
              <a:gd name="connsiteX20" fmla="*/ 3268938 w 4028715"/>
              <a:gd name="connsiteY20" fmla="*/ 589290 h 4372429"/>
              <a:gd name="connsiteX21" fmla="*/ 3278067 w 4028715"/>
              <a:gd name="connsiteY21" fmla="*/ 594083 h 4372429"/>
              <a:gd name="connsiteX22" fmla="*/ 3286740 w 4028715"/>
              <a:gd name="connsiteY22" fmla="*/ 599104 h 4372429"/>
              <a:gd name="connsiteX23" fmla="*/ 3295869 w 4028715"/>
              <a:gd name="connsiteY23" fmla="*/ 603668 h 4372429"/>
              <a:gd name="connsiteX24" fmla="*/ 3304313 w 4028715"/>
              <a:gd name="connsiteY24" fmla="*/ 608689 h 4372429"/>
              <a:gd name="connsiteX25" fmla="*/ 3312758 w 4028715"/>
              <a:gd name="connsiteY25" fmla="*/ 613254 h 4372429"/>
              <a:gd name="connsiteX26" fmla="*/ 3659439 w 4028715"/>
              <a:gd name="connsiteY26" fmla="*/ 817292 h 4372429"/>
              <a:gd name="connsiteX27" fmla="*/ 3668797 w 4028715"/>
              <a:gd name="connsiteY27" fmla="*/ 823682 h 4372429"/>
              <a:gd name="connsiteX28" fmla="*/ 3677013 w 4028715"/>
              <a:gd name="connsiteY28" fmla="*/ 829844 h 4372429"/>
              <a:gd name="connsiteX29" fmla="*/ 3684316 w 4028715"/>
              <a:gd name="connsiteY29" fmla="*/ 835778 h 4372429"/>
              <a:gd name="connsiteX30" fmla="*/ 3691163 w 4028715"/>
              <a:gd name="connsiteY30" fmla="*/ 841256 h 4372429"/>
              <a:gd name="connsiteX31" fmla="*/ 3703031 w 4028715"/>
              <a:gd name="connsiteY31" fmla="*/ 851070 h 4372429"/>
              <a:gd name="connsiteX32" fmla="*/ 3712845 w 4028715"/>
              <a:gd name="connsiteY32" fmla="*/ 860199 h 4372429"/>
              <a:gd name="connsiteX33" fmla="*/ 3721974 w 4028715"/>
              <a:gd name="connsiteY33" fmla="*/ 868643 h 4372429"/>
              <a:gd name="connsiteX34" fmla="*/ 3730419 w 4028715"/>
              <a:gd name="connsiteY34" fmla="*/ 876860 h 4372429"/>
              <a:gd name="connsiteX35" fmla="*/ 3734755 w 4028715"/>
              <a:gd name="connsiteY35" fmla="*/ 880739 h 4372429"/>
              <a:gd name="connsiteX36" fmla="*/ 3739320 w 4028715"/>
              <a:gd name="connsiteY36" fmla="*/ 884848 h 4372429"/>
              <a:gd name="connsiteX37" fmla="*/ 3744112 w 4028715"/>
              <a:gd name="connsiteY37" fmla="*/ 888956 h 4372429"/>
              <a:gd name="connsiteX38" fmla="*/ 3749133 w 4028715"/>
              <a:gd name="connsiteY38" fmla="*/ 893064 h 4372429"/>
              <a:gd name="connsiteX39" fmla="*/ 3757350 w 4028715"/>
              <a:gd name="connsiteY39" fmla="*/ 898770 h 4372429"/>
              <a:gd name="connsiteX40" fmla="*/ 3762827 w 4028715"/>
              <a:gd name="connsiteY40" fmla="*/ 902650 h 4372429"/>
              <a:gd name="connsiteX41" fmla="*/ 3765566 w 4028715"/>
              <a:gd name="connsiteY41" fmla="*/ 904932 h 4372429"/>
              <a:gd name="connsiteX42" fmla="*/ 3768305 w 4028715"/>
              <a:gd name="connsiteY42" fmla="*/ 907214 h 4372429"/>
              <a:gd name="connsiteX43" fmla="*/ 3771728 w 4028715"/>
              <a:gd name="connsiteY43" fmla="*/ 910181 h 4372429"/>
              <a:gd name="connsiteX44" fmla="*/ 3775836 w 4028715"/>
              <a:gd name="connsiteY44" fmla="*/ 914746 h 4372429"/>
              <a:gd name="connsiteX45" fmla="*/ 3789987 w 4028715"/>
              <a:gd name="connsiteY45" fmla="*/ 930494 h 4372429"/>
              <a:gd name="connsiteX46" fmla="*/ 3803909 w 4028715"/>
              <a:gd name="connsiteY46" fmla="*/ 946698 h 4372429"/>
              <a:gd name="connsiteX47" fmla="*/ 3817374 w 4028715"/>
              <a:gd name="connsiteY47" fmla="*/ 962674 h 4372429"/>
              <a:gd name="connsiteX48" fmla="*/ 3830612 w 4028715"/>
              <a:gd name="connsiteY48" fmla="*/ 979107 h 4372429"/>
              <a:gd name="connsiteX49" fmla="*/ 3843621 w 4028715"/>
              <a:gd name="connsiteY49" fmla="*/ 995767 h 4372429"/>
              <a:gd name="connsiteX50" fmla="*/ 3856173 w 4028715"/>
              <a:gd name="connsiteY50" fmla="*/ 1012656 h 4372429"/>
              <a:gd name="connsiteX51" fmla="*/ 3868269 w 4028715"/>
              <a:gd name="connsiteY51" fmla="*/ 1029774 h 4372429"/>
              <a:gd name="connsiteX52" fmla="*/ 3879909 w 4028715"/>
              <a:gd name="connsiteY52" fmla="*/ 1047119 h 4372429"/>
              <a:gd name="connsiteX53" fmla="*/ 3891321 w 4028715"/>
              <a:gd name="connsiteY53" fmla="*/ 1064693 h 4372429"/>
              <a:gd name="connsiteX54" fmla="*/ 3902276 w 4028715"/>
              <a:gd name="connsiteY54" fmla="*/ 1082267 h 4372429"/>
              <a:gd name="connsiteX55" fmla="*/ 3913003 w 4028715"/>
              <a:gd name="connsiteY55" fmla="*/ 1100297 h 4372429"/>
              <a:gd name="connsiteX56" fmla="*/ 3923045 w 4028715"/>
              <a:gd name="connsiteY56" fmla="*/ 1118327 h 4372429"/>
              <a:gd name="connsiteX57" fmla="*/ 3933087 w 4028715"/>
              <a:gd name="connsiteY57" fmla="*/ 1136813 h 4372429"/>
              <a:gd name="connsiteX58" fmla="*/ 3942216 w 4028715"/>
              <a:gd name="connsiteY58" fmla="*/ 1155528 h 4372429"/>
              <a:gd name="connsiteX59" fmla="*/ 3951345 w 4028715"/>
              <a:gd name="connsiteY59" fmla="*/ 1174243 h 4372429"/>
              <a:gd name="connsiteX60" fmla="*/ 3959790 w 4028715"/>
              <a:gd name="connsiteY60" fmla="*/ 1193186 h 4372429"/>
              <a:gd name="connsiteX61" fmla="*/ 3967778 w 4028715"/>
              <a:gd name="connsiteY61" fmla="*/ 1212586 h 4372429"/>
              <a:gd name="connsiteX62" fmla="*/ 3975309 w 4028715"/>
              <a:gd name="connsiteY62" fmla="*/ 1231985 h 4372429"/>
              <a:gd name="connsiteX63" fmla="*/ 3982613 w 4028715"/>
              <a:gd name="connsiteY63" fmla="*/ 1251613 h 4372429"/>
              <a:gd name="connsiteX64" fmla="*/ 3989003 w 4028715"/>
              <a:gd name="connsiteY64" fmla="*/ 1271469 h 4372429"/>
              <a:gd name="connsiteX65" fmla="*/ 3995394 w 4028715"/>
              <a:gd name="connsiteY65" fmla="*/ 1291782 h 4372429"/>
              <a:gd name="connsiteX66" fmla="*/ 4000871 w 4028715"/>
              <a:gd name="connsiteY66" fmla="*/ 1312322 h 4372429"/>
              <a:gd name="connsiteX67" fmla="*/ 4006120 w 4028715"/>
              <a:gd name="connsiteY67" fmla="*/ 1332863 h 4372429"/>
              <a:gd name="connsiteX68" fmla="*/ 4010685 w 4028715"/>
              <a:gd name="connsiteY68" fmla="*/ 1353632 h 4372429"/>
              <a:gd name="connsiteX69" fmla="*/ 4014793 w 4028715"/>
              <a:gd name="connsiteY69" fmla="*/ 1374857 h 4372429"/>
              <a:gd name="connsiteX70" fmla="*/ 4018673 w 4028715"/>
              <a:gd name="connsiteY70" fmla="*/ 1396083 h 4372429"/>
              <a:gd name="connsiteX71" fmla="*/ 4021640 w 4028715"/>
              <a:gd name="connsiteY71" fmla="*/ 1417765 h 4372429"/>
              <a:gd name="connsiteX72" fmla="*/ 4024151 w 4028715"/>
              <a:gd name="connsiteY72" fmla="*/ 1439446 h 4372429"/>
              <a:gd name="connsiteX73" fmla="*/ 4026205 w 4028715"/>
              <a:gd name="connsiteY73" fmla="*/ 1461585 h 4372429"/>
              <a:gd name="connsiteX74" fmla="*/ 4027574 w 4028715"/>
              <a:gd name="connsiteY74" fmla="*/ 1483723 h 4372429"/>
              <a:gd name="connsiteX75" fmla="*/ 4028487 w 4028715"/>
              <a:gd name="connsiteY75" fmla="*/ 1506318 h 4372429"/>
              <a:gd name="connsiteX76" fmla="*/ 4028715 w 4028715"/>
              <a:gd name="connsiteY76" fmla="*/ 1528912 h 4372429"/>
              <a:gd name="connsiteX77" fmla="*/ 4028715 w 4028715"/>
              <a:gd name="connsiteY77" fmla="*/ 2843517 h 4372429"/>
              <a:gd name="connsiteX78" fmla="*/ 4028487 w 4028715"/>
              <a:gd name="connsiteY78" fmla="*/ 2861547 h 4372429"/>
              <a:gd name="connsiteX79" fmla="*/ 4027574 w 4028715"/>
              <a:gd name="connsiteY79" fmla="*/ 2879805 h 4372429"/>
              <a:gd name="connsiteX80" fmla="*/ 4026433 w 4028715"/>
              <a:gd name="connsiteY80" fmla="*/ 2898292 h 4372429"/>
              <a:gd name="connsiteX81" fmla="*/ 4024835 w 4028715"/>
              <a:gd name="connsiteY81" fmla="*/ 2917007 h 4372429"/>
              <a:gd name="connsiteX82" fmla="*/ 4022781 w 4028715"/>
              <a:gd name="connsiteY82" fmla="*/ 2936178 h 4372429"/>
              <a:gd name="connsiteX83" fmla="*/ 4020042 w 4028715"/>
              <a:gd name="connsiteY83" fmla="*/ 2954893 h 4372429"/>
              <a:gd name="connsiteX84" fmla="*/ 4016847 w 4028715"/>
              <a:gd name="connsiteY84" fmla="*/ 2974293 h 4372429"/>
              <a:gd name="connsiteX85" fmla="*/ 4013424 w 4028715"/>
              <a:gd name="connsiteY85" fmla="*/ 2993464 h 4372429"/>
              <a:gd name="connsiteX86" fmla="*/ 4009316 w 4028715"/>
              <a:gd name="connsiteY86" fmla="*/ 3012863 h 4372429"/>
              <a:gd name="connsiteX87" fmla="*/ 4004979 w 4028715"/>
              <a:gd name="connsiteY87" fmla="*/ 3032263 h 4372429"/>
              <a:gd name="connsiteX88" fmla="*/ 4000186 w 4028715"/>
              <a:gd name="connsiteY88" fmla="*/ 3051663 h 4372429"/>
              <a:gd name="connsiteX89" fmla="*/ 3995165 w 4028715"/>
              <a:gd name="connsiteY89" fmla="*/ 3071062 h 4372429"/>
              <a:gd name="connsiteX90" fmla="*/ 3989231 w 4028715"/>
              <a:gd name="connsiteY90" fmla="*/ 3090462 h 4372429"/>
              <a:gd name="connsiteX91" fmla="*/ 3983297 w 4028715"/>
              <a:gd name="connsiteY91" fmla="*/ 3109633 h 4372429"/>
              <a:gd name="connsiteX92" fmla="*/ 3977135 w 4028715"/>
              <a:gd name="connsiteY92" fmla="*/ 3128804 h 4372429"/>
              <a:gd name="connsiteX93" fmla="*/ 3970516 w 4028715"/>
              <a:gd name="connsiteY93" fmla="*/ 3147519 h 4372429"/>
              <a:gd name="connsiteX94" fmla="*/ 3963441 w 4028715"/>
              <a:gd name="connsiteY94" fmla="*/ 3166462 h 4372429"/>
              <a:gd name="connsiteX95" fmla="*/ 3955910 w 4028715"/>
              <a:gd name="connsiteY95" fmla="*/ 3184949 h 4372429"/>
              <a:gd name="connsiteX96" fmla="*/ 3948150 w 4028715"/>
              <a:gd name="connsiteY96" fmla="*/ 3203435 h 4372429"/>
              <a:gd name="connsiteX97" fmla="*/ 3940162 w 4028715"/>
              <a:gd name="connsiteY97" fmla="*/ 3221466 h 4372429"/>
              <a:gd name="connsiteX98" fmla="*/ 3931717 w 4028715"/>
              <a:gd name="connsiteY98" fmla="*/ 3239039 h 4372429"/>
              <a:gd name="connsiteX99" fmla="*/ 3922816 w 4028715"/>
              <a:gd name="connsiteY99" fmla="*/ 3256613 h 4372429"/>
              <a:gd name="connsiteX100" fmla="*/ 3913915 w 4028715"/>
              <a:gd name="connsiteY100" fmla="*/ 3273502 h 4372429"/>
              <a:gd name="connsiteX101" fmla="*/ 3904558 w 4028715"/>
              <a:gd name="connsiteY101" fmla="*/ 3290163 h 4372429"/>
              <a:gd name="connsiteX102" fmla="*/ 3894972 w 4028715"/>
              <a:gd name="connsiteY102" fmla="*/ 3306595 h 4372429"/>
              <a:gd name="connsiteX103" fmla="*/ 3885158 w 4028715"/>
              <a:gd name="connsiteY103" fmla="*/ 3322571 h 4372429"/>
              <a:gd name="connsiteX104" fmla="*/ 3874660 w 4028715"/>
              <a:gd name="connsiteY104" fmla="*/ 3337863 h 4372429"/>
              <a:gd name="connsiteX105" fmla="*/ 3864390 w 4028715"/>
              <a:gd name="connsiteY105" fmla="*/ 3352470 h 4372429"/>
              <a:gd name="connsiteX106" fmla="*/ 3853663 w 4028715"/>
              <a:gd name="connsiteY106" fmla="*/ 3366848 h 4372429"/>
              <a:gd name="connsiteX107" fmla="*/ 3842936 w 4028715"/>
              <a:gd name="connsiteY107" fmla="*/ 3380542 h 4372429"/>
              <a:gd name="connsiteX108" fmla="*/ 3831753 w 4028715"/>
              <a:gd name="connsiteY108" fmla="*/ 3393551 h 4372429"/>
              <a:gd name="connsiteX109" fmla="*/ 3820341 w 4028715"/>
              <a:gd name="connsiteY109" fmla="*/ 3406104 h 4372429"/>
              <a:gd name="connsiteX110" fmla="*/ 3813038 w 4028715"/>
              <a:gd name="connsiteY110" fmla="*/ 3413407 h 4372429"/>
              <a:gd name="connsiteX111" fmla="*/ 3806647 w 4028715"/>
              <a:gd name="connsiteY111" fmla="*/ 3419797 h 4372429"/>
              <a:gd name="connsiteX112" fmla="*/ 3803452 w 4028715"/>
              <a:gd name="connsiteY112" fmla="*/ 3422993 h 4372429"/>
              <a:gd name="connsiteX113" fmla="*/ 3800257 w 4028715"/>
              <a:gd name="connsiteY113" fmla="*/ 3426416 h 4372429"/>
              <a:gd name="connsiteX114" fmla="*/ 3797062 w 4028715"/>
              <a:gd name="connsiteY114" fmla="*/ 3429840 h 4372429"/>
              <a:gd name="connsiteX115" fmla="*/ 3793638 w 4028715"/>
              <a:gd name="connsiteY115" fmla="*/ 3434176 h 4372429"/>
              <a:gd name="connsiteX116" fmla="*/ 3781314 w 4028715"/>
              <a:gd name="connsiteY116" fmla="*/ 3449467 h 4372429"/>
              <a:gd name="connsiteX117" fmla="*/ 3773326 w 4028715"/>
              <a:gd name="connsiteY117" fmla="*/ 3459053 h 4372429"/>
              <a:gd name="connsiteX118" fmla="*/ 3770359 w 4028715"/>
              <a:gd name="connsiteY118" fmla="*/ 3462248 h 4372429"/>
              <a:gd name="connsiteX119" fmla="*/ 3768077 w 4028715"/>
              <a:gd name="connsiteY119" fmla="*/ 3464302 h 4372429"/>
              <a:gd name="connsiteX120" fmla="*/ 3766251 w 4028715"/>
              <a:gd name="connsiteY120" fmla="*/ 3465900 h 4372429"/>
              <a:gd name="connsiteX121" fmla="*/ 3764653 w 4028715"/>
              <a:gd name="connsiteY121" fmla="*/ 3467041 h 4372429"/>
              <a:gd name="connsiteX122" fmla="*/ 3761458 w 4028715"/>
              <a:gd name="connsiteY122" fmla="*/ 3468867 h 4372429"/>
              <a:gd name="connsiteX123" fmla="*/ 3757350 w 4028715"/>
              <a:gd name="connsiteY123" fmla="*/ 3471377 h 4372429"/>
              <a:gd name="connsiteX124" fmla="*/ 3754611 w 4028715"/>
              <a:gd name="connsiteY124" fmla="*/ 3473660 h 4372429"/>
              <a:gd name="connsiteX125" fmla="*/ 3751188 w 4028715"/>
              <a:gd name="connsiteY125" fmla="*/ 3476398 h 4372429"/>
              <a:gd name="connsiteX126" fmla="*/ 3746395 w 4028715"/>
              <a:gd name="connsiteY126" fmla="*/ 3480278 h 4372429"/>
              <a:gd name="connsiteX127" fmla="*/ 3740917 w 4028715"/>
              <a:gd name="connsiteY127" fmla="*/ 3485071 h 4372429"/>
              <a:gd name="connsiteX128" fmla="*/ 3730647 w 4028715"/>
              <a:gd name="connsiteY128" fmla="*/ 3494657 h 4372429"/>
              <a:gd name="connsiteX129" fmla="*/ 3720148 w 4028715"/>
              <a:gd name="connsiteY129" fmla="*/ 3504014 h 4372429"/>
              <a:gd name="connsiteX130" fmla="*/ 3709878 w 4028715"/>
              <a:gd name="connsiteY130" fmla="*/ 3512915 h 4372429"/>
              <a:gd name="connsiteX131" fmla="*/ 3699151 w 4028715"/>
              <a:gd name="connsiteY131" fmla="*/ 3522044 h 4372429"/>
              <a:gd name="connsiteX132" fmla="*/ 3688424 w 4028715"/>
              <a:gd name="connsiteY132" fmla="*/ 3530717 h 4372429"/>
              <a:gd name="connsiteX133" fmla="*/ 3677926 w 4028715"/>
              <a:gd name="connsiteY133" fmla="*/ 3539162 h 4372429"/>
              <a:gd name="connsiteX134" fmla="*/ 3667199 w 4028715"/>
              <a:gd name="connsiteY134" fmla="*/ 3547606 h 4372429"/>
              <a:gd name="connsiteX135" fmla="*/ 3656244 w 4028715"/>
              <a:gd name="connsiteY135" fmla="*/ 3555822 h 4372429"/>
              <a:gd name="connsiteX136" fmla="*/ 3645289 w 4028715"/>
              <a:gd name="connsiteY136" fmla="*/ 3563810 h 4372429"/>
              <a:gd name="connsiteX137" fmla="*/ 3634334 w 4028715"/>
              <a:gd name="connsiteY137" fmla="*/ 3571799 h 4372429"/>
              <a:gd name="connsiteX138" fmla="*/ 3623379 w 4028715"/>
              <a:gd name="connsiteY138" fmla="*/ 3579558 h 4372429"/>
              <a:gd name="connsiteX139" fmla="*/ 3612424 w 4028715"/>
              <a:gd name="connsiteY139" fmla="*/ 3587318 h 4372429"/>
              <a:gd name="connsiteX140" fmla="*/ 3590057 w 4028715"/>
              <a:gd name="connsiteY140" fmla="*/ 3602381 h 4372429"/>
              <a:gd name="connsiteX141" fmla="*/ 3567462 w 4028715"/>
              <a:gd name="connsiteY141" fmla="*/ 3616760 h 4372429"/>
              <a:gd name="connsiteX142" fmla="*/ 3544411 w 4028715"/>
              <a:gd name="connsiteY142" fmla="*/ 3631138 h 4372429"/>
              <a:gd name="connsiteX143" fmla="*/ 3521132 w 4028715"/>
              <a:gd name="connsiteY143" fmla="*/ 3644604 h 4372429"/>
              <a:gd name="connsiteX144" fmla="*/ 3497624 w 4028715"/>
              <a:gd name="connsiteY144" fmla="*/ 3658298 h 4372429"/>
              <a:gd name="connsiteX145" fmla="*/ 3473660 w 4028715"/>
              <a:gd name="connsiteY145" fmla="*/ 3671763 h 4372429"/>
              <a:gd name="connsiteX146" fmla="*/ 3449239 w 4028715"/>
              <a:gd name="connsiteY146" fmla="*/ 3684772 h 4372429"/>
              <a:gd name="connsiteX147" fmla="*/ 3424590 w 4028715"/>
              <a:gd name="connsiteY147" fmla="*/ 3698010 h 4372429"/>
              <a:gd name="connsiteX148" fmla="*/ 3399713 w 4028715"/>
              <a:gd name="connsiteY148" fmla="*/ 3711019 h 4372429"/>
              <a:gd name="connsiteX149" fmla="*/ 3374380 w 4028715"/>
              <a:gd name="connsiteY149" fmla="*/ 3724256 h 4372429"/>
              <a:gd name="connsiteX150" fmla="*/ 2958317 w 4028715"/>
              <a:gd name="connsiteY150" fmla="*/ 3962300 h 4372429"/>
              <a:gd name="connsiteX151" fmla="*/ 2940971 w 4028715"/>
              <a:gd name="connsiteY151" fmla="*/ 3972570 h 4372429"/>
              <a:gd name="connsiteX152" fmla="*/ 2923397 w 4028715"/>
              <a:gd name="connsiteY152" fmla="*/ 3982841 h 4372429"/>
              <a:gd name="connsiteX153" fmla="*/ 2906052 w 4028715"/>
              <a:gd name="connsiteY153" fmla="*/ 3992883 h 4372429"/>
              <a:gd name="connsiteX154" fmla="*/ 2888935 w 4028715"/>
              <a:gd name="connsiteY154" fmla="*/ 4002697 h 4372429"/>
              <a:gd name="connsiteX155" fmla="*/ 2871589 w 4028715"/>
              <a:gd name="connsiteY155" fmla="*/ 4012511 h 4372429"/>
              <a:gd name="connsiteX156" fmla="*/ 2854700 w 4028715"/>
              <a:gd name="connsiteY156" fmla="*/ 4022324 h 4372429"/>
              <a:gd name="connsiteX157" fmla="*/ 2837811 w 4028715"/>
              <a:gd name="connsiteY157" fmla="*/ 4032138 h 4372429"/>
              <a:gd name="connsiteX158" fmla="*/ 2820922 w 4028715"/>
              <a:gd name="connsiteY158" fmla="*/ 4041952 h 4372429"/>
              <a:gd name="connsiteX159" fmla="*/ 2803805 w 4028715"/>
              <a:gd name="connsiteY159" fmla="*/ 4051766 h 4372429"/>
              <a:gd name="connsiteX160" fmla="*/ 2786916 w 4028715"/>
              <a:gd name="connsiteY160" fmla="*/ 4061808 h 4372429"/>
              <a:gd name="connsiteX161" fmla="*/ 2770027 w 4028715"/>
              <a:gd name="connsiteY161" fmla="*/ 4071622 h 4372429"/>
              <a:gd name="connsiteX162" fmla="*/ 2752910 w 4028715"/>
              <a:gd name="connsiteY162" fmla="*/ 4081436 h 4372429"/>
              <a:gd name="connsiteX163" fmla="*/ 2736021 w 4028715"/>
              <a:gd name="connsiteY163" fmla="*/ 4091478 h 4372429"/>
              <a:gd name="connsiteX164" fmla="*/ 2718903 w 4028715"/>
              <a:gd name="connsiteY164" fmla="*/ 4101520 h 4372429"/>
              <a:gd name="connsiteX165" fmla="*/ 2701786 w 4028715"/>
              <a:gd name="connsiteY165" fmla="*/ 4111791 h 4372429"/>
              <a:gd name="connsiteX166" fmla="*/ 2684669 w 4028715"/>
              <a:gd name="connsiteY166" fmla="*/ 4122061 h 4372429"/>
              <a:gd name="connsiteX167" fmla="*/ 2667095 w 4028715"/>
              <a:gd name="connsiteY167" fmla="*/ 4132788 h 4372429"/>
              <a:gd name="connsiteX168" fmla="*/ 2649978 w 4028715"/>
              <a:gd name="connsiteY168" fmla="*/ 4143058 h 4372429"/>
              <a:gd name="connsiteX169" fmla="*/ 2632861 w 4028715"/>
              <a:gd name="connsiteY169" fmla="*/ 4153328 h 4372429"/>
              <a:gd name="connsiteX170" fmla="*/ 2615972 w 4028715"/>
              <a:gd name="connsiteY170" fmla="*/ 4163371 h 4372429"/>
              <a:gd name="connsiteX171" fmla="*/ 2599311 w 4028715"/>
              <a:gd name="connsiteY171" fmla="*/ 4173413 h 4372429"/>
              <a:gd name="connsiteX172" fmla="*/ 2582650 w 4028715"/>
              <a:gd name="connsiteY172" fmla="*/ 4183227 h 4372429"/>
              <a:gd name="connsiteX173" fmla="*/ 2565989 w 4028715"/>
              <a:gd name="connsiteY173" fmla="*/ 4193269 h 4372429"/>
              <a:gd name="connsiteX174" fmla="*/ 2548872 w 4028715"/>
              <a:gd name="connsiteY174" fmla="*/ 4203083 h 4372429"/>
              <a:gd name="connsiteX175" fmla="*/ 2532211 w 4028715"/>
              <a:gd name="connsiteY175" fmla="*/ 4212668 h 4372429"/>
              <a:gd name="connsiteX176" fmla="*/ 2515322 w 4028715"/>
              <a:gd name="connsiteY176" fmla="*/ 4222026 h 4372429"/>
              <a:gd name="connsiteX177" fmla="*/ 2498205 w 4028715"/>
              <a:gd name="connsiteY177" fmla="*/ 4232068 h 4372429"/>
              <a:gd name="connsiteX178" fmla="*/ 2480631 w 4028715"/>
              <a:gd name="connsiteY178" fmla="*/ 4241197 h 4372429"/>
              <a:gd name="connsiteX179" fmla="*/ 2463058 w 4028715"/>
              <a:gd name="connsiteY179" fmla="*/ 4250783 h 4372429"/>
              <a:gd name="connsiteX180" fmla="*/ 2445028 w 4028715"/>
              <a:gd name="connsiteY180" fmla="*/ 4260368 h 4372429"/>
              <a:gd name="connsiteX181" fmla="*/ 2426769 w 4028715"/>
              <a:gd name="connsiteY181" fmla="*/ 4269954 h 4372429"/>
              <a:gd name="connsiteX182" fmla="*/ 2408054 w 4028715"/>
              <a:gd name="connsiteY182" fmla="*/ 4279540 h 4372429"/>
              <a:gd name="connsiteX183" fmla="*/ 2384547 w 4028715"/>
              <a:gd name="connsiteY183" fmla="*/ 4290951 h 4372429"/>
              <a:gd name="connsiteX184" fmla="*/ 2360811 w 4028715"/>
              <a:gd name="connsiteY184" fmla="*/ 4301678 h 4372429"/>
              <a:gd name="connsiteX185" fmla="*/ 2336847 w 4028715"/>
              <a:gd name="connsiteY185" fmla="*/ 4311492 h 4372429"/>
              <a:gd name="connsiteX186" fmla="*/ 2312654 w 4028715"/>
              <a:gd name="connsiteY186" fmla="*/ 4320393 h 4372429"/>
              <a:gd name="connsiteX187" fmla="*/ 2288005 w 4028715"/>
              <a:gd name="connsiteY187" fmla="*/ 4329066 h 4372429"/>
              <a:gd name="connsiteX188" fmla="*/ 2263813 w 4028715"/>
              <a:gd name="connsiteY188" fmla="*/ 4336597 h 4372429"/>
              <a:gd name="connsiteX189" fmla="*/ 2238936 w 4028715"/>
              <a:gd name="connsiteY189" fmla="*/ 4343444 h 4372429"/>
              <a:gd name="connsiteX190" fmla="*/ 2214059 w 4028715"/>
              <a:gd name="connsiteY190" fmla="*/ 4349834 h 4372429"/>
              <a:gd name="connsiteX191" fmla="*/ 2189182 w 4028715"/>
              <a:gd name="connsiteY191" fmla="*/ 4355312 h 4372429"/>
              <a:gd name="connsiteX192" fmla="*/ 2163848 w 4028715"/>
              <a:gd name="connsiteY192" fmla="*/ 4359877 h 4372429"/>
              <a:gd name="connsiteX193" fmla="*/ 2138743 w 4028715"/>
              <a:gd name="connsiteY193" fmla="*/ 4363757 h 4372429"/>
              <a:gd name="connsiteX194" fmla="*/ 2113638 w 4028715"/>
              <a:gd name="connsiteY194" fmla="*/ 4366952 h 4372429"/>
              <a:gd name="connsiteX195" fmla="*/ 2088304 w 4028715"/>
              <a:gd name="connsiteY195" fmla="*/ 4369462 h 4372429"/>
              <a:gd name="connsiteX196" fmla="*/ 2062742 w 4028715"/>
              <a:gd name="connsiteY196" fmla="*/ 4371060 h 4372429"/>
              <a:gd name="connsiteX197" fmla="*/ 2037409 w 4028715"/>
              <a:gd name="connsiteY197" fmla="*/ 4372201 h 4372429"/>
              <a:gd name="connsiteX198" fmla="*/ 2011847 w 4028715"/>
              <a:gd name="connsiteY198" fmla="*/ 4372429 h 4372429"/>
              <a:gd name="connsiteX199" fmla="*/ 1986514 w 4028715"/>
              <a:gd name="connsiteY199" fmla="*/ 4371973 h 4372429"/>
              <a:gd name="connsiteX200" fmla="*/ 1960952 w 4028715"/>
              <a:gd name="connsiteY200" fmla="*/ 4370832 h 4372429"/>
              <a:gd name="connsiteX201" fmla="*/ 1935618 w 4028715"/>
              <a:gd name="connsiteY201" fmla="*/ 4368778 h 4372429"/>
              <a:gd name="connsiteX202" fmla="*/ 1910513 w 4028715"/>
              <a:gd name="connsiteY202" fmla="*/ 4366039 h 4372429"/>
              <a:gd name="connsiteX203" fmla="*/ 1884951 w 4028715"/>
              <a:gd name="connsiteY203" fmla="*/ 4362615 h 4372429"/>
              <a:gd name="connsiteX204" fmla="*/ 1859846 w 4028715"/>
              <a:gd name="connsiteY204" fmla="*/ 4358507 h 4372429"/>
              <a:gd name="connsiteX205" fmla="*/ 1834969 w 4028715"/>
              <a:gd name="connsiteY205" fmla="*/ 4353486 h 4372429"/>
              <a:gd name="connsiteX206" fmla="*/ 1809864 w 4028715"/>
              <a:gd name="connsiteY206" fmla="*/ 4348009 h 4372429"/>
              <a:gd name="connsiteX207" fmla="*/ 1784987 w 4028715"/>
              <a:gd name="connsiteY207" fmla="*/ 4341846 h 4372429"/>
              <a:gd name="connsiteX208" fmla="*/ 1760338 w 4028715"/>
              <a:gd name="connsiteY208" fmla="*/ 4334771 h 4372429"/>
              <a:gd name="connsiteX209" fmla="*/ 1735689 w 4028715"/>
              <a:gd name="connsiteY209" fmla="*/ 4326783 h 4372429"/>
              <a:gd name="connsiteX210" fmla="*/ 1711268 w 4028715"/>
              <a:gd name="connsiteY210" fmla="*/ 4318339 h 4372429"/>
              <a:gd name="connsiteX211" fmla="*/ 1687304 w 4028715"/>
              <a:gd name="connsiteY211" fmla="*/ 4308981 h 4372429"/>
              <a:gd name="connsiteX212" fmla="*/ 1663340 w 4028715"/>
              <a:gd name="connsiteY212" fmla="*/ 4299167 h 4372429"/>
              <a:gd name="connsiteX213" fmla="*/ 1639376 w 4028715"/>
              <a:gd name="connsiteY213" fmla="*/ 4288441 h 4372429"/>
              <a:gd name="connsiteX214" fmla="*/ 1616096 w 4028715"/>
              <a:gd name="connsiteY214" fmla="*/ 4277029 h 4372429"/>
              <a:gd name="connsiteX215" fmla="*/ 1591676 w 4028715"/>
              <a:gd name="connsiteY215" fmla="*/ 4264476 h 4372429"/>
              <a:gd name="connsiteX216" fmla="*/ 1563147 w 4028715"/>
              <a:gd name="connsiteY216" fmla="*/ 4249185 h 4372429"/>
              <a:gd name="connsiteX217" fmla="*/ 1531195 w 4028715"/>
              <a:gd name="connsiteY217" fmla="*/ 4231611 h 4372429"/>
              <a:gd name="connsiteX218" fmla="*/ 1496732 w 4028715"/>
              <a:gd name="connsiteY218" fmla="*/ 4212668 h 4372429"/>
              <a:gd name="connsiteX219" fmla="*/ 1459987 w 4028715"/>
              <a:gd name="connsiteY219" fmla="*/ 4191443 h 4372429"/>
              <a:gd name="connsiteX220" fmla="*/ 1421416 w 4028715"/>
              <a:gd name="connsiteY220" fmla="*/ 4169761 h 4372429"/>
              <a:gd name="connsiteX221" fmla="*/ 1381933 w 4028715"/>
              <a:gd name="connsiteY221" fmla="*/ 4146710 h 4372429"/>
              <a:gd name="connsiteX222" fmla="*/ 1341536 w 4028715"/>
              <a:gd name="connsiteY222" fmla="*/ 4123202 h 4372429"/>
              <a:gd name="connsiteX223" fmla="*/ 1301367 w 4028715"/>
              <a:gd name="connsiteY223" fmla="*/ 4099466 h 4372429"/>
              <a:gd name="connsiteX224" fmla="*/ 1261427 w 4028715"/>
              <a:gd name="connsiteY224" fmla="*/ 4075958 h 4372429"/>
              <a:gd name="connsiteX225" fmla="*/ 1222628 w 4028715"/>
              <a:gd name="connsiteY225" fmla="*/ 4052907 h 4372429"/>
              <a:gd name="connsiteX226" fmla="*/ 1185198 w 4028715"/>
              <a:gd name="connsiteY226" fmla="*/ 4030769 h 4372429"/>
              <a:gd name="connsiteX227" fmla="*/ 1149823 w 4028715"/>
              <a:gd name="connsiteY227" fmla="*/ 4009772 h 4372429"/>
              <a:gd name="connsiteX228" fmla="*/ 1117414 w 4028715"/>
              <a:gd name="connsiteY228" fmla="*/ 3990144 h 4372429"/>
              <a:gd name="connsiteX229" fmla="*/ 1087744 w 4028715"/>
              <a:gd name="connsiteY229" fmla="*/ 3972570 h 4372429"/>
              <a:gd name="connsiteX230" fmla="*/ 1061954 w 4028715"/>
              <a:gd name="connsiteY230" fmla="*/ 3957051 h 4372429"/>
              <a:gd name="connsiteX231" fmla="*/ 645206 w 4028715"/>
              <a:gd name="connsiteY231" fmla="*/ 3719920 h 4372429"/>
              <a:gd name="connsiteX232" fmla="*/ 635164 w 4028715"/>
              <a:gd name="connsiteY232" fmla="*/ 3714670 h 4372429"/>
              <a:gd name="connsiteX233" fmla="*/ 626491 w 4028715"/>
              <a:gd name="connsiteY233" fmla="*/ 3710106 h 4372429"/>
              <a:gd name="connsiteX234" fmla="*/ 618047 w 4028715"/>
              <a:gd name="connsiteY234" fmla="*/ 3705313 h 4372429"/>
              <a:gd name="connsiteX235" fmla="*/ 609831 w 4028715"/>
              <a:gd name="connsiteY235" fmla="*/ 3700748 h 4372429"/>
              <a:gd name="connsiteX236" fmla="*/ 601386 w 4028715"/>
              <a:gd name="connsiteY236" fmla="*/ 3695956 h 4372429"/>
              <a:gd name="connsiteX237" fmla="*/ 592942 w 4028715"/>
              <a:gd name="connsiteY237" fmla="*/ 3691163 h 4372429"/>
              <a:gd name="connsiteX238" fmla="*/ 583812 w 4028715"/>
              <a:gd name="connsiteY238" fmla="*/ 3686142 h 4372429"/>
              <a:gd name="connsiteX239" fmla="*/ 573998 w 4028715"/>
              <a:gd name="connsiteY239" fmla="*/ 3680664 h 4372429"/>
              <a:gd name="connsiteX240" fmla="*/ 369276 w 4028715"/>
              <a:gd name="connsiteY240" fmla="*/ 3555138 h 4372429"/>
              <a:gd name="connsiteX241" fmla="*/ 359919 w 4028715"/>
              <a:gd name="connsiteY241" fmla="*/ 3548747 h 4372429"/>
              <a:gd name="connsiteX242" fmla="*/ 351703 w 4028715"/>
              <a:gd name="connsiteY242" fmla="*/ 3542585 h 4372429"/>
              <a:gd name="connsiteX243" fmla="*/ 344399 w 4028715"/>
              <a:gd name="connsiteY243" fmla="*/ 3536651 h 4372429"/>
              <a:gd name="connsiteX244" fmla="*/ 337552 w 4028715"/>
              <a:gd name="connsiteY244" fmla="*/ 3531174 h 4372429"/>
              <a:gd name="connsiteX245" fmla="*/ 325684 w 4028715"/>
              <a:gd name="connsiteY245" fmla="*/ 3521360 h 4372429"/>
              <a:gd name="connsiteX246" fmla="*/ 315870 w 4028715"/>
              <a:gd name="connsiteY246" fmla="*/ 3512231 h 4372429"/>
              <a:gd name="connsiteX247" fmla="*/ 306741 w 4028715"/>
              <a:gd name="connsiteY247" fmla="*/ 3503786 h 4372429"/>
              <a:gd name="connsiteX248" fmla="*/ 298297 w 4028715"/>
              <a:gd name="connsiteY248" fmla="*/ 3495570 h 4372429"/>
              <a:gd name="connsiteX249" fmla="*/ 293960 w 4028715"/>
              <a:gd name="connsiteY249" fmla="*/ 3491690 h 4372429"/>
              <a:gd name="connsiteX250" fmla="*/ 289396 w 4028715"/>
              <a:gd name="connsiteY250" fmla="*/ 3487582 h 4372429"/>
              <a:gd name="connsiteX251" fmla="*/ 284603 w 4028715"/>
              <a:gd name="connsiteY251" fmla="*/ 3483474 h 4372429"/>
              <a:gd name="connsiteX252" fmla="*/ 279582 w 4028715"/>
              <a:gd name="connsiteY252" fmla="*/ 3479365 h 4372429"/>
              <a:gd name="connsiteX253" fmla="*/ 272278 w 4028715"/>
              <a:gd name="connsiteY253" fmla="*/ 3473888 h 4372429"/>
              <a:gd name="connsiteX254" fmla="*/ 265203 w 4028715"/>
              <a:gd name="connsiteY254" fmla="*/ 3467954 h 4372429"/>
              <a:gd name="connsiteX255" fmla="*/ 258128 w 4028715"/>
              <a:gd name="connsiteY255" fmla="*/ 3461335 h 4372429"/>
              <a:gd name="connsiteX256" fmla="*/ 251053 w 4028715"/>
              <a:gd name="connsiteY256" fmla="*/ 3454488 h 4372429"/>
              <a:gd name="connsiteX257" fmla="*/ 243750 w 4028715"/>
              <a:gd name="connsiteY257" fmla="*/ 3447185 h 4372429"/>
              <a:gd name="connsiteX258" fmla="*/ 236446 w 4028715"/>
              <a:gd name="connsiteY258" fmla="*/ 3439653 h 4372429"/>
              <a:gd name="connsiteX259" fmla="*/ 229143 w 4028715"/>
              <a:gd name="connsiteY259" fmla="*/ 3431437 h 4372429"/>
              <a:gd name="connsiteX260" fmla="*/ 222068 w 4028715"/>
              <a:gd name="connsiteY260" fmla="*/ 3423449 h 4372429"/>
              <a:gd name="connsiteX261" fmla="*/ 214765 w 4028715"/>
              <a:gd name="connsiteY261" fmla="*/ 3414776 h 4372429"/>
              <a:gd name="connsiteX262" fmla="*/ 207461 w 4028715"/>
              <a:gd name="connsiteY262" fmla="*/ 3406104 h 4372429"/>
              <a:gd name="connsiteX263" fmla="*/ 200386 w 4028715"/>
              <a:gd name="connsiteY263" fmla="*/ 3397203 h 4372429"/>
              <a:gd name="connsiteX264" fmla="*/ 193311 w 4028715"/>
              <a:gd name="connsiteY264" fmla="*/ 3387845 h 4372429"/>
              <a:gd name="connsiteX265" fmla="*/ 186236 w 4028715"/>
              <a:gd name="connsiteY265" fmla="*/ 3378488 h 4372429"/>
              <a:gd name="connsiteX266" fmla="*/ 179161 w 4028715"/>
              <a:gd name="connsiteY266" fmla="*/ 3368902 h 4372429"/>
              <a:gd name="connsiteX267" fmla="*/ 172314 w 4028715"/>
              <a:gd name="connsiteY267" fmla="*/ 3359316 h 4372429"/>
              <a:gd name="connsiteX268" fmla="*/ 165467 w 4028715"/>
              <a:gd name="connsiteY268" fmla="*/ 3349503 h 4372429"/>
              <a:gd name="connsiteX269" fmla="*/ 152001 w 4028715"/>
              <a:gd name="connsiteY269" fmla="*/ 3329647 h 4372429"/>
              <a:gd name="connsiteX270" fmla="*/ 139449 w 4028715"/>
              <a:gd name="connsiteY270" fmla="*/ 3309562 h 4372429"/>
              <a:gd name="connsiteX271" fmla="*/ 127124 w 4028715"/>
              <a:gd name="connsiteY271" fmla="*/ 3289935 h 4372429"/>
              <a:gd name="connsiteX272" fmla="*/ 115713 w 4028715"/>
              <a:gd name="connsiteY272" fmla="*/ 3270307 h 4372429"/>
              <a:gd name="connsiteX273" fmla="*/ 104758 w 4028715"/>
              <a:gd name="connsiteY273" fmla="*/ 3251364 h 4372429"/>
              <a:gd name="connsiteX274" fmla="*/ 94944 w 4028715"/>
              <a:gd name="connsiteY274" fmla="*/ 3232877 h 4372429"/>
              <a:gd name="connsiteX275" fmla="*/ 85815 w 4028715"/>
              <a:gd name="connsiteY275" fmla="*/ 3215303 h 4372429"/>
              <a:gd name="connsiteX276" fmla="*/ 77827 w 4028715"/>
              <a:gd name="connsiteY276" fmla="*/ 3198871 h 4372429"/>
              <a:gd name="connsiteX277" fmla="*/ 74175 w 4028715"/>
              <a:gd name="connsiteY277" fmla="*/ 3190883 h 4372429"/>
              <a:gd name="connsiteX278" fmla="*/ 70523 w 4028715"/>
              <a:gd name="connsiteY278" fmla="*/ 3181982 h 4372429"/>
              <a:gd name="connsiteX279" fmla="*/ 66643 w 4028715"/>
              <a:gd name="connsiteY279" fmla="*/ 3173309 h 4372429"/>
              <a:gd name="connsiteX280" fmla="*/ 63220 w 4028715"/>
              <a:gd name="connsiteY280" fmla="*/ 3163952 h 4372429"/>
              <a:gd name="connsiteX281" fmla="*/ 59340 w 4028715"/>
              <a:gd name="connsiteY281" fmla="*/ 3154366 h 4372429"/>
              <a:gd name="connsiteX282" fmla="*/ 55688 w 4028715"/>
              <a:gd name="connsiteY282" fmla="*/ 3144552 h 4372429"/>
              <a:gd name="connsiteX283" fmla="*/ 52265 w 4028715"/>
              <a:gd name="connsiteY283" fmla="*/ 3134510 h 4372429"/>
              <a:gd name="connsiteX284" fmla="*/ 48613 w 4028715"/>
              <a:gd name="connsiteY284" fmla="*/ 3124468 h 4372429"/>
              <a:gd name="connsiteX285" fmla="*/ 42223 w 4028715"/>
              <a:gd name="connsiteY285" fmla="*/ 3103014 h 4372429"/>
              <a:gd name="connsiteX286" fmla="*/ 35604 w 4028715"/>
              <a:gd name="connsiteY286" fmla="*/ 3081104 h 4372429"/>
              <a:gd name="connsiteX287" fmla="*/ 32637 w 4028715"/>
              <a:gd name="connsiteY287" fmla="*/ 3069693 h 4372429"/>
              <a:gd name="connsiteX288" fmla="*/ 29442 w 4028715"/>
              <a:gd name="connsiteY288" fmla="*/ 3058509 h 4372429"/>
              <a:gd name="connsiteX289" fmla="*/ 26475 w 4028715"/>
              <a:gd name="connsiteY289" fmla="*/ 3046870 h 4372429"/>
              <a:gd name="connsiteX290" fmla="*/ 23736 w 4028715"/>
              <a:gd name="connsiteY290" fmla="*/ 3035230 h 4372429"/>
              <a:gd name="connsiteX291" fmla="*/ 21226 w 4028715"/>
              <a:gd name="connsiteY291" fmla="*/ 3023590 h 4372429"/>
              <a:gd name="connsiteX292" fmla="*/ 18487 w 4028715"/>
              <a:gd name="connsiteY292" fmla="*/ 3011494 h 4372429"/>
              <a:gd name="connsiteX293" fmla="*/ 16433 w 4028715"/>
              <a:gd name="connsiteY293" fmla="*/ 2999398 h 4372429"/>
              <a:gd name="connsiteX294" fmla="*/ 13922 w 4028715"/>
              <a:gd name="connsiteY294" fmla="*/ 2987530 h 4372429"/>
              <a:gd name="connsiteX295" fmla="*/ 12096 w 4028715"/>
              <a:gd name="connsiteY295" fmla="*/ 2975434 h 4372429"/>
              <a:gd name="connsiteX296" fmla="*/ 9814 w 4028715"/>
              <a:gd name="connsiteY296" fmla="*/ 2963338 h 4372429"/>
              <a:gd name="connsiteX297" fmla="*/ 8216 w 4028715"/>
              <a:gd name="connsiteY297" fmla="*/ 2951013 h 4372429"/>
              <a:gd name="connsiteX298" fmla="*/ 6619 w 4028715"/>
              <a:gd name="connsiteY298" fmla="*/ 2939145 h 4372429"/>
              <a:gd name="connsiteX299" fmla="*/ 5021 w 4028715"/>
              <a:gd name="connsiteY299" fmla="*/ 2927049 h 4372429"/>
              <a:gd name="connsiteX300" fmla="*/ 3880 w 4028715"/>
              <a:gd name="connsiteY300" fmla="*/ 2914725 h 4372429"/>
              <a:gd name="connsiteX301" fmla="*/ 2739 w 4028715"/>
              <a:gd name="connsiteY301" fmla="*/ 2902857 h 4372429"/>
              <a:gd name="connsiteX302" fmla="*/ 1598 w 4028715"/>
              <a:gd name="connsiteY302" fmla="*/ 2890760 h 4372429"/>
              <a:gd name="connsiteX303" fmla="*/ 1141 w 4028715"/>
              <a:gd name="connsiteY303" fmla="*/ 2878664 h 4372429"/>
              <a:gd name="connsiteX304" fmla="*/ 457 w 4028715"/>
              <a:gd name="connsiteY304" fmla="*/ 2867025 h 4372429"/>
              <a:gd name="connsiteX305" fmla="*/ 0 w 4028715"/>
              <a:gd name="connsiteY305" fmla="*/ 2855157 h 4372429"/>
              <a:gd name="connsiteX306" fmla="*/ 0 w 4028715"/>
              <a:gd name="connsiteY306" fmla="*/ 2843517 h 4372429"/>
              <a:gd name="connsiteX307" fmla="*/ 0 w 4028715"/>
              <a:gd name="connsiteY307" fmla="*/ 1528912 h 4372429"/>
              <a:gd name="connsiteX308" fmla="*/ 0 w 4028715"/>
              <a:gd name="connsiteY308" fmla="*/ 1517273 h 4372429"/>
              <a:gd name="connsiteX309" fmla="*/ 457 w 4028715"/>
              <a:gd name="connsiteY309" fmla="*/ 1505177 h 4372429"/>
              <a:gd name="connsiteX310" fmla="*/ 1141 w 4028715"/>
              <a:gd name="connsiteY310" fmla="*/ 1493080 h 4372429"/>
              <a:gd name="connsiteX311" fmla="*/ 1598 w 4028715"/>
              <a:gd name="connsiteY311" fmla="*/ 1481212 h 4372429"/>
              <a:gd name="connsiteX312" fmla="*/ 2739 w 4028715"/>
              <a:gd name="connsiteY312" fmla="*/ 1468888 h 4372429"/>
              <a:gd name="connsiteX313" fmla="*/ 3880 w 4028715"/>
              <a:gd name="connsiteY313" fmla="*/ 1456792 h 4372429"/>
              <a:gd name="connsiteX314" fmla="*/ 5249 w 4028715"/>
              <a:gd name="connsiteY314" fmla="*/ 1444467 h 4372429"/>
              <a:gd name="connsiteX315" fmla="*/ 6619 w 4028715"/>
              <a:gd name="connsiteY315" fmla="*/ 1432143 h 4372429"/>
              <a:gd name="connsiteX316" fmla="*/ 8445 w 4028715"/>
              <a:gd name="connsiteY316" fmla="*/ 1419590 h 4372429"/>
              <a:gd name="connsiteX317" fmla="*/ 10042 w 4028715"/>
              <a:gd name="connsiteY317" fmla="*/ 1407266 h 4372429"/>
              <a:gd name="connsiteX318" fmla="*/ 12325 w 4028715"/>
              <a:gd name="connsiteY318" fmla="*/ 1395170 h 4372429"/>
              <a:gd name="connsiteX319" fmla="*/ 14607 w 4028715"/>
              <a:gd name="connsiteY319" fmla="*/ 1382845 h 4372429"/>
              <a:gd name="connsiteX320" fmla="*/ 16661 w 4028715"/>
              <a:gd name="connsiteY320" fmla="*/ 1370749 h 4372429"/>
              <a:gd name="connsiteX321" fmla="*/ 19172 w 4028715"/>
              <a:gd name="connsiteY321" fmla="*/ 1358425 h 4372429"/>
              <a:gd name="connsiteX322" fmla="*/ 21910 w 4028715"/>
              <a:gd name="connsiteY322" fmla="*/ 1346329 h 4372429"/>
              <a:gd name="connsiteX323" fmla="*/ 24649 w 4028715"/>
              <a:gd name="connsiteY323" fmla="*/ 1334461 h 4372429"/>
              <a:gd name="connsiteX324" fmla="*/ 27388 w 4028715"/>
              <a:gd name="connsiteY324" fmla="*/ 1322593 h 4372429"/>
              <a:gd name="connsiteX325" fmla="*/ 30355 w 4028715"/>
              <a:gd name="connsiteY325" fmla="*/ 1310953 h 4372429"/>
              <a:gd name="connsiteX326" fmla="*/ 33322 w 4028715"/>
              <a:gd name="connsiteY326" fmla="*/ 1299085 h 4372429"/>
              <a:gd name="connsiteX327" fmla="*/ 36745 w 4028715"/>
              <a:gd name="connsiteY327" fmla="*/ 1287673 h 4372429"/>
              <a:gd name="connsiteX328" fmla="*/ 39940 w 4028715"/>
              <a:gd name="connsiteY328" fmla="*/ 1276490 h 4372429"/>
              <a:gd name="connsiteX329" fmla="*/ 43136 w 4028715"/>
              <a:gd name="connsiteY329" fmla="*/ 1265535 h 4372429"/>
              <a:gd name="connsiteX330" fmla="*/ 46559 w 4028715"/>
              <a:gd name="connsiteY330" fmla="*/ 1254580 h 4372429"/>
              <a:gd name="connsiteX331" fmla="*/ 49982 w 4028715"/>
              <a:gd name="connsiteY331" fmla="*/ 1243853 h 4372429"/>
              <a:gd name="connsiteX332" fmla="*/ 53634 w 4028715"/>
              <a:gd name="connsiteY332" fmla="*/ 1233583 h 4372429"/>
              <a:gd name="connsiteX333" fmla="*/ 57514 w 4028715"/>
              <a:gd name="connsiteY333" fmla="*/ 1223541 h 4372429"/>
              <a:gd name="connsiteX334" fmla="*/ 60938 w 4028715"/>
              <a:gd name="connsiteY334" fmla="*/ 1213727 h 4372429"/>
              <a:gd name="connsiteX335" fmla="*/ 64817 w 4028715"/>
              <a:gd name="connsiteY335" fmla="*/ 1203685 h 4372429"/>
              <a:gd name="connsiteX336" fmla="*/ 68697 w 4028715"/>
              <a:gd name="connsiteY336" fmla="*/ 1194784 h 4372429"/>
              <a:gd name="connsiteX337" fmla="*/ 72577 w 4028715"/>
              <a:gd name="connsiteY337" fmla="*/ 1185655 h 4372429"/>
              <a:gd name="connsiteX338" fmla="*/ 76229 w 4028715"/>
              <a:gd name="connsiteY338" fmla="*/ 1176982 h 4372429"/>
              <a:gd name="connsiteX339" fmla="*/ 80109 w 4028715"/>
              <a:gd name="connsiteY339" fmla="*/ 1168766 h 4372429"/>
              <a:gd name="connsiteX340" fmla="*/ 89466 w 4028715"/>
              <a:gd name="connsiteY340" fmla="*/ 1150279 h 4372429"/>
              <a:gd name="connsiteX341" fmla="*/ 98367 w 4028715"/>
              <a:gd name="connsiteY341" fmla="*/ 1131564 h 4372429"/>
              <a:gd name="connsiteX342" fmla="*/ 107725 w 4028715"/>
              <a:gd name="connsiteY342" fmla="*/ 1113534 h 4372429"/>
              <a:gd name="connsiteX343" fmla="*/ 117539 w 4028715"/>
              <a:gd name="connsiteY343" fmla="*/ 1095504 h 4372429"/>
              <a:gd name="connsiteX344" fmla="*/ 122560 w 4028715"/>
              <a:gd name="connsiteY344" fmla="*/ 1086831 h 4372429"/>
              <a:gd name="connsiteX345" fmla="*/ 127352 w 4028715"/>
              <a:gd name="connsiteY345" fmla="*/ 1078158 h 4372429"/>
              <a:gd name="connsiteX346" fmla="*/ 132602 w 4028715"/>
              <a:gd name="connsiteY346" fmla="*/ 1069714 h 4372429"/>
              <a:gd name="connsiteX347" fmla="*/ 137851 w 4028715"/>
              <a:gd name="connsiteY347" fmla="*/ 1061041 h 4372429"/>
              <a:gd name="connsiteX348" fmla="*/ 143329 w 4028715"/>
              <a:gd name="connsiteY348" fmla="*/ 1052597 h 4372429"/>
              <a:gd name="connsiteX349" fmla="*/ 148806 w 4028715"/>
              <a:gd name="connsiteY349" fmla="*/ 1044380 h 4372429"/>
              <a:gd name="connsiteX350" fmla="*/ 154512 w 4028715"/>
              <a:gd name="connsiteY350" fmla="*/ 1036164 h 4372429"/>
              <a:gd name="connsiteX351" fmla="*/ 160217 w 4028715"/>
              <a:gd name="connsiteY351" fmla="*/ 1028632 h 4372429"/>
              <a:gd name="connsiteX352" fmla="*/ 166380 w 4028715"/>
              <a:gd name="connsiteY352" fmla="*/ 1020416 h 4372429"/>
              <a:gd name="connsiteX353" fmla="*/ 172085 w 4028715"/>
              <a:gd name="connsiteY353" fmla="*/ 1012428 h 4372429"/>
              <a:gd name="connsiteX354" fmla="*/ 177791 w 4028715"/>
              <a:gd name="connsiteY354" fmla="*/ 1004212 h 4372429"/>
              <a:gd name="connsiteX355" fmla="*/ 183725 w 4028715"/>
              <a:gd name="connsiteY355" fmla="*/ 996452 h 4372429"/>
              <a:gd name="connsiteX356" fmla="*/ 189431 w 4028715"/>
              <a:gd name="connsiteY356" fmla="*/ 988464 h 4372429"/>
              <a:gd name="connsiteX357" fmla="*/ 195593 w 4028715"/>
              <a:gd name="connsiteY357" fmla="*/ 980704 h 4372429"/>
              <a:gd name="connsiteX358" fmla="*/ 201755 w 4028715"/>
              <a:gd name="connsiteY358" fmla="*/ 973401 h 4372429"/>
              <a:gd name="connsiteX359" fmla="*/ 208374 w 4028715"/>
              <a:gd name="connsiteY359" fmla="*/ 966326 h 4372429"/>
              <a:gd name="connsiteX360" fmla="*/ 224350 w 4028715"/>
              <a:gd name="connsiteY360" fmla="*/ 948980 h 4372429"/>
              <a:gd name="connsiteX361" fmla="*/ 234392 w 4028715"/>
              <a:gd name="connsiteY361" fmla="*/ 937569 h 4372429"/>
              <a:gd name="connsiteX362" fmla="*/ 240554 w 4028715"/>
              <a:gd name="connsiteY362" fmla="*/ 929581 h 4372429"/>
              <a:gd name="connsiteX363" fmla="*/ 245347 w 4028715"/>
              <a:gd name="connsiteY363" fmla="*/ 924331 h 4372429"/>
              <a:gd name="connsiteX364" fmla="*/ 247858 w 4028715"/>
              <a:gd name="connsiteY364" fmla="*/ 921593 h 4372429"/>
              <a:gd name="connsiteX365" fmla="*/ 250597 w 4028715"/>
              <a:gd name="connsiteY365" fmla="*/ 919082 h 4372429"/>
              <a:gd name="connsiteX366" fmla="*/ 253564 w 4028715"/>
              <a:gd name="connsiteY366" fmla="*/ 915659 h 4372429"/>
              <a:gd name="connsiteX367" fmla="*/ 257672 w 4028715"/>
              <a:gd name="connsiteY367" fmla="*/ 912235 h 4372429"/>
              <a:gd name="connsiteX368" fmla="*/ 269312 w 4028715"/>
              <a:gd name="connsiteY368" fmla="*/ 902193 h 4372429"/>
              <a:gd name="connsiteX369" fmla="*/ 287113 w 4028715"/>
              <a:gd name="connsiteY369" fmla="*/ 887130 h 4372429"/>
              <a:gd name="connsiteX370" fmla="*/ 291221 w 4028715"/>
              <a:gd name="connsiteY370" fmla="*/ 883250 h 4372429"/>
              <a:gd name="connsiteX371" fmla="*/ 295101 w 4028715"/>
              <a:gd name="connsiteY371" fmla="*/ 880055 h 4372429"/>
              <a:gd name="connsiteX372" fmla="*/ 298297 w 4028715"/>
              <a:gd name="connsiteY372" fmla="*/ 876631 h 4372429"/>
              <a:gd name="connsiteX373" fmla="*/ 301264 w 4028715"/>
              <a:gd name="connsiteY373" fmla="*/ 873436 h 4372429"/>
              <a:gd name="connsiteX374" fmla="*/ 307654 w 4028715"/>
              <a:gd name="connsiteY374" fmla="*/ 866817 h 4372429"/>
              <a:gd name="connsiteX375" fmla="*/ 314957 w 4028715"/>
              <a:gd name="connsiteY375" fmla="*/ 859742 h 4372429"/>
              <a:gd name="connsiteX376" fmla="*/ 409445 w 4028715"/>
              <a:gd name="connsiteY376" fmla="*/ 788763 h 4372429"/>
              <a:gd name="connsiteX377" fmla="*/ 430670 w 4028715"/>
              <a:gd name="connsiteY377" fmla="*/ 774841 h 4372429"/>
              <a:gd name="connsiteX378" fmla="*/ 453037 w 4028715"/>
              <a:gd name="connsiteY378" fmla="*/ 761147 h 4372429"/>
              <a:gd name="connsiteX379" fmla="*/ 476088 w 4028715"/>
              <a:gd name="connsiteY379" fmla="*/ 747225 h 4372429"/>
              <a:gd name="connsiteX380" fmla="*/ 499595 w 4028715"/>
              <a:gd name="connsiteY380" fmla="*/ 733303 h 4372429"/>
              <a:gd name="connsiteX381" fmla="*/ 524016 w 4028715"/>
              <a:gd name="connsiteY381" fmla="*/ 719609 h 4372429"/>
              <a:gd name="connsiteX382" fmla="*/ 548208 w 4028715"/>
              <a:gd name="connsiteY382" fmla="*/ 705915 h 4372429"/>
              <a:gd name="connsiteX383" fmla="*/ 573086 w 4028715"/>
              <a:gd name="connsiteY383" fmla="*/ 692222 h 4372429"/>
              <a:gd name="connsiteX384" fmla="*/ 597963 w 4028715"/>
              <a:gd name="connsiteY384" fmla="*/ 678528 h 4372429"/>
              <a:gd name="connsiteX385" fmla="*/ 623296 w 4028715"/>
              <a:gd name="connsiteY385" fmla="*/ 664834 h 4372429"/>
              <a:gd name="connsiteX386" fmla="*/ 648173 w 4028715"/>
              <a:gd name="connsiteY386" fmla="*/ 651140 h 4372429"/>
              <a:gd name="connsiteX387" fmla="*/ 673050 w 4028715"/>
              <a:gd name="connsiteY387" fmla="*/ 637903 h 4372429"/>
              <a:gd name="connsiteX388" fmla="*/ 697699 w 4028715"/>
              <a:gd name="connsiteY388" fmla="*/ 624437 h 4372429"/>
              <a:gd name="connsiteX389" fmla="*/ 721663 w 4028715"/>
              <a:gd name="connsiteY389" fmla="*/ 610972 h 4372429"/>
              <a:gd name="connsiteX390" fmla="*/ 745171 w 4028715"/>
              <a:gd name="connsiteY390" fmla="*/ 597734 h 4372429"/>
              <a:gd name="connsiteX391" fmla="*/ 768450 w 4028715"/>
              <a:gd name="connsiteY391" fmla="*/ 584269 h 4372429"/>
              <a:gd name="connsiteX392" fmla="*/ 790589 w 4028715"/>
              <a:gd name="connsiteY392" fmla="*/ 571260 h 4372429"/>
              <a:gd name="connsiteX393" fmla="*/ 808391 w 4028715"/>
              <a:gd name="connsiteY393" fmla="*/ 560533 h 4372429"/>
              <a:gd name="connsiteX394" fmla="*/ 825964 w 4028715"/>
              <a:gd name="connsiteY394" fmla="*/ 550719 h 4372429"/>
              <a:gd name="connsiteX395" fmla="*/ 843310 w 4028715"/>
              <a:gd name="connsiteY395" fmla="*/ 540905 h 4372429"/>
              <a:gd name="connsiteX396" fmla="*/ 860884 w 4028715"/>
              <a:gd name="connsiteY396" fmla="*/ 530863 h 4372429"/>
              <a:gd name="connsiteX397" fmla="*/ 878001 w 4028715"/>
              <a:gd name="connsiteY397" fmla="*/ 521506 h 4372429"/>
              <a:gd name="connsiteX398" fmla="*/ 895574 w 4028715"/>
              <a:gd name="connsiteY398" fmla="*/ 511463 h 4372429"/>
              <a:gd name="connsiteX399" fmla="*/ 913376 w 4028715"/>
              <a:gd name="connsiteY399" fmla="*/ 501650 h 4372429"/>
              <a:gd name="connsiteX400" fmla="*/ 931178 w 4028715"/>
              <a:gd name="connsiteY400" fmla="*/ 491151 h 4372429"/>
              <a:gd name="connsiteX401" fmla="*/ 962902 w 4028715"/>
              <a:gd name="connsiteY401" fmla="*/ 471980 h 4372429"/>
              <a:gd name="connsiteX402" fmla="*/ 999876 w 4028715"/>
              <a:gd name="connsiteY402" fmla="*/ 449841 h 4372429"/>
              <a:gd name="connsiteX403" fmla="*/ 1041185 w 4028715"/>
              <a:gd name="connsiteY403" fmla="*/ 425421 h 4372429"/>
              <a:gd name="connsiteX404" fmla="*/ 1085462 w 4028715"/>
              <a:gd name="connsiteY404" fmla="*/ 398946 h 4372429"/>
              <a:gd name="connsiteX405" fmla="*/ 1132705 w 4028715"/>
              <a:gd name="connsiteY405" fmla="*/ 371102 h 4372429"/>
              <a:gd name="connsiteX406" fmla="*/ 1182003 w 4028715"/>
              <a:gd name="connsiteY406" fmla="*/ 342117 h 4372429"/>
              <a:gd name="connsiteX407" fmla="*/ 1232442 w 4028715"/>
              <a:gd name="connsiteY407" fmla="*/ 312447 h 4372429"/>
              <a:gd name="connsiteX408" fmla="*/ 1283337 w 4028715"/>
              <a:gd name="connsiteY408" fmla="*/ 282549 h 4372429"/>
              <a:gd name="connsiteX409" fmla="*/ 1334232 w 4028715"/>
              <a:gd name="connsiteY409" fmla="*/ 253107 h 4372429"/>
              <a:gd name="connsiteX410" fmla="*/ 1383987 w 4028715"/>
              <a:gd name="connsiteY410" fmla="*/ 224350 h 4372429"/>
              <a:gd name="connsiteX411" fmla="*/ 1431915 w 4028715"/>
              <a:gd name="connsiteY411" fmla="*/ 196734 h 4372429"/>
              <a:gd name="connsiteX412" fmla="*/ 1477561 w 4028715"/>
              <a:gd name="connsiteY412" fmla="*/ 170716 h 4372429"/>
              <a:gd name="connsiteX413" fmla="*/ 1520012 w 4028715"/>
              <a:gd name="connsiteY413" fmla="*/ 146980 h 4372429"/>
              <a:gd name="connsiteX414" fmla="*/ 1558582 w 4028715"/>
              <a:gd name="connsiteY414" fmla="*/ 125983 h 4372429"/>
              <a:gd name="connsiteX415" fmla="*/ 1575928 w 4028715"/>
              <a:gd name="connsiteY415" fmla="*/ 116397 h 4372429"/>
              <a:gd name="connsiteX416" fmla="*/ 1592132 w 4028715"/>
              <a:gd name="connsiteY416" fmla="*/ 107725 h 4372429"/>
              <a:gd name="connsiteX417" fmla="*/ 1607195 w 4028715"/>
              <a:gd name="connsiteY417" fmla="*/ 99737 h 4372429"/>
              <a:gd name="connsiteX418" fmla="*/ 1620661 w 4028715"/>
              <a:gd name="connsiteY418" fmla="*/ 92890 h 4372429"/>
              <a:gd name="connsiteX419" fmla="*/ 1644169 w 4028715"/>
              <a:gd name="connsiteY419" fmla="*/ 81478 h 4372429"/>
              <a:gd name="connsiteX420" fmla="*/ 1667905 w 4028715"/>
              <a:gd name="connsiteY420" fmla="*/ 70751 h 4372429"/>
              <a:gd name="connsiteX421" fmla="*/ 1691869 w 4028715"/>
              <a:gd name="connsiteY421" fmla="*/ 60938 h 4372429"/>
              <a:gd name="connsiteX422" fmla="*/ 1716061 w 4028715"/>
              <a:gd name="connsiteY422" fmla="*/ 52037 h 4372429"/>
              <a:gd name="connsiteX423" fmla="*/ 1740710 w 4028715"/>
              <a:gd name="connsiteY423" fmla="*/ 43364 h 4372429"/>
              <a:gd name="connsiteX424" fmla="*/ 1764902 w 4028715"/>
              <a:gd name="connsiteY424" fmla="*/ 35832 h 4372429"/>
              <a:gd name="connsiteX425" fmla="*/ 1789779 w 4028715"/>
              <a:gd name="connsiteY425" fmla="*/ 28985 h 4372429"/>
              <a:gd name="connsiteX426" fmla="*/ 1814656 w 4028715"/>
              <a:gd name="connsiteY426" fmla="*/ 22595 h 4372429"/>
              <a:gd name="connsiteX427" fmla="*/ 1839534 w 4028715"/>
              <a:gd name="connsiteY427" fmla="*/ 17117 h 4372429"/>
              <a:gd name="connsiteX428" fmla="*/ 1864867 w 4028715"/>
              <a:gd name="connsiteY428" fmla="*/ 12553 h 4372429"/>
              <a:gd name="connsiteX429" fmla="*/ 1889972 w 4028715"/>
              <a:gd name="connsiteY429" fmla="*/ 8673 h 4372429"/>
              <a:gd name="connsiteX430" fmla="*/ 1915078 w 4028715"/>
              <a:gd name="connsiteY430" fmla="*/ 5478 h 4372429"/>
              <a:gd name="connsiteX431" fmla="*/ 1940411 w 4028715"/>
              <a:gd name="connsiteY431" fmla="*/ 2967 h 4372429"/>
              <a:gd name="connsiteX432" fmla="*/ 1965973 w 4028715"/>
              <a:gd name="connsiteY432" fmla="*/ 1370 h 4372429"/>
              <a:gd name="connsiteX433" fmla="*/ 1991306 w 4028715"/>
              <a:gd name="connsiteY433" fmla="*/ 228 h 4372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Lst>
            <a:rect l="l" t="t" r="r" b="b"/>
            <a:pathLst>
              <a:path w="4028715" h="4372429">
                <a:moveTo>
                  <a:pt x="2016868" y="0"/>
                </a:moveTo>
                <a:lnTo>
                  <a:pt x="2042202" y="457"/>
                </a:lnTo>
                <a:lnTo>
                  <a:pt x="2067763" y="1598"/>
                </a:lnTo>
                <a:lnTo>
                  <a:pt x="2093097" y="3652"/>
                </a:lnTo>
                <a:lnTo>
                  <a:pt x="2118202" y="6391"/>
                </a:lnTo>
                <a:lnTo>
                  <a:pt x="2143764" y="9814"/>
                </a:lnTo>
                <a:lnTo>
                  <a:pt x="2168869" y="13922"/>
                </a:lnTo>
                <a:lnTo>
                  <a:pt x="2193746" y="18943"/>
                </a:lnTo>
                <a:lnTo>
                  <a:pt x="2218852" y="24421"/>
                </a:lnTo>
                <a:lnTo>
                  <a:pt x="2243729" y="30583"/>
                </a:lnTo>
                <a:lnTo>
                  <a:pt x="2268378" y="37658"/>
                </a:lnTo>
                <a:lnTo>
                  <a:pt x="2293026" y="45646"/>
                </a:lnTo>
                <a:lnTo>
                  <a:pt x="2317447" y="54091"/>
                </a:lnTo>
                <a:lnTo>
                  <a:pt x="2341411" y="63448"/>
                </a:lnTo>
                <a:lnTo>
                  <a:pt x="2365375" y="73262"/>
                </a:lnTo>
                <a:lnTo>
                  <a:pt x="2389339" y="83989"/>
                </a:lnTo>
                <a:lnTo>
                  <a:pt x="2412619" y="95400"/>
                </a:lnTo>
                <a:lnTo>
                  <a:pt x="3242235" y="573770"/>
                </a:lnTo>
                <a:lnTo>
                  <a:pt x="3251136" y="579019"/>
                </a:lnTo>
                <a:lnTo>
                  <a:pt x="3260037" y="584041"/>
                </a:lnTo>
                <a:lnTo>
                  <a:pt x="3268938" y="589290"/>
                </a:lnTo>
                <a:lnTo>
                  <a:pt x="3278067" y="594083"/>
                </a:lnTo>
                <a:lnTo>
                  <a:pt x="3286740" y="599104"/>
                </a:lnTo>
                <a:lnTo>
                  <a:pt x="3295869" y="603668"/>
                </a:lnTo>
                <a:lnTo>
                  <a:pt x="3304313" y="608689"/>
                </a:lnTo>
                <a:lnTo>
                  <a:pt x="3312758" y="613254"/>
                </a:lnTo>
                <a:lnTo>
                  <a:pt x="3659439" y="817292"/>
                </a:lnTo>
                <a:lnTo>
                  <a:pt x="3668797" y="823682"/>
                </a:lnTo>
                <a:lnTo>
                  <a:pt x="3677013" y="829844"/>
                </a:lnTo>
                <a:lnTo>
                  <a:pt x="3684316" y="835778"/>
                </a:lnTo>
                <a:lnTo>
                  <a:pt x="3691163" y="841256"/>
                </a:lnTo>
                <a:lnTo>
                  <a:pt x="3703031" y="851070"/>
                </a:lnTo>
                <a:lnTo>
                  <a:pt x="3712845" y="860199"/>
                </a:lnTo>
                <a:lnTo>
                  <a:pt x="3721974" y="868643"/>
                </a:lnTo>
                <a:lnTo>
                  <a:pt x="3730419" y="876860"/>
                </a:lnTo>
                <a:lnTo>
                  <a:pt x="3734755" y="880739"/>
                </a:lnTo>
                <a:lnTo>
                  <a:pt x="3739320" y="884848"/>
                </a:lnTo>
                <a:lnTo>
                  <a:pt x="3744112" y="888956"/>
                </a:lnTo>
                <a:lnTo>
                  <a:pt x="3749133" y="893064"/>
                </a:lnTo>
                <a:lnTo>
                  <a:pt x="3757350" y="898770"/>
                </a:lnTo>
                <a:lnTo>
                  <a:pt x="3762827" y="902650"/>
                </a:lnTo>
                <a:lnTo>
                  <a:pt x="3765566" y="904932"/>
                </a:lnTo>
                <a:lnTo>
                  <a:pt x="3768305" y="907214"/>
                </a:lnTo>
                <a:lnTo>
                  <a:pt x="3771728" y="910181"/>
                </a:lnTo>
                <a:lnTo>
                  <a:pt x="3775836" y="914746"/>
                </a:lnTo>
                <a:lnTo>
                  <a:pt x="3789987" y="930494"/>
                </a:lnTo>
                <a:lnTo>
                  <a:pt x="3803909" y="946698"/>
                </a:lnTo>
                <a:lnTo>
                  <a:pt x="3817374" y="962674"/>
                </a:lnTo>
                <a:lnTo>
                  <a:pt x="3830612" y="979107"/>
                </a:lnTo>
                <a:lnTo>
                  <a:pt x="3843621" y="995767"/>
                </a:lnTo>
                <a:lnTo>
                  <a:pt x="3856173" y="1012656"/>
                </a:lnTo>
                <a:lnTo>
                  <a:pt x="3868269" y="1029774"/>
                </a:lnTo>
                <a:lnTo>
                  <a:pt x="3879909" y="1047119"/>
                </a:lnTo>
                <a:lnTo>
                  <a:pt x="3891321" y="1064693"/>
                </a:lnTo>
                <a:lnTo>
                  <a:pt x="3902276" y="1082267"/>
                </a:lnTo>
                <a:lnTo>
                  <a:pt x="3913003" y="1100297"/>
                </a:lnTo>
                <a:lnTo>
                  <a:pt x="3923045" y="1118327"/>
                </a:lnTo>
                <a:lnTo>
                  <a:pt x="3933087" y="1136813"/>
                </a:lnTo>
                <a:lnTo>
                  <a:pt x="3942216" y="1155528"/>
                </a:lnTo>
                <a:lnTo>
                  <a:pt x="3951345" y="1174243"/>
                </a:lnTo>
                <a:lnTo>
                  <a:pt x="3959790" y="1193186"/>
                </a:lnTo>
                <a:lnTo>
                  <a:pt x="3967778" y="1212586"/>
                </a:lnTo>
                <a:lnTo>
                  <a:pt x="3975309" y="1231985"/>
                </a:lnTo>
                <a:lnTo>
                  <a:pt x="3982613" y="1251613"/>
                </a:lnTo>
                <a:lnTo>
                  <a:pt x="3989003" y="1271469"/>
                </a:lnTo>
                <a:lnTo>
                  <a:pt x="3995394" y="1291782"/>
                </a:lnTo>
                <a:lnTo>
                  <a:pt x="4000871" y="1312322"/>
                </a:lnTo>
                <a:lnTo>
                  <a:pt x="4006120" y="1332863"/>
                </a:lnTo>
                <a:lnTo>
                  <a:pt x="4010685" y="1353632"/>
                </a:lnTo>
                <a:lnTo>
                  <a:pt x="4014793" y="1374857"/>
                </a:lnTo>
                <a:lnTo>
                  <a:pt x="4018673" y="1396083"/>
                </a:lnTo>
                <a:lnTo>
                  <a:pt x="4021640" y="1417765"/>
                </a:lnTo>
                <a:lnTo>
                  <a:pt x="4024151" y="1439446"/>
                </a:lnTo>
                <a:lnTo>
                  <a:pt x="4026205" y="1461585"/>
                </a:lnTo>
                <a:lnTo>
                  <a:pt x="4027574" y="1483723"/>
                </a:lnTo>
                <a:lnTo>
                  <a:pt x="4028487" y="1506318"/>
                </a:lnTo>
                <a:lnTo>
                  <a:pt x="4028715" y="1528912"/>
                </a:lnTo>
                <a:lnTo>
                  <a:pt x="4028715" y="2843517"/>
                </a:lnTo>
                <a:lnTo>
                  <a:pt x="4028487" y="2861547"/>
                </a:lnTo>
                <a:lnTo>
                  <a:pt x="4027574" y="2879805"/>
                </a:lnTo>
                <a:lnTo>
                  <a:pt x="4026433" y="2898292"/>
                </a:lnTo>
                <a:lnTo>
                  <a:pt x="4024835" y="2917007"/>
                </a:lnTo>
                <a:lnTo>
                  <a:pt x="4022781" y="2936178"/>
                </a:lnTo>
                <a:lnTo>
                  <a:pt x="4020042" y="2954893"/>
                </a:lnTo>
                <a:lnTo>
                  <a:pt x="4016847" y="2974293"/>
                </a:lnTo>
                <a:lnTo>
                  <a:pt x="4013424" y="2993464"/>
                </a:lnTo>
                <a:lnTo>
                  <a:pt x="4009316" y="3012863"/>
                </a:lnTo>
                <a:lnTo>
                  <a:pt x="4004979" y="3032263"/>
                </a:lnTo>
                <a:lnTo>
                  <a:pt x="4000186" y="3051663"/>
                </a:lnTo>
                <a:lnTo>
                  <a:pt x="3995165" y="3071062"/>
                </a:lnTo>
                <a:lnTo>
                  <a:pt x="3989231" y="3090462"/>
                </a:lnTo>
                <a:lnTo>
                  <a:pt x="3983297" y="3109633"/>
                </a:lnTo>
                <a:lnTo>
                  <a:pt x="3977135" y="3128804"/>
                </a:lnTo>
                <a:lnTo>
                  <a:pt x="3970516" y="3147519"/>
                </a:lnTo>
                <a:lnTo>
                  <a:pt x="3963441" y="3166462"/>
                </a:lnTo>
                <a:lnTo>
                  <a:pt x="3955910" y="3184949"/>
                </a:lnTo>
                <a:lnTo>
                  <a:pt x="3948150" y="3203435"/>
                </a:lnTo>
                <a:lnTo>
                  <a:pt x="3940162" y="3221466"/>
                </a:lnTo>
                <a:lnTo>
                  <a:pt x="3931717" y="3239039"/>
                </a:lnTo>
                <a:lnTo>
                  <a:pt x="3922816" y="3256613"/>
                </a:lnTo>
                <a:lnTo>
                  <a:pt x="3913915" y="3273502"/>
                </a:lnTo>
                <a:lnTo>
                  <a:pt x="3904558" y="3290163"/>
                </a:lnTo>
                <a:lnTo>
                  <a:pt x="3894972" y="3306595"/>
                </a:lnTo>
                <a:lnTo>
                  <a:pt x="3885158" y="3322571"/>
                </a:lnTo>
                <a:lnTo>
                  <a:pt x="3874660" y="3337863"/>
                </a:lnTo>
                <a:lnTo>
                  <a:pt x="3864390" y="3352470"/>
                </a:lnTo>
                <a:lnTo>
                  <a:pt x="3853663" y="3366848"/>
                </a:lnTo>
                <a:lnTo>
                  <a:pt x="3842936" y="3380542"/>
                </a:lnTo>
                <a:lnTo>
                  <a:pt x="3831753" y="3393551"/>
                </a:lnTo>
                <a:lnTo>
                  <a:pt x="3820341" y="3406104"/>
                </a:lnTo>
                <a:lnTo>
                  <a:pt x="3813038" y="3413407"/>
                </a:lnTo>
                <a:lnTo>
                  <a:pt x="3806647" y="3419797"/>
                </a:lnTo>
                <a:lnTo>
                  <a:pt x="3803452" y="3422993"/>
                </a:lnTo>
                <a:lnTo>
                  <a:pt x="3800257" y="3426416"/>
                </a:lnTo>
                <a:lnTo>
                  <a:pt x="3797062" y="3429840"/>
                </a:lnTo>
                <a:lnTo>
                  <a:pt x="3793638" y="3434176"/>
                </a:lnTo>
                <a:lnTo>
                  <a:pt x="3781314" y="3449467"/>
                </a:lnTo>
                <a:lnTo>
                  <a:pt x="3773326" y="3459053"/>
                </a:lnTo>
                <a:lnTo>
                  <a:pt x="3770359" y="3462248"/>
                </a:lnTo>
                <a:lnTo>
                  <a:pt x="3768077" y="3464302"/>
                </a:lnTo>
                <a:lnTo>
                  <a:pt x="3766251" y="3465900"/>
                </a:lnTo>
                <a:lnTo>
                  <a:pt x="3764653" y="3467041"/>
                </a:lnTo>
                <a:lnTo>
                  <a:pt x="3761458" y="3468867"/>
                </a:lnTo>
                <a:lnTo>
                  <a:pt x="3757350" y="3471377"/>
                </a:lnTo>
                <a:lnTo>
                  <a:pt x="3754611" y="3473660"/>
                </a:lnTo>
                <a:lnTo>
                  <a:pt x="3751188" y="3476398"/>
                </a:lnTo>
                <a:lnTo>
                  <a:pt x="3746395" y="3480278"/>
                </a:lnTo>
                <a:lnTo>
                  <a:pt x="3740917" y="3485071"/>
                </a:lnTo>
                <a:lnTo>
                  <a:pt x="3730647" y="3494657"/>
                </a:lnTo>
                <a:lnTo>
                  <a:pt x="3720148" y="3504014"/>
                </a:lnTo>
                <a:lnTo>
                  <a:pt x="3709878" y="3512915"/>
                </a:lnTo>
                <a:lnTo>
                  <a:pt x="3699151" y="3522044"/>
                </a:lnTo>
                <a:lnTo>
                  <a:pt x="3688424" y="3530717"/>
                </a:lnTo>
                <a:lnTo>
                  <a:pt x="3677926" y="3539162"/>
                </a:lnTo>
                <a:lnTo>
                  <a:pt x="3667199" y="3547606"/>
                </a:lnTo>
                <a:lnTo>
                  <a:pt x="3656244" y="3555822"/>
                </a:lnTo>
                <a:lnTo>
                  <a:pt x="3645289" y="3563810"/>
                </a:lnTo>
                <a:lnTo>
                  <a:pt x="3634334" y="3571799"/>
                </a:lnTo>
                <a:lnTo>
                  <a:pt x="3623379" y="3579558"/>
                </a:lnTo>
                <a:lnTo>
                  <a:pt x="3612424" y="3587318"/>
                </a:lnTo>
                <a:lnTo>
                  <a:pt x="3590057" y="3602381"/>
                </a:lnTo>
                <a:lnTo>
                  <a:pt x="3567462" y="3616760"/>
                </a:lnTo>
                <a:lnTo>
                  <a:pt x="3544411" y="3631138"/>
                </a:lnTo>
                <a:lnTo>
                  <a:pt x="3521132" y="3644604"/>
                </a:lnTo>
                <a:lnTo>
                  <a:pt x="3497624" y="3658298"/>
                </a:lnTo>
                <a:lnTo>
                  <a:pt x="3473660" y="3671763"/>
                </a:lnTo>
                <a:lnTo>
                  <a:pt x="3449239" y="3684772"/>
                </a:lnTo>
                <a:lnTo>
                  <a:pt x="3424590" y="3698010"/>
                </a:lnTo>
                <a:lnTo>
                  <a:pt x="3399713" y="3711019"/>
                </a:lnTo>
                <a:lnTo>
                  <a:pt x="3374380" y="3724256"/>
                </a:lnTo>
                <a:lnTo>
                  <a:pt x="2958317" y="3962300"/>
                </a:lnTo>
                <a:lnTo>
                  <a:pt x="2940971" y="3972570"/>
                </a:lnTo>
                <a:lnTo>
                  <a:pt x="2923397" y="3982841"/>
                </a:lnTo>
                <a:lnTo>
                  <a:pt x="2906052" y="3992883"/>
                </a:lnTo>
                <a:lnTo>
                  <a:pt x="2888935" y="4002697"/>
                </a:lnTo>
                <a:lnTo>
                  <a:pt x="2871589" y="4012511"/>
                </a:lnTo>
                <a:lnTo>
                  <a:pt x="2854700" y="4022324"/>
                </a:lnTo>
                <a:lnTo>
                  <a:pt x="2837811" y="4032138"/>
                </a:lnTo>
                <a:lnTo>
                  <a:pt x="2820922" y="4041952"/>
                </a:lnTo>
                <a:lnTo>
                  <a:pt x="2803805" y="4051766"/>
                </a:lnTo>
                <a:lnTo>
                  <a:pt x="2786916" y="4061808"/>
                </a:lnTo>
                <a:lnTo>
                  <a:pt x="2770027" y="4071622"/>
                </a:lnTo>
                <a:lnTo>
                  <a:pt x="2752910" y="4081436"/>
                </a:lnTo>
                <a:lnTo>
                  <a:pt x="2736021" y="4091478"/>
                </a:lnTo>
                <a:lnTo>
                  <a:pt x="2718903" y="4101520"/>
                </a:lnTo>
                <a:lnTo>
                  <a:pt x="2701786" y="4111791"/>
                </a:lnTo>
                <a:lnTo>
                  <a:pt x="2684669" y="4122061"/>
                </a:lnTo>
                <a:lnTo>
                  <a:pt x="2667095" y="4132788"/>
                </a:lnTo>
                <a:lnTo>
                  <a:pt x="2649978" y="4143058"/>
                </a:lnTo>
                <a:lnTo>
                  <a:pt x="2632861" y="4153328"/>
                </a:lnTo>
                <a:lnTo>
                  <a:pt x="2615972" y="4163371"/>
                </a:lnTo>
                <a:lnTo>
                  <a:pt x="2599311" y="4173413"/>
                </a:lnTo>
                <a:lnTo>
                  <a:pt x="2582650" y="4183227"/>
                </a:lnTo>
                <a:lnTo>
                  <a:pt x="2565989" y="4193269"/>
                </a:lnTo>
                <a:lnTo>
                  <a:pt x="2548872" y="4203083"/>
                </a:lnTo>
                <a:lnTo>
                  <a:pt x="2532211" y="4212668"/>
                </a:lnTo>
                <a:lnTo>
                  <a:pt x="2515322" y="4222026"/>
                </a:lnTo>
                <a:lnTo>
                  <a:pt x="2498205" y="4232068"/>
                </a:lnTo>
                <a:lnTo>
                  <a:pt x="2480631" y="4241197"/>
                </a:lnTo>
                <a:lnTo>
                  <a:pt x="2463058" y="4250783"/>
                </a:lnTo>
                <a:lnTo>
                  <a:pt x="2445028" y="4260368"/>
                </a:lnTo>
                <a:lnTo>
                  <a:pt x="2426769" y="4269954"/>
                </a:lnTo>
                <a:lnTo>
                  <a:pt x="2408054" y="4279540"/>
                </a:lnTo>
                <a:lnTo>
                  <a:pt x="2384547" y="4290951"/>
                </a:lnTo>
                <a:lnTo>
                  <a:pt x="2360811" y="4301678"/>
                </a:lnTo>
                <a:lnTo>
                  <a:pt x="2336847" y="4311492"/>
                </a:lnTo>
                <a:lnTo>
                  <a:pt x="2312654" y="4320393"/>
                </a:lnTo>
                <a:lnTo>
                  <a:pt x="2288005" y="4329066"/>
                </a:lnTo>
                <a:lnTo>
                  <a:pt x="2263813" y="4336597"/>
                </a:lnTo>
                <a:lnTo>
                  <a:pt x="2238936" y="4343444"/>
                </a:lnTo>
                <a:lnTo>
                  <a:pt x="2214059" y="4349834"/>
                </a:lnTo>
                <a:lnTo>
                  <a:pt x="2189182" y="4355312"/>
                </a:lnTo>
                <a:lnTo>
                  <a:pt x="2163848" y="4359877"/>
                </a:lnTo>
                <a:lnTo>
                  <a:pt x="2138743" y="4363757"/>
                </a:lnTo>
                <a:lnTo>
                  <a:pt x="2113638" y="4366952"/>
                </a:lnTo>
                <a:lnTo>
                  <a:pt x="2088304" y="4369462"/>
                </a:lnTo>
                <a:lnTo>
                  <a:pt x="2062742" y="4371060"/>
                </a:lnTo>
                <a:lnTo>
                  <a:pt x="2037409" y="4372201"/>
                </a:lnTo>
                <a:lnTo>
                  <a:pt x="2011847" y="4372429"/>
                </a:lnTo>
                <a:lnTo>
                  <a:pt x="1986514" y="4371973"/>
                </a:lnTo>
                <a:lnTo>
                  <a:pt x="1960952" y="4370832"/>
                </a:lnTo>
                <a:lnTo>
                  <a:pt x="1935618" y="4368778"/>
                </a:lnTo>
                <a:lnTo>
                  <a:pt x="1910513" y="4366039"/>
                </a:lnTo>
                <a:lnTo>
                  <a:pt x="1884951" y="4362615"/>
                </a:lnTo>
                <a:lnTo>
                  <a:pt x="1859846" y="4358507"/>
                </a:lnTo>
                <a:lnTo>
                  <a:pt x="1834969" y="4353486"/>
                </a:lnTo>
                <a:lnTo>
                  <a:pt x="1809864" y="4348009"/>
                </a:lnTo>
                <a:lnTo>
                  <a:pt x="1784987" y="4341846"/>
                </a:lnTo>
                <a:lnTo>
                  <a:pt x="1760338" y="4334771"/>
                </a:lnTo>
                <a:lnTo>
                  <a:pt x="1735689" y="4326783"/>
                </a:lnTo>
                <a:lnTo>
                  <a:pt x="1711268" y="4318339"/>
                </a:lnTo>
                <a:lnTo>
                  <a:pt x="1687304" y="4308981"/>
                </a:lnTo>
                <a:lnTo>
                  <a:pt x="1663340" y="4299167"/>
                </a:lnTo>
                <a:lnTo>
                  <a:pt x="1639376" y="4288441"/>
                </a:lnTo>
                <a:lnTo>
                  <a:pt x="1616096" y="4277029"/>
                </a:lnTo>
                <a:lnTo>
                  <a:pt x="1591676" y="4264476"/>
                </a:lnTo>
                <a:lnTo>
                  <a:pt x="1563147" y="4249185"/>
                </a:lnTo>
                <a:lnTo>
                  <a:pt x="1531195" y="4231611"/>
                </a:lnTo>
                <a:lnTo>
                  <a:pt x="1496732" y="4212668"/>
                </a:lnTo>
                <a:lnTo>
                  <a:pt x="1459987" y="4191443"/>
                </a:lnTo>
                <a:lnTo>
                  <a:pt x="1421416" y="4169761"/>
                </a:lnTo>
                <a:lnTo>
                  <a:pt x="1381933" y="4146710"/>
                </a:lnTo>
                <a:lnTo>
                  <a:pt x="1341536" y="4123202"/>
                </a:lnTo>
                <a:lnTo>
                  <a:pt x="1301367" y="4099466"/>
                </a:lnTo>
                <a:lnTo>
                  <a:pt x="1261427" y="4075958"/>
                </a:lnTo>
                <a:lnTo>
                  <a:pt x="1222628" y="4052907"/>
                </a:lnTo>
                <a:lnTo>
                  <a:pt x="1185198" y="4030769"/>
                </a:lnTo>
                <a:lnTo>
                  <a:pt x="1149823" y="4009772"/>
                </a:lnTo>
                <a:lnTo>
                  <a:pt x="1117414" y="3990144"/>
                </a:lnTo>
                <a:lnTo>
                  <a:pt x="1087744" y="3972570"/>
                </a:lnTo>
                <a:lnTo>
                  <a:pt x="1061954" y="3957051"/>
                </a:lnTo>
                <a:lnTo>
                  <a:pt x="645206" y="3719920"/>
                </a:lnTo>
                <a:lnTo>
                  <a:pt x="635164" y="3714670"/>
                </a:lnTo>
                <a:lnTo>
                  <a:pt x="626491" y="3710106"/>
                </a:lnTo>
                <a:lnTo>
                  <a:pt x="618047" y="3705313"/>
                </a:lnTo>
                <a:lnTo>
                  <a:pt x="609831" y="3700748"/>
                </a:lnTo>
                <a:lnTo>
                  <a:pt x="601386" y="3695956"/>
                </a:lnTo>
                <a:lnTo>
                  <a:pt x="592942" y="3691163"/>
                </a:lnTo>
                <a:lnTo>
                  <a:pt x="583812" y="3686142"/>
                </a:lnTo>
                <a:lnTo>
                  <a:pt x="573998" y="3680664"/>
                </a:lnTo>
                <a:lnTo>
                  <a:pt x="369276" y="3555138"/>
                </a:lnTo>
                <a:lnTo>
                  <a:pt x="359919" y="3548747"/>
                </a:lnTo>
                <a:lnTo>
                  <a:pt x="351703" y="3542585"/>
                </a:lnTo>
                <a:lnTo>
                  <a:pt x="344399" y="3536651"/>
                </a:lnTo>
                <a:lnTo>
                  <a:pt x="337552" y="3531174"/>
                </a:lnTo>
                <a:lnTo>
                  <a:pt x="325684" y="3521360"/>
                </a:lnTo>
                <a:lnTo>
                  <a:pt x="315870" y="3512231"/>
                </a:lnTo>
                <a:lnTo>
                  <a:pt x="306741" y="3503786"/>
                </a:lnTo>
                <a:lnTo>
                  <a:pt x="298297" y="3495570"/>
                </a:lnTo>
                <a:lnTo>
                  <a:pt x="293960" y="3491690"/>
                </a:lnTo>
                <a:lnTo>
                  <a:pt x="289396" y="3487582"/>
                </a:lnTo>
                <a:lnTo>
                  <a:pt x="284603" y="3483474"/>
                </a:lnTo>
                <a:lnTo>
                  <a:pt x="279582" y="3479365"/>
                </a:lnTo>
                <a:lnTo>
                  <a:pt x="272278" y="3473888"/>
                </a:lnTo>
                <a:lnTo>
                  <a:pt x="265203" y="3467954"/>
                </a:lnTo>
                <a:lnTo>
                  <a:pt x="258128" y="3461335"/>
                </a:lnTo>
                <a:lnTo>
                  <a:pt x="251053" y="3454488"/>
                </a:lnTo>
                <a:lnTo>
                  <a:pt x="243750" y="3447185"/>
                </a:lnTo>
                <a:lnTo>
                  <a:pt x="236446" y="3439653"/>
                </a:lnTo>
                <a:lnTo>
                  <a:pt x="229143" y="3431437"/>
                </a:lnTo>
                <a:lnTo>
                  <a:pt x="222068" y="3423449"/>
                </a:lnTo>
                <a:lnTo>
                  <a:pt x="214765" y="3414776"/>
                </a:lnTo>
                <a:lnTo>
                  <a:pt x="207461" y="3406104"/>
                </a:lnTo>
                <a:lnTo>
                  <a:pt x="200386" y="3397203"/>
                </a:lnTo>
                <a:lnTo>
                  <a:pt x="193311" y="3387845"/>
                </a:lnTo>
                <a:lnTo>
                  <a:pt x="186236" y="3378488"/>
                </a:lnTo>
                <a:lnTo>
                  <a:pt x="179161" y="3368902"/>
                </a:lnTo>
                <a:lnTo>
                  <a:pt x="172314" y="3359316"/>
                </a:lnTo>
                <a:lnTo>
                  <a:pt x="165467" y="3349503"/>
                </a:lnTo>
                <a:lnTo>
                  <a:pt x="152001" y="3329647"/>
                </a:lnTo>
                <a:lnTo>
                  <a:pt x="139449" y="3309562"/>
                </a:lnTo>
                <a:lnTo>
                  <a:pt x="127124" y="3289935"/>
                </a:lnTo>
                <a:lnTo>
                  <a:pt x="115713" y="3270307"/>
                </a:lnTo>
                <a:lnTo>
                  <a:pt x="104758" y="3251364"/>
                </a:lnTo>
                <a:lnTo>
                  <a:pt x="94944" y="3232877"/>
                </a:lnTo>
                <a:lnTo>
                  <a:pt x="85815" y="3215303"/>
                </a:lnTo>
                <a:lnTo>
                  <a:pt x="77827" y="3198871"/>
                </a:lnTo>
                <a:lnTo>
                  <a:pt x="74175" y="3190883"/>
                </a:lnTo>
                <a:lnTo>
                  <a:pt x="70523" y="3181982"/>
                </a:lnTo>
                <a:lnTo>
                  <a:pt x="66643" y="3173309"/>
                </a:lnTo>
                <a:lnTo>
                  <a:pt x="63220" y="3163952"/>
                </a:lnTo>
                <a:lnTo>
                  <a:pt x="59340" y="3154366"/>
                </a:lnTo>
                <a:lnTo>
                  <a:pt x="55688" y="3144552"/>
                </a:lnTo>
                <a:lnTo>
                  <a:pt x="52265" y="3134510"/>
                </a:lnTo>
                <a:lnTo>
                  <a:pt x="48613" y="3124468"/>
                </a:lnTo>
                <a:lnTo>
                  <a:pt x="42223" y="3103014"/>
                </a:lnTo>
                <a:lnTo>
                  <a:pt x="35604" y="3081104"/>
                </a:lnTo>
                <a:lnTo>
                  <a:pt x="32637" y="3069693"/>
                </a:lnTo>
                <a:lnTo>
                  <a:pt x="29442" y="3058509"/>
                </a:lnTo>
                <a:lnTo>
                  <a:pt x="26475" y="3046870"/>
                </a:lnTo>
                <a:lnTo>
                  <a:pt x="23736" y="3035230"/>
                </a:lnTo>
                <a:lnTo>
                  <a:pt x="21226" y="3023590"/>
                </a:lnTo>
                <a:lnTo>
                  <a:pt x="18487" y="3011494"/>
                </a:lnTo>
                <a:lnTo>
                  <a:pt x="16433" y="2999398"/>
                </a:lnTo>
                <a:lnTo>
                  <a:pt x="13922" y="2987530"/>
                </a:lnTo>
                <a:lnTo>
                  <a:pt x="12096" y="2975434"/>
                </a:lnTo>
                <a:lnTo>
                  <a:pt x="9814" y="2963338"/>
                </a:lnTo>
                <a:lnTo>
                  <a:pt x="8216" y="2951013"/>
                </a:lnTo>
                <a:lnTo>
                  <a:pt x="6619" y="2939145"/>
                </a:lnTo>
                <a:lnTo>
                  <a:pt x="5021" y="2927049"/>
                </a:lnTo>
                <a:lnTo>
                  <a:pt x="3880" y="2914725"/>
                </a:lnTo>
                <a:lnTo>
                  <a:pt x="2739" y="2902857"/>
                </a:lnTo>
                <a:lnTo>
                  <a:pt x="1598" y="2890760"/>
                </a:lnTo>
                <a:lnTo>
                  <a:pt x="1141" y="2878664"/>
                </a:lnTo>
                <a:lnTo>
                  <a:pt x="457" y="2867025"/>
                </a:lnTo>
                <a:lnTo>
                  <a:pt x="0" y="2855157"/>
                </a:lnTo>
                <a:lnTo>
                  <a:pt x="0" y="2843517"/>
                </a:lnTo>
                <a:lnTo>
                  <a:pt x="0" y="1528912"/>
                </a:lnTo>
                <a:lnTo>
                  <a:pt x="0" y="1517273"/>
                </a:lnTo>
                <a:lnTo>
                  <a:pt x="457" y="1505177"/>
                </a:lnTo>
                <a:lnTo>
                  <a:pt x="1141" y="1493080"/>
                </a:lnTo>
                <a:lnTo>
                  <a:pt x="1598" y="1481212"/>
                </a:lnTo>
                <a:lnTo>
                  <a:pt x="2739" y="1468888"/>
                </a:lnTo>
                <a:lnTo>
                  <a:pt x="3880" y="1456792"/>
                </a:lnTo>
                <a:lnTo>
                  <a:pt x="5249" y="1444467"/>
                </a:lnTo>
                <a:lnTo>
                  <a:pt x="6619" y="1432143"/>
                </a:lnTo>
                <a:lnTo>
                  <a:pt x="8445" y="1419590"/>
                </a:lnTo>
                <a:lnTo>
                  <a:pt x="10042" y="1407266"/>
                </a:lnTo>
                <a:lnTo>
                  <a:pt x="12325" y="1395170"/>
                </a:lnTo>
                <a:lnTo>
                  <a:pt x="14607" y="1382845"/>
                </a:lnTo>
                <a:lnTo>
                  <a:pt x="16661" y="1370749"/>
                </a:lnTo>
                <a:lnTo>
                  <a:pt x="19172" y="1358425"/>
                </a:lnTo>
                <a:lnTo>
                  <a:pt x="21910" y="1346329"/>
                </a:lnTo>
                <a:lnTo>
                  <a:pt x="24649" y="1334461"/>
                </a:lnTo>
                <a:lnTo>
                  <a:pt x="27388" y="1322593"/>
                </a:lnTo>
                <a:lnTo>
                  <a:pt x="30355" y="1310953"/>
                </a:lnTo>
                <a:lnTo>
                  <a:pt x="33322" y="1299085"/>
                </a:lnTo>
                <a:lnTo>
                  <a:pt x="36745" y="1287673"/>
                </a:lnTo>
                <a:lnTo>
                  <a:pt x="39940" y="1276490"/>
                </a:lnTo>
                <a:lnTo>
                  <a:pt x="43136" y="1265535"/>
                </a:lnTo>
                <a:lnTo>
                  <a:pt x="46559" y="1254580"/>
                </a:lnTo>
                <a:lnTo>
                  <a:pt x="49982" y="1243853"/>
                </a:lnTo>
                <a:lnTo>
                  <a:pt x="53634" y="1233583"/>
                </a:lnTo>
                <a:lnTo>
                  <a:pt x="57514" y="1223541"/>
                </a:lnTo>
                <a:lnTo>
                  <a:pt x="60938" y="1213727"/>
                </a:lnTo>
                <a:lnTo>
                  <a:pt x="64817" y="1203685"/>
                </a:lnTo>
                <a:lnTo>
                  <a:pt x="68697" y="1194784"/>
                </a:lnTo>
                <a:lnTo>
                  <a:pt x="72577" y="1185655"/>
                </a:lnTo>
                <a:lnTo>
                  <a:pt x="76229" y="1176982"/>
                </a:lnTo>
                <a:lnTo>
                  <a:pt x="80109" y="1168766"/>
                </a:lnTo>
                <a:lnTo>
                  <a:pt x="89466" y="1150279"/>
                </a:lnTo>
                <a:lnTo>
                  <a:pt x="98367" y="1131564"/>
                </a:lnTo>
                <a:lnTo>
                  <a:pt x="107725" y="1113534"/>
                </a:lnTo>
                <a:lnTo>
                  <a:pt x="117539" y="1095504"/>
                </a:lnTo>
                <a:lnTo>
                  <a:pt x="122560" y="1086831"/>
                </a:lnTo>
                <a:lnTo>
                  <a:pt x="127352" y="1078158"/>
                </a:lnTo>
                <a:lnTo>
                  <a:pt x="132602" y="1069714"/>
                </a:lnTo>
                <a:lnTo>
                  <a:pt x="137851" y="1061041"/>
                </a:lnTo>
                <a:lnTo>
                  <a:pt x="143329" y="1052597"/>
                </a:lnTo>
                <a:lnTo>
                  <a:pt x="148806" y="1044380"/>
                </a:lnTo>
                <a:lnTo>
                  <a:pt x="154512" y="1036164"/>
                </a:lnTo>
                <a:lnTo>
                  <a:pt x="160217" y="1028632"/>
                </a:lnTo>
                <a:lnTo>
                  <a:pt x="166380" y="1020416"/>
                </a:lnTo>
                <a:lnTo>
                  <a:pt x="172085" y="1012428"/>
                </a:lnTo>
                <a:lnTo>
                  <a:pt x="177791" y="1004212"/>
                </a:lnTo>
                <a:lnTo>
                  <a:pt x="183725" y="996452"/>
                </a:lnTo>
                <a:lnTo>
                  <a:pt x="189431" y="988464"/>
                </a:lnTo>
                <a:lnTo>
                  <a:pt x="195593" y="980704"/>
                </a:lnTo>
                <a:lnTo>
                  <a:pt x="201755" y="973401"/>
                </a:lnTo>
                <a:lnTo>
                  <a:pt x="208374" y="966326"/>
                </a:lnTo>
                <a:lnTo>
                  <a:pt x="224350" y="948980"/>
                </a:lnTo>
                <a:lnTo>
                  <a:pt x="234392" y="937569"/>
                </a:lnTo>
                <a:lnTo>
                  <a:pt x="240554" y="929581"/>
                </a:lnTo>
                <a:lnTo>
                  <a:pt x="245347" y="924331"/>
                </a:lnTo>
                <a:lnTo>
                  <a:pt x="247858" y="921593"/>
                </a:lnTo>
                <a:lnTo>
                  <a:pt x="250597" y="919082"/>
                </a:lnTo>
                <a:lnTo>
                  <a:pt x="253564" y="915659"/>
                </a:lnTo>
                <a:lnTo>
                  <a:pt x="257672" y="912235"/>
                </a:lnTo>
                <a:lnTo>
                  <a:pt x="269312" y="902193"/>
                </a:lnTo>
                <a:lnTo>
                  <a:pt x="287113" y="887130"/>
                </a:lnTo>
                <a:lnTo>
                  <a:pt x="291221" y="883250"/>
                </a:lnTo>
                <a:lnTo>
                  <a:pt x="295101" y="880055"/>
                </a:lnTo>
                <a:lnTo>
                  <a:pt x="298297" y="876631"/>
                </a:lnTo>
                <a:lnTo>
                  <a:pt x="301264" y="873436"/>
                </a:lnTo>
                <a:lnTo>
                  <a:pt x="307654" y="866817"/>
                </a:lnTo>
                <a:lnTo>
                  <a:pt x="314957" y="859742"/>
                </a:lnTo>
                <a:lnTo>
                  <a:pt x="409445" y="788763"/>
                </a:lnTo>
                <a:lnTo>
                  <a:pt x="430670" y="774841"/>
                </a:lnTo>
                <a:lnTo>
                  <a:pt x="453037" y="761147"/>
                </a:lnTo>
                <a:lnTo>
                  <a:pt x="476088" y="747225"/>
                </a:lnTo>
                <a:lnTo>
                  <a:pt x="499595" y="733303"/>
                </a:lnTo>
                <a:lnTo>
                  <a:pt x="524016" y="719609"/>
                </a:lnTo>
                <a:lnTo>
                  <a:pt x="548208" y="705915"/>
                </a:lnTo>
                <a:lnTo>
                  <a:pt x="573086" y="692222"/>
                </a:lnTo>
                <a:lnTo>
                  <a:pt x="597963" y="678528"/>
                </a:lnTo>
                <a:lnTo>
                  <a:pt x="623296" y="664834"/>
                </a:lnTo>
                <a:lnTo>
                  <a:pt x="648173" y="651140"/>
                </a:lnTo>
                <a:lnTo>
                  <a:pt x="673050" y="637903"/>
                </a:lnTo>
                <a:lnTo>
                  <a:pt x="697699" y="624437"/>
                </a:lnTo>
                <a:lnTo>
                  <a:pt x="721663" y="610972"/>
                </a:lnTo>
                <a:lnTo>
                  <a:pt x="745171" y="597734"/>
                </a:lnTo>
                <a:lnTo>
                  <a:pt x="768450" y="584269"/>
                </a:lnTo>
                <a:lnTo>
                  <a:pt x="790589" y="571260"/>
                </a:lnTo>
                <a:lnTo>
                  <a:pt x="808391" y="560533"/>
                </a:lnTo>
                <a:lnTo>
                  <a:pt x="825964" y="550719"/>
                </a:lnTo>
                <a:lnTo>
                  <a:pt x="843310" y="540905"/>
                </a:lnTo>
                <a:lnTo>
                  <a:pt x="860884" y="530863"/>
                </a:lnTo>
                <a:lnTo>
                  <a:pt x="878001" y="521506"/>
                </a:lnTo>
                <a:lnTo>
                  <a:pt x="895574" y="511463"/>
                </a:lnTo>
                <a:lnTo>
                  <a:pt x="913376" y="501650"/>
                </a:lnTo>
                <a:lnTo>
                  <a:pt x="931178" y="491151"/>
                </a:lnTo>
                <a:lnTo>
                  <a:pt x="962902" y="471980"/>
                </a:lnTo>
                <a:lnTo>
                  <a:pt x="999876" y="449841"/>
                </a:lnTo>
                <a:lnTo>
                  <a:pt x="1041185" y="425421"/>
                </a:lnTo>
                <a:lnTo>
                  <a:pt x="1085462" y="398946"/>
                </a:lnTo>
                <a:lnTo>
                  <a:pt x="1132705" y="371102"/>
                </a:lnTo>
                <a:lnTo>
                  <a:pt x="1182003" y="342117"/>
                </a:lnTo>
                <a:lnTo>
                  <a:pt x="1232442" y="312447"/>
                </a:lnTo>
                <a:lnTo>
                  <a:pt x="1283337" y="282549"/>
                </a:lnTo>
                <a:lnTo>
                  <a:pt x="1334232" y="253107"/>
                </a:lnTo>
                <a:lnTo>
                  <a:pt x="1383987" y="224350"/>
                </a:lnTo>
                <a:lnTo>
                  <a:pt x="1431915" y="196734"/>
                </a:lnTo>
                <a:lnTo>
                  <a:pt x="1477561" y="170716"/>
                </a:lnTo>
                <a:lnTo>
                  <a:pt x="1520012" y="146980"/>
                </a:lnTo>
                <a:lnTo>
                  <a:pt x="1558582" y="125983"/>
                </a:lnTo>
                <a:lnTo>
                  <a:pt x="1575928" y="116397"/>
                </a:lnTo>
                <a:lnTo>
                  <a:pt x="1592132" y="107725"/>
                </a:lnTo>
                <a:lnTo>
                  <a:pt x="1607195" y="99737"/>
                </a:lnTo>
                <a:lnTo>
                  <a:pt x="1620661" y="92890"/>
                </a:lnTo>
                <a:lnTo>
                  <a:pt x="1644169" y="81478"/>
                </a:lnTo>
                <a:lnTo>
                  <a:pt x="1667905" y="70751"/>
                </a:lnTo>
                <a:lnTo>
                  <a:pt x="1691869" y="60938"/>
                </a:lnTo>
                <a:lnTo>
                  <a:pt x="1716061" y="52037"/>
                </a:lnTo>
                <a:lnTo>
                  <a:pt x="1740710" y="43364"/>
                </a:lnTo>
                <a:lnTo>
                  <a:pt x="1764902" y="35832"/>
                </a:lnTo>
                <a:lnTo>
                  <a:pt x="1789779" y="28985"/>
                </a:lnTo>
                <a:lnTo>
                  <a:pt x="1814656" y="22595"/>
                </a:lnTo>
                <a:lnTo>
                  <a:pt x="1839534" y="17117"/>
                </a:lnTo>
                <a:lnTo>
                  <a:pt x="1864867" y="12553"/>
                </a:lnTo>
                <a:lnTo>
                  <a:pt x="1889972" y="8673"/>
                </a:lnTo>
                <a:lnTo>
                  <a:pt x="1915078" y="5478"/>
                </a:lnTo>
                <a:lnTo>
                  <a:pt x="1940411" y="2967"/>
                </a:lnTo>
                <a:lnTo>
                  <a:pt x="1965973" y="1370"/>
                </a:lnTo>
                <a:lnTo>
                  <a:pt x="1991306" y="228"/>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9" name="Picture Placeholder 18"/>
          <p:cNvSpPr>
            <a:spLocks noGrp="1"/>
          </p:cNvSpPr>
          <p:nvPr>
            <p:ph type="pic" sz="quarter" idx="11" hasCustomPrompt="1"/>
          </p:nvPr>
        </p:nvSpPr>
        <p:spPr>
          <a:xfrm>
            <a:off x="2284187" y="-773710"/>
            <a:ext cx="2890156" cy="3136733"/>
          </a:xfrm>
          <a:custGeom>
            <a:avLst/>
            <a:gdLst>
              <a:gd name="connsiteX0" fmla="*/ 2016868 w 4028715"/>
              <a:gd name="connsiteY0" fmla="*/ 0 h 4372429"/>
              <a:gd name="connsiteX1" fmla="*/ 2042202 w 4028715"/>
              <a:gd name="connsiteY1" fmla="*/ 457 h 4372429"/>
              <a:gd name="connsiteX2" fmla="*/ 2067763 w 4028715"/>
              <a:gd name="connsiteY2" fmla="*/ 1598 h 4372429"/>
              <a:gd name="connsiteX3" fmla="*/ 2093097 w 4028715"/>
              <a:gd name="connsiteY3" fmla="*/ 3652 h 4372429"/>
              <a:gd name="connsiteX4" fmla="*/ 2118202 w 4028715"/>
              <a:gd name="connsiteY4" fmla="*/ 6391 h 4372429"/>
              <a:gd name="connsiteX5" fmla="*/ 2143764 w 4028715"/>
              <a:gd name="connsiteY5" fmla="*/ 9814 h 4372429"/>
              <a:gd name="connsiteX6" fmla="*/ 2168869 w 4028715"/>
              <a:gd name="connsiteY6" fmla="*/ 13922 h 4372429"/>
              <a:gd name="connsiteX7" fmla="*/ 2193746 w 4028715"/>
              <a:gd name="connsiteY7" fmla="*/ 18943 h 4372429"/>
              <a:gd name="connsiteX8" fmla="*/ 2218852 w 4028715"/>
              <a:gd name="connsiteY8" fmla="*/ 24421 h 4372429"/>
              <a:gd name="connsiteX9" fmla="*/ 2243729 w 4028715"/>
              <a:gd name="connsiteY9" fmla="*/ 30583 h 4372429"/>
              <a:gd name="connsiteX10" fmla="*/ 2268378 w 4028715"/>
              <a:gd name="connsiteY10" fmla="*/ 37658 h 4372429"/>
              <a:gd name="connsiteX11" fmla="*/ 2293026 w 4028715"/>
              <a:gd name="connsiteY11" fmla="*/ 45646 h 4372429"/>
              <a:gd name="connsiteX12" fmla="*/ 2317447 w 4028715"/>
              <a:gd name="connsiteY12" fmla="*/ 54091 h 4372429"/>
              <a:gd name="connsiteX13" fmla="*/ 2341411 w 4028715"/>
              <a:gd name="connsiteY13" fmla="*/ 63448 h 4372429"/>
              <a:gd name="connsiteX14" fmla="*/ 2365375 w 4028715"/>
              <a:gd name="connsiteY14" fmla="*/ 73262 h 4372429"/>
              <a:gd name="connsiteX15" fmla="*/ 2389339 w 4028715"/>
              <a:gd name="connsiteY15" fmla="*/ 83989 h 4372429"/>
              <a:gd name="connsiteX16" fmla="*/ 2412619 w 4028715"/>
              <a:gd name="connsiteY16" fmla="*/ 95400 h 4372429"/>
              <a:gd name="connsiteX17" fmla="*/ 3242235 w 4028715"/>
              <a:gd name="connsiteY17" fmla="*/ 573770 h 4372429"/>
              <a:gd name="connsiteX18" fmla="*/ 3251136 w 4028715"/>
              <a:gd name="connsiteY18" fmla="*/ 579019 h 4372429"/>
              <a:gd name="connsiteX19" fmla="*/ 3260037 w 4028715"/>
              <a:gd name="connsiteY19" fmla="*/ 584041 h 4372429"/>
              <a:gd name="connsiteX20" fmla="*/ 3268938 w 4028715"/>
              <a:gd name="connsiteY20" fmla="*/ 589290 h 4372429"/>
              <a:gd name="connsiteX21" fmla="*/ 3278067 w 4028715"/>
              <a:gd name="connsiteY21" fmla="*/ 594083 h 4372429"/>
              <a:gd name="connsiteX22" fmla="*/ 3286740 w 4028715"/>
              <a:gd name="connsiteY22" fmla="*/ 599104 h 4372429"/>
              <a:gd name="connsiteX23" fmla="*/ 3295869 w 4028715"/>
              <a:gd name="connsiteY23" fmla="*/ 603668 h 4372429"/>
              <a:gd name="connsiteX24" fmla="*/ 3304313 w 4028715"/>
              <a:gd name="connsiteY24" fmla="*/ 608689 h 4372429"/>
              <a:gd name="connsiteX25" fmla="*/ 3312758 w 4028715"/>
              <a:gd name="connsiteY25" fmla="*/ 613254 h 4372429"/>
              <a:gd name="connsiteX26" fmla="*/ 3659439 w 4028715"/>
              <a:gd name="connsiteY26" fmla="*/ 817292 h 4372429"/>
              <a:gd name="connsiteX27" fmla="*/ 3668797 w 4028715"/>
              <a:gd name="connsiteY27" fmla="*/ 823682 h 4372429"/>
              <a:gd name="connsiteX28" fmla="*/ 3677013 w 4028715"/>
              <a:gd name="connsiteY28" fmla="*/ 829844 h 4372429"/>
              <a:gd name="connsiteX29" fmla="*/ 3684316 w 4028715"/>
              <a:gd name="connsiteY29" fmla="*/ 835778 h 4372429"/>
              <a:gd name="connsiteX30" fmla="*/ 3691163 w 4028715"/>
              <a:gd name="connsiteY30" fmla="*/ 841256 h 4372429"/>
              <a:gd name="connsiteX31" fmla="*/ 3703031 w 4028715"/>
              <a:gd name="connsiteY31" fmla="*/ 851070 h 4372429"/>
              <a:gd name="connsiteX32" fmla="*/ 3712845 w 4028715"/>
              <a:gd name="connsiteY32" fmla="*/ 860199 h 4372429"/>
              <a:gd name="connsiteX33" fmla="*/ 3721974 w 4028715"/>
              <a:gd name="connsiteY33" fmla="*/ 868643 h 4372429"/>
              <a:gd name="connsiteX34" fmla="*/ 3730419 w 4028715"/>
              <a:gd name="connsiteY34" fmla="*/ 876860 h 4372429"/>
              <a:gd name="connsiteX35" fmla="*/ 3734755 w 4028715"/>
              <a:gd name="connsiteY35" fmla="*/ 880739 h 4372429"/>
              <a:gd name="connsiteX36" fmla="*/ 3739320 w 4028715"/>
              <a:gd name="connsiteY36" fmla="*/ 884848 h 4372429"/>
              <a:gd name="connsiteX37" fmla="*/ 3744112 w 4028715"/>
              <a:gd name="connsiteY37" fmla="*/ 888956 h 4372429"/>
              <a:gd name="connsiteX38" fmla="*/ 3749133 w 4028715"/>
              <a:gd name="connsiteY38" fmla="*/ 893064 h 4372429"/>
              <a:gd name="connsiteX39" fmla="*/ 3757350 w 4028715"/>
              <a:gd name="connsiteY39" fmla="*/ 898770 h 4372429"/>
              <a:gd name="connsiteX40" fmla="*/ 3762827 w 4028715"/>
              <a:gd name="connsiteY40" fmla="*/ 902650 h 4372429"/>
              <a:gd name="connsiteX41" fmla="*/ 3765566 w 4028715"/>
              <a:gd name="connsiteY41" fmla="*/ 904932 h 4372429"/>
              <a:gd name="connsiteX42" fmla="*/ 3768305 w 4028715"/>
              <a:gd name="connsiteY42" fmla="*/ 907214 h 4372429"/>
              <a:gd name="connsiteX43" fmla="*/ 3771728 w 4028715"/>
              <a:gd name="connsiteY43" fmla="*/ 910181 h 4372429"/>
              <a:gd name="connsiteX44" fmla="*/ 3775836 w 4028715"/>
              <a:gd name="connsiteY44" fmla="*/ 914746 h 4372429"/>
              <a:gd name="connsiteX45" fmla="*/ 3789987 w 4028715"/>
              <a:gd name="connsiteY45" fmla="*/ 930494 h 4372429"/>
              <a:gd name="connsiteX46" fmla="*/ 3803909 w 4028715"/>
              <a:gd name="connsiteY46" fmla="*/ 946698 h 4372429"/>
              <a:gd name="connsiteX47" fmla="*/ 3817374 w 4028715"/>
              <a:gd name="connsiteY47" fmla="*/ 962674 h 4372429"/>
              <a:gd name="connsiteX48" fmla="*/ 3830612 w 4028715"/>
              <a:gd name="connsiteY48" fmla="*/ 979107 h 4372429"/>
              <a:gd name="connsiteX49" fmla="*/ 3843621 w 4028715"/>
              <a:gd name="connsiteY49" fmla="*/ 995767 h 4372429"/>
              <a:gd name="connsiteX50" fmla="*/ 3856173 w 4028715"/>
              <a:gd name="connsiteY50" fmla="*/ 1012656 h 4372429"/>
              <a:gd name="connsiteX51" fmla="*/ 3868269 w 4028715"/>
              <a:gd name="connsiteY51" fmla="*/ 1029774 h 4372429"/>
              <a:gd name="connsiteX52" fmla="*/ 3879909 w 4028715"/>
              <a:gd name="connsiteY52" fmla="*/ 1047119 h 4372429"/>
              <a:gd name="connsiteX53" fmla="*/ 3891321 w 4028715"/>
              <a:gd name="connsiteY53" fmla="*/ 1064693 h 4372429"/>
              <a:gd name="connsiteX54" fmla="*/ 3902276 w 4028715"/>
              <a:gd name="connsiteY54" fmla="*/ 1082267 h 4372429"/>
              <a:gd name="connsiteX55" fmla="*/ 3913003 w 4028715"/>
              <a:gd name="connsiteY55" fmla="*/ 1100297 h 4372429"/>
              <a:gd name="connsiteX56" fmla="*/ 3923045 w 4028715"/>
              <a:gd name="connsiteY56" fmla="*/ 1118327 h 4372429"/>
              <a:gd name="connsiteX57" fmla="*/ 3933087 w 4028715"/>
              <a:gd name="connsiteY57" fmla="*/ 1136813 h 4372429"/>
              <a:gd name="connsiteX58" fmla="*/ 3942216 w 4028715"/>
              <a:gd name="connsiteY58" fmla="*/ 1155528 h 4372429"/>
              <a:gd name="connsiteX59" fmla="*/ 3951345 w 4028715"/>
              <a:gd name="connsiteY59" fmla="*/ 1174243 h 4372429"/>
              <a:gd name="connsiteX60" fmla="*/ 3959790 w 4028715"/>
              <a:gd name="connsiteY60" fmla="*/ 1193186 h 4372429"/>
              <a:gd name="connsiteX61" fmla="*/ 3967778 w 4028715"/>
              <a:gd name="connsiteY61" fmla="*/ 1212586 h 4372429"/>
              <a:gd name="connsiteX62" fmla="*/ 3975309 w 4028715"/>
              <a:gd name="connsiteY62" fmla="*/ 1231985 h 4372429"/>
              <a:gd name="connsiteX63" fmla="*/ 3982613 w 4028715"/>
              <a:gd name="connsiteY63" fmla="*/ 1251613 h 4372429"/>
              <a:gd name="connsiteX64" fmla="*/ 3989003 w 4028715"/>
              <a:gd name="connsiteY64" fmla="*/ 1271469 h 4372429"/>
              <a:gd name="connsiteX65" fmla="*/ 3995394 w 4028715"/>
              <a:gd name="connsiteY65" fmla="*/ 1291782 h 4372429"/>
              <a:gd name="connsiteX66" fmla="*/ 4000871 w 4028715"/>
              <a:gd name="connsiteY66" fmla="*/ 1312322 h 4372429"/>
              <a:gd name="connsiteX67" fmla="*/ 4006120 w 4028715"/>
              <a:gd name="connsiteY67" fmla="*/ 1332863 h 4372429"/>
              <a:gd name="connsiteX68" fmla="*/ 4010685 w 4028715"/>
              <a:gd name="connsiteY68" fmla="*/ 1353632 h 4372429"/>
              <a:gd name="connsiteX69" fmla="*/ 4014793 w 4028715"/>
              <a:gd name="connsiteY69" fmla="*/ 1374857 h 4372429"/>
              <a:gd name="connsiteX70" fmla="*/ 4018673 w 4028715"/>
              <a:gd name="connsiteY70" fmla="*/ 1396083 h 4372429"/>
              <a:gd name="connsiteX71" fmla="*/ 4021640 w 4028715"/>
              <a:gd name="connsiteY71" fmla="*/ 1417765 h 4372429"/>
              <a:gd name="connsiteX72" fmla="*/ 4024151 w 4028715"/>
              <a:gd name="connsiteY72" fmla="*/ 1439446 h 4372429"/>
              <a:gd name="connsiteX73" fmla="*/ 4026205 w 4028715"/>
              <a:gd name="connsiteY73" fmla="*/ 1461585 h 4372429"/>
              <a:gd name="connsiteX74" fmla="*/ 4027574 w 4028715"/>
              <a:gd name="connsiteY74" fmla="*/ 1483723 h 4372429"/>
              <a:gd name="connsiteX75" fmla="*/ 4028487 w 4028715"/>
              <a:gd name="connsiteY75" fmla="*/ 1506318 h 4372429"/>
              <a:gd name="connsiteX76" fmla="*/ 4028715 w 4028715"/>
              <a:gd name="connsiteY76" fmla="*/ 1528912 h 4372429"/>
              <a:gd name="connsiteX77" fmla="*/ 4028715 w 4028715"/>
              <a:gd name="connsiteY77" fmla="*/ 2843517 h 4372429"/>
              <a:gd name="connsiteX78" fmla="*/ 4028487 w 4028715"/>
              <a:gd name="connsiteY78" fmla="*/ 2861547 h 4372429"/>
              <a:gd name="connsiteX79" fmla="*/ 4027574 w 4028715"/>
              <a:gd name="connsiteY79" fmla="*/ 2879805 h 4372429"/>
              <a:gd name="connsiteX80" fmla="*/ 4026433 w 4028715"/>
              <a:gd name="connsiteY80" fmla="*/ 2898292 h 4372429"/>
              <a:gd name="connsiteX81" fmla="*/ 4024835 w 4028715"/>
              <a:gd name="connsiteY81" fmla="*/ 2917007 h 4372429"/>
              <a:gd name="connsiteX82" fmla="*/ 4022781 w 4028715"/>
              <a:gd name="connsiteY82" fmla="*/ 2936178 h 4372429"/>
              <a:gd name="connsiteX83" fmla="*/ 4020042 w 4028715"/>
              <a:gd name="connsiteY83" fmla="*/ 2954893 h 4372429"/>
              <a:gd name="connsiteX84" fmla="*/ 4016847 w 4028715"/>
              <a:gd name="connsiteY84" fmla="*/ 2974293 h 4372429"/>
              <a:gd name="connsiteX85" fmla="*/ 4013424 w 4028715"/>
              <a:gd name="connsiteY85" fmla="*/ 2993464 h 4372429"/>
              <a:gd name="connsiteX86" fmla="*/ 4009316 w 4028715"/>
              <a:gd name="connsiteY86" fmla="*/ 3012863 h 4372429"/>
              <a:gd name="connsiteX87" fmla="*/ 4004979 w 4028715"/>
              <a:gd name="connsiteY87" fmla="*/ 3032263 h 4372429"/>
              <a:gd name="connsiteX88" fmla="*/ 4000186 w 4028715"/>
              <a:gd name="connsiteY88" fmla="*/ 3051663 h 4372429"/>
              <a:gd name="connsiteX89" fmla="*/ 3995165 w 4028715"/>
              <a:gd name="connsiteY89" fmla="*/ 3071062 h 4372429"/>
              <a:gd name="connsiteX90" fmla="*/ 3989231 w 4028715"/>
              <a:gd name="connsiteY90" fmla="*/ 3090462 h 4372429"/>
              <a:gd name="connsiteX91" fmla="*/ 3983297 w 4028715"/>
              <a:gd name="connsiteY91" fmla="*/ 3109633 h 4372429"/>
              <a:gd name="connsiteX92" fmla="*/ 3977135 w 4028715"/>
              <a:gd name="connsiteY92" fmla="*/ 3128804 h 4372429"/>
              <a:gd name="connsiteX93" fmla="*/ 3970516 w 4028715"/>
              <a:gd name="connsiteY93" fmla="*/ 3147519 h 4372429"/>
              <a:gd name="connsiteX94" fmla="*/ 3963441 w 4028715"/>
              <a:gd name="connsiteY94" fmla="*/ 3166462 h 4372429"/>
              <a:gd name="connsiteX95" fmla="*/ 3955910 w 4028715"/>
              <a:gd name="connsiteY95" fmla="*/ 3184949 h 4372429"/>
              <a:gd name="connsiteX96" fmla="*/ 3948150 w 4028715"/>
              <a:gd name="connsiteY96" fmla="*/ 3203435 h 4372429"/>
              <a:gd name="connsiteX97" fmla="*/ 3940162 w 4028715"/>
              <a:gd name="connsiteY97" fmla="*/ 3221466 h 4372429"/>
              <a:gd name="connsiteX98" fmla="*/ 3931717 w 4028715"/>
              <a:gd name="connsiteY98" fmla="*/ 3239039 h 4372429"/>
              <a:gd name="connsiteX99" fmla="*/ 3922816 w 4028715"/>
              <a:gd name="connsiteY99" fmla="*/ 3256613 h 4372429"/>
              <a:gd name="connsiteX100" fmla="*/ 3913915 w 4028715"/>
              <a:gd name="connsiteY100" fmla="*/ 3273502 h 4372429"/>
              <a:gd name="connsiteX101" fmla="*/ 3904558 w 4028715"/>
              <a:gd name="connsiteY101" fmla="*/ 3290163 h 4372429"/>
              <a:gd name="connsiteX102" fmla="*/ 3894972 w 4028715"/>
              <a:gd name="connsiteY102" fmla="*/ 3306595 h 4372429"/>
              <a:gd name="connsiteX103" fmla="*/ 3885158 w 4028715"/>
              <a:gd name="connsiteY103" fmla="*/ 3322571 h 4372429"/>
              <a:gd name="connsiteX104" fmla="*/ 3874660 w 4028715"/>
              <a:gd name="connsiteY104" fmla="*/ 3337863 h 4372429"/>
              <a:gd name="connsiteX105" fmla="*/ 3864390 w 4028715"/>
              <a:gd name="connsiteY105" fmla="*/ 3352470 h 4372429"/>
              <a:gd name="connsiteX106" fmla="*/ 3853663 w 4028715"/>
              <a:gd name="connsiteY106" fmla="*/ 3366848 h 4372429"/>
              <a:gd name="connsiteX107" fmla="*/ 3842936 w 4028715"/>
              <a:gd name="connsiteY107" fmla="*/ 3380542 h 4372429"/>
              <a:gd name="connsiteX108" fmla="*/ 3831753 w 4028715"/>
              <a:gd name="connsiteY108" fmla="*/ 3393551 h 4372429"/>
              <a:gd name="connsiteX109" fmla="*/ 3820341 w 4028715"/>
              <a:gd name="connsiteY109" fmla="*/ 3406104 h 4372429"/>
              <a:gd name="connsiteX110" fmla="*/ 3813038 w 4028715"/>
              <a:gd name="connsiteY110" fmla="*/ 3413407 h 4372429"/>
              <a:gd name="connsiteX111" fmla="*/ 3806647 w 4028715"/>
              <a:gd name="connsiteY111" fmla="*/ 3419797 h 4372429"/>
              <a:gd name="connsiteX112" fmla="*/ 3803452 w 4028715"/>
              <a:gd name="connsiteY112" fmla="*/ 3422993 h 4372429"/>
              <a:gd name="connsiteX113" fmla="*/ 3800257 w 4028715"/>
              <a:gd name="connsiteY113" fmla="*/ 3426416 h 4372429"/>
              <a:gd name="connsiteX114" fmla="*/ 3797062 w 4028715"/>
              <a:gd name="connsiteY114" fmla="*/ 3429840 h 4372429"/>
              <a:gd name="connsiteX115" fmla="*/ 3793638 w 4028715"/>
              <a:gd name="connsiteY115" fmla="*/ 3434176 h 4372429"/>
              <a:gd name="connsiteX116" fmla="*/ 3781314 w 4028715"/>
              <a:gd name="connsiteY116" fmla="*/ 3449467 h 4372429"/>
              <a:gd name="connsiteX117" fmla="*/ 3773326 w 4028715"/>
              <a:gd name="connsiteY117" fmla="*/ 3459053 h 4372429"/>
              <a:gd name="connsiteX118" fmla="*/ 3770359 w 4028715"/>
              <a:gd name="connsiteY118" fmla="*/ 3462248 h 4372429"/>
              <a:gd name="connsiteX119" fmla="*/ 3768077 w 4028715"/>
              <a:gd name="connsiteY119" fmla="*/ 3464302 h 4372429"/>
              <a:gd name="connsiteX120" fmla="*/ 3766251 w 4028715"/>
              <a:gd name="connsiteY120" fmla="*/ 3465900 h 4372429"/>
              <a:gd name="connsiteX121" fmla="*/ 3764653 w 4028715"/>
              <a:gd name="connsiteY121" fmla="*/ 3467041 h 4372429"/>
              <a:gd name="connsiteX122" fmla="*/ 3761458 w 4028715"/>
              <a:gd name="connsiteY122" fmla="*/ 3468867 h 4372429"/>
              <a:gd name="connsiteX123" fmla="*/ 3757350 w 4028715"/>
              <a:gd name="connsiteY123" fmla="*/ 3471377 h 4372429"/>
              <a:gd name="connsiteX124" fmla="*/ 3754611 w 4028715"/>
              <a:gd name="connsiteY124" fmla="*/ 3473660 h 4372429"/>
              <a:gd name="connsiteX125" fmla="*/ 3751188 w 4028715"/>
              <a:gd name="connsiteY125" fmla="*/ 3476398 h 4372429"/>
              <a:gd name="connsiteX126" fmla="*/ 3746395 w 4028715"/>
              <a:gd name="connsiteY126" fmla="*/ 3480278 h 4372429"/>
              <a:gd name="connsiteX127" fmla="*/ 3740917 w 4028715"/>
              <a:gd name="connsiteY127" fmla="*/ 3485071 h 4372429"/>
              <a:gd name="connsiteX128" fmla="*/ 3730647 w 4028715"/>
              <a:gd name="connsiteY128" fmla="*/ 3494657 h 4372429"/>
              <a:gd name="connsiteX129" fmla="*/ 3720148 w 4028715"/>
              <a:gd name="connsiteY129" fmla="*/ 3504014 h 4372429"/>
              <a:gd name="connsiteX130" fmla="*/ 3709878 w 4028715"/>
              <a:gd name="connsiteY130" fmla="*/ 3512915 h 4372429"/>
              <a:gd name="connsiteX131" fmla="*/ 3699151 w 4028715"/>
              <a:gd name="connsiteY131" fmla="*/ 3522044 h 4372429"/>
              <a:gd name="connsiteX132" fmla="*/ 3688424 w 4028715"/>
              <a:gd name="connsiteY132" fmla="*/ 3530717 h 4372429"/>
              <a:gd name="connsiteX133" fmla="*/ 3677926 w 4028715"/>
              <a:gd name="connsiteY133" fmla="*/ 3539162 h 4372429"/>
              <a:gd name="connsiteX134" fmla="*/ 3667199 w 4028715"/>
              <a:gd name="connsiteY134" fmla="*/ 3547606 h 4372429"/>
              <a:gd name="connsiteX135" fmla="*/ 3656244 w 4028715"/>
              <a:gd name="connsiteY135" fmla="*/ 3555822 h 4372429"/>
              <a:gd name="connsiteX136" fmla="*/ 3645289 w 4028715"/>
              <a:gd name="connsiteY136" fmla="*/ 3563810 h 4372429"/>
              <a:gd name="connsiteX137" fmla="*/ 3634334 w 4028715"/>
              <a:gd name="connsiteY137" fmla="*/ 3571799 h 4372429"/>
              <a:gd name="connsiteX138" fmla="*/ 3623379 w 4028715"/>
              <a:gd name="connsiteY138" fmla="*/ 3579558 h 4372429"/>
              <a:gd name="connsiteX139" fmla="*/ 3612424 w 4028715"/>
              <a:gd name="connsiteY139" fmla="*/ 3587318 h 4372429"/>
              <a:gd name="connsiteX140" fmla="*/ 3590057 w 4028715"/>
              <a:gd name="connsiteY140" fmla="*/ 3602381 h 4372429"/>
              <a:gd name="connsiteX141" fmla="*/ 3567462 w 4028715"/>
              <a:gd name="connsiteY141" fmla="*/ 3616760 h 4372429"/>
              <a:gd name="connsiteX142" fmla="*/ 3544411 w 4028715"/>
              <a:gd name="connsiteY142" fmla="*/ 3631138 h 4372429"/>
              <a:gd name="connsiteX143" fmla="*/ 3521132 w 4028715"/>
              <a:gd name="connsiteY143" fmla="*/ 3644604 h 4372429"/>
              <a:gd name="connsiteX144" fmla="*/ 3497624 w 4028715"/>
              <a:gd name="connsiteY144" fmla="*/ 3658298 h 4372429"/>
              <a:gd name="connsiteX145" fmla="*/ 3473660 w 4028715"/>
              <a:gd name="connsiteY145" fmla="*/ 3671763 h 4372429"/>
              <a:gd name="connsiteX146" fmla="*/ 3449239 w 4028715"/>
              <a:gd name="connsiteY146" fmla="*/ 3684772 h 4372429"/>
              <a:gd name="connsiteX147" fmla="*/ 3424590 w 4028715"/>
              <a:gd name="connsiteY147" fmla="*/ 3698010 h 4372429"/>
              <a:gd name="connsiteX148" fmla="*/ 3399713 w 4028715"/>
              <a:gd name="connsiteY148" fmla="*/ 3711019 h 4372429"/>
              <a:gd name="connsiteX149" fmla="*/ 3374380 w 4028715"/>
              <a:gd name="connsiteY149" fmla="*/ 3724256 h 4372429"/>
              <a:gd name="connsiteX150" fmla="*/ 2958317 w 4028715"/>
              <a:gd name="connsiteY150" fmla="*/ 3962300 h 4372429"/>
              <a:gd name="connsiteX151" fmla="*/ 2940971 w 4028715"/>
              <a:gd name="connsiteY151" fmla="*/ 3972570 h 4372429"/>
              <a:gd name="connsiteX152" fmla="*/ 2923397 w 4028715"/>
              <a:gd name="connsiteY152" fmla="*/ 3982841 h 4372429"/>
              <a:gd name="connsiteX153" fmla="*/ 2906052 w 4028715"/>
              <a:gd name="connsiteY153" fmla="*/ 3992883 h 4372429"/>
              <a:gd name="connsiteX154" fmla="*/ 2888935 w 4028715"/>
              <a:gd name="connsiteY154" fmla="*/ 4002697 h 4372429"/>
              <a:gd name="connsiteX155" fmla="*/ 2871589 w 4028715"/>
              <a:gd name="connsiteY155" fmla="*/ 4012511 h 4372429"/>
              <a:gd name="connsiteX156" fmla="*/ 2854700 w 4028715"/>
              <a:gd name="connsiteY156" fmla="*/ 4022324 h 4372429"/>
              <a:gd name="connsiteX157" fmla="*/ 2837811 w 4028715"/>
              <a:gd name="connsiteY157" fmla="*/ 4032138 h 4372429"/>
              <a:gd name="connsiteX158" fmla="*/ 2820922 w 4028715"/>
              <a:gd name="connsiteY158" fmla="*/ 4041952 h 4372429"/>
              <a:gd name="connsiteX159" fmla="*/ 2803805 w 4028715"/>
              <a:gd name="connsiteY159" fmla="*/ 4051766 h 4372429"/>
              <a:gd name="connsiteX160" fmla="*/ 2786916 w 4028715"/>
              <a:gd name="connsiteY160" fmla="*/ 4061808 h 4372429"/>
              <a:gd name="connsiteX161" fmla="*/ 2770027 w 4028715"/>
              <a:gd name="connsiteY161" fmla="*/ 4071622 h 4372429"/>
              <a:gd name="connsiteX162" fmla="*/ 2752910 w 4028715"/>
              <a:gd name="connsiteY162" fmla="*/ 4081436 h 4372429"/>
              <a:gd name="connsiteX163" fmla="*/ 2736021 w 4028715"/>
              <a:gd name="connsiteY163" fmla="*/ 4091478 h 4372429"/>
              <a:gd name="connsiteX164" fmla="*/ 2718903 w 4028715"/>
              <a:gd name="connsiteY164" fmla="*/ 4101520 h 4372429"/>
              <a:gd name="connsiteX165" fmla="*/ 2701786 w 4028715"/>
              <a:gd name="connsiteY165" fmla="*/ 4111791 h 4372429"/>
              <a:gd name="connsiteX166" fmla="*/ 2684669 w 4028715"/>
              <a:gd name="connsiteY166" fmla="*/ 4122061 h 4372429"/>
              <a:gd name="connsiteX167" fmla="*/ 2667095 w 4028715"/>
              <a:gd name="connsiteY167" fmla="*/ 4132788 h 4372429"/>
              <a:gd name="connsiteX168" fmla="*/ 2649978 w 4028715"/>
              <a:gd name="connsiteY168" fmla="*/ 4143058 h 4372429"/>
              <a:gd name="connsiteX169" fmla="*/ 2632861 w 4028715"/>
              <a:gd name="connsiteY169" fmla="*/ 4153328 h 4372429"/>
              <a:gd name="connsiteX170" fmla="*/ 2615972 w 4028715"/>
              <a:gd name="connsiteY170" fmla="*/ 4163371 h 4372429"/>
              <a:gd name="connsiteX171" fmla="*/ 2599311 w 4028715"/>
              <a:gd name="connsiteY171" fmla="*/ 4173413 h 4372429"/>
              <a:gd name="connsiteX172" fmla="*/ 2582650 w 4028715"/>
              <a:gd name="connsiteY172" fmla="*/ 4183227 h 4372429"/>
              <a:gd name="connsiteX173" fmla="*/ 2565989 w 4028715"/>
              <a:gd name="connsiteY173" fmla="*/ 4193269 h 4372429"/>
              <a:gd name="connsiteX174" fmla="*/ 2548872 w 4028715"/>
              <a:gd name="connsiteY174" fmla="*/ 4203083 h 4372429"/>
              <a:gd name="connsiteX175" fmla="*/ 2532211 w 4028715"/>
              <a:gd name="connsiteY175" fmla="*/ 4212668 h 4372429"/>
              <a:gd name="connsiteX176" fmla="*/ 2515322 w 4028715"/>
              <a:gd name="connsiteY176" fmla="*/ 4222026 h 4372429"/>
              <a:gd name="connsiteX177" fmla="*/ 2498205 w 4028715"/>
              <a:gd name="connsiteY177" fmla="*/ 4232068 h 4372429"/>
              <a:gd name="connsiteX178" fmla="*/ 2480631 w 4028715"/>
              <a:gd name="connsiteY178" fmla="*/ 4241197 h 4372429"/>
              <a:gd name="connsiteX179" fmla="*/ 2463058 w 4028715"/>
              <a:gd name="connsiteY179" fmla="*/ 4250783 h 4372429"/>
              <a:gd name="connsiteX180" fmla="*/ 2445028 w 4028715"/>
              <a:gd name="connsiteY180" fmla="*/ 4260368 h 4372429"/>
              <a:gd name="connsiteX181" fmla="*/ 2426769 w 4028715"/>
              <a:gd name="connsiteY181" fmla="*/ 4269954 h 4372429"/>
              <a:gd name="connsiteX182" fmla="*/ 2408054 w 4028715"/>
              <a:gd name="connsiteY182" fmla="*/ 4279540 h 4372429"/>
              <a:gd name="connsiteX183" fmla="*/ 2384547 w 4028715"/>
              <a:gd name="connsiteY183" fmla="*/ 4290951 h 4372429"/>
              <a:gd name="connsiteX184" fmla="*/ 2360811 w 4028715"/>
              <a:gd name="connsiteY184" fmla="*/ 4301678 h 4372429"/>
              <a:gd name="connsiteX185" fmla="*/ 2336847 w 4028715"/>
              <a:gd name="connsiteY185" fmla="*/ 4311492 h 4372429"/>
              <a:gd name="connsiteX186" fmla="*/ 2312654 w 4028715"/>
              <a:gd name="connsiteY186" fmla="*/ 4320393 h 4372429"/>
              <a:gd name="connsiteX187" fmla="*/ 2288005 w 4028715"/>
              <a:gd name="connsiteY187" fmla="*/ 4329066 h 4372429"/>
              <a:gd name="connsiteX188" fmla="*/ 2263813 w 4028715"/>
              <a:gd name="connsiteY188" fmla="*/ 4336597 h 4372429"/>
              <a:gd name="connsiteX189" fmla="*/ 2238936 w 4028715"/>
              <a:gd name="connsiteY189" fmla="*/ 4343444 h 4372429"/>
              <a:gd name="connsiteX190" fmla="*/ 2214059 w 4028715"/>
              <a:gd name="connsiteY190" fmla="*/ 4349834 h 4372429"/>
              <a:gd name="connsiteX191" fmla="*/ 2189182 w 4028715"/>
              <a:gd name="connsiteY191" fmla="*/ 4355312 h 4372429"/>
              <a:gd name="connsiteX192" fmla="*/ 2163848 w 4028715"/>
              <a:gd name="connsiteY192" fmla="*/ 4359877 h 4372429"/>
              <a:gd name="connsiteX193" fmla="*/ 2138743 w 4028715"/>
              <a:gd name="connsiteY193" fmla="*/ 4363757 h 4372429"/>
              <a:gd name="connsiteX194" fmla="*/ 2113638 w 4028715"/>
              <a:gd name="connsiteY194" fmla="*/ 4366952 h 4372429"/>
              <a:gd name="connsiteX195" fmla="*/ 2088304 w 4028715"/>
              <a:gd name="connsiteY195" fmla="*/ 4369462 h 4372429"/>
              <a:gd name="connsiteX196" fmla="*/ 2062742 w 4028715"/>
              <a:gd name="connsiteY196" fmla="*/ 4371060 h 4372429"/>
              <a:gd name="connsiteX197" fmla="*/ 2037409 w 4028715"/>
              <a:gd name="connsiteY197" fmla="*/ 4372201 h 4372429"/>
              <a:gd name="connsiteX198" fmla="*/ 2011847 w 4028715"/>
              <a:gd name="connsiteY198" fmla="*/ 4372429 h 4372429"/>
              <a:gd name="connsiteX199" fmla="*/ 1986514 w 4028715"/>
              <a:gd name="connsiteY199" fmla="*/ 4371973 h 4372429"/>
              <a:gd name="connsiteX200" fmla="*/ 1960952 w 4028715"/>
              <a:gd name="connsiteY200" fmla="*/ 4370832 h 4372429"/>
              <a:gd name="connsiteX201" fmla="*/ 1935618 w 4028715"/>
              <a:gd name="connsiteY201" fmla="*/ 4368778 h 4372429"/>
              <a:gd name="connsiteX202" fmla="*/ 1910513 w 4028715"/>
              <a:gd name="connsiteY202" fmla="*/ 4366039 h 4372429"/>
              <a:gd name="connsiteX203" fmla="*/ 1884951 w 4028715"/>
              <a:gd name="connsiteY203" fmla="*/ 4362615 h 4372429"/>
              <a:gd name="connsiteX204" fmla="*/ 1859846 w 4028715"/>
              <a:gd name="connsiteY204" fmla="*/ 4358507 h 4372429"/>
              <a:gd name="connsiteX205" fmla="*/ 1834969 w 4028715"/>
              <a:gd name="connsiteY205" fmla="*/ 4353486 h 4372429"/>
              <a:gd name="connsiteX206" fmla="*/ 1809864 w 4028715"/>
              <a:gd name="connsiteY206" fmla="*/ 4348009 h 4372429"/>
              <a:gd name="connsiteX207" fmla="*/ 1784987 w 4028715"/>
              <a:gd name="connsiteY207" fmla="*/ 4341846 h 4372429"/>
              <a:gd name="connsiteX208" fmla="*/ 1760338 w 4028715"/>
              <a:gd name="connsiteY208" fmla="*/ 4334771 h 4372429"/>
              <a:gd name="connsiteX209" fmla="*/ 1735689 w 4028715"/>
              <a:gd name="connsiteY209" fmla="*/ 4326783 h 4372429"/>
              <a:gd name="connsiteX210" fmla="*/ 1711268 w 4028715"/>
              <a:gd name="connsiteY210" fmla="*/ 4318339 h 4372429"/>
              <a:gd name="connsiteX211" fmla="*/ 1687304 w 4028715"/>
              <a:gd name="connsiteY211" fmla="*/ 4308981 h 4372429"/>
              <a:gd name="connsiteX212" fmla="*/ 1663340 w 4028715"/>
              <a:gd name="connsiteY212" fmla="*/ 4299167 h 4372429"/>
              <a:gd name="connsiteX213" fmla="*/ 1639376 w 4028715"/>
              <a:gd name="connsiteY213" fmla="*/ 4288441 h 4372429"/>
              <a:gd name="connsiteX214" fmla="*/ 1616096 w 4028715"/>
              <a:gd name="connsiteY214" fmla="*/ 4277029 h 4372429"/>
              <a:gd name="connsiteX215" fmla="*/ 1591676 w 4028715"/>
              <a:gd name="connsiteY215" fmla="*/ 4264476 h 4372429"/>
              <a:gd name="connsiteX216" fmla="*/ 1563147 w 4028715"/>
              <a:gd name="connsiteY216" fmla="*/ 4249185 h 4372429"/>
              <a:gd name="connsiteX217" fmla="*/ 1531195 w 4028715"/>
              <a:gd name="connsiteY217" fmla="*/ 4231611 h 4372429"/>
              <a:gd name="connsiteX218" fmla="*/ 1496732 w 4028715"/>
              <a:gd name="connsiteY218" fmla="*/ 4212668 h 4372429"/>
              <a:gd name="connsiteX219" fmla="*/ 1459987 w 4028715"/>
              <a:gd name="connsiteY219" fmla="*/ 4191443 h 4372429"/>
              <a:gd name="connsiteX220" fmla="*/ 1421416 w 4028715"/>
              <a:gd name="connsiteY220" fmla="*/ 4169761 h 4372429"/>
              <a:gd name="connsiteX221" fmla="*/ 1381933 w 4028715"/>
              <a:gd name="connsiteY221" fmla="*/ 4146710 h 4372429"/>
              <a:gd name="connsiteX222" fmla="*/ 1341536 w 4028715"/>
              <a:gd name="connsiteY222" fmla="*/ 4123202 h 4372429"/>
              <a:gd name="connsiteX223" fmla="*/ 1301367 w 4028715"/>
              <a:gd name="connsiteY223" fmla="*/ 4099466 h 4372429"/>
              <a:gd name="connsiteX224" fmla="*/ 1261427 w 4028715"/>
              <a:gd name="connsiteY224" fmla="*/ 4075958 h 4372429"/>
              <a:gd name="connsiteX225" fmla="*/ 1222628 w 4028715"/>
              <a:gd name="connsiteY225" fmla="*/ 4052907 h 4372429"/>
              <a:gd name="connsiteX226" fmla="*/ 1185198 w 4028715"/>
              <a:gd name="connsiteY226" fmla="*/ 4030769 h 4372429"/>
              <a:gd name="connsiteX227" fmla="*/ 1149823 w 4028715"/>
              <a:gd name="connsiteY227" fmla="*/ 4009772 h 4372429"/>
              <a:gd name="connsiteX228" fmla="*/ 1117414 w 4028715"/>
              <a:gd name="connsiteY228" fmla="*/ 3990144 h 4372429"/>
              <a:gd name="connsiteX229" fmla="*/ 1087744 w 4028715"/>
              <a:gd name="connsiteY229" fmla="*/ 3972570 h 4372429"/>
              <a:gd name="connsiteX230" fmla="*/ 1061954 w 4028715"/>
              <a:gd name="connsiteY230" fmla="*/ 3957051 h 4372429"/>
              <a:gd name="connsiteX231" fmla="*/ 645206 w 4028715"/>
              <a:gd name="connsiteY231" fmla="*/ 3719920 h 4372429"/>
              <a:gd name="connsiteX232" fmla="*/ 635164 w 4028715"/>
              <a:gd name="connsiteY232" fmla="*/ 3714670 h 4372429"/>
              <a:gd name="connsiteX233" fmla="*/ 626491 w 4028715"/>
              <a:gd name="connsiteY233" fmla="*/ 3710106 h 4372429"/>
              <a:gd name="connsiteX234" fmla="*/ 618047 w 4028715"/>
              <a:gd name="connsiteY234" fmla="*/ 3705313 h 4372429"/>
              <a:gd name="connsiteX235" fmla="*/ 609831 w 4028715"/>
              <a:gd name="connsiteY235" fmla="*/ 3700748 h 4372429"/>
              <a:gd name="connsiteX236" fmla="*/ 601386 w 4028715"/>
              <a:gd name="connsiteY236" fmla="*/ 3695956 h 4372429"/>
              <a:gd name="connsiteX237" fmla="*/ 592942 w 4028715"/>
              <a:gd name="connsiteY237" fmla="*/ 3691163 h 4372429"/>
              <a:gd name="connsiteX238" fmla="*/ 583812 w 4028715"/>
              <a:gd name="connsiteY238" fmla="*/ 3686142 h 4372429"/>
              <a:gd name="connsiteX239" fmla="*/ 573998 w 4028715"/>
              <a:gd name="connsiteY239" fmla="*/ 3680664 h 4372429"/>
              <a:gd name="connsiteX240" fmla="*/ 369276 w 4028715"/>
              <a:gd name="connsiteY240" fmla="*/ 3555138 h 4372429"/>
              <a:gd name="connsiteX241" fmla="*/ 359919 w 4028715"/>
              <a:gd name="connsiteY241" fmla="*/ 3548747 h 4372429"/>
              <a:gd name="connsiteX242" fmla="*/ 351703 w 4028715"/>
              <a:gd name="connsiteY242" fmla="*/ 3542585 h 4372429"/>
              <a:gd name="connsiteX243" fmla="*/ 344399 w 4028715"/>
              <a:gd name="connsiteY243" fmla="*/ 3536651 h 4372429"/>
              <a:gd name="connsiteX244" fmla="*/ 337552 w 4028715"/>
              <a:gd name="connsiteY244" fmla="*/ 3531174 h 4372429"/>
              <a:gd name="connsiteX245" fmla="*/ 325684 w 4028715"/>
              <a:gd name="connsiteY245" fmla="*/ 3521360 h 4372429"/>
              <a:gd name="connsiteX246" fmla="*/ 315870 w 4028715"/>
              <a:gd name="connsiteY246" fmla="*/ 3512231 h 4372429"/>
              <a:gd name="connsiteX247" fmla="*/ 306741 w 4028715"/>
              <a:gd name="connsiteY247" fmla="*/ 3503786 h 4372429"/>
              <a:gd name="connsiteX248" fmla="*/ 298297 w 4028715"/>
              <a:gd name="connsiteY248" fmla="*/ 3495570 h 4372429"/>
              <a:gd name="connsiteX249" fmla="*/ 293960 w 4028715"/>
              <a:gd name="connsiteY249" fmla="*/ 3491690 h 4372429"/>
              <a:gd name="connsiteX250" fmla="*/ 289396 w 4028715"/>
              <a:gd name="connsiteY250" fmla="*/ 3487582 h 4372429"/>
              <a:gd name="connsiteX251" fmla="*/ 284603 w 4028715"/>
              <a:gd name="connsiteY251" fmla="*/ 3483474 h 4372429"/>
              <a:gd name="connsiteX252" fmla="*/ 279582 w 4028715"/>
              <a:gd name="connsiteY252" fmla="*/ 3479365 h 4372429"/>
              <a:gd name="connsiteX253" fmla="*/ 272278 w 4028715"/>
              <a:gd name="connsiteY253" fmla="*/ 3473888 h 4372429"/>
              <a:gd name="connsiteX254" fmla="*/ 265203 w 4028715"/>
              <a:gd name="connsiteY254" fmla="*/ 3467954 h 4372429"/>
              <a:gd name="connsiteX255" fmla="*/ 258128 w 4028715"/>
              <a:gd name="connsiteY255" fmla="*/ 3461335 h 4372429"/>
              <a:gd name="connsiteX256" fmla="*/ 251053 w 4028715"/>
              <a:gd name="connsiteY256" fmla="*/ 3454488 h 4372429"/>
              <a:gd name="connsiteX257" fmla="*/ 243750 w 4028715"/>
              <a:gd name="connsiteY257" fmla="*/ 3447185 h 4372429"/>
              <a:gd name="connsiteX258" fmla="*/ 236446 w 4028715"/>
              <a:gd name="connsiteY258" fmla="*/ 3439653 h 4372429"/>
              <a:gd name="connsiteX259" fmla="*/ 229143 w 4028715"/>
              <a:gd name="connsiteY259" fmla="*/ 3431437 h 4372429"/>
              <a:gd name="connsiteX260" fmla="*/ 222068 w 4028715"/>
              <a:gd name="connsiteY260" fmla="*/ 3423449 h 4372429"/>
              <a:gd name="connsiteX261" fmla="*/ 214765 w 4028715"/>
              <a:gd name="connsiteY261" fmla="*/ 3414776 h 4372429"/>
              <a:gd name="connsiteX262" fmla="*/ 207461 w 4028715"/>
              <a:gd name="connsiteY262" fmla="*/ 3406104 h 4372429"/>
              <a:gd name="connsiteX263" fmla="*/ 200386 w 4028715"/>
              <a:gd name="connsiteY263" fmla="*/ 3397203 h 4372429"/>
              <a:gd name="connsiteX264" fmla="*/ 193311 w 4028715"/>
              <a:gd name="connsiteY264" fmla="*/ 3387845 h 4372429"/>
              <a:gd name="connsiteX265" fmla="*/ 186236 w 4028715"/>
              <a:gd name="connsiteY265" fmla="*/ 3378488 h 4372429"/>
              <a:gd name="connsiteX266" fmla="*/ 179161 w 4028715"/>
              <a:gd name="connsiteY266" fmla="*/ 3368902 h 4372429"/>
              <a:gd name="connsiteX267" fmla="*/ 172314 w 4028715"/>
              <a:gd name="connsiteY267" fmla="*/ 3359316 h 4372429"/>
              <a:gd name="connsiteX268" fmla="*/ 165467 w 4028715"/>
              <a:gd name="connsiteY268" fmla="*/ 3349503 h 4372429"/>
              <a:gd name="connsiteX269" fmla="*/ 152001 w 4028715"/>
              <a:gd name="connsiteY269" fmla="*/ 3329647 h 4372429"/>
              <a:gd name="connsiteX270" fmla="*/ 139449 w 4028715"/>
              <a:gd name="connsiteY270" fmla="*/ 3309562 h 4372429"/>
              <a:gd name="connsiteX271" fmla="*/ 127124 w 4028715"/>
              <a:gd name="connsiteY271" fmla="*/ 3289935 h 4372429"/>
              <a:gd name="connsiteX272" fmla="*/ 115713 w 4028715"/>
              <a:gd name="connsiteY272" fmla="*/ 3270307 h 4372429"/>
              <a:gd name="connsiteX273" fmla="*/ 104758 w 4028715"/>
              <a:gd name="connsiteY273" fmla="*/ 3251364 h 4372429"/>
              <a:gd name="connsiteX274" fmla="*/ 94944 w 4028715"/>
              <a:gd name="connsiteY274" fmla="*/ 3232877 h 4372429"/>
              <a:gd name="connsiteX275" fmla="*/ 85815 w 4028715"/>
              <a:gd name="connsiteY275" fmla="*/ 3215303 h 4372429"/>
              <a:gd name="connsiteX276" fmla="*/ 77827 w 4028715"/>
              <a:gd name="connsiteY276" fmla="*/ 3198871 h 4372429"/>
              <a:gd name="connsiteX277" fmla="*/ 74175 w 4028715"/>
              <a:gd name="connsiteY277" fmla="*/ 3190883 h 4372429"/>
              <a:gd name="connsiteX278" fmla="*/ 70523 w 4028715"/>
              <a:gd name="connsiteY278" fmla="*/ 3181982 h 4372429"/>
              <a:gd name="connsiteX279" fmla="*/ 66643 w 4028715"/>
              <a:gd name="connsiteY279" fmla="*/ 3173309 h 4372429"/>
              <a:gd name="connsiteX280" fmla="*/ 63220 w 4028715"/>
              <a:gd name="connsiteY280" fmla="*/ 3163952 h 4372429"/>
              <a:gd name="connsiteX281" fmla="*/ 59340 w 4028715"/>
              <a:gd name="connsiteY281" fmla="*/ 3154366 h 4372429"/>
              <a:gd name="connsiteX282" fmla="*/ 55688 w 4028715"/>
              <a:gd name="connsiteY282" fmla="*/ 3144552 h 4372429"/>
              <a:gd name="connsiteX283" fmla="*/ 52265 w 4028715"/>
              <a:gd name="connsiteY283" fmla="*/ 3134510 h 4372429"/>
              <a:gd name="connsiteX284" fmla="*/ 48613 w 4028715"/>
              <a:gd name="connsiteY284" fmla="*/ 3124468 h 4372429"/>
              <a:gd name="connsiteX285" fmla="*/ 42223 w 4028715"/>
              <a:gd name="connsiteY285" fmla="*/ 3103014 h 4372429"/>
              <a:gd name="connsiteX286" fmla="*/ 35604 w 4028715"/>
              <a:gd name="connsiteY286" fmla="*/ 3081104 h 4372429"/>
              <a:gd name="connsiteX287" fmla="*/ 32637 w 4028715"/>
              <a:gd name="connsiteY287" fmla="*/ 3069693 h 4372429"/>
              <a:gd name="connsiteX288" fmla="*/ 29442 w 4028715"/>
              <a:gd name="connsiteY288" fmla="*/ 3058509 h 4372429"/>
              <a:gd name="connsiteX289" fmla="*/ 26475 w 4028715"/>
              <a:gd name="connsiteY289" fmla="*/ 3046870 h 4372429"/>
              <a:gd name="connsiteX290" fmla="*/ 23736 w 4028715"/>
              <a:gd name="connsiteY290" fmla="*/ 3035230 h 4372429"/>
              <a:gd name="connsiteX291" fmla="*/ 21226 w 4028715"/>
              <a:gd name="connsiteY291" fmla="*/ 3023590 h 4372429"/>
              <a:gd name="connsiteX292" fmla="*/ 18487 w 4028715"/>
              <a:gd name="connsiteY292" fmla="*/ 3011494 h 4372429"/>
              <a:gd name="connsiteX293" fmla="*/ 16433 w 4028715"/>
              <a:gd name="connsiteY293" fmla="*/ 2999398 h 4372429"/>
              <a:gd name="connsiteX294" fmla="*/ 13922 w 4028715"/>
              <a:gd name="connsiteY294" fmla="*/ 2987530 h 4372429"/>
              <a:gd name="connsiteX295" fmla="*/ 12096 w 4028715"/>
              <a:gd name="connsiteY295" fmla="*/ 2975434 h 4372429"/>
              <a:gd name="connsiteX296" fmla="*/ 9814 w 4028715"/>
              <a:gd name="connsiteY296" fmla="*/ 2963338 h 4372429"/>
              <a:gd name="connsiteX297" fmla="*/ 8216 w 4028715"/>
              <a:gd name="connsiteY297" fmla="*/ 2951013 h 4372429"/>
              <a:gd name="connsiteX298" fmla="*/ 6619 w 4028715"/>
              <a:gd name="connsiteY298" fmla="*/ 2939145 h 4372429"/>
              <a:gd name="connsiteX299" fmla="*/ 5021 w 4028715"/>
              <a:gd name="connsiteY299" fmla="*/ 2927049 h 4372429"/>
              <a:gd name="connsiteX300" fmla="*/ 3880 w 4028715"/>
              <a:gd name="connsiteY300" fmla="*/ 2914725 h 4372429"/>
              <a:gd name="connsiteX301" fmla="*/ 2739 w 4028715"/>
              <a:gd name="connsiteY301" fmla="*/ 2902857 h 4372429"/>
              <a:gd name="connsiteX302" fmla="*/ 1598 w 4028715"/>
              <a:gd name="connsiteY302" fmla="*/ 2890760 h 4372429"/>
              <a:gd name="connsiteX303" fmla="*/ 1141 w 4028715"/>
              <a:gd name="connsiteY303" fmla="*/ 2878664 h 4372429"/>
              <a:gd name="connsiteX304" fmla="*/ 457 w 4028715"/>
              <a:gd name="connsiteY304" fmla="*/ 2867025 h 4372429"/>
              <a:gd name="connsiteX305" fmla="*/ 0 w 4028715"/>
              <a:gd name="connsiteY305" fmla="*/ 2855157 h 4372429"/>
              <a:gd name="connsiteX306" fmla="*/ 0 w 4028715"/>
              <a:gd name="connsiteY306" fmla="*/ 2843517 h 4372429"/>
              <a:gd name="connsiteX307" fmla="*/ 0 w 4028715"/>
              <a:gd name="connsiteY307" fmla="*/ 1528912 h 4372429"/>
              <a:gd name="connsiteX308" fmla="*/ 0 w 4028715"/>
              <a:gd name="connsiteY308" fmla="*/ 1517273 h 4372429"/>
              <a:gd name="connsiteX309" fmla="*/ 457 w 4028715"/>
              <a:gd name="connsiteY309" fmla="*/ 1505177 h 4372429"/>
              <a:gd name="connsiteX310" fmla="*/ 1141 w 4028715"/>
              <a:gd name="connsiteY310" fmla="*/ 1493080 h 4372429"/>
              <a:gd name="connsiteX311" fmla="*/ 1598 w 4028715"/>
              <a:gd name="connsiteY311" fmla="*/ 1481212 h 4372429"/>
              <a:gd name="connsiteX312" fmla="*/ 2739 w 4028715"/>
              <a:gd name="connsiteY312" fmla="*/ 1468888 h 4372429"/>
              <a:gd name="connsiteX313" fmla="*/ 3880 w 4028715"/>
              <a:gd name="connsiteY313" fmla="*/ 1456792 h 4372429"/>
              <a:gd name="connsiteX314" fmla="*/ 5249 w 4028715"/>
              <a:gd name="connsiteY314" fmla="*/ 1444467 h 4372429"/>
              <a:gd name="connsiteX315" fmla="*/ 6619 w 4028715"/>
              <a:gd name="connsiteY315" fmla="*/ 1432143 h 4372429"/>
              <a:gd name="connsiteX316" fmla="*/ 8445 w 4028715"/>
              <a:gd name="connsiteY316" fmla="*/ 1419590 h 4372429"/>
              <a:gd name="connsiteX317" fmla="*/ 10042 w 4028715"/>
              <a:gd name="connsiteY317" fmla="*/ 1407266 h 4372429"/>
              <a:gd name="connsiteX318" fmla="*/ 12325 w 4028715"/>
              <a:gd name="connsiteY318" fmla="*/ 1395170 h 4372429"/>
              <a:gd name="connsiteX319" fmla="*/ 14607 w 4028715"/>
              <a:gd name="connsiteY319" fmla="*/ 1382845 h 4372429"/>
              <a:gd name="connsiteX320" fmla="*/ 16661 w 4028715"/>
              <a:gd name="connsiteY320" fmla="*/ 1370749 h 4372429"/>
              <a:gd name="connsiteX321" fmla="*/ 19172 w 4028715"/>
              <a:gd name="connsiteY321" fmla="*/ 1358425 h 4372429"/>
              <a:gd name="connsiteX322" fmla="*/ 21910 w 4028715"/>
              <a:gd name="connsiteY322" fmla="*/ 1346329 h 4372429"/>
              <a:gd name="connsiteX323" fmla="*/ 24649 w 4028715"/>
              <a:gd name="connsiteY323" fmla="*/ 1334461 h 4372429"/>
              <a:gd name="connsiteX324" fmla="*/ 27388 w 4028715"/>
              <a:gd name="connsiteY324" fmla="*/ 1322593 h 4372429"/>
              <a:gd name="connsiteX325" fmla="*/ 30355 w 4028715"/>
              <a:gd name="connsiteY325" fmla="*/ 1310953 h 4372429"/>
              <a:gd name="connsiteX326" fmla="*/ 33322 w 4028715"/>
              <a:gd name="connsiteY326" fmla="*/ 1299085 h 4372429"/>
              <a:gd name="connsiteX327" fmla="*/ 36745 w 4028715"/>
              <a:gd name="connsiteY327" fmla="*/ 1287673 h 4372429"/>
              <a:gd name="connsiteX328" fmla="*/ 39940 w 4028715"/>
              <a:gd name="connsiteY328" fmla="*/ 1276490 h 4372429"/>
              <a:gd name="connsiteX329" fmla="*/ 43136 w 4028715"/>
              <a:gd name="connsiteY329" fmla="*/ 1265535 h 4372429"/>
              <a:gd name="connsiteX330" fmla="*/ 46559 w 4028715"/>
              <a:gd name="connsiteY330" fmla="*/ 1254580 h 4372429"/>
              <a:gd name="connsiteX331" fmla="*/ 49982 w 4028715"/>
              <a:gd name="connsiteY331" fmla="*/ 1243853 h 4372429"/>
              <a:gd name="connsiteX332" fmla="*/ 53634 w 4028715"/>
              <a:gd name="connsiteY332" fmla="*/ 1233583 h 4372429"/>
              <a:gd name="connsiteX333" fmla="*/ 57514 w 4028715"/>
              <a:gd name="connsiteY333" fmla="*/ 1223541 h 4372429"/>
              <a:gd name="connsiteX334" fmla="*/ 60938 w 4028715"/>
              <a:gd name="connsiteY334" fmla="*/ 1213727 h 4372429"/>
              <a:gd name="connsiteX335" fmla="*/ 64817 w 4028715"/>
              <a:gd name="connsiteY335" fmla="*/ 1203685 h 4372429"/>
              <a:gd name="connsiteX336" fmla="*/ 68697 w 4028715"/>
              <a:gd name="connsiteY336" fmla="*/ 1194784 h 4372429"/>
              <a:gd name="connsiteX337" fmla="*/ 72577 w 4028715"/>
              <a:gd name="connsiteY337" fmla="*/ 1185655 h 4372429"/>
              <a:gd name="connsiteX338" fmla="*/ 76229 w 4028715"/>
              <a:gd name="connsiteY338" fmla="*/ 1176982 h 4372429"/>
              <a:gd name="connsiteX339" fmla="*/ 80109 w 4028715"/>
              <a:gd name="connsiteY339" fmla="*/ 1168766 h 4372429"/>
              <a:gd name="connsiteX340" fmla="*/ 89466 w 4028715"/>
              <a:gd name="connsiteY340" fmla="*/ 1150279 h 4372429"/>
              <a:gd name="connsiteX341" fmla="*/ 98367 w 4028715"/>
              <a:gd name="connsiteY341" fmla="*/ 1131564 h 4372429"/>
              <a:gd name="connsiteX342" fmla="*/ 107725 w 4028715"/>
              <a:gd name="connsiteY342" fmla="*/ 1113534 h 4372429"/>
              <a:gd name="connsiteX343" fmla="*/ 117539 w 4028715"/>
              <a:gd name="connsiteY343" fmla="*/ 1095504 h 4372429"/>
              <a:gd name="connsiteX344" fmla="*/ 122560 w 4028715"/>
              <a:gd name="connsiteY344" fmla="*/ 1086831 h 4372429"/>
              <a:gd name="connsiteX345" fmla="*/ 127352 w 4028715"/>
              <a:gd name="connsiteY345" fmla="*/ 1078158 h 4372429"/>
              <a:gd name="connsiteX346" fmla="*/ 132602 w 4028715"/>
              <a:gd name="connsiteY346" fmla="*/ 1069714 h 4372429"/>
              <a:gd name="connsiteX347" fmla="*/ 137851 w 4028715"/>
              <a:gd name="connsiteY347" fmla="*/ 1061041 h 4372429"/>
              <a:gd name="connsiteX348" fmla="*/ 143329 w 4028715"/>
              <a:gd name="connsiteY348" fmla="*/ 1052597 h 4372429"/>
              <a:gd name="connsiteX349" fmla="*/ 148806 w 4028715"/>
              <a:gd name="connsiteY349" fmla="*/ 1044380 h 4372429"/>
              <a:gd name="connsiteX350" fmla="*/ 154512 w 4028715"/>
              <a:gd name="connsiteY350" fmla="*/ 1036164 h 4372429"/>
              <a:gd name="connsiteX351" fmla="*/ 160217 w 4028715"/>
              <a:gd name="connsiteY351" fmla="*/ 1028632 h 4372429"/>
              <a:gd name="connsiteX352" fmla="*/ 166380 w 4028715"/>
              <a:gd name="connsiteY352" fmla="*/ 1020416 h 4372429"/>
              <a:gd name="connsiteX353" fmla="*/ 172085 w 4028715"/>
              <a:gd name="connsiteY353" fmla="*/ 1012428 h 4372429"/>
              <a:gd name="connsiteX354" fmla="*/ 177791 w 4028715"/>
              <a:gd name="connsiteY354" fmla="*/ 1004212 h 4372429"/>
              <a:gd name="connsiteX355" fmla="*/ 183725 w 4028715"/>
              <a:gd name="connsiteY355" fmla="*/ 996452 h 4372429"/>
              <a:gd name="connsiteX356" fmla="*/ 189431 w 4028715"/>
              <a:gd name="connsiteY356" fmla="*/ 988464 h 4372429"/>
              <a:gd name="connsiteX357" fmla="*/ 195593 w 4028715"/>
              <a:gd name="connsiteY357" fmla="*/ 980704 h 4372429"/>
              <a:gd name="connsiteX358" fmla="*/ 201755 w 4028715"/>
              <a:gd name="connsiteY358" fmla="*/ 973401 h 4372429"/>
              <a:gd name="connsiteX359" fmla="*/ 208374 w 4028715"/>
              <a:gd name="connsiteY359" fmla="*/ 966326 h 4372429"/>
              <a:gd name="connsiteX360" fmla="*/ 224350 w 4028715"/>
              <a:gd name="connsiteY360" fmla="*/ 948980 h 4372429"/>
              <a:gd name="connsiteX361" fmla="*/ 234392 w 4028715"/>
              <a:gd name="connsiteY361" fmla="*/ 937569 h 4372429"/>
              <a:gd name="connsiteX362" fmla="*/ 240554 w 4028715"/>
              <a:gd name="connsiteY362" fmla="*/ 929581 h 4372429"/>
              <a:gd name="connsiteX363" fmla="*/ 245347 w 4028715"/>
              <a:gd name="connsiteY363" fmla="*/ 924331 h 4372429"/>
              <a:gd name="connsiteX364" fmla="*/ 247858 w 4028715"/>
              <a:gd name="connsiteY364" fmla="*/ 921593 h 4372429"/>
              <a:gd name="connsiteX365" fmla="*/ 250597 w 4028715"/>
              <a:gd name="connsiteY365" fmla="*/ 919082 h 4372429"/>
              <a:gd name="connsiteX366" fmla="*/ 253564 w 4028715"/>
              <a:gd name="connsiteY366" fmla="*/ 915659 h 4372429"/>
              <a:gd name="connsiteX367" fmla="*/ 257672 w 4028715"/>
              <a:gd name="connsiteY367" fmla="*/ 912235 h 4372429"/>
              <a:gd name="connsiteX368" fmla="*/ 269312 w 4028715"/>
              <a:gd name="connsiteY368" fmla="*/ 902193 h 4372429"/>
              <a:gd name="connsiteX369" fmla="*/ 287113 w 4028715"/>
              <a:gd name="connsiteY369" fmla="*/ 887130 h 4372429"/>
              <a:gd name="connsiteX370" fmla="*/ 291221 w 4028715"/>
              <a:gd name="connsiteY370" fmla="*/ 883250 h 4372429"/>
              <a:gd name="connsiteX371" fmla="*/ 295101 w 4028715"/>
              <a:gd name="connsiteY371" fmla="*/ 880055 h 4372429"/>
              <a:gd name="connsiteX372" fmla="*/ 298297 w 4028715"/>
              <a:gd name="connsiteY372" fmla="*/ 876631 h 4372429"/>
              <a:gd name="connsiteX373" fmla="*/ 301264 w 4028715"/>
              <a:gd name="connsiteY373" fmla="*/ 873436 h 4372429"/>
              <a:gd name="connsiteX374" fmla="*/ 307654 w 4028715"/>
              <a:gd name="connsiteY374" fmla="*/ 866817 h 4372429"/>
              <a:gd name="connsiteX375" fmla="*/ 314957 w 4028715"/>
              <a:gd name="connsiteY375" fmla="*/ 859742 h 4372429"/>
              <a:gd name="connsiteX376" fmla="*/ 409445 w 4028715"/>
              <a:gd name="connsiteY376" fmla="*/ 788763 h 4372429"/>
              <a:gd name="connsiteX377" fmla="*/ 430670 w 4028715"/>
              <a:gd name="connsiteY377" fmla="*/ 774841 h 4372429"/>
              <a:gd name="connsiteX378" fmla="*/ 453037 w 4028715"/>
              <a:gd name="connsiteY378" fmla="*/ 761147 h 4372429"/>
              <a:gd name="connsiteX379" fmla="*/ 476088 w 4028715"/>
              <a:gd name="connsiteY379" fmla="*/ 747225 h 4372429"/>
              <a:gd name="connsiteX380" fmla="*/ 499595 w 4028715"/>
              <a:gd name="connsiteY380" fmla="*/ 733303 h 4372429"/>
              <a:gd name="connsiteX381" fmla="*/ 524016 w 4028715"/>
              <a:gd name="connsiteY381" fmla="*/ 719609 h 4372429"/>
              <a:gd name="connsiteX382" fmla="*/ 548208 w 4028715"/>
              <a:gd name="connsiteY382" fmla="*/ 705915 h 4372429"/>
              <a:gd name="connsiteX383" fmla="*/ 573086 w 4028715"/>
              <a:gd name="connsiteY383" fmla="*/ 692222 h 4372429"/>
              <a:gd name="connsiteX384" fmla="*/ 597963 w 4028715"/>
              <a:gd name="connsiteY384" fmla="*/ 678528 h 4372429"/>
              <a:gd name="connsiteX385" fmla="*/ 623296 w 4028715"/>
              <a:gd name="connsiteY385" fmla="*/ 664834 h 4372429"/>
              <a:gd name="connsiteX386" fmla="*/ 648173 w 4028715"/>
              <a:gd name="connsiteY386" fmla="*/ 651140 h 4372429"/>
              <a:gd name="connsiteX387" fmla="*/ 673050 w 4028715"/>
              <a:gd name="connsiteY387" fmla="*/ 637903 h 4372429"/>
              <a:gd name="connsiteX388" fmla="*/ 697699 w 4028715"/>
              <a:gd name="connsiteY388" fmla="*/ 624437 h 4372429"/>
              <a:gd name="connsiteX389" fmla="*/ 721663 w 4028715"/>
              <a:gd name="connsiteY389" fmla="*/ 610972 h 4372429"/>
              <a:gd name="connsiteX390" fmla="*/ 745171 w 4028715"/>
              <a:gd name="connsiteY390" fmla="*/ 597734 h 4372429"/>
              <a:gd name="connsiteX391" fmla="*/ 768450 w 4028715"/>
              <a:gd name="connsiteY391" fmla="*/ 584269 h 4372429"/>
              <a:gd name="connsiteX392" fmla="*/ 790589 w 4028715"/>
              <a:gd name="connsiteY392" fmla="*/ 571260 h 4372429"/>
              <a:gd name="connsiteX393" fmla="*/ 808391 w 4028715"/>
              <a:gd name="connsiteY393" fmla="*/ 560533 h 4372429"/>
              <a:gd name="connsiteX394" fmla="*/ 825964 w 4028715"/>
              <a:gd name="connsiteY394" fmla="*/ 550719 h 4372429"/>
              <a:gd name="connsiteX395" fmla="*/ 843310 w 4028715"/>
              <a:gd name="connsiteY395" fmla="*/ 540905 h 4372429"/>
              <a:gd name="connsiteX396" fmla="*/ 860884 w 4028715"/>
              <a:gd name="connsiteY396" fmla="*/ 530863 h 4372429"/>
              <a:gd name="connsiteX397" fmla="*/ 878001 w 4028715"/>
              <a:gd name="connsiteY397" fmla="*/ 521506 h 4372429"/>
              <a:gd name="connsiteX398" fmla="*/ 895574 w 4028715"/>
              <a:gd name="connsiteY398" fmla="*/ 511463 h 4372429"/>
              <a:gd name="connsiteX399" fmla="*/ 913376 w 4028715"/>
              <a:gd name="connsiteY399" fmla="*/ 501650 h 4372429"/>
              <a:gd name="connsiteX400" fmla="*/ 931178 w 4028715"/>
              <a:gd name="connsiteY400" fmla="*/ 491151 h 4372429"/>
              <a:gd name="connsiteX401" fmla="*/ 962902 w 4028715"/>
              <a:gd name="connsiteY401" fmla="*/ 471980 h 4372429"/>
              <a:gd name="connsiteX402" fmla="*/ 999876 w 4028715"/>
              <a:gd name="connsiteY402" fmla="*/ 449841 h 4372429"/>
              <a:gd name="connsiteX403" fmla="*/ 1041185 w 4028715"/>
              <a:gd name="connsiteY403" fmla="*/ 425421 h 4372429"/>
              <a:gd name="connsiteX404" fmla="*/ 1085462 w 4028715"/>
              <a:gd name="connsiteY404" fmla="*/ 398946 h 4372429"/>
              <a:gd name="connsiteX405" fmla="*/ 1132705 w 4028715"/>
              <a:gd name="connsiteY405" fmla="*/ 371102 h 4372429"/>
              <a:gd name="connsiteX406" fmla="*/ 1182003 w 4028715"/>
              <a:gd name="connsiteY406" fmla="*/ 342117 h 4372429"/>
              <a:gd name="connsiteX407" fmla="*/ 1232442 w 4028715"/>
              <a:gd name="connsiteY407" fmla="*/ 312447 h 4372429"/>
              <a:gd name="connsiteX408" fmla="*/ 1283337 w 4028715"/>
              <a:gd name="connsiteY408" fmla="*/ 282549 h 4372429"/>
              <a:gd name="connsiteX409" fmla="*/ 1334232 w 4028715"/>
              <a:gd name="connsiteY409" fmla="*/ 253107 h 4372429"/>
              <a:gd name="connsiteX410" fmla="*/ 1383987 w 4028715"/>
              <a:gd name="connsiteY410" fmla="*/ 224350 h 4372429"/>
              <a:gd name="connsiteX411" fmla="*/ 1431915 w 4028715"/>
              <a:gd name="connsiteY411" fmla="*/ 196734 h 4372429"/>
              <a:gd name="connsiteX412" fmla="*/ 1477561 w 4028715"/>
              <a:gd name="connsiteY412" fmla="*/ 170716 h 4372429"/>
              <a:gd name="connsiteX413" fmla="*/ 1520012 w 4028715"/>
              <a:gd name="connsiteY413" fmla="*/ 146980 h 4372429"/>
              <a:gd name="connsiteX414" fmla="*/ 1558582 w 4028715"/>
              <a:gd name="connsiteY414" fmla="*/ 125983 h 4372429"/>
              <a:gd name="connsiteX415" fmla="*/ 1575928 w 4028715"/>
              <a:gd name="connsiteY415" fmla="*/ 116397 h 4372429"/>
              <a:gd name="connsiteX416" fmla="*/ 1592132 w 4028715"/>
              <a:gd name="connsiteY416" fmla="*/ 107725 h 4372429"/>
              <a:gd name="connsiteX417" fmla="*/ 1607195 w 4028715"/>
              <a:gd name="connsiteY417" fmla="*/ 99737 h 4372429"/>
              <a:gd name="connsiteX418" fmla="*/ 1620661 w 4028715"/>
              <a:gd name="connsiteY418" fmla="*/ 92890 h 4372429"/>
              <a:gd name="connsiteX419" fmla="*/ 1644169 w 4028715"/>
              <a:gd name="connsiteY419" fmla="*/ 81478 h 4372429"/>
              <a:gd name="connsiteX420" fmla="*/ 1667905 w 4028715"/>
              <a:gd name="connsiteY420" fmla="*/ 70751 h 4372429"/>
              <a:gd name="connsiteX421" fmla="*/ 1691869 w 4028715"/>
              <a:gd name="connsiteY421" fmla="*/ 60938 h 4372429"/>
              <a:gd name="connsiteX422" fmla="*/ 1716061 w 4028715"/>
              <a:gd name="connsiteY422" fmla="*/ 52037 h 4372429"/>
              <a:gd name="connsiteX423" fmla="*/ 1740710 w 4028715"/>
              <a:gd name="connsiteY423" fmla="*/ 43364 h 4372429"/>
              <a:gd name="connsiteX424" fmla="*/ 1764902 w 4028715"/>
              <a:gd name="connsiteY424" fmla="*/ 35832 h 4372429"/>
              <a:gd name="connsiteX425" fmla="*/ 1789779 w 4028715"/>
              <a:gd name="connsiteY425" fmla="*/ 28985 h 4372429"/>
              <a:gd name="connsiteX426" fmla="*/ 1814656 w 4028715"/>
              <a:gd name="connsiteY426" fmla="*/ 22595 h 4372429"/>
              <a:gd name="connsiteX427" fmla="*/ 1839534 w 4028715"/>
              <a:gd name="connsiteY427" fmla="*/ 17117 h 4372429"/>
              <a:gd name="connsiteX428" fmla="*/ 1864867 w 4028715"/>
              <a:gd name="connsiteY428" fmla="*/ 12553 h 4372429"/>
              <a:gd name="connsiteX429" fmla="*/ 1889972 w 4028715"/>
              <a:gd name="connsiteY429" fmla="*/ 8673 h 4372429"/>
              <a:gd name="connsiteX430" fmla="*/ 1915078 w 4028715"/>
              <a:gd name="connsiteY430" fmla="*/ 5478 h 4372429"/>
              <a:gd name="connsiteX431" fmla="*/ 1940411 w 4028715"/>
              <a:gd name="connsiteY431" fmla="*/ 2967 h 4372429"/>
              <a:gd name="connsiteX432" fmla="*/ 1965973 w 4028715"/>
              <a:gd name="connsiteY432" fmla="*/ 1370 h 4372429"/>
              <a:gd name="connsiteX433" fmla="*/ 1991306 w 4028715"/>
              <a:gd name="connsiteY433" fmla="*/ 228 h 4372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Lst>
            <a:rect l="l" t="t" r="r" b="b"/>
            <a:pathLst>
              <a:path w="4028715" h="4372429">
                <a:moveTo>
                  <a:pt x="2016868" y="0"/>
                </a:moveTo>
                <a:lnTo>
                  <a:pt x="2042202" y="457"/>
                </a:lnTo>
                <a:lnTo>
                  <a:pt x="2067763" y="1598"/>
                </a:lnTo>
                <a:lnTo>
                  <a:pt x="2093097" y="3652"/>
                </a:lnTo>
                <a:lnTo>
                  <a:pt x="2118202" y="6391"/>
                </a:lnTo>
                <a:lnTo>
                  <a:pt x="2143764" y="9814"/>
                </a:lnTo>
                <a:lnTo>
                  <a:pt x="2168869" y="13922"/>
                </a:lnTo>
                <a:lnTo>
                  <a:pt x="2193746" y="18943"/>
                </a:lnTo>
                <a:lnTo>
                  <a:pt x="2218852" y="24421"/>
                </a:lnTo>
                <a:lnTo>
                  <a:pt x="2243729" y="30583"/>
                </a:lnTo>
                <a:lnTo>
                  <a:pt x="2268378" y="37658"/>
                </a:lnTo>
                <a:lnTo>
                  <a:pt x="2293026" y="45646"/>
                </a:lnTo>
                <a:lnTo>
                  <a:pt x="2317447" y="54091"/>
                </a:lnTo>
                <a:lnTo>
                  <a:pt x="2341411" y="63448"/>
                </a:lnTo>
                <a:lnTo>
                  <a:pt x="2365375" y="73262"/>
                </a:lnTo>
                <a:lnTo>
                  <a:pt x="2389339" y="83989"/>
                </a:lnTo>
                <a:lnTo>
                  <a:pt x="2412619" y="95400"/>
                </a:lnTo>
                <a:lnTo>
                  <a:pt x="3242235" y="573770"/>
                </a:lnTo>
                <a:lnTo>
                  <a:pt x="3251136" y="579019"/>
                </a:lnTo>
                <a:lnTo>
                  <a:pt x="3260037" y="584041"/>
                </a:lnTo>
                <a:lnTo>
                  <a:pt x="3268938" y="589290"/>
                </a:lnTo>
                <a:lnTo>
                  <a:pt x="3278067" y="594083"/>
                </a:lnTo>
                <a:lnTo>
                  <a:pt x="3286740" y="599104"/>
                </a:lnTo>
                <a:lnTo>
                  <a:pt x="3295869" y="603668"/>
                </a:lnTo>
                <a:lnTo>
                  <a:pt x="3304313" y="608689"/>
                </a:lnTo>
                <a:lnTo>
                  <a:pt x="3312758" y="613254"/>
                </a:lnTo>
                <a:lnTo>
                  <a:pt x="3659439" y="817292"/>
                </a:lnTo>
                <a:lnTo>
                  <a:pt x="3668797" y="823682"/>
                </a:lnTo>
                <a:lnTo>
                  <a:pt x="3677013" y="829844"/>
                </a:lnTo>
                <a:lnTo>
                  <a:pt x="3684316" y="835778"/>
                </a:lnTo>
                <a:lnTo>
                  <a:pt x="3691163" y="841256"/>
                </a:lnTo>
                <a:lnTo>
                  <a:pt x="3703031" y="851070"/>
                </a:lnTo>
                <a:lnTo>
                  <a:pt x="3712845" y="860199"/>
                </a:lnTo>
                <a:lnTo>
                  <a:pt x="3721974" y="868643"/>
                </a:lnTo>
                <a:lnTo>
                  <a:pt x="3730419" y="876860"/>
                </a:lnTo>
                <a:lnTo>
                  <a:pt x="3734755" y="880739"/>
                </a:lnTo>
                <a:lnTo>
                  <a:pt x="3739320" y="884848"/>
                </a:lnTo>
                <a:lnTo>
                  <a:pt x="3744112" y="888956"/>
                </a:lnTo>
                <a:lnTo>
                  <a:pt x="3749133" y="893064"/>
                </a:lnTo>
                <a:lnTo>
                  <a:pt x="3757350" y="898770"/>
                </a:lnTo>
                <a:lnTo>
                  <a:pt x="3762827" y="902650"/>
                </a:lnTo>
                <a:lnTo>
                  <a:pt x="3765566" y="904932"/>
                </a:lnTo>
                <a:lnTo>
                  <a:pt x="3768305" y="907214"/>
                </a:lnTo>
                <a:lnTo>
                  <a:pt x="3771728" y="910181"/>
                </a:lnTo>
                <a:lnTo>
                  <a:pt x="3775836" y="914746"/>
                </a:lnTo>
                <a:lnTo>
                  <a:pt x="3789987" y="930494"/>
                </a:lnTo>
                <a:lnTo>
                  <a:pt x="3803909" y="946698"/>
                </a:lnTo>
                <a:lnTo>
                  <a:pt x="3817374" y="962674"/>
                </a:lnTo>
                <a:lnTo>
                  <a:pt x="3830612" y="979107"/>
                </a:lnTo>
                <a:lnTo>
                  <a:pt x="3843621" y="995767"/>
                </a:lnTo>
                <a:lnTo>
                  <a:pt x="3856173" y="1012656"/>
                </a:lnTo>
                <a:lnTo>
                  <a:pt x="3868269" y="1029774"/>
                </a:lnTo>
                <a:lnTo>
                  <a:pt x="3879909" y="1047119"/>
                </a:lnTo>
                <a:lnTo>
                  <a:pt x="3891321" y="1064693"/>
                </a:lnTo>
                <a:lnTo>
                  <a:pt x="3902276" y="1082267"/>
                </a:lnTo>
                <a:lnTo>
                  <a:pt x="3913003" y="1100297"/>
                </a:lnTo>
                <a:lnTo>
                  <a:pt x="3923045" y="1118327"/>
                </a:lnTo>
                <a:lnTo>
                  <a:pt x="3933087" y="1136813"/>
                </a:lnTo>
                <a:lnTo>
                  <a:pt x="3942216" y="1155528"/>
                </a:lnTo>
                <a:lnTo>
                  <a:pt x="3951345" y="1174243"/>
                </a:lnTo>
                <a:lnTo>
                  <a:pt x="3959790" y="1193186"/>
                </a:lnTo>
                <a:lnTo>
                  <a:pt x="3967778" y="1212586"/>
                </a:lnTo>
                <a:lnTo>
                  <a:pt x="3975309" y="1231985"/>
                </a:lnTo>
                <a:lnTo>
                  <a:pt x="3982613" y="1251613"/>
                </a:lnTo>
                <a:lnTo>
                  <a:pt x="3989003" y="1271469"/>
                </a:lnTo>
                <a:lnTo>
                  <a:pt x="3995394" y="1291782"/>
                </a:lnTo>
                <a:lnTo>
                  <a:pt x="4000871" y="1312322"/>
                </a:lnTo>
                <a:lnTo>
                  <a:pt x="4006120" y="1332863"/>
                </a:lnTo>
                <a:lnTo>
                  <a:pt x="4010685" y="1353632"/>
                </a:lnTo>
                <a:lnTo>
                  <a:pt x="4014793" y="1374857"/>
                </a:lnTo>
                <a:lnTo>
                  <a:pt x="4018673" y="1396083"/>
                </a:lnTo>
                <a:lnTo>
                  <a:pt x="4021640" y="1417765"/>
                </a:lnTo>
                <a:lnTo>
                  <a:pt x="4024151" y="1439446"/>
                </a:lnTo>
                <a:lnTo>
                  <a:pt x="4026205" y="1461585"/>
                </a:lnTo>
                <a:lnTo>
                  <a:pt x="4027574" y="1483723"/>
                </a:lnTo>
                <a:lnTo>
                  <a:pt x="4028487" y="1506318"/>
                </a:lnTo>
                <a:lnTo>
                  <a:pt x="4028715" y="1528912"/>
                </a:lnTo>
                <a:lnTo>
                  <a:pt x="4028715" y="2843517"/>
                </a:lnTo>
                <a:lnTo>
                  <a:pt x="4028487" y="2861547"/>
                </a:lnTo>
                <a:lnTo>
                  <a:pt x="4027574" y="2879805"/>
                </a:lnTo>
                <a:lnTo>
                  <a:pt x="4026433" y="2898292"/>
                </a:lnTo>
                <a:lnTo>
                  <a:pt x="4024835" y="2917007"/>
                </a:lnTo>
                <a:lnTo>
                  <a:pt x="4022781" y="2936178"/>
                </a:lnTo>
                <a:lnTo>
                  <a:pt x="4020042" y="2954893"/>
                </a:lnTo>
                <a:lnTo>
                  <a:pt x="4016847" y="2974293"/>
                </a:lnTo>
                <a:lnTo>
                  <a:pt x="4013424" y="2993464"/>
                </a:lnTo>
                <a:lnTo>
                  <a:pt x="4009316" y="3012863"/>
                </a:lnTo>
                <a:lnTo>
                  <a:pt x="4004979" y="3032263"/>
                </a:lnTo>
                <a:lnTo>
                  <a:pt x="4000186" y="3051663"/>
                </a:lnTo>
                <a:lnTo>
                  <a:pt x="3995165" y="3071062"/>
                </a:lnTo>
                <a:lnTo>
                  <a:pt x="3989231" y="3090462"/>
                </a:lnTo>
                <a:lnTo>
                  <a:pt x="3983297" y="3109633"/>
                </a:lnTo>
                <a:lnTo>
                  <a:pt x="3977135" y="3128804"/>
                </a:lnTo>
                <a:lnTo>
                  <a:pt x="3970516" y="3147519"/>
                </a:lnTo>
                <a:lnTo>
                  <a:pt x="3963441" y="3166462"/>
                </a:lnTo>
                <a:lnTo>
                  <a:pt x="3955910" y="3184949"/>
                </a:lnTo>
                <a:lnTo>
                  <a:pt x="3948150" y="3203435"/>
                </a:lnTo>
                <a:lnTo>
                  <a:pt x="3940162" y="3221466"/>
                </a:lnTo>
                <a:lnTo>
                  <a:pt x="3931717" y="3239039"/>
                </a:lnTo>
                <a:lnTo>
                  <a:pt x="3922816" y="3256613"/>
                </a:lnTo>
                <a:lnTo>
                  <a:pt x="3913915" y="3273502"/>
                </a:lnTo>
                <a:lnTo>
                  <a:pt x="3904558" y="3290163"/>
                </a:lnTo>
                <a:lnTo>
                  <a:pt x="3894972" y="3306595"/>
                </a:lnTo>
                <a:lnTo>
                  <a:pt x="3885158" y="3322571"/>
                </a:lnTo>
                <a:lnTo>
                  <a:pt x="3874660" y="3337863"/>
                </a:lnTo>
                <a:lnTo>
                  <a:pt x="3864390" y="3352470"/>
                </a:lnTo>
                <a:lnTo>
                  <a:pt x="3853663" y="3366848"/>
                </a:lnTo>
                <a:lnTo>
                  <a:pt x="3842936" y="3380542"/>
                </a:lnTo>
                <a:lnTo>
                  <a:pt x="3831753" y="3393551"/>
                </a:lnTo>
                <a:lnTo>
                  <a:pt x="3820341" y="3406104"/>
                </a:lnTo>
                <a:lnTo>
                  <a:pt x="3813038" y="3413407"/>
                </a:lnTo>
                <a:lnTo>
                  <a:pt x="3806647" y="3419797"/>
                </a:lnTo>
                <a:lnTo>
                  <a:pt x="3803452" y="3422993"/>
                </a:lnTo>
                <a:lnTo>
                  <a:pt x="3800257" y="3426416"/>
                </a:lnTo>
                <a:lnTo>
                  <a:pt x="3797062" y="3429840"/>
                </a:lnTo>
                <a:lnTo>
                  <a:pt x="3793638" y="3434176"/>
                </a:lnTo>
                <a:lnTo>
                  <a:pt x="3781314" y="3449467"/>
                </a:lnTo>
                <a:lnTo>
                  <a:pt x="3773326" y="3459053"/>
                </a:lnTo>
                <a:lnTo>
                  <a:pt x="3770359" y="3462248"/>
                </a:lnTo>
                <a:lnTo>
                  <a:pt x="3768077" y="3464302"/>
                </a:lnTo>
                <a:lnTo>
                  <a:pt x="3766251" y="3465900"/>
                </a:lnTo>
                <a:lnTo>
                  <a:pt x="3764653" y="3467041"/>
                </a:lnTo>
                <a:lnTo>
                  <a:pt x="3761458" y="3468867"/>
                </a:lnTo>
                <a:lnTo>
                  <a:pt x="3757350" y="3471377"/>
                </a:lnTo>
                <a:lnTo>
                  <a:pt x="3754611" y="3473660"/>
                </a:lnTo>
                <a:lnTo>
                  <a:pt x="3751188" y="3476398"/>
                </a:lnTo>
                <a:lnTo>
                  <a:pt x="3746395" y="3480278"/>
                </a:lnTo>
                <a:lnTo>
                  <a:pt x="3740917" y="3485071"/>
                </a:lnTo>
                <a:lnTo>
                  <a:pt x="3730647" y="3494657"/>
                </a:lnTo>
                <a:lnTo>
                  <a:pt x="3720148" y="3504014"/>
                </a:lnTo>
                <a:lnTo>
                  <a:pt x="3709878" y="3512915"/>
                </a:lnTo>
                <a:lnTo>
                  <a:pt x="3699151" y="3522044"/>
                </a:lnTo>
                <a:lnTo>
                  <a:pt x="3688424" y="3530717"/>
                </a:lnTo>
                <a:lnTo>
                  <a:pt x="3677926" y="3539162"/>
                </a:lnTo>
                <a:lnTo>
                  <a:pt x="3667199" y="3547606"/>
                </a:lnTo>
                <a:lnTo>
                  <a:pt x="3656244" y="3555822"/>
                </a:lnTo>
                <a:lnTo>
                  <a:pt x="3645289" y="3563810"/>
                </a:lnTo>
                <a:lnTo>
                  <a:pt x="3634334" y="3571799"/>
                </a:lnTo>
                <a:lnTo>
                  <a:pt x="3623379" y="3579558"/>
                </a:lnTo>
                <a:lnTo>
                  <a:pt x="3612424" y="3587318"/>
                </a:lnTo>
                <a:lnTo>
                  <a:pt x="3590057" y="3602381"/>
                </a:lnTo>
                <a:lnTo>
                  <a:pt x="3567462" y="3616760"/>
                </a:lnTo>
                <a:lnTo>
                  <a:pt x="3544411" y="3631138"/>
                </a:lnTo>
                <a:lnTo>
                  <a:pt x="3521132" y="3644604"/>
                </a:lnTo>
                <a:lnTo>
                  <a:pt x="3497624" y="3658298"/>
                </a:lnTo>
                <a:lnTo>
                  <a:pt x="3473660" y="3671763"/>
                </a:lnTo>
                <a:lnTo>
                  <a:pt x="3449239" y="3684772"/>
                </a:lnTo>
                <a:lnTo>
                  <a:pt x="3424590" y="3698010"/>
                </a:lnTo>
                <a:lnTo>
                  <a:pt x="3399713" y="3711019"/>
                </a:lnTo>
                <a:lnTo>
                  <a:pt x="3374380" y="3724256"/>
                </a:lnTo>
                <a:lnTo>
                  <a:pt x="2958317" y="3962300"/>
                </a:lnTo>
                <a:lnTo>
                  <a:pt x="2940971" y="3972570"/>
                </a:lnTo>
                <a:lnTo>
                  <a:pt x="2923397" y="3982841"/>
                </a:lnTo>
                <a:lnTo>
                  <a:pt x="2906052" y="3992883"/>
                </a:lnTo>
                <a:lnTo>
                  <a:pt x="2888935" y="4002697"/>
                </a:lnTo>
                <a:lnTo>
                  <a:pt x="2871589" y="4012511"/>
                </a:lnTo>
                <a:lnTo>
                  <a:pt x="2854700" y="4022324"/>
                </a:lnTo>
                <a:lnTo>
                  <a:pt x="2837811" y="4032138"/>
                </a:lnTo>
                <a:lnTo>
                  <a:pt x="2820922" y="4041952"/>
                </a:lnTo>
                <a:lnTo>
                  <a:pt x="2803805" y="4051766"/>
                </a:lnTo>
                <a:lnTo>
                  <a:pt x="2786916" y="4061808"/>
                </a:lnTo>
                <a:lnTo>
                  <a:pt x="2770027" y="4071622"/>
                </a:lnTo>
                <a:lnTo>
                  <a:pt x="2752910" y="4081436"/>
                </a:lnTo>
                <a:lnTo>
                  <a:pt x="2736021" y="4091478"/>
                </a:lnTo>
                <a:lnTo>
                  <a:pt x="2718903" y="4101520"/>
                </a:lnTo>
                <a:lnTo>
                  <a:pt x="2701786" y="4111791"/>
                </a:lnTo>
                <a:lnTo>
                  <a:pt x="2684669" y="4122061"/>
                </a:lnTo>
                <a:lnTo>
                  <a:pt x="2667095" y="4132788"/>
                </a:lnTo>
                <a:lnTo>
                  <a:pt x="2649978" y="4143058"/>
                </a:lnTo>
                <a:lnTo>
                  <a:pt x="2632861" y="4153328"/>
                </a:lnTo>
                <a:lnTo>
                  <a:pt x="2615972" y="4163371"/>
                </a:lnTo>
                <a:lnTo>
                  <a:pt x="2599311" y="4173413"/>
                </a:lnTo>
                <a:lnTo>
                  <a:pt x="2582650" y="4183227"/>
                </a:lnTo>
                <a:lnTo>
                  <a:pt x="2565989" y="4193269"/>
                </a:lnTo>
                <a:lnTo>
                  <a:pt x="2548872" y="4203083"/>
                </a:lnTo>
                <a:lnTo>
                  <a:pt x="2532211" y="4212668"/>
                </a:lnTo>
                <a:lnTo>
                  <a:pt x="2515322" y="4222026"/>
                </a:lnTo>
                <a:lnTo>
                  <a:pt x="2498205" y="4232068"/>
                </a:lnTo>
                <a:lnTo>
                  <a:pt x="2480631" y="4241197"/>
                </a:lnTo>
                <a:lnTo>
                  <a:pt x="2463058" y="4250783"/>
                </a:lnTo>
                <a:lnTo>
                  <a:pt x="2445028" y="4260368"/>
                </a:lnTo>
                <a:lnTo>
                  <a:pt x="2426769" y="4269954"/>
                </a:lnTo>
                <a:lnTo>
                  <a:pt x="2408054" y="4279540"/>
                </a:lnTo>
                <a:lnTo>
                  <a:pt x="2384547" y="4290951"/>
                </a:lnTo>
                <a:lnTo>
                  <a:pt x="2360811" y="4301678"/>
                </a:lnTo>
                <a:lnTo>
                  <a:pt x="2336847" y="4311492"/>
                </a:lnTo>
                <a:lnTo>
                  <a:pt x="2312654" y="4320393"/>
                </a:lnTo>
                <a:lnTo>
                  <a:pt x="2288005" y="4329066"/>
                </a:lnTo>
                <a:lnTo>
                  <a:pt x="2263813" y="4336597"/>
                </a:lnTo>
                <a:lnTo>
                  <a:pt x="2238936" y="4343444"/>
                </a:lnTo>
                <a:lnTo>
                  <a:pt x="2214059" y="4349834"/>
                </a:lnTo>
                <a:lnTo>
                  <a:pt x="2189182" y="4355312"/>
                </a:lnTo>
                <a:lnTo>
                  <a:pt x="2163848" y="4359877"/>
                </a:lnTo>
                <a:lnTo>
                  <a:pt x="2138743" y="4363757"/>
                </a:lnTo>
                <a:lnTo>
                  <a:pt x="2113638" y="4366952"/>
                </a:lnTo>
                <a:lnTo>
                  <a:pt x="2088304" y="4369462"/>
                </a:lnTo>
                <a:lnTo>
                  <a:pt x="2062742" y="4371060"/>
                </a:lnTo>
                <a:lnTo>
                  <a:pt x="2037409" y="4372201"/>
                </a:lnTo>
                <a:lnTo>
                  <a:pt x="2011847" y="4372429"/>
                </a:lnTo>
                <a:lnTo>
                  <a:pt x="1986514" y="4371973"/>
                </a:lnTo>
                <a:lnTo>
                  <a:pt x="1960952" y="4370832"/>
                </a:lnTo>
                <a:lnTo>
                  <a:pt x="1935618" y="4368778"/>
                </a:lnTo>
                <a:lnTo>
                  <a:pt x="1910513" y="4366039"/>
                </a:lnTo>
                <a:lnTo>
                  <a:pt x="1884951" y="4362615"/>
                </a:lnTo>
                <a:lnTo>
                  <a:pt x="1859846" y="4358507"/>
                </a:lnTo>
                <a:lnTo>
                  <a:pt x="1834969" y="4353486"/>
                </a:lnTo>
                <a:lnTo>
                  <a:pt x="1809864" y="4348009"/>
                </a:lnTo>
                <a:lnTo>
                  <a:pt x="1784987" y="4341846"/>
                </a:lnTo>
                <a:lnTo>
                  <a:pt x="1760338" y="4334771"/>
                </a:lnTo>
                <a:lnTo>
                  <a:pt x="1735689" y="4326783"/>
                </a:lnTo>
                <a:lnTo>
                  <a:pt x="1711268" y="4318339"/>
                </a:lnTo>
                <a:lnTo>
                  <a:pt x="1687304" y="4308981"/>
                </a:lnTo>
                <a:lnTo>
                  <a:pt x="1663340" y="4299167"/>
                </a:lnTo>
                <a:lnTo>
                  <a:pt x="1639376" y="4288441"/>
                </a:lnTo>
                <a:lnTo>
                  <a:pt x="1616096" y="4277029"/>
                </a:lnTo>
                <a:lnTo>
                  <a:pt x="1591676" y="4264476"/>
                </a:lnTo>
                <a:lnTo>
                  <a:pt x="1563147" y="4249185"/>
                </a:lnTo>
                <a:lnTo>
                  <a:pt x="1531195" y="4231611"/>
                </a:lnTo>
                <a:lnTo>
                  <a:pt x="1496732" y="4212668"/>
                </a:lnTo>
                <a:lnTo>
                  <a:pt x="1459987" y="4191443"/>
                </a:lnTo>
                <a:lnTo>
                  <a:pt x="1421416" y="4169761"/>
                </a:lnTo>
                <a:lnTo>
                  <a:pt x="1381933" y="4146710"/>
                </a:lnTo>
                <a:lnTo>
                  <a:pt x="1341536" y="4123202"/>
                </a:lnTo>
                <a:lnTo>
                  <a:pt x="1301367" y="4099466"/>
                </a:lnTo>
                <a:lnTo>
                  <a:pt x="1261427" y="4075958"/>
                </a:lnTo>
                <a:lnTo>
                  <a:pt x="1222628" y="4052907"/>
                </a:lnTo>
                <a:lnTo>
                  <a:pt x="1185198" y="4030769"/>
                </a:lnTo>
                <a:lnTo>
                  <a:pt x="1149823" y="4009772"/>
                </a:lnTo>
                <a:lnTo>
                  <a:pt x="1117414" y="3990144"/>
                </a:lnTo>
                <a:lnTo>
                  <a:pt x="1087744" y="3972570"/>
                </a:lnTo>
                <a:lnTo>
                  <a:pt x="1061954" y="3957051"/>
                </a:lnTo>
                <a:lnTo>
                  <a:pt x="645206" y="3719920"/>
                </a:lnTo>
                <a:lnTo>
                  <a:pt x="635164" y="3714670"/>
                </a:lnTo>
                <a:lnTo>
                  <a:pt x="626491" y="3710106"/>
                </a:lnTo>
                <a:lnTo>
                  <a:pt x="618047" y="3705313"/>
                </a:lnTo>
                <a:lnTo>
                  <a:pt x="609831" y="3700748"/>
                </a:lnTo>
                <a:lnTo>
                  <a:pt x="601386" y="3695956"/>
                </a:lnTo>
                <a:lnTo>
                  <a:pt x="592942" y="3691163"/>
                </a:lnTo>
                <a:lnTo>
                  <a:pt x="583812" y="3686142"/>
                </a:lnTo>
                <a:lnTo>
                  <a:pt x="573998" y="3680664"/>
                </a:lnTo>
                <a:lnTo>
                  <a:pt x="369276" y="3555138"/>
                </a:lnTo>
                <a:lnTo>
                  <a:pt x="359919" y="3548747"/>
                </a:lnTo>
                <a:lnTo>
                  <a:pt x="351703" y="3542585"/>
                </a:lnTo>
                <a:lnTo>
                  <a:pt x="344399" y="3536651"/>
                </a:lnTo>
                <a:lnTo>
                  <a:pt x="337552" y="3531174"/>
                </a:lnTo>
                <a:lnTo>
                  <a:pt x="325684" y="3521360"/>
                </a:lnTo>
                <a:lnTo>
                  <a:pt x="315870" y="3512231"/>
                </a:lnTo>
                <a:lnTo>
                  <a:pt x="306741" y="3503786"/>
                </a:lnTo>
                <a:lnTo>
                  <a:pt x="298297" y="3495570"/>
                </a:lnTo>
                <a:lnTo>
                  <a:pt x="293960" y="3491690"/>
                </a:lnTo>
                <a:lnTo>
                  <a:pt x="289396" y="3487582"/>
                </a:lnTo>
                <a:lnTo>
                  <a:pt x="284603" y="3483474"/>
                </a:lnTo>
                <a:lnTo>
                  <a:pt x="279582" y="3479365"/>
                </a:lnTo>
                <a:lnTo>
                  <a:pt x="272278" y="3473888"/>
                </a:lnTo>
                <a:lnTo>
                  <a:pt x="265203" y="3467954"/>
                </a:lnTo>
                <a:lnTo>
                  <a:pt x="258128" y="3461335"/>
                </a:lnTo>
                <a:lnTo>
                  <a:pt x="251053" y="3454488"/>
                </a:lnTo>
                <a:lnTo>
                  <a:pt x="243750" y="3447185"/>
                </a:lnTo>
                <a:lnTo>
                  <a:pt x="236446" y="3439653"/>
                </a:lnTo>
                <a:lnTo>
                  <a:pt x="229143" y="3431437"/>
                </a:lnTo>
                <a:lnTo>
                  <a:pt x="222068" y="3423449"/>
                </a:lnTo>
                <a:lnTo>
                  <a:pt x="214765" y="3414776"/>
                </a:lnTo>
                <a:lnTo>
                  <a:pt x="207461" y="3406104"/>
                </a:lnTo>
                <a:lnTo>
                  <a:pt x="200386" y="3397203"/>
                </a:lnTo>
                <a:lnTo>
                  <a:pt x="193311" y="3387845"/>
                </a:lnTo>
                <a:lnTo>
                  <a:pt x="186236" y="3378488"/>
                </a:lnTo>
                <a:lnTo>
                  <a:pt x="179161" y="3368902"/>
                </a:lnTo>
                <a:lnTo>
                  <a:pt x="172314" y="3359316"/>
                </a:lnTo>
                <a:lnTo>
                  <a:pt x="165467" y="3349503"/>
                </a:lnTo>
                <a:lnTo>
                  <a:pt x="152001" y="3329647"/>
                </a:lnTo>
                <a:lnTo>
                  <a:pt x="139449" y="3309562"/>
                </a:lnTo>
                <a:lnTo>
                  <a:pt x="127124" y="3289935"/>
                </a:lnTo>
                <a:lnTo>
                  <a:pt x="115713" y="3270307"/>
                </a:lnTo>
                <a:lnTo>
                  <a:pt x="104758" y="3251364"/>
                </a:lnTo>
                <a:lnTo>
                  <a:pt x="94944" y="3232877"/>
                </a:lnTo>
                <a:lnTo>
                  <a:pt x="85815" y="3215303"/>
                </a:lnTo>
                <a:lnTo>
                  <a:pt x="77827" y="3198871"/>
                </a:lnTo>
                <a:lnTo>
                  <a:pt x="74175" y="3190883"/>
                </a:lnTo>
                <a:lnTo>
                  <a:pt x="70523" y="3181982"/>
                </a:lnTo>
                <a:lnTo>
                  <a:pt x="66643" y="3173309"/>
                </a:lnTo>
                <a:lnTo>
                  <a:pt x="63220" y="3163952"/>
                </a:lnTo>
                <a:lnTo>
                  <a:pt x="59340" y="3154366"/>
                </a:lnTo>
                <a:lnTo>
                  <a:pt x="55688" y="3144552"/>
                </a:lnTo>
                <a:lnTo>
                  <a:pt x="52265" y="3134510"/>
                </a:lnTo>
                <a:lnTo>
                  <a:pt x="48613" y="3124468"/>
                </a:lnTo>
                <a:lnTo>
                  <a:pt x="42223" y="3103014"/>
                </a:lnTo>
                <a:lnTo>
                  <a:pt x="35604" y="3081104"/>
                </a:lnTo>
                <a:lnTo>
                  <a:pt x="32637" y="3069693"/>
                </a:lnTo>
                <a:lnTo>
                  <a:pt x="29442" y="3058509"/>
                </a:lnTo>
                <a:lnTo>
                  <a:pt x="26475" y="3046870"/>
                </a:lnTo>
                <a:lnTo>
                  <a:pt x="23736" y="3035230"/>
                </a:lnTo>
                <a:lnTo>
                  <a:pt x="21226" y="3023590"/>
                </a:lnTo>
                <a:lnTo>
                  <a:pt x="18487" y="3011494"/>
                </a:lnTo>
                <a:lnTo>
                  <a:pt x="16433" y="2999398"/>
                </a:lnTo>
                <a:lnTo>
                  <a:pt x="13922" y="2987530"/>
                </a:lnTo>
                <a:lnTo>
                  <a:pt x="12096" y="2975434"/>
                </a:lnTo>
                <a:lnTo>
                  <a:pt x="9814" y="2963338"/>
                </a:lnTo>
                <a:lnTo>
                  <a:pt x="8216" y="2951013"/>
                </a:lnTo>
                <a:lnTo>
                  <a:pt x="6619" y="2939145"/>
                </a:lnTo>
                <a:lnTo>
                  <a:pt x="5021" y="2927049"/>
                </a:lnTo>
                <a:lnTo>
                  <a:pt x="3880" y="2914725"/>
                </a:lnTo>
                <a:lnTo>
                  <a:pt x="2739" y="2902857"/>
                </a:lnTo>
                <a:lnTo>
                  <a:pt x="1598" y="2890760"/>
                </a:lnTo>
                <a:lnTo>
                  <a:pt x="1141" y="2878664"/>
                </a:lnTo>
                <a:lnTo>
                  <a:pt x="457" y="2867025"/>
                </a:lnTo>
                <a:lnTo>
                  <a:pt x="0" y="2855157"/>
                </a:lnTo>
                <a:lnTo>
                  <a:pt x="0" y="2843517"/>
                </a:lnTo>
                <a:lnTo>
                  <a:pt x="0" y="1528912"/>
                </a:lnTo>
                <a:lnTo>
                  <a:pt x="0" y="1517273"/>
                </a:lnTo>
                <a:lnTo>
                  <a:pt x="457" y="1505177"/>
                </a:lnTo>
                <a:lnTo>
                  <a:pt x="1141" y="1493080"/>
                </a:lnTo>
                <a:lnTo>
                  <a:pt x="1598" y="1481212"/>
                </a:lnTo>
                <a:lnTo>
                  <a:pt x="2739" y="1468888"/>
                </a:lnTo>
                <a:lnTo>
                  <a:pt x="3880" y="1456792"/>
                </a:lnTo>
                <a:lnTo>
                  <a:pt x="5249" y="1444467"/>
                </a:lnTo>
                <a:lnTo>
                  <a:pt x="6619" y="1432143"/>
                </a:lnTo>
                <a:lnTo>
                  <a:pt x="8445" y="1419590"/>
                </a:lnTo>
                <a:lnTo>
                  <a:pt x="10042" y="1407266"/>
                </a:lnTo>
                <a:lnTo>
                  <a:pt x="12325" y="1395170"/>
                </a:lnTo>
                <a:lnTo>
                  <a:pt x="14607" y="1382845"/>
                </a:lnTo>
                <a:lnTo>
                  <a:pt x="16661" y="1370749"/>
                </a:lnTo>
                <a:lnTo>
                  <a:pt x="19172" y="1358425"/>
                </a:lnTo>
                <a:lnTo>
                  <a:pt x="21910" y="1346329"/>
                </a:lnTo>
                <a:lnTo>
                  <a:pt x="24649" y="1334461"/>
                </a:lnTo>
                <a:lnTo>
                  <a:pt x="27388" y="1322593"/>
                </a:lnTo>
                <a:lnTo>
                  <a:pt x="30355" y="1310953"/>
                </a:lnTo>
                <a:lnTo>
                  <a:pt x="33322" y="1299085"/>
                </a:lnTo>
                <a:lnTo>
                  <a:pt x="36745" y="1287673"/>
                </a:lnTo>
                <a:lnTo>
                  <a:pt x="39940" y="1276490"/>
                </a:lnTo>
                <a:lnTo>
                  <a:pt x="43136" y="1265535"/>
                </a:lnTo>
                <a:lnTo>
                  <a:pt x="46559" y="1254580"/>
                </a:lnTo>
                <a:lnTo>
                  <a:pt x="49982" y="1243853"/>
                </a:lnTo>
                <a:lnTo>
                  <a:pt x="53634" y="1233583"/>
                </a:lnTo>
                <a:lnTo>
                  <a:pt x="57514" y="1223541"/>
                </a:lnTo>
                <a:lnTo>
                  <a:pt x="60938" y="1213727"/>
                </a:lnTo>
                <a:lnTo>
                  <a:pt x="64817" y="1203685"/>
                </a:lnTo>
                <a:lnTo>
                  <a:pt x="68697" y="1194784"/>
                </a:lnTo>
                <a:lnTo>
                  <a:pt x="72577" y="1185655"/>
                </a:lnTo>
                <a:lnTo>
                  <a:pt x="76229" y="1176982"/>
                </a:lnTo>
                <a:lnTo>
                  <a:pt x="80109" y="1168766"/>
                </a:lnTo>
                <a:lnTo>
                  <a:pt x="89466" y="1150279"/>
                </a:lnTo>
                <a:lnTo>
                  <a:pt x="98367" y="1131564"/>
                </a:lnTo>
                <a:lnTo>
                  <a:pt x="107725" y="1113534"/>
                </a:lnTo>
                <a:lnTo>
                  <a:pt x="117539" y="1095504"/>
                </a:lnTo>
                <a:lnTo>
                  <a:pt x="122560" y="1086831"/>
                </a:lnTo>
                <a:lnTo>
                  <a:pt x="127352" y="1078158"/>
                </a:lnTo>
                <a:lnTo>
                  <a:pt x="132602" y="1069714"/>
                </a:lnTo>
                <a:lnTo>
                  <a:pt x="137851" y="1061041"/>
                </a:lnTo>
                <a:lnTo>
                  <a:pt x="143329" y="1052597"/>
                </a:lnTo>
                <a:lnTo>
                  <a:pt x="148806" y="1044380"/>
                </a:lnTo>
                <a:lnTo>
                  <a:pt x="154512" y="1036164"/>
                </a:lnTo>
                <a:lnTo>
                  <a:pt x="160217" y="1028632"/>
                </a:lnTo>
                <a:lnTo>
                  <a:pt x="166380" y="1020416"/>
                </a:lnTo>
                <a:lnTo>
                  <a:pt x="172085" y="1012428"/>
                </a:lnTo>
                <a:lnTo>
                  <a:pt x="177791" y="1004212"/>
                </a:lnTo>
                <a:lnTo>
                  <a:pt x="183725" y="996452"/>
                </a:lnTo>
                <a:lnTo>
                  <a:pt x="189431" y="988464"/>
                </a:lnTo>
                <a:lnTo>
                  <a:pt x="195593" y="980704"/>
                </a:lnTo>
                <a:lnTo>
                  <a:pt x="201755" y="973401"/>
                </a:lnTo>
                <a:lnTo>
                  <a:pt x="208374" y="966326"/>
                </a:lnTo>
                <a:lnTo>
                  <a:pt x="224350" y="948980"/>
                </a:lnTo>
                <a:lnTo>
                  <a:pt x="234392" y="937569"/>
                </a:lnTo>
                <a:lnTo>
                  <a:pt x="240554" y="929581"/>
                </a:lnTo>
                <a:lnTo>
                  <a:pt x="245347" y="924331"/>
                </a:lnTo>
                <a:lnTo>
                  <a:pt x="247858" y="921593"/>
                </a:lnTo>
                <a:lnTo>
                  <a:pt x="250597" y="919082"/>
                </a:lnTo>
                <a:lnTo>
                  <a:pt x="253564" y="915659"/>
                </a:lnTo>
                <a:lnTo>
                  <a:pt x="257672" y="912235"/>
                </a:lnTo>
                <a:lnTo>
                  <a:pt x="269312" y="902193"/>
                </a:lnTo>
                <a:lnTo>
                  <a:pt x="287113" y="887130"/>
                </a:lnTo>
                <a:lnTo>
                  <a:pt x="291221" y="883250"/>
                </a:lnTo>
                <a:lnTo>
                  <a:pt x="295101" y="880055"/>
                </a:lnTo>
                <a:lnTo>
                  <a:pt x="298297" y="876631"/>
                </a:lnTo>
                <a:lnTo>
                  <a:pt x="301264" y="873436"/>
                </a:lnTo>
                <a:lnTo>
                  <a:pt x="307654" y="866817"/>
                </a:lnTo>
                <a:lnTo>
                  <a:pt x="314957" y="859742"/>
                </a:lnTo>
                <a:lnTo>
                  <a:pt x="409445" y="788763"/>
                </a:lnTo>
                <a:lnTo>
                  <a:pt x="430670" y="774841"/>
                </a:lnTo>
                <a:lnTo>
                  <a:pt x="453037" y="761147"/>
                </a:lnTo>
                <a:lnTo>
                  <a:pt x="476088" y="747225"/>
                </a:lnTo>
                <a:lnTo>
                  <a:pt x="499595" y="733303"/>
                </a:lnTo>
                <a:lnTo>
                  <a:pt x="524016" y="719609"/>
                </a:lnTo>
                <a:lnTo>
                  <a:pt x="548208" y="705915"/>
                </a:lnTo>
                <a:lnTo>
                  <a:pt x="573086" y="692222"/>
                </a:lnTo>
                <a:lnTo>
                  <a:pt x="597963" y="678528"/>
                </a:lnTo>
                <a:lnTo>
                  <a:pt x="623296" y="664834"/>
                </a:lnTo>
                <a:lnTo>
                  <a:pt x="648173" y="651140"/>
                </a:lnTo>
                <a:lnTo>
                  <a:pt x="673050" y="637903"/>
                </a:lnTo>
                <a:lnTo>
                  <a:pt x="697699" y="624437"/>
                </a:lnTo>
                <a:lnTo>
                  <a:pt x="721663" y="610972"/>
                </a:lnTo>
                <a:lnTo>
                  <a:pt x="745171" y="597734"/>
                </a:lnTo>
                <a:lnTo>
                  <a:pt x="768450" y="584269"/>
                </a:lnTo>
                <a:lnTo>
                  <a:pt x="790589" y="571260"/>
                </a:lnTo>
                <a:lnTo>
                  <a:pt x="808391" y="560533"/>
                </a:lnTo>
                <a:lnTo>
                  <a:pt x="825964" y="550719"/>
                </a:lnTo>
                <a:lnTo>
                  <a:pt x="843310" y="540905"/>
                </a:lnTo>
                <a:lnTo>
                  <a:pt x="860884" y="530863"/>
                </a:lnTo>
                <a:lnTo>
                  <a:pt x="878001" y="521506"/>
                </a:lnTo>
                <a:lnTo>
                  <a:pt x="895574" y="511463"/>
                </a:lnTo>
                <a:lnTo>
                  <a:pt x="913376" y="501650"/>
                </a:lnTo>
                <a:lnTo>
                  <a:pt x="931178" y="491151"/>
                </a:lnTo>
                <a:lnTo>
                  <a:pt x="962902" y="471980"/>
                </a:lnTo>
                <a:lnTo>
                  <a:pt x="999876" y="449841"/>
                </a:lnTo>
                <a:lnTo>
                  <a:pt x="1041185" y="425421"/>
                </a:lnTo>
                <a:lnTo>
                  <a:pt x="1085462" y="398946"/>
                </a:lnTo>
                <a:lnTo>
                  <a:pt x="1132705" y="371102"/>
                </a:lnTo>
                <a:lnTo>
                  <a:pt x="1182003" y="342117"/>
                </a:lnTo>
                <a:lnTo>
                  <a:pt x="1232442" y="312447"/>
                </a:lnTo>
                <a:lnTo>
                  <a:pt x="1283337" y="282549"/>
                </a:lnTo>
                <a:lnTo>
                  <a:pt x="1334232" y="253107"/>
                </a:lnTo>
                <a:lnTo>
                  <a:pt x="1383987" y="224350"/>
                </a:lnTo>
                <a:lnTo>
                  <a:pt x="1431915" y="196734"/>
                </a:lnTo>
                <a:lnTo>
                  <a:pt x="1477561" y="170716"/>
                </a:lnTo>
                <a:lnTo>
                  <a:pt x="1520012" y="146980"/>
                </a:lnTo>
                <a:lnTo>
                  <a:pt x="1558582" y="125983"/>
                </a:lnTo>
                <a:lnTo>
                  <a:pt x="1575928" y="116397"/>
                </a:lnTo>
                <a:lnTo>
                  <a:pt x="1592132" y="107725"/>
                </a:lnTo>
                <a:lnTo>
                  <a:pt x="1607195" y="99737"/>
                </a:lnTo>
                <a:lnTo>
                  <a:pt x="1620661" y="92890"/>
                </a:lnTo>
                <a:lnTo>
                  <a:pt x="1644169" y="81478"/>
                </a:lnTo>
                <a:lnTo>
                  <a:pt x="1667905" y="70751"/>
                </a:lnTo>
                <a:lnTo>
                  <a:pt x="1691869" y="60938"/>
                </a:lnTo>
                <a:lnTo>
                  <a:pt x="1716061" y="52037"/>
                </a:lnTo>
                <a:lnTo>
                  <a:pt x="1740710" y="43364"/>
                </a:lnTo>
                <a:lnTo>
                  <a:pt x="1764902" y="35832"/>
                </a:lnTo>
                <a:lnTo>
                  <a:pt x="1789779" y="28985"/>
                </a:lnTo>
                <a:lnTo>
                  <a:pt x="1814656" y="22595"/>
                </a:lnTo>
                <a:lnTo>
                  <a:pt x="1839534" y="17117"/>
                </a:lnTo>
                <a:lnTo>
                  <a:pt x="1864867" y="12553"/>
                </a:lnTo>
                <a:lnTo>
                  <a:pt x="1889972" y="8673"/>
                </a:lnTo>
                <a:lnTo>
                  <a:pt x="1915078" y="5478"/>
                </a:lnTo>
                <a:lnTo>
                  <a:pt x="1940411" y="2967"/>
                </a:lnTo>
                <a:lnTo>
                  <a:pt x="1965973" y="1370"/>
                </a:lnTo>
                <a:lnTo>
                  <a:pt x="1991306" y="228"/>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Picture Placeholder 19"/>
          <p:cNvSpPr>
            <a:spLocks noGrp="1"/>
          </p:cNvSpPr>
          <p:nvPr>
            <p:ph type="pic" sz="quarter" idx="12" hasCustomPrompt="1"/>
          </p:nvPr>
        </p:nvSpPr>
        <p:spPr>
          <a:xfrm>
            <a:off x="2284187" y="4494976"/>
            <a:ext cx="2890156" cy="3136733"/>
          </a:xfrm>
          <a:custGeom>
            <a:avLst/>
            <a:gdLst>
              <a:gd name="connsiteX0" fmla="*/ 2016868 w 4028715"/>
              <a:gd name="connsiteY0" fmla="*/ 0 h 4372429"/>
              <a:gd name="connsiteX1" fmla="*/ 2042202 w 4028715"/>
              <a:gd name="connsiteY1" fmla="*/ 457 h 4372429"/>
              <a:gd name="connsiteX2" fmla="*/ 2067763 w 4028715"/>
              <a:gd name="connsiteY2" fmla="*/ 1598 h 4372429"/>
              <a:gd name="connsiteX3" fmla="*/ 2093097 w 4028715"/>
              <a:gd name="connsiteY3" fmla="*/ 3652 h 4372429"/>
              <a:gd name="connsiteX4" fmla="*/ 2118202 w 4028715"/>
              <a:gd name="connsiteY4" fmla="*/ 6391 h 4372429"/>
              <a:gd name="connsiteX5" fmla="*/ 2143764 w 4028715"/>
              <a:gd name="connsiteY5" fmla="*/ 9814 h 4372429"/>
              <a:gd name="connsiteX6" fmla="*/ 2168869 w 4028715"/>
              <a:gd name="connsiteY6" fmla="*/ 13922 h 4372429"/>
              <a:gd name="connsiteX7" fmla="*/ 2193746 w 4028715"/>
              <a:gd name="connsiteY7" fmla="*/ 18943 h 4372429"/>
              <a:gd name="connsiteX8" fmla="*/ 2218852 w 4028715"/>
              <a:gd name="connsiteY8" fmla="*/ 24421 h 4372429"/>
              <a:gd name="connsiteX9" fmla="*/ 2243729 w 4028715"/>
              <a:gd name="connsiteY9" fmla="*/ 30583 h 4372429"/>
              <a:gd name="connsiteX10" fmla="*/ 2268378 w 4028715"/>
              <a:gd name="connsiteY10" fmla="*/ 37658 h 4372429"/>
              <a:gd name="connsiteX11" fmla="*/ 2293026 w 4028715"/>
              <a:gd name="connsiteY11" fmla="*/ 45646 h 4372429"/>
              <a:gd name="connsiteX12" fmla="*/ 2317447 w 4028715"/>
              <a:gd name="connsiteY12" fmla="*/ 54091 h 4372429"/>
              <a:gd name="connsiteX13" fmla="*/ 2341411 w 4028715"/>
              <a:gd name="connsiteY13" fmla="*/ 63448 h 4372429"/>
              <a:gd name="connsiteX14" fmla="*/ 2365375 w 4028715"/>
              <a:gd name="connsiteY14" fmla="*/ 73262 h 4372429"/>
              <a:gd name="connsiteX15" fmla="*/ 2389339 w 4028715"/>
              <a:gd name="connsiteY15" fmla="*/ 83989 h 4372429"/>
              <a:gd name="connsiteX16" fmla="*/ 2412619 w 4028715"/>
              <a:gd name="connsiteY16" fmla="*/ 95400 h 4372429"/>
              <a:gd name="connsiteX17" fmla="*/ 3242235 w 4028715"/>
              <a:gd name="connsiteY17" fmla="*/ 573770 h 4372429"/>
              <a:gd name="connsiteX18" fmla="*/ 3251136 w 4028715"/>
              <a:gd name="connsiteY18" fmla="*/ 579019 h 4372429"/>
              <a:gd name="connsiteX19" fmla="*/ 3260037 w 4028715"/>
              <a:gd name="connsiteY19" fmla="*/ 584041 h 4372429"/>
              <a:gd name="connsiteX20" fmla="*/ 3268938 w 4028715"/>
              <a:gd name="connsiteY20" fmla="*/ 589290 h 4372429"/>
              <a:gd name="connsiteX21" fmla="*/ 3278067 w 4028715"/>
              <a:gd name="connsiteY21" fmla="*/ 594083 h 4372429"/>
              <a:gd name="connsiteX22" fmla="*/ 3286740 w 4028715"/>
              <a:gd name="connsiteY22" fmla="*/ 599104 h 4372429"/>
              <a:gd name="connsiteX23" fmla="*/ 3295869 w 4028715"/>
              <a:gd name="connsiteY23" fmla="*/ 603668 h 4372429"/>
              <a:gd name="connsiteX24" fmla="*/ 3304313 w 4028715"/>
              <a:gd name="connsiteY24" fmla="*/ 608689 h 4372429"/>
              <a:gd name="connsiteX25" fmla="*/ 3312758 w 4028715"/>
              <a:gd name="connsiteY25" fmla="*/ 613254 h 4372429"/>
              <a:gd name="connsiteX26" fmla="*/ 3659439 w 4028715"/>
              <a:gd name="connsiteY26" fmla="*/ 817292 h 4372429"/>
              <a:gd name="connsiteX27" fmla="*/ 3668797 w 4028715"/>
              <a:gd name="connsiteY27" fmla="*/ 823682 h 4372429"/>
              <a:gd name="connsiteX28" fmla="*/ 3677013 w 4028715"/>
              <a:gd name="connsiteY28" fmla="*/ 829844 h 4372429"/>
              <a:gd name="connsiteX29" fmla="*/ 3684316 w 4028715"/>
              <a:gd name="connsiteY29" fmla="*/ 835778 h 4372429"/>
              <a:gd name="connsiteX30" fmla="*/ 3691163 w 4028715"/>
              <a:gd name="connsiteY30" fmla="*/ 841256 h 4372429"/>
              <a:gd name="connsiteX31" fmla="*/ 3703031 w 4028715"/>
              <a:gd name="connsiteY31" fmla="*/ 851070 h 4372429"/>
              <a:gd name="connsiteX32" fmla="*/ 3712845 w 4028715"/>
              <a:gd name="connsiteY32" fmla="*/ 860199 h 4372429"/>
              <a:gd name="connsiteX33" fmla="*/ 3721974 w 4028715"/>
              <a:gd name="connsiteY33" fmla="*/ 868643 h 4372429"/>
              <a:gd name="connsiteX34" fmla="*/ 3730419 w 4028715"/>
              <a:gd name="connsiteY34" fmla="*/ 876860 h 4372429"/>
              <a:gd name="connsiteX35" fmla="*/ 3734755 w 4028715"/>
              <a:gd name="connsiteY35" fmla="*/ 880739 h 4372429"/>
              <a:gd name="connsiteX36" fmla="*/ 3739320 w 4028715"/>
              <a:gd name="connsiteY36" fmla="*/ 884848 h 4372429"/>
              <a:gd name="connsiteX37" fmla="*/ 3744112 w 4028715"/>
              <a:gd name="connsiteY37" fmla="*/ 888956 h 4372429"/>
              <a:gd name="connsiteX38" fmla="*/ 3749133 w 4028715"/>
              <a:gd name="connsiteY38" fmla="*/ 893064 h 4372429"/>
              <a:gd name="connsiteX39" fmla="*/ 3757350 w 4028715"/>
              <a:gd name="connsiteY39" fmla="*/ 898770 h 4372429"/>
              <a:gd name="connsiteX40" fmla="*/ 3762827 w 4028715"/>
              <a:gd name="connsiteY40" fmla="*/ 902650 h 4372429"/>
              <a:gd name="connsiteX41" fmla="*/ 3765566 w 4028715"/>
              <a:gd name="connsiteY41" fmla="*/ 904932 h 4372429"/>
              <a:gd name="connsiteX42" fmla="*/ 3768305 w 4028715"/>
              <a:gd name="connsiteY42" fmla="*/ 907214 h 4372429"/>
              <a:gd name="connsiteX43" fmla="*/ 3771728 w 4028715"/>
              <a:gd name="connsiteY43" fmla="*/ 910181 h 4372429"/>
              <a:gd name="connsiteX44" fmla="*/ 3775836 w 4028715"/>
              <a:gd name="connsiteY44" fmla="*/ 914746 h 4372429"/>
              <a:gd name="connsiteX45" fmla="*/ 3789987 w 4028715"/>
              <a:gd name="connsiteY45" fmla="*/ 930494 h 4372429"/>
              <a:gd name="connsiteX46" fmla="*/ 3803909 w 4028715"/>
              <a:gd name="connsiteY46" fmla="*/ 946698 h 4372429"/>
              <a:gd name="connsiteX47" fmla="*/ 3817374 w 4028715"/>
              <a:gd name="connsiteY47" fmla="*/ 962674 h 4372429"/>
              <a:gd name="connsiteX48" fmla="*/ 3830612 w 4028715"/>
              <a:gd name="connsiteY48" fmla="*/ 979107 h 4372429"/>
              <a:gd name="connsiteX49" fmla="*/ 3843621 w 4028715"/>
              <a:gd name="connsiteY49" fmla="*/ 995767 h 4372429"/>
              <a:gd name="connsiteX50" fmla="*/ 3856173 w 4028715"/>
              <a:gd name="connsiteY50" fmla="*/ 1012656 h 4372429"/>
              <a:gd name="connsiteX51" fmla="*/ 3868269 w 4028715"/>
              <a:gd name="connsiteY51" fmla="*/ 1029774 h 4372429"/>
              <a:gd name="connsiteX52" fmla="*/ 3879909 w 4028715"/>
              <a:gd name="connsiteY52" fmla="*/ 1047119 h 4372429"/>
              <a:gd name="connsiteX53" fmla="*/ 3891321 w 4028715"/>
              <a:gd name="connsiteY53" fmla="*/ 1064693 h 4372429"/>
              <a:gd name="connsiteX54" fmla="*/ 3902276 w 4028715"/>
              <a:gd name="connsiteY54" fmla="*/ 1082267 h 4372429"/>
              <a:gd name="connsiteX55" fmla="*/ 3913003 w 4028715"/>
              <a:gd name="connsiteY55" fmla="*/ 1100297 h 4372429"/>
              <a:gd name="connsiteX56" fmla="*/ 3923045 w 4028715"/>
              <a:gd name="connsiteY56" fmla="*/ 1118327 h 4372429"/>
              <a:gd name="connsiteX57" fmla="*/ 3933087 w 4028715"/>
              <a:gd name="connsiteY57" fmla="*/ 1136813 h 4372429"/>
              <a:gd name="connsiteX58" fmla="*/ 3942216 w 4028715"/>
              <a:gd name="connsiteY58" fmla="*/ 1155528 h 4372429"/>
              <a:gd name="connsiteX59" fmla="*/ 3951345 w 4028715"/>
              <a:gd name="connsiteY59" fmla="*/ 1174243 h 4372429"/>
              <a:gd name="connsiteX60" fmla="*/ 3959790 w 4028715"/>
              <a:gd name="connsiteY60" fmla="*/ 1193186 h 4372429"/>
              <a:gd name="connsiteX61" fmla="*/ 3967778 w 4028715"/>
              <a:gd name="connsiteY61" fmla="*/ 1212586 h 4372429"/>
              <a:gd name="connsiteX62" fmla="*/ 3975309 w 4028715"/>
              <a:gd name="connsiteY62" fmla="*/ 1231985 h 4372429"/>
              <a:gd name="connsiteX63" fmla="*/ 3982613 w 4028715"/>
              <a:gd name="connsiteY63" fmla="*/ 1251613 h 4372429"/>
              <a:gd name="connsiteX64" fmla="*/ 3989003 w 4028715"/>
              <a:gd name="connsiteY64" fmla="*/ 1271469 h 4372429"/>
              <a:gd name="connsiteX65" fmla="*/ 3995394 w 4028715"/>
              <a:gd name="connsiteY65" fmla="*/ 1291782 h 4372429"/>
              <a:gd name="connsiteX66" fmla="*/ 4000871 w 4028715"/>
              <a:gd name="connsiteY66" fmla="*/ 1312322 h 4372429"/>
              <a:gd name="connsiteX67" fmla="*/ 4006120 w 4028715"/>
              <a:gd name="connsiteY67" fmla="*/ 1332863 h 4372429"/>
              <a:gd name="connsiteX68" fmla="*/ 4010685 w 4028715"/>
              <a:gd name="connsiteY68" fmla="*/ 1353632 h 4372429"/>
              <a:gd name="connsiteX69" fmla="*/ 4014793 w 4028715"/>
              <a:gd name="connsiteY69" fmla="*/ 1374857 h 4372429"/>
              <a:gd name="connsiteX70" fmla="*/ 4018673 w 4028715"/>
              <a:gd name="connsiteY70" fmla="*/ 1396083 h 4372429"/>
              <a:gd name="connsiteX71" fmla="*/ 4021640 w 4028715"/>
              <a:gd name="connsiteY71" fmla="*/ 1417765 h 4372429"/>
              <a:gd name="connsiteX72" fmla="*/ 4024151 w 4028715"/>
              <a:gd name="connsiteY72" fmla="*/ 1439446 h 4372429"/>
              <a:gd name="connsiteX73" fmla="*/ 4026205 w 4028715"/>
              <a:gd name="connsiteY73" fmla="*/ 1461585 h 4372429"/>
              <a:gd name="connsiteX74" fmla="*/ 4027574 w 4028715"/>
              <a:gd name="connsiteY74" fmla="*/ 1483723 h 4372429"/>
              <a:gd name="connsiteX75" fmla="*/ 4028487 w 4028715"/>
              <a:gd name="connsiteY75" fmla="*/ 1506318 h 4372429"/>
              <a:gd name="connsiteX76" fmla="*/ 4028715 w 4028715"/>
              <a:gd name="connsiteY76" fmla="*/ 1528912 h 4372429"/>
              <a:gd name="connsiteX77" fmla="*/ 4028715 w 4028715"/>
              <a:gd name="connsiteY77" fmla="*/ 2843517 h 4372429"/>
              <a:gd name="connsiteX78" fmla="*/ 4028487 w 4028715"/>
              <a:gd name="connsiteY78" fmla="*/ 2861547 h 4372429"/>
              <a:gd name="connsiteX79" fmla="*/ 4027574 w 4028715"/>
              <a:gd name="connsiteY79" fmla="*/ 2879805 h 4372429"/>
              <a:gd name="connsiteX80" fmla="*/ 4026433 w 4028715"/>
              <a:gd name="connsiteY80" fmla="*/ 2898292 h 4372429"/>
              <a:gd name="connsiteX81" fmla="*/ 4024835 w 4028715"/>
              <a:gd name="connsiteY81" fmla="*/ 2917007 h 4372429"/>
              <a:gd name="connsiteX82" fmla="*/ 4022781 w 4028715"/>
              <a:gd name="connsiteY82" fmla="*/ 2936178 h 4372429"/>
              <a:gd name="connsiteX83" fmla="*/ 4020042 w 4028715"/>
              <a:gd name="connsiteY83" fmla="*/ 2954893 h 4372429"/>
              <a:gd name="connsiteX84" fmla="*/ 4016847 w 4028715"/>
              <a:gd name="connsiteY84" fmla="*/ 2974293 h 4372429"/>
              <a:gd name="connsiteX85" fmla="*/ 4013424 w 4028715"/>
              <a:gd name="connsiteY85" fmla="*/ 2993464 h 4372429"/>
              <a:gd name="connsiteX86" fmla="*/ 4009316 w 4028715"/>
              <a:gd name="connsiteY86" fmla="*/ 3012863 h 4372429"/>
              <a:gd name="connsiteX87" fmla="*/ 4004979 w 4028715"/>
              <a:gd name="connsiteY87" fmla="*/ 3032263 h 4372429"/>
              <a:gd name="connsiteX88" fmla="*/ 4000186 w 4028715"/>
              <a:gd name="connsiteY88" fmla="*/ 3051663 h 4372429"/>
              <a:gd name="connsiteX89" fmla="*/ 3995165 w 4028715"/>
              <a:gd name="connsiteY89" fmla="*/ 3071062 h 4372429"/>
              <a:gd name="connsiteX90" fmla="*/ 3989231 w 4028715"/>
              <a:gd name="connsiteY90" fmla="*/ 3090462 h 4372429"/>
              <a:gd name="connsiteX91" fmla="*/ 3983297 w 4028715"/>
              <a:gd name="connsiteY91" fmla="*/ 3109633 h 4372429"/>
              <a:gd name="connsiteX92" fmla="*/ 3977135 w 4028715"/>
              <a:gd name="connsiteY92" fmla="*/ 3128804 h 4372429"/>
              <a:gd name="connsiteX93" fmla="*/ 3970516 w 4028715"/>
              <a:gd name="connsiteY93" fmla="*/ 3147519 h 4372429"/>
              <a:gd name="connsiteX94" fmla="*/ 3963441 w 4028715"/>
              <a:gd name="connsiteY94" fmla="*/ 3166462 h 4372429"/>
              <a:gd name="connsiteX95" fmla="*/ 3955910 w 4028715"/>
              <a:gd name="connsiteY95" fmla="*/ 3184949 h 4372429"/>
              <a:gd name="connsiteX96" fmla="*/ 3948150 w 4028715"/>
              <a:gd name="connsiteY96" fmla="*/ 3203435 h 4372429"/>
              <a:gd name="connsiteX97" fmla="*/ 3940162 w 4028715"/>
              <a:gd name="connsiteY97" fmla="*/ 3221466 h 4372429"/>
              <a:gd name="connsiteX98" fmla="*/ 3931717 w 4028715"/>
              <a:gd name="connsiteY98" fmla="*/ 3239039 h 4372429"/>
              <a:gd name="connsiteX99" fmla="*/ 3922816 w 4028715"/>
              <a:gd name="connsiteY99" fmla="*/ 3256613 h 4372429"/>
              <a:gd name="connsiteX100" fmla="*/ 3913915 w 4028715"/>
              <a:gd name="connsiteY100" fmla="*/ 3273502 h 4372429"/>
              <a:gd name="connsiteX101" fmla="*/ 3904558 w 4028715"/>
              <a:gd name="connsiteY101" fmla="*/ 3290163 h 4372429"/>
              <a:gd name="connsiteX102" fmla="*/ 3894972 w 4028715"/>
              <a:gd name="connsiteY102" fmla="*/ 3306595 h 4372429"/>
              <a:gd name="connsiteX103" fmla="*/ 3885158 w 4028715"/>
              <a:gd name="connsiteY103" fmla="*/ 3322571 h 4372429"/>
              <a:gd name="connsiteX104" fmla="*/ 3874660 w 4028715"/>
              <a:gd name="connsiteY104" fmla="*/ 3337863 h 4372429"/>
              <a:gd name="connsiteX105" fmla="*/ 3864390 w 4028715"/>
              <a:gd name="connsiteY105" fmla="*/ 3352470 h 4372429"/>
              <a:gd name="connsiteX106" fmla="*/ 3853663 w 4028715"/>
              <a:gd name="connsiteY106" fmla="*/ 3366848 h 4372429"/>
              <a:gd name="connsiteX107" fmla="*/ 3842936 w 4028715"/>
              <a:gd name="connsiteY107" fmla="*/ 3380542 h 4372429"/>
              <a:gd name="connsiteX108" fmla="*/ 3831753 w 4028715"/>
              <a:gd name="connsiteY108" fmla="*/ 3393551 h 4372429"/>
              <a:gd name="connsiteX109" fmla="*/ 3820341 w 4028715"/>
              <a:gd name="connsiteY109" fmla="*/ 3406104 h 4372429"/>
              <a:gd name="connsiteX110" fmla="*/ 3813038 w 4028715"/>
              <a:gd name="connsiteY110" fmla="*/ 3413407 h 4372429"/>
              <a:gd name="connsiteX111" fmla="*/ 3806647 w 4028715"/>
              <a:gd name="connsiteY111" fmla="*/ 3419797 h 4372429"/>
              <a:gd name="connsiteX112" fmla="*/ 3803452 w 4028715"/>
              <a:gd name="connsiteY112" fmla="*/ 3422993 h 4372429"/>
              <a:gd name="connsiteX113" fmla="*/ 3800257 w 4028715"/>
              <a:gd name="connsiteY113" fmla="*/ 3426416 h 4372429"/>
              <a:gd name="connsiteX114" fmla="*/ 3797062 w 4028715"/>
              <a:gd name="connsiteY114" fmla="*/ 3429840 h 4372429"/>
              <a:gd name="connsiteX115" fmla="*/ 3793638 w 4028715"/>
              <a:gd name="connsiteY115" fmla="*/ 3434176 h 4372429"/>
              <a:gd name="connsiteX116" fmla="*/ 3781314 w 4028715"/>
              <a:gd name="connsiteY116" fmla="*/ 3449467 h 4372429"/>
              <a:gd name="connsiteX117" fmla="*/ 3773326 w 4028715"/>
              <a:gd name="connsiteY117" fmla="*/ 3459053 h 4372429"/>
              <a:gd name="connsiteX118" fmla="*/ 3770359 w 4028715"/>
              <a:gd name="connsiteY118" fmla="*/ 3462248 h 4372429"/>
              <a:gd name="connsiteX119" fmla="*/ 3768077 w 4028715"/>
              <a:gd name="connsiteY119" fmla="*/ 3464302 h 4372429"/>
              <a:gd name="connsiteX120" fmla="*/ 3766251 w 4028715"/>
              <a:gd name="connsiteY120" fmla="*/ 3465900 h 4372429"/>
              <a:gd name="connsiteX121" fmla="*/ 3764653 w 4028715"/>
              <a:gd name="connsiteY121" fmla="*/ 3467041 h 4372429"/>
              <a:gd name="connsiteX122" fmla="*/ 3761458 w 4028715"/>
              <a:gd name="connsiteY122" fmla="*/ 3468867 h 4372429"/>
              <a:gd name="connsiteX123" fmla="*/ 3757350 w 4028715"/>
              <a:gd name="connsiteY123" fmla="*/ 3471377 h 4372429"/>
              <a:gd name="connsiteX124" fmla="*/ 3754611 w 4028715"/>
              <a:gd name="connsiteY124" fmla="*/ 3473660 h 4372429"/>
              <a:gd name="connsiteX125" fmla="*/ 3751188 w 4028715"/>
              <a:gd name="connsiteY125" fmla="*/ 3476398 h 4372429"/>
              <a:gd name="connsiteX126" fmla="*/ 3746395 w 4028715"/>
              <a:gd name="connsiteY126" fmla="*/ 3480278 h 4372429"/>
              <a:gd name="connsiteX127" fmla="*/ 3740917 w 4028715"/>
              <a:gd name="connsiteY127" fmla="*/ 3485071 h 4372429"/>
              <a:gd name="connsiteX128" fmla="*/ 3730647 w 4028715"/>
              <a:gd name="connsiteY128" fmla="*/ 3494657 h 4372429"/>
              <a:gd name="connsiteX129" fmla="*/ 3720148 w 4028715"/>
              <a:gd name="connsiteY129" fmla="*/ 3504014 h 4372429"/>
              <a:gd name="connsiteX130" fmla="*/ 3709878 w 4028715"/>
              <a:gd name="connsiteY130" fmla="*/ 3512915 h 4372429"/>
              <a:gd name="connsiteX131" fmla="*/ 3699151 w 4028715"/>
              <a:gd name="connsiteY131" fmla="*/ 3522044 h 4372429"/>
              <a:gd name="connsiteX132" fmla="*/ 3688424 w 4028715"/>
              <a:gd name="connsiteY132" fmla="*/ 3530717 h 4372429"/>
              <a:gd name="connsiteX133" fmla="*/ 3677926 w 4028715"/>
              <a:gd name="connsiteY133" fmla="*/ 3539162 h 4372429"/>
              <a:gd name="connsiteX134" fmla="*/ 3667199 w 4028715"/>
              <a:gd name="connsiteY134" fmla="*/ 3547606 h 4372429"/>
              <a:gd name="connsiteX135" fmla="*/ 3656244 w 4028715"/>
              <a:gd name="connsiteY135" fmla="*/ 3555822 h 4372429"/>
              <a:gd name="connsiteX136" fmla="*/ 3645289 w 4028715"/>
              <a:gd name="connsiteY136" fmla="*/ 3563810 h 4372429"/>
              <a:gd name="connsiteX137" fmla="*/ 3634334 w 4028715"/>
              <a:gd name="connsiteY137" fmla="*/ 3571799 h 4372429"/>
              <a:gd name="connsiteX138" fmla="*/ 3623379 w 4028715"/>
              <a:gd name="connsiteY138" fmla="*/ 3579558 h 4372429"/>
              <a:gd name="connsiteX139" fmla="*/ 3612424 w 4028715"/>
              <a:gd name="connsiteY139" fmla="*/ 3587318 h 4372429"/>
              <a:gd name="connsiteX140" fmla="*/ 3590057 w 4028715"/>
              <a:gd name="connsiteY140" fmla="*/ 3602381 h 4372429"/>
              <a:gd name="connsiteX141" fmla="*/ 3567462 w 4028715"/>
              <a:gd name="connsiteY141" fmla="*/ 3616760 h 4372429"/>
              <a:gd name="connsiteX142" fmla="*/ 3544411 w 4028715"/>
              <a:gd name="connsiteY142" fmla="*/ 3631138 h 4372429"/>
              <a:gd name="connsiteX143" fmla="*/ 3521132 w 4028715"/>
              <a:gd name="connsiteY143" fmla="*/ 3644604 h 4372429"/>
              <a:gd name="connsiteX144" fmla="*/ 3497624 w 4028715"/>
              <a:gd name="connsiteY144" fmla="*/ 3658298 h 4372429"/>
              <a:gd name="connsiteX145" fmla="*/ 3473660 w 4028715"/>
              <a:gd name="connsiteY145" fmla="*/ 3671763 h 4372429"/>
              <a:gd name="connsiteX146" fmla="*/ 3449239 w 4028715"/>
              <a:gd name="connsiteY146" fmla="*/ 3684772 h 4372429"/>
              <a:gd name="connsiteX147" fmla="*/ 3424590 w 4028715"/>
              <a:gd name="connsiteY147" fmla="*/ 3698010 h 4372429"/>
              <a:gd name="connsiteX148" fmla="*/ 3399713 w 4028715"/>
              <a:gd name="connsiteY148" fmla="*/ 3711019 h 4372429"/>
              <a:gd name="connsiteX149" fmla="*/ 3374380 w 4028715"/>
              <a:gd name="connsiteY149" fmla="*/ 3724256 h 4372429"/>
              <a:gd name="connsiteX150" fmla="*/ 2958317 w 4028715"/>
              <a:gd name="connsiteY150" fmla="*/ 3962300 h 4372429"/>
              <a:gd name="connsiteX151" fmla="*/ 2940971 w 4028715"/>
              <a:gd name="connsiteY151" fmla="*/ 3972570 h 4372429"/>
              <a:gd name="connsiteX152" fmla="*/ 2923397 w 4028715"/>
              <a:gd name="connsiteY152" fmla="*/ 3982841 h 4372429"/>
              <a:gd name="connsiteX153" fmla="*/ 2906052 w 4028715"/>
              <a:gd name="connsiteY153" fmla="*/ 3992883 h 4372429"/>
              <a:gd name="connsiteX154" fmla="*/ 2888935 w 4028715"/>
              <a:gd name="connsiteY154" fmla="*/ 4002697 h 4372429"/>
              <a:gd name="connsiteX155" fmla="*/ 2871589 w 4028715"/>
              <a:gd name="connsiteY155" fmla="*/ 4012511 h 4372429"/>
              <a:gd name="connsiteX156" fmla="*/ 2854700 w 4028715"/>
              <a:gd name="connsiteY156" fmla="*/ 4022324 h 4372429"/>
              <a:gd name="connsiteX157" fmla="*/ 2837811 w 4028715"/>
              <a:gd name="connsiteY157" fmla="*/ 4032138 h 4372429"/>
              <a:gd name="connsiteX158" fmla="*/ 2820922 w 4028715"/>
              <a:gd name="connsiteY158" fmla="*/ 4041952 h 4372429"/>
              <a:gd name="connsiteX159" fmla="*/ 2803805 w 4028715"/>
              <a:gd name="connsiteY159" fmla="*/ 4051766 h 4372429"/>
              <a:gd name="connsiteX160" fmla="*/ 2786916 w 4028715"/>
              <a:gd name="connsiteY160" fmla="*/ 4061808 h 4372429"/>
              <a:gd name="connsiteX161" fmla="*/ 2770027 w 4028715"/>
              <a:gd name="connsiteY161" fmla="*/ 4071622 h 4372429"/>
              <a:gd name="connsiteX162" fmla="*/ 2752910 w 4028715"/>
              <a:gd name="connsiteY162" fmla="*/ 4081436 h 4372429"/>
              <a:gd name="connsiteX163" fmla="*/ 2736021 w 4028715"/>
              <a:gd name="connsiteY163" fmla="*/ 4091478 h 4372429"/>
              <a:gd name="connsiteX164" fmla="*/ 2718903 w 4028715"/>
              <a:gd name="connsiteY164" fmla="*/ 4101520 h 4372429"/>
              <a:gd name="connsiteX165" fmla="*/ 2701786 w 4028715"/>
              <a:gd name="connsiteY165" fmla="*/ 4111791 h 4372429"/>
              <a:gd name="connsiteX166" fmla="*/ 2684669 w 4028715"/>
              <a:gd name="connsiteY166" fmla="*/ 4122061 h 4372429"/>
              <a:gd name="connsiteX167" fmla="*/ 2667095 w 4028715"/>
              <a:gd name="connsiteY167" fmla="*/ 4132788 h 4372429"/>
              <a:gd name="connsiteX168" fmla="*/ 2649978 w 4028715"/>
              <a:gd name="connsiteY168" fmla="*/ 4143058 h 4372429"/>
              <a:gd name="connsiteX169" fmla="*/ 2632861 w 4028715"/>
              <a:gd name="connsiteY169" fmla="*/ 4153328 h 4372429"/>
              <a:gd name="connsiteX170" fmla="*/ 2615972 w 4028715"/>
              <a:gd name="connsiteY170" fmla="*/ 4163371 h 4372429"/>
              <a:gd name="connsiteX171" fmla="*/ 2599311 w 4028715"/>
              <a:gd name="connsiteY171" fmla="*/ 4173413 h 4372429"/>
              <a:gd name="connsiteX172" fmla="*/ 2582650 w 4028715"/>
              <a:gd name="connsiteY172" fmla="*/ 4183227 h 4372429"/>
              <a:gd name="connsiteX173" fmla="*/ 2565989 w 4028715"/>
              <a:gd name="connsiteY173" fmla="*/ 4193269 h 4372429"/>
              <a:gd name="connsiteX174" fmla="*/ 2548872 w 4028715"/>
              <a:gd name="connsiteY174" fmla="*/ 4203083 h 4372429"/>
              <a:gd name="connsiteX175" fmla="*/ 2532211 w 4028715"/>
              <a:gd name="connsiteY175" fmla="*/ 4212668 h 4372429"/>
              <a:gd name="connsiteX176" fmla="*/ 2515322 w 4028715"/>
              <a:gd name="connsiteY176" fmla="*/ 4222026 h 4372429"/>
              <a:gd name="connsiteX177" fmla="*/ 2498205 w 4028715"/>
              <a:gd name="connsiteY177" fmla="*/ 4232068 h 4372429"/>
              <a:gd name="connsiteX178" fmla="*/ 2480631 w 4028715"/>
              <a:gd name="connsiteY178" fmla="*/ 4241197 h 4372429"/>
              <a:gd name="connsiteX179" fmla="*/ 2463058 w 4028715"/>
              <a:gd name="connsiteY179" fmla="*/ 4250783 h 4372429"/>
              <a:gd name="connsiteX180" fmla="*/ 2445028 w 4028715"/>
              <a:gd name="connsiteY180" fmla="*/ 4260368 h 4372429"/>
              <a:gd name="connsiteX181" fmla="*/ 2426769 w 4028715"/>
              <a:gd name="connsiteY181" fmla="*/ 4269954 h 4372429"/>
              <a:gd name="connsiteX182" fmla="*/ 2408054 w 4028715"/>
              <a:gd name="connsiteY182" fmla="*/ 4279540 h 4372429"/>
              <a:gd name="connsiteX183" fmla="*/ 2384547 w 4028715"/>
              <a:gd name="connsiteY183" fmla="*/ 4290951 h 4372429"/>
              <a:gd name="connsiteX184" fmla="*/ 2360811 w 4028715"/>
              <a:gd name="connsiteY184" fmla="*/ 4301678 h 4372429"/>
              <a:gd name="connsiteX185" fmla="*/ 2336847 w 4028715"/>
              <a:gd name="connsiteY185" fmla="*/ 4311492 h 4372429"/>
              <a:gd name="connsiteX186" fmla="*/ 2312654 w 4028715"/>
              <a:gd name="connsiteY186" fmla="*/ 4320393 h 4372429"/>
              <a:gd name="connsiteX187" fmla="*/ 2288005 w 4028715"/>
              <a:gd name="connsiteY187" fmla="*/ 4329066 h 4372429"/>
              <a:gd name="connsiteX188" fmla="*/ 2263813 w 4028715"/>
              <a:gd name="connsiteY188" fmla="*/ 4336597 h 4372429"/>
              <a:gd name="connsiteX189" fmla="*/ 2238936 w 4028715"/>
              <a:gd name="connsiteY189" fmla="*/ 4343444 h 4372429"/>
              <a:gd name="connsiteX190" fmla="*/ 2214059 w 4028715"/>
              <a:gd name="connsiteY190" fmla="*/ 4349834 h 4372429"/>
              <a:gd name="connsiteX191" fmla="*/ 2189182 w 4028715"/>
              <a:gd name="connsiteY191" fmla="*/ 4355312 h 4372429"/>
              <a:gd name="connsiteX192" fmla="*/ 2163848 w 4028715"/>
              <a:gd name="connsiteY192" fmla="*/ 4359877 h 4372429"/>
              <a:gd name="connsiteX193" fmla="*/ 2138743 w 4028715"/>
              <a:gd name="connsiteY193" fmla="*/ 4363757 h 4372429"/>
              <a:gd name="connsiteX194" fmla="*/ 2113638 w 4028715"/>
              <a:gd name="connsiteY194" fmla="*/ 4366952 h 4372429"/>
              <a:gd name="connsiteX195" fmla="*/ 2088304 w 4028715"/>
              <a:gd name="connsiteY195" fmla="*/ 4369462 h 4372429"/>
              <a:gd name="connsiteX196" fmla="*/ 2062742 w 4028715"/>
              <a:gd name="connsiteY196" fmla="*/ 4371060 h 4372429"/>
              <a:gd name="connsiteX197" fmla="*/ 2037409 w 4028715"/>
              <a:gd name="connsiteY197" fmla="*/ 4372201 h 4372429"/>
              <a:gd name="connsiteX198" fmla="*/ 2011847 w 4028715"/>
              <a:gd name="connsiteY198" fmla="*/ 4372429 h 4372429"/>
              <a:gd name="connsiteX199" fmla="*/ 1986514 w 4028715"/>
              <a:gd name="connsiteY199" fmla="*/ 4371973 h 4372429"/>
              <a:gd name="connsiteX200" fmla="*/ 1960952 w 4028715"/>
              <a:gd name="connsiteY200" fmla="*/ 4370832 h 4372429"/>
              <a:gd name="connsiteX201" fmla="*/ 1935618 w 4028715"/>
              <a:gd name="connsiteY201" fmla="*/ 4368778 h 4372429"/>
              <a:gd name="connsiteX202" fmla="*/ 1910513 w 4028715"/>
              <a:gd name="connsiteY202" fmla="*/ 4366039 h 4372429"/>
              <a:gd name="connsiteX203" fmla="*/ 1884951 w 4028715"/>
              <a:gd name="connsiteY203" fmla="*/ 4362615 h 4372429"/>
              <a:gd name="connsiteX204" fmla="*/ 1859846 w 4028715"/>
              <a:gd name="connsiteY204" fmla="*/ 4358507 h 4372429"/>
              <a:gd name="connsiteX205" fmla="*/ 1834969 w 4028715"/>
              <a:gd name="connsiteY205" fmla="*/ 4353486 h 4372429"/>
              <a:gd name="connsiteX206" fmla="*/ 1809864 w 4028715"/>
              <a:gd name="connsiteY206" fmla="*/ 4348009 h 4372429"/>
              <a:gd name="connsiteX207" fmla="*/ 1784987 w 4028715"/>
              <a:gd name="connsiteY207" fmla="*/ 4341846 h 4372429"/>
              <a:gd name="connsiteX208" fmla="*/ 1760338 w 4028715"/>
              <a:gd name="connsiteY208" fmla="*/ 4334771 h 4372429"/>
              <a:gd name="connsiteX209" fmla="*/ 1735689 w 4028715"/>
              <a:gd name="connsiteY209" fmla="*/ 4326783 h 4372429"/>
              <a:gd name="connsiteX210" fmla="*/ 1711268 w 4028715"/>
              <a:gd name="connsiteY210" fmla="*/ 4318339 h 4372429"/>
              <a:gd name="connsiteX211" fmla="*/ 1687304 w 4028715"/>
              <a:gd name="connsiteY211" fmla="*/ 4308981 h 4372429"/>
              <a:gd name="connsiteX212" fmla="*/ 1663340 w 4028715"/>
              <a:gd name="connsiteY212" fmla="*/ 4299167 h 4372429"/>
              <a:gd name="connsiteX213" fmla="*/ 1639376 w 4028715"/>
              <a:gd name="connsiteY213" fmla="*/ 4288441 h 4372429"/>
              <a:gd name="connsiteX214" fmla="*/ 1616096 w 4028715"/>
              <a:gd name="connsiteY214" fmla="*/ 4277029 h 4372429"/>
              <a:gd name="connsiteX215" fmla="*/ 1591676 w 4028715"/>
              <a:gd name="connsiteY215" fmla="*/ 4264476 h 4372429"/>
              <a:gd name="connsiteX216" fmla="*/ 1563147 w 4028715"/>
              <a:gd name="connsiteY216" fmla="*/ 4249185 h 4372429"/>
              <a:gd name="connsiteX217" fmla="*/ 1531195 w 4028715"/>
              <a:gd name="connsiteY217" fmla="*/ 4231611 h 4372429"/>
              <a:gd name="connsiteX218" fmla="*/ 1496732 w 4028715"/>
              <a:gd name="connsiteY218" fmla="*/ 4212668 h 4372429"/>
              <a:gd name="connsiteX219" fmla="*/ 1459987 w 4028715"/>
              <a:gd name="connsiteY219" fmla="*/ 4191443 h 4372429"/>
              <a:gd name="connsiteX220" fmla="*/ 1421416 w 4028715"/>
              <a:gd name="connsiteY220" fmla="*/ 4169761 h 4372429"/>
              <a:gd name="connsiteX221" fmla="*/ 1381933 w 4028715"/>
              <a:gd name="connsiteY221" fmla="*/ 4146710 h 4372429"/>
              <a:gd name="connsiteX222" fmla="*/ 1341536 w 4028715"/>
              <a:gd name="connsiteY222" fmla="*/ 4123202 h 4372429"/>
              <a:gd name="connsiteX223" fmla="*/ 1301367 w 4028715"/>
              <a:gd name="connsiteY223" fmla="*/ 4099466 h 4372429"/>
              <a:gd name="connsiteX224" fmla="*/ 1261427 w 4028715"/>
              <a:gd name="connsiteY224" fmla="*/ 4075958 h 4372429"/>
              <a:gd name="connsiteX225" fmla="*/ 1222628 w 4028715"/>
              <a:gd name="connsiteY225" fmla="*/ 4052907 h 4372429"/>
              <a:gd name="connsiteX226" fmla="*/ 1185198 w 4028715"/>
              <a:gd name="connsiteY226" fmla="*/ 4030769 h 4372429"/>
              <a:gd name="connsiteX227" fmla="*/ 1149823 w 4028715"/>
              <a:gd name="connsiteY227" fmla="*/ 4009772 h 4372429"/>
              <a:gd name="connsiteX228" fmla="*/ 1117414 w 4028715"/>
              <a:gd name="connsiteY228" fmla="*/ 3990144 h 4372429"/>
              <a:gd name="connsiteX229" fmla="*/ 1087744 w 4028715"/>
              <a:gd name="connsiteY229" fmla="*/ 3972570 h 4372429"/>
              <a:gd name="connsiteX230" fmla="*/ 1061954 w 4028715"/>
              <a:gd name="connsiteY230" fmla="*/ 3957051 h 4372429"/>
              <a:gd name="connsiteX231" fmla="*/ 645206 w 4028715"/>
              <a:gd name="connsiteY231" fmla="*/ 3719920 h 4372429"/>
              <a:gd name="connsiteX232" fmla="*/ 635164 w 4028715"/>
              <a:gd name="connsiteY232" fmla="*/ 3714670 h 4372429"/>
              <a:gd name="connsiteX233" fmla="*/ 626491 w 4028715"/>
              <a:gd name="connsiteY233" fmla="*/ 3710106 h 4372429"/>
              <a:gd name="connsiteX234" fmla="*/ 618047 w 4028715"/>
              <a:gd name="connsiteY234" fmla="*/ 3705313 h 4372429"/>
              <a:gd name="connsiteX235" fmla="*/ 609831 w 4028715"/>
              <a:gd name="connsiteY235" fmla="*/ 3700748 h 4372429"/>
              <a:gd name="connsiteX236" fmla="*/ 601386 w 4028715"/>
              <a:gd name="connsiteY236" fmla="*/ 3695956 h 4372429"/>
              <a:gd name="connsiteX237" fmla="*/ 592942 w 4028715"/>
              <a:gd name="connsiteY237" fmla="*/ 3691163 h 4372429"/>
              <a:gd name="connsiteX238" fmla="*/ 583812 w 4028715"/>
              <a:gd name="connsiteY238" fmla="*/ 3686142 h 4372429"/>
              <a:gd name="connsiteX239" fmla="*/ 573998 w 4028715"/>
              <a:gd name="connsiteY239" fmla="*/ 3680664 h 4372429"/>
              <a:gd name="connsiteX240" fmla="*/ 369276 w 4028715"/>
              <a:gd name="connsiteY240" fmla="*/ 3555138 h 4372429"/>
              <a:gd name="connsiteX241" fmla="*/ 359919 w 4028715"/>
              <a:gd name="connsiteY241" fmla="*/ 3548747 h 4372429"/>
              <a:gd name="connsiteX242" fmla="*/ 351703 w 4028715"/>
              <a:gd name="connsiteY242" fmla="*/ 3542585 h 4372429"/>
              <a:gd name="connsiteX243" fmla="*/ 344399 w 4028715"/>
              <a:gd name="connsiteY243" fmla="*/ 3536651 h 4372429"/>
              <a:gd name="connsiteX244" fmla="*/ 337552 w 4028715"/>
              <a:gd name="connsiteY244" fmla="*/ 3531174 h 4372429"/>
              <a:gd name="connsiteX245" fmla="*/ 325684 w 4028715"/>
              <a:gd name="connsiteY245" fmla="*/ 3521360 h 4372429"/>
              <a:gd name="connsiteX246" fmla="*/ 315870 w 4028715"/>
              <a:gd name="connsiteY246" fmla="*/ 3512231 h 4372429"/>
              <a:gd name="connsiteX247" fmla="*/ 306741 w 4028715"/>
              <a:gd name="connsiteY247" fmla="*/ 3503786 h 4372429"/>
              <a:gd name="connsiteX248" fmla="*/ 298297 w 4028715"/>
              <a:gd name="connsiteY248" fmla="*/ 3495570 h 4372429"/>
              <a:gd name="connsiteX249" fmla="*/ 293960 w 4028715"/>
              <a:gd name="connsiteY249" fmla="*/ 3491690 h 4372429"/>
              <a:gd name="connsiteX250" fmla="*/ 289396 w 4028715"/>
              <a:gd name="connsiteY250" fmla="*/ 3487582 h 4372429"/>
              <a:gd name="connsiteX251" fmla="*/ 284603 w 4028715"/>
              <a:gd name="connsiteY251" fmla="*/ 3483474 h 4372429"/>
              <a:gd name="connsiteX252" fmla="*/ 279582 w 4028715"/>
              <a:gd name="connsiteY252" fmla="*/ 3479365 h 4372429"/>
              <a:gd name="connsiteX253" fmla="*/ 272278 w 4028715"/>
              <a:gd name="connsiteY253" fmla="*/ 3473888 h 4372429"/>
              <a:gd name="connsiteX254" fmla="*/ 265203 w 4028715"/>
              <a:gd name="connsiteY254" fmla="*/ 3467954 h 4372429"/>
              <a:gd name="connsiteX255" fmla="*/ 258128 w 4028715"/>
              <a:gd name="connsiteY255" fmla="*/ 3461335 h 4372429"/>
              <a:gd name="connsiteX256" fmla="*/ 251053 w 4028715"/>
              <a:gd name="connsiteY256" fmla="*/ 3454488 h 4372429"/>
              <a:gd name="connsiteX257" fmla="*/ 243750 w 4028715"/>
              <a:gd name="connsiteY257" fmla="*/ 3447185 h 4372429"/>
              <a:gd name="connsiteX258" fmla="*/ 236446 w 4028715"/>
              <a:gd name="connsiteY258" fmla="*/ 3439653 h 4372429"/>
              <a:gd name="connsiteX259" fmla="*/ 229143 w 4028715"/>
              <a:gd name="connsiteY259" fmla="*/ 3431437 h 4372429"/>
              <a:gd name="connsiteX260" fmla="*/ 222068 w 4028715"/>
              <a:gd name="connsiteY260" fmla="*/ 3423449 h 4372429"/>
              <a:gd name="connsiteX261" fmla="*/ 214765 w 4028715"/>
              <a:gd name="connsiteY261" fmla="*/ 3414776 h 4372429"/>
              <a:gd name="connsiteX262" fmla="*/ 207461 w 4028715"/>
              <a:gd name="connsiteY262" fmla="*/ 3406104 h 4372429"/>
              <a:gd name="connsiteX263" fmla="*/ 200386 w 4028715"/>
              <a:gd name="connsiteY263" fmla="*/ 3397203 h 4372429"/>
              <a:gd name="connsiteX264" fmla="*/ 193311 w 4028715"/>
              <a:gd name="connsiteY264" fmla="*/ 3387845 h 4372429"/>
              <a:gd name="connsiteX265" fmla="*/ 186236 w 4028715"/>
              <a:gd name="connsiteY265" fmla="*/ 3378488 h 4372429"/>
              <a:gd name="connsiteX266" fmla="*/ 179161 w 4028715"/>
              <a:gd name="connsiteY266" fmla="*/ 3368902 h 4372429"/>
              <a:gd name="connsiteX267" fmla="*/ 172314 w 4028715"/>
              <a:gd name="connsiteY267" fmla="*/ 3359316 h 4372429"/>
              <a:gd name="connsiteX268" fmla="*/ 165467 w 4028715"/>
              <a:gd name="connsiteY268" fmla="*/ 3349503 h 4372429"/>
              <a:gd name="connsiteX269" fmla="*/ 152001 w 4028715"/>
              <a:gd name="connsiteY269" fmla="*/ 3329647 h 4372429"/>
              <a:gd name="connsiteX270" fmla="*/ 139449 w 4028715"/>
              <a:gd name="connsiteY270" fmla="*/ 3309562 h 4372429"/>
              <a:gd name="connsiteX271" fmla="*/ 127124 w 4028715"/>
              <a:gd name="connsiteY271" fmla="*/ 3289935 h 4372429"/>
              <a:gd name="connsiteX272" fmla="*/ 115713 w 4028715"/>
              <a:gd name="connsiteY272" fmla="*/ 3270307 h 4372429"/>
              <a:gd name="connsiteX273" fmla="*/ 104758 w 4028715"/>
              <a:gd name="connsiteY273" fmla="*/ 3251364 h 4372429"/>
              <a:gd name="connsiteX274" fmla="*/ 94944 w 4028715"/>
              <a:gd name="connsiteY274" fmla="*/ 3232877 h 4372429"/>
              <a:gd name="connsiteX275" fmla="*/ 85815 w 4028715"/>
              <a:gd name="connsiteY275" fmla="*/ 3215303 h 4372429"/>
              <a:gd name="connsiteX276" fmla="*/ 77827 w 4028715"/>
              <a:gd name="connsiteY276" fmla="*/ 3198871 h 4372429"/>
              <a:gd name="connsiteX277" fmla="*/ 74175 w 4028715"/>
              <a:gd name="connsiteY277" fmla="*/ 3190883 h 4372429"/>
              <a:gd name="connsiteX278" fmla="*/ 70523 w 4028715"/>
              <a:gd name="connsiteY278" fmla="*/ 3181982 h 4372429"/>
              <a:gd name="connsiteX279" fmla="*/ 66643 w 4028715"/>
              <a:gd name="connsiteY279" fmla="*/ 3173309 h 4372429"/>
              <a:gd name="connsiteX280" fmla="*/ 63220 w 4028715"/>
              <a:gd name="connsiteY280" fmla="*/ 3163952 h 4372429"/>
              <a:gd name="connsiteX281" fmla="*/ 59340 w 4028715"/>
              <a:gd name="connsiteY281" fmla="*/ 3154366 h 4372429"/>
              <a:gd name="connsiteX282" fmla="*/ 55688 w 4028715"/>
              <a:gd name="connsiteY282" fmla="*/ 3144552 h 4372429"/>
              <a:gd name="connsiteX283" fmla="*/ 52265 w 4028715"/>
              <a:gd name="connsiteY283" fmla="*/ 3134510 h 4372429"/>
              <a:gd name="connsiteX284" fmla="*/ 48613 w 4028715"/>
              <a:gd name="connsiteY284" fmla="*/ 3124468 h 4372429"/>
              <a:gd name="connsiteX285" fmla="*/ 42223 w 4028715"/>
              <a:gd name="connsiteY285" fmla="*/ 3103014 h 4372429"/>
              <a:gd name="connsiteX286" fmla="*/ 35604 w 4028715"/>
              <a:gd name="connsiteY286" fmla="*/ 3081104 h 4372429"/>
              <a:gd name="connsiteX287" fmla="*/ 32637 w 4028715"/>
              <a:gd name="connsiteY287" fmla="*/ 3069693 h 4372429"/>
              <a:gd name="connsiteX288" fmla="*/ 29442 w 4028715"/>
              <a:gd name="connsiteY288" fmla="*/ 3058509 h 4372429"/>
              <a:gd name="connsiteX289" fmla="*/ 26475 w 4028715"/>
              <a:gd name="connsiteY289" fmla="*/ 3046870 h 4372429"/>
              <a:gd name="connsiteX290" fmla="*/ 23736 w 4028715"/>
              <a:gd name="connsiteY290" fmla="*/ 3035230 h 4372429"/>
              <a:gd name="connsiteX291" fmla="*/ 21226 w 4028715"/>
              <a:gd name="connsiteY291" fmla="*/ 3023590 h 4372429"/>
              <a:gd name="connsiteX292" fmla="*/ 18487 w 4028715"/>
              <a:gd name="connsiteY292" fmla="*/ 3011494 h 4372429"/>
              <a:gd name="connsiteX293" fmla="*/ 16433 w 4028715"/>
              <a:gd name="connsiteY293" fmla="*/ 2999398 h 4372429"/>
              <a:gd name="connsiteX294" fmla="*/ 13922 w 4028715"/>
              <a:gd name="connsiteY294" fmla="*/ 2987530 h 4372429"/>
              <a:gd name="connsiteX295" fmla="*/ 12096 w 4028715"/>
              <a:gd name="connsiteY295" fmla="*/ 2975434 h 4372429"/>
              <a:gd name="connsiteX296" fmla="*/ 9814 w 4028715"/>
              <a:gd name="connsiteY296" fmla="*/ 2963338 h 4372429"/>
              <a:gd name="connsiteX297" fmla="*/ 8216 w 4028715"/>
              <a:gd name="connsiteY297" fmla="*/ 2951013 h 4372429"/>
              <a:gd name="connsiteX298" fmla="*/ 6619 w 4028715"/>
              <a:gd name="connsiteY298" fmla="*/ 2939145 h 4372429"/>
              <a:gd name="connsiteX299" fmla="*/ 5021 w 4028715"/>
              <a:gd name="connsiteY299" fmla="*/ 2927049 h 4372429"/>
              <a:gd name="connsiteX300" fmla="*/ 3880 w 4028715"/>
              <a:gd name="connsiteY300" fmla="*/ 2914725 h 4372429"/>
              <a:gd name="connsiteX301" fmla="*/ 2739 w 4028715"/>
              <a:gd name="connsiteY301" fmla="*/ 2902857 h 4372429"/>
              <a:gd name="connsiteX302" fmla="*/ 1598 w 4028715"/>
              <a:gd name="connsiteY302" fmla="*/ 2890760 h 4372429"/>
              <a:gd name="connsiteX303" fmla="*/ 1141 w 4028715"/>
              <a:gd name="connsiteY303" fmla="*/ 2878664 h 4372429"/>
              <a:gd name="connsiteX304" fmla="*/ 457 w 4028715"/>
              <a:gd name="connsiteY304" fmla="*/ 2867025 h 4372429"/>
              <a:gd name="connsiteX305" fmla="*/ 0 w 4028715"/>
              <a:gd name="connsiteY305" fmla="*/ 2855157 h 4372429"/>
              <a:gd name="connsiteX306" fmla="*/ 0 w 4028715"/>
              <a:gd name="connsiteY306" fmla="*/ 2843517 h 4372429"/>
              <a:gd name="connsiteX307" fmla="*/ 0 w 4028715"/>
              <a:gd name="connsiteY307" fmla="*/ 1528912 h 4372429"/>
              <a:gd name="connsiteX308" fmla="*/ 0 w 4028715"/>
              <a:gd name="connsiteY308" fmla="*/ 1517273 h 4372429"/>
              <a:gd name="connsiteX309" fmla="*/ 457 w 4028715"/>
              <a:gd name="connsiteY309" fmla="*/ 1505177 h 4372429"/>
              <a:gd name="connsiteX310" fmla="*/ 1141 w 4028715"/>
              <a:gd name="connsiteY310" fmla="*/ 1493080 h 4372429"/>
              <a:gd name="connsiteX311" fmla="*/ 1598 w 4028715"/>
              <a:gd name="connsiteY311" fmla="*/ 1481212 h 4372429"/>
              <a:gd name="connsiteX312" fmla="*/ 2739 w 4028715"/>
              <a:gd name="connsiteY312" fmla="*/ 1468888 h 4372429"/>
              <a:gd name="connsiteX313" fmla="*/ 3880 w 4028715"/>
              <a:gd name="connsiteY313" fmla="*/ 1456792 h 4372429"/>
              <a:gd name="connsiteX314" fmla="*/ 5249 w 4028715"/>
              <a:gd name="connsiteY314" fmla="*/ 1444467 h 4372429"/>
              <a:gd name="connsiteX315" fmla="*/ 6619 w 4028715"/>
              <a:gd name="connsiteY315" fmla="*/ 1432143 h 4372429"/>
              <a:gd name="connsiteX316" fmla="*/ 8445 w 4028715"/>
              <a:gd name="connsiteY316" fmla="*/ 1419590 h 4372429"/>
              <a:gd name="connsiteX317" fmla="*/ 10042 w 4028715"/>
              <a:gd name="connsiteY317" fmla="*/ 1407266 h 4372429"/>
              <a:gd name="connsiteX318" fmla="*/ 12325 w 4028715"/>
              <a:gd name="connsiteY318" fmla="*/ 1395170 h 4372429"/>
              <a:gd name="connsiteX319" fmla="*/ 14607 w 4028715"/>
              <a:gd name="connsiteY319" fmla="*/ 1382845 h 4372429"/>
              <a:gd name="connsiteX320" fmla="*/ 16661 w 4028715"/>
              <a:gd name="connsiteY320" fmla="*/ 1370749 h 4372429"/>
              <a:gd name="connsiteX321" fmla="*/ 19172 w 4028715"/>
              <a:gd name="connsiteY321" fmla="*/ 1358425 h 4372429"/>
              <a:gd name="connsiteX322" fmla="*/ 21910 w 4028715"/>
              <a:gd name="connsiteY322" fmla="*/ 1346329 h 4372429"/>
              <a:gd name="connsiteX323" fmla="*/ 24649 w 4028715"/>
              <a:gd name="connsiteY323" fmla="*/ 1334461 h 4372429"/>
              <a:gd name="connsiteX324" fmla="*/ 27388 w 4028715"/>
              <a:gd name="connsiteY324" fmla="*/ 1322593 h 4372429"/>
              <a:gd name="connsiteX325" fmla="*/ 30355 w 4028715"/>
              <a:gd name="connsiteY325" fmla="*/ 1310953 h 4372429"/>
              <a:gd name="connsiteX326" fmla="*/ 33322 w 4028715"/>
              <a:gd name="connsiteY326" fmla="*/ 1299085 h 4372429"/>
              <a:gd name="connsiteX327" fmla="*/ 36745 w 4028715"/>
              <a:gd name="connsiteY327" fmla="*/ 1287673 h 4372429"/>
              <a:gd name="connsiteX328" fmla="*/ 39940 w 4028715"/>
              <a:gd name="connsiteY328" fmla="*/ 1276490 h 4372429"/>
              <a:gd name="connsiteX329" fmla="*/ 43136 w 4028715"/>
              <a:gd name="connsiteY329" fmla="*/ 1265535 h 4372429"/>
              <a:gd name="connsiteX330" fmla="*/ 46559 w 4028715"/>
              <a:gd name="connsiteY330" fmla="*/ 1254580 h 4372429"/>
              <a:gd name="connsiteX331" fmla="*/ 49982 w 4028715"/>
              <a:gd name="connsiteY331" fmla="*/ 1243853 h 4372429"/>
              <a:gd name="connsiteX332" fmla="*/ 53634 w 4028715"/>
              <a:gd name="connsiteY332" fmla="*/ 1233583 h 4372429"/>
              <a:gd name="connsiteX333" fmla="*/ 57514 w 4028715"/>
              <a:gd name="connsiteY333" fmla="*/ 1223541 h 4372429"/>
              <a:gd name="connsiteX334" fmla="*/ 60938 w 4028715"/>
              <a:gd name="connsiteY334" fmla="*/ 1213727 h 4372429"/>
              <a:gd name="connsiteX335" fmla="*/ 64817 w 4028715"/>
              <a:gd name="connsiteY335" fmla="*/ 1203685 h 4372429"/>
              <a:gd name="connsiteX336" fmla="*/ 68697 w 4028715"/>
              <a:gd name="connsiteY336" fmla="*/ 1194784 h 4372429"/>
              <a:gd name="connsiteX337" fmla="*/ 72577 w 4028715"/>
              <a:gd name="connsiteY337" fmla="*/ 1185655 h 4372429"/>
              <a:gd name="connsiteX338" fmla="*/ 76229 w 4028715"/>
              <a:gd name="connsiteY338" fmla="*/ 1176982 h 4372429"/>
              <a:gd name="connsiteX339" fmla="*/ 80109 w 4028715"/>
              <a:gd name="connsiteY339" fmla="*/ 1168766 h 4372429"/>
              <a:gd name="connsiteX340" fmla="*/ 89466 w 4028715"/>
              <a:gd name="connsiteY340" fmla="*/ 1150279 h 4372429"/>
              <a:gd name="connsiteX341" fmla="*/ 98367 w 4028715"/>
              <a:gd name="connsiteY341" fmla="*/ 1131564 h 4372429"/>
              <a:gd name="connsiteX342" fmla="*/ 107725 w 4028715"/>
              <a:gd name="connsiteY342" fmla="*/ 1113534 h 4372429"/>
              <a:gd name="connsiteX343" fmla="*/ 117539 w 4028715"/>
              <a:gd name="connsiteY343" fmla="*/ 1095504 h 4372429"/>
              <a:gd name="connsiteX344" fmla="*/ 122560 w 4028715"/>
              <a:gd name="connsiteY344" fmla="*/ 1086831 h 4372429"/>
              <a:gd name="connsiteX345" fmla="*/ 127352 w 4028715"/>
              <a:gd name="connsiteY345" fmla="*/ 1078158 h 4372429"/>
              <a:gd name="connsiteX346" fmla="*/ 132602 w 4028715"/>
              <a:gd name="connsiteY346" fmla="*/ 1069714 h 4372429"/>
              <a:gd name="connsiteX347" fmla="*/ 137851 w 4028715"/>
              <a:gd name="connsiteY347" fmla="*/ 1061041 h 4372429"/>
              <a:gd name="connsiteX348" fmla="*/ 143329 w 4028715"/>
              <a:gd name="connsiteY348" fmla="*/ 1052597 h 4372429"/>
              <a:gd name="connsiteX349" fmla="*/ 148806 w 4028715"/>
              <a:gd name="connsiteY349" fmla="*/ 1044380 h 4372429"/>
              <a:gd name="connsiteX350" fmla="*/ 154512 w 4028715"/>
              <a:gd name="connsiteY350" fmla="*/ 1036164 h 4372429"/>
              <a:gd name="connsiteX351" fmla="*/ 160217 w 4028715"/>
              <a:gd name="connsiteY351" fmla="*/ 1028632 h 4372429"/>
              <a:gd name="connsiteX352" fmla="*/ 166380 w 4028715"/>
              <a:gd name="connsiteY352" fmla="*/ 1020416 h 4372429"/>
              <a:gd name="connsiteX353" fmla="*/ 172085 w 4028715"/>
              <a:gd name="connsiteY353" fmla="*/ 1012428 h 4372429"/>
              <a:gd name="connsiteX354" fmla="*/ 177791 w 4028715"/>
              <a:gd name="connsiteY354" fmla="*/ 1004212 h 4372429"/>
              <a:gd name="connsiteX355" fmla="*/ 183725 w 4028715"/>
              <a:gd name="connsiteY355" fmla="*/ 996452 h 4372429"/>
              <a:gd name="connsiteX356" fmla="*/ 189431 w 4028715"/>
              <a:gd name="connsiteY356" fmla="*/ 988464 h 4372429"/>
              <a:gd name="connsiteX357" fmla="*/ 195593 w 4028715"/>
              <a:gd name="connsiteY357" fmla="*/ 980704 h 4372429"/>
              <a:gd name="connsiteX358" fmla="*/ 201755 w 4028715"/>
              <a:gd name="connsiteY358" fmla="*/ 973401 h 4372429"/>
              <a:gd name="connsiteX359" fmla="*/ 208374 w 4028715"/>
              <a:gd name="connsiteY359" fmla="*/ 966326 h 4372429"/>
              <a:gd name="connsiteX360" fmla="*/ 224350 w 4028715"/>
              <a:gd name="connsiteY360" fmla="*/ 948980 h 4372429"/>
              <a:gd name="connsiteX361" fmla="*/ 234392 w 4028715"/>
              <a:gd name="connsiteY361" fmla="*/ 937569 h 4372429"/>
              <a:gd name="connsiteX362" fmla="*/ 240554 w 4028715"/>
              <a:gd name="connsiteY362" fmla="*/ 929581 h 4372429"/>
              <a:gd name="connsiteX363" fmla="*/ 245347 w 4028715"/>
              <a:gd name="connsiteY363" fmla="*/ 924331 h 4372429"/>
              <a:gd name="connsiteX364" fmla="*/ 247858 w 4028715"/>
              <a:gd name="connsiteY364" fmla="*/ 921593 h 4372429"/>
              <a:gd name="connsiteX365" fmla="*/ 250597 w 4028715"/>
              <a:gd name="connsiteY365" fmla="*/ 919082 h 4372429"/>
              <a:gd name="connsiteX366" fmla="*/ 253564 w 4028715"/>
              <a:gd name="connsiteY366" fmla="*/ 915659 h 4372429"/>
              <a:gd name="connsiteX367" fmla="*/ 257672 w 4028715"/>
              <a:gd name="connsiteY367" fmla="*/ 912235 h 4372429"/>
              <a:gd name="connsiteX368" fmla="*/ 269312 w 4028715"/>
              <a:gd name="connsiteY368" fmla="*/ 902193 h 4372429"/>
              <a:gd name="connsiteX369" fmla="*/ 287113 w 4028715"/>
              <a:gd name="connsiteY369" fmla="*/ 887130 h 4372429"/>
              <a:gd name="connsiteX370" fmla="*/ 291221 w 4028715"/>
              <a:gd name="connsiteY370" fmla="*/ 883250 h 4372429"/>
              <a:gd name="connsiteX371" fmla="*/ 295101 w 4028715"/>
              <a:gd name="connsiteY371" fmla="*/ 880055 h 4372429"/>
              <a:gd name="connsiteX372" fmla="*/ 298297 w 4028715"/>
              <a:gd name="connsiteY372" fmla="*/ 876631 h 4372429"/>
              <a:gd name="connsiteX373" fmla="*/ 301264 w 4028715"/>
              <a:gd name="connsiteY373" fmla="*/ 873436 h 4372429"/>
              <a:gd name="connsiteX374" fmla="*/ 307654 w 4028715"/>
              <a:gd name="connsiteY374" fmla="*/ 866817 h 4372429"/>
              <a:gd name="connsiteX375" fmla="*/ 314957 w 4028715"/>
              <a:gd name="connsiteY375" fmla="*/ 859742 h 4372429"/>
              <a:gd name="connsiteX376" fmla="*/ 409445 w 4028715"/>
              <a:gd name="connsiteY376" fmla="*/ 788763 h 4372429"/>
              <a:gd name="connsiteX377" fmla="*/ 430670 w 4028715"/>
              <a:gd name="connsiteY377" fmla="*/ 774841 h 4372429"/>
              <a:gd name="connsiteX378" fmla="*/ 453037 w 4028715"/>
              <a:gd name="connsiteY378" fmla="*/ 761147 h 4372429"/>
              <a:gd name="connsiteX379" fmla="*/ 476088 w 4028715"/>
              <a:gd name="connsiteY379" fmla="*/ 747225 h 4372429"/>
              <a:gd name="connsiteX380" fmla="*/ 499595 w 4028715"/>
              <a:gd name="connsiteY380" fmla="*/ 733303 h 4372429"/>
              <a:gd name="connsiteX381" fmla="*/ 524016 w 4028715"/>
              <a:gd name="connsiteY381" fmla="*/ 719609 h 4372429"/>
              <a:gd name="connsiteX382" fmla="*/ 548208 w 4028715"/>
              <a:gd name="connsiteY382" fmla="*/ 705915 h 4372429"/>
              <a:gd name="connsiteX383" fmla="*/ 573086 w 4028715"/>
              <a:gd name="connsiteY383" fmla="*/ 692222 h 4372429"/>
              <a:gd name="connsiteX384" fmla="*/ 597963 w 4028715"/>
              <a:gd name="connsiteY384" fmla="*/ 678528 h 4372429"/>
              <a:gd name="connsiteX385" fmla="*/ 623296 w 4028715"/>
              <a:gd name="connsiteY385" fmla="*/ 664834 h 4372429"/>
              <a:gd name="connsiteX386" fmla="*/ 648173 w 4028715"/>
              <a:gd name="connsiteY386" fmla="*/ 651140 h 4372429"/>
              <a:gd name="connsiteX387" fmla="*/ 673050 w 4028715"/>
              <a:gd name="connsiteY387" fmla="*/ 637903 h 4372429"/>
              <a:gd name="connsiteX388" fmla="*/ 697699 w 4028715"/>
              <a:gd name="connsiteY388" fmla="*/ 624437 h 4372429"/>
              <a:gd name="connsiteX389" fmla="*/ 721663 w 4028715"/>
              <a:gd name="connsiteY389" fmla="*/ 610972 h 4372429"/>
              <a:gd name="connsiteX390" fmla="*/ 745171 w 4028715"/>
              <a:gd name="connsiteY390" fmla="*/ 597734 h 4372429"/>
              <a:gd name="connsiteX391" fmla="*/ 768450 w 4028715"/>
              <a:gd name="connsiteY391" fmla="*/ 584269 h 4372429"/>
              <a:gd name="connsiteX392" fmla="*/ 790589 w 4028715"/>
              <a:gd name="connsiteY392" fmla="*/ 571260 h 4372429"/>
              <a:gd name="connsiteX393" fmla="*/ 808391 w 4028715"/>
              <a:gd name="connsiteY393" fmla="*/ 560533 h 4372429"/>
              <a:gd name="connsiteX394" fmla="*/ 825964 w 4028715"/>
              <a:gd name="connsiteY394" fmla="*/ 550719 h 4372429"/>
              <a:gd name="connsiteX395" fmla="*/ 843310 w 4028715"/>
              <a:gd name="connsiteY395" fmla="*/ 540905 h 4372429"/>
              <a:gd name="connsiteX396" fmla="*/ 860884 w 4028715"/>
              <a:gd name="connsiteY396" fmla="*/ 530863 h 4372429"/>
              <a:gd name="connsiteX397" fmla="*/ 878001 w 4028715"/>
              <a:gd name="connsiteY397" fmla="*/ 521506 h 4372429"/>
              <a:gd name="connsiteX398" fmla="*/ 895574 w 4028715"/>
              <a:gd name="connsiteY398" fmla="*/ 511463 h 4372429"/>
              <a:gd name="connsiteX399" fmla="*/ 913376 w 4028715"/>
              <a:gd name="connsiteY399" fmla="*/ 501650 h 4372429"/>
              <a:gd name="connsiteX400" fmla="*/ 931178 w 4028715"/>
              <a:gd name="connsiteY400" fmla="*/ 491151 h 4372429"/>
              <a:gd name="connsiteX401" fmla="*/ 962902 w 4028715"/>
              <a:gd name="connsiteY401" fmla="*/ 471980 h 4372429"/>
              <a:gd name="connsiteX402" fmla="*/ 999876 w 4028715"/>
              <a:gd name="connsiteY402" fmla="*/ 449841 h 4372429"/>
              <a:gd name="connsiteX403" fmla="*/ 1041185 w 4028715"/>
              <a:gd name="connsiteY403" fmla="*/ 425421 h 4372429"/>
              <a:gd name="connsiteX404" fmla="*/ 1085462 w 4028715"/>
              <a:gd name="connsiteY404" fmla="*/ 398946 h 4372429"/>
              <a:gd name="connsiteX405" fmla="*/ 1132705 w 4028715"/>
              <a:gd name="connsiteY405" fmla="*/ 371102 h 4372429"/>
              <a:gd name="connsiteX406" fmla="*/ 1182003 w 4028715"/>
              <a:gd name="connsiteY406" fmla="*/ 342117 h 4372429"/>
              <a:gd name="connsiteX407" fmla="*/ 1232442 w 4028715"/>
              <a:gd name="connsiteY407" fmla="*/ 312447 h 4372429"/>
              <a:gd name="connsiteX408" fmla="*/ 1283337 w 4028715"/>
              <a:gd name="connsiteY408" fmla="*/ 282549 h 4372429"/>
              <a:gd name="connsiteX409" fmla="*/ 1334232 w 4028715"/>
              <a:gd name="connsiteY409" fmla="*/ 253107 h 4372429"/>
              <a:gd name="connsiteX410" fmla="*/ 1383987 w 4028715"/>
              <a:gd name="connsiteY410" fmla="*/ 224350 h 4372429"/>
              <a:gd name="connsiteX411" fmla="*/ 1431915 w 4028715"/>
              <a:gd name="connsiteY411" fmla="*/ 196734 h 4372429"/>
              <a:gd name="connsiteX412" fmla="*/ 1477561 w 4028715"/>
              <a:gd name="connsiteY412" fmla="*/ 170716 h 4372429"/>
              <a:gd name="connsiteX413" fmla="*/ 1520012 w 4028715"/>
              <a:gd name="connsiteY413" fmla="*/ 146980 h 4372429"/>
              <a:gd name="connsiteX414" fmla="*/ 1558582 w 4028715"/>
              <a:gd name="connsiteY414" fmla="*/ 125983 h 4372429"/>
              <a:gd name="connsiteX415" fmla="*/ 1575928 w 4028715"/>
              <a:gd name="connsiteY415" fmla="*/ 116397 h 4372429"/>
              <a:gd name="connsiteX416" fmla="*/ 1592132 w 4028715"/>
              <a:gd name="connsiteY416" fmla="*/ 107725 h 4372429"/>
              <a:gd name="connsiteX417" fmla="*/ 1607195 w 4028715"/>
              <a:gd name="connsiteY417" fmla="*/ 99737 h 4372429"/>
              <a:gd name="connsiteX418" fmla="*/ 1620661 w 4028715"/>
              <a:gd name="connsiteY418" fmla="*/ 92890 h 4372429"/>
              <a:gd name="connsiteX419" fmla="*/ 1644169 w 4028715"/>
              <a:gd name="connsiteY419" fmla="*/ 81478 h 4372429"/>
              <a:gd name="connsiteX420" fmla="*/ 1667905 w 4028715"/>
              <a:gd name="connsiteY420" fmla="*/ 70751 h 4372429"/>
              <a:gd name="connsiteX421" fmla="*/ 1691869 w 4028715"/>
              <a:gd name="connsiteY421" fmla="*/ 60938 h 4372429"/>
              <a:gd name="connsiteX422" fmla="*/ 1716061 w 4028715"/>
              <a:gd name="connsiteY422" fmla="*/ 52037 h 4372429"/>
              <a:gd name="connsiteX423" fmla="*/ 1740710 w 4028715"/>
              <a:gd name="connsiteY423" fmla="*/ 43364 h 4372429"/>
              <a:gd name="connsiteX424" fmla="*/ 1764902 w 4028715"/>
              <a:gd name="connsiteY424" fmla="*/ 35832 h 4372429"/>
              <a:gd name="connsiteX425" fmla="*/ 1789779 w 4028715"/>
              <a:gd name="connsiteY425" fmla="*/ 28985 h 4372429"/>
              <a:gd name="connsiteX426" fmla="*/ 1814656 w 4028715"/>
              <a:gd name="connsiteY426" fmla="*/ 22595 h 4372429"/>
              <a:gd name="connsiteX427" fmla="*/ 1839534 w 4028715"/>
              <a:gd name="connsiteY427" fmla="*/ 17117 h 4372429"/>
              <a:gd name="connsiteX428" fmla="*/ 1864867 w 4028715"/>
              <a:gd name="connsiteY428" fmla="*/ 12553 h 4372429"/>
              <a:gd name="connsiteX429" fmla="*/ 1889972 w 4028715"/>
              <a:gd name="connsiteY429" fmla="*/ 8673 h 4372429"/>
              <a:gd name="connsiteX430" fmla="*/ 1915078 w 4028715"/>
              <a:gd name="connsiteY430" fmla="*/ 5478 h 4372429"/>
              <a:gd name="connsiteX431" fmla="*/ 1940411 w 4028715"/>
              <a:gd name="connsiteY431" fmla="*/ 2967 h 4372429"/>
              <a:gd name="connsiteX432" fmla="*/ 1965973 w 4028715"/>
              <a:gd name="connsiteY432" fmla="*/ 1370 h 4372429"/>
              <a:gd name="connsiteX433" fmla="*/ 1991306 w 4028715"/>
              <a:gd name="connsiteY433" fmla="*/ 228 h 4372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Lst>
            <a:rect l="l" t="t" r="r" b="b"/>
            <a:pathLst>
              <a:path w="4028715" h="4372429">
                <a:moveTo>
                  <a:pt x="2016868" y="0"/>
                </a:moveTo>
                <a:lnTo>
                  <a:pt x="2042202" y="457"/>
                </a:lnTo>
                <a:lnTo>
                  <a:pt x="2067763" y="1598"/>
                </a:lnTo>
                <a:lnTo>
                  <a:pt x="2093097" y="3652"/>
                </a:lnTo>
                <a:lnTo>
                  <a:pt x="2118202" y="6391"/>
                </a:lnTo>
                <a:lnTo>
                  <a:pt x="2143764" y="9814"/>
                </a:lnTo>
                <a:lnTo>
                  <a:pt x="2168869" y="13922"/>
                </a:lnTo>
                <a:lnTo>
                  <a:pt x="2193746" y="18943"/>
                </a:lnTo>
                <a:lnTo>
                  <a:pt x="2218852" y="24421"/>
                </a:lnTo>
                <a:lnTo>
                  <a:pt x="2243729" y="30583"/>
                </a:lnTo>
                <a:lnTo>
                  <a:pt x="2268378" y="37658"/>
                </a:lnTo>
                <a:lnTo>
                  <a:pt x="2293026" y="45646"/>
                </a:lnTo>
                <a:lnTo>
                  <a:pt x="2317447" y="54091"/>
                </a:lnTo>
                <a:lnTo>
                  <a:pt x="2341411" y="63448"/>
                </a:lnTo>
                <a:lnTo>
                  <a:pt x="2365375" y="73262"/>
                </a:lnTo>
                <a:lnTo>
                  <a:pt x="2389339" y="83989"/>
                </a:lnTo>
                <a:lnTo>
                  <a:pt x="2412619" y="95400"/>
                </a:lnTo>
                <a:lnTo>
                  <a:pt x="3242235" y="573770"/>
                </a:lnTo>
                <a:lnTo>
                  <a:pt x="3251136" y="579019"/>
                </a:lnTo>
                <a:lnTo>
                  <a:pt x="3260037" y="584041"/>
                </a:lnTo>
                <a:lnTo>
                  <a:pt x="3268938" y="589290"/>
                </a:lnTo>
                <a:lnTo>
                  <a:pt x="3278067" y="594083"/>
                </a:lnTo>
                <a:lnTo>
                  <a:pt x="3286740" y="599104"/>
                </a:lnTo>
                <a:lnTo>
                  <a:pt x="3295869" y="603668"/>
                </a:lnTo>
                <a:lnTo>
                  <a:pt x="3304313" y="608689"/>
                </a:lnTo>
                <a:lnTo>
                  <a:pt x="3312758" y="613254"/>
                </a:lnTo>
                <a:lnTo>
                  <a:pt x="3659439" y="817292"/>
                </a:lnTo>
                <a:lnTo>
                  <a:pt x="3668797" y="823682"/>
                </a:lnTo>
                <a:lnTo>
                  <a:pt x="3677013" y="829844"/>
                </a:lnTo>
                <a:lnTo>
                  <a:pt x="3684316" y="835778"/>
                </a:lnTo>
                <a:lnTo>
                  <a:pt x="3691163" y="841256"/>
                </a:lnTo>
                <a:lnTo>
                  <a:pt x="3703031" y="851070"/>
                </a:lnTo>
                <a:lnTo>
                  <a:pt x="3712845" y="860199"/>
                </a:lnTo>
                <a:lnTo>
                  <a:pt x="3721974" y="868643"/>
                </a:lnTo>
                <a:lnTo>
                  <a:pt x="3730419" y="876860"/>
                </a:lnTo>
                <a:lnTo>
                  <a:pt x="3734755" y="880739"/>
                </a:lnTo>
                <a:lnTo>
                  <a:pt x="3739320" y="884848"/>
                </a:lnTo>
                <a:lnTo>
                  <a:pt x="3744112" y="888956"/>
                </a:lnTo>
                <a:lnTo>
                  <a:pt x="3749133" y="893064"/>
                </a:lnTo>
                <a:lnTo>
                  <a:pt x="3757350" y="898770"/>
                </a:lnTo>
                <a:lnTo>
                  <a:pt x="3762827" y="902650"/>
                </a:lnTo>
                <a:lnTo>
                  <a:pt x="3765566" y="904932"/>
                </a:lnTo>
                <a:lnTo>
                  <a:pt x="3768305" y="907214"/>
                </a:lnTo>
                <a:lnTo>
                  <a:pt x="3771728" y="910181"/>
                </a:lnTo>
                <a:lnTo>
                  <a:pt x="3775836" y="914746"/>
                </a:lnTo>
                <a:lnTo>
                  <a:pt x="3789987" y="930494"/>
                </a:lnTo>
                <a:lnTo>
                  <a:pt x="3803909" y="946698"/>
                </a:lnTo>
                <a:lnTo>
                  <a:pt x="3817374" y="962674"/>
                </a:lnTo>
                <a:lnTo>
                  <a:pt x="3830612" y="979107"/>
                </a:lnTo>
                <a:lnTo>
                  <a:pt x="3843621" y="995767"/>
                </a:lnTo>
                <a:lnTo>
                  <a:pt x="3856173" y="1012656"/>
                </a:lnTo>
                <a:lnTo>
                  <a:pt x="3868269" y="1029774"/>
                </a:lnTo>
                <a:lnTo>
                  <a:pt x="3879909" y="1047119"/>
                </a:lnTo>
                <a:lnTo>
                  <a:pt x="3891321" y="1064693"/>
                </a:lnTo>
                <a:lnTo>
                  <a:pt x="3902276" y="1082267"/>
                </a:lnTo>
                <a:lnTo>
                  <a:pt x="3913003" y="1100297"/>
                </a:lnTo>
                <a:lnTo>
                  <a:pt x="3923045" y="1118327"/>
                </a:lnTo>
                <a:lnTo>
                  <a:pt x="3933087" y="1136813"/>
                </a:lnTo>
                <a:lnTo>
                  <a:pt x="3942216" y="1155528"/>
                </a:lnTo>
                <a:lnTo>
                  <a:pt x="3951345" y="1174243"/>
                </a:lnTo>
                <a:lnTo>
                  <a:pt x="3959790" y="1193186"/>
                </a:lnTo>
                <a:lnTo>
                  <a:pt x="3967778" y="1212586"/>
                </a:lnTo>
                <a:lnTo>
                  <a:pt x="3975309" y="1231985"/>
                </a:lnTo>
                <a:lnTo>
                  <a:pt x="3982613" y="1251613"/>
                </a:lnTo>
                <a:lnTo>
                  <a:pt x="3989003" y="1271469"/>
                </a:lnTo>
                <a:lnTo>
                  <a:pt x="3995394" y="1291782"/>
                </a:lnTo>
                <a:lnTo>
                  <a:pt x="4000871" y="1312322"/>
                </a:lnTo>
                <a:lnTo>
                  <a:pt x="4006120" y="1332863"/>
                </a:lnTo>
                <a:lnTo>
                  <a:pt x="4010685" y="1353632"/>
                </a:lnTo>
                <a:lnTo>
                  <a:pt x="4014793" y="1374857"/>
                </a:lnTo>
                <a:lnTo>
                  <a:pt x="4018673" y="1396083"/>
                </a:lnTo>
                <a:lnTo>
                  <a:pt x="4021640" y="1417765"/>
                </a:lnTo>
                <a:lnTo>
                  <a:pt x="4024151" y="1439446"/>
                </a:lnTo>
                <a:lnTo>
                  <a:pt x="4026205" y="1461585"/>
                </a:lnTo>
                <a:lnTo>
                  <a:pt x="4027574" y="1483723"/>
                </a:lnTo>
                <a:lnTo>
                  <a:pt x="4028487" y="1506318"/>
                </a:lnTo>
                <a:lnTo>
                  <a:pt x="4028715" y="1528912"/>
                </a:lnTo>
                <a:lnTo>
                  <a:pt x="4028715" y="2843517"/>
                </a:lnTo>
                <a:lnTo>
                  <a:pt x="4028487" y="2861547"/>
                </a:lnTo>
                <a:lnTo>
                  <a:pt x="4027574" y="2879805"/>
                </a:lnTo>
                <a:lnTo>
                  <a:pt x="4026433" y="2898292"/>
                </a:lnTo>
                <a:lnTo>
                  <a:pt x="4024835" y="2917007"/>
                </a:lnTo>
                <a:lnTo>
                  <a:pt x="4022781" y="2936178"/>
                </a:lnTo>
                <a:lnTo>
                  <a:pt x="4020042" y="2954893"/>
                </a:lnTo>
                <a:lnTo>
                  <a:pt x="4016847" y="2974293"/>
                </a:lnTo>
                <a:lnTo>
                  <a:pt x="4013424" y="2993464"/>
                </a:lnTo>
                <a:lnTo>
                  <a:pt x="4009316" y="3012863"/>
                </a:lnTo>
                <a:lnTo>
                  <a:pt x="4004979" y="3032263"/>
                </a:lnTo>
                <a:lnTo>
                  <a:pt x="4000186" y="3051663"/>
                </a:lnTo>
                <a:lnTo>
                  <a:pt x="3995165" y="3071062"/>
                </a:lnTo>
                <a:lnTo>
                  <a:pt x="3989231" y="3090462"/>
                </a:lnTo>
                <a:lnTo>
                  <a:pt x="3983297" y="3109633"/>
                </a:lnTo>
                <a:lnTo>
                  <a:pt x="3977135" y="3128804"/>
                </a:lnTo>
                <a:lnTo>
                  <a:pt x="3970516" y="3147519"/>
                </a:lnTo>
                <a:lnTo>
                  <a:pt x="3963441" y="3166462"/>
                </a:lnTo>
                <a:lnTo>
                  <a:pt x="3955910" y="3184949"/>
                </a:lnTo>
                <a:lnTo>
                  <a:pt x="3948150" y="3203435"/>
                </a:lnTo>
                <a:lnTo>
                  <a:pt x="3940162" y="3221466"/>
                </a:lnTo>
                <a:lnTo>
                  <a:pt x="3931717" y="3239039"/>
                </a:lnTo>
                <a:lnTo>
                  <a:pt x="3922816" y="3256613"/>
                </a:lnTo>
                <a:lnTo>
                  <a:pt x="3913915" y="3273502"/>
                </a:lnTo>
                <a:lnTo>
                  <a:pt x="3904558" y="3290163"/>
                </a:lnTo>
                <a:lnTo>
                  <a:pt x="3894972" y="3306595"/>
                </a:lnTo>
                <a:lnTo>
                  <a:pt x="3885158" y="3322571"/>
                </a:lnTo>
                <a:lnTo>
                  <a:pt x="3874660" y="3337863"/>
                </a:lnTo>
                <a:lnTo>
                  <a:pt x="3864390" y="3352470"/>
                </a:lnTo>
                <a:lnTo>
                  <a:pt x="3853663" y="3366848"/>
                </a:lnTo>
                <a:lnTo>
                  <a:pt x="3842936" y="3380542"/>
                </a:lnTo>
                <a:lnTo>
                  <a:pt x="3831753" y="3393551"/>
                </a:lnTo>
                <a:lnTo>
                  <a:pt x="3820341" y="3406104"/>
                </a:lnTo>
                <a:lnTo>
                  <a:pt x="3813038" y="3413407"/>
                </a:lnTo>
                <a:lnTo>
                  <a:pt x="3806647" y="3419797"/>
                </a:lnTo>
                <a:lnTo>
                  <a:pt x="3803452" y="3422993"/>
                </a:lnTo>
                <a:lnTo>
                  <a:pt x="3800257" y="3426416"/>
                </a:lnTo>
                <a:lnTo>
                  <a:pt x="3797062" y="3429840"/>
                </a:lnTo>
                <a:lnTo>
                  <a:pt x="3793638" y="3434176"/>
                </a:lnTo>
                <a:lnTo>
                  <a:pt x="3781314" y="3449467"/>
                </a:lnTo>
                <a:lnTo>
                  <a:pt x="3773326" y="3459053"/>
                </a:lnTo>
                <a:lnTo>
                  <a:pt x="3770359" y="3462248"/>
                </a:lnTo>
                <a:lnTo>
                  <a:pt x="3768077" y="3464302"/>
                </a:lnTo>
                <a:lnTo>
                  <a:pt x="3766251" y="3465900"/>
                </a:lnTo>
                <a:lnTo>
                  <a:pt x="3764653" y="3467041"/>
                </a:lnTo>
                <a:lnTo>
                  <a:pt x="3761458" y="3468867"/>
                </a:lnTo>
                <a:lnTo>
                  <a:pt x="3757350" y="3471377"/>
                </a:lnTo>
                <a:lnTo>
                  <a:pt x="3754611" y="3473660"/>
                </a:lnTo>
                <a:lnTo>
                  <a:pt x="3751188" y="3476398"/>
                </a:lnTo>
                <a:lnTo>
                  <a:pt x="3746395" y="3480278"/>
                </a:lnTo>
                <a:lnTo>
                  <a:pt x="3740917" y="3485071"/>
                </a:lnTo>
                <a:lnTo>
                  <a:pt x="3730647" y="3494657"/>
                </a:lnTo>
                <a:lnTo>
                  <a:pt x="3720148" y="3504014"/>
                </a:lnTo>
                <a:lnTo>
                  <a:pt x="3709878" y="3512915"/>
                </a:lnTo>
                <a:lnTo>
                  <a:pt x="3699151" y="3522044"/>
                </a:lnTo>
                <a:lnTo>
                  <a:pt x="3688424" y="3530717"/>
                </a:lnTo>
                <a:lnTo>
                  <a:pt x="3677926" y="3539162"/>
                </a:lnTo>
                <a:lnTo>
                  <a:pt x="3667199" y="3547606"/>
                </a:lnTo>
                <a:lnTo>
                  <a:pt x="3656244" y="3555822"/>
                </a:lnTo>
                <a:lnTo>
                  <a:pt x="3645289" y="3563810"/>
                </a:lnTo>
                <a:lnTo>
                  <a:pt x="3634334" y="3571799"/>
                </a:lnTo>
                <a:lnTo>
                  <a:pt x="3623379" y="3579558"/>
                </a:lnTo>
                <a:lnTo>
                  <a:pt x="3612424" y="3587318"/>
                </a:lnTo>
                <a:lnTo>
                  <a:pt x="3590057" y="3602381"/>
                </a:lnTo>
                <a:lnTo>
                  <a:pt x="3567462" y="3616760"/>
                </a:lnTo>
                <a:lnTo>
                  <a:pt x="3544411" y="3631138"/>
                </a:lnTo>
                <a:lnTo>
                  <a:pt x="3521132" y="3644604"/>
                </a:lnTo>
                <a:lnTo>
                  <a:pt x="3497624" y="3658298"/>
                </a:lnTo>
                <a:lnTo>
                  <a:pt x="3473660" y="3671763"/>
                </a:lnTo>
                <a:lnTo>
                  <a:pt x="3449239" y="3684772"/>
                </a:lnTo>
                <a:lnTo>
                  <a:pt x="3424590" y="3698010"/>
                </a:lnTo>
                <a:lnTo>
                  <a:pt x="3399713" y="3711019"/>
                </a:lnTo>
                <a:lnTo>
                  <a:pt x="3374380" y="3724256"/>
                </a:lnTo>
                <a:lnTo>
                  <a:pt x="2958317" y="3962300"/>
                </a:lnTo>
                <a:lnTo>
                  <a:pt x="2940971" y="3972570"/>
                </a:lnTo>
                <a:lnTo>
                  <a:pt x="2923397" y="3982841"/>
                </a:lnTo>
                <a:lnTo>
                  <a:pt x="2906052" y="3992883"/>
                </a:lnTo>
                <a:lnTo>
                  <a:pt x="2888935" y="4002697"/>
                </a:lnTo>
                <a:lnTo>
                  <a:pt x="2871589" y="4012511"/>
                </a:lnTo>
                <a:lnTo>
                  <a:pt x="2854700" y="4022324"/>
                </a:lnTo>
                <a:lnTo>
                  <a:pt x="2837811" y="4032138"/>
                </a:lnTo>
                <a:lnTo>
                  <a:pt x="2820922" y="4041952"/>
                </a:lnTo>
                <a:lnTo>
                  <a:pt x="2803805" y="4051766"/>
                </a:lnTo>
                <a:lnTo>
                  <a:pt x="2786916" y="4061808"/>
                </a:lnTo>
                <a:lnTo>
                  <a:pt x="2770027" y="4071622"/>
                </a:lnTo>
                <a:lnTo>
                  <a:pt x="2752910" y="4081436"/>
                </a:lnTo>
                <a:lnTo>
                  <a:pt x="2736021" y="4091478"/>
                </a:lnTo>
                <a:lnTo>
                  <a:pt x="2718903" y="4101520"/>
                </a:lnTo>
                <a:lnTo>
                  <a:pt x="2701786" y="4111791"/>
                </a:lnTo>
                <a:lnTo>
                  <a:pt x="2684669" y="4122061"/>
                </a:lnTo>
                <a:lnTo>
                  <a:pt x="2667095" y="4132788"/>
                </a:lnTo>
                <a:lnTo>
                  <a:pt x="2649978" y="4143058"/>
                </a:lnTo>
                <a:lnTo>
                  <a:pt x="2632861" y="4153328"/>
                </a:lnTo>
                <a:lnTo>
                  <a:pt x="2615972" y="4163371"/>
                </a:lnTo>
                <a:lnTo>
                  <a:pt x="2599311" y="4173413"/>
                </a:lnTo>
                <a:lnTo>
                  <a:pt x="2582650" y="4183227"/>
                </a:lnTo>
                <a:lnTo>
                  <a:pt x="2565989" y="4193269"/>
                </a:lnTo>
                <a:lnTo>
                  <a:pt x="2548872" y="4203083"/>
                </a:lnTo>
                <a:lnTo>
                  <a:pt x="2532211" y="4212668"/>
                </a:lnTo>
                <a:lnTo>
                  <a:pt x="2515322" y="4222026"/>
                </a:lnTo>
                <a:lnTo>
                  <a:pt x="2498205" y="4232068"/>
                </a:lnTo>
                <a:lnTo>
                  <a:pt x="2480631" y="4241197"/>
                </a:lnTo>
                <a:lnTo>
                  <a:pt x="2463058" y="4250783"/>
                </a:lnTo>
                <a:lnTo>
                  <a:pt x="2445028" y="4260368"/>
                </a:lnTo>
                <a:lnTo>
                  <a:pt x="2426769" y="4269954"/>
                </a:lnTo>
                <a:lnTo>
                  <a:pt x="2408054" y="4279540"/>
                </a:lnTo>
                <a:lnTo>
                  <a:pt x="2384547" y="4290951"/>
                </a:lnTo>
                <a:lnTo>
                  <a:pt x="2360811" y="4301678"/>
                </a:lnTo>
                <a:lnTo>
                  <a:pt x="2336847" y="4311492"/>
                </a:lnTo>
                <a:lnTo>
                  <a:pt x="2312654" y="4320393"/>
                </a:lnTo>
                <a:lnTo>
                  <a:pt x="2288005" y="4329066"/>
                </a:lnTo>
                <a:lnTo>
                  <a:pt x="2263813" y="4336597"/>
                </a:lnTo>
                <a:lnTo>
                  <a:pt x="2238936" y="4343444"/>
                </a:lnTo>
                <a:lnTo>
                  <a:pt x="2214059" y="4349834"/>
                </a:lnTo>
                <a:lnTo>
                  <a:pt x="2189182" y="4355312"/>
                </a:lnTo>
                <a:lnTo>
                  <a:pt x="2163848" y="4359877"/>
                </a:lnTo>
                <a:lnTo>
                  <a:pt x="2138743" y="4363757"/>
                </a:lnTo>
                <a:lnTo>
                  <a:pt x="2113638" y="4366952"/>
                </a:lnTo>
                <a:lnTo>
                  <a:pt x="2088304" y="4369462"/>
                </a:lnTo>
                <a:lnTo>
                  <a:pt x="2062742" y="4371060"/>
                </a:lnTo>
                <a:lnTo>
                  <a:pt x="2037409" y="4372201"/>
                </a:lnTo>
                <a:lnTo>
                  <a:pt x="2011847" y="4372429"/>
                </a:lnTo>
                <a:lnTo>
                  <a:pt x="1986514" y="4371973"/>
                </a:lnTo>
                <a:lnTo>
                  <a:pt x="1960952" y="4370832"/>
                </a:lnTo>
                <a:lnTo>
                  <a:pt x="1935618" y="4368778"/>
                </a:lnTo>
                <a:lnTo>
                  <a:pt x="1910513" y="4366039"/>
                </a:lnTo>
                <a:lnTo>
                  <a:pt x="1884951" y="4362615"/>
                </a:lnTo>
                <a:lnTo>
                  <a:pt x="1859846" y="4358507"/>
                </a:lnTo>
                <a:lnTo>
                  <a:pt x="1834969" y="4353486"/>
                </a:lnTo>
                <a:lnTo>
                  <a:pt x="1809864" y="4348009"/>
                </a:lnTo>
                <a:lnTo>
                  <a:pt x="1784987" y="4341846"/>
                </a:lnTo>
                <a:lnTo>
                  <a:pt x="1760338" y="4334771"/>
                </a:lnTo>
                <a:lnTo>
                  <a:pt x="1735689" y="4326783"/>
                </a:lnTo>
                <a:lnTo>
                  <a:pt x="1711268" y="4318339"/>
                </a:lnTo>
                <a:lnTo>
                  <a:pt x="1687304" y="4308981"/>
                </a:lnTo>
                <a:lnTo>
                  <a:pt x="1663340" y="4299167"/>
                </a:lnTo>
                <a:lnTo>
                  <a:pt x="1639376" y="4288441"/>
                </a:lnTo>
                <a:lnTo>
                  <a:pt x="1616096" y="4277029"/>
                </a:lnTo>
                <a:lnTo>
                  <a:pt x="1591676" y="4264476"/>
                </a:lnTo>
                <a:lnTo>
                  <a:pt x="1563147" y="4249185"/>
                </a:lnTo>
                <a:lnTo>
                  <a:pt x="1531195" y="4231611"/>
                </a:lnTo>
                <a:lnTo>
                  <a:pt x="1496732" y="4212668"/>
                </a:lnTo>
                <a:lnTo>
                  <a:pt x="1459987" y="4191443"/>
                </a:lnTo>
                <a:lnTo>
                  <a:pt x="1421416" y="4169761"/>
                </a:lnTo>
                <a:lnTo>
                  <a:pt x="1381933" y="4146710"/>
                </a:lnTo>
                <a:lnTo>
                  <a:pt x="1341536" y="4123202"/>
                </a:lnTo>
                <a:lnTo>
                  <a:pt x="1301367" y="4099466"/>
                </a:lnTo>
                <a:lnTo>
                  <a:pt x="1261427" y="4075958"/>
                </a:lnTo>
                <a:lnTo>
                  <a:pt x="1222628" y="4052907"/>
                </a:lnTo>
                <a:lnTo>
                  <a:pt x="1185198" y="4030769"/>
                </a:lnTo>
                <a:lnTo>
                  <a:pt x="1149823" y="4009772"/>
                </a:lnTo>
                <a:lnTo>
                  <a:pt x="1117414" y="3990144"/>
                </a:lnTo>
                <a:lnTo>
                  <a:pt x="1087744" y="3972570"/>
                </a:lnTo>
                <a:lnTo>
                  <a:pt x="1061954" y="3957051"/>
                </a:lnTo>
                <a:lnTo>
                  <a:pt x="645206" y="3719920"/>
                </a:lnTo>
                <a:lnTo>
                  <a:pt x="635164" y="3714670"/>
                </a:lnTo>
                <a:lnTo>
                  <a:pt x="626491" y="3710106"/>
                </a:lnTo>
                <a:lnTo>
                  <a:pt x="618047" y="3705313"/>
                </a:lnTo>
                <a:lnTo>
                  <a:pt x="609831" y="3700748"/>
                </a:lnTo>
                <a:lnTo>
                  <a:pt x="601386" y="3695956"/>
                </a:lnTo>
                <a:lnTo>
                  <a:pt x="592942" y="3691163"/>
                </a:lnTo>
                <a:lnTo>
                  <a:pt x="583812" y="3686142"/>
                </a:lnTo>
                <a:lnTo>
                  <a:pt x="573998" y="3680664"/>
                </a:lnTo>
                <a:lnTo>
                  <a:pt x="369276" y="3555138"/>
                </a:lnTo>
                <a:lnTo>
                  <a:pt x="359919" y="3548747"/>
                </a:lnTo>
                <a:lnTo>
                  <a:pt x="351703" y="3542585"/>
                </a:lnTo>
                <a:lnTo>
                  <a:pt x="344399" y="3536651"/>
                </a:lnTo>
                <a:lnTo>
                  <a:pt x="337552" y="3531174"/>
                </a:lnTo>
                <a:lnTo>
                  <a:pt x="325684" y="3521360"/>
                </a:lnTo>
                <a:lnTo>
                  <a:pt x="315870" y="3512231"/>
                </a:lnTo>
                <a:lnTo>
                  <a:pt x="306741" y="3503786"/>
                </a:lnTo>
                <a:lnTo>
                  <a:pt x="298297" y="3495570"/>
                </a:lnTo>
                <a:lnTo>
                  <a:pt x="293960" y="3491690"/>
                </a:lnTo>
                <a:lnTo>
                  <a:pt x="289396" y="3487582"/>
                </a:lnTo>
                <a:lnTo>
                  <a:pt x="284603" y="3483474"/>
                </a:lnTo>
                <a:lnTo>
                  <a:pt x="279582" y="3479365"/>
                </a:lnTo>
                <a:lnTo>
                  <a:pt x="272278" y="3473888"/>
                </a:lnTo>
                <a:lnTo>
                  <a:pt x="265203" y="3467954"/>
                </a:lnTo>
                <a:lnTo>
                  <a:pt x="258128" y="3461335"/>
                </a:lnTo>
                <a:lnTo>
                  <a:pt x="251053" y="3454488"/>
                </a:lnTo>
                <a:lnTo>
                  <a:pt x="243750" y="3447185"/>
                </a:lnTo>
                <a:lnTo>
                  <a:pt x="236446" y="3439653"/>
                </a:lnTo>
                <a:lnTo>
                  <a:pt x="229143" y="3431437"/>
                </a:lnTo>
                <a:lnTo>
                  <a:pt x="222068" y="3423449"/>
                </a:lnTo>
                <a:lnTo>
                  <a:pt x="214765" y="3414776"/>
                </a:lnTo>
                <a:lnTo>
                  <a:pt x="207461" y="3406104"/>
                </a:lnTo>
                <a:lnTo>
                  <a:pt x="200386" y="3397203"/>
                </a:lnTo>
                <a:lnTo>
                  <a:pt x="193311" y="3387845"/>
                </a:lnTo>
                <a:lnTo>
                  <a:pt x="186236" y="3378488"/>
                </a:lnTo>
                <a:lnTo>
                  <a:pt x="179161" y="3368902"/>
                </a:lnTo>
                <a:lnTo>
                  <a:pt x="172314" y="3359316"/>
                </a:lnTo>
                <a:lnTo>
                  <a:pt x="165467" y="3349503"/>
                </a:lnTo>
                <a:lnTo>
                  <a:pt x="152001" y="3329647"/>
                </a:lnTo>
                <a:lnTo>
                  <a:pt x="139449" y="3309562"/>
                </a:lnTo>
                <a:lnTo>
                  <a:pt x="127124" y="3289935"/>
                </a:lnTo>
                <a:lnTo>
                  <a:pt x="115713" y="3270307"/>
                </a:lnTo>
                <a:lnTo>
                  <a:pt x="104758" y="3251364"/>
                </a:lnTo>
                <a:lnTo>
                  <a:pt x="94944" y="3232877"/>
                </a:lnTo>
                <a:lnTo>
                  <a:pt x="85815" y="3215303"/>
                </a:lnTo>
                <a:lnTo>
                  <a:pt x="77827" y="3198871"/>
                </a:lnTo>
                <a:lnTo>
                  <a:pt x="74175" y="3190883"/>
                </a:lnTo>
                <a:lnTo>
                  <a:pt x="70523" y="3181982"/>
                </a:lnTo>
                <a:lnTo>
                  <a:pt x="66643" y="3173309"/>
                </a:lnTo>
                <a:lnTo>
                  <a:pt x="63220" y="3163952"/>
                </a:lnTo>
                <a:lnTo>
                  <a:pt x="59340" y="3154366"/>
                </a:lnTo>
                <a:lnTo>
                  <a:pt x="55688" y="3144552"/>
                </a:lnTo>
                <a:lnTo>
                  <a:pt x="52265" y="3134510"/>
                </a:lnTo>
                <a:lnTo>
                  <a:pt x="48613" y="3124468"/>
                </a:lnTo>
                <a:lnTo>
                  <a:pt x="42223" y="3103014"/>
                </a:lnTo>
                <a:lnTo>
                  <a:pt x="35604" y="3081104"/>
                </a:lnTo>
                <a:lnTo>
                  <a:pt x="32637" y="3069693"/>
                </a:lnTo>
                <a:lnTo>
                  <a:pt x="29442" y="3058509"/>
                </a:lnTo>
                <a:lnTo>
                  <a:pt x="26475" y="3046870"/>
                </a:lnTo>
                <a:lnTo>
                  <a:pt x="23736" y="3035230"/>
                </a:lnTo>
                <a:lnTo>
                  <a:pt x="21226" y="3023590"/>
                </a:lnTo>
                <a:lnTo>
                  <a:pt x="18487" y="3011494"/>
                </a:lnTo>
                <a:lnTo>
                  <a:pt x="16433" y="2999398"/>
                </a:lnTo>
                <a:lnTo>
                  <a:pt x="13922" y="2987530"/>
                </a:lnTo>
                <a:lnTo>
                  <a:pt x="12096" y="2975434"/>
                </a:lnTo>
                <a:lnTo>
                  <a:pt x="9814" y="2963338"/>
                </a:lnTo>
                <a:lnTo>
                  <a:pt x="8216" y="2951013"/>
                </a:lnTo>
                <a:lnTo>
                  <a:pt x="6619" y="2939145"/>
                </a:lnTo>
                <a:lnTo>
                  <a:pt x="5021" y="2927049"/>
                </a:lnTo>
                <a:lnTo>
                  <a:pt x="3880" y="2914725"/>
                </a:lnTo>
                <a:lnTo>
                  <a:pt x="2739" y="2902857"/>
                </a:lnTo>
                <a:lnTo>
                  <a:pt x="1598" y="2890760"/>
                </a:lnTo>
                <a:lnTo>
                  <a:pt x="1141" y="2878664"/>
                </a:lnTo>
                <a:lnTo>
                  <a:pt x="457" y="2867025"/>
                </a:lnTo>
                <a:lnTo>
                  <a:pt x="0" y="2855157"/>
                </a:lnTo>
                <a:lnTo>
                  <a:pt x="0" y="2843517"/>
                </a:lnTo>
                <a:lnTo>
                  <a:pt x="0" y="1528912"/>
                </a:lnTo>
                <a:lnTo>
                  <a:pt x="0" y="1517273"/>
                </a:lnTo>
                <a:lnTo>
                  <a:pt x="457" y="1505177"/>
                </a:lnTo>
                <a:lnTo>
                  <a:pt x="1141" y="1493080"/>
                </a:lnTo>
                <a:lnTo>
                  <a:pt x="1598" y="1481212"/>
                </a:lnTo>
                <a:lnTo>
                  <a:pt x="2739" y="1468888"/>
                </a:lnTo>
                <a:lnTo>
                  <a:pt x="3880" y="1456792"/>
                </a:lnTo>
                <a:lnTo>
                  <a:pt x="5249" y="1444467"/>
                </a:lnTo>
                <a:lnTo>
                  <a:pt x="6619" y="1432143"/>
                </a:lnTo>
                <a:lnTo>
                  <a:pt x="8445" y="1419590"/>
                </a:lnTo>
                <a:lnTo>
                  <a:pt x="10042" y="1407266"/>
                </a:lnTo>
                <a:lnTo>
                  <a:pt x="12325" y="1395170"/>
                </a:lnTo>
                <a:lnTo>
                  <a:pt x="14607" y="1382845"/>
                </a:lnTo>
                <a:lnTo>
                  <a:pt x="16661" y="1370749"/>
                </a:lnTo>
                <a:lnTo>
                  <a:pt x="19172" y="1358425"/>
                </a:lnTo>
                <a:lnTo>
                  <a:pt x="21910" y="1346329"/>
                </a:lnTo>
                <a:lnTo>
                  <a:pt x="24649" y="1334461"/>
                </a:lnTo>
                <a:lnTo>
                  <a:pt x="27388" y="1322593"/>
                </a:lnTo>
                <a:lnTo>
                  <a:pt x="30355" y="1310953"/>
                </a:lnTo>
                <a:lnTo>
                  <a:pt x="33322" y="1299085"/>
                </a:lnTo>
                <a:lnTo>
                  <a:pt x="36745" y="1287673"/>
                </a:lnTo>
                <a:lnTo>
                  <a:pt x="39940" y="1276490"/>
                </a:lnTo>
                <a:lnTo>
                  <a:pt x="43136" y="1265535"/>
                </a:lnTo>
                <a:lnTo>
                  <a:pt x="46559" y="1254580"/>
                </a:lnTo>
                <a:lnTo>
                  <a:pt x="49982" y="1243853"/>
                </a:lnTo>
                <a:lnTo>
                  <a:pt x="53634" y="1233583"/>
                </a:lnTo>
                <a:lnTo>
                  <a:pt x="57514" y="1223541"/>
                </a:lnTo>
                <a:lnTo>
                  <a:pt x="60938" y="1213727"/>
                </a:lnTo>
                <a:lnTo>
                  <a:pt x="64817" y="1203685"/>
                </a:lnTo>
                <a:lnTo>
                  <a:pt x="68697" y="1194784"/>
                </a:lnTo>
                <a:lnTo>
                  <a:pt x="72577" y="1185655"/>
                </a:lnTo>
                <a:lnTo>
                  <a:pt x="76229" y="1176982"/>
                </a:lnTo>
                <a:lnTo>
                  <a:pt x="80109" y="1168766"/>
                </a:lnTo>
                <a:lnTo>
                  <a:pt x="89466" y="1150279"/>
                </a:lnTo>
                <a:lnTo>
                  <a:pt x="98367" y="1131564"/>
                </a:lnTo>
                <a:lnTo>
                  <a:pt x="107725" y="1113534"/>
                </a:lnTo>
                <a:lnTo>
                  <a:pt x="117539" y="1095504"/>
                </a:lnTo>
                <a:lnTo>
                  <a:pt x="122560" y="1086831"/>
                </a:lnTo>
                <a:lnTo>
                  <a:pt x="127352" y="1078158"/>
                </a:lnTo>
                <a:lnTo>
                  <a:pt x="132602" y="1069714"/>
                </a:lnTo>
                <a:lnTo>
                  <a:pt x="137851" y="1061041"/>
                </a:lnTo>
                <a:lnTo>
                  <a:pt x="143329" y="1052597"/>
                </a:lnTo>
                <a:lnTo>
                  <a:pt x="148806" y="1044380"/>
                </a:lnTo>
                <a:lnTo>
                  <a:pt x="154512" y="1036164"/>
                </a:lnTo>
                <a:lnTo>
                  <a:pt x="160217" y="1028632"/>
                </a:lnTo>
                <a:lnTo>
                  <a:pt x="166380" y="1020416"/>
                </a:lnTo>
                <a:lnTo>
                  <a:pt x="172085" y="1012428"/>
                </a:lnTo>
                <a:lnTo>
                  <a:pt x="177791" y="1004212"/>
                </a:lnTo>
                <a:lnTo>
                  <a:pt x="183725" y="996452"/>
                </a:lnTo>
                <a:lnTo>
                  <a:pt x="189431" y="988464"/>
                </a:lnTo>
                <a:lnTo>
                  <a:pt x="195593" y="980704"/>
                </a:lnTo>
                <a:lnTo>
                  <a:pt x="201755" y="973401"/>
                </a:lnTo>
                <a:lnTo>
                  <a:pt x="208374" y="966326"/>
                </a:lnTo>
                <a:lnTo>
                  <a:pt x="224350" y="948980"/>
                </a:lnTo>
                <a:lnTo>
                  <a:pt x="234392" y="937569"/>
                </a:lnTo>
                <a:lnTo>
                  <a:pt x="240554" y="929581"/>
                </a:lnTo>
                <a:lnTo>
                  <a:pt x="245347" y="924331"/>
                </a:lnTo>
                <a:lnTo>
                  <a:pt x="247858" y="921593"/>
                </a:lnTo>
                <a:lnTo>
                  <a:pt x="250597" y="919082"/>
                </a:lnTo>
                <a:lnTo>
                  <a:pt x="253564" y="915659"/>
                </a:lnTo>
                <a:lnTo>
                  <a:pt x="257672" y="912235"/>
                </a:lnTo>
                <a:lnTo>
                  <a:pt x="269312" y="902193"/>
                </a:lnTo>
                <a:lnTo>
                  <a:pt x="287113" y="887130"/>
                </a:lnTo>
                <a:lnTo>
                  <a:pt x="291221" y="883250"/>
                </a:lnTo>
                <a:lnTo>
                  <a:pt x="295101" y="880055"/>
                </a:lnTo>
                <a:lnTo>
                  <a:pt x="298297" y="876631"/>
                </a:lnTo>
                <a:lnTo>
                  <a:pt x="301264" y="873436"/>
                </a:lnTo>
                <a:lnTo>
                  <a:pt x="307654" y="866817"/>
                </a:lnTo>
                <a:lnTo>
                  <a:pt x="314957" y="859742"/>
                </a:lnTo>
                <a:lnTo>
                  <a:pt x="409445" y="788763"/>
                </a:lnTo>
                <a:lnTo>
                  <a:pt x="430670" y="774841"/>
                </a:lnTo>
                <a:lnTo>
                  <a:pt x="453037" y="761147"/>
                </a:lnTo>
                <a:lnTo>
                  <a:pt x="476088" y="747225"/>
                </a:lnTo>
                <a:lnTo>
                  <a:pt x="499595" y="733303"/>
                </a:lnTo>
                <a:lnTo>
                  <a:pt x="524016" y="719609"/>
                </a:lnTo>
                <a:lnTo>
                  <a:pt x="548208" y="705915"/>
                </a:lnTo>
                <a:lnTo>
                  <a:pt x="573086" y="692222"/>
                </a:lnTo>
                <a:lnTo>
                  <a:pt x="597963" y="678528"/>
                </a:lnTo>
                <a:lnTo>
                  <a:pt x="623296" y="664834"/>
                </a:lnTo>
                <a:lnTo>
                  <a:pt x="648173" y="651140"/>
                </a:lnTo>
                <a:lnTo>
                  <a:pt x="673050" y="637903"/>
                </a:lnTo>
                <a:lnTo>
                  <a:pt x="697699" y="624437"/>
                </a:lnTo>
                <a:lnTo>
                  <a:pt x="721663" y="610972"/>
                </a:lnTo>
                <a:lnTo>
                  <a:pt x="745171" y="597734"/>
                </a:lnTo>
                <a:lnTo>
                  <a:pt x="768450" y="584269"/>
                </a:lnTo>
                <a:lnTo>
                  <a:pt x="790589" y="571260"/>
                </a:lnTo>
                <a:lnTo>
                  <a:pt x="808391" y="560533"/>
                </a:lnTo>
                <a:lnTo>
                  <a:pt x="825964" y="550719"/>
                </a:lnTo>
                <a:lnTo>
                  <a:pt x="843310" y="540905"/>
                </a:lnTo>
                <a:lnTo>
                  <a:pt x="860884" y="530863"/>
                </a:lnTo>
                <a:lnTo>
                  <a:pt x="878001" y="521506"/>
                </a:lnTo>
                <a:lnTo>
                  <a:pt x="895574" y="511463"/>
                </a:lnTo>
                <a:lnTo>
                  <a:pt x="913376" y="501650"/>
                </a:lnTo>
                <a:lnTo>
                  <a:pt x="931178" y="491151"/>
                </a:lnTo>
                <a:lnTo>
                  <a:pt x="962902" y="471980"/>
                </a:lnTo>
                <a:lnTo>
                  <a:pt x="999876" y="449841"/>
                </a:lnTo>
                <a:lnTo>
                  <a:pt x="1041185" y="425421"/>
                </a:lnTo>
                <a:lnTo>
                  <a:pt x="1085462" y="398946"/>
                </a:lnTo>
                <a:lnTo>
                  <a:pt x="1132705" y="371102"/>
                </a:lnTo>
                <a:lnTo>
                  <a:pt x="1182003" y="342117"/>
                </a:lnTo>
                <a:lnTo>
                  <a:pt x="1232442" y="312447"/>
                </a:lnTo>
                <a:lnTo>
                  <a:pt x="1283337" y="282549"/>
                </a:lnTo>
                <a:lnTo>
                  <a:pt x="1334232" y="253107"/>
                </a:lnTo>
                <a:lnTo>
                  <a:pt x="1383987" y="224350"/>
                </a:lnTo>
                <a:lnTo>
                  <a:pt x="1431915" y="196734"/>
                </a:lnTo>
                <a:lnTo>
                  <a:pt x="1477561" y="170716"/>
                </a:lnTo>
                <a:lnTo>
                  <a:pt x="1520012" y="146980"/>
                </a:lnTo>
                <a:lnTo>
                  <a:pt x="1558582" y="125983"/>
                </a:lnTo>
                <a:lnTo>
                  <a:pt x="1575928" y="116397"/>
                </a:lnTo>
                <a:lnTo>
                  <a:pt x="1592132" y="107725"/>
                </a:lnTo>
                <a:lnTo>
                  <a:pt x="1607195" y="99737"/>
                </a:lnTo>
                <a:lnTo>
                  <a:pt x="1620661" y="92890"/>
                </a:lnTo>
                <a:lnTo>
                  <a:pt x="1644169" y="81478"/>
                </a:lnTo>
                <a:lnTo>
                  <a:pt x="1667905" y="70751"/>
                </a:lnTo>
                <a:lnTo>
                  <a:pt x="1691869" y="60938"/>
                </a:lnTo>
                <a:lnTo>
                  <a:pt x="1716061" y="52037"/>
                </a:lnTo>
                <a:lnTo>
                  <a:pt x="1740710" y="43364"/>
                </a:lnTo>
                <a:lnTo>
                  <a:pt x="1764902" y="35832"/>
                </a:lnTo>
                <a:lnTo>
                  <a:pt x="1789779" y="28985"/>
                </a:lnTo>
                <a:lnTo>
                  <a:pt x="1814656" y="22595"/>
                </a:lnTo>
                <a:lnTo>
                  <a:pt x="1839534" y="17117"/>
                </a:lnTo>
                <a:lnTo>
                  <a:pt x="1864867" y="12553"/>
                </a:lnTo>
                <a:lnTo>
                  <a:pt x="1889972" y="8673"/>
                </a:lnTo>
                <a:lnTo>
                  <a:pt x="1915078" y="5478"/>
                </a:lnTo>
                <a:lnTo>
                  <a:pt x="1940411" y="2967"/>
                </a:lnTo>
                <a:lnTo>
                  <a:pt x="1965973" y="1370"/>
                </a:lnTo>
                <a:lnTo>
                  <a:pt x="1991306" y="228"/>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Title 1"/>
          <p:cNvSpPr>
            <a:spLocks noGrp="1"/>
          </p:cNvSpPr>
          <p:nvPr>
            <p:ph type="title"/>
          </p:nvPr>
        </p:nvSpPr>
        <p:spPr>
          <a:xfrm>
            <a:off x="5724071" y="203199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2" name="Text Placeholder 3"/>
          <p:cNvSpPr>
            <a:spLocks noGrp="1"/>
          </p:cNvSpPr>
          <p:nvPr>
            <p:ph type="body" sz="quarter" idx="13"/>
          </p:nvPr>
        </p:nvSpPr>
        <p:spPr>
          <a:xfrm>
            <a:off x="5724071" y="173876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59_Custom Layout">
    <p:spTree>
      <p:nvGrpSpPr>
        <p:cNvPr id="1" name=""/>
        <p:cNvGrpSpPr/>
        <p:nvPr/>
      </p:nvGrpSpPr>
      <p:grpSpPr>
        <a:xfrm>
          <a:off x="0" y="0"/>
          <a:ext cx="0" cy="0"/>
          <a:chOff x="0" y="0"/>
          <a:chExt cx="0" cy="0"/>
        </a:xfrm>
      </p:grpSpPr>
      <p:sp>
        <p:nvSpPr>
          <p:cNvPr id="3" name="Picture Placeholder 3"/>
          <p:cNvSpPr>
            <a:spLocks noGrp="1"/>
          </p:cNvSpPr>
          <p:nvPr>
            <p:ph type="pic" sz="quarter" idx="17" hasCustomPrompt="1"/>
          </p:nvPr>
        </p:nvSpPr>
        <p:spPr>
          <a:xfrm>
            <a:off x="4875276"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4" name="Picture Placeholder 3"/>
          <p:cNvSpPr>
            <a:spLocks noGrp="1"/>
          </p:cNvSpPr>
          <p:nvPr>
            <p:ph type="pic" sz="quarter" idx="18" hasCustomPrompt="1"/>
          </p:nvPr>
        </p:nvSpPr>
        <p:spPr>
          <a:xfrm>
            <a:off x="2433828"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Picture Placeholder 3"/>
          <p:cNvSpPr>
            <a:spLocks noGrp="1"/>
          </p:cNvSpPr>
          <p:nvPr>
            <p:ph type="pic" sz="quarter" idx="19" hasCustomPrompt="1"/>
          </p:nvPr>
        </p:nvSpPr>
        <p:spPr>
          <a:xfrm>
            <a:off x="-7620"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6" name="Picture Placeholder 3"/>
          <p:cNvSpPr>
            <a:spLocks noGrp="1"/>
          </p:cNvSpPr>
          <p:nvPr>
            <p:ph type="pic" sz="quarter" idx="20" hasCustomPrompt="1"/>
          </p:nvPr>
        </p:nvSpPr>
        <p:spPr>
          <a:xfrm>
            <a:off x="9758172"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7" name="Picture Placeholder 3"/>
          <p:cNvSpPr>
            <a:spLocks noGrp="1"/>
          </p:cNvSpPr>
          <p:nvPr>
            <p:ph type="pic" sz="quarter" idx="21" hasCustomPrompt="1"/>
          </p:nvPr>
        </p:nvSpPr>
        <p:spPr>
          <a:xfrm>
            <a:off x="7316724" y="856344"/>
            <a:ext cx="2441448" cy="3265713"/>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8" name="Rectangle 7"/>
          <p:cNvSpPr/>
          <p:nvPr userDrawn="1"/>
        </p:nvSpPr>
        <p:spPr>
          <a:xfrm>
            <a:off x="-7620" y="0"/>
            <a:ext cx="12207240" cy="856344"/>
          </a:xfrm>
          <a:prstGeom prst="rect">
            <a:avLst/>
          </a:prstGeom>
          <a:gradFill flip="none" rotWithShape="1">
            <a:gsLst>
              <a:gs pos="20000">
                <a:schemeClr val="accent1"/>
              </a:gs>
              <a:gs pos="100000">
                <a:schemeClr val="accent5">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Title 1"/>
          <p:cNvSpPr>
            <a:spLocks noGrp="1"/>
          </p:cNvSpPr>
          <p:nvPr>
            <p:ph type="title"/>
          </p:nvPr>
        </p:nvSpPr>
        <p:spPr>
          <a:xfrm>
            <a:off x="731156" y="4746170"/>
            <a:ext cx="5132615" cy="145142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0" name="Text Placeholder 3"/>
          <p:cNvSpPr>
            <a:spLocks noGrp="1"/>
          </p:cNvSpPr>
          <p:nvPr>
            <p:ph type="body" sz="quarter" idx="13"/>
          </p:nvPr>
        </p:nvSpPr>
        <p:spPr>
          <a:xfrm>
            <a:off x="731156" y="4452938"/>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60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53256"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12" name="Picture Placeholder 11"/>
          <p:cNvSpPr>
            <a:spLocks noGrp="1"/>
          </p:cNvSpPr>
          <p:nvPr>
            <p:ph type="pic" sz="quarter" idx="11" hasCustomPrompt="1"/>
          </p:nvPr>
        </p:nvSpPr>
        <p:spPr>
          <a:xfrm>
            <a:off x="585789" y="1777502"/>
            <a:ext cx="2582728" cy="424678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TextBox 12"/>
          <p:cNvSpPr txBox="1"/>
          <p:nvPr userDrawn="1"/>
        </p:nvSpPr>
        <p:spPr>
          <a:xfrm rot="16200000">
            <a:off x="10024283" y="3305883"/>
            <a:ext cx="3174999" cy="246221"/>
          </a:xfrm>
          <a:prstGeom prst="rect">
            <a:avLst/>
          </a:prstGeom>
          <a:noFill/>
        </p:spPr>
        <p:txBody>
          <a:bodyPr wrap="square" rtlCol="0">
            <a:spAutoFit/>
          </a:bodyPr>
          <a:lstStyle/>
          <a:p>
            <a:pPr algn="ctr"/>
            <a:r>
              <a:rPr lang="en-US" sz="1000" spc="600" dirty="0">
                <a:solidFill>
                  <a:prstClr val="white">
                    <a:lumMod val="65000"/>
                  </a:prstClr>
                </a:solidFill>
                <a:latin typeface="Segoe UI Light" panose="020B0502040204020203" pitchFamily="34" charset="0"/>
                <a:cs typeface="Segoe UI Light" panose="020B0502040204020203" pitchFamily="34" charset="0"/>
              </a:rPr>
              <a:t>www.website.com</a:t>
            </a:r>
            <a:endParaRPr lang="en-US" sz="1000" spc="6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4" name="Picture Placeholder 11"/>
          <p:cNvSpPr>
            <a:spLocks noGrp="1"/>
          </p:cNvSpPr>
          <p:nvPr>
            <p:ph type="pic" sz="quarter" idx="12" hasCustomPrompt="1"/>
          </p:nvPr>
        </p:nvSpPr>
        <p:spPr>
          <a:xfrm>
            <a:off x="3397382" y="1777502"/>
            <a:ext cx="2582728" cy="424678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5" name="Picture Placeholder 11"/>
          <p:cNvSpPr>
            <a:spLocks noGrp="1"/>
          </p:cNvSpPr>
          <p:nvPr>
            <p:ph type="pic" sz="quarter" idx="13" hasCustomPrompt="1"/>
          </p:nvPr>
        </p:nvSpPr>
        <p:spPr>
          <a:xfrm>
            <a:off x="6215067" y="1777502"/>
            <a:ext cx="2582728" cy="424678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Picture Placeholder 11"/>
          <p:cNvSpPr>
            <a:spLocks noGrp="1"/>
          </p:cNvSpPr>
          <p:nvPr>
            <p:ph type="pic" sz="quarter" idx="14" hasCustomPrompt="1"/>
          </p:nvPr>
        </p:nvSpPr>
        <p:spPr>
          <a:xfrm>
            <a:off x="9026660" y="1777502"/>
            <a:ext cx="2582728" cy="4246780"/>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62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571500" y="646341"/>
            <a:ext cx="11023600" cy="587375"/>
          </a:xfrm>
          <a:prstGeom prst="rect">
            <a:avLst/>
          </a:prstGeom>
        </p:spPr>
        <p:txBody>
          <a:bodyPr/>
          <a:lstStyle>
            <a:lvl1pPr algn="ctr">
              <a:lnSpc>
                <a:spcPct val="100000"/>
              </a:lnSpc>
              <a:defRPr sz="3600" b="0" i="0">
                <a:latin typeface="Montserrat" panose="00000500000000000000" pitchFamily="50" charset="0"/>
              </a:defRPr>
            </a:lvl1pPr>
          </a:lstStyle>
          <a:p>
            <a:r>
              <a:rPr lang="en-US" dirty="0"/>
              <a:t>Click to edit Master title style</a:t>
            </a:r>
            <a:endParaRPr lang="en-US" dirty="0"/>
          </a:p>
        </p:txBody>
      </p:sp>
      <p:sp>
        <p:nvSpPr>
          <p:cNvPr id="4" name="Text Placeholder 3"/>
          <p:cNvSpPr>
            <a:spLocks noGrp="1"/>
          </p:cNvSpPr>
          <p:nvPr>
            <p:ph type="body" sz="quarter" idx="10"/>
          </p:nvPr>
        </p:nvSpPr>
        <p:spPr>
          <a:xfrm>
            <a:off x="1079500" y="512762"/>
            <a:ext cx="10007600" cy="390525"/>
          </a:xfrm>
          <a:prstGeom prst="rect">
            <a:avLst/>
          </a:prstGeom>
        </p:spPr>
        <p:txBody>
          <a:bodyPr/>
          <a:lstStyle>
            <a:lvl1pPr marL="0" indent="0" algn="ctr">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grpSp>
        <p:nvGrpSpPr>
          <p:cNvPr id="5" name="Group 4"/>
          <p:cNvGrpSpPr/>
          <p:nvPr userDrawn="1"/>
        </p:nvGrpSpPr>
        <p:grpSpPr>
          <a:xfrm>
            <a:off x="5853256" y="1296887"/>
            <a:ext cx="514063" cy="131413"/>
            <a:chOff x="795585" y="3421097"/>
            <a:chExt cx="1066015" cy="272510"/>
          </a:xfrm>
        </p:grpSpPr>
        <p:sp>
          <p:nvSpPr>
            <p:cNvPr id="6" name="Freeform 5"/>
            <p:cNvSpPr/>
            <p:nvPr/>
          </p:nvSpPr>
          <p:spPr bwMode="auto">
            <a:xfrm>
              <a:off x="795585" y="3421097"/>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8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7"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tx1">
                <a:lumMod val="50000"/>
                <a:lumOff val="50000"/>
                <a:alpha val="20000"/>
              </a:schemeClr>
            </a:solidFill>
            <a:ln>
              <a:noFill/>
            </a:ln>
          </p:spPr>
          <p:txBody>
            <a:bodyPr vert="horz" wrap="square" lIns="91440" tIns="45720" rIns="91440" bIns="45720" numCol="1" anchor="t" anchorCtr="0" compatLnSpc="1"/>
            <a:lstStyle/>
            <a:p>
              <a:endParaRPr lang="en-US">
                <a:solidFill>
                  <a:prstClr val="black"/>
                </a:solidFill>
              </a:endParaRPr>
            </a:p>
          </p:txBody>
        </p:sp>
        <p:sp>
          <p:nvSpPr>
            <p:cNvPr id="8"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a:noFill/>
            </a:ln>
          </p:spPr>
          <p:txBody>
            <a:bodyPr vert="horz" wrap="square" lIns="91440" tIns="45720" rIns="91440" bIns="45720" numCol="1" anchor="t" anchorCtr="0" compatLnSpc="1"/>
            <a:lstStyle/>
            <a:p>
              <a:endParaRPr lang="en-US">
                <a:solidFill>
                  <a:prstClr val="black"/>
                </a:solidFill>
              </a:endParaRPr>
            </a:p>
          </p:txBody>
        </p:sp>
      </p:grpSp>
      <p:sp>
        <p:nvSpPr>
          <p:cNvPr id="9" name="Picture Placeholder 11"/>
          <p:cNvSpPr>
            <a:spLocks noGrp="1"/>
          </p:cNvSpPr>
          <p:nvPr>
            <p:ph type="pic" sz="quarter" idx="11" hasCustomPrompt="1"/>
          </p:nvPr>
        </p:nvSpPr>
        <p:spPr>
          <a:xfrm>
            <a:off x="4230689" y="1929902"/>
            <a:ext cx="1981272" cy="415339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0" name="Picture Placeholder 11"/>
          <p:cNvSpPr>
            <a:spLocks noGrp="1"/>
          </p:cNvSpPr>
          <p:nvPr>
            <p:ph type="pic" sz="quarter" idx="12" hasCustomPrompt="1"/>
          </p:nvPr>
        </p:nvSpPr>
        <p:spPr>
          <a:xfrm>
            <a:off x="6532419" y="1929902"/>
            <a:ext cx="1981272" cy="415339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1" name="Picture Placeholder 11"/>
          <p:cNvSpPr>
            <a:spLocks noGrp="1"/>
          </p:cNvSpPr>
          <p:nvPr>
            <p:ph type="pic" sz="quarter" idx="13" hasCustomPrompt="1"/>
          </p:nvPr>
        </p:nvSpPr>
        <p:spPr>
          <a:xfrm>
            <a:off x="8834149" y="1929902"/>
            <a:ext cx="1981272" cy="415339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showMasterSp="0" userDrawn="1">
  <p:cSld name="63_Custom Layout">
    <p:spTree>
      <p:nvGrpSpPr>
        <p:cNvPr id="1" name=""/>
        <p:cNvGrpSpPr/>
        <p:nvPr/>
      </p:nvGrpSpPr>
      <p:grpSpPr>
        <a:xfrm>
          <a:off x="0" y="0"/>
          <a:ext cx="0" cy="0"/>
          <a:chOff x="0" y="0"/>
          <a:chExt cx="0" cy="0"/>
        </a:xfrm>
      </p:grpSpPr>
      <p:sp>
        <p:nvSpPr>
          <p:cNvPr id="3" name="Picture Placeholder 11"/>
          <p:cNvSpPr>
            <a:spLocks noGrp="1"/>
          </p:cNvSpPr>
          <p:nvPr>
            <p:ph type="pic" sz="quarter" idx="11" hasCustomPrompt="1"/>
          </p:nvPr>
        </p:nvSpPr>
        <p:spPr>
          <a:xfrm>
            <a:off x="737128" y="763757"/>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Picture Placeholder 11"/>
          <p:cNvSpPr>
            <a:spLocks noGrp="1"/>
          </p:cNvSpPr>
          <p:nvPr>
            <p:ph type="pic" sz="quarter" idx="12" hasCustomPrompt="1"/>
          </p:nvPr>
        </p:nvSpPr>
        <p:spPr>
          <a:xfrm>
            <a:off x="3442228" y="763757"/>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9" name="Picture Placeholder 11"/>
          <p:cNvSpPr>
            <a:spLocks noGrp="1"/>
          </p:cNvSpPr>
          <p:nvPr>
            <p:ph type="pic" sz="quarter" idx="13" hasCustomPrompt="1"/>
          </p:nvPr>
        </p:nvSpPr>
        <p:spPr>
          <a:xfrm>
            <a:off x="6147328" y="763757"/>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Picture Placeholder 11"/>
          <p:cNvSpPr>
            <a:spLocks noGrp="1"/>
          </p:cNvSpPr>
          <p:nvPr>
            <p:ph type="pic" sz="quarter" idx="14" hasCustomPrompt="1"/>
          </p:nvPr>
        </p:nvSpPr>
        <p:spPr>
          <a:xfrm>
            <a:off x="8852428" y="763757"/>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1" name="Picture Placeholder 11"/>
          <p:cNvSpPr>
            <a:spLocks noGrp="1"/>
          </p:cNvSpPr>
          <p:nvPr>
            <p:ph type="pic" sz="quarter" idx="15" hasCustomPrompt="1"/>
          </p:nvPr>
        </p:nvSpPr>
        <p:spPr>
          <a:xfrm>
            <a:off x="737128" y="3473619"/>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Picture Placeholder 11"/>
          <p:cNvSpPr>
            <a:spLocks noGrp="1"/>
          </p:cNvSpPr>
          <p:nvPr>
            <p:ph type="pic" sz="quarter" idx="16" hasCustomPrompt="1"/>
          </p:nvPr>
        </p:nvSpPr>
        <p:spPr>
          <a:xfrm>
            <a:off x="3442228" y="3473619"/>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3" name="Picture Placeholder 11"/>
          <p:cNvSpPr>
            <a:spLocks noGrp="1"/>
          </p:cNvSpPr>
          <p:nvPr>
            <p:ph type="pic" sz="quarter" idx="17" hasCustomPrompt="1"/>
          </p:nvPr>
        </p:nvSpPr>
        <p:spPr>
          <a:xfrm>
            <a:off x="6147328" y="3473619"/>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4" name="Picture Placeholder 11"/>
          <p:cNvSpPr>
            <a:spLocks noGrp="1"/>
          </p:cNvSpPr>
          <p:nvPr>
            <p:ph type="pic" sz="quarter" idx="18" hasCustomPrompt="1"/>
          </p:nvPr>
        </p:nvSpPr>
        <p:spPr>
          <a:xfrm>
            <a:off x="8852428" y="3473619"/>
            <a:ext cx="2624328" cy="2624328"/>
          </a:xfrm>
          <a:prstGeom prst="rect">
            <a:avLst/>
          </a:prstGeom>
          <a:solidFill>
            <a:schemeClr val="bg1">
              <a:lumMod val="95000"/>
            </a:schemeClr>
          </a:solidFill>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grpSp>
        <p:nvGrpSpPr>
          <p:cNvPr id="2" name="Group 1"/>
          <p:cNvGrpSpPr/>
          <p:nvPr userDrawn="1"/>
        </p:nvGrpSpPr>
        <p:grpSpPr>
          <a:xfrm>
            <a:off x="0" y="-4762"/>
            <a:ext cx="12192000" cy="6867522"/>
            <a:chOff x="0" y="-4762"/>
            <a:chExt cx="12192000" cy="6867522"/>
          </a:xfrm>
        </p:grpSpPr>
        <p:sp>
          <p:nvSpPr>
            <p:cNvPr id="9" name="Freeform: Shape 8"/>
            <p:cNvSpPr/>
            <p:nvPr userDrawn="1"/>
          </p:nvSpPr>
          <p:spPr>
            <a:xfrm>
              <a:off x="0" y="4763"/>
              <a:ext cx="12186308" cy="6848477"/>
            </a:xfrm>
            <a:custGeom>
              <a:avLst/>
              <a:gdLst>
                <a:gd name="connsiteX0" fmla="*/ 0 w 12186308"/>
                <a:gd name="connsiteY0" fmla="*/ 0 h 6848477"/>
                <a:gd name="connsiteX1" fmla="*/ 12186308 w 12186308"/>
                <a:gd name="connsiteY1" fmla="*/ 0 h 6848477"/>
                <a:gd name="connsiteX2" fmla="*/ 12186308 w 12186308"/>
                <a:gd name="connsiteY2" fmla="*/ 1938186 h 6848477"/>
                <a:gd name="connsiteX3" fmla="*/ 12114716 w 12186308"/>
                <a:gd name="connsiteY3" fmla="*/ 2119759 h 6848477"/>
                <a:gd name="connsiteX4" fmla="*/ 5753198 w 12186308"/>
                <a:gd name="connsiteY4" fmla="*/ 6822666 h 6848477"/>
                <a:gd name="connsiteX5" fmla="*/ 5413768 w 12186308"/>
                <a:gd name="connsiteY5" fmla="*/ 6848477 h 6848477"/>
                <a:gd name="connsiteX6" fmla="*/ 4504612 w 12186308"/>
                <a:gd name="connsiteY6" fmla="*/ 6848477 h 6848477"/>
                <a:gd name="connsiteX7" fmla="*/ 4165182 w 12186308"/>
                <a:gd name="connsiteY7" fmla="*/ 6822666 h 6848477"/>
                <a:gd name="connsiteX8" fmla="*/ 73559 w 12186308"/>
                <a:gd name="connsiteY8" fmla="*/ 5133702 h 6848477"/>
                <a:gd name="connsiteX9" fmla="*/ 0 w 12186308"/>
                <a:gd name="connsiteY9" fmla="*/ 5071599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1938186"/>
                  </a:lnTo>
                  <a:lnTo>
                    <a:pt x="12114716" y="2119759"/>
                  </a:lnTo>
                  <a:cubicBezTo>
                    <a:pt x="11034046" y="4674750"/>
                    <a:pt x="8624896" y="6531030"/>
                    <a:pt x="5753198" y="6822666"/>
                  </a:cubicBezTo>
                  <a:lnTo>
                    <a:pt x="5413768" y="6848477"/>
                  </a:lnTo>
                  <a:lnTo>
                    <a:pt x="4504612" y="6848477"/>
                  </a:lnTo>
                  <a:lnTo>
                    <a:pt x="4165182" y="6822666"/>
                  </a:lnTo>
                  <a:cubicBezTo>
                    <a:pt x="2623277" y="6666077"/>
                    <a:pt x="1214721" y="6058408"/>
                    <a:pt x="73559" y="5133702"/>
                  </a:cubicBezTo>
                  <a:lnTo>
                    <a:pt x="0" y="5071599"/>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Freeform: Shape 9"/>
            <p:cNvSpPr/>
            <p:nvPr userDrawn="1"/>
          </p:nvSpPr>
          <p:spPr>
            <a:xfrm>
              <a:off x="0" y="9524"/>
              <a:ext cx="12186308" cy="6848477"/>
            </a:xfrm>
            <a:custGeom>
              <a:avLst/>
              <a:gdLst>
                <a:gd name="connsiteX0" fmla="*/ 0 w 12186308"/>
                <a:gd name="connsiteY0" fmla="*/ 0 h 6848477"/>
                <a:gd name="connsiteX1" fmla="*/ 12186308 w 12186308"/>
                <a:gd name="connsiteY1" fmla="*/ 0 h 6848477"/>
                <a:gd name="connsiteX2" fmla="*/ 12186308 w 12186308"/>
                <a:gd name="connsiteY2" fmla="*/ 2911113 h 6848477"/>
                <a:gd name="connsiteX3" fmla="*/ 12080359 w 12186308"/>
                <a:gd name="connsiteY3" fmla="*/ 3145465 h 6848477"/>
                <a:gd name="connsiteX4" fmla="*/ 6524264 w 12186308"/>
                <a:gd name="connsiteY4" fmla="*/ 6839971 h 6848477"/>
                <a:gd name="connsiteX5" fmla="*/ 6187874 w 12186308"/>
                <a:gd name="connsiteY5" fmla="*/ 6848477 h 6848477"/>
                <a:gd name="connsiteX6" fmla="*/ 6187856 w 12186308"/>
                <a:gd name="connsiteY6" fmla="*/ 6848477 h 6848477"/>
                <a:gd name="connsiteX7" fmla="*/ 5851465 w 12186308"/>
                <a:gd name="connsiteY7" fmla="*/ 6839971 h 6848477"/>
                <a:gd name="connsiteX8" fmla="*/ 23693 w 12186308"/>
                <a:gd name="connsiteY8" fmla="*/ 2493164 h 6848477"/>
                <a:gd name="connsiteX9" fmla="*/ 0 w 12186308"/>
                <a:gd name="connsiteY9" fmla="*/ 2420753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6308" h="6848477">
                  <a:moveTo>
                    <a:pt x="0" y="0"/>
                  </a:moveTo>
                  <a:lnTo>
                    <a:pt x="12186308" y="0"/>
                  </a:lnTo>
                  <a:lnTo>
                    <a:pt x="12186308" y="2911113"/>
                  </a:lnTo>
                  <a:lnTo>
                    <a:pt x="12080359" y="3145465"/>
                  </a:lnTo>
                  <a:cubicBezTo>
                    <a:pt x="11070512" y="5241240"/>
                    <a:pt x="8975505" y="6715717"/>
                    <a:pt x="6524264" y="6839971"/>
                  </a:cubicBezTo>
                  <a:lnTo>
                    <a:pt x="6187874" y="6848477"/>
                  </a:lnTo>
                  <a:lnTo>
                    <a:pt x="6187856" y="6848477"/>
                  </a:lnTo>
                  <a:lnTo>
                    <a:pt x="5851465" y="6839971"/>
                  </a:lnTo>
                  <a:cubicBezTo>
                    <a:pt x="3153011" y="6703186"/>
                    <a:pt x="886268" y="4930098"/>
                    <a:pt x="23693" y="2493164"/>
                  </a:cubicBezTo>
                  <a:lnTo>
                    <a:pt x="0" y="2420753"/>
                  </a:ln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p:cNvSpPr/>
            <p:nvPr userDrawn="1"/>
          </p:nvSpPr>
          <p:spPr>
            <a:xfrm>
              <a:off x="1348802" y="1"/>
              <a:ext cx="10837506" cy="6848477"/>
            </a:xfrm>
            <a:custGeom>
              <a:avLst/>
              <a:gdLst>
                <a:gd name="connsiteX0" fmla="*/ 181259 w 10837506"/>
                <a:gd name="connsiteY0" fmla="*/ 0 h 6848477"/>
                <a:gd name="connsiteX1" fmla="*/ 10739595 w 10837506"/>
                <a:gd name="connsiteY1" fmla="*/ 0 h 6848477"/>
                <a:gd name="connsiteX2" fmla="*/ 10748945 w 10837506"/>
                <a:gd name="connsiteY2" fmla="*/ 32927 h 6848477"/>
                <a:gd name="connsiteX3" fmla="*/ 10809918 w 10837506"/>
                <a:gd name="connsiteY3" fmla="*/ 297107 h 6848477"/>
                <a:gd name="connsiteX4" fmla="*/ 10837506 w 10837506"/>
                <a:gd name="connsiteY4" fmla="*/ 451592 h 6848477"/>
                <a:gd name="connsiteX5" fmla="*/ 10837506 w 10837506"/>
                <a:gd name="connsiteY5" fmla="*/ 2343554 h 6848477"/>
                <a:gd name="connsiteX6" fmla="*/ 10809918 w 10837506"/>
                <a:gd name="connsiteY6" fmla="*/ 2498040 h 6848477"/>
                <a:gd name="connsiteX7" fmla="*/ 6018725 w 10837506"/>
                <a:gd name="connsiteY7" fmla="*/ 6829809 h 6848477"/>
                <a:gd name="connsiteX8" fmla="*/ 5773221 w 10837506"/>
                <a:gd name="connsiteY8" fmla="*/ 6848477 h 6848477"/>
                <a:gd name="connsiteX9" fmla="*/ 5147633 w 10837506"/>
                <a:gd name="connsiteY9" fmla="*/ 6848477 h 6848477"/>
                <a:gd name="connsiteX10" fmla="*/ 4902130 w 10837506"/>
                <a:gd name="connsiteY10" fmla="*/ 6829809 h 6848477"/>
                <a:gd name="connsiteX11" fmla="*/ 0 w 10837506"/>
                <a:gd name="connsiteY11" fmla="*/ 1397573 h 6848477"/>
                <a:gd name="connsiteX12" fmla="*/ 171909 w 10837506"/>
                <a:gd name="connsiteY12" fmla="*/ 32927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7506" h="6848477">
                  <a:moveTo>
                    <a:pt x="181259" y="0"/>
                  </a:moveTo>
                  <a:lnTo>
                    <a:pt x="10739595" y="0"/>
                  </a:lnTo>
                  <a:lnTo>
                    <a:pt x="10748945" y="32927"/>
                  </a:lnTo>
                  <a:cubicBezTo>
                    <a:pt x="10771390" y="120163"/>
                    <a:pt x="10791733" y="208241"/>
                    <a:pt x="10809918" y="297107"/>
                  </a:cubicBezTo>
                  <a:lnTo>
                    <a:pt x="10837506" y="451592"/>
                  </a:lnTo>
                  <a:lnTo>
                    <a:pt x="10837506" y="2343554"/>
                  </a:lnTo>
                  <a:lnTo>
                    <a:pt x="10809918" y="2498040"/>
                  </a:lnTo>
                  <a:cubicBezTo>
                    <a:pt x="10337122" y="4808534"/>
                    <a:pt x="8405051" y="6587464"/>
                    <a:pt x="6018725" y="6829809"/>
                  </a:cubicBezTo>
                  <a:lnTo>
                    <a:pt x="5773221" y="6848477"/>
                  </a:lnTo>
                  <a:lnTo>
                    <a:pt x="5147633" y="6848477"/>
                  </a:lnTo>
                  <a:lnTo>
                    <a:pt x="4902130" y="6829809"/>
                  </a:lnTo>
                  <a:cubicBezTo>
                    <a:pt x="2148677" y="6550180"/>
                    <a:pt x="0" y="4224802"/>
                    <a:pt x="0" y="1397573"/>
                  </a:cubicBezTo>
                  <a:cubicBezTo>
                    <a:pt x="0" y="926368"/>
                    <a:pt x="59686" y="469104"/>
                    <a:pt x="171909" y="32927"/>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Freeform: Shape 11"/>
            <p:cNvSpPr/>
            <p:nvPr userDrawn="1"/>
          </p:nvSpPr>
          <p:spPr>
            <a:xfrm>
              <a:off x="2679044" y="-4762"/>
              <a:ext cx="9512956" cy="6848477"/>
            </a:xfrm>
            <a:custGeom>
              <a:avLst/>
              <a:gdLst>
                <a:gd name="connsiteX0" fmla="*/ 414761 w 9512956"/>
                <a:gd name="connsiteY0" fmla="*/ 0 h 6848477"/>
                <a:gd name="connsiteX1" fmla="*/ 9446788 w 9512956"/>
                <a:gd name="connsiteY1" fmla="*/ 0 h 6848477"/>
                <a:gd name="connsiteX2" fmla="*/ 9474064 w 9512956"/>
                <a:gd name="connsiteY2" fmla="*/ 60335 h 6848477"/>
                <a:gd name="connsiteX3" fmla="*/ 9512956 w 9512956"/>
                <a:gd name="connsiteY3" fmla="*/ 158973 h 6848477"/>
                <a:gd name="connsiteX4" fmla="*/ 9512956 w 9512956"/>
                <a:gd name="connsiteY4" fmla="*/ 3800257 h 6848477"/>
                <a:gd name="connsiteX5" fmla="*/ 9474064 w 9512956"/>
                <a:gd name="connsiteY5" fmla="*/ 3898896 h 6848477"/>
                <a:gd name="connsiteX6" fmla="*/ 5924498 w 9512956"/>
                <a:gd name="connsiteY6" fmla="*/ 6810214 h 6848477"/>
                <a:gd name="connsiteX7" fmla="*/ 5710239 w 9512956"/>
                <a:gd name="connsiteY7" fmla="*/ 6848477 h 6848477"/>
                <a:gd name="connsiteX8" fmla="*/ 4151309 w 9512956"/>
                <a:gd name="connsiteY8" fmla="*/ 6848477 h 6848477"/>
                <a:gd name="connsiteX9" fmla="*/ 3937051 w 9512956"/>
                <a:gd name="connsiteY9" fmla="*/ 6810214 h 6848477"/>
                <a:gd name="connsiteX10" fmla="*/ 0 w 9512956"/>
                <a:gd name="connsiteY10" fmla="*/ 1979615 h 6848477"/>
                <a:gd name="connsiteX11" fmla="*/ 387484 w 9512956"/>
                <a:gd name="connsiteY11" fmla="*/ 60335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12956" h="6848477">
                  <a:moveTo>
                    <a:pt x="414761" y="0"/>
                  </a:moveTo>
                  <a:lnTo>
                    <a:pt x="9446788" y="0"/>
                  </a:lnTo>
                  <a:lnTo>
                    <a:pt x="9474064" y="60335"/>
                  </a:lnTo>
                  <a:lnTo>
                    <a:pt x="9512956" y="158973"/>
                  </a:lnTo>
                  <a:lnTo>
                    <a:pt x="9512956" y="3800257"/>
                  </a:lnTo>
                  <a:lnTo>
                    <a:pt x="9474064" y="3898896"/>
                  </a:lnTo>
                  <a:cubicBezTo>
                    <a:pt x="8850287" y="5373670"/>
                    <a:pt x="7529405" y="6481803"/>
                    <a:pt x="5924498" y="6810214"/>
                  </a:cubicBezTo>
                  <a:lnTo>
                    <a:pt x="5710239" y="6848477"/>
                  </a:lnTo>
                  <a:lnTo>
                    <a:pt x="4151309" y="6848477"/>
                  </a:lnTo>
                  <a:lnTo>
                    <a:pt x="3937051" y="6810214"/>
                  </a:lnTo>
                  <a:cubicBezTo>
                    <a:pt x="1690180" y="6350438"/>
                    <a:pt x="0" y="4362408"/>
                    <a:pt x="0" y="1979615"/>
                  </a:cubicBezTo>
                  <a:cubicBezTo>
                    <a:pt x="0" y="1298817"/>
                    <a:pt x="137973" y="650245"/>
                    <a:pt x="387484" y="60335"/>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 name="Freeform: Shape 12"/>
            <p:cNvSpPr/>
            <p:nvPr userDrawn="1"/>
          </p:nvSpPr>
          <p:spPr>
            <a:xfrm>
              <a:off x="4235452" y="14283"/>
              <a:ext cx="7950856" cy="6848477"/>
            </a:xfrm>
            <a:custGeom>
              <a:avLst/>
              <a:gdLst>
                <a:gd name="connsiteX0" fmla="*/ 670161 w 7950856"/>
                <a:gd name="connsiteY0" fmla="*/ 0 h 6848477"/>
                <a:gd name="connsiteX1" fmla="*/ 7950856 w 7950856"/>
                <a:gd name="connsiteY1" fmla="*/ 0 h 6848477"/>
                <a:gd name="connsiteX2" fmla="*/ 7950856 w 7950856"/>
                <a:gd name="connsiteY2" fmla="*/ 6377072 h 6848477"/>
                <a:gd name="connsiteX3" fmla="*/ 7880935 w 7950856"/>
                <a:gd name="connsiteY3" fmla="*/ 6432019 h 6848477"/>
                <a:gd name="connsiteX4" fmla="*/ 7281074 w 7950856"/>
                <a:gd name="connsiteY4" fmla="*/ 6816471 h 6848477"/>
                <a:gd name="connsiteX5" fmla="*/ 7218584 w 7950856"/>
                <a:gd name="connsiteY5" fmla="*/ 6848477 h 6848477"/>
                <a:gd name="connsiteX6" fmla="*/ 2642964 w 7950856"/>
                <a:gd name="connsiteY6" fmla="*/ 6848477 h 6848477"/>
                <a:gd name="connsiteX7" fmla="*/ 2580474 w 7950856"/>
                <a:gd name="connsiteY7" fmla="*/ 6816471 h 6848477"/>
                <a:gd name="connsiteX8" fmla="*/ 0 w 7950856"/>
                <a:gd name="connsiteY8" fmla="*/ 2480814 h 6848477"/>
                <a:gd name="connsiteX9" fmla="*/ 595118 w 7950856"/>
                <a:gd name="connsiteY9" fmla="*/ 130514 h 6848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0856" h="6848477">
                  <a:moveTo>
                    <a:pt x="670161" y="0"/>
                  </a:moveTo>
                  <a:lnTo>
                    <a:pt x="7950856" y="0"/>
                  </a:lnTo>
                  <a:lnTo>
                    <a:pt x="7950856" y="6377072"/>
                  </a:lnTo>
                  <a:lnTo>
                    <a:pt x="7880935" y="6432019"/>
                  </a:lnTo>
                  <a:cubicBezTo>
                    <a:pt x="7691090" y="6573996"/>
                    <a:pt x="7490671" y="6702611"/>
                    <a:pt x="7281074" y="6816471"/>
                  </a:cubicBezTo>
                  <a:lnTo>
                    <a:pt x="7218584" y="6848477"/>
                  </a:lnTo>
                  <a:lnTo>
                    <a:pt x="2642964" y="6848477"/>
                  </a:lnTo>
                  <a:lnTo>
                    <a:pt x="2580474" y="6816471"/>
                  </a:lnTo>
                  <a:cubicBezTo>
                    <a:pt x="1043428" y="5981498"/>
                    <a:pt x="0" y="4353009"/>
                    <a:pt x="0" y="2480814"/>
                  </a:cubicBezTo>
                  <a:cubicBezTo>
                    <a:pt x="0" y="1629817"/>
                    <a:pt x="215584" y="829172"/>
                    <a:pt x="595118" y="130514"/>
                  </a:cubicBezTo>
                  <a:close/>
                </a:path>
              </a:pathLst>
            </a:custGeom>
            <a:solidFill>
              <a:schemeClr val="bg1"/>
            </a:solidFill>
            <a:ln>
              <a:noFill/>
            </a:ln>
            <a:effectLst>
              <a:outerShdw blurRad="1270000" dist="50800" dir="5400000" sx="94000" sy="94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Freeform: Shape 24"/>
            <p:cNvSpPr/>
            <p:nvPr userDrawn="1"/>
          </p:nvSpPr>
          <p:spPr>
            <a:xfrm>
              <a:off x="5410787" y="14276"/>
              <a:ext cx="6781209" cy="6831017"/>
            </a:xfrm>
            <a:custGeom>
              <a:avLst/>
              <a:gdLst>
                <a:gd name="connsiteX0" fmla="*/ 1706541 w 6781209"/>
                <a:gd name="connsiteY0" fmla="*/ 0 h 6831017"/>
                <a:gd name="connsiteX1" fmla="*/ 6781209 w 6781209"/>
                <a:gd name="connsiteY1" fmla="*/ 0 h 6831017"/>
                <a:gd name="connsiteX2" fmla="*/ 6781209 w 6781209"/>
                <a:gd name="connsiteY2" fmla="*/ 6831017 h 6831017"/>
                <a:gd name="connsiteX3" fmla="*/ 1383088 w 6781209"/>
                <a:gd name="connsiteY3" fmla="*/ 6831017 h 6831017"/>
                <a:gd name="connsiteX4" fmla="*/ 1337380 w 6781209"/>
                <a:gd name="connsiteY4" fmla="*/ 6787439 h 6831017"/>
                <a:gd name="connsiteX5" fmla="*/ 0 w 6781209"/>
                <a:gd name="connsiteY5" fmla="*/ 3558716 h 6831017"/>
                <a:gd name="connsiteX6" fmla="*/ 1661637 w 6781209"/>
                <a:gd name="connsiteY6" fmla="*/ 35287 h 683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1209" h="6831017">
                  <a:moveTo>
                    <a:pt x="1706541" y="0"/>
                  </a:moveTo>
                  <a:lnTo>
                    <a:pt x="6781209" y="0"/>
                  </a:lnTo>
                  <a:lnTo>
                    <a:pt x="6781209" y="6831017"/>
                  </a:lnTo>
                  <a:lnTo>
                    <a:pt x="1383088" y="6831017"/>
                  </a:lnTo>
                  <a:lnTo>
                    <a:pt x="1337380" y="6787439"/>
                  </a:lnTo>
                  <a:cubicBezTo>
                    <a:pt x="511078" y="5961136"/>
                    <a:pt x="0" y="4819610"/>
                    <a:pt x="0" y="3558716"/>
                  </a:cubicBezTo>
                  <a:cubicBezTo>
                    <a:pt x="0" y="2140209"/>
                    <a:pt x="646833" y="872778"/>
                    <a:pt x="1661637" y="35287"/>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Shape 25"/>
            <p:cNvSpPr/>
            <p:nvPr userDrawn="1"/>
          </p:nvSpPr>
          <p:spPr>
            <a:xfrm>
              <a:off x="6419850" y="376233"/>
              <a:ext cx="5772148" cy="6469064"/>
            </a:xfrm>
            <a:custGeom>
              <a:avLst/>
              <a:gdLst>
                <a:gd name="connsiteX0" fmla="*/ 4566104 w 5772148"/>
                <a:gd name="connsiteY0" fmla="*/ 0 h 6469064"/>
                <a:gd name="connsiteX1" fmla="*/ 5707245 w 5772148"/>
                <a:gd name="connsiteY1" fmla="*/ 143753 h 6469064"/>
                <a:gd name="connsiteX2" fmla="*/ 5772148 w 5772148"/>
                <a:gd name="connsiteY2" fmla="*/ 162184 h 6469064"/>
                <a:gd name="connsiteX3" fmla="*/ 5772148 w 5772148"/>
                <a:gd name="connsiteY3" fmla="*/ 6469064 h 6469064"/>
                <a:gd name="connsiteX4" fmla="*/ 415621 w 5772148"/>
                <a:gd name="connsiteY4" fmla="*/ 6469064 h 6469064"/>
                <a:gd name="connsiteX5" fmla="*/ 358827 w 5772148"/>
                <a:gd name="connsiteY5" fmla="*/ 6343438 h 6469064"/>
                <a:gd name="connsiteX6" fmla="*/ 0 w 5772148"/>
                <a:gd name="connsiteY6" fmla="*/ 4566104 h 6469064"/>
                <a:gd name="connsiteX7" fmla="*/ 4566104 w 5772148"/>
                <a:gd name="connsiteY7" fmla="*/ 0 h 646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2148" h="6469064">
                  <a:moveTo>
                    <a:pt x="4566104" y="0"/>
                  </a:moveTo>
                  <a:cubicBezTo>
                    <a:pt x="4960134" y="0"/>
                    <a:pt x="5342506" y="49910"/>
                    <a:pt x="5707245" y="143753"/>
                  </a:cubicBezTo>
                  <a:lnTo>
                    <a:pt x="5772148" y="162184"/>
                  </a:lnTo>
                  <a:lnTo>
                    <a:pt x="5772148" y="6469064"/>
                  </a:lnTo>
                  <a:lnTo>
                    <a:pt x="415621" y="6469064"/>
                  </a:lnTo>
                  <a:lnTo>
                    <a:pt x="358827" y="6343438"/>
                  </a:lnTo>
                  <a:cubicBezTo>
                    <a:pt x="127770" y="5797157"/>
                    <a:pt x="0" y="5196552"/>
                    <a:pt x="0" y="4566104"/>
                  </a:cubicBezTo>
                  <a:cubicBezTo>
                    <a:pt x="0" y="2044315"/>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 name="Freeform: Shape 26"/>
            <p:cNvSpPr/>
            <p:nvPr userDrawn="1"/>
          </p:nvSpPr>
          <p:spPr>
            <a:xfrm>
              <a:off x="6805655" y="2050379"/>
              <a:ext cx="5386344" cy="4794920"/>
            </a:xfrm>
            <a:custGeom>
              <a:avLst/>
              <a:gdLst>
                <a:gd name="connsiteX0" fmla="*/ 4566104 w 5386344"/>
                <a:gd name="connsiteY0" fmla="*/ 0 h 4794920"/>
                <a:gd name="connsiteX1" fmla="*/ 5261477 w 5386344"/>
                <a:gd name="connsiteY1" fmla="*/ 52612 h 4794920"/>
                <a:gd name="connsiteX2" fmla="*/ 5386344 w 5386344"/>
                <a:gd name="connsiteY2" fmla="*/ 74911 h 4794920"/>
                <a:gd name="connsiteX3" fmla="*/ 5386344 w 5386344"/>
                <a:gd name="connsiteY3" fmla="*/ 4794920 h 4794920"/>
                <a:gd name="connsiteX4" fmla="*/ 5786 w 5386344"/>
                <a:gd name="connsiteY4" fmla="*/ 4794920 h 4794920"/>
                <a:gd name="connsiteX5" fmla="*/ 0 w 5386344"/>
                <a:gd name="connsiteY5" fmla="*/ 4566104 h 4794920"/>
                <a:gd name="connsiteX6" fmla="*/ 4566104 w 5386344"/>
                <a:gd name="connsiteY6" fmla="*/ 0 h 479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86344" h="4794920">
                  <a:moveTo>
                    <a:pt x="4566104" y="0"/>
                  </a:moveTo>
                  <a:cubicBezTo>
                    <a:pt x="4802522" y="0"/>
                    <a:pt x="5034743" y="17968"/>
                    <a:pt x="5261477" y="52612"/>
                  </a:cubicBezTo>
                  <a:lnTo>
                    <a:pt x="5386344" y="74911"/>
                  </a:lnTo>
                  <a:lnTo>
                    <a:pt x="5386344" y="4794920"/>
                  </a:lnTo>
                  <a:lnTo>
                    <a:pt x="5786" y="4794920"/>
                  </a:lnTo>
                  <a:lnTo>
                    <a:pt x="0" y="4566104"/>
                  </a:lnTo>
                  <a:cubicBezTo>
                    <a:pt x="0" y="2044314"/>
                    <a:pt x="2044314" y="0"/>
                    <a:pt x="4566104"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Freeform: Shape 27"/>
            <p:cNvSpPr/>
            <p:nvPr userDrawn="1"/>
          </p:nvSpPr>
          <p:spPr>
            <a:xfrm>
              <a:off x="6855082" y="3876925"/>
              <a:ext cx="5336918" cy="2968374"/>
            </a:xfrm>
            <a:custGeom>
              <a:avLst/>
              <a:gdLst>
                <a:gd name="connsiteX0" fmla="*/ 4278092 w 5336918"/>
                <a:gd name="connsiteY0" fmla="*/ 0 h 2968374"/>
                <a:gd name="connsiteX1" fmla="*/ 5198322 w 5336918"/>
                <a:gd name="connsiteY1" fmla="*/ 92767 h 2968374"/>
                <a:gd name="connsiteX2" fmla="*/ 5336918 w 5336918"/>
                <a:gd name="connsiteY2" fmla="*/ 124755 h 2968374"/>
                <a:gd name="connsiteX3" fmla="*/ 5336918 w 5336918"/>
                <a:gd name="connsiteY3" fmla="*/ 2968374 h 2968374"/>
                <a:gd name="connsiteX4" fmla="*/ 0 w 5336918"/>
                <a:gd name="connsiteY4" fmla="*/ 2968374 h 2968374"/>
                <a:gd name="connsiteX5" fmla="*/ 70816 w 5336918"/>
                <a:gd name="connsiteY5" fmla="*/ 2788771 h 2968374"/>
                <a:gd name="connsiteX6" fmla="*/ 4278092 w 5336918"/>
                <a:gd name="connsiteY6" fmla="*/ 0 h 2968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36918" h="2968374">
                  <a:moveTo>
                    <a:pt x="4278092" y="0"/>
                  </a:moveTo>
                  <a:cubicBezTo>
                    <a:pt x="4593316" y="0"/>
                    <a:pt x="4901079" y="31943"/>
                    <a:pt x="5198322" y="92767"/>
                  </a:cubicBezTo>
                  <a:lnTo>
                    <a:pt x="5336918" y="124755"/>
                  </a:lnTo>
                  <a:lnTo>
                    <a:pt x="5336918" y="2968374"/>
                  </a:lnTo>
                  <a:lnTo>
                    <a:pt x="0" y="2968374"/>
                  </a:lnTo>
                  <a:lnTo>
                    <a:pt x="70816" y="2788771"/>
                  </a:lnTo>
                  <a:cubicBezTo>
                    <a:pt x="763988" y="1149927"/>
                    <a:pt x="2386750" y="0"/>
                    <a:pt x="4278092"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Freeform: Shape 28"/>
            <p:cNvSpPr/>
            <p:nvPr userDrawn="1"/>
          </p:nvSpPr>
          <p:spPr>
            <a:xfrm>
              <a:off x="6879782" y="5437636"/>
              <a:ext cx="5312218" cy="1407664"/>
            </a:xfrm>
            <a:custGeom>
              <a:avLst/>
              <a:gdLst>
                <a:gd name="connsiteX0" fmla="*/ 3292600 w 5312218"/>
                <a:gd name="connsiteY0" fmla="*/ 0 h 1407664"/>
                <a:gd name="connsiteX1" fmla="*/ 5272195 w 5312218"/>
                <a:gd name="connsiteY1" fmla="*/ 450268 h 1407664"/>
                <a:gd name="connsiteX2" fmla="*/ 5312218 w 5312218"/>
                <a:gd name="connsiteY2" fmla="*/ 470766 h 1407664"/>
                <a:gd name="connsiteX3" fmla="*/ 5312218 w 5312218"/>
                <a:gd name="connsiteY3" fmla="*/ 1407664 h 1407664"/>
                <a:gd name="connsiteX4" fmla="*/ 0 w 5312218"/>
                <a:gd name="connsiteY4" fmla="*/ 1407664 h 1407664"/>
                <a:gd name="connsiteX5" fmla="*/ 63877 w 5312218"/>
                <a:gd name="connsiteY5" fmla="*/ 1337381 h 1407664"/>
                <a:gd name="connsiteX6" fmla="*/ 3292600 w 5312218"/>
                <a:gd name="connsiteY6" fmla="*/ 0 h 140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2218" h="1407664">
                  <a:moveTo>
                    <a:pt x="3292600" y="0"/>
                  </a:moveTo>
                  <a:cubicBezTo>
                    <a:pt x="4001853" y="0"/>
                    <a:pt x="4673338" y="161709"/>
                    <a:pt x="5272195" y="450268"/>
                  </a:cubicBezTo>
                  <a:lnTo>
                    <a:pt x="5312218" y="470766"/>
                  </a:lnTo>
                  <a:lnTo>
                    <a:pt x="5312218" y="1407664"/>
                  </a:lnTo>
                  <a:lnTo>
                    <a:pt x="0" y="1407664"/>
                  </a:lnTo>
                  <a:lnTo>
                    <a:pt x="63877" y="1337381"/>
                  </a:lnTo>
                  <a:cubicBezTo>
                    <a:pt x="890179" y="511079"/>
                    <a:pt x="2031705" y="0"/>
                    <a:pt x="3292600" y="0"/>
                  </a:cubicBezTo>
                  <a:close/>
                </a:path>
              </a:pathLst>
            </a:custGeom>
            <a:solidFill>
              <a:schemeClr val="bg1"/>
            </a:solidFill>
            <a:ln>
              <a:noFill/>
            </a:ln>
            <a:effectLst>
              <a:outerShdw blurRad="1270000" dist="38100" dir="10800000" algn="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6" name="Picture Placeholder 15"/>
          <p:cNvSpPr>
            <a:spLocks noGrp="1"/>
          </p:cNvSpPr>
          <p:nvPr>
            <p:ph type="pic" sz="quarter" idx="10" hasCustomPrompt="1"/>
          </p:nvPr>
        </p:nvSpPr>
        <p:spPr>
          <a:xfrm>
            <a:off x="-636282" y="-409244"/>
            <a:ext cx="7403837" cy="7669875"/>
          </a:xfrm>
          <a:custGeom>
            <a:avLst/>
            <a:gdLst>
              <a:gd name="connsiteX0" fmla="*/ 1098598 w 6677344"/>
              <a:gd name="connsiteY0" fmla="*/ 0 h 6917277"/>
              <a:gd name="connsiteX1" fmla="*/ 1114087 w 6677344"/>
              <a:gd name="connsiteY1" fmla="*/ 0 h 6917277"/>
              <a:gd name="connsiteX2" fmla="*/ 1131087 w 6677344"/>
              <a:gd name="connsiteY2" fmla="*/ 378 h 6917277"/>
              <a:gd name="connsiteX3" fmla="*/ 1149599 w 6677344"/>
              <a:gd name="connsiteY3" fmla="*/ 756 h 6917277"/>
              <a:gd name="connsiteX4" fmla="*/ 1189266 w 6677344"/>
              <a:gd name="connsiteY4" fmla="*/ 3022 h 6917277"/>
              <a:gd name="connsiteX5" fmla="*/ 1232334 w 6677344"/>
              <a:gd name="connsiteY5" fmla="*/ 6423 h 6917277"/>
              <a:gd name="connsiteX6" fmla="*/ 1277290 w 6677344"/>
              <a:gd name="connsiteY6" fmla="*/ 10200 h 6917277"/>
              <a:gd name="connsiteX7" fmla="*/ 1323758 w 6677344"/>
              <a:gd name="connsiteY7" fmla="*/ 15112 h 6917277"/>
              <a:gd name="connsiteX8" fmla="*/ 1370225 w 6677344"/>
              <a:gd name="connsiteY8" fmla="*/ 20401 h 6917277"/>
              <a:gd name="connsiteX9" fmla="*/ 1416315 w 6677344"/>
              <a:gd name="connsiteY9" fmla="*/ 26067 h 6917277"/>
              <a:gd name="connsiteX10" fmla="*/ 1460138 w 6677344"/>
              <a:gd name="connsiteY10" fmla="*/ 31734 h 6917277"/>
              <a:gd name="connsiteX11" fmla="*/ 1501694 w 6677344"/>
              <a:gd name="connsiteY11" fmla="*/ 37023 h 6917277"/>
              <a:gd name="connsiteX12" fmla="*/ 1539473 w 6677344"/>
              <a:gd name="connsiteY12" fmla="*/ 42312 h 6917277"/>
              <a:gd name="connsiteX13" fmla="*/ 1572340 w 6677344"/>
              <a:gd name="connsiteY13" fmla="*/ 47224 h 6917277"/>
              <a:gd name="connsiteX14" fmla="*/ 1599540 w 6677344"/>
              <a:gd name="connsiteY14" fmla="*/ 51379 h 6917277"/>
              <a:gd name="connsiteX15" fmla="*/ 1619563 w 6677344"/>
              <a:gd name="connsiteY15" fmla="*/ 55157 h 6917277"/>
              <a:gd name="connsiteX16" fmla="*/ 1662253 w 6677344"/>
              <a:gd name="connsiteY16" fmla="*/ 63468 h 6917277"/>
              <a:gd name="connsiteX17" fmla="*/ 1704187 w 6677344"/>
              <a:gd name="connsiteY17" fmla="*/ 72157 h 6917277"/>
              <a:gd name="connsiteX18" fmla="*/ 1746499 w 6677344"/>
              <a:gd name="connsiteY18" fmla="*/ 81224 h 6917277"/>
              <a:gd name="connsiteX19" fmla="*/ 1788811 w 6677344"/>
              <a:gd name="connsiteY19" fmla="*/ 90669 h 6917277"/>
              <a:gd name="connsiteX20" fmla="*/ 1830745 w 6677344"/>
              <a:gd name="connsiteY20" fmla="*/ 100869 h 6917277"/>
              <a:gd name="connsiteX21" fmla="*/ 1873057 w 6677344"/>
              <a:gd name="connsiteY21" fmla="*/ 111447 h 6917277"/>
              <a:gd name="connsiteX22" fmla="*/ 1914991 w 6677344"/>
              <a:gd name="connsiteY22" fmla="*/ 122403 h 6917277"/>
              <a:gd name="connsiteX23" fmla="*/ 1957302 w 6677344"/>
              <a:gd name="connsiteY23" fmla="*/ 134114 h 6917277"/>
              <a:gd name="connsiteX24" fmla="*/ 1999237 w 6677344"/>
              <a:gd name="connsiteY24" fmla="*/ 145826 h 6917277"/>
              <a:gd name="connsiteX25" fmla="*/ 2041549 w 6677344"/>
              <a:gd name="connsiteY25" fmla="*/ 157915 h 6917277"/>
              <a:gd name="connsiteX26" fmla="*/ 2083483 w 6677344"/>
              <a:gd name="connsiteY26" fmla="*/ 170382 h 6917277"/>
              <a:gd name="connsiteX27" fmla="*/ 2125417 w 6677344"/>
              <a:gd name="connsiteY27" fmla="*/ 183227 h 6917277"/>
              <a:gd name="connsiteX28" fmla="*/ 2167351 w 6677344"/>
              <a:gd name="connsiteY28" fmla="*/ 196827 h 6917277"/>
              <a:gd name="connsiteX29" fmla="*/ 2209285 w 6677344"/>
              <a:gd name="connsiteY29" fmla="*/ 210050 h 6917277"/>
              <a:gd name="connsiteX30" fmla="*/ 2251219 w 6677344"/>
              <a:gd name="connsiteY30" fmla="*/ 224028 h 6917277"/>
              <a:gd name="connsiteX31" fmla="*/ 2293153 w 6677344"/>
              <a:gd name="connsiteY31" fmla="*/ 238384 h 6917277"/>
              <a:gd name="connsiteX32" fmla="*/ 2334709 w 6677344"/>
              <a:gd name="connsiteY32" fmla="*/ 252362 h 6917277"/>
              <a:gd name="connsiteX33" fmla="*/ 2376266 w 6677344"/>
              <a:gd name="connsiteY33" fmla="*/ 267095 h 6917277"/>
              <a:gd name="connsiteX34" fmla="*/ 2417822 w 6677344"/>
              <a:gd name="connsiteY34" fmla="*/ 282207 h 6917277"/>
              <a:gd name="connsiteX35" fmla="*/ 2458623 w 6677344"/>
              <a:gd name="connsiteY35" fmla="*/ 297318 h 6917277"/>
              <a:gd name="connsiteX36" fmla="*/ 2500179 w 6677344"/>
              <a:gd name="connsiteY36" fmla="*/ 312430 h 6917277"/>
              <a:gd name="connsiteX37" fmla="*/ 2541358 w 6677344"/>
              <a:gd name="connsiteY37" fmla="*/ 328297 h 6917277"/>
              <a:gd name="connsiteX38" fmla="*/ 2582536 w 6677344"/>
              <a:gd name="connsiteY38" fmla="*/ 344164 h 6917277"/>
              <a:gd name="connsiteX39" fmla="*/ 2622959 w 6677344"/>
              <a:gd name="connsiteY39" fmla="*/ 360031 h 6917277"/>
              <a:gd name="connsiteX40" fmla="*/ 2704183 w 6677344"/>
              <a:gd name="connsiteY40" fmla="*/ 392143 h 6917277"/>
              <a:gd name="connsiteX41" fmla="*/ 2784651 w 6677344"/>
              <a:gd name="connsiteY41" fmla="*/ 425010 h 6917277"/>
              <a:gd name="connsiteX42" fmla="*/ 2864742 w 6677344"/>
              <a:gd name="connsiteY42" fmla="*/ 458256 h 6917277"/>
              <a:gd name="connsiteX43" fmla="*/ 2943321 w 6677344"/>
              <a:gd name="connsiteY43" fmla="*/ 491501 h 6917277"/>
              <a:gd name="connsiteX44" fmla="*/ 2956165 w 6677344"/>
              <a:gd name="connsiteY44" fmla="*/ 496790 h 6917277"/>
              <a:gd name="connsiteX45" fmla="*/ 2970143 w 6677344"/>
              <a:gd name="connsiteY45" fmla="*/ 502457 h 6917277"/>
              <a:gd name="connsiteX46" fmla="*/ 2984877 w 6677344"/>
              <a:gd name="connsiteY46" fmla="*/ 508123 h 6917277"/>
              <a:gd name="connsiteX47" fmla="*/ 2999610 w 6677344"/>
              <a:gd name="connsiteY47" fmla="*/ 513790 h 6917277"/>
              <a:gd name="connsiteX48" fmla="*/ 3013966 w 6677344"/>
              <a:gd name="connsiteY48" fmla="*/ 519835 h 6917277"/>
              <a:gd name="connsiteX49" fmla="*/ 3027566 w 6677344"/>
              <a:gd name="connsiteY49" fmla="*/ 525879 h 6917277"/>
              <a:gd name="connsiteX50" fmla="*/ 3040034 w 6677344"/>
              <a:gd name="connsiteY50" fmla="*/ 532302 h 6917277"/>
              <a:gd name="connsiteX51" fmla="*/ 3051745 w 6677344"/>
              <a:gd name="connsiteY51" fmla="*/ 538724 h 6917277"/>
              <a:gd name="connsiteX52" fmla="*/ 3060812 w 6677344"/>
              <a:gd name="connsiteY52" fmla="*/ 541369 h 6917277"/>
              <a:gd name="connsiteX53" fmla="*/ 3071012 w 6677344"/>
              <a:gd name="connsiteY53" fmla="*/ 544769 h 6917277"/>
              <a:gd name="connsiteX54" fmla="*/ 3081212 w 6677344"/>
              <a:gd name="connsiteY54" fmla="*/ 548169 h 6917277"/>
              <a:gd name="connsiteX55" fmla="*/ 3091790 w 6677344"/>
              <a:gd name="connsiteY55" fmla="*/ 551947 h 6917277"/>
              <a:gd name="connsiteX56" fmla="*/ 3113701 w 6677344"/>
              <a:gd name="connsiteY56" fmla="*/ 561014 h 6917277"/>
              <a:gd name="connsiteX57" fmla="*/ 3135613 w 6677344"/>
              <a:gd name="connsiteY57" fmla="*/ 570836 h 6917277"/>
              <a:gd name="connsiteX58" fmla="*/ 3158280 w 6677344"/>
              <a:gd name="connsiteY58" fmla="*/ 580659 h 6917277"/>
              <a:gd name="connsiteX59" fmla="*/ 3179814 w 6677344"/>
              <a:gd name="connsiteY59" fmla="*/ 590103 h 6917277"/>
              <a:gd name="connsiteX60" fmla="*/ 3200592 w 6677344"/>
              <a:gd name="connsiteY60" fmla="*/ 599548 h 6917277"/>
              <a:gd name="connsiteX61" fmla="*/ 3219859 w 6677344"/>
              <a:gd name="connsiteY61" fmla="*/ 607481 h 6917277"/>
              <a:gd name="connsiteX62" fmla="*/ 3248948 w 6677344"/>
              <a:gd name="connsiteY62" fmla="*/ 619571 h 6917277"/>
              <a:gd name="connsiteX63" fmla="*/ 3278793 w 6677344"/>
              <a:gd name="connsiteY63" fmla="*/ 632038 h 6917277"/>
              <a:gd name="connsiteX64" fmla="*/ 3309016 w 6677344"/>
              <a:gd name="connsiteY64" fmla="*/ 644882 h 6917277"/>
              <a:gd name="connsiteX65" fmla="*/ 3339617 w 6677344"/>
              <a:gd name="connsiteY65" fmla="*/ 658483 h 6917277"/>
              <a:gd name="connsiteX66" fmla="*/ 3370973 w 6677344"/>
              <a:gd name="connsiteY66" fmla="*/ 672461 h 6917277"/>
              <a:gd name="connsiteX67" fmla="*/ 3402329 w 6677344"/>
              <a:gd name="connsiteY67" fmla="*/ 686061 h 6917277"/>
              <a:gd name="connsiteX68" fmla="*/ 3434441 w 6677344"/>
              <a:gd name="connsiteY68" fmla="*/ 700795 h 6917277"/>
              <a:gd name="connsiteX69" fmla="*/ 3465797 w 6677344"/>
              <a:gd name="connsiteY69" fmla="*/ 715151 h 6917277"/>
              <a:gd name="connsiteX70" fmla="*/ 3497531 w 6677344"/>
              <a:gd name="connsiteY70" fmla="*/ 729884 h 6917277"/>
              <a:gd name="connsiteX71" fmla="*/ 3528509 w 6677344"/>
              <a:gd name="connsiteY71" fmla="*/ 744618 h 6917277"/>
              <a:gd name="connsiteX72" fmla="*/ 3559865 w 6677344"/>
              <a:gd name="connsiteY72" fmla="*/ 759352 h 6917277"/>
              <a:gd name="connsiteX73" fmla="*/ 3590466 w 6677344"/>
              <a:gd name="connsiteY73" fmla="*/ 773330 h 6917277"/>
              <a:gd name="connsiteX74" fmla="*/ 3620311 w 6677344"/>
              <a:gd name="connsiteY74" fmla="*/ 788063 h 6917277"/>
              <a:gd name="connsiteX75" fmla="*/ 3649400 w 6677344"/>
              <a:gd name="connsiteY75" fmla="*/ 802419 h 6917277"/>
              <a:gd name="connsiteX76" fmla="*/ 3677734 w 6677344"/>
              <a:gd name="connsiteY76" fmla="*/ 816775 h 6917277"/>
              <a:gd name="connsiteX77" fmla="*/ 3704935 w 6677344"/>
              <a:gd name="connsiteY77" fmla="*/ 830376 h 6917277"/>
              <a:gd name="connsiteX78" fmla="*/ 3744224 w 6677344"/>
              <a:gd name="connsiteY78" fmla="*/ 850398 h 6917277"/>
              <a:gd name="connsiteX79" fmla="*/ 3783514 w 6677344"/>
              <a:gd name="connsiteY79" fmla="*/ 870799 h 6917277"/>
              <a:gd name="connsiteX80" fmla="*/ 3823181 w 6677344"/>
              <a:gd name="connsiteY80" fmla="*/ 891199 h 6917277"/>
              <a:gd name="connsiteX81" fmla="*/ 3862093 w 6677344"/>
              <a:gd name="connsiteY81" fmla="*/ 911600 h 6917277"/>
              <a:gd name="connsiteX82" fmla="*/ 3901005 w 6677344"/>
              <a:gd name="connsiteY82" fmla="*/ 932378 h 6917277"/>
              <a:gd name="connsiteX83" fmla="*/ 3939161 w 6677344"/>
              <a:gd name="connsiteY83" fmla="*/ 953156 h 6917277"/>
              <a:gd name="connsiteX84" fmla="*/ 3977695 w 6677344"/>
              <a:gd name="connsiteY84" fmla="*/ 974312 h 6917277"/>
              <a:gd name="connsiteX85" fmla="*/ 4016229 w 6677344"/>
              <a:gd name="connsiteY85" fmla="*/ 995468 h 6917277"/>
              <a:gd name="connsiteX86" fmla="*/ 4054385 w 6677344"/>
              <a:gd name="connsiteY86" fmla="*/ 1017002 h 6917277"/>
              <a:gd name="connsiteX87" fmla="*/ 4091786 w 6677344"/>
              <a:gd name="connsiteY87" fmla="*/ 1038536 h 6917277"/>
              <a:gd name="connsiteX88" fmla="*/ 4129187 w 6677344"/>
              <a:gd name="connsiteY88" fmla="*/ 1060070 h 6917277"/>
              <a:gd name="connsiteX89" fmla="*/ 4166209 w 6677344"/>
              <a:gd name="connsiteY89" fmla="*/ 1081604 h 6917277"/>
              <a:gd name="connsiteX90" fmla="*/ 4202855 w 6677344"/>
              <a:gd name="connsiteY90" fmla="*/ 1103138 h 6917277"/>
              <a:gd name="connsiteX91" fmla="*/ 4239500 w 6677344"/>
              <a:gd name="connsiteY91" fmla="*/ 1125427 h 6917277"/>
              <a:gd name="connsiteX92" fmla="*/ 4275767 w 6677344"/>
              <a:gd name="connsiteY92" fmla="*/ 1147339 h 6917277"/>
              <a:gd name="connsiteX93" fmla="*/ 4310901 w 6677344"/>
              <a:gd name="connsiteY93" fmla="*/ 1170006 h 6917277"/>
              <a:gd name="connsiteX94" fmla="*/ 4347924 w 6677344"/>
              <a:gd name="connsiteY94" fmla="*/ 1193051 h 6917277"/>
              <a:gd name="connsiteX95" fmla="*/ 4384569 w 6677344"/>
              <a:gd name="connsiteY95" fmla="*/ 1216096 h 6917277"/>
              <a:gd name="connsiteX96" fmla="*/ 4420836 w 6677344"/>
              <a:gd name="connsiteY96" fmla="*/ 1239141 h 6917277"/>
              <a:gd name="connsiteX97" fmla="*/ 4457104 w 6677344"/>
              <a:gd name="connsiteY97" fmla="*/ 1261808 h 6917277"/>
              <a:gd name="connsiteX98" fmla="*/ 4492993 w 6677344"/>
              <a:gd name="connsiteY98" fmla="*/ 1285231 h 6917277"/>
              <a:gd name="connsiteX99" fmla="*/ 4528883 w 6677344"/>
              <a:gd name="connsiteY99" fmla="*/ 1308276 h 6917277"/>
              <a:gd name="connsiteX100" fmla="*/ 4564772 w 6677344"/>
              <a:gd name="connsiteY100" fmla="*/ 1331699 h 6917277"/>
              <a:gd name="connsiteX101" fmla="*/ 4600284 w 6677344"/>
              <a:gd name="connsiteY101" fmla="*/ 1355877 h 6917277"/>
              <a:gd name="connsiteX102" fmla="*/ 4637685 w 6677344"/>
              <a:gd name="connsiteY102" fmla="*/ 1380811 h 6917277"/>
              <a:gd name="connsiteX103" fmla="*/ 4674330 w 6677344"/>
              <a:gd name="connsiteY103" fmla="*/ 1406123 h 6917277"/>
              <a:gd name="connsiteX104" fmla="*/ 4710219 w 6677344"/>
              <a:gd name="connsiteY104" fmla="*/ 1430679 h 6917277"/>
              <a:gd name="connsiteX105" fmla="*/ 4744598 w 6677344"/>
              <a:gd name="connsiteY105" fmla="*/ 1455235 h 6917277"/>
              <a:gd name="connsiteX106" fmla="*/ 4778976 w 6677344"/>
              <a:gd name="connsiteY106" fmla="*/ 1479413 h 6917277"/>
              <a:gd name="connsiteX107" fmla="*/ 4812221 w 6677344"/>
              <a:gd name="connsiteY107" fmla="*/ 1503592 h 6917277"/>
              <a:gd name="connsiteX108" fmla="*/ 4845466 w 6677344"/>
              <a:gd name="connsiteY108" fmla="*/ 1527392 h 6917277"/>
              <a:gd name="connsiteX109" fmla="*/ 4878334 w 6677344"/>
              <a:gd name="connsiteY109" fmla="*/ 1551571 h 6917277"/>
              <a:gd name="connsiteX110" fmla="*/ 4910823 w 6677344"/>
              <a:gd name="connsiteY110" fmla="*/ 1575371 h 6917277"/>
              <a:gd name="connsiteX111" fmla="*/ 4943313 w 6677344"/>
              <a:gd name="connsiteY111" fmla="*/ 1599550 h 6917277"/>
              <a:gd name="connsiteX112" fmla="*/ 4976180 w 6677344"/>
              <a:gd name="connsiteY112" fmla="*/ 1624106 h 6917277"/>
              <a:gd name="connsiteX113" fmla="*/ 5009047 w 6677344"/>
              <a:gd name="connsiteY113" fmla="*/ 1648662 h 6917277"/>
              <a:gd name="connsiteX114" fmla="*/ 5042670 w 6677344"/>
              <a:gd name="connsiteY114" fmla="*/ 1673596 h 6917277"/>
              <a:gd name="connsiteX115" fmla="*/ 5076293 w 6677344"/>
              <a:gd name="connsiteY115" fmla="*/ 1698530 h 6917277"/>
              <a:gd name="connsiteX116" fmla="*/ 5110671 w 6677344"/>
              <a:gd name="connsiteY116" fmla="*/ 1724597 h 6917277"/>
              <a:gd name="connsiteX117" fmla="*/ 5146183 w 6677344"/>
              <a:gd name="connsiteY117" fmla="*/ 1750664 h 6917277"/>
              <a:gd name="connsiteX118" fmla="*/ 5179050 w 6677344"/>
              <a:gd name="connsiteY118" fmla="*/ 1775598 h 6917277"/>
              <a:gd name="connsiteX119" fmla="*/ 5212295 w 6677344"/>
              <a:gd name="connsiteY119" fmla="*/ 1801666 h 6917277"/>
              <a:gd name="connsiteX120" fmla="*/ 5245540 w 6677344"/>
              <a:gd name="connsiteY120" fmla="*/ 1828488 h 6917277"/>
              <a:gd name="connsiteX121" fmla="*/ 5278408 w 6677344"/>
              <a:gd name="connsiteY121" fmla="*/ 1855311 h 6917277"/>
              <a:gd name="connsiteX122" fmla="*/ 5310897 w 6677344"/>
              <a:gd name="connsiteY122" fmla="*/ 1881756 h 6917277"/>
              <a:gd name="connsiteX123" fmla="*/ 5343387 w 6677344"/>
              <a:gd name="connsiteY123" fmla="*/ 1908579 h 6917277"/>
              <a:gd name="connsiteX124" fmla="*/ 5375876 w 6677344"/>
              <a:gd name="connsiteY124" fmla="*/ 1934647 h 6917277"/>
              <a:gd name="connsiteX125" fmla="*/ 5407232 w 6677344"/>
              <a:gd name="connsiteY125" fmla="*/ 1959203 h 6917277"/>
              <a:gd name="connsiteX126" fmla="*/ 6036621 w 6677344"/>
              <a:gd name="connsiteY126" fmla="*/ 2513038 h 6917277"/>
              <a:gd name="connsiteX127" fmla="*/ 6048711 w 6677344"/>
              <a:gd name="connsiteY127" fmla="*/ 2524750 h 6917277"/>
              <a:gd name="connsiteX128" fmla="*/ 6060422 w 6677344"/>
              <a:gd name="connsiteY128" fmla="*/ 2536839 h 6917277"/>
              <a:gd name="connsiteX129" fmla="*/ 6071378 w 6677344"/>
              <a:gd name="connsiteY129" fmla="*/ 2548928 h 6917277"/>
              <a:gd name="connsiteX130" fmla="*/ 6081956 w 6677344"/>
              <a:gd name="connsiteY130" fmla="*/ 2561017 h 6917277"/>
              <a:gd name="connsiteX131" fmla="*/ 6092534 w 6677344"/>
              <a:gd name="connsiteY131" fmla="*/ 2573106 h 6917277"/>
              <a:gd name="connsiteX132" fmla="*/ 6102356 w 6677344"/>
              <a:gd name="connsiteY132" fmla="*/ 2584818 h 6917277"/>
              <a:gd name="connsiteX133" fmla="*/ 6112178 w 6677344"/>
              <a:gd name="connsiteY133" fmla="*/ 2596152 h 6917277"/>
              <a:gd name="connsiteX134" fmla="*/ 6122756 w 6677344"/>
              <a:gd name="connsiteY134" fmla="*/ 2606352 h 6917277"/>
              <a:gd name="connsiteX135" fmla="*/ 6152979 w 6677344"/>
              <a:gd name="connsiteY135" fmla="*/ 2636197 h 6917277"/>
              <a:gd name="connsiteX136" fmla="*/ 6185469 w 6677344"/>
              <a:gd name="connsiteY136" fmla="*/ 2669064 h 6917277"/>
              <a:gd name="connsiteX137" fmla="*/ 6219091 w 6677344"/>
              <a:gd name="connsiteY137" fmla="*/ 2703821 h 6917277"/>
              <a:gd name="connsiteX138" fmla="*/ 6252714 w 6677344"/>
              <a:gd name="connsiteY138" fmla="*/ 2740088 h 6917277"/>
              <a:gd name="connsiteX139" fmla="*/ 6286715 w 6677344"/>
              <a:gd name="connsiteY139" fmla="*/ 2776734 h 6917277"/>
              <a:gd name="connsiteX140" fmla="*/ 6318449 w 6677344"/>
              <a:gd name="connsiteY140" fmla="*/ 2813001 h 6917277"/>
              <a:gd name="connsiteX141" fmla="*/ 6333938 w 6677344"/>
              <a:gd name="connsiteY141" fmla="*/ 2830757 h 6917277"/>
              <a:gd name="connsiteX142" fmla="*/ 6348672 w 6677344"/>
              <a:gd name="connsiteY142" fmla="*/ 2848513 h 6917277"/>
              <a:gd name="connsiteX143" fmla="*/ 6363027 w 6677344"/>
              <a:gd name="connsiteY143" fmla="*/ 2865514 h 6917277"/>
              <a:gd name="connsiteX144" fmla="*/ 6375872 w 6677344"/>
              <a:gd name="connsiteY144" fmla="*/ 2881381 h 6917277"/>
              <a:gd name="connsiteX145" fmla="*/ 6406473 w 6677344"/>
              <a:gd name="connsiteY145" fmla="*/ 2919159 h 6917277"/>
              <a:gd name="connsiteX146" fmla="*/ 6433295 w 6677344"/>
              <a:gd name="connsiteY146" fmla="*/ 2952782 h 6917277"/>
              <a:gd name="connsiteX147" fmla="*/ 6445762 w 6677344"/>
              <a:gd name="connsiteY147" fmla="*/ 2968649 h 6917277"/>
              <a:gd name="connsiteX148" fmla="*/ 6457474 w 6677344"/>
              <a:gd name="connsiteY148" fmla="*/ 2984516 h 6917277"/>
              <a:gd name="connsiteX149" fmla="*/ 6468807 w 6677344"/>
              <a:gd name="connsiteY149" fmla="*/ 3000006 h 6917277"/>
              <a:gd name="connsiteX150" fmla="*/ 6480141 w 6677344"/>
              <a:gd name="connsiteY150" fmla="*/ 3015117 h 6917277"/>
              <a:gd name="connsiteX151" fmla="*/ 6491096 w 6677344"/>
              <a:gd name="connsiteY151" fmla="*/ 3030984 h 6917277"/>
              <a:gd name="connsiteX152" fmla="*/ 6501674 w 6677344"/>
              <a:gd name="connsiteY152" fmla="*/ 3047229 h 6917277"/>
              <a:gd name="connsiteX153" fmla="*/ 6512630 w 6677344"/>
              <a:gd name="connsiteY153" fmla="*/ 3063474 h 6917277"/>
              <a:gd name="connsiteX154" fmla="*/ 6523586 w 6677344"/>
              <a:gd name="connsiteY154" fmla="*/ 3080852 h 6917277"/>
              <a:gd name="connsiteX155" fmla="*/ 6534542 w 6677344"/>
              <a:gd name="connsiteY155" fmla="*/ 3098986 h 6917277"/>
              <a:gd name="connsiteX156" fmla="*/ 6546253 w 6677344"/>
              <a:gd name="connsiteY156" fmla="*/ 3118253 h 6917277"/>
              <a:gd name="connsiteX157" fmla="*/ 6558342 w 6677344"/>
              <a:gd name="connsiteY157" fmla="*/ 3139409 h 6917277"/>
              <a:gd name="connsiteX158" fmla="*/ 6571187 w 6677344"/>
              <a:gd name="connsiteY158" fmla="*/ 3161698 h 6917277"/>
              <a:gd name="connsiteX159" fmla="*/ 6579120 w 6677344"/>
              <a:gd name="connsiteY159" fmla="*/ 3176432 h 6917277"/>
              <a:gd name="connsiteX160" fmla="*/ 6587431 w 6677344"/>
              <a:gd name="connsiteY160" fmla="*/ 3194188 h 6917277"/>
              <a:gd name="connsiteX161" fmla="*/ 6596876 w 6677344"/>
              <a:gd name="connsiteY161" fmla="*/ 3213455 h 6917277"/>
              <a:gd name="connsiteX162" fmla="*/ 6606321 w 6677344"/>
              <a:gd name="connsiteY162" fmla="*/ 3234989 h 6917277"/>
              <a:gd name="connsiteX163" fmla="*/ 6616143 w 6677344"/>
              <a:gd name="connsiteY163" fmla="*/ 3258034 h 6917277"/>
              <a:gd name="connsiteX164" fmla="*/ 6625966 w 6677344"/>
              <a:gd name="connsiteY164" fmla="*/ 3282590 h 6917277"/>
              <a:gd name="connsiteX165" fmla="*/ 6635032 w 6677344"/>
              <a:gd name="connsiteY165" fmla="*/ 3308279 h 6917277"/>
              <a:gd name="connsiteX166" fmla="*/ 6644099 w 6677344"/>
              <a:gd name="connsiteY166" fmla="*/ 3333969 h 6917277"/>
              <a:gd name="connsiteX167" fmla="*/ 6652410 w 6677344"/>
              <a:gd name="connsiteY167" fmla="*/ 3360414 h 6917277"/>
              <a:gd name="connsiteX168" fmla="*/ 6659966 w 6677344"/>
              <a:gd name="connsiteY168" fmla="*/ 3386859 h 6917277"/>
              <a:gd name="connsiteX169" fmla="*/ 6662988 w 6677344"/>
              <a:gd name="connsiteY169" fmla="*/ 3399704 h 6917277"/>
              <a:gd name="connsiteX170" fmla="*/ 6666011 w 6677344"/>
              <a:gd name="connsiteY170" fmla="*/ 3412927 h 6917277"/>
              <a:gd name="connsiteX171" fmla="*/ 6669033 w 6677344"/>
              <a:gd name="connsiteY171" fmla="*/ 3425771 h 6917277"/>
              <a:gd name="connsiteX172" fmla="*/ 6671300 w 6677344"/>
              <a:gd name="connsiteY172" fmla="*/ 3438238 h 6917277"/>
              <a:gd name="connsiteX173" fmla="*/ 6673566 w 6677344"/>
              <a:gd name="connsiteY173" fmla="*/ 3450328 h 6917277"/>
              <a:gd name="connsiteX174" fmla="*/ 6675078 w 6677344"/>
              <a:gd name="connsiteY174" fmla="*/ 3462417 h 6917277"/>
              <a:gd name="connsiteX175" fmla="*/ 6676211 w 6677344"/>
              <a:gd name="connsiteY175" fmla="*/ 3474128 h 6917277"/>
              <a:gd name="connsiteX176" fmla="*/ 6676966 w 6677344"/>
              <a:gd name="connsiteY176" fmla="*/ 3485462 h 6917277"/>
              <a:gd name="connsiteX177" fmla="*/ 6677344 w 6677344"/>
              <a:gd name="connsiteY177" fmla="*/ 3496417 h 6917277"/>
              <a:gd name="connsiteX178" fmla="*/ 6677344 w 6677344"/>
              <a:gd name="connsiteY178" fmla="*/ 3506996 h 6917277"/>
              <a:gd name="connsiteX179" fmla="*/ 6676589 w 6677344"/>
              <a:gd name="connsiteY179" fmla="*/ 3516818 h 6917277"/>
              <a:gd name="connsiteX180" fmla="*/ 6675078 w 6677344"/>
              <a:gd name="connsiteY180" fmla="*/ 3526263 h 6917277"/>
              <a:gd name="connsiteX181" fmla="*/ 6671300 w 6677344"/>
              <a:gd name="connsiteY181" fmla="*/ 3547796 h 6917277"/>
              <a:gd name="connsiteX182" fmla="*/ 6667144 w 6677344"/>
              <a:gd name="connsiteY182" fmla="*/ 3568575 h 6917277"/>
              <a:gd name="connsiteX183" fmla="*/ 6662611 w 6677344"/>
              <a:gd name="connsiteY183" fmla="*/ 3589353 h 6917277"/>
              <a:gd name="connsiteX184" fmla="*/ 6657322 w 6677344"/>
              <a:gd name="connsiteY184" fmla="*/ 3608998 h 6917277"/>
              <a:gd name="connsiteX185" fmla="*/ 6652410 w 6677344"/>
              <a:gd name="connsiteY185" fmla="*/ 3629020 h 6917277"/>
              <a:gd name="connsiteX186" fmla="*/ 6646744 w 6677344"/>
              <a:gd name="connsiteY186" fmla="*/ 3648288 h 6917277"/>
              <a:gd name="connsiteX187" fmla="*/ 6640699 w 6677344"/>
              <a:gd name="connsiteY187" fmla="*/ 3667555 h 6917277"/>
              <a:gd name="connsiteX188" fmla="*/ 6634277 w 6677344"/>
              <a:gd name="connsiteY188" fmla="*/ 3686066 h 6917277"/>
              <a:gd name="connsiteX189" fmla="*/ 6627477 w 6677344"/>
              <a:gd name="connsiteY189" fmla="*/ 3704200 h 6917277"/>
              <a:gd name="connsiteX190" fmla="*/ 6620299 w 6677344"/>
              <a:gd name="connsiteY190" fmla="*/ 3722334 h 6917277"/>
              <a:gd name="connsiteX191" fmla="*/ 6613121 w 6677344"/>
              <a:gd name="connsiteY191" fmla="*/ 3740090 h 6917277"/>
              <a:gd name="connsiteX192" fmla="*/ 6605565 w 6677344"/>
              <a:gd name="connsiteY192" fmla="*/ 3757468 h 6917277"/>
              <a:gd name="connsiteX193" fmla="*/ 6597254 w 6677344"/>
              <a:gd name="connsiteY193" fmla="*/ 3774846 h 6917277"/>
              <a:gd name="connsiteX194" fmla="*/ 6589320 w 6677344"/>
              <a:gd name="connsiteY194" fmla="*/ 3791847 h 6917277"/>
              <a:gd name="connsiteX195" fmla="*/ 6580631 w 6677344"/>
              <a:gd name="connsiteY195" fmla="*/ 3808469 h 6917277"/>
              <a:gd name="connsiteX196" fmla="*/ 6571942 w 6677344"/>
              <a:gd name="connsiteY196" fmla="*/ 3825092 h 6917277"/>
              <a:gd name="connsiteX197" fmla="*/ 6562875 w 6677344"/>
              <a:gd name="connsiteY197" fmla="*/ 3841714 h 6917277"/>
              <a:gd name="connsiteX198" fmla="*/ 6553431 w 6677344"/>
              <a:gd name="connsiteY198" fmla="*/ 3857582 h 6917277"/>
              <a:gd name="connsiteX199" fmla="*/ 6543608 w 6677344"/>
              <a:gd name="connsiteY199" fmla="*/ 3873826 h 6917277"/>
              <a:gd name="connsiteX200" fmla="*/ 6533786 w 6677344"/>
              <a:gd name="connsiteY200" fmla="*/ 3889693 h 6917277"/>
              <a:gd name="connsiteX201" fmla="*/ 6523964 w 6677344"/>
              <a:gd name="connsiteY201" fmla="*/ 3905183 h 6917277"/>
              <a:gd name="connsiteX202" fmla="*/ 6513386 w 6677344"/>
              <a:gd name="connsiteY202" fmla="*/ 3921050 h 6917277"/>
              <a:gd name="connsiteX203" fmla="*/ 6503186 w 6677344"/>
              <a:gd name="connsiteY203" fmla="*/ 3936917 h 6917277"/>
              <a:gd name="connsiteX204" fmla="*/ 6492230 w 6677344"/>
              <a:gd name="connsiteY204" fmla="*/ 3952406 h 6917277"/>
              <a:gd name="connsiteX205" fmla="*/ 6470696 w 6677344"/>
              <a:gd name="connsiteY205" fmla="*/ 3983007 h 6917277"/>
              <a:gd name="connsiteX206" fmla="*/ 6447651 w 6677344"/>
              <a:gd name="connsiteY206" fmla="*/ 4014363 h 6917277"/>
              <a:gd name="connsiteX207" fmla="*/ 6424606 w 6677344"/>
              <a:gd name="connsiteY207" fmla="*/ 4044964 h 6917277"/>
              <a:gd name="connsiteX208" fmla="*/ 6400806 w 6677344"/>
              <a:gd name="connsiteY208" fmla="*/ 4075942 h 6917277"/>
              <a:gd name="connsiteX209" fmla="*/ 6387583 w 6677344"/>
              <a:gd name="connsiteY209" fmla="*/ 4092565 h 6917277"/>
              <a:gd name="connsiteX210" fmla="*/ 6374739 w 6677344"/>
              <a:gd name="connsiteY210" fmla="*/ 4108432 h 6917277"/>
              <a:gd name="connsiteX211" fmla="*/ 6367939 w 6677344"/>
              <a:gd name="connsiteY211" fmla="*/ 4116366 h 6917277"/>
              <a:gd name="connsiteX212" fmla="*/ 6360761 w 6677344"/>
              <a:gd name="connsiteY212" fmla="*/ 4123543 h 6917277"/>
              <a:gd name="connsiteX213" fmla="*/ 6353583 w 6677344"/>
              <a:gd name="connsiteY213" fmla="*/ 4131099 h 6917277"/>
              <a:gd name="connsiteX214" fmla="*/ 6345649 w 6677344"/>
              <a:gd name="connsiteY214" fmla="*/ 4137899 h 6917277"/>
              <a:gd name="connsiteX215" fmla="*/ 6341494 w 6677344"/>
              <a:gd name="connsiteY215" fmla="*/ 4143944 h 6917277"/>
              <a:gd name="connsiteX216" fmla="*/ 6332049 w 6677344"/>
              <a:gd name="connsiteY216" fmla="*/ 4154522 h 6917277"/>
              <a:gd name="connsiteX217" fmla="*/ 6318827 w 6677344"/>
              <a:gd name="connsiteY217" fmla="*/ 4169256 h 6917277"/>
              <a:gd name="connsiteX218" fmla="*/ 6301826 w 6677344"/>
              <a:gd name="connsiteY218" fmla="*/ 4187389 h 6917277"/>
              <a:gd name="connsiteX219" fmla="*/ 6282181 w 6677344"/>
              <a:gd name="connsiteY219" fmla="*/ 4208546 h 6917277"/>
              <a:gd name="connsiteX220" fmla="*/ 6260270 w 6677344"/>
              <a:gd name="connsiteY220" fmla="*/ 4231968 h 6917277"/>
              <a:gd name="connsiteX221" fmla="*/ 6236470 w 6677344"/>
              <a:gd name="connsiteY221" fmla="*/ 4256902 h 6917277"/>
              <a:gd name="connsiteX222" fmla="*/ 6211914 w 6677344"/>
              <a:gd name="connsiteY222" fmla="*/ 4282214 h 6917277"/>
              <a:gd name="connsiteX223" fmla="*/ 6186980 w 6677344"/>
              <a:gd name="connsiteY223" fmla="*/ 4307904 h 6917277"/>
              <a:gd name="connsiteX224" fmla="*/ 6162046 w 6677344"/>
              <a:gd name="connsiteY224" fmla="*/ 4333215 h 6917277"/>
              <a:gd name="connsiteX225" fmla="*/ 6138246 w 6677344"/>
              <a:gd name="connsiteY225" fmla="*/ 4357771 h 6917277"/>
              <a:gd name="connsiteX226" fmla="*/ 6116334 w 6677344"/>
              <a:gd name="connsiteY226" fmla="*/ 4380439 h 6917277"/>
              <a:gd name="connsiteX227" fmla="*/ 6095934 w 6677344"/>
              <a:gd name="connsiteY227" fmla="*/ 4400839 h 6917277"/>
              <a:gd name="connsiteX228" fmla="*/ 6078178 w 6677344"/>
              <a:gd name="connsiteY228" fmla="*/ 4418595 h 6917277"/>
              <a:gd name="connsiteX229" fmla="*/ 6064200 w 6677344"/>
              <a:gd name="connsiteY229" fmla="*/ 4432573 h 6917277"/>
              <a:gd name="connsiteX230" fmla="*/ 6054000 w 6677344"/>
              <a:gd name="connsiteY230" fmla="*/ 4442018 h 6917277"/>
              <a:gd name="connsiteX231" fmla="*/ 6041533 w 6677344"/>
              <a:gd name="connsiteY231" fmla="*/ 4454107 h 6917277"/>
              <a:gd name="connsiteX232" fmla="*/ 6029066 w 6677344"/>
              <a:gd name="connsiteY232" fmla="*/ 4466574 h 6917277"/>
              <a:gd name="connsiteX233" fmla="*/ 6016977 w 6677344"/>
              <a:gd name="connsiteY233" fmla="*/ 4477908 h 6917277"/>
              <a:gd name="connsiteX234" fmla="*/ 6004888 w 6677344"/>
              <a:gd name="connsiteY234" fmla="*/ 4489619 h 6917277"/>
              <a:gd name="connsiteX235" fmla="*/ 5992798 w 6677344"/>
              <a:gd name="connsiteY235" fmla="*/ 4501330 h 6917277"/>
              <a:gd name="connsiteX236" fmla="*/ 5980332 w 6677344"/>
              <a:gd name="connsiteY236" fmla="*/ 4513420 h 6917277"/>
              <a:gd name="connsiteX237" fmla="*/ 5968242 w 6677344"/>
              <a:gd name="connsiteY237" fmla="*/ 4525509 h 6917277"/>
              <a:gd name="connsiteX238" fmla="*/ 5955776 w 6677344"/>
              <a:gd name="connsiteY238" fmla="*/ 4538354 h 6917277"/>
              <a:gd name="connsiteX239" fmla="*/ 5876441 w 6677344"/>
              <a:gd name="connsiteY239" fmla="*/ 4609000 h 6917277"/>
              <a:gd name="connsiteX240" fmla="*/ 5868507 w 6677344"/>
              <a:gd name="connsiteY240" fmla="*/ 4616555 h 6917277"/>
              <a:gd name="connsiteX241" fmla="*/ 5863218 w 6677344"/>
              <a:gd name="connsiteY241" fmla="*/ 4621467 h 6917277"/>
              <a:gd name="connsiteX242" fmla="*/ 5858685 w 6677344"/>
              <a:gd name="connsiteY242" fmla="*/ 4626000 h 6917277"/>
              <a:gd name="connsiteX243" fmla="*/ 5850751 w 6677344"/>
              <a:gd name="connsiteY243" fmla="*/ 4632045 h 6917277"/>
              <a:gd name="connsiteX244" fmla="*/ 5837151 w 6677344"/>
              <a:gd name="connsiteY244" fmla="*/ 4643378 h 6917277"/>
              <a:gd name="connsiteX245" fmla="*/ 5819773 w 6677344"/>
              <a:gd name="connsiteY245" fmla="*/ 4657356 h 6917277"/>
              <a:gd name="connsiteX246" fmla="*/ 5800506 w 6677344"/>
              <a:gd name="connsiteY246" fmla="*/ 4673979 h 6917277"/>
              <a:gd name="connsiteX247" fmla="*/ 5779350 w 6677344"/>
              <a:gd name="connsiteY247" fmla="*/ 4692491 h 6917277"/>
              <a:gd name="connsiteX248" fmla="*/ 5756683 w 6677344"/>
              <a:gd name="connsiteY248" fmla="*/ 4712891 h 6917277"/>
              <a:gd name="connsiteX249" fmla="*/ 5732883 w 6677344"/>
              <a:gd name="connsiteY249" fmla="*/ 4733669 h 6917277"/>
              <a:gd name="connsiteX250" fmla="*/ 5708327 w 6677344"/>
              <a:gd name="connsiteY250" fmla="*/ 4755203 h 6917277"/>
              <a:gd name="connsiteX251" fmla="*/ 5683393 w 6677344"/>
              <a:gd name="connsiteY251" fmla="*/ 4777115 h 6917277"/>
              <a:gd name="connsiteX252" fmla="*/ 5658837 w 6677344"/>
              <a:gd name="connsiteY252" fmla="*/ 4798271 h 6917277"/>
              <a:gd name="connsiteX253" fmla="*/ 5635414 w 6677344"/>
              <a:gd name="connsiteY253" fmla="*/ 4819049 h 6917277"/>
              <a:gd name="connsiteX254" fmla="*/ 5612747 w 6677344"/>
              <a:gd name="connsiteY254" fmla="*/ 4838316 h 6917277"/>
              <a:gd name="connsiteX255" fmla="*/ 5591969 w 6677344"/>
              <a:gd name="connsiteY255" fmla="*/ 4856072 h 6917277"/>
              <a:gd name="connsiteX256" fmla="*/ 5572702 w 6677344"/>
              <a:gd name="connsiteY256" fmla="*/ 4871562 h 6917277"/>
              <a:gd name="connsiteX257" fmla="*/ 5556457 w 6677344"/>
              <a:gd name="connsiteY257" fmla="*/ 4884028 h 6917277"/>
              <a:gd name="connsiteX258" fmla="*/ 5549657 w 6677344"/>
              <a:gd name="connsiteY258" fmla="*/ 4889318 h 6917277"/>
              <a:gd name="connsiteX259" fmla="*/ 5543235 w 6677344"/>
              <a:gd name="connsiteY259" fmla="*/ 4893851 h 6917277"/>
              <a:gd name="connsiteX260" fmla="*/ 5537568 w 6677344"/>
              <a:gd name="connsiteY260" fmla="*/ 4897251 h 6917277"/>
              <a:gd name="connsiteX261" fmla="*/ 5532657 w 6677344"/>
              <a:gd name="connsiteY261" fmla="*/ 4899896 h 6917277"/>
              <a:gd name="connsiteX262" fmla="*/ 5528501 w 6677344"/>
              <a:gd name="connsiteY262" fmla="*/ 4904429 h 6917277"/>
              <a:gd name="connsiteX263" fmla="*/ 5521323 w 6677344"/>
              <a:gd name="connsiteY263" fmla="*/ 4911229 h 6917277"/>
              <a:gd name="connsiteX264" fmla="*/ 5511879 w 6677344"/>
              <a:gd name="connsiteY264" fmla="*/ 4919540 h 6917277"/>
              <a:gd name="connsiteX265" fmla="*/ 5500167 w 6677344"/>
              <a:gd name="connsiteY265" fmla="*/ 4929363 h 6917277"/>
              <a:gd name="connsiteX266" fmla="*/ 5470700 w 6677344"/>
              <a:gd name="connsiteY266" fmla="*/ 4953541 h 6917277"/>
              <a:gd name="connsiteX267" fmla="*/ 5434433 w 6677344"/>
              <a:gd name="connsiteY267" fmla="*/ 4983009 h 6917277"/>
              <a:gd name="connsiteX268" fmla="*/ 5392499 w 6677344"/>
              <a:gd name="connsiteY268" fmla="*/ 5016254 h 6917277"/>
              <a:gd name="connsiteX269" fmla="*/ 5346787 w 6677344"/>
              <a:gd name="connsiteY269" fmla="*/ 5052521 h 6917277"/>
              <a:gd name="connsiteX270" fmla="*/ 5298052 w 6677344"/>
              <a:gd name="connsiteY270" fmla="*/ 5090678 h 6917277"/>
              <a:gd name="connsiteX271" fmla="*/ 5247807 w 6677344"/>
              <a:gd name="connsiteY271" fmla="*/ 5129590 h 6917277"/>
              <a:gd name="connsiteX272" fmla="*/ 5197562 w 6677344"/>
              <a:gd name="connsiteY272" fmla="*/ 5168124 h 6917277"/>
              <a:gd name="connsiteX273" fmla="*/ 5148450 w 6677344"/>
              <a:gd name="connsiteY273" fmla="*/ 5205525 h 6917277"/>
              <a:gd name="connsiteX274" fmla="*/ 5101982 w 6677344"/>
              <a:gd name="connsiteY274" fmla="*/ 5241037 h 6917277"/>
              <a:gd name="connsiteX275" fmla="*/ 5059293 w 6677344"/>
              <a:gd name="connsiteY275" fmla="*/ 5273149 h 6917277"/>
              <a:gd name="connsiteX276" fmla="*/ 5022270 w 6677344"/>
              <a:gd name="connsiteY276" fmla="*/ 5300350 h 6917277"/>
              <a:gd name="connsiteX277" fmla="*/ 4991291 w 6677344"/>
              <a:gd name="connsiteY277" fmla="*/ 5322261 h 6917277"/>
              <a:gd name="connsiteX278" fmla="*/ 4978824 w 6677344"/>
              <a:gd name="connsiteY278" fmla="*/ 5331328 h 6917277"/>
              <a:gd name="connsiteX279" fmla="*/ 4968624 w 6677344"/>
              <a:gd name="connsiteY279" fmla="*/ 5338506 h 6917277"/>
              <a:gd name="connsiteX280" fmla="*/ 4960691 w 6677344"/>
              <a:gd name="connsiteY280" fmla="*/ 5343039 h 6917277"/>
              <a:gd name="connsiteX281" fmla="*/ 4955024 w 6677344"/>
              <a:gd name="connsiteY281" fmla="*/ 5346440 h 6917277"/>
              <a:gd name="connsiteX282" fmla="*/ 4942557 w 6677344"/>
              <a:gd name="connsiteY282" fmla="*/ 5356640 h 6917277"/>
              <a:gd name="connsiteX283" fmla="*/ 4922912 w 6677344"/>
              <a:gd name="connsiteY283" fmla="*/ 5371374 h 6917277"/>
              <a:gd name="connsiteX284" fmla="*/ 4897223 w 6677344"/>
              <a:gd name="connsiteY284" fmla="*/ 5389885 h 6917277"/>
              <a:gd name="connsiteX285" fmla="*/ 4867000 w 6677344"/>
              <a:gd name="connsiteY285" fmla="*/ 5411419 h 6917277"/>
              <a:gd name="connsiteX286" fmla="*/ 4832244 w 6677344"/>
              <a:gd name="connsiteY286" fmla="*/ 5435597 h 6917277"/>
              <a:gd name="connsiteX287" fmla="*/ 4795599 w 6677344"/>
              <a:gd name="connsiteY287" fmla="*/ 5461665 h 6917277"/>
              <a:gd name="connsiteX288" fmla="*/ 4756309 w 6677344"/>
              <a:gd name="connsiteY288" fmla="*/ 5488487 h 6917277"/>
              <a:gd name="connsiteX289" fmla="*/ 4716642 w 6677344"/>
              <a:gd name="connsiteY289" fmla="*/ 5515688 h 6917277"/>
              <a:gd name="connsiteX290" fmla="*/ 4676597 w 6677344"/>
              <a:gd name="connsiteY290" fmla="*/ 5542889 h 6917277"/>
              <a:gd name="connsiteX291" fmla="*/ 4637685 w 6677344"/>
              <a:gd name="connsiteY291" fmla="*/ 5568956 h 6917277"/>
              <a:gd name="connsiteX292" fmla="*/ 4601040 w 6677344"/>
              <a:gd name="connsiteY292" fmla="*/ 5593512 h 6917277"/>
              <a:gd name="connsiteX293" fmla="*/ 4567417 w 6677344"/>
              <a:gd name="connsiteY293" fmla="*/ 5615424 h 6917277"/>
              <a:gd name="connsiteX294" fmla="*/ 4537950 w 6677344"/>
              <a:gd name="connsiteY294" fmla="*/ 5633935 h 6917277"/>
              <a:gd name="connsiteX295" fmla="*/ 4513394 w 6677344"/>
              <a:gd name="connsiteY295" fmla="*/ 5649425 h 6917277"/>
              <a:gd name="connsiteX296" fmla="*/ 4502816 w 6677344"/>
              <a:gd name="connsiteY296" fmla="*/ 5655469 h 6917277"/>
              <a:gd name="connsiteX297" fmla="*/ 4494882 w 6677344"/>
              <a:gd name="connsiteY297" fmla="*/ 5660003 h 6917277"/>
              <a:gd name="connsiteX298" fmla="*/ 4487704 w 6677344"/>
              <a:gd name="connsiteY298" fmla="*/ 5663403 h 6917277"/>
              <a:gd name="connsiteX299" fmla="*/ 4483171 w 6677344"/>
              <a:gd name="connsiteY299" fmla="*/ 5665669 h 6917277"/>
              <a:gd name="connsiteX300" fmla="*/ 4479393 w 6677344"/>
              <a:gd name="connsiteY300" fmla="*/ 5669447 h 6917277"/>
              <a:gd name="connsiteX301" fmla="*/ 4472215 w 6677344"/>
              <a:gd name="connsiteY301" fmla="*/ 5674736 h 6917277"/>
              <a:gd name="connsiteX302" fmla="*/ 4462771 w 6677344"/>
              <a:gd name="connsiteY302" fmla="*/ 5681159 h 6917277"/>
              <a:gd name="connsiteX303" fmla="*/ 4450681 w 6677344"/>
              <a:gd name="connsiteY303" fmla="*/ 5689470 h 6917277"/>
              <a:gd name="connsiteX304" fmla="*/ 4420081 w 6677344"/>
              <a:gd name="connsiteY304" fmla="*/ 5708737 h 6917277"/>
              <a:gd name="connsiteX305" fmla="*/ 4381169 w 6677344"/>
              <a:gd name="connsiteY305" fmla="*/ 5733293 h 6917277"/>
              <a:gd name="connsiteX306" fmla="*/ 4335835 w 6677344"/>
              <a:gd name="connsiteY306" fmla="*/ 5760872 h 6917277"/>
              <a:gd name="connsiteX307" fmla="*/ 4285590 w 6677344"/>
              <a:gd name="connsiteY307" fmla="*/ 5790717 h 6917277"/>
              <a:gd name="connsiteX308" fmla="*/ 4231944 w 6677344"/>
              <a:gd name="connsiteY308" fmla="*/ 5822073 h 6917277"/>
              <a:gd name="connsiteX309" fmla="*/ 4175654 w 6677344"/>
              <a:gd name="connsiteY309" fmla="*/ 5854941 h 6917277"/>
              <a:gd name="connsiteX310" fmla="*/ 4118987 w 6677344"/>
              <a:gd name="connsiteY310" fmla="*/ 5887430 h 6917277"/>
              <a:gd name="connsiteX311" fmla="*/ 4063452 w 6677344"/>
              <a:gd name="connsiteY311" fmla="*/ 5919542 h 6917277"/>
              <a:gd name="connsiteX312" fmla="*/ 4009807 w 6677344"/>
              <a:gd name="connsiteY312" fmla="*/ 5949387 h 6917277"/>
              <a:gd name="connsiteX313" fmla="*/ 3959939 w 6677344"/>
              <a:gd name="connsiteY313" fmla="*/ 5976966 h 6917277"/>
              <a:gd name="connsiteX314" fmla="*/ 3914983 w 6677344"/>
              <a:gd name="connsiteY314" fmla="*/ 6001522 h 6917277"/>
              <a:gd name="connsiteX315" fmla="*/ 3877204 w 6677344"/>
              <a:gd name="connsiteY315" fmla="*/ 6021545 h 6917277"/>
              <a:gd name="connsiteX316" fmla="*/ 3860959 w 6677344"/>
              <a:gd name="connsiteY316" fmla="*/ 6030234 h 6917277"/>
              <a:gd name="connsiteX317" fmla="*/ 3847359 w 6677344"/>
              <a:gd name="connsiteY317" fmla="*/ 6036656 h 6917277"/>
              <a:gd name="connsiteX318" fmla="*/ 3835648 w 6677344"/>
              <a:gd name="connsiteY318" fmla="*/ 6042323 h 6917277"/>
              <a:gd name="connsiteX319" fmla="*/ 3826581 w 6677344"/>
              <a:gd name="connsiteY319" fmla="*/ 6046101 h 6917277"/>
              <a:gd name="connsiteX320" fmla="*/ 3812981 w 6677344"/>
              <a:gd name="connsiteY320" fmla="*/ 6054412 h 6917277"/>
              <a:gd name="connsiteX321" fmla="*/ 3799381 w 6677344"/>
              <a:gd name="connsiteY321" fmla="*/ 6062723 h 6917277"/>
              <a:gd name="connsiteX322" fmla="*/ 3784647 w 6677344"/>
              <a:gd name="connsiteY322" fmla="*/ 6070657 h 6917277"/>
              <a:gd name="connsiteX323" fmla="*/ 3769536 w 6677344"/>
              <a:gd name="connsiteY323" fmla="*/ 6078968 h 6917277"/>
              <a:gd name="connsiteX324" fmla="*/ 3737802 w 6677344"/>
              <a:gd name="connsiteY324" fmla="*/ 6094458 h 6917277"/>
              <a:gd name="connsiteX325" fmla="*/ 3704935 w 6677344"/>
              <a:gd name="connsiteY325" fmla="*/ 6109947 h 6917277"/>
              <a:gd name="connsiteX326" fmla="*/ 3672067 w 6677344"/>
              <a:gd name="connsiteY326" fmla="*/ 6125436 h 6917277"/>
              <a:gd name="connsiteX327" fmla="*/ 3639200 w 6677344"/>
              <a:gd name="connsiteY327" fmla="*/ 6140548 h 6917277"/>
              <a:gd name="connsiteX328" fmla="*/ 3607844 w 6677344"/>
              <a:gd name="connsiteY328" fmla="*/ 6154903 h 6917277"/>
              <a:gd name="connsiteX329" fmla="*/ 3577999 w 6677344"/>
              <a:gd name="connsiteY329" fmla="*/ 6169637 h 6917277"/>
              <a:gd name="connsiteX330" fmla="*/ 3562510 w 6677344"/>
              <a:gd name="connsiteY330" fmla="*/ 6177571 h 6917277"/>
              <a:gd name="connsiteX331" fmla="*/ 3546643 w 6677344"/>
              <a:gd name="connsiteY331" fmla="*/ 6184749 h 6917277"/>
              <a:gd name="connsiteX332" fmla="*/ 3530776 w 6677344"/>
              <a:gd name="connsiteY332" fmla="*/ 6192304 h 6917277"/>
              <a:gd name="connsiteX333" fmla="*/ 3514909 w 6677344"/>
              <a:gd name="connsiteY333" fmla="*/ 6199104 h 6917277"/>
              <a:gd name="connsiteX334" fmla="*/ 3499420 w 6677344"/>
              <a:gd name="connsiteY334" fmla="*/ 6206660 h 6917277"/>
              <a:gd name="connsiteX335" fmla="*/ 3483175 w 6677344"/>
              <a:gd name="connsiteY335" fmla="*/ 6213460 h 6917277"/>
              <a:gd name="connsiteX336" fmla="*/ 3467308 w 6677344"/>
              <a:gd name="connsiteY336" fmla="*/ 6220261 h 6917277"/>
              <a:gd name="connsiteX337" fmla="*/ 3451819 w 6677344"/>
              <a:gd name="connsiteY337" fmla="*/ 6227816 h 6917277"/>
              <a:gd name="connsiteX338" fmla="*/ 3437841 w 6677344"/>
              <a:gd name="connsiteY338" fmla="*/ 6234239 h 6917277"/>
              <a:gd name="connsiteX339" fmla="*/ 3422351 w 6677344"/>
              <a:gd name="connsiteY339" fmla="*/ 6241794 h 6917277"/>
              <a:gd name="connsiteX340" fmla="*/ 3404973 w 6677344"/>
              <a:gd name="connsiteY340" fmla="*/ 6249728 h 6917277"/>
              <a:gd name="connsiteX341" fmla="*/ 3386840 w 6677344"/>
              <a:gd name="connsiteY341" fmla="*/ 6258039 h 6917277"/>
              <a:gd name="connsiteX342" fmla="*/ 3369084 w 6677344"/>
              <a:gd name="connsiteY342" fmla="*/ 6266351 h 6917277"/>
              <a:gd name="connsiteX343" fmla="*/ 3351706 w 6677344"/>
              <a:gd name="connsiteY343" fmla="*/ 6273151 h 6917277"/>
              <a:gd name="connsiteX344" fmla="*/ 3335461 w 6677344"/>
              <a:gd name="connsiteY344" fmla="*/ 6279195 h 6917277"/>
              <a:gd name="connsiteX345" fmla="*/ 3321483 w 6677344"/>
              <a:gd name="connsiteY345" fmla="*/ 6283729 h 6917277"/>
              <a:gd name="connsiteX346" fmla="*/ 3303350 w 6677344"/>
              <a:gd name="connsiteY346" fmla="*/ 6293173 h 6917277"/>
              <a:gd name="connsiteX347" fmla="*/ 3282949 w 6677344"/>
              <a:gd name="connsiteY347" fmla="*/ 6302240 h 6917277"/>
              <a:gd name="connsiteX348" fmla="*/ 3261415 w 6677344"/>
              <a:gd name="connsiteY348" fmla="*/ 6311685 h 6917277"/>
              <a:gd name="connsiteX349" fmla="*/ 3239126 w 6677344"/>
              <a:gd name="connsiteY349" fmla="*/ 6320752 h 6917277"/>
              <a:gd name="connsiteX350" fmla="*/ 3216081 w 6677344"/>
              <a:gd name="connsiteY350" fmla="*/ 6329819 h 6917277"/>
              <a:gd name="connsiteX351" fmla="*/ 3193792 w 6677344"/>
              <a:gd name="connsiteY351" fmla="*/ 6338508 h 6917277"/>
              <a:gd name="connsiteX352" fmla="*/ 3171880 w 6677344"/>
              <a:gd name="connsiteY352" fmla="*/ 6346441 h 6917277"/>
              <a:gd name="connsiteX353" fmla="*/ 3152235 w 6677344"/>
              <a:gd name="connsiteY353" fmla="*/ 6354753 h 6917277"/>
              <a:gd name="connsiteX354" fmla="*/ 3133724 w 6677344"/>
              <a:gd name="connsiteY354" fmla="*/ 6362308 h 6917277"/>
              <a:gd name="connsiteX355" fmla="*/ 3108412 w 6677344"/>
              <a:gd name="connsiteY355" fmla="*/ 6372131 h 6917277"/>
              <a:gd name="connsiteX356" fmla="*/ 3078190 w 6677344"/>
              <a:gd name="connsiteY356" fmla="*/ 6384220 h 6917277"/>
              <a:gd name="connsiteX357" fmla="*/ 3043811 w 6677344"/>
              <a:gd name="connsiteY357" fmla="*/ 6398576 h 6917277"/>
              <a:gd name="connsiteX358" fmla="*/ 3005277 w 6677344"/>
              <a:gd name="connsiteY358" fmla="*/ 6413687 h 6917277"/>
              <a:gd name="connsiteX359" fmla="*/ 2964099 w 6677344"/>
              <a:gd name="connsiteY359" fmla="*/ 6430310 h 6917277"/>
              <a:gd name="connsiteX360" fmla="*/ 2921787 w 6677344"/>
              <a:gd name="connsiteY360" fmla="*/ 6447310 h 6917277"/>
              <a:gd name="connsiteX361" fmla="*/ 2879097 w 6677344"/>
              <a:gd name="connsiteY361" fmla="*/ 6464689 h 6917277"/>
              <a:gd name="connsiteX362" fmla="*/ 2836030 w 6677344"/>
              <a:gd name="connsiteY362" fmla="*/ 6481311 h 6917277"/>
              <a:gd name="connsiteX363" fmla="*/ 2794473 w 6677344"/>
              <a:gd name="connsiteY363" fmla="*/ 6497934 h 6917277"/>
              <a:gd name="connsiteX364" fmla="*/ 2755561 w 6677344"/>
              <a:gd name="connsiteY364" fmla="*/ 6513045 h 6917277"/>
              <a:gd name="connsiteX365" fmla="*/ 2720050 w 6677344"/>
              <a:gd name="connsiteY365" fmla="*/ 6527023 h 6917277"/>
              <a:gd name="connsiteX366" fmla="*/ 2688316 w 6677344"/>
              <a:gd name="connsiteY366" fmla="*/ 6538735 h 6917277"/>
              <a:gd name="connsiteX367" fmla="*/ 2661871 w 6677344"/>
              <a:gd name="connsiteY367" fmla="*/ 6548180 h 6917277"/>
              <a:gd name="connsiteX368" fmla="*/ 2642226 w 6677344"/>
              <a:gd name="connsiteY368" fmla="*/ 6554980 h 6917277"/>
              <a:gd name="connsiteX369" fmla="*/ 2629004 w 6677344"/>
              <a:gd name="connsiteY369" fmla="*/ 6558758 h 6917277"/>
              <a:gd name="connsiteX370" fmla="*/ 2622959 w 6677344"/>
              <a:gd name="connsiteY370" fmla="*/ 6561780 h 6917277"/>
              <a:gd name="connsiteX371" fmla="*/ 2613137 w 6677344"/>
              <a:gd name="connsiteY371" fmla="*/ 6566691 h 6917277"/>
              <a:gd name="connsiteX372" fmla="*/ 2599536 w 6677344"/>
              <a:gd name="connsiteY372" fmla="*/ 6572736 h 6917277"/>
              <a:gd name="connsiteX373" fmla="*/ 2582914 w 6677344"/>
              <a:gd name="connsiteY373" fmla="*/ 6579158 h 6917277"/>
              <a:gd name="connsiteX374" fmla="*/ 2542113 w 6677344"/>
              <a:gd name="connsiteY374" fmla="*/ 6594647 h 6917277"/>
              <a:gd name="connsiteX375" fmla="*/ 2496401 w 6677344"/>
              <a:gd name="connsiteY375" fmla="*/ 6611648 h 6917277"/>
              <a:gd name="connsiteX376" fmla="*/ 2449178 w 6677344"/>
              <a:gd name="connsiteY376" fmla="*/ 6627893 h 6917277"/>
              <a:gd name="connsiteX377" fmla="*/ 2405733 w 6677344"/>
              <a:gd name="connsiteY377" fmla="*/ 6643760 h 6917277"/>
              <a:gd name="connsiteX378" fmla="*/ 2369843 w 6677344"/>
              <a:gd name="connsiteY378" fmla="*/ 6656227 h 6917277"/>
              <a:gd name="connsiteX379" fmla="*/ 2346421 w 6677344"/>
              <a:gd name="connsiteY379" fmla="*/ 6663782 h 6917277"/>
              <a:gd name="connsiteX380" fmla="*/ 2287864 w 6677344"/>
              <a:gd name="connsiteY380" fmla="*/ 6683427 h 6917277"/>
              <a:gd name="connsiteX381" fmla="*/ 2230441 w 6677344"/>
              <a:gd name="connsiteY381" fmla="*/ 6702317 h 6917277"/>
              <a:gd name="connsiteX382" fmla="*/ 2173395 w 6677344"/>
              <a:gd name="connsiteY382" fmla="*/ 6720450 h 6917277"/>
              <a:gd name="connsiteX383" fmla="*/ 2116728 w 6677344"/>
              <a:gd name="connsiteY383" fmla="*/ 6738206 h 6917277"/>
              <a:gd name="connsiteX384" fmla="*/ 2060816 w 6677344"/>
              <a:gd name="connsiteY384" fmla="*/ 6755584 h 6917277"/>
              <a:gd name="connsiteX385" fmla="*/ 2004148 w 6677344"/>
              <a:gd name="connsiteY385" fmla="*/ 6772585 h 6917277"/>
              <a:gd name="connsiteX386" fmla="*/ 1947858 w 6677344"/>
              <a:gd name="connsiteY386" fmla="*/ 6788452 h 6917277"/>
              <a:gd name="connsiteX387" fmla="*/ 1891190 w 6677344"/>
              <a:gd name="connsiteY387" fmla="*/ 6803563 h 6917277"/>
              <a:gd name="connsiteX388" fmla="*/ 1862856 w 6677344"/>
              <a:gd name="connsiteY388" fmla="*/ 6810741 h 6917277"/>
              <a:gd name="connsiteX389" fmla="*/ 1834145 w 6677344"/>
              <a:gd name="connsiteY389" fmla="*/ 6818297 h 6917277"/>
              <a:gd name="connsiteX390" fmla="*/ 1805433 w 6677344"/>
              <a:gd name="connsiteY390" fmla="*/ 6825097 h 6917277"/>
              <a:gd name="connsiteX391" fmla="*/ 1777099 w 6677344"/>
              <a:gd name="connsiteY391" fmla="*/ 6831520 h 6917277"/>
              <a:gd name="connsiteX392" fmla="*/ 1748010 w 6677344"/>
              <a:gd name="connsiteY392" fmla="*/ 6838320 h 6917277"/>
              <a:gd name="connsiteX393" fmla="*/ 1718543 w 6677344"/>
              <a:gd name="connsiteY393" fmla="*/ 6844742 h 6917277"/>
              <a:gd name="connsiteX394" fmla="*/ 1689831 w 6677344"/>
              <a:gd name="connsiteY394" fmla="*/ 6850787 h 6917277"/>
              <a:gd name="connsiteX395" fmla="*/ 1660364 w 6677344"/>
              <a:gd name="connsiteY395" fmla="*/ 6856831 h 6917277"/>
              <a:gd name="connsiteX396" fmla="*/ 1630519 w 6677344"/>
              <a:gd name="connsiteY396" fmla="*/ 6862498 h 6917277"/>
              <a:gd name="connsiteX397" fmla="*/ 1600296 w 6677344"/>
              <a:gd name="connsiteY397" fmla="*/ 6867409 h 6917277"/>
              <a:gd name="connsiteX398" fmla="*/ 1570451 w 6677344"/>
              <a:gd name="connsiteY398" fmla="*/ 6872698 h 6917277"/>
              <a:gd name="connsiteX399" fmla="*/ 1539850 w 6677344"/>
              <a:gd name="connsiteY399" fmla="*/ 6877987 h 6917277"/>
              <a:gd name="connsiteX400" fmla="*/ 1509250 w 6677344"/>
              <a:gd name="connsiteY400" fmla="*/ 6882521 h 6917277"/>
              <a:gd name="connsiteX401" fmla="*/ 1477894 w 6677344"/>
              <a:gd name="connsiteY401" fmla="*/ 6887054 h 6917277"/>
              <a:gd name="connsiteX402" fmla="*/ 1446538 w 6677344"/>
              <a:gd name="connsiteY402" fmla="*/ 6890832 h 6917277"/>
              <a:gd name="connsiteX403" fmla="*/ 1414804 w 6677344"/>
              <a:gd name="connsiteY403" fmla="*/ 6894610 h 6917277"/>
              <a:gd name="connsiteX404" fmla="*/ 1392514 w 6677344"/>
              <a:gd name="connsiteY404" fmla="*/ 6897255 h 6917277"/>
              <a:gd name="connsiteX405" fmla="*/ 1369469 w 6677344"/>
              <a:gd name="connsiteY405" fmla="*/ 6899899 h 6917277"/>
              <a:gd name="connsiteX406" fmla="*/ 1346803 w 6677344"/>
              <a:gd name="connsiteY406" fmla="*/ 6902544 h 6917277"/>
              <a:gd name="connsiteX407" fmla="*/ 1324135 w 6677344"/>
              <a:gd name="connsiteY407" fmla="*/ 6904810 h 6917277"/>
              <a:gd name="connsiteX408" fmla="*/ 1301091 w 6677344"/>
              <a:gd name="connsiteY408" fmla="*/ 6907077 h 6917277"/>
              <a:gd name="connsiteX409" fmla="*/ 1278424 w 6677344"/>
              <a:gd name="connsiteY409" fmla="*/ 6908588 h 6917277"/>
              <a:gd name="connsiteX410" fmla="*/ 1255379 w 6677344"/>
              <a:gd name="connsiteY410" fmla="*/ 6910477 h 6917277"/>
              <a:gd name="connsiteX411" fmla="*/ 1232334 w 6677344"/>
              <a:gd name="connsiteY411" fmla="*/ 6911988 h 6917277"/>
              <a:gd name="connsiteX412" fmla="*/ 1208911 w 6677344"/>
              <a:gd name="connsiteY412" fmla="*/ 6913499 h 6917277"/>
              <a:gd name="connsiteX413" fmla="*/ 1186244 w 6677344"/>
              <a:gd name="connsiteY413" fmla="*/ 6914633 h 6917277"/>
              <a:gd name="connsiteX414" fmla="*/ 1163199 w 6677344"/>
              <a:gd name="connsiteY414" fmla="*/ 6915388 h 6917277"/>
              <a:gd name="connsiteX415" fmla="*/ 1139777 w 6677344"/>
              <a:gd name="connsiteY415" fmla="*/ 6916522 h 6917277"/>
              <a:gd name="connsiteX416" fmla="*/ 1117109 w 6677344"/>
              <a:gd name="connsiteY416" fmla="*/ 6916899 h 6917277"/>
              <a:gd name="connsiteX417" fmla="*/ 1094065 w 6677344"/>
              <a:gd name="connsiteY417" fmla="*/ 6917277 h 6917277"/>
              <a:gd name="connsiteX418" fmla="*/ 1071020 w 6677344"/>
              <a:gd name="connsiteY418" fmla="*/ 6917277 h 6917277"/>
              <a:gd name="connsiteX419" fmla="*/ 1048730 w 6677344"/>
              <a:gd name="connsiteY419" fmla="*/ 6916899 h 6917277"/>
              <a:gd name="connsiteX420" fmla="*/ 1037019 w 6677344"/>
              <a:gd name="connsiteY420" fmla="*/ 6916899 h 6917277"/>
              <a:gd name="connsiteX421" fmla="*/ 1026063 w 6677344"/>
              <a:gd name="connsiteY421" fmla="*/ 6916522 h 6917277"/>
              <a:gd name="connsiteX422" fmla="*/ 1015107 w 6677344"/>
              <a:gd name="connsiteY422" fmla="*/ 6915388 h 6917277"/>
              <a:gd name="connsiteX423" fmla="*/ 1004152 w 6677344"/>
              <a:gd name="connsiteY423" fmla="*/ 6914633 h 6917277"/>
              <a:gd name="connsiteX424" fmla="*/ 993952 w 6677344"/>
              <a:gd name="connsiteY424" fmla="*/ 6913499 h 6917277"/>
              <a:gd name="connsiteX425" fmla="*/ 983374 w 6677344"/>
              <a:gd name="connsiteY425" fmla="*/ 6911988 h 6917277"/>
              <a:gd name="connsiteX426" fmla="*/ 973173 w 6677344"/>
              <a:gd name="connsiteY426" fmla="*/ 6910477 h 6917277"/>
              <a:gd name="connsiteX427" fmla="*/ 962973 w 6677344"/>
              <a:gd name="connsiteY427" fmla="*/ 6908588 h 6917277"/>
              <a:gd name="connsiteX428" fmla="*/ 943329 w 6677344"/>
              <a:gd name="connsiteY428" fmla="*/ 6904810 h 6917277"/>
              <a:gd name="connsiteX429" fmla="*/ 924061 w 6677344"/>
              <a:gd name="connsiteY429" fmla="*/ 6899899 h 6917277"/>
              <a:gd name="connsiteX430" fmla="*/ 905550 w 6677344"/>
              <a:gd name="connsiteY430" fmla="*/ 6894232 h 6917277"/>
              <a:gd name="connsiteX431" fmla="*/ 887416 w 6677344"/>
              <a:gd name="connsiteY431" fmla="*/ 6887810 h 6917277"/>
              <a:gd name="connsiteX432" fmla="*/ 870038 w 6677344"/>
              <a:gd name="connsiteY432" fmla="*/ 6881010 h 6917277"/>
              <a:gd name="connsiteX433" fmla="*/ 853416 w 6677344"/>
              <a:gd name="connsiteY433" fmla="*/ 6873454 h 6917277"/>
              <a:gd name="connsiteX434" fmla="*/ 836793 w 6677344"/>
              <a:gd name="connsiteY434" fmla="*/ 6865898 h 6917277"/>
              <a:gd name="connsiteX435" fmla="*/ 820926 w 6677344"/>
              <a:gd name="connsiteY435" fmla="*/ 6857209 h 6917277"/>
              <a:gd name="connsiteX436" fmla="*/ 805437 w 6677344"/>
              <a:gd name="connsiteY436" fmla="*/ 6848142 h 6917277"/>
              <a:gd name="connsiteX437" fmla="*/ 789948 w 6677344"/>
              <a:gd name="connsiteY437" fmla="*/ 6838698 h 6917277"/>
              <a:gd name="connsiteX438" fmla="*/ 775214 w 6677344"/>
              <a:gd name="connsiteY438" fmla="*/ 6828497 h 6917277"/>
              <a:gd name="connsiteX439" fmla="*/ 760481 w 6677344"/>
              <a:gd name="connsiteY439" fmla="*/ 6818297 h 6917277"/>
              <a:gd name="connsiteX440" fmla="*/ 748014 w 6677344"/>
              <a:gd name="connsiteY440" fmla="*/ 6808852 h 6917277"/>
              <a:gd name="connsiteX441" fmla="*/ 735547 w 6677344"/>
              <a:gd name="connsiteY441" fmla="*/ 6799408 h 6917277"/>
              <a:gd name="connsiteX442" fmla="*/ 724213 w 6677344"/>
              <a:gd name="connsiteY442" fmla="*/ 6788830 h 6917277"/>
              <a:gd name="connsiteX443" fmla="*/ 712124 w 6677344"/>
              <a:gd name="connsiteY443" fmla="*/ 6778629 h 6917277"/>
              <a:gd name="connsiteX444" fmla="*/ 700413 w 6677344"/>
              <a:gd name="connsiteY444" fmla="*/ 6767674 h 6917277"/>
              <a:gd name="connsiteX445" fmla="*/ 689079 w 6677344"/>
              <a:gd name="connsiteY445" fmla="*/ 6756340 h 6917277"/>
              <a:gd name="connsiteX446" fmla="*/ 677746 w 6677344"/>
              <a:gd name="connsiteY446" fmla="*/ 6744629 h 6917277"/>
              <a:gd name="connsiteX447" fmla="*/ 666412 w 6677344"/>
              <a:gd name="connsiteY447" fmla="*/ 6732917 h 6917277"/>
              <a:gd name="connsiteX448" fmla="*/ 655834 w 6677344"/>
              <a:gd name="connsiteY448" fmla="*/ 6720450 h 6917277"/>
              <a:gd name="connsiteX449" fmla="*/ 644879 w 6677344"/>
              <a:gd name="connsiteY449" fmla="*/ 6707983 h 6917277"/>
              <a:gd name="connsiteX450" fmla="*/ 634678 w 6677344"/>
              <a:gd name="connsiteY450" fmla="*/ 6695139 h 6917277"/>
              <a:gd name="connsiteX451" fmla="*/ 624100 w 6677344"/>
              <a:gd name="connsiteY451" fmla="*/ 6681916 h 6917277"/>
              <a:gd name="connsiteX452" fmla="*/ 613900 w 6677344"/>
              <a:gd name="connsiteY452" fmla="*/ 6668316 h 6917277"/>
              <a:gd name="connsiteX453" fmla="*/ 603700 w 6677344"/>
              <a:gd name="connsiteY453" fmla="*/ 6654338 h 6917277"/>
              <a:gd name="connsiteX454" fmla="*/ 593878 w 6677344"/>
              <a:gd name="connsiteY454" fmla="*/ 6639982 h 6917277"/>
              <a:gd name="connsiteX455" fmla="*/ 584055 w 6677344"/>
              <a:gd name="connsiteY455" fmla="*/ 6625626 h 6917277"/>
              <a:gd name="connsiteX456" fmla="*/ 574611 w 6677344"/>
              <a:gd name="connsiteY456" fmla="*/ 6610892 h 6917277"/>
              <a:gd name="connsiteX457" fmla="*/ 565166 w 6677344"/>
              <a:gd name="connsiteY457" fmla="*/ 6595781 h 6917277"/>
              <a:gd name="connsiteX458" fmla="*/ 555721 w 6677344"/>
              <a:gd name="connsiteY458" fmla="*/ 6579914 h 6917277"/>
              <a:gd name="connsiteX459" fmla="*/ 546655 w 6677344"/>
              <a:gd name="connsiteY459" fmla="*/ 6564424 h 6917277"/>
              <a:gd name="connsiteX460" fmla="*/ 537588 w 6677344"/>
              <a:gd name="connsiteY460" fmla="*/ 6548557 h 6917277"/>
              <a:gd name="connsiteX461" fmla="*/ 528521 w 6677344"/>
              <a:gd name="connsiteY461" fmla="*/ 6531935 h 6917277"/>
              <a:gd name="connsiteX462" fmla="*/ 520210 w 6677344"/>
              <a:gd name="connsiteY462" fmla="*/ 6515690 h 6917277"/>
              <a:gd name="connsiteX463" fmla="*/ 511521 w 6677344"/>
              <a:gd name="connsiteY463" fmla="*/ 6498689 h 6917277"/>
              <a:gd name="connsiteX464" fmla="*/ 503209 w 6677344"/>
              <a:gd name="connsiteY464" fmla="*/ 6481311 h 6917277"/>
              <a:gd name="connsiteX465" fmla="*/ 494898 w 6677344"/>
              <a:gd name="connsiteY465" fmla="*/ 6464311 h 6917277"/>
              <a:gd name="connsiteX466" fmla="*/ 486587 w 6677344"/>
              <a:gd name="connsiteY466" fmla="*/ 6446555 h 6917277"/>
              <a:gd name="connsiteX467" fmla="*/ 478653 w 6677344"/>
              <a:gd name="connsiteY467" fmla="*/ 6428799 h 6917277"/>
              <a:gd name="connsiteX468" fmla="*/ 462786 w 6677344"/>
              <a:gd name="connsiteY468" fmla="*/ 6392154 h 6917277"/>
              <a:gd name="connsiteX469" fmla="*/ 447675 w 6677344"/>
              <a:gd name="connsiteY469" fmla="*/ 6354753 h 6917277"/>
              <a:gd name="connsiteX470" fmla="*/ 435208 w 6677344"/>
              <a:gd name="connsiteY470" fmla="*/ 6322263 h 6917277"/>
              <a:gd name="connsiteX471" fmla="*/ 422741 w 6677344"/>
              <a:gd name="connsiteY471" fmla="*/ 6288640 h 6917277"/>
              <a:gd name="connsiteX472" fmla="*/ 410274 w 6677344"/>
              <a:gd name="connsiteY472" fmla="*/ 6254639 h 6917277"/>
              <a:gd name="connsiteX473" fmla="*/ 398185 w 6677344"/>
              <a:gd name="connsiteY473" fmla="*/ 6218749 h 6917277"/>
              <a:gd name="connsiteX474" fmla="*/ 386096 w 6677344"/>
              <a:gd name="connsiteY474" fmla="*/ 6182482 h 6917277"/>
              <a:gd name="connsiteX475" fmla="*/ 374385 w 6677344"/>
              <a:gd name="connsiteY475" fmla="*/ 6145081 h 6917277"/>
              <a:gd name="connsiteX476" fmla="*/ 362673 w 6677344"/>
              <a:gd name="connsiteY476" fmla="*/ 6106924 h 6917277"/>
              <a:gd name="connsiteX477" fmla="*/ 350962 w 6677344"/>
              <a:gd name="connsiteY477" fmla="*/ 6068768 h 6917277"/>
              <a:gd name="connsiteX478" fmla="*/ 339629 w 6677344"/>
              <a:gd name="connsiteY478" fmla="*/ 6029100 h 6917277"/>
              <a:gd name="connsiteX479" fmla="*/ 328673 w 6677344"/>
              <a:gd name="connsiteY479" fmla="*/ 5989433 h 6917277"/>
              <a:gd name="connsiteX480" fmla="*/ 317339 w 6677344"/>
              <a:gd name="connsiteY480" fmla="*/ 5949010 h 6917277"/>
              <a:gd name="connsiteX481" fmla="*/ 306384 w 6677344"/>
              <a:gd name="connsiteY481" fmla="*/ 5908209 h 6917277"/>
              <a:gd name="connsiteX482" fmla="*/ 296184 w 6677344"/>
              <a:gd name="connsiteY482" fmla="*/ 5867030 h 6917277"/>
              <a:gd name="connsiteX483" fmla="*/ 285228 w 6677344"/>
              <a:gd name="connsiteY483" fmla="*/ 5825473 h 6917277"/>
              <a:gd name="connsiteX484" fmla="*/ 275405 w 6677344"/>
              <a:gd name="connsiteY484" fmla="*/ 5784295 h 6917277"/>
              <a:gd name="connsiteX485" fmla="*/ 264827 w 6677344"/>
              <a:gd name="connsiteY485" fmla="*/ 5742360 h 6917277"/>
              <a:gd name="connsiteX486" fmla="*/ 245560 w 6677344"/>
              <a:gd name="connsiteY486" fmla="*/ 5658869 h 6917277"/>
              <a:gd name="connsiteX487" fmla="*/ 227427 w 6677344"/>
              <a:gd name="connsiteY487" fmla="*/ 5575001 h 6917277"/>
              <a:gd name="connsiteX488" fmla="*/ 209671 w 6677344"/>
              <a:gd name="connsiteY488" fmla="*/ 5492265 h 6917277"/>
              <a:gd name="connsiteX489" fmla="*/ 193048 w 6677344"/>
              <a:gd name="connsiteY489" fmla="*/ 5410663 h 6917277"/>
              <a:gd name="connsiteX490" fmla="*/ 177559 w 6677344"/>
              <a:gd name="connsiteY490" fmla="*/ 5330573 h 6917277"/>
              <a:gd name="connsiteX491" fmla="*/ 163581 w 6677344"/>
              <a:gd name="connsiteY491" fmla="*/ 5253126 h 6917277"/>
              <a:gd name="connsiteX492" fmla="*/ 150358 w 6677344"/>
              <a:gd name="connsiteY492" fmla="*/ 5178324 h 6917277"/>
              <a:gd name="connsiteX493" fmla="*/ 138269 w 6677344"/>
              <a:gd name="connsiteY493" fmla="*/ 5107301 h 6917277"/>
              <a:gd name="connsiteX494" fmla="*/ 131847 w 6677344"/>
              <a:gd name="connsiteY494" fmla="*/ 5064611 h 6917277"/>
              <a:gd name="connsiteX495" fmla="*/ 125047 w 6677344"/>
              <a:gd name="connsiteY495" fmla="*/ 5021921 h 6917277"/>
              <a:gd name="connsiteX496" fmla="*/ 118625 w 6677344"/>
              <a:gd name="connsiteY496" fmla="*/ 4979231 h 6917277"/>
              <a:gd name="connsiteX497" fmla="*/ 112580 w 6677344"/>
              <a:gd name="connsiteY497" fmla="*/ 4936163 h 6917277"/>
              <a:gd name="connsiteX498" fmla="*/ 106158 w 6677344"/>
              <a:gd name="connsiteY498" fmla="*/ 4893473 h 6917277"/>
              <a:gd name="connsiteX499" fmla="*/ 100869 w 6677344"/>
              <a:gd name="connsiteY499" fmla="*/ 4850405 h 6917277"/>
              <a:gd name="connsiteX500" fmla="*/ 95202 w 6677344"/>
              <a:gd name="connsiteY500" fmla="*/ 4807338 h 6917277"/>
              <a:gd name="connsiteX501" fmla="*/ 89535 w 6677344"/>
              <a:gd name="connsiteY501" fmla="*/ 4764270 h 6917277"/>
              <a:gd name="connsiteX502" fmla="*/ 84246 w 6677344"/>
              <a:gd name="connsiteY502" fmla="*/ 4721580 h 6917277"/>
              <a:gd name="connsiteX503" fmla="*/ 78957 w 6677344"/>
              <a:gd name="connsiteY503" fmla="*/ 4678135 h 6917277"/>
              <a:gd name="connsiteX504" fmla="*/ 74424 w 6677344"/>
              <a:gd name="connsiteY504" fmla="*/ 4635067 h 6917277"/>
              <a:gd name="connsiteX505" fmla="*/ 69513 w 6677344"/>
              <a:gd name="connsiteY505" fmla="*/ 4591621 h 6917277"/>
              <a:gd name="connsiteX506" fmla="*/ 64979 w 6677344"/>
              <a:gd name="connsiteY506" fmla="*/ 4548554 h 6917277"/>
              <a:gd name="connsiteX507" fmla="*/ 60446 w 6677344"/>
              <a:gd name="connsiteY507" fmla="*/ 4505486 h 6917277"/>
              <a:gd name="connsiteX508" fmla="*/ 56290 w 6677344"/>
              <a:gd name="connsiteY508" fmla="*/ 4462041 h 6917277"/>
              <a:gd name="connsiteX509" fmla="*/ 52134 w 6677344"/>
              <a:gd name="connsiteY509" fmla="*/ 4418973 h 6917277"/>
              <a:gd name="connsiteX510" fmla="*/ 47979 w 6677344"/>
              <a:gd name="connsiteY510" fmla="*/ 4372883 h 6917277"/>
              <a:gd name="connsiteX511" fmla="*/ 44201 w 6677344"/>
              <a:gd name="connsiteY511" fmla="*/ 4327171 h 6917277"/>
              <a:gd name="connsiteX512" fmla="*/ 40801 w 6677344"/>
              <a:gd name="connsiteY512" fmla="*/ 4281458 h 6917277"/>
              <a:gd name="connsiteX513" fmla="*/ 37023 w 6677344"/>
              <a:gd name="connsiteY513" fmla="*/ 4236124 h 6917277"/>
              <a:gd name="connsiteX514" fmla="*/ 34001 w 6677344"/>
              <a:gd name="connsiteY514" fmla="*/ 4190034 h 6917277"/>
              <a:gd name="connsiteX515" fmla="*/ 30979 w 6677344"/>
              <a:gd name="connsiteY515" fmla="*/ 4144700 h 6917277"/>
              <a:gd name="connsiteX516" fmla="*/ 27956 w 6677344"/>
              <a:gd name="connsiteY516" fmla="*/ 4099365 h 6917277"/>
              <a:gd name="connsiteX517" fmla="*/ 25690 w 6677344"/>
              <a:gd name="connsiteY517" fmla="*/ 4054031 h 6917277"/>
              <a:gd name="connsiteX518" fmla="*/ 23045 w 6677344"/>
              <a:gd name="connsiteY518" fmla="*/ 4008696 h 6917277"/>
              <a:gd name="connsiteX519" fmla="*/ 20401 w 6677344"/>
              <a:gd name="connsiteY519" fmla="*/ 3962984 h 6917277"/>
              <a:gd name="connsiteX520" fmla="*/ 17756 w 6677344"/>
              <a:gd name="connsiteY520" fmla="*/ 3917272 h 6917277"/>
              <a:gd name="connsiteX521" fmla="*/ 15489 w 6677344"/>
              <a:gd name="connsiteY521" fmla="*/ 3871937 h 6917277"/>
              <a:gd name="connsiteX522" fmla="*/ 12845 w 6677344"/>
              <a:gd name="connsiteY522" fmla="*/ 3826225 h 6917277"/>
              <a:gd name="connsiteX523" fmla="*/ 10200 w 6677344"/>
              <a:gd name="connsiteY523" fmla="*/ 3780135 h 6917277"/>
              <a:gd name="connsiteX524" fmla="*/ 7934 w 6677344"/>
              <a:gd name="connsiteY524" fmla="*/ 3734423 h 6917277"/>
              <a:gd name="connsiteX525" fmla="*/ 5289 w 6677344"/>
              <a:gd name="connsiteY525" fmla="*/ 3688333 h 6917277"/>
              <a:gd name="connsiteX526" fmla="*/ 3778 w 6677344"/>
              <a:gd name="connsiteY526" fmla="*/ 3657355 h 6917277"/>
              <a:gd name="connsiteX527" fmla="*/ 2645 w 6677344"/>
              <a:gd name="connsiteY527" fmla="*/ 3626376 h 6917277"/>
              <a:gd name="connsiteX528" fmla="*/ 1134 w 6677344"/>
              <a:gd name="connsiteY528" fmla="*/ 3595775 h 6917277"/>
              <a:gd name="connsiteX529" fmla="*/ 756 w 6677344"/>
              <a:gd name="connsiteY529" fmla="*/ 3565175 h 6917277"/>
              <a:gd name="connsiteX530" fmla="*/ 378 w 6677344"/>
              <a:gd name="connsiteY530" fmla="*/ 3533818 h 6917277"/>
              <a:gd name="connsiteX531" fmla="*/ 0 w 6677344"/>
              <a:gd name="connsiteY531" fmla="*/ 3503218 h 6917277"/>
              <a:gd name="connsiteX532" fmla="*/ 0 w 6677344"/>
              <a:gd name="connsiteY532" fmla="*/ 3471861 h 6917277"/>
              <a:gd name="connsiteX533" fmla="*/ 0 w 6677344"/>
              <a:gd name="connsiteY533" fmla="*/ 3441261 h 6917277"/>
              <a:gd name="connsiteX534" fmla="*/ 1134 w 6677344"/>
              <a:gd name="connsiteY534" fmla="*/ 3379681 h 6917277"/>
              <a:gd name="connsiteX535" fmla="*/ 3022 w 6677344"/>
              <a:gd name="connsiteY535" fmla="*/ 3317724 h 6917277"/>
              <a:gd name="connsiteX536" fmla="*/ 5289 w 6677344"/>
              <a:gd name="connsiteY536" fmla="*/ 3256145 h 6917277"/>
              <a:gd name="connsiteX537" fmla="*/ 8311 w 6677344"/>
              <a:gd name="connsiteY537" fmla="*/ 3194566 h 6917277"/>
              <a:gd name="connsiteX538" fmla="*/ 11712 w 6677344"/>
              <a:gd name="connsiteY538" fmla="*/ 3132987 h 6917277"/>
              <a:gd name="connsiteX539" fmla="*/ 15867 w 6677344"/>
              <a:gd name="connsiteY539" fmla="*/ 3071407 h 6917277"/>
              <a:gd name="connsiteX540" fmla="*/ 20401 w 6677344"/>
              <a:gd name="connsiteY540" fmla="*/ 3009828 h 6917277"/>
              <a:gd name="connsiteX541" fmla="*/ 24556 w 6677344"/>
              <a:gd name="connsiteY541" fmla="*/ 2948627 h 6917277"/>
              <a:gd name="connsiteX542" fmla="*/ 29845 w 6677344"/>
              <a:gd name="connsiteY542" fmla="*/ 2887425 h 6917277"/>
              <a:gd name="connsiteX543" fmla="*/ 34756 w 6677344"/>
              <a:gd name="connsiteY543" fmla="*/ 2826223 h 6917277"/>
              <a:gd name="connsiteX544" fmla="*/ 39668 w 6677344"/>
              <a:gd name="connsiteY544" fmla="*/ 2765022 h 6917277"/>
              <a:gd name="connsiteX545" fmla="*/ 44957 w 6677344"/>
              <a:gd name="connsiteY545" fmla="*/ 2704199 h 6917277"/>
              <a:gd name="connsiteX546" fmla="*/ 47979 w 6677344"/>
              <a:gd name="connsiteY546" fmla="*/ 2660375 h 6917277"/>
              <a:gd name="connsiteX547" fmla="*/ 51757 w 6677344"/>
              <a:gd name="connsiteY547" fmla="*/ 2616930 h 6917277"/>
              <a:gd name="connsiteX548" fmla="*/ 55912 w 6677344"/>
              <a:gd name="connsiteY548" fmla="*/ 2573106 h 6917277"/>
              <a:gd name="connsiteX549" fmla="*/ 60446 w 6677344"/>
              <a:gd name="connsiteY549" fmla="*/ 2530039 h 6917277"/>
              <a:gd name="connsiteX550" fmla="*/ 65357 w 6677344"/>
              <a:gd name="connsiteY550" fmla="*/ 2486215 h 6917277"/>
              <a:gd name="connsiteX551" fmla="*/ 69890 w 6677344"/>
              <a:gd name="connsiteY551" fmla="*/ 2443148 h 6917277"/>
              <a:gd name="connsiteX552" fmla="*/ 75179 w 6677344"/>
              <a:gd name="connsiteY552" fmla="*/ 2399702 h 6917277"/>
              <a:gd name="connsiteX553" fmla="*/ 80846 w 6677344"/>
              <a:gd name="connsiteY553" fmla="*/ 2356634 h 6917277"/>
              <a:gd name="connsiteX554" fmla="*/ 86513 w 6677344"/>
              <a:gd name="connsiteY554" fmla="*/ 2313567 h 6917277"/>
              <a:gd name="connsiteX555" fmla="*/ 92180 w 6677344"/>
              <a:gd name="connsiteY555" fmla="*/ 2270121 h 6917277"/>
              <a:gd name="connsiteX556" fmla="*/ 97846 w 6677344"/>
              <a:gd name="connsiteY556" fmla="*/ 2227432 h 6917277"/>
              <a:gd name="connsiteX557" fmla="*/ 103891 w 6677344"/>
              <a:gd name="connsiteY557" fmla="*/ 2183986 h 6917277"/>
              <a:gd name="connsiteX558" fmla="*/ 109180 w 6677344"/>
              <a:gd name="connsiteY558" fmla="*/ 2141296 h 6917277"/>
              <a:gd name="connsiteX559" fmla="*/ 114847 w 6677344"/>
              <a:gd name="connsiteY559" fmla="*/ 2098606 h 6917277"/>
              <a:gd name="connsiteX560" fmla="*/ 120891 w 6677344"/>
              <a:gd name="connsiteY560" fmla="*/ 2055916 h 6917277"/>
              <a:gd name="connsiteX561" fmla="*/ 126558 w 6677344"/>
              <a:gd name="connsiteY561" fmla="*/ 2012848 h 6917277"/>
              <a:gd name="connsiteX562" fmla="*/ 130714 w 6677344"/>
              <a:gd name="connsiteY562" fmla="*/ 1984514 h 6917277"/>
              <a:gd name="connsiteX563" fmla="*/ 134492 w 6677344"/>
              <a:gd name="connsiteY563" fmla="*/ 1955803 h 6917277"/>
              <a:gd name="connsiteX564" fmla="*/ 138647 w 6677344"/>
              <a:gd name="connsiteY564" fmla="*/ 1926713 h 6917277"/>
              <a:gd name="connsiteX565" fmla="*/ 143558 w 6677344"/>
              <a:gd name="connsiteY565" fmla="*/ 1898001 h 6917277"/>
              <a:gd name="connsiteX566" fmla="*/ 148092 w 6677344"/>
              <a:gd name="connsiteY566" fmla="*/ 1868534 h 6917277"/>
              <a:gd name="connsiteX567" fmla="*/ 153003 w 6677344"/>
              <a:gd name="connsiteY567" fmla="*/ 1839067 h 6917277"/>
              <a:gd name="connsiteX568" fmla="*/ 158292 w 6677344"/>
              <a:gd name="connsiteY568" fmla="*/ 1809977 h 6917277"/>
              <a:gd name="connsiteX569" fmla="*/ 163581 w 6677344"/>
              <a:gd name="connsiteY569" fmla="*/ 1780887 h 6917277"/>
              <a:gd name="connsiteX570" fmla="*/ 168870 w 6677344"/>
              <a:gd name="connsiteY570" fmla="*/ 1751420 h 6917277"/>
              <a:gd name="connsiteX571" fmla="*/ 174159 w 6677344"/>
              <a:gd name="connsiteY571" fmla="*/ 1722330 h 6917277"/>
              <a:gd name="connsiteX572" fmla="*/ 179826 w 6677344"/>
              <a:gd name="connsiteY572" fmla="*/ 1693619 h 6917277"/>
              <a:gd name="connsiteX573" fmla="*/ 185492 w 6677344"/>
              <a:gd name="connsiteY573" fmla="*/ 1664529 h 6917277"/>
              <a:gd name="connsiteX574" fmla="*/ 191159 w 6677344"/>
              <a:gd name="connsiteY574" fmla="*/ 1635817 h 6917277"/>
              <a:gd name="connsiteX575" fmla="*/ 197204 w 6677344"/>
              <a:gd name="connsiteY575" fmla="*/ 1607861 h 6917277"/>
              <a:gd name="connsiteX576" fmla="*/ 202871 w 6677344"/>
              <a:gd name="connsiteY576" fmla="*/ 1579905 h 6917277"/>
              <a:gd name="connsiteX577" fmla="*/ 208915 w 6677344"/>
              <a:gd name="connsiteY577" fmla="*/ 1551949 h 6917277"/>
              <a:gd name="connsiteX578" fmla="*/ 214960 w 6677344"/>
              <a:gd name="connsiteY578" fmla="*/ 1523615 h 6917277"/>
              <a:gd name="connsiteX579" fmla="*/ 221004 w 6677344"/>
              <a:gd name="connsiteY579" fmla="*/ 1496036 h 6917277"/>
              <a:gd name="connsiteX580" fmla="*/ 227049 w 6677344"/>
              <a:gd name="connsiteY580" fmla="*/ 1468080 h 6917277"/>
              <a:gd name="connsiteX581" fmla="*/ 233093 w 6677344"/>
              <a:gd name="connsiteY581" fmla="*/ 1440502 h 6917277"/>
              <a:gd name="connsiteX582" fmla="*/ 239138 w 6677344"/>
              <a:gd name="connsiteY582" fmla="*/ 1412923 h 6917277"/>
              <a:gd name="connsiteX583" fmla="*/ 245183 w 6677344"/>
              <a:gd name="connsiteY583" fmla="*/ 1385345 h 6917277"/>
              <a:gd name="connsiteX584" fmla="*/ 251605 w 6677344"/>
              <a:gd name="connsiteY584" fmla="*/ 1357388 h 6917277"/>
              <a:gd name="connsiteX585" fmla="*/ 258027 w 6677344"/>
              <a:gd name="connsiteY585" fmla="*/ 1329432 h 6917277"/>
              <a:gd name="connsiteX586" fmla="*/ 262938 w 6677344"/>
              <a:gd name="connsiteY586" fmla="*/ 1307520 h 6917277"/>
              <a:gd name="connsiteX587" fmla="*/ 268983 w 6677344"/>
              <a:gd name="connsiteY587" fmla="*/ 1280698 h 6917277"/>
              <a:gd name="connsiteX588" fmla="*/ 275783 w 6677344"/>
              <a:gd name="connsiteY588" fmla="*/ 1250475 h 6917277"/>
              <a:gd name="connsiteX589" fmla="*/ 282961 w 6677344"/>
              <a:gd name="connsiteY589" fmla="*/ 1218363 h 6917277"/>
              <a:gd name="connsiteX590" fmla="*/ 290895 w 6677344"/>
              <a:gd name="connsiteY590" fmla="*/ 1187006 h 6917277"/>
              <a:gd name="connsiteX591" fmla="*/ 298450 w 6677344"/>
              <a:gd name="connsiteY591" fmla="*/ 1158672 h 6917277"/>
              <a:gd name="connsiteX592" fmla="*/ 302228 w 6677344"/>
              <a:gd name="connsiteY592" fmla="*/ 1145828 h 6917277"/>
              <a:gd name="connsiteX593" fmla="*/ 305628 w 6677344"/>
              <a:gd name="connsiteY593" fmla="*/ 1134494 h 6917277"/>
              <a:gd name="connsiteX594" fmla="*/ 309028 w 6677344"/>
              <a:gd name="connsiteY594" fmla="*/ 1124672 h 6917277"/>
              <a:gd name="connsiteX595" fmla="*/ 312428 w 6677344"/>
              <a:gd name="connsiteY595" fmla="*/ 1116360 h 6917277"/>
              <a:gd name="connsiteX596" fmla="*/ 315828 w 6677344"/>
              <a:gd name="connsiteY596" fmla="*/ 1097849 h 6917277"/>
              <a:gd name="connsiteX597" fmla="*/ 320739 w 6677344"/>
              <a:gd name="connsiteY597" fmla="*/ 1077448 h 6917277"/>
              <a:gd name="connsiteX598" fmla="*/ 326406 w 6677344"/>
              <a:gd name="connsiteY598" fmla="*/ 1056670 h 6917277"/>
              <a:gd name="connsiteX599" fmla="*/ 332451 w 6677344"/>
              <a:gd name="connsiteY599" fmla="*/ 1035136 h 6917277"/>
              <a:gd name="connsiteX600" fmla="*/ 338495 w 6677344"/>
              <a:gd name="connsiteY600" fmla="*/ 1013225 h 6917277"/>
              <a:gd name="connsiteX601" fmla="*/ 344918 w 6677344"/>
              <a:gd name="connsiteY601" fmla="*/ 992068 h 6917277"/>
              <a:gd name="connsiteX602" fmla="*/ 350962 w 6677344"/>
              <a:gd name="connsiteY602" fmla="*/ 972046 h 6917277"/>
              <a:gd name="connsiteX603" fmla="*/ 356629 w 6677344"/>
              <a:gd name="connsiteY603" fmla="*/ 953156 h 6917277"/>
              <a:gd name="connsiteX604" fmla="*/ 362673 w 6677344"/>
              <a:gd name="connsiteY604" fmla="*/ 933511 h 6917277"/>
              <a:gd name="connsiteX605" fmla="*/ 368718 w 6677344"/>
              <a:gd name="connsiteY605" fmla="*/ 913489 h 6917277"/>
              <a:gd name="connsiteX606" fmla="*/ 374763 w 6677344"/>
              <a:gd name="connsiteY606" fmla="*/ 894222 h 6917277"/>
              <a:gd name="connsiteX607" fmla="*/ 380807 w 6677344"/>
              <a:gd name="connsiteY607" fmla="*/ 874577 h 6917277"/>
              <a:gd name="connsiteX608" fmla="*/ 386474 w 6677344"/>
              <a:gd name="connsiteY608" fmla="*/ 855310 h 6917277"/>
              <a:gd name="connsiteX609" fmla="*/ 392518 w 6677344"/>
              <a:gd name="connsiteY609" fmla="*/ 836042 h 6917277"/>
              <a:gd name="connsiteX610" fmla="*/ 398563 w 6677344"/>
              <a:gd name="connsiteY610" fmla="*/ 816775 h 6917277"/>
              <a:gd name="connsiteX611" fmla="*/ 404608 w 6677344"/>
              <a:gd name="connsiteY611" fmla="*/ 797130 h 6917277"/>
              <a:gd name="connsiteX612" fmla="*/ 415941 w 6677344"/>
              <a:gd name="connsiteY612" fmla="*/ 761618 h 6917277"/>
              <a:gd name="connsiteX613" fmla="*/ 428030 w 6677344"/>
              <a:gd name="connsiteY613" fmla="*/ 723462 h 6917277"/>
              <a:gd name="connsiteX614" fmla="*/ 440875 w 6677344"/>
              <a:gd name="connsiteY614" fmla="*/ 683039 h 6917277"/>
              <a:gd name="connsiteX615" fmla="*/ 454853 w 6677344"/>
              <a:gd name="connsiteY615" fmla="*/ 642993 h 6917277"/>
              <a:gd name="connsiteX616" fmla="*/ 461653 w 6677344"/>
              <a:gd name="connsiteY616" fmla="*/ 622593 h 6917277"/>
              <a:gd name="connsiteX617" fmla="*/ 468831 w 6677344"/>
              <a:gd name="connsiteY617" fmla="*/ 602948 h 6917277"/>
              <a:gd name="connsiteX618" fmla="*/ 476387 w 6677344"/>
              <a:gd name="connsiteY618" fmla="*/ 583681 h 6917277"/>
              <a:gd name="connsiteX619" fmla="*/ 483565 w 6677344"/>
              <a:gd name="connsiteY619" fmla="*/ 565169 h 6917277"/>
              <a:gd name="connsiteX620" fmla="*/ 491120 w 6677344"/>
              <a:gd name="connsiteY620" fmla="*/ 547413 h 6917277"/>
              <a:gd name="connsiteX621" fmla="*/ 498676 w 6677344"/>
              <a:gd name="connsiteY621" fmla="*/ 530413 h 6917277"/>
              <a:gd name="connsiteX622" fmla="*/ 506232 w 6677344"/>
              <a:gd name="connsiteY622" fmla="*/ 514546 h 6917277"/>
              <a:gd name="connsiteX623" fmla="*/ 513409 w 6677344"/>
              <a:gd name="connsiteY623" fmla="*/ 499812 h 6917277"/>
              <a:gd name="connsiteX624" fmla="*/ 516432 w 6677344"/>
              <a:gd name="connsiteY624" fmla="*/ 491501 h 6917277"/>
              <a:gd name="connsiteX625" fmla="*/ 520210 w 6677344"/>
              <a:gd name="connsiteY625" fmla="*/ 482434 h 6917277"/>
              <a:gd name="connsiteX626" fmla="*/ 523988 w 6677344"/>
              <a:gd name="connsiteY626" fmla="*/ 472989 h 6917277"/>
              <a:gd name="connsiteX627" fmla="*/ 528143 w 6677344"/>
              <a:gd name="connsiteY627" fmla="*/ 463167 h 6917277"/>
              <a:gd name="connsiteX628" fmla="*/ 538343 w 6677344"/>
              <a:gd name="connsiteY628" fmla="*/ 442011 h 6917277"/>
              <a:gd name="connsiteX629" fmla="*/ 549299 w 6677344"/>
              <a:gd name="connsiteY629" fmla="*/ 419721 h 6917277"/>
              <a:gd name="connsiteX630" fmla="*/ 562144 w 6677344"/>
              <a:gd name="connsiteY630" fmla="*/ 397054 h 6917277"/>
              <a:gd name="connsiteX631" fmla="*/ 575744 w 6677344"/>
              <a:gd name="connsiteY631" fmla="*/ 373254 h 6917277"/>
              <a:gd name="connsiteX632" fmla="*/ 589722 w 6677344"/>
              <a:gd name="connsiteY632" fmla="*/ 349831 h 6917277"/>
              <a:gd name="connsiteX633" fmla="*/ 604456 w 6677344"/>
              <a:gd name="connsiteY633" fmla="*/ 326030 h 6917277"/>
              <a:gd name="connsiteX634" fmla="*/ 619189 w 6677344"/>
              <a:gd name="connsiteY634" fmla="*/ 302985 h 6917277"/>
              <a:gd name="connsiteX635" fmla="*/ 634301 w 6677344"/>
              <a:gd name="connsiteY635" fmla="*/ 281074 h 6917277"/>
              <a:gd name="connsiteX636" fmla="*/ 648656 w 6677344"/>
              <a:gd name="connsiteY636" fmla="*/ 260295 h 6917277"/>
              <a:gd name="connsiteX637" fmla="*/ 662635 w 6677344"/>
              <a:gd name="connsiteY637" fmla="*/ 240650 h 6917277"/>
              <a:gd name="connsiteX638" fmla="*/ 676235 w 6677344"/>
              <a:gd name="connsiteY638" fmla="*/ 223650 h 6917277"/>
              <a:gd name="connsiteX639" fmla="*/ 688702 w 6677344"/>
              <a:gd name="connsiteY639" fmla="*/ 207783 h 6917277"/>
              <a:gd name="connsiteX640" fmla="*/ 694368 w 6677344"/>
              <a:gd name="connsiteY640" fmla="*/ 201361 h 6917277"/>
              <a:gd name="connsiteX641" fmla="*/ 700035 w 6677344"/>
              <a:gd name="connsiteY641" fmla="*/ 195316 h 6917277"/>
              <a:gd name="connsiteX642" fmla="*/ 704946 w 6677344"/>
              <a:gd name="connsiteY642" fmla="*/ 190405 h 6917277"/>
              <a:gd name="connsiteX643" fmla="*/ 709480 w 6677344"/>
              <a:gd name="connsiteY643" fmla="*/ 185493 h 6917277"/>
              <a:gd name="connsiteX644" fmla="*/ 727991 w 6677344"/>
              <a:gd name="connsiteY644" fmla="*/ 168493 h 6917277"/>
              <a:gd name="connsiteX645" fmla="*/ 743480 w 6677344"/>
              <a:gd name="connsiteY645" fmla="*/ 153004 h 6917277"/>
              <a:gd name="connsiteX646" fmla="*/ 758214 w 6677344"/>
              <a:gd name="connsiteY646" fmla="*/ 138648 h 6917277"/>
              <a:gd name="connsiteX647" fmla="*/ 772948 w 6677344"/>
              <a:gd name="connsiteY647" fmla="*/ 125425 h 6917277"/>
              <a:gd name="connsiteX648" fmla="*/ 780125 w 6677344"/>
              <a:gd name="connsiteY648" fmla="*/ 119003 h 6917277"/>
              <a:gd name="connsiteX649" fmla="*/ 788059 w 6677344"/>
              <a:gd name="connsiteY649" fmla="*/ 112581 h 6917277"/>
              <a:gd name="connsiteX650" fmla="*/ 796370 w 6677344"/>
              <a:gd name="connsiteY650" fmla="*/ 105780 h 6917277"/>
              <a:gd name="connsiteX651" fmla="*/ 805437 w 6677344"/>
              <a:gd name="connsiteY651" fmla="*/ 98980 h 6917277"/>
              <a:gd name="connsiteX652" fmla="*/ 815259 w 6677344"/>
              <a:gd name="connsiteY652" fmla="*/ 92180 h 6917277"/>
              <a:gd name="connsiteX653" fmla="*/ 826215 w 6677344"/>
              <a:gd name="connsiteY653" fmla="*/ 84624 h 6917277"/>
              <a:gd name="connsiteX654" fmla="*/ 837927 w 6677344"/>
              <a:gd name="connsiteY654" fmla="*/ 77446 h 6917277"/>
              <a:gd name="connsiteX655" fmla="*/ 850771 w 6677344"/>
              <a:gd name="connsiteY655" fmla="*/ 69513 h 6917277"/>
              <a:gd name="connsiteX656" fmla="*/ 860594 w 6677344"/>
              <a:gd name="connsiteY656" fmla="*/ 63846 h 6917277"/>
              <a:gd name="connsiteX657" fmla="*/ 871172 w 6677344"/>
              <a:gd name="connsiteY657" fmla="*/ 57802 h 6917277"/>
              <a:gd name="connsiteX658" fmla="*/ 881372 w 6677344"/>
              <a:gd name="connsiteY658" fmla="*/ 52135 h 6917277"/>
              <a:gd name="connsiteX659" fmla="*/ 892705 w 6677344"/>
              <a:gd name="connsiteY659" fmla="*/ 47224 h 6917277"/>
              <a:gd name="connsiteX660" fmla="*/ 904039 w 6677344"/>
              <a:gd name="connsiteY660" fmla="*/ 41934 h 6917277"/>
              <a:gd name="connsiteX661" fmla="*/ 915372 w 6677344"/>
              <a:gd name="connsiteY661" fmla="*/ 36645 h 6917277"/>
              <a:gd name="connsiteX662" fmla="*/ 927084 w 6677344"/>
              <a:gd name="connsiteY662" fmla="*/ 32112 h 6917277"/>
              <a:gd name="connsiteX663" fmla="*/ 939173 w 6677344"/>
              <a:gd name="connsiteY663" fmla="*/ 27579 h 6917277"/>
              <a:gd name="connsiteX664" fmla="*/ 951262 w 6677344"/>
              <a:gd name="connsiteY664" fmla="*/ 23801 h 6917277"/>
              <a:gd name="connsiteX665" fmla="*/ 964107 w 6677344"/>
              <a:gd name="connsiteY665" fmla="*/ 20023 h 6917277"/>
              <a:gd name="connsiteX666" fmla="*/ 976951 w 6677344"/>
              <a:gd name="connsiteY666" fmla="*/ 16245 h 6917277"/>
              <a:gd name="connsiteX667" fmla="*/ 989796 w 6677344"/>
              <a:gd name="connsiteY667" fmla="*/ 13223 h 6917277"/>
              <a:gd name="connsiteX668" fmla="*/ 1003018 w 6677344"/>
              <a:gd name="connsiteY668" fmla="*/ 10956 h 6917277"/>
              <a:gd name="connsiteX669" fmla="*/ 1015863 w 6677344"/>
              <a:gd name="connsiteY669" fmla="*/ 9067 h 6917277"/>
              <a:gd name="connsiteX670" fmla="*/ 1029086 w 6677344"/>
              <a:gd name="connsiteY670" fmla="*/ 7178 h 6917277"/>
              <a:gd name="connsiteX671" fmla="*/ 1043064 w 6677344"/>
              <a:gd name="connsiteY671" fmla="*/ 6423 h 6917277"/>
              <a:gd name="connsiteX672" fmla="*/ 1050242 w 6677344"/>
              <a:gd name="connsiteY672" fmla="*/ 4156 h 6917277"/>
              <a:gd name="connsiteX673" fmla="*/ 1060064 w 6677344"/>
              <a:gd name="connsiteY673" fmla="*/ 2645 h 6917277"/>
              <a:gd name="connsiteX674" fmla="*/ 1070642 w 6677344"/>
              <a:gd name="connsiteY674" fmla="*/ 1133 h 6917277"/>
              <a:gd name="connsiteX675" fmla="*/ 1083864 w 6677344"/>
              <a:gd name="connsiteY675" fmla="*/ 378 h 691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Lst>
            <a:rect l="l" t="t" r="r" b="b"/>
            <a:pathLst>
              <a:path w="6677344" h="6917277">
                <a:moveTo>
                  <a:pt x="1098598" y="0"/>
                </a:moveTo>
                <a:lnTo>
                  <a:pt x="1114087" y="0"/>
                </a:lnTo>
                <a:lnTo>
                  <a:pt x="1131087" y="378"/>
                </a:lnTo>
                <a:lnTo>
                  <a:pt x="1149599" y="756"/>
                </a:lnTo>
                <a:lnTo>
                  <a:pt x="1189266" y="3022"/>
                </a:lnTo>
                <a:lnTo>
                  <a:pt x="1232334" y="6423"/>
                </a:lnTo>
                <a:lnTo>
                  <a:pt x="1277290" y="10200"/>
                </a:lnTo>
                <a:lnTo>
                  <a:pt x="1323758" y="15112"/>
                </a:lnTo>
                <a:lnTo>
                  <a:pt x="1370225" y="20401"/>
                </a:lnTo>
                <a:lnTo>
                  <a:pt x="1416315" y="26067"/>
                </a:lnTo>
                <a:lnTo>
                  <a:pt x="1460138" y="31734"/>
                </a:lnTo>
                <a:lnTo>
                  <a:pt x="1501694" y="37023"/>
                </a:lnTo>
                <a:lnTo>
                  <a:pt x="1539473" y="42312"/>
                </a:lnTo>
                <a:lnTo>
                  <a:pt x="1572340" y="47224"/>
                </a:lnTo>
                <a:lnTo>
                  <a:pt x="1599540" y="51379"/>
                </a:lnTo>
                <a:lnTo>
                  <a:pt x="1619563" y="55157"/>
                </a:lnTo>
                <a:lnTo>
                  <a:pt x="1662253" y="63468"/>
                </a:lnTo>
                <a:lnTo>
                  <a:pt x="1704187" y="72157"/>
                </a:lnTo>
                <a:lnTo>
                  <a:pt x="1746499" y="81224"/>
                </a:lnTo>
                <a:lnTo>
                  <a:pt x="1788811" y="90669"/>
                </a:lnTo>
                <a:lnTo>
                  <a:pt x="1830745" y="100869"/>
                </a:lnTo>
                <a:lnTo>
                  <a:pt x="1873057" y="111447"/>
                </a:lnTo>
                <a:lnTo>
                  <a:pt x="1914991" y="122403"/>
                </a:lnTo>
                <a:lnTo>
                  <a:pt x="1957302" y="134114"/>
                </a:lnTo>
                <a:lnTo>
                  <a:pt x="1999237" y="145826"/>
                </a:lnTo>
                <a:lnTo>
                  <a:pt x="2041549" y="157915"/>
                </a:lnTo>
                <a:lnTo>
                  <a:pt x="2083483" y="170382"/>
                </a:lnTo>
                <a:lnTo>
                  <a:pt x="2125417" y="183227"/>
                </a:lnTo>
                <a:lnTo>
                  <a:pt x="2167351" y="196827"/>
                </a:lnTo>
                <a:lnTo>
                  <a:pt x="2209285" y="210050"/>
                </a:lnTo>
                <a:lnTo>
                  <a:pt x="2251219" y="224028"/>
                </a:lnTo>
                <a:lnTo>
                  <a:pt x="2293153" y="238384"/>
                </a:lnTo>
                <a:lnTo>
                  <a:pt x="2334709" y="252362"/>
                </a:lnTo>
                <a:lnTo>
                  <a:pt x="2376266" y="267095"/>
                </a:lnTo>
                <a:lnTo>
                  <a:pt x="2417822" y="282207"/>
                </a:lnTo>
                <a:lnTo>
                  <a:pt x="2458623" y="297318"/>
                </a:lnTo>
                <a:lnTo>
                  <a:pt x="2500179" y="312430"/>
                </a:lnTo>
                <a:lnTo>
                  <a:pt x="2541358" y="328297"/>
                </a:lnTo>
                <a:lnTo>
                  <a:pt x="2582536" y="344164"/>
                </a:lnTo>
                <a:lnTo>
                  <a:pt x="2622959" y="360031"/>
                </a:lnTo>
                <a:lnTo>
                  <a:pt x="2704183" y="392143"/>
                </a:lnTo>
                <a:lnTo>
                  <a:pt x="2784651" y="425010"/>
                </a:lnTo>
                <a:lnTo>
                  <a:pt x="2864742" y="458256"/>
                </a:lnTo>
                <a:lnTo>
                  <a:pt x="2943321" y="491501"/>
                </a:lnTo>
                <a:lnTo>
                  <a:pt x="2956165" y="496790"/>
                </a:lnTo>
                <a:lnTo>
                  <a:pt x="2970143" y="502457"/>
                </a:lnTo>
                <a:lnTo>
                  <a:pt x="2984877" y="508123"/>
                </a:lnTo>
                <a:lnTo>
                  <a:pt x="2999610" y="513790"/>
                </a:lnTo>
                <a:lnTo>
                  <a:pt x="3013966" y="519835"/>
                </a:lnTo>
                <a:lnTo>
                  <a:pt x="3027566" y="525879"/>
                </a:lnTo>
                <a:lnTo>
                  <a:pt x="3040034" y="532302"/>
                </a:lnTo>
                <a:lnTo>
                  <a:pt x="3051745" y="538724"/>
                </a:lnTo>
                <a:lnTo>
                  <a:pt x="3060812" y="541369"/>
                </a:lnTo>
                <a:lnTo>
                  <a:pt x="3071012" y="544769"/>
                </a:lnTo>
                <a:lnTo>
                  <a:pt x="3081212" y="548169"/>
                </a:lnTo>
                <a:lnTo>
                  <a:pt x="3091790" y="551947"/>
                </a:lnTo>
                <a:lnTo>
                  <a:pt x="3113701" y="561014"/>
                </a:lnTo>
                <a:lnTo>
                  <a:pt x="3135613" y="570836"/>
                </a:lnTo>
                <a:lnTo>
                  <a:pt x="3158280" y="580659"/>
                </a:lnTo>
                <a:lnTo>
                  <a:pt x="3179814" y="590103"/>
                </a:lnTo>
                <a:lnTo>
                  <a:pt x="3200592" y="599548"/>
                </a:lnTo>
                <a:lnTo>
                  <a:pt x="3219859" y="607481"/>
                </a:lnTo>
                <a:lnTo>
                  <a:pt x="3248948" y="619571"/>
                </a:lnTo>
                <a:lnTo>
                  <a:pt x="3278793" y="632038"/>
                </a:lnTo>
                <a:lnTo>
                  <a:pt x="3309016" y="644882"/>
                </a:lnTo>
                <a:lnTo>
                  <a:pt x="3339617" y="658483"/>
                </a:lnTo>
                <a:lnTo>
                  <a:pt x="3370973" y="672461"/>
                </a:lnTo>
                <a:lnTo>
                  <a:pt x="3402329" y="686061"/>
                </a:lnTo>
                <a:lnTo>
                  <a:pt x="3434441" y="700795"/>
                </a:lnTo>
                <a:lnTo>
                  <a:pt x="3465797" y="715151"/>
                </a:lnTo>
                <a:lnTo>
                  <a:pt x="3497531" y="729884"/>
                </a:lnTo>
                <a:lnTo>
                  <a:pt x="3528509" y="744618"/>
                </a:lnTo>
                <a:lnTo>
                  <a:pt x="3559865" y="759352"/>
                </a:lnTo>
                <a:lnTo>
                  <a:pt x="3590466" y="773330"/>
                </a:lnTo>
                <a:lnTo>
                  <a:pt x="3620311" y="788063"/>
                </a:lnTo>
                <a:lnTo>
                  <a:pt x="3649400" y="802419"/>
                </a:lnTo>
                <a:lnTo>
                  <a:pt x="3677734" y="816775"/>
                </a:lnTo>
                <a:lnTo>
                  <a:pt x="3704935" y="830376"/>
                </a:lnTo>
                <a:lnTo>
                  <a:pt x="3744224" y="850398"/>
                </a:lnTo>
                <a:lnTo>
                  <a:pt x="3783514" y="870799"/>
                </a:lnTo>
                <a:lnTo>
                  <a:pt x="3823181" y="891199"/>
                </a:lnTo>
                <a:lnTo>
                  <a:pt x="3862093" y="911600"/>
                </a:lnTo>
                <a:lnTo>
                  <a:pt x="3901005" y="932378"/>
                </a:lnTo>
                <a:lnTo>
                  <a:pt x="3939161" y="953156"/>
                </a:lnTo>
                <a:lnTo>
                  <a:pt x="3977695" y="974312"/>
                </a:lnTo>
                <a:lnTo>
                  <a:pt x="4016229" y="995468"/>
                </a:lnTo>
                <a:lnTo>
                  <a:pt x="4054385" y="1017002"/>
                </a:lnTo>
                <a:lnTo>
                  <a:pt x="4091786" y="1038536"/>
                </a:lnTo>
                <a:lnTo>
                  <a:pt x="4129187" y="1060070"/>
                </a:lnTo>
                <a:lnTo>
                  <a:pt x="4166209" y="1081604"/>
                </a:lnTo>
                <a:lnTo>
                  <a:pt x="4202855" y="1103138"/>
                </a:lnTo>
                <a:lnTo>
                  <a:pt x="4239500" y="1125427"/>
                </a:lnTo>
                <a:lnTo>
                  <a:pt x="4275767" y="1147339"/>
                </a:lnTo>
                <a:lnTo>
                  <a:pt x="4310901" y="1170006"/>
                </a:lnTo>
                <a:lnTo>
                  <a:pt x="4347924" y="1193051"/>
                </a:lnTo>
                <a:lnTo>
                  <a:pt x="4384569" y="1216096"/>
                </a:lnTo>
                <a:lnTo>
                  <a:pt x="4420836" y="1239141"/>
                </a:lnTo>
                <a:lnTo>
                  <a:pt x="4457104" y="1261808"/>
                </a:lnTo>
                <a:lnTo>
                  <a:pt x="4492993" y="1285231"/>
                </a:lnTo>
                <a:lnTo>
                  <a:pt x="4528883" y="1308276"/>
                </a:lnTo>
                <a:lnTo>
                  <a:pt x="4564772" y="1331699"/>
                </a:lnTo>
                <a:lnTo>
                  <a:pt x="4600284" y="1355877"/>
                </a:lnTo>
                <a:lnTo>
                  <a:pt x="4637685" y="1380811"/>
                </a:lnTo>
                <a:lnTo>
                  <a:pt x="4674330" y="1406123"/>
                </a:lnTo>
                <a:lnTo>
                  <a:pt x="4710219" y="1430679"/>
                </a:lnTo>
                <a:lnTo>
                  <a:pt x="4744598" y="1455235"/>
                </a:lnTo>
                <a:lnTo>
                  <a:pt x="4778976" y="1479413"/>
                </a:lnTo>
                <a:lnTo>
                  <a:pt x="4812221" y="1503592"/>
                </a:lnTo>
                <a:lnTo>
                  <a:pt x="4845466" y="1527392"/>
                </a:lnTo>
                <a:lnTo>
                  <a:pt x="4878334" y="1551571"/>
                </a:lnTo>
                <a:lnTo>
                  <a:pt x="4910823" y="1575371"/>
                </a:lnTo>
                <a:lnTo>
                  <a:pt x="4943313" y="1599550"/>
                </a:lnTo>
                <a:lnTo>
                  <a:pt x="4976180" y="1624106"/>
                </a:lnTo>
                <a:lnTo>
                  <a:pt x="5009047" y="1648662"/>
                </a:lnTo>
                <a:lnTo>
                  <a:pt x="5042670" y="1673596"/>
                </a:lnTo>
                <a:lnTo>
                  <a:pt x="5076293" y="1698530"/>
                </a:lnTo>
                <a:lnTo>
                  <a:pt x="5110671" y="1724597"/>
                </a:lnTo>
                <a:lnTo>
                  <a:pt x="5146183" y="1750664"/>
                </a:lnTo>
                <a:lnTo>
                  <a:pt x="5179050" y="1775598"/>
                </a:lnTo>
                <a:lnTo>
                  <a:pt x="5212295" y="1801666"/>
                </a:lnTo>
                <a:lnTo>
                  <a:pt x="5245540" y="1828488"/>
                </a:lnTo>
                <a:lnTo>
                  <a:pt x="5278408" y="1855311"/>
                </a:lnTo>
                <a:lnTo>
                  <a:pt x="5310897" y="1881756"/>
                </a:lnTo>
                <a:lnTo>
                  <a:pt x="5343387" y="1908579"/>
                </a:lnTo>
                <a:lnTo>
                  <a:pt x="5375876" y="1934647"/>
                </a:lnTo>
                <a:lnTo>
                  <a:pt x="5407232" y="1959203"/>
                </a:lnTo>
                <a:lnTo>
                  <a:pt x="6036621" y="2513038"/>
                </a:lnTo>
                <a:lnTo>
                  <a:pt x="6048711" y="2524750"/>
                </a:lnTo>
                <a:lnTo>
                  <a:pt x="6060422" y="2536839"/>
                </a:lnTo>
                <a:lnTo>
                  <a:pt x="6071378" y="2548928"/>
                </a:lnTo>
                <a:lnTo>
                  <a:pt x="6081956" y="2561017"/>
                </a:lnTo>
                <a:lnTo>
                  <a:pt x="6092534" y="2573106"/>
                </a:lnTo>
                <a:lnTo>
                  <a:pt x="6102356" y="2584818"/>
                </a:lnTo>
                <a:lnTo>
                  <a:pt x="6112178" y="2596152"/>
                </a:lnTo>
                <a:lnTo>
                  <a:pt x="6122756" y="2606352"/>
                </a:lnTo>
                <a:lnTo>
                  <a:pt x="6152979" y="2636197"/>
                </a:lnTo>
                <a:lnTo>
                  <a:pt x="6185469" y="2669064"/>
                </a:lnTo>
                <a:lnTo>
                  <a:pt x="6219091" y="2703821"/>
                </a:lnTo>
                <a:lnTo>
                  <a:pt x="6252714" y="2740088"/>
                </a:lnTo>
                <a:lnTo>
                  <a:pt x="6286715" y="2776734"/>
                </a:lnTo>
                <a:lnTo>
                  <a:pt x="6318449" y="2813001"/>
                </a:lnTo>
                <a:lnTo>
                  <a:pt x="6333938" y="2830757"/>
                </a:lnTo>
                <a:lnTo>
                  <a:pt x="6348672" y="2848513"/>
                </a:lnTo>
                <a:lnTo>
                  <a:pt x="6363027" y="2865514"/>
                </a:lnTo>
                <a:lnTo>
                  <a:pt x="6375872" y="2881381"/>
                </a:lnTo>
                <a:lnTo>
                  <a:pt x="6406473" y="2919159"/>
                </a:lnTo>
                <a:lnTo>
                  <a:pt x="6433295" y="2952782"/>
                </a:lnTo>
                <a:lnTo>
                  <a:pt x="6445762" y="2968649"/>
                </a:lnTo>
                <a:lnTo>
                  <a:pt x="6457474" y="2984516"/>
                </a:lnTo>
                <a:lnTo>
                  <a:pt x="6468807" y="3000006"/>
                </a:lnTo>
                <a:lnTo>
                  <a:pt x="6480141" y="3015117"/>
                </a:lnTo>
                <a:lnTo>
                  <a:pt x="6491096" y="3030984"/>
                </a:lnTo>
                <a:lnTo>
                  <a:pt x="6501674" y="3047229"/>
                </a:lnTo>
                <a:lnTo>
                  <a:pt x="6512630" y="3063474"/>
                </a:lnTo>
                <a:lnTo>
                  <a:pt x="6523586" y="3080852"/>
                </a:lnTo>
                <a:lnTo>
                  <a:pt x="6534542" y="3098986"/>
                </a:lnTo>
                <a:lnTo>
                  <a:pt x="6546253" y="3118253"/>
                </a:lnTo>
                <a:lnTo>
                  <a:pt x="6558342" y="3139409"/>
                </a:lnTo>
                <a:lnTo>
                  <a:pt x="6571187" y="3161698"/>
                </a:lnTo>
                <a:lnTo>
                  <a:pt x="6579120" y="3176432"/>
                </a:lnTo>
                <a:lnTo>
                  <a:pt x="6587431" y="3194188"/>
                </a:lnTo>
                <a:lnTo>
                  <a:pt x="6596876" y="3213455"/>
                </a:lnTo>
                <a:lnTo>
                  <a:pt x="6606321" y="3234989"/>
                </a:lnTo>
                <a:lnTo>
                  <a:pt x="6616143" y="3258034"/>
                </a:lnTo>
                <a:lnTo>
                  <a:pt x="6625966" y="3282590"/>
                </a:lnTo>
                <a:lnTo>
                  <a:pt x="6635032" y="3308279"/>
                </a:lnTo>
                <a:lnTo>
                  <a:pt x="6644099" y="3333969"/>
                </a:lnTo>
                <a:lnTo>
                  <a:pt x="6652410" y="3360414"/>
                </a:lnTo>
                <a:lnTo>
                  <a:pt x="6659966" y="3386859"/>
                </a:lnTo>
                <a:lnTo>
                  <a:pt x="6662988" y="3399704"/>
                </a:lnTo>
                <a:lnTo>
                  <a:pt x="6666011" y="3412927"/>
                </a:lnTo>
                <a:lnTo>
                  <a:pt x="6669033" y="3425771"/>
                </a:lnTo>
                <a:lnTo>
                  <a:pt x="6671300" y="3438238"/>
                </a:lnTo>
                <a:lnTo>
                  <a:pt x="6673566" y="3450328"/>
                </a:lnTo>
                <a:lnTo>
                  <a:pt x="6675078" y="3462417"/>
                </a:lnTo>
                <a:lnTo>
                  <a:pt x="6676211" y="3474128"/>
                </a:lnTo>
                <a:lnTo>
                  <a:pt x="6676966" y="3485462"/>
                </a:lnTo>
                <a:lnTo>
                  <a:pt x="6677344" y="3496417"/>
                </a:lnTo>
                <a:lnTo>
                  <a:pt x="6677344" y="3506996"/>
                </a:lnTo>
                <a:lnTo>
                  <a:pt x="6676589" y="3516818"/>
                </a:lnTo>
                <a:lnTo>
                  <a:pt x="6675078" y="3526263"/>
                </a:lnTo>
                <a:lnTo>
                  <a:pt x="6671300" y="3547796"/>
                </a:lnTo>
                <a:lnTo>
                  <a:pt x="6667144" y="3568575"/>
                </a:lnTo>
                <a:lnTo>
                  <a:pt x="6662611" y="3589353"/>
                </a:lnTo>
                <a:lnTo>
                  <a:pt x="6657322" y="3608998"/>
                </a:lnTo>
                <a:lnTo>
                  <a:pt x="6652410" y="3629020"/>
                </a:lnTo>
                <a:lnTo>
                  <a:pt x="6646744" y="3648288"/>
                </a:lnTo>
                <a:lnTo>
                  <a:pt x="6640699" y="3667555"/>
                </a:lnTo>
                <a:lnTo>
                  <a:pt x="6634277" y="3686066"/>
                </a:lnTo>
                <a:lnTo>
                  <a:pt x="6627477" y="3704200"/>
                </a:lnTo>
                <a:lnTo>
                  <a:pt x="6620299" y="3722334"/>
                </a:lnTo>
                <a:lnTo>
                  <a:pt x="6613121" y="3740090"/>
                </a:lnTo>
                <a:lnTo>
                  <a:pt x="6605565" y="3757468"/>
                </a:lnTo>
                <a:lnTo>
                  <a:pt x="6597254" y="3774846"/>
                </a:lnTo>
                <a:lnTo>
                  <a:pt x="6589320" y="3791847"/>
                </a:lnTo>
                <a:lnTo>
                  <a:pt x="6580631" y="3808469"/>
                </a:lnTo>
                <a:lnTo>
                  <a:pt x="6571942" y="3825092"/>
                </a:lnTo>
                <a:lnTo>
                  <a:pt x="6562875" y="3841714"/>
                </a:lnTo>
                <a:lnTo>
                  <a:pt x="6553431" y="3857582"/>
                </a:lnTo>
                <a:lnTo>
                  <a:pt x="6543608" y="3873826"/>
                </a:lnTo>
                <a:lnTo>
                  <a:pt x="6533786" y="3889693"/>
                </a:lnTo>
                <a:lnTo>
                  <a:pt x="6523964" y="3905183"/>
                </a:lnTo>
                <a:lnTo>
                  <a:pt x="6513386" y="3921050"/>
                </a:lnTo>
                <a:lnTo>
                  <a:pt x="6503186" y="3936917"/>
                </a:lnTo>
                <a:lnTo>
                  <a:pt x="6492230" y="3952406"/>
                </a:lnTo>
                <a:lnTo>
                  <a:pt x="6470696" y="3983007"/>
                </a:lnTo>
                <a:lnTo>
                  <a:pt x="6447651" y="4014363"/>
                </a:lnTo>
                <a:lnTo>
                  <a:pt x="6424606" y="4044964"/>
                </a:lnTo>
                <a:lnTo>
                  <a:pt x="6400806" y="4075942"/>
                </a:lnTo>
                <a:lnTo>
                  <a:pt x="6387583" y="4092565"/>
                </a:lnTo>
                <a:lnTo>
                  <a:pt x="6374739" y="4108432"/>
                </a:lnTo>
                <a:lnTo>
                  <a:pt x="6367939" y="4116366"/>
                </a:lnTo>
                <a:lnTo>
                  <a:pt x="6360761" y="4123543"/>
                </a:lnTo>
                <a:lnTo>
                  <a:pt x="6353583" y="4131099"/>
                </a:lnTo>
                <a:lnTo>
                  <a:pt x="6345649" y="4137899"/>
                </a:lnTo>
                <a:lnTo>
                  <a:pt x="6341494" y="4143944"/>
                </a:lnTo>
                <a:lnTo>
                  <a:pt x="6332049" y="4154522"/>
                </a:lnTo>
                <a:lnTo>
                  <a:pt x="6318827" y="4169256"/>
                </a:lnTo>
                <a:lnTo>
                  <a:pt x="6301826" y="4187389"/>
                </a:lnTo>
                <a:lnTo>
                  <a:pt x="6282181" y="4208546"/>
                </a:lnTo>
                <a:lnTo>
                  <a:pt x="6260270" y="4231968"/>
                </a:lnTo>
                <a:lnTo>
                  <a:pt x="6236470" y="4256902"/>
                </a:lnTo>
                <a:lnTo>
                  <a:pt x="6211914" y="4282214"/>
                </a:lnTo>
                <a:lnTo>
                  <a:pt x="6186980" y="4307904"/>
                </a:lnTo>
                <a:lnTo>
                  <a:pt x="6162046" y="4333215"/>
                </a:lnTo>
                <a:lnTo>
                  <a:pt x="6138246" y="4357771"/>
                </a:lnTo>
                <a:lnTo>
                  <a:pt x="6116334" y="4380439"/>
                </a:lnTo>
                <a:lnTo>
                  <a:pt x="6095934" y="4400839"/>
                </a:lnTo>
                <a:lnTo>
                  <a:pt x="6078178" y="4418595"/>
                </a:lnTo>
                <a:lnTo>
                  <a:pt x="6064200" y="4432573"/>
                </a:lnTo>
                <a:lnTo>
                  <a:pt x="6054000" y="4442018"/>
                </a:lnTo>
                <a:lnTo>
                  <a:pt x="6041533" y="4454107"/>
                </a:lnTo>
                <a:lnTo>
                  <a:pt x="6029066" y="4466574"/>
                </a:lnTo>
                <a:lnTo>
                  <a:pt x="6016977" y="4477908"/>
                </a:lnTo>
                <a:lnTo>
                  <a:pt x="6004888" y="4489619"/>
                </a:lnTo>
                <a:lnTo>
                  <a:pt x="5992798" y="4501330"/>
                </a:lnTo>
                <a:lnTo>
                  <a:pt x="5980332" y="4513420"/>
                </a:lnTo>
                <a:lnTo>
                  <a:pt x="5968242" y="4525509"/>
                </a:lnTo>
                <a:lnTo>
                  <a:pt x="5955776" y="4538354"/>
                </a:lnTo>
                <a:lnTo>
                  <a:pt x="5876441" y="4609000"/>
                </a:lnTo>
                <a:lnTo>
                  <a:pt x="5868507" y="4616555"/>
                </a:lnTo>
                <a:lnTo>
                  <a:pt x="5863218" y="4621467"/>
                </a:lnTo>
                <a:lnTo>
                  <a:pt x="5858685" y="4626000"/>
                </a:lnTo>
                <a:lnTo>
                  <a:pt x="5850751" y="4632045"/>
                </a:lnTo>
                <a:lnTo>
                  <a:pt x="5837151" y="4643378"/>
                </a:lnTo>
                <a:lnTo>
                  <a:pt x="5819773" y="4657356"/>
                </a:lnTo>
                <a:lnTo>
                  <a:pt x="5800506" y="4673979"/>
                </a:lnTo>
                <a:lnTo>
                  <a:pt x="5779350" y="4692491"/>
                </a:lnTo>
                <a:lnTo>
                  <a:pt x="5756683" y="4712891"/>
                </a:lnTo>
                <a:lnTo>
                  <a:pt x="5732883" y="4733669"/>
                </a:lnTo>
                <a:lnTo>
                  <a:pt x="5708327" y="4755203"/>
                </a:lnTo>
                <a:lnTo>
                  <a:pt x="5683393" y="4777115"/>
                </a:lnTo>
                <a:lnTo>
                  <a:pt x="5658837" y="4798271"/>
                </a:lnTo>
                <a:lnTo>
                  <a:pt x="5635414" y="4819049"/>
                </a:lnTo>
                <a:lnTo>
                  <a:pt x="5612747" y="4838316"/>
                </a:lnTo>
                <a:lnTo>
                  <a:pt x="5591969" y="4856072"/>
                </a:lnTo>
                <a:lnTo>
                  <a:pt x="5572702" y="4871562"/>
                </a:lnTo>
                <a:lnTo>
                  <a:pt x="5556457" y="4884028"/>
                </a:lnTo>
                <a:lnTo>
                  <a:pt x="5549657" y="4889318"/>
                </a:lnTo>
                <a:lnTo>
                  <a:pt x="5543235" y="4893851"/>
                </a:lnTo>
                <a:lnTo>
                  <a:pt x="5537568" y="4897251"/>
                </a:lnTo>
                <a:lnTo>
                  <a:pt x="5532657" y="4899896"/>
                </a:lnTo>
                <a:lnTo>
                  <a:pt x="5528501" y="4904429"/>
                </a:lnTo>
                <a:lnTo>
                  <a:pt x="5521323" y="4911229"/>
                </a:lnTo>
                <a:lnTo>
                  <a:pt x="5511879" y="4919540"/>
                </a:lnTo>
                <a:lnTo>
                  <a:pt x="5500167" y="4929363"/>
                </a:lnTo>
                <a:lnTo>
                  <a:pt x="5470700" y="4953541"/>
                </a:lnTo>
                <a:lnTo>
                  <a:pt x="5434433" y="4983009"/>
                </a:lnTo>
                <a:lnTo>
                  <a:pt x="5392499" y="5016254"/>
                </a:lnTo>
                <a:lnTo>
                  <a:pt x="5346787" y="5052521"/>
                </a:lnTo>
                <a:lnTo>
                  <a:pt x="5298052" y="5090678"/>
                </a:lnTo>
                <a:lnTo>
                  <a:pt x="5247807" y="5129590"/>
                </a:lnTo>
                <a:lnTo>
                  <a:pt x="5197562" y="5168124"/>
                </a:lnTo>
                <a:lnTo>
                  <a:pt x="5148450" y="5205525"/>
                </a:lnTo>
                <a:lnTo>
                  <a:pt x="5101982" y="5241037"/>
                </a:lnTo>
                <a:lnTo>
                  <a:pt x="5059293" y="5273149"/>
                </a:lnTo>
                <a:lnTo>
                  <a:pt x="5022270" y="5300350"/>
                </a:lnTo>
                <a:lnTo>
                  <a:pt x="4991291" y="5322261"/>
                </a:lnTo>
                <a:lnTo>
                  <a:pt x="4978824" y="5331328"/>
                </a:lnTo>
                <a:lnTo>
                  <a:pt x="4968624" y="5338506"/>
                </a:lnTo>
                <a:lnTo>
                  <a:pt x="4960691" y="5343039"/>
                </a:lnTo>
                <a:lnTo>
                  <a:pt x="4955024" y="5346440"/>
                </a:lnTo>
                <a:lnTo>
                  <a:pt x="4942557" y="5356640"/>
                </a:lnTo>
                <a:lnTo>
                  <a:pt x="4922912" y="5371374"/>
                </a:lnTo>
                <a:lnTo>
                  <a:pt x="4897223" y="5389885"/>
                </a:lnTo>
                <a:lnTo>
                  <a:pt x="4867000" y="5411419"/>
                </a:lnTo>
                <a:lnTo>
                  <a:pt x="4832244" y="5435597"/>
                </a:lnTo>
                <a:lnTo>
                  <a:pt x="4795599" y="5461665"/>
                </a:lnTo>
                <a:lnTo>
                  <a:pt x="4756309" y="5488487"/>
                </a:lnTo>
                <a:lnTo>
                  <a:pt x="4716642" y="5515688"/>
                </a:lnTo>
                <a:lnTo>
                  <a:pt x="4676597" y="5542889"/>
                </a:lnTo>
                <a:lnTo>
                  <a:pt x="4637685" y="5568956"/>
                </a:lnTo>
                <a:lnTo>
                  <a:pt x="4601040" y="5593512"/>
                </a:lnTo>
                <a:lnTo>
                  <a:pt x="4567417" y="5615424"/>
                </a:lnTo>
                <a:lnTo>
                  <a:pt x="4537950" y="5633935"/>
                </a:lnTo>
                <a:lnTo>
                  <a:pt x="4513394" y="5649425"/>
                </a:lnTo>
                <a:lnTo>
                  <a:pt x="4502816" y="5655469"/>
                </a:lnTo>
                <a:lnTo>
                  <a:pt x="4494882" y="5660003"/>
                </a:lnTo>
                <a:lnTo>
                  <a:pt x="4487704" y="5663403"/>
                </a:lnTo>
                <a:lnTo>
                  <a:pt x="4483171" y="5665669"/>
                </a:lnTo>
                <a:lnTo>
                  <a:pt x="4479393" y="5669447"/>
                </a:lnTo>
                <a:lnTo>
                  <a:pt x="4472215" y="5674736"/>
                </a:lnTo>
                <a:lnTo>
                  <a:pt x="4462771" y="5681159"/>
                </a:lnTo>
                <a:lnTo>
                  <a:pt x="4450681" y="5689470"/>
                </a:lnTo>
                <a:lnTo>
                  <a:pt x="4420081" y="5708737"/>
                </a:lnTo>
                <a:lnTo>
                  <a:pt x="4381169" y="5733293"/>
                </a:lnTo>
                <a:lnTo>
                  <a:pt x="4335835" y="5760872"/>
                </a:lnTo>
                <a:lnTo>
                  <a:pt x="4285590" y="5790717"/>
                </a:lnTo>
                <a:lnTo>
                  <a:pt x="4231944" y="5822073"/>
                </a:lnTo>
                <a:lnTo>
                  <a:pt x="4175654" y="5854941"/>
                </a:lnTo>
                <a:lnTo>
                  <a:pt x="4118987" y="5887430"/>
                </a:lnTo>
                <a:lnTo>
                  <a:pt x="4063452" y="5919542"/>
                </a:lnTo>
                <a:lnTo>
                  <a:pt x="4009807" y="5949387"/>
                </a:lnTo>
                <a:lnTo>
                  <a:pt x="3959939" y="5976966"/>
                </a:lnTo>
                <a:lnTo>
                  <a:pt x="3914983" y="6001522"/>
                </a:lnTo>
                <a:lnTo>
                  <a:pt x="3877204" y="6021545"/>
                </a:lnTo>
                <a:lnTo>
                  <a:pt x="3860959" y="6030234"/>
                </a:lnTo>
                <a:lnTo>
                  <a:pt x="3847359" y="6036656"/>
                </a:lnTo>
                <a:lnTo>
                  <a:pt x="3835648" y="6042323"/>
                </a:lnTo>
                <a:lnTo>
                  <a:pt x="3826581" y="6046101"/>
                </a:lnTo>
                <a:lnTo>
                  <a:pt x="3812981" y="6054412"/>
                </a:lnTo>
                <a:lnTo>
                  <a:pt x="3799381" y="6062723"/>
                </a:lnTo>
                <a:lnTo>
                  <a:pt x="3784647" y="6070657"/>
                </a:lnTo>
                <a:lnTo>
                  <a:pt x="3769536" y="6078968"/>
                </a:lnTo>
                <a:lnTo>
                  <a:pt x="3737802" y="6094458"/>
                </a:lnTo>
                <a:lnTo>
                  <a:pt x="3704935" y="6109947"/>
                </a:lnTo>
                <a:lnTo>
                  <a:pt x="3672067" y="6125436"/>
                </a:lnTo>
                <a:lnTo>
                  <a:pt x="3639200" y="6140548"/>
                </a:lnTo>
                <a:lnTo>
                  <a:pt x="3607844" y="6154903"/>
                </a:lnTo>
                <a:lnTo>
                  <a:pt x="3577999" y="6169637"/>
                </a:lnTo>
                <a:lnTo>
                  <a:pt x="3562510" y="6177571"/>
                </a:lnTo>
                <a:lnTo>
                  <a:pt x="3546643" y="6184749"/>
                </a:lnTo>
                <a:lnTo>
                  <a:pt x="3530776" y="6192304"/>
                </a:lnTo>
                <a:lnTo>
                  <a:pt x="3514909" y="6199104"/>
                </a:lnTo>
                <a:lnTo>
                  <a:pt x="3499420" y="6206660"/>
                </a:lnTo>
                <a:lnTo>
                  <a:pt x="3483175" y="6213460"/>
                </a:lnTo>
                <a:lnTo>
                  <a:pt x="3467308" y="6220261"/>
                </a:lnTo>
                <a:lnTo>
                  <a:pt x="3451819" y="6227816"/>
                </a:lnTo>
                <a:lnTo>
                  <a:pt x="3437841" y="6234239"/>
                </a:lnTo>
                <a:lnTo>
                  <a:pt x="3422351" y="6241794"/>
                </a:lnTo>
                <a:lnTo>
                  <a:pt x="3404973" y="6249728"/>
                </a:lnTo>
                <a:lnTo>
                  <a:pt x="3386840" y="6258039"/>
                </a:lnTo>
                <a:lnTo>
                  <a:pt x="3369084" y="6266351"/>
                </a:lnTo>
                <a:lnTo>
                  <a:pt x="3351706" y="6273151"/>
                </a:lnTo>
                <a:lnTo>
                  <a:pt x="3335461" y="6279195"/>
                </a:lnTo>
                <a:lnTo>
                  <a:pt x="3321483" y="6283729"/>
                </a:lnTo>
                <a:lnTo>
                  <a:pt x="3303350" y="6293173"/>
                </a:lnTo>
                <a:lnTo>
                  <a:pt x="3282949" y="6302240"/>
                </a:lnTo>
                <a:lnTo>
                  <a:pt x="3261415" y="6311685"/>
                </a:lnTo>
                <a:lnTo>
                  <a:pt x="3239126" y="6320752"/>
                </a:lnTo>
                <a:lnTo>
                  <a:pt x="3216081" y="6329819"/>
                </a:lnTo>
                <a:lnTo>
                  <a:pt x="3193792" y="6338508"/>
                </a:lnTo>
                <a:lnTo>
                  <a:pt x="3171880" y="6346441"/>
                </a:lnTo>
                <a:lnTo>
                  <a:pt x="3152235" y="6354753"/>
                </a:lnTo>
                <a:lnTo>
                  <a:pt x="3133724" y="6362308"/>
                </a:lnTo>
                <a:lnTo>
                  <a:pt x="3108412" y="6372131"/>
                </a:lnTo>
                <a:lnTo>
                  <a:pt x="3078190" y="6384220"/>
                </a:lnTo>
                <a:lnTo>
                  <a:pt x="3043811" y="6398576"/>
                </a:lnTo>
                <a:lnTo>
                  <a:pt x="3005277" y="6413687"/>
                </a:lnTo>
                <a:lnTo>
                  <a:pt x="2964099" y="6430310"/>
                </a:lnTo>
                <a:lnTo>
                  <a:pt x="2921787" y="6447310"/>
                </a:lnTo>
                <a:lnTo>
                  <a:pt x="2879097" y="6464689"/>
                </a:lnTo>
                <a:lnTo>
                  <a:pt x="2836030" y="6481311"/>
                </a:lnTo>
                <a:lnTo>
                  <a:pt x="2794473" y="6497934"/>
                </a:lnTo>
                <a:lnTo>
                  <a:pt x="2755561" y="6513045"/>
                </a:lnTo>
                <a:lnTo>
                  <a:pt x="2720050" y="6527023"/>
                </a:lnTo>
                <a:lnTo>
                  <a:pt x="2688316" y="6538735"/>
                </a:lnTo>
                <a:lnTo>
                  <a:pt x="2661871" y="6548180"/>
                </a:lnTo>
                <a:lnTo>
                  <a:pt x="2642226" y="6554980"/>
                </a:lnTo>
                <a:lnTo>
                  <a:pt x="2629004" y="6558758"/>
                </a:lnTo>
                <a:lnTo>
                  <a:pt x="2622959" y="6561780"/>
                </a:lnTo>
                <a:lnTo>
                  <a:pt x="2613137" y="6566691"/>
                </a:lnTo>
                <a:lnTo>
                  <a:pt x="2599536" y="6572736"/>
                </a:lnTo>
                <a:lnTo>
                  <a:pt x="2582914" y="6579158"/>
                </a:lnTo>
                <a:lnTo>
                  <a:pt x="2542113" y="6594647"/>
                </a:lnTo>
                <a:lnTo>
                  <a:pt x="2496401" y="6611648"/>
                </a:lnTo>
                <a:lnTo>
                  <a:pt x="2449178" y="6627893"/>
                </a:lnTo>
                <a:lnTo>
                  <a:pt x="2405733" y="6643760"/>
                </a:lnTo>
                <a:lnTo>
                  <a:pt x="2369843" y="6656227"/>
                </a:lnTo>
                <a:lnTo>
                  <a:pt x="2346421" y="6663782"/>
                </a:lnTo>
                <a:lnTo>
                  <a:pt x="2287864" y="6683427"/>
                </a:lnTo>
                <a:lnTo>
                  <a:pt x="2230441" y="6702317"/>
                </a:lnTo>
                <a:lnTo>
                  <a:pt x="2173395" y="6720450"/>
                </a:lnTo>
                <a:lnTo>
                  <a:pt x="2116728" y="6738206"/>
                </a:lnTo>
                <a:lnTo>
                  <a:pt x="2060816" y="6755584"/>
                </a:lnTo>
                <a:lnTo>
                  <a:pt x="2004148" y="6772585"/>
                </a:lnTo>
                <a:lnTo>
                  <a:pt x="1947858" y="6788452"/>
                </a:lnTo>
                <a:lnTo>
                  <a:pt x="1891190" y="6803563"/>
                </a:lnTo>
                <a:lnTo>
                  <a:pt x="1862856" y="6810741"/>
                </a:lnTo>
                <a:lnTo>
                  <a:pt x="1834145" y="6818297"/>
                </a:lnTo>
                <a:lnTo>
                  <a:pt x="1805433" y="6825097"/>
                </a:lnTo>
                <a:lnTo>
                  <a:pt x="1777099" y="6831520"/>
                </a:lnTo>
                <a:lnTo>
                  <a:pt x="1748010" y="6838320"/>
                </a:lnTo>
                <a:lnTo>
                  <a:pt x="1718543" y="6844742"/>
                </a:lnTo>
                <a:lnTo>
                  <a:pt x="1689831" y="6850787"/>
                </a:lnTo>
                <a:lnTo>
                  <a:pt x="1660364" y="6856831"/>
                </a:lnTo>
                <a:lnTo>
                  <a:pt x="1630519" y="6862498"/>
                </a:lnTo>
                <a:lnTo>
                  <a:pt x="1600296" y="6867409"/>
                </a:lnTo>
                <a:lnTo>
                  <a:pt x="1570451" y="6872698"/>
                </a:lnTo>
                <a:lnTo>
                  <a:pt x="1539850" y="6877987"/>
                </a:lnTo>
                <a:lnTo>
                  <a:pt x="1509250" y="6882521"/>
                </a:lnTo>
                <a:lnTo>
                  <a:pt x="1477894" y="6887054"/>
                </a:lnTo>
                <a:lnTo>
                  <a:pt x="1446538" y="6890832"/>
                </a:lnTo>
                <a:lnTo>
                  <a:pt x="1414804" y="6894610"/>
                </a:lnTo>
                <a:lnTo>
                  <a:pt x="1392514" y="6897255"/>
                </a:lnTo>
                <a:lnTo>
                  <a:pt x="1369469" y="6899899"/>
                </a:lnTo>
                <a:lnTo>
                  <a:pt x="1346803" y="6902544"/>
                </a:lnTo>
                <a:lnTo>
                  <a:pt x="1324135" y="6904810"/>
                </a:lnTo>
                <a:lnTo>
                  <a:pt x="1301091" y="6907077"/>
                </a:lnTo>
                <a:lnTo>
                  <a:pt x="1278424" y="6908588"/>
                </a:lnTo>
                <a:lnTo>
                  <a:pt x="1255379" y="6910477"/>
                </a:lnTo>
                <a:lnTo>
                  <a:pt x="1232334" y="6911988"/>
                </a:lnTo>
                <a:lnTo>
                  <a:pt x="1208911" y="6913499"/>
                </a:lnTo>
                <a:lnTo>
                  <a:pt x="1186244" y="6914633"/>
                </a:lnTo>
                <a:lnTo>
                  <a:pt x="1163199" y="6915388"/>
                </a:lnTo>
                <a:lnTo>
                  <a:pt x="1139777" y="6916522"/>
                </a:lnTo>
                <a:lnTo>
                  <a:pt x="1117109" y="6916899"/>
                </a:lnTo>
                <a:lnTo>
                  <a:pt x="1094065" y="6917277"/>
                </a:lnTo>
                <a:lnTo>
                  <a:pt x="1071020" y="6917277"/>
                </a:lnTo>
                <a:lnTo>
                  <a:pt x="1048730" y="6916899"/>
                </a:lnTo>
                <a:lnTo>
                  <a:pt x="1037019" y="6916899"/>
                </a:lnTo>
                <a:lnTo>
                  <a:pt x="1026063" y="6916522"/>
                </a:lnTo>
                <a:lnTo>
                  <a:pt x="1015107" y="6915388"/>
                </a:lnTo>
                <a:lnTo>
                  <a:pt x="1004152" y="6914633"/>
                </a:lnTo>
                <a:lnTo>
                  <a:pt x="993952" y="6913499"/>
                </a:lnTo>
                <a:lnTo>
                  <a:pt x="983374" y="6911988"/>
                </a:lnTo>
                <a:lnTo>
                  <a:pt x="973173" y="6910477"/>
                </a:lnTo>
                <a:lnTo>
                  <a:pt x="962973" y="6908588"/>
                </a:lnTo>
                <a:lnTo>
                  <a:pt x="943329" y="6904810"/>
                </a:lnTo>
                <a:lnTo>
                  <a:pt x="924061" y="6899899"/>
                </a:lnTo>
                <a:lnTo>
                  <a:pt x="905550" y="6894232"/>
                </a:lnTo>
                <a:lnTo>
                  <a:pt x="887416" y="6887810"/>
                </a:lnTo>
                <a:lnTo>
                  <a:pt x="870038" y="6881010"/>
                </a:lnTo>
                <a:lnTo>
                  <a:pt x="853416" y="6873454"/>
                </a:lnTo>
                <a:lnTo>
                  <a:pt x="836793" y="6865898"/>
                </a:lnTo>
                <a:lnTo>
                  <a:pt x="820926" y="6857209"/>
                </a:lnTo>
                <a:lnTo>
                  <a:pt x="805437" y="6848142"/>
                </a:lnTo>
                <a:lnTo>
                  <a:pt x="789948" y="6838698"/>
                </a:lnTo>
                <a:lnTo>
                  <a:pt x="775214" y="6828497"/>
                </a:lnTo>
                <a:lnTo>
                  <a:pt x="760481" y="6818297"/>
                </a:lnTo>
                <a:lnTo>
                  <a:pt x="748014" y="6808852"/>
                </a:lnTo>
                <a:lnTo>
                  <a:pt x="735547" y="6799408"/>
                </a:lnTo>
                <a:lnTo>
                  <a:pt x="724213" y="6788830"/>
                </a:lnTo>
                <a:lnTo>
                  <a:pt x="712124" y="6778629"/>
                </a:lnTo>
                <a:lnTo>
                  <a:pt x="700413" y="6767674"/>
                </a:lnTo>
                <a:lnTo>
                  <a:pt x="689079" y="6756340"/>
                </a:lnTo>
                <a:lnTo>
                  <a:pt x="677746" y="6744629"/>
                </a:lnTo>
                <a:lnTo>
                  <a:pt x="666412" y="6732917"/>
                </a:lnTo>
                <a:lnTo>
                  <a:pt x="655834" y="6720450"/>
                </a:lnTo>
                <a:lnTo>
                  <a:pt x="644879" y="6707983"/>
                </a:lnTo>
                <a:lnTo>
                  <a:pt x="634678" y="6695139"/>
                </a:lnTo>
                <a:lnTo>
                  <a:pt x="624100" y="6681916"/>
                </a:lnTo>
                <a:lnTo>
                  <a:pt x="613900" y="6668316"/>
                </a:lnTo>
                <a:lnTo>
                  <a:pt x="603700" y="6654338"/>
                </a:lnTo>
                <a:lnTo>
                  <a:pt x="593878" y="6639982"/>
                </a:lnTo>
                <a:lnTo>
                  <a:pt x="584055" y="6625626"/>
                </a:lnTo>
                <a:lnTo>
                  <a:pt x="574611" y="6610892"/>
                </a:lnTo>
                <a:lnTo>
                  <a:pt x="565166" y="6595781"/>
                </a:lnTo>
                <a:lnTo>
                  <a:pt x="555721" y="6579914"/>
                </a:lnTo>
                <a:lnTo>
                  <a:pt x="546655" y="6564424"/>
                </a:lnTo>
                <a:lnTo>
                  <a:pt x="537588" y="6548557"/>
                </a:lnTo>
                <a:lnTo>
                  <a:pt x="528521" y="6531935"/>
                </a:lnTo>
                <a:lnTo>
                  <a:pt x="520210" y="6515690"/>
                </a:lnTo>
                <a:lnTo>
                  <a:pt x="511521" y="6498689"/>
                </a:lnTo>
                <a:lnTo>
                  <a:pt x="503209" y="6481311"/>
                </a:lnTo>
                <a:lnTo>
                  <a:pt x="494898" y="6464311"/>
                </a:lnTo>
                <a:lnTo>
                  <a:pt x="486587" y="6446555"/>
                </a:lnTo>
                <a:lnTo>
                  <a:pt x="478653" y="6428799"/>
                </a:lnTo>
                <a:lnTo>
                  <a:pt x="462786" y="6392154"/>
                </a:lnTo>
                <a:lnTo>
                  <a:pt x="447675" y="6354753"/>
                </a:lnTo>
                <a:lnTo>
                  <a:pt x="435208" y="6322263"/>
                </a:lnTo>
                <a:lnTo>
                  <a:pt x="422741" y="6288640"/>
                </a:lnTo>
                <a:lnTo>
                  <a:pt x="410274" y="6254639"/>
                </a:lnTo>
                <a:lnTo>
                  <a:pt x="398185" y="6218749"/>
                </a:lnTo>
                <a:lnTo>
                  <a:pt x="386096" y="6182482"/>
                </a:lnTo>
                <a:lnTo>
                  <a:pt x="374385" y="6145081"/>
                </a:lnTo>
                <a:lnTo>
                  <a:pt x="362673" y="6106924"/>
                </a:lnTo>
                <a:lnTo>
                  <a:pt x="350962" y="6068768"/>
                </a:lnTo>
                <a:lnTo>
                  <a:pt x="339629" y="6029100"/>
                </a:lnTo>
                <a:lnTo>
                  <a:pt x="328673" y="5989433"/>
                </a:lnTo>
                <a:lnTo>
                  <a:pt x="317339" y="5949010"/>
                </a:lnTo>
                <a:lnTo>
                  <a:pt x="306384" y="5908209"/>
                </a:lnTo>
                <a:lnTo>
                  <a:pt x="296184" y="5867030"/>
                </a:lnTo>
                <a:lnTo>
                  <a:pt x="285228" y="5825473"/>
                </a:lnTo>
                <a:lnTo>
                  <a:pt x="275405" y="5784295"/>
                </a:lnTo>
                <a:lnTo>
                  <a:pt x="264827" y="5742360"/>
                </a:lnTo>
                <a:lnTo>
                  <a:pt x="245560" y="5658869"/>
                </a:lnTo>
                <a:lnTo>
                  <a:pt x="227427" y="5575001"/>
                </a:lnTo>
                <a:lnTo>
                  <a:pt x="209671" y="5492265"/>
                </a:lnTo>
                <a:lnTo>
                  <a:pt x="193048" y="5410663"/>
                </a:lnTo>
                <a:lnTo>
                  <a:pt x="177559" y="5330573"/>
                </a:lnTo>
                <a:lnTo>
                  <a:pt x="163581" y="5253126"/>
                </a:lnTo>
                <a:lnTo>
                  <a:pt x="150358" y="5178324"/>
                </a:lnTo>
                <a:lnTo>
                  <a:pt x="138269" y="5107301"/>
                </a:lnTo>
                <a:lnTo>
                  <a:pt x="131847" y="5064611"/>
                </a:lnTo>
                <a:lnTo>
                  <a:pt x="125047" y="5021921"/>
                </a:lnTo>
                <a:lnTo>
                  <a:pt x="118625" y="4979231"/>
                </a:lnTo>
                <a:lnTo>
                  <a:pt x="112580" y="4936163"/>
                </a:lnTo>
                <a:lnTo>
                  <a:pt x="106158" y="4893473"/>
                </a:lnTo>
                <a:lnTo>
                  <a:pt x="100869" y="4850405"/>
                </a:lnTo>
                <a:lnTo>
                  <a:pt x="95202" y="4807338"/>
                </a:lnTo>
                <a:lnTo>
                  <a:pt x="89535" y="4764270"/>
                </a:lnTo>
                <a:lnTo>
                  <a:pt x="84246" y="4721580"/>
                </a:lnTo>
                <a:lnTo>
                  <a:pt x="78957" y="4678135"/>
                </a:lnTo>
                <a:lnTo>
                  <a:pt x="74424" y="4635067"/>
                </a:lnTo>
                <a:lnTo>
                  <a:pt x="69513" y="4591621"/>
                </a:lnTo>
                <a:lnTo>
                  <a:pt x="64979" y="4548554"/>
                </a:lnTo>
                <a:lnTo>
                  <a:pt x="60446" y="4505486"/>
                </a:lnTo>
                <a:lnTo>
                  <a:pt x="56290" y="4462041"/>
                </a:lnTo>
                <a:lnTo>
                  <a:pt x="52134" y="4418973"/>
                </a:lnTo>
                <a:lnTo>
                  <a:pt x="47979" y="4372883"/>
                </a:lnTo>
                <a:lnTo>
                  <a:pt x="44201" y="4327171"/>
                </a:lnTo>
                <a:lnTo>
                  <a:pt x="40801" y="4281458"/>
                </a:lnTo>
                <a:lnTo>
                  <a:pt x="37023" y="4236124"/>
                </a:lnTo>
                <a:lnTo>
                  <a:pt x="34001" y="4190034"/>
                </a:lnTo>
                <a:lnTo>
                  <a:pt x="30979" y="4144700"/>
                </a:lnTo>
                <a:lnTo>
                  <a:pt x="27956" y="4099365"/>
                </a:lnTo>
                <a:lnTo>
                  <a:pt x="25690" y="4054031"/>
                </a:lnTo>
                <a:lnTo>
                  <a:pt x="23045" y="4008696"/>
                </a:lnTo>
                <a:lnTo>
                  <a:pt x="20401" y="3962984"/>
                </a:lnTo>
                <a:lnTo>
                  <a:pt x="17756" y="3917272"/>
                </a:lnTo>
                <a:lnTo>
                  <a:pt x="15489" y="3871937"/>
                </a:lnTo>
                <a:lnTo>
                  <a:pt x="12845" y="3826225"/>
                </a:lnTo>
                <a:lnTo>
                  <a:pt x="10200" y="3780135"/>
                </a:lnTo>
                <a:lnTo>
                  <a:pt x="7934" y="3734423"/>
                </a:lnTo>
                <a:lnTo>
                  <a:pt x="5289" y="3688333"/>
                </a:lnTo>
                <a:lnTo>
                  <a:pt x="3778" y="3657355"/>
                </a:lnTo>
                <a:lnTo>
                  <a:pt x="2645" y="3626376"/>
                </a:lnTo>
                <a:lnTo>
                  <a:pt x="1134" y="3595775"/>
                </a:lnTo>
                <a:lnTo>
                  <a:pt x="756" y="3565175"/>
                </a:lnTo>
                <a:lnTo>
                  <a:pt x="378" y="3533818"/>
                </a:lnTo>
                <a:lnTo>
                  <a:pt x="0" y="3503218"/>
                </a:lnTo>
                <a:lnTo>
                  <a:pt x="0" y="3471861"/>
                </a:lnTo>
                <a:lnTo>
                  <a:pt x="0" y="3441261"/>
                </a:lnTo>
                <a:lnTo>
                  <a:pt x="1134" y="3379681"/>
                </a:lnTo>
                <a:lnTo>
                  <a:pt x="3022" y="3317724"/>
                </a:lnTo>
                <a:lnTo>
                  <a:pt x="5289" y="3256145"/>
                </a:lnTo>
                <a:lnTo>
                  <a:pt x="8311" y="3194566"/>
                </a:lnTo>
                <a:lnTo>
                  <a:pt x="11712" y="3132987"/>
                </a:lnTo>
                <a:lnTo>
                  <a:pt x="15867" y="3071407"/>
                </a:lnTo>
                <a:lnTo>
                  <a:pt x="20401" y="3009828"/>
                </a:lnTo>
                <a:lnTo>
                  <a:pt x="24556" y="2948627"/>
                </a:lnTo>
                <a:lnTo>
                  <a:pt x="29845" y="2887425"/>
                </a:lnTo>
                <a:lnTo>
                  <a:pt x="34756" y="2826223"/>
                </a:lnTo>
                <a:lnTo>
                  <a:pt x="39668" y="2765022"/>
                </a:lnTo>
                <a:lnTo>
                  <a:pt x="44957" y="2704199"/>
                </a:lnTo>
                <a:lnTo>
                  <a:pt x="47979" y="2660375"/>
                </a:lnTo>
                <a:lnTo>
                  <a:pt x="51757" y="2616930"/>
                </a:lnTo>
                <a:lnTo>
                  <a:pt x="55912" y="2573106"/>
                </a:lnTo>
                <a:lnTo>
                  <a:pt x="60446" y="2530039"/>
                </a:lnTo>
                <a:lnTo>
                  <a:pt x="65357" y="2486215"/>
                </a:lnTo>
                <a:lnTo>
                  <a:pt x="69890" y="2443148"/>
                </a:lnTo>
                <a:lnTo>
                  <a:pt x="75179" y="2399702"/>
                </a:lnTo>
                <a:lnTo>
                  <a:pt x="80846" y="2356634"/>
                </a:lnTo>
                <a:lnTo>
                  <a:pt x="86513" y="2313567"/>
                </a:lnTo>
                <a:lnTo>
                  <a:pt x="92180" y="2270121"/>
                </a:lnTo>
                <a:lnTo>
                  <a:pt x="97846" y="2227432"/>
                </a:lnTo>
                <a:lnTo>
                  <a:pt x="103891" y="2183986"/>
                </a:lnTo>
                <a:lnTo>
                  <a:pt x="109180" y="2141296"/>
                </a:lnTo>
                <a:lnTo>
                  <a:pt x="114847" y="2098606"/>
                </a:lnTo>
                <a:lnTo>
                  <a:pt x="120891" y="2055916"/>
                </a:lnTo>
                <a:lnTo>
                  <a:pt x="126558" y="2012848"/>
                </a:lnTo>
                <a:lnTo>
                  <a:pt x="130714" y="1984514"/>
                </a:lnTo>
                <a:lnTo>
                  <a:pt x="134492" y="1955803"/>
                </a:lnTo>
                <a:lnTo>
                  <a:pt x="138647" y="1926713"/>
                </a:lnTo>
                <a:lnTo>
                  <a:pt x="143558" y="1898001"/>
                </a:lnTo>
                <a:lnTo>
                  <a:pt x="148092" y="1868534"/>
                </a:lnTo>
                <a:lnTo>
                  <a:pt x="153003" y="1839067"/>
                </a:lnTo>
                <a:lnTo>
                  <a:pt x="158292" y="1809977"/>
                </a:lnTo>
                <a:lnTo>
                  <a:pt x="163581" y="1780887"/>
                </a:lnTo>
                <a:lnTo>
                  <a:pt x="168870" y="1751420"/>
                </a:lnTo>
                <a:lnTo>
                  <a:pt x="174159" y="1722330"/>
                </a:lnTo>
                <a:lnTo>
                  <a:pt x="179826" y="1693619"/>
                </a:lnTo>
                <a:lnTo>
                  <a:pt x="185492" y="1664529"/>
                </a:lnTo>
                <a:lnTo>
                  <a:pt x="191159" y="1635817"/>
                </a:lnTo>
                <a:lnTo>
                  <a:pt x="197204" y="1607861"/>
                </a:lnTo>
                <a:lnTo>
                  <a:pt x="202871" y="1579905"/>
                </a:lnTo>
                <a:lnTo>
                  <a:pt x="208915" y="1551949"/>
                </a:lnTo>
                <a:lnTo>
                  <a:pt x="214960" y="1523615"/>
                </a:lnTo>
                <a:lnTo>
                  <a:pt x="221004" y="1496036"/>
                </a:lnTo>
                <a:lnTo>
                  <a:pt x="227049" y="1468080"/>
                </a:lnTo>
                <a:lnTo>
                  <a:pt x="233093" y="1440502"/>
                </a:lnTo>
                <a:lnTo>
                  <a:pt x="239138" y="1412923"/>
                </a:lnTo>
                <a:lnTo>
                  <a:pt x="245183" y="1385345"/>
                </a:lnTo>
                <a:lnTo>
                  <a:pt x="251605" y="1357388"/>
                </a:lnTo>
                <a:lnTo>
                  <a:pt x="258027" y="1329432"/>
                </a:lnTo>
                <a:lnTo>
                  <a:pt x="262938" y="1307520"/>
                </a:lnTo>
                <a:lnTo>
                  <a:pt x="268983" y="1280698"/>
                </a:lnTo>
                <a:lnTo>
                  <a:pt x="275783" y="1250475"/>
                </a:lnTo>
                <a:lnTo>
                  <a:pt x="282961" y="1218363"/>
                </a:lnTo>
                <a:lnTo>
                  <a:pt x="290895" y="1187006"/>
                </a:lnTo>
                <a:lnTo>
                  <a:pt x="298450" y="1158672"/>
                </a:lnTo>
                <a:lnTo>
                  <a:pt x="302228" y="1145828"/>
                </a:lnTo>
                <a:lnTo>
                  <a:pt x="305628" y="1134494"/>
                </a:lnTo>
                <a:lnTo>
                  <a:pt x="309028" y="1124672"/>
                </a:lnTo>
                <a:lnTo>
                  <a:pt x="312428" y="1116360"/>
                </a:lnTo>
                <a:lnTo>
                  <a:pt x="315828" y="1097849"/>
                </a:lnTo>
                <a:lnTo>
                  <a:pt x="320739" y="1077448"/>
                </a:lnTo>
                <a:lnTo>
                  <a:pt x="326406" y="1056670"/>
                </a:lnTo>
                <a:lnTo>
                  <a:pt x="332451" y="1035136"/>
                </a:lnTo>
                <a:lnTo>
                  <a:pt x="338495" y="1013225"/>
                </a:lnTo>
                <a:lnTo>
                  <a:pt x="344918" y="992068"/>
                </a:lnTo>
                <a:lnTo>
                  <a:pt x="350962" y="972046"/>
                </a:lnTo>
                <a:lnTo>
                  <a:pt x="356629" y="953156"/>
                </a:lnTo>
                <a:lnTo>
                  <a:pt x="362673" y="933511"/>
                </a:lnTo>
                <a:lnTo>
                  <a:pt x="368718" y="913489"/>
                </a:lnTo>
                <a:lnTo>
                  <a:pt x="374763" y="894222"/>
                </a:lnTo>
                <a:lnTo>
                  <a:pt x="380807" y="874577"/>
                </a:lnTo>
                <a:lnTo>
                  <a:pt x="386474" y="855310"/>
                </a:lnTo>
                <a:lnTo>
                  <a:pt x="392518" y="836042"/>
                </a:lnTo>
                <a:lnTo>
                  <a:pt x="398563" y="816775"/>
                </a:lnTo>
                <a:lnTo>
                  <a:pt x="404608" y="797130"/>
                </a:lnTo>
                <a:lnTo>
                  <a:pt x="415941" y="761618"/>
                </a:lnTo>
                <a:lnTo>
                  <a:pt x="428030" y="723462"/>
                </a:lnTo>
                <a:lnTo>
                  <a:pt x="440875" y="683039"/>
                </a:lnTo>
                <a:lnTo>
                  <a:pt x="454853" y="642993"/>
                </a:lnTo>
                <a:lnTo>
                  <a:pt x="461653" y="622593"/>
                </a:lnTo>
                <a:lnTo>
                  <a:pt x="468831" y="602948"/>
                </a:lnTo>
                <a:lnTo>
                  <a:pt x="476387" y="583681"/>
                </a:lnTo>
                <a:lnTo>
                  <a:pt x="483565" y="565169"/>
                </a:lnTo>
                <a:lnTo>
                  <a:pt x="491120" y="547413"/>
                </a:lnTo>
                <a:lnTo>
                  <a:pt x="498676" y="530413"/>
                </a:lnTo>
                <a:lnTo>
                  <a:pt x="506232" y="514546"/>
                </a:lnTo>
                <a:lnTo>
                  <a:pt x="513409" y="499812"/>
                </a:lnTo>
                <a:lnTo>
                  <a:pt x="516432" y="491501"/>
                </a:lnTo>
                <a:lnTo>
                  <a:pt x="520210" y="482434"/>
                </a:lnTo>
                <a:lnTo>
                  <a:pt x="523988" y="472989"/>
                </a:lnTo>
                <a:lnTo>
                  <a:pt x="528143" y="463167"/>
                </a:lnTo>
                <a:lnTo>
                  <a:pt x="538343" y="442011"/>
                </a:lnTo>
                <a:lnTo>
                  <a:pt x="549299" y="419721"/>
                </a:lnTo>
                <a:lnTo>
                  <a:pt x="562144" y="397054"/>
                </a:lnTo>
                <a:lnTo>
                  <a:pt x="575744" y="373254"/>
                </a:lnTo>
                <a:lnTo>
                  <a:pt x="589722" y="349831"/>
                </a:lnTo>
                <a:lnTo>
                  <a:pt x="604456" y="326030"/>
                </a:lnTo>
                <a:lnTo>
                  <a:pt x="619189" y="302985"/>
                </a:lnTo>
                <a:lnTo>
                  <a:pt x="634301" y="281074"/>
                </a:lnTo>
                <a:lnTo>
                  <a:pt x="648656" y="260295"/>
                </a:lnTo>
                <a:lnTo>
                  <a:pt x="662635" y="240650"/>
                </a:lnTo>
                <a:lnTo>
                  <a:pt x="676235" y="223650"/>
                </a:lnTo>
                <a:lnTo>
                  <a:pt x="688702" y="207783"/>
                </a:lnTo>
                <a:lnTo>
                  <a:pt x="694368" y="201361"/>
                </a:lnTo>
                <a:lnTo>
                  <a:pt x="700035" y="195316"/>
                </a:lnTo>
                <a:lnTo>
                  <a:pt x="704946" y="190405"/>
                </a:lnTo>
                <a:lnTo>
                  <a:pt x="709480" y="185493"/>
                </a:lnTo>
                <a:lnTo>
                  <a:pt x="727991" y="168493"/>
                </a:lnTo>
                <a:lnTo>
                  <a:pt x="743480" y="153004"/>
                </a:lnTo>
                <a:lnTo>
                  <a:pt x="758214" y="138648"/>
                </a:lnTo>
                <a:lnTo>
                  <a:pt x="772948" y="125425"/>
                </a:lnTo>
                <a:lnTo>
                  <a:pt x="780125" y="119003"/>
                </a:lnTo>
                <a:lnTo>
                  <a:pt x="788059" y="112581"/>
                </a:lnTo>
                <a:lnTo>
                  <a:pt x="796370" y="105780"/>
                </a:lnTo>
                <a:lnTo>
                  <a:pt x="805437" y="98980"/>
                </a:lnTo>
                <a:lnTo>
                  <a:pt x="815259" y="92180"/>
                </a:lnTo>
                <a:lnTo>
                  <a:pt x="826215" y="84624"/>
                </a:lnTo>
                <a:lnTo>
                  <a:pt x="837927" y="77446"/>
                </a:lnTo>
                <a:lnTo>
                  <a:pt x="850771" y="69513"/>
                </a:lnTo>
                <a:lnTo>
                  <a:pt x="860594" y="63846"/>
                </a:lnTo>
                <a:lnTo>
                  <a:pt x="871172" y="57802"/>
                </a:lnTo>
                <a:lnTo>
                  <a:pt x="881372" y="52135"/>
                </a:lnTo>
                <a:lnTo>
                  <a:pt x="892705" y="47224"/>
                </a:lnTo>
                <a:lnTo>
                  <a:pt x="904039" y="41934"/>
                </a:lnTo>
                <a:lnTo>
                  <a:pt x="915372" y="36645"/>
                </a:lnTo>
                <a:lnTo>
                  <a:pt x="927084" y="32112"/>
                </a:lnTo>
                <a:lnTo>
                  <a:pt x="939173" y="27579"/>
                </a:lnTo>
                <a:lnTo>
                  <a:pt x="951262" y="23801"/>
                </a:lnTo>
                <a:lnTo>
                  <a:pt x="964107" y="20023"/>
                </a:lnTo>
                <a:lnTo>
                  <a:pt x="976951" y="16245"/>
                </a:lnTo>
                <a:lnTo>
                  <a:pt x="989796" y="13223"/>
                </a:lnTo>
                <a:lnTo>
                  <a:pt x="1003018" y="10956"/>
                </a:lnTo>
                <a:lnTo>
                  <a:pt x="1015863" y="9067"/>
                </a:lnTo>
                <a:lnTo>
                  <a:pt x="1029086" y="7178"/>
                </a:lnTo>
                <a:lnTo>
                  <a:pt x="1043064" y="6423"/>
                </a:lnTo>
                <a:lnTo>
                  <a:pt x="1050242" y="4156"/>
                </a:lnTo>
                <a:lnTo>
                  <a:pt x="1060064" y="2645"/>
                </a:lnTo>
                <a:lnTo>
                  <a:pt x="1070642" y="1133"/>
                </a:lnTo>
                <a:lnTo>
                  <a:pt x="1083864" y="378"/>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showMasterSp="0" userDrawn="1">
  <p:cSld name="65_Custom Layout">
    <p:bg>
      <p:bgPr>
        <a:gradFill>
          <a:gsLst>
            <a:gs pos="17000">
              <a:schemeClr val="accent1"/>
            </a:gs>
            <a:gs pos="100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2" name="Rectangle: Rounded Corners 1"/>
          <p:cNvSpPr/>
          <p:nvPr userDrawn="1"/>
        </p:nvSpPr>
        <p:spPr>
          <a:xfrm>
            <a:off x="4746171" y="932543"/>
            <a:ext cx="8737600" cy="4992914"/>
          </a:xfrm>
          <a:prstGeom prst="roundRect">
            <a:avLst>
              <a:gd name="adj" fmla="val 3876"/>
            </a:avLst>
          </a:prstGeom>
          <a:solidFill>
            <a:schemeClr val="bg1"/>
          </a:solidFill>
          <a:ln>
            <a:noFill/>
          </a:ln>
          <a:effectLst>
            <a:outerShdw blurRad="698500" dist="50800" dir="5400000" sx="104000" sy="104000" algn="ctr" rotWithShape="0">
              <a:srgbClr val="000000">
                <a:alpha val="2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Picture Placeholder 4"/>
          <p:cNvSpPr>
            <a:spLocks noGrp="1"/>
          </p:cNvSpPr>
          <p:nvPr>
            <p:ph type="pic" sz="quarter" idx="10" hasCustomPrompt="1"/>
          </p:nvPr>
        </p:nvSpPr>
        <p:spPr>
          <a:xfrm>
            <a:off x="5269025" y="1509939"/>
            <a:ext cx="2031661" cy="2031661"/>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Picture Placeholder 4"/>
          <p:cNvSpPr>
            <a:spLocks noGrp="1"/>
          </p:cNvSpPr>
          <p:nvPr>
            <p:ph type="pic" sz="quarter" idx="11" hasCustomPrompt="1"/>
          </p:nvPr>
        </p:nvSpPr>
        <p:spPr>
          <a:xfrm>
            <a:off x="7525996" y="1509938"/>
            <a:ext cx="2031661" cy="2031661"/>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4" name="Picture Placeholder 4"/>
          <p:cNvSpPr>
            <a:spLocks noGrp="1"/>
          </p:cNvSpPr>
          <p:nvPr>
            <p:ph type="pic" sz="quarter" idx="12" hasCustomPrompt="1"/>
          </p:nvPr>
        </p:nvSpPr>
        <p:spPr>
          <a:xfrm>
            <a:off x="9782967" y="1509937"/>
            <a:ext cx="2031661" cy="2031661"/>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Title 1"/>
          <p:cNvSpPr>
            <a:spLocks noGrp="1"/>
          </p:cNvSpPr>
          <p:nvPr>
            <p:ph type="title"/>
          </p:nvPr>
        </p:nvSpPr>
        <p:spPr>
          <a:xfrm>
            <a:off x="526271" y="1759628"/>
            <a:ext cx="4520945" cy="118019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7" name="Text Placeholder 3"/>
          <p:cNvSpPr>
            <a:spLocks noGrp="1"/>
          </p:cNvSpPr>
          <p:nvPr>
            <p:ph type="body" sz="quarter" idx="13"/>
          </p:nvPr>
        </p:nvSpPr>
        <p:spPr>
          <a:xfrm>
            <a:off x="526271" y="1509937"/>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showMasterSp="0" userDrawn="1">
  <p:cSld name="67_Custom Layout">
    <p:bg>
      <p:bgPr>
        <a:gradFill>
          <a:gsLst>
            <a:gs pos="17000">
              <a:schemeClr val="accent1"/>
            </a:gs>
            <a:gs pos="100000">
              <a:schemeClr val="accent5">
                <a:lumMod val="75000"/>
              </a:schemeClr>
            </a:gs>
          </a:gsLst>
          <a:lin ang="2700000" scaled="1"/>
        </a:gradFill>
        <a:effectLst/>
      </p:bgPr>
    </p:bg>
    <p:spTree>
      <p:nvGrpSpPr>
        <p:cNvPr id="1" name=""/>
        <p:cNvGrpSpPr/>
        <p:nvPr/>
      </p:nvGrpSpPr>
      <p:grpSpPr>
        <a:xfrm>
          <a:off x="0" y="0"/>
          <a:ext cx="0" cy="0"/>
          <a:chOff x="0" y="0"/>
          <a:chExt cx="0" cy="0"/>
        </a:xfrm>
      </p:grpSpPr>
      <p:sp>
        <p:nvSpPr>
          <p:cNvPr id="2" name="Rectangle: Rounded Corners 1"/>
          <p:cNvSpPr/>
          <p:nvPr userDrawn="1"/>
        </p:nvSpPr>
        <p:spPr>
          <a:xfrm rot="18900000">
            <a:off x="7569201" y="-561766"/>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Picture Placeholder 4"/>
          <p:cNvSpPr>
            <a:spLocks noGrp="1"/>
          </p:cNvSpPr>
          <p:nvPr>
            <p:ph type="pic" sz="quarter" idx="10" hasCustomPrompt="1"/>
          </p:nvPr>
        </p:nvSpPr>
        <p:spPr>
          <a:xfrm rot="18900000">
            <a:off x="7688312" y="-444747"/>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6" name="Title 1"/>
          <p:cNvSpPr>
            <a:spLocks noGrp="1"/>
          </p:cNvSpPr>
          <p:nvPr>
            <p:ph type="title"/>
          </p:nvPr>
        </p:nvSpPr>
        <p:spPr>
          <a:xfrm>
            <a:off x="526271" y="1369103"/>
            <a:ext cx="4520945" cy="1180198"/>
          </a:xfrm>
          <a:prstGeom prst="rect">
            <a:avLst/>
          </a:prstGeom>
        </p:spPr>
        <p:txBody>
          <a:bodyPr/>
          <a:lstStyle>
            <a:lvl1pPr algn="l">
              <a:lnSpc>
                <a:spcPct val="90000"/>
              </a:lnSpc>
              <a:defRPr sz="3600" b="0" i="0">
                <a:solidFill>
                  <a:schemeClr val="bg1"/>
                </a:solidFill>
                <a:latin typeface="Montserrat" panose="00000500000000000000" pitchFamily="50" charset="0"/>
              </a:defRPr>
            </a:lvl1pPr>
          </a:lstStyle>
          <a:p>
            <a:r>
              <a:rPr lang="en-US" dirty="0"/>
              <a:t>Click to edit Master title style</a:t>
            </a:r>
            <a:endParaRPr lang="en-US" dirty="0"/>
          </a:p>
        </p:txBody>
      </p:sp>
      <p:sp>
        <p:nvSpPr>
          <p:cNvPr id="17" name="Text Placeholder 3"/>
          <p:cNvSpPr>
            <a:spLocks noGrp="1"/>
          </p:cNvSpPr>
          <p:nvPr>
            <p:ph type="body" sz="quarter" idx="13"/>
          </p:nvPr>
        </p:nvSpPr>
        <p:spPr>
          <a:xfrm>
            <a:off x="526271" y="1119412"/>
            <a:ext cx="3434443" cy="390525"/>
          </a:xfrm>
          <a:prstGeom prst="rect">
            <a:avLst/>
          </a:prstGeom>
        </p:spPr>
        <p:txBody>
          <a:bodyPr/>
          <a:lstStyle>
            <a:lvl1pPr marL="0" indent="0" algn="l">
              <a:buNone/>
              <a:defRPr sz="1400" b="0" i="0" spc="300">
                <a:solidFill>
                  <a:schemeClr val="bg1"/>
                </a:solidFill>
                <a:latin typeface="Segoe UI" panose="020B0502040204020203" pitchFamily="34" charset="0"/>
                <a:cs typeface="Segoe UI" panose="020B0502040204020203" pitchFamily="34" charset="0"/>
              </a:defRPr>
            </a:lvl1pPr>
          </a:lstStyle>
          <a:p>
            <a:pPr lvl="0"/>
            <a:endParaRPr lang="en-US" dirty="0"/>
          </a:p>
        </p:txBody>
      </p:sp>
      <p:sp>
        <p:nvSpPr>
          <p:cNvPr id="8" name="Rectangle: Rounded Corners 7"/>
          <p:cNvSpPr/>
          <p:nvPr userDrawn="1"/>
        </p:nvSpPr>
        <p:spPr>
          <a:xfrm rot="18900000">
            <a:off x="7902108" y="2618432"/>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Picture Placeholder 4"/>
          <p:cNvSpPr>
            <a:spLocks noGrp="1"/>
          </p:cNvSpPr>
          <p:nvPr>
            <p:ph type="pic" sz="quarter" idx="14" hasCustomPrompt="1"/>
          </p:nvPr>
        </p:nvSpPr>
        <p:spPr>
          <a:xfrm rot="18900000">
            <a:off x="8021219" y="2735451"/>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0" name="Rectangle: Rounded Corners 9"/>
          <p:cNvSpPr/>
          <p:nvPr userDrawn="1"/>
        </p:nvSpPr>
        <p:spPr>
          <a:xfrm rot="18900000">
            <a:off x="4542091" y="2449159"/>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Picture Placeholder 4"/>
          <p:cNvSpPr>
            <a:spLocks noGrp="1"/>
          </p:cNvSpPr>
          <p:nvPr>
            <p:ph type="pic" sz="quarter" idx="15" hasCustomPrompt="1"/>
          </p:nvPr>
        </p:nvSpPr>
        <p:spPr>
          <a:xfrm rot="18900000">
            <a:off x="4661202" y="2566178"/>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2" name="Rectangle: Rounded Corners 11"/>
          <p:cNvSpPr/>
          <p:nvPr userDrawn="1"/>
        </p:nvSpPr>
        <p:spPr>
          <a:xfrm rot="18900000">
            <a:off x="10929219" y="-387370"/>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Picture Placeholder 4"/>
          <p:cNvSpPr>
            <a:spLocks noGrp="1"/>
          </p:cNvSpPr>
          <p:nvPr>
            <p:ph type="pic" sz="quarter" idx="16" hasCustomPrompt="1"/>
          </p:nvPr>
        </p:nvSpPr>
        <p:spPr>
          <a:xfrm rot="18900000">
            <a:off x="11048330" y="-270351"/>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8" name="Rectangle: Rounded Corners 17"/>
          <p:cNvSpPr/>
          <p:nvPr userDrawn="1"/>
        </p:nvSpPr>
        <p:spPr>
          <a:xfrm rot="18900000">
            <a:off x="4876500" y="5618794"/>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Picture Placeholder 4"/>
          <p:cNvSpPr>
            <a:spLocks noGrp="1"/>
          </p:cNvSpPr>
          <p:nvPr>
            <p:ph type="pic" sz="quarter" idx="17" hasCustomPrompt="1"/>
          </p:nvPr>
        </p:nvSpPr>
        <p:spPr>
          <a:xfrm rot="18900000">
            <a:off x="4995611" y="5735813"/>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Rectangle: Rounded Corners 19"/>
          <p:cNvSpPr/>
          <p:nvPr userDrawn="1"/>
        </p:nvSpPr>
        <p:spPr>
          <a:xfrm rot="18900000">
            <a:off x="1520940" y="5454961"/>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Picture Placeholder 4"/>
          <p:cNvSpPr>
            <a:spLocks noGrp="1"/>
          </p:cNvSpPr>
          <p:nvPr>
            <p:ph type="pic" sz="quarter" idx="18" hasCustomPrompt="1"/>
          </p:nvPr>
        </p:nvSpPr>
        <p:spPr>
          <a:xfrm rot="18900000">
            <a:off x="1640051" y="5571980"/>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2" name="Rectangle: Rounded Corners 21"/>
          <p:cNvSpPr/>
          <p:nvPr userDrawn="1"/>
        </p:nvSpPr>
        <p:spPr>
          <a:xfrm rot="18900000">
            <a:off x="8235213" y="5793191"/>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 name="Picture Placeholder 4"/>
          <p:cNvSpPr>
            <a:spLocks noGrp="1"/>
          </p:cNvSpPr>
          <p:nvPr>
            <p:ph type="pic" sz="quarter" idx="19" hasCustomPrompt="1"/>
          </p:nvPr>
        </p:nvSpPr>
        <p:spPr>
          <a:xfrm rot="18900000">
            <a:off x="8354324" y="5910210"/>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4" name="Rectangle: Rounded Corners 23"/>
          <p:cNvSpPr/>
          <p:nvPr userDrawn="1"/>
        </p:nvSpPr>
        <p:spPr>
          <a:xfrm rot="18900000">
            <a:off x="11257668" y="2792830"/>
            <a:ext cx="4064000" cy="2322286"/>
          </a:xfrm>
          <a:prstGeom prst="roundRect">
            <a:avLst>
              <a:gd name="adj" fmla="val 1260"/>
            </a:avLst>
          </a:prstGeom>
          <a:solidFill>
            <a:schemeClr val="bg1"/>
          </a:solidFill>
          <a:ln>
            <a:noFill/>
          </a:ln>
          <a:effectLst>
            <a:outerShdw blurRad="749300" dist="50800" dir="5400000" sx="104000" sy="104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Picture Placeholder 4"/>
          <p:cNvSpPr>
            <a:spLocks noGrp="1"/>
          </p:cNvSpPr>
          <p:nvPr>
            <p:ph type="pic" sz="quarter" idx="20" hasCustomPrompt="1"/>
          </p:nvPr>
        </p:nvSpPr>
        <p:spPr>
          <a:xfrm rot="18900000">
            <a:off x="11376779" y="2909849"/>
            <a:ext cx="3821518" cy="2093688"/>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66_Custom Layout">
    <p:spTree>
      <p:nvGrpSpPr>
        <p:cNvPr id="1" name=""/>
        <p:cNvGrpSpPr/>
        <p:nvPr/>
      </p:nvGrpSpPr>
      <p:grpSpPr>
        <a:xfrm>
          <a:off x="0" y="0"/>
          <a:ext cx="0" cy="0"/>
          <a:chOff x="0" y="0"/>
          <a:chExt cx="0" cy="0"/>
        </a:xfrm>
      </p:grpSpPr>
      <p:grpSp>
        <p:nvGrpSpPr>
          <p:cNvPr id="3" name="Group 2"/>
          <p:cNvGrpSpPr/>
          <p:nvPr userDrawn="1"/>
        </p:nvGrpSpPr>
        <p:grpSpPr>
          <a:xfrm>
            <a:off x="577050" y="1393017"/>
            <a:ext cx="4106528" cy="4106528"/>
            <a:chOff x="1220118" y="2343274"/>
            <a:chExt cx="2450851" cy="2450851"/>
          </a:xfrm>
          <a:effectLst/>
        </p:grpSpPr>
        <p:sp>
          <p:nvSpPr>
            <p:cNvPr id="4" name="Oval 3"/>
            <p:cNvSpPr/>
            <p:nvPr/>
          </p:nvSpPr>
          <p:spPr>
            <a:xfrm>
              <a:off x="1220118" y="2343274"/>
              <a:ext cx="2450851" cy="2450851"/>
            </a:xfrm>
            <a:prstGeom prst="ellipse">
              <a:avLst/>
            </a:prstGeom>
            <a:solidFill>
              <a:schemeClr val="accent1">
                <a:alpha val="9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Oval 4"/>
            <p:cNvSpPr/>
            <p:nvPr/>
          </p:nvSpPr>
          <p:spPr>
            <a:xfrm>
              <a:off x="1395764" y="2518920"/>
              <a:ext cx="2099561" cy="2099561"/>
            </a:xfrm>
            <a:prstGeom prst="ellipse">
              <a:avLst/>
            </a:prstGeom>
            <a:solidFill>
              <a:schemeClr val="accent1">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Oval 5"/>
            <p:cNvSpPr/>
            <p:nvPr/>
          </p:nvSpPr>
          <p:spPr>
            <a:xfrm>
              <a:off x="1580469" y="2703625"/>
              <a:ext cx="1730150" cy="173015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grpSp>
        <p:nvGrpSpPr>
          <p:cNvPr id="7" name="Group 6"/>
          <p:cNvGrpSpPr/>
          <p:nvPr userDrawn="1"/>
        </p:nvGrpSpPr>
        <p:grpSpPr>
          <a:xfrm>
            <a:off x="3658431" y="3715873"/>
            <a:ext cx="2669259" cy="2669259"/>
            <a:chOff x="1220118" y="2343274"/>
            <a:chExt cx="2450851" cy="2450851"/>
          </a:xfrm>
          <a:effectLst/>
        </p:grpSpPr>
        <p:sp>
          <p:nvSpPr>
            <p:cNvPr id="8" name="Oval 7"/>
            <p:cNvSpPr/>
            <p:nvPr/>
          </p:nvSpPr>
          <p:spPr>
            <a:xfrm>
              <a:off x="1220118" y="2343274"/>
              <a:ext cx="2450851" cy="2450851"/>
            </a:xfrm>
            <a:prstGeom prst="ellipse">
              <a:avLst/>
            </a:prstGeom>
            <a:solidFill>
              <a:schemeClr val="accent2">
                <a:alpha val="9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Oval 8"/>
            <p:cNvSpPr/>
            <p:nvPr/>
          </p:nvSpPr>
          <p:spPr>
            <a:xfrm>
              <a:off x="1395764" y="2518920"/>
              <a:ext cx="2099561" cy="2099561"/>
            </a:xfrm>
            <a:prstGeom prst="ellipse">
              <a:avLst/>
            </a:prstGeom>
            <a:solidFill>
              <a:schemeClr val="accent2">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Oval 9"/>
            <p:cNvSpPr/>
            <p:nvPr/>
          </p:nvSpPr>
          <p:spPr>
            <a:xfrm>
              <a:off x="1580469" y="2703625"/>
              <a:ext cx="1730150" cy="173015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grpSp>
        <p:nvGrpSpPr>
          <p:cNvPr id="11" name="Group 10"/>
          <p:cNvGrpSpPr/>
          <p:nvPr userDrawn="1"/>
        </p:nvGrpSpPr>
        <p:grpSpPr>
          <a:xfrm>
            <a:off x="3249243" y="252984"/>
            <a:ext cx="2280066" cy="2280066"/>
            <a:chOff x="1220118" y="2343274"/>
            <a:chExt cx="2450851" cy="2450851"/>
          </a:xfrm>
          <a:effectLst/>
        </p:grpSpPr>
        <p:sp>
          <p:nvSpPr>
            <p:cNvPr id="12" name="Oval 11"/>
            <p:cNvSpPr/>
            <p:nvPr/>
          </p:nvSpPr>
          <p:spPr>
            <a:xfrm>
              <a:off x="1220118" y="2343274"/>
              <a:ext cx="2450851" cy="2450851"/>
            </a:xfrm>
            <a:prstGeom prst="ellipse">
              <a:avLst/>
            </a:prstGeom>
            <a:solidFill>
              <a:schemeClr val="accent3">
                <a:alpha val="9000"/>
              </a:schemeClr>
            </a:solidFill>
            <a:ln>
              <a:noFill/>
            </a:ln>
            <a:effectLst>
              <a:outerShdw blurRad="8255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Oval 12"/>
            <p:cNvSpPr/>
            <p:nvPr/>
          </p:nvSpPr>
          <p:spPr>
            <a:xfrm>
              <a:off x="1395764" y="2518920"/>
              <a:ext cx="2099561" cy="2099561"/>
            </a:xfrm>
            <a:prstGeom prst="ellipse">
              <a:avLst/>
            </a:prstGeom>
            <a:solidFill>
              <a:schemeClr val="accent3">
                <a:alpha val="1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Oval 13"/>
            <p:cNvSpPr/>
            <p:nvPr/>
          </p:nvSpPr>
          <p:spPr>
            <a:xfrm>
              <a:off x="1580469" y="2703625"/>
              <a:ext cx="1730150" cy="1730150"/>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prstClr val="white"/>
                </a:solidFill>
                <a:latin typeface="Montserrat" panose="00000500000000000000" pitchFamily="50" charset="0"/>
              </a:endParaRPr>
            </a:p>
          </p:txBody>
        </p:sp>
      </p:grpSp>
      <p:sp>
        <p:nvSpPr>
          <p:cNvPr id="16" name="Picture Placeholder 15"/>
          <p:cNvSpPr>
            <a:spLocks noGrp="1"/>
          </p:cNvSpPr>
          <p:nvPr>
            <p:ph type="pic" sz="quarter" idx="10" hasCustomPrompt="1"/>
          </p:nvPr>
        </p:nvSpPr>
        <p:spPr>
          <a:xfrm>
            <a:off x="1250689" y="2066656"/>
            <a:ext cx="2759249" cy="2759249"/>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7" name="Picture Placeholder 15"/>
          <p:cNvSpPr>
            <a:spLocks noGrp="1"/>
          </p:cNvSpPr>
          <p:nvPr>
            <p:ph type="pic" sz="quarter" idx="11" hasCustomPrompt="1"/>
          </p:nvPr>
        </p:nvSpPr>
        <p:spPr>
          <a:xfrm>
            <a:off x="4120750" y="4182993"/>
            <a:ext cx="1735017" cy="1735017"/>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8" name="Picture Placeholder 15"/>
          <p:cNvSpPr>
            <a:spLocks noGrp="1"/>
          </p:cNvSpPr>
          <p:nvPr>
            <p:ph type="pic" sz="quarter" idx="12" hasCustomPrompt="1"/>
          </p:nvPr>
        </p:nvSpPr>
        <p:spPr>
          <a:xfrm>
            <a:off x="3647906" y="651647"/>
            <a:ext cx="1482739" cy="1482739"/>
          </a:xfrm>
          <a:prstGeom prst="ellipse">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6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19" name="Title 1"/>
          <p:cNvSpPr>
            <a:spLocks noGrp="1"/>
          </p:cNvSpPr>
          <p:nvPr>
            <p:ph type="title"/>
          </p:nvPr>
        </p:nvSpPr>
        <p:spPr>
          <a:xfrm>
            <a:off x="6518989" y="17823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3"/>
          </p:nvPr>
        </p:nvSpPr>
        <p:spPr>
          <a:xfrm>
            <a:off x="6518989" y="14891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showMasterSp="0" userDrawn="1">
  <p:cSld name="68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3867150" y="0"/>
            <a:ext cx="8324850" cy="6858000"/>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 name="Title 1"/>
          <p:cNvSpPr>
            <a:spLocks noGrp="1"/>
          </p:cNvSpPr>
          <p:nvPr>
            <p:ph type="title"/>
          </p:nvPr>
        </p:nvSpPr>
        <p:spPr>
          <a:xfrm>
            <a:off x="731156" y="2703285"/>
            <a:ext cx="6492604" cy="1451429"/>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6" name="TextBox 5"/>
          <p:cNvSpPr txBox="1"/>
          <p:nvPr userDrawn="1"/>
        </p:nvSpPr>
        <p:spPr>
          <a:xfrm>
            <a:off x="0" y="0"/>
            <a:ext cx="2034375" cy="1569660"/>
          </a:xfrm>
          <a:prstGeom prst="rect">
            <a:avLst/>
          </a:prstGeom>
          <a:noFill/>
        </p:spPr>
        <p:txBody>
          <a:bodyPr wrap="square" rtlCol="0">
            <a:spAutoFit/>
          </a:bodyPr>
          <a:lstStyle/>
          <a:p>
            <a:pPr algn="ctr"/>
            <a:fld id="{260E2A6B-A809-4840-BF14-8648BC0BDF87}" type="slidenum">
              <a:rPr lang="id-ID" sz="9600">
                <a:solidFill>
                  <a:srgbClr val="F9F9F9"/>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177700" dirty="0">
              <a:solidFill>
                <a:srgbClr val="F9F9F9"/>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69_Custom Layout">
    <p:spTree>
      <p:nvGrpSpPr>
        <p:cNvPr id="1" name=""/>
        <p:cNvGrpSpPr/>
        <p:nvPr/>
      </p:nvGrpSpPr>
      <p:grpSpPr>
        <a:xfrm>
          <a:off x="0" y="0"/>
          <a:ext cx="0" cy="0"/>
          <a:chOff x="0" y="0"/>
          <a:chExt cx="0" cy="0"/>
        </a:xfrm>
      </p:grpSpPr>
      <p:sp>
        <p:nvSpPr>
          <p:cNvPr id="24" name="Picture Placeholder 23"/>
          <p:cNvSpPr>
            <a:spLocks noGrp="1"/>
          </p:cNvSpPr>
          <p:nvPr>
            <p:ph type="pic" sz="quarter" idx="14" hasCustomPrompt="1"/>
          </p:nvPr>
        </p:nvSpPr>
        <p:spPr>
          <a:xfrm>
            <a:off x="0" y="816559"/>
            <a:ext cx="6832600" cy="4789586"/>
          </a:xfrm>
          <a:custGeom>
            <a:avLst/>
            <a:gdLst>
              <a:gd name="connsiteX0" fmla="*/ 4343293 w 7329712"/>
              <a:gd name="connsiteY0" fmla="*/ 2448025 h 5138057"/>
              <a:gd name="connsiteX1" fmla="*/ 4359989 w 7329712"/>
              <a:gd name="connsiteY1" fmla="*/ 2470116 h 5138057"/>
              <a:gd name="connsiteX2" fmla="*/ 4373404 w 7329712"/>
              <a:gd name="connsiteY2" fmla="*/ 2477170 h 5138057"/>
              <a:gd name="connsiteX3" fmla="*/ 7187424 w 7329712"/>
              <a:gd name="connsiteY3" fmla="*/ 1919297 h 5138057"/>
              <a:gd name="connsiteX4" fmla="*/ 7187424 w 7329712"/>
              <a:gd name="connsiteY4" fmla="*/ 2055468 h 5138057"/>
              <a:gd name="connsiteX5" fmla="*/ 7130184 w 7329712"/>
              <a:gd name="connsiteY5" fmla="*/ 2107432 h 5138057"/>
              <a:gd name="connsiteX6" fmla="*/ 6850063 w 7329712"/>
              <a:gd name="connsiteY6" fmla="*/ 2287646 h 5138057"/>
              <a:gd name="connsiteX7" fmla="*/ 6569940 w 7329712"/>
              <a:gd name="connsiteY7" fmla="*/ 2467859 h 5138057"/>
              <a:gd name="connsiteX8" fmla="*/ 6276527 w 7329712"/>
              <a:gd name="connsiteY8" fmla="*/ 2594663 h 5138057"/>
              <a:gd name="connsiteX9" fmla="*/ 6434913 w 7329712"/>
              <a:gd name="connsiteY9" fmla="*/ 2512903 h 5138057"/>
              <a:gd name="connsiteX10" fmla="*/ 6586653 w 7329712"/>
              <a:gd name="connsiteY10" fmla="*/ 2404440 h 5138057"/>
              <a:gd name="connsiteX11" fmla="*/ 6890134 w 7329712"/>
              <a:gd name="connsiteY11" fmla="*/ 2187511 h 5138057"/>
              <a:gd name="connsiteX12" fmla="*/ 0 w 7329712"/>
              <a:gd name="connsiteY12" fmla="*/ 0 h 5138057"/>
              <a:gd name="connsiteX13" fmla="*/ 49495 w 7329712"/>
              <a:gd name="connsiteY13" fmla="*/ 1019 h 5138057"/>
              <a:gd name="connsiteX14" fmla="*/ 457807 w 7329712"/>
              <a:gd name="connsiteY14" fmla="*/ 9418 h 5138057"/>
              <a:gd name="connsiteX15" fmla="*/ 866119 w 7329712"/>
              <a:gd name="connsiteY15" fmla="*/ 17819 h 5138057"/>
              <a:gd name="connsiteX16" fmla="*/ 1072742 w 7329712"/>
              <a:gd name="connsiteY16" fmla="*/ 64580 h 5138057"/>
              <a:gd name="connsiteX17" fmla="*/ 1344317 w 7329712"/>
              <a:gd name="connsiteY17" fmla="*/ 176439 h 5138057"/>
              <a:gd name="connsiteX18" fmla="*/ 1929056 w 7329712"/>
              <a:gd name="connsiteY18" fmla="*/ 501975 h 5138057"/>
              <a:gd name="connsiteX19" fmla="*/ 2392251 w 7329712"/>
              <a:gd name="connsiteY19" fmla="*/ 665600 h 5138057"/>
              <a:gd name="connsiteX20" fmla="*/ 2833798 w 7329712"/>
              <a:gd name="connsiteY20" fmla="*/ 807526 h 5138057"/>
              <a:gd name="connsiteX21" fmla="*/ 3246191 w 7329712"/>
              <a:gd name="connsiteY21" fmla="*/ 930254 h 5138057"/>
              <a:gd name="connsiteX22" fmla="*/ 3667798 w 7329712"/>
              <a:gd name="connsiteY22" fmla="*/ 992064 h 5138057"/>
              <a:gd name="connsiteX23" fmla="*/ 4479291 w 7329712"/>
              <a:gd name="connsiteY23" fmla="*/ 1184110 h 5138057"/>
              <a:gd name="connsiteX24" fmla="*/ 4834238 w 7329712"/>
              <a:gd name="connsiteY24" fmla="*/ 1239236 h 5138057"/>
              <a:gd name="connsiteX25" fmla="*/ 5160886 w 7329712"/>
              <a:gd name="connsiteY25" fmla="*/ 1245956 h 5138057"/>
              <a:gd name="connsiteX26" fmla="*/ 5495892 w 7329712"/>
              <a:gd name="connsiteY26" fmla="*/ 1220967 h 5138057"/>
              <a:gd name="connsiteX27" fmla="*/ 5645922 w 7329712"/>
              <a:gd name="connsiteY27" fmla="*/ 1170918 h 5138057"/>
              <a:gd name="connsiteX28" fmla="*/ 5810957 w 7329712"/>
              <a:gd name="connsiteY28" fmla="*/ 1115863 h 5138057"/>
              <a:gd name="connsiteX29" fmla="*/ 5975992 w 7329712"/>
              <a:gd name="connsiteY29" fmla="*/ 1060810 h 5138057"/>
              <a:gd name="connsiteX30" fmla="*/ 6127732 w 7329712"/>
              <a:gd name="connsiteY30" fmla="*/ 952346 h 5138057"/>
              <a:gd name="connsiteX31" fmla="*/ 6294477 w 7329712"/>
              <a:gd name="connsiteY31" fmla="*/ 838877 h 5138057"/>
              <a:gd name="connsiteX32" fmla="*/ 6469577 w 7329712"/>
              <a:gd name="connsiteY32" fmla="*/ 693699 h 5138057"/>
              <a:gd name="connsiteX33" fmla="*/ 6537946 w 7329712"/>
              <a:gd name="connsiteY33" fmla="*/ 641969 h 5138057"/>
              <a:gd name="connsiteX34" fmla="*/ 6612961 w 7329712"/>
              <a:gd name="connsiteY34" fmla="*/ 616944 h 5138057"/>
              <a:gd name="connsiteX35" fmla="*/ 6694623 w 7329712"/>
              <a:gd name="connsiteY35" fmla="*/ 618625 h 5138057"/>
              <a:gd name="connsiteX36" fmla="*/ 6759574 w 7329712"/>
              <a:gd name="connsiteY36" fmla="*/ 683725 h 5138057"/>
              <a:gd name="connsiteX37" fmla="*/ 6781223 w 7329712"/>
              <a:gd name="connsiteY37" fmla="*/ 705424 h 5138057"/>
              <a:gd name="connsiteX38" fmla="*/ 6809520 w 7329712"/>
              <a:gd name="connsiteY38" fmla="*/ 753829 h 5138057"/>
              <a:gd name="connsiteX39" fmla="*/ 6801164 w 7329712"/>
              <a:gd name="connsiteY39" fmla="*/ 785540 h 5138057"/>
              <a:gd name="connsiteX40" fmla="*/ 6799453 w 7329712"/>
              <a:gd name="connsiteY40" fmla="*/ 843952 h 5138057"/>
              <a:gd name="connsiteX41" fmla="*/ 6757672 w 7329712"/>
              <a:gd name="connsiteY41" fmla="*/ 1002503 h 5138057"/>
              <a:gd name="connsiteX42" fmla="*/ 6640875 w 7329712"/>
              <a:gd name="connsiteY42" fmla="*/ 1186077 h 5138057"/>
              <a:gd name="connsiteX43" fmla="*/ 6372337 w 7329712"/>
              <a:gd name="connsiteY43" fmla="*/ 1478113 h 5138057"/>
              <a:gd name="connsiteX44" fmla="*/ 6242245 w 7329712"/>
              <a:gd name="connsiteY44" fmla="*/ 1608278 h 5138057"/>
              <a:gd name="connsiteX45" fmla="*/ 6090505 w 7329712"/>
              <a:gd name="connsiteY45" fmla="*/ 1716741 h 5138057"/>
              <a:gd name="connsiteX46" fmla="*/ 5953767 w 7329712"/>
              <a:gd name="connsiteY46" fmla="*/ 1820202 h 5138057"/>
              <a:gd name="connsiteX47" fmla="*/ 5810382 w 7329712"/>
              <a:gd name="connsiteY47" fmla="*/ 1896955 h 5138057"/>
              <a:gd name="connsiteX48" fmla="*/ 5660352 w 7329712"/>
              <a:gd name="connsiteY48" fmla="*/ 1947005 h 5138057"/>
              <a:gd name="connsiteX49" fmla="*/ 5510320 w 7329712"/>
              <a:gd name="connsiteY49" fmla="*/ 1997054 h 5138057"/>
              <a:gd name="connsiteX50" fmla="*/ 5518677 w 7329712"/>
              <a:gd name="connsiteY50" fmla="*/ 1965343 h 5138057"/>
              <a:gd name="connsiteX51" fmla="*/ 5557039 w 7329712"/>
              <a:gd name="connsiteY51" fmla="*/ 1923624 h 5138057"/>
              <a:gd name="connsiteX52" fmla="*/ 5640411 w 7329712"/>
              <a:gd name="connsiteY52" fmla="*/ 1866890 h 5138057"/>
              <a:gd name="connsiteX53" fmla="*/ 5730431 w 7329712"/>
              <a:gd name="connsiteY53" fmla="*/ 1836860 h 5138057"/>
              <a:gd name="connsiteX54" fmla="*/ 5807155 w 7329712"/>
              <a:gd name="connsiteY54" fmla="*/ 1753422 h 5138057"/>
              <a:gd name="connsiteX55" fmla="*/ 5360481 w 7329712"/>
              <a:gd name="connsiteY55" fmla="*/ 1786739 h 5138057"/>
              <a:gd name="connsiteX56" fmla="*/ 4922164 w 7329712"/>
              <a:gd name="connsiteY56" fmla="*/ 1788348 h 5138057"/>
              <a:gd name="connsiteX57" fmla="*/ 5227162 w 7329712"/>
              <a:gd name="connsiteY57" fmla="*/ 1773369 h 5138057"/>
              <a:gd name="connsiteX58" fmla="*/ 5533871 w 7329712"/>
              <a:gd name="connsiteY58" fmla="*/ 1699976 h 5138057"/>
              <a:gd name="connsiteX59" fmla="*/ 5347187 w 7329712"/>
              <a:gd name="connsiteY59" fmla="*/ 1733331 h 5138057"/>
              <a:gd name="connsiteX60" fmla="*/ 5145500 w 7329712"/>
              <a:gd name="connsiteY60" fmla="*/ 1771689 h 5138057"/>
              <a:gd name="connsiteX61" fmla="*/ 4930520 w 7329712"/>
              <a:gd name="connsiteY61" fmla="*/ 1756639 h 5138057"/>
              <a:gd name="connsiteX62" fmla="*/ 4715538 w 7329712"/>
              <a:gd name="connsiteY62" fmla="*/ 1741588 h 5138057"/>
              <a:gd name="connsiteX63" fmla="*/ 4257280 w 7329712"/>
              <a:gd name="connsiteY63" fmla="*/ 1663083 h 5138057"/>
              <a:gd name="connsiteX64" fmla="*/ 3755722 w 7329712"/>
              <a:gd name="connsiteY64" fmla="*/ 1541176 h 5138057"/>
              <a:gd name="connsiteX65" fmla="*/ 3660766 w 7329712"/>
              <a:gd name="connsiteY65" fmla="*/ 1486087 h 5138057"/>
              <a:gd name="connsiteX66" fmla="*/ 3580814 w 7329712"/>
              <a:gd name="connsiteY66" fmla="*/ 1425991 h 5138057"/>
              <a:gd name="connsiteX67" fmla="*/ 3385966 w 7329712"/>
              <a:gd name="connsiteY67" fmla="*/ 1230692 h 5138057"/>
              <a:gd name="connsiteX68" fmla="*/ 3291863 w 7329712"/>
              <a:gd name="connsiteY68" fmla="*/ 1146396 h 5138057"/>
              <a:gd name="connsiteX69" fmla="*/ 3196908 w 7329712"/>
              <a:gd name="connsiteY69" fmla="*/ 1091304 h 5138057"/>
              <a:gd name="connsiteX70" fmla="*/ 3078592 w 7329712"/>
              <a:gd name="connsiteY70" fmla="*/ 1072931 h 5138057"/>
              <a:gd name="connsiteX71" fmla="*/ 2936917 w 7329712"/>
              <a:gd name="connsiteY71" fmla="*/ 1091271 h 5138057"/>
              <a:gd name="connsiteX72" fmla="*/ 3609110 w 7329712"/>
              <a:gd name="connsiteY72" fmla="*/ 1474396 h 5138057"/>
              <a:gd name="connsiteX73" fmla="*/ 3945635 w 7329712"/>
              <a:gd name="connsiteY73" fmla="*/ 1651355 h 5138057"/>
              <a:gd name="connsiteX74" fmla="*/ 4275511 w 7329712"/>
              <a:gd name="connsiteY74" fmla="*/ 1801612 h 5138057"/>
              <a:gd name="connsiteX75" fmla="*/ 4598740 w 7329712"/>
              <a:gd name="connsiteY75" fmla="*/ 1925161 h 5138057"/>
              <a:gd name="connsiteX76" fmla="*/ 4908677 w 7329712"/>
              <a:gd name="connsiteY76" fmla="*/ 1995303 h 5138057"/>
              <a:gd name="connsiteX77" fmla="*/ 5205320 w 7329712"/>
              <a:gd name="connsiteY77" fmla="*/ 2012032 h 5138057"/>
              <a:gd name="connsiteX78" fmla="*/ 5510320 w 7329712"/>
              <a:gd name="connsiteY78" fmla="*/ 1997054 h 5138057"/>
              <a:gd name="connsiteX79" fmla="*/ 5495317 w 7329712"/>
              <a:gd name="connsiteY79" fmla="*/ 2002058 h 5138057"/>
              <a:gd name="connsiteX80" fmla="*/ 5742014 w 7329712"/>
              <a:gd name="connsiteY80" fmla="*/ 1948684 h 5138057"/>
              <a:gd name="connsiteX81" fmla="*/ 5975417 w 7329712"/>
              <a:gd name="connsiteY81" fmla="*/ 1841900 h 5138057"/>
              <a:gd name="connsiteX82" fmla="*/ 6193817 w 7329712"/>
              <a:gd name="connsiteY82" fmla="*/ 1740121 h 5138057"/>
              <a:gd name="connsiteX83" fmla="*/ 6428930 w 7329712"/>
              <a:gd name="connsiteY83" fmla="*/ 1574923 h 5138057"/>
              <a:gd name="connsiteX84" fmla="*/ 6298838 w 7329712"/>
              <a:gd name="connsiteY84" fmla="*/ 1705086 h 5138057"/>
              <a:gd name="connsiteX85" fmla="*/ 6230471 w 7329712"/>
              <a:gd name="connsiteY85" fmla="*/ 1756816 h 5138057"/>
              <a:gd name="connsiteX86" fmla="*/ 6335492 w 7329712"/>
              <a:gd name="connsiteY86" fmla="*/ 1721782 h 5138057"/>
              <a:gd name="connsiteX87" fmla="*/ 6508883 w 7329712"/>
              <a:gd name="connsiteY87" fmla="*/ 1635018 h 5138057"/>
              <a:gd name="connsiteX88" fmla="*/ 6690630 w 7329712"/>
              <a:gd name="connsiteY88" fmla="*/ 1516544 h 5138057"/>
              <a:gd name="connsiteX89" fmla="*/ 6857374 w 7329712"/>
              <a:gd name="connsiteY89" fmla="*/ 1403077 h 5138057"/>
              <a:gd name="connsiteX90" fmla="*/ 7170512 w 7329712"/>
              <a:gd name="connsiteY90" fmla="*/ 1128906 h 5138057"/>
              <a:gd name="connsiteX91" fmla="*/ 7180391 w 7329712"/>
              <a:gd name="connsiteY91" fmla="*/ 1110164 h 5138057"/>
              <a:gd name="connsiteX92" fmla="*/ 7232329 w 7329712"/>
              <a:gd name="connsiteY92" fmla="*/ 1110164 h 5138057"/>
              <a:gd name="connsiteX93" fmla="*/ 7329712 w 7329712"/>
              <a:gd name="connsiteY93" fmla="*/ 869649 h 5138057"/>
              <a:gd name="connsiteX94" fmla="*/ 7193375 w 7329712"/>
              <a:gd name="connsiteY94" fmla="*/ 1290549 h 5138057"/>
              <a:gd name="connsiteX95" fmla="*/ 7097520 w 7329712"/>
              <a:gd name="connsiteY95" fmla="*/ 1392760 h 5138057"/>
              <a:gd name="connsiteX96" fmla="*/ 6887188 w 7329712"/>
              <a:gd name="connsiteY96" fmla="*/ 1653428 h 5138057"/>
              <a:gd name="connsiteX97" fmla="*/ 6650365 w 7329712"/>
              <a:gd name="connsiteY97" fmla="*/ 1877043 h 5138057"/>
              <a:gd name="connsiteX98" fmla="*/ 6403573 w 7329712"/>
              <a:gd name="connsiteY98" fmla="*/ 2060597 h 5138057"/>
              <a:gd name="connsiteX99" fmla="*/ 6153458 w 7329712"/>
              <a:gd name="connsiteY99" fmla="*/ 2230801 h 5138057"/>
              <a:gd name="connsiteX100" fmla="*/ 5890049 w 7329712"/>
              <a:gd name="connsiteY100" fmla="*/ 2347595 h 5138057"/>
              <a:gd name="connsiteX101" fmla="*/ 5613346 w 7329712"/>
              <a:gd name="connsiteY101" fmla="*/ 2410979 h 5138057"/>
              <a:gd name="connsiteX102" fmla="*/ 5329996 w 7329712"/>
              <a:gd name="connsiteY102" fmla="*/ 2447658 h 5138057"/>
              <a:gd name="connsiteX103" fmla="*/ 5039999 w 7329712"/>
              <a:gd name="connsiteY103" fmla="*/ 2457632 h 5138057"/>
              <a:gd name="connsiteX104" fmla="*/ 4925111 w 7329712"/>
              <a:gd name="connsiteY104" fmla="*/ 2446110 h 5138057"/>
              <a:gd name="connsiteX105" fmla="*/ 5336602 w 7329712"/>
              <a:gd name="connsiteY105" fmla="*/ 2763700 h 5138057"/>
              <a:gd name="connsiteX106" fmla="*/ 4739318 w 7329712"/>
              <a:gd name="connsiteY106" fmla="*/ 2831345 h 5138057"/>
              <a:gd name="connsiteX107" fmla="*/ 4494651 w 7329712"/>
              <a:gd name="connsiteY107" fmla="*/ 2594529 h 5138057"/>
              <a:gd name="connsiteX108" fmla="*/ 4449851 w 7329712"/>
              <a:gd name="connsiteY108" fmla="*/ 2589011 h 5138057"/>
              <a:gd name="connsiteX109" fmla="*/ 4570520 w 7329712"/>
              <a:gd name="connsiteY109" fmla="*/ 2748668 h 5138057"/>
              <a:gd name="connsiteX110" fmla="*/ 3784962 w 7329712"/>
              <a:gd name="connsiteY110" fmla="*/ 2508153 h 5138057"/>
              <a:gd name="connsiteX111" fmla="*/ 4888639 w 7329712"/>
              <a:gd name="connsiteY111" fmla="*/ 2989182 h 5138057"/>
              <a:gd name="connsiteX112" fmla="*/ 5635244 w 7329712"/>
              <a:gd name="connsiteY112" fmla="*/ 2801280 h 5138057"/>
              <a:gd name="connsiteX113" fmla="*/ 5117503 w 7329712"/>
              <a:gd name="connsiteY113" fmla="*/ 3078499 h 5138057"/>
              <a:gd name="connsiteX114" fmla="*/ 5392853 w 7329712"/>
              <a:gd name="connsiteY114" fmla="*/ 3091900 h 5138057"/>
              <a:gd name="connsiteX115" fmla="*/ 5757866 w 7329712"/>
              <a:gd name="connsiteY115" fmla="*/ 3056900 h 5138057"/>
              <a:gd name="connsiteX116" fmla="*/ 6116230 w 7329712"/>
              <a:gd name="connsiteY116" fmla="*/ 2995196 h 5138057"/>
              <a:gd name="connsiteX117" fmla="*/ 6461302 w 7329712"/>
              <a:gd name="connsiteY117" fmla="*/ 2880083 h 5138057"/>
              <a:gd name="connsiteX118" fmla="*/ 6352861 w 7329712"/>
              <a:gd name="connsiteY118" fmla="*/ 3031947 h 5138057"/>
              <a:gd name="connsiteX119" fmla="*/ 6251067 w 7329712"/>
              <a:gd name="connsiteY119" fmla="*/ 3210516 h 5138057"/>
              <a:gd name="connsiteX120" fmla="*/ 6152061 w 7329712"/>
              <a:gd name="connsiteY120" fmla="*/ 3349166 h 5138057"/>
              <a:gd name="connsiteX121" fmla="*/ 6452754 w 7329712"/>
              <a:gd name="connsiteY121" fmla="*/ 3172157 h 5138057"/>
              <a:gd name="connsiteX122" fmla="*/ 6512766 w 7329712"/>
              <a:gd name="connsiteY122" fmla="*/ 3152137 h 5138057"/>
              <a:gd name="connsiteX123" fmla="*/ 6316017 w 7329712"/>
              <a:gd name="connsiteY123" fmla="*/ 3275612 h 5138057"/>
              <a:gd name="connsiteX124" fmla="*/ 6147246 w 7329712"/>
              <a:gd name="connsiteY124" fmla="*/ 3355910 h 5138057"/>
              <a:gd name="connsiteX125" fmla="*/ 6142626 w 7329712"/>
              <a:gd name="connsiteY125" fmla="*/ 3362379 h 5138057"/>
              <a:gd name="connsiteX126" fmla="*/ 6070837 w 7329712"/>
              <a:gd name="connsiteY126" fmla="*/ 3530939 h 5138057"/>
              <a:gd name="connsiteX127" fmla="*/ 6092488 w 7329712"/>
              <a:gd name="connsiteY127" fmla="*/ 3552638 h 5138057"/>
              <a:gd name="connsiteX128" fmla="*/ 6129141 w 7329712"/>
              <a:gd name="connsiteY128" fmla="*/ 3569333 h 5138057"/>
              <a:gd name="connsiteX129" fmla="*/ 6247456 w 7329712"/>
              <a:gd name="connsiteY129" fmla="*/ 3587710 h 5138057"/>
              <a:gd name="connsiteX130" fmla="*/ 6299112 w 7329712"/>
              <a:gd name="connsiteY130" fmla="*/ 3599399 h 5138057"/>
              <a:gd name="connsiteX131" fmla="*/ 6305759 w 7329712"/>
              <a:gd name="connsiteY131" fmla="*/ 3626105 h 5138057"/>
              <a:gd name="connsiteX132" fmla="*/ 6245746 w 7329712"/>
              <a:gd name="connsiteY132" fmla="*/ 3646124 h 5138057"/>
              <a:gd name="connsiteX133" fmla="*/ 6010634 w 7329712"/>
              <a:gd name="connsiteY133" fmla="*/ 3811322 h 5138057"/>
              <a:gd name="connsiteX134" fmla="*/ 5785587 w 7329712"/>
              <a:gd name="connsiteY134" fmla="*/ 3886396 h 5138057"/>
              <a:gd name="connsiteX135" fmla="*/ 5560539 w 7329712"/>
              <a:gd name="connsiteY135" fmla="*/ 3961471 h 5138057"/>
              <a:gd name="connsiteX136" fmla="*/ 5352207 w 7329712"/>
              <a:gd name="connsiteY136" fmla="*/ 3973125 h 5138057"/>
              <a:gd name="connsiteX137" fmla="*/ 5165523 w 7329712"/>
              <a:gd name="connsiteY137" fmla="*/ 4006479 h 5138057"/>
              <a:gd name="connsiteX138" fmla="*/ 5000487 w 7329712"/>
              <a:gd name="connsiteY138" fmla="*/ 4061533 h 5138057"/>
              <a:gd name="connsiteX139" fmla="*/ 4857104 w 7329712"/>
              <a:gd name="connsiteY139" fmla="*/ 4138287 h 5138057"/>
              <a:gd name="connsiteX140" fmla="*/ 4810384 w 7329712"/>
              <a:gd name="connsiteY140" fmla="*/ 4211717 h 5138057"/>
              <a:gd name="connsiteX141" fmla="*/ 4748663 w 7329712"/>
              <a:gd name="connsiteY141" fmla="*/ 4290150 h 5138057"/>
              <a:gd name="connsiteX142" fmla="*/ 4740306 w 7329712"/>
              <a:gd name="connsiteY142" fmla="*/ 4321861 h 5138057"/>
              <a:gd name="connsiteX143" fmla="*/ 4768603 w 7329712"/>
              <a:gd name="connsiteY143" fmla="*/ 4370266 h 5138057"/>
              <a:gd name="connsiteX144" fmla="*/ 4861850 w 7329712"/>
              <a:gd name="connsiteY144" fmla="*/ 4483771 h 5138057"/>
              <a:gd name="connsiteX145" fmla="*/ 5136651 w 7329712"/>
              <a:gd name="connsiteY145" fmla="*/ 4739165 h 5138057"/>
              <a:gd name="connsiteX146" fmla="*/ 5281553 w 7329712"/>
              <a:gd name="connsiteY146" fmla="*/ 4864359 h 5138057"/>
              <a:gd name="connsiteX147" fmla="*/ 5389803 w 7329712"/>
              <a:gd name="connsiteY147" fmla="*/ 4972858 h 5138057"/>
              <a:gd name="connsiteX148" fmla="*/ 5418100 w 7329712"/>
              <a:gd name="connsiteY148" fmla="*/ 5021263 h 5138057"/>
              <a:gd name="connsiteX149" fmla="*/ 5431393 w 7329712"/>
              <a:gd name="connsiteY149" fmla="*/ 5074674 h 5138057"/>
              <a:gd name="connsiteX150" fmla="*/ 5423036 w 7329712"/>
              <a:gd name="connsiteY150" fmla="*/ 5106384 h 5138057"/>
              <a:gd name="connsiteX151" fmla="*/ 5378027 w 7329712"/>
              <a:gd name="connsiteY151" fmla="*/ 5121398 h 5138057"/>
              <a:gd name="connsiteX152" fmla="*/ 5154690 w 7329712"/>
              <a:gd name="connsiteY152" fmla="*/ 5138057 h 5138057"/>
              <a:gd name="connsiteX153" fmla="*/ 4873050 w 7329712"/>
              <a:gd name="connsiteY153" fmla="*/ 5116322 h 5138057"/>
              <a:gd name="connsiteX154" fmla="*/ 4539754 w 7329712"/>
              <a:gd name="connsiteY154" fmla="*/ 5082896 h 5138057"/>
              <a:gd name="connsiteX155" fmla="*/ 4207312 w 7329712"/>
              <a:gd name="connsiteY155" fmla="*/ 5020263 h 5138057"/>
              <a:gd name="connsiteX156" fmla="*/ 3774124 w 7329712"/>
              <a:gd name="connsiteY156" fmla="*/ 4846628 h 5138057"/>
              <a:gd name="connsiteX157" fmla="*/ 3737470 w 7329712"/>
              <a:gd name="connsiteY157" fmla="*/ 4829933 h 5138057"/>
              <a:gd name="connsiteX158" fmla="*/ 3699108 w 7329712"/>
              <a:gd name="connsiteY158" fmla="*/ 4871653 h 5138057"/>
              <a:gd name="connsiteX159" fmla="*/ 3324221 w 7329712"/>
              <a:gd name="connsiteY159" fmla="*/ 4736412 h 5138057"/>
              <a:gd name="connsiteX160" fmla="*/ 2994344 w 7329712"/>
              <a:gd name="connsiteY160" fmla="*/ 4586158 h 5138057"/>
              <a:gd name="connsiteX161" fmla="*/ 2716122 w 7329712"/>
              <a:gd name="connsiteY161" fmla="*/ 4447594 h 5138057"/>
              <a:gd name="connsiteX162" fmla="*/ 2489558 w 7329712"/>
              <a:gd name="connsiteY162" fmla="*/ 4320718 h 5138057"/>
              <a:gd name="connsiteX163" fmla="*/ 2219693 w 7329712"/>
              <a:gd name="connsiteY163" fmla="*/ 4150443 h 5138057"/>
              <a:gd name="connsiteX164" fmla="*/ 2154744 w 7329712"/>
              <a:gd name="connsiteY164" fmla="*/ 4085343 h 5138057"/>
              <a:gd name="connsiteX165" fmla="*/ 2113154 w 7329712"/>
              <a:gd name="connsiteY165" fmla="*/ 3983529 h 5138057"/>
              <a:gd name="connsiteX166" fmla="*/ 1934826 w 7329712"/>
              <a:gd name="connsiteY166" fmla="*/ 3985172 h 5138057"/>
              <a:gd name="connsiteX167" fmla="*/ 1258456 w 7329712"/>
              <a:gd name="connsiteY167" fmla="*/ 3617902 h 5138057"/>
              <a:gd name="connsiteX168" fmla="*/ 1076900 w 7329712"/>
              <a:gd name="connsiteY168" fmla="*/ 3476011 h 5138057"/>
              <a:gd name="connsiteX169" fmla="*/ 895345 w 7329712"/>
              <a:gd name="connsiteY169" fmla="*/ 3334121 h 5138057"/>
              <a:gd name="connsiteX170" fmla="*/ 908638 w 7329712"/>
              <a:gd name="connsiteY170" fmla="*/ 3387531 h 5138057"/>
              <a:gd name="connsiteX171" fmla="*/ 900283 w 7329712"/>
              <a:gd name="connsiteY171" fmla="*/ 3419241 h 5138057"/>
              <a:gd name="connsiteX172" fmla="*/ 906929 w 7329712"/>
              <a:gd name="connsiteY172" fmla="*/ 3445945 h 5138057"/>
              <a:gd name="connsiteX173" fmla="*/ 510392 w 7329712"/>
              <a:gd name="connsiteY173" fmla="*/ 3289006 h 5138057"/>
              <a:gd name="connsiteX174" fmla="*/ 40550 w 7329712"/>
              <a:gd name="connsiteY174" fmla="*/ 3098675 h 5138057"/>
              <a:gd name="connsiteX175" fmla="*/ 0 w 7329712"/>
              <a:gd name="connsiteY175" fmla="*/ 3066985 h 5138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7329712" h="5138057">
                <a:moveTo>
                  <a:pt x="4343293" y="2448025"/>
                </a:moveTo>
                <a:lnTo>
                  <a:pt x="4359989" y="2470116"/>
                </a:lnTo>
                <a:lnTo>
                  <a:pt x="4373404" y="2477170"/>
                </a:lnTo>
                <a:close/>
                <a:moveTo>
                  <a:pt x="7187424" y="1919297"/>
                </a:moveTo>
                <a:lnTo>
                  <a:pt x="7187424" y="2055468"/>
                </a:lnTo>
                <a:lnTo>
                  <a:pt x="7130184" y="2107432"/>
                </a:lnTo>
                <a:lnTo>
                  <a:pt x="6850063" y="2287646"/>
                </a:lnTo>
                <a:lnTo>
                  <a:pt x="6569940" y="2467859"/>
                </a:lnTo>
                <a:lnTo>
                  <a:pt x="6276527" y="2594663"/>
                </a:lnTo>
                <a:lnTo>
                  <a:pt x="6434913" y="2512903"/>
                </a:lnTo>
                <a:lnTo>
                  <a:pt x="6586653" y="2404440"/>
                </a:lnTo>
                <a:lnTo>
                  <a:pt x="6890134" y="2187511"/>
                </a:lnTo>
                <a:close/>
                <a:moveTo>
                  <a:pt x="0" y="0"/>
                </a:moveTo>
                <a:lnTo>
                  <a:pt x="49495" y="1019"/>
                </a:lnTo>
                <a:lnTo>
                  <a:pt x="457807" y="9418"/>
                </a:lnTo>
                <a:lnTo>
                  <a:pt x="866119" y="17819"/>
                </a:lnTo>
                <a:lnTo>
                  <a:pt x="1072742" y="64580"/>
                </a:lnTo>
                <a:lnTo>
                  <a:pt x="1344317" y="176439"/>
                </a:lnTo>
                <a:lnTo>
                  <a:pt x="1929056" y="501975"/>
                </a:lnTo>
                <a:lnTo>
                  <a:pt x="2392251" y="665600"/>
                </a:lnTo>
                <a:lnTo>
                  <a:pt x="2833798" y="807526"/>
                </a:lnTo>
                <a:lnTo>
                  <a:pt x="3246191" y="930254"/>
                </a:lnTo>
                <a:lnTo>
                  <a:pt x="3667798" y="992064"/>
                </a:lnTo>
                <a:lnTo>
                  <a:pt x="4479291" y="1184110"/>
                </a:lnTo>
                <a:lnTo>
                  <a:pt x="4834238" y="1239236"/>
                </a:lnTo>
                <a:lnTo>
                  <a:pt x="5160886" y="1245956"/>
                </a:lnTo>
                <a:lnTo>
                  <a:pt x="5495892" y="1220967"/>
                </a:lnTo>
                <a:lnTo>
                  <a:pt x="5645922" y="1170918"/>
                </a:lnTo>
                <a:lnTo>
                  <a:pt x="5810957" y="1115863"/>
                </a:lnTo>
                <a:lnTo>
                  <a:pt x="5975992" y="1060810"/>
                </a:lnTo>
                <a:lnTo>
                  <a:pt x="6127732" y="952346"/>
                </a:lnTo>
                <a:lnTo>
                  <a:pt x="6294477" y="838877"/>
                </a:lnTo>
                <a:lnTo>
                  <a:pt x="6469577" y="693699"/>
                </a:lnTo>
                <a:lnTo>
                  <a:pt x="6537946" y="641969"/>
                </a:lnTo>
                <a:lnTo>
                  <a:pt x="6612961" y="616944"/>
                </a:lnTo>
                <a:lnTo>
                  <a:pt x="6694623" y="618625"/>
                </a:lnTo>
                <a:lnTo>
                  <a:pt x="6759574" y="683725"/>
                </a:lnTo>
                <a:lnTo>
                  <a:pt x="6781223" y="705424"/>
                </a:lnTo>
                <a:lnTo>
                  <a:pt x="6809520" y="753829"/>
                </a:lnTo>
                <a:lnTo>
                  <a:pt x="6801164" y="785540"/>
                </a:lnTo>
                <a:lnTo>
                  <a:pt x="6799453" y="843952"/>
                </a:lnTo>
                <a:lnTo>
                  <a:pt x="6757672" y="1002503"/>
                </a:lnTo>
                <a:lnTo>
                  <a:pt x="6640875" y="1186077"/>
                </a:lnTo>
                <a:lnTo>
                  <a:pt x="6372337" y="1478113"/>
                </a:lnTo>
                <a:lnTo>
                  <a:pt x="6242245" y="1608278"/>
                </a:lnTo>
                <a:lnTo>
                  <a:pt x="6090505" y="1716741"/>
                </a:lnTo>
                <a:lnTo>
                  <a:pt x="5953767" y="1820202"/>
                </a:lnTo>
                <a:lnTo>
                  <a:pt x="5810382" y="1896955"/>
                </a:lnTo>
                <a:lnTo>
                  <a:pt x="5660352" y="1947005"/>
                </a:lnTo>
                <a:lnTo>
                  <a:pt x="5510320" y="1997054"/>
                </a:lnTo>
                <a:lnTo>
                  <a:pt x="5518677" y="1965343"/>
                </a:lnTo>
                <a:lnTo>
                  <a:pt x="5557039" y="1923624"/>
                </a:lnTo>
                <a:lnTo>
                  <a:pt x="5640411" y="1866890"/>
                </a:lnTo>
                <a:lnTo>
                  <a:pt x="5730431" y="1836860"/>
                </a:lnTo>
                <a:lnTo>
                  <a:pt x="5807155" y="1753422"/>
                </a:lnTo>
                <a:lnTo>
                  <a:pt x="5360481" y="1786739"/>
                </a:lnTo>
                <a:lnTo>
                  <a:pt x="4922164" y="1788348"/>
                </a:lnTo>
                <a:lnTo>
                  <a:pt x="5227162" y="1773369"/>
                </a:lnTo>
                <a:lnTo>
                  <a:pt x="5533871" y="1699976"/>
                </a:lnTo>
                <a:lnTo>
                  <a:pt x="5347187" y="1733331"/>
                </a:lnTo>
                <a:lnTo>
                  <a:pt x="5145500" y="1771689"/>
                </a:lnTo>
                <a:lnTo>
                  <a:pt x="4930520" y="1756639"/>
                </a:lnTo>
                <a:lnTo>
                  <a:pt x="4715538" y="1741588"/>
                </a:lnTo>
                <a:lnTo>
                  <a:pt x="4257280" y="1663083"/>
                </a:lnTo>
                <a:lnTo>
                  <a:pt x="3755722" y="1541176"/>
                </a:lnTo>
                <a:lnTo>
                  <a:pt x="3660766" y="1486087"/>
                </a:lnTo>
                <a:lnTo>
                  <a:pt x="3580814" y="1425991"/>
                </a:lnTo>
                <a:lnTo>
                  <a:pt x="3385966" y="1230692"/>
                </a:lnTo>
                <a:lnTo>
                  <a:pt x="3291863" y="1146396"/>
                </a:lnTo>
                <a:lnTo>
                  <a:pt x="3196908" y="1091304"/>
                </a:lnTo>
                <a:lnTo>
                  <a:pt x="3078592" y="1072931"/>
                </a:lnTo>
                <a:lnTo>
                  <a:pt x="2936917" y="1091271"/>
                </a:lnTo>
                <a:lnTo>
                  <a:pt x="3609110" y="1474396"/>
                </a:lnTo>
                <a:lnTo>
                  <a:pt x="3945635" y="1651355"/>
                </a:lnTo>
                <a:lnTo>
                  <a:pt x="4275511" y="1801612"/>
                </a:lnTo>
                <a:lnTo>
                  <a:pt x="4598740" y="1925161"/>
                </a:lnTo>
                <a:lnTo>
                  <a:pt x="4908677" y="1995303"/>
                </a:lnTo>
                <a:lnTo>
                  <a:pt x="5205320" y="2012032"/>
                </a:lnTo>
                <a:lnTo>
                  <a:pt x="5510320" y="1997054"/>
                </a:lnTo>
                <a:lnTo>
                  <a:pt x="5495317" y="2002058"/>
                </a:lnTo>
                <a:lnTo>
                  <a:pt x="5742014" y="1948684"/>
                </a:lnTo>
                <a:lnTo>
                  <a:pt x="5975417" y="1841900"/>
                </a:lnTo>
                <a:lnTo>
                  <a:pt x="6193817" y="1740121"/>
                </a:lnTo>
                <a:lnTo>
                  <a:pt x="6428930" y="1574923"/>
                </a:lnTo>
                <a:lnTo>
                  <a:pt x="6298838" y="1705086"/>
                </a:lnTo>
                <a:lnTo>
                  <a:pt x="6230471" y="1756816"/>
                </a:lnTo>
                <a:lnTo>
                  <a:pt x="6335492" y="1721782"/>
                </a:lnTo>
                <a:lnTo>
                  <a:pt x="6508883" y="1635018"/>
                </a:lnTo>
                <a:lnTo>
                  <a:pt x="6690630" y="1516544"/>
                </a:lnTo>
                <a:lnTo>
                  <a:pt x="6857374" y="1403077"/>
                </a:lnTo>
                <a:lnTo>
                  <a:pt x="7170512" y="1128906"/>
                </a:lnTo>
                <a:lnTo>
                  <a:pt x="7180391" y="1110164"/>
                </a:lnTo>
                <a:lnTo>
                  <a:pt x="7232329" y="1110164"/>
                </a:lnTo>
                <a:lnTo>
                  <a:pt x="7329712" y="869649"/>
                </a:lnTo>
                <a:lnTo>
                  <a:pt x="7193375" y="1290549"/>
                </a:lnTo>
                <a:lnTo>
                  <a:pt x="7097520" y="1392760"/>
                </a:lnTo>
                <a:lnTo>
                  <a:pt x="6887188" y="1653428"/>
                </a:lnTo>
                <a:lnTo>
                  <a:pt x="6650365" y="1877043"/>
                </a:lnTo>
                <a:lnTo>
                  <a:pt x="6403573" y="2060597"/>
                </a:lnTo>
                <a:lnTo>
                  <a:pt x="6153458" y="2230801"/>
                </a:lnTo>
                <a:lnTo>
                  <a:pt x="5890049" y="2347595"/>
                </a:lnTo>
                <a:lnTo>
                  <a:pt x="5613346" y="2410979"/>
                </a:lnTo>
                <a:lnTo>
                  <a:pt x="5329996" y="2447658"/>
                </a:lnTo>
                <a:lnTo>
                  <a:pt x="5039999" y="2457632"/>
                </a:lnTo>
                <a:lnTo>
                  <a:pt x="4925111" y="2446110"/>
                </a:lnTo>
                <a:lnTo>
                  <a:pt x="5336602" y="2763700"/>
                </a:lnTo>
                <a:lnTo>
                  <a:pt x="4739318" y="2831345"/>
                </a:lnTo>
                <a:lnTo>
                  <a:pt x="4494651" y="2594529"/>
                </a:lnTo>
                <a:lnTo>
                  <a:pt x="4449851" y="2589011"/>
                </a:lnTo>
                <a:lnTo>
                  <a:pt x="4570520" y="2748668"/>
                </a:lnTo>
                <a:lnTo>
                  <a:pt x="3784962" y="2508153"/>
                </a:lnTo>
                <a:lnTo>
                  <a:pt x="4888639" y="2989182"/>
                </a:lnTo>
                <a:lnTo>
                  <a:pt x="5635244" y="2801280"/>
                </a:lnTo>
                <a:lnTo>
                  <a:pt x="5117503" y="3078499"/>
                </a:lnTo>
                <a:lnTo>
                  <a:pt x="5392853" y="3091900"/>
                </a:lnTo>
                <a:lnTo>
                  <a:pt x="5757866" y="3056900"/>
                </a:lnTo>
                <a:lnTo>
                  <a:pt x="6116230" y="2995196"/>
                </a:lnTo>
                <a:lnTo>
                  <a:pt x="6461302" y="2880083"/>
                </a:lnTo>
                <a:lnTo>
                  <a:pt x="6352861" y="3031947"/>
                </a:lnTo>
                <a:lnTo>
                  <a:pt x="6251067" y="3210516"/>
                </a:lnTo>
                <a:lnTo>
                  <a:pt x="6152061" y="3349166"/>
                </a:lnTo>
                <a:lnTo>
                  <a:pt x="6452754" y="3172157"/>
                </a:lnTo>
                <a:lnTo>
                  <a:pt x="6512766" y="3152137"/>
                </a:lnTo>
                <a:lnTo>
                  <a:pt x="6316017" y="3275612"/>
                </a:lnTo>
                <a:lnTo>
                  <a:pt x="6147246" y="3355910"/>
                </a:lnTo>
                <a:lnTo>
                  <a:pt x="6142626" y="3362379"/>
                </a:lnTo>
                <a:lnTo>
                  <a:pt x="6070837" y="3530939"/>
                </a:lnTo>
                <a:lnTo>
                  <a:pt x="6092488" y="3552638"/>
                </a:lnTo>
                <a:lnTo>
                  <a:pt x="6129141" y="3569333"/>
                </a:lnTo>
                <a:lnTo>
                  <a:pt x="6247456" y="3587710"/>
                </a:lnTo>
                <a:lnTo>
                  <a:pt x="6299112" y="3599399"/>
                </a:lnTo>
                <a:lnTo>
                  <a:pt x="6305759" y="3626105"/>
                </a:lnTo>
                <a:lnTo>
                  <a:pt x="6245746" y="3646124"/>
                </a:lnTo>
                <a:lnTo>
                  <a:pt x="6010634" y="3811322"/>
                </a:lnTo>
                <a:lnTo>
                  <a:pt x="5785587" y="3886396"/>
                </a:lnTo>
                <a:lnTo>
                  <a:pt x="5560539" y="3961471"/>
                </a:lnTo>
                <a:lnTo>
                  <a:pt x="5352207" y="3973125"/>
                </a:lnTo>
                <a:lnTo>
                  <a:pt x="5165523" y="4006479"/>
                </a:lnTo>
                <a:lnTo>
                  <a:pt x="5000487" y="4061533"/>
                </a:lnTo>
                <a:lnTo>
                  <a:pt x="4857104" y="4138287"/>
                </a:lnTo>
                <a:lnTo>
                  <a:pt x="4810384" y="4211717"/>
                </a:lnTo>
                <a:lnTo>
                  <a:pt x="4748663" y="4290150"/>
                </a:lnTo>
                <a:lnTo>
                  <a:pt x="4740306" y="4321861"/>
                </a:lnTo>
                <a:lnTo>
                  <a:pt x="4768603" y="4370266"/>
                </a:lnTo>
                <a:lnTo>
                  <a:pt x="4861850" y="4483771"/>
                </a:lnTo>
                <a:lnTo>
                  <a:pt x="5136651" y="4739165"/>
                </a:lnTo>
                <a:lnTo>
                  <a:pt x="5281553" y="4864359"/>
                </a:lnTo>
                <a:lnTo>
                  <a:pt x="5389803" y="4972858"/>
                </a:lnTo>
                <a:lnTo>
                  <a:pt x="5418100" y="5021263"/>
                </a:lnTo>
                <a:lnTo>
                  <a:pt x="5431393" y="5074674"/>
                </a:lnTo>
                <a:lnTo>
                  <a:pt x="5423036" y="5106384"/>
                </a:lnTo>
                <a:lnTo>
                  <a:pt x="5378027" y="5121398"/>
                </a:lnTo>
                <a:lnTo>
                  <a:pt x="5154690" y="5138057"/>
                </a:lnTo>
                <a:lnTo>
                  <a:pt x="4873050" y="5116322"/>
                </a:lnTo>
                <a:lnTo>
                  <a:pt x="4539754" y="5082896"/>
                </a:lnTo>
                <a:lnTo>
                  <a:pt x="4207312" y="5020263"/>
                </a:lnTo>
                <a:lnTo>
                  <a:pt x="3774124" y="4846628"/>
                </a:lnTo>
                <a:lnTo>
                  <a:pt x="3737470" y="4829933"/>
                </a:lnTo>
                <a:lnTo>
                  <a:pt x="3699108" y="4871653"/>
                </a:lnTo>
                <a:lnTo>
                  <a:pt x="3324221" y="4736412"/>
                </a:lnTo>
                <a:lnTo>
                  <a:pt x="2994344" y="4586158"/>
                </a:lnTo>
                <a:lnTo>
                  <a:pt x="2716122" y="4447594"/>
                </a:lnTo>
                <a:lnTo>
                  <a:pt x="2489558" y="4320718"/>
                </a:lnTo>
                <a:lnTo>
                  <a:pt x="2219693" y="4150443"/>
                </a:lnTo>
                <a:lnTo>
                  <a:pt x="2154744" y="4085343"/>
                </a:lnTo>
                <a:lnTo>
                  <a:pt x="2113154" y="3983529"/>
                </a:lnTo>
                <a:lnTo>
                  <a:pt x="1934826" y="3985172"/>
                </a:lnTo>
                <a:lnTo>
                  <a:pt x="1258456" y="3617902"/>
                </a:lnTo>
                <a:lnTo>
                  <a:pt x="1076900" y="3476011"/>
                </a:lnTo>
                <a:lnTo>
                  <a:pt x="895345" y="3334121"/>
                </a:lnTo>
                <a:lnTo>
                  <a:pt x="908638" y="3387531"/>
                </a:lnTo>
                <a:lnTo>
                  <a:pt x="900283" y="3419241"/>
                </a:lnTo>
                <a:lnTo>
                  <a:pt x="906929" y="3445945"/>
                </a:lnTo>
                <a:lnTo>
                  <a:pt x="510392" y="3289006"/>
                </a:lnTo>
                <a:lnTo>
                  <a:pt x="40550" y="3098675"/>
                </a:lnTo>
                <a:lnTo>
                  <a:pt x="0" y="3066985"/>
                </a:lnTo>
                <a:close/>
              </a:path>
            </a:pathLst>
          </a:custGeom>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9" name="Title 1"/>
          <p:cNvSpPr>
            <a:spLocks noGrp="1"/>
          </p:cNvSpPr>
          <p:nvPr>
            <p:ph type="title"/>
          </p:nvPr>
        </p:nvSpPr>
        <p:spPr>
          <a:xfrm>
            <a:off x="6936012" y="2125235"/>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0" name="Text Placeholder 3"/>
          <p:cNvSpPr>
            <a:spLocks noGrp="1"/>
          </p:cNvSpPr>
          <p:nvPr>
            <p:ph type="body" sz="quarter" idx="13"/>
          </p:nvPr>
        </p:nvSpPr>
        <p:spPr>
          <a:xfrm>
            <a:off x="6936012" y="18320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70_Custom Layout">
    <p:spTree>
      <p:nvGrpSpPr>
        <p:cNvPr id="1" name=""/>
        <p:cNvGrpSpPr/>
        <p:nvPr/>
      </p:nvGrpSpPr>
      <p:grpSpPr>
        <a:xfrm>
          <a:off x="0" y="0"/>
          <a:ext cx="0" cy="0"/>
          <a:chOff x="0" y="0"/>
          <a:chExt cx="0" cy="0"/>
        </a:xfrm>
      </p:grpSpPr>
      <p:sp>
        <p:nvSpPr>
          <p:cNvPr id="3" name="Picture Placeholder 28"/>
          <p:cNvSpPr>
            <a:spLocks noGrp="1"/>
          </p:cNvSpPr>
          <p:nvPr>
            <p:ph type="pic" sz="quarter" idx="11" hasCustomPrompt="1"/>
          </p:nvPr>
        </p:nvSpPr>
        <p:spPr>
          <a:xfrm rot="21194847" flipH="1">
            <a:off x="801783" y="-146339"/>
            <a:ext cx="13482334" cy="4660000"/>
          </a:xfrm>
          <a:custGeom>
            <a:avLst/>
            <a:gdLst>
              <a:gd name="connsiteX0" fmla="*/ 8950265 w 11724955"/>
              <a:gd name="connsiteY0" fmla="*/ 1579668 h 4052584"/>
              <a:gd name="connsiteX1" fmla="*/ 8978241 w 11724955"/>
              <a:gd name="connsiteY1" fmla="*/ 1562553 h 4052584"/>
              <a:gd name="connsiteX2" fmla="*/ 8965778 w 11724955"/>
              <a:gd name="connsiteY2" fmla="*/ 1566695 h 4052584"/>
              <a:gd name="connsiteX3" fmla="*/ 11592755 w 11724955"/>
              <a:gd name="connsiteY3" fmla="*/ 1890152 h 4052584"/>
              <a:gd name="connsiteX4" fmla="*/ 11316542 w 11724955"/>
              <a:gd name="connsiteY4" fmla="*/ 1732649 h 4052584"/>
              <a:gd name="connsiteX5" fmla="*/ 11034577 w 11724955"/>
              <a:gd name="connsiteY5" fmla="*/ 1605262 h 4052584"/>
              <a:gd name="connsiteX6" fmla="*/ 10893595 w 11724955"/>
              <a:gd name="connsiteY6" fmla="*/ 1541569 h 4052584"/>
              <a:gd name="connsiteX7" fmla="*/ 10746438 w 11724955"/>
              <a:gd name="connsiteY7" fmla="*/ 1493557 h 4052584"/>
              <a:gd name="connsiteX8" fmla="*/ 11019049 w 11724955"/>
              <a:gd name="connsiteY8" fmla="*/ 1568020 h 4052584"/>
              <a:gd name="connsiteX9" fmla="*/ 11279312 w 11724955"/>
              <a:gd name="connsiteY9" fmla="*/ 1673847 h 4052584"/>
              <a:gd name="connsiteX10" fmla="*/ 11539573 w 11724955"/>
              <a:gd name="connsiteY10" fmla="*/ 1779674 h 4052584"/>
              <a:gd name="connsiteX11" fmla="*/ 11592755 w 11724955"/>
              <a:gd name="connsiteY11" fmla="*/ 1810189 h 4052584"/>
              <a:gd name="connsiteX12" fmla="*/ 2508088 w 11724955"/>
              <a:gd name="connsiteY12" fmla="*/ 2484874 h 4052584"/>
              <a:gd name="connsiteX13" fmla="*/ 2519469 w 11724955"/>
              <a:gd name="connsiteY13" fmla="*/ 2480718 h 4052584"/>
              <a:gd name="connsiteX14" fmla="*/ 2533634 w 11724955"/>
              <a:gd name="connsiteY14" fmla="*/ 2467702 h 4052584"/>
              <a:gd name="connsiteX15" fmla="*/ 893507 w 11724955"/>
              <a:gd name="connsiteY15" fmla="*/ 2554096 h 4052584"/>
              <a:gd name="connsiteX16" fmla="*/ 644579 w 11724955"/>
              <a:gd name="connsiteY16" fmla="*/ 2479388 h 4052584"/>
              <a:gd name="connsiteX17" fmla="*/ 406927 w 11724955"/>
              <a:gd name="connsiteY17" fmla="*/ 2373212 h 4052584"/>
              <a:gd name="connsiteX18" fmla="*/ 169277 w 11724955"/>
              <a:gd name="connsiteY18" fmla="*/ 2267036 h 4052584"/>
              <a:gd name="connsiteX19" fmla="*/ 120715 w 11724955"/>
              <a:gd name="connsiteY19" fmla="*/ 2236420 h 4052584"/>
              <a:gd name="connsiteX20" fmla="*/ 120715 w 11724955"/>
              <a:gd name="connsiteY20" fmla="*/ 2156192 h 4052584"/>
              <a:gd name="connsiteX21" fmla="*/ 372932 w 11724955"/>
              <a:gd name="connsiteY21" fmla="*/ 2314216 h 4052584"/>
              <a:gd name="connsiteX22" fmla="*/ 630400 w 11724955"/>
              <a:gd name="connsiteY22" fmla="*/ 2442023 h 4052584"/>
              <a:gd name="connsiteX23" fmla="*/ 759134 w 11724955"/>
              <a:gd name="connsiteY23" fmla="*/ 2505926 h 4052584"/>
              <a:gd name="connsiteX24" fmla="*/ 1845257 w 11724955"/>
              <a:gd name="connsiteY24" fmla="*/ 4052584 h 4052584"/>
              <a:gd name="connsiteX25" fmla="*/ 1655781 w 11724955"/>
              <a:gd name="connsiteY25" fmla="*/ 4042769 h 4052584"/>
              <a:gd name="connsiteX26" fmla="*/ 1617596 w 11724955"/>
              <a:gd name="connsiteY26" fmla="*/ 4033923 h 4052584"/>
              <a:gd name="connsiteX27" fmla="*/ 1610506 w 11724955"/>
              <a:gd name="connsiteY27" fmla="*/ 4015241 h 4052584"/>
              <a:gd name="connsiteX28" fmla="*/ 1621784 w 11724955"/>
              <a:gd name="connsiteY28" fmla="*/ 3983773 h 4052584"/>
              <a:gd name="connsiteX29" fmla="*/ 1645790 w 11724955"/>
              <a:gd name="connsiteY29" fmla="*/ 3955254 h 4052584"/>
              <a:gd name="connsiteX30" fmla="*/ 1737628 w 11724955"/>
              <a:gd name="connsiteY30" fmla="*/ 3891330 h 4052584"/>
              <a:gd name="connsiteX31" fmla="*/ 1860561 w 11724955"/>
              <a:gd name="connsiteY31" fmla="*/ 3817569 h 4052584"/>
              <a:gd name="connsiteX32" fmla="*/ 2093698 w 11724955"/>
              <a:gd name="connsiteY32" fmla="*/ 3667099 h 4052584"/>
              <a:gd name="connsiteX33" fmla="*/ 2172807 w 11724955"/>
              <a:gd name="connsiteY33" fmla="*/ 3600226 h 4052584"/>
              <a:gd name="connsiteX34" fmla="*/ 2196814 w 11724955"/>
              <a:gd name="connsiteY34" fmla="*/ 3571707 h 4052584"/>
              <a:gd name="connsiteX35" fmla="*/ 2189724 w 11724955"/>
              <a:gd name="connsiteY35" fmla="*/ 3553024 h 4052584"/>
              <a:gd name="connsiteX36" fmla="*/ 2137361 w 11724955"/>
              <a:gd name="connsiteY36" fmla="*/ 3506814 h 4052584"/>
              <a:gd name="connsiteX37" fmla="*/ 2097724 w 11724955"/>
              <a:gd name="connsiteY37" fmla="*/ 3463551 h 4052584"/>
              <a:gd name="connsiteX38" fmla="*/ 1976080 w 11724955"/>
              <a:gd name="connsiteY38" fmla="*/ 3418330 h 4052584"/>
              <a:gd name="connsiteX39" fmla="*/ 1836066 w 11724955"/>
              <a:gd name="connsiteY39" fmla="*/ 3385894 h 4052584"/>
              <a:gd name="connsiteX40" fmla="*/ 1677686 w 11724955"/>
              <a:gd name="connsiteY40" fmla="*/ 3366243 h 4052584"/>
              <a:gd name="connsiteX41" fmla="*/ 1500940 w 11724955"/>
              <a:gd name="connsiteY41" fmla="*/ 3359377 h 4052584"/>
              <a:gd name="connsiteX42" fmla="*/ 1310013 w 11724955"/>
              <a:gd name="connsiteY42" fmla="*/ 3315145 h 4052584"/>
              <a:gd name="connsiteX43" fmla="*/ 1119086 w 11724955"/>
              <a:gd name="connsiteY43" fmla="*/ 3270914 h 4052584"/>
              <a:gd name="connsiteX44" fmla="*/ 919621 w 11724955"/>
              <a:gd name="connsiteY44" fmla="*/ 3173584 h 4052584"/>
              <a:gd name="connsiteX45" fmla="*/ 868707 w 11724955"/>
              <a:gd name="connsiteY45" fmla="*/ 3161789 h 4052584"/>
              <a:gd name="connsiteX46" fmla="*/ 874346 w 11724955"/>
              <a:gd name="connsiteY46" fmla="*/ 3146055 h 4052584"/>
              <a:gd name="connsiteX47" fmla="*/ 918170 w 11724955"/>
              <a:gd name="connsiteY47" fmla="*/ 3139168 h 4052584"/>
              <a:gd name="connsiteX48" fmla="*/ 1018547 w 11724955"/>
              <a:gd name="connsiteY48" fmla="*/ 3128341 h 4052584"/>
              <a:gd name="connsiteX49" fmla="*/ 1049643 w 11724955"/>
              <a:gd name="connsiteY49" fmla="*/ 3118505 h 4052584"/>
              <a:gd name="connsiteX50" fmla="*/ 1068011 w 11724955"/>
              <a:gd name="connsiteY50" fmla="*/ 3105721 h 4052584"/>
              <a:gd name="connsiteX51" fmla="*/ 1007106 w 11724955"/>
              <a:gd name="connsiteY51" fmla="*/ 3006411 h 4052584"/>
              <a:gd name="connsiteX52" fmla="*/ 1003187 w 11724955"/>
              <a:gd name="connsiteY52" fmla="*/ 3002599 h 4052584"/>
              <a:gd name="connsiteX53" fmla="*/ 860004 w 11724955"/>
              <a:gd name="connsiteY53" fmla="*/ 2955290 h 4052584"/>
              <a:gd name="connsiteX54" fmla="*/ 693085 w 11724955"/>
              <a:gd name="connsiteY54" fmla="*/ 2882543 h 4052584"/>
              <a:gd name="connsiteX55" fmla="*/ 743998 w 11724955"/>
              <a:gd name="connsiteY55" fmla="*/ 2894338 h 4052584"/>
              <a:gd name="connsiteX56" fmla="*/ 999102 w 11724955"/>
              <a:gd name="connsiteY56" fmla="*/ 2998626 h 4052584"/>
              <a:gd name="connsiteX57" fmla="*/ 915107 w 11724955"/>
              <a:gd name="connsiteY57" fmla="*/ 2916938 h 4052584"/>
              <a:gd name="connsiteX58" fmla="*/ 828746 w 11724955"/>
              <a:gd name="connsiteY58" fmla="*/ 2811731 h 4052584"/>
              <a:gd name="connsiteX59" fmla="*/ 736746 w 11724955"/>
              <a:gd name="connsiteY59" fmla="*/ 2722257 h 4052584"/>
              <a:gd name="connsiteX60" fmla="*/ 1029500 w 11724955"/>
              <a:gd name="connsiteY60" fmla="*/ 2790078 h 4052584"/>
              <a:gd name="connsiteX61" fmla="*/ 1333531 w 11724955"/>
              <a:gd name="connsiteY61" fmla="*/ 2826432 h 4052584"/>
              <a:gd name="connsiteX62" fmla="*/ 1643203 w 11724955"/>
              <a:gd name="connsiteY62" fmla="*/ 2847053 h 4052584"/>
              <a:gd name="connsiteX63" fmla="*/ 1876806 w 11724955"/>
              <a:gd name="connsiteY63" fmla="*/ 2839157 h 4052584"/>
              <a:gd name="connsiteX64" fmla="*/ 1437562 w 11724955"/>
              <a:gd name="connsiteY64" fmla="*/ 2675829 h 4052584"/>
              <a:gd name="connsiteX65" fmla="*/ 2070970 w 11724955"/>
              <a:gd name="connsiteY65" fmla="*/ 2786535 h 4052584"/>
              <a:gd name="connsiteX66" fmla="*/ 3007314 w 11724955"/>
              <a:gd name="connsiteY66" fmla="*/ 2503128 h 4052584"/>
              <a:gd name="connsiteX67" fmla="*/ 2340858 w 11724955"/>
              <a:gd name="connsiteY67" fmla="*/ 2644831 h 4052584"/>
              <a:gd name="connsiteX68" fmla="*/ 2443232 w 11724955"/>
              <a:gd name="connsiteY68" fmla="*/ 2550767 h 4052584"/>
              <a:gd name="connsiteX69" fmla="*/ 2405224 w 11724955"/>
              <a:gd name="connsiteY69" fmla="*/ 2554018 h 4052584"/>
              <a:gd name="connsiteX70" fmla="*/ 2197652 w 11724955"/>
              <a:gd name="connsiteY70" fmla="*/ 2693542 h 4052584"/>
              <a:gd name="connsiteX71" fmla="*/ 1690925 w 11724955"/>
              <a:gd name="connsiteY71" fmla="*/ 2653688 h 4052584"/>
              <a:gd name="connsiteX72" fmla="*/ 2040028 w 11724955"/>
              <a:gd name="connsiteY72" fmla="*/ 2466574 h 4052584"/>
              <a:gd name="connsiteX73" fmla="*/ 1942559 w 11724955"/>
              <a:gd name="connsiteY73" fmla="*/ 2473362 h 4052584"/>
              <a:gd name="connsiteX74" fmla="*/ 1696530 w 11724955"/>
              <a:gd name="connsiteY74" fmla="*/ 2467486 h 4052584"/>
              <a:gd name="connsiteX75" fmla="*/ 1456140 w 11724955"/>
              <a:gd name="connsiteY75" fmla="*/ 2445876 h 4052584"/>
              <a:gd name="connsiteX76" fmla="*/ 1221389 w 11724955"/>
              <a:gd name="connsiteY76" fmla="*/ 2408532 h 4052584"/>
              <a:gd name="connsiteX77" fmla="*/ 997917 w 11724955"/>
              <a:gd name="connsiteY77" fmla="*/ 2339721 h 4052584"/>
              <a:gd name="connsiteX78" fmla="*/ 785723 w 11724955"/>
              <a:gd name="connsiteY78" fmla="*/ 2239442 h 4052584"/>
              <a:gd name="connsiteX79" fmla="*/ 576348 w 11724955"/>
              <a:gd name="connsiteY79" fmla="*/ 2131298 h 4052584"/>
              <a:gd name="connsiteX80" fmla="*/ 375431 w 11724955"/>
              <a:gd name="connsiteY80" fmla="*/ 1999551 h 4052584"/>
              <a:gd name="connsiteX81" fmla="*/ 196988 w 11724955"/>
              <a:gd name="connsiteY81" fmla="*/ 1845973 h 4052584"/>
              <a:gd name="connsiteX82" fmla="*/ 115666 w 11724955"/>
              <a:gd name="connsiteY82" fmla="*/ 1785754 h 4052584"/>
              <a:gd name="connsiteX83" fmla="*/ 0 w 11724955"/>
              <a:gd name="connsiteY83" fmla="*/ 1537773 h 4052584"/>
              <a:gd name="connsiteX84" fmla="*/ 82618 w 11724955"/>
              <a:gd name="connsiteY84" fmla="*/ 1679477 h 4052584"/>
              <a:gd name="connsiteX85" fmla="*/ 126682 w 11724955"/>
              <a:gd name="connsiteY85" fmla="*/ 1679477 h 4052584"/>
              <a:gd name="connsiteX86" fmla="*/ 135063 w 11724955"/>
              <a:gd name="connsiteY86" fmla="*/ 1690519 h 4052584"/>
              <a:gd name="connsiteX87" fmla="*/ 400725 w 11724955"/>
              <a:gd name="connsiteY87" fmla="*/ 1852052 h 4052584"/>
              <a:gd name="connsiteX88" fmla="*/ 542188 w 11724955"/>
              <a:gd name="connsiteY88" fmla="*/ 1918903 h 4052584"/>
              <a:gd name="connsiteX89" fmla="*/ 696379 w 11724955"/>
              <a:gd name="connsiteY89" fmla="*/ 1988704 h 4052584"/>
              <a:gd name="connsiteX90" fmla="*/ 843482 w 11724955"/>
              <a:gd name="connsiteY90" fmla="*/ 2039823 h 4052584"/>
              <a:gd name="connsiteX91" fmla="*/ 932580 w 11724955"/>
              <a:gd name="connsiteY91" fmla="*/ 2060464 h 4052584"/>
              <a:gd name="connsiteX92" fmla="*/ 874578 w 11724955"/>
              <a:gd name="connsiteY92" fmla="*/ 2029986 h 4052584"/>
              <a:gd name="connsiteX93" fmla="*/ 764210 w 11724955"/>
              <a:gd name="connsiteY93" fmla="*/ 1953298 h 4052584"/>
              <a:gd name="connsiteX94" fmla="*/ 963677 w 11724955"/>
              <a:gd name="connsiteY94" fmla="*/ 2050628 h 4052584"/>
              <a:gd name="connsiteX95" fmla="*/ 1148964 w 11724955"/>
              <a:gd name="connsiteY95" fmla="*/ 2110593 h 4052584"/>
              <a:gd name="connsiteX96" fmla="*/ 1346980 w 11724955"/>
              <a:gd name="connsiteY96" fmla="*/ 2173506 h 4052584"/>
              <a:gd name="connsiteX97" fmla="*/ 1556274 w 11724955"/>
              <a:gd name="connsiteY97" fmla="*/ 2204953 h 4052584"/>
              <a:gd name="connsiteX98" fmla="*/ 1543546 w 11724955"/>
              <a:gd name="connsiteY98" fmla="*/ 2202004 h 4052584"/>
              <a:gd name="connsiteX99" fmla="*/ 1802303 w 11724955"/>
              <a:gd name="connsiteY99" fmla="*/ 2210829 h 4052584"/>
              <a:gd name="connsiteX100" fmla="*/ 2053970 w 11724955"/>
              <a:gd name="connsiteY100" fmla="*/ 2200973 h 4052584"/>
              <a:gd name="connsiteX101" fmla="*/ 2316916 w 11724955"/>
              <a:gd name="connsiteY101" fmla="*/ 2159647 h 4052584"/>
              <a:gd name="connsiteX102" fmla="*/ 2591139 w 11724955"/>
              <a:gd name="connsiteY102" fmla="*/ 2086856 h 4052584"/>
              <a:gd name="connsiteX103" fmla="*/ 2871001 w 11724955"/>
              <a:gd name="connsiteY103" fmla="*/ 1998329 h 4052584"/>
              <a:gd name="connsiteX104" fmla="*/ 3156504 w 11724955"/>
              <a:gd name="connsiteY104" fmla="*/ 1894071 h 4052584"/>
              <a:gd name="connsiteX105" fmla="*/ 3726783 w 11724955"/>
              <a:gd name="connsiteY105" fmla="*/ 1668346 h 4052584"/>
              <a:gd name="connsiteX106" fmla="*/ 3606588 w 11724955"/>
              <a:gd name="connsiteY106" fmla="*/ 1657540 h 4052584"/>
              <a:gd name="connsiteX107" fmla="*/ 3506210 w 11724955"/>
              <a:gd name="connsiteY107" fmla="*/ 1668365 h 4052584"/>
              <a:gd name="connsiteX108" fmla="*/ 3425652 w 11724955"/>
              <a:gd name="connsiteY108" fmla="*/ 1700823 h 4052584"/>
              <a:gd name="connsiteX109" fmla="*/ 3345816 w 11724955"/>
              <a:gd name="connsiteY109" fmla="*/ 1750488 h 4052584"/>
              <a:gd name="connsiteX110" fmla="*/ 3180510 w 11724955"/>
              <a:gd name="connsiteY110" fmla="*/ 1865552 h 4052584"/>
              <a:gd name="connsiteX111" fmla="*/ 3112680 w 11724955"/>
              <a:gd name="connsiteY111" fmla="*/ 1900959 h 4052584"/>
              <a:gd name="connsiteX112" fmla="*/ 3032120 w 11724955"/>
              <a:gd name="connsiteY112" fmla="*/ 1933415 h 4052584"/>
              <a:gd name="connsiteX113" fmla="*/ 2606606 w 11724955"/>
              <a:gd name="connsiteY113" fmla="*/ 2005239 h 4052584"/>
              <a:gd name="connsiteX114" fmla="*/ 2217827 w 11724955"/>
              <a:gd name="connsiteY114" fmla="*/ 2051492 h 4052584"/>
              <a:gd name="connsiteX115" fmla="*/ 2035439 w 11724955"/>
              <a:gd name="connsiteY115" fmla="*/ 2060359 h 4052584"/>
              <a:gd name="connsiteX116" fmla="*/ 1853053 w 11724955"/>
              <a:gd name="connsiteY116" fmla="*/ 2069226 h 4052584"/>
              <a:gd name="connsiteX117" fmla="*/ 1681945 w 11724955"/>
              <a:gd name="connsiteY117" fmla="*/ 2046627 h 4052584"/>
              <a:gd name="connsiteX118" fmla="*/ 1523565 w 11724955"/>
              <a:gd name="connsiteY118" fmla="*/ 2026975 h 4052584"/>
              <a:gd name="connsiteX119" fmla="*/ 1783772 w 11724955"/>
              <a:gd name="connsiteY119" fmla="*/ 2070216 h 4052584"/>
              <a:gd name="connsiteX120" fmla="*/ 2042528 w 11724955"/>
              <a:gd name="connsiteY120" fmla="*/ 2079041 h 4052584"/>
              <a:gd name="connsiteX121" fmla="*/ 1670667 w 11724955"/>
              <a:gd name="connsiteY121" fmla="*/ 2078093 h 4052584"/>
              <a:gd name="connsiteX122" fmla="*/ 1291715 w 11724955"/>
              <a:gd name="connsiteY122" fmla="*/ 2058464 h 4052584"/>
              <a:gd name="connsiteX123" fmla="*/ 1356806 w 11724955"/>
              <a:gd name="connsiteY123" fmla="*/ 2107623 h 4052584"/>
              <a:gd name="connsiteX124" fmla="*/ 1433178 w 11724955"/>
              <a:gd name="connsiteY124" fmla="*/ 2125316 h 4052584"/>
              <a:gd name="connsiteX125" fmla="*/ 1503910 w 11724955"/>
              <a:gd name="connsiteY125" fmla="*/ 2158742 h 4052584"/>
              <a:gd name="connsiteX126" fmla="*/ 1536456 w 11724955"/>
              <a:gd name="connsiteY126" fmla="*/ 2183321 h 4052584"/>
              <a:gd name="connsiteX127" fmla="*/ 1543546 w 11724955"/>
              <a:gd name="connsiteY127" fmla="*/ 2202004 h 4052584"/>
              <a:gd name="connsiteX128" fmla="*/ 1416260 w 11724955"/>
              <a:gd name="connsiteY128" fmla="*/ 2172517 h 4052584"/>
              <a:gd name="connsiteX129" fmla="*/ 1288977 w 11724955"/>
              <a:gd name="connsiteY129" fmla="*/ 2143029 h 4052584"/>
              <a:gd name="connsiteX130" fmla="*/ 1167332 w 11724955"/>
              <a:gd name="connsiteY130" fmla="*/ 2097809 h 4052584"/>
              <a:gd name="connsiteX131" fmla="*/ 1051325 w 11724955"/>
              <a:gd name="connsiteY131" fmla="*/ 2036853 h 4052584"/>
              <a:gd name="connsiteX132" fmla="*/ 922591 w 11724955"/>
              <a:gd name="connsiteY132" fmla="*/ 1972950 h 4052584"/>
              <a:gd name="connsiteX133" fmla="*/ 812223 w 11724955"/>
              <a:gd name="connsiteY133" fmla="*/ 1896261 h 4052584"/>
              <a:gd name="connsiteX134" fmla="*/ 584399 w 11724955"/>
              <a:gd name="connsiteY134" fmla="*/ 1724202 h 4052584"/>
              <a:gd name="connsiteX135" fmla="*/ 485310 w 11724955"/>
              <a:gd name="connsiteY135" fmla="*/ 1616046 h 4052584"/>
              <a:gd name="connsiteX136" fmla="*/ 449864 w 11724955"/>
              <a:gd name="connsiteY136" fmla="*/ 1522633 h 4052584"/>
              <a:gd name="connsiteX137" fmla="*/ 448412 w 11724955"/>
              <a:gd name="connsiteY137" fmla="*/ 1488219 h 4052584"/>
              <a:gd name="connsiteX138" fmla="*/ 441323 w 11724955"/>
              <a:gd name="connsiteY138" fmla="*/ 1469535 h 4052584"/>
              <a:gd name="connsiteX139" fmla="*/ 465330 w 11724955"/>
              <a:gd name="connsiteY139" fmla="*/ 1441017 h 4052584"/>
              <a:gd name="connsiteX140" fmla="*/ 483697 w 11724955"/>
              <a:gd name="connsiteY140" fmla="*/ 1428232 h 4052584"/>
              <a:gd name="connsiteX141" fmla="*/ 538800 w 11724955"/>
              <a:gd name="connsiteY141" fmla="*/ 1389877 h 4052584"/>
              <a:gd name="connsiteX142" fmla="*/ 608081 w 11724955"/>
              <a:gd name="connsiteY142" fmla="*/ 1388887 h 4052584"/>
              <a:gd name="connsiteX143" fmla="*/ 671723 w 11724955"/>
              <a:gd name="connsiteY143" fmla="*/ 1403631 h 4052584"/>
              <a:gd name="connsiteX144" fmla="*/ 729726 w 11724955"/>
              <a:gd name="connsiteY144" fmla="*/ 1434109 h 4052584"/>
              <a:gd name="connsiteX145" fmla="*/ 878278 w 11724955"/>
              <a:gd name="connsiteY145" fmla="*/ 1519643 h 4052584"/>
              <a:gd name="connsiteX146" fmla="*/ 1019742 w 11724955"/>
              <a:gd name="connsiteY146" fmla="*/ 1586495 h 4052584"/>
              <a:gd name="connsiteX147" fmla="*/ 1148476 w 11724955"/>
              <a:gd name="connsiteY147" fmla="*/ 1650399 h 4052584"/>
              <a:gd name="connsiteX148" fmla="*/ 1288489 w 11724955"/>
              <a:gd name="connsiteY148" fmla="*/ 1682834 h 4052584"/>
              <a:gd name="connsiteX149" fmla="*/ 1428503 w 11724955"/>
              <a:gd name="connsiteY149" fmla="*/ 1715271 h 4052584"/>
              <a:gd name="connsiteX150" fmla="*/ 1555786 w 11724955"/>
              <a:gd name="connsiteY150" fmla="*/ 1744758 h 4052584"/>
              <a:gd name="connsiteX151" fmla="*/ 1840000 w 11724955"/>
              <a:gd name="connsiteY151" fmla="*/ 1759481 h 4052584"/>
              <a:gd name="connsiteX152" fmla="*/ 2117124 w 11724955"/>
              <a:gd name="connsiteY152" fmla="*/ 1755522 h 4052584"/>
              <a:gd name="connsiteX153" fmla="*/ 2418255 w 11724955"/>
              <a:gd name="connsiteY153" fmla="*/ 1723043 h 4052584"/>
              <a:gd name="connsiteX154" fmla="*/ 3106714 w 11724955"/>
              <a:gd name="connsiteY154" fmla="*/ 1609896 h 4052584"/>
              <a:gd name="connsiteX155" fmla="*/ 3464399 w 11724955"/>
              <a:gd name="connsiteY155" fmla="*/ 1573479 h 4052584"/>
              <a:gd name="connsiteX156" fmla="*/ 3814268 w 11724955"/>
              <a:gd name="connsiteY156" fmla="*/ 1501172 h 4052584"/>
              <a:gd name="connsiteX157" fmla="*/ 4188870 w 11724955"/>
              <a:gd name="connsiteY157" fmla="*/ 1417554 h 4052584"/>
              <a:gd name="connsiteX158" fmla="*/ 4581837 w 11724955"/>
              <a:gd name="connsiteY158" fmla="*/ 1321151 h 4052584"/>
              <a:gd name="connsiteX159" fmla="*/ 5077921 w 11724955"/>
              <a:gd name="connsiteY159" fmla="*/ 1129355 h 4052584"/>
              <a:gd name="connsiteX160" fmla="*/ 5308322 w 11724955"/>
              <a:gd name="connsiteY160" fmla="*/ 1063452 h 4052584"/>
              <a:gd name="connsiteX161" fmla="*/ 5483618 w 11724955"/>
              <a:gd name="connsiteY161" fmla="*/ 1035902 h 4052584"/>
              <a:gd name="connsiteX162" fmla="*/ 5595021 w 11724955"/>
              <a:gd name="connsiteY162" fmla="*/ 1034310 h 4052584"/>
              <a:gd name="connsiteX163" fmla="*/ 5757530 w 11724955"/>
              <a:gd name="connsiteY163" fmla="*/ 993659 h 4052584"/>
              <a:gd name="connsiteX164" fmla="*/ 5751356 w 11724955"/>
              <a:gd name="connsiteY164" fmla="*/ 1009340 h 4052584"/>
              <a:gd name="connsiteX165" fmla="*/ 5759118 w 11724955"/>
              <a:gd name="connsiteY165" fmla="*/ 1027961 h 4052584"/>
              <a:gd name="connsiteX166" fmla="*/ 5757533 w 11724955"/>
              <a:gd name="connsiteY166" fmla="*/ 1031988 h 4052584"/>
              <a:gd name="connsiteX167" fmla="*/ 5803440 w 11724955"/>
              <a:gd name="connsiteY167" fmla="*/ 1031332 h 4052584"/>
              <a:gd name="connsiteX168" fmla="*/ 5915451 w 11724955"/>
              <a:gd name="connsiteY168" fmla="*/ 976003 h 4052584"/>
              <a:gd name="connsiteX169" fmla="*/ 6084135 w 11724955"/>
              <a:gd name="connsiteY169" fmla="*/ 892680 h 4052584"/>
              <a:gd name="connsiteX170" fmla="*/ 6712552 w 11724955"/>
              <a:gd name="connsiteY170" fmla="*/ 677008 h 4052584"/>
              <a:gd name="connsiteX171" fmla="*/ 6878237 w 11724955"/>
              <a:gd name="connsiteY171" fmla="*/ 677973 h 4052584"/>
              <a:gd name="connsiteX172" fmla="*/ 6916879 w 11724955"/>
              <a:gd name="connsiteY172" fmla="*/ 618185 h 4052584"/>
              <a:gd name="connsiteX173" fmla="*/ 6977223 w 11724955"/>
              <a:gd name="connsiteY173" fmla="*/ 579956 h 4052584"/>
              <a:gd name="connsiteX174" fmla="*/ 7227955 w 11724955"/>
              <a:gd name="connsiteY174" fmla="*/ 479966 h 4052584"/>
              <a:gd name="connsiteX175" fmla="*/ 7438456 w 11724955"/>
              <a:gd name="connsiteY175" fmla="*/ 405460 h 4052584"/>
              <a:gd name="connsiteX176" fmla="*/ 7696953 w 11724955"/>
              <a:gd name="connsiteY176" fmla="*/ 324092 h 4052584"/>
              <a:gd name="connsiteX177" fmla="*/ 8003442 w 11724955"/>
              <a:gd name="connsiteY177" fmla="*/ 235858 h 4052584"/>
              <a:gd name="connsiteX178" fmla="*/ 8351751 w 11724955"/>
              <a:gd name="connsiteY178" fmla="*/ 156440 h 4052584"/>
              <a:gd name="connsiteX179" fmla="*/ 8387393 w 11724955"/>
              <a:gd name="connsiteY179" fmla="*/ 180940 h 4052584"/>
              <a:gd name="connsiteX180" fmla="*/ 8421449 w 11724955"/>
              <a:gd name="connsiteY180" fmla="*/ 171136 h 4052584"/>
              <a:gd name="connsiteX181" fmla="*/ 8823925 w 11724955"/>
              <a:gd name="connsiteY181" fmla="*/ 69172 h 4052584"/>
              <a:gd name="connsiteX182" fmla="*/ 9132797 w 11724955"/>
              <a:gd name="connsiteY182" fmla="*/ 32392 h 4052584"/>
              <a:gd name="connsiteX183" fmla="*/ 9442464 w 11724955"/>
              <a:gd name="connsiteY183" fmla="*/ 12763 h 4052584"/>
              <a:gd name="connsiteX184" fmla="*/ 9704136 w 11724955"/>
              <a:gd name="connsiteY184" fmla="*/ 0 h 4052584"/>
              <a:gd name="connsiteX185" fmla="*/ 9911639 w 11724955"/>
              <a:gd name="connsiteY185" fmla="*/ 9783 h 4052584"/>
              <a:gd name="connsiteX186" fmla="*/ 9953457 w 11724955"/>
              <a:gd name="connsiteY186" fmla="*/ 18599 h 4052584"/>
              <a:gd name="connsiteX187" fmla="*/ 9961222 w 11724955"/>
              <a:gd name="connsiteY187" fmla="*/ 37220 h 4052584"/>
              <a:gd name="connsiteX188" fmla="*/ 9948871 w 11724955"/>
              <a:gd name="connsiteY188" fmla="*/ 68585 h 4052584"/>
              <a:gd name="connsiteX189" fmla="*/ 9922580 w 11724955"/>
              <a:gd name="connsiteY189" fmla="*/ 97010 h 4052584"/>
              <a:gd name="connsiteX190" fmla="*/ 9822005 w 11724955"/>
              <a:gd name="connsiteY190" fmla="*/ 160724 h 4052584"/>
              <a:gd name="connsiteX191" fmla="*/ 9687376 w 11724955"/>
              <a:gd name="connsiteY191" fmla="*/ 234241 h 4052584"/>
              <a:gd name="connsiteX192" fmla="*/ 9432058 w 11724955"/>
              <a:gd name="connsiteY192" fmla="*/ 384216 h 4052584"/>
              <a:gd name="connsiteX193" fmla="*/ 9345422 w 11724955"/>
              <a:gd name="connsiteY193" fmla="*/ 450870 h 4052584"/>
              <a:gd name="connsiteX194" fmla="*/ 9319131 w 11724955"/>
              <a:gd name="connsiteY194" fmla="*/ 479295 h 4052584"/>
              <a:gd name="connsiteX195" fmla="*/ 9326895 w 11724955"/>
              <a:gd name="connsiteY195" fmla="*/ 497916 h 4052584"/>
              <a:gd name="connsiteX196" fmla="*/ 9384240 w 11724955"/>
              <a:gd name="connsiteY196" fmla="*/ 543974 h 4052584"/>
              <a:gd name="connsiteX197" fmla="*/ 9427648 w 11724955"/>
              <a:gd name="connsiteY197" fmla="*/ 587095 h 4052584"/>
              <a:gd name="connsiteX198" fmla="*/ 9560866 w 11724955"/>
              <a:gd name="connsiteY198" fmla="*/ 632167 h 4052584"/>
              <a:gd name="connsiteX199" fmla="*/ 9714201 w 11724955"/>
              <a:gd name="connsiteY199" fmla="*/ 664496 h 4052584"/>
              <a:gd name="connsiteX200" fmla="*/ 9887650 w 11724955"/>
              <a:gd name="connsiteY200" fmla="*/ 684083 h 4052584"/>
              <a:gd name="connsiteX201" fmla="*/ 10081212 w 11724955"/>
              <a:gd name="connsiteY201" fmla="*/ 690926 h 4052584"/>
              <a:gd name="connsiteX202" fmla="*/ 10290304 w 11724955"/>
              <a:gd name="connsiteY202" fmla="*/ 735013 h 4052584"/>
              <a:gd name="connsiteX203" fmla="*/ 10499396 w 11724955"/>
              <a:gd name="connsiteY203" fmla="*/ 779098 h 4052584"/>
              <a:gd name="connsiteX204" fmla="*/ 10717839 w 11724955"/>
              <a:gd name="connsiteY204" fmla="*/ 876108 h 4052584"/>
              <a:gd name="connsiteX205" fmla="*/ 10773597 w 11724955"/>
              <a:gd name="connsiteY205" fmla="*/ 887863 h 4052584"/>
              <a:gd name="connsiteX206" fmla="*/ 10767422 w 11724955"/>
              <a:gd name="connsiteY206" fmla="*/ 903546 h 4052584"/>
              <a:gd name="connsiteX207" fmla="*/ 10719428 w 11724955"/>
              <a:gd name="connsiteY207" fmla="*/ 910410 h 4052584"/>
              <a:gd name="connsiteX208" fmla="*/ 10609501 w 11724955"/>
              <a:gd name="connsiteY208" fmla="*/ 921202 h 4052584"/>
              <a:gd name="connsiteX209" fmla="*/ 10575447 w 11724955"/>
              <a:gd name="connsiteY209" fmla="*/ 931005 h 4052584"/>
              <a:gd name="connsiteX210" fmla="*/ 10555331 w 11724955"/>
              <a:gd name="connsiteY210" fmla="*/ 943748 h 4052584"/>
              <a:gd name="connsiteX211" fmla="*/ 10622030 w 11724955"/>
              <a:gd name="connsiteY211" fmla="*/ 1042732 h 4052584"/>
              <a:gd name="connsiteX212" fmla="*/ 10626322 w 11724955"/>
              <a:gd name="connsiteY212" fmla="*/ 1046530 h 4052584"/>
              <a:gd name="connsiteX213" fmla="*/ 10783128 w 11724955"/>
              <a:gd name="connsiteY213" fmla="*/ 1093684 h 4052584"/>
              <a:gd name="connsiteX214" fmla="*/ 10965928 w 11724955"/>
              <a:gd name="connsiteY214" fmla="*/ 1166192 h 4052584"/>
              <a:gd name="connsiteX215" fmla="*/ 10910171 w 11724955"/>
              <a:gd name="connsiteY215" fmla="*/ 1154436 h 4052584"/>
              <a:gd name="connsiteX216" fmla="*/ 10630796 w 11724955"/>
              <a:gd name="connsiteY216" fmla="*/ 1050491 h 4052584"/>
              <a:gd name="connsiteX217" fmla="*/ 10722783 w 11724955"/>
              <a:gd name="connsiteY217" fmla="*/ 1131910 h 4052584"/>
              <a:gd name="connsiteX218" fmla="*/ 10817360 w 11724955"/>
              <a:gd name="connsiteY218" fmla="*/ 1236771 h 4052584"/>
              <a:gd name="connsiteX219" fmla="*/ 10918113 w 11724955"/>
              <a:gd name="connsiteY219" fmla="*/ 1325950 h 4052584"/>
              <a:gd name="connsiteX220" fmla="*/ 10597505 w 11724955"/>
              <a:gd name="connsiteY220" fmla="*/ 1258352 h 4052584"/>
              <a:gd name="connsiteX221" fmla="*/ 10264548 w 11724955"/>
              <a:gd name="connsiteY221" fmla="*/ 1222118 h 4052584"/>
              <a:gd name="connsiteX222" fmla="*/ 9925414 w 11724955"/>
              <a:gd name="connsiteY222" fmla="*/ 1201565 h 4052584"/>
              <a:gd name="connsiteX223" fmla="*/ 9669586 w 11724955"/>
              <a:gd name="connsiteY223" fmla="*/ 1209434 h 4052584"/>
              <a:gd name="connsiteX224" fmla="*/ 10150620 w 11724955"/>
              <a:gd name="connsiteY224" fmla="*/ 1372226 h 4052584"/>
              <a:gd name="connsiteX225" fmla="*/ 9456948 w 11724955"/>
              <a:gd name="connsiteY225" fmla="*/ 1261884 h 4052584"/>
              <a:gd name="connsiteX226" fmla="*/ 8431518 w 11724955"/>
              <a:gd name="connsiteY226" fmla="*/ 1544359 h 4052584"/>
              <a:gd name="connsiteX227" fmla="*/ 9161382 w 11724955"/>
              <a:gd name="connsiteY227" fmla="*/ 1403121 h 4052584"/>
              <a:gd name="connsiteX228" fmla="*/ 9049268 w 11724955"/>
              <a:gd name="connsiteY228" fmla="*/ 1496876 h 4052584"/>
              <a:gd name="connsiteX229" fmla="*/ 9090892 w 11724955"/>
              <a:gd name="connsiteY229" fmla="*/ 1493636 h 4052584"/>
              <a:gd name="connsiteX230" fmla="*/ 9318213 w 11724955"/>
              <a:gd name="connsiteY230" fmla="*/ 1354571 h 4052584"/>
              <a:gd name="connsiteX231" fmla="*/ 9873151 w 11724955"/>
              <a:gd name="connsiteY231" fmla="*/ 1394294 h 4052584"/>
              <a:gd name="connsiteX232" fmla="*/ 9490834 w 11724955"/>
              <a:gd name="connsiteY232" fmla="*/ 1580792 h 4052584"/>
              <a:gd name="connsiteX233" fmla="*/ 9597577 w 11724955"/>
              <a:gd name="connsiteY233" fmla="*/ 1574026 h 4052584"/>
              <a:gd name="connsiteX234" fmla="*/ 9867013 w 11724955"/>
              <a:gd name="connsiteY234" fmla="*/ 1579883 h 4052584"/>
              <a:gd name="connsiteX235" fmla="*/ 10130275 w 11724955"/>
              <a:gd name="connsiteY235" fmla="*/ 1601422 h 4052584"/>
              <a:gd name="connsiteX236" fmla="*/ 10387360 w 11724955"/>
              <a:gd name="connsiteY236" fmla="*/ 1638643 h 4052584"/>
              <a:gd name="connsiteX237" fmla="*/ 10632094 w 11724955"/>
              <a:gd name="connsiteY237" fmla="*/ 1707228 h 4052584"/>
              <a:gd name="connsiteX238" fmla="*/ 10864477 w 11724955"/>
              <a:gd name="connsiteY238" fmla="*/ 1807177 h 4052584"/>
              <a:gd name="connsiteX239" fmla="*/ 11093772 w 11724955"/>
              <a:gd name="connsiteY239" fmla="*/ 1914965 h 4052584"/>
              <a:gd name="connsiteX240" fmla="*/ 11313805 w 11724955"/>
              <a:gd name="connsiteY240" fmla="*/ 2046279 h 4052584"/>
              <a:gd name="connsiteX241" fmla="*/ 11509225 w 11724955"/>
              <a:gd name="connsiteY241" fmla="*/ 2199351 h 4052584"/>
              <a:gd name="connsiteX242" fmla="*/ 11598284 w 11724955"/>
              <a:gd name="connsiteY242" fmla="*/ 2259372 h 4052584"/>
              <a:gd name="connsiteX243" fmla="*/ 11724955 w 11724955"/>
              <a:gd name="connsiteY243" fmla="*/ 2506537 h 4052584"/>
              <a:gd name="connsiteX244" fmla="*/ 11634476 w 11724955"/>
              <a:gd name="connsiteY244" fmla="*/ 2365300 h 4052584"/>
              <a:gd name="connsiteX245" fmla="*/ 11586220 w 11724955"/>
              <a:gd name="connsiteY245" fmla="*/ 2365300 h 4052584"/>
              <a:gd name="connsiteX246" fmla="*/ 11577042 w 11724955"/>
              <a:gd name="connsiteY246" fmla="*/ 2354294 h 4052584"/>
              <a:gd name="connsiteX247" fmla="*/ 11286104 w 11724955"/>
              <a:gd name="connsiteY247" fmla="*/ 2193292 h 4052584"/>
              <a:gd name="connsiteX248" fmla="*/ 11131182 w 11724955"/>
              <a:gd name="connsiteY248" fmla="*/ 2126661 h 4052584"/>
              <a:gd name="connsiteX249" fmla="*/ 10962320 w 11724955"/>
              <a:gd name="connsiteY249" fmla="*/ 2057090 h 4052584"/>
              <a:gd name="connsiteX250" fmla="*/ 10801222 w 11724955"/>
              <a:gd name="connsiteY250" fmla="*/ 2006139 h 4052584"/>
              <a:gd name="connsiteX251" fmla="*/ 10703647 w 11724955"/>
              <a:gd name="connsiteY251" fmla="*/ 1985566 h 4052584"/>
              <a:gd name="connsiteX252" fmla="*/ 10767167 w 11724955"/>
              <a:gd name="connsiteY252" fmla="*/ 2015944 h 4052584"/>
              <a:gd name="connsiteX253" fmla="*/ 10888036 w 11724955"/>
              <a:gd name="connsiteY253" fmla="*/ 2092379 h 4052584"/>
              <a:gd name="connsiteX254" fmla="*/ 10669592 w 11724955"/>
              <a:gd name="connsiteY254" fmla="*/ 1995370 h 4052584"/>
              <a:gd name="connsiteX255" fmla="*/ 10466676 w 11724955"/>
              <a:gd name="connsiteY255" fmla="*/ 1935602 h 4052584"/>
              <a:gd name="connsiteX256" fmla="*/ 10249820 w 11724955"/>
              <a:gd name="connsiteY256" fmla="*/ 1872896 h 4052584"/>
              <a:gd name="connsiteX257" fmla="*/ 10020614 w 11724955"/>
              <a:gd name="connsiteY257" fmla="*/ 1841553 h 4052584"/>
              <a:gd name="connsiteX258" fmla="*/ 10034553 w 11724955"/>
              <a:gd name="connsiteY258" fmla="*/ 1844491 h 4052584"/>
              <a:gd name="connsiteX259" fmla="*/ 9751177 w 11724955"/>
              <a:gd name="connsiteY259" fmla="*/ 1835696 h 4052584"/>
              <a:gd name="connsiteX260" fmla="*/ 9475565 w 11724955"/>
              <a:gd name="connsiteY260" fmla="*/ 1845519 h 4052584"/>
              <a:gd name="connsiteX261" fmla="*/ 9187601 w 11724955"/>
              <a:gd name="connsiteY261" fmla="*/ 1886709 h 4052584"/>
              <a:gd name="connsiteX262" fmla="*/ 8887289 w 11724955"/>
              <a:gd name="connsiteY262" fmla="*/ 1959261 h 4052584"/>
              <a:gd name="connsiteX263" fmla="*/ 8580800 w 11724955"/>
              <a:gd name="connsiteY263" fmla="*/ 2047496 h 4052584"/>
              <a:gd name="connsiteX264" fmla="*/ 8268134 w 11724955"/>
              <a:gd name="connsiteY264" fmla="*/ 2151412 h 4052584"/>
              <a:gd name="connsiteX265" fmla="*/ 7643598 w 11724955"/>
              <a:gd name="connsiteY265" fmla="*/ 2376394 h 4052584"/>
              <a:gd name="connsiteX266" fmla="*/ 7775228 w 11724955"/>
              <a:gd name="connsiteY266" fmla="*/ 2387164 h 4052584"/>
              <a:gd name="connsiteX267" fmla="*/ 7885156 w 11724955"/>
              <a:gd name="connsiteY267" fmla="*/ 2376375 h 4052584"/>
              <a:gd name="connsiteX268" fmla="*/ 7973379 w 11724955"/>
              <a:gd name="connsiteY268" fmla="*/ 2344023 h 4052584"/>
              <a:gd name="connsiteX269" fmla="*/ 8060810 w 11724955"/>
              <a:gd name="connsiteY269" fmla="*/ 2294522 h 4052584"/>
              <a:gd name="connsiteX270" fmla="*/ 8241844 w 11724955"/>
              <a:gd name="connsiteY270" fmla="*/ 2179837 h 4052584"/>
              <a:gd name="connsiteX271" fmla="*/ 8316127 w 11724955"/>
              <a:gd name="connsiteY271" fmla="*/ 2144546 h 4052584"/>
              <a:gd name="connsiteX272" fmla="*/ 8404351 w 11724955"/>
              <a:gd name="connsiteY272" fmla="*/ 2112196 h 4052584"/>
              <a:gd name="connsiteX273" fmla="*/ 8870350 w 11724955"/>
              <a:gd name="connsiteY273" fmla="*/ 2040609 h 4052584"/>
              <a:gd name="connsiteX274" fmla="*/ 9296119 w 11724955"/>
              <a:gd name="connsiteY274" fmla="*/ 1994509 h 4052584"/>
              <a:gd name="connsiteX275" fmla="*/ 9495859 w 11724955"/>
              <a:gd name="connsiteY275" fmla="*/ 1985670 h 4052584"/>
              <a:gd name="connsiteX276" fmla="*/ 9695598 w 11724955"/>
              <a:gd name="connsiteY276" fmla="*/ 1976832 h 4052584"/>
              <a:gd name="connsiteX277" fmla="*/ 9882986 w 11724955"/>
              <a:gd name="connsiteY277" fmla="*/ 1999357 h 4052584"/>
              <a:gd name="connsiteX278" fmla="*/ 10056434 w 11724955"/>
              <a:gd name="connsiteY278" fmla="*/ 2018944 h 4052584"/>
              <a:gd name="connsiteX279" fmla="*/ 9771470 w 11724955"/>
              <a:gd name="connsiteY279" fmla="*/ 1975846 h 4052584"/>
              <a:gd name="connsiteX280" fmla="*/ 9488096 w 11724955"/>
              <a:gd name="connsiteY280" fmla="*/ 1967050 h 4052584"/>
              <a:gd name="connsiteX281" fmla="*/ 9895337 w 11724955"/>
              <a:gd name="connsiteY281" fmla="*/ 1967995 h 4052584"/>
              <a:gd name="connsiteX282" fmla="*/ 10310343 w 11724955"/>
              <a:gd name="connsiteY282" fmla="*/ 1987559 h 4052584"/>
              <a:gd name="connsiteX283" fmla="*/ 10239059 w 11724955"/>
              <a:gd name="connsiteY283" fmla="*/ 1938562 h 4052584"/>
              <a:gd name="connsiteX284" fmla="*/ 10155421 w 11724955"/>
              <a:gd name="connsiteY284" fmla="*/ 1920927 h 4052584"/>
              <a:gd name="connsiteX285" fmla="*/ 10077960 w 11724955"/>
              <a:gd name="connsiteY285" fmla="*/ 1887612 h 4052584"/>
              <a:gd name="connsiteX286" fmla="*/ 10042317 w 11724955"/>
              <a:gd name="connsiteY286" fmla="*/ 1863113 h 4052584"/>
              <a:gd name="connsiteX287" fmla="*/ 10034553 w 11724955"/>
              <a:gd name="connsiteY287" fmla="*/ 1844491 h 4052584"/>
              <a:gd name="connsiteX288" fmla="*/ 10173948 w 11724955"/>
              <a:gd name="connsiteY288" fmla="*/ 1873882 h 4052584"/>
              <a:gd name="connsiteX289" fmla="*/ 10313341 w 11724955"/>
              <a:gd name="connsiteY289" fmla="*/ 1903272 h 4052584"/>
              <a:gd name="connsiteX290" fmla="*/ 10446561 w 11724955"/>
              <a:gd name="connsiteY290" fmla="*/ 1948344 h 4052584"/>
              <a:gd name="connsiteX291" fmla="*/ 10573604 w 11724955"/>
              <a:gd name="connsiteY291" fmla="*/ 2009099 h 4052584"/>
              <a:gd name="connsiteX292" fmla="*/ 10714586 w 11724955"/>
              <a:gd name="connsiteY292" fmla="*/ 2072792 h 4052584"/>
              <a:gd name="connsiteX293" fmla="*/ 10835455 w 11724955"/>
              <a:gd name="connsiteY293" fmla="*/ 2149229 h 4052584"/>
              <a:gd name="connsiteX294" fmla="*/ 11084955 w 11724955"/>
              <a:gd name="connsiteY294" fmla="*/ 2320721 h 4052584"/>
              <a:gd name="connsiteX295" fmla="*/ 11193471 w 11724955"/>
              <a:gd name="connsiteY295" fmla="*/ 2428521 h 4052584"/>
              <a:gd name="connsiteX296" fmla="*/ 11232290 w 11724955"/>
              <a:gd name="connsiteY296" fmla="*/ 2521627 h 4052584"/>
              <a:gd name="connsiteX297" fmla="*/ 11233880 w 11724955"/>
              <a:gd name="connsiteY297" fmla="*/ 2555928 h 4052584"/>
              <a:gd name="connsiteX298" fmla="*/ 11241643 w 11724955"/>
              <a:gd name="connsiteY298" fmla="*/ 2574550 h 4052584"/>
              <a:gd name="connsiteX299" fmla="*/ 11215352 w 11724955"/>
              <a:gd name="connsiteY299" fmla="*/ 2602975 h 4052584"/>
              <a:gd name="connsiteX300" fmla="*/ 11195238 w 11724955"/>
              <a:gd name="connsiteY300" fmla="*/ 2615717 h 4052584"/>
              <a:gd name="connsiteX301" fmla="*/ 11134892 w 11724955"/>
              <a:gd name="connsiteY301" fmla="*/ 2653946 h 4052584"/>
              <a:gd name="connsiteX302" fmla="*/ 11059020 w 11724955"/>
              <a:gd name="connsiteY302" fmla="*/ 2654933 h 4052584"/>
              <a:gd name="connsiteX303" fmla="*/ 10989323 w 11724955"/>
              <a:gd name="connsiteY303" fmla="*/ 2640237 h 4052584"/>
              <a:gd name="connsiteX304" fmla="*/ 10925801 w 11724955"/>
              <a:gd name="connsiteY304" fmla="*/ 2609860 h 4052584"/>
              <a:gd name="connsiteX305" fmla="*/ 10763115 w 11724955"/>
              <a:gd name="connsiteY305" fmla="*/ 2524607 h 4052584"/>
              <a:gd name="connsiteX306" fmla="*/ 10608192 w 11724955"/>
              <a:gd name="connsiteY306" fmla="*/ 2457975 h 4052584"/>
              <a:gd name="connsiteX307" fmla="*/ 10467210 w 11724955"/>
              <a:gd name="connsiteY307" fmla="*/ 2394282 h 4052584"/>
              <a:gd name="connsiteX308" fmla="*/ 10313876 w 11724955"/>
              <a:gd name="connsiteY308" fmla="*/ 2361953 h 4052584"/>
              <a:gd name="connsiteX309" fmla="*/ 10160541 w 11724955"/>
              <a:gd name="connsiteY309" fmla="*/ 2329623 h 4052584"/>
              <a:gd name="connsiteX310" fmla="*/ 10021148 w 11724955"/>
              <a:gd name="connsiteY310" fmla="*/ 2300233 h 4052584"/>
              <a:gd name="connsiteX311" fmla="*/ 9709893 w 11724955"/>
              <a:gd name="connsiteY311" fmla="*/ 2285558 h 4052584"/>
              <a:gd name="connsiteX312" fmla="*/ 9406403 w 11724955"/>
              <a:gd name="connsiteY312" fmla="*/ 2289505 h 4052584"/>
              <a:gd name="connsiteX313" fmla="*/ 9076621 w 11724955"/>
              <a:gd name="connsiteY313" fmla="*/ 2321876 h 4052584"/>
              <a:gd name="connsiteX314" fmla="*/ 8322661 w 11724955"/>
              <a:gd name="connsiteY314" fmla="*/ 2434651 h 4052584"/>
              <a:gd name="connsiteX315" fmla="*/ 7930945 w 11724955"/>
              <a:gd name="connsiteY315" fmla="*/ 2470948 h 4052584"/>
              <a:gd name="connsiteX316" fmla="*/ 7547789 w 11724955"/>
              <a:gd name="connsiteY316" fmla="*/ 2543017 h 4052584"/>
              <a:gd name="connsiteX317" fmla="*/ 7137547 w 11724955"/>
              <a:gd name="connsiteY317" fmla="*/ 2626361 h 4052584"/>
              <a:gd name="connsiteX318" fmla="*/ 6707191 w 11724955"/>
              <a:gd name="connsiteY318" fmla="*/ 2722446 h 4052584"/>
              <a:gd name="connsiteX319" fmla="*/ 6163909 w 11724955"/>
              <a:gd name="connsiteY319" fmla="*/ 2913611 h 4052584"/>
              <a:gd name="connsiteX320" fmla="*/ 5911588 w 11724955"/>
              <a:gd name="connsiteY320" fmla="*/ 2979298 h 4052584"/>
              <a:gd name="connsiteX321" fmla="*/ 5719614 w 11724955"/>
              <a:gd name="connsiteY321" fmla="*/ 3006757 h 4052584"/>
              <a:gd name="connsiteX322" fmla="*/ 5622261 w 11724955"/>
              <a:gd name="connsiteY322" fmla="*/ 3008023 h 4052584"/>
              <a:gd name="connsiteX323" fmla="*/ 5448995 w 11724955"/>
              <a:gd name="connsiteY323" fmla="*/ 3055645 h 4052584"/>
              <a:gd name="connsiteX324" fmla="*/ 5454633 w 11724955"/>
              <a:gd name="connsiteY324" fmla="*/ 3039912 h 4052584"/>
              <a:gd name="connsiteX325" fmla="*/ 5447545 w 11724955"/>
              <a:gd name="connsiteY325" fmla="*/ 3021229 h 4052584"/>
              <a:gd name="connsiteX326" fmla="*/ 5451482 w 11724955"/>
              <a:gd name="connsiteY326" fmla="*/ 3010244 h 4052584"/>
              <a:gd name="connsiteX327" fmla="*/ 5420338 w 11724955"/>
              <a:gd name="connsiteY327" fmla="*/ 3010649 h 4052584"/>
              <a:gd name="connsiteX328" fmla="*/ 5304794 w 11724955"/>
              <a:gd name="connsiteY328" fmla="*/ 3073359 h 4052584"/>
              <a:gd name="connsiteX329" fmla="*/ 5150765 w 11724955"/>
              <a:gd name="connsiteY329" fmla="*/ 3156957 h 4052584"/>
              <a:gd name="connsiteX330" fmla="*/ 4576942 w 11724955"/>
              <a:gd name="connsiteY330" fmla="*/ 3373340 h 4052584"/>
              <a:gd name="connsiteX331" fmla="*/ 4425651 w 11724955"/>
              <a:gd name="connsiteY331" fmla="*/ 3372373 h 4052584"/>
              <a:gd name="connsiteX332" fmla="*/ 4390367 w 11724955"/>
              <a:gd name="connsiteY332" fmla="*/ 3432358 h 4052584"/>
              <a:gd name="connsiteX333" fmla="*/ 4335265 w 11724955"/>
              <a:gd name="connsiteY333" fmla="*/ 3470713 h 4052584"/>
              <a:gd name="connsiteX334" fmla="*/ 4106316 w 11724955"/>
              <a:gd name="connsiteY334" fmla="*/ 3571034 h 4052584"/>
              <a:gd name="connsiteX335" fmla="*/ 3914102 w 11724955"/>
              <a:gd name="connsiteY335" fmla="*/ 3645785 h 4052584"/>
              <a:gd name="connsiteX336" fmla="*/ 3678062 w 11724955"/>
              <a:gd name="connsiteY336" fmla="*/ 3727422 h 4052584"/>
              <a:gd name="connsiteX337" fmla="*/ 3398200 w 11724955"/>
              <a:gd name="connsiteY337" fmla="*/ 3815947 h 4052584"/>
              <a:gd name="connsiteX338" fmla="*/ 3080151 w 11724955"/>
              <a:gd name="connsiteY338" fmla="*/ 3895627 h 4052584"/>
              <a:gd name="connsiteX339" fmla="*/ 3047605 w 11724955"/>
              <a:gd name="connsiteY339" fmla="*/ 3871047 h 4052584"/>
              <a:gd name="connsiteX340" fmla="*/ 3016509 w 11724955"/>
              <a:gd name="connsiteY340" fmla="*/ 3880883 h 4052584"/>
              <a:gd name="connsiteX341" fmla="*/ 2648998 w 11724955"/>
              <a:gd name="connsiteY341" fmla="*/ 3983183 h 4052584"/>
              <a:gd name="connsiteX342" fmla="*/ 2366960 w 11724955"/>
              <a:gd name="connsiteY342" fmla="*/ 4020085 h 4052584"/>
              <a:gd name="connsiteX343" fmla="*/ 2084196 w 11724955"/>
              <a:gd name="connsiteY343" fmla="*/ 4039778 h 405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Lst>
            <a:rect l="l" t="t" r="r" b="b"/>
            <a:pathLst>
              <a:path w="11724955" h="4052584">
                <a:moveTo>
                  <a:pt x="8950265" y="1579668"/>
                </a:moveTo>
                <a:lnTo>
                  <a:pt x="8978241" y="1562553"/>
                </a:lnTo>
                <a:lnTo>
                  <a:pt x="8965778" y="1566695"/>
                </a:lnTo>
                <a:close/>
                <a:moveTo>
                  <a:pt x="11592755" y="1890152"/>
                </a:moveTo>
                <a:lnTo>
                  <a:pt x="11316542" y="1732649"/>
                </a:lnTo>
                <a:lnTo>
                  <a:pt x="11034577" y="1605262"/>
                </a:lnTo>
                <a:lnTo>
                  <a:pt x="10893595" y="1541569"/>
                </a:lnTo>
                <a:lnTo>
                  <a:pt x="10746438" y="1493557"/>
                </a:lnTo>
                <a:lnTo>
                  <a:pt x="11019049" y="1568020"/>
                </a:lnTo>
                <a:lnTo>
                  <a:pt x="11279312" y="1673847"/>
                </a:lnTo>
                <a:lnTo>
                  <a:pt x="11539573" y="1779674"/>
                </a:lnTo>
                <a:lnTo>
                  <a:pt x="11592755" y="1810189"/>
                </a:lnTo>
                <a:close/>
                <a:moveTo>
                  <a:pt x="2508088" y="2484874"/>
                </a:moveTo>
                <a:lnTo>
                  <a:pt x="2519469" y="2480718"/>
                </a:lnTo>
                <a:lnTo>
                  <a:pt x="2533634" y="2467702"/>
                </a:lnTo>
                <a:close/>
                <a:moveTo>
                  <a:pt x="893507" y="2554096"/>
                </a:moveTo>
                <a:lnTo>
                  <a:pt x="644579" y="2479388"/>
                </a:lnTo>
                <a:lnTo>
                  <a:pt x="406927" y="2373212"/>
                </a:lnTo>
                <a:lnTo>
                  <a:pt x="169277" y="2267036"/>
                </a:lnTo>
                <a:lnTo>
                  <a:pt x="120715" y="2236420"/>
                </a:lnTo>
                <a:lnTo>
                  <a:pt x="120715" y="2156192"/>
                </a:lnTo>
                <a:lnTo>
                  <a:pt x="372932" y="2314216"/>
                </a:lnTo>
                <a:lnTo>
                  <a:pt x="630400" y="2442023"/>
                </a:lnTo>
                <a:lnTo>
                  <a:pt x="759134" y="2505926"/>
                </a:lnTo>
                <a:close/>
                <a:moveTo>
                  <a:pt x="1845257" y="4052584"/>
                </a:moveTo>
                <a:lnTo>
                  <a:pt x="1655781" y="4042769"/>
                </a:lnTo>
                <a:lnTo>
                  <a:pt x="1617596" y="4033923"/>
                </a:lnTo>
                <a:lnTo>
                  <a:pt x="1610506" y="4015241"/>
                </a:lnTo>
                <a:lnTo>
                  <a:pt x="1621784" y="3983773"/>
                </a:lnTo>
                <a:lnTo>
                  <a:pt x="1645790" y="3955254"/>
                </a:lnTo>
                <a:lnTo>
                  <a:pt x="1737628" y="3891330"/>
                </a:lnTo>
                <a:lnTo>
                  <a:pt x="1860561" y="3817569"/>
                </a:lnTo>
                <a:lnTo>
                  <a:pt x="2093698" y="3667099"/>
                </a:lnTo>
                <a:lnTo>
                  <a:pt x="2172807" y="3600226"/>
                </a:lnTo>
                <a:lnTo>
                  <a:pt x="2196814" y="3571707"/>
                </a:lnTo>
                <a:lnTo>
                  <a:pt x="2189724" y="3553024"/>
                </a:lnTo>
                <a:lnTo>
                  <a:pt x="2137361" y="3506814"/>
                </a:lnTo>
                <a:lnTo>
                  <a:pt x="2097724" y="3463551"/>
                </a:lnTo>
                <a:lnTo>
                  <a:pt x="1976080" y="3418330"/>
                </a:lnTo>
                <a:lnTo>
                  <a:pt x="1836066" y="3385894"/>
                </a:lnTo>
                <a:lnTo>
                  <a:pt x="1677686" y="3366243"/>
                </a:lnTo>
                <a:lnTo>
                  <a:pt x="1500940" y="3359377"/>
                </a:lnTo>
                <a:lnTo>
                  <a:pt x="1310013" y="3315145"/>
                </a:lnTo>
                <a:lnTo>
                  <a:pt x="1119086" y="3270914"/>
                </a:lnTo>
                <a:lnTo>
                  <a:pt x="919621" y="3173584"/>
                </a:lnTo>
                <a:lnTo>
                  <a:pt x="868707" y="3161789"/>
                </a:lnTo>
                <a:lnTo>
                  <a:pt x="874346" y="3146055"/>
                </a:lnTo>
                <a:lnTo>
                  <a:pt x="918170" y="3139168"/>
                </a:lnTo>
                <a:lnTo>
                  <a:pt x="1018547" y="3128341"/>
                </a:lnTo>
                <a:lnTo>
                  <a:pt x="1049643" y="3118505"/>
                </a:lnTo>
                <a:lnTo>
                  <a:pt x="1068011" y="3105721"/>
                </a:lnTo>
                <a:lnTo>
                  <a:pt x="1007106" y="3006411"/>
                </a:lnTo>
                <a:lnTo>
                  <a:pt x="1003187" y="3002599"/>
                </a:lnTo>
                <a:lnTo>
                  <a:pt x="860004" y="2955290"/>
                </a:lnTo>
                <a:lnTo>
                  <a:pt x="693085" y="2882543"/>
                </a:lnTo>
                <a:lnTo>
                  <a:pt x="743998" y="2894338"/>
                </a:lnTo>
                <a:lnTo>
                  <a:pt x="999102" y="2998626"/>
                </a:lnTo>
                <a:lnTo>
                  <a:pt x="915107" y="2916938"/>
                </a:lnTo>
                <a:lnTo>
                  <a:pt x="828746" y="2811731"/>
                </a:lnTo>
                <a:lnTo>
                  <a:pt x="736746" y="2722257"/>
                </a:lnTo>
                <a:lnTo>
                  <a:pt x="1029500" y="2790078"/>
                </a:lnTo>
                <a:lnTo>
                  <a:pt x="1333531" y="2826432"/>
                </a:lnTo>
                <a:lnTo>
                  <a:pt x="1643203" y="2847053"/>
                </a:lnTo>
                <a:lnTo>
                  <a:pt x="1876806" y="2839157"/>
                </a:lnTo>
                <a:lnTo>
                  <a:pt x="1437562" y="2675829"/>
                </a:lnTo>
                <a:lnTo>
                  <a:pt x="2070970" y="2786535"/>
                </a:lnTo>
                <a:lnTo>
                  <a:pt x="3007314" y="2503128"/>
                </a:lnTo>
                <a:lnTo>
                  <a:pt x="2340858" y="2644831"/>
                </a:lnTo>
                <a:lnTo>
                  <a:pt x="2443232" y="2550767"/>
                </a:lnTo>
                <a:lnTo>
                  <a:pt x="2405224" y="2554018"/>
                </a:lnTo>
                <a:lnTo>
                  <a:pt x="2197652" y="2693542"/>
                </a:lnTo>
                <a:lnTo>
                  <a:pt x="1690925" y="2653688"/>
                </a:lnTo>
                <a:lnTo>
                  <a:pt x="2040028" y="2466574"/>
                </a:lnTo>
                <a:lnTo>
                  <a:pt x="1942559" y="2473362"/>
                </a:lnTo>
                <a:lnTo>
                  <a:pt x="1696530" y="2467486"/>
                </a:lnTo>
                <a:lnTo>
                  <a:pt x="1456140" y="2445876"/>
                </a:lnTo>
                <a:lnTo>
                  <a:pt x="1221389" y="2408532"/>
                </a:lnTo>
                <a:lnTo>
                  <a:pt x="997917" y="2339721"/>
                </a:lnTo>
                <a:lnTo>
                  <a:pt x="785723" y="2239442"/>
                </a:lnTo>
                <a:lnTo>
                  <a:pt x="576348" y="2131298"/>
                </a:lnTo>
                <a:lnTo>
                  <a:pt x="375431" y="1999551"/>
                </a:lnTo>
                <a:lnTo>
                  <a:pt x="196988" y="1845973"/>
                </a:lnTo>
                <a:lnTo>
                  <a:pt x="115666" y="1785754"/>
                </a:lnTo>
                <a:lnTo>
                  <a:pt x="0" y="1537773"/>
                </a:lnTo>
                <a:lnTo>
                  <a:pt x="82618" y="1679477"/>
                </a:lnTo>
                <a:lnTo>
                  <a:pt x="126682" y="1679477"/>
                </a:lnTo>
                <a:lnTo>
                  <a:pt x="135063" y="1690519"/>
                </a:lnTo>
                <a:lnTo>
                  <a:pt x="400725" y="1852052"/>
                </a:lnTo>
                <a:lnTo>
                  <a:pt x="542188" y="1918903"/>
                </a:lnTo>
                <a:lnTo>
                  <a:pt x="696379" y="1988704"/>
                </a:lnTo>
                <a:lnTo>
                  <a:pt x="843482" y="2039823"/>
                </a:lnTo>
                <a:lnTo>
                  <a:pt x="932580" y="2060464"/>
                </a:lnTo>
                <a:lnTo>
                  <a:pt x="874578" y="2029986"/>
                </a:lnTo>
                <a:lnTo>
                  <a:pt x="764210" y="1953298"/>
                </a:lnTo>
                <a:lnTo>
                  <a:pt x="963677" y="2050628"/>
                </a:lnTo>
                <a:lnTo>
                  <a:pt x="1148964" y="2110593"/>
                </a:lnTo>
                <a:lnTo>
                  <a:pt x="1346980" y="2173506"/>
                </a:lnTo>
                <a:lnTo>
                  <a:pt x="1556274" y="2204953"/>
                </a:lnTo>
                <a:lnTo>
                  <a:pt x="1543546" y="2202004"/>
                </a:lnTo>
                <a:lnTo>
                  <a:pt x="1802303" y="2210829"/>
                </a:lnTo>
                <a:lnTo>
                  <a:pt x="2053970" y="2200973"/>
                </a:lnTo>
                <a:lnTo>
                  <a:pt x="2316916" y="2159647"/>
                </a:lnTo>
                <a:lnTo>
                  <a:pt x="2591139" y="2086856"/>
                </a:lnTo>
                <a:lnTo>
                  <a:pt x="2871001" y="1998329"/>
                </a:lnTo>
                <a:lnTo>
                  <a:pt x="3156504" y="1894071"/>
                </a:lnTo>
                <a:lnTo>
                  <a:pt x="3726783" y="1668346"/>
                </a:lnTo>
                <a:lnTo>
                  <a:pt x="3606588" y="1657540"/>
                </a:lnTo>
                <a:lnTo>
                  <a:pt x="3506210" y="1668365"/>
                </a:lnTo>
                <a:lnTo>
                  <a:pt x="3425652" y="1700823"/>
                </a:lnTo>
                <a:lnTo>
                  <a:pt x="3345816" y="1750488"/>
                </a:lnTo>
                <a:lnTo>
                  <a:pt x="3180510" y="1865552"/>
                </a:lnTo>
                <a:lnTo>
                  <a:pt x="3112680" y="1900959"/>
                </a:lnTo>
                <a:lnTo>
                  <a:pt x="3032120" y="1933415"/>
                </a:lnTo>
                <a:lnTo>
                  <a:pt x="2606606" y="2005239"/>
                </a:lnTo>
                <a:lnTo>
                  <a:pt x="2217827" y="2051492"/>
                </a:lnTo>
                <a:lnTo>
                  <a:pt x="2035439" y="2060359"/>
                </a:lnTo>
                <a:lnTo>
                  <a:pt x="1853053" y="2069226"/>
                </a:lnTo>
                <a:lnTo>
                  <a:pt x="1681945" y="2046627"/>
                </a:lnTo>
                <a:lnTo>
                  <a:pt x="1523565" y="2026975"/>
                </a:lnTo>
                <a:lnTo>
                  <a:pt x="1783772" y="2070216"/>
                </a:lnTo>
                <a:lnTo>
                  <a:pt x="2042528" y="2079041"/>
                </a:lnTo>
                <a:lnTo>
                  <a:pt x="1670667" y="2078093"/>
                </a:lnTo>
                <a:lnTo>
                  <a:pt x="1291715" y="2058464"/>
                </a:lnTo>
                <a:lnTo>
                  <a:pt x="1356806" y="2107623"/>
                </a:lnTo>
                <a:lnTo>
                  <a:pt x="1433178" y="2125316"/>
                </a:lnTo>
                <a:lnTo>
                  <a:pt x="1503910" y="2158742"/>
                </a:lnTo>
                <a:lnTo>
                  <a:pt x="1536456" y="2183321"/>
                </a:lnTo>
                <a:lnTo>
                  <a:pt x="1543546" y="2202004"/>
                </a:lnTo>
                <a:lnTo>
                  <a:pt x="1416260" y="2172517"/>
                </a:lnTo>
                <a:lnTo>
                  <a:pt x="1288977" y="2143029"/>
                </a:lnTo>
                <a:lnTo>
                  <a:pt x="1167332" y="2097809"/>
                </a:lnTo>
                <a:lnTo>
                  <a:pt x="1051325" y="2036853"/>
                </a:lnTo>
                <a:lnTo>
                  <a:pt x="922591" y="1972950"/>
                </a:lnTo>
                <a:lnTo>
                  <a:pt x="812223" y="1896261"/>
                </a:lnTo>
                <a:lnTo>
                  <a:pt x="584399" y="1724202"/>
                </a:lnTo>
                <a:lnTo>
                  <a:pt x="485310" y="1616046"/>
                </a:lnTo>
                <a:lnTo>
                  <a:pt x="449864" y="1522633"/>
                </a:lnTo>
                <a:lnTo>
                  <a:pt x="448412" y="1488219"/>
                </a:lnTo>
                <a:lnTo>
                  <a:pt x="441323" y="1469535"/>
                </a:lnTo>
                <a:lnTo>
                  <a:pt x="465330" y="1441017"/>
                </a:lnTo>
                <a:lnTo>
                  <a:pt x="483697" y="1428232"/>
                </a:lnTo>
                <a:lnTo>
                  <a:pt x="538800" y="1389877"/>
                </a:lnTo>
                <a:lnTo>
                  <a:pt x="608081" y="1388887"/>
                </a:lnTo>
                <a:lnTo>
                  <a:pt x="671723" y="1403631"/>
                </a:lnTo>
                <a:lnTo>
                  <a:pt x="729726" y="1434109"/>
                </a:lnTo>
                <a:lnTo>
                  <a:pt x="878278" y="1519643"/>
                </a:lnTo>
                <a:lnTo>
                  <a:pt x="1019742" y="1586495"/>
                </a:lnTo>
                <a:lnTo>
                  <a:pt x="1148476" y="1650399"/>
                </a:lnTo>
                <a:lnTo>
                  <a:pt x="1288489" y="1682834"/>
                </a:lnTo>
                <a:lnTo>
                  <a:pt x="1428503" y="1715271"/>
                </a:lnTo>
                <a:lnTo>
                  <a:pt x="1555786" y="1744758"/>
                </a:lnTo>
                <a:lnTo>
                  <a:pt x="1840000" y="1759481"/>
                </a:lnTo>
                <a:lnTo>
                  <a:pt x="2117124" y="1755522"/>
                </a:lnTo>
                <a:lnTo>
                  <a:pt x="2418255" y="1723043"/>
                </a:lnTo>
                <a:lnTo>
                  <a:pt x="3106714" y="1609896"/>
                </a:lnTo>
                <a:lnTo>
                  <a:pt x="3464399" y="1573479"/>
                </a:lnTo>
                <a:lnTo>
                  <a:pt x="3814268" y="1501172"/>
                </a:lnTo>
                <a:lnTo>
                  <a:pt x="4188870" y="1417554"/>
                </a:lnTo>
                <a:lnTo>
                  <a:pt x="4581837" y="1321151"/>
                </a:lnTo>
                <a:lnTo>
                  <a:pt x="5077921" y="1129355"/>
                </a:lnTo>
                <a:lnTo>
                  <a:pt x="5308322" y="1063452"/>
                </a:lnTo>
                <a:lnTo>
                  <a:pt x="5483618" y="1035902"/>
                </a:lnTo>
                <a:lnTo>
                  <a:pt x="5595021" y="1034310"/>
                </a:lnTo>
                <a:lnTo>
                  <a:pt x="5757530" y="993659"/>
                </a:lnTo>
                <a:lnTo>
                  <a:pt x="5751356" y="1009340"/>
                </a:lnTo>
                <a:lnTo>
                  <a:pt x="5759118" y="1027961"/>
                </a:lnTo>
                <a:lnTo>
                  <a:pt x="5757533" y="1031988"/>
                </a:lnTo>
                <a:lnTo>
                  <a:pt x="5803440" y="1031332"/>
                </a:lnTo>
                <a:lnTo>
                  <a:pt x="5915451" y="976003"/>
                </a:lnTo>
                <a:lnTo>
                  <a:pt x="6084135" y="892680"/>
                </a:lnTo>
                <a:lnTo>
                  <a:pt x="6712552" y="677008"/>
                </a:lnTo>
                <a:lnTo>
                  <a:pt x="6878237" y="677973"/>
                </a:lnTo>
                <a:lnTo>
                  <a:pt x="6916879" y="618185"/>
                </a:lnTo>
                <a:lnTo>
                  <a:pt x="6977223" y="579956"/>
                </a:lnTo>
                <a:lnTo>
                  <a:pt x="7227955" y="479966"/>
                </a:lnTo>
                <a:lnTo>
                  <a:pt x="7438456" y="405460"/>
                </a:lnTo>
                <a:lnTo>
                  <a:pt x="7696953" y="324092"/>
                </a:lnTo>
                <a:lnTo>
                  <a:pt x="8003442" y="235858"/>
                </a:lnTo>
                <a:lnTo>
                  <a:pt x="8351751" y="156440"/>
                </a:lnTo>
                <a:lnTo>
                  <a:pt x="8387393" y="180940"/>
                </a:lnTo>
                <a:lnTo>
                  <a:pt x="8421449" y="171136"/>
                </a:lnTo>
                <a:lnTo>
                  <a:pt x="8823925" y="69172"/>
                </a:lnTo>
                <a:lnTo>
                  <a:pt x="9132797" y="32392"/>
                </a:lnTo>
                <a:lnTo>
                  <a:pt x="9442464" y="12763"/>
                </a:lnTo>
                <a:lnTo>
                  <a:pt x="9704136" y="0"/>
                </a:lnTo>
                <a:lnTo>
                  <a:pt x="9911639" y="9783"/>
                </a:lnTo>
                <a:lnTo>
                  <a:pt x="9953457" y="18599"/>
                </a:lnTo>
                <a:lnTo>
                  <a:pt x="9961222" y="37220"/>
                </a:lnTo>
                <a:lnTo>
                  <a:pt x="9948871" y="68585"/>
                </a:lnTo>
                <a:lnTo>
                  <a:pt x="9922580" y="97010"/>
                </a:lnTo>
                <a:lnTo>
                  <a:pt x="9822005" y="160724"/>
                </a:lnTo>
                <a:lnTo>
                  <a:pt x="9687376" y="234241"/>
                </a:lnTo>
                <a:lnTo>
                  <a:pt x="9432058" y="384216"/>
                </a:lnTo>
                <a:lnTo>
                  <a:pt x="9345422" y="450870"/>
                </a:lnTo>
                <a:lnTo>
                  <a:pt x="9319131" y="479295"/>
                </a:lnTo>
                <a:lnTo>
                  <a:pt x="9326895" y="497916"/>
                </a:lnTo>
                <a:lnTo>
                  <a:pt x="9384240" y="543974"/>
                </a:lnTo>
                <a:lnTo>
                  <a:pt x="9427648" y="587095"/>
                </a:lnTo>
                <a:lnTo>
                  <a:pt x="9560866" y="632167"/>
                </a:lnTo>
                <a:lnTo>
                  <a:pt x="9714201" y="664496"/>
                </a:lnTo>
                <a:lnTo>
                  <a:pt x="9887650" y="684083"/>
                </a:lnTo>
                <a:lnTo>
                  <a:pt x="10081212" y="690926"/>
                </a:lnTo>
                <a:lnTo>
                  <a:pt x="10290304" y="735013"/>
                </a:lnTo>
                <a:lnTo>
                  <a:pt x="10499396" y="779098"/>
                </a:lnTo>
                <a:lnTo>
                  <a:pt x="10717839" y="876108"/>
                </a:lnTo>
                <a:lnTo>
                  <a:pt x="10773597" y="887863"/>
                </a:lnTo>
                <a:lnTo>
                  <a:pt x="10767422" y="903546"/>
                </a:lnTo>
                <a:lnTo>
                  <a:pt x="10719428" y="910410"/>
                </a:lnTo>
                <a:lnTo>
                  <a:pt x="10609501" y="921202"/>
                </a:lnTo>
                <a:lnTo>
                  <a:pt x="10575447" y="931005"/>
                </a:lnTo>
                <a:lnTo>
                  <a:pt x="10555331" y="943748"/>
                </a:lnTo>
                <a:lnTo>
                  <a:pt x="10622030" y="1042732"/>
                </a:lnTo>
                <a:lnTo>
                  <a:pt x="10626322" y="1046530"/>
                </a:lnTo>
                <a:lnTo>
                  <a:pt x="10783128" y="1093684"/>
                </a:lnTo>
                <a:lnTo>
                  <a:pt x="10965928" y="1166192"/>
                </a:lnTo>
                <a:lnTo>
                  <a:pt x="10910171" y="1154436"/>
                </a:lnTo>
                <a:lnTo>
                  <a:pt x="10630796" y="1050491"/>
                </a:lnTo>
                <a:lnTo>
                  <a:pt x="10722783" y="1131910"/>
                </a:lnTo>
                <a:lnTo>
                  <a:pt x="10817360" y="1236771"/>
                </a:lnTo>
                <a:lnTo>
                  <a:pt x="10918113" y="1325950"/>
                </a:lnTo>
                <a:lnTo>
                  <a:pt x="10597505" y="1258352"/>
                </a:lnTo>
                <a:lnTo>
                  <a:pt x="10264548" y="1222118"/>
                </a:lnTo>
                <a:lnTo>
                  <a:pt x="9925414" y="1201565"/>
                </a:lnTo>
                <a:lnTo>
                  <a:pt x="9669586" y="1209434"/>
                </a:lnTo>
                <a:lnTo>
                  <a:pt x="10150620" y="1372226"/>
                </a:lnTo>
                <a:lnTo>
                  <a:pt x="9456948" y="1261884"/>
                </a:lnTo>
                <a:lnTo>
                  <a:pt x="8431518" y="1544359"/>
                </a:lnTo>
                <a:lnTo>
                  <a:pt x="9161382" y="1403121"/>
                </a:lnTo>
                <a:lnTo>
                  <a:pt x="9049268" y="1496876"/>
                </a:lnTo>
                <a:lnTo>
                  <a:pt x="9090892" y="1493636"/>
                </a:lnTo>
                <a:lnTo>
                  <a:pt x="9318213" y="1354571"/>
                </a:lnTo>
                <a:lnTo>
                  <a:pt x="9873151" y="1394294"/>
                </a:lnTo>
                <a:lnTo>
                  <a:pt x="9490834" y="1580792"/>
                </a:lnTo>
                <a:lnTo>
                  <a:pt x="9597577" y="1574026"/>
                </a:lnTo>
                <a:lnTo>
                  <a:pt x="9867013" y="1579883"/>
                </a:lnTo>
                <a:lnTo>
                  <a:pt x="10130275" y="1601422"/>
                </a:lnTo>
                <a:lnTo>
                  <a:pt x="10387360" y="1638643"/>
                </a:lnTo>
                <a:lnTo>
                  <a:pt x="10632094" y="1707228"/>
                </a:lnTo>
                <a:lnTo>
                  <a:pt x="10864477" y="1807177"/>
                </a:lnTo>
                <a:lnTo>
                  <a:pt x="11093772" y="1914965"/>
                </a:lnTo>
                <a:lnTo>
                  <a:pt x="11313805" y="2046279"/>
                </a:lnTo>
                <a:lnTo>
                  <a:pt x="11509225" y="2199351"/>
                </a:lnTo>
                <a:lnTo>
                  <a:pt x="11598284" y="2259372"/>
                </a:lnTo>
                <a:lnTo>
                  <a:pt x="11724955" y="2506537"/>
                </a:lnTo>
                <a:lnTo>
                  <a:pt x="11634476" y="2365300"/>
                </a:lnTo>
                <a:lnTo>
                  <a:pt x="11586220" y="2365300"/>
                </a:lnTo>
                <a:lnTo>
                  <a:pt x="11577042" y="2354294"/>
                </a:lnTo>
                <a:lnTo>
                  <a:pt x="11286104" y="2193292"/>
                </a:lnTo>
                <a:lnTo>
                  <a:pt x="11131182" y="2126661"/>
                </a:lnTo>
                <a:lnTo>
                  <a:pt x="10962320" y="2057090"/>
                </a:lnTo>
                <a:lnTo>
                  <a:pt x="10801222" y="2006139"/>
                </a:lnTo>
                <a:lnTo>
                  <a:pt x="10703647" y="1985566"/>
                </a:lnTo>
                <a:lnTo>
                  <a:pt x="10767167" y="2015944"/>
                </a:lnTo>
                <a:lnTo>
                  <a:pt x="10888036" y="2092379"/>
                </a:lnTo>
                <a:lnTo>
                  <a:pt x="10669592" y="1995370"/>
                </a:lnTo>
                <a:lnTo>
                  <a:pt x="10466676" y="1935602"/>
                </a:lnTo>
                <a:lnTo>
                  <a:pt x="10249820" y="1872896"/>
                </a:lnTo>
                <a:lnTo>
                  <a:pt x="10020614" y="1841553"/>
                </a:lnTo>
                <a:lnTo>
                  <a:pt x="10034553" y="1844491"/>
                </a:lnTo>
                <a:lnTo>
                  <a:pt x="9751177" y="1835696"/>
                </a:lnTo>
                <a:lnTo>
                  <a:pt x="9475565" y="1845519"/>
                </a:lnTo>
                <a:lnTo>
                  <a:pt x="9187601" y="1886709"/>
                </a:lnTo>
                <a:lnTo>
                  <a:pt x="8887289" y="1959261"/>
                </a:lnTo>
                <a:lnTo>
                  <a:pt x="8580800" y="2047496"/>
                </a:lnTo>
                <a:lnTo>
                  <a:pt x="8268134" y="2151412"/>
                </a:lnTo>
                <a:lnTo>
                  <a:pt x="7643598" y="2376394"/>
                </a:lnTo>
                <a:lnTo>
                  <a:pt x="7775228" y="2387164"/>
                </a:lnTo>
                <a:lnTo>
                  <a:pt x="7885156" y="2376375"/>
                </a:lnTo>
                <a:lnTo>
                  <a:pt x="7973379" y="2344023"/>
                </a:lnTo>
                <a:lnTo>
                  <a:pt x="8060810" y="2294522"/>
                </a:lnTo>
                <a:lnTo>
                  <a:pt x="8241844" y="2179837"/>
                </a:lnTo>
                <a:lnTo>
                  <a:pt x="8316127" y="2144546"/>
                </a:lnTo>
                <a:lnTo>
                  <a:pt x="8404351" y="2112196"/>
                </a:lnTo>
                <a:lnTo>
                  <a:pt x="8870350" y="2040609"/>
                </a:lnTo>
                <a:lnTo>
                  <a:pt x="9296119" y="1994509"/>
                </a:lnTo>
                <a:lnTo>
                  <a:pt x="9495859" y="1985670"/>
                </a:lnTo>
                <a:lnTo>
                  <a:pt x="9695598" y="1976832"/>
                </a:lnTo>
                <a:lnTo>
                  <a:pt x="9882986" y="1999357"/>
                </a:lnTo>
                <a:lnTo>
                  <a:pt x="10056434" y="2018944"/>
                </a:lnTo>
                <a:lnTo>
                  <a:pt x="9771470" y="1975846"/>
                </a:lnTo>
                <a:lnTo>
                  <a:pt x="9488096" y="1967050"/>
                </a:lnTo>
                <a:lnTo>
                  <a:pt x="9895337" y="1967995"/>
                </a:lnTo>
                <a:lnTo>
                  <a:pt x="10310343" y="1987559"/>
                </a:lnTo>
                <a:lnTo>
                  <a:pt x="10239059" y="1938562"/>
                </a:lnTo>
                <a:lnTo>
                  <a:pt x="10155421" y="1920927"/>
                </a:lnTo>
                <a:lnTo>
                  <a:pt x="10077960" y="1887612"/>
                </a:lnTo>
                <a:lnTo>
                  <a:pt x="10042317" y="1863113"/>
                </a:lnTo>
                <a:lnTo>
                  <a:pt x="10034553" y="1844491"/>
                </a:lnTo>
                <a:lnTo>
                  <a:pt x="10173948" y="1873882"/>
                </a:lnTo>
                <a:lnTo>
                  <a:pt x="10313341" y="1903272"/>
                </a:lnTo>
                <a:lnTo>
                  <a:pt x="10446561" y="1948344"/>
                </a:lnTo>
                <a:lnTo>
                  <a:pt x="10573604" y="2009099"/>
                </a:lnTo>
                <a:lnTo>
                  <a:pt x="10714586" y="2072792"/>
                </a:lnTo>
                <a:lnTo>
                  <a:pt x="10835455" y="2149229"/>
                </a:lnTo>
                <a:lnTo>
                  <a:pt x="11084955" y="2320721"/>
                </a:lnTo>
                <a:lnTo>
                  <a:pt x="11193471" y="2428521"/>
                </a:lnTo>
                <a:lnTo>
                  <a:pt x="11232290" y="2521627"/>
                </a:lnTo>
                <a:lnTo>
                  <a:pt x="11233880" y="2555928"/>
                </a:lnTo>
                <a:lnTo>
                  <a:pt x="11241643" y="2574550"/>
                </a:lnTo>
                <a:lnTo>
                  <a:pt x="11215352" y="2602975"/>
                </a:lnTo>
                <a:lnTo>
                  <a:pt x="11195238" y="2615717"/>
                </a:lnTo>
                <a:lnTo>
                  <a:pt x="11134892" y="2653946"/>
                </a:lnTo>
                <a:lnTo>
                  <a:pt x="11059020" y="2654933"/>
                </a:lnTo>
                <a:lnTo>
                  <a:pt x="10989323" y="2640237"/>
                </a:lnTo>
                <a:lnTo>
                  <a:pt x="10925801" y="2609860"/>
                </a:lnTo>
                <a:lnTo>
                  <a:pt x="10763115" y="2524607"/>
                </a:lnTo>
                <a:lnTo>
                  <a:pt x="10608192" y="2457975"/>
                </a:lnTo>
                <a:lnTo>
                  <a:pt x="10467210" y="2394282"/>
                </a:lnTo>
                <a:lnTo>
                  <a:pt x="10313876" y="2361953"/>
                </a:lnTo>
                <a:lnTo>
                  <a:pt x="10160541" y="2329623"/>
                </a:lnTo>
                <a:lnTo>
                  <a:pt x="10021148" y="2300233"/>
                </a:lnTo>
                <a:lnTo>
                  <a:pt x="9709893" y="2285558"/>
                </a:lnTo>
                <a:lnTo>
                  <a:pt x="9406403" y="2289505"/>
                </a:lnTo>
                <a:lnTo>
                  <a:pt x="9076621" y="2321876"/>
                </a:lnTo>
                <a:lnTo>
                  <a:pt x="8322661" y="2434651"/>
                </a:lnTo>
                <a:lnTo>
                  <a:pt x="7930945" y="2470948"/>
                </a:lnTo>
                <a:lnTo>
                  <a:pt x="7547789" y="2543017"/>
                </a:lnTo>
                <a:lnTo>
                  <a:pt x="7137547" y="2626361"/>
                </a:lnTo>
                <a:lnTo>
                  <a:pt x="6707191" y="2722446"/>
                </a:lnTo>
                <a:lnTo>
                  <a:pt x="6163909" y="2913611"/>
                </a:lnTo>
                <a:lnTo>
                  <a:pt x="5911588" y="2979298"/>
                </a:lnTo>
                <a:lnTo>
                  <a:pt x="5719614" y="3006757"/>
                </a:lnTo>
                <a:lnTo>
                  <a:pt x="5622261" y="3008023"/>
                </a:lnTo>
                <a:lnTo>
                  <a:pt x="5448995" y="3055645"/>
                </a:lnTo>
                <a:lnTo>
                  <a:pt x="5454633" y="3039912"/>
                </a:lnTo>
                <a:lnTo>
                  <a:pt x="5447545" y="3021229"/>
                </a:lnTo>
                <a:lnTo>
                  <a:pt x="5451482" y="3010244"/>
                </a:lnTo>
                <a:lnTo>
                  <a:pt x="5420338" y="3010649"/>
                </a:lnTo>
                <a:lnTo>
                  <a:pt x="5304794" y="3073359"/>
                </a:lnTo>
                <a:lnTo>
                  <a:pt x="5150765" y="3156957"/>
                </a:lnTo>
                <a:lnTo>
                  <a:pt x="4576942" y="3373340"/>
                </a:lnTo>
                <a:lnTo>
                  <a:pt x="4425651" y="3372373"/>
                </a:lnTo>
                <a:lnTo>
                  <a:pt x="4390367" y="3432358"/>
                </a:lnTo>
                <a:lnTo>
                  <a:pt x="4335265" y="3470713"/>
                </a:lnTo>
                <a:lnTo>
                  <a:pt x="4106316" y="3571034"/>
                </a:lnTo>
                <a:lnTo>
                  <a:pt x="3914102" y="3645785"/>
                </a:lnTo>
                <a:lnTo>
                  <a:pt x="3678062" y="3727422"/>
                </a:lnTo>
                <a:lnTo>
                  <a:pt x="3398200" y="3815947"/>
                </a:lnTo>
                <a:lnTo>
                  <a:pt x="3080151" y="3895627"/>
                </a:lnTo>
                <a:lnTo>
                  <a:pt x="3047605" y="3871047"/>
                </a:lnTo>
                <a:lnTo>
                  <a:pt x="3016509" y="3880883"/>
                </a:lnTo>
                <a:lnTo>
                  <a:pt x="2648998" y="3983183"/>
                </a:lnTo>
                <a:lnTo>
                  <a:pt x="2366960" y="4020085"/>
                </a:lnTo>
                <a:lnTo>
                  <a:pt x="2084196" y="4039778"/>
                </a:lnTo>
                <a:close/>
              </a:path>
            </a:pathLst>
          </a:custGeom>
          <a:solidFill>
            <a:schemeClr val="bg1">
              <a:lumMod val="85000"/>
            </a:schemeClr>
          </a:solidFill>
        </p:spPr>
        <p:txBody>
          <a:bodyPr wrap="square">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4" name="Title 1"/>
          <p:cNvSpPr>
            <a:spLocks noGrp="1"/>
          </p:cNvSpPr>
          <p:nvPr>
            <p:ph type="title"/>
          </p:nvPr>
        </p:nvSpPr>
        <p:spPr>
          <a:xfrm>
            <a:off x="814612" y="4068335"/>
            <a:ext cx="7694388" cy="694165"/>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3"/>
          </p:nvPr>
        </p:nvSpPr>
        <p:spPr>
          <a:xfrm>
            <a:off x="814612" y="3775102"/>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71_Custom Layout">
    <p:spTree>
      <p:nvGrpSpPr>
        <p:cNvPr id="1" name=""/>
        <p:cNvGrpSpPr/>
        <p:nvPr/>
      </p:nvGrpSpPr>
      <p:grpSpPr>
        <a:xfrm>
          <a:off x="0" y="0"/>
          <a:ext cx="0" cy="0"/>
          <a:chOff x="0" y="0"/>
          <a:chExt cx="0" cy="0"/>
        </a:xfrm>
      </p:grpSpPr>
      <p:sp>
        <p:nvSpPr>
          <p:cNvPr id="3" name="Picture Placeholder 6"/>
          <p:cNvSpPr>
            <a:spLocks noGrp="1"/>
          </p:cNvSpPr>
          <p:nvPr>
            <p:ph type="pic" sz="quarter" idx="10" hasCustomPrompt="1"/>
          </p:nvPr>
        </p:nvSpPr>
        <p:spPr>
          <a:xfrm>
            <a:off x="3292256" y="-1449498"/>
            <a:ext cx="8928772" cy="8956193"/>
          </a:xfrm>
          <a:custGeom>
            <a:avLst/>
            <a:gdLst>
              <a:gd name="connsiteX0" fmla="*/ 1957578 w 8928772"/>
              <a:gd name="connsiteY0" fmla="*/ 7223440 h 8956193"/>
              <a:gd name="connsiteX1" fmla="*/ 1782101 w 8928772"/>
              <a:gd name="connsiteY1" fmla="*/ 7274620 h 8956193"/>
              <a:gd name="connsiteX2" fmla="*/ 1836934 w 8928772"/>
              <a:gd name="connsiteY2" fmla="*/ 7256343 h 8956193"/>
              <a:gd name="connsiteX3" fmla="*/ 3006720 w 8928772"/>
              <a:gd name="connsiteY3" fmla="*/ 0 h 8956193"/>
              <a:gd name="connsiteX4" fmla="*/ 3262612 w 8928772"/>
              <a:gd name="connsiteY4" fmla="*/ 0 h 8956193"/>
              <a:gd name="connsiteX5" fmla="*/ 3500225 w 8928772"/>
              <a:gd name="connsiteY5" fmla="*/ 0 h 8956193"/>
              <a:gd name="connsiteX6" fmla="*/ 3737838 w 8928772"/>
              <a:gd name="connsiteY6" fmla="*/ 18278 h 8956193"/>
              <a:gd name="connsiteX7" fmla="*/ 4194786 w 8928772"/>
              <a:gd name="connsiteY7" fmla="*/ 91389 h 8956193"/>
              <a:gd name="connsiteX8" fmla="*/ 4615179 w 8928772"/>
              <a:gd name="connsiteY8" fmla="*/ 182779 h 8956193"/>
              <a:gd name="connsiteX9" fmla="*/ 5053849 w 8928772"/>
              <a:gd name="connsiteY9" fmla="*/ 292447 h 8956193"/>
              <a:gd name="connsiteX10" fmla="*/ 5894635 w 8928772"/>
              <a:gd name="connsiteY10" fmla="*/ 566616 h 8956193"/>
              <a:gd name="connsiteX11" fmla="*/ 6315027 w 8928772"/>
              <a:gd name="connsiteY11" fmla="*/ 731117 h 8956193"/>
              <a:gd name="connsiteX12" fmla="*/ 6717141 w 8928772"/>
              <a:gd name="connsiteY12" fmla="*/ 913897 h 8956193"/>
              <a:gd name="connsiteX13" fmla="*/ 7119257 w 8928772"/>
              <a:gd name="connsiteY13" fmla="*/ 1114954 h 8956193"/>
              <a:gd name="connsiteX14" fmla="*/ 7521371 w 8928772"/>
              <a:gd name="connsiteY14" fmla="*/ 1370846 h 8956193"/>
              <a:gd name="connsiteX15" fmla="*/ 7704151 w 8928772"/>
              <a:gd name="connsiteY15" fmla="*/ 1498791 h 8956193"/>
              <a:gd name="connsiteX16" fmla="*/ 7886929 w 8928772"/>
              <a:gd name="connsiteY16" fmla="*/ 1663293 h 8956193"/>
              <a:gd name="connsiteX17" fmla="*/ 8069709 w 8928772"/>
              <a:gd name="connsiteY17" fmla="*/ 1827794 h 8956193"/>
              <a:gd name="connsiteX18" fmla="*/ 8252489 w 8928772"/>
              <a:gd name="connsiteY18" fmla="*/ 2010574 h 8956193"/>
              <a:gd name="connsiteX19" fmla="*/ 8343878 w 8928772"/>
              <a:gd name="connsiteY19" fmla="*/ 2120241 h 8956193"/>
              <a:gd name="connsiteX20" fmla="*/ 8435268 w 8928772"/>
              <a:gd name="connsiteY20" fmla="*/ 2229909 h 8956193"/>
              <a:gd name="connsiteX21" fmla="*/ 8526657 w 8928772"/>
              <a:gd name="connsiteY21" fmla="*/ 2376133 h 8956193"/>
              <a:gd name="connsiteX22" fmla="*/ 8618047 w 8928772"/>
              <a:gd name="connsiteY22" fmla="*/ 2522356 h 8956193"/>
              <a:gd name="connsiteX23" fmla="*/ 8745993 w 8928772"/>
              <a:gd name="connsiteY23" fmla="*/ 2833081 h 8956193"/>
              <a:gd name="connsiteX24" fmla="*/ 8800826 w 8928772"/>
              <a:gd name="connsiteY24" fmla="*/ 2979305 h 8956193"/>
              <a:gd name="connsiteX25" fmla="*/ 8837382 w 8928772"/>
              <a:gd name="connsiteY25" fmla="*/ 3107251 h 8956193"/>
              <a:gd name="connsiteX26" fmla="*/ 8892216 w 8928772"/>
              <a:gd name="connsiteY26" fmla="*/ 3399698 h 8956193"/>
              <a:gd name="connsiteX27" fmla="*/ 8928772 w 8928772"/>
              <a:gd name="connsiteY27" fmla="*/ 3710423 h 8956193"/>
              <a:gd name="connsiteX28" fmla="*/ 8910494 w 8928772"/>
              <a:gd name="connsiteY28" fmla="*/ 4021148 h 8956193"/>
              <a:gd name="connsiteX29" fmla="*/ 8892216 w 8928772"/>
              <a:gd name="connsiteY29" fmla="*/ 4331873 h 8956193"/>
              <a:gd name="connsiteX30" fmla="*/ 8819104 w 8928772"/>
              <a:gd name="connsiteY30" fmla="*/ 4624319 h 8956193"/>
              <a:gd name="connsiteX31" fmla="*/ 8727715 w 8928772"/>
              <a:gd name="connsiteY31" fmla="*/ 4916766 h 8956193"/>
              <a:gd name="connsiteX32" fmla="*/ 8636325 w 8928772"/>
              <a:gd name="connsiteY32" fmla="*/ 5190936 h 8956193"/>
              <a:gd name="connsiteX33" fmla="*/ 8508379 w 8928772"/>
              <a:gd name="connsiteY33" fmla="*/ 5446827 h 8956193"/>
              <a:gd name="connsiteX34" fmla="*/ 8362156 w 8928772"/>
              <a:gd name="connsiteY34" fmla="*/ 5702718 h 8956193"/>
              <a:gd name="connsiteX35" fmla="*/ 8215933 w 8928772"/>
              <a:gd name="connsiteY35" fmla="*/ 5940332 h 8956193"/>
              <a:gd name="connsiteX36" fmla="*/ 7923485 w 8928772"/>
              <a:gd name="connsiteY36" fmla="*/ 6360725 h 8956193"/>
              <a:gd name="connsiteX37" fmla="*/ 7832096 w 8928772"/>
              <a:gd name="connsiteY37" fmla="*/ 6452115 h 8956193"/>
              <a:gd name="connsiteX38" fmla="*/ 7740706 w 8928772"/>
              <a:gd name="connsiteY38" fmla="*/ 6543504 h 8956193"/>
              <a:gd name="connsiteX39" fmla="*/ 7466537 w 8928772"/>
              <a:gd name="connsiteY39" fmla="*/ 6726284 h 8956193"/>
              <a:gd name="connsiteX40" fmla="*/ 7174090 w 8928772"/>
              <a:gd name="connsiteY40" fmla="*/ 6909063 h 8956193"/>
              <a:gd name="connsiteX41" fmla="*/ 6899921 w 8928772"/>
              <a:gd name="connsiteY41" fmla="*/ 7055287 h 8956193"/>
              <a:gd name="connsiteX42" fmla="*/ 6442973 w 8928772"/>
              <a:gd name="connsiteY42" fmla="*/ 7329456 h 8956193"/>
              <a:gd name="connsiteX43" fmla="*/ 6004302 w 8928772"/>
              <a:gd name="connsiteY43" fmla="*/ 7585347 h 8956193"/>
              <a:gd name="connsiteX44" fmla="*/ 5108683 w 8928772"/>
              <a:gd name="connsiteY44" fmla="*/ 8078852 h 8956193"/>
              <a:gd name="connsiteX45" fmla="*/ 4633457 w 8928772"/>
              <a:gd name="connsiteY45" fmla="*/ 8261631 h 8956193"/>
              <a:gd name="connsiteX46" fmla="*/ 4139953 w 8928772"/>
              <a:gd name="connsiteY46" fmla="*/ 8426133 h 8956193"/>
              <a:gd name="connsiteX47" fmla="*/ 3646448 w 8928772"/>
              <a:gd name="connsiteY47" fmla="*/ 8554078 h 8956193"/>
              <a:gd name="connsiteX48" fmla="*/ 3152944 w 8928772"/>
              <a:gd name="connsiteY48" fmla="*/ 8645468 h 8956193"/>
              <a:gd name="connsiteX49" fmla="*/ 2641162 w 8928772"/>
              <a:gd name="connsiteY49" fmla="*/ 8736858 h 8956193"/>
              <a:gd name="connsiteX50" fmla="*/ 2147657 w 8928772"/>
              <a:gd name="connsiteY50" fmla="*/ 8809969 h 8956193"/>
              <a:gd name="connsiteX51" fmla="*/ 1105815 w 8928772"/>
              <a:gd name="connsiteY51" fmla="*/ 8956193 h 8956193"/>
              <a:gd name="connsiteX52" fmla="*/ 996147 w 8928772"/>
              <a:gd name="connsiteY52" fmla="*/ 8956193 h 8956193"/>
              <a:gd name="connsiteX53" fmla="*/ 895619 w 8928772"/>
              <a:gd name="connsiteY53" fmla="*/ 8937915 h 8956193"/>
              <a:gd name="connsiteX54" fmla="*/ 804229 w 8928772"/>
              <a:gd name="connsiteY54" fmla="*/ 8901359 h 8956193"/>
              <a:gd name="connsiteX55" fmla="*/ 749395 w 8928772"/>
              <a:gd name="connsiteY55" fmla="*/ 8846525 h 8956193"/>
              <a:gd name="connsiteX56" fmla="*/ 731117 w 8928772"/>
              <a:gd name="connsiteY56" fmla="*/ 8809969 h 8956193"/>
              <a:gd name="connsiteX57" fmla="*/ 731117 w 8928772"/>
              <a:gd name="connsiteY57" fmla="*/ 8791691 h 8956193"/>
              <a:gd name="connsiteX58" fmla="*/ 749395 w 8928772"/>
              <a:gd name="connsiteY58" fmla="*/ 8755136 h 8956193"/>
              <a:gd name="connsiteX59" fmla="*/ 785951 w 8928772"/>
              <a:gd name="connsiteY59" fmla="*/ 8718580 h 8956193"/>
              <a:gd name="connsiteX60" fmla="*/ 822507 w 8928772"/>
              <a:gd name="connsiteY60" fmla="*/ 8682024 h 8956193"/>
              <a:gd name="connsiteX61" fmla="*/ 895619 w 8928772"/>
              <a:gd name="connsiteY61" fmla="*/ 8645468 h 8956193"/>
              <a:gd name="connsiteX62" fmla="*/ 1087537 w 8928772"/>
              <a:gd name="connsiteY62" fmla="*/ 8572356 h 8956193"/>
              <a:gd name="connsiteX63" fmla="*/ 1507930 w 8928772"/>
              <a:gd name="connsiteY63" fmla="*/ 8444410 h 8956193"/>
              <a:gd name="connsiteX64" fmla="*/ 1910044 w 8928772"/>
              <a:gd name="connsiteY64" fmla="*/ 8334743 h 8956193"/>
              <a:gd name="connsiteX65" fmla="*/ 2769107 w 8928772"/>
              <a:gd name="connsiteY65" fmla="*/ 8151964 h 8956193"/>
              <a:gd name="connsiteX66" fmla="*/ 2732551 w 8928772"/>
              <a:gd name="connsiteY66" fmla="*/ 8188519 h 8956193"/>
              <a:gd name="connsiteX67" fmla="*/ 2695996 w 8928772"/>
              <a:gd name="connsiteY67" fmla="*/ 8225075 h 8956193"/>
              <a:gd name="connsiteX68" fmla="*/ 2568050 w 8928772"/>
              <a:gd name="connsiteY68" fmla="*/ 8261631 h 8956193"/>
              <a:gd name="connsiteX69" fmla="*/ 2421826 w 8928772"/>
              <a:gd name="connsiteY69" fmla="*/ 8298187 h 8956193"/>
              <a:gd name="connsiteX70" fmla="*/ 2366993 w 8928772"/>
              <a:gd name="connsiteY70" fmla="*/ 8316465 h 8956193"/>
              <a:gd name="connsiteX71" fmla="*/ 2312159 w 8928772"/>
              <a:gd name="connsiteY71" fmla="*/ 8353021 h 8956193"/>
              <a:gd name="connsiteX72" fmla="*/ 2622884 w 8928772"/>
              <a:gd name="connsiteY72" fmla="*/ 8334743 h 8956193"/>
              <a:gd name="connsiteX73" fmla="*/ 2915331 w 8928772"/>
              <a:gd name="connsiteY73" fmla="*/ 8298187 h 8956193"/>
              <a:gd name="connsiteX74" fmla="*/ 3207778 w 8928772"/>
              <a:gd name="connsiteY74" fmla="*/ 8243353 h 8956193"/>
              <a:gd name="connsiteX75" fmla="*/ 3518503 w 8928772"/>
              <a:gd name="connsiteY75" fmla="*/ 8170242 h 8956193"/>
              <a:gd name="connsiteX76" fmla="*/ 3098110 w 8928772"/>
              <a:gd name="connsiteY76" fmla="*/ 8279909 h 8956193"/>
              <a:gd name="connsiteX77" fmla="*/ 2695996 w 8928772"/>
              <a:gd name="connsiteY77" fmla="*/ 8371299 h 8956193"/>
              <a:gd name="connsiteX78" fmla="*/ 3226056 w 8928772"/>
              <a:gd name="connsiteY78" fmla="*/ 8261631 h 8956193"/>
              <a:gd name="connsiteX79" fmla="*/ 3774394 w 8928772"/>
              <a:gd name="connsiteY79" fmla="*/ 8115408 h 8956193"/>
              <a:gd name="connsiteX80" fmla="*/ 4322732 w 8928772"/>
              <a:gd name="connsiteY80" fmla="*/ 7950906 h 8956193"/>
              <a:gd name="connsiteX81" fmla="*/ 4871070 w 8928772"/>
              <a:gd name="connsiteY81" fmla="*/ 7749849 h 8956193"/>
              <a:gd name="connsiteX82" fmla="*/ 4980737 w 8928772"/>
              <a:gd name="connsiteY82" fmla="*/ 7731571 h 8956193"/>
              <a:gd name="connsiteX83" fmla="*/ 5090405 w 8928772"/>
              <a:gd name="connsiteY83" fmla="*/ 7731571 h 8956193"/>
              <a:gd name="connsiteX84" fmla="*/ 5328019 w 8928772"/>
              <a:gd name="connsiteY84" fmla="*/ 7713293 h 8956193"/>
              <a:gd name="connsiteX85" fmla="*/ 5455964 w 8928772"/>
              <a:gd name="connsiteY85" fmla="*/ 7713293 h 8956193"/>
              <a:gd name="connsiteX86" fmla="*/ 5583909 w 8928772"/>
              <a:gd name="connsiteY86" fmla="*/ 7676737 h 8956193"/>
              <a:gd name="connsiteX87" fmla="*/ 5693577 w 8928772"/>
              <a:gd name="connsiteY87" fmla="*/ 7603625 h 8956193"/>
              <a:gd name="connsiteX88" fmla="*/ 5821523 w 8928772"/>
              <a:gd name="connsiteY88" fmla="*/ 7493957 h 8956193"/>
              <a:gd name="connsiteX89" fmla="*/ 5437686 w 8928772"/>
              <a:gd name="connsiteY89" fmla="*/ 7603625 h 8956193"/>
              <a:gd name="connsiteX90" fmla="*/ 5053849 w 8928772"/>
              <a:gd name="connsiteY90" fmla="*/ 7695015 h 8956193"/>
              <a:gd name="connsiteX91" fmla="*/ 4267898 w 8928772"/>
              <a:gd name="connsiteY91" fmla="*/ 7859516 h 8956193"/>
              <a:gd name="connsiteX92" fmla="*/ 3518503 w 8928772"/>
              <a:gd name="connsiteY92" fmla="*/ 8005740 h 8956193"/>
              <a:gd name="connsiteX93" fmla="*/ 2769107 w 8928772"/>
              <a:gd name="connsiteY93" fmla="*/ 8151964 h 8956193"/>
              <a:gd name="connsiteX94" fmla="*/ 2440104 w 8928772"/>
              <a:gd name="connsiteY94" fmla="*/ 8206797 h 8956193"/>
              <a:gd name="connsiteX95" fmla="*/ 2111102 w 8928772"/>
              <a:gd name="connsiteY95" fmla="*/ 8279909 h 8956193"/>
              <a:gd name="connsiteX96" fmla="*/ 1489652 w 8928772"/>
              <a:gd name="connsiteY96" fmla="*/ 8371299 h 8956193"/>
              <a:gd name="connsiteX97" fmla="*/ 1672431 w 8928772"/>
              <a:gd name="connsiteY97" fmla="*/ 8316465 h 8956193"/>
              <a:gd name="connsiteX98" fmla="*/ 1873488 w 8928772"/>
              <a:gd name="connsiteY98" fmla="*/ 8298187 h 8956193"/>
              <a:gd name="connsiteX99" fmla="*/ 1398262 w 8928772"/>
              <a:gd name="connsiteY99" fmla="*/ 8316465 h 8956193"/>
              <a:gd name="connsiteX100" fmla="*/ 932175 w 8928772"/>
              <a:gd name="connsiteY100" fmla="*/ 8353021 h 8956193"/>
              <a:gd name="connsiteX101" fmla="*/ 0 w 8928772"/>
              <a:gd name="connsiteY101" fmla="*/ 8407855 h 8956193"/>
              <a:gd name="connsiteX102" fmla="*/ 658005 w 8928772"/>
              <a:gd name="connsiteY102" fmla="*/ 8243353 h 8956193"/>
              <a:gd name="connsiteX103" fmla="*/ 1306872 w 8928772"/>
              <a:gd name="connsiteY103" fmla="*/ 8097130 h 8956193"/>
              <a:gd name="connsiteX104" fmla="*/ 2659440 w 8928772"/>
              <a:gd name="connsiteY104" fmla="*/ 7841238 h 8956193"/>
              <a:gd name="connsiteX105" fmla="*/ 3354001 w 8928772"/>
              <a:gd name="connsiteY105" fmla="*/ 7695015 h 8956193"/>
              <a:gd name="connsiteX106" fmla="*/ 4030285 w 8928772"/>
              <a:gd name="connsiteY106" fmla="*/ 7530513 h 8956193"/>
              <a:gd name="connsiteX107" fmla="*/ 4359288 w 8928772"/>
              <a:gd name="connsiteY107" fmla="*/ 7420846 h 8956193"/>
              <a:gd name="connsiteX108" fmla="*/ 4688290 w 8928772"/>
              <a:gd name="connsiteY108" fmla="*/ 7311178 h 8956193"/>
              <a:gd name="connsiteX109" fmla="*/ 5017293 w 8928772"/>
              <a:gd name="connsiteY109" fmla="*/ 7183232 h 8956193"/>
              <a:gd name="connsiteX110" fmla="*/ 5328019 w 8928772"/>
              <a:gd name="connsiteY110" fmla="*/ 7055287 h 8956193"/>
              <a:gd name="connsiteX111" fmla="*/ 5126961 w 8928772"/>
              <a:gd name="connsiteY111" fmla="*/ 7091843 h 8956193"/>
              <a:gd name="connsiteX112" fmla="*/ 4925904 w 8928772"/>
              <a:gd name="connsiteY112" fmla="*/ 7146677 h 8956193"/>
              <a:gd name="connsiteX113" fmla="*/ 4523789 w 8928772"/>
              <a:gd name="connsiteY113" fmla="*/ 7292900 h 8956193"/>
              <a:gd name="connsiteX114" fmla="*/ 4322732 w 8928772"/>
              <a:gd name="connsiteY114" fmla="*/ 7347734 h 8956193"/>
              <a:gd name="connsiteX115" fmla="*/ 4121675 w 8928772"/>
              <a:gd name="connsiteY115" fmla="*/ 7402568 h 8956193"/>
              <a:gd name="connsiteX116" fmla="*/ 3938895 w 8928772"/>
              <a:gd name="connsiteY116" fmla="*/ 7439124 h 8956193"/>
              <a:gd name="connsiteX117" fmla="*/ 3756116 w 8928772"/>
              <a:gd name="connsiteY117" fmla="*/ 7420846 h 8956193"/>
              <a:gd name="connsiteX118" fmla="*/ 4341010 w 8928772"/>
              <a:gd name="connsiteY118" fmla="*/ 7256344 h 8956193"/>
              <a:gd name="connsiteX119" fmla="*/ 4944182 w 8928772"/>
              <a:gd name="connsiteY119" fmla="*/ 7091843 h 8956193"/>
              <a:gd name="connsiteX120" fmla="*/ 5529076 w 8928772"/>
              <a:gd name="connsiteY120" fmla="*/ 6872507 h 8956193"/>
              <a:gd name="connsiteX121" fmla="*/ 6132247 w 8928772"/>
              <a:gd name="connsiteY121" fmla="*/ 6634894 h 8956193"/>
              <a:gd name="connsiteX122" fmla="*/ 5967747 w 8928772"/>
              <a:gd name="connsiteY122" fmla="*/ 6762840 h 8956193"/>
              <a:gd name="connsiteX123" fmla="*/ 6168803 w 8928772"/>
              <a:gd name="connsiteY123" fmla="*/ 6708006 h 8956193"/>
              <a:gd name="connsiteX124" fmla="*/ 6369861 w 8928772"/>
              <a:gd name="connsiteY124" fmla="*/ 6616616 h 8956193"/>
              <a:gd name="connsiteX125" fmla="*/ 6552640 w 8928772"/>
              <a:gd name="connsiteY125" fmla="*/ 6525226 h 8956193"/>
              <a:gd name="connsiteX126" fmla="*/ 6735419 w 8928772"/>
              <a:gd name="connsiteY126" fmla="*/ 6415559 h 8956193"/>
              <a:gd name="connsiteX127" fmla="*/ 7100979 w 8928772"/>
              <a:gd name="connsiteY127" fmla="*/ 6177945 h 8956193"/>
              <a:gd name="connsiteX128" fmla="*/ 7448259 w 8928772"/>
              <a:gd name="connsiteY128" fmla="*/ 5922054 h 8956193"/>
              <a:gd name="connsiteX129" fmla="*/ 7119257 w 8928772"/>
              <a:gd name="connsiteY129" fmla="*/ 6141389 h 8956193"/>
              <a:gd name="connsiteX130" fmla="*/ 6790253 w 8928772"/>
              <a:gd name="connsiteY130" fmla="*/ 6324169 h 8956193"/>
              <a:gd name="connsiteX131" fmla="*/ 6461251 w 8928772"/>
              <a:gd name="connsiteY131" fmla="*/ 6488670 h 8956193"/>
              <a:gd name="connsiteX132" fmla="*/ 6132247 w 8928772"/>
              <a:gd name="connsiteY132" fmla="*/ 6634894 h 8956193"/>
              <a:gd name="connsiteX133" fmla="*/ 6424695 w 8928772"/>
              <a:gd name="connsiteY133" fmla="*/ 6452115 h 8956193"/>
              <a:gd name="connsiteX134" fmla="*/ 6771975 w 8928772"/>
              <a:gd name="connsiteY134" fmla="*/ 6269335 h 8956193"/>
              <a:gd name="connsiteX135" fmla="*/ 6644030 w 8928772"/>
              <a:gd name="connsiteY135" fmla="*/ 6305891 h 8956193"/>
              <a:gd name="connsiteX136" fmla="*/ 6497807 w 8928772"/>
              <a:gd name="connsiteY136" fmla="*/ 6342447 h 8956193"/>
              <a:gd name="connsiteX137" fmla="*/ 6187081 w 8928772"/>
              <a:gd name="connsiteY137" fmla="*/ 6452115 h 8956193"/>
              <a:gd name="connsiteX138" fmla="*/ 5821523 w 8928772"/>
              <a:gd name="connsiteY138" fmla="*/ 6616616 h 8956193"/>
              <a:gd name="connsiteX139" fmla="*/ 5419408 w 8928772"/>
              <a:gd name="connsiteY139" fmla="*/ 6781118 h 8956193"/>
              <a:gd name="connsiteX140" fmla="*/ 5711855 w 8928772"/>
              <a:gd name="connsiteY140" fmla="*/ 6634894 h 8956193"/>
              <a:gd name="connsiteX141" fmla="*/ 5986024 w 8928772"/>
              <a:gd name="connsiteY141" fmla="*/ 6488670 h 8956193"/>
              <a:gd name="connsiteX142" fmla="*/ 6241915 w 8928772"/>
              <a:gd name="connsiteY142" fmla="*/ 6305891 h 8956193"/>
              <a:gd name="connsiteX143" fmla="*/ 6479529 w 8928772"/>
              <a:gd name="connsiteY143" fmla="*/ 6123111 h 8956193"/>
              <a:gd name="connsiteX144" fmla="*/ 5675299 w 8928772"/>
              <a:gd name="connsiteY144" fmla="*/ 6470392 h 8956193"/>
              <a:gd name="connsiteX145" fmla="*/ 5273185 w 8928772"/>
              <a:gd name="connsiteY145" fmla="*/ 6616616 h 8956193"/>
              <a:gd name="connsiteX146" fmla="*/ 4852792 w 8928772"/>
              <a:gd name="connsiteY146" fmla="*/ 6744562 h 8956193"/>
              <a:gd name="connsiteX147" fmla="*/ 5291463 w 8928772"/>
              <a:gd name="connsiteY147" fmla="*/ 6561782 h 8956193"/>
              <a:gd name="connsiteX148" fmla="*/ 5711855 w 8928772"/>
              <a:gd name="connsiteY148" fmla="*/ 6360725 h 8956193"/>
              <a:gd name="connsiteX149" fmla="*/ 6077414 w 8928772"/>
              <a:gd name="connsiteY149" fmla="*/ 6214501 h 8956193"/>
              <a:gd name="connsiteX150" fmla="*/ 6442973 w 8928772"/>
              <a:gd name="connsiteY150" fmla="*/ 6031721 h 8956193"/>
              <a:gd name="connsiteX151" fmla="*/ 6790253 w 8928772"/>
              <a:gd name="connsiteY151" fmla="*/ 5830664 h 8956193"/>
              <a:gd name="connsiteX152" fmla="*/ 7137534 w 8928772"/>
              <a:gd name="connsiteY152" fmla="*/ 5611328 h 8956193"/>
              <a:gd name="connsiteX153" fmla="*/ 7082701 w 8928772"/>
              <a:gd name="connsiteY153" fmla="*/ 5666162 h 8956193"/>
              <a:gd name="connsiteX154" fmla="*/ 7174090 w 8928772"/>
              <a:gd name="connsiteY154" fmla="*/ 5574773 h 8956193"/>
              <a:gd name="connsiteX155" fmla="*/ 7429981 w 8928772"/>
              <a:gd name="connsiteY155" fmla="*/ 5373715 h 8956193"/>
              <a:gd name="connsiteX156" fmla="*/ 7667595 w 8928772"/>
              <a:gd name="connsiteY156" fmla="*/ 5136102 h 8956193"/>
              <a:gd name="connsiteX157" fmla="*/ 7777262 w 8928772"/>
              <a:gd name="connsiteY157" fmla="*/ 5026434 h 8956193"/>
              <a:gd name="connsiteX158" fmla="*/ 7850373 w 8928772"/>
              <a:gd name="connsiteY158" fmla="*/ 4898489 h 8956193"/>
              <a:gd name="connsiteX159" fmla="*/ 7905207 w 8928772"/>
              <a:gd name="connsiteY159" fmla="*/ 4752265 h 8956193"/>
              <a:gd name="connsiteX160" fmla="*/ 7960041 w 8928772"/>
              <a:gd name="connsiteY160" fmla="*/ 4606041 h 8956193"/>
              <a:gd name="connsiteX161" fmla="*/ 8014875 w 8928772"/>
              <a:gd name="connsiteY161" fmla="*/ 4514652 h 8956193"/>
              <a:gd name="connsiteX162" fmla="*/ 8014875 w 8928772"/>
              <a:gd name="connsiteY162" fmla="*/ 4569485 h 8956193"/>
              <a:gd name="connsiteX163" fmla="*/ 8014875 w 8928772"/>
              <a:gd name="connsiteY163" fmla="*/ 4587763 h 8956193"/>
              <a:gd name="connsiteX164" fmla="*/ 8033153 w 8928772"/>
              <a:gd name="connsiteY164" fmla="*/ 4587763 h 8956193"/>
              <a:gd name="connsiteX165" fmla="*/ 8087987 w 8928772"/>
              <a:gd name="connsiteY165" fmla="*/ 4532930 h 8956193"/>
              <a:gd name="connsiteX166" fmla="*/ 8197655 w 8928772"/>
              <a:gd name="connsiteY166" fmla="*/ 4350151 h 8956193"/>
              <a:gd name="connsiteX167" fmla="*/ 8270767 w 8928772"/>
              <a:gd name="connsiteY167" fmla="*/ 4167372 h 8956193"/>
              <a:gd name="connsiteX168" fmla="*/ 8325600 w 8928772"/>
              <a:gd name="connsiteY168" fmla="*/ 3948036 h 8956193"/>
              <a:gd name="connsiteX169" fmla="*/ 8362156 w 8928772"/>
              <a:gd name="connsiteY169" fmla="*/ 3746979 h 8956193"/>
              <a:gd name="connsiteX170" fmla="*/ 8362156 w 8928772"/>
              <a:gd name="connsiteY170" fmla="*/ 3509365 h 8956193"/>
              <a:gd name="connsiteX171" fmla="*/ 8362156 w 8928772"/>
              <a:gd name="connsiteY171" fmla="*/ 3290030 h 8956193"/>
              <a:gd name="connsiteX172" fmla="*/ 8325600 w 8928772"/>
              <a:gd name="connsiteY172" fmla="*/ 2814804 h 8956193"/>
              <a:gd name="connsiteX173" fmla="*/ 8289044 w 8928772"/>
              <a:gd name="connsiteY173" fmla="*/ 2668580 h 8956193"/>
              <a:gd name="connsiteX174" fmla="*/ 8215933 w 8928772"/>
              <a:gd name="connsiteY174" fmla="*/ 2522356 h 8956193"/>
              <a:gd name="connsiteX175" fmla="*/ 8124543 w 8928772"/>
              <a:gd name="connsiteY175" fmla="*/ 2376133 h 8956193"/>
              <a:gd name="connsiteX176" fmla="*/ 7996597 w 8928772"/>
              <a:gd name="connsiteY176" fmla="*/ 2248187 h 8956193"/>
              <a:gd name="connsiteX177" fmla="*/ 7960041 w 8928772"/>
              <a:gd name="connsiteY177" fmla="*/ 2175075 h 8956193"/>
              <a:gd name="connsiteX178" fmla="*/ 7905207 w 8928772"/>
              <a:gd name="connsiteY178" fmla="*/ 2156797 h 8956193"/>
              <a:gd name="connsiteX179" fmla="*/ 7886929 w 8928772"/>
              <a:gd name="connsiteY179" fmla="*/ 2138519 h 8956193"/>
              <a:gd name="connsiteX180" fmla="*/ 7886929 w 8928772"/>
              <a:gd name="connsiteY180" fmla="*/ 2138519 h 8956193"/>
              <a:gd name="connsiteX181" fmla="*/ 7795540 w 8928772"/>
              <a:gd name="connsiteY181" fmla="*/ 2047130 h 8956193"/>
              <a:gd name="connsiteX182" fmla="*/ 7649317 w 8928772"/>
              <a:gd name="connsiteY182" fmla="*/ 1919184 h 8956193"/>
              <a:gd name="connsiteX183" fmla="*/ 7503093 w 8928772"/>
              <a:gd name="connsiteY183" fmla="*/ 1827794 h 8956193"/>
              <a:gd name="connsiteX184" fmla="*/ 7795540 w 8928772"/>
              <a:gd name="connsiteY184" fmla="*/ 2047130 h 8956193"/>
              <a:gd name="connsiteX185" fmla="*/ 7886929 w 8928772"/>
              <a:gd name="connsiteY185" fmla="*/ 2138519 h 8956193"/>
              <a:gd name="connsiteX186" fmla="*/ 7832096 w 8928772"/>
              <a:gd name="connsiteY186" fmla="*/ 2138519 h 8956193"/>
              <a:gd name="connsiteX187" fmla="*/ 7795540 w 8928772"/>
              <a:gd name="connsiteY187" fmla="*/ 2120241 h 8956193"/>
              <a:gd name="connsiteX188" fmla="*/ 7758984 w 8928772"/>
              <a:gd name="connsiteY188" fmla="*/ 2083686 h 8956193"/>
              <a:gd name="connsiteX189" fmla="*/ 7868651 w 8928772"/>
              <a:gd name="connsiteY189" fmla="*/ 2211631 h 8956193"/>
              <a:gd name="connsiteX190" fmla="*/ 7960041 w 8928772"/>
              <a:gd name="connsiteY190" fmla="*/ 2339577 h 8956193"/>
              <a:gd name="connsiteX191" fmla="*/ 8051431 w 8928772"/>
              <a:gd name="connsiteY191" fmla="*/ 2485800 h 8956193"/>
              <a:gd name="connsiteX192" fmla="*/ 8124543 w 8928772"/>
              <a:gd name="connsiteY192" fmla="*/ 2632024 h 8956193"/>
              <a:gd name="connsiteX193" fmla="*/ 8179377 w 8928772"/>
              <a:gd name="connsiteY193" fmla="*/ 2778248 h 8956193"/>
              <a:gd name="connsiteX194" fmla="*/ 8234211 w 8928772"/>
              <a:gd name="connsiteY194" fmla="*/ 2924471 h 8956193"/>
              <a:gd name="connsiteX195" fmla="*/ 8252489 w 8928772"/>
              <a:gd name="connsiteY195" fmla="*/ 3088973 h 8956193"/>
              <a:gd name="connsiteX196" fmla="*/ 8270767 w 8928772"/>
              <a:gd name="connsiteY196" fmla="*/ 3253474 h 8956193"/>
              <a:gd name="connsiteX197" fmla="*/ 8289044 w 8928772"/>
              <a:gd name="connsiteY197" fmla="*/ 3417976 h 8956193"/>
              <a:gd name="connsiteX198" fmla="*/ 8270767 w 8928772"/>
              <a:gd name="connsiteY198" fmla="*/ 3582477 h 8956193"/>
              <a:gd name="connsiteX199" fmla="*/ 8270767 w 8928772"/>
              <a:gd name="connsiteY199" fmla="*/ 3746979 h 8956193"/>
              <a:gd name="connsiteX200" fmla="*/ 8234211 w 8928772"/>
              <a:gd name="connsiteY200" fmla="*/ 3911480 h 8956193"/>
              <a:gd name="connsiteX201" fmla="*/ 8197655 w 8928772"/>
              <a:gd name="connsiteY201" fmla="*/ 4075982 h 8956193"/>
              <a:gd name="connsiteX202" fmla="*/ 8142821 w 8928772"/>
              <a:gd name="connsiteY202" fmla="*/ 4222205 h 8956193"/>
              <a:gd name="connsiteX203" fmla="*/ 8087987 w 8928772"/>
              <a:gd name="connsiteY203" fmla="*/ 4386707 h 8956193"/>
              <a:gd name="connsiteX204" fmla="*/ 8014875 w 8928772"/>
              <a:gd name="connsiteY204" fmla="*/ 4514652 h 8956193"/>
              <a:gd name="connsiteX205" fmla="*/ 8014875 w 8928772"/>
              <a:gd name="connsiteY205" fmla="*/ 4350151 h 8956193"/>
              <a:gd name="connsiteX206" fmla="*/ 7996597 w 8928772"/>
              <a:gd name="connsiteY206" fmla="*/ 4478096 h 8956193"/>
              <a:gd name="connsiteX207" fmla="*/ 7960041 w 8928772"/>
              <a:gd name="connsiteY207" fmla="*/ 4606041 h 8956193"/>
              <a:gd name="connsiteX208" fmla="*/ 7850373 w 8928772"/>
              <a:gd name="connsiteY208" fmla="*/ 4788821 h 8956193"/>
              <a:gd name="connsiteX209" fmla="*/ 7722428 w 8928772"/>
              <a:gd name="connsiteY209" fmla="*/ 4953322 h 8956193"/>
              <a:gd name="connsiteX210" fmla="*/ 7466537 w 8928772"/>
              <a:gd name="connsiteY210" fmla="*/ 5264047 h 8956193"/>
              <a:gd name="connsiteX211" fmla="*/ 7521371 w 8928772"/>
              <a:gd name="connsiteY211" fmla="*/ 5172658 h 8956193"/>
              <a:gd name="connsiteX212" fmla="*/ 7557927 w 8928772"/>
              <a:gd name="connsiteY212" fmla="*/ 5062990 h 8956193"/>
              <a:gd name="connsiteX213" fmla="*/ 7356869 w 8928772"/>
              <a:gd name="connsiteY213" fmla="*/ 5264047 h 8956193"/>
              <a:gd name="connsiteX214" fmla="*/ 7137534 w 8928772"/>
              <a:gd name="connsiteY214" fmla="*/ 5446827 h 8956193"/>
              <a:gd name="connsiteX215" fmla="*/ 6918199 w 8928772"/>
              <a:gd name="connsiteY215" fmla="*/ 5629606 h 8956193"/>
              <a:gd name="connsiteX216" fmla="*/ 6680586 w 8928772"/>
              <a:gd name="connsiteY216" fmla="*/ 5794108 h 8956193"/>
              <a:gd name="connsiteX217" fmla="*/ 6205359 w 8928772"/>
              <a:gd name="connsiteY217" fmla="*/ 6086555 h 8956193"/>
              <a:gd name="connsiteX218" fmla="*/ 5711855 w 8928772"/>
              <a:gd name="connsiteY218" fmla="*/ 6360725 h 8956193"/>
              <a:gd name="connsiteX219" fmla="*/ 5218351 w 8928772"/>
              <a:gd name="connsiteY219" fmla="*/ 6543504 h 8956193"/>
              <a:gd name="connsiteX220" fmla="*/ 4706568 w 8928772"/>
              <a:gd name="connsiteY220" fmla="*/ 6689728 h 8956193"/>
              <a:gd name="connsiteX221" fmla="*/ 4213064 w 8928772"/>
              <a:gd name="connsiteY221" fmla="*/ 6817673 h 8956193"/>
              <a:gd name="connsiteX222" fmla="*/ 3701282 w 8928772"/>
              <a:gd name="connsiteY222" fmla="*/ 6927341 h 8956193"/>
              <a:gd name="connsiteX223" fmla="*/ 3993729 w 8928772"/>
              <a:gd name="connsiteY223" fmla="*/ 6909063 h 8956193"/>
              <a:gd name="connsiteX224" fmla="*/ 4286176 w 8928772"/>
              <a:gd name="connsiteY224" fmla="*/ 6872507 h 8956193"/>
              <a:gd name="connsiteX225" fmla="*/ 4560345 w 8928772"/>
              <a:gd name="connsiteY225" fmla="*/ 6817673 h 8956193"/>
              <a:gd name="connsiteX226" fmla="*/ 4852792 w 8928772"/>
              <a:gd name="connsiteY226" fmla="*/ 6744562 h 8956193"/>
              <a:gd name="connsiteX227" fmla="*/ 4487233 w 8928772"/>
              <a:gd name="connsiteY227" fmla="*/ 6872507 h 8956193"/>
              <a:gd name="connsiteX228" fmla="*/ 4103397 w 8928772"/>
              <a:gd name="connsiteY228" fmla="*/ 7000453 h 8956193"/>
              <a:gd name="connsiteX229" fmla="*/ 3719560 w 8928772"/>
              <a:gd name="connsiteY229" fmla="*/ 7110121 h 8956193"/>
              <a:gd name="connsiteX230" fmla="*/ 3335723 w 8928772"/>
              <a:gd name="connsiteY230" fmla="*/ 7219788 h 8956193"/>
              <a:gd name="connsiteX231" fmla="*/ 2951887 w 8928772"/>
              <a:gd name="connsiteY231" fmla="*/ 7311178 h 8956193"/>
              <a:gd name="connsiteX232" fmla="*/ 2568050 w 8928772"/>
              <a:gd name="connsiteY232" fmla="*/ 7366012 h 8956193"/>
              <a:gd name="connsiteX233" fmla="*/ 2165935 w 8928772"/>
              <a:gd name="connsiteY233" fmla="*/ 7420846 h 8956193"/>
              <a:gd name="connsiteX234" fmla="*/ 1782099 w 8928772"/>
              <a:gd name="connsiteY234" fmla="*/ 7475680 h 8956193"/>
              <a:gd name="connsiteX235" fmla="*/ 2056268 w 8928772"/>
              <a:gd name="connsiteY235" fmla="*/ 7256344 h 8956193"/>
              <a:gd name="connsiteX236" fmla="*/ 2184213 w 8928772"/>
              <a:gd name="connsiteY236" fmla="*/ 7164954 h 8956193"/>
              <a:gd name="connsiteX237" fmla="*/ 2194657 w 8928772"/>
              <a:gd name="connsiteY237" fmla="*/ 7154511 h 8956193"/>
              <a:gd name="connsiteX238" fmla="*/ 2037990 w 8928772"/>
              <a:gd name="connsiteY238" fmla="*/ 7201510 h 8956193"/>
              <a:gd name="connsiteX239" fmla="*/ 1957578 w 8928772"/>
              <a:gd name="connsiteY239" fmla="*/ 7223440 h 8956193"/>
              <a:gd name="connsiteX240" fmla="*/ 2194964 w 8928772"/>
              <a:gd name="connsiteY240" fmla="*/ 7154204 h 8956193"/>
              <a:gd name="connsiteX241" fmla="*/ 2239047 w 8928772"/>
              <a:gd name="connsiteY241" fmla="*/ 7110121 h 8956193"/>
              <a:gd name="connsiteX242" fmla="*/ 2275603 w 8928772"/>
              <a:gd name="connsiteY242" fmla="*/ 7037009 h 8956193"/>
              <a:gd name="connsiteX243" fmla="*/ 2257325 w 8928772"/>
              <a:gd name="connsiteY243" fmla="*/ 7018731 h 8956193"/>
              <a:gd name="connsiteX244" fmla="*/ 2220769 w 8928772"/>
              <a:gd name="connsiteY244" fmla="*/ 7018731 h 8956193"/>
              <a:gd name="connsiteX245" fmla="*/ 2111102 w 8928772"/>
              <a:gd name="connsiteY245" fmla="*/ 7000453 h 8956193"/>
              <a:gd name="connsiteX246" fmla="*/ 2056268 w 8928772"/>
              <a:gd name="connsiteY246" fmla="*/ 6982175 h 8956193"/>
              <a:gd name="connsiteX247" fmla="*/ 2056268 w 8928772"/>
              <a:gd name="connsiteY247" fmla="*/ 6963897 h 8956193"/>
              <a:gd name="connsiteX248" fmla="*/ 2111102 w 8928772"/>
              <a:gd name="connsiteY248" fmla="*/ 6945619 h 8956193"/>
              <a:gd name="connsiteX249" fmla="*/ 2348715 w 8928772"/>
              <a:gd name="connsiteY249" fmla="*/ 6835951 h 8956193"/>
              <a:gd name="connsiteX250" fmla="*/ 2568050 w 8928772"/>
              <a:gd name="connsiteY250" fmla="*/ 6762840 h 8956193"/>
              <a:gd name="connsiteX251" fmla="*/ 2970165 w 8928772"/>
              <a:gd name="connsiteY251" fmla="*/ 6634894 h 8956193"/>
              <a:gd name="connsiteX252" fmla="*/ 3134666 w 8928772"/>
              <a:gd name="connsiteY252" fmla="*/ 6561782 h 8956193"/>
              <a:gd name="connsiteX253" fmla="*/ 3262612 w 8928772"/>
              <a:gd name="connsiteY253" fmla="*/ 6470392 h 8956193"/>
              <a:gd name="connsiteX254" fmla="*/ 3335723 w 8928772"/>
              <a:gd name="connsiteY254" fmla="*/ 6433837 h 8956193"/>
              <a:gd name="connsiteX255" fmla="*/ 3372279 w 8928772"/>
              <a:gd name="connsiteY255" fmla="*/ 6360725 h 8956193"/>
              <a:gd name="connsiteX256" fmla="*/ 3427113 w 8928772"/>
              <a:gd name="connsiteY256" fmla="*/ 6305891 h 8956193"/>
              <a:gd name="connsiteX257" fmla="*/ 3463669 w 8928772"/>
              <a:gd name="connsiteY257" fmla="*/ 6214501 h 8956193"/>
              <a:gd name="connsiteX258" fmla="*/ 3463669 w 8928772"/>
              <a:gd name="connsiteY258" fmla="*/ 6196223 h 8956193"/>
              <a:gd name="connsiteX259" fmla="*/ 3427113 w 8928772"/>
              <a:gd name="connsiteY259" fmla="*/ 6177945 h 8956193"/>
              <a:gd name="connsiteX260" fmla="*/ 3354001 w 8928772"/>
              <a:gd name="connsiteY260" fmla="*/ 6123111 h 8956193"/>
              <a:gd name="connsiteX261" fmla="*/ 3098110 w 8928772"/>
              <a:gd name="connsiteY261" fmla="*/ 6013443 h 8956193"/>
              <a:gd name="connsiteX262" fmla="*/ 2970165 w 8928772"/>
              <a:gd name="connsiteY262" fmla="*/ 5958609 h 8956193"/>
              <a:gd name="connsiteX263" fmla="*/ 2878775 w 8928772"/>
              <a:gd name="connsiteY263" fmla="*/ 5903776 h 8956193"/>
              <a:gd name="connsiteX264" fmla="*/ 2860497 w 8928772"/>
              <a:gd name="connsiteY264" fmla="*/ 5867220 h 8956193"/>
              <a:gd name="connsiteX265" fmla="*/ 2842219 w 8928772"/>
              <a:gd name="connsiteY265" fmla="*/ 5848942 h 8956193"/>
              <a:gd name="connsiteX266" fmla="*/ 2842219 w 8928772"/>
              <a:gd name="connsiteY266" fmla="*/ 5812386 h 8956193"/>
              <a:gd name="connsiteX267" fmla="*/ 2878775 w 8928772"/>
              <a:gd name="connsiteY267" fmla="*/ 5794108 h 8956193"/>
              <a:gd name="connsiteX268" fmla="*/ 3774394 w 8928772"/>
              <a:gd name="connsiteY268" fmla="*/ 5465105 h 8956193"/>
              <a:gd name="connsiteX269" fmla="*/ 4103397 w 8928772"/>
              <a:gd name="connsiteY269" fmla="*/ 5373715 h 8956193"/>
              <a:gd name="connsiteX270" fmla="*/ 4121675 w 8928772"/>
              <a:gd name="connsiteY270" fmla="*/ 5355437 h 8956193"/>
              <a:gd name="connsiteX271" fmla="*/ 4139953 w 8928772"/>
              <a:gd name="connsiteY271" fmla="*/ 5318881 h 8956193"/>
              <a:gd name="connsiteX272" fmla="*/ 4670013 w 8928772"/>
              <a:gd name="connsiteY272" fmla="*/ 5117824 h 8956193"/>
              <a:gd name="connsiteX273" fmla="*/ 5053849 w 8928772"/>
              <a:gd name="connsiteY273" fmla="*/ 4971600 h 8956193"/>
              <a:gd name="connsiteX274" fmla="*/ 5273185 w 8928772"/>
              <a:gd name="connsiteY274" fmla="*/ 4898489 h 8956193"/>
              <a:gd name="connsiteX275" fmla="*/ 5328019 w 8928772"/>
              <a:gd name="connsiteY275" fmla="*/ 4898489 h 8956193"/>
              <a:gd name="connsiteX276" fmla="*/ 5401130 w 8928772"/>
              <a:gd name="connsiteY276" fmla="*/ 4935044 h 8956193"/>
              <a:gd name="connsiteX277" fmla="*/ 5492520 w 8928772"/>
              <a:gd name="connsiteY277" fmla="*/ 4807099 h 8956193"/>
              <a:gd name="connsiteX278" fmla="*/ 5748411 w 8928772"/>
              <a:gd name="connsiteY278" fmla="*/ 4697431 h 8956193"/>
              <a:gd name="connsiteX279" fmla="*/ 5986024 w 8928772"/>
              <a:gd name="connsiteY279" fmla="*/ 4551208 h 8956193"/>
              <a:gd name="connsiteX280" fmla="*/ 6150525 w 8928772"/>
              <a:gd name="connsiteY280" fmla="*/ 4514652 h 8956193"/>
              <a:gd name="connsiteX281" fmla="*/ 6296749 w 8928772"/>
              <a:gd name="connsiteY281" fmla="*/ 4459819 h 8956193"/>
              <a:gd name="connsiteX282" fmla="*/ 6260193 w 8928772"/>
              <a:gd name="connsiteY282" fmla="*/ 4441541 h 8956193"/>
              <a:gd name="connsiteX283" fmla="*/ 6241915 w 8928772"/>
              <a:gd name="connsiteY283" fmla="*/ 4404985 h 8956193"/>
              <a:gd name="connsiteX284" fmla="*/ 6479529 w 8928772"/>
              <a:gd name="connsiteY284" fmla="*/ 4222205 h 8956193"/>
              <a:gd name="connsiteX285" fmla="*/ 6662308 w 8928772"/>
              <a:gd name="connsiteY285" fmla="*/ 4021148 h 8956193"/>
              <a:gd name="connsiteX286" fmla="*/ 6771975 w 8928772"/>
              <a:gd name="connsiteY286" fmla="*/ 3984592 h 8956193"/>
              <a:gd name="connsiteX287" fmla="*/ 6881643 w 8928772"/>
              <a:gd name="connsiteY287" fmla="*/ 3948036 h 8956193"/>
              <a:gd name="connsiteX288" fmla="*/ 6863365 w 8928772"/>
              <a:gd name="connsiteY288" fmla="*/ 3856646 h 8956193"/>
              <a:gd name="connsiteX289" fmla="*/ 6859710 w 8928772"/>
              <a:gd name="connsiteY289" fmla="*/ 3842025 h 8956193"/>
              <a:gd name="connsiteX290" fmla="*/ 6845092 w 8928772"/>
              <a:gd name="connsiteY290" fmla="*/ 3856644 h 8956193"/>
              <a:gd name="connsiteX291" fmla="*/ 6845092 w 8928772"/>
              <a:gd name="connsiteY291" fmla="*/ 3893200 h 8956193"/>
              <a:gd name="connsiteX292" fmla="*/ 6753701 w 8928772"/>
              <a:gd name="connsiteY292" fmla="*/ 3856644 h 8956193"/>
              <a:gd name="connsiteX293" fmla="*/ 6850309 w 8928772"/>
              <a:gd name="connsiteY293" fmla="*/ 3760036 h 8956193"/>
              <a:gd name="connsiteX294" fmla="*/ 6881643 w 8928772"/>
              <a:gd name="connsiteY294" fmla="*/ 3619033 h 8956193"/>
              <a:gd name="connsiteX295" fmla="*/ 6899921 w 8928772"/>
              <a:gd name="connsiteY295" fmla="*/ 3472810 h 8956193"/>
              <a:gd name="connsiteX296" fmla="*/ 6899921 w 8928772"/>
              <a:gd name="connsiteY296" fmla="*/ 3381420 h 8956193"/>
              <a:gd name="connsiteX297" fmla="*/ 6881643 w 8928772"/>
              <a:gd name="connsiteY297" fmla="*/ 3290030 h 8956193"/>
              <a:gd name="connsiteX298" fmla="*/ 6863365 w 8928772"/>
              <a:gd name="connsiteY298" fmla="*/ 3235196 h 8956193"/>
              <a:gd name="connsiteX299" fmla="*/ 6790253 w 8928772"/>
              <a:gd name="connsiteY299" fmla="*/ 3125529 h 8956193"/>
              <a:gd name="connsiteX300" fmla="*/ 6808531 w 8928772"/>
              <a:gd name="connsiteY300" fmla="*/ 3034139 h 8956193"/>
              <a:gd name="connsiteX301" fmla="*/ 6753697 w 8928772"/>
              <a:gd name="connsiteY301" fmla="*/ 3015861 h 8956193"/>
              <a:gd name="connsiteX302" fmla="*/ 6698863 w 8928772"/>
              <a:gd name="connsiteY302" fmla="*/ 2997583 h 8956193"/>
              <a:gd name="connsiteX303" fmla="*/ 6479529 w 8928772"/>
              <a:gd name="connsiteY303" fmla="*/ 2668580 h 8956193"/>
              <a:gd name="connsiteX304" fmla="*/ 6406417 w 8928772"/>
              <a:gd name="connsiteY304" fmla="*/ 2668580 h 8956193"/>
              <a:gd name="connsiteX305" fmla="*/ 6369861 w 8928772"/>
              <a:gd name="connsiteY305" fmla="*/ 2668580 h 8956193"/>
              <a:gd name="connsiteX306" fmla="*/ 6333305 w 8928772"/>
              <a:gd name="connsiteY306" fmla="*/ 2668580 h 8956193"/>
              <a:gd name="connsiteX307" fmla="*/ 6205359 w 8928772"/>
              <a:gd name="connsiteY307" fmla="*/ 2577190 h 8956193"/>
              <a:gd name="connsiteX308" fmla="*/ 6059136 w 8928772"/>
              <a:gd name="connsiteY308" fmla="*/ 2504078 h 8956193"/>
              <a:gd name="connsiteX309" fmla="*/ 5748411 w 8928772"/>
              <a:gd name="connsiteY309" fmla="*/ 2303021 h 8956193"/>
              <a:gd name="connsiteX310" fmla="*/ 5474242 w 8928772"/>
              <a:gd name="connsiteY310" fmla="*/ 2138519 h 8956193"/>
              <a:gd name="connsiteX311" fmla="*/ 5181795 w 8928772"/>
              <a:gd name="connsiteY311" fmla="*/ 1992296 h 8956193"/>
              <a:gd name="connsiteX312" fmla="*/ 4889348 w 8928772"/>
              <a:gd name="connsiteY312" fmla="*/ 1846072 h 8956193"/>
              <a:gd name="connsiteX313" fmla="*/ 4596901 w 8928772"/>
              <a:gd name="connsiteY313" fmla="*/ 1699849 h 8956193"/>
              <a:gd name="connsiteX314" fmla="*/ 4596901 w 8928772"/>
              <a:gd name="connsiteY314" fmla="*/ 1663293 h 8956193"/>
              <a:gd name="connsiteX315" fmla="*/ 4596901 w 8928772"/>
              <a:gd name="connsiteY315" fmla="*/ 1608459 h 8956193"/>
              <a:gd name="connsiteX316" fmla="*/ 4542067 w 8928772"/>
              <a:gd name="connsiteY316" fmla="*/ 1608459 h 8956193"/>
              <a:gd name="connsiteX317" fmla="*/ 4487233 w 8928772"/>
              <a:gd name="connsiteY317" fmla="*/ 1608459 h 8956193"/>
              <a:gd name="connsiteX318" fmla="*/ 4432399 w 8928772"/>
              <a:gd name="connsiteY318" fmla="*/ 1590181 h 8956193"/>
              <a:gd name="connsiteX319" fmla="*/ 4377566 w 8928772"/>
              <a:gd name="connsiteY319" fmla="*/ 1590181 h 8956193"/>
              <a:gd name="connsiteX320" fmla="*/ 4395843 w 8928772"/>
              <a:gd name="connsiteY320" fmla="*/ 1571903 h 8956193"/>
              <a:gd name="connsiteX321" fmla="*/ 4395843 w 8928772"/>
              <a:gd name="connsiteY321" fmla="*/ 1553625 h 8956193"/>
              <a:gd name="connsiteX322" fmla="*/ 4286176 w 8928772"/>
              <a:gd name="connsiteY322" fmla="*/ 1553625 h 8956193"/>
              <a:gd name="connsiteX323" fmla="*/ 4194786 w 8928772"/>
              <a:gd name="connsiteY323" fmla="*/ 1517069 h 8956193"/>
              <a:gd name="connsiteX324" fmla="*/ 4121675 w 8928772"/>
              <a:gd name="connsiteY324" fmla="*/ 1480513 h 8956193"/>
              <a:gd name="connsiteX325" fmla="*/ 4012007 w 8928772"/>
              <a:gd name="connsiteY325" fmla="*/ 1425679 h 8956193"/>
              <a:gd name="connsiteX326" fmla="*/ 3957173 w 8928772"/>
              <a:gd name="connsiteY326" fmla="*/ 1443957 h 8956193"/>
              <a:gd name="connsiteX327" fmla="*/ 3902339 w 8928772"/>
              <a:gd name="connsiteY327" fmla="*/ 1462235 h 8956193"/>
              <a:gd name="connsiteX328" fmla="*/ 3847506 w 8928772"/>
              <a:gd name="connsiteY328" fmla="*/ 1443957 h 8956193"/>
              <a:gd name="connsiteX329" fmla="*/ 3774394 w 8928772"/>
              <a:gd name="connsiteY329" fmla="*/ 1389124 h 8956193"/>
              <a:gd name="connsiteX330" fmla="*/ 3719560 w 8928772"/>
              <a:gd name="connsiteY330" fmla="*/ 1352568 h 8956193"/>
              <a:gd name="connsiteX331" fmla="*/ 3646448 w 8928772"/>
              <a:gd name="connsiteY331" fmla="*/ 1334290 h 8956193"/>
              <a:gd name="connsiteX332" fmla="*/ 3573336 w 8928772"/>
              <a:gd name="connsiteY332" fmla="*/ 1334290 h 8956193"/>
              <a:gd name="connsiteX333" fmla="*/ 3445391 w 8928772"/>
              <a:gd name="connsiteY333" fmla="*/ 1334290 h 8956193"/>
              <a:gd name="connsiteX334" fmla="*/ 3335723 w 8928772"/>
              <a:gd name="connsiteY334" fmla="*/ 1352568 h 8956193"/>
              <a:gd name="connsiteX335" fmla="*/ 3116388 w 8928772"/>
              <a:gd name="connsiteY335" fmla="*/ 1352568 h 8956193"/>
              <a:gd name="connsiteX336" fmla="*/ 3006720 w 8928772"/>
              <a:gd name="connsiteY336" fmla="*/ 1370846 h 8956193"/>
              <a:gd name="connsiteX337" fmla="*/ 2915331 w 8928772"/>
              <a:gd name="connsiteY337" fmla="*/ 1389124 h 8956193"/>
              <a:gd name="connsiteX338" fmla="*/ 2842219 w 8928772"/>
              <a:gd name="connsiteY338" fmla="*/ 1407402 h 8956193"/>
              <a:gd name="connsiteX339" fmla="*/ 2787385 w 8928772"/>
              <a:gd name="connsiteY339" fmla="*/ 1443957 h 8956193"/>
              <a:gd name="connsiteX340" fmla="*/ 2787385 w 8928772"/>
              <a:gd name="connsiteY340" fmla="*/ 1389124 h 8956193"/>
              <a:gd name="connsiteX341" fmla="*/ 2805663 w 8928772"/>
              <a:gd name="connsiteY341" fmla="*/ 1334290 h 8956193"/>
              <a:gd name="connsiteX342" fmla="*/ 2823941 w 8928772"/>
              <a:gd name="connsiteY342" fmla="*/ 1279456 h 8956193"/>
              <a:gd name="connsiteX343" fmla="*/ 2860497 w 8928772"/>
              <a:gd name="connsiteY343" fmla="*/ 1242900 h 8956193"/>
              <a:gd name="connsiteX344" fmla="*/ 2970165 w 8928772"/>
              <a:gd name="connsiteY344" fmla="*/ 1169788 h 8956193"/>
              <a:gd name="connsiteX345" fmla="*/ 3098110 w 8928772"/>
              <a:gd name="connsiteY345" fmla="*/ 1114954 h 8956193"/>
              <a:gd name="connsiteX346" fmla="*/ 3445391 w 8928772"/>
              <a:gd name="connsiteY346" fmla="*/ 1041843 h 8956193"/>
              <a:gd name="connsiteX347" fmla="*/ 3847506 w 8928772"/>
              <a:gd name="connsiteY347" fmla="*/ 968731 h 8956193"/>
              <a:gd name="connsiteX348" fmla="*/ 3609892 w 8928772"/>
              <a:gd name="connsiteY348" fmla="*/ 913897 h 8956193"/>
              <a:gd name="connsiteX349" fmla="*/ 3354001 w 8928772"/>
              <a:gd name="connsiteY349" fmla="*/ 895619 h 8956193"/>
              <a:gd name="connsiteX350" fmla="*/ 3116388 w 8928772"/>
              <a:gd name="connsiteY350" fmla="*/ 895619 h 8956193"/>
              <a:gd name="connsiteX351" fmla="*/ 2897053 w 8928772"/>
              <a:gd name="connsiteY351" fmla="*/ 950453 h 8956193"/>
              <a:gd name="connsiteX352" fmla="*/ 2787385 w 8928772"/>
              <a:gd name="connsiteY352" fmla="*/ 968731 h 8956193"/>
              <a:gd name="connsiteX353" fmla="*/ 2695996 w 8928772"/>
              <a:gd name="connsiteY353" fmla="*/ 1005287 h 8956193"/>
              <a:gd name="connsiteX354" fmla="*/ 2549772 w 8928772"/>
              <a:gd name="connsiteY354" fmla="*/ 1096677 h 8956193"/>
              <a:gd name="connsiteX355" fmla="*/ 2421826 w 8928772"/>
              <a:gd name="connsiteY355" fmla="*/ 1188066 h 8956193"/>
              <a:gd name="connsiteX356" fmla="*/ 2348715 w 8928772"/>
              <a:gd name="connsiteY356" fmla="*/ 1224622 h 8956193"/>
              <a:gd name="connsiteX357" fmla="*/ 2293881 w 8928772"/>
              <a:gd name="connsiteY357" fmla="*/ 1242900 h 8956193"/>
              <a:gd name="connsiteX358" fmla="*/ 2239047 w 8928772"/>
              <a:gd name="connsiteY358" fmla="*/ 1242900 h 8956193"/>
              <a:gd name="connsiteX359" fmla="*/ 2202491 w 8928772"/>
              <a:gd name="connsiteY359" fmla="*/ 1206344 h 8956193"/>
              <a:gd name="connsiteX360" fmla="*/ 2202491 w 8928772"/>
              <a:gd name="connsiteY360" fmla="*/ 1133232 h 8956193"/>
              <a:gd name="connsiteX361" fmla="*/ 2202491 w 8928772"/>
              <a:gd name="connsiteY361" fmla="*/ 1060121 h 8956193"/>
              <a:gd name="connsiteX362" fmla="*/ 2239047 w 8928772"/>
              <a:gd name="connsiteY362" fmla="*/ 968731 h 8956193"/>
              <a:gd name="connsiteX363" fmla="*/ 2312159 w 8928772"/>
              <a:gd name="connsiteY363" fmla="*/ 859063 h 8956193"/>
              <a:gd name="connsiteX364" fmla="*/ 2403549 w 8928772"/>
              <a:gd name="connsiteY364" fmla="*/ 749395 h 8956193"/>
              <a:gd name="connsiteX365" fmla="*/ 2531494 w 8928772"/>
              <a:gd name="connsiteY365" fmla="*/ 658006 h 8956193"/>
              <a:gd name="connsiteX366" fmla="*/ 2659440 w 8928772"/>
              <a:gd name="connsiteY366" fmla="*/ 584894 h 8956193"/>
              <a:gd name="connsiteX367" fmla="*/ 2805663 w 8928772"/>
              <a:gd name="connsiteY367" fmla="*/ 530060 h 8956193"/>
              <a:gd name="connsiteX368" fmla="*/ 2951887 w 8928772"/>
              <a:gd name="connsiteY368" fmla="*/ 493504 h 8956193"/>
              <a:gd name="connsiteX369" fmla="*/ 3098110 w 8928772"/>
              <a:gd name="connsiteY369" fmla="*/ 475226 h 8956193"/>
              <a:gd name="connsiteX370" fmla="*/ 3372279 w 8928772"/>
              <a:gd name="connsiteY370" fmla="*/ 456948 h 8956193"/>
              <a:gd name="connsiteX371" fmla="*/ 3609892 w 8928772"/>
              <a:gd name="connsiteY371" fmla="*/ 438670 h 8956193"/>
              <a:gd name="connsiteX372" fmla="*/ 3445391 w 8928772"/>
              <a:gd name="connsiteY372" fmla="*/ 383836 h 8956193"/>
              <a:gd name="connsiteX373" fmla="*/ 3573336 w 8928772"/>
              <a:gd name="connsiteY373" fmla="*/ 420393 h 8956193"/>
              <a:gd name="connsiteX374" fmla="*/ 3628170 w 8928772"/>
              <a:gd name="connsiteY374" fmla="*/ 420393 h 8956193"/>
              <a:gd name="connsiteX375" fmla="*/ 3664726 w 8928772"/>
              <a:gd name="connsiteY375" fmla="*/ 402115 h 8956193"/>
              <a:gd name="connsiteX376" fmla="*/ 3536781 w 8928772"/>
              <a:gd name="connsiteY376" fmla="*/ 365559 h 8956193"/>
              <a:gd name="connsiteX377" fmla="*/ 3372279 w 8928772"/>
              <a:gd name="connsiteY377" fmla="*/ 329003 h 8956193"/>
              <a:gd name="connsiteX378" fmla="*/ 3207778 w 8928772"/>
              <a:gd name="connsiteY378" fmla="*/ 274169 h 8956193"/>
              <a:gd name="connsiteX379" fmla="*/ 3098110 w 8928772"/>
              <a:gd name="connsiteY379" fmla="*/ 237613 h 8956193"/>
              <a:gd name="connsiteX380" fmla="*/ 3244334 w 8928772"/>
              <a:gd name="connsiteY380" fmla="*/ 127945 h 8956193"/>
              <a:gd name="connsiteX381" fmla="*/ 3152944 w 8928772"/>
              <a:gd name="connsiteY381" fmla="*/ 109667 h 8956193"/>
              <a:gd name="connsiteX382" fmla="*/ 3043276 w 8928772"/>
              <a:gd name="connsiteY382" fmla="*/ 91389 h 8956193"/>
              <a:gd name="connsiteX383" fmla="*/ 2915331 w 8928772"/>
              <a:gd name="connsiteY383" fmla="*/ 73111 h 8956193"/>
              <a:gd name="connsiteX384" fmla="*/ 2787385 w 8928772"/>
              <a:gd name="connsiteY384" fmla="*/ 91389 h 8956193"/>
              <a:gd name="connsiteX385" fmla="*/ 2641162 w 8928772"/>
              <a:gd name="connsiteY385" fmla="*/ 109667 h 8956193"/>
              <a:gd name="connsiteX386" fmla="*/ 2494938 w 8928772"/>
              <a:gd name="connsiteY386" fmla="*/ 146223 h 8956193"/>
              <a:gd name="connsiteX387" fmla="*/ 2330437 w 8928772"/>
              <a:gd name="connsiteY387" fmla="*/ 201057 h 8956193"/>
              <a:gd name="connsiteX388" fmla="*/ 2165935 w 8928772"/>
              <a:gd name="connsiteY388" fmla="*/ 292447 h 8956193"/>
              <a:gd name="connsiteX389" fmla="*/ 2001434 w 8928772"/>
              <a:gd name="connsiteY389" fmla="*/ 402115 h 8956193"/>
              <a:gd name="connsiteX390" fmla="*/ 1855210 w 8928772"/>
              <a:gd name="connsiteY390" fmla="*/ 548338 h 8956193"/>
              <a:gd name="connsiteX391" fmla="*/ 1727265 w 8928772"/>
              <a:gd name="connsiteY391" fmla="*/ 694562 h 8956193"/>
              <a:gd name="connsiteX392" fmla="*/ 1617597 w 8928772"/>
              <a:gd name="connsiteY392" fmla="*/ 877341 h 8956193"/>
              <a:gd name="connsiteX393" fmla="*/ 1526208 w 8928772"/>
              <a:gd name="connsiteY393" fmla="*/ 1041843 h 8956193"/>
              <a:gd name="connsiteX394" fmla="*/ 1453096 w 8928772"/>
              <a:gd name="connsiteY394" fmla="*/ 1206344 h 8956193"/>
              <a:gd name="connsiteX395" fmla="*/ 1361706 w 8928772"/>
              <a:gd name="connsiteY395" fmla="*/ 1498791 h 8956193"/>
              <a:gd name="connsiteX396" fmla="*/ 1398262 w 8928772"/>
              <a:gd name="connsiteY396" fmla="*/ 1334290 h 8956193"/>
              <a:gd name="connsiteX397" fmla="*/ 1453096 w 8928772"/>
              <a:gd name="connsiteY397" fmla="*/ 1169788 h 8956193"/>
              <a:gd name="connsiteX398" fmla="*/ 1526208 w 8928772"/>
              <a:gd name="connsiteY398" fmla="*/ 1005287 h 8956193"/>
              <a:gd name="connsiteX399" fmla="*/ 1617597 w 8928772"/>
              <a:gd name="connsiteY399" fmla="*/ 840785 h 8956193"/>
              <a:gd name="connsiteX400" fmla="*/ 1727265 w 8928772"/>
              <a:gd name="connsiteY400" fmla="*/ 676284 h 8956193"/>
              <a:gd name="connsiteX401" fmla="*/ 1855210 w 8928772"/>
              <a:gd name="connsiteY401" fmla="*/ 530060 h 8956193"/>
              <a:gd name="connsiteX402" fmla="*/ 1983156 w 8928772"/>
              <a:gd name="connsiteY402" fmla="*/ 383836 h 8956193"/>
              <a:gd name="connsiteX403" fmla="*/ 2147657 w 8928772"/>
              <a:gd name="connsiteY403" fmla="*/ 274169 h 8956193"/>
              <a:gd name="connsiteX404" fmla="*/ 2293881 w 8928772"/>
              <a:gd name="connsiteY404" fmla="*/ 201057 h 8956193"/>
              <a:gd name="connsiteX405" fmla="*/ 2458382 w 8928772"/>
              <a:gd name="connsiteY405" fmla="*/ 127945 h 8956193"/>
              <a:gd name="connsiteX406" fmla="*/ 2604606 w 8928772"/>
              <a:gd name="connsiteY406" fmla="*/ 73111 h 8956193"/>
              <a:gd name="connsiteX407" fmla="*/ 2732551 w 8928772"/>
              <a:gd name="connsiteY407" fmla="*/ 54834 h 8956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Lst>
            <a:rect l="l" t="t" r="r" b="b"/>
            <a:pathLst>
              <a:path w="8928772" h="8956193">
                <a:moveTo>
                  <a:pt x="1957578" y="7223440"/>
                </a:moveTo>
                <a:lnTo>
                  <a:pt x="1782101" y="7274620"/>
                </a:lnTo>
                <a:lnTo>
                  <a:pt x="1836934" y="7256343"/>
                </a:lnTo>
                <a:close/>
                <a:moveTo>
                  <a:pt x="3006720" y="0"/>
                </a:moveTo>
                <a:lnTo>
                  <a:pt x="3262612" y="0"/>
                </a:lnTo>
                <a:lnTo>
                  <a:pt x="3500225" y="0"/>
                </a:lnTo>
                <a:lnTo>
                  <a:pt x="3737838" y="18278"/>
                </a:lnTo>
                <a:lnTo>
                  <a:pt x="4194786" y="91389"/>
                </a:lnTo>
                <a:lnTo>
                  <a:pt x="4615179" y="182779"/>
                </a:lnTo>
                <a:lnTo>
                  <a:pt x="5053849" y="292447"/>
                </a:lnTo>
                <a:lnTo>
                  <a:pt x="5894635" y="566616"/>
                </a:lnTo>
                <a:lnTo>
                  <a:pt x="6315027" y="731117"/>
                </a:lnTo>
                <a:lnTo>
                  <a:pt x="6717141" y="913897"/>
                </a:lnTo>
                <a:lnTo>
                  <a:pt x="7119257" y="1114954"/>
                </a:lnTo>
                <a:lnTo>
                  <a:pt x="7521371" y="1370846"/>
                </a:lnTo>
                <a:lnTo>
                  <a:pt x="7704151" y="1498791"/>
                </a:lnTo>
                <a:lnTo>
                  <a:pt x="7886929" y="1663293"/>
                </a:lnTo>
                <a:lnTo>
                  <a:pt x="8069709" y="1827794"/>
                </a:lnTo>
                <a:lnTo>
                  <a:pt x="8252489" y="2010574"/>
                </a:lnTo>
                <a:lnTo>
                  <a:pt x="8343878" y="2120241"/>
                </a:lnTo>
                <a:lnTo>
                  <a:pt x="8435268" y="2229909"/>
                </a:lnTo>
                <a:lnTo>
                  <a:pt x="8526657" y="2376133"/>
                </a:lnTo>
                <a:lnTo>
                  <a:pt x="8618047" y="2522356"/>
                </a:lnTo>
                <a:lnTo>
                  <a:pt x="8745993" y="2833081"/>
                </a:lnTo>
                <a:lnTo>
                  <a:pt x="8800826" y="2979305"/>
                </a:lnTo>
                <a:lnTo>
                  <a:pt x="8837382" y="3107251"/>
                </a:lnTo>
                <a:lnTo>
                  <a:pt x="8892216" y="3399698"/>
                </a:lnTo>
                <a:lnTo>
                  <a:pt x="8928772" y="3710423"/>
                </a:lnTo>
                <a:lnTo>
                  <a:pt x="8910494" y="4021148"/>
                </a:lnTo>
                <a:lnTo>
                  <a:pt x="8892216" y="4331873"/>
                </a:lnTo>
                <a:lnTo>
                  <a:pt x="8819104" y="4624319"/>
                </a:lnTo>
                <a:lnTo>
                  <a:pt x="8727715" y="4916766"/>
                </a:lnTo>
                <a:lnTo>
                  <a:pt x="8636325" y="5190936"/>
                </a:lnTo>
                <a:lnTo>
                  <a:pt x="8508379" y="5446827"/>
                </a:lnTo>
                <a:lnTo>
                  <a:pt x="8362156" y="5702718"/>
                </a:lnTo>
                <a:lnTo>
                  <a:pt x="8215933" y="5940332"/>
                </a:lnTo>
                <a:lnTo>
                  <a:pt x="7923485" y="6360725"/>
                </a:lnTo>
                <a:lnTo>
                  <a:pt x="7832096" y="6452115"/>
                </a:lnTo>
                <a:lnTo>
                  <a:pt x="7740706" y="6543504"/>
                </a:lnTo>
                <a:lnTo>
                  <a:pt x="7466537" y="6726284"/>
                </a:lnTo>
                <a:lnTo>
                  <a:pt x="7174090" y="6909063"/>
                </a:lnTo>
                <a:lnTo>
                  <a:pt x="6899921" y="7055287"/>
                </a:lnTo>
                <a:lnTo>
                  <a:pt x="6442973" y="7329456"/>
                </a:lnTo>
                <a:lnTo>
                  <a:pt x="6004302" y="7585347"/>
                </a:lnTo>
                <a:lnTo>
                  <a:pt x="5108683" y="8078852"/>
                </a:lnTo>
                <a:lnTo>
                  <a:pt x="4633457" y="8261631"/>
                </a:lnTo>
                <a:lnTo>
                  <a:pt x="4139953" y="8426133"/>
                </a:lnTo>
                <a:lnTo>
                  <a:pt x="3646448" y="8554078"/>
                </a:lnTo>
                <a:lnTo>
                  <a:pt x="3152944" y="8645468"/>
                </a:lnTo>
                <a:lnTo>
                  <a:pt x="2641162" y="8736858"/>
                </a:lnTo>
                <a:lnTo>
                  <a:pt x="2147657" y="8809969"/>
                </a:lnTo>
                <a:lnTo>
                  <a:pt x="1105815" y="8956193"/>
                </a:lnTo>
                <a:lnTo>
                  <a:pt x="996147" y="8956193"/>
                </a:lnTo>
                <a:lnTo>
                  <a:pt x="895619" y="8937915"/>
                </a:lnTo>
                <a:lnTo>
                  <a:pt x="804229" y="8901359"/>
                </a:lnTo>
                <a:lnTo>
                  <a:pt x="749395" y="8846525"/>
                </a:lnTo>
                <a:lnTo>
                  <a:pt x="731117" y="8809969"/>
                </a:lnTo>
                <a:lnTo>
                  <a:pt x="731117" y="8791691"/>
                </a:lnTo>
                <a:lnTo>
                  <a:pt x="749395" y="8755136"/>
                </a:lnTo>
                <a:lnTo>
                  <a:pt x="785951" y="8718580"/>
                </a:lnTo>
                <a:lnTo>
                  <a:pt x="822507" y="8682024"/>
                </a:lnTo>
                <a:lnTo>
                  <a:pt x="895619" y="8645468"/>
                </a:lnTo>
                <a:lnTo>
                  <a:pt x="1087537" y="8572356"/>
                </a:lnTo>
                <a:lnTo>
                  <a:pt x="1507930" y="8444410"/>
                </a:lnTo>
                <a:lnTo>
                  <a:pt x="1910044" y="8334743"/>
                </a:lnTo>
                <a:lnTo>
                  <a:pt x="2769107" y="8151964"/>
                </a:lnTo>
                <a:lnTo>
                  <a:pt x="2732551" y="8188519"/>
                </a:lnTo>
                <a:lnTo>
                  <a:pt x="2695996" y="8225075"/>
                </a:lnTo>
                <a:lnTo>
                  <a:pt x="2568050" y="8261631"/>
                </a:lnTo>
                <a:lnTo>
                  <a:pt x="2421826" y="8298187"/>
                </a:lnTo>
                <a:lnTo>
                  <a:pt x="2366993" y="8316465"/>
                </a:lnTo>
                <a:lnTo>
                  <a:pt x="2312159" y="8353021"/>
                </a:lnTo>
                <a:lnTo>
                  <a:pt x="2622884" y="8334743"/>
                </a:lnTo>
                <a:lnTo>
                  <a:pt x="2915331" y="8298187"/>
                </a:lnTo>
                <a:lnTo>
                  <a:pt x="3207778" y="8243353"/>
                </a:lnTo>
                <a:lnTo>
                  <a:pt x="3518503" y="8170242"/>
                </a:lnTo>
                <a:lnTo>
                  <a:pt x="3098110" y="8279909"/>
                </a:lnTo>
                <a:lnTo>
                  <a:pt x="2695996" y="8371299"/>
                </a:lnTo>
                <a:lnTo>
                  <a:pt x="3226056" y="8261631"/>
                </a:lnTo>
                <a:lnTo>
                  <a:pt x="3774394" y="8115408"/>
                </a:lnTo>
                <a:lnTo>
                  <a:pt x="4322732" y="7950906"/>
                </a:lnTo>
                <a:lnTo>
                  <a:pt x="4871070" y="7749849"/>
                </a:lnTo>
                <a:lnTo>
                  <a:pt x="4980737" y="7731571"/>
                </a:lnTo>
                <a:lnTo>
                  <a:pt x="5090405" y="7731571"/>
                </a:lnTo>
                <a:lnTo>
                  <a:pt x="5328019" y="7713293"/>
                </a:lnTo>
                <a:lnTo>
                  <a:pt x="5455964" y="7713293"/>
                </a:lnTo>
                <a:lnTo>
                  <a:pt x="5583909" y="7676737"/>
                </a:lnTo>
                <a:lnTo>
                  <a:pt x="5693577" y="7603625"/>
                </a:lnTo>
                <a:lnTo>
                  <a:pt x="5821523" y="7493957"/>
                </a:lnTo>
                <a:lnTo>
                  <a:pt x="5437686" y="7603625"/>
                </a:lnTo>
                <a:lnTo>
                  <a:pt x="5053849" y="7695015"/>
                </a:lnTo>
                <a:lnTo>
                  <a:pt x="4267898" y="7859516"/>
                </a:lnTo>
                <a:lnTo>
                  <a:pt x="3518503" y="8005740"/>
                </a:lnTo>
                <a:lnTo>
                  <a:pt x="2769107" y="8151964"/>
                </a:lnTo>
                <a:lnTo>
                  <a:pt x="2440104" y="8206797"/>
                </a:lnTo>
                <a:lnTo>
                  <a:pt x="2111102" y="8279909"/>
                </a:lnTo>
                <a:lnTo>
                  <a:pt x="1489652" y="8371299"/>
                </a:lnTo>
                <a:lnTo>
                  <a:pt x="1672431" y="8316465"/>
                </a:lnTo>
                <a:lnTo>
                  <a:pt x="1873488" y="8298187"/>
                </a:lnTo>
                <a:lnTo>
                  <a:pt x="1398262" y="8316465"/>
                </a:lnTo>
                <a:lnTo>
                  <a:pt x="932175" y="8353021"/>
                </a:lnTo>
                <a:lnTo>
                  <a:pt x="0" y="8407855"/>
                </a:lnTo>
                <a:lnTo>
                  <a:pt x="658005" y="8243353"/>
                </a:lnTo>
                <a:lnTo>
                  <a:pt x="1306872" y="8097130"/>
                </a:lnTo>
                <a:lnTo>
                  <a:pt x="2659440" y="7841238"/>
                </a:lnTo>
                <a:lnTo>
                  <a:pt x="3354001" y="7695015"/>
                </a:lnTo>
                <a:lnTo>
                  <a:pt x="4030285" y="7530513"/>
                </a:lnTo>
                <a:lnTo>
                  <a:pt x="4359288" y="7420846"/>
                </a:lnTo>
                <a:lnTo>
                  <a:pt x="4688290" y="7311178"/>
                </a:lnTo>
                <a:lnTo>
                  <a:pt x="5017293" y="7183232"/>
                </a:lnTo>
                <a:lnTo>
                  <a:pt x="5328019" y="7055287"/>
                </a:lnTo>
                <a:lnTo>
                  <a:pt x="5126961" y="7091843"/>
                </a:lnTo>
                <a:lnTo>
                  <a:pt x="4925904" y="7146677"/>
                </a:lnTo>
                <a:lnTo>
                  <a:pt x="4523789" y="7292900"/>
                </a:lnTo>
                <a:lnTo>
                  <a:pt x="4322732" y="7347734"/>
                </a:lnTo>
                <a:lnTo>
                  <a:pt x="4121675" y="7402568"/>
                </a:lnTo>
                <a:lnTo>
                  <a:pt x="3938895" y="7439124"/>
                </a:lnTo>
                <a:lnTo>
                  <a:pt x="3756116" y="7420846"/>
                </a:lnTo>
                <a:lnTo>
                  <a:pt x="4341010" y="7256344"/>
                </a:lnTo>
                <a:lnTo>
                  <a:pt x="4944182" y="7091843"/>
                </a:lnTo>
                <a:lnTo>
                  <a:pt x="5529076" y="6872507"/>
                </a:lnTo>
                <a:lnTo>
                  <a:pt x="6132247" y="6634894"/>
                </a:lnTo>
                <a:lnTo>
                  <a:pt x="5967747" y="6762840"/>
                </a:lnTo>
                <a:lnTo>
                  <a:pt x="6168803" y="6708006"/>
                </a:lnTo>
                <a:lnTo>
                  <a:pt x="6369861" y="6616616"/>
                </a:lnTo>
                <a:lnTo>
                  <a:pt x="6552640" y="6525226"/>
                </a:lnTo>
                <a:lnTo>
                  <a:pt x="6735419" y="6415559"/>
                </a:lnTo>
                <a:lnTo>
                  <a:pt x="7100979" y="6177945"/>
                </a:lnTo>
                <a:lnTo>
                  <a:pt x="7448259" y="5922054"/>
                </a:lnTo>
                <a:lnTo>
                  <a:pt x="7119257" y="6141389"/>
                </a:lnTo>
                <a:lnTo>
                  <a:pt x="6790253" y="6324169"/>
                </a:lnTo>
                <a:lnTo>
                  <a:pt x="6461251" y="6488670"/>
                </a:lnTo>
                <a:lnTo>
                  <a:pt x="6132247" y="6634894"/>
                </a:lnTo>
                <a:lnTo>
                  <a:pt x="6424695" y="6452115"/>
                </a:lnTo>
                <a:lnTo>
                  <a:pt x="6771975" y="6269335"/>
                </a:lnTo>
                <a:lnTo>
                  <a:pt x="6644030" y="6305891"/>
                </a:lnTo>
                <a:lnTo>
                  <a:pt x="6497807" y="6342447"/>
                </a:lnTo>
                <a:lnTo>
                  <a:pt x="6187081" y="6452115"/>
                </a:lnTo>
                <a:lnTo>
                  <a:pt x="5821523" y="6616616"/>
                </a:lnTo>
                <a:lnTo>
                  <a:pt x="5419408" y="6781118"/>
                </a:lnTo>
                <a:lnTo>
                  <a:pt x="5711855" y="6634894"/>
                </a:lnTo>
                <a:lnTo>
                  <a:pt x="5986024" y="6488670"/>
                </a:lnTo>
                <a:lnTo>
                  <a:pt x="6241915" y="6305891"/>
                </a:lnTo>
                <a:lnTo>
                  <a:pt x="6479529" y="6123111"/>
                </a:lnTo>
                <a:lnTo>
                  <a:pt x="5675299" y="6470392"/>
                </a:lnTo>
                <a:lnTo>
                  <a:pt x="5273185" y="6616616"/>
                </a:lnTo>
                <a:lnTo>
                  <a:pt x="4852792" y="6744562"/>
                </a:lnTo>
                <a:lnTo>
                  <a:pt x="5291463" y="6561782"/>
                </a:lnTo>
                <a:lnTo>
                  <a:pt x="5711855" y="6360725"/>
                </a:lnTo>
                <a:lnTo>
                  <a:pt x="6077414" y="6214501"/>
                </a:lnTo>
                <a:lnTo>
                  <a:pt x="6442973" y="6031721"/>
                </a:lnTo>
                <a:lnTo>
                  <a:pt x="6790253" y="5830664"/>
                </a:lnTo>
                <a:lnTo>
                  <a:pt x="7137534" y="5611328"/>
                </a:lnTo>
                <a:lnTo>
                  <a:pt x="7082701" y="5666162"/>
                </a:lnTo>
                <a:lnTo>
                  <a:pt x="7174090" y="5574773"/>
                </a:lnTo>
                <a:lnTo>
                  <a:pt x="7429981" y="5373715"/>
                </a:lnTo>
                <a:lnTo>
                  <a:pt x="7667595" y="5136102"/>
                </a:lnTo>
                <a:lnTo>
                  <a:pt x="7777262" y="5026434"/>
                </a:lnTo>
                <a:lnTo>
                  <a:pt x="7850373" y="4898489"/>
                </a:lnTo>
                <a:lnTo>
                  <a:pt x="7905207" y="4752265"/>
                </a:lnTo>
                <a:lnTo>
                  <a:pt x="7960041" y="4606041"/>
                </a:lnTo>
                <a:lnTo>
                  <a:pt x="8014875" y="4514652"/>
                </a:lnTo>
                <a:lnTo>
                  <a:pt x="8014875" y="4569485"/>
                </a:lnTo>
                <a:lnTo>
                  <a:pt x="8014875" y="4587763"/>
                </a:lnTo>
                <a:lnTo>
                  <a:pt x="8033153" y="4587763"/>
                </a:lnTo>
                <a:lnTo>
                  <a:pt x="8087987" y="4532930"/>
                </a:lnTo>
                <a:lnTo>
                  <a:pt x="8197655" y="4350151"/>
                </a:lnTo>
                <a:lnTo>
                  <a:pt x="8270767" y="4167372"/>
                </a:lnTo>
                <a:lnTo>
                  <a:pt x="8325600" y="3948036"/>
                </a:lnTo>
                <a:lnTo>
                  <a:pt x="8362156" y="3746979"/>
                </a:lnTo>
                <a:lnTo>
                  <a:pt x="8362156" y="3509365"/>
                </a:lnTo>
                <a:lnTo>
                  <a:pt x="8362156" y="3290030"/>
                </a:lnTo>
                <a:lnTo>
                  <a:pt x="8325600" y="2814804"/>
                </a:lnTo>
                <a:lnTo>
                  <a:pt x="8289044" y="2668580"/>
                </a:lnTo>
                <a:lnTo>
                  <a:pt x="8215933" y="2522356"/>
                </a:lnTo>
                <a:lnTo>
                  <a:pt x="8124543" y="2376133"/>
                </a:lnTo>
                <a:lnTo>
                  <a:pt x="7996597" y="2248187"/>
                </a:lnTo>
                <a:lnTo>
                  <a:pt x="7960041" y="2175075"/>
                </a:lnTo>
                <a:lnTo>
                  <a:pt x="7905207" y="2156797"/>
                </a:lnTo>
                <a:lnTo>
                  <a:pt x="7886929" y="2138519"/>
                </a:lnTo>
                <a:lnTo>
                  <a:pt x="7886929" y="2138519"/>
                </a:lnTo>
                <a:lnTo>
                  <a:pt x="7795540" y="2047130"/>
                </a:lnTo>
                <a:lnTo>
                  <a:pt x="7649317" y="1919184"/>
                </a:lnTo>
                <a:lnTo>
                  <a:pt x="7503093" y="1827794"/>
                </a:lnTo>
                <a:lnTo>
                  <a:pt x="7795540" y="2047130"/>
                </a:lnTo>
                <a:lnTo>
                  <a:pt x="7886929" y="2138519"/>
                </a:lnTo>
                <a:lnTo>
                  <a:pt x="7832096" y="2138519"/>
                </a:lnTo>
                <a:lnTo>
                  <a:pt x="7795540" y="2120241"/>
                </a:lnTo>
                <a:lnTo>
                  <a:pt x="7758984" y="2083686"/>
                </a:lnTo>
                <a:lnTo>
                  <a:pt x="7868651" y="2211631"/>
                </a:lnTo>
                <a:lnTo>
                  <a:pt x="7960041" y="2339577"/>
                </a:lnTo>
                <a:lnTo>
                  <a:pt x="8051431" y="2485800"/>
                </a:lnTo>
                <a:lnTo>
                  <a:pt x="8124543" y="2632024"/>
                </a:lnTo>
                <a:lnTo>
                  <a:pt x="8179377" y="2778248"/>
                </a:lnTo>
                <a:lnTo>
                  <a:pt x="8234211" y="2924471"/>
                </a:lnTo>
                <a:lnTo>
                  <a:pt x="8252489" y="3088973"/>
                </a:lnTo>
                <a:lnTo>
                  <a:pt x="8270767" y="3253474"/>
                </a:lnTo>
                <a:lnTo>
                  <a:pt x="8289044" y="3417976"/>
                </a:lnTo>
                <a:lnTo>
                  <a:pt x="8270767" y="3582477"/>
                </a:lnTo>
                <a:lnTo>
                  <a:pt x="8270767" y="3746979"/>
                </a:lnTo>
                <a:lnTo>
                  <a:pt x="8234211" y="3911480"/>
                </a:lnTo>
                <a:lnTo>
                  <a:pt x="8197655" y="4075982"/>
                </a:lnTo>
                <a:lnTo>
                  <a:pt x="8142821" y="4222205"/>
                </a:lnTo>
                <a:lnTo>
                  <a:pt x="8087987" y="4386707"/>
                </a:lnTo>
                <a:lnTo>
                  <a:pt x="8014875" y="4514652"/>
                </a:lnTo>
                <a:lnTo>
                  <a:pt x="8014875" y="4350151"/>
                </a:lnTo>
                <a:lnTo>
                  <a:pt x="7996597" y="4478096"/>
                </a:lnTo>
                <a:lnTo>
                  <a:pt x="7960041" y="4606041"/>
                </a:lnTo>
                <a:lnTo>
                  <a:pt x="7850373" y="4788821"/>
                </a:lnTo>
                <a:lnTo>
                  <a:pt x="7722428" y="4953322"/>
                </a:lnTo>
                <a:lnTo>
                  <a:pt x="7466537" y="5264047"/>
                </a:lnTo>
                <a:lnTo>
                  <a:pt x="7521371" y="5172658"/>
                </a:lnTo>
                <a:lnTo>
                  <a:pt x="7557927" y="5062990"/>
                </a:lnTo>
                <a:lnTo>
                  <a:pt x="7356869" y="5264047"/>
                </a:lnTo>
                <a:lnTo>
                  <a:pt x="7137534" y="5446827"/>
                </a:lnTo>
                <a:lnTo>
                  <a:pt x="6918199" y="5629606"/>
                </a:lnTo>
                <a:lnTo>
                  <a:pt x="6680586" y="5794108"/>
                </a:lnTo>
                <a:lnTo>
                  <a:pt x="6205359" y="6086555"/>
                </a:lnTo>
                <a:lnTo>
                  <a:pt x="5711855" y="6360725"/>
                </a:lnTo>
                <a:lnTo>
                  <a:pt x="5218351" y="6543504"/>
                </a:lnTo>
                <a:lnTo>
                  <a:pt x="4706568" y="6689728"/>
                </a:lnTo>
                <a:lnTo>
                  <a:pt x="4213064" y="6817673"/>
                </a:lnTo>
                <a:lnTo>
                  <a:pt x="3701282" y="6927341"/>
                </a:lnTo>
                <a:lnTo>
                  <a:pt x="3993729" y="6909063"/>
                </a:lnTo>
                <a:lnTo>
                  <a:pt x="4286176" y="6872507"/>
                </a:lnTo>
                <a:lnTo>
                  <a:pt x="4560345" y="6817673"/>
                </a:lnTo>
                <a:lnTo>
                  <a:pt x="4852792" y="6744562"/>
                </a:lnTo>
                <a:lnTo>
                  <a:pt x="4487233" y="6872507"/>
                </a:lnTo>
                <a:lnTo>
                  <a:pt x="4103397" y="7000453"/>
                </a:lnTo>
                <a:lnTo>
                  <a:pt x="3719560" y="7110121"/>
                </a:lnTo>
                <a:lnTo>
                  <a:pt x="3335723" y="7219788"/>
                </a:lnTo>
                <a:lnTo>
                  <a:pt x="2951887" y="7311178"/>
                </a:lnTo>
                <a:lnTo>
                  <a:pt x="2568050" y="7366012"/>
                </a:lnTo>
                <a:lnTo>
                  <a:pt x="2165935" y="7420846"/>
                </a:lnTo>
                <a:lnTo>
                  <a:pt x="1782099" y="7475680"/>
                </a:lnTo>
                <a:lnTo>
                  <a:pt x="2056268" y="7256344"/>
                </a:lnTo>
                <a:lnTo>
                  <a:pt x="2184213" y="7164954"/>
                </a:lnTo>
                <a:lnTo>
                  <a:pt x="2194657" y="7154511"/>
                </a:lnTo>
                <a:lnTo>
                  <a:pt x="2037990" y="7201510"/>
                </a:lnTo>
                <a:lnTo>
                  <a:pt x="1957578" y="7223440"/>
                </a:lnTo>
                <a:lnTo>
                  <a:pt x="2194964" y="7154204"/>
                </a:lnTo>
                <a:lnTo>
                  <a:pt x="2239047" y="7110121"/>
                </a:lnTo>
                <a:lnTo>
                  <a:pt x="2275603" y="7037009"/>
                </a:lnTo>
                <a:lnTo>
                  <a:pt x="2257325" y="7018731"/>
                </a:lnTo>
                <a:lnTo>
                  <a:pt x="2220769" y="7018731"/>
                </a:lnTo>
                <a:lnTo>
                  <a:pt x="2111102" y="7000453"/>
                </a:lnTo>
                <a:lnTo>
                  <a:pt x="2056268" y="6982175"/>
                </a:lnTo>
                <a:lnTo>
                  <a:pt x="2056268" y="6963897"/>
                </a:lnTo>
                <a:lnTo>
                  <a:pt x="2111102" y="6945619"/>
                </a:lnTo>
                <a:lnTo>
                  <a:pt x="2348715" y="6835951"/>
                </a:lnTo>
                <a:lnTo>
                  <a:pt x="2568050" y="6762840"/>
                </a:lnTo>
                <a:lnTo>
                  <a:pt x="2970165" y="6634894"/>
                </a:lnTo>
                <a:lnTo>
                  <a:pt x="3134666" y="6561782"/>
                </a:lnTo>
                <a:lnTo>
                  <a:pt x="3262612" y="6470392"/>
                </a:lnTo>
                <a:lnTo>
                  <a:pt x="3335723" y="6433837"/>
                </a:lnTo>
                <a:lnTo>
                  <a:pt x="3372279" y="6360725"/>
                </a:lnTo>
                <a:lnTo>
                  <a:pt x="3427113" y="6305891"/>
                </a:lnTo>
                <a:lnTo>
                  <a:pt x="3463669" y="6214501"/>
                </a:lnTo>
                <a:lnTo>
                  <a:pt x="3463669" y="6196223"/>
                </a:lnTo>
                <a:lnTo>
                  <a:pt x="3427113" y="6177945"/>
                </a:lnTo>
                <a:lnTo>
                  <a:pt x="3354001" y="6123111"/>
                </a:lnTo>
                <a:lnTo>
                  <a:pt x="3098110" y="6013443"/>
                </a:lnTo>
                <a:lnTo>
                  <a:pt x="2970165" y="5958609"/>
                </a:lnTo>
                <a:lnTo>
                  <a:pt x="2878775" y="5903776"/>
                </a:lnTo>
                <a:lnTo>
                  <a:pt x="2860497" y="5867220"/>
                </a:lnTo>
                <a:lnTo>
                  <a:pt x="2842219" y="5848942"/>
                </a:lnTo>
                <a:lnTo>
                  <a:pt x="2842219" y="5812386"/>
                </a:lnTo>
                <a:lnTo>
                  <a:pt x="2878775" y="5794108"/>
                </a:lnTo>
                <a:lnTo>
                  <a:pt x="3774394" y="5465105"/>
                </a:lnTo>
                <a:lnTo>
                  <a:pt x="4103397" y="5373715"/>
                </a:lnTo>
                <a:lnTo>
                  <a:pt x="4121675" y="5355437"/>
                </a:lnTo>
                <a:lnTo>
                  <a:pt x="4139953" y="5318881"/>
                </a:lnTo>
                <a:lnTo>
                  <a:pt x="4670013" y="5117824"/>
                </a:lnTo>
                <a:lnTo>
                  <a:pt x="5053849" y="4971600"/>
                </a:lnTo>
                <a:lnTo>
                  <a:pt x="5273185" y="4898489"/>
                </a:lnTo>
                <a:lnTo>
                  <a:pt x="5328019" y="4898489"/>
                </a:lnTo>
                <a:lnTo>
                  <a:pt x="5401130" y="4935044"/>
                </a:lnTo>
                <a:lnTo>
                  <a:pt x="5492520" y="4807099"/>
                </a:lnTo>
                <a:lnTo>
                  <a:pt x="5748411" y="4697431"/>
                </a:lnTo>
                <a:lnTo>
                  <a:pt x="5986024" y="4551208"/>
                </a:lnTo>
                <a:lnTo>
                  <a:pt x="6150525" y="4514652"/>
                </a:lnTo>
                <a:lnTo>
                  <a:pt x="6296749" y="4459819"/>
                </a:lnTo>
                <a:lnTo>
                  <a:pt x="6260193" y="4441541"/>
                </a:lnTo>
                <a:lnTo>
                  <a:pt x="6241915" y="4404985"/>
                </a:lnTo>
                <a:lnTo>
                  <a:pt x="6479529" y="4222205"/>
                </a:lnTo>
                <a:lnTo>
                  <a:pt x="6662308" y="4021148"/>
                </a:lnTo>
                <a:lnTo>
                  <a:pt x="6771975" y="3984592"/>
                </a:lnTo>
                <a:lnTo>
                  <a:pt x="6881643" y="3948036"/>
                </a:lnTo>
                <a:lnTo>
                  <a:pt x="6863365" y="3856646"/>
                </a:lnTo>
                <a:lnTo>
                  <a:pt x="6859710" y="3842025"/>
                </a:lnTo>
                <a:lnTo>
                  <a:pt x="6845092" y="3856644"/>
                </a:lnTo>
                <a:lnTo>
                  <a:pt x="6845092" y="3893200"/>
                </a:lnTo>
                <a:lnTo>
                  <a:pt x="6753701" y="3856644"/>
                </a:lnTo>
                <a:lnTo>
                  <a:pt x="6850309" y="3760036"/>
                </a:lnTo>
                <a:lnTo>
                  <a:pt x="6881643" y="3619033"/>
                </a:lnTo>
                <a:lnTo>
                  <a:pt x="6899921" y="3472810"/>
                </a:lnTo>
                <a:lnTo>
                  <a:pt x="6899921" y="3381420"/>
                </a:lnTo>
                <a:lnTo>
                  <a:pt x="6881643" y="3290030"/>
                </a:lnTo>
                <a:lnTo>
                  <a:pt x="6863365" y="3235196"/>
                </a:lnTo>
                <a:lnTo>
                  <a:pt x="6790253" y="3125529"/>
                </a:lnTo>
                <a:lnTo>
                  <a:pt x="6808531" y="3034139"/>
                </a:lnTo>
                <a:lnTo>
                  <a:pt x="6753697" y="3015861"/>
                </a:lnTo>
                <a:lnTo>
                  <a:pt x="6698863" y="2997583"/>
                </a:lnTo>
                <a:lnTo>
                  <a:pt x="6479529" y="2668580"/>
                </a:lnTo>
                <a:lnTo>
                  <a:pt x="6406417" y="2668580"/>
                </a:lnTo>
                <a:lnTo>
                  <a:pt x="6369861" y="2668580"/>
                </a:lnTo>
                <a:lnTo>
                  <a:pt x="6333305" y="2668580"/>
                </a:lnTo>
                <a:lnTo>
                  <a:pt x="6205359" y="2577190"/>
                </a:lnTo>
                <a:lnTo>
                  <a:pt x="6059136" y="2504078"/>
                </a:lnTo>
                <a:lnTo>
                  <a:pt x="5748411" y="2303021"/>
                </a:lnTo>
                <a:lnTo>
                  <a:pt x="5474242" y="2138519"/>
                </a:lnTo>
                <a:lnTo>
                  <a:pt x="5181795" y="1992296"/>
                </a:lnTo>
                <a:lnTo>
                  <a:pt x="4889348" y="1846072"/>
                </a:lnTo>
                <a:lnTo>
                  <a:pt x="4596901" y="1699849"/>
                </a:lnTo>
                <a:lnTo>
                  <a:pt x="4596901" y="1663293"/>
                </a:lnTo>
                <a:lnTo>
                  <a:pt x="4596901" y="1608459"/>
                </a:lnTo>
                <a:lnTo>
                  <a:pt x="4542067" y="1608459"/>
                </a:lnTo>
                <a:lnTo>
                  <a:pt x="4487233" y="1608459"/>
                </a:lnTo>
                <a:lnTo>
                  <a:pt x="4432399" y="1590181"/>
                </a:lnTo>
                <a:lnTo>
                  <a:pt x="4377566" y="1590181"/>
                </a:lnTo>
                <a:lnTo>
                  <a:pt x="4395843" y="1571903"/>
                </a:lnTo>
                <a:lnTo>
                  <a:pt x="4395843" y="1553625"/>
                </a:lnTo>
                <a:lnTo>
                  <a:pt x="4286176" y="1553625"/>
                </a:lnTo>
                <a:lnTo>
                  <a:pt x="4194786" y="1517069"/>
                </a:lnTo>
                <a:lnTo>
                  <a:pt x="4121675" y="1480513"/>
                </a:lnTo>
                <a:lnTo>
                  <a:pt x="4012007" y="1425679"/>
                </a:lnTo>
                <a:lnTo>
                  <a:pt x="3957173" y="1443957"/>
                </a:lnTo>
                <a:lnTo>
                  <a:pt x="3902339" y="1462235"/>
                </a:lnTo>
                <a:lnTo>
                  <a:pt x="3847506" y="1443957"/>
                </a:lnTo>
                <a:lnTo>
                  <a:pt x="3774394" y="1389124"/>
                </a:lnTo>
                <a:lnTo>
                  <a:pt x="3719560" y="1352568"/>
                </a:lnTo>
                <a:lnTo>
                  <a:pt x="3646448" y="1334290"/>
                </a:lnTo>
                <a:lnTo>
                  <a:pt x="3573336" y="1334290"/>
                </a:lnTo>
                <a:lnTo>
                  <a:pt x="3445391" y="1334290"/>
                </a:lnTo>
                <a:lnTo>
                  <a:pt x="3335723" y="1352568"/>
                </a:lnTo>
                <a:lnTo>
                  <a:pt x="3116388" y="1352568"/>
                </a:lnTo>
                <a:lnTo>
                  <a:pt x="3006720" y="1370846"/>
                </a:lnTo>
                <a:lnTo>
                  <a:pt x="2915331" y="1389124"/>
                </a:lnTo>
                <a:lnTo>
                  <a:pt x="2842219" y="1407402"/>
                </a:lnTo>
                <a:lnTo>
                  <a:pt x="2787385" y="1443957"/>
                </a:lnTo>
                <a:lnTo>
                  <a:pt x="2787385" y="1389124"/>
                </a:lnTo>
                <a:lnTo>
                  <a:pt x="2805663" y="1334290"/>
                </a:lnTo>
                <a:lnTo>
                  <a:pt x="2823941" y="1279456"/>
                </a:lnTo>
                <a:lnTo>
                  <a:pt x="2860497" y="1242900"/>
                </a:lnTo>
                <a:lnTo>
                  <a:pt x="2970165" y="1169788"/>
                </a:lnTo>
                <a:lnTo>
                  <a:pt x="3098110" y="1114954"/>
                </a:lnTo>
                <a:lnTo>
                  <a:pt x="3445391" y="1041843"/>
                </a:lnTo>
                <a:lnTo>
                  <a:pt x="3847506" y="968731"/>
                </a:lnTo>
                <a:lnTo>
                  <a:pt x="3609892" y="913897"/>
                </a:lnTo>
                <a:lnTo>
                  <a:pt x="3354001" y="895619"/>
                </a:lnTo>
                <a:lnTo>
                  <a:pt x="3116388" y="895619"/>
                </a:lnTo>
                <a:lnTo>
                  <a:pt x="2897053" y="950453"/>
                </a:lnTo>
                <a:lnTo>
                  <a:pt x="2787385" y="968731"/>
                </a:lnTo>
                <a:lnTo>
                  <a:pt x="2695996" y="1005287"/>
                </a:lnTo>
                <a:lnTo>
                  <a:pt x="2549772" y="1096677"/>
                </a:lnTo>
                <a:lnTo>
                  <a:pt x="2421826" y="1188066"/>
                </a:lnTo>
                <a:lnTo>
                  <a:pt x="2348715" y="1224622"/>
                </a:lnTo>
                <a:lnTo>
                  <a:pt x="2293881" y="1242900"/>
                </a:lnTo>
                <a:lnTo>
                  <a:pt x="2239047" y="1242900"/>
                </a:lnTo>
                <a:lnTo>
                  <a:pt x="2202491" y="1206344"/>
                </a:lnTo>
                <a:lnTo>
                  <a:pt x="2202491" y="1133232"/>
                </a:lnTo>
                <a:lnTo>
                  <a:pt x="2202491" y="1060121"/>
                </a:lnTo>
                <a:lnTo>
                  <a:pt x="2239047" y="968731"/>
                </a:lnTo>
                <a:lnTo>
                  <a:pt x="2312159" y="859063"/>
                </a:lnTo>
                <a:lnTo>
                  <a:pt x="2403549" y="749395"/>
                </a:lnTo>
                <a:lnTo>
                  <a:pt x="2531494" y="658006"/>
                </a:lnTo>
                <a:lnTo>
                  <a:pt x="2659440" y="584894"/>
                </a:lnTo>
                <a:lnTo>
                  <a:pt x="2805663" y="530060"/>
                </a:lnTo>
                <a:lnTo>
                  <a:pt x="2951887" y="493504"/>
                </a:lnTo>
                <a:lnTo>
                  <a:pt x="3098110" y="475226"/>
                </a:lnTo>
                <a:lnTo>
                  <a:pt x="3372279" y="456948"/>
                </a:lnTo>
                <a:lnTo>
                  <a:pt x="3609892" y="438670"/>
                </a:lnTo>
                <a:lnTo>
                  <a:pt x="3445391" y="383836"/>
                </a:lnTo>
                <a:lnTo>
                  <a:pt x="3573336" y="420393"/>
                </a:lnTo>
                <a:lnTo>
                  <a:pt x="3628170" y="420393"/>
                </a:lnTo>
                <a:lnTo>
                  <a:pt x="3664726" y="402115"/>
                </a:lnTo>
                <a:lnTo>
                  <a:pt x="3536781" y="365559"/>
                </a:lnTo>
                <a:lnTo>
                  <a:pt x="3372279" y="329003"/>
                </a:lnTo>
                <a:lnTo>
                  <a:pt x="3207778" y="274169"/>
                </a:lnTo>
                <a:lnTo>
                  <a:pt x="3098110" y="237613"/>
                </a:lnTo>
                <a:lnTo>
                  <a:pt x="3244334" y="127945"/>
                </a:lnTo>
                <a:lnTo>
                  <a:pt x="3152944" y="109667"/>
                </a:lnTo>
                <a:lnTo>
                  <a:pt x="3043276" y="91389"/>
                </a:lnTo>
                <a:lnTo>
                  <a:pt x="2915331" y="73111"/>
                </a:lnTo>
                <a:lnTo>
                  <a:pt x="2787385" y="91389"/>
                </a:lnTo>
                <a:lnTo>
                  <a:pt x="2641162" y="109667"/>
                </a:lnTo>
                <a:lnTo>
                  <a:pt x="2494938" y="146223"/>
                </a:lnTo>
                <a:lnTo>
                  <a:pt x="2330437" y="201057"/>
                </a:lnTo>
                <a:lnTo>
                  <a:pt x="2165935" y="292447"/>
                </a:lnTo>
                <a:lnTo>
                  <a:pt x="2001434" y="402115"/>
                </a:lnTo>
                <a:lnTo>
                  <a:pt x="1855210" y="548338"/>
                </a:lnTo>
                <a:lnTo>
                  <a:pt x="1727265" y="694562"/>
                </a:lnTo>
                <a:lnTo>
                  <a:pt x="1617597" y="877341"/>
                </a:lnTo>
                <a:lnTo>
                  <a:pt x="1526208" y="1041843"/>
                </a:lnTo>
                <a:lnTo>
                  <a:pt x="1453096" y="1206344"/>
                </a:lnTo>
                <a:lnTo>
                  <a:pt x="1361706" y="1498791"/>
                </a:lnTo>
                <a:lnTo>
                  <a:pt x="1398262" y="1334290"/>
                </a:lnTo>
                <a:lnTo>
                  <a:pt x="1453096" y="1169788"/>
                </a:lnTo>
                <a:lnTo>
                  <a:pt x="1526208" y="1005287"/>
                </a:lnTo>
                <a:lnTo>
                  <a:pt x="1617597" y="840785"/>
                </a:lnTo>
                <a:lnTo>
                  <a:pt x="1727265" y="676284"/>
                </a:lnTo>
                <a:lnTo>
                  <a:pt x="1855210" y="530060"/>
                </a:lnTo>
                <a:lnTo>
                  <a:pt x="1983156" y="383836"/>
                </a:lnTo>
                <a:lnTo>
                  <a:pt x="2147657" y="274169"/>
                </a:lnTo>
                <a:lnTo>
                  <a:pt x="2293881" y="201057"/>
                </a:lnTo>
                <a:lnTo>
                  <a:pt x="2458382" y="127945"/>
                </a:lnTo>
                <a:lnTo>
                  <a:pt x="2604606" y="73111"/>
                </a:lnTo>
                <a:lnTo>
                  <a:pt x="2732551" y="54834"/>
                </a:lnTo>
                <a:close/>
              </a:path>
            </a:pathLst>
          </a:custGeom>
          <a:noFill/>
        </p:spPr>
        <p:txBody>
          <a:bodyPr wrap="square" anchor="t">
            <a:no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p:txBody>
      </p:sp>
      <p:sp>
        <p:nvSpPr>
          <p:cNvPr id="4" name="Title 1"/>
          <p:cNvSpPr>
            <a:spLocks noGrp="1"/>
          </p:cNvSpPr>
          <p:nvPr>
            <p:ph type="title"/>
          </p:nvPr>
        </p:nvSpPr>
        <p:spPr>
          <a:xfrm>
            <a:off x="970640" y="1457578"/>
            <a:ext cx="5836560" cy="1329165"/>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 name="Text Placeholder 3"/>
          <p:cNvSpPr>
            <a:spLocks noGrp="1"/>
          </p:cNvSpPr>
          <p:nvPr>
            <p:ph type="body" sz="quarter" idx="13"/>
          </p:nvPr>
        </p:nvSpPr>
        <p:spPr>
          <a:xfrm>
            <a:off x="970640" y="1164345"/>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72_Custom Layout">
    <p:spTree>
      <p:nvGrpSpPr>
        <p:cNvPr id="1" name=""/>
        <p:cNvGrpSpPr/>
        <p:nvPr/>
      </p:nvGrpSpPr>
      <p:grpSpPr>
        <a:xfrm>
          <a:off x="0" y="0"/>
          <a:ext cx="0" cy="0"/>
          <a:chOff x="0" y="0"/>
          <a:chExt cx="0" cy="0"/>
        </a:xfrm>
      </p:grpSpPr>
      <p:sp>
        <p:nvSpPr>
          <p:cNvPr id="19" name="Freeform: Shape 18"/>
          <p:cNvSpPr/>
          <p:nvPr userDrawn="1"/>
        </p:nvSpPr>
        <p:spPr>
          <a:xfrm rot="15300000">
            <a:off x="-2036674" y="-2050824"/>
            <a:ext cx="8020050" cy="8020050"/>
          </a:xfrm>
          <a:custGeom>
            <a:avLst/>
            <a:gdLst>
              <a:gd name="connsiteX0" fmla="*/ 4618299 w 9236600"/>
              <a:gd name="connsiteY0" fmla="*/ 619386 h 9236600"/>
              <a:gd name="connsiteX1" fmla="*/ 619386 w 9236600"/>
              <a:gd name="connsiteY1" fmla="*/ 4618299 h 9236600"/>
              <a:gd name="connsiteX2" fmla="*/ 4618299 w 9236600"/>
              <a:gd name="connsiteY2" fmla="*/ 8617212 h 9236600"/>
              <a:gd name="connsiteX3" fmla="*/ 8617212 w 9236600"/>
              <a:gd name="connsiteY3" fmla="*/ 4618299 h 9236600"/>
              <a:gd name="connsiteX4" fmla="*/ 4618299 w 9236600"/>
              <a:gd name="connsiteY4" fmla="*/ 619386 h 9236600"/>
              <a:gd name="connsiteX5" fmla="*/ 4618300 w 9236600"/>
              <a:gd name="connsiteY5" fmla="*/ 0 h 9236600"/>
              <a:gd name="connsiteX6" fmla="*/ 9236600 w 9236600"/>
              <a:gd name="connsiteY6" fmla="*/ 4618300 h 9236600"/>
              <a:gd name="connsiteX7" fmla="*/ 4618300 w 9236600"/>
              <a:gd name="connsiteY7" fmla="*/ 9236600 h 9236600"/>
              <a:gd name="connsiteX8" fmla="*/ 0 w 9236600"/>
              <a:gd name="connsiteY8" fmla="*/ 4618300 h 9236600"/>
              <a:gd name="connsiteX9" fmla="*/ 4618300 w 9236600"/>
              <a:gd name="connsiteY9" fmla="*/ 0 h 923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36600" h="9236600">
                <a:moveTo>
                  <a:pt x="4618299" y="619386"/>
                </a:moveTo>
                <a:cubicBezTo>
                  <a:pt x="2409760" y="619386"/>
                  <a:pt x="619386" y="2409760"/>
                  <a:pt x="619386" y="4618299"/>
                </a:cubicBezTo>
                <a:cubicBezTo>
                  <a:pt x="619386" y="6826838"/>
                  <a:pt x="2409760" y="8617212"/>
                  <a:pt x="4618299" y="8617212"/>
                </a:cubicBezTo>
                <a:cubicBezTo>
                  <a:pt x="6826838" y="8617212"/>
                  <a:pt x="8617212" y="6826838"/>
                  <a:pt x="8617212" y="4618299"/>
                </a:cubicBezTo>
                <a:cubicBezTo>
                  <a:pt x="8617212" y="2409760"/>
                  <a:pt x="6826838" y="619386"/>
                  <a:pt x="4618299" y="619386"/>
                </a:cubicBezTo>
                <a:close/>
                <a:moveTo>
                  <a:pt x="4618300" y="0"/>
                </a:moveTo>
                <a:cubicBezTo>
                  <a:pt x="7168917" y="0"/>
                  <a:pt x="9236600" y="2067683"/>
                  <a:pt x="9236600" y="4618300"/>
                </a:cubicBezTo>
                <a:cubicBezTo>
                  <a:pt x="9236600" y="7168917"/>
                  <a:pt x="7168917" y="9236600"/>
                  <a:pt x="4618300" y="9236600"/>
                </a:cubicBezTo>
                <a:cubicBezTo>
                  <a:pt x="2067683" y="9236600"/>
                  <a:pt x="0" y="7168917"/>
                  <a:pt x="0" y="4618300"/>
                </a:cubicBezTo>
                <a:cubicBezTo>
                  <a:pt x="0" y="2067683"/>
                  <a:pt x="2067683" y="0"/>
                  <a:pt x="4618300" y="0"/>
                </a:cubicBezTo>
                <a:close/>
              </a:path>
            </a:pathLst>
          </a:custGeom>
          <a:gradFill>
            <a:gsLst>
              <a:gs pos="0">
                <a:schemeClr val="accent1"/>
              </a:gs>
              <a:gs pos="100000">
                <a:schemeClr val="accent5">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Picture Placeholder 15"/>
          <p:cNvSpPr>
            <a:spLocks noGrp="1"/>
          </p:cNvSpPr>
          <p:nvPr>
            <p:ph type="pic" sz="quarter" idx="12" hasCustomPrompt="1"/>
          </p:nvPr>
        </p:nvSpPr>
        <p:spPr>
          <a:xfrm>
            <a:off x="-1132114" y="-1147083"/>
            <a:ext cx="6210930" cy="6212568"/>
          </a:xfrm>
          <a:custGeom>
            <a:avLst/>
            <a:gdLst>
              <a:gd name="connsiteX0" fmla="*/ 3105465 w 6210930"/>
              <a:gd name="connsiteY0" fmla="*/ 1514439 h 6212568"/>
              <a:gd name="connsiteX1" fmla="*/ 4696890 w 6210930"/>
              <a:gd name="connsiteY1" fmla="*/ 3106284 h 6212568"/>
              <a:gd name="connsiteX2" fmla="*/ 3105465 w 6210930"/>
              <a:gd name="connsiteY2" fmla="*/ 4698129 h 6212568"/>
              <a:gd name="connsiteX3" fmla="*/ 1514040 w 6210930"/>
              <a:gd name="connsiteY3" fmla="*/ 3106284 h 6212568"/>
              <a:gd name="connsiteX4" fmla="*/ 3105465 w 6210930"/>
              <a:gd name="connsiteY4" fmla="*/ 1514439 h 6212568"/>
              <a:gd name="connsiteX5" fmla="*/ 3105465 w 6210930"/>
              <a:gd name="connsiteY5" fmla="*/ 975751 h 6212568"/>
              <a:gd name="connsiteX6" fmla="*/ 975493 w 6210930"/>
              <a:gd name="connsiteY6" fmla="*/ 3106284 h 6212568"/>
              <a:gd name="connsiteX7" fmla="*/ 3105465 w 6210930"/>
              <a:gd name="connsiteY7" fmla="*/ 5236817 h 6212568"/>
              <a:gd name="connsiteX8" fmla="*/ 5235437 w 6210930"/>
              <a:gd name="connsiteY8" fmla="*/ 3106284 h 6212568"/>
              <a:gd name="connsiteX9" fmla="*/ 3105465 w 6210930"/>
              <a:gd name="connsiteY9" fmla="*/ 975751 h 6212568"/>
              <a:gd name="connsiteX10" fmla="*/ 3105465 w 6210930"/>
              <a:gd name="connsiteY10" fmla="*/ 0 h 6212568"/>
              <a:gd name="connsiteX11" fmla="*/ 6210930 w 6210930"/>
              <a:gd name="connsiteY11" fmla="*/ 3106284 h 6212568"/>
              <a:gd name="connsiteX12" fmla="*/ 3105465 w 6210930"/>
              <a:gd name="connsiteY12" fmla="*/ 6212568 h 6212568"/>
              <a:gd name="connsiteX13" fmla="*/ 0 w 6210930"/>
              <a:gd name="connsiteY13" fmla="*/ 3106284 h 6212568"/>
              <a:gd name="connsiteX14" fmla="*/ 3105465 w 6210930"/>
              <a:gd name="connsiteY14" fmla="*/ 0 h 621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0930" h="6212568">
                <a:moveTo>
                  <a:pt x="3105465" y="1514439"/>
                </a:moveTo>
                <a:cubicBezTo>
                  <a:pt x="3984385" y="1514439"/>
                  <a:pt x="4696890" y="2227132"/>
                  <a:pt x="4696890" y="3106284"/>
                </a:cubicBezTo>
                <a:cubicBezTo>
                  <a:pt x="4696890" y="3985436"/>
                  <a:pt x="3984385" y="4698129"/>
                  <a:pt x="3105465" y="4698129"/>
                </a:cubicBezTo>
                <a:cubicBezTo>
                  <a:pt x="2226545" y="4698129"/>
                  <a:pt x="1514040" y="3985436"/>
                  <a:pt x="1514040" y="3106284"/>
                </a:cubicBezTo>
                <a:cubicBezTo>
                  <a:pt x="1514040" y="2227132"/>
                  <a:pt x="2226545" y="1514439"/>
                  <a:pt x="3105465" y="1514439"/>
                </a:cubicBezTo>
                <a:close/>
                <a:moveTo>
                  <a:pt x="3105465" y="975751"/>
                </a:moveTo>
                <a:cubicBezTo>
                  <a:pt x="1929114" y="975751"/>
                  <a:pt x="975493" y="1929623"/>
                  <a:pt x="975493" y="3106284"/>
                </a:cubicBezTo>
                <a:cubicBezTo>
                  <a:pt x="975493" y="4282945"/>
                  <a:pt x="1929114" y="5236817"/>
                  <a:pt x="3105465" y="5236817"/>
                </a:cubicBezTo>
                <a:cubicBezTo>
                  <a:pt x="4281816" y="5236817"/>
                  <a:pt x="5235437" y="4282945"/>
                  <a:pt x="5235437" y="3106284"/>
                </a:cubicBezTo>
                <a:cubicBezTo>
                  <a:pt x="5235437" y="1929623"/>
                  <a:pt x="4281816" y="975751"/>
                  <a:pt x="3105465" y="975751"/>
                </a:cubicBezTo>
                <a:close/>
                <a:moveTo>
                  <a:pt x="3105465" y="0"/>
                </a:moveTo>
                <a:cubicBezTo>
                  <a:pt x="4820566" y="0"/>
                  <a:pt x="6210930" y="1390731"/>
                  <a:pt x="6210930" y="3106284"/>
                </a:cubicBezTo>
                <a:cubicBezTo>
                  <a:pt x="6210930" y="4821837"/>
                  <a:pt x="4820566" y="6212568"/>
                  <a:pt x="3105465" y="6212568"/>
                </a:cubicBezTo>
                <a:cubicBezTo>
                  <a:pt x="1390364" y="6212568"/>
                  <a:pt x="0" y="4821837"/>
                  <a:pt x="0" y="3106284"/>
                </a:cubicBezTo>
                <a:cubicBezTo>
                  <a:pt x="0" y="1390731"/>
                  <a:pt x="1390364" y="0"/>
                  <a:pt x="3105465" y="0"/>
                </a:cubicBez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20" name="Title 1"/>
          <p:cNvSpPr>
            <a:spLocks noGrp="1"/>
          </p:cNvSpPr>
          <p:nvPr>
            <p:ph type="title"/>
          </p:nvPr>
        </p:nvSpPr>
        <p:spPr>
          <a:xfrm>
            <a:off x="6457041" y="203814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21" name="Text Placeholder 3"/>
          <p:cNvSpPr>
            <a:spLocks noGrp="1"/>
          </p:cNvSpPr>
          <p:nvPr>
            <p:ph type="body" sz="quarter" idx="13"/>
          </p:nvPr>
        </p:nvSpPr>
        <p:spPr>
          <a:xfrm>
            <a:off x="6457041" y="174491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73_Custom Layout">
    <p:spTree>
      <p:nvGrpSpPr>
        <p:cNvPr id="1" name=""/>
        <p:cNvGrpSpPr/>
        <p:nvPr/>
      </p:nvGrpSpPr>
      <p:grpSpPr>
        <a:xfrm>
          <a:off x="0" y="0"/>
          <a:ext cx="0" cy="0"/>
          <a:chOff x="0" y="0"/>
          <a:chExt cx="0" cy="0"/>
        </a:xfrm>
      </p:grpSpPr>
      <p:sp>
        <p:nvSpPr>
          <p:cNvPr id="502" name="Picture Placeholder 501"/>
          <p:cNvSpPr>
            <a:spLocks noGrp="1"/>
          </p:cNvSpPr>
          <p:nvPr>
            <p:ph type="pic" sz="quarter" idx="10" hasCustomPrompt="1"/>
          </p:nvPr>
        </p:nvSpPr>
        <p:spPr>
          <a:xfrm>
            <a:off x="-1460499" y="-2453281"/>
            <a:ext cx="7629070" cy="8279952"/>
          </a:xfrm>
          <a:custGeom>
            <a:avLst/>
            <a:gdLst>
              <a:gd name="connsiteX0" fmla="*/ 2016868 w 4028715"/>
              <a:gd name="connsiteY0" fmla="*/ 0 h 4372429"/>
              <a:gd name="connsiteX1" fmla="*/ 2042202 w 4028715"/>
              <a:gd name="connsiteY1" fmla="*/ 457 h 4372429"/>
              <a:gd name="connsiteX2" fmla="*/ 2067763 w 4028715"/>
              <a:gd name="connsiteY2" fmla="*/ 1598 h 4372429"/>
              <a:gd name="connsiteX3" fmla="*/ 2093097 w 4028715"/>
              <a:gd name="connsiteY3" fmla="*/ 3652 h 4372429"/>
              <a:gd name="connsiteX4" fmla="*/ 2118202 w 4028715"/>
              <a:gd name="connsiteY4" fmla="*/ 6391 h 4372429"/>
              <a:gd name="connsiteX5" fmla="*/ 2143764 w 4028715"/>
              <a:gd name="connsiteY5" fmla="*/ 9814 h 4372429"/>
              <a:gd name="connsiteX6" fmla="*/ 2168869 w 4028715"/>
              <a:gd name="connsiteY6" fmla="*/ 13922 h 4372429"/>
              <a:gd name="connsiteX7" fmla="*/ 2193746 w 4028715"/>
              <a:gd name="connsiteY7" fmla="*/ 18943 h 4372429"/>
              <a:gd name="connsiteX8" fmla="*/ 2218852 w 4028715"/>
              <a:gd name="connsiteY8" fmla="*/ 24421 h 4372429"/>
              <a:gd name="connsiteX9" fmla="*/ 2243729 w 4028715"/>
              <a:gd name="connsiteY9" fmla="*/ 30583 h 4372429"/>
              <a:gd name="connsiteX10" fmla="*/ 2268378 w 4028715"/>
              <a:gd name="connsiteY10" fmla="*/ 37658 h 4372429"/>
              <a:gd name="connsiteX11" fmla="*/ 2293026 w 4028715"/>
              <a:gd name="connsiteY11" fmla="*/ 45646 h 4372429"/>
              <a:gd name="connsiteX12" fmla="*/ 2317447 w 4028715"/>
              <a:gd name="connsiteY12" fmla="*/ 54091 h 4372429"/>
              <a:gd name="connsiteX13" fmla="*/ 2341411 w 4028715"/>
              <a:gd name="connsiteY13" fmla="*/ 63448 h 4372429"/>
              <a:gd name="connsiteX14" fmla="*/ 2365375 w 4028715"/>
              <a:gd name="connsiteY14" fmla="*/ 73262 h 4372429"/>
              <a:gd name="connsiteX15" fmla="*/ 2389339 w 4028715"/>
              <a:gd name="connsiteY15" fmla="*/ 83989 h 4372429"/>
              <a:gd name="connsiteX16" fmla="*/ 2412619 w 4028715"/>
              <a:gd name="connsiteY16" fmla="*/ 95400 h 4372429"/>
              <a:gd name="connsiteX17" fmla="*/ 3242235 w 4028715"/>
              <a:gd name="connsiteY17" fmla="*/ 573770 h 4372429"/>
              <a:gd name="connsiteX18" fmla="*/ 3251136 w 4028715"/>
              <a:gd name="connsiteY18" fmla="*/ 579019 h 4372429"/>
              <a:gd name="connsiteX19" fmla="*/ 3260037 w 4028715"/>
              <a:gd name="connsiteY19" fmla="*/ 584041 h 4372429"/>
              <a:gd name="connsiteX20" fmla="*/ 3268938 w 4028715"/>
              <a:gd name="connsiteY20" fmla="*/ 589290 h 4372429"/>
              <a:gd name="connsiteX21" fmla="*/ 3278067 w 4028715"/>
              <a:gd name="connsiteY21" fmla="*/ 594083 h 4372429"/>
              <a:gd name="connsiteX22" fmla="*/ 3286740 w 4028715"/>
              <a:gd name="connsiteY22" fmla="*/ 599104 h 4372429"/>
              <a:gd name="connsiteX23" fmla="*/ 3295869 w 4028715"/>
              <a:gd name="connsiteY23" fmla="*/ 603668 h 4372429"/>
              <a:gd name="connsiteX24" fmla="*/ 3304313 w 4028715"/>
              <a:gd name="connsiteY24" fmla="*/ 608689 h 4372429"/>
              <a:gd name="connsiteX25" fmla="*/ 3312758 w 4028715"/>
              <a:gd name="connsiteY25" fmla="*/ 613254 h 4372429"/>
              <a:gd name="connsiteX26" fmla="*/ 3659439 w 4028715"/>
              <a:gd name="connsiteY26" fmla="*/ 817292 h 4372429"/>
              <a:gd name="connsiteX27" fmla="*/ 3668797 w 4028715"/>
              <a:gd name="connsiteY27" fmla="*/ 823682 h 4372429"/>
              <a:gd name="connsiteX28" fmla="*/ 3677013 w 4028715"/>
              <a:gd name="connsiteY28" fmla="*/ 829844 h 4372429"/>
              <a:gd name="connsiteX29" fmla="*/ 3684316 w 4028715"/>
              <a:gd name="connsiteY29" fmla="*/ 835778 h 4372429"/>
              <a:gd name="connsiteX30" fmla="*/ 3691163 w 4028715"/>
              <a:gd name="connsiteY30" fmla="*/ 841256 h 4372429"/>
              <a:gd name="connsiteX31" fmla="*/ 3703031 w 4028715"/>
              <a:gd name="connsiteY31" fmla="*/ 851070 h 4372429"/>
              <a:gd name="connsiteX32" fmla="*/ 3712845 w 4028715"/>
              <a:gd name="connsiteY32" fmla="*/ 860199 h 4372429"/>
              <a:gd name="connsiteX33" fmla="*/ 3721974 w 4028715"/>
              <a:gd name="connsiteY33" fmla="*/ 868643 h 4372429"/>
              <a:gd name="connsiteX34" fmla="*/ 3730419 w 4028715"/>
              <a:gd name="connsiteY34" fmla="*/ 876860 h 4372429"/>
              <a:gd name="connsiteX35" fmla="*/ 3734755 w 4028715"/>
              <a:gd name="connsiteY35" fmla="*/ 880739 h 4372429"/>
              <a:gd name="connsiteX36" fmla="*/ 3739320 w 4028715"/>
              <a:gd name="connsiteY36" fmla="*/ 884848 h 4372429"/>
              <a:gd name="connsiteX37" fmla="*/ 3744112 w 4028715"/>
              <a:gd name="connsiteY37" fmla="*/ 888956 h 4372429"/>
              <a:gd name="connsiteX38" fmla="*/ 3749133 w 4028715"/>
              <a:gd name="connsiteY38" fmla="*/ 893064 h 4372429"/>
              <a:gd name="connsiteX39" fmla="*/ 3757350 w 4028715"/>
              <a:gd name="connsiteY39" fmla="*/ 898770 h 4372429"/>
              <a:gd name="connsiteX40" fmla="*/ 3762827 w 4028715"/>
              <a:gd name="connsiteY40" fmla="*/ 902650 h 4372429"/>
              <a:gd name="connsiteX41" fmla="*/ 3765566 w 4028715"/>
              <a:gd name="connsiteY41" fmla="*/ 904932 h 4372429"/>
              <a:gd name="connsiteX42" fmla="*/ 3768305 w 4028715"/>
              <a:gd name="connsiteY42" fmla="*/ 907214 h 4372429"/>
              <a:gd name="connsiteX43" fmla="*/ 3771728 w 4028715"/>
              <a:gd name="connsiteY43" fmla="*/ 910181 h 4372429"/>
              <a:gd name="connsiteX44" fmla="*/ 3775836 w 4028715"/>
              <a:gd name="connsiteY44" fmla="*/ 914746 h 4372429"/>
              <a:gd name="connsiteX45" fmla="*/ 3789987 w 4028715"/>
              <a:gd name="connsiteY45" fmla="*/ 930494 h 4372429"/>
              <a:gd name="connsiteX46" fmla="*/ 3803909 w 4028715"/>
              <a:gd name="connsiteY46" fmla="*/ 946698 h 4372429"/>
              <a:gd name="connsiteX47" fmla="*/ 3817374 w 4028715"/>
              <a:gd name="connsiteY47" fmla="*/ 962674 h 4372429"/>
              <a:gd name="connsiteX48" fmla="*/ 3830612 w 4028715"/>
              <a:gd name="connsiteY48" fmla="*/ 979107 h 4372429"/>
              <a:gd name="connsiteX49" fmla="*/ 3843621 w 4028715"/>
              <a:gd name="connsiteY49" fmla="*/ 995767 h 4372429"/>
              <a:gd name="connsiteX50" fmla="*/ 3856173 w 4028715"/>
              <a:gd name="connsiteY50" fmla="*/ 1012656 h 4372429"/>
              <a:gd name="connsiteX51" fmla="*/ 3868269 w 4028715"/>
              <a:gd name="connsiteY51" fmla="*/ 1029774 h 4372429"/>
              <a:gd name="connsiteX52" fmla="*/ 3879909 w 4028715"/>
              <a:gd name="connsiteY52" fmla="*/ 1047119 h 4372429"/>
              <a:gd name="connsiteX53" fmla="*/ 3891321 w 4028715"/>
              <a:gd name="connsiteY53" fmla="*/ 1064693 h 4372429"/>
              <a:gd name="connsiteX54" fmla="*/ 3902276 w 4028715"/>
              <a:gd name="connsiteY54" fmla="*/ 1082267 h 4372429"/>
              <a:gd name="connsiteX55" fmla="*/ 3913003 w 4028715"/>
              <a:gd name="connsiteY55" fmla="*/ 1100297 h 4372429"/>
              <a:gd name="connsiteX56" fmla="*/ 3923045 w 4028715"/>
              <a:gd name="connsiteY56" fmla="*/ 1118327 h 4372429"/>
              <a:gd name="connsiteX57" fmla="*/ 3933087 w 4028715"/>
              <a:gd name="connsiteY57" fmla="*/ 1136813 h 4372429"/>
              <a:gd name="connsiteX58" fmla="*/ 3942216 w 4028715"/>
              <a:gd name="connsiteY58" fmla="*/ 1155528 h 4372429"/>
              <a:gd name="connsiteX59" fmla="*/ 3951345 w 4028715"/>
              <a:gd name="connsiteY59" fmla="*/ 1174243 h 4372429"/>
              <a:gd name="connsiteX60" fmla="*/ 3959790 w 4028715"/>
              <a:gd name="connsiteY60" fmla="*/ 1193186 h 4372429"/>
              <a:gd name="connsiteX61" fmla="*/ 3967778 w 4028715"/>
              <a:gd name="connsiteY61" fmla="*/ 1212586 h 4372429"/>
              <a:gd name="connsiteX62" fmla="*/ 3975309 w 4028715"/>
              <a:gd name="connsiteY62" fmla="*/ 1231985 h 4372429"/>
              <a:gd name="connsiteX63" fmla="*/ 3982613 w 4028715"/>
              <a:gd name="connsiteY63" fmla="*/ 1251613 h 4372429"/>
              <a:gd name="connsiteX64" fmla="*/ 3989003 w 4028715"/>
              <a:gd name="connsiteY64" fmla="*/ 1271469 h 4372429"/>
              <a:gd name="connsiteX65" fmla="*/ 3995394 w 4028715"/>
              <a:gd name="connsiteY65" fmla="*/ 1291782 h 4372429"/>
              <a:gd name="connsiteX66" fmla="*/ 4000871 w 4028715"/>
              <a:gd name="connsiteY66" fmla="*/ 1312322 h 4372429"/>
              <a:gd name="connsiteX67" fmla="*/ 4006120 w 4028715"/>
              <a:gd name="connsiteY67" fmla="*/ 1332863 h 4372429"/>
              <a:gd name="connsiteX68" fmla="*/ 4010685 w 4028715"/>
              <a:gd name="connsiteY68" fmla="*/ 1353632 h 4372429"/>
              <a:gd name="connsiteX69" fmla="*/ 4014793 w 4028715"/>
              <a:gd name="connsiteY69" fmla="*/ 1374857 h 4372429"/>
              <a:gd name="connsiteX70" fmla="*/ 4018673 w 4028715"/>
              <a:gd name="connsiteY70" fmla="*/ 1396083 h 4372429"/>
              <a:gd name="connsiteX71" fmla="*/ 4021640 w 4028715"/>
              <a:gd name="connsiteY71" fmla="*/ 1417765 h 4372429"/>
              <a:gd name="connsiteX72" fmla="*/ 4024151 w 4028715"/>
              <a:gd name="connsiteY72" fmla="*/ 1439446 h 4372429"/>
              <a:gd name="connsiteX73" fmla="*/ 4026205 w 4028715"/>
              <a:gd name="connsiteY73" fmla="*/ 1461585 h 4372429"/>
              <a:gd name="connsiteX74" fmla="*/ 4027574 w 4028715"/>
              <a:gd name="connsiteY74" fmla="*/ 1483723 h 4372429"/>
              <a:gd name="connsiteX75" fmla="*/ 4028487 w 4028715"/>
              <a:gd name="connsiteY75" fmla="*/ 1506318 h 4372429"/>
              <a:gd name="connsiteX76" fmla="*/ 4028715 w 4028715"/>
              <a:gd name="connsiteY76" fmla="*/ 1528912 h 4372429"/>
              <a:gd name="connsiteX77" fmla="*/ 4028715 w 4028715"/>
              <a:gd name="connsiteY77" fmla="*/ 2843517 h 4372429"/>
              <a:gd name="connsiteX78" fmla="*/ 4028487 w 4028715"/>
              <a:gd name="connsiteY78" fmla="*/ 2861547 h 4372429"/>
              <a:gd name="connsiteX79" fmla="*/ 4027574 w 4028715"/>
              <a:gd name="connsiteY79" fmla="*/ 2879805 h 4372429"/>
              <a:gd name="connsiteX80" fmla="*/ 4026433 w 4028715"/>
              <a:gd name="connsiteY80" fmla="*/ 2898292 h 4372429"/>
              <a:gd name="connsiteX81" fmla="*/ 4024835 w 4028715"/>
              <a:gd name="connsiteY81" fmla="*/ 2917007 h 4372429"/>
              <a:gd name="connsiteX82" fmla="*/ 4022781 w 4028715"/>
              <a:gd name="connsiteY82" fmla="*/ 2936178 h 4372429"/>
              <a:gd name="connsiteX83" fmla="*/ 4020042 w 4028715"/>
              <a:gd name="connsiteY83" fmla="*/ 2954893 h 4372429"/>
              <a:gd name="connsiteX84" fmla="*/ 4016847 w 4028715"/>
              <a:gd name="connsiteY84" fmla="*/ 2974293 h 4372429"/>
              <a:gd name="connsiteX85" fmla="*/ 4013424 w 4028715"/>
              <a:gd name="connsiteY85" fmla="*/ 2993464 h 4372429"/>
              <a:gd name="connsiteX86" fmla="*/ 4009316 w 4028715"/>
              <a:gd name="connsiteY86" fmla="*/ 3012863 h 4372429"/>
              <a:gd name="connsiteX87" fmla="*/ 4004979 w 4028715"/>
              <a:gd name="connsiteY87" fmla="*/ 3032263 h 4372429"/>
              <a:gd name="connsiteX88" fmla="*/ 4000186 w 4028715"/>
              <a:gd name="connsiteY88" fmla="*/ 3051663 h 4372429"/>
              <a:gd name="connsiteX89" fmla="*/ 3995165 w 4028715"/>
              <a:gd name="connsiteY89" fmla="*/ 3071062 h 4372429"/>
              <a:gd name="connsiteX90" fmla="*/ 3989231 w 4028715"/>
              <a:gd name="connsiteY90" fmla="*/ 3090462 h 4372429"/>
              <a:gd name="connsiteX91" fmla="*/ 3983297 w 4028715"/>
              <a:gd name="connsiteY91" fmla="*/ 3109633 h 4372429"/>
              <a:gd name="connsiteX92" fmla="*/ 3977135 w 4028715"/>
              <a:gd name="connsiteY92" fmla="*/ 3128804 h 4372429"/>
              <a:gd name="connsiteX93" fmla="*/ 3970516 w 4028715"/>
              <a:gd name="connsiteY93" fmla="*/ 3147519 h 4372429"/>
              <a:gd name="connsiteX94" fmla="*/ 3963441 w 4028715"/>
              <a:gd name="connsiteY94" fmla="*/ 3166462 h 4372429"/>
              <a:gd name="connsiteX95" fmla="*/ 3955910 w 4028715"/>
              <a:gd name="connsiteY95" fmla="*/ 3184949 h 4372429"/>
              <a:gd name="connsiteX96" fmla="*/ 3948150 w 4028715"/>
              <a:gd name="connsiteY96" fmla="*/ 3203435 h 4372429"/>
              <a:gd name="connsiteX97" fmla="*/ 3940162 w 4028715"/>
              <a:gd name="connsiteY97" fmla="*/ 3221466 h 4372429"/>
              <a:gd name="connsiteX98" fmla="*/ 3931717 w 4028715"/>
              <a:gd name="connsiteY98" fmla="*/ 3239039 h 4372429"/>
              <a:gd name="connsiteX99" fmla="*/ 3922816 w 4028715"/>
              <a:gd name="connsiteY99" fmla="*/ 3256613 h 4372429"/>
              <a:gd name="connsiteX100" fmla="*/ 3913915 w 4028715"/>
              <a:gd name="connsiteY100" fmla="*/ 3273502 h 4372429"/>
              <a:gd name="connsiteX101" fmla="*/ 3904558 w 4028715"/>
              <a:gd name="connsiteY101" fmla="*/ 3290163 h 4372429"/>
              <a:gd name="connsiteX102" fmla="*/ 3894972 w 4028715"/>
              <a:gd name="connsiteY102" fmla="*/ 3306595 h 4372429"/>
              <a:gd name="connsiteX103" fmla="*/ 3885158 w 4028715"/>
              <a:gd name="connsiteY103" fmla="*/ 3322571 h 4372429"/>
              <a:gd name="connsiteX104" fmla="*/ 3874660 w 4028715"/>
              <a:gd name="connsiteY104" fmla="*/ 3337863 h 4372429"/>
              <a:gd name="connsiteX105" fmla="*/ 3864390 w 4028715"/>
              <a:gd name="connsiteY105" fmla="*/ 3352470 h 4372429"/>
              <a:gd name="connsiteX106" fmla="*/ 3853663 w 4028715"/>
              <a:gd name="connsiteY106" fmla="*/ 3366848 h 4372429"/>
              <a:gd name="connsiteX107" fmla="*/ 3842936 w 4028715"/>
              <a:gd name="connsiteY107" fmla="*/ 3380542 h 4372429"/>
              <a:gd name="connsiteX108" fmla="*/ 3831753 w 4028715"/>
              <a:gd name="connsiteY108" fmla="*/ 3393551 h 4372429"/>
              <a:gd name="connsiteX109" fmla="*/ 3820341 w 4028715"/>
              <a:gd name="connsiteY109" fmla="*/ 3406104 h 4372429"/>
              <a:gd name="connsiteX110" fmla="*/ 3813038 w 4028715"/>
              <a:gd name="connsiteY110" fmla="*/ 3413407 h 4372429"/>
              <a:gd name="connsiteX111" fmla="*/ 3806647 w 4028715"/>
              <a:gd name="connsiteY111" fmla="*/ 3419797 h 4372429"/>
              <a:gd name="connsiteX112" fmla="*/ 3803452 w 4028715"/>
              <a:gd name="connsiteY112" fmla="*/ 3422993 h 4372429"/>
              <a:gd name="connsiteX113" fmla="*/ 3800257 w 4028715"/>
              <a:gd name="connsiteY113" fmla="*/ 3426416 h 4372429"/>
              <a:gd name="connsiteX114" fmla="*/ 3797062 w 4028715"/>
              <a:gd name="connsiteY114" fmla="*/ 3429840 h 4372429"/>
              <a:gd name="connsiteX115" fmla="*/ 3793638 w 4028715"/>
              <a:gd name="connsiteY115" fmla="*/ 3434176 h 4372429"/>
              <a:gd name="connsiteX116" fmla="*/ 3781314 w 4028715"/>
              <a:gd name="connsiteY116" fmla="*/ 3449467 h 4372429"/>
              <a:gd name="connsiteX117" fmla="*/ 3773326 w 4028715"/>
              <a:gd name="connsiteY117" fmla="*/ 3459053 h 4372429"/>
              <a:gd name="connsiteX118" fmla="*/ 3770359 w 4028715"/>
              <a:gd name="connsiteY118" fmla="*/ 3462248 h 4372429"/>
              <a:gd name="connsiteX119" fmla="*/ 3768077 w 4028715"/>
              <a:gd name="connsiteY119" fmla="*/ 3464302 h 4372429"/>
              <a:gd name="connsiteX120" fmla="*/ 3766251 w 4028715"/>
              <a:gd name="connsiteY120" fmla="*/ 3465900 h 4372429"/>
              <a:gd name="connsiteX121" fmla="*/ 3764653 w 4028715"/>
              <a:gd name="connsiteY121" fmla="*/ 3467041 h 4372429"/>
              <a:gd name="connsiteX122" fmla="*/ 3761458 w 4028715"/>
              <a:gd name="connsiteY122" fmla="*/ 3468867 h 4372429"/>
              <a:gd name="connsiteX123" fmla="*/ 3757350 w 4028715"/>
              <a:gd name="connsiteY123" fmla="*/ 3471377 h 4372429"/>
              <a:gd name="connsiteX124" fmla="*/ 3754611 w 4028715"/>
              <a:gd name="connsiteY124" fmla="*/ 3473660 h 4372429"/>
              <a:gd name="connsiteX125" fmla="*/ 3751188 w 4028715"/>
              <a:gd name="connsiteY125" fmla="*/ 3476398 h 4372429"/>
              <a:gd name="connsiteX126" fmla="*/ 3746395 w 4028715"/>
              <a:gd name="connsiteY126" fmla="*/ 3480278 h 4372429"/>
              <a:gd name="connsiteX127" fmla="*/ 3740917 w 4028715"/>
              <a:gd name="connsiteY127" fmla="*/ 3485071 h 4372429"/>
              <a:gd name="connsiteX128" fmla="*/ 3730647 w 4028715"/>
              <a:gd name="connsiteY128" fmla="*/ 3494657 h 4372429"/>
              <a:gd name="connsiteX129" fmla="*/ 3720148 w 4028715"/>
              <a:gd name="connsiteY129" fmla="*/ 3504014 h 4372429"/>
              <a:gd name="connsiteX130" fmla="*/ 3709878 w 4028715"/>
              <a:gd name="connsiteY130" fmla="*/ 3512915 h 4372429"/>
              <a:gd name="connsiteX131" fmla="*/ 3699151 w 4028715"/>
              <a:gd name="connsiteY131" fmla="*/ 3522044 h 4372429"/>
              <a:gd name="connsiteX132" fmla="*/ 3688424 w 4028715"/>
              <a:gd name="connsiteY132" fmla="*/ 3530717 h 4372429"/>
              <a:gd name="connsiteX133" fmla="*/ 3677926 w 4028715"/>
              <a:gd name="connsiteY133" fmla="*/ 3539162 h 4372429"/>
              <a:gd name="connsiteX134" fmla="*/ 3667199 w 4028715"/>
              <a:gd name="connsiteY134" fmla="*/ 3547606 h 4372429"/>
              <a:gd name="connsiteX135" fmla="*/ 3656244 w 4028715"/>
              <a:gd name="connsiteY135" fmla="*/ 3555822 h 4372429"/>
              <a:gd name="connsiteX136" fmla="*/ 3645289 w 4028715"/>
              <a:gd name="connsiteY136" fmla="*/ 3563810 h 4372429"/>
              <a:gd name="connsiteX137" fmla="*/ 3634334 w 4028715"/>
              <a:gd name="connsiteY137" fmla="*/ 3571799 h 4372429"/>
              <a:gd name="connsiteX138" fmla="*/ 3623379 w 4028715"/>
              <a:gd name="connsiteY138" fmla="*/ 3579558 h 4372429"/>
              <a:gd name="connsiteX139" fmla="*/ 3612424 w 4028715"/>
              <a:gd name="connsiteY139" fmla="*/ 3587318 h 4372429"/>
              <a:gd name="connsiteX140" fmla="*/ 3590057 w 4028715"/>
              <a:gd name="connsiteY140" fmla="*/ 3602381 h 4372429"/>
              <a:gd name="connsiteX141" fmla="*/ 3567462 w 4028715"/>
              <a:gd name="connsiteY141" fmla="*/ 3616760 h 4372429"/>
              <a:gd name="connsiteX142" fmla="*/ 3544411 w 4028715"/>
              <a:gd name="connsiteY142" fmla="*/ 3631138 h 4372429"/>
              <a:gd name="connsiteX143" fmla="*/ 3521132 w 4028715"/>
              <a:gd name="connsiteY143" fmla="*/ 3644604 h 4372429"/>
              <a:gd name="connsiteX144" fmla="*/ 3497624 w 4028715"/>
              <a:gd name="connsiteY144" fmla="*/ 3658298 h 4372429"/>
              <a:gd name="connsiteX145" fmla="*/ 3473660 w 4028715"/>
              <a:gd name="connsiteY145" fmla="*/ 3671763 h 4372429"/>
              <a:gd name="connsiteX146" fmla="*/ 3449239 w 4028715"/>
              <a:gd name="connsiteY146" fmla="*/ 3684772 h 4372429"/>
              <a:gd name="connsiteX147" fmla="*/ 3424590 w 4028715"/>
              <a:gd name="connsiteY147" fmla="*/ 3698010 h 4372429"/>
              <a:gd name="connsiteX148" fmla="*/ 3399713 w 4028715"/>
              <a:gd name="connsiteY148" fmla="*/ 3711019 h 4372429"/>
              <a:gd name="connsiteX149" fmla="*/ 3374380 w 4028715"/>
              <a:gd name="connsiteY149" fmla="*/ 3724256 h 4372429"/>
              <a:gd name="connsiteX150" fmla="*/ 2958317 w 4028715"/>
              <a:gd name="connsiteY150" fmla="*/ 3962300 h 4372429"/>
              <a:gd name="connsiteX151" fmla="*/ 2940971 w 4028715"/>
              <a:gd name="connsiteY151" fmla="*/ 3972570 h 4372429"/>
              <a:gd name="connsiteX152" fmla="*/ 2923397 w 4028715"/>
              <a:gd name="connsiteY152" fmla="*/ 3982841 h 4372429"/>
              <a:gd name="connsiteX153" fmla="*/ 2906052 w 4028715"/>
              <a:gd name="connsiteY153" fmla="*/ 3992883 h 4372429"/>
              <a:gd name="connsiteX154" fmla="*/ 2888935 w 4028715"/>
              <a:gd name="connsiteY154" fmla="*/ 4002697 h 4372429"/>
              <a:gd name="connsiteX155" fmla="*/ 2871589 w 4028715"/>
              <a:gd name="connsiteY155" fmla="*/ 4012511 h 4372429"/>
              <a:gd name="connsiteX156" fmla="*/ 2854700 w 4028715"/>
              <a:gd name="connsiteY156" fmla="*/ 4022324 h 4372429"/>
              <a:gd name="connsiteX157" fmla="*/ 2837811 w 4028715"/>
              <a:gd name="connsiteY157" fmla="*/ 4032138 h 4372429"/>
              <a:gd name="connsiteX158" fmla="*/ 2820922 w 4028715"/>
              <a:gd name="connsiteY158" fmla="*/ 4041952 h 4372429"/>
              <a:gd name="connsiteX159" fmla="*/ 2803805 w 4028715"/>
              <a:gd name="connsiteY159" fmla="*/ 4051766 h 4372429"/>
              <a:gd name="connsiteX160" fmla="*/ 2786916 w 4028715"/>
              <a:gd name="connsiteY160" fmla="*/ 4061808 h 4372429"/>
              <a:gd name="connsiteX161" fmla="*/ 2770027 w 4028715"/>
              <a:gd name="connsiteY161" fmla="*/ 4071622 h 4372429"/>
              <a:gd name="connsiteX162" fmla="*/ 2752910 w 4028715"/>
              <a:gd name="connsiteY162" fmla="*/ 4081436 h 4372429"/>
              <a:gd name="connsiteX163" fmla="*/ 2736021 w 4028715"/>
              <a:gd name="connsiteY163" fmla="*/ 4091478 h 4372429"/>
              <a:gd name="connsiteX164" fmla="*/ 2718903 w 4028715"/>
              <a:gd name="connsiteY164" fmla="*/ 4101520 h 4372429"/>
              <a:gd name="connsiteX165" fmla="*/ 2701786 w 4028715"/>
              <a:gd name="connsiteY165" fmla="*/ 4111791 h 4372429"/>
              <a:gd name="connsiteX166" fmla="*/ 2684669 w 4028715"/>
              <a:gd name="connsiteY166" fmla="*/ 4122061 h 4372429"/>
              <a:gd name="connsiteX167" fmla="*/ 2667095 w 4028715"/>
              <a:gd name="connsiteY167" fmla="*/ 4132788 h 4372429"/>
              <a:gd name="connsiteX168" fmla="*/ 2649978 w 4028715"/>
              <a:gd name="connsiteY168" fmla="*/ 4143058 h 4372429"/>
              <a:gd name="connsiteX169" fmla="*/ 2632861 w 4028715"/>
              <a:gd name="connsiteY169" fmla="*/ 4153328 h 4372429"/>
              <a:gd name="connsiteX170" fmla="*/ 2615972 w 4028715"/>
              <a:gd name="connsiteY170" fmla="*/ 4163371 h 4372429"/>
              <a:gd name="connsiteX171" fmla="*/ 2599311 w 4028715"/>
              <a:gd name="connsiteY171" fmla="*/ 4173413 h 4372429"/>
              <a:gd name="connsiteX172" fmla="*/ 2582650 w 4028715"/>
              <a:gd name="connsiteY172" fmla="*/ 4183227 h 4372429"/>
              <a:gd name="connsiteX173" fmla="*/ 2565989 w 4028715"/>
              <a:gd name="connsiteY173" fmla="*/ 4193269 h 4372429"/>
              <a:gd name="connsiteX174" fmla="*/ 2548872 w 4028715"/>
              <a:gd name="connsiteY174" fmla="*/ 4203083 h 4372429"/>
              <a:gd name="connsiteX175" fmla="*/ 2532211 w 4028715"/>
              <a:gd name="connsiteY175" fmla="*/ 4212668 h 4372429"/>
              <a:gd name="connsiteX176" fmla="*/ 2515322 w 4028715"/>
              <a:gd name="connsiteY176" fmla="*/ 4222026 h 4372429"/>
              <a:gd name="connsiteX177" fmla="*/ 2498205 w 4028715"/>
              <a:gd name="connsiteY177" fmla="*/ 4232068 h 4372429"/>
              <a:gd name="connsiteX178" fmla="*/ 2480631 w 4028715"/>
              <a:gd name="connsiteY178" fmla="*/ 4241197 h 4372429"/>
              <a:gd name="connsiteX179" fmla="*/ 2463058 w 4028715"/>
              <a:gd name="connsiteY179" fmla="*/ 4250783 h 4372429"/>
              <a:gd name="connsiteX180" fmla="*/ 2445028 w 4028715"/>
              <a:gd name="connsiteY180" fmla="*/ 4260368 h 4372429"/>
              <a:gd name="connsiteX181" fmla="*/ 2426769 w 4028715"/>
              <a:gd name="connsiteY181" fmla="*/ 4269954 h 4372429"/>
              <a:gd name="connsiteX182" fmla="*/ 2408054 w 4028715"/>
              <a:gd name="connsiteY182" fmla="*/ 4279540 h 4372429"/>
              <a:gd name="connsiteX183" fmla="*/ 2384547 w 4028715"/>
              <a:gd name="connsiteY183" fmla="*/ 4290951 h 4372429"/>
              <a:gd name="connsiteX184" fmla="*/ 2360811 w 4028715"/>
              <a:gd name="connsiteY184" fmla="*/ 4301678 h 4372429"/>
              <a:gd name="connsiteX185" fmla="*/ 2336847 w 4028715"/>
              <a:gd name="connsiteY185" fmla="*/ 4311492 h 4372429"/>
              <a:gd name="connsiteX186" fmla="*/ 2312654 w 4028715"/>
              <a:gd name="connsiteY186" fmla="*/ 4320393 h 4372429"/>
              <a:gd name="connsiteX187" fmla="*/ 2288005 w 4028715"/>
              <a:gd name="connsiteY187" fmla="*/ 4329066 h 4372429"/>
              <a:gd name="connsiteX188" fmla="*/ 2263813 w 4028715"/>
              <a:gd name="connsiteY188" fmla="*/ 4336597 h 4372429"/>
              <a:gd name="connsiteX189" fmla="*/ 2238936 w 4028715"/>
              <a:gd name="connsiteY189" fmla="*/ 4343444 h 4372429"/>
              <a:gd name="connsiteX190" fmla="*/ 2214059 w 4028715"/>
              <a:gd name="connsiteY190" fmla="*/ 4349834 h 4372429"/>
              <a:gd name="connsiteX191" fmla="*/ 2189182 w 4028715"/>
              <a:gd name="connsiteY191" fmla="*/ 4355312 h 4372429"/>
              <a:gd name="connsiteX192" fmla="*/ 2163848 w 4028715"/>
              <a:gd name="connsiteY192" fmla="*/ 4359877 h 4372429"/>
              <a:gd name="connsiteX193" fmla="*/ 2138743 w 4028715"/>
              <a:gd name="connsiteY193" fmla="*/ 4363757 h 4372429"/>
              <a:gd name="connsiteX194" fmla="*/ 2113638 w 4028715"/>
              <a:gd name="connsiteY194" fmla="*/ 4366952 h 4372429"/>
              <a:gd name="connsiteX195" fmla="*/ 2088304 w 4028715"/>
              <a:gd name="connsiteY195" fmla="*/ 4369462 h 4372429"/>
              <a:gd name="connsiteX196" fmla="*/ 2062742 w 4028715"/>
              <a:gd name="connsiteY196" fmla="*/ 4371060 h 4372429"/>
              <a:gd name="connsiteX197" fmla="*/ 2037409 w 4028715"/>
              <a:gd name="connsiteY197" fmla="*/ 4372201 h 4372429"/>
              <a:gd name="connsiteX198" fmla="*/ 2011847 w 4028715"/>
              <a:gd name="connsiteY198" fmla="*/ 4372429 h 4372429"/>
              <a:gd name="connsiteX199" fmla="*/ 1986514 w 4028715"/>
              <a:gd name="connsiteY199" fmla="*/ 4371973 h 4372429"/>
              <a:gd name="connsiteX200" fmla="*/ 1960952 w 4028715"/>
              <a:gd name="connsiteY200" fmla="*/ 4370832 h 4372429"/>
              <a:gd name="connsiteX201" fmla="*/ 1935618 w 4028715"/>
              <a:gd name="connsiteY201" fmla="*/ 4368778 h 4372429"/>
              <a:gd name="connsiteX202" fmla="*/ 1910513 w 4028715"/>
              <a:gd name="connsiteY202" fmla="*/ 4366039 h 4372429"/>
              <a:gd name="connsiteX203" fmla="*/ 1884951 w 4028715"/>
              <a:gd name="connsiteY203" fmla="*/ 4362615 h 4372429"/>
              <a:gd name="connsiteX204" fmla="*/ 1859846 w 4028715"/>
              <a:gd name="connsiteY204" fmla="*/ 4358507 h 4372429"/>
              <a:gd name="connsiteX205" fmla="*/ 1834969 w 4028715"/>
              <a:gd name="connsiteY205" fmla="*/ 4353486 h 4372429"/>
              <a:gd name="connsiteX206" fmla="*/ 1809864 w 4028715"/>
              <a:gd name="connsiteY206" fmla="*/ 4348009 h 4372429"/>
              <a:gd name="connsiteX207" fmla="*/ 1784987 w 4028715"/>
              <a:gd name="connsiteY207" fmla="*/ 4341846 h 4372429"/>
              <a:gd name="connsiteX208" fmla="*/ 1760338 w 4028715"/>
              <a:gd name="connsiteY208" fmla="*/ 4334771 h 4372429"/>
              <a:gd name="connsiteX209" fmla="*/ 1735689 w 4028715"/>
              <a:gd name="connsiteY209" fmla="*/ 4326783 h 4372429"/>
              <a:gd name="connsiteX210" fmla="*/ 1711268 w 4028715"/>
              <a:gd name="connsiteY210" fmla="*/ 4318339 h 4372429"/>
              <a:gd name="connsiteX211" fmla="*/ 1687304 w 4028715"/>
              <a:gd name="connsiteY211" fmla="*/ 4308981 h 4372429"/>
              <a:gd name="connsiteX212" fmla="*/ 1663340 w 4028715"/>
              <a:gd name="connsiteY212" fmla="*/ 4299167 h 4372429"/>
              <a:gd name="connsiteX213" fmla="*/ 1639376 w 4028715"/>
              <a:gd name="connsiteY213" fmla="*/ 4288441 h 4372429"/>
              <a:gd name="connsiteX214" fmla="*/ 1616096 w 4028715"/>
              <a:gd name="connsiteY214" fmla="*/ 4277029 h 4372429"/>
              <a:gd name="connsiteX215" fmla="*/ 1591676 w 4028715"/>
              <a:gd name="connsiteY215" fmla="*/ 4264476 h 4372429"/>
              <a:gd name="connsiteX216" fmla="*/ 1563147 w 4028715"/>
              <a:gd name="connsiteY216" fmla="*/ 4249185 h 4372429"/>
              <a:gd name="connsiteX217" fmla="*/ 1531195 w 4028715"/>
              <a:gd name="connsiteY217" fmla="*/ 4231611 h 4372429"/>
              <a:gd name="connsiteX218" fmla="*/ 1496732 w 4028715"/>
              <a:gd name="connsiteY218" fmla="*/ 4212668 h 4372429"/>
              <a:gd name="connsiteX219" fmla="*/ 1459987 w 4028715"/>
              <a:gd name="connsiteY219" fmla="*/ 4191443 h 4372429"/>
              <a:gd name="connsiteX220" fmla="*/ 1421416 w 4028715"/>
              <a:gd name="connsiteY220" fmla="*/ 4169761 h 4372429"/>
              <a:gd name="connsiteX221" fmla="*/ 1381933 w 4028715"/>
              <a:gd name="connsiteY221" fmla="*/ 4146710 h 4372429"/>
              <a:gd name="connsiteX222" fmla="*/ 1341536 w 4028715"/>
              <a:gd name="connsiteY222" fmla="*/ 4123202 h 4372429"/>
              <a:gd name="connsiteX223" fmla="*/ 1301367 w 4028715"/>
              <a:gd name="connsiteY223" fmla="*/ 4099466 h 4372429"/>
              <a:gd name="connsiteX224" fmla="*/ 1261427 w 4028715"/>
              <a:gd name="connsiteY224" fmla="*/ 4075958 h 4372429"/>
              <a:gd name="connsiteX225" fmla="*/ 1222628 w 4028715"/>
              <a:gd name="connsiteY225" fmla="*/ 4052907 h 4372429"/>
              <a:gd name="connsiteX226" fmla="*/ 1185198 w 4028715"/>
              <a:gd name="connsiteY226" fmla="*/ 4030769 h 4372429"/>
              <a:gd name="connsiteX227" fmla="*/ 1149823 w 4028715"/>
              <a:gd name="connsiteY227" fmla="*/ 4009772 h 4372429"/>
              <a:gd name="connsiteX228" fmla="*/ 1117414 w 4028715"/>
              <a:gd name="connsiteY228" fmla="*/ 3990144 h 4372429"/>
              <a:gd name="connsiteX229" fmla="*/ 1087744 w 4028715"/>
              <a:gd name="connsiteY229" fmla="*/ 3972570 h 4372429"/>
              <a:gd name="connsiteX230" fmla="*/ 1061954 w 4028715"/>
              <a:gd name="connsiteY230" fmla="*/ 3957051 h 4372429"/>
              <a:gd name="connsiteX231" fmla="*/ 645206 w 4028715"/>
              <a:gd name="connsiteY231" fmla="*/ 3719920 h 4372429"/>
              <a:gd name="connsiteX232" fmla="*/ 635164 w 4028715"/>
              <a:gd name="connsiteY232" fmla="*/ 3714670 h 4372429"/>
              <a:gd name="connsiteX233" fmla="*/ 626491 w 4028715"/>
              <a:gd name="connsiteY233" fmla="*/ 3710106 h 4372429"/>
              <a:gd name="connsiteX234" fmla="*/ 618047 w 4028715"/>
              <a:gd name="connsiteY234" fmla="*/ 3705313 h 4372429"/>
              <a:gd name="connsiteX235" fmla="*/ 609831 w 4028715"/>
              <a:gd name="connsiteY235" fmla="*/ 3700748 h 4372429"/>
              <a:gd name="connsiteX236" fmla="*/ 601386 w 4028715"/>
              <a:gd name="connsiteY236" fmla="*/ 3695956 h 4372429"/>
              <a:gd name="connsiteX237" fmla="*/ 592942 w 4028715"/>
              <a:gd name="connsiteY237" fmla="*/ 3691163 h 4372429"/>
              <a:gd name="connsiteX238" fmla="*/ 583812 w 4028715"/>
              <a:gd name="connsiteY238" fmla="*/ 3686142 h 4372429"/>
              <a:gd name="connsiteX239" fmla="*/ 573998 w 4028715"/>
              <a:gd name="connsiteY239" fmla="*/ 3680664 h 4372429"/>
              <a:gd name="connsiteX240" fmla="*/ 369276 w 4028715"/>
              <a:gd name="connsiteY240" fmla="*/ 3555138 h 4372429"/>
              <a:gd name="connsiteX241" fmla="*/ 359919 w 4028715"/>
              <a:gd name="connsiteY241" fmla="*/ 3548747 h 4372429"/>
              <a:gd name="connsiteX242" fmla="*/ 351703 w 4028715"/>
              <a:gd name="connsiteY242" fmla="*/ 3542585 h 4372429"/>
              <a:gd name="connsiteX243" fmla="*/ 344399 w 4028715"/>
              <a:gd name="connsiteY243" fmla="*/ 3536651 h 4372429"/>
              <a:gd name="connsiteX244" fmla="*/ 337552 w 4028715"/>
              <a:gd name="connsiteY244" fmla="*/ 3531174 h 4372429"/>
              <a:gd name="connsiteX245" fmla="*/ 325684 w 4028715"/>
              <a:gd name="connsiteY245" fmla="*/ 3521360 h 4372429"/>
              <a:gd name="connsiteX246" fmla="*/ 315870 w 4028715"/>
              <a:gd name="connsiteY246" fmla="*/ 3512231 h 4372429"/>
              <a:gd name="connsiteX247" fmla="*/ 306741 w 4028715"/>
              <a:gd name="connsiteY247" fmla="*/ 3503786 h 4372429"/>
              <a:gd name="connsiteX248" fmla="*/ 298297 w 4028715"/>
              <a:gd name="connsiteY248" fmla="*/ 3495570 h 4372429"/>
              <a:gd name="connsiteX249" fmla="*/ 293960 w 4028715"/>
              <a:gd name="connsiteY249" fmla="*/ 3491690 h 4372429"/>
              <a:gd name="connsiteX250" fmla="*/ 289396 w 4028715"/>
              <a:gd name="connsiteY250" fmla="*/ 3487582 h 4372429"/>
              <a:gd name="connsiteX251" fmla="*/ 284603 w 4028715"/>
              <a:gd name="connsiteY251" fmla="*/ 3483474 h 4372429"/>
              <a:gd name="connsiteX252" fmla="*/ 279582 w 4028715"/>
              <a:gd name="connsiteY252" fmla="*/ 3479365 h 4372429"/>
              <a:gd name="connsiteX253" fmla="*/ 272278 w 4028715"/>
              <a:gd name="connsiteY253" fmla="*/ 3473888 h 4372429"/>
              <a:gd name="connsiteX254" fmla="*/ 265203 w 4028715"/>
              <a:gd name="connsiteY254" fmla="*/ 3467954 h 4372429"/>
              <a:gd name="connsiteX255" fmla="*/ 258128 w 4028715"/>
              <a:gd name="connsiteY255" fmla="*/ 3461335 h 4372429"/>
              <a:gd name="connsiteX256" fmla="*/ 251053 w 4028715"/>
              <a:gd name="connsiteY256" fmla="*/ 3454488 h 4372429"/>
              <a:gd name="connsiteX257" fmla="*/ 243750 w 4028715"/>
              <a:gd name="connsiteY257" fmla="*/ 3447185 h 4372429"/>
              <a:gd name="connsiteX258" fmla="*/ 236446 w 4028715"/>
              <a:gd name="connsiteY258" fmla="*/ 3439653 h 4372429"/>
              <a:gd name="connsiteX259" fmla="*/ 229143 w 4028715"/>
              <a:gd name="connsiteY259" fmla="*/ 3431437 h 4372429"/>
              <a:gd name="connsiteX260" fmla="*/ 222068 w 4028715"/>
              <a:gd name="connsiteY260" fmla="*/ 3423449 h 4372429"/>
              <a:gd name="connsiteX261" fmla="*/ 214765 w 4028715"/>
              <a:gd name="connsiteY261" fmla="*/ 3414776 h 4372429"/>
              <a:gd name="connsiteX262" fmla="*/ 207461 w 4028715"/>
              <a:gd name="connsiteY262" fmla="*/ 3406104 h 4372429"/>
              <a:gd name="connsiteX263" fmla="*/ 200386 w 4028715"/>
              <a:gd name="connsiteY263" fmla="*/ 3397203 h 4372429"/>
              <a:gd name="connsiteX264" fmla="*/ 193311 w 4028715"/>
              <a:gd name="connsiteY264" fmla="*/ 3387845 h 4372429"/>
              <a:gd name="connsiteX265" fmla="*/ 186236 w 4028715"/>
              <a:gd name="connsiteY265" fmla="*/ 3378488 h 4372429"/>
              <a:gd name="connsiteX266" fmla="*/ 179161 w 4028715"/>
              <a:gd name="connsiteY266" fmla="*/ 3368902 h 4372429"/>
              <a:gd name="connsiteX267" fmla="*/ 172314 w 4028715"/>
              <a:gd name="connsiteY267" fmla="*/ 3359316 h 4372429"/>
              <a:gd name="connsiteX268" fmla="*/ 165467 w 4028715"/>
              <a:gd name="connsiteY268" fmla="*/ 3349503 h 4372429"/>
              <a:gd name="connsiteX269" fmla="*/ 152001 w 4028715"/>
              <a:gd name="connsiteY269" fmla="*/ 3329647 h 4372429"/>
              <a:gd name="connsiteX270" fmla="*/ 139449 w 4028715"/>
              <a:gd name="connsiteY270" fmla="*/ 3309562 h 4372429"/>
              <a:gd name="connsiteX271" fmla="*/ 127124 w 4028715"/>
              <a:gd name="connsiteY271" fmla="*/ 3289935 h 4372429"/>
              <a:gd name="connsiteX272" fmla="*/ 115713 w 4028715"/>
              <a:gd name="connsiteY272" fmla="*/ 3270307 h 4372429"/>
              <a:gd name="connsiteX273" fmla="*/ 104758 w 4028715"/>
              <a:gd name="connsiteY273" fmla="*/ 3251364 h 4372429"/>
              <a:gd name="connsiteX274" fmla="*/ 94944 w 4028715"/>
              <a:gd name="connsiteY274" fmla="*/ 3232877 h 4372429"/>
              <a:gd name="connsiteX275" fmla="*/ 85815 w 4028715"/>
              <a:gd name="connsiteY275" fmla="*/ 3215303 h 4372429"/>
              <a:gd name="connsiteX276" fmla="*/ 77827 w 4028715"/>
              <a:gd name="connsiteY276" fmla="*/ 3198871 h 4372429"/>
              <a:gd name="connsiteX277" fmla="*/ 74175 w 4028715"/>
              <a:gd name="connsiteY277" fmla="*/ 3190883 h 4372429"/>
              <a:gd name="connsiteX278" fmla="*/ 70523 w 4028715"/>
              <a:gd name="connsiteY278" fmla="*/ 3181982 h 4372429"/>
              <a:gd name="connsiteX279" fmla="*/ 66643 w 4028715"/>
              <a:gd name="connsiteY279" fmla="*/ 3173309 h 4372429"/>
              <a:gd name="connsiteX280" fmla="*/ 63220 w 4028715"/>
              <a:gd name="connsiteY280" fmla="*/ 3163952 h 4372429"/>
              <a:gd name="connsiteX281" fmla="*/ 59340 w 4028715"/>
              <a:gd name="connsiteY281" fmla="*/ 3154366 h 4372429"/>
              <a:gd name="connsiteX282" fmla="*/ 55688 w 4028715"/>
              <a:gd name="connsiteY282" fmla="*/ 3144552 h 4372429"/>
              <a:gd name="connsiteX283" fmla="*/ 52265 w 4028715"/>
              <a:gd name="connsiteY283" fmla="*/ 3134510 h 4372429"/>
              <a:gd name="connsiteX284" fmla="*/ 48613 w 4028715"/>
              <a:gd name="connsiteY284" fmla="*/ 3124468 h 4372429"/>
              <a:gd name="connsiteX285" fmla="*/ 42223 w 4028715"/>
              <a:gd name="connsiteY285" fmla="*/ 3103014 h 4372429"/>
              <a:gd name="connsiteX286" fmla="*/ 35604 w 4028715"/>
              <a:gd name="connsiteY286" fmla="*/ 3081104 h 4372429"/>
              <a:gd name="connsiteX287" fmla="*/ 32637 w 4028715"/>
              <a:gd name="connsiteY287" fmla="*/ 3069693 h 4372429"/>
              <a:gd name="connsiteX288" fmla="*/ 29442 w 4028715"/>
              <a:gd name="connsiteY288" fmla="*/ 3058509 h 4372429"/>
              <a:gd name="connsiteX289" fmla="*/ 26475 w 4028715"/>
              <a:gd name="connsiteY289" fmla="*/ 3046870 h 4372429"/>
              <a:gd name="connsiteX290" fmla="*/ 23736 w 4028715"/>
              <a:gd name="connsiteY290" fmla="*/ 3035230 h 4372429"/>
              <a:gd name="connsiteX291" fmla="*/ 21226 w 4028715"/>
              <a:gd name="connsiteY291" fmla="*/ 3023590 h 4372429"/>
              <a:gd name="connsiteX292" fmla="*/ 18487 w 4028715"/>
              <a:gd name="connsiteY292" fmla="*/ 3011494 h 4372429"/>
              <a:gd name="connsiteX293" fmla="*/ 16433 w 4028715"/>
              <a:gd name="connsiteY293" fmla="*/ 2999398 h 4372429"/>
              <a:gd name="connsiteX294" fmla="*/ 13922 w 4028715"/>
              <a:gd name="connsiteY294" fmla="*/ 2987530 h 4372429"/>
              <a:gd name="connsiteX295" fmla="*/ 12096 w 4028715"/>
              <a:gd name="connsiteY295" fmla="*/ 2975434 h 4372429"/>
              <a:gd name="connsiteX296" fmla="*/ 9814 w 4028715"/>
              <a:gd name="connsiteY296" fmla="*/ 2963338 h 4372429"/>
              <a:gd name="connsiteX297" fmla="*/ 8216 w 4028715"/>
              <a:gd name="connsiteY297" fmla="*/ 2951013 h 4372429"/>
              <a:gd name="connsiteX298" fmla="*/ 6619 w 4028715"/>
              <a:gd name="connsiteY298" fmla="*/ 2939145 h 4372429"/>
              <a:gd name="connsiteX299" fmla="*/ 5021 w 4028715"/>
              <a:gd name="connsiteY299" fmla="*/ 2927049 h 4372429"/>
              <a:gd name="connsiteX300" fmla="*/ 3880 w 4028715"/>
              <a:gd name="connsiteY300" fmla="*/ 2914725 h 4372429"/>
              <a:gd name="connsiteX301" fmla="*/ 2739 w 4028715"/>
              <a:gd name="connsiteY301" fmla="*/ 2902857 h 4372429"/>
              <a:gd name="connsiteX302" fmla="*/ 1598 w 4028715"/>
              <a:gd name="connsiteY302" fmla="*/ 2890760 h 4372429"/>
              <a:gd name="connsiteX303" fmla="*/ 1141 w 4028715"/>
              <a:gd name="connsiteY303" fmla="*/ 2878664 h 4372429"/>
              <a:gd name="connsiteX304" fmla="*/ 457 w 4028715"/>
              <a:gd name="connsiteY304" fmla="*/ 2867025 h 4372429"/>
              <a:gd name="connsiteX305" fmla="*/ 0 w 4028715"/>
              <a:gd name="connsiteY305" fmla="*/ 2855157 h 4372429"/>
              <a:gd name="connsiteX306" fmla="*/ 0 w 4028715"/>
              <a:gd name="connsiteY306" fmla="*/ 2843517 h 4372429"/>
              <a:gd name="connsiteX307" fmla="*/ 0 w 4028715"/>
              <a:gd name="connsiteY307" fmla="*/ 1528912 h 4372429"/>
              <a:gd name="connsiteX308" fmla="*/ 0 w 4028715"/>
              <a:gd name="connsiteY308" fmla="*/ 1517273 h 4372429"/>
              <a:gd name="connsiteX309" fmla="*/ 457 w 4028715"/>
              <a:gd name="connsiteY309" fmla="*/ 1505177 h 4372429"/>
              <a:gd name="connsiteX310" fmla="*/ 1141 w 4028715"/>
              <a:gd name="connsiteY310" fmla="*/ 1493080 h 4372429"/>
              <a:gd name="connsiteX311" fmla="*/ 1598 w 4028715"/>
              <a:gd name="connsiteY311" fmla="*/ 1481212 h 4372429"/>
              <a:gd name="connsiteX312" fmla="*/ 2739 w 4028715"/>
              <a:gd name="connsiteY312" fmla="*/ 1468888 h 4372429"/>
              <a:gd name="connsiteX313" fmla="*/ 3880 w 4028715"/>
              <a:gd name="connsiteY313" fmla="*/ 1456792 h 4372429"/>
              <a:gd name="connsiteX314" fmla="*/ 5249 w 4028715"/>
              <a:gd name="connsiteY314" fmla="*/ 1444467 h 4372429"/>
              <a:gd name="connsiteX315" fmla="*/ 6619 w 4028715"/>
              <a:gd name="connsiteY315" fmla="*/ 1432143 h 4372429"/>
              <a:gd name="connsiteX316" fmla="*/ 8445 w 4028715"/>
              <a:gd name="connsiteY316" fmla="*/ 1419590 h 4372429"/>
              <a:gd name="connsiteX317" fmla="*/ 10042 w 4028715"/>
              <a:gd name="connsiteY317" fmla="*/ 1407266 h 4372429"/>
              <a:gd name="connsiteX318" fmla="*/ 12325 w 4028715"/>
              <a:gd name="connsiteY318" fmla="*/ 1395170 h 4372429"/>
              <a:gd name="connsiteX319" fmla="*/ 14607 w 4028715"/>
              <a:gd name="connsiteY319" fmla="*/ 1382845 h 4372429"/>
              <a:gd name="connsiteX320" fmla="*/ 16661 w 4028715"/>
              <a:gd name="connsiteY320" fmla="*/ 1370749 h 4372429"/>
              <a:gd name="connsiteX321" fmla="*/ 19172 w 4028715"/>
              <a:gd name="connsiteY321" fmla="*/ 1358425 h 4372429"/>
              <a:gd name="connsiteX322" fmla="*/ 21910 w 4028715"/>
              <a:gd name="connsiteY322" fmla="*/ 1346329 h 4372429"/>
              <a:gd name="connsiteX323" fmla="*/ 24649 w 4028715"/>
              <a:gd name="connsiteY323" fmla="*/ 1334461 h 4372429"/>
              <a:gd name="connsiteX324" fmla="*/ 27388 w 4028715"/>
              <a:gd name="connsiteY324" fmla="*/ 1322593 h 4372429"/>
              <a:gd name="connsiteX325" fmla="*/ 30355 w 4028715"/>
              <a:gd name="connsiteY325" fmla="*/ 1310953 h 4372429"/>
              <a:gd name="connsiteX326" fmla="*/ 33322 w 4028715"/>
              <a:gd name="connsiteY326" fmla="*/ 1299085 h 4372429"/>
              <a:gd name="connsiteX327" fmla="*/ 36745 w 4028715"/>
              <a:gd name="connsiteY327" fmla="*/ 1287673 h 4372429"/>
              <a:gd name="connsiteX328" fmla="*/ 39940 w 4028715"/>
              <a:gd name="connsiteY328" fmla="*/ 1276490 h 4372429"/>
              <a:gd name="connsiteX329" fmla="*/ 43136 w 4028715"/>
              <a:gd name="connsiteY329" fmla="*/ 1265535 h 4372429"/>
              <a:gd name="connsiteX330" fmla="*/ 46559 w 4028715"/>
              <a:gd name="connsiteY330" fmla="*/ 1254580 h 4372429"/>
              <a:gd name="connsiteX331" fmla="*/ 49982 w 4028715"/>
              <a:gd name="connsiteY331" fmla="*/ 1243853 h 4372429"/>
              <a:gd name="connsiteX332" fmla="*/ 53634 w 4028715"/>
              <a:gd name="connsiteY332" fmla="*/ 1233583 h 4372429"/>
              <a:gd name="connsiteX333" fmla="*/ 57514 w 4028715"/>
              <a:gd name="connsiteY333" fmla="*/ 1223541 h 4372429"/>
              <a:gd name="connsiteX334" fmla="*/ 60938 w 4028715"/>
              <a:gd name="connsiteY334" fmla="*/ 1213727 h 4372429"/>
              <a:gd name="connsiteX335" fmla="*/ 64817 w 4028715"/>
              <a:gd name="connsiteY335" fmla="*/ 1203685 h 4372429"/>
              <a:gd name="connsiteX336" fmla="*/ 68697 w 4028715"/>
              <a:gd name="connsiteY336" fmla="*/ 1194784 h 4372429"/>
              <a:gd name="connsiteX337" fmla="*/ 72577 w 4028715"/>
              <a:gd name="connsiteY337" fmla="*/ 1185655 h 4372429"/>
              <a:gd name="connsiteX338" fmla="*/ 76229 w 4028715"/>
              <a:gd name="connsiteY338" fmla="*/ 1176982 h 4372429"/>
              <a:gd name="connsiteX339" fmla="*/ 80109 w 4028715"/>
              <a:gd name="connsiteY339" fmla="*/ 1168766 h 4372429"/>
              <a:gd name="connsiteX340" fmla="*/ 89466 w 4028715"/>
              <a:gd name="connsiteY340" fmla="*/ 1150279 h 4372429"/>
              <a:gd name="connsiteX341" fmla="*/ 98367 w 4028715"/>
              <a:gd name="connsiteY341" fmla="*/ 1131564 h 4372429"/>
              <a:gd name="connsiteX342" fmla="*/ 107725 w 4028715"/>
              <a:gd name="connsiteY342" fmla="*/ 1113534 h 4372429"/>
              <a:gd name="connsiteX343" fmla="*/ 117539 w 4028715"/>
              <a:gd name="connsiteY343" fmla="*/ 1095504 h 4372429"/>
              <a:gd name="connsiteX344" fmla="*/ 122560 w 4028715"/>
              <a:gd name="connsiteY344" fmla="*/ 1086831 h 4372429"/>
              <a:gd name="connsiteX345" fmla="*/ 127352 w 4028715"/>
              <a:gd name="connsiteY345" fmla="*/ 1078158 h 4372429"/>
              <a:gd name="connsiteX346" fmla="*/ 132602 w 4028715"/>
              <a:gd name="connsiteY346" fmla="*/ 1069714 h 4372429"/>
              <a:gd name="connsiteX347" fmla="*/ 137851 w 4028715"/>
              <a:gd name="connsiteY347" fmla="*/ 1061041 h 4372429"/>
              <a:gd name="connsiteX348" fmla="*/ 143329 w 4028715"/>
              <a:gd name="connsiteY348" fmla="*/ 1052597 h 4372429"/>
              <a:gd name="connsiteX349" fmla="*/ 148806 w 4028715"/>
              <a:gd name="connsiteY349" fmla="*/ 1044380 h 4372429"/>
              <a:gd name="connsiteX350" fmla="*/ 154512 w 4028715"/>
              <a:gd name="connsiteY350" fmla="*/ 1036164 h 4372429"/>
              <a:gd name="connsiteX351" fmla="*/ 160217 w 4028715"/>
              <a:gd name="connsiteY351" fmla="*/ 1028632 h 4372429"/>
              <a:gd name="connsiteX352" fmla="*/ 166380 w 4028715"/>
              <a:gd name="connsiteY352" fmla="*/ 1020416 h 4372429"/>
              <a:gd name="connsiteX353" fmla="*/ 172085 w 4028715"/>
              <a:gd name="connsiteY353" fmla="*/ 1012428 h 4372429"/>
              <a:gd name="connsiteX354" fmla="*/ 177791 w 4028715"/>
              <a:gd name="connsiteY354" fmla="*/ 1004212 h 4372429"/>
              <a:gd name="connsiteX355" fmla="*/ 183725 w 4028715"/>
              <a:gd name="connsiteY355" fmla="*/ 996452 h 4372429"/>
              <a:gd name="connsiteX356" fmla="*/ 189431 w 4028715"/>
              <a:gd name="connsiteY356" fmla="*/ 988464 h 4372429"/>
              <a:gd name="connsiteX357" fmla="*/ 195593 w 4028715"/>
              <a:gd name="connsiteY357" fmla="*/ 980704 h 4372429"/>
              <a:gd name="connsiteX358" fmla="*/ 201755 w 4028715"/>
              <a:gd name="connsiteY358" fmla="*/ 973401 h 4372429"/>
              <a:gd name="connsiteX359" fmla="*/ 208374 w 4028715"/>
              <a:gd name="connsiteY359" fmla="*/ 966326 h 4372429"/>
              <a:gd name="connsiteX360" fmla="*/ 224350 w 4028715"/>
              <a:gd name="connsiteY360" fmla="*/ 948980 h 4372429"/>
              <a:gd name="connsiteX361" fmla="*/ 234392 w 4028715"/>
              <a:gd name="connsiteY361" fmla="*/ 937569 h 4372429"/>
              <a:gd name="connsiteX362" fmla="*/ 240554 w 4028715"/>
              <a:gd name="connsiteY362" fmla="*/ 929581 h 4372429"/>
              <a:gd name="connsiteX363" fmla="*/ 245347 w 4028715"/>
              <a:gd name="connsiteY363" fmla="*/ 924331 h 4372429"/>
              <a:gd name="connsiteX364" fmla="*/ 247858 w 4028715"/>
              <a:gd name="connsiteY364" fmla="*/ 921593 h 4372429"/>
              <a:gd name="connsiteX365" fmla="*/ 250597 w 4028715"/>
              <a:gd name="connsiteY365" fmla="*/ 919082 h 4372429"/>
              <a:gd name="connsiteX366" fmla="*/ 253564 w 4028715"/>
              <a:gd name="connsiteY366" fmla="*/ 915659 h 4372429"/>
              <a:gd name="connsiteX367" fmla="*/ 257672 w 4028715"/>
              <a:gd name="connsiteY367" fmla="*/ 912235 h 4372429"/>
              <a:gd name="connsiteX368" fmla="*/ 269312 w 4028715"/>
              <a:gd name="connsiteY368" fmla="*/ 902193 h 4372429"/>
              <a:gd name="connsiteX369" fmla="*/ 287113 w 4028715"/>
              <a:gd name="connsiteY369" fmla="*/ 887130 h 4372429"/>
              <a:gd name="connsiteX370" fmla="*/ 291221 w 4028715"/>
              <a:gd name="connsiteY370" fmla="*/ 883250 h 4372429"/>
              <a:gd name="connsiteX371" fmla="*/ 295101 w 4028715"/>
              <a:gd name="connsiteY371" fmla="*/ 880055 h 4372429"/>
              <a:gd name="connsiteX372" fmla="*/ 298297 w 4028715"/>
              <a:gd name="connsiteY372" fmla="*/ 876631 h 4372429"/>
              <a:gd name="connsiteX373" fmla="*/ 301264 w 4028715"/>
              <a:gd name="connsiteY373" fmla="*/ 873436 h 4372429"/>
              <a:gd name="connsiteX374" fmla="*/ 307654 w 4028715"/>
              <a:gd name="connsiteY374" fmla="*/ 866817 h 4372429"/>
              <a:gd name="connsiteX375" fmla="*/ 314957 w 4028715"/>
              <a:gd name="connsiteY375" fmla="*/ 859742 h 4372429"/>
              <a:gd name="connsiteX376" fmla="*/ 409445 w 4028715"/>
              <a:gd name="connsiteY376" fmla="*/ 788763 h 4372429"/>
              <a:gd name="connsiteX377" fmla="*/ 430670 w 4028715"/>
              <a:gd name="connsiteY377" fmla="*/ 774841 h 4372429"/>
              <a:gd name="connsiteX378" fmla="*/ 453037 w 4028715"/>
              <a:gd name="connsiteY378" fmla="*/ 761147 h 4372429"/>
              <a:gd name="connsiteX379" fmla="*/ 476088 w 4028715"/>
              <a:gd name="connsiteY379" fmla="*/ 747225 h 4372429"/>
              <a:gd name="connsiteX380" fmla="*/ 499595 w 4028715"/>
              <a:gd name="connsiteY380" fmla="*/ 733303 h 4372429"/>
              <a:gd name="connsiteX381" fmla="*/ 524016 w 4028715"/>
              <a:gd name="connsiteY381" fmla="*/ 719609 h 4372429"/>
              <a:gd name="connsiteX382" fmla="*/ 548208 w 4028715"/>
              <a:gd name="connsiteY382" fmla="*/ 705915 h 4372429"/>
              <a:gd name="connsiteX383" fmla="*/ 573086 w 4028715"/>
              <a:gd name="connsiteY383" fmla="*/ 692222 h 4372429"/>
              <a:gd name="connsiteX384" fmla="*/ 597963 w 4028715"/>
              <a:gd name="connsiteY384" fmla="*/ 678528 h 4372429"/>
              <a:gd name="connsiteX385" fmla="*/ 623296 w 4028715"/>
              <a:gd name="connsiteY385" fmla="*/ 664834 h 4372429"/>
              <a:gd name="connsiteX386" fmla="*/ 648173 w 4028715"/>
              <a:gd name="connsiteY386" fmla="*/ 651140 h 4372429"/>
              <a:gd name="connsiteX387" fmla="*/ 673050 w 4028715"/>
              <a:gd name="connsiteY387" fmla="*/ 637903 h 4372429"/>
              <a:gd name="connsiteX388" fmla="*/ 697699 w 4028715"/>
              <a:gd name="connsiteY388" fmla="*/ 624437 h 4372429"/>
              <a:gd name="connsiteX389" fmla="*/ 721663 w 4028715"/>
              <a:gd name="connsiteY389" fmla="*/ 610972 h 4372429"/>
              <a:gd name="connsiteX390" fmla="*/ 745171 w 4028715"/>
              <a:gd name="connsiteY390" fmla="*/ 597734 h 4372429"/>
              <a:gd name="connsiteX391" fmla="*/ 768450 w 4028715"/>
              <a:gd name="connsiteY391" fmla="*/ 584269 h 4372429"/>
              <a:gd name="connsiteX392" fmla="*/ 790589 w 4028715"/>
              <a:gd name="connsiteY392" fmla="*/ 571260 h 4372429"/>
              <a:gd name="connsiteX393" fmla="*/ 808391 w 4028715"/>
              <a:gd name="connsiteY393" fmla="*/ 560533 h 4372429"/>
              <a:gd name="connsiteX394" fmla="*/ 825964 w 4028715"/>
              <a:gd name="connsiteY394" fmla="*/ 550719 h 4372429"/>
              <a:gd name="connsiteX395" fmla="*/ 843310 w 4028715"/>
              <a:gd name="connsiteY395" fmla="*/ 540905 h 4372429"/>
              <a:gd name="connsiteX396" fmla="*/ 860884 w 4028715"/>
              <a:gd name="connsiteY396" fmla="*/ 530863 h 4372429"/>
              <a:gd name="connsiteX397" fmla="*/ 878001 w 4028715"/>
              <a:gd name="connsiteY397" fmla="*/ 521506 h 4372429"/>
              <a:gd name="connsiteX398" fmla="*/ 895574 w 4028715"/>
              <a:gd name="connsiteY398" fmla="*/ 511463 h 4372429"/>
              <a:gd name="connsiteX399" fmla="*/ 913376 w 4028715"/>
              <a:gd name="connsiteY399" fmla="*/ 501650 h 4372429"/>
              <a:gd name="connsiteX400" fmla="*/ 931178 w 4028715"/>
              <a:gd name="connsiteY400" fmla="*/ 491151 h 4372429"/>
              <a:gd name="connsiteX401" fmla="*/ 962902 w 4028715"/>
              <a:gd name="connsiteY401" fmla="*/ 471980 h 4372429"/>
              <a:gd name="connsiteX402" fmla="*/ 999876 w 4028715"/>
              <a:gd name="connsiteY402" fmla="*/ 449841 h 4372429"/>
              <a:gd name="connsiteX403" fmla="*/ 1041185 w 4028715"/>
              <a:gd name="connsiteY403" fmla="*/ 425421 h 4372429"/>
              <a:gd name="connsiteX404" fmla="*/ 1085462 w 4028715"/>
              <a:gd name="connsiteY404" fmla="*/ 398946 h 4372429"/>
              <a:gd name="connsiteX405" fmla="*/ 1132705 w 4028715"/>
              <a:gd name="connsiteY405" fmla="*/ 371102 h 4372429"/>
              <a:gd name="connsiteX406" fmla="*/ 1182003 w 4028715"/>
              <a:gd name="connsiteY406" fmla="*/ 342117 h 4372429"/>
              <a:gd name="connsiteX407" fmla="*/ 1232442 w 4028715"/>
              <a:gd name="connsiteY407" fmla="*/ 312447 h 4372429"/>
              <a:gd name="connsiteX408" fmla="*/ 1283337 w 4028715"/>
              <a:gd name="connsiteY408" fmla="*/ 282549 h 4372429"/>
              <a:gd name="connsiteX409" fmla="*/ 1334232 w 4028715"/>
              <a:gd name="connsiteY409" fmla="*/ 253107 h 4372429"/>
              <a:gd name="connsiteX410" fmla="*/ 1383987 w 4028715"/>
              <a:gd name="connsiteY410" fmla="*/ 224350 h 4372429"/>
              <a:gd name="connsiteX411" fmla="*/ 1431915 w 4028715"/>
              <a:gd name="connsiteY411" fmla="*/ 196734 h 4372429"/>
              <a:gd name="connsiteX412" fmla="*/ 1477561 w 4028715"/>
              <a:gd name="connsiteY412" fmla="*/ 170716 h 4372429"/>
              <a:gd name="connsiteX413" fmla="*/ 1520012 w 4028715"/>
              <a:gd name="connsiteY413" fmla="*/ 146980 h 4372429"/>
              <a:gd name="connsiteX414" fmla="*/ 1558582 w 4028715"/>
              <a:gd name="connsiteY414" fmla="*/ 125983 h 4372429"/>
              <a:gd name="connsiteX415" fmla="*/ 1575928 w 4028715"/>
              <a:gd name="connsiteY415" fmla="*/ 116397 h 4372429"/>
              <a:gd name="connsiteX416" fmla="*/ 1592132 w 4028715"/>
              <a:gd name="connsiteY416" fmla="*/ 107725 h 4372429"/>
              <a:gd name="connsiteX417" fmla="*/ 1607195 w 4028715"/>
              <a:gd name="connsiteY417" fmla="*/ 99737 h 4372429"/>
              <a:gd name="connsiteX418" fmla="*/ 1620661 w 4028715"/>
              <a:gd name="connsiteY418" fmla="*/ 92890 h 4372429"/>
              <a:gd name="connsiteX419" fmla="*/ 1644169 w 4028715"/>
              <a:gd name="connsiteY419" fmla="*/ 81478 h 4372429"/>
              <a:gd name="connsiteX420" fmla="*/ 1667905 w 4028715"/>
              <a:gd name="connsiteY420" fmla="*/ 70751 h 4372429"/>
              <a:gd name="connsiteX421" fmla="*/ 1691869 w 4028715"/>
              <a:gd name="connsiteY421" fmla="*/ 60938 h 4372429"/>
              <a:gd name="connsiteX422" fmla="*/ 1716061 w 4028715"/>
              <a:gd name="connsiteY422" fmla="*/ 52037 h 4372429"/>
              <a:gd name="connsiteX423" fmla="*/ 1740710 w 4028715"/>
              <a:gd name="connsiteY423" fmla="*/ 43364 h 4372429"/>
              <a:gd name="connsiteX424" fmla="*/ 1764902 w 4028715"/>
              <a:gd name="connsiteY424" fmla="*/ 35832 h 4372429"/>
              <a:gd name="connsiteX425" fmla="*/ 1789779 w 4028715"/>
              <a:gd name="connsiteY425" fmla="*/ 28985 h 4372429"/>
              <a:gd name="connsiteX426" fmla="*/ 1814656 w 4028715"/>
              <a:gd name="connsiteY426" fmla="*/ 22595 h 4372429"/>
              <a:gd name="connsiteX427" fmla="*/ 1839534 w 4028715"/>
              <a:gd name="connsiteY427" fmla="*/ 17117 h 4372429"/>
              <a:gd name="connsiteX428" fmla="*/ 1864867 w 4028715"/>
              <a:gd name="connsiteY428" fmla="*/ 12553 h 4372429"/>
              <a:gd name="connsiteX429" fmla="*/ 1889972 w 4028715"/>
              <a:gd name="connsiteY429" fmla="*/ 8673 h 4372429"/>
              <a:gd name="connsiteX430" fmla="*/ 1915078 w 4028715"/>
              <a:gd name="connsiteY430" fmla="*/ 5478 h 4372429"/>
              <a:gd name="connsiteX431" fmla="*/ 1940411 w 4028715"/>
              <a:gd name="connsiteY431" fmla="*/ 2967 h 4372429"/>
              <a:gd name="connsiteX432" fmla="*/ 1965973 w 4028715"/>
              <a:gd name="connsiteY432" fmla="*/ 1370 h 4372429"/>
              <a:gd name="connsiteX433" fmla="*/ 1991306 w 4028715"/>
              <a:gd name="connsiteY433" fmla="*/ 228 h 4372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Lst>
            <a:rect l="l" t="t" r="r" b="b"/>
            <a:pathLst>
              <a:path w="4028715" h="4372429">
                <a:moveTo>
                  <a:pt x="2016868" y="0"/>
                </a:moveTo>
                <a:lnTo>
                  <a:pt x="2042202" y="457"/>
                </a:lnTo>
                <a:lnTo>
                  <a:pt x="2067763" y="1598"/>
                </a:lnTo>
                <a:lnTo>
                  <a:pt x="2093097" y="3652"/>
                </a:lnTo>
                <a:lnTo>
                  <a:pt x="2118202" y="6391"/>
                </a:lnTo>
                <a:lnTo>
                  <a:pt x="2143764" y="9814"/>
                </a:lnTo>
                <a:lnTo>
                  <a:pt x="2168869" y="13922"/>
                </a:lnTo>
                <a:lnTo>
                  <a:pt x="2193746" y="18943"/>
                </a:lnTo>
                <a:lnTo>
                  <a:pt x="2218852" y="24421"/>
                </a:lnTo>
                <a:lnTo>
                  <a:pt x="2243729" y="30583"/>
                </a:lnTo>
                <a:lnTo>
                  <a:pt x="2268378" y="37658"/>
                </a:lnTo>
                <a:lnTo>
                  <a:pt x="2293026" y="45646"/>
                </a:lnTo>
                <a:lnTo>
                  <a:pt x="2317447" y="54091"/>
                </a:lnTo>
                <a:lnTo>
                  <a:pt x="2341411" y="63448"/>
                </a:lnTo>
                <a:lnTo>
                  <a:pt x="2365375" y="73262"/>
                </a:lnTo>
                <a:lnTo>
                  <a:pt x="2389339" y="83989"/>
                </a:lnTo>
                <a:lnTo>
                  <a:pt x="2412619" y="95400"/>
                </a:lnTo>
                <a:lnTo>
                  <a:pt x="3242235" y="573770"/>
                </a:lnTo>
                <a:lnTo>
                  <a:pt x="3251136" y="579019"/>
                </a:lnTo>
                <a:lnTo>
                  <a:pt x="3260037" y="584041"/>
                </a:lnTo>
                <a:lnTo>
                  <a:pt x="3268938" y="589290"/>
                </a:lnTo>
                <a:lnTo>
                  <a:pt x="3278067" y="594083"/>
                </a:lnTo>
                <a:lnTo>
                  <a:pt x="3286740" y="599104"/>
                </a:lnTo>
                <a:lnTo>
                  <a:pt x="3295869" y="603668"/>
                </a:lnTo>
                <a:lnTo>
                  <a:pt x="3304313" y="608689"/>
                </a:lnTo>
                <a:lnTo>
                  <a:pt x="3312758" y="613254"/>
                </a:lnTo>
                <a:lnTo>
                  <a:pt x="3659439" y="817292"/>
                </a:lnTo>
                <a:lnTo>
                  <a:pt x="3668797" y="823682"/>
                </a:lnTo>
                <a:lnTo>
                  <a:pt x="3677013" y="829844"/>
                </a:lnTo>
                <a:lnTo>
                  <a:pt x="3684316" y="835778"/>
                </a:lnTo>
                <a:lnTo>
                  <a:pt x="3691163" y="841256"/>
                </a:lnTo>
                <a:lnTo>
                  <a:pt x="3703031" y="851070"/>
                </a:lnTo>
                <a:lnTo>
                  <a:pt x="3712845" y="860199"/>
                </a:lnTo>
                <a:lnTo>
                  <a:pt x="3721974" y="868643"/>
                </a:lnTo>
                <a:lnTo>
                  <a:pt x="3730419" y="876860"/>
                </a:lnTo>
                <a:lnTo>
                  <a:pt x="3734755" y="880739"/>
                </a:lnTo>
                <a:lnTo>
                  <a:pt x="3739320" y="884848"/>
                </a:lnTo>
                <a:lnTo>
                  <a:pt x="3744112" y="888956"/>
                </a:lnTo>
                <a:lnTo>
                  <a:pt x="3749133" y="893064"/>
                </a:lnTo>
                <a:lnTo>
                  <a:pt x="3757350" y="898770"/>
                </a:lnTo>
                <a:lnTo>
                  <a:pt x="3762827" y="902650"/>
                </a:lnTo>
                <a:lnTo>
                  <a:pt x="3765566" y="904932"/>
                </a:lnTo>
                <a:lnTo>
                  <a:pt x="3768305" y="907214"/>
                </a:lnTo>
                <a:lnTo>
                  <a:pt x="3771728" y="910181"/>
                </a:lnTo>
                <a:lnTo>
                  <a:pt x="3775836" y="914746"/>
                </a:lnTo>
                <a:lnTo>
                  <a:pt x="3789987" y="930494"/>
                </a:lnTo>
                <a:lnTo>
                  <a:pt x="3803909" y="946698"/>
                </a:lnTo>
                <a:lnTo>
                  <a:pt x="3817374" y="962674"/>
                </a:lnTo>
                <a:lnTo>
                  <a:pt x="3830612" y="979107"/>
                </a:lnTo>
                <a:lnTo>
                  <a:pt x="3843621" y="995767"/>
                </a:lnTo>
                <a:lnTo>
                  <a:pt x="3856173" y="1012656"/>
                </a:lnTo>
                <a:lnTo>
                  <a:pt x="3868269" y="1029774"/>
                </a:lnTo>
                <a:lnTo>
                  <a:pt x="3879909" y="1047119"/>
                </a:lnTo>
                <a:lnTo>
                  <a:pt x="3891321" y="1064693"/>
                </a:lnTo>
                <a:lnTo>
                  <a:pt x="3902276" y="1082267"/>
                </a:lnTo>
                <a:lnTo>
                  <a:pt x="3913003" y="1100297"/>
                </a:lnTo>
                <a:lnTo>
                  <a:pt x="3923045" y="1118327"/>
                </a:lnTo>
                <a:lnTo>
                  <a:pt x="3933087" y="1136813"/>
                </a:lnTo>
                <a:lnTo>
                  <a:pt x="3942216" y="1155528"/>
                </a:lnTo>
                <a:lnTo>
                  <a:pt x="3951345" y="1174243"/>
                </a:lnTo>
                <a:lnTo>
                  <a:pt x="3959790" y="1193186"/>
                </a:lnTo>
                <a:lnTo>
                  <a:pt x="3967778" y="1212586"/>
                </a:lnTo>
                <a:lnTo>
                  <a:pt x="3975309" y="1231985"/>
                </a:lnTo>
                <a:lnTo>
                  <a:pt x="3982613" y="1251613"/>
                </a:lnTo>
                <a:lnTo>
                  <a:pt x="3989003" y="1271469"/>
                </a:lnTo>
                <a:lnTo>
                  <a:pt x="3995394" y="1291782"/>
                </a:lnTo>
                <a:lnTo>
                  <a:pt x="4000871" y="1312322"/>
                </a:lnTo>
                <a:lnTo>
                  <a:pt x="4006120" y="1332863"/>
                </a:lnTo>
                <a:lnTo>
                  <a:pt x="4010685" y="1353632"/>
                </a:lnTo>
                <a:lnTo>
                  <a:pt x="4014793" y="1374857"/>
                </a:lnTo>
                <a:lnTo>
                  <a:pt x="4018673" y="1396083"/>
                </a:lnTo>
                <a:lnTo>
                  <a:pt x="4021640" y="1417765"/>
                </a:lnTo>
                <a:lnTo>
                  <a:pt x="4024151" y="1439446"/>
                </a:lnTo>
                <a:lnTo>
                  <a:pt x="4026205" y="1461585"/>
                </a:lnTo>
                <a:lnTo>
                  <a:pt x="4027574" y="1483723"/>
                </a:lnTo>
                <a:lnTo>
                  <a:pt x="4028487" y="1506318"/>
                </a:lnTo>
                <a:lnTo>
                  <a:pt x="4028715" y="1528912"/>
                </a:lnTo>
                <a:lnTo>
                  <a:pt x="4028715" y="2843517"/>
                </a:lnTo>
                <a:lnTo>
                  <a:pt x="4028487" y="2861547"/>
                </a:lnTo>
                <a:lnTo>
                  <a:pt x="4027574" y="2879805"/>
                </a:lnTo>
                <a:lnTo>
                  <a:pt x="4026433" y="2898292"/>
                </a:lnTo>
                <a:lnTo>
                  <a:pt x="4024835" y="2917007"/>
                </a:lnTo>
                <a:lnTo>
                  <a:pt x="4022781" y="2936178"/>
                </a:lnTo>
                <a:lnTo>
                  <a:pt x="4020042" y="2954893"/>
                </a:lnTo>
                <a:lnTo>
                  <a:pt x="4016847" y="2974293"/>
                </a:lnTo>
                <a:lnTo>
                  <a:pt x="4013424" y="2993464"/>
                </a:lnTo>
                <a:lnTo>
                  <a:pt x="4009316" y="3012863"/>
                </a:lnTo>
                <a:lnTo>
                  <a:pt x="4004979" y="3032263"/>
                </a:lnTo>
                <a:lnTo>
                  <a:pt x="4000186" y="3051663"/>
                </a:lnTo>
                <a:lnTo>
                  <a:pt x="3995165" y="3071062"/>
                </a:lnTo>
                <a:lnTo>
                  <a:pt x="3989231" y="3090462"/>
                </a:lnTo>
                <a:lnTo>
                  <a:pt x="3983297" y="3109633"/>
                </a:lnTo>
                <a:lnTo>
                  <a:pt x="3977135" y="3128804"/>
                </a:lnTo>
                <a:lnTo>
                  <a:pt x="3970516" y="3147519"/>
                </a:lnTo>
                <a:lnTo>
                  <a:pt x="3963441" y="3166462"/>
                </a:lnTo>
                <a:lnTo>
                  <a:pt x="3955910" y="3184949"/>
                </a:lnTo>
                <a:lnTo>
                  <a:pt x="3948150" y="3203435"/>
                </a:lnTo>
                <a:lnTo>
                  <a:pt x="3940162" y="3221466"/>
                </a:lnTo>
                <a:lnTo>
                  <a:pt x="3931717" y="3239039"/>
                </a:lnTo>
                <a:lnTo>
                  <a:pt x="3922816" y="3256613"/>
                </a:lnTo>
                <a:lnTo>
                  <a:pt x="3913915" y="3273502"/>
                </a:lnTo>
                <a:lnTo>
                  <a:pt x="3904558" y="3290163"/>
                </a:lnTo>
                <a:lnTo>
                  <a:pt x="3894972" y="3306595"/>
                </a:lnTo>
                <a:lnTo>
                  <a:pt x="3885158" y="3322571"/>
                </a:lnTo>
                <a:lnTo>
                  <a:pt x="3874660" y="3337863"/>
                </a:lnTo>
                <a:lnTo>
                  <a:pt x="3864390" y="3352470"/>
                </a:lnTo>
                <a:lnTo>
                  <a:pt x="3853663" y="3366848"/>
                </a:lnTo>
                <a:lnTo>
                  <a:pt x="3842936" y="3380542"/>
                </a:lnTo>
                <a:lnTo>
                  <a:pt x="3831753" y="3393551"/>
                </a:lnTo>
                <a:lnTo>
                  <a:pt x="3820341" y="3406104"/>
                </a:lnTo>
                <a:lnTo>
                  <a:pt x="3813038" y="3413407"/>
                </a:lnTo>
                <a:lnTo>
                  <a:pt x="3806647" y="3419797"/>
                </a:lnTo>
                <a:lnTo>
                  <a:pt x="3803452" y="3422993"/>
                </a:lnTo>
                <a:lnTo>
                  <a:pt x="3800257" y="3426416"/>
                </a:lnTo>
                <a:lnTo>
                  <a:pt x="3797062" y="3429840"/>
                </a:lnTo>
                <a:lnTo>
                  <a:pt x="3793638" y="3434176"/>
                </a:lnTo>
                <a:lnTo>
                  <a:pt x="3781314" y="3449467"/>
                </a:lnTo>
                <a:lnTo>
                  <a:pt x="3773326" y="3459053"/>
                </a:lnTo>
                <a:lnTo>
                  <a:pt x="3770359" y="3462248"/>
                </a:lnTo>
                <a:lnTo>
                  <a:pt x="3768077" y="3464302"/>
                </a:lnTo>
                <a:lnTo>
                  <a:pt x="3766251" y="3465900"/>
                </a:lnTo>
                <a:lnTo>
                  <a:pt x="3764653" y="3467041"/>
                </a:lnTo>
                <a:lnTo>
                  <a:pt x="3761458" y="3468867"/>
                </a:lnTo>
                <a:lnTo>
                  <a:pt x="3757350" y="3471377"/>
                </a:lnTo>
                <a:lnTo>
                  <a:pt x="3754611" y="3473660"/>
                </a:lnTo>
                <a:lnTo>
                  <a:pt x="3751188" y="3476398"/>
                </a:lnTo>
                <a:lnTo>
                  <a:pt x="3746395" y="3480278"/>
                </a:lnTo>
                <a:lnTo>
                  <a:pt x="3740917" y="3485071"/>
                </a:lnTo>
                <a:lnTo>
                  <a:pt x="3730647" y="3494657"/>
                </a:lnTo>
                <a:lnTo>
                  <a:pt x="3720148" y="3504014"/>
                </a:lnTo>
                <a:lnTo>
                  <a:pt x="3709878" y="3512915"/>
                </a:lnTo>
                <a:lnTo>
                  <a:pt x="3699151" y="3522044"/>
                </a:lnTo>
                <a:lnTo>
                  <a:pt x="3688424" y="3530717"/>
                </a:lnTo>
                <a:lnTo>
                  <a:pt x="3677926" y="3539162"/>
                </a:lnTo>
                <a:lnTo>
                  <a:pt x="3667199" y="3547606"/>
                </a:lnTo>
                <a:lnTo>
                  <a:pt x="3656244" y="3555822"/>
                </a:lnTo>
                <a:lnTo>
                  <a:pt x="3645289" y="3563810"/>
                </a:lnTo>
                <a:lnTo>
                  <a:pt x="3634334" y="3571799"/>
                </a:lnTo>
                <a:lnTo>
                  <a:pt x="3623379" y="3579558"/>
                </a:lnTo>
                <a:lnTo>
                  <a:pt x="3612424" y="3587318"/>
                </a:lnTo>
                <a:lnTo>
                  <a:pt x="3590057" y="3602381"/>
                </a:lnTo>
                <a:lnTo>
                  <a:pt x="3567462" y="3616760"/>
                </a:lnTo>
                <a:lnTo>
                  <a:pt x="3544411" y="3631138"/>
                </a:lnTo>
                <a:lnTo>
                  <a:pt x="3521132" y="3644604"/>
                </a:lnTo>
                <a:lnTo>
                  <a:pt x="3497624" y="3658298"/>
                </a:lnTo>
                <a:lnTo>
                  <a:pt x="3473660" y="3671763"/>
                </a:lnTo>
                <a:lnTo>
                  <a:pt x="3449239" y="3684772"/>
                </a:lnTo>
                <a:lnTo>
                  <a:pt x="3424590" y="3698010"/>
                </a:lnTo>
                <a:lnTo>
                  <a:pt x="3399713" y="3711019"/>
                </a:lnTo>
                <a:lnTo>
                  <a:pt x="3374380" y="3724256"/>
                </a:lnTo>
                <a:lnTo>
                  <a:pt x="2958317" y="3962300"/>
                </a:lnTo>
                <a:lnTo>
                  <a:pt x="2940971" y="3972570"/>
                </a:lnTo>
                <a:lnTo>
                  <a:pt x="2923397" y="3982841"/>
                </a:lnTo>
                <a:lnTo>
                  <a:pt x="2906052" y="3992883"/>
                </a:lnTo>
                <a:lnTo>
                  <a:pt x="2888935" y="4002697"/>
                </a:lnTo>
                <a:lnTo>
                  <a:pt x="2871589" y="4012511"/>
                </a:lnTo>
                <a:lnTo>
                  <a:pt x="2854700" y="4022324"/>
                </a:lnTo>
                <a:lnTo>
                  <a:pt x="2837811" y="4032138"/>
                </a:lnTo>
                <a:lnTo>
                  <a:pt x="2820922" y="4041952"/>
                </a:lnTo>
                <a:lnTo>
                  <a:pt x="2803805" y="4051766"/>
                </a:lnTo>
                <a:lnTo>
                  <a:pt x="2786916" y="4061808"/>
                </a:lnTo>
                <a:lnTo>
                  <a:pt x="2770027" y="4071622"/>
                </a:lnTo>
                <a:lnTo>
                  <a:pt x="2752910" y="4081436"/>
                </a:lnTo>
                <a:lnTo>
                  <a:pt x="2736021" y="4091478"/>
                </a:lnTo>
                <a:lnTo>
                  <a:pt x="2718903" y="4101520"/>
                </a:lnTo>
                <a:lnTo>
                  <a:pt x="2701786" y="4111791"/>
                </a:lnTo>
                <a:lnTo>
                  <a:pt x="2684669" y="4122061"/>
                </a:lnTo>
                <a:lnTo>
                  <a:pt x="2667095" y="4132788"/>
                </a:lnTo>
                <a:lnTo>
                  <a:pt x="2649978" y="4143058"/>
                </a:lnTo>
                <a:lnTo>
                  <a:pt x="2632861" y="4153328"/>
                </a:lnTo>
                <a:lnTo>
                  <a:pt x="2615972" y="4163371"/>
                </a:lnTo>
                <a:lnTo>
                  <a:pt x="2599311" y="4173413"/>
                </a:lnTo>
                <a:lnTo>
                  <a:pt x="2582650" y="4183227"/>
                </a:lnTo>
                <a:lnTo>
                  <a:pt x="2565989" y="4193269"/>
                </a:lnTo>
                <a:lnTo>
                  <a:pt x="2548872" y="4203083"/>
                </a:lnTo>
                <a:lnTo>
                  <a:pt x="2532211" y="4212668"/>
                </a:lnTo>
                <a:lnTo>
                  <a:pt x="2515322" y="4222026"/>
                </a:lnTo>
                <a:lnTo>
                  <a:pt x="2498205" y="4232068"/>
                </a:lnTo>
                <a:lnTo>
                  <a:pt x="2480631" y="4241197"/>
                </a:lnTo>
                <a:lnTo>
                  <a:pt x="2463058" y="4250783"/>
                </a:lnTo>
                <a:lnTo>
                  <a:pt x="2445028" y="4260368"/>
                </a:lnTo>
                <a:lnTo>
                  <a:pt x="2426769" y="4269954"/>
                </a:lnTo>
                <a:lnTo>
                  <a:pt x="2408054" y="4279540"/>
                </a:lnTo>
                <a:lnTo>
                  <a:pt x="2384547" y="4290951"/>
                </a:lnTo>
                <a:lnTo>
                  <a:pt x="2360811" y="4301678"/>
                </a:lnTo>
                <a:lnTo>
                  <a:pt x="2336847" y="4311492"/>
                </a:lnTo>
                <a:lnTo>
                  <a:pt x="2312654" y="4320393"/>
                </a:lnTo>
                <a:lnTo>
                  <a:pt x="2288005" y="4329066"/>
                </a:lnTo>
                <a:lnTo>
                  <a:pt x="2263813" y="4336597"/>
                </a:lnTo>
                <a:lnTo>
                  <a:pt x="2238936" y="4343444"/>
                </a:lnTo>
                <a:lnTo>
                  <a:pt x="2214059" y="4349834"/>
                </a:lnTo>
                <a:lnTo>
                  <a:pt x="2189182" y="4355312"/>
                </a:lnTo>
                <a:lnTo>
                  <a:pt x="2163848" y="4359877"/>
                </a:lnTo>
                <a:lnTo>
                  <a:pt x="2138743" y="4363757"/>
                </a:lnTo>
                <a:lnTo>
                  <a:pt x="2113638" y="4366952"/>
                </a:lnTo>
                <a:lnTo>
                  <a:pt x="2088304" y="4369462"/>
                </a:lnTo>
                <a:lnTo>
                  <a:pt x="2062742" y="4371060"/>
                </a:lnTo>
                <a:lnTo>
                  <a:pt x="2037409" y="4372201"/>
                </a:lnTo>
                <a:lnTo>
                  <a:pt x="2011847" y="4372429"/>
                </a:lnTo>
                <a:lnTo>
                  <a:pt x="1986514" y="4371973"/>
                </a:lnTo>
                <a:lnTo>
                  <a:pt x="1960952" y="4370832"/>
                </a:lnTo>
                <a:lnTo>
                  <a:pt x="1935618" y="4368778"/>
                </a:lnTo>
                <a:lnTo>
                  <a:pt x="1910513" y="4366039"/>
                </a:lnTo>
                <a:lnTo>
                  <a:pt x="1884951" y="4362615"/>
                </a:lnTo>
                <a:lnTo>
                  <a:pt x="1859846" y="4358507"/>
                </a:lnTo>
                <a:lnTo>
                  <a:pt x="1834969" y="4353486"/>
                </a:lnTo>
                <a:lnTo>
                  <a:pt x="1809864" y="4348009"/>
                </a:lnTo>
                <a:lnTo>
                  <a:pt x="1784987" y="4341846"/>
                </a:lnTo>
                <a:lnTo>
                  <a:pt x="1760338" y="4334771"/>
                </a:lnTo>
                <a:lnTo>
                  <a:pt x="1735689" y="4326783"/>
                </a:lnTo>
                <a:lnTo>
                  <a:pt x="1711268" y="4318339"/>
                </a:lnTo>
                <a:lnTo>
                  <a:pt x="1687304" y="4308981"/>
                </a:lnTo>
                <a:lnTo>
                  <a:pt x="1663340" y="4299167"/>
                </a:lnTo>
                <a:lnTo>
                  <a:pt x="1639376" y="4288441"/>
                </a:lnTo>
                <a:lnTo>
                  <a:pt x="1616096" y="4277029"/>
                </a:lnTo>
                <a:lnTo>
                  <a:pt x="1591676" y="4264476"/>
                </a:lnTo>
                <a:lnTo>
                  <a:pt x="1563147" y="4249185"/>
                </a:lnTo>
                <a:lnTo>
                  <a:pt x="1531195" y="4231611"/>
                </a:lnTo>
                <a:lnTo>
                  <a:pt x="1496732" y="4212668"/>
                </a:lnTo>
                <a:lnTo>
                  <a:pt x="1459987" y="4191443"/>
                </a:lnTo>
                <a:lnTo>
                  <a:pt x="1421416" y="4169761"/>
                </a:lnTo>
                <a:lnTo>
                  <a:pt x="1381933" y="4146710"/>
                </a:lnTo>
                <a:lnTo>
                  <a:pt x="1341536" y="4123202"/>
                </a:lnTo>
                <a:lnTo>
                  <a:pt x="1301367" y="4099466"/>
                </a:lnTo>
                <a:lnTo>
                  <a:pt x="1261427" y="4075958"/>
                </a:lnTo>
                <a:lnTo>
                  <a:pt x="1222628" y="4052907"/>
                </a:lnTo>
                <a:lnTo>
                  <a:pt x="1185198" y="4030769"/>
                </a:lnTo>
                <a:lnTo>
                  <a:pt x="1149823" y="4009772"/>
                </a:lnTo>
                <a:lnTo>
                  <a:pt x="1117414" y="3990144"/>
                </a:lnTo>
                <a:lnTo>
                  <a:pt x="1087744" y="3972570"/>
                </a:lnTo>
                <a:lnTo>
                  <a:pt x="1061954" y="3957051"/>
                </a:lnTo>
                <a:lnTo>
                  <a:pt x="645206" y="3719920"/>
                </a:lnTo>
                <a:lnTo>
                  <a:pt x="635164" y="3714670"/>
                </a:lnTo>
                <a:lnTo>
                  <a:pt x="626491" y="3710106"/>
                </a:lnTo>
                <a:lnTo>
                  <a:pt x="618047" y="3705313"/>
                </a:lnTo>
                <a:lnTo>
                  <a:pt x="609831" y="3700748"/>
                </a:lnTo>
                <a:lnTo>
                  <a:pt x="601386" y="3695956"/>
                </a:lnTo>
                <a:lnTo>
                  <a:pt x="592942" y="3691163"/>
                </a:lnTo>
                <a:lnTo>
                  <a:pt x="583812" y="3686142"/>
                </a:lnTo>
                <a:lnTo>
                  <a:pt x="573998" y="3680664"/>
                </a:lnTo>
                <a:lnTo>
                  <a:pt x="369276" y="3555138"/>
                </a:lnTo>
                <a:lnTo>
                  <a:pt x="359919" y="3548747"/>
                </a:lnTo>
                <a:lnTo>
                  <a:pt x="351703" y="3542585"/>
                </a:lnTo>
                <a:lnTo>
                  <a:pt x="344399" y="3536651"/>
                </a:lnTo>
                <a:lnTo>
                  <a:pt x="337552" y="3531174"/>
                </a:lnTo>
                <a:lnTo>
                  <a:pt x="325684" y="3521360"/>
                </a:lnTo>
                <a:lnTo>
                  <a:pt x="315870" y="3512231"/>
                </a:lnTo>
                <a:lnTo>
                  <a:pt x="306741" y="3503786"/>
                </a:lnTo>
                <a:lnTo>
                  <a:pt x="298297" y="3495570"/>
                </a:lnTo>
                <a:lnTo>
                  <a:pt x="293960" y="3491690"/>
                </a:lnTo>
                <a:lnTo>
                  <a:pt x="289396" y="3487582"/>
                </a:lnTo>
                <a:lnTo>
                  <a:pt x="284603" y="3483474"/>
                </a:lnTo>
                <a:lnTo>
                  <a:pt x="279582" y="3479365"/>
                </a:lnTo>
                <a:lnTo>
                  <a:pt x="272278" y="3473888"/>
                </a:lnTo>
                <a:lnTo>
                  <a:pt x="265203" y="3467954"/>
                </a:lnTo>
                <a:lnTo>
                  <a:pt x="258128" y="3461335"/>
                </a:lnTo>
                <a:lnTo>
                  <a:pt x="251053" y="3454488"/>
                </a:lnTo>
                <a:lnTo>
                  <a:pt x="243750" y="3447185"/>
                </a:lnTo>
                <a:lnTo>
                  <a:pt x="236446" y="3439653"/>
                </a:lnTo>
                <a:lnTo>
                  <a:pt x="229143" y="3431437"/>
                </a:lnTo>
                <a:lnTo>
                  <a:pt x="222068" y="3423449"/>
                </a:lnTo>
                <a:lnTo>
                  <a:pt x="214765" y="3414776"/>
                </a:lnTo>
                <a:lnTo>
                  <a:pt x="207461" y="3406104"/>
                </a:lnTo>
                <a:lnTo>
                  <a:pt x="200386" y="3397203"/>
                </a:lnTo>
                <a:lnTo>
                  <a:pt x="193311" y="3387845"/>
                </a:lnTo>
                <a:lnTo>
                  <a:pt x="186236" y="3378488"/>
                </a:lnTo>
                <a:lnTo>
                  <a:pt x="179161" y="3368902"/>
                </a:lnTo>
                <a:lnTo>
                  <a:pt x="172314" y="3359316"/>
                </a:lnTo>
                <a:lnTo>
                  <a:pt x="165467" y="3349503"/>
                </a:lnTo>
                <a:lnTo>
                  <a:pt x="152001" y="3329647"/>
                </a:lnTo>
                <a:lnTo>
                  <a:pt x="139449" y="3309562"/>
                </a:lnTo>
                <a:lnTo>
                  <a:pt x="127124" y="3289935"/>
                </a:lnTo>
                <a:lnTo>
                  <a:pt x="115713" y="3270307"/>
                </a:lnTo>
                <a:lnTo>
                  <a:pt x="104758" y="3251364"/>
                </a:lnTo>
                <a:lnTo>
                  <a:pt x="94944" y="3232877"/>
                </a:lnTo>
                <a:lnTo>
                  <a:pt x="85815" y="3215303"/>
                </a:lnTo>
                <a:lnTo>
                  <a:pt x="77827" y="3198871"/>
                </a:lnTo>
                <a:lnTo>
                  <a:pt x="74175" y="3190883"/>
                </a:lnTo>
                <a:lnTo>
                  <a:pt x="70523" y="3181982"/>
                </a:lnTo>
                <a:lnTo>
                  <a:pt x="66643" y="3173309"/>
                </a:lnTo>
                <a:lnTo>
                  <a:pt x="63220" y="3163952"/>
                </a:lnTo>
                <a:lnTo>
                  <a:pt x="59340" y="3154366"/>
                </a:lnTo>
                <a:lnTo>
                  <a:pt x="55688" y="3144552"/>
                </a:lnTo>
                <a:lnTo>
                  <a:pt x="52265" y="3134510"/>
                </a:lnTo>
                <a:lnTo>
                  <a:pt x="48613" y="3124468"/>
                </a:lnTo>
                <a:lnTo>
                  <a:pt x="42223" y="3103014"/>
                </a:lnTo>
                <a:lnTo>
                  <a:pt x="35604" y="3081104"/>
                </a:lnTo>
                <a:lnTo>
                  <a:pt x="32637" y="3069693"/>
                </a:lnTo>
                <a:lnTo>
                  <a:pt x="29442" y="3058509"/>
                </a:lnTo>
                <a:lnTo>
                  <a:pt x="26475" y="3046870"/>
                </a:lnTo>
                <a:lnTo>
                  <a:pt x="23736" y="3035230"/>
                </a:lnTo>
                <a:lnTo>
                  <a:pt x="21226" y="3023590"/>
                </a:lnTo>
                <a:lnTo>
                  <a:pt x="18487" y="3011494"/>
                </a:lnTo>
                <a:lnTo>
                  <a:pt x="16433" y="2999398"/>
                </a:lnTo>
                <a:lnTo>
                  <a:pt x="13922" y="2987530"/>
                </a:lnTo>
                <a:lnTo>
                  <a:pt x="12096" y="2975434"/>
                </a:lnTo>
                <a:lnTo>
                  <a:pt x="9814" y="2963338"/>
                </a:lnTo>
                <a:lnTo>
                  <a:pt x="8216" y="2951013"/>
                </a:lnTo>
                <a:lnTo>
                  <a:pt x="6619" y="2939145"/>
                </a:lnTo>
                <a:lnTo>
                  <a:pt x="5021" y="2927049"/>
                </a:lnTo>
                <a:lnTo>
                  <a:pt x="3880" y="2914725"/>
                </a:lnTo>
                <a:lnTo>
                  <a:pt x="2739" y="2902857"/>
                </a:lnTo>
                <a:lnTo>
                  <a:pt x="1598" y="2890760"/>
                </a:lnTo>
                <a:lnTo>
                  <a:pt x="1141" y="2878664"/>
                </a:lnTo>
                <a:lnTo>
                  <a:pt x="457" y="2867025"/>
                </a:lnTo>
                <a:lnTo>
                  <a:pt x="0" y="2855157"/>
                </a:lnTo>
                <a:lnTo>
                  <a:pt x="0" y="2843517"/>
                </a:lnTo>
                <a:lnTo>
                  <a:pt x="0" y="1528912"/>
                </a:lnTo>
                <a:lnTo>
                  <a:pt x="0" y="1517273"/>
                </a:lnTo>
                <a:lnTo>
                  <a:pt x="457" y="1505177"/>
                </a:lnTo>
                <a:lnTo>
                  <a:pt x="1141" y="1493080"/>
                </a:lnTo>
                <a:lnTo>
                  <a:pt x="1598" y="1481212"/>
                </a:lnTo>
                <a:lnTo>
                  <a:pt x="2739" y="1468888"/>
                </a:lnTo>
                <a:lnTo>
                  <a:pt x="3880" y="1456792"/>
                </a:lnTo>
                <a:lnTo>
                  <a:pt x="5249" y="1444467"/>
                </a:lnTo>
                <a:lnTo>
                  <a:pt x="6619" y="1432143"/>
                </a:lnTo>
                <a:lnTo>
                  <a:pt x="8445" y="1419590"/>
                </a:lnTo>
                <a:lnTo>
                  <a:pt x="10042" y="1407266"/>
                </a:lnTo>
                <a:lnTo>
                  <a:pt x="12325" y="1395170"/>
                </a:lnTo>
                <a:lnTo>
                  <a:pt x="14607" y="1382845"/>
                </a:lnTo>
                <a:lnTo>
                  <a:pt x="16661" y="1370749"/>
                </a:lnTo>
                <a:lnTo>
                  <a:pt x="19172" y="1358425"/>
                </a:lnTo>
                <a:lnTo>
                  <a:pt x="21910" y="1346329"/>
                </a:lnTo>
                <a:lnTo>
                  <a:pt x="24649" y="1334461"/>
                </a:lnTo>
                <a:lnTo>
                  <a:pt x="27388" y="1322593"/>
                </a:lnTo>
                <a:lnTo>
                  <a:pt x="30355" y="1310953"/>
                </a:lnTo>
                <a:lnTo>
                  <a:pt x="33322" y="1299085"/>
                </a:lnTo>
                <a:lnTo>
                  <a:pt x="36745" y="1287673"/>
                </a:lnTo>
                <a:lnTo>
                  <a:pt x="39940" y="1276490"/>
                </a:lnTo>
                <a:lnTo>
                  <a:pt x="43136" y="1265535"/>
                </a:lnTo>
                <a:lnTo>
                  <a:pt x="46559" y="1254580"/>
                </a:lnTo>
                <a:lnTo>
                  <a:pt x="49982" y="1243853"/>
                </a:lnTo>
                <a:lnTo>
                  <a:pt x="53634" y="1233583"/>
                </a:lnTo>
                <a:lnTo>
                  <a:pt x="57514" y="1223541"/>
                </a:lnTo>
                <a:lnTo>
                  <a:pt x="60938" y="1213727"/>
                </a:lnTo>
                <a:lnTo>
                  <a:pt x="64817" y="1203685"/>
                </a:lnTo>
                <a:lnTo>
                  <a:pt x="68697" y="1194784"/>
                </a:lnTo>
                <a:lnTo>
                  <a:pt x="72577" y="1185655"/>
                </a:lnTo>
                <a:lnTo>
                  <a:pt x="76229" y="1176982"/>
                </a:lnTo>
                <a:lnTo>
                  <a:pt x="80109" y="1168766"/>
                </a:lnTo>
                <a:lnTo>
                  <a:pt x="89466" y="1150279"/>
                </a:lnTo>
                <a:lnTo>
                  <a:pt x="98367" y="1131564"/>
                </a:lnTo>
                <a:lnTo>
                  <a:pt x="107725" y="1113534"/>
                </a:lnTo>
                <a:lnTo>
                  <a:pt x="117539" y="1095504"/>
                </a:lnTo>
                <a:lnTo>
                  <a:pt x="122560" y="1086831"/>
                </a:lnTo>
                <a:lnTo>
                  <a:pt x="127352" y="1078158"/>
                </a:lnTo>
                <a:lnTo>
                  <a:pt x="132602" y="1069714"/>
                </a:lnTo>
                <a:lnTo>
                  <a:pt x="137851" y="1061041"/>
                </a:lnTo>
                <a:lnTo>
                  <a:pt x="143329" y="1052597"/>
                </a:lnTo>
                <a:lnTo>
                  <a:pt x="148806" y="1044380"/>
                </a:lnTo>
                <a:lnTo>
                  <a:pt x="154512" y="1036164"/>
                </a:lnTo>
                <a:lnTo>
                  <a:pt x="160217" y="1028632"/>
                </a:lnTo>
                <a:lnTo>
                  <a:pt x="166380" y="1020416"/>
                </a:lnTo>
                <a:lnTo>
                  <a:pt x="172085" y="1012428"/>
                </a:lnTo>
                <a:lnTo>
                  <a:pt x="177791" y="1004212"/>
                </a:lnTo>
                <a:lnTo>
                  <a:pt x="183725" y="996452"/>
                </a:lnTo>
                <a:lnTo>
                  <a:pt x="189431" y="988464"/>
                </a:lnTo>
                <a:lnTo>
                  <a:pt x="195593" y="980704"/>
                </a:lnTo>
                <a:lnTo>
                  <a:pt x="201755" y="973401"/>
                </a:lnTo>
                <a:lnTo>
                  <a:pt x="208374" y="966326"/>
                </a:lnTo>
                <a:lnTo>
                  <a:pt x="224350" y="948980"/>
                </a:lnTo>
                <a:lnTo>
                  <a:pt x="234392" y="937569"/>
                </a:lnTo>
                <a:lnTo>
                  <a:pt x="240554" y="929581"/>
                </a:lnTo>
                <a:lnTo>
                  <a:pt x="245347" y="924331"/>
                </a:lnTo>
                <a:lnTo>
                  <a:pt x="247858" y="921593"/>
                </a:lnTo>
                <a:lnTo>
                  <a:pt x="250597" y="919082"/>
                </a:lnTo>
                <a:lnTo>
                  <a:pt x="253564" y="915659"/>
                </a:lnTo>
                <a:lnTo>
                  <a:pt x="257672" y="912235"/>
                </a:lnTo>
                <a:lnTo>
                  <a:pt x="269312" y="902193"/>
                </a:lnTo>
                <a:lnTo>
                  <a:pt x="287113" y="887130"/>
                </a:lnTo>
                <a:lnTo>
                  <a:pt x="291221" y="883250"/>
                </a:lnTo>
                <a:lnTo>
                  <a:pt x="295101" y="880055"/>
                </a:lnTo>
                <a:lnTo>
                  <a:pt x="298297" y="876631"/>
                </a:lnTo>
                <a:lnTo>
                  <a:pt x="301264" y="873436"/>
                </a:lnTo>
                <a:lnTo>
                  <a:pt x="307654" y="866817"/>
                </a:lnTo>
                <a:lnTo>
                  <a:pt x="314957" y="859742"/>
                </a:lnTo>
                <a:lnTo>
                  <a:pt x="409445" y="788763"/>
                </a:lnTo>
                <a:lnTo>
                  <a:pt x="430670" y="774841"/>
                </a:lnTo>
                <a:lnTo>
                  <a:pt x="453037" y="761147"/>
                </a:lnTo>
                <a:lnTo>
                  <a:pt x="476088" y="747225"/>
                </a:lnTo>
                <a:lnTo>
                  <a:pt x="499595" y="733303"/>
                </a:lnTo>
                <a:lnTo>
                  <a:pt x="524016" y="719609"/>
                </a:lnTo>
                <a:lnTo>
                  <a:pt x="548208" y="705915"/>
                </a:lnTo>
                <a:lnTo>
                  <a:pt x="573086" y="692222"/>
                </a:lnTo>
                <a:lnTo>
                  <a:pt x="597963" y="678528"/>
                </a:lnTo>
                <a:lnTo>
                  <a:pt x="623296" y="664834"/>
                </a:lnTo>
                <a:lnTo>
                  <a:pt x="648173" y="651140"/>
                </a:lnTo>
                <a:lnTo>
                  <a:pt x="673050" y="637903"/>
                </a:lnTo>
                <a:lnTo>
                  <a:pt x="697699" y="624437"/>
                </a:lnTo>
                <a:lnTo>
                  <a:pt x="721663" y="610972"/>
                </a:lnTo>
                <a:lnTo>
                  <a:pt x="745171" y="597734"/>
                </a:lnTo>
                <a:lnTo>
                  <a:pt x="768450" y="584269"/>
                </a:lnTo>
                <a:lnTo>
                  <a:pt x="790589" y="571260"/>
                </a:lnTo>
                <a:lnTo>
                  <a:pt x="808391" y="560533"/>
                </a:lnTo>
                <a:lnTo>
                  <a:pt x="825964" y="550719"/>
                </a:lnTo>
                <a:lnTo>
                  <a:pt x="843310" y="540905"/>
                </a:lnTo>
                <a:lnTo>
                  <a:pt x="860884" y="530863"/>
                </a:lnTo>
                <a:lnTo>
                  <a:pt x="878001" y="521506"/>
                </a:lnTo>
                <a:lnTo>
                  <a:pt x="895574" y="511463"/>
                </a:lnTo>
                <a:lnTo>
                  <a:pt x="913376" y="501650"/>
                </a:lnTo>
                <a:lnTo>
                  <a:pt x="931178" y="491151"/>
                </a:lnTo>
                <a:lnTo>
                  <a:pt x="962902" y="471980"/>
                </a:lnTo>
                <a:lnTo>
                  <a:pt x="999876" y="449841"/>
                </a:lnTo>
                <a:lnTo>
                  <a:pt x="1041185" y="425421"/>
                </a:lnTo>
                <a:lnTo>
                  <a:pt x="1085462" y="398946"/>
                </a:lnTo>
                <a:lnTo>
                  <a:pt x="1132705" y="371102"/>
                </a:lnTo>
                <a:lnTo>
                  <a:pt x="1182003" y="342117"/>
                </a:lnTo>
                <a:lnTo>
                  <a:pt x="1232442" y="312447"/>
                </a:lnTo>
                <a:lnTo>
                  <a:pt x="1283337" y="282549"/>
                </a:lnTo>
                <a:lnTo>
                  <a:pt x="1334232" y="253107"/>
                </a:lnTo>
                <a:lnTo>
                  <a:pt x="1383987" y="224350"/>
                </a:lnTo>
                <a:lnTo>
                  <a:pt x="1431915" y="196734"/>
                </a:lnTo>
                <a:lnTo>
                  <a:pt x="1477561" y="170716"/>
                </a:lnTo>
                <a:lnTo>
                  <a:pt x="1520012" y="146980"/>
                </a:lnTo>
                <a:lnTo>
                  <a:pt x="1558582" y="125983"/>
                </a:lnTo>
                <a:lnTo>
                  <a:pt x="1575928" y="116397"/>
                </a:lnTo>
                <a:lnTo>
                  <a:pt x="1592132" y="107725"/>
                </a:lnTo>
                <a:lnTo>
                  <a:pt x="1607195" y="99737"/>
                </a:lnTo>
                <a:lnTo>
                  <a:pt x="1620661" y="92890"/>
                </a:lnTo>
                <a:lnTo>
                  <a:pt x="1644169" y="81478"/>
                </a:lnTo>
                <a:lnTo>
                  <a:pt x="1667905" y="70751"/>
                </a:lnTo>
                <a:lnTo>
                  <a:pt x="1691869" y="60938"/>
                </a:lnTo>
                <a:lnTo>
                  <a:pt x="1716061" y="52037"/>
                </a:lnTo>
                <a:lnTo>
                  <a:pt x="1740710" y="43364"/>
                </a:lnTo>
                <a:lnTo>
                  <a:pt x="1764902" y="35832"/>
                </a:lnTo>
                <a:lnTo>
                  <a:pt x="1789779" y="28985"/>
                </a:lnTo>
                <a:lnTo>
                  <a:pt x="1814656" y="22595"/>
                </a:lnTo>
                <a:lnTo>
                  <a:pt x="1839534" y="17117"/>
                </a:lnTo>
                <a:lnTo>
                  <a:pt x="1864867" y="12553"/>
                </a:lnTo>
                <a:lnTo>
                  <a:pt x="1889972" y="8673"/>
                </a:lnTo>
                <a:lnTo>
                  <a:pt x="1915078" y="5478"/>
                </a:lnTo>
                <a:lnTo>
                  <a:pt x="1940411" y="2967"/>
                </a:lnTo>
                <a:lnTo>
                  <a:pt x="1965973" y="1370"/>
                </a:lnTo>
                <a:lnTo>
                  <a:pt x="1991306" y="228"/>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504" name="Title 1"/>
          <p:cNvSpPr>
            <a:spLocks noGrp="1"/>
          </p:cNvSpPr>
          <p:nvPr>
            <p:ph type="title"/>
          </p:nvPr>
        </p:nvSpPr>
        <p:spPr>
          <a:xfrm>
            <a:off x="6457041" y="203814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505" name="Text Placeholder 3"/>
          <p:cNvSpPr>
            <a:spLocks noGrp="1"/>
          </p:cNvSpPr>
          <p:nvPr>
            <p:ph type="body" sz="quarter" idx="13"/>
          </p:nvPr>
        </p:nvSpPr>
        <p:spPr>
          <a:xfrm>
            <a:off x="6457041" y="174491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74_Custom Layout">
    <p:spTree>
      <p:nvGrpSpPr>
        <p:cNvPr id="1" name=""/>
        <p:cNvGrpSpPr/>
        <p:nvPr/>
      </p:nvGrpSpPr>
      <p:grpSpPr>
        <a:xfrm>
          <a:off x="0" y="0"/>
          <a:ext cx="0" cy="0"/>
          <a:chOff x="0" y="0"/>
          <a:chExt cx="0" cy="0"/>
        </a:xfrm>
      </p:grpSpPr>
      <p:sp>
        <p:nvSpPr>
          <p:cNvPr id="12" name="Picture Placeholder 11"/>
          <p:cNvSpPr>
            <a:spLocks noGrp="1"/>
          </p:cNvSpPr>
          <p:nvPr>
            <p:ph type="pic" sz="quarter" idx="10" hasCustomPrompt="1"/>
          </p:nvPr>
        </p:nvSpPr>
        <p:spPr>
          <a:xfrm>
            <a:off x="6041821" y="459876"/>
            <a:ext cx="5417651" cy="5612320"/>
          </a:xfrm>
          <a:custGeom>
            <a:avLst/>
            <a:gdLst>
              <a:gd name="connsiteX0" fmla="*/ 1488382 w 5417651"/>
              <a:gd name="connsiteY0" fmla="*/ 1053403 h 5612320"/>
              <a:gd name="connsiteX1" fmla="*/ 1496222 w 5417651"/>
              <a:gd name="connsiteY1" fmla="*/ 1053403 h 5612320"/>
              <a:gd name="connsiteX2" fmla="*/ 1504827 w 5417651"/>
              <a:gd name="connsiteY2" fmla="*/ 1053594 h 5612320"/>
              <a:gd name="connsiteX3" fmla="*/ 1514197 w 5417651"/>
              <a:gd name="connsiteY3" fmla="*/ 1053786 h 5612320"/>
              <a:gd name="connsiteX4" fmla="*/ 1534276 w 5417651"/>
              <a:gd name="connsiteY4" fmla="*/ 1054933 h 5612320"/>
              <a:gd name="connsiteX5" fmla="*/ 1556076 w 5417651"/>
              <a:gd name="connsiteY5" fmla="*/ 1056654 h 5612320"/>
              <a:gd name="connsiteX6" fmla="*/ 1578832 w 5417651"/>
              <a:gd name="connsiteY6" fmla="*/ 1058566 h 5612320"/>
              <a:gd name="connsiteX7" fmla="*/ 1602353 w 5417651"/>
              <a:gd name="connsiteY7" fmla="*/ 1061052 h 5612320"/>
              <a:gd name="connsiteX8" fmla="*/ 1625874 w 5417651"/>
              <a:gd name="connsiteY8" fmla="*/ 1063729 h 5612320"/>
              <a:gd name="connsiteX9" fmla="*/ 1649203 w 5417651"/>
              <a:gd name="connsiteY9" fmla="*/ 1066598 h 5612320"/>
              <a:gd name="connsiteX10" fmla="*/ 1671386 w 5417651"/>
              <a:gd name="connsiteY10" fmla="*/ 1069466 h 5612320"/>
              <a:gd name="connsiteX11" fmla="*/ 1692421 w 5417651"/>
              <a:gd name="connsiteY11" fmla="*/ 1072144 h 5612320"/>
              <a:gd name="connsiteX12" fmla="*/ 1711543 w 5417651"/>
              <a:gd name="connsiteY12" fmla="*/ 1074821 h 5612320"/>
              <a:gd name="connsiteX13" fmla="*/ 1728180 w 5417651"/>
              <a:gd name="connsiteY13" fmla="*/ 1077307 h 5612320"/>
              <a:gd name="connsiteX14" fmla="*/ 1741948 w 5417651"/>
              <a:gd name="connsiteY14" fmla="*/ 1079410 h 5612320"/>
              <a:gd name="connsiteX15" fmla="*/ 1752083 w 5417651"/>
              <a:gd name="connsiteY15" fmla="*/ 1081322 h 5612320"/>
              <a:gd name="connsiteX16" fmla="*/ 1773692 w 5417651"/>
              <a:gd name="connsiteY16" fmla="*/ 1085529 h 5612320"/>
              <a:gd name="connsiteX17" fmla="*/ 1794918 w 5417651"/>
              <a:gd name="connsiteY17" fmla="*/ 1089928 h 5612320"/>
              <a:gd name="connsiteX18" fmla="*/ 1816336 w 5417651"/>
              <a:gd name="connsiteY18" fmla="*/ 1094517 h 5612320"/>
              <a:gd name="connsiteX19" fmla="*/ 1837753 w 5417651"/>
              <a:gd name="connsiteY19" fmla="*/ 1099298 h 5612320"/>
              <a:gd name="connsiteX20" fmla="*/ 1858979 w 5417651"/>
              <a:gd name="connsiteY20" fmla="*/ 1104461 h 5612320"/>
              <a:gd name="connsiteX21" fmla="*/ 1880396 w 5417651"/>
              <a:gd name="connsiteY21" fmla="*/ 1109815 h 5612320"/>
              <a:gd name="connsiteX22" fmla="*/ 1901622 w 5417651"/>
              <a:gd name="connsiteY22" fmla="*/ 1115361 h 5612320"/>
              <a:gd name="connsiteX23" fmla="*/ 1923040 w 5417651"/>
              <a:gd name="connsiteY23" fmla="*/ 1121289 h 5612320"/>
              <a:gd name="connsiteX24" fmla="*/ 1944266 w 5417651"/>
              <a:gd name="connsiteY24" fmla="*/ 1127217 h 5612320"/>
              <a:gd name="connsiteX25" fmla="*/ 1965683 w 5417651"/>
              <a:gd name="connsiteY25" fmla="*/ 1133336 h 5612320"/>
              <a:gd name="connsiteX26" fmla="*/ 1986910 w 5417651"/>
              <a:gd name="connsiteY26" fmla="*/ 1139647 h 5612320"/>
              <a:gd name="connsiteX27" fmla="*/ 2008136 w 5417651"/>
              <a:gd name="connsiteY27" fmla="*/ 1146149 h 5612320"/>
              <a:gd name="connsiteX28" fmla="*/ 2029362 w 5417651"/>
              <a:gd name="connsiteY28" fmla="*/ 1153033 h 5612320"/>
              <a:gd name="connsiteX29" fmla="*/ 2050588 w 5417651"/>
              <a:gd name="connsiteY29" fmla="*/ 1159726 h 5612320"/>
              <a:gd name="connsiteX30" fmla="*/ 2071814 w 5417651"/>
              <a:gd name="connsiteY30" fmla="*/ 1166801 h 5612320"/>
              <a:gd name="connsiteX31" fmla="*/ 2093040 w 5417651"/>
              <a:gd name="connsiteY31" fmla="*/ 1174068 h 5612320"/>
              <a:gd name="connsiteX32" fmla="*/ 2114075 w 5417651"/>
              <a:gd name="connsiteY32" fmla="*/ 1181143 h 5612320"/>
              <a:gd name="connsiteX33" fmla="*/ 2135110 w 5417651"/>
              <a:gd name="connsiteY33" fmla="*/ 1188601 h 5612320"/>
              <a:gd name="connsiteX34" fmla="*/ 2156145 w 5417651"/>
              <a:gd name="connsiteY34" fmla="*/ 1196250 h 5612320"/>
              <a:gd name="connsiteX35" fmla="*/ 2176798 w 5417651"/>
              <a:gd name="connsiteY35" fmla="*/ 1203900 h 5612320"/>
              <a:gd name="connsiteX36" fmla="*/ 2197833 w 5417651"/>
              <a:gd name="connsiteY36" fmla="*/ 1211549 h 5612320"/>
              <a:gd name="connsiteX37" fmla="*/ 2218676 w 5417651"/>
              <a:gd name="connsiteY37" fmla="*/ 1219580 h 5612320"/>
              <a:gd name="connsiteX38" fmla="*/ 2239520 w 5417651"/>
              <a:gd name="connsiteY38" fmla="*/ 1227612 h 5612320"/>
              <a:gd name="connsiteX39" fmla="*/ 2259981 w 5417651"/>
              <a:gd name="connsiteY39" fmla="*/ 1235643 h 5612320"/>
              <a:gd name="connsiteX40" fmla="*/ 2301095 w 5417651"/>
              <a:gd name="connsiteY40" fmla="*/ 1251898 h 5612320"/>
              <a:gd name="connsiteX41" fmla="*/ 2341826 w 5417651"/>
              <a:gd name="connsiteY41" fmla="*/ 1268535 h 5612320"/>
              <a:gd name="connsiteX42" fmla="*/ 2382366 w 5417651"/>
              <a:gd name="connsiteY42" fmla="*/ 1285363 h 5612320"/>
              <a:gd name="connsiteX43" fmla="*/ 2422142 w 5417651"/>
              <a:gd name="connsiteY43" fmla="*/ 1302191 h 5612320"/>
              <a:gd name="connsiteX44" fmla="*/ 2428643 w 5417651"/>
              <a:gd name="connsiteY44" fmla="*/ 1304868 h 5612320"/>
              <a:gd name="connsiteX45" fmla="*/ 2435719 w 5417651"/>
              <a:gd name="connsiteY45" fmla="*/ 1307736 h 5612320"/>
              <a:gd name="connsiteX46" fmla="*/ 2443177 w 5417651"/>
              <a:gd name="connsiteY46" fmla="*/ 1310605 h 5612320"/>
              <a:gd name="connsiteX47" fmla="*/ 2450634 w 5417651"/>
              <a:gd name="connsiteY47" fmla="*/ 1313473 h 5612320"/>
              <a:gd name="connsiteX48" fmla="*/ 2457901 w 5417651"/>
              <a:gd name="connsiteY48" fmla="*/ 1316533 h 5612320"/>
              <a:gd name="connsiteX49" fmla="*/ 2464785 w 5417651"/>
              <a:gd name="connsiteY49" fmla="*/ 1319592 h 5612320"/>
              <a:gd name="connsiteX50" fmla="*/ 2471096 w 5417651"/>
              <a:gd name="connsiteY50" fmla="*/ 1322843 h 5612320"/>
              <a:gd name="connsiteX51" fmla="*/ 2477024 w 5417651"/>
              <a:gd name="connsiteY51" fmla="*/ 1326094 h 5612320"/>
              <a:gd name="connsiteX52" fmla="*/ 2481613 w 5417651"/>
              <a:gd name="connsiteY52" fmla="*/ 1327433 h 5612320"/>
              <a:gd name="connsiteX53" fmla="*/ 2486776 w 5417651"/>
              <a:gd name="connsiteY53" fmla="*/ 1329154 h 5612320"/>
              <a:gd name="connsiteX54" fmla="*/ 2491940 w 5417651"/>
              <a:gd name="connsiteY54" fmla="*/ 1330875 h 5612320"/>
              <a:gd name="connsiteX55" fmla="*/ 2497294 w 5417651"/>
              <a:gd name="connsiteY55" fmla="*/ 1332787 h 5612320"/>
              <a:gd name="connsiteX56" fmla="*/ 2508385 w 5417651"/>
              <a:gd name="connsiteY56" fmla="*/ 1337376 h 5612320"/>
              <a:gd name="connsiteX57" fmla="*/ 2519476 w 5417651"/>
              <a:gd name="connsiteY57" fmla="*/ 1342348 h 5612320"/>
              <a:gd name="connsiteX58" fmla="*/ 2530950 w 5417651"/>
              <a:gd name="connsiteY58" fmla="*/ 1347320 h 5612320"/>
              <a:gd name="connsiteX59" fmla="*/ 2541850 w 5417651"/>
              <a:gd name="connsiteY59" fmla="*/ 1352101 h 5612320"/>
              <a:gd name="connsiteX60" fmla="*/ 2552367 w 5417651"/>
              <a:gd name="connsiteY60" fmla="*/ 1356882 h 5612320"/>
              <a:gd name="connsiteX61" fmla="*/ 2562120 w 5417651"/>
              <a:gd name="connsiteY61" fmla="*/ 1360898 h 5612320"/>
              <a:gd name="connsiteX62" fmla="*/ 2576844 w 5417651"/>
              <a:gd name="connsiteY62" fmla="*/ 1367017 h 5612320"/>
              <a:gd name="connsiteX63" fmla="*/ 2591951 w 5417651"/>
              <a:gd name="connsiteY63" fmla="*/ 1373327 h 5612320"/>
              <a:gd name="connsiteX64" fmla="*/ 2607249 w 5417651"/>
              <a:gd name="connsiteY64" fmla="*/ 1379829 h 5612320"/>
              <a:gd name="connsiteX65" fmla="*/ 2622739 w 5417651"/>
              <a:gd name="connsiteY65" fmla="*/ 1386713 h 5612320"/>
              <a:gd name="connsiteX66" fmla="*/ 2638610 w 5417651"/>
              <a:gd name="connsiteY66" fmla="*/ 1393789 h 5612320"/>
              <a:gd name="connsiteX67" fmla="*/ 2654482 w 5417651"/>
              <a:gd name="connsiteY67" fmla="*/ 1400673 h 5612320"/>
              <a:gd name="connsiteX68" fmla="*/ 2670736 w 5417651"/>
              <a:gd name="connsiteY68" fmla="*/ 1408131 h 5612320"/>
              <a:gd name="connsiteX69" fmla="*/ 2686608 w 5417651"/>
              <a:gd name="connsiteY69" fmla="*/ 1415397 h 5612320"/>
              <a:gd name="connsiteX70" fmla="*/ 2702671 w 5417651"/>
              <a:gd name="connsiteY70" fmla="*/ 1422855 h 5612320"/>
              <a:gd name="connsiteX71" fmla="*/ 2718352 w 5417651"/>
              <a:gd name="connsiteY71" fmla="*/ 1430313 h 5612320"/>
              <a:gd name="connsiteX72" fmla="*/ 2734224 w 5417651"/>
              <a:gd name="connsiteY72" fmla="*/ 1437771 h 5612320"/>
              <a:gd name="connsiteX73" fmla="*/ 2749713 w 5417651"/>
              <a:gd name="connsiteY73" fmla="*/ 1444846 h 5612320"/>
              <a:gd name="connsiteX74" fmla="*/ 2764820 w 5417651"/>
              <a:gd name="connsiteY74" fmla="*/ 1452304 h 5612320"/>
              <a:gd name="connsiteX75" fmla="*/ 2779544 w 5417651"/>
              <a:gd name="connsiteY75" fmla="*/ 1459571 h 5612320"/>
              <a:gd name="connsiteX76" fmla="*/ 2793886 w 5417651"/>
              <a:gd name="connsiteY76" fmla="*/ 1466838 h 5612320"/>
              <a:gd name="connsiteX77" fmla="*/ 2807655 w 5417651"/>
              <a:gd name="connsiteY77" fmla="*/ 1473722 h 5612320"/>
              <a:gd name="connsiteX78" fmla="*/ 2827542 w 5417651"/>
              <a:gd name="connsiteY78" fmla="*/ 1483857 h 5612320"/>
              <a:gd name="connsiteX79" fmla="*/ 2847430 w 5417651"/>
              <a:gd name="connsiteY79" fmla="*/ 1494183 h 5612320"/>
              <a:gd name="connsiteX80" fmla="*/ 2867509 w 5417651"/>
              <a:gd name="connsiteY80" fmla="*/ 1504510 h 5612320"/>
              <a:gd name="connsiteX81" fmla="*/ 2887205 w 5417651"/>
              <a:gd name="connsiteY81" fmla="*/ 1514836 h 5612320"/>
              <a:gd name="connsiteX82" fmla="*/ 2906902 w 5417651"/>
              <a:gd name="connsiteY82" fmla="*/ 1525354 h 5612320"/>
              <a:gd name="connsiteX83" fmla="*/ 2926215 w 5417651"/>
              <a:gd name="connsiteY83" fmla="*/ 1535871 h 5612320"/>
              <a:gd name="connsiteX84" fmla="*/ 2945721 w 5417651"/>
              <a:gd name="connsiteY84" fmla="*/ 1546580 h 5612320"/>
              <a:gd name="connsiteX85" fmla="*/ 2965226 w 5417651"/>
              <a:gd name="connsiteY85" fmla="*/ 1557288 h 5612320"/>
              <a:gd name="connsiteX86" fmla="*/ 2984540 w 5417651"/>
              <a:gd name="connsiteY86" fmla="*/ 1568188 h 5612320"/>
              <a:gd name="connsiteX87" fmla="*/ 3003471 w 5417651"/>
              <a:gd name="connsiteY87" fmla="*/ 1579089 h 5612320"/>
              <a:gd name="connsiteX88" fmla="*/ 3022402 w 5417651"/>
              <a:gd name="connsiteY88" fmla="*/ 1589989 h 5612320"/>
              <a:gd name="connsiteX89" fmla="*/ 3041143 w 5417651"/>
              <a:gd name="connsiteY89" fmla="*/ 1600889 h 5612320"/>
              <a:gd name="connsiteX90" fmla="*/ 3059692 w 5417651"/>
              <a:gd name="connsiteY90" fmla="*/ 1611788 h 5612320"/>
              <a:gd name="connsiteX91" fmla="*/ 3078241 w 5417651"/>
              <a:gd name="connsiteY91" fmla="*/ 1623071 h 5612320"/>
              <a:gd name="connsiteX92" fmla="*/ 3096598 w 5417651"/>
              <a:gd name="connsiteY92" fmla="*/ 1634162 h 5612320"/>
              <a:gd name="connsiteX93" fmla="*/ 3114382 w 5417651"/>
              <a:gd name="connsiteY93" fmla="*/ 1645636 h 5612320"/>
              <a:gd name="connsiteX94" fmla="*/ 3133123 w 5417651"/>
              <a:gd name="connsiteY94" fmla="*/ 1657301 h 5612320"/>
              <a:gd name="connsiteX95" fmla="*/ 3151672 w 5417651"/>
              <a:gd name="connsiteY95" fmla="*/ 1668966 h 5612320"/>
              <a:gd name="connsiteX96" fmla="*/ 3170030 w 5417651"/>
              <a:gd name="connsiteY96" fmla="*/ 1680631 h 5612320"/>
              <a:gd name="connsiteX97" fmla="*/ 3188387 w 5417651"/>
              <a:gd name="connsiteY97" fmla="*/ 1692104 h 5612320"/>
              <a:gd name="connsiteX98" fmla="*/ 3206554 w 5417651"/>
              <a:gd name="connsiteY98" fmla="*/ 1703960 h 5612320"/>
              <a:gd name="connsiteX99" fmla="*/ 3224720 w 5417651"/>
              <a:gd name="connsiteY99" fmla="*/ 1715625 h 5612320"/>
              <a:gd name="connsiteX100" fmla="*/ 3242887 w 5417651"/>
              <a:gd name="connsiteY100" fmla="*/ 1727481 h 5612320"/>
              <a:gd name="connsiteX101" fmla="*/ 3260862 w 5417651"/>
              <a:gd name="connsiteY101" fmla="*/ 1739720 h 5612320"/>
              <a:gd name="connsiteX102" fmla="*/ 3279794 w 5417651"/>
              <a:gd name="connsiteY102" fmla="*/ 1752341 h 5612320"/>
              <a:gd name="connsiteX103" fmla="*/ 3298343 w 5417651"/>
              <a:gd name="connsiteY103" fmla="*/ 1765153 h 5612320"/>
              <a:gd name="connsiteX104" fmla="*/ 3316509 w 5417651"/>
              <a:gd name="connsiteY104" fmla="*/ 1777583 h 5612320"/>
              <a:gd name="connsiteX105" fmla="*/ 3333911 w 5417651"/>
              <a:gd name="connsiteY105" fmla="*/ 1790013 h 5612320"/>
              <a:gd name="connsiteX106" fmla="*/ 3351312 w 5417651"/>
              <a:gd name="connsiteY106" fmla="*/ 1802251 h 5612320"/>
              <a:gd name="connsiteX107" fmla="*/ 3368140 w 5417651"/>
              <a:gd name="connsiteY107" fmla="*/ 1814490 h 5612320"/>
              <a:gd name="connsiteX108" fmla="*/ 3384968 w 5417651"/>
              <a:gd name="connsiteY108" fmla="*/ 1826537 h 5612320"/>
              <a:gd name="connsiteX109" fmla="*/ 3401605 w 5417651"/>
              <a:gd name="connsiteY109" fmla="*/ 1838776 h 5612320"/>
              <a:gd name="connsiteX110" fmla="*/ 3418051 w 5417651"/>
              <a:gd name="connsiteY110" fmla="*/ 1850823 h 5612320"/>
              <a:gd name="connsiteX111" fmla="*/ 3434496 w 5417651"/>
              <a:gd name="connsiteY111" fmla="*/ 1863062 h 5612320"/>
              <a:gd name="connsiteX112" fmla="*/ 3451133 w 5417651"/>
              <a:gd name="connsiteY112" fmla="*/ 1875492 h 5612320"/>
              <a:gd name="connsiteX113" fmla="*/ 3467770 w 5417651"/>
              <a:gd name="connsiteY113" fmla="*/ 1887922 h 5612320"/>
              <a:gd name="connsiteX114" fmla="*/ 3484789 w 5417651"/>
              <a:gd name="connsiteY114" fmla="*/ 1900543 h 5612320"/>
              <a:gd name="connsiteX115" fmla="*/ 3501808 w 5417651"/>
              <a:gd name="connsiteY115" fmla="*/ 1913164 h 5612320"/>
              <a:gd name="connsiteX116" fmla="*/ 3519210 w 5417651"/>
              <a:gd name="connsiteY116" fmla="*/ 1926358 h 5612320"/>
              <a:gd name="connsiteX117" fmla="*/ 3537185 w 5417651"/>
              <a:gd name="connsiteY117" fmla="*/ 1939553 h 5612320"/>
              <a:gd name="connsiteX118" fmla="*/ 3553822 w 5417651"/>
              <a:gd name="connsiteY118" fmla="*/ 1952174 h 5612320"/>
              <a:gd name="connsiteX119" fmla="*/ 3570650 w 5417651"/>
              <a:gd name="connsiteY119" fmla="*/ 1965369 h 5612320"/>
              <a:gd name="connsiteX120" fmla="*/ 3587478 w 5417651"/>
              <a:gd name="connsiteY120" fmla="*/ 1978946 h 5612320"/>
              <a:gd name="connsiteX121" fmla="*/ 3604114 w 5417651"/>
              <a:gd name="connsiteY121" fmla="*/ 1992523 h 5612320"/>
              <a:gd name="connsiteX122" fmla="*/ 3620560 w 5417651"/>
              <a:gd name="connsiteY122" fmla="*/ 2005909 h 5612320"/>
              <a:gd name="connsiteX123" fmla="*/ 3637005 w 5417651"/>
              <a:gd name="connsiteY123" fmla="*/ 2019486 h 5612320"/>
              <a:gd name="connsiteX124" fmla="*/ 3653451 w 5417651"/>
              <a:gd name="connsiteY124" fmla="*/ 2032681 h 5612320"/>
              <a:gd name="connsiteX125" fmla="*/ 3669323 w 5417651"/>
              <a:gd name="connsiteY125" fmla="*/ 2045111 h 5612320"/>
              <a:gd name="connsiteX126" fmla="*/ 3987906 w 5417651"/>
              <a:gd name="connsiteY126" fmla="*/ 2325451 h 5612320"/>
              <a:gd name="connsiteX127" fmla="*/ 3994026 w 5417651"/>
              <a:gd name="connsiteY127" fmla="*/ 2331379 h 5612320"/>
              <a:gd name="connsiteX128" fmla="*/ 3999954 w 5417651"/>
              <a:gd name="connsiteY128" fmla="*/ 2337498 h 5612320"/>
              <a:gd name="connsiteX129" fmla="*/ 4005499 w 5417651"/>
              <a:gd name="connsiteY129" fmla="*/ 2343618 h 5612320"/>
              <a:gd name="connsiteX130" fmla="*/ 4010854 w 5417651"/>
              <a:gd name="connsiteY130" fmla="*/ 2349737 h 5612320"/>
              <a:gd name="connsiteX131" fmla="*/ 4016208 w 5417651"/>
              <a:gd name="connsiteY131" fmla="*/ 2355856 h 5612320"/>
              <a:gd name="connsiteX132" fmla="*/ 4021180 w 5417651"/>
              <a:gd name="connsiteY132" fmla="*/ 2361784 h 5612320"/>
              <a:gd name="connsiteX133" fmla="*/ 4026152 w 5417651"/>
              <a:gd name="connsiteY133" fmla="*/ 2367521 h 5612320"/>
              <a:gd name="connsiteX134" fmla="*/ 4031506 w 5417651"/>
              <a:gd name="connsiteY134" fmla="*/ 2372684 h 5612320"/>
              <a:gd name="connsiteX135" fmla="*/ 4046804 w 5417651"/>
              <a:gd name="connsiteY135" fmla="*/ 2387791 h 5612320"/>
              <a:gd name="connsiteX136" fmla="*/ 4063250 w 5417651"/>
              <a:gd name="connsiteY136" fmla="*/ 2404428 h 5612320"/>
              <a:gd name="connsiteX137" fmla="*/ 4080269 w 5417651"/>
              <a:gd name="connsiteY137" fmla="*/ 2422021 h 5612320"/>
              <a:gd name="connsiteX138" fmla="*/ 4097288 w 5417651"/>
              <a:gd name="connsiteY138" fmla="*/ 2440379 h 5612320"/>
              <a:gd name="connsiteX139" fmla="*/ 4114498 w 5417651"/>
              <a:gd name="connsiteY139" fmla="*/ 2458928 h 5612320"/>
              <a:gd name="connsiteX140" fmla="*/ 4130562 w 5417651"/>
              <a:gd name="connsiteY140" fmla="*/ 2477286 h 5612320"/>
              <a:gd name="connsiteX141" fmla="*/ 4138402 w 5417651"/>
              <a:gd name="connsiteY141" fmla="*/ 2486273 h 5612320"/>
              <a:gd name="connsiteX142" fmla="*/ 4145860 w 5417651"/>
              <a:gd name="connsiteY142" fmla="*/ 2495261 h 5612320"/>
              <a:gd name="connsiteX143" fmla="*/ 4153126 w 5417651"/>
              <a:gd name="connsiteY143" fmla="*/ 2503866 h 5612320"/>
              <a:gd name="connsiteX144" fmla="*/ 4159628 w 5417651"/>
              <a:gd name="connsiteY144" fmla="*/ 2511898 h 5612320"/>
              <a:gd name="connsiteX145" fmla="*/ 4175118 w 5417651"/>
              <a:gd name="connsiteY145" fmla="*/ 2531021 h 5612320"/>
              <a:gd name="connsiteX146" fmla="*/ 4188694 w 5417651"/>
              <a:gd name="connsiteY146" fmla="*/ 2548040 h 5612320"/>
              <a:gd name="connsiteX147" fmla="*/ 4195005 w 5417651"/>
              <a:gd name="connsiteY147" fmla="*/ 2556072 h 5612320"/>
              <a:gd name="connsiteX148" fmla="*/ 4200933 w 5417651"/>
              <a:gd name="connsiteY148" fmla="*/ 2564103 h 5612320"/>
              <a:gd name="connsiteX149" fmla="*/ 4206670 w 5417651"/>
              <a:gd name="connsiteY149" fmla="*/ 2571944 h 5612320"/>
              <a:gd name="connsiteX150" fmla="*/ 4212407 w 5417651"/>
              <a:gd name="connsiteY150" fmla="*/ 2579593 h 5612320"/>
              <a:gd name="connsiteX151" fmla="*/ 4217952 w 5417651"/>
              <a:gd name="connsiteY151" fmla="*/ 2587624 h 5612320"/>
              <a:gd name="connsiteX152" fmla="*/ 4223306 w 5417651"/>
              <a:gd name="connsiteY152" fmla="*/ 2595847 h 5612320"/>
              <a:gd name="connsiteX153" fmla="*/ 4228852 w 5417651"/>
              <a:gd name="connsiteY153" fmla="*/ 2604070 h 5612320"/>
              <a:gd name="connsiteX154" fmla="*/ 4234398 w 5417651"/>
              <a:gd name="connsiteY154" fmla="*/ 2612866 h 5612320"/>
              <a:gd name="connsiteX155" fmla="*/ 4239943 w 5417651"/>
              <a:gd name="connsiteY155" fmla="*/ 2622045 h 5612320"/>
              <a:gd name="connsiteX156" fmla="*/ 4245871 w 5417651"/>
              <a:gd name="connsiteY156" fmla="*/ 2631798 h 5612320"/>
              <a:gd name="connsiteX157" fmla="*/ 4251990 w 5417651"/>
              <a:gd name="connsiteY157" fmla="*/ 2642507 h 5612320"/>
              <a:gd name="connsiteX158" fmla="*/ 4258492 w 5417651"/>
              <a:gd name="connsiteY158" fmla="*/ 2653789 h 5612320"/>
              <a:gd name="connsiteX159" fmla="*/ 4262508 w 5417651"/>
              <a:gd name="connsiteY159" fmla="*/ 2661247 h 5612320"/>
              <a:gd name="connsiteX160" fmla="*/ 4266715 w 5417651"/>
              <a:gd name="connsiteY160" fmla="*/ 2670235 h 5612320"/>
              <a:gd name="connsiteX161" fmla="*/ 4271496 w 5417651"/>
              <a:gd name="connsiteY161" fmla="*/ 2679987 h 5612320"/>
              <a:gd name="connsiteX162" fmla="*/ 4276276 w 5417651"/>
              <a:gd name="connsiteY162" fmla="*/ 2690887 h 5612320"/>
              <a:gd name="connsiteX163" fmla="*/ 4281248 w 5417651"/>
              <a:gd name="connsiteY163" fmla="*/ 2702552 h 5612320"/>
              <a:gd name="connsiteX164" fmla="*/ 4286220 w 5417651"/>
              <a:gd name="connsiteY164" fmla="*/ 2714982 h 5612320"/>
              <a:gd name="connsiteX165" fmla="*/ 4290810 w 5417651"/>
              <a:gd name="connsiteY165" fmla="*/ 2727986 h 5612320"/>
              <a:gd name="connsiteX166" fmla="*/ 4295399 w 5417651"/>
              <a:gd name="connsiteY166" fmla="*/ 2740989 h 5612320"/>
              <a:gd name="connsiteX167" fmla="*/ 4299606 w 5417651"/>
              <a:gd name="connsiteY167" fmla="*/ 2754375 h 5612320"/>
              <a:gd name="connsiteX168" fmla="*/ 4303430 w 5417651"/>
              <a:gd name="connsiteY168" fmla="*/ 2767761 h 5612320"/>
              <a:gd name="connsiteX169" fmla="*/ 4304960 w 5417651"/>
              <a:gd name="connsiteY169" fmla="*/ 2774263 h 5612320"/>
              <a:gd name="connsiteX170" fmla="*/ 4306490 w 5417651"/>
              <a:gd name="connsiteY170" fmla="*/ 2780956 h 5612320"/>
              <a:gd name="connsiteX171" fmla="*/ 4308020 w 5417651"/>
              <a:gd name="connsiteY171" fmla="*/ 2787457 h 5612320"/>
              <a:gd name="connsiteX172" fmla="*/ 4309167 w 5417651"/>
              <a:gd name="connsiteY172" fmla="*/ 2793768 h 5612320"/>
              <a:gd name="connsiteX173" fmla="*/ 4310315 w 5417651"/>
              <a:gd name="connsiteY173" fmla="*/ 2799887 h 5612320"/>
              <a:gd name="connsiteX174" fmla="*/ 4311080 w 5417651"/>
              <a:gd name="connsiteY174" fmla="*/ 2806006 h 5612320"/>
              <a:gd name="connsiteX175" fmla="*/ 4311653 w 5417651"/>
              <a:gd name="connsiteY175" fmla="*/ 2811935 h 5612320"/>
              <a:gd name="connsiteX176" fmla="*/ 4312036 w 5417651"/>
              <a:gd name="connsiteY176" fmla="*/ 2817671 h 5612320"/>
              <a:gd name="connsiteX177" fmla="*/ 4312227 w 5417651"/>
              <a:gd name="connsiteY177" fmla="*/ 2823217 h 5612320"/>
              <a:gd name="connsiteX178" fmla="*/ 4312227 w 5417651"/>
              <a:gd name="connsiteY178" fmla="*/ 2828571 h 5612320"/>
              <a:gd name="connsiteX179" fmla="*/ 4311844 w 5417651"/>
              <a:gd name="connsiteY179" fmla="*/ 2833543 h 5612320"/>
              <a:gd name="connsiteX180" fmla="*/ 4311080 w 5417651"/>
              <a:gd name="connsiteY180" fmla="*/ 2838324 h 5612320"/>
              <a:gd name="connsiteX181" fmla="*/ 4309167 w 5417651"/>
              <a:gd name="connsiteY181" fmla="*/ 2849224 h 5612320"/>
              <a:gd name="connsiteX182" fmla="*/ 4307064 w 5417651"/>
              <a:gd name="connsiteY182" fmla="*/ 2859741 h 5612320"/>
              <a:gd name="connsiteX183" fmla="*/ 4304769 w 5417651"/>
              <a:gd name="connsiteY183" fmla="*/ 2870259 h 5612320"/>
              <a:gd name="connsiteX184" fmla="*/ 4302092 w 5417651"/>
              <a:gd name="connsiteY184" fmla="*/ 2880203 h 5612320"/>
              <a:gd name="connsiteX185" fmla="*/ 4299606 w 5417651"/>
              <a:gd name="connsiteY185" fmla="*/ 2890338 h 5612320"/>
              <a:gd name="connsiteX186" fmla="*/ 4296738 w 5417651"/>
              <a:gd name="connsiteY186" fmla="*/ 2900091 h 5612320"/>
              <a:gd name="connsiteX187" fmla="*/ 4293678 w 5417651"/>
              <a:gd name="connsiteY187" fmla="*/ 2909843 h 5612320"/>
              <a:gd name="connsiteX188" fmla="*/ 4290427 w 5417651"/>
              <a:gd name="connsiteY188" fmla="*/ 2919213 h 5612320"/>
              <a:gd name="connsiteX189" fmla="*/ 4286985 w 5417651"/>
              <a:gd name="connsiteY189" fmla="*/ 2928392 h 5612320"/>
              <a:gd name="connsiteX190" fmla="*/ 4283352 w 5417651"/>
              <a:gd name="connsiteY190" fmla="*/ 2937571 h 5612320"/>
              <a:gd name="connsiteX191" fmla="*/ 4279718 w 5417651"/>
              <a:gd name="connsiteY191" fmla="*/ 2946559 h 5612320"/>
              <a:gd name="connsiteX192" fmla="*/ 4275894 w 5417651"/>
              <a:gd name="connsiteY192" fmla="*/ 2955355 h 5612320"/>
              <a:gd name="connsiteX193" fmla="*/ 4271687 w 5417651"/>
              <a:gd name="connsiteY193" fmla="*/ 2964152 h 5612320"/>
              <a:gd name="connsiteX194" fmla="*/ 4267671 w 5417651"/>
              <a:gd name="connsiteY194" fmla="*/ 2972757 h 5612320"/>
              <a:gd name="connsiteX195" fmla="*/ 4263273 w 5417651"/>
              <a:gd name="connsiteY195" fmla="*/ 2981171 h 5612320"/>
              <a:gd name="connsiteX196" fmla="*/ 4258875 w 5417651"/>
              <a:gd name="connsiteY196" fmla="*/ 2989585 h 5612320"/>
              <a:gd name="connsiteX197" fmla="*/ 4254285 w 5417651"/>
              <a:gd name="connsiteY197" fmla="*/ 2997999 h 5612320"/>
              <a:gd name="connsiteX198" fmla="*/ 4249504 w 5417651"/>
              <a:gd name="connsiteY198" fmla="*/ 3006031 h 5612320"/>
              <a:gd name="connsiteX199" fmla="*/ 4244533 w 5417651"/>
              <a:gd name="connsiteY199" fmla="*/ 3014254 h 5612320"/>
              <a:gd name="connsiteX200" fmla="*/ 4239561 w 5417651"/>
              <a:gd name="connsiteY200" fmla="*/ 3022285 h 5612320"/>
              <a:gd name="connsiteX201" fmla="*/ 4234589 w 5417651"/>
              <a:gd name="connsiteY201" fmla="*/ 3030126 h 5612320"/>
              <a:gd name="connsiteX202" fmla="*/ 4229234 w 5417651"/>
              <a:gd name="connsiteY202" fmla="*/ 3038157 h 5612320"/>
              <a:gd name="connsiteX203" fmla="*/ 4224072 w 5417651"/>
              <a:gd name="connsiteY203" fmla="*/ 3046189 h 5612320"/>
              <a:gd name="connsiteX204" fmla="*/ 4218526 w 5417651"/>
              <a:gd name="connsiteY204" fmla="*/ 3054029 h 5612320"/>
              <a:gd name="connsiteX205" fmla="*/ 4207626 w 5417651"/>
              <a:gd name="connsiteY205" fmla="*/ 3069518 h 5612320"/>
              <a:gd name="connsiteX206" fmla="*/ 4195961 w 5417651"/>
              <a:gd name="connsiteY206" fmla="*/ 3085390 h 5612320"/>
              <a:gd name="connsiteX207" fmla="*/ 4184296 w 5417651"/>
              <a:gd name="connsiteY207" fmla="*/ 3100880 h 5612320"/>
              <a:gd name="connsiteX208" fmla="*/ 4172249 w 5417651"/>
              <a:gd name="connsiteY208" fmla="*/ 3116561 h 5612320"/>
              <a:gd name="connsiteX209" fmla="*/ 4165556 w 5417651"/>
              <a:gd name="connsiteY209" fmla="*/ 3124975 h 5612320"/>
              <a:gd name="connsiteX210" fmla="*/ 4159054 w 5417651"/>
              <a:gd name="connsiteY210" fmla="*/ 3133006 h 5612320"/>
              <a:gd name="connsiteX211" fmla="*/ 4155612 w 5417651"/>
              <a:gd name="connsiteY211" fmla="*/ 3137022 h 5612320"/>
              <a:gd name="connsiteX212" fmla="*/ 4151979 w 5417651"/>
              <a:gd name="connsiteY212" fmla="*/ 3140655 h 5612320"/>
              <a:gd name="connsiteX213" fmla="*/ 4148346 w 5417651"/>
              <a:gd name="connsiteY213" fmla="*/ 3144480 h 5612320"/>
              <a:gd name="connsiteX214" fmla="*/ 4144330 w 5417651"/>
              <a:gd name="connsiteY214" fmla="*/ 3147922 h 5612320"/>
              <a:gd name="connsiteX215" fmla="*/ 4142226 w 5417651"/>
              <a:gd name="connsiteY215" fmla="*/ 3150981 h 5612320"/>
              <a:gd name="connsiteX216" fmla="*/ 4137446 w 5417651"/>
              <a:gd name="connsiteY216" fmla="*/ 3156336 h 5612320"/>
              <a:gd name="connsiteX217" fmla="*/ 4130753 w 5417651"/>
              <a:gd name="connsiteY217" fmla="*/ 3163794 h 5612320"/>
              <a:gd name="connsiteX218" fmla="*/ 4122148 w 5417651"/>
              <a:gd name="connsiteY218" fmla="*/ 3172973 h 5612320"/>
              <a:gd name="connsiteX219" fmla="*/ 4112204 w 5417651"/>
              <a:gd name="connsiteY219" fmla="*/ 3183681 h 5612320"/>
              <a:gd name="connsiteX220" fmla="*/ 4101113 w 5417651"/>
              <a:gd name="connsiteY220" fmla="*/ 3195538 h 5612320"/>
              <a:gd name="connsiteX221" fmla="*/ 4089065 w 5417651"/>
              <a:gd name="connsiteY221" fmla="*/ 3208159 h 5612320"/>
              <a:gd name="connsiteX222" fmla="*/ 4076636 w 5417651"/>
              <a:gd name="connsiteY222" fmla="*/ 3220971 h 5612320"/>
              <a:gd name="connsiteX223" fmla="*/ 4064015 w 5417651"/>
              <a:gd name="connsiteY223" fmla="*/ 3233974 h 5612320"/>
              <a:gd name="connsiteX224" fmla="*/ 4051394 w 5417651"/>
              <a:gd name="connsiteY224" fmla="*/ 3246787 h 5612320"/>
              <a:gd name="connsiteX225" fmla="*/ 4039346 w 5417651"/>
              <a:gd name="connsiteY225" fmla="*/ 3259216 h 5612320"/>
              <a:gd name="connsiteX226" fmla="*/ 4028255 w 5417651"/>
              <a:gd name="connsiteY226" fmla="*/ 3270690 h 5612320"/>
              <a:gd name="connsiteX227" fmla="*/ 4017929 w 5417651"/>
              <a:gd name="connsiteY227" fmla="*/ 3281016 h 5612320"/>
              <a:gd name="connsiteX228" fmla="*/ 4008941 w 5417651"/>
              <a:gd name="connsiteY228" fmla="*/ 3290004 h 5612320"/>
              <a:gd name="connsiteX229" fmla="*/ 4001866 w 5417651"/>
              <a:gd name="connsiteY229" fmla="*/ 3297080 h 5612320"/>
              <a:gd name="connsiteX230" fmla="*/ 3996703 w 5417651"/>
              <a:gd name="connsiteY230" fmla="*/ 3301860 h 5612320"/>
              <a:gd name="connsiteX231" fmla="*/ 3990392 w 5417651"/>
              <a:gd name="connsiteY231" fmla="*/ 3307980 h 5612320"/>
              <a:gd name="connsiteX232" fmla="*/ 3984082 w 5417651"/>
              <a:gd name="connsiteY232" fmla="*/ 3314290 h 5612320"/>
              <a:gd name="connsiteX233" fmla="*/ 3977962 w 5417651"/>
              <a:gd name="connsiteY233" fmla="*/ 3320027 h 5612320"/>
              <a:gd name="connsiteX234" fmla="*/ 3971843 w 5417651"/>
              <a:gd name="connsiteY234" fmla="*/ 3325955 h 5612320"/>
              <a:gd name="connsiteX235" fmla="*/ 3965724 w 5417651"/>
              <a:gd name="connsiteY235" fmla="*/ 3331883 h 5612320"/>
              <a:gd name="connsiteX236" fmla="*/ 3959414 w 5417651"/>
              <a:gd name="connsiteY236" fmla="*/ 3338002 h 5612320"/>
              <a:gd name="connsiteX237" fmla="*/ 3953294 w 5417651"/>
              <a:gd name="connsiteY237" fmla="*/ 3344122 h 5612320"/>
              <a:gd name="connsiteX238" fmla="*/ 3946984 w 5417651"/>
              <a:gd name="connsiteY238" fmla="*/ 3350623 h 5612320"/>
              <a:gd name="connsiteX239" fmla="*/ 3906826 w 5417651"/>
              <a:gd name="connsiteY239" fmla="*/ 3386383 h 5612320"/>
              <a:gd name="connsiteX240" fmla="*/ 3902810 w 5417651"/>
              <a:gd name="connsiteY240" fmla="*/ 3390207 h 5612320"/>
              <a:gd name="connsiteX241" fmla="*/ 3900133 w 5417651"/>
              <a:gd name="connsiteY241" fmla="*/ 3392693 h 5612320"/>
              <a:gd name="connsiteX242" fmla="*/ 3897838 w 5417651"/>
              <a:gd name="connsiteY242" fmla="*/ 3394988 h 5612320"/>
              <a:gd name="connsiteX243" fmla="*/ 3893823 w 5417651"/>
              <a:gd name="connsiteY243" fmla="*/ 3398048 h 5612320"/>
              <a:gd name="connsiteX244" fmla="*/ 3886939 w 5417651"/>
              <a:gd name="connsiteY244" fmla="*/ 3403785 h 5612320"/>
              <a:gd name="connsiteX245" fmla="*/ 3878142 w 5417651"/>
              <a:gd name="connsiteY245" fmla="*/ 3410860 h 5612320"/>
              <a:gd name="connsiteX246" fmla="*/ 3868390 w 5417651"/>
              <a:gd name="connsiteY246" fmla="*/ 3419274 h 5612320"/>
              <a:gd name="connsiteX247" fmla="*/ 3857681 w 5417651"/>
              <a:gd name="connsiteY247" fmla="*/ 3428644 h 5612320"/>
              <a:gd name="connsiteX248" fmla="*/ 3846208 w 5417651"/>
              <a:gd name="connsiteY248" fmla="*/ 3438971 h 5612320"/>
              <a:gd name="connsiteX249" fmla="*/ 3834160 w 5417651"/>
              <a:gd name="connsiteY249" fmla="*/ 3449488 h 5612320"/>
              <a:gd name="connsiteX250" fmla="*/ 3821730 w 5417651"/>
              <a:gd name="connsiteY250" fmla="*/ 3460388 h 5612320"/>
              <a:gd name="connsiteX251" fmla="*/ 3809110 w 5417651"/>
              <a:gd name="connsiteY251" fmla="*/ 3471479 h 5612320"/>
              <a:gd name="connsiteX252" fmla="*/ 3796680 w 5417651"/>
              <a:gd name="connsiteY252" fmla="*/ 3482188 h 5612320"/>
              <a:gd name="connsiteX253" fmla="*/ 3784824 w 5417651"/>
              <a:gd name="connsiteY253" fmla="*/ 3492706 h 5612320"/>
              <a:gd name="connsiteX254" fmla="*/ 3773350 w 5417651"/>
              <a:gd name="connsiteY254" fmla="*/ 3502458 h 5612320"/>
              <a:gd name="connsiteX255" fmla="*/ 3762832 w 5417651"/>
              <a:gd name="connsiteY255" fmla="*/ 3511446 h 5612320"/>
              <a:gd name="connsiteX256" fmla="*/ 3753080 w 5417651"/>
              <a:gd name="connsiteY256" fmla="*/ 3519286 h 5612320"/>
              <a:gd name="connsiteX257" fmla="*/ 3744857 w 5417651"/>
              <a:gd name="connsiteY257" fmla="*/ 3525597 h 5612320"/>
              <a:gd name="connsiteX258" fmla="*/ 3741415 w 5417651"/>
              <a:gd name="connsiteY258" fmla="*/ 3528274 h 5612320"/>
              <a:gd name="connsiteX259" fmla="*/ 3738164 w 5417651"/>
              <a:gd name="connsiteY259" fmla="*/ 3530569 h 5612320"/>
              <a:gd name="connsiteX260" fmla="*/ 3735296 w 5417651"/>
              <a:gd name="connsiteY260" fmla="*/ 3532290 h 5612320"/>
              <a:gd name="connsiteX261" fmla="*/ 3732810 w 5417651"/>
              <a:gd name="connsiteY261" fmla="*/ 3533628 h 5612320"/>
              <a:gd name="connsiteX262" fmla="*/ 3730706 w 5417651"/>
              <a:gd name="connsiteY262" fmla="*/ 3535923 h 5612320"/>
              <a:gd name="connsiteX263" fmla="*/ 3727073 w 5417651"/>
              <a:gd name="connsiteY263" fmla="*/ 3539365 h 5612320"/>
              <a:gd name="connsiteX264" fmla="*/ 3722292 w 5417651"/>
              <a:gd name="connsiteY264" fmla="*/ 3543572 h 5612320"/>
              <a:gd name="connsiteX265" fmla="*/ 3716364 w 5417651"/>
              <a:gd name="connsiteY265" fmla="*/ 3548544 h 5612320"/>
              <a:gd name="connsiteX266" fmla="*/ 3701449 w 5417651"/>
              <a:gd name="connsiteY266" fmla="*/ 3560783 h 5612320"/>
              <a:gd name="connsiteX267" fmla="*/ 3683091 w 5417651"/>
              <a:gd name="connsiteY267" fmla="*/ 3575699 h 5612320"/>
              <a:gd name="connsiteX268" fmla="*/ 3661865 w 5417651"/>
              <a:gd name="connsiteY268" fmla="*/ 3592527 h 5612320"/>
              <a:gd name="connsiteX269" fmla="*/ 3638726 w 5417651"/>
              <a:gd name="connsiteY269" fmla="*/ 3610884 h 5612320"/>
              <a:gd name="connsiteX270" fmla="*/ 3614058 w 5417651"/>
              <a:gd name="connsiteY270" fmla="*/ 3630198 h 5612320"/>
              <a:gd name="connsiteX271" fmla="*/ 3588625 w 5417651"/>
              <a:gd name="connsiteY271" fmla="*/ 3649895 h 5612320"/>
              <a:gd name="connsiteX272" fmla="*/ 3563192 w 5417651"/>
              <a:gd name="connsiteY272" fmla="*/ 3669400 h 5612320"/>
              <a:gd name="connsiteX273" fmla="*/ 3538332 w 5417651"/>
              <a:gd name="connsiteY273" fmla="*/ 3688332 h 5612320"/>
              <a:gd name="connsiteX274" fmla="*/ 3514812 w 5417651"/>
              <a:gd name="connsiteY274" fmla="*/ 3706307 h 5612320"/>
              <a:gd name="connsiteX275" fmla="*/ 3493203 w 5417651"/>
              <a:gd name="connsiteY275" fmla="*/ 3722562 h 5612320"/>
              <a:gd name="connsiteX276" fmla="*/ 3474462 w 5417651"/>
              <a:gd name="connsiteY276" fmla="*/ 3736330 h 5612320"/>
              <a:gd name="connsiteX277" fmla="*/ 3458782 w 5417651"/>
              <a:gd name="connsiteY277" fmla="*/ 3747421 h 5612320"/>
              <a:gd name="connsiteX278" fmla="*/ 3452472 w 5417651"/>
              <a:gd name="connsiteY278" fmla="*/ 3752011 h 5612320"/>
              <a:gd name="connsiteX279" fmla="*/ 3447308 w 5417651"/>
              <a:gd name="connsiteY279" fmla="*/ 3755644 h 5612320"/>
              <a:gd name="connsiteX280" fmla="*/ 3443292 w 5417651"/>
              <a:gd name="connsiteY280" fmla="*/ 3757939 h 5612320"/>
              <a:gd name="connsiteX281" fmla="*/ 3440424 w 5417651"/>
              <a:gd name="connsiteY281" fmla="*/ 3759660 h 5612320"/>
              <a:gd name="connsiteX282" fmla="*/ 3434114 w 5417651"/>
              <a:gd name="connsiteY282" fmla="*/ 3764823 h 5612320"/>
              <a:gd name="connsiteX283" fmla="*/ 3424170 w 5417651"/>
              <a:gd name="connsiteY283" fmla="*/ 3772281 h 5612320"/>
              <a:gd name="connsiteX284" fmla="*/ 3411166 w 5417651"/>
              <a:gd name="connsiteY284" fmla="*/ 3781651 h 5612320"/>
              <a:gd name="connsiteX285" fmla="*/ 3395868 w 5417651"/>
              <a:gd name="connsiteY285" fmla="*/ 3792551 h 5612320"/>
              <a:gd name="connsiteX286" fmla="*/ 3378276 w 5417651"/>
              <a:gd name="connsiteY286" fmla="*/ 3804789 h 5612320"/>
              <a:gd name="connsiteX287" fmla="*/ 3359726 w 5417651"/>
              <a:gd name="connsiteY287" fmla="*/ 3817984 h 5612320"/>
              <a:gd name="connsiteX288" fmla="*/ 3339839 w 5417651"/>
              <a:gd name="connsiteY288" fmla="*/ 3831561 h 5612320"/>
              <a:gd name="connsiteX289" fmla="*/ 3319760 w 5417651"/>
              <a:gd name="connsiteY289" fmla="*/ 3845330 h 5612320"/>
              <a:gd name="connsiteX290" fmla="*/ 3299490 w 5417651"/>
              <a:gd name="connsiteY290" fmla="*/ 3859098 h 5612320"/>
              <a:gd name="connsiteX291" fmla="*/ 3279794 w 5417651"/>
              <a:gd name="connsiteY291" fmla="*/ 3872293 h 5612320"/>
              <a:gd name="connsiteX292" fmla="*/ 3261245 w 5417651"/>
              <a:gd name="connsiteY292" fmla="*/ 3884723 h 5612320"/>
              <a:gd name="connsiteX293" fmla="*/ 3244226 w 5417651"/>
              <a:gd name="connsiteY293" fmla="*/ 3895814 h 5612320"/>
              <a:gd name="connsiteX294" fmla="*/ 3229310 w 5417651"/>
              <a:gd name="connsiteY294" fmla="*/ 3905184 h 5612320"/>
              <a:gd name="connsiteX295" fmla="*/ 3216880 w 5417651"/>
              <a:gd name="connsiteY295" fmla="*/ 3913024 h 5612320"/>
              <a:gd name="connsiteX296" fmla="*/ 3211526 w 5417651"/>
              <a:gd name="connsiteY296" fmla="*/ 3916084 h 5612320"/>
              <a:gd name="connsiteX297" fmla="*/ 3207510 w 5417651"/>
              <a:gd name="connsiteY297" fmla="*/ 3918379 h 5612320"/>
              <a:gd name="connsiteX298" fmla="*/ 3203877 w 5417651"/>
              <a:gd name="connsiteY298" fmla="*/ 3920100 h 5612320"/>
              <a:gd name="connsiteX299" fmla="*/ 3201582 w 5417651"/>
              <a:gd name="connsiteY299" fmla="*/ 3921247 h 5612320"/>
              <a:gd name="connsiteX300" fmla="*/ 3199670 w 5417651"/>
              <a:gd name="connsiteY300" fmla="*/ 3923160 h 5612320"/>
              <a:gd name="connsiteX301" fmla="*/ 3196036 w 5417651"/>
              <a:gd name="connsiteY301" fmla="*/ 3925837 h 5612320"/>
              <a:gd name="connsiteX302" fmla="*/ 3191256 w 5417651"/>
              <a:gd name="connsiteY302" fmla="*/ 3929088 h 5612320"/>
              <a:gd name="connsiteX303" fmla="*/ 3185136 w 5417651"/>
              <a:gd name="connsiteY303" fmla="*/ 3933295 h 5612320"/>
              <a:gd name="connsiteX304" fmla="*/ 3169647 w 5417651"/>
              <a:gd name="connsiteY304" fmla="*/ 3943047 h 5612320"/>
              <a:gd name="connsiteX305" fmla="*/ 3149951 w 5417651"/>
              <a:gd name="connsiteY305" fmla="*/ 3955477 h 5612320"/>
              <a:gd name="connsiteX306" fmla="*/ 3127004 w 5417651"/>
              <a:gd name="connsiteY306" fmla="*/ 3969437 h 5612320"/>
              <a:gd name="connsiteX307" fmla="*/ 3101570 w 5417651"/>
              <a:gd name="connsiteY307" fmla="*/ 3984544 h 5612320"/>
              <a:gd name="connsiteX308" fmla="*/ 3074416 w 5417651"/>
              <a:gd name="connsiteY308" fmla="*/ 4000416 h 5612320"/>
              <a:gd name="connsiteX309" fmla="*/ 3045924 w 5417651"/>
              <a:gd name="connsiteY309" fmla="*/ 4017052 h 5612320"/>
              <a:gd name="connsiteX310" fmla="*/ 3017239 w 5417651"/>
              <a:gd name="connsiteY310" fmla="*/ 4033498 h 5612320"/>
              <a:gd name="connsiteX311" fmla="*/ 2989129 w 5417651"/>
              <a:gd name="connsiteY311" fmla="*/ 4049752 h 5612320"/>
              <a:gd name="connsiteX312" fmla="*/ 2961975 w 5417651"/>
              <a:gd name="connsiteY312" fmla="*/ 4064859 h 5612320"/>
              <a:gd name="connsiteX313" fmla="*/ 2936733 w 5417651"/>
              <a:gd name="connsiteY313" fmla="*/ 4078819 h 5612320"/>
              <a:gd name="connsiteX314" fmla="*/ 2913977 w 5417651"/>
              <a:gd name="connsiteY314" fmla="*/ 4091249 h 5612320"/>
              <a:gd name="connsiteX315" fmla="*/ 2894854 w 5417651"/>
              <a:gd name="connsiteY315" fmla="*/ 4101384 h 5612320"/>
              <a:gd name="connsiteX316" fmla="*/ 2886632 w 5417651"/>
              <a:gd name="connsiteY316" fmla="*/ 4105782 h 5612320"/>
              <a:gd name="connsiteX317" fmla="*/ 2879747 w 5417651"/>
              <a:gd name="connsiteY317" fmla="*/ 4109033 h 5612320"/>
              <a:gd name="connsiteX318" fmla="*/ 2873819 w 5417651"/>
              <a:gd name="connsiteY318" fmla="*/ 4111901 h 5612320"/>
              <a:gd name="connsiteX319" fmla="*/ 2869230 w 5417651"/>
              <a:gd name="connsiteY319" fmla="*/ 4113814 h 5612320"/>
              <a:gd name="connsiteX320" fmla="*/ 2862346 w 5417651"/>
              <a:gd name="connsiteY320" fmla="*/ 4118021 h 5612320"/>
              <a:gd name="connsiteX321" fmla="*/ 2855462 w 5417651"/>
              <a:gd name="connsiteY321" fmla="*/ 4122228 h 5612320"/>
              <a:gd name="connsiteX322" fmla="*/ 2848004 w 5417651"/>
              <a:gd name="connsiteY322" fmla="*/ 4126244 h 5612320"/>
              <a:gd name="connsiteX323" fmla="*/ 2840355 w 5417651"/>
              <a:gd name="connsiteY323" fmla="*/ 4130451 h 5612320"/>
              <a:gd name="connsiteX324" fmla="*/ 2824292 w 5417651"/>
              <a:gd name="connsiteY324" fmla="*/ 4138291 h 5612320"/>
              <a:gd name="connsiteX325" fmla="*/ 2807655 w 5417651"/>
              <a:gd name="connsiteY325" fmla="*/ 4146131 h 5612320"/>
              <a:gd name="connsiteX326" fmla="*/ 2791018 w 5417651"/>
              <a:gd name="connsiteY326" fmla="*/ 4153972 h 5612320"/>
              <a:gd name="connsiteX327" fmla="*/ 2774381 w 5417651"/>
              <a:gd name="connsiteY327" fmla="*/ 4161621 h 5612320"/>
              <a:gd name="connsiteX328" fmla="*/ 2758510 w 5417651"/>
              <a:gd name="connsiteY328" fmla="*/ 4168887 h 5612320"/>
              <a:gd name="connsiteX329" fmla="*/ 2743403 w 5417651"/>
              <a:gd name="connsiteY329" fmla="*/ 4176345 h 5612320"/>
              <a:gd name="connsiteX330" fmla="*/ 2735562 w 5417651"/>
              <a:gd name="connsiteY330" fmla="*/ 4180361 h 5612320"/>
              <a:gd name="connsiteX331" fmla="*/ 2727531 w 5417651"/>
              <a:gd name="connsiteY331" fmla="*/ 4183994 h 5612320"/>
              <a:gd name="connsiteX332" fmla="*/ 2719499 w 5417651"/>
              <a:gd name="connsiteY332" fmla="*/ 4187819 h 5612320"/>
              <a:gd name="connsiteX333" fmla="*/ 2711468 w 5417651"/>
              <a:gd name="connsiteY333" fmla="*/ 4191261 h 5612320"/>
              <a:gd name="connsiteX334" fmla="*/ 2703628 w 5417651"/>
              <a:gd name="connsiteY334" fmla="*/ 4195086 h 5612320"/>
              <a:gd name="connsiteX335" fmla="*/ 2695405 w 5417651"/>
              <a:gd name="connsiteY335" fmla="*/ 4198528 h 5612320"/>
              <a:gd name="connsiteX336" fmla="*/ 2687373 w 5417651"/>
              <a:gd name="connsiteY336" fmla="*/ 4201970 h 5612320"/>
              <a:gd name="connsiteX337" fmla="*/ 2679533 w 5417651"/>
              <a:gd name="connsiteY337" fmla="*/ 4205794 h 5612320"/>
              <a:gd name="connsiteX338" fmla="*/ 2672458 w 5417651"/>
              <a:gd name="connsiteY338" fmla="*/ 4209045 h 5612320"/>
              <a:gd name="connsiteX339" fmla="*/ 2664617 w 5417651"/>
              <a:gd name="connsiteY339" fmla="*/ 4212870 h 5612320"/>
              <a:gd name="connsiteX340" fmla="*/ 2655821 w 5417651"/>
              <a:gd name="connsiteY340" fmla="*/ 4216886 h 5612320"/>
              <a:gd name="connsiteX341" fmla="*/ 2646642 w 5417651"/>
              <a:gd name="connsiteY341" fmla="*/ 4221093 h 5612320"/>
              <a:gd name="connsiteX342" fmla="*/ 2637654 w 5417651"/>
              <a:gd name="connsiteY342" fmla="*/ 4225300 h 5612320"/>
              <a:gd name="connsiteX343" fmla="*/ 2628858 w 5417651"/>
              <a:gd name="connsiteY343" fmla="*/ 4228742 h 5612320"/>
              <a:gd name="connsiteX344" fmla="*/ 2620635 w 5417651"/>
              <a:gd name="connsiteY344" fmla="*/ 4231801 h 5612320"/>
              <a:gd name="connsiteX345" fmla="*/ 2613560 w 5417651"/>
              <a:gd name="connsiteY345" fmla="*/ 4234096 h 5612320"/>
              <a:gd name="connsiteX346" fmla="*/ 2604381 w 5417651"/>
              <a:gd name="connsiteY346" fmla="*/ 4238877 h 5612320"/>
              <a:gd name="connsiteX347" fmla="*/ 2594054 w 5417651"/>
              <a:gd name="connsiteY347" fmla="*/ 4243466 h 5612320"/>
              <a:gd name="connsiteX348" fmla="*/ 2583155 w 5417651"/>
              <a:gd name="connsiteY348" fmla="*/ 4248247 h 5612320"/>
              <a:gd name="connsiteX349" fmla="*/ 2571872 w 5417651"/>
              <a:gd name="connsiteY349" fmla="*/ 4252836 h 5612320"/>
              <a:gd name="connsiteX350" fmla="*/ 2560207 w 5417651"/>
              <a:gd name="connsiteY350" fmla="*/ 4257426 h 5612320"/>
              <a:gd name="connsiteX351" fmla="*/ 2548925 w 5417651"/>
              <a:gd name="connsiteY351" fmla="*/ 4261824 h 5612320"/>
              <a:gd name="connsiteX352" fmla="*/ 2537834 w 5417651"/>
              <a:gd name="connsiteY352" fmla="*/ 4265840 h 5612320"/>
              <a:gd name="connsiteX353" fmla="*/ 2527890 w 5417651"/>
              <a:gd name="connsiteY353" fmla="*/ 4270047 h 5612320"/>
              <a:gd name="connsiteX354" fmla="*/ 2518520 w 5417651"/>
              <a:gd name="connsiteY354" fmla="*/ 4273871 h 5612320"/>
              <a:gd name="connsiteX355" fmla="*/ 2505708 w 5417651"/>
              <a:gd name="connsiteY355" fmla="*/ 4278843 h 5612320"/>
              <a:gd name="connsiteX356" fmla="*/ 2490410 w 5417651"/>
              <a:gd name="connsiteY356" fmla="*/ 4284963 h 5612320"/>
              <a:gd name="connsiteX357" fmla="*/ 2473008 w 5417651"/>
              <a:gd name="connsiteY357" fmla="*/ 4292229 h 5612320"/>
              <a:gd name="connsiteX358" fmla="*/ 2453503 w 5417651"/>
              <a:gd name="connsiteY358" fmla="*/ 4299878 h 5612320"/>
              <a:gd name="connsiteX359" fmla="*/ 2432659 w 5417651"/>
              <a:gd name="connsiteY359" fmla="*/ 4308292 h 5612320"/>
              <a:gd name="connsiteX360" fmla="*/ 2411242 w 5417651"/>
              <a:gd name="connsiteY360" fmla="*/ 4316898 h 5612320"/>
              <a:gd name="connsiteX361" fmla="*/ 2389633 w 5417651"/>
              <a:gd name="connsiteY361" fmla="*/ 4325694 h 5612320"/>
              <a:gd name="connsiteX362" fmla="*/ 2367833 w 5417651"/>
              <a:gd name="connsiteY362" fmla="*/ 4334108 h 5612320"/>
              <a:gd name="connsiteX363" fmla="*/ 2346798 w 5417651"/>
              <a:gd name="connsiteY363" fmla="*/ 4342522 h 5612320"/>
              <a:gd name="connsiteX364" fmla="*/ 2327102 w 5417651"/>
              <a:gd name="connsiteY364" fmla="*/ 4350171 h 5612320"/>
              <a:gd name="connsiteX365" fmla="*/ 2309127 w 5417651"/>
              <a:gd name="connsiteY365" fmla="*/ 4357247 h 5612320"/>
              <a:gd name="connsiteX366" fmla="*/ 2293064 w 5417651"/>
              <a:gd name="connsiteY366" fmla="*/ 4363175 h 5612320"/>
              <a:gd name="connsiteX367" fmla="*/ 2279678 w 5417651"/>
              <a:gd name="connsiteY367" fmla="*/ 4367956 h 5612320"/>
              <a:gd name="connsiteX368" fmla="*/ 2269734 w 5417651"/>
              <a:gd name="connsiteY368" fmla="*/ 4371398 h 5612320"/>
              <a:gd name="connsiteX369" fmla="*/ 2263041 w 5417651"/>
              <a:gd name="connsiteY369" fmla="*/ 4373310 h 5612320"/>
              <a:gd name="connsiteX370" fmla="*/ 2259981 w 5417651"/>
              <a:gd name="connsiteY370" fmla="*/ 4374840 h 5612320"/>
              <a:gd name="connsiteX371" fmla="*/ 2255010 w 5417651"/>
              <a:gd name="connsiteY371" fmla="*/ 4377326 h 5612320"/>
              <a:gd name="connsiteX372" fmla="*/ 2248125 w 5417651"/>
              <a:gd name="connsiteY372" fmla="*/ 4380385 h 5612320"/>
              <a:gd name="connsiteX373" fmla="*/ 2239711 w 5417651"/>
              <a:gd name="connsiteY373" fmla="*/ 4383636 h 5612320"/>
              <a:gd name="connsiteX374" fmla="*/ 2219059 w 5417651"/>
              <a:gd name="connsiteY374" fmla="*/ 4391477 h 5612320"/>
              <a:gd name="connsiteX375" fmla="*/ 2195920 w 5417651"/>
              <a:gd name="connsiteY375" fmla="*/ 4400082 h 5612320"/>
              <a:gd name="connsiteX376" fmla="*/ 2172017 w 5417651"/>
              <a:gd name="connsiteY376" fmla="*/ 4408305 h 5612320"/>
              <a:gd name="connsiteX377" fmla="*/ 2150026 w 5417651"/>
              <a:gd name="connsiteY377" fmla="*/ 4416336 h 5612320"/>
              <a:gd name="connsiteX378" fmla="*/ 2131860 w 5417651"/>
              <a:gd name="connsiteY378" fmla="*/ 4422647 h 5612320"/>
              <a:gd name="connsiteX379" fmla="*/ 2120003 w 5417651"/>
              <a:gd name="connsiteY379" fmla="*/ 4426471 h 5612320"/>
              <a:gd name="connsiteX380" fmla="*/ 2090363 w 5417651"/>
              <a:gd name="connsiteY380" fmla="*/ 4436415 h 5612320"/>
              <a:gd name="connsiteX381" fmla="*/ 2061297 w 5417651"/>
              <a:gd name="connsiteY381" fmla="*/ 4445976 h 5612320"/>
              <a:gd name="connsiteX382" fmla="*/ 2032422 w 5417651"/>
              <a:gd name="connsiteY382" fmla="*/ 4455155 h 5612320"/>
              <a:gd name="connsiteX383" fmla="*/ 2003738 w 5417651"/>
              <a:gd name="connsiteY383" fmla="*/ 4464143 h 5612320"/>
              <a:gd name="connsiteX384" fmla="*/ 1975436 w 5417651"/>
              <a:gd name="connsiteY384" fmla="*/ 4472940 h 5612320"/>
              <a:gd name="connsiteX385" fmla="*/ 1946752 w 5417651"/>
              <a:gd name="connsiteY385" fmla="*/ 4481545 h 5612320"/>
              <a:gd name="connsiteX386" fmla="*/ 1918259 w 5417651"/>
              <a:gd name="connsiteY386" fmla="*/ 4489576 h 5612320"/>
              <a:gd name="connsiteX387" fmla="*/ 1889575 w 5417651"/>
              <a:gd name="connsiteY387" fmla="*/ 4497226 h 5612320"/>
              <a:gd name="connsiteX388" fmla="*/ 1875233 w 5417651"/>
              <a:gd name="connsiteY388" fmla="*/ 4500859 h 5612320"/>
              <a:gd name="connsiteX389" fmla="*/ 1860700 w 5417651"/>
              <a:gd name="connsiteY389" fmla="*/ 4504683 h 5612320"/>
              <a:gd name="connsiteX390" fmla="*/ 1846167 w 5417651"/>
              <a:gd name="connsiteY390" fmla="*/ 4508126 h 5612320"/>
              <a:gd name="connsiteX391" fmla="*/ 1831825 w 5417651"/>
              <a:gd name="connsiteY391" fmla="*/ 4511376 h 5612320"/>
              <a:gd name="connsiteX392" fmla="*/ 1817100 w 5417651"/>
              <a:gd name="connsiteY392" fmla="*/ 4514819 h 5612320"/>
              <a:gd name="connsiteX393" fmla="*/ 1802185 w 5417651"/>
              <a:gd name="connsiteY393" fmla="*/ 4518069 h 5612320"/>
              <a:gd name="connsiteX394" fmla="*/ 1787652 w 5417651"/>
              <a:gd name="connsiteY394" fmla="*/ 4521129 h 5612320"/>
              <a:gd name="connsiteX395" fmla="*/ 1772736 w 5417651"/>
              <a:gd name="connsiteY395" fmla="*/ 4524189 h 5612320"/>
              <a:gd name="connsiteX396" fmla="*/ 1757629 w 5417651"/>
              <a:gd name="connsiteY396" fmla="*/ 4527057 h 5612320"/>
              <a:gd name="connsiteX397" fmla="*/ 1742331 w 5417651"/>
              <a:gd name="connsiteY397" fmla="*/ 4529543 h 5612320"/>
              <a:gd name="connsiteX398" fmla="*/ 1727224 w 5417651"/>
              <a:gd name="connsiteY398" fmla="*/ 4532220 h 5612320"/>
              <a:gd name="connsiteX399" fmla="*/ 1711734 w 5417651"/>
              <a:gd name="connsiteY399" fmla="*/ 4534897 h 5612320"/>
              <a:gd name="connsiteX400" fmla="*/ 1696245 w 5417651"/>
              <a:gd name="connsiteY400" fmla="*/ 4537192 h 5612320"/>
              <a:gd name="connsiteX401" fmla="*/ 1680373 w 5417651"/>
              <a:gd name="connsiteY401" fmla="*/ 4539487 h 5612320"/>
              <a:gd name="connsiteX402" fmla="*/ 1664501 w 5417651"/>
              <a:gd name="connsiteY402" fmla="*/ 4541399 h 5612320"/>
              <a:gd name="connsiteX403" fmla="*/ 1648438 w 5417651"/>
              <a:gd name="connsiteY403" fmla="*/ 4543311 h 5612320"/>
              <a:gd name="connsiteX404" fmla="*/ 1637156 w 5417651"/>
              <a:gd name="connsiteY404" fmla="*/ 4544650 h 5612320"/>
              <a:gd name="connsiteX405" fmla="*/ 1625491 w 5417651"/>
              <a:gd name="connsiteY405" fmla="*/ 4545989 h 5612320"/>
              <a:gd name="connsiteX406" fmla="*/ 1614018 w 5417651"/>
              <a:gd name="connsiteY406" fmla="*/ 4547327 h 5612320"/>
              <a:gd name="connsiteX407" fmla="*/ 1602544 w 5417651"/>
              <a:gd name="connsiteY407" fmla="*/ 4548475 h 5612320"/>
              <a:gd name="connsiteX408" fmla="*/ 1590879 w 5417651"/>
              <a:gd name="connsiteY408" fmla="*/ 4549622 h 5612320"/>
              <a:gd name="connsiteX409" fmla="*/ 1579406 w 5417651"/>
              <a:gd name="connsiteY409" fmla="*/ 4550387 h 5612320"/>
              <a:gd name="connsiteX410" fmla="*/ 1567741 w 5417651"/>
              <a:gd name="connsiteY410" fmla="*/ 4551343 h 5612320"/>
              <a:gd name="connsiteX411" fmla="*/ 1556076 w 5417651"/>
              <a:gd name="connsiteY411" fmla="*/ 4552108 h 5612320"/>
              <a:gd name="connsiteX412" fmla="*/ 1544220 w 5417651"/>
              <a:gd name="connsiteY412" fmla="*/ 4552873 h 5612320"/>
              <a:gd name="connsiteX413" fmla="*/ 1532746 w 5417651"/>
              <a:gd name="connsiteY413" fmla="*/ 4553447 h 5612320"/>
              <a:gd name="connsiteX414" fmla="*/ 1521081 w 5417651"/>
              <a:gd name="connsiteY414" fmla="*/ 4553829 h 5612320"/>
              <a:gd name="connsiteX415" fmla="*/ 1509225 w 5417651"/>
              <a:gd name="connsiteY415" fmla="*/ 4554403 h 5612320"/>
              <a:gd name="connsiteX416" fmla="*/ 1497752 w 5417651"/>
              <a:gd name="connsiteY416" fmla="*/ 4554594 h 5612320"/>
              <a:gd name="connsiteX417" fmla="*/ 1486087 w 5417651"/>
              <a:gd name="connsiteY417" fmla="*/ 4554785 h 5612320"/>
              <a:gd name="connsiteX418" fmla="*/ 1474422 w 5417651"/>
              <a:gd name="connsiteY418" fmla="*/ 4554785 h 5612320"/>
              <a:gd name="connsiteX419" fmla="*/ 1463140 w 5417651"/>
              <a:gd name="connsiteY419" fmla="*/ 4554594 h 5612320"/>
              <a:gd name="connsiteX420" fmla="*/ 1457212 w 5417651"/>
              <a:gd name="connsiteY420" fmla="*/ 4554594 h 5612320"/>
              <a:gd name="connsiteX421" fmla="*/ 1451666 w 5417651"/>
              <a:gd name="connsiteY421" fmla="*/ 4554403 h 5612320"/>
              <a:gd name="connsiteX422" fmla="*/ 1446121 w 5417651"/>
              <a:gd name="connsiteY422" fmla="*/ 4553829 h 5612320"/>
              <a:gd name="connsiteX423" fmla="*/ 1440575 w 5417651"/>
              <a:gd name="connsiteY423" fmla="*/ 4553447 h 5612320"/>
              <a:gd name="connsiteX424" fmla="*/ 1435412 w 5417651"/>
              <a:gd name="connsiteY424" fmla="*/ 4552873 h 5612320"/>
              <a:gd name="connsiteX425" fmla="*/ 1430057 w 5417651"/>
              <a:gd name="connsiteY425" fmla="*/ 4552108 h 5612320"/>
              <a:gd name="connsiteX426" fmla="*/ 1424894 w 5417651"/>
              <a:gd name="connsiteY426" fmla="*/ 4551343 h 5612320"/>
              <a:gd name="connsiteX427" fmla="*/ 1419731 w 5417651"/>
              <a:gd name="connsiteY427" fmla="*/ 4550387 h 5612320"/>
              <a:gd name="connsiteX428" fmla="*/ 1409787 w 5417651"/>
              <a:gd name="connsiteY428" fmla="*/ 4548475 h 5612320"/>
              <a:gd name="connsiteX429" fmla="*/ 1400035 w 5417651"/>
              <a:gd name="connsiteY429" fmla="*/ 4545989 h 5612320"/>
              <a:gd name="connsiteX430" fmla="*/ 1390665 w 5417651"/>
              <a:gd name="connsiteY430" fmla="*/ 4543120 h 5612320"/>
              <a:gd name="connsiteX431" fmla="*/ 1381486 w 5417651"/>
              <a:gd name="connsiteY431" fmla="*/ 4539869 h 5612320"/>
              <a:gd name="connsiteX432" fmla="*/ 1372689 w 5417651"/>
              <a:gd name="connsiteY432" fmla="*/ 4536427 h 5612320"/>
              <a:gd name="connsiteX433" fmla="*/ 1364275 w 5417651"/>
              <a:gd name="connsiteY433" fmla="*/ 4532603 h 5612320"/>
              <a:gd name="connsiteX434" fmla="*/ 1355862 w 5417651"/>
              <a:gd name="connsiteY434" fmla="*/ 4528778 h 5612320"/>
              <a:gd name="connsiteX435" fmla="*/ 1347830 w 5417651"/>
              <a:gd name="connsiteY435" fmla="*/ 4524380 h 5612320"/>
              <a:gd name="connsiteX436" fmla="*/ 1339990 w 5417651"/>
              <a:gd name="connsiteY436" fmla="*/ 4519790 h 5612320"/>
              <a:gd name="connsiteX437" fmla="*/ 1332149 w 5417651"/>
              <a:gd name="connsiteY437" fmla="*/ 4515010 h 5612320"/>
              <a:gd name="connsiteX438" fmla="*/ 1324692 w 5417651"/>
              <a:gd name="connsiteY438" fmla="*/ 4509847 h 5612320"/>
              <a:gd name="connsiteX439" fmla="*/ 1317234 w 5417651"/>
              <a:gd name="connsiteY439" fmla="*/ 4504683 h 5612320"/>
              <a:gd name="connsiteX440" fmla="*/ 1310923 w 5417651"/>
              <a:gd name="connsiteY440" fmla="*/ 4499903 h 5612320"/>
              <a:gd name="connsiteX441" fmla="*/ 1304613 w 5417651"/>
              <a:gd name="connsiteY441" fmla="*/ 4495122 h 5612320"/>
              <a:gd name="connsiteX442" fmla="*/ 1298876 w 5417651"/>
              <a:gd name="connsiteY442" fmla="*/ 4489768 h 5612320"/>
              <a:gd name="connsiteX443" fmla="*/ 1292757 w 5417651"/>
              <a:gd name="connsiteY443" fmla="*/ 4484605 h 5612320"/>
              <a:gd name="connsiteX444" fmla="*/ 1286829 w 5417651"/>
              <a:gd name="connsiteY444" fmla="*/ 4479059 h 5612320"/>
              <a:gd name="connsiteX445" fmla="*/ 1281092 w 5417651"/>
              <a:gd name="connsiteY445" fmla="*/ 4473322 h 5612320"/>
              <a:gd name="connsiteX446" fmla="*/ 1275355 w 5417651"/>
              <a:gd name="connsiteY446" fmla="*/ 4467394 h 5612320"/>
              <a:gd name="connsiteX447" fmla="*/ 1269618 w 5417651"/>
              <a:gd name="connsiteY447" fmla="*/ 4461466 h 5612320"/>
              <a:gd name="connsiteX448" fmla="*/ 1264264 w 5417651"/>
              <a:gd name="connsiteY448" fmla="*/ 4455155 h 5612320"/>
              <a:gd name="connsiteX449" fmla="*/ 1258718 w 5417651"/>
              <a:gd name="connsiteY449" fmla="*/ 4448845 h 5612320"/>
              <a:gd name="connsiteX450" fmla="*/ 1253555 w 5417651"/>
              <a:gd name="connsiteY450" fmla="*/ 4442343 h 5612320"/>
              <a:gd name="connsiteX451" fmla="*/ 1248201 w 5417651"/>
              <a:gd name="connsiteY451" fmla="*/ 4435650 h 5612320"/>
              <a:gd name="connsiteX452" fmla="*/ 1243038 w 5417651"/>
              <a:gd name="connsiteY452" fmla="*/ 4428766 h 5612320"/>
              <a:gd name="connsiteX453" fmla="*/ 1237875 w 5417651"/>
              <a:gd name="connsiteY453" fmla="*/ 4421691 h 5612320"/>
              <a:gd name="connsiteX454" fmla="*/ 1232903 w 5417651"/>
              <a:gd name="connsiteY454" fmla="*/ 4414424 h 5612320"/>
              <a:gd name="connsiteX455" fmla="*/ 1227931 w 5417651"/>
              <a:gd name="connsiteY455" fmla="*/ 4407157 h 5612320"/>
              <a:gd name="connsiteX456" fmla="*/ 1223150 w 5417651"/>
              <a:gd name="connsiteY456" fmla="*/ 4399699 h 5612320"/>
              <a:gd name="connsiteX457" fmla="*/ 1218369 w 5417651"/>
              <a:gd name="connsiteY457" fmla="*/ 4392050 h 5612320"/>
              <a:gd name="connsiteX458" fmla="*/ 1213589 w 5417651"/>
              <a:gd name="connsiteY458" fmla="*/ 4384019 h 5612320"/>
              <a:gd name="connsiteX459" fmla="*/ 1208999 w 5417651"/>
              <a:gd name="connsiteY459" fmla="*/ 4376178 h 5612320"/>
              <a:gd name="connsiteX460" fmla="*/ 1204410 w 5417651"/>
              <a:gd name="connsiteY460" fmla="*/ 4368147 h 5612320"/>
              <a:gd name="connsiteX461" fmla="*/ 1199820 w 5417651"/>
              <a:gd name="connsiteY461" fmla="*/ 4359733 h 5612320"/>
              <a:gd name="connsiteX462" fmla="*/ 1195613 w 5417651"/>
              <a:gd name="connsiteY462" fmla="*/ 4351510 h 5612320"/>
              <a:gd name="connsiteX463" fmla="*/ 1191215 w 5417651"/>
              <a:gd name="connsiteY463" fmla="*/ 4342905 h 5612320"/>
              <a:gd name="connsiteX464" fmla="*/ 1187008 w 5417651"/>
              <a:gd name="connsiteY464" fmla="*/ 4334108 h 5612320"/>
              <a:gd name="connsiteX465" fmla="*/ 1182801 w 5417651"/>
              <a:gd name="connsiteY465" fmla="*/ 4325503 h 5612320"/>
              <a:gd name="connsiteX466" fmla="*/ 1178594 w 5417651"/>
              <a:gd name="connsiteY466" fmla="*/ 4316515 h 5612320"/>
              <a:gd name="connsiteX467" fmla="*/ 1174579 w 5417651"/>
              <a:gd name="connsiteY467" fmla="*/ 4307528 h 5612320"/>
              <a:gd name="connsiteX468" fmla="*/ 1166547 w 5417651"/>
              <a:gd name="connsiteY468" fmla="*/ 4288978 h 5612320"/>
              <a:gd name="connsiteX469" fmla="*/ 1158898 w 5417651"/>
              <a:gd name="connsiteY469" fmla="*/ 4270047 h 5612320"/>
              <a:gd name="connsiteX470" fmla="*/ 1152587 w 5417651"/>
              <a:gd name="connsiteY470" fmla="*/ 4253601 h 5612320"/>
              <a:gd name="connsiteX471" fmla="*/ 1146277 w 5417651"/>
              <a:gd name="connsiteY471" fmla="*/ 4236582 h 5612320"/>
              <a:gd name="connsiteX472" fmla="*/ 1139967 w 5417651"/>
              <a:gd name="connsiteY472" fmla="*/ 4219371 h 5612320"/>
              <a:gd name="connsiteX473" fmla="*/ 1133847 w 5417651"/>
              <a:gd name="connsiteY473" fmla="*/ 4201205 h 5612320"/>
              <a:gd name="connsiteX474" fmla="*/ 1127728 w 5417651"/>
              <a:gd name="connsiteY474" fmla="*/ 4182847 h 5612320"/>
              <a:gd name="connsiteX475" fmla="*/ 1121800 w 5417651"/>
              <a:gd name="connsiteY475" fmla="*/ 4163915 h 5612320"/>
              <a:gd name="connsiteX476" fmla="*/ 1115872 w 5417651"/>
              <a:gd name="connsiteY476" fmla="*/ 4144601 h 5612320"/>
              <a:gd name="connsiteX477" fmla="*/ 1109944 w 5417651"/>
              <a:gd name="connsiteY477" fmla="*/ 4125287 h 5612320"/>
              <a:gd name="connsiteX478" fmla="*/ 1104207 w 5417651"/>
              <a:gd name="connsiteY478" fmla="*/ 4105208 h 5612320"/>
              <a:gd name="connsiteX479" fmla="*/ 1098662 w 5417651"/>
              <a:gd name="connsiteY479" fmla="*/ 4085130 h 5612320"/>
              <a:gd name="connsiteX480" fmla="*/ 1092925 w 5417651"/>
              <a:gd name="connsiteY480" fmla="*/ 4064668 h 5612320"/>
              <a:gd name="connsiteX481" fmla="*/ 1087379 w 5417651"/>
              <a:gd name="connsiteY481" fmla="*/ 4044016 h 5612320"/>
              <a:gd name="connsiteX482" fmla="*/ 1082216 w 5417651"/>
              <a:gd name="connsiteY482" fmla="*/ 4023172 h 5612320"/>
              <a:gd name="connsiteX483" fmla="*/ 1076670 w 5417651"/>
              <a:gd name="connsiteY483" fmla="*/ 4002137 h 5612320"/>
              <a:gd name="connsiteX484" fmla="*/ 1071699 w 5417651"/>
              <a:gd name="connsiteY484" fmla="*/ 3981293 h 5612320"/>
              <a:gd name="connsiteX485" fmla="*/ 1066344 w 5417651"/>
              <a:gd name="connsiteY485" fmla="*/ 3960067 h 5612320"/>
              <a:gd name="connsiteX486" fmla="*/ 1056592 w 5417651"/>
              <a:gd name="connsiteY486" fmla="*/ 3917805 h 5612320"/>
              <a:gd name="connsiteX487" fmla="*/ 1047413 w 5417651"/>
              <a:gd name="connsiteY487" fmla="*/ 3875353 h 5612320"/>
              <a:gd name="connsiteX488" fmla="*/ 1038425 w 5417651"/>
              <a:gd name="connsiteY488" fmla="*/ 3833474 h 5612320"/>
              <a:gd name="connsiteX489" fmla="*/ 1030011 w 5417651"/>
              <a:gd name="connsiteY489" fmla="*/ 3792168 h 5612320"/>
              <a:gd name="connsiteX490" fmla="*/ 1022171 w 5417651"/>
              <a:gd name="connsiteY490" fmla="*/ 3751628 h 5612320"/>
              <a:gd name="connsiteX491" fmla="*/ 1015095 w 5417651"/>
              <a:gd name="connsiteY491" fmla="*/ 3712426 h 5612320"/>
              <a:gd name="connsiteX492" fmla="*/ 1008402 w 5417651"/>
              <a:gd name="connsiteY492" fmla="*/ 3674563 h 5612320"/>
              <a:gd name="connsiteX493" fmla="*/ 1002283 w 5417651"/>
              <a:gd name="connsiteY493" fmla="*/ 3638612 h 5612320"/>
              <a:gd name="connsiteX494" fmla="*/ 999032 w 5417651"/>
              <a:gd name="connsiteY494" fmla="*/ 3617004 h 5612320"/>
              <a:gd name="connsiteX495" fmla="*/ 995590 w 5417651"/>
              <a:gd name="connsiteY495" fmla="*/ 3595395 h 5612320"/>
              <a:gd name="connsiteX496" fmla="*/ 992339 w 5417651"/>
              <a:gd name="connsiteY496" fmla="*/ 3573786 h 5612320"/>
              <a:gd name="connsiteX497" fmla="*/ 989280 w 5417651"/>
              <a:gd name="connsiteY497" fmla="*/ 3551986 h 5612320"/>
              <a:gd name="connsiteX498" fmla="*/ 986029 w 5417651"/>
              <a:gd name="connsiteY498" fmla="*/ 3530378 h 5612320"/>
              <a:gd name="connsiteX499" fmla="*/ 983352 w 5417651"/>
              <a:gd name="connsiteY499" fmla="*/ 3508578 h 5612320"/>
              <a:gd name="connsiteX500" fmla="*/ 980483 w 5417651"/>
              <a:gd name="connsiteY500" fmla="*/ 3486778 h 5612320"/>
              <a:gd name="connsiteX501" fmla="*/ 977615 w 5417651"/>
              <a:gd name="connsiteY501" fmla="*/ 3464978 h 5612320"/>
              <a:gd name="connsiteX502" fmla="*/ 974938 w 5417651"/>
              <a:gd name="connsiteY502" fmla="*/ 3443369 h 5612320"/>
              <a:gd name="connsiteX503" fmla="*/ 972261 w 5417651"/>
              <a:gd name="connsiteY503" fmla="*/ 3421378 h 5612320"/>
              <a:gd name="connsiteX504" fmla="*/ 969966 w 5417651"/>
              <a:gd name="connsiteY504" fmla="*/ 3399578 h 5612320"/>
              <a:gd name="connsiteX505" fmla="*/ 967480 w 5417651"/>
              <a:gd name="connsiteY505" fmla="*/ 3377586 h 5612320"/>
              <a:gd name="connsiteX506" fmla="*/ 965185 w 5417651"/>
              <a:gd name="connsiteY506" fmla="*/ 3355786 h 5612320"/>
              <a:gd name="connsiteX507" fmla="*/ 962891 w 5417651"/>
              <a:gd name="connsiteY507" fmla="*/ 3333987 h 5612320"/>
              <a:gd name="connsiteX508" fmla="*/ 960787 w 5417651"/>
              <a:gd name="connsiteY508" fmla="*/ 3311995 h 5612320"/>
              <a:gd name="connsiteX509" fmla="*/ 958684 w 5417651"/>
              <a:gd name="connsiteY509" fmla="*/ 3290195 h 5612320"/>
              <a:gd name="connsiteX510" fmla="*/ 956580 w 5417651"/>
              <a:gd name="connsiteY510" fmla="*/ 3266866 h 5612320"/>
              <a:gd name="connsiteX511" fmla="*/ 954668 w 5417651"/>
              <a:gd name="connsiteY511" fmla="*/ 3243727 h 5612320"/>
              <a:gd name="connsiteX512" fmla="*/ 952947 w 5417651"/>
              <a:gd name="connsiteY512" fmla="*/ 3220588 h 5612320"/>
              <a:gd name="connsiteX513" fmla="*/ 951034 w 5417651"/>
              <a:gd name="connsiteY513" fmla="*/ 3197641 h 5612320"/>
              <a:gd name="connsiteX514" fmla="*/ 949505 w 5417651"/>
              <a:gd name="connsiteY514" fmla="*/ 3174311 h 5612320"/>
              <a:gd name="connsiteX515" fmla="*/ 947975 w 5417651"/>
              <a:gd name="connsiteY515" fmla="*/ 3151364 h 5612320"/>
              <a:gd name="connsiteX516" fmla="*/ 946445 w 5417651"/>
              <a:gd name="connsiteY516" fmla="*/ 3128417 h 5612320"/>
              <a:gd name="connsiteX517" fmla="*/ 945298 w 5417651"/>
              <a:gd name="connsiteY517" fmla="*/ 3105469 h 5612320"/>
              <a:gd name="connsiteX518" fmla="*/ 943959 w 5417651"/>
              <a:gd name="connsiteY518" fmla="*/ 3082522 h 5612320"/>
              <a:gd name="connsiteX519" fmla="*/ 942620 w 5417651"/>
              <a:gd name="connsiteY519" fmla="*/ 3059383 h 5612320"/>
              <a:gd name="connsiteX520" fmla="*/ 941282 w 5417651"/>
              <a:gd name="connsiteY520" fmla="*/ 3036245 h 5612320"/>
              <a:gd name="connsiteX521" fmla="*/ 940135 w 5417651"/>
              <a:gd name="connsiteY521" fmla="*/ 3013297 h 5612320"/>
              <a:gd name="connsiteX522" fmla="*/ 938796 w 5417651"/>
              <a:gd name="connsiteY522" fmla="*/ 2990159 h 5612320"/>
              <a:gd name="connsiteX523" fmla="*/ 937457 w 5417651"/>
              <a:gd name="connsiteY523" fmla="*/ 2966829 h 5612320"/>
              <a:gd name="connsiteX524" fmla="*/ 936310 w 5417651"/>
              <a:gd name="connsiteY524" fmla="*/ 2943691 h 5612320"/>
              <a:gd name="connsiteX525" fmla="*/ 934971 w 5417651"/>
              <a:gd name="connsiteY525" fmla="*/ 2920361 h 5612320"/>
              <a:gd name="connsiteX526" fmla="*/ 934207 w 5417651"/>
              <a:gd name="connsiteY526" fmla="*/ 2904680 h 5612320"/>
              <a:gd name="connsiteX527" fmla="*/ 933633 w 5417651"/>
              <a:gd name="connsiteY527" fmla="*/ 2888999 h 5612320"/>
              <a:gd name="connsiteX528" fmla="*/ 932868 w 5417651"/>
              <a:gd name="connsiteY528" fmla="*/ 2873510 h 5612320"/>
              <a:gd name="connsiteX529" fmla="*/ 932677 w 5417651"/>
              <a:gd name="connsiteY529" fmla="*/ 2858020 h 5612320"/>
              <a:gd name="connsiteX530" fmla="*/ 932485 w 5417651"/>
              <a:gd name="connsiteY530" fmla="*/ 2842149 h 5612320"/>
              <a:gd name="connsiteX531" fmla="*/ 932294 w 5417651"/>
              <a:gd name="connsiteY531" fmla="*/ 2826659 h 5612320"/>
              <a:gd name="connsiteX532" fmla="*/ 932294 w 5417651"/>
              <a:gd name="connsiteY532" fmla="*/ 2810787 h 5612320"/>
              <a:gd name="connsiteX533" fmla="*/ 932294 w 5417651"/>
              <a:gd name="connsiteY533" fmla="*/ 2795298 h 5612320"/>
              <a:gd name="connsiteX534" fmla="*/ 932868 w 5417651"/>
              <a:gd name="connsiteY534" fmla="*/ 2764128 h 5612320"/>
              <a:gd name="connsiteX535" fmla="*/ 933824 w 5417651"/>
              <a:gd name="connsiteY535" fmla="*/ 2732766 h 5612320"/>
              <a:gd name="connsiteX536" fmla="*/ 934971 w 5417651"/>
              <a:gd name="connsiteY536" fmla="*/ 2701596 h 5612320"/>
              <a:gd name="connsiteX537" fmla="*/ 936501 w 5417651"/>
              <a:gd name="connsiteY537" fmla="*/ 2670426 h 5612320"/>
              <a:gd name="connsiteX538" fmla="*/ 938222 w 5417651"/>
              <a:gd name="connsiteY538" fmla="*/ 2639256 h 5612320"/>
              <a:gd name="connsiteX539" fmla="*/ 940326 w 5417651"/>
              <a:gd name="connsiteY539" fmla="*/ 2608086 h 5612320"/>
              <a:gd name="connsiteX540" fmla="*/ 942620 w 5417651"/>
              <a:gd name="connsiteY540" fmla="*/ 2576915 h 5612320"/>
              <a:gd name="connsiteX541" fmla="*/ 944724 w 5417651"/>
              <a:gd name="connsiteY541" fmla="*/ 2545937 h 5612320"/>
              <a:gd name="connsiteX542" fmla="*/ 947401 w 5417651"/>
              <a:gd name="connsiteY542" fmla="*/ 2514958 h 5612320"/>
              <a:gd name="connsiteX543" fmla="*/ 949887 w 5417651"/>
              <a:gd name="connsiteY543" fmla="*/ 2483979 h 5612320"/>
              <a:gd name="connsiteX544" fmla="*/ 952373 w 5417651"/>
              <a:gd name="connsiteY544" fmla="*/ 2453000 h 5612320"/>
              <a:gd name="connsiteX545" fmla="*/ 955050 w 5417651"/>
              <a:gd name="connsiteY545" fmla="*/ 2422212 h 5612320"/>
              <a:gd name="connsiteX546" fmla="*/ 956580 w 5417651"/>
              <a:gd name="connsiteY546" fmla="*/ 2400030 h 5612320"/>
              <a:gd name="connsiteX547" fmla="*/ 958492 w 5417651"/>
              <a:gd name="connsiteY547" fmla="*/ 2378039 h 5612320"/>
              <a:gd name="connsiteX548" fmla="*/ 960596 w 5417651"/>
              <a:gd name="connsiteY548" fmla="*/ 2355856 h 5612320"/>
              <a:gd name="connsiteX549" fmla="*/ 962891 w 5417651"/>
              <a:gd name="connsiteY549" fmla="*/ 2334056 h 5612320"/>
              <a:gd name="connsiteX550" fmla="*/ 965376 w 5417651"/>
              <a:gd name="connsiteY550" fmla="*/ 2311874 h 5612320"/>
              <a:gd name="connsiteX551" fmla="*/ 967671 w 5417651"/>
              <a:gd name="connsiteY551" fmla="*/ 2290074 h 5612320"/>
              <a:gd name="connsiteX552" fmla="*/ 970348 w 5417651"/>
              <a:gd name="connsiteY552" fmla="*/ 2268083 h 5612320"/>
              <a:gd name="connsiteX553" fmla="*/ 973217 w 5417651"/>
              <a:gd name="connsiteY553" fmla="*/ 2246283 h 5612320"/>
              <a:gd name="connsiteX554" fmla="*/ 976085 w 5417651"/>
              <a:gd name="connsiteY554" fmla="*/ 2224483 h 5612320"/>
              <a:gd name="connsiteX555" fmla="*/ 978954 w 5417651"/>
              <a:gd name="connsiteY555" fmla="*/ 2202491 h 5612320"/>
              <a:gd name="connsiteX556" fmla="*/ 981822 w 5417651"/>
              <a:gd name="connsiteY556" fmla="*/ 2180883 h 5612320"/>
              <a:gd name="connsiteX557" fmla="*/ 984882 w 5417651"/>
              <a:gd name="connsiteY557" fmla="*/ 2158891 h 5612320"/>
              <a:gd name="connsiteX558" fmla="*/ 987559 w 5417651"/>
              <a:gd name="connsiteY558" fmla="*/ 2137283 h 5612320"/>
              <a:gd name="connsiteX559" fmla="*/ 990427 w 5417651"/>
              <a:gd name="connsiteY559" fmla="*/ 2115674 h 5612320"/>
              <a:gd name="connsiteX560" fmla="*/ 993487 w 5417651"/>
              <a:gd name="connsiteY560" fmla="*/ 2094065 h 5612320"/>
              <a:gd name="connsiteX561" fmla="*/ 996355 w 5417651"/>
              <a:gd name="connsiteY561" fmla="*/ 2072265 h 5612320"/>
              <a:gd name="connsiteX562" fmla="*/ 998459 w 5417651"/>
              <a:gd name="connsiteY562" fmla="*/ 2057923 h 5612320"/>
              <a:gd name="connsiteX563" fmla="*/ 1000371 w 5417651"/>
              <a:gd name="connsiteY563" fmla="*/ 2043390 h 5612320"/>
              <a:gd name="connsiteX564" fmla="*/ 1002474 w 5417651"/>
              <a:gd name="connsiteY564" fmla="*/ 2028665 h 5612320"/>
              <a:gd name="connsiteX565" fmla="*/ 1004960 w 5417651"/>
              <a:gd name="connsiteY565" fmla="*/ 2014132 h 5612320"/>
              <a:gd name="connsiteX566" fmla="*/ 1007255 w 5417651"/>
              <a:gd name="connsiteY566" fmla="*/ 1999216 h 5612320"/>
              <a:gd name="connsiteX567" fmla="*/ 1009741 w 5417651"/>
              <a:gd name="connsiteY567" fmla="*/ 1984300 h 5612320"/>
              <a:gd name="connsiteX568" fmla="*/ 1012418 w 5417651"/>
              <a:gd name="connsiteY568" fmla="*/ 1969576 h 5612320"/>
              <a:gd name="connsiteX569" fmla="*/ 1015095 w 5417651"/>
              <a:gd name="connsiteY569" fmla="*/ 1954851 h 5612320"/>
              <a:gd name="connsiteX570" fmla="*/ 1017773 w 5417651"/>
              <a:gd name="connsiteY570" fmla="*/ 1939935 h 5612320"/>
              <a:gd name="connsiteX571" fmla="*/ 1020450 w 5417651"/>
              <a:gd name="connsiteY571" fmla="*/ 1925211 h 5612320"/>
              <a:gd name="connsiteX572" fmla="*/ 1023318 w 5417651"/>
              <a:gd name="connsiteY572" fmla="*/ 1910678 h 5612320"/>
              <a:gd name="connsiteX573" fmla="*/ 1026187 w 5417651"/>
              <a:gd name="connsiteY573" fmla="*/ 1895953 h 5612320"/>
              <a:gd name="connsiteX574" fmla="*/ 1029055 w 5417651"/>
              <a:gd name="connsiteY574" fmla="*/ 1881420 h 5612320"/>
              <a:gd name="connsiteX575" fmla="*/ 1032115 w 5417651"/>
              <a:gd name="connsiteY575" fmla="*/ 1867269 h 5612320"/>
              <a:gd name="connsiteX576" fmla="*/ 1034983 w 5417651"/>
              <a:gd name="connsiteY576" fmla="*/ 1853118 h 5612320"/>
              <a:gd name="connsiteX577" fmla="*/ 1038043 w 5417651"/>
              <a:gd name="connsiteY577" fmla="*/ 1838967 h 5612320"/>
              <a:gd name="connsiteX578" fmla="*/ 1041102 w 5417651"/>
              <a:gd name="connsiteY578" fmla="*/ 1824625 h 5612320"/>
              <a:gd name="connsiteX579" fmla="*/ 1044162 w 5417651"/>
              <a:gd name="connsiteY579" fmla="*/ 1810665 h 5612320"/>
              <a:gd name="connsiteX580" fmla="*/ 1047222 w 5417651"/>
              <a:gd name="connsiteY580" fmla="*/ 1796515 h 5612320"/>
              <a:gd name="connsiteX581" fmla="*/ 1050281 w 5417651"/>
              <a:gd name="connsiteY581" fmla="*/ 1782555 h 5612320"/>
              <a:gd name="connsiteX582" fmla="*/ 1053341 w 5417651"/>
              <a:gd name="connsiteY582" fmla="*/ 1768595 h 5612320"/>
              <a:gd name="connsiteX583" fmla="*/ 1056400 w 5417651"/>
              <a:gd name="connsiteY583" fmla="*/ 1754636 h 5612320"/>
              <a:gd name="connsiteX584" fmla="*/ 1059651 w 5417651"/>
              <a:gd name="connsiteY584" fmla="*/ 1740485 h 5612320"/>
              <a:gd name="connsiteX585" fmla="*/ 1062902 w 5417651"/>
              <a:gd name="connsiteY585" fmla="*/ 1726334 h 5612320"/>
              <a:gd name="connsiteX586" fmla="*/ 1065388 w 5417651"/>
              <a:gd name="connsiteY586" fmla="*/ 1715243 h 5612320"/>
              <a:gd name="connsiteX587" fmla="*/ 1068448 w 5417651"/>
              <a:gd name="connsiteY587" fmla="*/ 1701666 h 5612320"/>
              <a:gd name="connsiteX588" fmla="*/ 1071890 w 5417651"/>
              <a:gd name="connsiteY588" fmla="*/ 1686367 h 5612320"/>
              <a:gd name="connsiteX589" fmla="*/ 1075523 w 5417651"/>
              <a:gd name="connsiteY589" fmla="*/ 1670113 h 5612320"/>
              <a:gd name="connsiteX590" fmla="*/ 1079539 w 5417651"/>
              <a:gd name="connsiteY590" fmla="*/ 1654241 h 5612320"/>
              <a:gd name="connsiteX591" fmla="*/ 1083363 w 5417651"/>
              <a:gd name="connsiteY591" fmla="*/ 1639899 h 5612320"/>
              <a:gd name="connsiteX592" fmla="*/ 1085276 w 5417651"/>
              <a:gd name="connsiteY592" fmla="*/ 1633397 h 5612320"/>
              <a:gd name="connsiteX593" fmla="*/ 1086997 w 5417651"/>
              <a:gd name="connsiteY593" fmla="*/ 1627660 h 5612320"/>
              <a:gd name="connsiteX594" fmla="*/ 1088718 w 5417651"/>
              <a:gd name="connsiteY594" fmla="*/ 1622688 h 5612320"/>
              <a:gd name="connsiteX595" fmla="*/ 1090439 w 5417651"/>
              <a:gd name="connsiteY595" fmla="*/ 1618481 h 5612320"/>
              <a:gd name="connsiteX596" fmla="*/ 1092160 w 5417651"/>
              <a:gd name="connsiteY596" fmla="*/ 1609111 h 5612320"/>
              <a:gd name="connsiteX597" fmla="*/ 1094646 w 5417651"/>
              <a:gd name="connsiteY597" fmla="*/ 1598785 h 5612320"/>
              <a:gd name="connsiteX598" fmla="*/ 1097514 w 5417651"/>
              <a:gd name="connsiteY598" fmla="*/ 1588267 h 5612320"/>
              <a:gd name="connsiteX599" fmla="*/ 1100574 w 5417651"/>
              <a:gd name="connsiteY599" fmla="*/ 1577367 h 5612320"/>
              <a:gd name="connsiteX600" fmla="*/ 1103633 w 5417651"/>
              <a:gd name="connsiteY600" fmla="*/ 1566276 h 5612320"/>
              <a:gd name="connsiteX601" fmla="*/ 1106884 w 5417651"/>
              <a:gd name="connsiteY601" fmla="*/ 1555568 h 5612320"/>
              <a:gd name="connsiteX602" fmla="*/ 1109944 w 5417651"/>
              <a:gd name="connsiteY602" fmla="*/ 1545432 h 5612320"/>
              <a:gd name="connsiteX603" fmla="*/ 1112812 w 5417651"/>
              <a:gd name="connsiteY603" fmla="*/ 1535871 h 5612320"/>
              <a:gd name="connsiteX604" fmla="*/ 1115872 w 5417651"/>
              <a:gd name="connsiteY604" fmla="*/ 1525927 h 5612320"/>
              <a:gd name="connsiteX605" fmla="*/ 1118932 w 5417651"/>
              <a:gd name="connsiteY605" fmla="*/ 1515792 h 5612320"/>
              <a:gd name="connsiteX606" fmla="*/ 1121991 w 5417651"/>
              <a:gd name="connsiteY606" fmla="*/ 1506040 h 5612320"/>
              <a:gd name="connsiteX607" fmla="*/ 1125051 w 5417651"/>
              <a:gd name="connsiteY607" fmla="*/ 1496096 h 5612320"/>
              <a:gd name="connsiteX608" fmla="*/ 1127919 w 5417651"/>
              <a:gd name="connsiteY608" fmla="*/ 1486343 h 5612320"/>
              <a:gd name="connsiteX609" fmla="*/ 1130979 w 5417651"/>
              <a:gd name="connsiteY609" fmla="*/ 1476590 h 5612320"/>
              <a:gd name="connsiteX610" fmla="*/ 1134038 w 5417651"/>
              <a:gd name="connsiteY610" fmla="*/ 1466838 h 5612320"/>
              <a:gd name="connsiteX611" fmla="*/ 1137098 w 5417651"/>
              <a:gd name="connsiteY611" fmla="*/ 1456894 h 5612320"/>
              <a:gd name="connsiteX612" fmla="*/ 1142835 w 5417651"/>
              <a:gd name="connsiteY612" fmla="*/ 1438919 h 5612320"/>
              <a:gd name="connsiteX613" fmla="*/ 1148954 w 5417651"/>
              <a:gd name="connsiteY613" fmla="*/ 1419605 h 5612320"/>
              <a:gd name="connsiteX614" fmla="*/ 1155456 w 5417651"/>
              <a:gd name="connsiteY614" fmla="*/ 1399143 h 5612320"/>
              <a:gd name="connsiteX615" fmla="*/ 1162531 w 5417651"/>
              <a:gd name="connsiteY615" fmla="*/ 1378873 h 5612320"/>
              <a:gd name="connsiteX616" fmla="*/ 1165973 w 5417651"/>
              <a:gd name="connsiteY616" fmla="*/ 1368547 h 5612320"/>
              <a:gd name="connsiteX617" fmla="*/ 1169607 w 5417651"/>
              <a:gd name="connsiteY617" fmla="*/ 1358603 h 5612320"/>
              <a:gd name="connsiteX618" fmla="*/ 1173431 w 5417651"/>
              <a:gd name="connsiteY618" fmla="*/ 1348850 h 5612320"/>
              <a:gd name="connsiteX619" fmla="*/ 1177064 w 5417651"/>
              <a:gd name="connsiteY619" fmla="*/ 1339480 h 5612320"/>
              <a:gd name="connsiteX620" fmla="*/ 1180889 w 5417651"/>
              <a:gd name="connsiteY620" fmla="*/ 1330492 h 5612320"/>
              <a:gd name="connsiteX621" fmla="*/ 1184714 w 5417651"/>
              <a:gd name="connsiteY621" fmla="*/ 1321887 h 5612320"/>
              <a:gd name="connsiteX622" fmla="*/ 1188538 w 5417651"/>
              <a:gd name="connsiteY622" fmla="*/ 1313856 h 5612320"/>
              <a:gd name="connsiteX623" fmla="*/ 1192171 w 5417651"/>
              <a:gd name="connsiteY623" fmla="*/ 1306398 h 5612320"/>
              <a:gd name="connsiteX624" fmla="*/ 1193701 w 5417651"/>
              <a:gd name="connsiteY624" fmla="*/ 1302191 h 5612320"/>
              <a:gd name="connsiteX625" fmla="*/ 1195613 w 5417651"/>
              <a:gd name="connsiteY625" fmla="*/ 1297601 h 5612320"/>
              <a:gd name="connsiteX626" fmla="*/ 1197526 w 5417651"/>
              <a:gd name="connsiteY626" fmla="*/ 1292820 h 5612320"/>
              <a:gd name="connsiteX627" fmla="*/ 1199629 w 5417651"/>
              <a:gd name="connsiteY627" fmla="*/ 1287848 h 5612320"/>
              <a:gd name="connsiteX628" fmla="*/ 1204792 w 5417651"/>
              <a:gd name="connsiteY628" fmla="*/ 1277140 h 5612320"/>
              <a:gd name="connsiteX629" fmla="*/ 1210338 w 5417651"/>
              <a:gd name="connsiteY629" fmla="*/ 1265857 h 5612320"/>
              <a:gd name="connsiteX630" fmla="*/ 1216840 w 5417651"/>
              <a:gd name="connsiteY630" fmla="*/ 1254384 h 5612320"/>
              <a:gd name="connsiteX631" fmla="*/ 1223724 w 5417651"/>
              <a:gd name="connsiteY631" fmla="*/ 1242336 h 5612320"/>
              <a:gd name="connsiteX632" fmla="*/ 1230799 w 5417651"/>
              <a:gd name="connsiteY632" fmla="*/ 1230480 h 5612320"/>
              <a:gd name="connsiteX633" fmla="*/ 1238257 w 5417651"/>
              <a:gd name="connsiteY633" fmla="*/ 1218433 h 5612320"/>
              <a:gd name="connsiteX634" fmla="*/ 1245715 w 5417651"/>
              <a:gd name="connsiteY634" fmla="*/ 1206768 h 5612320"/>
              <a:gd name="connsiteX635" fmla="*/ 1253364 w 5417651"/>
              <a:gd name="connsiteY635" fmla="*/ 1195677 h 5612320"/>
              <a:gd name="connsiteX636" fmla="*/ 1260631 w 5417651"/>
              <a:gd name="connsiteY636" fmla="*/ 1185159 h 5612320"/>
              <a:gd name="connsiteX637" fmla="*/ 1267706 w 5417651"/>
              <a:gd name="connsiteY637" fmla="*/ 1175215 h 5612320"/>
              <a:gd name="connsiteX638" fmla="*/ 1274590 w 5417651"/>
              <a:gd name="connsiteY638" fmla="*/ 1166610 h 5612320"/>
              <a:gd name="connsiteX639" fmla="*/ 1280901 w 5417651"/>
              <a:gd name="connsiteY639" fmla="*/ 1158579 h 5612320"/>
              <a:gd name="connsiteX640" fmla="*/ 1283769 w 5417651"/>
              <a:gd name="connsiteY640" fmla="*/ 1155328 h 5612320"/>
              <a:gd name="connsiteX641" fmla="*/ 1286637 w 5417651"/>
              <a:gd name="connsiteY641" fmla="*/ 1152268 h 5612320"/>
              <a:gd name="connsiteX642" fmla="*/ 1289123 w 5417651"/>
              <a:gd name="connsiteY642" fmla="*/ 1149782 h 5612320"/>
              <a:gd name="connsiteX643" fmla="*/ 1291418 w 5417651"/>
              <a:gd name="connsiteY643" fmla="*/ 1147296 h 5612320"/>
              <a:gd name="connsiteX644" fmla="*/ 1300788 w 5417651"/>
              <a:gd name="connsiteY644" fmla="*/ 1138691 h 5612320"/>
              <a:gd name="connsiteX645" fmla="*/ 1308628 w 5417651"/>
              <a:gd name="connsiteY645" fmla="*/ 1130850 h 5612320"/>
              <a:gd name="connsiteX646" fmla="*/ 1316086 w 5417651"/>
              <a:gd name="connsiteY646" fmla="*/ 1123584 h 5612320"/>
              <a:gd name="connsiteX647" fmla="*/ 1323544 w 5417651"/>
              <a:gd name="connsiteY647" fmla="*/ 1116891 h 5612320"/>
              <a:gd name="connsiteX648" fmla="*/ 1327177 w 5417651"/>
              <a:gd name="connsiteY648" fmla="*/ 1113640 h 5612320"/>
              <a:gd name="connsiteX649" fmla="*/ 1331193 w 5417651"/>
              <a:gd name="connsiteY649" fmla="*/ 1110389 h 5612320"/>
              <a:gd name="connsiteX650" fmla="*/ 1335400 w 5417651"/>
              <a:gd name="connsiteY650" fmla="*/ 1106947 h 5612320"/>
              <a:gd name="connsiteX651" fmla="*/ 1339990 w 5417651"/>
              <a:gd name="connsiteY651" fmla="*/ 1103505 h 5612320"/>
              <a:gd name="connsiteX652" fmla="*/ 1344962 w 5417651"/>
              <a:gd name="connsiteY652" fmla="*/ 1100063 h 5612320"/>
              <a:gd name="connsiteX653" fmla="*/ 1350507 w 5417651"/>
              <a:gd name="connsiteY653" fmla="*/ 1096238 h 5612320"/>
              <a:gd name="connsiteX654" fmla="*/ 1356435 w 5417651"/>
              <a:gd name="connsiteY654" fmla="*/ 1092605 h 5612320"/>
              <a:gd name="connsiteX655" fmla="*/ 1362937 w 5417651"/>
              <a:gd name="connsiteY655" fmla="*/ 1088589 h 5612320"/>
              <a:gd name="connsiteX656" fmla="*/ 1367909 w 5417651"/>
              <a:gd name="connsiteY656" fmla="*/ 1085721 h 5612320"/>
              <a:gd name="connsiteX657" fmla="*/ 1373263 w 5417651"/>
              <a:gd name="connsiteY657" fmla="*/ 1082661 h 5612320"/>
              <a:gd name="connsiteX658" fmla="*/ 1378426 w 5417651"/>
              <a:gd name="connsiteY658" fmla="*/ 1079793 h 5612320"/>
              <a:gd name="connsiteX659" fmla="*/ 1384163 w 5417651"/>
              <a:gd name="connsiteY659" fmla="*/ 1077307 h 5612320"/>
              <a:gd name="connsiteX660" fmla="*/ 1389900 w 5417651"/>
              <a:gd name="connsiteY660" fmla="*/ 1074629 h 5612320"/>
              <a:gd name="connsiteX661" fmla="*/ 1395637 w 5417651"/>
              <a:gd name="connsiteY661" fmla="*/ 1071952 h 5612320"/>
              <a:gd name="connsiteX662" fmla="*/ 1401565 w 5417651"/>
              <a:gd name="connsiteY662" fmla="*/ 1069658 h 5612320"/>
              <a:gd name="connsiteX663" fmla="*/ 1407684 w 5417651"/>
              <a:gd name="connsiteY663" fmla="*/ 1067363 h 5612320"/>
              <a:gd name="connsiteX664" fmla="*/ 1413803 w 5417651"/>
              <a:gd name="connsiteY664" fmla="*/ 1065451 h 5612320"/>
              <a:gd name="connsiteX665" fmla="*/ 1420305 w 5417651"/>
              <a:gd name="connsiteY665" fmla="*/ 1063538 h 5612320"/>
              <a:gd name="connsiteX666" fmla="*/ 1426807 w 5417651"/>
              <a:gd name="connsiteY666" fmla="*/ 1061626 h 5612320"/>
              <a:gd name="connsiteX667" fmla="*/ 1433308 w 5417651"/>
              <a:gd name="connsiteY667" fmla="*/ 1060096 h 5612320"/>
              <a:gd name="connsiteX668" fmla="*/ 1440001 w 5417651"/>
              <a:gd name="connsiteY668" fmla="*/ 1058949 h 5612320"/>
              <a:gd name="connsiteX669" fmla="*/ 1446503 w 5417651"/>
              <a:gd name="connsiteY669" fmla="*/ 1057993 h 5612320"/>
              <a:gd name="connsiteX670" fmla="*/ 1453196 w 5417651"/>
              <a:gd name="connsiteY670" fmla="*/ 1057036 h 5612320"/>
              <a:gd name="connsiteX671" fmla="*/ 1460271 w 5417651"/>
              <a:gd name="connsiteY671" fmla="*/ 1056654 h 5612320"/>
              <a:gd name="connsiteX672" fmla="*/ 1463905 w 5417651"/>
              <a:gd name="connsiteY672" fmla="*/ 1055507 h 5612320"/>
              <a:gd name="connsiteX673" fmla="*/ 1468877 w 5417651"/>
              <a:gd name="connsiteY673" fmla="*/ 1054742 h 5612320"/>
              <a:gd name="connsiteX674" fmla="*/ 1474231 w 5417651"/>
              <a:gd name="connsiteY674" fmla="*/ 1053977 h 5612320"/>
              <a:gd name="connsiteX675" fmla="*/ 1480924 w 5417651"/>
              <a:gd name="connsiteY675" fmla="*/ 1053594 h 5612320"/>
              <a:gd name="connsiteX676" fmla="*/ 1256273 w 5417651"/>
              <a:gd name="connsiteY676" fmla="*/ 608262 h 5612320"/>
              <a:gd name="connsiteX677" fmla="*/ 1246910 w 5417651"/>
              <a:gd name="connsiteY677" fmla="*/ 608502 h 5612320"/>
              <a:gd name="connsiteX678" fmla="*/ 1238507 w 5417651"/>
              <a:gd name="connsiteY678" fmla="*/ 608982 h 5612320"/>
              <a:gd name="connsiteX679" fmla="*/ 1231785 w 5417651"/>
              <a:gd name="connsiteY679" fmla="*/ 609943 h 5612320"/>
              <a:gd name="connsiteX680" fmla="*/ 1225543 w 5417651"/>
              <a:gd name="connsiteY680" fmla="*/ 610903 h 5612320"/>
              <a:gd name="connsiteX681" fmla="*/ 1220982 w 5417651"/>
              <a:gd name="connsiteY681" fmla="*/ 612343 h 5612320"/>
              <a:gd name="connsiteX682" fmla="*/ 1212099 w 5417651"/>
              <a:gd name="connsiteY682" fmla="*/ 612824 h 5612320"/>
              <a:gd name="connsiteX683" fmla="*/ 1203696 w 5417651"/>
              <a:gd name="connsiteY683" fmla="*/ 614024 h 5612320"/>
              <a:gd name="connsiteX684" fmla="*/ 1195534 w 5417651"/>
              <a:gd name="connsiteY684" fmla="*/ 615224 h 5612320"/>
              <a:gd name="connsiteX685" fmla="*/ 1187131 w 5417651"/>
              <a:gd name="connsiteY685" fmla="*/ 616665 h 5612320"/>
              <a:gd name="connsiteX686" fmla="*/ 1178969 w 5417651"/>
              <a:gd name="connsiteY686" fmla="*/ 618585 h 5612320"/>
              <a:gd name="connsiteX687" fmla="*/ 1170806 w 5417651"/>
              <a:gd name="connsiteY687" fmla="*/ 620986 h 5612320"/>
              <a:gd name="connsiteX688" fmla="*/ 1162644 w 5417651"/>
              <a:gd name="connsiteY688" fmla="*/ 623387 h 5612320"/>
              <a:gd name="connsiteX689" fmla="*/ 1154961 w 5417651"/>
              <a:gd name="connsiteY689" fmla="*/ 625788 h 5612320"/>
              <a:gd name="connsiteX690" fmla="*/ 1147279 w 5417651"/>
              <a:gd name="connsiteY690" fmla="*/ 628669 h 5612320"/>
              <a:gd name="connsiteX691" fmla="*/ 1139837 w 5417651"/>
              <a:gd name="connsiteY691" fmla="*/ 631550 h 5612320"/>
              <a:gd name="connsiteX692" fmla="*/ 1132634 w 5417651"/>
              <a:gd name="connsiteY692" fmla="*/ 634911 h 5612320"/>
              <a:gd name="connsiteX693" fmla="*/ 1125432 w 5417651"/>
              <a:gd name="connsiteY693" fmla="*/ 638272 h 5612320"/>
              <a:gd name="connsiteX694" fmla="*/ 1118230 w 5417651"/>
              <a:gd name="connsiteY694" fmla="*/ 641393 h 5612320"/>
              <a:gd name="connsiteX695" fmla="*/ 1111748 w 5417651"/>
              <a:gd name="connsiteY695" fmla="*/ 644994 h 5612320"/>
              <a:gd name="connsiteX696" fmla="*/ 1105026 w 5417651"/>
              <a:gd name="connsiteY696" fmla="*/ 648835 h 5612320"/>
              <a:gd name="connsiteX697" fmla="*/ 1098784 w 5417651"/>
              <a:gd name="connsiteY697" fmla="*/ 652436 h 5612320"/>
              <a:gd name="connsiteX698" fmla="*/ 1090621 w 5417651"/>
              <a:gd name="connsiteY698" fmla="*/ 657478 h 5612320"/>
              <a:gd name="connsiteX699" fmla="*/ 1083179 w 5417651"/>
              <a:gd name="connsiteY699" fmla="*/ 662039 h 5612320"/>
              <a:gd name="connsiteX700" fmla="*/ 1076217 w 5417651"/>
              <a:gd name="connsiteY700" fmla="*/ 666841 h 5612320"/>
              <a:gd name="connsiteX701" fmla="*/ 1069975 w 5417651"/>
              <a:gd name="connsiteY701" fmla="*/ 671162 h 5612320"/>
              <a:gd name="connsiteX702" fmla="*/ 1064213 w 5417651"/>
              <a:gd name="connsiteY702" fmla="*/ 675484 h 5612320"/>
              <a:gd name="connsiteX703" fmla="*/ 1058931 w 5417651"/>
              <a:gd name="connsiteY703" fmla="*/ 679805 h 5612320"/>
              <a:gd name="connsiteX704" fmla="*/ 1053890 w 5417651"/>
              <a:gd name="connsiteY704" fmla="*/ 683886 h 5612320"/>
              <a:gd name="connsiteX705" fmla="*/ 1049328 w 5417651"/>
              <a:gd name="connsiteY705" fmla="*/ 687967 h 5612320"/>
              <a:gd name="connsiteX706" fmla="*/ 1039965 w 5417651"/>
              <a:gd name="connsiteY706" fmla="*/ 696370 h 5612320"/>
              <a:gd name="connsiteX707" fmla="*/ 1030603 w 5417651"/>
              <a:gd name="connsiteY707" fmla="*/ 705493 h 5612320"/>
              <a:gd name="connsiteX708" fmla="*/ 1020759 w 5417651"/>
              <a:gd name="connsiteY708" fmla="*/ 715336 h 5612320"/>
              <a:gd name="connsiteX709" fmla="*/ 1008996 w 5417651"/>
              <a:gd name="connsiteY709" fmla="*/ 726140 h 5612320"/>
              <a:gd name="connsiteX710" fmla="*/ 1006115 w 5417651"/>
              <a:gd name="connsiteY710" fmla="*/ 729260 h 5612320"/>
              <a:gd name="connsiteX711" fmla="*/ 1002994 w 5417651"/>
              <a:gd name="connsiteY711" fmla="*/ 732381 h 5612320"/>
              <a:gd name="connsiteX712" fmla="*/ 999393 w 5417651"/>
              <a:gd name="connsiteY712" fmla="*/ 736223 h 5612320"/>
              <a:gd name="connsiteX713" fmla="*/ 995792 w 5417651"/>
              <a:gd name="connsiteY713" fmla="*/ 740304 h 5612320"/>
              <a:gd name="connsiteX714" fmla="*/ 987869 w 5417651"/>
              <a:gd name="connsiteY714" fmla="*/ 750387 h 5612320"/>
              <a:gd name="connsiteX715" fmla="*/ 979227 w 5417651"/>
              <a:gd name="connsiteY715" fmla="*/ 761191 h 5612320"/>
              <a:gd name="connsiteX716" fmla="*/ 970344 w 5417651"/>
              <a:gd name="connsiteY716" fmla="*/ 773675 h 5612320"/>
              <a:gd name="connsiteX717" fmla="*/ 961221 w 5417651"/>
              <a:gd name="connsiteY717" fmla="*/ 786879 h 5612320"/>
              <a:gd name="connsiteX718" fmla="*/ 951618 w 5417651"/>
              <a:gd name="connsiteY718" fmla="*/ 800803 h 5612320"/>
              <a:gd name="connsiteX719" fmla="*/ 942255 w 5417651"/>
              <a:gd name="connsiteY719" fmla="*/ 815448 h 5612320"/>
              <a:gd name="connsiteX720" fmla="*/ 932892 w 5417651"/>
              <a:gd name="connsiteY720" fmla="*/ 830573 h 5612320"/>
              <a:gd name="connsiteX721" fmla="*/ 924009 w 5417651"/>
              <a:gd name="connsiteY721" fmla="*/ 845458 h 5612320"/>
              <a:gd name="connsiteX722" fmla="*/ 915367 w 5417651"/>
              <a:gd name="connsiteY722" fmla="*/ 860582 h 5612320"/>
              <a:gd name="connsiteX723" fmla="*/ 907204 w 5417651"/>
              <a:gd name="connsiteY723" fmla="*/ 874987 h 5612320"/>
              <a:gd name="connsiteX724" fmla="*/ 900242 w 5417651"/>
              <a:gd name="connsiteY724" fmla="*/ 889151 h 5612320"/>
              <a:gd name="connsiteX725" fmla="*/ 893760 w 5417651"/>
              <a:gd name="connsiteY725" fmla="*/ 902596 h 5612320"/>
              <a:gd name="connsiteX726" fmla="*/ 891119 w 5417651"/>
              <a:gd name="connsiteY726" fmla="*/ 908838 h 5612320"/>
              <a:gd name="connsiteX727" fmla="*/ 888718 w 5417651"/>
              <a:gd name="connsiteY727" fmla="*/ 914839 h 5612320"/>
              <a:gd name="connsiteX728" fmla="*/ 886318 w 5417651"/>
              <a:gd name="connsiteY728" fmla="*/ 920601 h 5612320"/>
              <a:gd name="connsiteX729" fmla="*/ 884397 w 5417651"/>
              <a:gd name="connsiteY729" fmla="*/ 925883 h 5612320"/>
              <a:gd name="connsiteX730" fmla="*/ 879836 w 5417651"/>
              <a:gd name="connsiteY730" fmla="*/ 935246 h 5612320"/>
              <a:gd name="connsiteX731" fmla="*/ 875034 w 5417651"/>
              <a:gd name="connsiteY731" fmla="*/ 945329 h 5612320"/>
              <a:gd name="connsiteX732" fmla="*/ 870233 w 5417651"/>
              <a:gd name="connsiteY732" fmla="*/ 956133 h 5612320"/>
              <a:gd name="connsiteX733" fmla="*/ 865431 w 5417651"/>
              <a:gd name="connsiteY733" fmla="*/ 967416 h 5612320"/>
              <a:gd name="connsiteX734" fmla="*/ 860870 w 5417651"/>
              <a:gd name="connsiteY734" fmla="*/ 979180 h 5612320"/>
              <a:gd name="connsiteX735" fmla="*/ 856068 w 5417651"/>
              <a:gd name="connsiteY735" fmla="*/ 991424 h 5612320"/>
              <a:gd name="connsiteX736" fmla="*/ 851507 w 5417651"/>
              <a:gd name="connsiteY736" fmla="*/ 1003908 h 5612320"/>
              <a:gd name="connsiteX737" fmla="*/ 847185 w 5417651"/>
              <a:gd name="connsiteY737" fmla="*/ 1016872 h 5612320"/>
              <a:gd name="connsiteX738" fmla="*/ 838303 w 5417651"/>
              <a:gd name="connsiteY738" fmla="*/ 1042320 h 5612320"/>
              <a:gd name="connsiteX739" fmla="*/ 830140 w 5417651"/>
              <a:gd name="connsiteY739" fmla="*/ 1068008 h 5612320"/>
              <a:gd name="connsiteX740" fmla="*/ 822458 w 5417651"/>
              <a:gd name="connsiteY740" fmla="*/ 1092256 h 5612320"/>
              <a:gd name="connsiteX741" fmla="*/ 815255 w 5417651"/>
              <a:gd name="connsiteY741" fmla="*/ 1114823 h 5612320"/>
              <a:gd name="connsiteX742" fmla="*/ 811414 w 5417651"/>
              <a:gd name="connsiteY742" fmla="*/ 1127307 h 5612320"/>
              <a:gd name="connsiteX743" fmla="*/ 807573 w 5417651"/>
              <a:gd name="connsiteY743" fmla="*/ 1139551 h 5612320"/>
              <a:gd name="connsiteX744" fmla="*/ 803732 w 5417651"/>
              <a:gd name="connsiteY744" fmla="*/ 1151795 h 5612320"/>
              <a:gd name="connsiteX745" fmla="*/ 800131 w 5417651"/>
              <a:gd name="connsiteY745" fmla="*/ 1164039 h 5612320"/>
              <a:gd name="connsiteX746" fmla="*/ 796289 w 5417651"/>
              <a:gd name="connsiteY746" fmla="*/ 1176523 h 5612320"/>
              <a:gd name="connsiteX747" fmla="*/ 792448 w 5417651"/>
              <a:gd name="connsiteY747" fmla="*/ 1188766 h 5612320"/>
              <a:gd name="connsiteX748" fmla="*/ 788607 w 5417651"/>
              <a:gd name="connsiteY748" fmla="*/ 1201491 h 5612320"/>
              <a:gd name="connsiteX749" fmla="*/ 784766 w 5417651"/>
              <a:gd name="connsiteY749" fmla="*/ 1213975 h 5612320"/>
              <a:gd name="connsiteX750" fmla="*/ 781165 w 5417651"/>
              <a:gd name="connsiteY750" fmla="*/ 1225978 h 5612320"/>
              <a:gd name="connsiteX751" fmla="*/ 777324 w 5417651"/>
              <a:gd name="connsiteY751" fmla="*/ 1238702 h 5612320"/>
              <a:gd name="connsiteX752" fmla="*/ 773242 w 5417651"/>
              <a:gd name="connsiteY752" fmla="*/ 1252147 h 5612320"/>
              <a:gd name="connsiteX753" fmla="*/ 769401 w 5417651"/>
              <a:gd name="connsiteY753" fmla="*/ 1266071 h 5612320"/>
              <a:gd name="connsiteX754" fmla="*/ 765560 w 5417651"/>
              <a:gd name="connsiteY754" fmla="*/ 1279755 h 5612320"/>
              <a:gd name="connsiteX755" fmla="*/ 761959 w 5417651"/>
              <a:gd name="connsiteY755" fmla="*/ 1292960 h 5612320"/>
              <a:gd name="connsiteX756" fmla="*/ 758838 w 5417651"/>
              <a:gd name="connsiteY756" fmla="*/ 1305924 h 5612320"/>
              <a:gd name="connsiteX757" fmla="*/ 756677 w 5417651"/>
              <a:gd name="connsiteY757" fmla="*/ 1317687 h 5612320"/>
              <a:gd name="connsiteX758" fmla="*/ 754516 w 5417651"/>
              <a:gd name="connsiteY758" fmla="*/ 1322969 h 5612320"/>
              <a:gd name="connsiteX759" fmla="*/ 752356 w 5417651"/>
              <a:gd name="connsiteY759" fmla="*/ 1329211 h 5612320"/>
              <a:gd name="connsiteX760" fmla="*/ 750195 w 5417651"/>
              <a:gd name="connsiteY760" fmla="*/ 1336413 h 5612320"/>
              <a:gd name="connsiteX761" fmla="*/ 747794 w 5417651"/>
              <a:gd name="connsiteY761" fmla="*/ 1344576 h 5612320"/>
              <a:gd name="connsiteX762" fmla="*/ 742993 w 5417651"/>
              <a:gd name="connsiteY762" fmla="*/ 1362582 h 5612320"/>
              <a:gd name="connsiteX763" fmla="*/ 737951 w 5417651"/>
              <a:gd name="connsiteY763" fmla="*/ 1382508 h 5612320"/>
              <a:gd name="connsiteX764" fmla="*/ 733390 w 5417651"/>
              <a:gd name="connsiteY764" fmla="*/ 1402915 h 5612320"/>
              <a:gd name="connsiteX765" fmla="*/ 729069 w 5417651"/>
              <a:gd name="connsiteY765" fmla="*/ 1422121 h 5612320"/>
              <a:gd name="connsiteX766" fmla="*/ 725227 w 5417651"/>
              <a:gd name="connsiteY766" fmla="*/ 1439166 h 5612320"/>
              <a:gd name="connsiteX767" fmla="*/ 722106 w 5417651"/>
              <a:gd name="connsiteY767" fmla="*/ 1453090 h 5612320"/>
              <a:gd name="connsiteX768" fmla="*/ 718025 w 5417651"/>
              <a:gd name="connsiteY768" fmla="*/ 1470856 h 5612320"/>
              <a:gd name="connsiteX769" fmla="*/ 713944 w 5417651"/>
              <a:gd name="connsiteY769" fmla="*/ 1488622 h 5612320"/>
              <a:gd name="connsiteX770" fmla="*/ 710103 w 5417651"/>
              <a:gd name="connsiteY770" fmla="*/ 1506147 h 5612320"/>
              <a:gd name="connsiteX771" fmla="*/ 706261 w 5417651"/>
              <a:gd name="connsiteY771" fmla="*/ 1523673 h 5612320"/>
              <a:gd name="connsiteX772" fmla="*/ 702420 w 5417651"/>
              <a:gd name="connsiteY772" fmla="*/ 1541198 h 5612320"/>
              <a:gd name="connsiteX773" fmla="*/ 698579 w 5417651"/>
              <a:gd name="connsiteY773" fmla="*/ 1558964 h 5612320"/>
              <a:gd name="connsiteX774" fmla="*/ 694738 w 5417651"/>
              <a:gd name="connsiteY774" fmla="*/ 1576490 h 5612320"/>
              <a:gd name="connsiteX775" fmla="*/ 690897 w 5417651"/>
              <a:gd name="connsiteY775" fmla="*/ 1594495 h 5612320"/>
              <a:gd name="connsiteX776" fmla="*/ 687055 w 5417651"/>
              <a:gd name="connsiteY776" fmla="*/ 1612261 h 5612320"/>
              <a:gd name="connsiteX777" fmla="*/ 683454 w 5417651"/>
              <a:gd name="connsiteY777" fmla="*/ 1630027 h 5612320"/>
              <a:gd name="connsiteX778" fmla="*/ 679613 w 5417651"/>
              <a:gd name="connsiteY778" fmla="*/ 1647792 h 5612320"/>
              <a:gd name="connsiteX779" fmla="*/ 676012 w 5417651"/>
              <a:gd name="connsiteY779" fmla="*/ 1666038 h 5612320"/>
              <a:gd name="connsiteX780" fmla="*/ 672411 w 5417651"/>
              <a:gd name="connsiteY780" fmla="*/ 1684524 h 5612320"/>
              <a:gd name="connsiteX781" fmla="*/ 668810 w 5417651"/>
              <a:gd name="connsiteY781" fmla="*/ 1702770 h 5612320"/>
              <a:gd name="connsiteX782" fmla="*/ 665449 w 5417651"/>
              <a:gd name="connsiteY782" fmla="*/ 1721256 h 5612320"/>
              <a:gd name="connsiteX783" fmla="*/ 662088 w 5417651"/>
              <a:gd name="connsiteY783" fmla="*/ 1739982 h 5612320"/>
              <a:gd name="connsiteX784" fmla="*/ 658727 w 5417651"/>
              <a:gd name="connsiteY784" fmla="*/ 1758467 h 5612320"/>
              <a:gd name="connsiteX785" fmla="*/ 655366 w 5417651"/>
              <a:gd name="connsiteY785" fmla="*/ 1776953 h 5612320"/>
              <a:gd name="connsiteX786" fmla="*/ 652245 w 5417651"/>
              <a:gd name="connsiteY786" fmla="*/ 1795679 h 5612320"/>
              <a:gd name="connsiteX787" fmla="*/ 649364 w 5417651"/>
              <a:gd name="connsiteY787" fmla="*/ 1814405 h 5612320"/>
              <a:gd name="connsiteX788" fmla="*/ 646243 w 5417651"/>
              <a:gd name="connsiteY788" fmla="*/ 1832651 h 5612320"/>
              <a:gd name="connsiteX789" fmla="*/ 643602 w 5417651"/>
              <a:gd name="connsiteY789" fmla="*/ 1851137 h 5612320"/>
              <a:gd name="connsiteX790" fmla="*/ 641201 w 5417651"/>
              <a:gd name="connsiteY790" fmla="*/ 1869383 h 5612320"/>
              <a:gd name="connsiteX791" fmla="*/ 638560 w 5417651"/>
              <a:gd name="connsiteY791" fmla="*/ 1887388 h 5612320"/>
              <a:gd name="connsiteX792" fmla="*/ 634959 w 5417651"/>
              <a:gd name="connsiteY792" fmla="*/ 1914757 h 5612320"/>
              <a:gd name="connsiteX793" fmla="*/ 631118 w 5417651"/>
              <a:gd name="connsiteY793" fmla="*/ 1941886 h 5612320"/>
              <a:gd name="connsiteX794" fmla="*/ 627517 w 5417651"/>
              <a:gd name="connsiteY794" fmla="*/ 1969014 h 5612320"/>
              <a:gd name="connsiteX795" fmla="*/ 624156 w 5417651"/>
              <a:gd name="connsiteY795" fmla="*/ 1996143 h 5612320"/>
              <a:gd name="connsiteX796" fmla="*/ 620315 w 5417651"/>
              <a:gd name="connsiteY796" fmla="*/ 2023752 h 5612320"/>
              <a:gd name="connsiteX797" fmla="*/ 616714 w 5417651"/>
              <a:gd name="connsiteY797" fmla="*/ 2050880 h 5612320"/>
              <a:gd name="connsiteX798" fmla="*/ 613112 w 5417651"/>
              <a:gd name="connsiteY798" fmla="*/ 2078489 h 5612320"/>
              <a:gd name="connsiteX799" fmla="*/ 609511 w 5417651"/>
              <a:gd name="connsiteY799" fmla="*/ 2105858 h 5612320"/>
              <a:gd name="connsiteX800" fmla="*/ 605910 w 5417651"/>
              <a:gd name="connsiteY800" fmla="*/ 2133226 h 5612320"/>
              <a:gd name="connsiteX801" fmla="*/ 602549 w 5417651"/>
              <a:gd name="connsiteY801" fmla="*/ 2160835 h 5612320"/>
              <a:gd name="connsiteX802" fmla="*/ 599668 w 5417651"/>
              <a:gd name="connsiteY802" fmla="*/ 2188204 h 5612320"/>
              <a:gd name="connsiteX803" fmla="*/ 596547 w 5417651"/>
              <a:gd name="connsiteY803" fmla="*/ 2216053 h 5612320"/>
              <a:gd name="connsiteX804" fmla="*/ 593666 w 5417651"/>
              <a:gd name="connsiteY804" fmla="*/ 2243421 h 5612320"/>
              <a:gd name="connsiteX805" fmla="*/ 591026 w 5417651"/>
              <a:gd name="connsiteY805" fmla="*/ 2271270 h 5612320"/>
              <a:gd name="connsiteX806" fmla="*/ 588625 w 5417651"/>
              <a:gd name="connsiteY806" fmla="*/ 2298879 h 5612320"/>
              <a:gd name="connsiteX807" fmla="*/ 586704 w 5417651"/>
              <a:gd name="connsiteY807" fmla="*/ 2326728 h 5612320"/>
              <a:gd name="connsiteX808" fmla="*/ 583343 w 5417651"/>
              <a:gd name="connsiteY808" fmla="*/ 2365380 h 5612320"/>
              <a:gd name="connsiteX809" fmla="*/ 580222 w 5417651"/>
              <a:gd name="connsiteY809" fmla="*/ 2404273 h 5612320"/>
              <a:gd name="connsiteX810" fmla="*/ 577101 w 5417651"/>
              <a:gd name="connsiteY810" fmla="*/ 2443165 h 5612320"/>
              <a:gd name="connsiteX811" fmla="*/ 573740 w 5417651"/>
              <a:gd name="connsiteY811" fmla="*/ 2482057 h 5612320"/>
              <a:gd name="connsiteX812" fmla="*/ 571099 w 5417651"/>
              <a:gd name="connsiteY812" fmla="*/ 2520950 h 5612320"/>
              <a:gd name="connsiteX813" fmla="*/ 568218 w 5417651"/>
              <a:gd name="connsiteY813" fmla="*/ 2560082 h 5612320"/>
              <a:gd name="connsiteX814" fmla="*/ 565578 w 5417651"/>
              <a:gd name="connsiteY814" fmla="*/ 2599214 h 5612320"/>
              <a:gd name="connsiteX815" fmla="*/ 563417 w 5417651"/>
              <a:gd name="connsiteY815" fmla="*/ 2638347 h 5612320"/>
              <a:gd name="connsiteX816" fmla="*/ 561496 w 5417651"/>
              <a:gd name="connsiteY816" fmla="*/ 2677479 h 5612320"/>
              <a:gd name="connsiteX817" fmla="*/ 560056 w 5417651"/>
              <a:gd name="connsiteY817" fmla="*/ 2716612 h 5612320"/>
              <a:gd name="connsiteX818" fmla="*/ 558855 w 5417651"/>
              <a:gd name="connsiteY818" fmla="*/ 2755984 h 5612320"/>
              <a:gd name="connsiteX819" fmla="*/ 558135 w 5417651"/>
              <a:gd name="connsiteY819" fmla="*/ 2795117 h 5612320"/>
              <a:gd name="connsiteX820" fmla="*/ 558135 w 5417651"/>
              <a:gd name="connsiteY820" fmla="*/ 2814563 h 5612320"/>
              <a:gd name="connsiteX821" fmla="*/ 558135 w 5417651"/>
              <a:gd name="connsiteY821" fmla="*/ 2834489 h 5612320"/>
              <a:gd name="connsiteX822" fmla="*/ 558375 w 5417651"/>
              <a:gd name="connsiteY822" fmla="*/ 2853935 h 5612320"/>
              <a:gd name="connsiteX823" fmla="*/ 558615 w 5417651"/>
              <a:gd name="connsiteY823" fmla="*/ 2873862 h 5612320"/>
              <a:gd name="connsiteX824" fmla="*/ 558855 w 5417651"/>
              <a:gd name="connsiteY824" fmla="*/ 2893308 h 5612320"/>
              <a:gd name="connsiteX825" fmla="*/ 559816 w 5417651"/>
              <a:gd name="connsiteY825" fmla="*/ 2912754 h 5612320"/>
              <a:gd name="connsiteX826" fmla="*/ 560536 w 5417651"/>
              <a:gd name="connsiteY826" fmla="*/ 2932440 h 5612320"/>
              <a:gd name="connsiteX827" fmla="*/ 561496 w 5417651"/>
              <a:gd name="connsiteY827" fmla="*/ 2952126 h 5612320"/>
              <a:gd name="connsiteX828" fmla="*/ 563177 w 5417651"/>
              <a:gd name="connsiteY828" fmla="*/ 2981416 h 5612320"/>
              <a:gd name="connsiteX829" fmla="*/ 564617 w 5417651"/>
              <a:gd name="connsiteY829" fmla="*/ 3010465 h 5612320"/>
              <a:gd name="connsiteX830" fmla="*/ 566298 w 5417651"/>
              <a:gd name="connsiteY830" fmla="*/ 3039754 h 5612320"/>
              <a:gd name="connsiteX831" fmla="*/ 567978 w 5417651"/>
              <a:gd name="connsiteY831" fmla="*/ 3068804 h 5612320"/>
              <a:gd name="connsiteX832" fmla="*/ 569419 w 5417651"/>
              <a:gd name="connsiteY832" fmla="*/ 3097613 h 5612320"/>
              <a:gd name="connsiteX833" fmla="*/ 571099 w 5417651"/>
              <a:gd name="connsiteY833" fmla="*/ 3126662 h 5612320"/>
              <a:gd name="connsiteX834" fmla="*/ 572780 w 5417651"/>
              <a:gd name="connsiteY834" fmla="*/ 3155711 h 5612320"/>
              <a:gd name="connsiteX835" fmla="*/ 574460 w 5417651"/>
              <a:gd name="connsiteY835" fmla="*/ 3184520 h 5612320"/>
              <a:gd name="connsiteX836" fmla="*/ 575901 w 5417651"/>
              <a:gd name="connsiteY836" fmla="*/ 3213329 h 5612320"/>
              <a:gd name="connsiteX837" fmla="*/ 577821 w 5417651"/>
              <a:gd name="connsiteY837" fmla="*/ 3242139 h 5612320"/>
              <a:gd name="connsiteX838" fmla="*/ 579742 w 5417651"/>
              <a:gd name="connsiteY838" fmla="*/ 3270948 h 5612320"/>
              <a:gd name="connsiteX839" fmla="*/ 581663 w 5417651"/>
              <a:gd name="connsiteY839" fmla="*/ 3300237 h 5612320"/>
              <a:gd name="connsiteX840" fmla="*/ 584063 w 5417651"/>
              <a:gd name="connsiteY840" fmla="*/ 3329046 h 5612320"/>
              <a:gd name="connsiteX841" fmla="*/ 586224 w 5417651"/>
              <a:gd name="connsiteY841" fmla="*/ 3358095 h 5612320"/>
              <a:gd name="connsiteX842" fmla="*/ 588625 w 5417651"/>
              <a:gd name="connsiteY842" fmla="*/ 3387145 h 5612320"/>
              <a:gd name="connsiteX843" fmla="*/ 591266 w 5417651"/>
              <a:gd name="connsiteY843" fmla="*/ 3416434 h 5612320"/>
              <a:gd name="connsiteX844" fmla="*/ 593906 w 5417651"/>
              <a:gd name="connsiteY844" fmla="*/ 3443803 h 5612320"/>
              <a:gd name="connsiteX845" fmla="*/ 596547 w 5417651"/>
              <a:gd name="connsiteY845" fmla="*/ 3471411 h 5612320"/>
              <a:gd name="connsiteX846" fmla="*/ 599428 w 5417651"/>
              <a:gd name="connsiteY846" fmla="*/ 3498780 h 5612320"/>
              <a:gd name="connsiteX847" fmla="*/ 602309 w 5417651"/>
              <a:gd name="connsiteY847" fmla="*/ 3526149 h 5612320"/>
              <a:gd name="connsiteX848" fmla="*/ 605430 w 5417651"/>
              <a:gd name="connsiteY848" fmla="*/ 3553758 h 5612320"/>
              <a:gd name="connsiteX849" fmla="*/ 608311 w 5417651"/>
              <a:gd name="connsiteY849" fmla="*/ 3581126 h 5612320"/>
              <a:gd name="connsiteX850" fmla="*/ 611672 w 5417651"/>
              <a:gd name="connsiteY850" fmla="*/ 3608735 h 5612320"/>
              <a:gd name="connsiteX851" fmla="*/ 615033 w 5417651"/>
              <a:gd name="connsiteY851" fmla="*/ 3635864 h 5612320"/>
              <a:gd name="connsiteX852" fmla="*/ 618634 w 5417651"/>
              <a:gd name="connsiteY852" fmla="*/ 3663232 h 5612320"/>
              <a:gd name="connsiteX853" fmla="*/ 622235 w 5417651"/>
              <a:gd name="connsiteY853" fmla="*/ 3690601 h 5612320"/>
              <a:gd name="connsiteX854" fmla="*/ 625596 w 5417651"/>
              <a:gd name="connsiteY854" fmla="*/ 3717970 h 5612320"/>
              <a:gd name="connsiteX855" fmla="*/ 629678 w 5417651"/>
              <a:gd name="connsiteY855" fmla="*/ 3745098 h 5612320"/>
              <a:gd name="connsiteX856" fmla="*/ 633519 w 5417651"/>
              <a:gd name="connsiteY856" fmla="*/ 3772467 h 5612320"/>
              <a:gd name="connsiteX857" fmla="*/ 637600 w 5417651"/>
              <a:gd name="connsiteY857" fmla="*/ 3799596 h 5612320"/>
              <a:gd name="connsiteX858" fmla="*/ 641921 w 5417651"/>
              <a:gd name="connsiteY858" fmla="*/ 3826724 h 5612320"/>
              <a:gd name="connsiteX859" fmla="*/ 646003 w 5417651"/>
              <a:gd name="connsiteY859" fmla="*/ 3853853 h 5612320"/>
              <a:gd name="connsiteX860" fmla="*/ 653685 w 5417651"/>
              <a:gd name="connsiteY860" fmla="*/ 3898987 h 5612320"/>
              <a:gd name="connsiteX861" fmla="*/ 662088 w 5417651"/>
              <a:gd name="connsiteY861" fmla="*/ 3946522 h 5612320"/>
              <a:gd name="connsiteX862" fmla="*/ 670970 w 5417651"/>
              <a:gd name="connsiteY862" fmla="*/ 3995738 h 5612320"/>
              <a:gd name="connsiteX863" fmla="*/ 680813 w 5417651"/>
              <a:gd name="connsiteY863" fmla="*/ 4046634 h 5612320"/>
              <a:gd name="connsiteX864" fmla="*/ 691377 w 5417651"/>
              <a:gd name="connsiteY864" fmla="*/ 4098491 h 5612320"/>
              <a:gd name="connsiteX865" fmla="*/ 702660 w 5417651"/>
              <a:gd name="connsiteY865" fmla="*/ 4151067 h 5612320"/>
              <a:gd name="connsiteX866" fmla="*/ 714184 w 5417651"/>
              <a:gd name="connsiteY866" fmla="*/ 4204364 h 5612320"/>
              <a:gd name="connsiteX867" fmla="*/ 726428 w 5417651"/>
              <a:gd name="connsiteY867" fmla="*/ 4257421 h 5612320"/>
              <a:gd name="connsiteX868" fmla="*/ 733150 w 5417651"/>
              <a:gd name="connsiteY868" fmla="*/ 4284069 h 5612320"/>
              <a:gd name="connsiteX869" fmla="*/ 739392 w 5417651"/>
              <a:gd name="connsiteY869" fmla="*/ 4310238 h 5612320"/>
              <a:gd name="connsiteX870" fmla="*/ 746354 w 5417651"/>
              <a:gd name="connsiteY870" fmla="*/ 4336646 h 5612320"/>
              <a:gd name="connsiteX871" fmla="*/ 752836 w 5417651"/>
              <a:gd name="connsiteY871" fmla="*/ 4362814 h 5612320"/>
              <a:gd name="connsiteX872" fmla="*/ 759798 w 5417651"/>
              <a:gd name="connsiteY872" fmla="*/ 4388743 h 5612320"/>
              <a:gd name="connsiteX873" fmla="*/ 767000 w 5417651"/>
              <a:gd name="connsiteY873" fmla="*/ 4414431 h 5612320"/>
              <a:gd name="connsiteX874" fmla="*/ 773963 w 5417651"/>
              <a:gd name="connsiteY874" fmla="*/ 4439639 h 5612320"/>
              <a:gd name="connsiteX875" fmla="*/ 781165 w 5417651"/>
              <a:gd name="connsiteY875" fmla="*/ 4464847 h 5612320"/>
              <a:gd name="connsiteX876" fmla="*/ 788607 w 5417651"/>
              <a:gd name="connsiteY876" fmla="*/ 4489095 h 5612320"/>
              <a:gd name="connsiteX877" fmla="*/ 796049 w 5417651"/>
              <a:gd name="connsiteY877" fmla="*/ 4513342 h 5612320"/>
              <a:gd name="connsiteX878" fmla="*/ 803492 w 5417651"/>
              <a:gd name="connsiteY878" fmla="*/ 4537110 h 5612320"/>
              <a:gd name="connsiteX879" fmla="*/ 811174 w 5417651"/>
              <a:gd name="connsiteY879" fmla="*/ 4560157 h 5612320"/>
              <a:gd name="connsiteX880" fmla="*/ 818857 w 5417651"/>
              <a:gd name="connsiteY880" fmla="*/ 4582964 h 5612320"/>
              <a:gd name="connsiteX881" fmla="*/ 826779 w 5417651"/>
              <a:gd name="connsiteY881" fmla="*/ 4604571 h 5612320"/>
              <a:gd name="connsiteX882" fmla="*/ 834701 w 5417651"/>
              <a:gd name="connsiteY882" fmla="*/ 4625938 h 5612320"/>
              <a:gd name="connsiteX883" fmla="*/ 842624 w 5417651"/>
              <a:gd name="connsiteY883" fmla="*/ 4646585 h 5612320"/>
              <a:gd name="connsiteX884" fmla="*/ 852227 w 5417651"/>
              <a:gd name="connsiteY884" fmla="*/ 4670352 h 5612320"/>
              <a:gd name="connsiteX885" fmla="*/ 862310 w 5417651"/>
              <a:gd name="connsiteY885" fmla="*/ 4693640 h 5612320"/>
              <a:gd name="connsiteX886" fmla="*/ 867352 w 5417651"/>
              <a:gd name="connsiteY886" fmla="*/ 4704923 h 5612320"/>
              <a:gd name="connsiteX887" fmla="*/ 872633 w 5417651"/>
              <a:gd name="connsiteY887" fmla="*/ 4716207 h 5612320"/>
              <a:gd name="connsiteX888" fmla="*/ 877915 w 5417651"/>
              <a:gd name="connsiteY888" fmla="*/ 4727010 h 5612320"/>
              <a:gd name="connsiteX889" fmla="*/ 883197 w 5417651"/>
              <a:gd name="connsiteY889" fmla="*/ 4738054 h 5612320"/>
              <a:gd name="connsiteX890" fmla="*/ 888718 w 5417651"/>
              <a:gd name="connsiteY890" fmla="*/ 4748857 h 5612320"/>
              <a:gd name="connsiteX891" fmla="*/ 894000 w 5417651"/>
              <a:gd name="connsiteY891" fmla="*/ 4759180 h 5612320"/>
              <a:gd name="connsiteX892" fmla="*/ 899762 w 5417651"/>
              <a:gd name="connsiteY892" fmla="*/ 4769744 h 5612320"/>
              <a:gd name="connsiteX893" fmla="*/ 905524 w 5417651"/>
              <a:gd name="connsiteY893" fmla="*/ 4779827 h 5612320"/>
              <a:gd name="connsiteX894" fmla="*/ 911285 w 5417651"/>
              <a:gd name="connsiteY894" fmla="*/ 4789670 h 5612320"/>
              <a:gd name="connsiteX895" fmla="*/ 917287 w 5417651"/>
              <a:gd name="connsiteY895" fmla="*/ 4799753 h 5612320"/>
              <a:gd name="connsiteX896" fmla="*/ 923289 w 5417651"/>
              <a:gd name="connsiteY896" fmla="*/ 4809356 h 5612320"/>
              <a:gd name="connsiteX897" fmla="*/ 929291 w 5417651"/>
              <a:gd name="connsiteY897" fmla="*/ 4818719 h 5612320"/>
              <a:gd name="connsiteX898" fmla="*/ 935533 w 5417651"/>
              <a:gd name="connsiteY898" fmla="*/ 4827842 h 5612320"/>
              <a:gd name="connsiteX899" fmla="*/ 941775 w 5417651"/>
              <a:gd name="connsiteY899" fmla="*/ 4836965 h 5612320"/>
              <a:gd name="connsiteX900" fmla="*/ 948257 w 5417651"/>
              <a:gd name="connsiteY900" fmla="*/ 4845848 h 5612320"/>
              <a:gd name="connsiteX901" fmla="*/ 954739 w 5417651"/>
              <a:gd name="connsiteY901" fmla="*/ 4854491 h 5612320"/>
              <a:gd name="connsiteX902" fmla="*/ 961461 w 5417651"/>
              <a:gd name="connsiteY902" fmla="*/ 4862893 h 5612320"/>
              <a:gd name="connsiteX903" fmla="*/ 967943 w 5417651"/>
              <a:gd name="connsiteY903" fmla="*/ 4871056 h 5612320"/>
              <a:gd name="connsiteX904" fmla="*/ 974905 w 5417651"/>
              <a:gd name="connsiteY904" fmla="*/ 4878979 h 5612320"/>
              <a:gd name="connsiteX905" fmla="*/ 981627 w 5417651"/>
              <a:gd name="connsiteY905" fmla="*/ 4886901 h 5612320"/>
              <a:gd name="connsiteX906" fmla="*/ 988830 w 5417651"/>
              <a:gd name="connsiteY906" fmla="*/ 4894343 h 5612320"/>
              <a:gd name="connsiteX907" fmla="*/ 996032 w 5417651"/>
              <a:gd name="connsiteY907" fmla="*/ 4901786 h 5612320"/>
              <a:gd name="connsiteX908" fmla="*/ 1003234 w 5417651"/>
              <a:gd name="connsiteY908" fmla="*/ 4908988 h 5612320"/>
              <a:gd name="connsiteX909" fmla="*/ 1010676 w 5417651"/>
              <a:gd name="connsiteY909" fmla="*/ 4915950 h 5612320"/>
              <a:gd name="connsiteX910" fmla="*/ 1018359 w 5417651"/>
              <a:gd name="connsiteY910" fmla="*/ 4922432 h 5612320"/>
              <a:gd name="connsiteX911" fmla="*/ 1025561 w 5417651"/>
              <a:gd name="connsiteY911" fmla="*/ 4929154 h 5612320"/>
              <a:gd name="connsiteX912" fmla="*/ 1033483 w 5417651"/>
              <a:gd name="connsiteY912" fmla="*/ 4935156 h 5612320"/>
              <a:gd name="connsiteX913" fmla="*/ 1041406 w 5417651"/>
              <a:gd name="connsiteY913" fmla="*/ 4941158 h 5612320"/>
              <a:gd name="connsiteX914" fmla="*/ 1050769 w 5417651"/>
              <a:gd name="connsiteY914" fmla="*/ 4947640 h 5612320"/>
              <a:gd name="connsiteX915" fmla="*/ 1060132 w 5417651"/>
              <a:gd name="connsiteY915" fmla="*/ 4954122 h 5612320"/>
              <a:gd name="connsiteX916" fmla="*/ 1069975 w 5417651"/>
              <a:gd name="connsiteY916" fmla="*/ 4960124 h 5612320"/>
              <a:gd name="connsiteX917" fmla="*/ 1079818 w 5417651"/>
              <a:gd name="connsiteY917" fmla="*/ 4965886 h 5612320"/>
              <a:gd name="connsiteX918" fmla="*/ 1089901 w 5417651"/>
              <a:gd name="connsiteY918" fmla="*/ 4971408 h 5612320"/>
              <a:gd name="connsiteX919" fmla="*/ 1100464 w 5417651"/>
              <a:gd name="connsiteY919" fmla="*/ 4976209 h 5612320"/>
              <a:gd name="connsiteX920" fmla="*/ 1111028 w 5417651"/>
              <a:gd name="connsiteY920" fmla="*/ 4981011 h 5612320"/>
              <a:gd name="connsiteX921" fmla="*/ 1122071 w 5417651"/>
              <a:gd name="connsiteY921" fmla="*/ 4985332 h 5612320"/>
              <a:gd name="connsiteX922" fmla="*/ 1133595 w 5417651"/>
              <a:gd name="connsiteY922" fmla="*/ 4989414 h 5612320"/>
              <a:gd name="connsiteX923" fmla="*/ 1145358 w 5417651"/>
              <a:gd name="connsiteY923" fmla="*/ 4993015 h 5612320"/>
              <a:gd name="connsiteX924" fmla="*/ 1157602 w 5417651"/>
              <a:gd name="connsiteY924" fmla="*/ 4996136 h 5612320"/>
              <a:gd name="connsiteX925" fmla="*/ 1170086 w 5417651"/>
              <a:gd name="connsiteY925" fmla="*/ 4998536 h 5612320"/>
              <a:gd name="connsiteX926" fmla="*/ 1176568 w 5417651"/>
              <a:gd name="connsiteY926" fmla="*/ 4999737 h 5612320"/>
              <a:gd name="connsiteX927" fmla="*/ 1183050 w 5417651"/>
              <a:gd name="connsiteY927" fmla="*/ 5000697 h 5612320"/>
              <a:gd name="connsiteX928" fmla="*/ 1189772 w 5417651"/>
              <a:gd name="connsiteY928" fmla="*/ 5001657 h 5612320"/>
              <a:gd name="connsiteX929" fmla="*/ 1196254 w 5417651"/>
              <a:gd name="connsiteY929" fmla="*/ 5002378 h 5612320"/>
              <a:gd name="connsiteX930" fmla="*/ 1203216 w 5417651"/>
              <a:gd name="connsiteY930" fmla="*/ 5002858 h 5612320"/>
              <a:gd name="connsiteX931" fmla="*/ 1210179 w 5417651"/>
              <a:gd name="connsiteY931" fmla="*/ 5003578 h 5612320"/>
              <a:gd name="connsiteX932" fmla="*/ 1217141 w 5417651"/>
              <a:gd name="connsiteY932" fmla="*/ 5003818 h 5612320"/>
              <a:gd name="connsiteX933" fmla="*/ 1224583 w 5417651"/>
              <a:gd name="connsiteY933" fmla="*/ 5003818 h 5612320"/>
              <a:gd name="connsiteX934" fmla="*/ 1238747 w 5417651"/>
              <a:gd name="connsiteY934" fmla="*/ 5004058 h 5612320"/>
              <a:gd name="connsiteX935" fmla="*/ 1253392 w 5417651"/>
              <a:gd name="connsiteY935" fmla="*/ 5004058 h 5612320"/>
              <a:gd name="connsiteX936" fmla="*/ 1268037 w 5417651"/>
              <a:gd name="connsiteY936" fmla="*/ 5003818 h 5612320"/>
              <a:gd name="connsiteX937" fmla="*/ 1282441 w 5417651"/>
              <a:gd name="connsiteY937" fmla="*/ 5003578 h 5612320"/>
              <a:gd name="connsiteX938" fmla="*/ 1297326 w 5417651"/>
              <a:gd name="connsiteY938" fmla="*/ 5002858 h 5612320"/>
              <a:gd name="connsiteX939" fmla="*/ 1311970 w 5417651"/>
              <a:gd name="connsiteY939" fmla="*/ 5002378 h 5612320"/>
              <a:gd name="connsiteX940" fmla="*/ 1326375 w 5417651"/>
              <a:gd name="connsiteY940" fmla="*/ 5001657 h 5612320"/>
              <a:gd name="connsiteX941" fmla="*/ 1341259 w 5417651"/>
              <a:gd name="connsiteY941" fmla="*/ 5000697 h 5612320"/>
              <a:gd name="connsiteX942" fmla="*/ 1355904 w 5417651"/>
              <a:gd name="connsiteY942" fmla="*/ 4999737 h 5612320"/>
              <a:gd name="connsiteX943" fmla="*/ 1370549 w 5417651"/>
              <a:gd name="connsiteY943" fmla="*/ 4998536 h 5612320"/>
              <a:gd name="connsiteX944" fmla="*/ 1384953 w 5417651"/>
              <a:gd name="connsiteY944" fmla="*/ 4997576 h 5612320"/>
              <a:gd name="connsiteX945" fmla="*/ 1399598 w 5417651"/>
              <a:gd name="connsiteY945" fmla="*/ 4996136 h 5612320"/>
              <a:gd name="connsiteX946" fmla="*/ 1414002 w 5417651"/>
              <a:gd name="connsiteY946" fmla="*/ 4994695 h 5612320"/>
              <a:gd name="connsiteX947" fmla="*/ 1428407 w 5417651"/>
              <a:gd name="connsiteY947" fmla="*/ 4993015 h 5612320"/>
              <a:gd name="connsiteX948" fmla="*/ 1443051 w 5417651"/>
              <a:gd name="connsiteY948" fmla="*/ 4991334 h 5612320"/>
              <a:gd name="connsiteX949" fmla="*/ 1457216 w 5417651"/>
              <a:gd name="connsiteY949" fmla="*/ 4989654 h 5612320"/>
              <a:gd name="connsiteX950" fmla="*/ 1477382 w 5417651"/>
              <a:gd name="connsiteY950" fmla="*/ 4987253 h 5612320"/>
              <a:gd name="connsiteX951" fmla="*/ 1497308 w 5417651"/>
              <a:gd name="connsiteY951" fmla="*/ 4984852 h 5612320"/>
              <a:gd name="connsiteX952" fmla="*/ 1517234 w 5417651"/>
              <a:gd name="connsiteY952" fmla="*/ 4981971 h 5612320"/>
              <a:gd name="connsiteX953" fmla="*/ 1536680 w 5417651"/>
              <a:gd name="connsiteY953" fmla="*/ 4979090 h 5612320"/>
              <a:gd name="connsiteX954" fmla="*/ 1556126 w 5417651"/>
              <a:gd name="connsiteY954" fmla="*/ 4975729 h 5612320"/>
              <a:gd name="connsiteX955" fmla="*/ 1575092 w 5417651"/>
              <a:gd name="connsiteY955" fmla="*/ 4972368 h 5612320"/>
              <a:gd name="connsiteX956" fmla="*/ 1594298 w 5417651"/>
              <a:gd name="connsiteY956" fmla="*/ 4969247 h 5612320"/>
              <a:gd name="connsiteX957" fmla="*/ 1613264 w 5417651"/>
              <a:gd name="connsiteY957" fmla="*/ 4965646 h 5612320"/>
              <a:gd name="connsiteX958" fmla="*/ 1631990 w 5417651"/>
              <a:gd name="connsiteY958" fmla="*/ 4961805 h 5612320"/>
              <a:gd name="connsiteX959" fmla="*/ 1650236 w 5417651"/>
              <a:gd name="connsiteY959" fmla="*/ 4957964 h 5612320"/>
              <a:gd name="connsiteX960" fmla="*/ 1668962 w 5417651"/>
              <a:gd name="connsiteY960" fmla="*/ 4953882 h 5612320"/>
              <a:gd name="connsiteX961" fmla="*/ 1687447 w 5417651"/>
              <a:gd name="connsiteY961" fmla="*/ 4949561 h 5612320"/>
              <a:gd name="connsiteX962" fmla="*/ 1705453 w 5417651"/>
              <a:gd name="connsiteY962" fmla="*/ 4945480 h 5612320"/>
              <a:gd name="connsiteX963" fmla="*/ 1723699 w 5417651"/>
              <a:gd name="connsiteY963" fmla="*/ 4941158 h 5612320"/>
              <a:gd name="connsiteX964" fmla="*/ 1741944 w 5417651"/>
              <a:gd name="connsiteY964" fmla="*/ 4936357 h 5612320"/>
              <a:gd name="connsiteX965" fmla="*/ 1759950 w 5417651"/>
              <a:gd name="connsiteY965" fmla="*/ 4931795 h 5612320"/>
              <a:gd name="connsiteX966" fmla="*/ 1795961 w 5417651"/>
              <a:gd name="connsiteY966" fmla="*/ 4922192 h 5612320"/>
              <a:gd name="connsiteX967" fmla="*/ 1831732 w 5417651"/>
              <a:gd name="connsiteY967" fmla="*/ 4912109 h 5612320"/>
              <a:gd name="connsiteX968" fmla="*/ 1867744 w 5417651"/>
              <a:gd name="connsiteY968" fmla="*/ 4901306 h 5612320"/>
              <a:gd name="connsiteX969" fmla="*/ 1903274 w 5417651"/>
              <a:gd name="connsiteY969" fmla="*/ 4890262 h 5612320"/>
              <a:gd name="connsiteX970" fmla="*/ 1939286 w 5417651"/>
              <a:gd name="connsiteY970" fmla="*/ 4878979 h 5612320"/>
              <a:gd name="connsiteX971" fmla="*/ 1975537 w 5417651"/>
              <a:gd name="connsiteY971" fmla="*/ 4867455 h 5612320"/>
              <a:gd name="connsiteX972" fmla="*/ 2012028 w 5417651"/>
              <a:gd name="connsiteY972" fmla="*/ 4855451 h 5612320"/>
              <a:gd name="connsiteX973" fmla="*/ 2049240 w 5417651"/>
              <a:gd name="connsiteY973" fmla="*/ 4842967 h 5612320"/>
              <a:gd name="connsiteX974" fmla="*/ 2064124 w 5417651"/>
              <a:gd name="connsiteY974" fmla="*/ 4838166 h 5612320"/>
              <a:gd name="connsiteX975" fmla="*/ 2086932 w 5417651"/>
              <a:gd name="connsiteY975" fmla="*/ 4830243 h 5612320"/>
              <a:gd name="connsiteX976" fmla="*/ 2114540 w 5417651"/>
              <a:gd name="connsiteY976" fmla="*/ 4820160 h 5612320"/>
              <a:gd name="connsiteX977" fmla="*/ 2144550 w 5417651"/>
              <a:gd name="connsiteY977" fmla="*/ 4809837 h 5612320"/>
              <a:gd name="connsiteX978" fmla="*/ 2173599 w 5417651"/>
              <a:gd name="connsiteY978" fmla="*/ 4799033 h 5612320"/>
              <a:gd name="connsiteX979" fmla="*/ 2199527 w 5417651"/>
              <a:gd name="connsiteY979" fmla="*/ 4789190 h 5612320"/>
              <a:gd name="connsiteX980" fmla="*/ 2210090 w 5417651"/>
              <a:gd name="connsiteY980" fmla="*/ 4785109 h 5612320"/>
              <a:gd name="connsiteX981" fmla="*/ 2218733 w 5417651"/>
              <a:gd name="connsiteY981" fmla="*/ 4781267 h 5612320"/>
              <a:gd name="connsiteX982" fmla="*/ 2224975 w 5417651"/>
              <a:gd name="connsiteY982" fmla="*/ 4778146 h 5612320"/>
              <a:gd name="connsiteX983" fmla="*/ 2228816 w 5417651"/>
              <a:gd name="connsiteY983" fmla="*/ 4776226 h 5612320"/>
              <a:gd name="connsiteX984" fmla="*/ 2237218 w 5417651"/>
              <a:gd name="connsiteY984" fmla="*/ 4773825 h 5612320"/>
              <a:gd name="connsiteX985" fmla="*/ 2249702 w 5417651"/>
              <a:gd name="connsiteY985" fmla="*/ 4769504 h 5612320"/>
              <a:gd name="connsiteX986" fmla="*/ 2266508 w 5417651"/>
              <a:gd name="connsiteY986" fmla="*/ 4763502 h 5612320"/>
              <a:gd name="connsiteX987" fmla="*/ 2286674 w 5417651"/>
              <a:gd name="connsiteY987" fmla="*/ 4756059 h 5612320"/>
              <a:gd name="connsiteX988" fmla="*/ 2309241 w 5417651"/>
              <a:gd name="connsiteY988" fmla="*/ 4747177 h 5612320"/>
              <a:gd name="connsiteX989" fmla="*/ 2333969 w 5417651"/>
              <a:gd name="connsiteY989" fmla="*/ 4737573 h 5612320"/>
              <a:gd name="connsiteX990" fmla="*/ 2360377 w 5417651"/>
              <a:gd name="connsiteY990" fmla="*/ 4727010 h 5612320"/>
              <a:gd name="connsiteX991" fmla="*/ 2387746 w 5417651"/>
              <a:gd name="connsiteY991" fmla="*/ 4716447 h 5612320"/>
              <a:gd name="connsiteX992" fmla="*/ 2414874 w 5417651"/>
              <a:gd name="connsiteY992" fmla="*/ 4705403 h 5612320"/>
              <a:gd name="connsiteX993" fmla="*/ 2441762 w 5417651"/>
              <a:gd name="connsiteY993" fmla="*/ 4694600 h 5612320"/>
              <a:gd name="connsiteX994" fmla="*/ 2467930 w 5417651"/>
              <a:gd name="connsiteY994" fmla="*/ 4684036 h 5612320"/>
              <a:gd name="connsiteX995" fmla="*/ 2492418 w 5417651"/>
              <a:gd name="connsiteY995" fmla="*/ 4674433 h 5612320"/>
              <a:gd name="connsiteX996" fmla="*/ 2514265 w 5417651"/>
              <a:gd name="connsiteY996" fmla="*/ 4665311 h 5612320"/>
              <a:gd name="connsiteX997" fmla="*/ 2533471 w 5417651"/>
              <a:gd name="connsiteY997" fmla="*/ 4657628 h 5612320"/>
              <a:gd name="connsiteX998" fmla="*/ 2549556 w 5417651"/>
              <a:gd name="connsiteY998" fmla="*/ 4651386 h 5612320"/>
              <a:gd name="connsiteX999" fmla="*/ 2561320 w 5417651"/>
              <a:gd name="connsiteY999" fmla="*/ 4646585 h 5612320"/>
              <a:gd name="connsiteX1000" fmla="*/ 2573804 w 5417651"/>
              <a:gd name="connsiteY1000" fmla="*/ 4641303 h 5612320"/>
              <a:gd name="connsiteX1001" fmla="*/ 2587728 w 5417651"/>
              <a:gd name="connsiteY1001" fmla="*/ 4636261 h 5612320"/>
              <a:gd name="connsiteX1002" fmla="*/ 2601892 w 5417651"/>
              <a:gd name="connsiteY1002" fmla="*/ 4630740 h 5612320"/>
              <a:gd name="connsiteX1003" fmla="*/ 2616537 w 5417651"/>
              <a:gd name="connsiteY1003" fmla="*/ 4624978 h 5612320"/>
              <a:gd name="connsiteX1004" fmla="*/ 2630701 w 5417651"/>
              <a:gd name="connsiteY1004" fmla="*/ 4619216 h 5612320"/>
              <a:gd name="connsiteX1005" fmla="*/ 2644386 w 5417651"/>
              <a:gd name="connsiteY1005" fmla="*/ 4613214 h 5612320"/>
              <a:gd name="connsiteX1006" fmla="*/ 2657350 w 5417651"/>
              <a:gd name="connsiteY1006" fmla="*/ 4607452 h 5612320"/>
              <a:gd name="connsiteX1007" fmla="*/ 2668873 w 5417651"/>
              <a:gd name="connsiteY1007" fmla="*/ 4601450 h 5612320"/>
              <a:gd name="connsiteX1008" fmla="*/ 2677756 w 5417651"/>
              <a:gd name="connsiteY1008" fmla="*/ 4598569 h 5612320"/>
              <a:gd name="connsiteX1009" fmla="*/ 2688079 w 5417651"/>
              <a:gd name="connsiteY1009" fmla="*/ 4594728 h 5612320"/>
              <a:gd name="connsiteX1010" fmla="*/ 2699122 w 5417651"/>
              <a:gd name="connsiteY1010" fmla="*/ 4590407 h 5612320"/>
              <a:gd name="connsiteX1011" fmla="*/ 2710406 w 5417651"/>
              <a:gd name="connsiteY1011" fmla="*/ 4585125 h 5612320"/>
              <a:gd name="connsiteX1012" fmla="*/ 2721930 w 5417651"/>
              <a:gd name="connsiteY1012" fmla="*/ 4579843 h 5612320"/>
              <a:gd name="connsiteX1013" fmla="*/ 2732973 w 5417651"/>
              <a:gd name="connsiteY1013" fmla="*/ 4574802 h 5612320"/>
              <a:gd name="connsiteX1014" fmla="*/ 2742816 w 5417651"/>
              <a:gd name="connsiteY1014" fmla="*/ 4570000 h 5612320"/>
              <a:gd name="connsiteX1015" fmla="*/ 2751699 w 5417651"/>
              <a:gd name="connsiteY1015" fmla="*/ 4565919 h 5612320"/>
              <a:gd name="connsiteX1016" fmla="*/ 2761542 w 5417651"/>
              <a:gd name="connsiteY1016" fmla="*/ 4561117 h 5612320"/>
              <a:gd name="connsiteX1017" fmla="*/ 2771625 w 5417651"/>
              <a:gd name="connsiteY1017" fmla="*/ 4556796 h 5612320"/>
              <a:gd name="connsiteX1018" fmla="*/ 2781948 w 5417651"/>
              <a:gd name="connsiteY1018" fmla="*/ 4552475 h 5612320"/>
              <a:gd name="connsiteX1019" fmla="*/ 2791792 w 5417651"/>
              <a:gd name="connsiteY1019" fmla="*/ 4547673 h 5612320"/>
              <a:gd name="connsiteX1020" fmla="*/ 2801874 w 5417651"/>
              <a:gd name="connsiteY1020" fmla="*/ 4543352 h 5612320"/>
              <a:gd name="connsiteX1021" fmla="*/ 2811958 w 5417651"/>
              <a:gd name="connsiteY1021" fmla="*/ 4538550 h 5612320"/>
              <a:gd name="connsiteX1022" fmla="*/ 2822041 w 5417651"/>
              <a:gd name="connsiteY1022" fmla="*/ 4533989 h 5612320"/>
              <a:gd name="connsiteX1023" fmla="*/ 2831884 w 5417651"/>
              <a:gd name="connsiteY1023" fmla="*/ 4528947 h 5612320"/>
              <a:gd name="connsiteX1024" fmla="*/ 2850850 w 5417651"/>
              <a:gd name="connsiteY1024" fmla="*/ 4519584 h 5612320"/>
              <a:gd name="connsiteX1025" fmla="*/ 2870776 w 5417651"/>
              <a:gd name="connsiteY1025" fmla="*/ 4510461 h 5612320"/>
              <a:gd name="connsiteX1026" fmla="*/ 2891662 w 5417651"/>
              <a:gd name="connsiteY1026" fmla="*/ 4500858 h 5612320"/>
              <a:gd name="connsiteX1027" fmla="*/ 2912549 w 5417651"/>
              <a:gd name="connsiteY1027" fmla="*/ 4491015 h 5612320"/>
              <a:gd name="connsiteX1028" fmla="*/ 2933436 w 5417651"/>
              <a:gd name="connsiteY1028" fmla="*/ 4481172 h 5612320"/>
              <a:gd name="connsiteX1029" fmla="*/ 2953602 w 5417651"/>
              <a:gd name="connsiteY1029" fmla="*/ 4471329 h 5612320"/>
              <a:gd name="connsiteX1030" fmla="*/ 2963205 w 5417651"/>
              <a:gd name="connsiteY1030" fmla="*/ 4466047 h 5612320"/>
              <a:gd name="connsiteX1031" fmla="*/ 2972568 w 5417651"/>
              <a:gd name="connsiteY1031" fmla="*/ 4461006 h 5612320"/>
              <a:gd name="connsiteX1032" fmla="*/ 2981210 w 5417651"/>
              <a:gd name="connsiteY1032" fmla="*/ 4455724 h 5612320"/>
              <a:gd name="connsiteX1033" fmla="*/ 2989853 w 5417651"/>
              <a:gd name="connsiteY1033" fmla="*/ 4450442 h 5612320"/>
              <a:gd name="connsiteX1034" fmla="*/ 2995615 w 5417651"/>
              <a:gd name="connsiteY1034" fmla="*/ 4448042 h 5612320"/>
              <a:gd name="connsiteX1035" fmla="*/ 3003057 w 5417651"/>
              <a:gd name="connsiteY1035" fmla="*/ 4444440 h 5612320"/>
              <a:gd name="connsiteX1036" fmla="*/ 3011700 w 5417651"/>
              <a:gd name="connsiteY1036" fmla="*/ 4440359 h 5612320"/>
              <a:gd name="connsiteX1037" fmla="*/ 3022023 w 5417651"/>
              <a:gd name="connsiteY1037" fmla="*/ 4434837 h 5612320"/>
              <a:gd name="connsiteX1038" fmla="*/ 3046031 w 5417651"/>
              <a:gd name="connsiteY1038" fmla="*/ 4422113 h 5612320"/>
              <a:gd name="connsiteX1039" fmla="*/ 3074600 w 5417651"/>
              <a:gd name="connsiteY1039" fmla="*/ 4406508 h 5612320"/>
              <a:gd name="connsiteX1040" fmla="*/ 3106290 w 5417651"/>
              <a:gd name="connsiteY1040" fmla="*/ 4388983 h 5612320"/>
              <a:gd name="connsiteX1041" fmla="*/ 3140380 w 5417651"/>
              <a:gd name="connsiteY1041" fmla="*/ 4370017 h 5612320"/>
              <a:gd name="connsiteX1042" fmla="*/ 3175671 w 5417651"/>
              <a:gd name="connsiteY1042" fmla="*/ 4349610 h 5612320"/>
              <a:gd name="connsiteX1043" fmla="*/ 3211682 w 5417651"/>
              <a:gd name="connsiteY1043" fmla="*/ 4328964 h 5612320"/>
              <a:gd name="connsiteX1044" fmla="*/ 3247454 w 5417651"/>
              <a:gd name="connsiteY1044" fmla="*/ 4308077 h 5612320"/>
              <a:gd name="connsiteX1045" fmla="*/ 3281544 w 5417651"/>
              <a:gd name="connsiteY1045" fmla="*/ 4288151 h 5612320"/>
              <a:gd name="connsiteX1046" fmla="*/ 3313474 w 5417651"/>
              <a:gd name="connsiteY1046" fmla="*/ 4269185 h 5612320"/>
              <a:gd name="connsiteX1047" fmla="*/ 3342283 w 5417651"/>
              <a:gd name="connsiteY1047" fmla="*/ 4251659 h 5612320"/>
              <a:gd name="connsiteX1048" fmla="*/ 3367011 w 5417651"/>
              <a:gd name="connsiteY1048" fmla="*/ 4236054 h 5612320"/>
              <a:gd name="connsiteX1049" fmla="*/ 3386457 w 5417651"/>
              <a:gd name="connsiteY1049" fmla="*/ 4223810 h 5612320"/>
              <a:gd name="connsiteX1050" fmla="*/ 3394139 w 5417651"/>
              <a:gd name="connsiteY1050" fmla="*/ 4218529 h 5612320"/>
              <a:gd name="connsiteX1051" fmla="*/ 3400141 w 5417651"/>
              <a:gd name="connsiteY1051" fmla="*/ 4214447 h 5612320"/>
              <a:gd name="connsiteX1052" fmla="*/ 3404702 w 5417651"/>
              <a:gd name="connsiteY1052" fmla="*/ 4211086 h 5612320"/>
              <a:gd name="connsiteX1053" fmla="*/ 3407103 w 5417651"/>
              <a:gd name="connsiteY1053" fmla="*/ 4208686 h 5612320"/>
              <a:gd name="connsiteX1054" fmla="*/ 3409984 w 5417651"/>
              <a:gd name="connsiteY1054" fmla="*/ 4207245 h 5612320"/>
              <a:gd name="connsiteX1055" fmla="*/ 3414546 w 5417651"/>
              <a:gd name="connsiteY1055" fmla="*/ 4205084 h 5612320"/>
              <a:gd name="connsiteX1056" fmla="*/ 3419587 w 5417651"/>
              <a:gd name="connsiteY1056" fmla="*/ 4202203 h 5612320"/>
              <a:gd name="connsiteX1057" fmla="*/ 3426309 w 5417651"/>
              <a:gd name="connsiteY1057" fmla="*/ 4198362 h 5612320"/>
              <a:gd name="connsiteX1058" fmla="*/ 3441914 w 5417651"/>
              <a:gd name="connsiteY1058" fmla="*/ 4188519 h 5612320"/>
              <a:gd name="connsiteX1059" fmla="*/ 3460640 w 5417651"/>
              <a:gd name="connsiteY1059" fmla="*/ 4176755 h 5612320"/>
              <a:gd name="connsiteX1060" fmla="*/ 3482006 w 5417651"/>
              <a:gd name="connsiteY1060" fmla="*/ 4162831 h 5612320"/>
              <a:gd name="connsiteX1061" fmla="*/ 3505294 w 5417651"/>
              <a:gd name="connsiteY1061" fmla="*/ 4147226 h 5612320"/>
              <a:gd name="connsiteX1062" fmla="*/ 3530022 w 5417651"/>
              <a:gd name="connsiteY1062" fmla="*/ 4130661 h 5612320"/>
              <a:gd name="connsiteX1063" fmla="*/ 3555470 w 5417651"/>
              <a:gd name="connsiteY1063" fmla="*/ 4113375 h 5612320"/>
              <a:gd name="connsiteX1064" fmla="*/ 3580678 w 5417651"/>
              <a:gd name="connsiteY1064" fmla="*/ 4096090 h 5612320"/>
              <a:gd name="connsiteX1065" fmla="*/ 3605645 w 5417651"/>
              <a:gd name="connsiteY1065" fmla="*/ 4079044 h 5612320"/>
              <a:gd name="connsiteX1066" fmla="*/ 3628932 w 5417651"/>
              <a:gd name="connsiteY1066" fmla="*/ 4062479 h 5612320"/>
              <a:gd name="connsiteX1067" fmla="*/ 3651019 w 5417651"/>
              <a:gd name="connsiteY1067" fmla="*/ 4047114 h 5612320"/>
              <a:gd name="connsiteX1068" fmla="*/ 3670225 w 5417651"/>
              <a:gd name="connsiteY1068" fmla="*/ 4033430 h 5612320"/>
              <a:gd name="connsiteX1069" fmla="*/ 3686550 w 5417651"/>
              <a:gd name="connsiteY1069" fmla="*/ 4021666 h 5612320"/>
              <a:gd name="connsiteX1070" fmla="*/ 3699034 w 5417651"/>
              <a:gd name="connsiteY1070" fmla="*/ 4012303 h 5612320"/>
              <a:gd name="connsiteX1071" fmla="*/ 3706957 w 5417651"/>
              <a:gd name="connsiteY1071" fmla="*/ 4005821 h 5612320"/>
              <a:gd name="connsiteX1072" fmla="*/ 3710558 w 5417651"/>
              <a:gd name="connsiteY1072" fmla="*/ 4003660 h 5612320"/>
              <a:gd name="connsiteX1073" fmla="*/ 3715600 w 5417651"/>
              <a:gd name="connsiteY1073" fmla="*/ 4000780 h 5612320"/>
              <a:gd name="connsiteX1074" fmla="*/ 3722082 w 5417651"/>
              <a:gd name="connsiteY1074" fmla="*/ 3996218 h 5612320"/>
              <a:gd name="connsiteX1075" fmla="*/ 3730004 w 5417651"/>
              <a:gd name="connsiteY1075" fmla="*/ 3990456 h 5612320"/>
              <a:gd name="connsiteX1076" fmla="*/ 3749690 w 5417651"/>
              <a:gd name="connsiteY1076" fmla="*/ 3976532 h 5612320"/>
              <a:gd name="connsiteX1077" fmla="*/ 3773218 w 5417651"/>
              <a:gd name="connsiteY1077" fmla="*/ 3959246 h 5612320"/>
              <a:gd name="connsiteX1078" fmla="*/ 3800346 w 5417651"/>
              <a:gd name="connsiteY1078" fmla="*/ 3938840 h 5612320"/>
              <a:gd name="connsiteX1079" fmla="*/ 3829875 w 5417651"/>
              <a:gd name="connsiteY1079" fmla="*/ 3916273 h 5612320"/>
              <a:gd name="connsiteX1080" fmla="*/ 3861085 w 5417651"/>
              <a:gd name="connsiteY1080" fmla="*/ 3892505 h 5612320"/>
              <a:gd name="connsiteX1081" fmla="*/ 3893015 w 5417651"/>
              <a:gd name="connsiteY1081" fmla="*/ 3868017 h 5612320"/>
              <a:gd name="connsiteX1082" fmla="*/ 3924945 w 5417651"/>
              <a:gd name="connsiteY1082" fmla="*/ 3843289 h 5612320"/>
              <a:gd name="connsiteX1083" fmla="*/ 3955914 w 5417651"/>
              <a:gd name="connsiteY1083" fmla="*/ 3819042 h 5612320"/>
              <a:gd name="connsiteX1084" fmla="*/ 3984964 w 5417651"/>
              <a:gd name="connsiteY1084" fmla="*/ 3795994 h 5612320"/>
              <a:gd name="connsiteX1085" fmla="*/ 4011612 w 5417651"/>
              <a:gd name="connsiteY1085" fmla="*/ 3774868 h 5612320"/>
              <a:gd name="connsiteX1086" fmla="*/ 4034659 w 5417651"/>
              <a:gd name="connsiteY1086" fmla="*/ 3756142 h 5612320"/>
              <a:gd name="connsiteX1087" fmla="*/ 4053385 w 5417651"/>
              <a:gd name="connsiteY1087" fmla="*/ 3740777 h 5612320"/>
              <a:gd name="connsiteX1088" fmla="*/ 4060827 w 5417651"/>
              <a:gd name="connsiteY1088" fmla="*/ 3734535 h 5612320"/>
              <a:gd name="connsiteX1089" fmla="*/ 4066829 w 5417651"/>
              <a:gd name="connsiteY1089" fmla="*/ 3729253 h 5612320"/>
              <a:gd name="connsiteX1090" fmla="*/ 4071390 w 5417651"/>
              <a:gd name="connsiteY1090" fmla="*/ 3724932 h 5612320"/>
              <a:gd name="connsiteX1091" fmla="*/ 4074031 w 5417651"/>
              <a:gd name="connsiteY1091" fmla="*/ 3722051 h 5612320"/>
              <a:gd name="connsiteX1092" fmla="*/ 4077152 w 5417651"/>
              <a:gd name="connsiteY1092" fmla="*/ 3720370 h 5612320"/>
              <a:gd name="connsiteX1093" fmla="*/ 4080753 w 5417651"/>
              <a:gd name="connsiteY1093" fmla="*/ 3718210 h 5612320"/>
              <a:gd name="connsiteX1094" fmla="*/ 4084834 w 5417651"/>
              <a:gd name="connsiteY1094" fmla="*/ 3715329 h 5612320"/>
              <a:gd name="connsiteX1095" fmla="*/ 4089156 w 5417651"/>
              <a:gd name="connsiteY1095" fmla="*/ 3711968 h 5612320"/>
              <a:gd name="connsiteX1096" fmla="*/ 4099479 w 5417651"/>
              <a:gd name="connsiteY1096" fmla="*/ 3704045 h 5612320"/>
              <a:gd name="connsiteX1097" fmla="*/ 4111723 w 5417651"/>
              <a:gd name="connsiteY1097" fmla="*/ 3694202 h 5612320"/>
              <a:gd name="connsiteX1098" fmla="*/ 4124927 w 5417651"/>
              <a:gd name="connsiteY1098" fmla="*/ 3682919 h 5612320"/>
              <a:gd name="connsiteX1099" fmla="*/ 4139332 w 5417651"/>
              <a:gd name="connsiteY1099" fmla="*/ 3670675 h 5612320"/>
              <a:gd name="connsiteX1100" fmla="*/ 4154216 w 5417651"/>
              <a:gd name="connsiteY1100" fmla="*/ 3657470 h 5612320"/>
              <a:gd name="connsiteX1101" fmla="*/ 4169821 w 5417651"/>
              <a:gd name="connsiteY1101" fmla="*/ 3644026 h 5612320"/>
              <a:gd name="connsiteX1102" fmla="*/ 4185666 w 5417651"/>
              <a:gd name="connsiteY1102" fmla="*/ 3630102 h 5612320"/>
              <a:gd name="connsiteX1103" fmla="*/ 4201271 w 5417651"/>
              <a:gd name="connsiteY1103" fmla="*/ 3616417 h 5612320"/>
              <a:gd name="connsiteX1104" fmla="*/ 4216396 w 5417651"/>
              <a:gd name="connsiteY1104" fmla="*/ 3603213 h 5612320"/>
              <a:gd name="connsiteX1105" fmla="*/ 4230800 w 5417651"/>
              <a:gd name="connsiteY1105" fmla="*/ 3590249 h 5612320"/>
              <a:gd name="connsiteX1106" fmla="*/ 4244244 w 5417651"/>
              <a:gd name="connsiteY1106" fmla="*/ 3578485 h 5612320"/>
              <a:gd name="connsiteX1107" fmla="*/ 4256488 w 5417651"/>
              <a:gd name="connsiteY1107" fmla="*/ 3567922 h 5612320"/>
              <a:gd name="connsiteX1108" fmla="*/ 4267532 w 5417651"/>
              <a:gd name="connsiteY1108" fmla="*/ 3559039 h 5612320"/>
              <a:gd name="connsiteX1109" fmla="*/ 4276174 w 5417651"/>
              <a:gd name="connsiteY1109" fmla="*/ 3551837 h 5612320"/>
              <a:gd name="connsiteX1110" fmla="*/ 4281216 w 5417651"/>
              <a:gd name="connsiteY1110" fmla="*/ 3547996 h 5612320"/>
              <a:gd name="connsiteX1111" fmla="*/ 4284097 w 5417651"/>
              <a:gd name="connsiteY1111" fmla="*/ 3545115 h 5612320"/>
              <a:gd name="connsiteX1112" fmla="*/ 4287458 w 5417651"/>
              <a:gd name="connsiteY1112" fmla="*/ 3541994 h 5612320"/>
              <a:gd name="connsiteX1113" fmla="*/ 4292499 w 5417651"/>
              <a:gd name="connsiteY1113" fmla="*/ 3537192 h 5612320"/>
              <a:gd name="connsiteX1114" fmla="*/ 4342915 w 5417651"/>
              <a:gd name="connsiteY1114" fmla="*/ 3492298 h 5612320"/>
              <a:gd name="connsiteX1115" fmla="*/ 4350838 w 5417651"/>
              <a:gd name="connsiteY1115" fmla="*/ 3484135 h 5612320"/>
              <a:gd name="connsiteX1116" fmla="*/ 4358520 w 5417651"/>
              <a:gd name="connsiteY1116" fmla="*/ 3476453 h 5612320"/>
              <a:gd name="connsiteX1117" fmla="*/ 4366442 w 5417651"/>
              <a:gd name="connsiteY1117" fmla="*/ 3468771 h 5612320"/>
              <a:gd name="connsiteX1118" fmla="*/ 4374125 w 5417651"/>
              <a:gd name="connsiteY1118" fmla="*/ 3461328 h 5612320"/>
              <a:gd name="connsiteX1119" fmla="*/ 4381807 w 5417651"/>
              <a:gd name="connsiteY1119" fmla="*/ 3453886 h 5612320"/>
              <a:gd name="connsiteX1120" fmla="*/ 4389490 w 5417651"/>
              <a:gd name="connsiteY1120" fmla="*/ 3446684 h 5612320"/>
              <a:gd name="connsiteX1121" fmla="*/ 4397412 w 5417651"/>
              <a:gd name="connsiteY1121" fmla="*/ 3438761 h 5612320"/>
              <a:gd name="connsiteX1122" fmla="*/ 4405334 w 5417651"/>
              <a:gd name="connsiteY1122" fmla="*/ 3431079 h 5612320"/>
              <a:gd name="connsiteX1123" fmla="*/ 4411816 w 5417651"/>
              <a:gd name="connsiteY1123" fmla="*/ 3425077 h 5612320"/>
              <a:gd name="connsiteX1124" fmla="*/ 4420699 w 5417651"/>
              <a:gd name="connsiteY1124" fmla="*/ 3416194 h 5612320"/>
              <a:gd name="connsiteX1125" fmla="*/ 4431983 w 5417651"/>
              <a:gd name="connsiteY1125" fmla="*/ 3404910 h 5612320"/>
              <a:gd name="connsiteX1126" fmla="*/ 4444947 w 5417651"/>
              <a:gd name="connsiteY1126" fmla="*/ 3391946 h 5612320"/>
              <a:gd name="connsiteX1127" fmla="*/ 4458871 w 5417651"/>
              <a:gd name="connsiteY1127" fmla="*/ 3377542 h 5612320"/>
              <a:gd name="connsiteX1128" fmla="*/ 4473996 w 5417651"/>
              <a:gd name="connsiteY1128" fmla="*/ 3361937 h 5612320"/>
              <a:gd name="connsiteX1129" fmla="*/ 4489841 w 5417651"/>
              <a:gd name="connsiteY1129" fmla="*/ 3345852 h 5612320"/>
              <a:gd name="connsiteX1130" fmla="*/ 4505686 w 5417651"/>
              <a:gd name="connsiteY1130" fmla="*/ 3329526 h 5612320"/>
              <a:gd name="connsiteX1131" fmla="*/ 4521291 w 5417651"/>
              <a:gd name="connsiteY1131" fmla="*/ 3313441 h 5612320"/>
              <a:gd name="connsiteX1132" fmla="*/ 4536415 w 5417651"/>
              <a:gd name="connsiteY1132" fmla="*/ 3297596 h 5612320"/>
              <a:gd name="connsiteX1133" fmla="*/ 4550340 w 5417651"/>
              <a:gd name="connsiteY1133" fmla="*/ 3282711 h 5612320"/>
              <a:gd name="connsiteX1134" fmla="*/ 4562824 w 5417651"/>
              <a:gd name="connsiteY1134" fmla="*/ 3269267 h 5612320"/>
              <a:gd name="connsiteX1135" fmla="*/ 4573627 w 5417651"/>
              <a:gd name="connsiteY1135" fmla="*/ 3257744 h 5612320"/>
              <a:gd name="connsiteX1136" fmla="*/ 4582030 w 5417651"/>
              <a:gd name="connsiteY1136" fmla="*/ 3248381 h 5612320"/>
              <a:gd name="connsiteX1137" fmla="*/ 4588032 w 5417651"/>
              <a:gd name="connsiteY1137" fmla="*/ 3241658 h 5612320"/>
              <a:gd name="connsiteX1138" fmla="*/ 4590672 w 5417651"/>
              <a:gd name="connsiteY1138" fmla="*/ 3237817 h 5612320"/>
              <a:gd name="connsiteX1139" fmla="*/ 4595714 w 5417651"/>
              <a:gd name="connsiteY1139" fmla="*/ 3233496 h 5612320"/>
              <a:gd name="connsiteX1140" fmla="*/ 4600275 w 5417651"/>
              <a:gd name="connsiteY1140" fmla="*/ 3228694 h 5612320"/>
              <a:gd name="connsiteX1141" fmla="*/ 4604837 w 5417651"/>
              <a:gd name="connsiteY1141" fmla="*/ 3224133 h 5612320"/>
              <a:gd name="connsiteX1142" fmla="*/ 4609158 w 5417651"/>
              <a:gd name="connsiteY1142" fmla="*/ 3219091 h 5612320"/>
              <a:gd name="connsiteX1143" fmla="*/ 4617320 w 5417651"/>
              <a:gd name="connsiteY1143" fmla="*/ 3209008 h 5612320"/>
              <a:gd name="connsiteX1144" fmla="*/ 4625723 w 5417651"/>
              <a:gd name="connsiteY1144" fmla="*/ 3198445 h 5612320"/>
              <a:gd name="connsiteX1145" fmla="*/ 4640848 w 5417651"/>
              <a:gd name="connsiteY1145" fmla="*/ 3178758 h 5612320"/>
              <a:gd name="connsiteX1146" fmla="*/ 4655492 w 5417651"/>
              <a:gd name="connsiteY1146" fmla="*/ 3159312 h 5612320"/>
              <a:gd name="connsiteX1147" fmla="*/ 4670137 w 5417651"/>
              <a:gd name="connsiteY1147" fmla="*/ 3139386 h 5612320"/>
              <a:gd name="connsiteX1148" fmla="*/ 4683821 w 5417651"/>
              <a:gd name="connsiteY1148" fmla="*/ 3119940 h 5612320"/>
              <a:gd name="connsiteX1149" fmla="*/ 4690784 w 5417651"/>
              <a:gd name="connsiteY1149" fmla="*/ 3110097 h 5612320"/>
              <a:gd name="connsiteX1150" fmla="*/ 4697266 w 5417651"/>
              <a:gd name="connsiteY1150" fmla="*/ 3100013 h 5612320"/>
              <a:gd name="connsiteX1151" fmla="*/ 4703988 w 5417651"/>
              <a:gd name="connsiteY1151" fmla="*/ 3089930 h 5612320"/>
              <a:gd name="connsiteX1152" fmla="*/ 4710230 w 5417651"/>
              <a:gd name="connsiteY1152" fmla="*/ 3080087 h 5612320"/>
              <a:gd name="connsiteX1153" fmla="*/ 4716472 w 5417651"/>
              <a:gd name="connsiteY1153" fmla="*/ 3070004 h 5612320"/>
              <a:gd name="connsiteX1154" fmla="*/ 4722714 w 5417651"/>
              <a:gd name="connsiteY1154" fmla="*/ 3059681 h 5612320"/>
              <a:gd name="connsiteX1155" fmla="*/ 4728715 w 5417651"/>
              <a:gd name="connsiteY1155" fmla="*/ 3049597 h 5612320"/>
              <a:gd name="connsiteX1156" fmla="*/ 4734477 w 5417651"/>
              <a:gd name="connsiteY1156" fmla="*/ 3039034 h 5612320"/>
              <a:gd name="connsiteX1157" fmla="*/ 4739999 w 5417651"/>
              <a:gd name="connsiteY1157" fmla="*/ 3028471 h 5612320"/>
              <a:gd name="connsiteX1158" fmla="*/ 4745520 w 5417651"/>
              <a:gd name="connsiteY1158" fmla="*/ 3017907 h 5612320"/>
              <a:gd name="connsiteX1159" fmla="*/ 4750562 w 5417651"/>
              <a:gd name="connsiteY1159" fmla="*/ 3007104 h 5612320"/>
              <a:gd name="connsiteX1160" fmla="*/ 4755844 w 5417651"/>
              <a:gd name="connsiteY1160" fmla="*/ 2996060 h 5612320"/>
              <a:gd name="connsiteX1161" fmla="*/ 4760646 w 5417651"/>
              <a:gd name="connsiteY1161" fmla="*/ 2985017 h 5612320"/>
              <a:gd name="connsiteX1162" fmla="*/ 4765206 w 5417651"/>
              <a:gd name="connsiteY1162" fmla="*/ 2973733 h 5612320"/>
              <a:gd name="connsiteX1163" fmla="*/ 4769768 w 5417651"/>
              <a:gd name="connsiteY1163" fmla="*/ 2962210 h 5612320"/>
              <a:gd name="connsiteX1164" fmla="*/ 4774090 w 5417651"/>
              <a:gd name="connsiteY1164" fmla="*/ 2950686 h 5612320"/>
              <a:gd name="connsiteX1165" fmla="*/ 4778170 w 5417651"/>
              <a:gd name="connsiteY1165" fmla="*/ 2938922 h 5612320"/>
              <a:gd name="connsiteX1166" fmla="*/ 4782012 w 5417651"/>
              <a:gd name="connsiteY1166" fmla="*/ 2926678 h 5612320"/>
              <a:gd name="connsiteX1167" fmla="*/ 4785613 w 5417651"/>
              <a:gd name="connsiteY1167" fmla="*/ 2914435 h 5612320"/>
              <a:gd name="connsiteX1168" fmla="*/ 4788734 w 5417651"/>
              <a:gd name="connsiteY1168" fmla="*/ 2901710 h 5612320"/>
              <a:gd name="connsiteX1169" fmla="*/ 4792095 w 5417651"/>
              <a:gd name="connsiteY1169" fmla="*/ 2889227 h 5612320"/>
              <a:gd name="connsiteX1170" fmla="*/ 4794976 w 5417651"/>
              <a:gd name="connsiteY1170" fmla="*/ 2876022 h 5612320"/>
              <a:gd name="connsiteX1171" fmla="*/ 4797617 w 5417651"/>
              <a:gd name="connsiteY1171" fmla="*/ 2862818 h 5612320"/>
              <a:gd name="connsiteX1172" fmla="*/ 4800018 w 5417651"/>
              <a:gd name="connsiteY1172" fmla="*/ 2849134 h 5612320"/>
              <a:gd name="connsiteX1173" fmla="*/ 4800978 w 5417651"/>
              <a:gd name="connsiteY1173" fmla="*/ 2843132 h 5612320"/>
              <a:gd name="connsiteX1174" fmla="*/ 4801458 w 5417651"/>
              <a:gd name="connsiteY1174" fmla="*/ 2836890 h 5612320"/>
              <a:gd name="connsiteX1175" fmla="*/ 4801458 w 5417651"/>
              <a:gd name="connsiteY1175" fmla="*/ 2830168 h 5612320"/>
              <a:gd name="connsiteX1176" fmla="*/ 4801218 w 5417651"/>
              <a:gd name="connsiteY1176" fmla="*/ 2823206 h 5612320"/>
              <a:gd name="connsiteX1177" fmla="*/ 4800738 w 5417651"/>
              <a:gd name="connsiteY1177" fmla="*/ 2816003 h 5612320"/>
              <a:gd name="connsiteX1178" fmla="*/ 4800018 w 5417651"/>
              <a:gd name="connsiteY1178" fmla="*/ 2808561 h 5612320"/>
              <a:gd name="connsiteX1179" fmla="*/ 4799058 w 5417651"/>
              <a:gd name="connsiteY1179" fmla="*/ 2800878 h 5612320"/>
              <a:gd name="connsiteX1180" fmla="*/ 4797617 w 5417651"/>
              <a:gd name="connsiteY1180" fmla="*/ 2793196 h 5612320"/>
              <a:gd name="connsiteX1181" fmla="*/ 4796176 w 5417651"/>
              <a:gd name="connsiteY1181" fmla="*/ 2785273 h 5612320"/>
              <a:gd name="connsiteX1182" fmla="*/ 4794256 w 5417651"/>
              <a:gd name="connsiteY1182" fmla="*/ 2777111 h 5612320"/>
              <a:gd name="connsiteX1183" fmla="*/ 4792335 w 5417651"/>
              <a:gd name="connsiteY1183" fmla="*/ 2768708 h 5612320"/>
              <a:gd name="connsiteX1184" fmla="*/ 4790414 w 5417651"/>
              <a:gd name="connsiteY1184" fmla="*/ 2760546 h 5612320"/>
              <a:gd name="connsiteX1185" fmla="*/ 4785613 w 5417651"/>
              <a:gd name="connsiteY1185" fmla="*/ 2743740 h 5612320"/>
              <a:gd name="connsiteX1186" fmla="*/ 4780332 w 5417651"/>
              <a:gd name="connsiteY1186" fmla="*/ 2726935 h 5612320"/>
              <a:gd name="connsiteX1187" fmla="*/ 4774570 w 5417651"/>
              <a:gd name="connsiteY1187" fmla="*/ 2710610 h 5612320"/>
              <a:gd name="connsiteX1188" fmla="*/ 4768808 w 5417651"/>
              <a:gd name="connsiteY1188" fmla="*/ 2694285 h 5612320"/>
              <a:gd name="connsiteX1189" fmla="*/ 4762566 w 5417651"/>
              <a:gd name="connsiteY1189" fmla="*/ 2678680 h 5612320"/>
              <a:gd name="connsiteX1190" fmla="*/ 4756324 w 5417651"/>
              <a:gd name="connsiteY1190" fmla="*/ 2664035 h 5612320"/>
              <a:gd name="connsiteX1191" fmla="*/ 4750322 w 5417651"/>
              <a:gd name="connsiteY1191" fmla="*/ 2650351 h 5612320"/>
              <a:gd name="connsiteX1192" fmla="*/ 4744320 w 5417651"/>
              <a:gd name="connsiteY1192" fmla="*/ 2638107 h 5612320"/>
              <a:gd name="connsiteX1193" fmla="*/ 4739038 w 5417651"/>
              <a:gd name="connsiteY1193" fmla="*/ 2626823 h 5612320"/>
              <a:gd name="connsiteX1194" fmla="*/ 4733997 w 5417651"/>
              <a:gd name="connsiteY1194" fmla="*/ 2617460 h 5612320"/>
              <a:gd name="connsiteX1195" fmla="*/ 4725834 w 5417651"/>
              <a:gd name="connsiteY1195" fmla="*/ 2603296 h 5612320"/>
              <a:gd name="connsiteX1196" fmla="*/ 4718152 w 5417651"/>
              <a:gd name="connsiteY1196" fmla="*/ 2589851 h 5612320"/>
              <a:gd name="connsiteX1197" fmla="*/ 4710710 w 5417651"/>
              <a:gd name="connsiteY1197" fmla="*/ 2577608 h 5612320"/>
              <a:gd name="connsiteX1198" fmla="*/ 4703748 w 5417651"/>
              <a:gd name="connsiteY1198" fmla="*/ 2566084 h 5612320"/>
              <a:gd name="connsiteX1199" fmla="*/ 4696785 w 5417651"/>
              <a:gd name="connsiteY1199" fmla="*/ 2555040 h 5612320"/>
              <a:gd name="connsiteX1200" fmla="*/ 4689823 w 5417651"/>
              <a:gd name="connsiteY1200" fmla="*/ 2544717 h 5612320"/>
              <a:gd name="connsiteX1201" fmla="*/ 4683101 w 5417651"/>
              <a:gd name="connsiteY1201" fmla="*/ 2534394 h 5612320"/>
              <a:gd name="connsiteX1202" fmla="*/ 4676139 w 5417651"/>
              <a:gd name="connsiteY1202" fmla="*/ 2524311 h 5612320"/>
              <a:gd name="connsiteX1203" fmla="*/ 4668937 w 5417651"/>
              <a:gd name="connsiteY1203" fmla="*/ 2514708 h 5612320"/>
              <a:gd name="connsiteX1204" fmla="*/ 4661734 w 5417651"/>
              <a:gd name="connsiteY1204" fmla="*/ 2504865 h 5612320"/>
              <a:gd name="connsiteX1205" fmla="*/ 4654292 w 5417651"/>
              <a:gd name="connsiteY1205" fmla="*/ 2494781 h 5612320"/>
              <a:gd name="connsiteX1206" fmla="*/ 4646370 w 5417651"/>
              <a:gd name="connsiteY1206" fmla="*/ 2484698 h 5612320"/>
              <a:gd name="connsiteX1207" fmla="*/ 4629324 w 5417651"/>
              <a:gd name="connsiteY1207" fmla="*/ 2463331 h 5612320"/>
              <a:gd name="connsiteX1208" fmla="*/ 4609878 w 5417651"/>
              <a:gd name="connsiteY1208" fmla="*/ 2439324 h 5612320"/>
              <a:gd name="connsiteX1209" fmla="*/ 4601716 w 5417651"/>
              <a:gd name="connsiteY1209" fmla="*/ 2429240 h 5612320"/>
              <a:gd name="connsiteX1210" fmla="*/ 4592593 w 5417651"/>
              <a:gd name="connsiteY1210" fmla="*/ 2418437 h 5612320"/>
              <a:gd name="connsiteX1211" fmla="*/ 4583230 w 5417651"/>
              <a:gd name="connsiteY1211" fmla="*/ 2407153 h 5612320"/>
              <a:gd name="connsiteX1212" fmla="*/ 4573387 w 5417651"/>
              <a:gd name="connsiteY1212" fmla="*/ 2395870 h 5612320"/>
              <a:gd name="connsiteX1213" fmla="*/ 4553220 w 5417651"/>
              <a:gd name="connsiteY1213" fmla="*/ 2372823 h 5612320"/>
              <a:gd name="connsiteX1214" fmla="*/ 4531614 w 5417651"/>
              <a:gd name="connsiteY1214" fmla="*/ 2349535 h 5612320"/>
              <a:gd name="connsiteX1215" fmla="*/ 4510247 w 5417651"/>
              <a:gd name="connsiteY1215" fmla="*/ 2326488 h 5612320"/>
              <a:gd name="connsiteX1216" fmla="*/ 4488880 w 5417651"/>
              <a:gd name="connsiteY1216" fmla="*/ 2304401 h 5612320"/>
              <a:gd name="connsiteX1217" fmla="*/ 4468234 w 5417651"/>
              <a:gd name="connsiteY1217" fmla="*/ 2283514 h 5612320"/>
              <a:gd name="connsiteX1218" fmla="*/ 4449028 w 5417651"/>
              <a:gd name="connsiteY1218" fmla="*/ 2264548 h 5612320"/>
              <a:gd name="connsiteX1219" fmla="*/ 4442306 w 5417651"/>
              <a:gd name="connsiteY1219" fmla="*/ 2258066 h 5612320"/>
              <a:gd name="connsiteX1220" fmla="*/ 4436064 w 5417651"/>
              <a:gd name="connsiteY1220" fmla="*/ 2250864 h 5612320"/>
              <a:gd name="connsiteX1221" fmla="*/ 4429822 w 5417651"/>
              <a:gd name="connsiteY1221" fmla="*/ 2243421 h 5612320"/>
              <a:gd name="connsiteX1222" fmla="*/ 4423100 w 5417651"/>
              <a:gd name="connsiteY1222" fmla="*/ 2235739 h 5612320"/>
              <a:gd name="connsiteX1223" fmla="*/ 4416378 w 5417651"/>
              <a:gd name="connsiteY1223" fmla="*/ 2228057 h 5612320"/>
              <a:gd name="connsiteX1224" fmla="*/ 4409416 w 5417651"/>
              <a:gd name="connsiteY1224" fmla="*/ 2220374 h 5612320"/>
              <a:gd name="connsiteX1225" fmla="*/ 4401974 w 5417651"/>
              <a:gd name="connsiteY1225" fmla="*/ 2212692 h 5612320"/>
              <a:gd name="connsiteX1226" fmla="*/ 4394291 w 5417651"/>
              <a:gd name="connsiteY1226" fmla="*/ 2205249 h 5612320"/>
              <a:gd name="connsiteX1227" fmla="*/ 3994326 w 5417651"/>
              <a:gd name="connsiteY1227" fmla="*/ 1853298 h 5612320"/>
              <a:gd name="connsiteX1228" fmla="*/ 3974400 w 5417651"/>
              <a:gd name="connsiteY1228" fmla="*/ 1837693 h 5612320"/>
              <a:gd name="connsiteX1229" fmla="*/ 3953754 w 5417651"/>
              <a:gd name="connsiteY1229" fmla="*/ 1821127 h 5612320"/>
              <a:gd name="connsiteX1230" fmla="*/ 3933107 w 5417651"/>
              <a:gd name="connsiteY1230" fmla="*/ 1804082 h 5612320"/>
              <a:gd name="connsiteX1231" fmla="*/ 3912461 w 5417651"/>
              <a:gd name="connsiteY1231" fmla="*/ 1787277 h 5612320"/>
              <a:gd name="connsiteX1232" fmla="*/ 3891574 w 5417651"/>
              <a:gd name="connsiteY1232" fmla="*/ 1770231 h 5612320"/>
              <a:gd name="connsiteX1233" fmla="*/ 3870448 w 5417651"/>
              <a:gd name="connsiteY1233" fmla="*/ 1753186 h 5612320"/>
              <a:gd name="connsiteX1234" fmla="*/ 3849321 w 5417651"/>
              <a:gd name="connsiteY1234" fmla="*/ 1736621 h 5612320"/>
              <a:gd name="connsiteX1235" fmla="*/ 3828435 w 5417651"/>
              <a:gd name="connsiteY1235" fmla="*/ 1720775 h 5612320"/>
              <a:gd name="connsiteX1236" fmla="*/ 3805868 w 5417651"/>
              <a:gd name="connsiteY1236" fmla="*/ 1704210 h 5612320"/>
              <a:gd name="connsiteX1237" fmla="*/ 3784021 w 5417651"/>
              <a:gd name="connsiteY1237" fmla="*/ 1687645 h 5612320"/>
              <a:gd name="connsiteX1238" fmla="*/ 3762654 w 5417651"/>
              <a:gd name="connsiteY1238" fmla="*/ 1671800 h 5612320"/>
              <a:gd name="connsiteX1239" fmla="*/ 3741288 w 5417651"/>
              <a:gd name="connsiteY1239" fmla="*/ 1655955 h 5612320"/>
              <a:gd name="connsiteX1240" fmla="*/ 3720401 w 5417651"/>
              <a:gd name="connsiteY1240" fmla="*/ 1640350 h 5612320"/>
              <a:gd name="connsiteX1241" fmla="*/ 3699514 w 5417651"/>
              <a:gd name="connsiteY1241" fmla="*/ 1624745 h 5612320"/>
              <a:gd name="connsiteX1242" fmla="*/ 3678868 w 5417651"/>
              <a:gd name="connsiteY1242" fmla="*/ 1609380 h 5612320"/>
              <a:gd name="connsiteX1243" fmla="*/ 3658222 w 5417651"/>
              <a:gd name="connsiteY1243" fmla="*/ 1594255 h 5612320"/>
              <a:gd name="connsiteX1244" fmla="*/ 3637335 w 5417651"/>
              <a:gd name="connsiteY1244" fmla="*/ 1578890 h 5612320"/>
              <a:gd name="connsiteX1245" fmla="*/ 3616208 w 5417651"/>
              <a:gd name="connsiteY1245" fmla="*/ 1563766 h 5612320"/>
              <a:gd name="connsiteX1246" fmla="*/ 3595082 w 5417651"/>
              <a:gd name="connsiteY1246" fmla="*/ 1548401 h 5612320"/>
              <a:gd name="connsiteX1247" fmla="*/ 3573235 w 5417651"/>
              <a:gd name="connsiteY1247" fmla="*/ 1533036 h 5612320"/>
              <a:gd name="connsiteX1248" fmla="*/ 3551388 w 5417651"/>
              <a:gd name="connsiteY1248" fmla="*/ 1517431 h 5612320"/>
              <a:gd name="connsiteX1249" fmla="*/ 3528581 w 5417651"/>
              <a:gd name="connsiteY1249" fmla="*/ 1501826 h 5612320"/>
              <a:gd name="connsiteX1250" fmla="*/ 3505294 w 5417651"/>
              <a:gd name="connsiteY1250" fmla="*/ 1485741 h 5612320"/>
              <a:gd name="connsiteX1251" fmla="*/ 3481526 w 5417651"/>
              <a:gd name="connsiteY1251" fmla="*/ 1469896 h 5612320"/>
              <a:gd name="connsiteX1252" fmla="*/ 3458960 w 5417651"/>
              <a:gd name="connsiteY1252" fmla="*/ 1454531 h 5612320"/>
              <a:gd name="connsiteX1253" fmla="*/ 3436152 w 5417651"/>
              <a:gd name="connsiteY1253" fmla="*/ 1439646 h 5612320"/>
              <a:gd name="connsiteX1254" fmla="*/ 3413345 w 5417651"/>
              <a:gd name="connsiteY1254" fmla="*/ 1425001 h 5612320"/>
              <a:gd name="connsiteX1255" fmla="*/ 3390538 w 5417651"/>
              <a:gd name="connsiteY1255" fmla="*/ 1410117 h 5612320"/>
              <a:gd name="connsiteX1256" fmla="*/ 3367491 w 5417651"/>
              <a:gd name="connsiteY1256" fmla="*/ 1395712 h 5612320"/>
              <a:gd name="connsiteX1257" fmla="*/ 3344444 w 5417651"/>
              <a:gd name="connsiteY1257" fmla="*/ 1381068 h 5612320"/>
              <a:gd name="connsiteX1258" fmla="*/ 3321156 w 5417651"/>
              <a:gd name="connsiteY1258" fmla="*/ 1366423 h 5612320"/>
              <a:gd name="connsiteX1259" fmla="*/ 3297629 w 5417651"/>
              <a:gd name="connsiteY1259" fmla="*/ 1351778 h 5612320"/>
              <a:gd name="connsiteX1260" fmla="*/ 3275302 w 5417651"/>
              <a:gd name="connsiteY1260" fmla="*/ 1337374 h 5612320"/>
              <a:gd name="connsiteX1261" fmla="*/ 3252255 w 5417651"/>
              <a:gd name="connsiteY1261" fmla="*/ 1323449 h 5612320"/>
              <a:gd name="connsiteX1262" fmla="*/ 3228968 w 5417651"/>
              <a:gd name="connsiteY1262" fmla="*/ 1309285 h 5612320"/>
              <a:gd name="connsiteX1263" fmla="*/ 3205680 w 5417651"/>
              <a:gd name="connsiteY1263" fmla="*/ 1295600 h 5612320"/>
              <a:gd name="connsiteX1264" fmla="*/ 3182153 w 5417651"/>
              <a:gd name="connsiteY1264" fmla="*/ 1281916 h 5612320"/>
              <a:gd name="connsiteX1265" fmla="*/ 3158386 w 5417651"/>
              <a:gd name="connsiteY1265" fmla="*/ 1268232 h 5612320"/>
              <a:gd name="connsiteX1266" fmla="*/ 3134618 w 5417651"/>
              <a:gd name="connsiteY1266" fmla="*/ 1254547 h 5612320"/>
              <a:gd name="connsiteX1267" fmla="*/ 3110371 w 5417651"/>
              <a:gd name="connsiteY1267" fmla="*/ 1240863 h 5612320"/>
              <a:gd name="connsiteX1268" fmla="*/ 3085883 w 5417651"/>
              <a:gd name="connsiteY1268" fmla="*/ 1227419 h 5612320"/>
              <a:gd name="connsiteX1269" fmla="*/ 3061396 w 5417651"/>
              <a:gd name="connsiteY1269" fmla="*/ 1213975 h 5612320"/>
              <a:gd name="connsiteX1270" fmla="*/ 3037148 w 5417651"/>
              <a:gd name="connsiteY1270" fmla="*/ 1200770 h 5612320"/>
              <a:gd name="connsiteX1271" fmla="*/ 3012420 w 5417651"/>
              <a:gd name="connsiteY1271" fmla="*/ 1187566 h 5612320"/>
              <a:gd name="connsiteX1272" fmla="*/ 2987692 w 5417651"/>
              <a:gd name="connsiteY1272" fmla="*/ 1174602 h 5612320"/>
              <a:gd name="connsiteX1273" fmla="*/ 2962485 w 5417651"/>
              <a:gd name="connsiteY1273" fmla="*/ 1161638 h 5612320"/>
              <a:gd name="connsiteX1274" fmla="*/ 2937517 w 5417651"/>
              <a:gd name="connsiteY1274" fmla="*/ 1148674 h 5612320"/>
              <a:gd name="connsiteX1275" fmla="*/ 2912549 w 5417651"/>
              <a:gd name="connsiteY1275" fmla="*/ 1135950 h 5612320"/>
              <a:gd name="connsiteX1276" fmla="*/ 2895264 w 5417651"/>
              <a:gd name="connsiteY1276" fmla="*/ 1127307 h 5612320"/>
              <a:gd name="connsiteX1277" fmla="*/ 2877258 w 5417651"/>
              <a:gd name="connsiteY1277" fmla="*/ 1118184 h 5612320"/>
              <a:gd name="connsiteX1278" fmla="*/ 2858772 w 5417651"/>
              <a:gd name="connsiteY1278" fmla="*/ 1109061 h 5612320"/>
              <a:gd name="connsiteX1279" fmla="*/ 2839806 w 5417651"/>
              <a:gd name="connsiteY1279" fmla="*/ 1099698 h 5612320"/>
              <a:gd name="connsiteX1280" fmla="*/ 2820360 w 5417651"/>
              <a:gd name="connsiteY1280" fmla="*/ 1090815 h 5612320"/>
              <a:gd name="connsiteX1281" fmla="*/ 2800434 w 5417651"/>
              <a:gd name="connsiteY1281" fmla="*/ 1081452 h 5612320"/>
              <a:gd name="connsiteX1282" fmla="*/ 2780748 w 5417651"/>
              <a:gd name="connsiteY1282" fmla="*/ 1072089 h 5612320"/>
              <a:gd name="connsiteX1283" fmla="*/ 2760582 w 5417651"/>
              <a:gd name="connsiteY1283" fmla="*/ 1062726 h 5612320"/>
              <a:gd name="connsiteX1284" fmla="*/ 2740656 w 5417651"/>
              <a:gd name="connsiteY1284" fmla="*/ 1053604 h 5612320"/>
              <a:gd name="connsiteX1285" fmla="*/ 2720249 w 5417651"/>
              <a:gd name="connsiteY1285" fmla="*/ 1044241 h 5612320"/>
              <a:gd name="connsiteX1286" fmla="*/ 2700323 w 5417651"/>
              <a:gd name="connsiteY1286" fmla="*/ 1035598 h 5612320"/>
              <a:gd name="connsiteX1287" fmla="*/ 2680397 w 5417651"/>
              <a:gd name="connsiteY1287" fmla="*/ 1026715 h 5612320"/>
              <a:gd name="connsiteX1288" fmla="*/ 2660950 w 5417651"/>
              <a:gd name="connsiteY1288" fmla="*/ 1018072 h 5612320"/>
              <a:gd name="connsiteX1289" fmla="*/ 2641745 w 5417651"/>
              <a:gd name="connsiteY1289" fmla="*/ 1009910 h 5612320"/>
              <a:gd name="connsiteX1290" fmla="*/ 2622779 w 5417651"/>
              <a:gd name="connsiteY1290" fmla="*/ 1001987 h 5612320"/>
              <a:gd name="connsiteX1291" fmla="*/ 2604293 w 5417651"/>
              <a:gd name="connsiteY1291" fmla="*/ 994305 h 5612320"/>
              <a:gd name="connsiteX1292" fmla="*/ 2592049 w 5417651"/>
              <a:gd name="connsiteY1292" fmla="*/ 989263 h 5612320"/>
              <a:gd name="connsiteX1293" fmla="*/ 2578845 w 5417651"/>
              <a:gd name="connsiteY1293" fmla="*/ 983261 h 5612320"/>
              <a:gd name="connsiteX1294" fmla="*/ 2565161 w 5417651"/>
              <a:gd name="connsiteY1294" fmla="*/ 977259 h 5612320"/>
              <a:gd name="connsiteX1295" fmla="*/ 2550756 w 5417651"/>
              <a:gd name="connsiteY1295" fmla="*/ 971017 h 5612320"/>
              <a:gd name="connsiteX1296" fmla="*/ 2536832 w 5417651"/>
              <a:gd name="connsiteY1296" fmla="*/ 964775 h 5612320"/>
              <a:gd name="connsiteX1297" fmla="*/ 2522908 w 5417651"/>
              <a:gd name="connsiteY1297" fmla="*/ 959013 h 5612320"/>
              <a:gd name="connsiteX1298" fmla="*/ 2516186 w 5417651"/>
              <a:gd name="connsiteY1298" fmla="*/ 956613 h 5612320"/>
              <a:gd name="connsiteX1299" fmla="*/ 2509704 w 5417651"/>
              <a:gd name="connsiteY1299" fmla="*/ 954452 h 5612320"/>
              <a:gd name="connsiteX1300" fmla="*/ 2503222 w 5417651"/>
              <a:gd name="connsiteY1300" fmla="*/ 952291 h 5612320"/>
              <a:gd name="connsiteX1301" fmla="*/ 2497460 w 5417651"/>
              <a:gd name="connsiteY1301" fmla="*/ 950611 h 5612320"/>
              <a:gd name="connsiteX1302" fmla="*/ 2490017 w 5417651"/>
              <a:gd name="connsiteY1302" fmla="*/ 946530 h 5612320"/>
              <a:gd name="connsiteX1303" fmla="*/ 2482095 w 5417651"/>
              <a:gd name="connsiteY1303" fmla="*/ 942448 h 5612320"/>
              <a:gd name="connsiteX1304" fmla="*/ 2473452 w 5417651"/>
              <a:gd name="connsiteY1304" fmla="*/ 938607 h 5612320"/>
              <a:gd name="connsiteX1305" fmla="*/ 2464329 w 5417651"/>
              <a:gd name="connsiteY1305" fmla="*/ 934766 h 5612320"/>
              <a:gd name="connsiteX1306" fmla="*/ 2454966 w 5417651"/>
              <a:gd name="connsiteY1306" fmla="*/ 931165 h 5612320"/>
              <a:gd name="connsiteX1307" fmla="*/ 2445604 w 5417651"/>
              <a:gd name="connsiteY1307" fmla="*/ 927563 h 5612320"/>
              <a:gd name="connsiteX1308" fmla="*/ 2436721 w 5417651"/>
              <a:gd name="connsiteY1308" fmla="*/ 923962 h 5612320"/>
              <a:gd name="connsiteX1309" fmla="*/ 2428558 w 5417651"/>
              <a:gd name="connsiteY1309" fmla="*/ 920601 h 5612320"/>
              <a:gd name="connsiteX1310" fmla="*/ 2378623 w 5417651"/>
              <a:gd name="connsiteY1310" fmla="*/ 899475 h 5612320"/>
              <a:gd name="connsiteX1311" fmla="*/ 2327727 w 5417651"/>
              <a:gd name="connsiteY1311" fmla="*/ 878348 h 5612320"/>
              <a:gd name="connsiteX1312" fmla="*/ 2276591 w 5417651"/>
              <a:gd name="connsiteY1312" fmla="*/ 857461 h 5612320"/>
              <a:gd name="connsiteX1313" fmla="*/ 2224975 w 5417651"/>
              <a:gd name="connsiteY1313" fmla="*/ 837055 h 5612320"/>
              <a:gd name="connsiteX1314" fmla="*/ 2199287 w 5417651"/>
              <a:gd name="connsiteY1314" fmla="*/ 826972 h 5612320"/>
              <a:gd name="connsiteX1315" fmla="*/ 2173118 w 5417651"/>
              <a:gd name="connsiteY1315" fmla="*/ 816888 h 5612320"/>
              <a:gd name="connsiteX1316" fmla="*/ 2146950 w 5417651"/>
              <a:gd name="connsiteY1316" fmla="*/ 806805 h 5612320"/>
              <a:gd name="connsiteX1317" fmla="*/ 2120542 w 5417651"/>
              <a:gd name="connsiteY1317" fmla="*/ 797202 h 5612320"/>
              <a:gd name="connsiteX1318" fmla="*/ 2094614 w 5417651"/>
              <a:gd name="connsiteY1318" fmla="*/ 787599 h 5612320"/>
              <a:gd name="connsiteX1319" fmla="*/ 2068206 w 5417651"/>
              <a:gd name="connsiteY1319" fmla="*/ 777996 h 5612320"/>
              <a:gd name="connsiteX1320" fmla="*/ 2041798 w 5417651"/>
              <a:gd name="connsiteY1320" fmla="*/ 768633 h 5612320"/>
              <a:gd name="connsiteX1321" fmla="*/ 2015389 w 5417651"/>
              <a:gd name="connsiteY1321" fmla="*/ 759750 h 5612320"/>
              <a:gd name="connsiteX1322" fmla="*/ 1988741 w 5417651"/>
              <a:gd name="connsiteY1322" fmla="*/ 750627 h 5612320"/>
              <a:gd name="connsiteX1323" fmla="*/ 1962093 w 5417651"/>
              <a:gd name="connsiteY1323" fmla="*/ 741745 h 5612320"/>
              <a:gd name="connsiteX1324" fmla="*/ 1935444 w 5417651"/>
              <a:gd name="connsiteY1324" fmla="*/ 733342 h 5612320"/>
              <a:gd name="connsiteX1325" fmla="*/ 1908796 w 5417651"/>
              <a:gd name="connsiteY1325" fmla="*/ 724699 h 5612320"/>
              <a:gd name="connsiteX1326" fmla="*/ 1882148 w 5417651"/>
              <a:gd name="connsiteY1326" fmla="*/ 716537 h 5612320"/>
              <a:gd name="connsiteX1327" fmla="*/ 1855500 w 5417651"/>
              <a:gd name="connsiteY1327" fmla="*/ 708614 h 5612320"/>
              <a:gd name="connsiteX1328" fmla="*/ 1828611 w 5417651"/>
              <a:gd name="connsiteY1328" fmla="*/ 700932 h 5612320"/>
              <a:gd name="connsiteX1329" fmla="*/ 1801963 w 5417651"/>
              <a:gd name="connsiteY1329" fmla="*/ 693489 h 5612320"/>
              <a:gd name="connsiteX1330" fmla="*/ 1775075 w 5417651"/>
              <a:gd name="connsiteY1330" fmla="*/ 686047 h 5612320"/>
              <a:gd name="connsiteX1331" fmla="*/ 1748426 w 5417651"/>
              <a:gd name="connsiteY1331" fmla="*/ 679085 h 5612320"/>
              <a:gd name="connsiteX1332" fmla="*/ 1721538 w 5417651"/>
              <a:gd name="connsiteY1332" fmla="*/ 672363 h 5612320"/>
              <a:gd name="connsiteX1333" fmla="*/ 1694890 w 5417651"/>
              <a:gd name="connsiteY1333" fmla="*/ 665880 h 5612320"/>
              <a:gd name="connsiteX1334" fmla="*/ 1668001 w 5417651"/>
              <a:gd name="connsiteY1334" fmla="*/ 659879 h 5612320"/>
              <a:gd name="connsiteX1335" fmla="*/ 1641113 w 5417651"/>
              <a:gd name="connsiteY1335" fmla="*/ 654117 h 5612320"/>
              <a:gd name="connsiteX1336" fmla="*/ 1614465 w 5417651"/>
              <a:gd name="connsiteY1336" fmla="*/ 648595 h 5612320"/>
              <a:gd name="connsiteX1337" fmla="*/ 1587336 w 5417651"/>
              <a:gd name="connsiteY1337" fmla="*/ 643313 h 5612320"/>
              <a:gd name="connsiteX1338" fmla="*/ 1574612 w 5417651"/>
              <a:gd name="connsiteY1338" fmla="*/ 640912 h 5612320"/>
              <a:gd name="connsiteX1339" fmla="*/ 1557327 w 5417651"/>
              <a:gd name="connsiteY1339" fmla="*/ 638272 h 5612320"/>
              <a:gd name="connsiteX1340" fmla="*/ 1536440 w 5417651"/>
              <a:gd name="connsiteY1340" fmla="*/ 635151 h 5612320"/>
              <a:gd name="connsiteX1341" fmla="*/ 1512433 w 5417651"/>
              <a:gd name="connsiteY1341" fmla="*/ 631790 h 5612320"/>
              <a:gd name="connsiteX1342" fmla="*/ 1486025 w 5417651"/>
              <a:gd name="connsiteY1342" fmla="*/ 628429 h 5612320"/>
              <a:gd name="connsiteX1343" fmla="*/ 1458176 w 5417651"/>
              <a:gd name="connsiteY1343" fmla="*/ 624827 h 5612320"/>
              <a:gd name="connsiteX1344" fmla="*/ 1428887 w 5417651"/>
              <a:gd name="connsiteY1344" fmla="*/ 621226 h 5612320"/>
              <a:gd name="connsiteX1345" fmla="*/ 1399357 w 5417651"/>
              <a:gd name="connsiteY1345" fmla="*/ 617865 h 5612320"/>
              <a:gd name="connsiteX1346" fmla="*/ 1369828 w 5417651"/>
              <a:gd name="connsiteY1346" fmla="*/ 614744 h 5612320"/>
              <a:gd name="connsiteX1347" fmla="*/ 1341259 w 5417651"/>
              <a:gd name="connsiteY1347" fmla="*/ 612343 h 5612320"/>
              <a:gd name="connsiteX1348" fmla="*/ 1313891 w 5417651"/>
              <a:gd name="connsiteY1348" fmla="*/ 610183 h 5612320"/>
              <a:gd name="connsiteX1349" fmla="*/ 1288683 w 5417651"/>
              <a:gd name="connsiteY1349" fmla="*/ 608742 h 5612320"/>
              <a:gd name="connsiteX1350" fmla="*/ 1276919 w 5417651"/>
              <a:gd name="connsiteY1350" fmla="*/ 608502 h 5612320"/>
              <a:gd name="connsiteX1351" fmla="*/ 1266116 w 5417651"/>
              <a:gd name="connsiteY1351" fmla="*/ 608262 h 5612320"/>
              <a:gd name="connsiteX1352" fmla="*/ 891346 w 5417651"/>
              <a:gd name="connsiteY1352" fmla="*/ 0 h 5612320"/>
              <a:gd name="connsiteX1353" fmla="*/ 903913 w 5417651"/>
              <a:gd name="connsiteY1353" fmla="*/ 0 h 5612320"/>
              <a:gd name="connsiteX1354" fmla="*/ 917706 w 5417651"/>
              <a:gd name="connsiteY1354" fmla="*/ 307 h 5612320"/>
              <a:gd name="connsiteX1355" fmla="*/ 932725 w 5417651"/>
              <a:gd name="connsiteY1355" fmla="*/ 613 h 5612320"/>
              <a:gd name="connsiteX1356" fmla="*/ 964909 w 5417651"/>
              <a:gd name="connsiteY1356" fmla="*/ 2452 h 5612320"/>
              <a:gd name="connsiteX1357" fmla="*/ 999852 w 5417651"/>
              <a:gd name="connsiteY1357" fmla="*/ 5211 h 5612320"/>
              <a:gd name="connsiteX1358" fmla="*/ 1036327 w 5417651"/>
              <a:gd name="connsiteY1358" fmla="*/ 8276 h 5612320"/>
              <a:gd name="connsiteX1359" fmla="*/ 1074028 w 5417651"/>
              <a:gd name="connsiteY1359" fmla="*/ 12261 h 5612320"/>
              <a:gd name="connsiteX1360" fmla="*/ 1111730 w 5417651"/>
              <a:gd name="connsiteY1360" fmla="*/ 16552 h 5612320"/>
              <a:gd name="connsiteX1361" fmla="*/ 1149125 w 5417651"/>
              <a:gd name="connsiteY1361" fmla="*/ 21150 h 5612320"/>
              <a:gd name="connsiteX1362" fmla="*/ 1184680 w 5417651"/>
              <a:gd name="connsiteY1362" fmla="*/ 25748 h 5612320"/>
              <a:gd name="connsiteX1363" fmla="*/ 1218397 w 5417651"/>
              <a:gd name="connsiteY1363" fmla="*/ 30039 h 5612320"/>
              <a:gd name="connsiteX1364" fmla="*/ 1249048 w 5417651"/>
              <a:gd name="connsiteY1364" fmla="*/ 34330 h 5612320"/>
              <a:gd name="connsiteX1365" fmla="*/ 1275715 w 5417651"/>
              <a:gd name="connsiteY1365" fmla="*/ 38315 h 5612320"/>
              <a:gd name="connsiteX1366" fmla="*/ 1297784 w 5417651"/>
              <a:gd name="connsiteY1366" fmla="*/ 41686 h 5612320"/>
              <a:gd name="connsiteX1367" fmla="*/ 1314030 w 5417651"/>
              <a:gd name="connsiteY1367" fmla="*/ 44752 h 5612320"/>
              <a:gd name="connsiteX1368" fmla="*/ 1348666 w 5417651"/>
              <a:gd name="connsiteY1368" fmla="*/ 51495 h 5612320"/>
              <a:gd name="connsiteX1369" fmla="*/ 1382689 w 5417651"/>
              <a:gd name="connsiteY1369" fmla="*/ 58545 h 5612320"/>
              <a:gd name="connsiteX1370" fmla="*/ 1417019 w 5417651"/>
              <a:gd name="connsiteY1370" fmla="*/ 65901 h 5612320"/>
              <a:gd name="connsiteX1371" fmla="*/ 1451348 w 5417651"/>
              <a:gd name="connsiteY1371" fmla="*/ 73564 h 5612320"/>
              <a:gd name="connsiteX1372" fmla="*/ 1485371 w 5417651"/>
              <a:gd name="connsiteY1372" fmla="*/ 81840 h 5612320"/>
              <a:gd name="connsiteX1373" fmla="*/ 1519701 w 5417651"/>
              <a:gd name="connsiteY1373" fmla="*/ 90423 h 5612320"/>
              <a:gd name="connsiteX1374" fmla="*/ 1553724 w 5417651"/>
              <a:gd name="connsiteY1374" fmla="*/ 99311 h 5612320"/>
              <a:gd name="connsiteX1375" fmla="*/ 1588054 w 5417651"/>
              <a:gd name="connsiteY1375" fmla="*/ 108814 h 5612320"/>
              <a:gd name="connsiteX1376" fmla="*/ 1622077 w 5417651"/>
              <a:gd name="connsiteY1376" fmla="*/ 118316 h 5612320"/>
              <a:gd name="connsiteX1377" fmla="*/ 1656407 w 5417651"/>
              <a:gd name="connsiteY1377" fmla="*/ 128124 h 5612320"/>
              <a:gd name="connsiteX1378" fmla="*/ 1690430 w 5417651"/>
              <a:gd name="connsiteY1378" fmla="*/ 138239 h 5612320"/>
              <a:gd name="connsiteX1379" fmla="*/ 1724453 w 5417651"/>
              <a:gd name="connsiteY1379" fmla="*/ 148661 h 5612320"/>
              <a:gd name="connsiteX1380" fmla="*/ 1758476 w 5417651"/>
              <a:gd name="connsiteY1380" fmla="*/ 159695 h 5612320"/>
              <a:gd name="connsiteX1381" fmla="*/ 1792499 w 5417651"/>
              <a:gd name="connsiteY1381" fmla="*/ 170423 h 5612320"/>
              <a:gd name="connsiteX1382" fmla="*/ 1826523 w 5417651"/>
              <a:gd name="connsiteY1382" fmla="*/ 181764 h 5612320"/>
              <a:gd name="connsiteX1383" fmla="*/ 1860546 w 5417651"/>
              <a:gd name="connsiteY1383" fmla="*/ 193412 h 5612320"/>
              <a:gd name="connsiteX1384" fmla="*/ 1894262 w 5417651"/>
              <a:gd name="connsiteY1384" fmla="*/ 204753 h 5612320"/>
              <a:gd name="connsiteX1385" fmla="*/ 1927979 w 5417651"/>
              <a:gd name="connsiteY1385" fmla="*/ 216707 h 5612320"/>
              <a:gd name="connsiteX1386" fmla="*/ 1961695 w 5417651"/>
              <a:gd name="connsiteY1386" fmla="*/ 228968 h 5612320"/>
              <a:gd name="connsiteX1387" fmla="*/ 1994799 w 5417651"/>
              <a:gd name="connsiteY1387" fmla="*/ 241229 h 5612320"/>
              <a:gd name="connsiteX1388" fmla="*/ 2028516 w 5417651"/>
              <a:gd name="connsiteY1388" fmla="*/ 253489 h 5612320"/>
              <a:gd name="connsiteX1389" fmla="*/ 2061926 w 5417651"/>
              <a:gd name="connsiteY1389" fmla="*/ 266363 h 5612320"/>
              <a:gd name="connsiteX1390" fmla="*/ 2095336 w 5417651"/>
              <a:gd name="connsiteY1390" fmla="*/ 279237 h 5612320"/>
              <a:gd name="connsiteX1391" fmla="*/ 2128133 w 5417651"/>
              <a:gd name="connsiteY1391" fmla="*/ 292110 h 5612320"/>
              <a:gd name="connsiteX1392" fmla="*/ 2194034 w 5417651"/>
              <a:gd name="connsiteY1392" fmla="*/ 318164 h 5612320"/>
              <a:gd name="connsiteX1393" fmla="*/ 2259322 w 5417651"/>
              <a:gd name="connsiteY1393" fmla="*/ 344831 h 5612320"/>
              <a:gd name="connsiteX1394" fmla="*/ 2324302 w 5417651"/>
              <a:gd name="connsiteY1394" fmla="*/ 371805 h 5612320"/>
              <a:gd name="connsiteX1395" fmla="*/ 2388058 w 5417651"/>
              <a:gd name="connsiteY1395" fmla="*/ 398778 h 5612320"/>
              <a:gd name="connsiteX1396" fmla="*/ 2398479 w 5417651"/>
              <a:gd name="connsiteY1396" fmla="*/ 403070 h 5612320"/>
              <a:gd name="connsiteX1397" fmla="*/ 2409820 w 5417651"/>
              <a:gd name="connsiteY1397" fmla="*/ 407667 h 5612320"/>
              <a:gd name="connsiteX1398" fmla="*/ 2421774 w 5417651"/>
              <a:gd name="connsiteY1398" fmla="*/ 412265 h 5612320"/>
              <a:gd name="connsiteX1399" fmla="*/ 2433728 w 5417651"/>
              <a:gd name="connsiteY1399" fmla="*/ 416863 h 5612320"/>
              <a:gd name="connsiteX1400" fmla="*/ 2445376 w 5417651"/>
              <a:gd name="connsiteY1400" fmla="*/ 421767 h 5612320"/>
              <a:gd name="connsiteX1401" fmla="*/ 2456410 w 5417651"/>
              <a:gd name="connsiteY1401" fmla="*/ 426671 h 5612320"/>
              <a:gd name="connsiteX1402" fmla="*/ 2466526 w 5417651"/>
              <a:gd name="connsiteY1402" fmla="*/ 431882 h 5612320"/>
              <a:gd name="connsiteX1403" fmla="*/ 2476028 w 5417651"/>
              <a:gd name="connsiteY1403" fmla="*/ 437093 h 5612320"/>
              <a:gd name="connsiteX1404" fmla="*/ 2483384 w 5417651"/>
              <a:gd name="connsiteY1404" fmla="*/ 439239 h 5612320"/>
              <a:gd name="connsiteX1405" fmla="*/ 2491660 w 5417651"/>
              <a:gd name="connsiteY1405" fmla="*/ 441997 h 5612320"/>
              <a:gd name="connsiteX1406" fmla="*/ 2499936 w 5417651"/>
              <a:gd name="connsiteY1406" fmla="*/ 444756 h 5612320"/>
              <a:gd name="connsiteX1407" fmla="*/ 2508518 w 5417651"/>
              <a:gd name="connsiteY1407" fmla="*/ 447821 h 5612320"/>
              <a:gd name="connsiteX1408" fmla="*/ 2526296 w 5417651"/>
              <a:gd name="connsiteY1408" fmla="*/ 455177 h 5612320"/>
              <a:gd name="connsiteX1409" fmla="*/ 2544074 w 5417651"/>
              <a:gd name="connsiteY1409" fmla="*/ 463147 h 5612320"/>
              <a:gd name="connsiteX1410" fmla="*/ 2562465 w 5417651"/>
              <a:gd name="connsiteY1410" fmla="*/ 471116 h 5612320"/>
              <a:gd name="connsiteX1411" fmla="*/ 2579936 w 5417651"/>
              <a:gd name="connsiteY1411" fmla="*/ 478779 h 5612320"/>
              <a:gd name="connsiteX1412" fmla="*/ 2596794 w 5417651"/>
              <a:gd name="connsiteY1412" fmla="*/ 486442 h 5612320"/>
              <a:gd name="connsiteX1413" fmla="*/ 2612426 w 5417651"/>
              <a:gd name="connsiteY1413" fmla="*/ 492879 h 5612320"/>
              <a:gd name="connsiteX1414" fmla="*/ 2636028 w 5417651"/>
              <a:gd name="connsiteY1414" fmla="*/ 502687 h 5612320"/>
              <a:gd name="connsiteX1415" fmla="*/ 2660243 w 5417651"/>
              <a:gd name="connsiteY1415" fmla="*/ 512802 h 5612320"/>
              <a:gd name="connsiteX1416" fmla="*/ 2684764 w 5417651"/>
              <a:gd name="connsiteY1416" fmla="*/ 523224 h 5612320"/>
              <a:gd name="connsiteX1417" fmla="*/ 2709592 w 5417651"/>
              <a:gd name="connsiteY1417" fmla="*/ 534259 h 5612320"/>
              <a:gd name="connsiteX1418" fmla="*/ 2735032 w 5417651"/>
              <a:gd name="connsiteY1418" fmla="*/ 545600 h 5612320"/>
              <a:gd name="connsiteX1419" fmla="*/ 2760473 w 5417651"/>
              <a:gd name="connsiteY1419" fmla="*/ 556634 h 5612320"/>
              <a:gd name="connsiteX1420" fmla="*/ 2786527 w 5417651"/>
              <a:gd name="connsiteY1420" fmla="*/ 568589 h 5612320"/>
              <a:gd name="connsiteX1421" fmla="*/ 2811968 w 5417651"/>
              <a:gd name="connsiteY1421" fmla="*/ 580236 h 5612320"/>
              <a:gd name="connsiteX1422" fmla="*/ 2837715 w 5417651"/>
              <a:gd name="connsiteY1422" fmla="*/ 592190 h 5612320"/>
              <a:gd name="connsiteX1423" fmla="*/ 2862849 w 5417651"/>
              <a:gd name="connsiteY1423" fmla="*/ 604144 h 5612320"/>
              <a:gd name="connsiteX1424" fmla="*/ 2888290 w 5417651"/>
              <a:gd name="connsiteY1424" fmla="*/ 616099 h 5612320"/>
              <a:gd name="connsiteX1425" fmla="*/ 2913118 w 5417651"/>
              <a:gd name="connsiteY1425" fmla="*/ 627440 h 5612320"/>
              <a:gd name="connsiteX1426" fmla="*/ 2937332 w 5417651"/>
              <a:gd name="connsiteY1426" fmla="*/ 639394 h 5612320"/>
              <a:gd name="connsiteX1427" fmla="*/ 2960934 w 5417651"/>
              <a:gd name="connsiteY1427" fmla="*/ 651042 h 5612320"/>
              <a:gd name="connsiteX1428" fmla="*/ 2983923 w 5417651"/>
              <a:gd name="connsiteY1428" fmla="*/ 662689 h 5612320"/>
              <a:gd name="connsiteX1429" fmla="*/ 3005992 w 5417651"/>
              <a:gd name="connsiteY1429" fmla="*/ 673724 h 5612320"/>
              <a:gd name="connsiteX1430" fmla="*/ 3037869 w 5417651"/>
              <a:gd name="connsiteY1430" fmla="*/ 689969 h 5612320"/>
              <a:gd name="connsiteX1431" fmla="*/ 3069747 w 5417651"/>
              <a:gd name="connsiteY1431" fmla="*/ 706521 h 5612320"/>
              <a:gd name="connsiteX1432" fmla="*/ 3101931 w 5417651"/>
              <a:gd name="connsiteY1432" fmla="*/ 723073 h 5612320"/>
              <a:gd name="connsiteX1433" fmla="*/ 3133502 w 5417651"/>
              <a:gd name="connsiteY1433" fmla="*/ 739625 h 5612320"/>
              <a:gd name="connsiteX1434" fmla="*/ 3165073 w 5417651"/>
              <a:gd name="connsiteY1434" fmla="*/ 756483 h 5612320"/>
              <a:gd name="connsiteX1435" fmla="*/ 3196031 w 5417651"/>
              <a:gd name="connsiteY1435" fmla="*/ 773342 h 5612320"/>
              <a:gd name="connsiteX1436" fmla="*/ 3227296 w 5417651"/>
              <a:gd name="connsiteY1436" fmla="*/ 790507 h 5612320"/>
              <a:gd name="connsiteX1437" fmla="*/ 3258560 w 5417651"/>
              <a:gd name="connsiteY1437" fmla="*/ 807672 h 5612320"/>
              <a:gd name="connsiteX1438" fmla="*/ 3289518 w 5417651"/>
              <a:gd name="connsiteY1438" fmla="*/ 825143 h 5612320"/>
              <a:gd name="connsiteX1439" fmla="*/ 3319863 w 5417651"/>
              <a:gd name="connsiteY1439" fmla="*/ 842614 h 5612320"/>
              <a:gd name="connsiteX1440" fmla="*/ 3350208 w 5417651"/>
              <a:gd name="connsiteY1440" fmla="*/ 860086 h 5612320"/>
              <a:gd name="connsiteX1441" fmla="*/ 3380246 w 5417651"/>
              <a:gd name="connsiteY1441" fmla="*/ 877557 h 5612320"/>
              <a:gd name="connsiteX1442" fmla="*/ 3409978 w 5417651"/>
              <a:gd name="connsiteY1442" fmla="*/ 895029 h 5612320"/>
              <a:gd name="connsiteX1443" fmla="*/ 3439710 w 5417651"/>
              <a:gd name="connsiteY1443" fmla="*/ 913113 h 5612320"/>
              <a:gd name="connsiteX1444" fmla="*/ 3469136 w 5417651"/>
              <a:gd name="connsiteY1444" fmla="*/ 930891 h 5612320"/>
              <a:gd name="connsiteX1445" fmla="*/ 3497642 w 5417651"/>
              <a:gd name="connsiteY1445" fmla="*/ 949282 h 5612320"/>
              <a:gd name="connsiteX1446" fmla="*/ 3527680 w 5417651"/>
              <a:gd name="connsiteY1446" fmla="*/ 967980 h 5612320"/>
              <a:gd name="connsiteX1447" fmla="*/ 3557412 w 5417651"/>
              <a:gd name="connsiteY1447" fmla="*/ 986677 h 5612320"/>
              <a:gd name="connsiteX1448" fmla="*/ 3586838 w 5417651"/>
              <a:gd name="connsiteY1448" fmla="*/ 1005375 h 5612320"/>
              <a:gd name="connsiteX1449" fmla="*/ 3616263 w 5417651"/>
              <a:gd name="connsiteY1449" fmla="*/ 1023766 h 5612320"/>
              <a:gd name="connsiteX1450" fmla="*/ 3645382 w 5417651"/>
              <a:gd name="connsiteY1450" fmla="*/ 1042770 h 5612320"/>
              <a:gd name="connsiteX1451" fmla="*/ 3674501 w 5417651"/>
              <a:gd name="connsiteY1451" fmla="*/ 1061467 h 5612320"/>
              <a:gd name="connsiteX1452" fmla="*/ 3703620 w 5417651"/>
              <a:gd name="connsiteY1452" fmla="*/ 1080471 h 5612320"/>
              <a:gd name="connsiteX1453" fmla="*/ 3732432 w 5417651"/>
              <a:gd name="connsiteY1453" fmla="*/ 1100088 h 5612320"/>
              <a:gd name="connsiteX1454" fmla="*/ 3762777 w 5417651"/>
              <a:gd name="connsiteY1454" fmla="*/ 1120319 h 5612320"/>
              <a:gd name="connsiteX1455" fmla="*/ 3792509 w 5417651"/>
              <a:gd name="connsiteY1455" fmla="*/ 1140855 h 5612320"/>
              <a:gd name="connsiteX1456" fmla="*/ 3821628 w 5417651"/>
              <a:gd name="connsiteY1456" fmla="*/ 1160779 h 5612320"/>
              <a:gd name="connsiteX1457" fmla="*/ 3849521 w 5417651"/>
              <a:gd name="connsiteY1457" fmla="*/ 1180702 h 5612320"/>
              <a:gd name="connsiteX1458" fmla="*/ 3877414 w 5417651"/>
              <a:gd name="connsiteY1458" fmla="*/ 1200319 h 5612320"/>
              <a:gd name="connsiteX1459" fmla="*/ 3904387 w 5417651"/>
              <a:gd name="connsiteY1459" fmla="*/ 1219936 h 5612320"/>
              <a:gd name="connsiteX1460" fmla="*/ 3931360 w 5417651"/>
              <a:gd name="connsiteY1460" fmla="*/ 1239247 h 5612320"/>
              <a:gd name="connsiteX1461" fmla="*/ 3958027 w 5417651"/>
              <a:gd name="connsiteY1461" fmla="*/ 1258864 h 5612320"/>
              <a:gd name="connsiteX1462" fmla="*/ 3984387 w 5417651"/>
              <a:gd name="connsiteY1462" fmla="*/ 1278175 h 5612320"/>
              <a:gd name="connsiteX1463" fmla="*/ 4010748 w 5417651"/>
              <a:gd name="connsiteY1463" fmla="*/ 1297792 h 5612320"/>
              <a:gd name="connsiteX1464" fmla="*/ 4037414 w 5417651"/>
              <a:gd name="connsiteY1464" fmla="*/ 1317715 h 5612320"/>
              <a:gd name="connsiteX1465" fmla="*/ 4064081 w 5417651"/>
              <a:gd name="connsiteY1465" fmla="*/ 1337639 h 5612320"/>
              <a:gd name="connsiteX1466" fmla="*/ 4091361 w 5417651"/>
              <a:gd name="connsiteY1466" fmla="*/ 1357869 h 5612320"/>
              <a:gd name="connsiteX1467" fmla="*/ 4118641 w 5417651"/>
              <a:gd name="connsiteY1467" fmla="*/ 1378099 h 5612320"/>
              <a:gd name="connsiteX1468" fmla="*/ 4146534 w 5417651"/>
              <a:gd name="connsiteY1468" fmla="*/ 1399249 h 5612320"/>
              <a:gd name="connsiteX1469" fmla="*/ 4175346 w 5417651"/>
              <a:gd name="connsiteY1469" fmla="*/ 1420398 h 5612320"/>
              <a:gd name="connsiteX1470" fmla="*/ 4202013 w 5417651"/>
              <a:gd name="connsiteY1470" fmla="*/ 1440628 h 5612320"/>
              <a:gd name="connsiteX1471" fmla="*/ 4228986 w 5417651"/>
              <a:gd name="connsiteY1471" fmla="*/ 1461778 h 5612320"/>
              <a:gd name="connsiteX1472" fmla="*/ 4255960 w 5417651"/>
              <a:gd name="connsiteY1472" fmla="*/ 1483541 h 5612320"/>
              <a:gd name="connsiteX1473" fmla="*/ 4282626 w 5417651"/>
              <a:gd name="connsiteY1473" fmla="*/ 1505303 h 5612320"/>
              <a:gd name="connsiteX1474" fmla="*/ 4308986 w 5417651"/>
              <a:gd name="connsiteY1474" fmla="*/ 1526760 h 5612320"/>
              <a:gd name="connsiteX1475" fmla="*/ 4335347 w 5417651"/>
              <a:gd name="connsiteY1475" fmla="*/ 1548522 h 5612320"/>
              <a:gd name="connsiteX1476" fmla="*/ 4361707 w 5417651"/>
              <a:gd name="connsiteY1476" fmla="*/ 1569672 h 5612320"/>
              <a:gd name="connsiteX1477" fmla="*/ 4387148 w 5417651"/>
              <a:gd name="connsiteY1477" fmla="*/ 1589596 h 5612320"/>
              <a:gd name="connsiteX1478" fmla="*/ 4897802 w 5417651"/>
              <a:gd name="connsiteY1478" fmla="*/ 2038949 h 5612320"/>
              <a:gd name="connsiteX1479" fmla="*/ 4907610 w 5417651"/>
              <a:gd name="connsiteY1479" fmla="*/ 2048451 h 5612320"/>
              <a:gd name="connsiteX1480" fmla="*/ 4917112 w 5417651"/>
              <a:gd name="connsiteY1480" fmla="*/ 2058260 h 5612320"/>
              <a:gd name="connsiteX1481" fmla="*/ 4926001 w 5417651"/>
              <a:gd name="connsiteY1481" fmla="*/ 2068068 h 5612320"/>
              <a:gd name="connsiteX1482" fmla="*/ 4934584 w 5417651"/>
              <a:gd name="connsiteY1482" fmla="*/ 2077877 h 5612320"/>
              <a:gd name="connsiteX1483" fmla="*/ 4943166 w 5417651"/>
              <a:gd name="connsiteY1483" fmla="*/ 2087685 h 5612320"/>
              <a:gd name="connsiteX1484" fmla="*/ 4951136 w 5417651"/>
              <a:gd name="connsiteY1484" fmla="*/ 2097187 h 5612320"/>
              <a:gd name="connsiteX1485" fmla="*/ 4959104 w 5417651"/>
              <a:gd name="connsiteY1485" fmla="*/ 2106383 h 5612320"/>
              <a:gd name="connsiteX1486" fmla="*/ 4967687 w 5417651"/>
              <a:gd name="connsiteY1486" fmla="*/ 2114659 h 5612320"/>
              <a:gd name="connsiteX1487" fmla="*/ 4992208 w 5417651"/>
              <a:gd name="connsiteY1487" fmla="*/ 2138873 h 5612320"/>
              <a:gd name="connsiteX1488" fmla="*/ 5018568 w 5417651"/>
              <a:gd name="connsiteY1488" fmla="*/ 2165540 h 5612320"/>
              <a:gd name="connsiteX1489" fmla="*/ 5045848 w 5417651"/>
              <a:gd name="connsiteY1489" fmla="*/ 2193740 h 5612320"/>
              <a:gd name="connsiteX1490" fmla="*/ 5073128 w 5417651"/>
              <a:gd name="connsiteY1490" fmla="*/ 2223165 h 5612320"/>
              <a:gd name="connsiteX1491" fmla="*/ 5100714 w 5417651"/>
              <a:gd name="connsiteY1491" fmla="*/ 2252898 h 5612320"/>
              <a:gd name="connsiteX1492" fmla="*/ 5126462 w 5417651"/>
              <a:gd name="connsiteY1492" fmla="*/ 2282323 h 5612320"/>
              <a:gd name="connsiteX1493" fmla="*/ 5139029 w 5417651"/>
              <a:gd name="connsiteY1493" fmla="*/ 2296729 h 5612320"/>
              <a:gd name="connsiteX1494" fmla="*/ 5150983 w 5417651"/>
              <a:gd name="connsiteY1494" fmla="*/ 2311136 h 5612320"/>
              <a:gd name="connsiteX1495" fmla="*/ 5162630 w 5417651"/>
              <a:gd name="connsiteY1495" fmla="*/ 2324929 h 5612320"/>
              <a:gd name="connsiteX1496" fmla="*/ 5173052 w 5417651"/>
              <a:gd name="connsiteY1496" fmla="*/ 2337803 h 5612320"/>
              <a:gd name="connsiteX1497" fmla="*/ 5197880 w 5417651"/>
              <a:gd name="connsiteY1497" fmla="*/ 2368454 h 5612320"/>
              <a:gd name="connsiteX1498" fmla="*/ 5219642 w 5417651"/>
              <a:gd name="connsiteY1498" fmla="*/ 2395734 h 5612320"/>
              <a:gd name="connsiteX1499" fmla="*/ 5229758 w 5417651"/>
              <a:gd name="connsiteY1499" fmla="*/ 2408608 h 5612320"/>
              <a:gd name="connsiteX1500" fmla="*/ 5239260 w 5417651"/>
              <a:gd name="connsiteY1500" fmla="*/ 2421482 h 5612320"/>
              <a:gd name="connsiteX1501" fmla="*/ 5248455 w 5417651"/>
              <a:gd name="connsiteY1501" fmla="*/ 2434049 h 5612320"/>
              <a:gd name="connsiteX1502" fmla="*/ 5257650 w 5417651"/>
              <a:gd name="connsiteY1502" fmla="*/ 2446310 h 5612320"/>
              <a:gd name="connsiteX1503" fmla="*/ 5266539 w 5417651"/>
              <a:gd name="connsiteY1503" fmla="*/ 2459183 h 5612320"/>
              <a:gd name="connsiteX1504" fmla="*/ 5275122 w 5417651"/>
              <a:gd name="connsiteY1504" fmla="*/ 2472363 h 5612320"/>
              <a:gd name="connsiteX1505" fmla="*/ 5284010 w 5417651"/>
              <a:gd name="connsiteY1505" fmla="*/ 2485544 h 5612320"/>
              <a:gd name="connsiteX1506" fmla="*/ 5292900 w 5417651"/>
              <a:gd name="connsiteY1506" fmla="*/ 2499643 h 5612320"/>
              <a:gd name="connsiteX1507" fmla="*/ 5301788 w 5417651"/>
              <a:gd name="connsiteY1507" fmla="*/ 2514356 h 5612320"/>
              <a:gd name="connsiteX1508" fmla="*/ 5311290 w 5417651"/>
              <a:gd name="connsiteY1508" fmla="*/ 2529989 h 5612320"/>
              <a:gd name="connsiteX1509" fmla="*/ 5321099 w 5417651"/>
              <a:gd name="connsiteY1509" fmla="*/ 2547154 h 5612320"/>
              <a:gd name="connsiteX1510" fmla="*/ 5331520 w 5417651"/>
              <a:gd name="connsiteY1510" fmla="*/ 2565238 h 5612320"/>
              <a:gd name="connsiteX1511" fmla="*/ 5337957 w 5417651"/>
              <a:gd name="connsiteY1511" fmla="*/ 2577192 h 5612320"/>
              <a:gd name="connsiteX1512" fmla="*/ 5344700 w 5417651"/>
              <a:gd name="connsiteY1512" fmla="*/ 2591598 h 5612320"/>
              <a:gd name="connsiteX1513" fmla="*/ 5352364 w 5417651"/>
              <a:gd name="connsiteY1513" fmla="*/ 2607231 h 5612320"/>
              <a:gd name="connsiteX1514" fmla="*/ 5360026 w 5417651"/>
              <a:gd name="connsiteY1514" fmla="*/ 2624702 h 5612320"/>
              <a:gd name="connsiteX1515" fmla="*/ 5367996 w 5417651"/>
              <a:gd name="connsiteY1515" fmla="*/ 2643400 h 5612320"/>
              <a:gd name="connsiteX1516" fmla="*/ 5375965 w 5417651"/>
              <a:gd name="connsiteY1516" fmla="*/ 2663323 h 5612320"/>
              <a:gd name="connsiteX1517" fmla="*/ 5383322 w 5417651"/>
              <a:gd name="connsiteY1517" fmla="*/ 2684166 h 5612320"/>
              <a:gd name="connsiteX1518" fmla="*/ 5390678 w 5417651"/>
              <a:gd name="connsiteY1518" fmla="*/ 2705010 h 5612320"/>
              <a:gd name="connsiteX1519" fmla="*/ 5397421 w 5417651"/>
              <a:gd name="connsiteY1519" fmla="*/ 2726466 h 5612320"/>
              <a:gd name="connsiteX1520" fmla="*/ 5403552 w 5417651"/>
              <a:gd name="connsiteY1520" fmla="*/ 2747922 h 5612320"/>
              <a:gd name="connsiteX1521" fmla="*/ 5406004 w 5417651"/>
              <a:gd name="connsiteY1521" fmla="*/ 2758344 h 5612320"/>
              <a:gd name="connsiteX1522" fmla="*/ 5408456 w 5417651"/>
              <a:gd name="connsiteY1522" fmla="*/ 2769072 h 5612320"/>
              <a:gd name="connsiteX1523" fmla="*/ 5410908 w 5417651"/>
              <a:gd name="connsiteY1523" fmla="*/ 2779493 h 5612320"/>
              <a:gd name="connsiteX1524" fmla="*/ 5412747 w 5417651"/>
              <a:gd name="connsiteY1524" fmla="*/ 2789608 h 5612320"/>
              <a:gd name="connsiteX1525" fmla="*/ 5414586 w 5417651"/>
              <a:gd name="connsiteY1525" fmla="*/ 2799417 h 5612320"/>
              <a:gd name="connsiteX1526" fmla="*/ 5415812 w 5417651"/>
              <a:gd name="connsiteY1526" fmla="*/ 2809225 h 5612320"/>
              <a:gd name="connsiteX1527" fmla="*/ 5416732 w 5417651"/>
              <a:gd name="connsiteY1527" fmla="*/ 2818727 h 5612320"/>
              <a:gd name="connsiteX1528" fmla="*/ 5417344 w 5417651"/>
              <a:gd name="connsiteY1528" fmla="*/ 2827923 h 5612320"/>
              <a:gd name="connsiteX1529" fmla="*/ 5417651 w 5417651"/>
              <a:gd name="connsiteY1529" fmla="*/ 2836812 h 5612320"/>
              <a:gd name="connsiteX1530" fmla="*/ 5417651 w 5417651"/>
              <a:gd name="connsiteY1530" fmla="*/ 2845394 h 5612320"/>
              <a:gd name="connsiteX1531" fmla="*/ 5417038 w 5417651"/>
              <a:gd name="connsiteY1531" fmla="*/ 2853364 h 5612320"/>
              <a:gd name="connsiteX1532" fmla="*/ 5415812 w 5417651"/>
              <a:gd name="connsiteY1532" fmla="*/ 2861027 h 5612320"/>
              <a:gd name="connsiteX1533" fmla="*/ 5412747 w 5417651"/>
              <a:gd name="connsiteY1533" fmla="*/ 2878498 h 5612320"/>
              <a:gd name="connsiteX1534" fmla="*/ 5409375 w 5417651"/>
              <a:gd name="connsiteY1534" fmla="*/ 2895356 h 5612320"/>
              <a:gd name="connsiteX1535" fmla="*/ 5405697 w 5417651"/>
              <a:gd name="connsiteY1535" fmla="*/ 2912215 h 5612320"/>
              <a:gd name="connsiteX1536" fmla="*/ 5401406 w 5417651"/>
              <a:gd name="connsiteY1536" fmla="*/ 2928154 h 5612320"/>
              <a:gd name="connsiteX1537" fmla="*/ 5397421 w 5417651"/>
              <a:gd name="connsiteY1537" fmla="*/ 2944399 h 5612320"/>
              <a:gd name="connsiteX1538" fmla="*/ 5392824 w 5417651"/>
              <a:gd name="connsiteY1538" fmla="*/ 2960031 h 5612320"/>
              <a:gd name="connsiteX1539" fmla="*/ 5387919 w 5417651"/>
              <a:gd name="connsiteY1539" fmla="*/ 2975664 h 5612320"/>
              <a:gd name="connsiteX1540" fmla="*/ 5382708 w 5417651"/>
              <a:gd name="connsiteY1540" fmla="*/ 2990683 h 5612320"/>
              <a:gd name="connsiteX1541" fmla="*/ 5377191 w 5417651"/>
              <a:gd name="connsiteY1541" fmla="*/ 3005396 h 5612320"/>
              <a:gd name="connsiteX1542" fmla="*/ 5371367 w 5417651"/>
              <a:gd name="connsiteY1542" fmla="*/ 3020109 h 5612320"/>
              <a:gd name="connsiteX1543" fmla="*/ 5365544 w 5417651"/>
              <a:gd name="connsiteY1543" fmla="*/ 3034515 h 5612320"/>
              <a:gd name="connsiteX1544" fmla="*/ 5359413 w 5417651"/>
              <a:gd name="connsiteY1544" fmla="*/ 3048615 h 5612320"/>
              <a:gd name="connsiteX1545" fmla="*/ 5352670 w 5417651"/>
              <a:gd name="connsiteY1545" fmla="*/ 3062715 h 5612320"/>
              <a:gd name="connsiteX1546" fmla="*/ 5346233 w 5417651"/>
              <a:gd name="connsiteY1546" fmla="*/ 3076508 h 5612320"/>
              <a:gd name="connsiteX1547" fmla="*/ 5339183 w 5417651"/>
              <a:gd name="connsiteY1547" fmla="*/ 3089995 h 5612320"/>
              <a:gd name="connsiteX1548" fmla="*/ 5332134 w 5417651"/>
              <a:gd name="connsiteY1548" fmla="*/ 3103481 h 5612320"/>
              <a:gd name="connsiteX1549" fmla="*/ 5324777 w 5417651"/>
              <a:gd name="connsiteY1549" fmla="*/ 3116968 h 5612320"/>
              <a:gd name="connsiteX1550" fmla="*/ 5317114 w 5417651"/>
              <a:gd name="connsiteY1550" fmla="*/ 3129842 h 5612320"/>
              <a:gd name="connsiteX1551" fmla="*/ 5309144 w 5417651"/>
              <a:gd name="connsiteY1551" fmla="*/ 3143022 h 5612320"/>
              <a:gd name="connsiteX1552" fmla="*/ 5301176 w 5417651"/>
              <a:gd name="connsiteY1552" fmla="*/ 3155896 h 5612320"/>
              <a:gd name="connsiteX1553" fmla="*/ 5293206 w 5417651"/>
              <a:gd name="connsiteY1553" fmla="*/ 3168463 h 5612320"/>
              <a:gd name="connsiteX1554" fmla="*/ 5284624 w 5417651"/>
              <a:gd name="connsiteY1554" fmla="*/ 3181337 h 5612320"/>
              <a:gd name="connsiteX1555" fmla="*/ 5276348 w 5417651"/>
              <a:gd name="connsiteY1555" fmla="*/ 3194210 h 5612320"/>
              <a:gd name="connsiteX1556" fmla="*/ 5267458 w 5417651"/>
              <a:gd name="connsiteY1556" fmla="*/ 3206777 h 5612320"/>
              <a:gd name="connsiteX1557" fmla="*/ 5249988 w 5417651"/>
              <a:gd name="connsiteY1557" fmla="*/ 3231605 h 5612320"/>
              <a:gd name="connsiteX1558" fmla="*/ 5231290 w 5417651"/>
              <a:gd name="connsiteY1558" fmla="*/ 3257046 h 5612320"/>
              <a:gd name="connsiteX1559" fmla="*/ 5212592 w 5417651"/>
              <a:gd name="connsiteY1559" fmla="*/ 3281874 h 5612320"/>
              <a:gd name="connsiteX1560" fmla="*/ 5193282 w 5417651"/>
              <a:gd name="connsiteY1560" fmla="*/ 3307008 h 5612320"/>
              <a:gd name="connsiteX1561" fmla="*/ 5182554 w 5417651"/>
              <a:gd name="connsiteY1561" fmla="*/ 3320495 h 5612320"/>
              <a:gd name="connsiteX1562" fmla="*/ 5172132 w 5417651"/>
              <a:gd name="connsiteY1562" fmla="*/ 3333369 h 5612320"/>
              <a:gd name="connsiteX1563" fmla="*/ 5166616 w 5417651"/>
              <a:gd name="connsiteY1563" fmla="*/ 3339806 h 5612320"/>
              <a:gd name="connsiteX1564" fmla="*/ 5160792 w 5417651"/>
              <a:gd name="connsiteY1564" fmla="*/ 3345629 h 5612320"/>
              <a:gd name="connsiteX1565" fmla="*/ 5154968 w 5417651"/>
              <a:gd name="connsiteY1565" fmla="*/ 3351760 h 5612320"/>
              <a:gd name="connsiteX1566" fmla="*/ 5148531 w 5417651"/>
              <a:gd name="connsiteY1566" fmla="*/ 3357277 h 5612320"/>
              <a:gd name="connsiteX1567" fmla="*/ 5145159 w 5417651"/>
              <a:gd name="connsiteY1567" fmla="*/ 3362181 h 5612320"/>
              <a:gd name="connsiteX1568" fmla="*/ 5137496 w 5417651"/>
              <a:gd name="connsiteY1568" fmla="*/ 3370764 h 5612320"/>
              <a:gd name="connsiteX1569" fmla="*/ 5126768 w 5417651"/>
              <a:gd name="connsiteY1569" fmla="*/ 3382718 h 5612320"/>
              <a:gd name="connsiteX1570" fmla="*/ 5112975 w 5417651"/>
              <a:gd name="connsiteY1570" fmla="*/ 3397431 h 5612320"/>
              <a:gd name="connsiteX1571" fmla="*/ 5097036 w 5417651"/>
              <a:gd name="connsiteY1571" fmla="*/ 3414596 h 5612320"/>
              <a:gd name="connsiteX1572" fmla="*/ 5079258 w 5417651"/>
              <a:gd name="connsiteY1572" fmla="*/ 3433600 h 5612320"/>
              <a:gd name="connsiteX1573" fmla="*/ 5059948 w 5417651"/>
              <a:gd name="connsiteY1573" fmla="*/ 3453830 h 5612320"/>
              <a:gd name="connsiteX1574" fmla="*/ 5040024 w 5417651"/>
              <a:gd name="connsiteY1574" fmla="*/ 3474366 h 5612320"/>
              <a:gd name="connsiteX1575" fmla="*/ 5019794 w 5417651"/>
              <a:gd name="connsiteY1575" fmla="*/ 3495210 h 5612320"/>
              <a:gd name="connsiteX1576" fmla="*/ 4999564 w 5417651"/>
              <a:gd name="connsiteY1576" fmla="*/ 3515746 h 5612320"/>
              <a:gd name="connsiteX1577" fmla="*/ 4980254 w 5417651"/>
              <a:gd name="connsiteY1577" fmla="*/ 3535670 h 5612320"/>
              <a:gd name="connsiteX1578" fmla="*/ 4962476 w 5417651"/>
              <a:gd name="connsiteY1578" fmla="*/ 3554061 h 5612320"/>
              <a:gd name="connsiteX1579" fmla="*/ 4945924 w 5417651"/>
              <a:gd name="connsiteY1579" fmla="*/ 3570613 h 5612320"/>
              <a:gd name="connsiteX1580" fmla="*/ 4931518 w 5417651"/>
              <a:gd name="connsiteY1580" fmla="*/ 3585019 h 5612320"/>
              <a:gd name="connsiteX1581" fmla="*/ 4920178 w 5417651"/>
              <a:gd name="connsiteY1581" fmla="*/ 3596360 h 5612320"/>
              <a:gd name="connsiteX1582" fmla="*/ 4911902 w 5417651"/>
              <a:gd name="connsiteY1582" fmla="*/ 3604023 h 5612320"/>
              <a:gd name="connsiteX1583" fmla="*/ 4901786 w 5417651"/>
              <a:gd name="connsiteY1583" fmla="*/ 3613832 h 5612320"/>
              <a:gd name="connsiteX1584" fmla="*/ 4891672 w 5417651"/>
              <a:gd name="connsiteY1584" fmla="*/ 3623947 h 5612320"/>
              <a:gd name="connsiteX1585" fmla="*/ 4881863 w 5417651"/>
              <a:gd name="connsiteY1585" fmla="*/ 3633142 h 5612320"/>
              <a:gd name="connsiteX1586" fmla="*/ 4872054 w 5417651"/>
              <a:gd name="connsiteY1586" fmla="*/ 3642644 h 5612320"/>
              <a:gd name="connsiteX1587" fmla="*/ 4862246 w 5417651"/>
              <a:gd name="connsiteY1587" fmla="*/ 3652146 h 5612320"/>
              <a:gd name="connsiteX1588" fmla="*/ 4852131 w 5417651"/>
              <a:gd name="connsiteY1588" fmla="*/ 3661955 h 5612320"/>
              <a:gd name="connsiteX1589" fmla="*/ 4842322 w 5417651"/>
              <a:gd name="connsiteY1589" fmla="*/ 3671763 h 5612320"/>
              <a:gd name="connsiteX1590" fmla="*/ 4832208 w 5417651"/>
              <a:gd name="connsiteY1590" fmla="*/ 3682185 h 5612320"/>
              <a:gd name="connsiteX1591" fmla="*/ 4767840 w 5417651"/>
              <a:gd name="connsiteY1591" fmla="*/ 3739503 h 5612320"/>
              <a:gd name="connsiteX1592" fmla="*/ 4761402 w 5417651"/>
              <a:gd name="connsiteY1592" fmla="*/ 3745634 h 5612320"/>
              <a:gd name="connsiteX1593" fmla="*/ 4757112 w 5417651"/>
              <a:gd name="connsiteY1593" fmla="*/ 3749618 h 5612320"/>
              <a:gd name="connsiteX1594" fmla="*/ 4753433 w 5417651"/>
              <a:gd name="connsiteY1594" fmla="*/ 3753297 h 5612320"/>
              <a:gd name="connsiteX1595" fmla="*/ 4746996 w 5417651"/>
              <a:gd name="connsiteY1595" fmla="*/ 3758201 h 5612320"/>
              <a:gd name="connsiteX1596" fmla="*/ 4735962 w 5417651"/>
              <a:gd name="connsiteY1596" fmla="*/ 3767396 h 5612320"/>
              <a:gd name="connsiteX1597" fmla="*/ 4721862 w 5417651"/>
              <a:gd name="connsiteY1597" fmla="*/ 3778737 h 5612320"/>
              <a:gd name="connsiteX1598" fmla="*/ 4706230 w 5417651"/>
              <a:gd name="connsiteY1598" fmla="*/ 3792224 h 5612320"/>
              <a:gd name="connsiteX1599" fmla="*/ 4689065 w 5417651"/>
              <a:gd name="connsiteY1599" fmla="*/ 3807244 h 5612320"/>
              <a:gd name="connsiteX1600" fmla="*/ 4670674 w 5417651"/>
              <a:gd name="connsiteY1600" fmla="*/ 3823795 h 5612320"/>
              <a:gd name="connsiteX1601" fmla="*/ 4651364 w 5417651"/>
              <a:gd name="connsiteY1601" fmla="*/ 3840654 h 5612320"/>
              <a:gd name="connsiteX1602" fmla="*/ 4631440 w 5417651"/>
              <a:gd name="connsiteY1602" fmla="*/ 3858125 h 5612320"/>
              <a:gd name="connsiteX1603" fmla="*/ 4611210 w 5417651"/>
              <a:gd name="connsiteY1603" fmla="*/ 3875903 h 5612320"/>
              <a:gd name="connsiteX1604" fmla="*/ 4591287 w 5417651"/>
              <a:gd name="connsiteY1604" fmla="*/ 3893068 h 5612320"/>
              <a:gd name="connsiteX1605" fmla="*/ 4572283 w 5417651"/>
              <a:gd name="connsiteY1605" fmla="*/ 3909927 h 5612320"/>
              <a:gd name="connsiteX1606" fmla="*/ 4553892 w 5417651"/>
              <a:gd name="connsiteY1606" fmla="*/ 3925559 h 5612320"/>
              <a:gd name="connsiteX1607" fmla="*/ 4537034 w 5417651"/>
              <a:gd name="connsiteY1607" fmla="*/ 3939965 h 5612320"/>
              <a:gd name="connsiteX1608" fmla="*/ 4521402 w 5417651"/>
              <a:gd name="connsiteY1608" fmla="*/ 3952532 h 5612320"/>
              <a:gd name="connsiteX1609" fmla="*/ 4508222 w 5417651"/>
              <a:gd name="connsiteY1609" fmla="*/ 3962647 h 5612320"/>
              <a:gd name="connsiteX1610" fmla="*/ 4502704 w 5417651"/>
              <a:gd name="connsiteY1610" fmla="*/ 3966939 h 5612320"/>
              <a:gd name="connsiteX1611" fmla="*/ 4497493 w 5417651"/>
              <a:gd name="connsiteY1611" fmla="*/ 3970617 h 5612320"/>
              <a:gd name="connsiteX1612" fmla="*/ 4492896 w 5417651"/>
              <a:gd name="connsiteY1612" fmla="*/ 3973376 h 5612320"/>
              <a:gd name="connsiteX1613" fmla="*/ 4488911 w 5417651"/>
              <a:gd name="connsiteY1613" fmla="*/ 3975521 h 5612320"/>
              <a:gd name="connsiteX1614" fmla="*/ 4485539 w 5417651"/>
              <a:gd name="connsiteY1614" fmla="*/ 3979199 h 5612320"/>
              <a:gd name="connsiteX1615" fmla="*/ 4479716 w 5417651"/>
              <a:gd name="connsiteY1615" fmla="*/ 3984717 h 5612320"/>
              <a:gd name="connsiteX1616" fmla="*/ 4472052 w 5417651"/>
              <a:gd name="connsiteY1616" fmla="*/ 3991460 h 5612320"/>
              <a:gd name="connsiteX1617" fmla="*/ 4462550 w 5417651"/>
              <a:gd name="connsiteY1617" fmla="*/ 3999429 h 5612320"/>
              <a:gd name="connsiteX1618" fmla="*/ 4438642 w 5417651"/>
              <a:gd name="connsiteY1618" fmla="*/ 4019047 h 5612320"/>
              <a:gd name="connsiteX1619" fmla="*/ 4409217 w 5417651"/>
              <a:gd name="connsiteY1619" fmla="*/ 4042955 h 5612320"/>
              <a:gd name="connsiteX1620" fmla="*/ 4375194 w 5417651"/>
              <a:gd name="connsiteY1620" fmla="*/ 4069928 h 5612320"/>
              <a:gd name="connsiteX1621" fmla="*/ 4338106 w 5417651"/>
              <a:gd name="connsiteY1621" fmla="*/ 4099354 h 5612320"/>
              <a:gd name="connsiteX1622" fmla="*/ 4298565 w 5417651"/>
              <a:gd name="connsiteY1622" fmla="*/ 4130312 h 5612320"/>
              <a:gd name="connsiteX1623" fmla="*/ 4257798 w 5417651"/>
              <a:gd name="connsiteY1623" fmla="*/ 4161883 h 5612320"/>
              <a:gd name="connsiteX1624" fmla="*/ 4217032 w 5417651"/>
              <a:gd name="connsiteY1624" fmla="*/ 4193148 h 5612320"/>
              <a:gd name="connsiteX1625" fmla="*/ 4177185 w 5417651"/>
              <a:gd name="connsiteY1625" fmla="*/ 4223493 h 5612320"/>
              <a:gd name="connsiteX1626" fmla="*/ 4139484 w 5417651"/>
              <a:gd name="connsiteY1626" fmla="*/ 4252306 h 5612320"/>
              <a:gd name="connsiteX1627" fmla="*/ 4104848 w 5417651"/>
              <a:gd name="connsiteY1627" fmla="*/ 4278360 h 5612320"/>
              <a:gd name="connsiteX1628" fmla="*/ 4074809 w 5417651"/>
              <a:gd name="connsiteY1628" fmla="*/ 4300429 h 5612320"/>
              <a:gd name="connsiteX1629" fmla="*/ 4049675 w 5417651"/>
              <a:gd name="connsiteY1629" fmla="*/ 4318207 h 5612320"/>
              <a:gd name="connsiteX1630" fmla="*/ 4039560 w 5417651"/>
              <a:gd name="connsiteY1630" fmla="*/ 4325563 h 5612320"/>
              <a:gd name="connsiteX1631" fmla="*/ 4031284 w 5417651"/>
              <a:gd name="connsiteY1631" fmla="*/ 4331387 h 5612320"/>
              <a:gd name="connsiteX1632" fmla="*/ 4024847 w 5417651"/>
              <a:gd name="connsiteY1632" fmla="*/ 4335065 h 5612320"/>
              <a:gd name="connsiteX1633" fmla="*/ 4020250 w 5417651"/>
              <a:gd name="connsiteY1633" fmla="*/ 4337824 h 5612320"/>
              <a:gd name="connsiteX1634" fmla="*/ 4010134 w 5417651"/>
              <a:gd name="connsiteY1634" fmla="*/ 4346100 h 5612320"/>
              <a:gd name="connsiteX1635" fmla="*/ 3994196 w 5417651"/>
              <a:gd name="connsiteY1635" fmla="*/ 4358054 h 5612320"/>
              <a:gd name="connsiteX1636" fmla="*/ 3973353 w 5417651"/>
              <a:gd name="connsiteY1636" fmla="*/ 4373073 h 5612320"/>
              <a:gd name="connsiteX1637" fmla="*/ 3948832 w 5417651"/>
              <a:gd name="connsiteY1637" fmla="*/ 4390545 h 5612320"/>
              <a:gd name="connsiteX1638" fmla="*/ 3920632 w 5417651"/>
              <a:gd name="connsiteY1638" fmla="*/ 4410162 h 5612320"/>
              <a:gd name="connsiteX1639" fmla="*/ 3890900 w 5417651"/>
              <a:gd name="connsiteY1639" fmla="*/ 4431312 h 5612320"/>
              <a:gd name="connsiteX1640" fmla="*/ 3859023 w 5417651"/>
              <a:gd name="connsiteY1640" fmla="*/ 4453074 h 5612320"/>
              <a:gd name="connsiteX1641" fmla="*/ 3826839 w 5417651"/>
              <a:gd name="connsiteY1641" fmla="*/ 4475143 h 5612320"/>
              <a:gd name="connsiteX1642" fmla="*/ 3794348 w 5417651"/>
              <a:gd name="connsiteY1642" fmla="*/ 4497213 h 5612320"/>
              <a:gd name="connsiteX1643" fmla="*/ 3762777 w 5417651"/>
              <a:gd name="connsiteY1643" fmla="*/ 4518362 h 5612320"/>
              <a:gd name="connsiteX1644" fmla="*/ 3733045 w 5417651"/>
              <a:gd name="connsiteY1644" fmla="*/ 4538286 h 5612320"/>
              <a:gd name="connsiteX1645" fmla="*/ 3705765 w 5417651"/>
              <a:gd name="connsiteY1645" fmla="*/ 4556064 h 5612320"/>
              <a:gd name="connsiteX1646" fmla="*/ 3681857 w 5417651"/>
              <a:gd name="connsiteY1646" fmla="*/ 4571083 h 5612320"/>
              <a:gd name="connsiteX1647" fmla="*/ 3661934 w 5417651"/>
              <a:gd name="connsiteY1647" fmla="*/ 4583650 h 5612320"/>
              <a:gd name="connsiteX1648" fmla="*/ 3653351 w 5417651"/>
              <a:gd name="connsiteY1648" fmla="*/ 4588555 h 5612320"/>
              <a:gd name="connsiteX1649" fmla="*/ 3646914 w 5417651"/>
              <a:gd name="connsiteY1649" fmla="*/ 4592233 h 5612320"/>
              <a:gd name="connsiteX1650" fmla="*/ 3641090 w 5417651"/>
              <a:gd name="connsiteY1650" fmla="*/ 4594991 h 5612320"/>
              <a:gd name="connsiteX1651" fmla="*/ 3637412 w 5417651"/>
              <a:gd name="connsiteY1651" fmla="*/ 4596831 h 5612320"/>
              <a:gd name="connsiteX1652" fmla="*/ 3634347 w 5417651"/>
              <a:gd name="connsiteY1652" fmla="*/ 4599896 h 5612320"/>
              <a:gd name="connsiteX1653" fmla="*/ 3628524 w 5417651"/>
              <a:gd name="connsiteY1653" fmla="*/ 4604187 h 5612320"/>
              <a:gd name="connsiteX1654" fmla="*/ 3620860 w 5417651"/>
              <a:gd name="connsiteY1654" fmla="*/ 4609398 h 5612320"/>
              <a:gd name="connsiteX1655" fmla="*/ 3611052 w 5417651"/>
              <a:gd name="connsiteY1655" fmla="*/ 4616141 h 5612320"/>
              <a:gd name="connsiteX1656" fmla="*/ 3586224 w 5417651"/>
              <a:gd name="connsiteY1656" fmla="*/ 4631773 h 5612320"/>
              <a:gd name="connsiteX1657" fmla="*/ 3554654 w 5417651"/>
              <a:gd name="connsiteY1657" fmla="*/ 4651697 h 5612320"/>
              <a:gd name="connsiteX1658" fmla="*/ 3517872 w 5417651"/>
              <a:gd name="connsiteY1658" fmla="*/ 4674073 h 5612320"/>
              <a:gd name="connsiteX1659" fmla="*/ 3477105 w 5417651"/>
              <a:gd name="connsiteY1659" fmla="*/ 4698288 h 5612320"/>
              <a:gd name="connsiteX1660" fmla="*/ 3433580 w 5417651"/>
              <a:gd name="connsiteY1660" fmla="*/ 4723728 h 5612320"/>
              <a:gd name="connsiteX1661" fmla="*/ 3387909 w 5417651"/>
              <a:gd name="connsiteY1661" fmla="*/ 4750395 h 5612320"/>
              <a:gd name="connsiteX1662" fmla="*/ 3341932 w 5417651"/>
              <a:gd name="connsiteY1662" fmla="*/ 4776756 h 5612320"/>
              <a:gd name="connsiteX1663" fmla="*/ 3296874 w 5417651"/>
              <a:gd name="connsiteY1663" fmla="*/ 4802810 h 5612320"/>
              <a:gd name="connsiteX1664" fmla="*/ 3253349 w 5417651"/>
              <a:gd name="connsiteY1664" fmla="*/ 4827025 h 5612320"/>
              <a:gd name="connsiteX1665" fmla="*/ 3212889 w 5417651"/>
              <a:gd name="connsiteY1665" fmla="*/ 4849400 h 5612320"/>
              <a:gd name="connsiteX1666" fmla="*/ 3176414 w 5417651"/>
              <a:gd name="connsiteY1666" fmla="*/ 4869324 h 5612320"/>
              <a:gd name="connsiteX1667" fmla="*/ 3145762 w 5417651"/>
              <a:gd name="connsiteY1667" fmla="*/ 4885569 h 5612320"/>
              <a:gd name="connsiteX1668" fmla="*/ 3132582 w 5417651"/>
              <a:gd name="connsiteY1668" fmla="*/ 4892619 h 5612320"/>
              <a:gd name="connsiteX1669" fmla="*/ 3121548 w 5417651"/>
              <a:gd name="connsiteY1669" fmla="*/ 4897830 h 5612320"/>
              <a:gd name="connsiteX1670" fmla="*/ 3112046 w 5417651"/>
              <a:gd name="connsiteY1670" fmla="*/ 4902428 h 5612320"/>
              <a:gd name="connsiteX1671" fmla="*/ 3104690 w 5417651"/>
              <a:gd name="connsiteY1671" fmla="*/ 4905493 h 5612320"/>
              <a:gd name="connsiteX1672" fmla="*/ 3093655 w 5417651"/>
              <a:gd name="connsiteY1672" fmla="*/ 4912236 h 5612320"/>
              <a:gd name="connsiteX1673" fmla="*/ 3082620 w 5417651"/>
              <a:gd name="connsiteY1673" fmla="*/ 4918980 h 5612320"/>
              <a:gd name="connsiteX1674" fmla="*/ 3070666 w 5417651"/>
              <a:gd name="connsiteY1674" fmla="*/ 4925416 h 5612320"/>
              <a:gd name="connsiteX1675" fmla="*/ 3058406 w 5417651"/>
              <a:gd name="connsiteY1675" fmla="*/ 4932160 h 5612320"/>
              <a:gd name="connsiteX1676" fmla="*/ 3032658 w 5417651"/>
              <a:gd name="connsiteY1676" fmla="*/ 4944727 h 5612320"/>
              <a:gd name="connsiteX1677" fmla="*/ 3005992 w 5417651"/>
              <a:gd name="connsiteY1677" fmla="*/ 4957294 h 5612320"/>
              <a:gd name="connsiteX1678" fmla="*/ 2979325 w 5417651"/>
              <a:gd name="connsiteY1678" fmla="*/ 4969861 h 5612320"/>
              <a:gd name="connsiteX1679" fmla="*/ 2952658 w 5417651"/>
              <a:gd name="connsiteY1679" fmla="*/ 4982122 h 5612320"/>
              <a:gd name="connsiteX1680" fmla="*/ 2927217 w 5417651"/>
              <a:gd name="connsiteY1680" fmla="*/ 4993770 h 5612320"/>
              <a:gd name="connsiteX1681" fmla="*/ 2903003 w 5417651"/>
              <a:gd name="connsiteY1681" fmla="*/ 5005724 h 5612320"/>
              <a:gd name="connsiteX1682" fmla="*/ 2890436 w 5417651"/>
              <a:gd name="connsiteY1682" fmla="*/ 5012161 h 5612320"/>
              <a:gd name="connsiteX1683" fmla="*/ 2877562 w 5417651"/>
              <a:gd name="connsiteY1683" fmla="*/ 5017984 h 5612320"/>
              <a:gd name="connsiteX1684" fmla="*/ 2864688 w 5417651"/>
              <a:gd name="connsiteY1684" fmla="*/ 5024115 h 5612320"/>
              <a:gd name="connsiteX1685" fmla="*/ 2851815 w 5417651"/>
              <a:gd name="connsiteY1685" fmla="*/ 5029632 h 5612320"/>
              <a:gd name="connsiteX1686" fmla="*/ 2839248 w 5417651"/>
              <a:gd name="connsiteY1686" fmla="*/ 5035762 h 5612320"/>
              <a:gd name="connsiteX1687" fmla="*/ 2826068 w 5417651"/>
              <a:gd name="connsiteY1687" fmla="*/ 5041280 h 5612320"/>
              <a:gd name="connsiteX1688" fmla="*/ 2813194 w 5417651"/>
              <a:gd name="connsiteY1688" fmla="*/ 5046797 h 5612320"/>
              <a:gd name="connsiteX1689" fmla="*/ 2800627 w 5417651"/>
              <a:gd name="connsiteY1689" fmla="*/ 5052927 h 5612320"/>
              <a:gd name="connsiteX1690" fmla="*/ 2789286 w 5417651"/>
              <a:gd name="connsiteY1690" fmla="*/ 5058138 h 5612320"/>
              <a:gd name="connsiteX1691" fmla="*/ 2776718 w 5417651"/>
              <a:gd name="connsiteY1691" fmla="*/ 5064268 h 5612320"/>
              <a:gd name="connsiteX1692" fmla="*/ 2762619 w 5417651"/>
              <a:gd name="connsiteY1692" fmla="*/ 5070705 h 5612320"/>
              <a:gd name="connsiteX1693" fmla="*/ 2747906 w 5417651"/>
              <a:gd name="connsiteY1693" fmla="*/ 5077449 h 5612320"/>
              <a:gd name="connsiteX1694" fmla="*/ 2733500 w 5417651"/>
              <a:gd name="connsiteY1694" fmla="*/ 5084192 h 5612320"/>
              <a:gd name="connsiteX1695" fmla="*/ 2719400 w 5417651"/>
              <a:gd name="connsiteY1695" fmla="*/ 5089709 h 5612320"/>
              <a:gd name="connsiteX1696" fmla="*/ 2706220 w 5417651"/>
              <a:gd name="connsiteY1696" fmla="*/ 5094614 h 5612320"/>
              <a:gd name="connsiteX1697" fmla="*/ 2694879 w 5417651"/>
              <a:gd name="connsiteY1697" fmla="*/ 5098292 h 5612320"/>
              <a:gd name="connsiteX1698" fmla="*/ 2680166 w 5417651"/>
              <a:gd name="connsiteY1698" fmla="*/ 5105955 h 5612320"/>
              <a:gd name="connsiteX1699" fmla="*/ 2663614 w 5417651"/>
              <a:gd name="connsiteY1699" fmla="*/ 5113311 h 5612320"/>
              <a:gd name="connsiteX1700" fmla="*/ 2646143 w 5417651"/>
              <a:gd name="connsiteY1700" fmla="*/ 5120974 h 5612320"/>
              <a:gd name="connsiteX1701" fmla="*/ 2628059 w 5417651"/>
              <a:gd name="connsiteY1701" fmla="*/ 5128330 h 5612320"/>
              <a:gd name="connsiteX1702" fmla="*/ 2609362 w 5417651"/>
              <a:gd name="connsiteY1702" fmla="*/ 5135687 h 5612320"/>
              <a:gd name="connsiteX1703" fmla="*/ 2591277 w 5417651"/>
              <a:gd name="connsiteY1703" fmla="*/ 5142737 h 5612320"/>
              <a:gd name="connsiteX1704" fmla="*/ 2573499 w 5417651"/>
              <a:gd name="connsiteY1704" fmla="*/ 5149174 h 5612320"/>
              <a:gd name="connsiteX1705" fmla="*/ 2557560 w 5417651"/>
              <a:gd name="connsiteY1705" fmla="*/ 5155917 h 5612320"/>
              <a:gd name="connsiteX1706" fmla="*/ 2542541 w 5417651"/>
              <a:gd name="connsiteY1706" fmla="*/ 5162047 h 5612320"/>
              <a:gd name="connsiteX1707" fmla="*/ 2522005 w 5417651"/>
              <a:gd name="connsiteY1707" fmla="*/ 5170017 h 5612320"/>
              <a:gd name="connsiteX1708" fmla="*/ 2497484 w 5417651"/>
              <a:gd name="connsiteY1708" fmla="*/ 5179825 h 5612320"/>
              <a:gd name="connsiteX1709" fmla="*/ 2469590 w 5417651"/>
              <a:gd name="connsiteY1709" fmla="*/ 5191473 h 5612320"/>
              <a:gd name="connsiteX1710" fmla="*/ 2438326 w 5417651"/>
              <a:gd name="connsiteY1710" fmla="*/ 5203734 h 5612320"/>
              <a:gd name="connsiteX1711" fmla="*/ 2404916 w 5417651"/>
              <a:gd name="connsiteY1711" fmla="*/ 5217220 h 5612320"/>
              <a:gd name="connsiteX1712" fmla="*/ 2370586 w 5417651"/>
              <a:gd name="connsiteY1712" fmla="*/ 5231014 h 5612320"/>
              <a:gd name="connsiteX1713" fmla="*/ 2335950 w 5417651"/>
              <a:gd name="connsiteY1713" fmla="*/ 5245113 h 5612320"/>
              <a:gd name="connsiteX1714" fmla="*/ 2301008 w 5417651"/>
              <a:gd name="connsiteY1714" fmla="*/ 5258600 h 5612320"/>
              <a:gd name="connsiteX1715" fmla="*/ 2267291 w 5417651"/>
              <a:gd name="connsiteY1715" fmla="*/ 5272087 h 5612320"/>
              <a:gd name="connsiteX1716" fmla="*/ 2235720 w 5417651"/>
              <a:gd name="connsiteY1716" fmla="*/ 5284347 h 5612320"/>
              <a:gd name="connsiteX1717" fmla="*/ 2206907 w 5417651"/>
              <a:gd name="connsiteY1717" fmla="*/ 5295689 h 5612320"/>
              <a:gd name="connsiteX1718" fmla="*/ 2181160 w 5417651"/>
              <a:gd name="connsiteY1718" fmla="*/ 5305191 h 5612320"/>
              <a:gd name="connsiteX1719" fmla="*/ 2159704 w 5417651"/>
              <a:gd name="connsiteY1719" fmla="*/ 5312853 h 5612320"/>
              <a:gd name="connsiteX1720" fmla="*/ 2143765 w 5417651"/>
              <a:gd name="connsiteY1720" fmla="*/ 5318371 h 5612320"/>
              <a:gd name="connsiteX1721" fmla="*/ 2133037 w 5417651"/>
              <a:gd name="connsiteY1721" fmla="*/ 5321436 h 5612320"/>
              <a:gd name="connsiteX1722" fmla="*/ 2128133 w 5417651"/>
              <a:gd name="connsiteY1722" fmla="*/ 5323888 h 5612320"/>
              <a:gd name="connsiteX1723" fmla="*/ 2120164 w 5417651"/>
              <a:gd name="connsiteY1723" fmla="*/ 5327873 h 5612320"/>
              <a:gd name="connsiteX1724" fmla="*/ 2109129 w 5417651"/>
              <a:gd name="connsiteY1724" fmla="*/ 5332777 h 5612320"/>
              <a:gd name="connsiteX1725" fmla="*/ 2095642 w 5417651"/>
              <a:gd name="connsiteY1725" fmla="*/ 5337988 h 5612320"/>
              <a:gd name="connsiteX1726" fmla="*/ 2062539 w 5417651"/>
              <a:gd name="connsiteY1726" fmla="*/ 5350555 h 5612320"/>
              <a:gd name="connsiteX1727" fmla="*/ 2025450 w 5417651"/>
              <a:gd name="connsiteY1727" fmla="*/ 5364348 h 5612320"/>
              <a:gd name="connsiteX1728" fmla="*/ 1987136 w 5417651"/>
              <a:gd name="connsiteY1728" fmla="*/ 5377528 h 5612320"/>
              <a:gd name="connsiteX1729" fmla="*/ 1951887 w 5417651"/>
              <a:gd name="connsiteY1729" fmla="*/ 5390402 h 5612320"/>
              <a:gd name="connsiteX1730" fmla="*/ 1922768 w 5417651"/>
              <a:gd name="connsiteY1730" fmla="*/ 5400517 h 5612320"/>
              <a:gd name="connsiteX1731" fmla="*/ 1903764 w 5417651"/>
              <a:gd name="connsiteY1731" fmla="*/ 5406648 h 5612320"/>
              <a:gd name="connsiteX1732" fmla="*/ 1856254 w 5417651"/>
              <a:gd name="connsiteY1732" fmla="*/ 5422586 h 5612320"/>
              <a:gd name="connsiteX1733" fmla="*/ 1809664 w 5417651"/>
              <a:gd name="connsiteY1733" fmla="*/ 5437912 h 5612320"/>
              <a:gd name="connsiteX1734" fmla="*/ 1763380 w 5417651"/>
              <a:gd name="connsiteY1734" fmla="*/ 5452625 h 5612320"/>
              <a:gd name="connsiteX1735" fmla="*/ 1717403 w 5417651"/>
              <a:gd name="connsiteY1735" fmla="*/ 5467031 h 5612320"/>
              <a:gd name="connsiteX1736" fmla="*/ 1672039 w 5417651"/>
              <a:gd name="connsiteY1736" fmla="*/ 5481131 h 5612320"/>
              <a:gd name="connsiteX1737" fmla="*/ 1626062 w 5417651"/>
              <a:gd name="connsiteY1737" fmla="*/ 5494924 h 5612320"/>
              <a:gd name="connsiteX1738" fmla="*/ 1580391 w 5417651"/>
              <a:gd name="connsiteY1738" fmla="*/ 5507798 h 5612320"/>
              <a:gd name="connsiteX1739" fmla="*/ 1534414 w 5417651"/>
              <a:gd name="connsiteY1739" fmla="*/ 5520059 h 5612320"/>
              <a:gd name="connsiteX1740" fmla="*/ 1511425 w 5417651"/>
              <a:gd name="connsiteY1740" fmla="*/ 5525883 h 5612320"/>
              <a:gd name="connsiteX1741" fmla="*/ 1488130 w 5417651"/>
              <a:gd name="connsiteY1741" fmla="*/ 5532013 h 5612320"/>
              <a:gd name="connsiteX1742" fmla="*/ 1464835 w 5417651"/>
              <a:gd name="connsiteY1742" fmla="*/ 5537530 h 5612320"/>
              <a:gd name="connsiteX1743" fmla="*/ 1441846 w 5417651"/>
              <a:gd name="connsiteY1743" fmla="*/ 5542741 h 5612320"/>
              <a:gd name="connsiteX1744" fmla="*/ 1418245 w 5417651"/>
              <a:gd name="connsiteY1744" fmla="*/ 5548258 h 5612320"/>
              <a:gd name="connsiteX1745" fmla="*/ 1394337 w 5417651"/>
              <a:gd name="connsiteY1745" fmla="*/ 5553469 h 5612320"/>
              <a:gd name="connsiteX1746" fmla="*/ 1371041 w 5417651"/>
              <a:gd name="connsiteY1746" fmla="*/ 5558373 h 5612320"/>
              <a:gd name="connsiteX1747" fmla="*/ 1347133 w 5417651"/>
              <a:gd name="connsiteY1747" fmla="*/ 5563278 h 5612320"/>
              <a:gd name="connsiteX1748" fmla="*/ 1322919 w 5417651"/>
              <a:gd name="connsiteY1748" fmla="*/ 5567875 h 5612320"/>
              <a:gd name="connsiteX1749" fmla="*/ 1298397 w 5417651"/>
              <a:gd name="connsiteY1749" fmla="*/ 5571860 h 5612320"/>
              <a:gd name="connsiteX1750" fmla="*/ 1274183 w 5417651"/>
              <a:gd name="connsiteY1750" fmla="*/ 5576151 h 5612320"/>
              <a:gd name="connsiteX1751" fmla="*/ 1249355 w 5417651"/>
              <a:gd name="connsiteY1751" fmla="*/ 5580443 h 5612320"/>
              <a:gd name="connsiteX1752" fmla="*/ 1224527 w 5417651"/>
              <a:gd name="connsiteY1752" fmla="*/ 5584121 h 5612320"/>
              <a:gd name="connsiteX1753" fmla="*/ 1199087 w 5417651"/>
              <a:gd name="connsiteY1753" fmla="*/ 5587799 h 5612320"/>
              <a:gd name="connsiteX1754" fmla="*/ 1173646 w 5417651"/>
              <a:gd name="connsiteY1754" fmla="*/ 5590864 h 5612320"/>
              <a:gd name="connsiteX1755" fmla="*/ 1147899 w 5417651"/>
              <a:gd name="connsiteY1755" fmla="*/ 5593929 h 5612320"/>
              <a:gd name="connsiteX1756" fmla="*/ 1129814 w 5417651"/>
              <a:gd name="connsiteY1756" fmla="*/ 5596075 h 5612320"/>
              <a:gd name="connsiteX1757" fmla="*/ 1111117 w 5417651"/>
              <a:gd name="connsiteY1757" fmla="*/ 5598220 h 5612320"/>
              <a:gd name="connsiteX1758" fmla="*/ 1092726 w 5417651"/>
              <a:gd name="connsiteY1758" fmla="*/ 5600366 h 5612320"/>
              <a:gd name="connsiteX1759" fmla="*/ 1074335 w 5417651"/>
              <a:gd name="connsiteY1759" fmla="*/ 5602205 h 5612320"/>
              <a:gd name="connsiteX1760" fmla="*/ 1055638 w 5417651"/>
              <a:gd name="connsiteY1760" fmla="*/ 5604044 h 5612320"/>
              <a:gd name="connsiteX1761" fmla="*/ 1037247 w 5417651"/>
              <a:gd name="connsiteY1761" fmla="*/ 5605270 h 5612320"/>
              <a:gd name="connsiteX1762" fmla="*/ 1018549 w 5417651"/>
              <a:gd name="connsiteY1762" fmla="*/ 5606803 h 5612320"/>
              <a:gd name="connsiteX1763" fmla="*/ 999852 w 5417651"/>
              <a:gd name="connsiteY1763" fmla="*/ 5608029 h 5612320"/>
              <a:gd name="connsiteX1764" fmla="*/ 980848 w 5417651"/>
              <a:gd name="connsiteY1764" fmla="*/ 5609255 h 5612320"/>
              <a:gd name="connsiteX1765" fmla="*/ 962457 w 5417651"/>
              <a:gd name="connsiteY1765" fmla="*/ 5610175 h 5612320"/>
              <a:gd name="connsiteX1766" fmla="*/ 943760 w 5417651"/>
              <a:gd name="connsiteY1766" fmla="*/ 5610788 h 5612320"/>
              <a:gd name="connsiteX1767" fmla="*/ 924756 w 5417651"/>
              <a:gd name="connsiteY1767" fmla="*/ 5611707 h 5612320"/>
              <a:gd name="connsiteX1768" fmla="*/ 906365 w 5417651"/>
              <a:gd name="connsiteY1768" fmla="*/ 5612014 h 5612320"/>
              <a:gd name="connsiteX1769" fmla="*/ 887667 w 5417651"/>
              <a:gd name="connsiteY1769" fmla="*/ 5612320 h 5612320"/>
              <a:gd name="connsiteX1770" fmla="*/ 868970 w 5417651"/>
              <a:gd name="connsiteY1770" fmla="*/ 5612320 h 5612320"/>
              <a:gd name="connsiteX1771" fmla="*/ 850886 w 5417651"/>
              <a:gd name="connsiteY1771" fmla="*/ 5612014 h 5612320"/>
              <a:gd name="connsiteX1772" fmla="*/ 841384 w 5417651"/>
              <a:gd name="connsiteY1772" fmla="*/ 5612014 h 5612320"/>
              <a:gd name="connsiteX1773" fmla="*/ 832495 w 5417651"/>
              <a:gd name="connsiteY1773" fmla="*/ 5611707 h 5612320"/>
              <a:gd name="connsiteX1774" fmla="*/ 823606 w 5417651"/>
              <a:gd name="connsiteY1774" fmla="*/ 5610788 h 5612320"/>
              <a:gd name="connsiteX1775" fmla="*/ 814717 w 5417651"/>
              <a:gd name="connsiteY1775" fmla="*/ 5610175 h 5612320"/>
              <a:gd name="connsiteX1776" fmla="*/ 806441 w 5417651"/>
              <a:gd name="connsiteY1776" fmla="*/ 5609255 h 5612320"/>
              <a:gd name="connsiteX1777" fmla="*/ 797859 w 5417651"/>
              <a:gd name="connsiteY1777" fmla="*/ 5608029 h 5612320"/>
              <a:gd name="connsiteX1778" fmla="*/ 789583 w 5417651"/>
              <a:gd name="connsiteY1778" fmla="*/ 5606803 h 5612320"/>
              <a:gd name="connsiteX1779" fmla="*/ 781307 w 5417651"/>
              <a:gd name="connsiteY1779" fmla="*/ 5605270 h 5612320"/>
              <a:gd name="connsiteX1780" fmla="*/ 765368 w 5417651"/>
              <a:gd name="connsiteY1780" fmla="*/ 5602205 h 5612320"/>
              <a:gd name="connsiteX1781" fmla="*/ 749736 w 5417651"/>
              <a:gd name="connsiteY1781" fmla="*/ 5598220 h 5612320"/>
              <a:gd name="connsiteX1782" fmla="*/ 734716 w 5417651"/>
              <a:gd name="connsiteY1782" fmla="*/ 5593623 h 5612320"/>
              <a:gd name="connsiteX1783" fmla="*/ 720004 w 5417651"/>
              <a:gd name="connsiteY1783" fmla="*/ 5588412 h 5612320"/>
              <a:gd name="connsiteX1784" fmla="*/ 705904 w 5417651"/>
              <a:gd name="connsiteY1784" fmla="*/ 5582895 h 5612320"/>
              <a:gd name="connsiteX1785" fmla="*/ 692417 w 5417651"/>
              <a:gd name="connsiteY1785" fmla="*/ 5576764 h 5612320"/>
              <a:gd name="connsiteX1786" fmla="*/ 678931 w 5417651"/>
              <a:gd name="connsiteY1786" fmla="*/ 5570634 h 5612320"/>
              <a:gd name="connsiteX1787" fmla="*/ 666057 w 5417651"/>
              <a:gd name="connsiteY1787" fmla="*/ 5563584 h 5612320"/>
              <a:gd name="connsiteX1788" fmla="*/ 653490 w 5417651"/>
              <a:gd name="connsiteY1788" fmla="*/ 5556228 h 5612320"/>
              <a:gd name="connsiteX1789" fmla="*/ 640923 w 5417651"/>
              <a:gd name="connsiteY1789" fmla="*/ 5548565 h 5612320"/>
              <a:gd name="connsiteX1790" fmla="*/ 628969 w 5417651"/>
              <a:gd name="connsiteY1790" fmla="*/ 5540289 h 5612320"/>
              <a:gd name="connsiteX1791" fmla="*/ 617015 w 5417651"/>
              <a:gd name="connsiteY1791" fmla="*/ 5532013 h 5612320"/>
              <a:gd name="connsiteX1792" fmla="*/ 606900 w 5417651"/>
              <a:gd name="connsiteY1792" fmla="*/ 5524350 h 5612320"/>
              <a:gd name="connsiteX1793" fmla="*/ 596785 w 5417651"/>
              <a:gd name="connsiteY1793" fmla="*/ 5516687 h 5612320"/>
              <a:gd name="connsiteX1794" fmla="*/ 587589 w 5417651"/>
              <a:gd name="connsiteY1794" fmla="*/ 5508105 h 5612320"/>
              <a:gd name="connsiteX1795" fmla="*/ 577781 w 5417651"/>
              <a:gd name="connsiteY1795" fmla="*/ 5499829 h 5612320"/>
              <a:gd name="connsiteX1796" fmla="*/ 568279 w 5417651"/>
              <a:gd name="connsiteY1796" fmla="*/ 5490940 h 5612320"/>
              <a:gd name="connsiteX1797" fmla="*/ 559083 w 5417651"/>
              <a:gd name="connsiteY1797" fmla="*/ 5481744 h 5612320"/>
              <a:gd name="connsiteX1798" fmla="*/ 549888 w 5417651"/>
              <a:gd name="connsiteY1798" fmla="*/ 5472242 h 5612320"/>
              <a:gd name="connsiteX1799" fmla="*/ 540693 w 5417651"/>
              <a:gd name="connsiteY1799" fmla="*/ 5462740 h 5612320"/>
              <a:gd name="connsiteX1800" fmla="*/ 532110 w 5417651"/>
              <a:gd name="connsiteY1800" fmla="*/ 5452625 h 5612320"/>
              <a:gd name="connsiteX1801" fmla="*/ 523221 w 5417651"/>
              <a:gd name="connsiteY1801" fmla="*/ 5442510 h 5612320"/>
              <a:gd name="connsiteX1802" fmla="*/ 514945 w 5417651"/>
              <a:gd name="connsiteY1802" fmla="*/ 5432088 h 5612320"/>
              <a:gd name="connsiteX1803" fmla="*/ 506363 w 5417651"/>
              <a:gd name="connsiteY1803" fmla="*/ 5421360 h 5612320"/>
              <a:gd name="connsiteX1804" fmla="*/ 498087 w 5417651"/>
              <a:gd name="connsiteY1804" fmla="*/ 5410326 h 5612320"/>
              <a:gd name="connsiteX1805" fmla="*/ 489811 w 5417651"/>
              <a:gd name="connsiteY1805" fmla="*/ 5398985 h 5612320"/>
              <a:gd name="connsiteX1806" fmla="*/ 481842 w 5417651"/>
              <a:gd name="connsiteY1806" fmla="*/ 5387337 h 5612320"/>
              <a:gd name="connsiteX1807" fmla="*/ 473872 w 5417651"/>
              <a:gd name="connsiteY1807" fmla="*/ 5375689 h 5612320"/>
              <a:gd name="connsiteX1808" fmla="*/ 466209 w 5417651"/>
              <a:gd name="connsiteY1808" fmla="*/ 5363735 h 5612320"/>
              <a:gd name="connsiteX1809" fmla="*/ 458547 w 5417651"/>
              <a:gd name="connsiteY1809" fmla="*/ 5351475 h 5612320"/>
              <a:gd name="connsiteX1810" fmla="*/ 450884 w 5417651"/>
              <a:gd name="connsiteY1810" fmla="*/ 5338601 h 5612320"/>
              <a:gd name="connsiteX1811" fmla="*/ 443527 w 5417651"/>
              <a:gd name="connsiteY1811" fmla="*/ 5326034 h 5612320"/>
              <a:gd name="connsiteX1812" fmla="*/ 436171 w 5417651"/>
              <a:gd name="connsiteY1812" fmla="*/ 5313160 h 5612320"/>
              <a:gd name="connsiteX1813" fmla="*/ 428815 w 5417651"/>
              <a:gd name="connsiteY1813" fmla="*/ 5299673 h 5612320"/>
              <a:gd name="connsiteX1814" fmla="*/ 422071 w 5417651"/>
              <a:gd name="connsiteY1814" fmla="*/ 5286493 h 5612320"/>
              <a:gd name="connsiteX1815" fmla="*/ 415021 w 5417651"/>
              <a:gd name="connsiteY1815" fmla="*/ 5272700 h 5612320"/>
              <a:gd name="connsiteX1816" fmla="*/ 408278 w 5417651"/>
              <a:gd name="connsiteY1816" fmla="*/ 5258600 h 5612320"/>
              <a:gd name="connsiteX1817" fmla="*/ 401535 w 5417651"/>
              <a:gd name="connsiteY1817" fmla="*/ 5244807 h 5612320"/>
              <a:gd name="connsiteX1818" fmla="*/ 394791 w 5417651"/>
              <a:gd name="connsiteY1818" fmla="*/ 5230400 h 5612320"/>
              <a:gd name="connsiteX1819" fmla="*/ 388355 w 5417651"/>
              <a:gd name="connsiteY1819" fmla="*/ 5215994 h 5612320"/>
              <a:gd name="connsiteX1820" fmla="*/ 375481 w 5417651"/>
              <a:gd name="connsiteY1820" fmla="*/ 5186262 h 5612320"/>
              <a:gd name="connsiteX1821" fmla="*/ 363220 w 5417651"/>
              <a:gd name="connsiteY1821" fmla="*/ 5155917 h 5612320"/>
              <a:gd name="connsiteX1822" fmla="*/ 353105 w 5417651"/>
              <a:gd name="connsiteY1822" fmla="*/ 5129557 h 5612320"/>
              <a:gd name="connsiteX1823" fmla="*/ 342990 w 5417651"/>
              <a:gd name="connsiteY1823" fmla="*/ 5102277 h 5612320"/>
              <a:gd name="connsiteX1824" fmla="*/ 332875 w 5417651"/>
              <a:gd name="connsiteY1824" fmla="*/ 5074690 h 5612320"/>
              <a:gd name="connsiteX1825" fmla="*/ 323067 w 5417651"/>
              <a:gd name="connsiteY1825" fmla="*/ 5045571 h 5612320"/>
              <a:gd name="connsiteX1826" fmla="*/ 313258 w 5417651"/>
              <a:gd name="connsiteY1826" fmla="*/ 5016145 h 5612320"/>
              <a:gd name="connsiteX1827" fmla="*/ 303757 w 5417651"/>
              <a:gd name="connsiteY1827" fmla="*/ 4985800 h 5612320"/>
              <a:gd name="connsiteX1828" fmla="*/ 294255 w 5417651"/>
              <a:gd name="connsiteY1828" fmla="*/ 4954842 h 5612320"/>
              <a:gd name="connsiteX1829" fmla="*/ 284753 w 5417651"/>
              <a:gd name="connsiteY1829" fmla="*/ 4923884 h 5612320"/>
              <a:gd name="connsiteX1830" fmla="*/ 275557 w 5417651"/>
              <a:gd name="connsiteY1830" fmla="*/ 4891700 h 5612320"/>
              <a:gd name="connsiteX1831" fmla="*/ 266668 w 5417651"/>
              <a:gd name="connsiteY1831" fmla="*/ 4859515 h 5612320"/>
              <a:gd name="connsiteX1832" fmla="*/ 257473 w 5417651"/>
              <a:gd name="connsiteY1832" fmla="*/ 4826718 h 5612320"/>
              <a:gd name="connsiteX1833" fmla="*/ 248584 w 5417651"/>
              <a:gd name="connsiteY1833" fmla="*/ 4793614 h 5612320"/>
              <a:gd name="connsiteX1834" fmla="*/ 240308 w 5417651"/>
              <a:gd name="connsiteY1834" fmla="*/ 4760204 h 5612320"/>
              <a:gd name="connsiteX1835" fmla="*/ 231419 w 5417651"/>
              <a:gd name="connsiteY1835" fmla="*/ 4726487 h 5612320"/>
              <a:gd name="connsiteX1836" fmla="*/ 223450 w 5417651"/>
              <a:gd name="connsiteY1836" fmla="*/ 4693077 h 5612320"/>
              <a:gd name="connsiteX1837" fmla="*/ 214867 w 5417651"/>
              <a:gd name="connsiteY1837" fmla="*/ 4659053 h 5612320"/>
              <a:gd name="connsiteX1838" fmla="*/ 199235 w 5417651"/>
              <a:gd name="connsiteY1838" fmla="*/ 4591313 h 5612320"/>
              <a:gd name="connsiteX1839" fmla="*/ 184522 w 5417651"/>
              <a:gd name="connsiteY1839" fmla="*/ 4523267 h 5612320"/>
              <a:gd name="connsiteX1840" fmla="*/ 170116 w 5417651"/>
              <a:gd name="connsiteY1840" fmla="*/ 4456139 h 5612320"/>
              <a:gd name="connsiteX1841" fmla="*/ 156629 w 5417651"/>
              <a:gd name="connsiteY1841" fmla="*/ 4389932 h 5612320"/>
              <a:gd name="connsiteX1842" fmla="*/ 144062 w 5417651"/>
              <a:gd name="connsiteY1842" fmla="*/ 4324950 h 5612320"/>
              <a:gd name="connsiteX1843" fmla="*/ 132721 w 5417651"/>
              <a:gd name="connsiteY1843" fmla="*/ 4262114 h 5612320"/>
              <a:gd name="connsiteX1844" fmla="*/ 121993 w 5417651"/>
              <a:gd name="connsiteY1844" fmla="*/ 4201424 h 5612320"/>
              <a:gd name="connsiteX1845" fmla="*/ 112185 w 5417651"/>
              <a:gd name="connsiteY1845" fmla="*/ 4143799 h 5612320"/>
              <a:gd name="connsiteX1846" fmla="*/ 106974 w 5417651"/>
              <a:gd name="connsiteY1846" fmla="*/ 4109162 h 5612320"/>
              <a:gd name="connsiteX1847" fmla="*/ 101457 w 5417651"/>
              <a:gd name="connsiteY1847" fmla="*/ 4074526 h 5612320"/>
              <a:gd name="connsiteX1848" fmla="*/ 96246 w 5417651"/>
              <a:gd name="connsiteY1848" fmla="*/ 4039890 h 5612320"/>
              <a:gd name="connsiteX1849" fmla="*/ 91342 w 5417651"/>
              <a:gd name="connsiteY1849" fmla="*/ 4004947 h 5612320"/>
              <a:gd name="connsiteX1850" fmla="*/ 86131 w 5417651"/>
              <a:gd name="connsiteY1850" fmla="*/ 3970310 h 5612320"/>
              <a:gd name="connsiteX1851" fmla="*/ 81840 w 5417651"/>
              <a:gd name="connsiteY1851" fmla="*/ 3935367 h 5612320"/>
              <a:gd name="connsiteX1852" fmla="*/ 77242 w 5417651"/>
              <a:gd name="connsiteY1852" fmla="*/ 3900425 h 5612320"/>
              <a:gd name="connsiteX1853" fmla="*/ 72644 w 5417651"/>
              <a:gd name="connsiteY1853" fmla="*/ 3865482 h 5612320"/>
              <a:gd name="connsiteX1854" fmla="*/ 68353 w 5417651"/>
              <a:gd name="connsiteY1854" fmla="*/ 3830845 h 5612320"/>
              <a:gd name="connsiteX1855" fmla="*/ 64062 w 5417651"/>
              <a:gd name="connsiteY1855" fmla="*/ 3795596 h 5612320"/>
              <a:gd name="connsiteX1856" fmla="*/ 60384 w 5417651"/>
              <a:gd name="connsiteY1856" fmla="*/ 3760653 h 5612320"/>
              <a:gd name="connsiteX1857" fmla="*/ 56399 w 5417651"/>
              <a:gd name="connsiteY1857" fmla="*/ 3725404 h 5612320"/>
              <a:gd name="connsiteX1858" fmla="*/ 52721 w 5417651"/>
              <a:gd name="connsiteY1858" fmla="*/ 3690461 h 5612320"/>
              <a:gd name="connsiteX1859" fmla="*/ 49043 w 5417651"/>
              <a:gd name="connsiteY1859" fmla="*/ 3655518 h 5612320"/>
              <a:gd name="connsiteX1860" fmla="*/ 45671 w 5417651"/>
              <a:gd name="connsiteY1860" fmla="*/ 3620268 h 5612320"/>
              <a:gd name="connsiteX1861" fmla="*/ 42299 w 5417651"/>
              <a:gd name="connsiteY1861" fmla="*/ 3585325 h 5612320"/>
              <a:gd name="connsiteX1862" fmla="*/ 38928 w 5417651"/>
              <a:gd name="connsiteY1862" fmla="*/ 3547930 h 5612320"/>
              <a:gd name="connsiteX1863" fmla="*/ 35862 w 5417651"/>
              <a:gd name="connsiteY1863" fmla="*/ 3510842 h 5612320"/>
              <a:gd name="connsiteX1864" fmla="*/ 33104 w 5417651"/>
              <a:gd name="connsiteY1864" fmla="*/ 3473753 h 5612320"/>
              <a:gd name="connsiteX1865" fmla="*/ 30039 w 5417651"/>
              <a:gd name="connsiteY1865" fmla="*/ 3436971 h 5612320"/>
              <a:gd name="connsiteX1866" fmla="*/ 27587 w 5417651"/>
              <a:gd name="connsiteY1866" fmla="*/ 3399576 h 5612320"/>
              <a:gd name="connsiteX1867" fmla="*/ 25134 w 5417651"/>
              <a:gd name="connsiteY1867" fmla="*/ 3362794 h 5612320"/>
              <a:gd name="connsiteX1868" fmla="*/ 22682 w 5417651"/>
              <a:gd name="connsiteY1868" fmla="*/ 3326012 h 5612320"/>
              <a:gd name="connsiteX1869" fmla="*/ 20843 w 5417651"/>
              <a:gd name="connsiteY1869" fmla="*/ 3289230 h 5612320"/>
              <a:gd name="connsiteX1870" fmla="*/ 18698 w 5417651"/>
              <a:gd name="connsiteY1870" fmla="*/ 3252448 h 5612320"/>
              <a:gd name="connsiteX1871" fmla="*/ 16552 w 5417651"/>
              <a:gd name="connsiteY1871" fmla="*/ 3215360 h 5612320"/>
              <a:gd name="connsiteX1872" fmla="*/ 14406 w 5417651"/>
              <a:gd name="connsiteY1872" fmla="*/ 3178271 h 5612320"/>
              <a:gd name="connsiteX1873" fmla="*/ 12567 w 5417651"/>
              <a:gd name="connsiteY1873" fmla="*/ 3141489 h 5612320"/>
              <a:gd name="connsiteX1874" fmla="*/ 10422 w 5417651"/>
              <a:gd name="connsiteY1874" fmla="*/ 3104401 h 5612320"/>
              <a:gd name="connsiteX1875" fmla="*/ 8276 w 5417651"/>
              <a:gd name="connsiteY1875" fmla="*/ 3067006 h 5612320"/>
              <a:gd name="connsiteX1876" fmla="*/ 6437 w 5417651"/>
              <a:gd name="connsiteY1876" fmla="*/ 3029917 h 5612320"/>
              <a:gd name="connsiteX1877" fmla="*/ 4291 w 5417651"/>
              <a:gd name="connsiteY1877" fmla="*/ 2992522 h 5612320"/>
              <a:gd name="connsiteX1878" fmla="*/ 3065 w 5417651"/>
              <a:gd name="connsiteY1878" fmla="*/ 2967388 h 5612320"/>
              <a:gd name="connsiteX1879" fmla="*/ 2146 w 5417651"/>
              <a:gd name="connsiteY1879" fmla="*/ 2942254 h 5612320"/>
              <a:gd name="connsiteX1880" fmla="*/ 920 w 5417651"/>
              <a:gd name="connsiteY1880" fmla="*/ 2917426 h 5612320"/>
              <a:gd name="connsiteX1881" fmla="*/ 613 w 5417651"/>
              <a:gd name="connsiteY1881" fmla="*/ 2892598 h 5612320"/>
              <a:gd name="connsiteX1882" fmla="*/ 307 w 5417651"/>
              <a:gd name="connsiteY1882" fmla="*/ 2867157 h 5612320"/>
              <a:gd name="connsiteX1883" fmla="*/ 0 w 5417651"/>
              <a:gd name="connsiteY1883" fmla="*/ 2842329 h 5612320"/>
              <a:gd name="connsiteX1884" fmla="*/ 0 w 5417651"/>
              <a:gd name="connsiteY1884" fmla="*/ 2816888 h 5612320"/>
              <a:gd name="connsiteX1885" fmla="*/ 0 w 5417651"/>
              <a:gd name="connsiteY1885" fmla="*/ 2792060 h 5612320"/>
              <a:gd name="connsiteX1886" fmla="*/ 920 w 5417651"/>
              <a:gd name="connsiteY1886" fmla="*/ 2742098 h 5612320"/>
              <a:gd name="connsiteX1887" fmla="*/ 2452 w 5417651"/>
              <a:gd name="connsiteY1887" fmla="*/ 2691829 h 5612320"/>
              <a:gd name="connsiteX1888" fmla="*/ 4291 w 5417651"/>
              <a:gd name="connsiteY1888" fmla="*/ 2641867 h 5612320"/>
              <a:gd name="connsiteX1889" fmla="*/ 6744 w 5417651"/>
              <a:gd name="connsiteY1889" fmla="*/ 2591905 h 5612320"/>
              <a:gd name="connsiteX1890" fmla="*/ 9502 w 5417651"/>
              <a:gd name="connsiteY1890" fmla="*/ 2541943 h 5612320"/>
              <a:gd name="connsiteX1891" fmla="*/ 12874 w 5417651"/>
              <a:gd name="connsiteY1891" fmla="*/ 2491981 h 5612320"/>
              <a:gd name="connsiteX1892" fmla="*/ 16552 w 5417651"/>
              <a:gd name="connsiteY1892" fmla="*/ 2442018 h 5612320"/>
              <a:gd name="connsiteX1893" fmla="*/ 19924 w 5417651"/>
              <a:gd name="connsiteY1893" fmla="*/ 2392363 h 5612320"/>
              <a:gd name="connsiteX1894" fmla="*/ 24215 w 5417651"/>
              <a:gd name="connsiteY1894" fmla="*/ 2342707 h 5612320"/>
              <a:gd name="connsiteX1895" fmla="*/ 28200 w 5417651"/>
              <a:gd name="connsiteY1895" fmla="*/ 2293051 h 5612320"/>
              <a:gd name="connsiteX1896" fmla="*/ 32184 w 5417651"/>
              <a:gd name="connsiteY1896" fmla="*/ 2243396 h 5612320"/>
              <a:gd name="connsiteX1897" fmla="*/ 36476 w 5417651"/>
              <a:gd name="connsiteY1897" fmla="*/ 2194046 h 5612320"/>
              <a:gd name="connsiteX1898" fmla="*/ 38928 w 5417651"/>
              <a:gd name="connsiteY1898" fmla="*/ 2158490 h 5612320"/>
              <a:gd name="connsiteX1899" fmla="*/ 41993 w 5417651"/>
              <a:gd name="connsiteY1899" fmla="*/ 2123241 h 5612320"/>
              <a:gd name="connsiteX1900" fmla="*/ 45364 w 5417651"/>
              <a:gd name="connsiteY1900" fmla="*/ 2087685 h 5612320"/>
              <a:gd name="connsiteX1901" fmla="*/ 49043 w 5417651"/>
              <a:gd name="connsiteY1901" fmla="*/ 2052742 h 5612320"/>
              <a:gd name="connsiteX1902" fmla="*/ 53027 w 5417651"/>
              <a:gd name="connsiteY1902" fmla="*/ 2017186 h 5612320"/>
              <a:gd name="connsiteX1903" fmla="*/ 56706 w 5417651"/>
              <a:gd name="connsiteY1903" fmla="*/ 1982243 h 5612320"/>
              <a:gd name="connsiteX1904" fmla="*/ 60997 w 5417651"/>
              <a:gd name="connsiteY1904" fmla="*/ 1946994 h 5612320"/>
              <a:gd name="connsiteX1905" fmla="*/ 65594 w 5417651"/>
              <a:gd name="connsiteY1905" fmla="*/ 1912051 h 5612320"/>
              <a:gd name="connsiteX1906" fmla="*/ 70192 w 5417651"/>
              <a:gd name="connsiteY1906" fmla="*/ 1877108 h 5612320"/>
              <a:gd name="connsiteX1907" fmla="*/ 74790 w 5417651"/>
              <a:gd name="connsiteY1907" fmla="*/ 1841859 h 5612320"/>
              <a:gd name="connsiteX1908" fmla="*/ 79388 w 5417651"/>
              <a:gd name="connsiteY1908" fmla="*/ 1807222 h 5612320"/>
              <a:gd name="connsiteX1909" fmla="*/ 84292 w 5417651"/>
              <a:gd name="connsiteY1909" fmla="*/ 1771973 h 5612320"/>
              <a:gd name="connsiteX1910" fmla="*/ 88583 w 5417651"/>
              <a:gd name="connsiteY1910" fmla="*/ 1737337 h 5612320"/>
              <a:gd name="connsiteX1911" fmla="*/ 93181 w 5417651"/>
              <a:gd name="connsiteY1911" fmla="*/ 1702700 h 5612320"/>
              <a:gd name="connsiteX1912" fmla="*/ 98085 w 5417651"/>
              <a:gd name="connsiteY1912" fmla="*/ 1668064 h 5612320"/>
              <a:gd name="connsiteX1913" fmla="*/ 102683 w 5417651"/>
              <a:gd name="connsiteY1913" fmla="*/ 1633121 h 5612320"/>
              <a:gd name="connsiteX1914" fmla="*/ 106054 w 5417651"/>
              <a:gd name="connsiteY1914" fmla="*/ 1610132 h 5612320"/>
              <a:gd name="connsiteX1915" fmla="*/ 109120 w 5417651"/>
              <a:gd name="connsiteY1915" fmla="*/ 1586837 h 5612320"/>
              <a:gd name="connsiteX1916" fmla="*/ 112491 w 5417651"/>
              <a:gd name="connsiteY1916" fmla="*/ 1563235 h 5612320"/>
              <a:gd name="connsiteX1917" fmla="*/ 116476 w 5417651"/>
              <a:gd name="connsiteY1917" fmla="*/ 1539940 h 5612320"/>
              <a:gd name="connsiteX1918" fmla="*/ 120154 w 5417651"/>
              <a:gd name="connsiteY1918" fmla="*/ 1516032 h 5612320"/>
              <a:gd name="connsiteX1919" fmla="*/ 124139 w 5417651"/>
              <a:gd name="connsiteY1919" fmla="*/ 1492123 h 5612320"/>
              <a:gd name="connsiteX1920" fmla="*/ 128430 w 5417651"/>
              <a:gd name="connsiteY1920" fmla="*/ 1468521 h 5612320"/>
              <a:gd name="connsiteX1921" fmla="*/ 132721 w 5417651"/>
              <a:gd name="connsiteY1921" fmla="*/ 1444920 h 5612320"/>
              <a:gd name="connsiteX1922" fmla="*/ 137012 w 5417651"/>
              <a:gd name="connsiteY1922" fmla="*/ 1421011 h 5612320"/>
              <a:gd name="connsiteX1923" fmla="*/ 141304 w 5417651"/>
              <a:gd name="connsiteY1923" fmla="*/ 1397410 h 5612320"/>
              <a:gd name="connsiteX1924" fmla="*/ 145901 w 5417651"/>
              <a:gd name="connsiteY1924" fmla="*/ 1374114 h 5612320"/>
              <a:gd name="connsiteX1925" fmla="*/ 150499 w 5417651"/>
              <a:gd name="connsiteY1925" fmla="*/ 1350513 h 5612320"/>
              <a:gd name="connsiteX1926" fmla="*/ 155097 w 5417651"/>
              <a:gd name="connsiteY1926" fmla="*/ 1327217 h 5612320"/>
              <a:gd name="connsiteX1927" fmla="*/ 160001 w 5417651"/>
              <a:gd name="connsiteY1927" fmla="*/ 1304535 h 5612320"/>
              <a:gd name="connsiteX1928" fmla="*/ 164599 w 5417651"/>
              <a:gd name="connsiteY1928" fmla="*/ 1281853 h 5612320"/>
              <a:gd name="connsiteX1929" fmla="*/ 169503 w 5417651"/>
              <a:gd name="connsiteY1929" fmla="*/ 1259170 h 5612320"/>
              <a:gd name="connsiteX1930" fmla="*/ 174407 w 5417651"/>
              <a:gd name="connsiteY1930" fmla="*/ 1236182 h 5612320"/>
              <a:gd name="connsiteX1931" fmla="*/ 179311 w 5417651"/>
              <a:gd name="connsiteY1931" fmla="*/ 1213806 h 5612320"/>
              <a:gd name="connsiteX1932" fmla="*/ 184216 w 5417651"/>
              <a:gd name="connsiteY1932" fmla="*/ 1191124 h 5612320"/>
              <a:gd name="connsiteX1933" fmla="*/ 189120 w 5417651"/>
              <a:gd name="connsiteY1933" fmla="*/ 1168748 h 5612320"/>
              <a:gd name="connsiteX1934" fmla="*/ 194024 w 5417651"/>
              <a:gd name="connsiteY1934" fmla="*/ 1146372 h 5612320"/>
              <a:gd name="connsiteX1935" fmla="*/ 198928 w 5417651"/>
              <a:gd name="connsiteY1935" fmla="*/ 1123997 h 5612320"/>
              <a:gd name="connsiteX1936" fmla="*/ 204139 w 5417651"/>
              <a:gd name="connsiteY1936" fmla="*/ 1101315 h 5612320"/>
              <a:gd name="connsiteX1937" fmla="*/ 209350 w 5417651"/>
              <a:gd name="connsiteY1937" fmla="*/ 1078632 h 5612320"/>
              <a:gd name="connsiteX1938" fmla="*/ 213335 w 5417651"/>
              <a:gd name="connsiteY1938" fmla="*/ 1060854 h 5612320"/>
              <a:gd name="connsiteX1939" fmla="*/ 218239 w 5417651"/>
              <a:gd name="connsiteY1939" fmla="*/ 1039092 h 5612320"/>
              <a:gd name="connsiteX1940" fmla="*/ 223756 w 5417651"/>
              <a:gd name="connsiteY1940" fmla="*/ 1014570 h 5612320"/>
              <a:gd name="connsiteX1941" fmla="*/ 229580 w 5417651"/>
              <a:gd name="connsiteY1941" fmla="*/ 988516 h 5612320"/>
              <a:gd name="connsiteX1942" fmla="*/ 236017 w 5417651"/>
              <a:gd name="connsiteY1942" fmla="*/ 963075 h 5612320"/>
              <a:gd name="connsiteX1943" fmla="*/ 242147 w 5417651"/>
              <a:gd name="connsiteY1943" fmla="*/ 940087 h 5612320"/>
              <a:gd name="connsiteX1944" fmla="*/ 245212 w 5417651"/>
              <a:gd name="connsiteY1944" fmla="*/ 929665 h 5612320"/>
              <a:gd name="connsiteX1945" fmla="*/ 247971 w 5417651"/>
              <a:gd name="connsiteY1945" fmla="*/ 920470 h 5612320"/>
              <a:gd name="connsiteX1946" fmla="*/ 250729 w 5417651"/>
              <a:gd name="connsiteY1946" fmla="*/ 912500 h 5612320"/>
              <a:gd name="connsiteX1947" fmla="*/ 253488 w 5417651"/>
              <a:gd name="connsiteY1947" fmla="*/ 905757 h 5612320"/>
              <a:gd name="connsiteX1948" fmla="*/ 256247 w 5417651"/>
              <a:gd name="connsiteY1948" fmla="*/ 890738 h 5612320"/>
              <a:gd name="connsiteX1949" fmla="*/ 260231 w 5417651"/>
              <a:gd name="connsiteY1949" fmla="*/ 874186 h 5612320"/>
              <a:gd name="connsiteX1950" fmla="*/ 264829 w 5417651"/>
              <a:gd name="connsiteY1950" fmla="*/ 857327 h 5612320"/>
              <a:gd name="connsiteX1951" fmla="*/ 269733 w 5417651"/>
              <a:gd name="connsiteY1951" fmla="*/ 839856 h 5612320"/>
              <a:gd name="connsiteX1952" fmla="*/ 274638 w 5417651"/>
              <a:gd name="connsiteY1952" fmla="*/ 822078 h 5612320"/>
              <a:gd name="connsiteX1953" fmla="*/ 279848 w 5417651"/>
              <a:gd name="connsiteY1953" fmla="*/ 804913 h 5612320"/>
              <a:gd name="connsiteX1954" fmla="*/ 284753 w 5417651"/>
              <a:gd name="connsiteY1954" fmla="*/ 788668 h 5612320"/>
              <a:gd name="connsiteX1955" fmla="*/ 289350 w 5417651"/>
              <a:gd name="connsiteY1955" fmla="*/ 773342 h 5612320"/>
              <a:gd name="connsiteX1956" fmla="*/ 294255 w 5417651"/>
              <a:gd name="connsiteY1956" fmla="*/ 757403 h 5612320"/>
              <a:gd name="connsiteX1957" fmla="*/ 299159 w 5417651"/>
              <a:gd name="connsiteY1957" fmla="*/ 741157 h 5612320"/>
              <a:gd name="connsiteX1958" fmla="*/ 304063 w 5417651"/>
              <a:gd name="connsiteY1958" fmla="*/ 725525 h 5612320"/>
              <a:gd name="connsiteX1959" fmla="*/ 308967 w 5417651"/>
              <a:gd name="connsiteY1959" fmla="*/ 709586 h 5612320"/>
              <a:gd name="connsiteX1960" fmla="*/ 313565 w 5417651"/>
              <a:gd name="connsiteY1960" fmla="*/ 693954 h 5612320"/>
              <a:gd name="connsiteX1961" fmla="*/ 318469 w 5417651"/>
              <a:gd name="connsiteY1961" fmla="*/ 678321 h 5612320"/>
              <a:gd name="connsiteX1962" fmla="*/ 323373 w 5417651"/>
              <a:gd name="connsiteY1962" fmla="*/ 662689 h 5612320"/>
              <a:gd name="connsiteX1963" fmla="*/ 328278 w 5417651"/>
              <a:gd name="connsiteY1963" fmla="*/ 646750 h 5612320"/>
              <a:gd name="connsiteX1964" fmla="*/ 337473 w 5417651"/>
              <a:gd name="connsiteY1964" fmla="*/ 617938 h 5612320"/>
              <a:gd name="connsiteX1965" fmla="*/ 347282 w 5417651"/>
              <a:gd name="connsiteY1965" fmla="*/ 586980 h 5612320"/>
              <a:gd name="connsiteX1966" fmla="*/ 357703 w 5417651"/>
              <a:gd name="connsiteY1966" fmla="*/ 554182 h 5612320"/>
              <a:gd name="connsiteX1967" fmla="*/ 369044 w 5417651"/>
              <a:gd name="connsiteY1967" fmla="*/ 521692 h 5612320"/>
              <a:gd name="connsiteX1968" fmla="*/ 374561 w 5417651"/>
              <a:gd name="connsiteY1968" fmla="*/ 505140 h 5612320"/>
              <a:gd name="connsiteX1969" fmla="*/ 380385 w 5417651"/>
              <a:gd name="connsiteY1969" fmla="*/ 489201 h 5612320"/>
              <a:gd name="connsiteX1970" fmla="*/ 386516 w 5417651"/>
              <a:gd name="connsiteY1970" fmla="*/ 473568 h 5612320"/>
              <a:gd name="connsiteX1971" fmla="*/ 392339 w 5417651"/>
              <a:gd name="connsiteY1971" fmla="*/ 458549 h 5612320"/>
              <a:gd name="connsiteX1972" fmla="*/ 398470 w 5417651"/>
              <a:gd name="connsiteY1972" fmla="*/ 444143 h 5612320"/>
              <a:gd name="connsiteX1973" fmla="*/ 404600 w 5417651"/>
              <a:gd name="connsiteY1973" fmla="*/ 430349 h 5612320"/>
              <a:gd name="connsiteX1974" fmla="*/ 410730 w 5417651"/>
              <a:gd name="connsiteY1974" fmla="*/ 417476 h 5612320"/>
              <a:gd name="connsiteX1975" fmla="*/ 416554 w 5417651"/>
              <a:gd name="connsiteY1975" fmla="*/ 405522 h 5612320"/>
              <a:gd name="connsiteX1976" fmla="*/ 419006 w 5417651"/>
              <a:gd name="connsiteY1976" fmla="*/ 398778 h 5612320"/>
              <a:gd name="connsiteX1977" fmla="*/ 422071 w 5417651"/>
              <a:gd name="connsiteY1977" fmla="*/ 391422 h 5612320"/>
              <a:gd name="connsiteX1978" fmla="*/ 425136 w 5417651"/>
              <a:gd name="connsiteY1978" fmla="*/ 383759 h 5612320"/>
              <a:gd name="connsiteX1979" fmla="*/ 428508 w 5417651"/>
              <a:gd name="connsiteY1979" fmla="*/ 375790 h 5612320"/>
              <a:gd name="connsiteX1980" fmla="*/ 436784 w 5417651"/>
              <a:gd name="connsiteY1980" fmla="*/ 358625 h 5612320"/>
              <a:gd name="connsiteX1981" fmla="*/ 445673 w 5417651"/>
              <a:gd name="connsiteY1981" fmla="*/ 340540 h 5612320"/>
              <a:gd name="connsiteX1982" fmla="*/ 456094 w 5417651"/>
              <a:gd name="connsiteY1982" fmla="*/ 322149 h 5612320"/>
              <a:gd name="connsiteX1983" fmla="*/ 467129 w 5417651"/>
              <a:gd name="connsiteY1983" fmla="*/ 302839 h 5612320"/>
              <a:gd name="connsiteX1984" fmla="*/ 478470 w 5417651"/>
              <a:gd name="connsiteY1984" fmla="*/ 283835 h 5612320"/>
              <a:gd name="connsiteX1985" fmla="*/ 490424 w 5417651"/>
              <a:gd name="connsiteY1985" fmla="*/ 264524 h 5612320"/>
              <a:gd name="connsiteX1986" fmla="*/ 502378 w 5417651"/>
              <a:gd name="connsiteY1986" fmla="*/ 245826 h 5612320"/>
              <a:gd name="connsiteX1987" fmla="*/ 514639 w 5417651"/>
              <a:gd name="connsiteY1987" fmla="*/ 228048 h 5612320"/>
              <a:gd name="connsiteX1988" fmla="*/ 526286 w 5417651"/>
              <a:gd name="connsiteY1988" fmla="*/ 211190 h 5612320"/>
              <a:gd name="connsiteX1989" fmla="*/ 537627 w 5417651"/>
              <a:gd name="connsiteY1989" fmla="*/ 195251 h 5612320"/>
              <a:gd name="connsiteX1990" fmla="*/ 548662 w 5417651"/>
              <a:gd name="connsiteY1990" fmla="*/ 181458 h 5612320"/>
              <a:gd name="connsiteX1991" fmla="*/ 558777 w 5417651"/>
              <a:gd name="connsiteY1991" fmla="*/ 168584 h 5612320"/>
              <a:gd name="connsiteX1992" fmla="*/ 563375 w 5417651"/>
              <a:gd name="connsiteY1992" fmla="*/ 163373 h 5612320"/>
              <a:gd name="connsiteX1993" fmla="*/ 567972 w 5417651"/>
              <a:gd name="connsiteY1993" fmla="*/ 158469 h 5612320"/>
              <a:gd name="connsiteX1994" fmla="*/ 571957 w 5417651"/>
              <a:gd name="connsiteY1994" fmla="*/ 154485 h 5612320"/>
              <a:gd name="connsiteX1995" fmla="*/ 575635 w 5417651"/>
              <a:gd name="connsiteY1995" fmla="*/ 150500 h 5612320"/>
              <a:gd name="connsiteX1996" fmla="*/ 590654 w 5417651"/>
              <a:gd name="connsiteY1996" fmla="*/ 136707 h 5612320"/>
              <a:gd name="connsiteX1997" fmla="*/ 603222 w 5417651"/>
              <a:gd name="connsiteY1997" fmla="*/ 124139 h 5612320"/>
              <a:gd name="connsiteX1998" fmla="*/ 615176 w 5417651"/>
              <a:gd name="connsiteY1998" fmla="*/ 112492 h 5612320"/>
              <a:gd name="connsiteX1999" fmla="*/ 627130 w 5417651"/>
              <a:gd name="connsiteY1999" fmla="*/ 101764 h 5612320"/>
              <a:gd name="connsiteX2000" fmla="*/ 632954 w 5417651"/>
              <a:gd name="connsiteY2000" fmla="*/ 96553 h 5612320"/>
              <a:gd name="connsiteX2001" fmla="*/ 639390 w 5417651"/>
              <a:gd name="connsiteY2001" fmla="*/ 91342 h 5612320"/>
              <a:gd name="connsiteX2002" fmla="*/ 646134 w 5417651"/>
              <a:gd name="connsiteY2002" fmla="*/ 85825 h 5612320"/>
              <a:gd name="connsiteX2003" fmla="*/ 653490 w 5417651"/>
              <a:gd name="connsiteY2003" fmla="*/ 80307 h 5612320"/>
              <a:gd name="connsiteX2004" fmla="*/ 661459 w 5417651"/>
              <a:gd name="connsiteY2004" fmla="*/ 74790 h 5612320"/>
              <a:gd name="connsiteX2005" fmla="*/ 670348 w 5417651"/>
              <a:gd name="connsiteY2005" fmla="*/ 68660 h 5612320"/>
              <a:gd name="connsiteX2006" fmla="*/ 679850 w 5417651"/>
              <a:gd name="connsiteY2006" fmla="*/ 62836 h 5612320"/>
              <a:gd name="connsiteX2007" fmla="*/ 690272 w 5417651"/>
              <a:gd name="connsiteY2007" fmla="*/ 56399 h 5612320"/>
              <a:gd name="connsiteX2008" fmla="*/ 698241 w 5417651"/>
              <a:gd name="connsiteY2008" fmla="*/ 51801 h 5612320"/>
              <a:gd name="connsiteX2009" fmla="*/ 706824 w 5417651"/>
              <a:gd name="connsiteY2009" fmla="*/ 46897 h 5612320"/>
              <a:gd name="connsiteX2010" fmla="*/ 715099 w 5417651"/>
              <a:gd name="connsiteY2010" fmla="*/ 42299 h 5612320"/>
              <a:gd name="connsiteX2011" fmla="*/ 724295 w 5417651"/>
              <a:gd name="connsiteY2011" fmla="*/ 38315 h 5612320"/>
              <a:gd name="connsiteX2012" fmla="*/ 733490 w 5417651"/>
              <a:gd name="connsiteY2012" fmla="*/ 34023 h 5612320"/>
              <a:gd name="connsiteX2013" fmla="*/ 742686 w 5417651"/>
              <a:gd name="connsiteY2013" fmla="*/ 29732 h 5612320"/>
              <a:gd name="connsiteX2014" fmla="*/ 752188 w 5417651"/>
              <a:gd name="connsiteY2014" fmla="*/ 26054 h 5612320"/>
              <a:gd name="connsiteX2015" fmla="*/ 761996 w 5417651"/>
              <a:gd name="connsiteY2015" fmla="*/ 22376 h 5612320"/>
              <a:gd name="connsiteX2016" fmla="*/ 771805 w 5417651"/>
              <a:gd name="connsiteY2016" fmla="*/ 19311 h 5612320"/>
              <a:gd name="connsiteX2017" fmla="*/ 782226 w 5417651"/>
              <a:gd name="connsiteY2017" fmla="*/ 16245 h 5612320"/>
              <a:gd name="connsiteX2018" fmla="*/ 792648 w 5417651"/>
              <a:gd name="connsiteY2018" fmla="*/ 13180 h 5612320"/>
              <a:gd name="connsiteX2019" fmla="*/ 803069 w 5417651"/>
              <a:gd name="connsiteY2019" fmla="*/ 10728 h 5612320"/>
              <a:gd name="connsiteX2020" fmla="*/ 813797 w 5417651"/>
              <a:gd name="connsiteY2020" fmla="*/ 8889 h 5612320"/>
              <a:gd name="connsiteX2021" fmla="*/ 824219 w 5417651"/>
              <a:gd name="connsiteY2021" fmla="*/ 7357 h 5612320"/>
              <a:gd name="connsiteX2022" fmla="*/ 834947 w 5417651"/>
              <a:gd name="connsiteY2022" fmla="*/ 5824 h 5612320"/>
              <a:gd name="connsiteX2023" fmla="*/ 846288 w 5417651"/>
              <a:gd name="connsiteY2023" fmla="*/ 5211 h 5612320"/>
              <a:gd name="connsiteX2024" fmla="*/ 852112 w 5417651"/>
              <a:gd name="connsiteY2024" fmla="*/ 3372 h 5612320"/>
              <a:gd name="connsiteX2025" fmla="*/ 860081 w 5417651"/>
              <a:gd name="connsiteY2025" fmla="*/ 2146 h 5612320"/>
              <a:gd name="connsiteX2026" fmla="*/ 868663 w 5417651"/>
              <a:gd name="connsiteY2026" fmla="*/ 920 h 5612320"/>
              <a:gd name="connsiteX2027" fmla="*/ 879391 w 5417651"/>
              <a:gd name="connsiteY2027" fmla="*/ 307 h 5612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Lst>
            <a:rect l="l" t="t" r="r" b="b"/>
            <a:pathLst>
              <a:path w="5417651" h="5612320">
                <a:moveTo>
                  <a:pt x="1488382" y="1053403"/>
                </a:moveTo>
                <a:lnTo>
                  <a:pt x="1496222" y="1053403"/>
                </a:lnTo>
                <a:lnTo>
                  <a:pt x="1504827" y="1053594"/>
                </a:lnTo>
                <a:lnTo>
                  <a:pt x="1514197" y="1053786"/>
                </a:lnTo>
                <a:lnTo>
                  <a:pt x="1534276" y="1054933"/>
                </a:lnTo>
                <a:lnTo>
                  <a:pt x="1556076" y="1056654"/>
                </a:lnTo>
                <a:lnTo>
                  <a:pt x="1578832" y="1058566"/>
                </a:lnTo>
                <a:lnTo>
                  <a:pt x="1602353" y="1061052"/>
                </a:lnTo>
                <a:lnTo>
                  <a:pt x="1625874" y="1063729"/>
                </a:lnTo>
                <a:lnTo>
                  <a:pt x="1649203" y="1066598"/>
                </a:lnTo>
                <a:lnTo>
                  <a:pt x="1671386" y="1069466"/>
                </a:lnTo>
                <a:lnTo>
                  <a:pt x="1692421" y="1072144"/>
                </a:lnTo>
                <a:lnTo>
                  <a:pt x="1711543" y="1074821"/>
                </a:lnTo>
                <a:lnTo>
                  <a:pt x="1728180" y="1077307"/>
                </a:lnTo>
                <a:lnTo>
                  <a:pt x="1741948" y="1079410"/>
                </a:lnTo>
                <a:lnTo>
                  <a:pt x="1752083" y="1081322"/>
                </a:lnTo>
                <a:lnTo>
                  <a:pt x="1773692" y="1085529"/>
                </a:lnTo>
                <a:lnTo>
                  <a:pt x="1794918" y="1089928"/>
                </a:lnTo>
                <a:lnTo>
                  <a:pt x="1816336" y="1094517"/>
                </a:lnTo>
                <a:lnTo>
                  <a:pt x="1837753" y="1099298"/>
                </a:lnTo>
                <a:lnTo>
                  <a:pt x="1858979" y="1104461"/>
                </a:lnTo>
                <a:lnTo>
                  <a:pt x="1880396" y="1109815"/>
                </a:lnTo>
                <a:lnTo>
                  <a:pt x="1901622" y="1115361"/>
                </a:lnTo>
                <a:lnTo>
                  <a:pt x="1923040" y="1121289"/>
                </a:lnTo>
                <a:lnTo>
                  <a:pt x="1944266" y="1127217"/>
                </a:lnTo>
                <a:lnTo>
                  <a:pt x="1965683" y="1133336"/>
                </a:lnTo>
                <a:lnTo>
                  <a:pt x="1986910" y="1139647"/>
                </a:lnTo>
                <a:lnTo>
                  <a:pt x="2008136" y="1146149"/>
                </a:lnTo>
                <a:lnTo>
                  <a:pt x="2029362" y="1153033"/>
                </a:lnTo>
                <a:lnTo>
                  <a:pt x="2050588" y="1159726"/>
                </a:lnTo>
                <a:lnTo>
                  <a:pt x="2071814" y="1166801"/>
                </a:lnTo>
                <a:lnTo>
                  <a:pt x="2093040" y="1174068"/>
                </a:lnTo>
                <a:lnTo>
                  <a:pt x="2114075" y="1181143"/>
                </a:lnTo>
                <a:lnTo>
                  <a:pt x="2135110" y="1188601"/>
                </a:lnTo>
                <a:lnTo>
                  <a:pt x="2156145" y="1196250"/>
                </a:lnTo>
                <a:lnTo>
                  <a:pt x="2176798" y="1203900"/>
                </a:lnTo>
                <a:lnTo>
                  <a:pt x="2197833" y="1211549"/>
                </a:lnTo>
                <a:lnTo>
                  <a:pt x="2218676" y="1219580"/>
                </a:lnTo>
                <a:lnTo>
                  <a:pt x="2239520" y="1227612"/>
                </a:lnTo>
                <a:lnTo>
                  <a:pt x="2259981" y="1235643"/>
                </a:lnTo>
                <a:lnTo>
                  <a:pt x="2301095" y="1251898"/>
                </a:lnTo>
                <a:lnTo>
                  <a:pt x="2341826" y="1268535"/>
                </a:lnTo>
                <a:lnTo>
                  <a:pt x="2382366" y="1285363"/>
                </a:lnTo>
                <a:lnTo>
                  <a:pt x="2422142" y="1302191"/>
                </a:lnTo>
                <a:lnTo>
                  <a:pt x="2428643" y="1304868"/>
                </a:lnTo>
                <a:lnTo>
                  <a:pt x="2435719" y="1307736"/>
                </a:lnTo>
                <a:lnTo>
                  <a:pt x="2443177" y="1310605"/>
                </a:lnTo>
                <a:lnTo>
                  <a:pt x="2450634" y="1313473"/>
                </a:lnTo>
                <a:lnTo>
                  <a:pt x="2457901" y="1316533"/>
                </a:lnTo>
                <a:lnTo>
                  <a:pt x="2464785" y="1319592"/>
                </a:lnTo>
                <a:lnTo>
                  <a:pt x="2471096" y="1322843"/>
                </a:lnTo>
                <a:lnTo>
                  <a:pt x="2477024" y="1326094"/>
                </a:lnTo>
                <a:lnTo>
                  <a:pt x="2481613" y="1327433"/>
                </a:lnTo>
                <a:lnTo>
                  <a:pt x="2486776" y="1329154"/>
                </a:lnTo>
                <a:lnTo>
                  <a:pt x="2491940" y="1330875"/>
                </a:lnTo>
                <a:lnTo>
                  <a:pt x="2497294" y="1332787"/>
                </a:lnTo>
                <a:lnTo>
                  <a:pt x="2508385" y="1337376"/>
                </a:lnTo>
                <a:lnTo>
                  <a:pt x="2519476" y="1342348"/>
                </a:lnTo>
                <a:lnTo>
                  <a:pt x="2530950" y="1347320"/>
                </a:lnTo>
                <a:lnTo>
                  <a:pt x="2541850" y="1352101"/>
                </a:lnTo>
                <a:lnTo>
                  <a:pt x="2552367" y="1356882"/>
                </a:lnTo>
                <a:lnTo>
                  <a:pt x="2562120" y="1360898"/>
                </a:lnTo>
                <a:lnTo>
                  <a:pt x="2576844" y="1367017"/>
                </a:lnTo>
                <a:lnTo>
                  <a:pt x="2591951" y="1373327"/>
                </a:lnTo>
                <a:lnTo>
                  <a:pt x="2607249" y="1379829"/>
                </a:lnTo>
                <a:lnTo>
                  <a:pt x="2622739" y="1386713"/>
                </a:lnTo>
                <a:lnTo>
                  <a:pt x="2638610" y="1393789"/>
                </a:lnTo>
                <a:lnTo>
                  <a:pt x="2654482" y="1400673"/>
                </a:lnTo>
                <a:lnTo>
                  <a:pt x="2670736" y="1408131"/>
                </a:lnTo>
                <a:lnTo>
                  <a:pt x="2686608" y="1415397"/>
                </a:lnTo>
                <a:lnTo>
                  <a:pt x="2702671" y="1422855"/>
                </a:lnTo>
                <a:lnTo>
                  <a:pt x="2718352" y="1430313"/>
                </a:lnTo>
                <a:lnTo>
                  <a:pt x="2734224" y="1437771"/>
                </a:lnTo>
                <a:lnTo>
                  <a:pt x="2749713" y="1444846"/>
                </a:lnTo>
                <a:lnTo>
                  <a:pt x="2764820" y="1452304"/>
                </a:lnTo>
                <a:lnTo>
                  <a:pt x="2779544" y="1459571"/>
                </a:lnTo>
                <a:lnTo>
                  <a:pt x="2793886" y="1466838"/>
                </a:lnTo>
                <a:lnTo>
                  <a:pt x="2807655" y="1473722"/>
                </a:lnTo>
                <a:lnTo>
                  <a:pt x="2827542" y="1483857"/>
                </a:lnTo>
                <a:lnTo>
                  <a:pt x="2847430" y="1494183"/>
                </a:lnTo>
                <a:lnTo>
                  <a:pt x="2867509" y="1504510"/>
                </a:lnTo>
                <a:lnTo>
                  <a:pt x="2887205" y="1514836"/>
                </a:lnTo>
                <a:lnTo>
                  <a:pt x="2906902" y="1525354"/>
                </a:lnTo>
                <a:lnTo>
                  <a:pt x="2926215" y="1535871"/>
                </a:lnTo>
                <a:lnTo>
                  <a:pt x="2945721" y="1546580"/>
                </a:lnTo>
                <a:lnTo>
                  <a:pt x="2965226" y="1557288"/>
                </a:lnTo>
                <a:lnTo>
                  <a:pt x="2984540" y="1568188"/>
                </a:lnTo>
                <a:lnTo>
                  <a:pt x="3003471" y="1579089"/>
                </a:lnTo>
                <a:lnTo>
                  <a:pt x="3022402" y="1589989"/>
                </a:lnTo>
                <a:lnTo>
                  <a:pt x="3041143" y="1600889"/>
                </a:lnTo>
                <a:lnTo>
                  <a:pt x="3059692" y="1611788"/>
                </a:lnTo>
                <a:lnTo>
                  <a:pt x="3078241" y="1623071"/>
                </a:lnTo>
                <a:lnTo>
                  <a:pt x="3096598" y="1634162"/>
                </a:lnTo>
                <a:lnTo>
                  <a:pt x="3114382" y="1645636"/>
                </a:lnTo>
                <a:lnTo>
                  <a:pt x="3133123" y="1657301"/>
                </a:lnTo>
                <a:lnTo>
                  <a:pt x="3151672" y="1668966"/>
                </a:lnTo>
                <a:lnTo>
                  <a:pt x="3170030" y="1680631"/>
                </a:lnTo>
                <a:lnTo>
                  <a:pt x="3188387" y="1692104"/>
                </a:lnTo>
                <a:lnTo>
                  <a:pt x="3206554" y="1703960"/>
                </a:lnTo>
                <a:lnTo>
                  <a:pt x="3224720" y="1715625"/>
                </a:lnTo>
                <a:lnTo>
                  <a:pt x="3242887" y="1727481"/>
                </a:lnTo>
                <a:lnTo>
                  <a:pt x="3260862" y="1739720"/>
                </a:lnTo>
                <a:lnTo>
                  <a:pt x="3279794" y="1752341"/>
                </a:lnTo>
                <a:lnTo>
                  <a:pt x="3298343" y="1765153"/>
                </a:lnTo>
                <a:lnTo>
                  <a:pt x="3316509" y="1777583"/>
                </a:lnTo>
                <a:lnTo>
                  <a:pt x="3333911" y="1790013"/>
                </a:lnTo>
                <a:lnTo>
                  <a:pt x="3351312" y="1802251"/>
                </a:lnTo>
                <a:lnTo>
                  <a:pt x="3368140" y="1814490"/>
                </a:lnTo>
                <a:lnTo>
                  <a:pt x="3384968" y="1826537"/>
                </a:lnTo>
                <a:lnTo>
                  <a:pt x="3401605" y="1838776"/>
                </a:lnTo>
                <a:lnTo>
                  <a:pt x="3418051" y="1850823"/>
                </a:lnTo>
                <a:lnTo>
                  <a:pt x="3434496" y="1863062"/>
                </a:lnTo>
                <a:lnTo>
                  <a:pt x="3451133" y="1875492"/>
                </a:lnTo>
                <a:lnTo>
                  <a:pt x="3467770" y="1887922"/>
                </a:lnTo>
                <a:lnTo>
                  <a:pt x="3484789" y="1900543"/>
                </a:lnTo>
                <a:lnTo>
                  <a:pt x="3501808" y="1913164"/>
                </a:lnTo>
                <a:lnTo>
                  <a:pt x="3519210" y="1926358"/>
                </a:lnTo>
                <a:lnTo>
                  <a:pt x="3537185" y="1939553"/>
                </a:lnTo>
                <a:lnTo>
                  <a:pt x="3553822" y="1952174"/>
                </a:lnTo>
                <a:lnTo>
                  <a:pt x="3570650" y="1965369"/>
                </a:lnTo>
                <a:lnTo>
                  <a:pt x="3587478" y="1978946"/>
                </a:lnTo>
                <a:lnTo>
                  <a:pt x="3604114" y="1992523"/>
                </a:lnTo>
                <a:lnTo>
                  <a:pt x="3620560" y="2005909"/>
                </a:lnTo>
                <a:lnTo>
                  <a:pt x="3637005" y="2019486"/>
                </a:lnTo>
                <a:lnTo>
                  <a:pt x="3653451" y="2032681"/>
                </a:lnTo>
                <a:lnTo>
                  <a:pt x="3669323" y="2045111"/>
                </a:lnTo>
                <a:lnTo>
                  <a:pt x="3987906" y="2325451"/>
                </a:lnTo>
                <a:lnTo>
                  <a:pt x="3994026" y="2331379"/>
                </a:lnTo>
                <a:lnTo>
                  <a:pt x="3999954" y="2337498"/>
                </a:lnTo>
                <a:lnTo>
                  <a:pt x="4005499" y="2343618"/>
                </a:lnTo>
                <a:lnTo>
                  <a:pt x="4010854" y="2349737"/>
                </a:lnTo>
                <a:lnTo>
                  <a:pt x="4016208" y="2355856"/>
                </a:lnTo>
                <a:lnTo>
                  <a:pt x="4021180" y="2361784"/>
                </a:lnTo>
                <a:lnTo>
                  <a:pt x="4026152" y="2367521"/>
                </a:lnTo>
                <a:lnTo>
                  <a:pt x="4031506" y="2372684"/>
                </a:lnTo>
                <a:lnTo>
                  <a:pt x="4046804" y="2387791"/>
                </a:lnTo>
                <a:lnTo>
                  <a:pt x="4063250" y="2404428"/>
                </a:lnTo>
                <a:lnTo>
                  <a:pt x="4080269" y="2422021"/>
                </a:lnTo>
                <a:lnTo>
                  <a:pt x="4097288" y="2440379"/>
                </a:lnTo>
                <a:lnTo>
                  <a:pt x="4114498" y="2458928"/>
                </a:lnTo>
                <a:lnTo>
                  <a:pt x="4130562" y="2477286"/>
                </a:lnTo>
                <a:lnTo>
                  <a:pt x="4138402" y="2486273"/>
                </a:lnTo>
                <a:lnTo>
                  <a:pt x="4145860" y="2495261"/>
                </a:lnTo>
                <a:lnTo>
                  <a:pt x="4153126" y="2503866"/>
                </a:lnTo>
                <a:lnTo>
                  <a:pt x="4159628" y="2511898"/>
                </a:lnTo>
                <a:lnTo>
                  <a:pt x="4175118" y="2531021"/>
                </a:lnTo>
                <a:lnTo>
                  <a:pt x="4188694" y="2548040"/>
                </a:lnTo>
                <a:lnTo>
                  <a:pt x="4195005" y="2556072"/>
                </a:lnTo>
                <a:lnTo>
                  <a:pt x="4200933" y="2564103"/>
                </a:lnTo>
                <a:lnTo>
                  <a:pt x="4206670" y="2571944"/>
                </a:lnTo>
                <a:lnTo>
                  <a:pt x="4212407" y="2579593"/>
                </a:lnTo>
                <a:lnTo>
                  <a:pt x="4217952" y="2587624"/>
                </a:lnTo>
                <a:lnTo>
                  <a:pt x="4223306" y="2595847"/>
                </a:lnTo>
                <a:lnTo>
                  <a:pt x="4228852" y="2604070"/>
                </a:lnTo>
                <a:lnTo>
                  <a:pt x="4234398" y="2612866"/>
                </a:lnTo>
                <a:lnTo>
                  <a:pt x="4239943" y="2622045"/>
                </a:lnTo>
                <a:lnTo>
                  <a:pt x="4245871" y="2631798"/>
                </a:lnTo>
                <a:lnTo>
                  <a:pt x="4251990" y="2642507"/>
                </a:lnTo>
                <a:lnTo>
                  <a:pt x="4258492" y="2653789"/>
                </a:lnTo>
                <a:lnTo>
                  <a:pt x="4262508" y="2661247"/>
                </a:lnTo>
                <a:lnTo>
                  <a:pt x="4266715" y="2670235"/>
                </a:lnTo>
                <a:lnTo>
                  <a:pt x="4271496" y="2679987"/>
                </a:lnTo>
                <a:lnTo>
                  <a:pt x="4276276" y="2690887"/>
                </a:lnTo>
                <a:lnTo>
                  <a:pt x="4281248" y="2702552"/>
                </a:lnTo>
                <a:lnTo>
                  <a:pt x="4286220" y="2714982"/>
                </a:lnTo>
                <a:lnTo>
                  <a:pt x="4290810" y="2727986"/>
                </a:lnTo>
                <a:lnTo>
                  <a:pt x="4295399" y="2740989"/>
                </a:lnTo>
                <a:lnTo>
                  <a:pt x="4299606" y="2754375"/>
                </a:lnTo>
                <a:lnTo>
                  <a:pt x="4303430" y="2767761"/>
                </a:lnTo>
                <a:lnTo>
                  <a:pt x="4304960" y="2774263"/>
                </a:lnTo>
                <a:lnTo>
                  <a:pt x="4306490" y="2780956"/>
                </a:lnTo>
                <a:lnTo>
                  <a:pt x="4308020" y="2787457"/>
                </a:lnTo>
                <a:lnTo>
                  <a:pt x="4309167" y="2793768"/>
                </a:lnTo>
                <a:lnTo>
                  <a:pt x="4310315" y="2799887"/>
                </a:lnTo>
                <a:lnTo>
                  <a:pt x="4311080" y="2806006"/>
                </a:lnTo>
                <a:lnTo>
                  <a:pt x="4311653" y="2811935"/>
                </a:lnTo>
                <a:lnTo>
                  <a:pt x="4312036" y="2817671"/>
                </a:lnTo>
                <a:lnTo>
                  <a:pt x="4312227" y="2823217"/>
                </a:lnTo>
                <a:lnTo>
                  <a:pt x="4312227" y="2828571"/>
                </a:lnTo>
                <a:lnTo>
                  <a:pt x="4311844" y="2833543"/>
                </a:lnTo>
                <a:lnTo>
                  <a:pt x="4311080" y="2838324"/>
                </a:lnTo>
                <a:lnTo>
                  <a:pt x="4309167" y="2849224"/>
                </a:lnTo>
                <a:lnTo>
                  <a:pt x="4307064" y="2859741"/>
                </a:lnTo>
                <a:lnTo>
                  <a:pt x="4304769" y="2870259"/>
                </a:lnTo>
                <a:lnTo>
                  <a:pt x="4302092" y="2880203"/>
                </a:lnTo>
                <a:lnTo>
                  <a:pt x="4299606" y="2890338"/>
                </a:lnTo>
                <a:lnTo>
                  <a:pt x="4296738" y="2900091"/>
                </a:lnTo>
                <a:lnTo>
                  <a:pt x="4293678" y="2909843"/>
                </a:lnTo>
                <a:lnTo>
                  <a:pt x="4290427" y="2919213"/>
                </a:lnTo>
                <a:lnTo>
                  <a:pt x="4286985" y="2928392"/>
                </a:lnTo>
                <a:lnTo>
                  <a:pt x="4283352" y="2937571"/>
                </a:lnTo>
                <a:lnTo>
                  <a:pt x="4279718" y="2946559"/>
                </a:lnTo>
                <a:lnTo>
                  <a:pt x="4275894" y="2955355"/>
                </a:lnTo>
                <a:lnTo>
                  <a:pt x="4271687" y="2964152"/>
                </a:lnTo>
                <a:lnTo>
                  <a:pt x="4267671" y="2972757"/>
                </a:lnTo>
                <a:lnTo>
                  <a:pt x="4263273" y="2981171"/>
                </a:lnTo>
                <a:lnTo>
                  <a:pt x="4258875" y="2989585"/>
                </a:lnTo>
                <a:lnTo>
                  <a:pt x="4254285" y="2997999"/>
                </a:lnTo>
                <a:lnTo>
                  <a:pt x="4249504" y="3006031"/>
                </a:lnTo>
                <a:lnTo>
                  <a:pt x="4244533" y="3014254"/>
                </a:lnTo>
                <a:lnTo>
                  <a:pt x="4239561" y="3022285"/>
                </a:lnTo>
                <a:lnTo>
                  <a:pt x="4234589" y="3030126"/>
                </a:lnTo>
                <a:lnTo>
                  <a:pt x="4229234" y="3038157"/>
                </a:lnTo>
                <a:lnTo>
                  <a:pt x="4224072" y="3046189"/>
                </a:lnTo>
                <a:lnTo>
                  <a:pt x="4218526" y="3054029"/>
                </a:lnTo>
                <a:lnTo>
                  <a:pt x="4207626" y="3069518"/>
                </a:lnTo>
                <a:lnTo>
                  <a:pt x="4195961" y="3085390"/>
                </a:lnTo>
                <a:lnTo>
                  <a:pt x="4184296" y="3100880"/>
                </a:lnTo>
                <a:lnTo>
                  <a:pt x="4172249" y="3116561"/>
                </a:lnTo>
                <a:lnTo>
                  <a:pt x="4165556" y="3124975"/>
                </a:lnTo>
                <a:lnTo>
                  <a:pt x="4159054" y="3133006"/>
                </a:lnTo>
                <a:lnTo>
                  <a:pt x="4155612" y="3137022"/>
                </a:lnTo>
                <a:lnTo>
                  <a:pt x="4151979" y="3140655"/>
                </a:lnTo>
                <a:lnTo>
                  <a:pt x="4148346" y="3144480"/>
                </a:lnTo>
                <a:lnTo>
                  <a:pt x="4144330" y="3147922"/>
                </a:lnTo>
                <a:lnTo>
                  <a:pt x="4142226" y="3150981"/>
                </a:lnTo>
                <a:lnTo>
                  <a:pt x="4137446" y="3156336"/>
                </a:lnTo>
                <a:lnTo>
                  <a:pt x="4130753" y="3163794"/>
                </a:lnTo>
                <a:lnTo>
                  <a:pt x="4122148" y="3172973"/>
                </a:lnTo>
                <a:lnTo>
                  <a:pt x="4112204" y="3183681"/>
                </a:lnTo>
                <a:lnTo>
                  <a:pt x="4101113" y="3195538"/>
                </a:lnTo>
                <a:lnTo>
                  <a:pt x="4089065" y="3208159"/>
                </a:lnTo>
                <a:lnTo>
                  <a:pt x="4076636" y="3220971"/>
                </a:lnTo>
                <a:lnTo>
                  <a:pt x="4064015" y="3233974"/>
                </a:lnTo>
                <a:lnTo>
                  <a:pt x="4051394" y="3246787"/>
                </a:lnTo>
                <a:lnTo>
                  <a:pt x="4039346" y="3259216"/>
                </a:lnTo>
                <a:lnTo>
                  <a:pt x="4028255" y="3270690"/>
                </a:lnTo>
                <a:lnTo>
                  <a:pt x="4017929" y="3281016"/>
                </a:lnTo>
                <a:lnTo>
                  <a:pt x="4008941" y="3290004"/>
                </a:lnTo>
                <a:lnTo>
                  <a:pt x="4001866" y="3297080"/>
                </a:lnTo>
                <a:lnTo>
                  <a:pt x="3996703" y="3301860"/>
                </a:lnTo>
                <a:lnTo>
                  <a:pt x="3990392" y="3307980"/>
                </a:lnTo>
                <a:lnTo>
                  <a:pt x="3984082" y="3314290"/>
                </a:lnTo>
                <a:lnTo>
                  <a:pt x="3977962" y="3320027"/>
                </a:lnTo>
                <a:lnTo>
                  <a:pt x="3971843" y="3325955"/>
                </a:lnTo>
                <a:lnTo>
                  <a:pt x="3965724" y="3331883"/>
                </a:lnTo>
                <a:lnTo>
                  <a:pt x="3959414" y="3338002"/>
                </a:lnTo>
                <a:lnTo>
                  <a:pt x="3953294" y="3344122"/>
                </a:lnTo>
                <a:lnTo>
                  <a:pt x="3946984" y="3350623"/>
                </a:lnTo>
                <a:lnTo>
                  <a:pt x="3906826" y="3386383"/>
                </a:lnTo>
                <a:lnTo>
                  <a:pt x="3902810" y="3390207"/>
                </a:lnTo>
                <a:lnTo>
                  <a:pt x="3900133" y="3392693"/>
                </a:lnTo>
                <a:lnTo>
                  <a:pt x="3897838" y="3394988"/>
                </a:lnTo>
                <a:lnTo>
                  <a:pt x="3893823" y="3398048"/>
                </a:lnTo>
                <a:lnTo>
                  <a:pt x="3886939" y="3403785"/>
                </a:lnTo>
                <a:lnTo>
                  <a:pt x="3878142" y="3410860"/>
                </a:lnTo>
                <a:lnTo>
                  <a:pt x="3868390" y="3419274"/>
                </a:lnTo>
                <a:lnTo>
                  <a:pt x="3857681" y="3428644"/>
                </a:lnTo>
                <a:lnTo>
                  <a:pt x="3846208" y="3438971"/>
                </a:lnTo>
                <a:lnTo>
                  <a:pt x="3834160" y="3449488"/>
                </a:lnTo>
                <a:lnTo>
                  <a:pt x="3821730" y="3460388"/>
                </a:lnTo>
                <a:lnTo>
                  <a:pt x="3809110" y="3471479"/>
                </a:lnTo>
                <a:lnTo>
                  <a:pt x="3796680" y="3482188"/>
                </a:lnTo>
                <a:lnTo>
                  <a:pt x="3784824" y="3492706"/>
                </a:lnTo>
                <a:lnTo>
                  <a:pt x="3773350" y="3502458"/>
                </a:lnTo>
                <a:lnTo>
                  <a:pt x="3762832" y="3511446"/>
                </a:lnTo>
                <a:lnTo>
                  <a:pt x="3753080" y="3519286"/>
                </a:lnTo>
                <a:lnTo>
                  <a:pt x="3744857" y="3525597"/>
                </a:lnTo>
                <a:lnTo>
                  <a:pt x="3741415" y="3528274"/>
                </a:lnTo>
                <a:lnTo>
                  <a:pt x="3738164" y="3530569"/>
                </a:lnTo>
                <a:lnTo>
                  <a:pt x="3735296" y="3532290"/>
                </a:lnTo>
                <a:lnTo>
                  <a:pt x="3732810" y="3533628"/>
                </a:lnTo>
                <a:lnTo>
                  <a:pt x="3730706" y="3535923"/>
                </a:lnTo>
                <a:lnTo>
                  <a:pt x="3727073" y="3539365"/>
                </a:lnTo>
                <a:lnTo>
                  <a:pt x="3722292" y="3543572"/>
                </a:lnTo>
                <a:lnTo>
                  <a:pt x="3716364" y="3548544"/>
                </a:lnTo>
                <a:lnTo>
                  <a:pt x="3701449" y="3560783"/>
                </a:lnTo>
                <a:lnTo>
                  <a:pt x="3683091" y="3575699"/>
                </a:lnTo>
                <a:lnTo>
                  <a:pt x="3661865" y="3592527"/>
                </a:lnTo>
                <a:lnTo>
                  <a:pt x="3638726" y="3610884"/>
                </a:lnTo>
                <a:lnTo>
                  <a:pt x="3614058" y="3630198"/>
                </a:lnTo>
                <a:lnTo>
                  <a:pt x="3588625" y="3649895"/>
                </a:lnTo>
                <a:lnTo>
                  <a:pt x="3563192" y="3669400"/>
                </a:lnTo>
                <a:lnTo>
                  <a:pt x="3538332" y="3688332"/>
                </a:lnTo>
                <a:lnTo>
                  <a:pt x="3514812" y="3706307"/>
                </a:lnTo>
                <a:lnTo>
                  <a:pt x="3493203" y="3722562"/>
                </a:lnTo>
                <a:lnTo>
                  <a:pt x="3474462" y="3736330"/>
                </a:lnTo>
                <a:lnTo>
                  <a:pt x="3458782" y="3747421"/>
                </a:lnTo>
                <a:lnTo>
                  <a:pt x="3452472" y="3752011"/>
                </a:lnTo>
                <a:lnTo>
                  <a:pt x="3447308" y="3755644"/>
                </a:lnTo>
                <a:lnTo>
                  <a:pt x="3443292" y="3757939"/>
                </a:lnTo>
                <a:lnTo>
                  <a:pt x="3440424" y="3759660"/>
                </a:lnTo>
                <a:lnTo>
                  <a:pt x="3434114" y="3764823"/>
                </a:lnTo>
                <a:lnTo>
                  <a:pt x="3424170" y="3772281"/>
                </a:lnTo>
                <a:lnTo>
                  <a:pt x="3411166" y="3781651"/>
                </a:lnTo>
                <a:lnTo>
                  <a:pt x="3395868" y="3792551"/>
                </a:lnTo>
                <a:lnTo>
                  <a:pt x="3378276" y="3804789"/>
                </a:lnTo>
                <a:lnTo>
                  <a:pt x="3359726" y="3817984"/>
                </a:lnTo>
                <a:lnTo>
                  <a:pt x="3339839" y="3831561"/>
                </a:lnTo>
                <a:lnTo>
                  <a:pt x="3319760" y="3845330"/>
                </a:lnTo>
                <a:lnTo>
                  <a:pt x="3299490" y="3859098"/>
                </a:lnTo>
                <a:lnTo>
                  <a:pt x="3279794" y="3872293"/>
                </a:lnTo>
                <a:lnTo>
                  <a:pt x="3261245" y="3884723"/>
                </a:lnTo>
                <a:lnTo>
                  <a:pt x="3244226" y="3895814"/>
                </a:lnTo>
                <a:lnTo>
                  <a:pt x="3229310" y="3905184"/>
                </a:lnTo>
                <a:lnTo>
                  <a:pt x="3216880" y="3913024"/>
                </a:lnTo>
                <a:lnTo>
                  <a:pt x="3211526" y="3916084"/>
                </a:lnTo>
                <a:lnTo>
                  <a:pt x="3207510" y="3918379"/>
                </a:lnTo>
                <a:lnTo>
                  <a:pt x="3203877" y="3920100"/>
                </a:lnTo>
                <a:lnTo>
                  <a:pt x="3201582" y="3921247"/>
                </a:lnTo>
                <a:lnTo>
                  <a:pt x="3199670" y="3923160"/>
                </a:lnTo>
                <a:lnTo>
                  <a:pt x="3196036" y="3925837"/>
                </a:lnTo>
                <a:lnTo>
                  <a:pt x="3191256" y="3929088"/>
                </a:lnTo>
                <a:lnTo>
                  <a:pt x="3185136" y="3933295"/>
                </a:lnTo>
                <a:lnTo>
                  <a:pt x="3169647" y="3943047"/>
                </a:lnTo>
                <a:lnTo>
                  <a:pt x="3149951" y="3955477"/>
                </a:lnTo>
                <a:lnTo>
                  <a:pt x="3127004" y="3969437"/>
                </a:lnTo>
                <a:lnTo>
                  <a:pt x="3101570" y="3984544"/>
                </a:lnTo>
                <a:lnTo>
                  <a:pt x="3074416" y="4000416"/>
                </a:lnTo>
                <a:lnTo>
                  <a:pt x="3045924" y="4017052"/>
                </a:lnTo>
                <a:lnTo>
                  <a:pt x="3017239" y="4033498"/>
                </a:lnTo>
                <a:lnTo>
                  <a:pt x="2989129" y="4049752"/>
                </a:lnTo>
                <a:lnTo>
                  <a:pt x="2961975" y="4064859"/>
                </a:lnTo>
                <a:lnTo>
                  <a:pt x="2936733" y="4078819"/>
                </a:lnTo>
                <a:lnTo>
                  <a:pt x="2913977" y="4091249"/>
                </a:lnTo>
                <a:lnTo>
                  <a:pt x="2894854" y="4101384"/>
                </a:lnTo>
                <a:lnTo>
                  <a:pt x="2886632" y="4105782"/>
                </a:lnTo>
                <a:lnTo>
                  <a:pt x="2879747" y="4109033"/>
                </a:lnTo>
                <a:lnTo>
                  <a:pt x="2873819" y="4111901"/>
                </a:lnTo>
                <a:lnTo>
                  <a:pt x="2869230" y="4113814"/>
                </a:lnTo>
                <a:lnTo>
                  <a:pt x="2862346" y="4118021"/>
                </a:lnTo>
                <a:lnTo>
                  <a:pt x="2855462" y="4122228"/>
                </a:lnTo>
                <a:lnTo>
                  <a:pt x="2848004" y="4126244"/>
                </a:lnTo>
                <a:lnTo>
                  <a:pt x="2840355" y="4130451"/>
                </a:lnTo>
                <a:lnTo>
                  <a:pt x="2824292" y="4138291"/>
                </a:lnTo>
                <a:lnTo>
                  <a:pt x="2807655" y="4146131"/>
                </a:lnTo>
                <a:lnTo>
                  <a:pt x="2791018" y="4153972"/>
                </a:lnTo>
                <a:lnTo>
                  <a:pt x="2774381" y="4161621"/>
                </a:lnTo>
                <a:lnTo>
                  <a:pt x="2758510" y="4168887"/>
                </a:lnTo>
                <a:lnTo>
                  <a:pt x="2743403" y="4176345"/>
                </a:lnTo>
                <a:lnTo>
                  <a:pt x="2735562" y="4180361"/>
                </a:lnTo>
                <a:lnTo>
                  <a:pt x="2727531" y="4183994"/>
                </a:lnTo>
                <a:lnTo>
                  <a:pt x="2719499" y="4187819"/>
                </a:lnTo>
                <a:lnTo>
                  <a:pt x="2711468" y="4191261"/>
                </a:lnTo>
                <a:lnTo>
                  <a:pt x="2703628" y="4195086"/>
                </a:lnTo>
                <a:lnTo>
                  <a:pt x="2695405" y="4198528"/>
                </a:lnTo>
                <a:lnTo>
                  <a:pt x="2687373" y="4201970"/>
                </a:lnTo>
                <a:lnTo>
                  <a:pt x="2679533" y="4205794"/>
                </a:lnTo>
                <a:lnTo>
                  <a:pt x="2672458" y="4209045"/>
                </a:lnTo>
                <a:lnTo>
                  <a:pt x="2664617" y="4212870"/>
                </a:lnTo>
                <a:lnTo>
                  <a:pt x="2655821" y="4216886"/>
                </a:lnTo>
                <a:lnTo>
                  <a:pt x="2646642" y="4221093"/>
                </a:lnTo>
                <a:lnTo>
                  <a:pt x="2637654" y="4225300"/>
                </a:lnTo>
                <a:lnTo>
                  <a:pt x="2628858" y="4228742"/>
                </a:lnTo>
                <a:lnTo>
                  <a:pt x="2620635" y="4231801"/>
                </a:lnTo>
                <a:lnTo>
                  <a:pt x="2613560" y="4234096"/>
                </a:lnTo>
                <a:lnTo>
                  <a:pt x="2604381" y="4238877"/>
                </a:lnTo>
                <a:lnTo>
                  <a:pt x="2594054" y="4243466"/>
                </a:lnTo>
                <a:lnTo>
                  <a:pt x="2583155" y="4248247"/>
                </a:lnTo>
                <a:lnTo>
                  <a:pt x="2571872" y="4252836"/>
                </a:lnTo>
                <a:lnTo>
                  <a:pt x="2560207" y="4257426"/>
                </a:lnTo>
                <a:lnTo>
                  <a:pt x="2548925" y="4261824"/>
                </a:lnTo>
                <a:lnTo>
                  <a:pt x="2537834" y="4265840"/>
                </a:lnTo>
                <a:lnTo>
                  <a:pt x="2527890" y="4270047"/>
                </a:lnTo>
                <a:lnTo>
                  <a:pt x="2518520" y="4273871"/>
                </a:lnTo>
                <a:lnTo>
                  <a:pt x="2505708" y="4278843"/>
                </a:lnTo>
                <a:lnTo>
                  <a:pt x="2490410" y="4284963"/>
                </a:lnTo>
                <a:lnTo>
                  <a:pt x="2473008" y="4292229"/>
                </a:lnTo>
                <a:lnTo>
                  <a:pt x="2453503" y="4299878"/>
                </a:lnTo>
                <a:lnTo>
                  <a:pt x="2432659" y="4308292"/>
                </a:lnTo>
                <a:lnTo>
                  <a:pt x="2411242" y="4316898"/>
                </a:lnTo>
                <a:lnTo>
                  <a:pt x="2389633" y="4325694"/>
                </a:lnTo>
                <a:lnTo>
                  <a:pt x="2367833" y="4334108"/>
                </a:lnTo>
                <a:lnTo>
                  <a:pt x="2346798" y="4342522"/>
                </a:lnTo>
                <a:lnTo>
                  <a:pt x="2327102" y="4350171"/>
                </a:lnTo>
                <a:lnTo>
                  <a:pt x="2309127" y="4357247"/>
                </a:lnTo>
                <a:lnTo>
                  <a:pt x="2293064" y="4363175"/>
                </a:lnTo>
                <a:lnTo>
                  <a:pt x="2279678" y="4367956"/>
                </a:lnTo>
                <a:lnTo>
                  <a:pt x="2269734" y="4371398"/>
                </a:lnTo>
                <a:lnTo>
                  <a:pt x="2263041" y="4373310"/>
                </a:lnTo>
                <a:lnTo>
                  <a:pt x="2259981" y="4374840"/>
                </a:lnTo>
                <a:lnTo>
                  <a:pt x="2255010" y="4377326"/>
                </a:lnTo>
                <a:lnTo>
                  <a:pt x="2248125" y="4380385"/>
                </a:lnTo>
                <a:lnTo>
                  <a:pt x="2239711" y="4383636"/>
                </a:lnTo>
                <a:lnTo>
                  <a:pt x="2219059" y="4391477"/>
                </a:lnTo>
                <a:lnTo>
                  <a:pt x="2195920" y="4400082"/>
                </a:lnTo>
                <a:lnTo>
                  <a:pt x="2172017" y="4408305"/>
                </a:lnTo>
                <a:lnTo>
                  <a:pt x="2150026" y="4416336"/>
                </a:lnTo>
                <a:lnTo>
                  <a:pt x="2131860" y="4422647"/>
                </a:lnTo>
                <a:lnTo>
                  <a:pt x="2120003" y="4426471"/>
                </a:lnTo>
                <a:lnTo>
                  <a:pt x="2090363" y="4436415"/>
                </a:lnTo>
                <a:lnTo>
                  <a:pt x="2061297" y="4445976"/>
                </a:lnTo>
                <a:lnTo>
                  <a:pt x="2032422" y="4455155"/>
                </a:lnTo>
                <a:lnTo>
                  <a:pt x="2003738" y="4464143"/>
                </a:lnTo>
                <a:lnTo>
                  <a:pt x="1975436" y="4472940"/>
                </a:lnTo>
                <a:lnTo>
                  <a:pt x="1946752" y="4481545"/>
                </a:lnTo>
                <a:lnTo>
                  <a:pt x="1918259" y="4489576"/>
                </a:lnTo>
                <a:lnTo>
                  <a:pt x="1889575" y="4497226"/>
                </a:lnTo>
                <a:lnTo>
                  <a:pt x="1875233" y="4500859"/>
                </a:lnTo>
                <a:lnTo>
                  <a:pt x="1860700" y="4504683"/>
                </a:lnTo>
                <a:lnTo>
                  <a:pt x="1846167" y="4508126"/>
                </a:lnTo>
                <a:lnTo>
                  <a:pt x="1831825" y="4511376"/>
                </a:lnTo>
                <a:lnTo>
                  <a:pt x="1817100" y="4514819"/>
                </a:lnTo>
                <a:lnTo>
                  <a:pt x="1802185" y="4518069"/>
                </a:lnTo>
                <a:lnTo>
                  <a:pt x="1787652" y="4521129"/>
                </a:lnTo>
                <a:lnTo>
                  <a:pt x="1772736" y="4524189"/>
                </a:lnTo>
                <a:lnTo>
                  <a:pt x="1757629" y="4527057"/>
                </a:lnTo>
                <a:lnTo>
                  <a:pt x="1742331" y="4529543"/>
                </a:lnTo>
                <a:lnTo>
                  <a:pt x="1727224" y="4532220"/>
                </a:lnTo>
                <a:lnTo>
                  <a:pt x="1711734" y="4534897"/>
                </a:lnTo>
                <a:lnTo>
                  <a:pt x="1696245" y="4537192"/>
                </a:lnTo>
                <a:lnTo>
                  <a:pt x="1680373" y="4539487"/>
                </a:lnTo>
                <a:lnTo>
                  <a:pt x="1664501" y="4541399"/>
                </a:lnTo>
                <a:lnTo>
                  <a:pt x="1648438" y="4543311"/>
                </a:lnTo>
                <a:lnTo>
                  <a:pt x="1637156" y="4544650"/>
                </a:lnTo>
                <a:lnTo>
                  <a:pt x="1625491" y="4545989"/>
                </a:lnTo>
                <a:lnTo>
                  <a:pt x="1614018" y="4547327"/>
                </a:lnTo>
                <a:lnTo>
                  <a:pt x="1602544" y="4548475"/>
                </a:lnTo>
                <a:lnTo>
                  <a:pt x="1590879" y="4549622"/>
                </a:lnTo>
                <a:lnTo>
                  <a:pt x="1579406" y="4550387"/>
                </a:lnTo>
                <a:lnTo>
                  <a:pt x="1567741" y="4551343"/>
                </a:lnTo>
                <a:lnTo>
                  <a:pt x="1556076" y="4552108"/>
                </a:lnTo>
                <a:lnTo>
                  <a:pt x="1544220" y="4552873"/>
                </a:lnTo>
                <a:lnTo>
                  <a:pt x="1532746" y="4553447"/>
                </a:lnTo>
                <a:lnTo>
                  <a:pt x="1521081" y="4553829"/>
                </a:lnTo>
                <a:lnTo>
                  <a:pt x="1509225" y="4554403"/>
                </a:lnTo>
                <a:lnTo>
                  <a:pt x="1497752" y="4554594"/>
                </a:lnTo>
                <a:lnTo>
                  <a:pt x="1486087" y="4554785"/>
                </a:lnTo>
                <a:lnTo>
                  <a:pt x="1474422" y="4554785"/>
                </a:lnTo>
                <a:lnTo>
                  <a:pt x="1463140" y="4554594"/>
                </a:lnTo>
                <a:lnTo>
                  <a:pt x="1457212" y="4554594"/>
                </a:lnTo>
                <a:lnTo>
                  <a:pt x="1451666" y="4554403"/>
                </a:lnTo>
                <a:lnTo>
                  <a:pt x="1446121" y="4553829"/>
                </a:lnTo>
                <a:lnTo>
                  <a:pt x="1440575" y="4553447"/>
                </a:lnTo>
                <a:lnTo>
                  <a:pt x="1435412" y="4552873"/>
                </a:lnTo>
                <a:lnTo>
                  <a:pt x="1430057" y="4552108"/>
                </a:lnTo>
                <a:lnTo>
                  <a:pt x="1424894" y="4551343"/>
                </a:lnTo>
                <a:lnTo>
                  <a:pt x="1419731" y="4550387"/>
                </a:lnTo>
                <a:lnTo>
                  <a:pt x="1409787" y="4548475"/>
                </a:lnTo>
                <a:lnTo>
                  <a:pt x="1400035" y="4545989"/>
                </a:lnTo>
                <a:lnTo>
                  <a:pt x="1390665" y="4543120"/>
                </a:lnTo>
                <a:lnTo>
                  <a:pt x="1381486" y="4539869"/>
                </a:lnTo>
                <a:lnTo>
                  <a:pt x="1372689" y="4536427"/>
                </a:lnTo>
                <a:lnTo>
                  <a:pt x="1364275" y="4532603"/>
                </a:lnTo>
                <a:lnTo>
                  <a:pt x="1355862" y="4528778"/>
                </a:lnTo>
                <a:lnTo>
                  <a:pt x="1347830" y="4524380"/>
                </a:lnTo>
                <a:lnTo>
                  <a:pt x="1339990" y="4519790"/>
                </a:lnTo>
                <a:lnTo>
                  <a:pt x="1332149" y="4515010"/>
                </a:lnTo>
                <a:lnTo>
                  <a:pt x="1324692" y="4509847"/>
                </a:lnTo>
                <a:lnTo>
                  <a:pt x="1317234" y="4504683"/>
                </a:lnTo>
                <a:lnTo>
                  <a:pt x="1310923" y="4499903"/>
                </a:lnTo>
                <a:lnTo>
                  <a:pt x="1304613" y="4495122"/>
                </a:lnTo>
                <a:lnTo>
                  <a:pt x="1298876" y="4489768"/>
                </a:lnTo>
                <a:lnTo>
                  <a:pt x="1292757" y="4484605"/>
                </a:lnTo>
                <a:lnTo>
                  <a:pt x="1286829" y="4479059"/>
                </a:lnTo>
                <a:lnTo>
                  <a:pt x="1281092" y="4473322"/>
                </a:lnTo>
                <a:lnTo>
                  <a:pt x="1275355" y="4467394"/>
                </a:lnTo>
                <a:lnTo>
                  <a:pt x="1269618" y="4461466"/>
                </a:lnTo>
                <a:lnTo>
                  <a:pt x="1264264" y="4455155"/>
                </a:lnTo>
                <a:lnTo>
                  <a:pt x="1258718" y="4448845"/>
                </a:lnTo>
                <a:lnTo>
                  <a:pt x="1253555" y="4442343"/>
                </a:lnTo>
                <a:lnTo>
                  <a:pt x="1248201" y="4435650"/>
                </a:lnTo>
                <a:lnTo>
                  <a:pt x="1243038" y="4428766"/>
                </a:lnTo>
                <a:lnTo>
                  <a:pt x="1237875" y="4421691"/>
                </a:lnTo>
                <a:lnTo>
                  <a:pt x="1232903" y="4414424"/>
                </a:lnTo>
                <a:lnTo>
                  <a:pt x="1227931" y="4407157"/>
                </a:lnTo>
                <a:lnTo>
                  <a:pt x="1223150" y="4399699"/>
                </a:lnTo>
                <a:lnTo>
                  <a:pt x="1218369" y="4392050"/>
                </a:lnTo>
                <a:lnTo>
                  <a:pt x="1213589" y="4384019"/>
                </a:lnTo>
                <a:lnTo>
                  <a:pt x="1208999" y="4376178"/>
                </a:lnTo>
                <a:lnTo>
                  <a:pt x="1204410" y="4368147"/>
                </a:lnTo>
                <a:lnTo>
                  <a:pt x="1199820" y="4359733"/>
                </a:lnTo>
                <a:lnTo>
                  <a:pt x="1195613" y="4351510"/>
                </a:lnTo>
                <a:lnTo>
                  <a:pt x="1191215" y="4342905"/>
                </a:lnTo>
                <a:lnTo>
                  <a:pt x="1187008" y="4334108"/>
                </a:lnTo>
                <a:lnTo>
                  <a:pt x="1182801" y="4325503"/>
                </a:lnTo>
                <a:lnTo>
                  <a:pt x="1178594" y="4316515"/>
                </a:lnTo>
                <a:lnTo>
                  <a:pt x="1174579" y="4307528"/>
                </a:lnTo>
                <a:lnTo>
                  <a:pt x="1166547" y="4288978"/>
                </a:lnTo>
                <a:lnTo>
                  <a:pt x="1158898" y="4270047"/>
                </a:lnTo>
                <a:lnTo>
                  <a:pt x="1152587" y="4253601"/>
                </a:lnTo>
                <a:lnTo>
                  <a:pt x="1146277" y="4236582"/>
                </a:lnTo>
                <a:lnTo>
                  <a:pt x="1139967" y="4219371"/>
                </a:lnTo>
                <a:lnTo>
                  <a:pt x="1133847" y="4201205"/>
                </a:lnTo>
                <a:lnTo>
                  <a:pt x="1127728" y="4182847"/>
                </a:lnTo>
                <a:lnTo>
                  <a:pt x="1121800" y="4163915"/>
                </a:lnTo>
                <a:lnTo>
                  <a:pt x="1115872" y="4144601"/>
                </a:lnTo>
                <a:lnTo>
                  <a:pt x="1109944" y="4125287"/>
                </a:lnTo>
                <a:lnTo>
                  <a:pt x="1104207" y="4105208"/>
                </a:lnTo>
                <a:lnTo>
                  <a:pt x="1098662" y="4085130"/>
                </a:lnTo>
                <a:lnTo>
                  <a:pt x="1092925" y="4064668"/>
                </a:lnTo>
                <a:lnTo>
                  <a:pt x="1087379" y="4044016"/>
                </a:lnTo>
                <a:lnTo>
                  <a:pt x="1082216" y="4023172"/>
                </a:lnTo>
                <a:lnTo>
                  <a:pt x="1076670" y="4002137"/>
                </a:lnTo>
                <a:lnTo>
                  <a:pt x="1071699" y="3981293"/>
                </a:lnTo>
                <a:lnTo>
                  <a:pt x="1066344" y="3960067"/>
                </a:lnTo>
                <a:lnTo>
                  <a:pt x="1056592" y="3917805"/>
                </a:lnTo>
                <a:lnTo>
                  <a:pt x="1047413" y="3875353"/>
                </a:lnTo>
                <a:lnTo>
                  <a:pt x="1038425" y="3833474"/>
                </a:lnTo>
                <a:lnTo>
                  <a:pt x="1030011" y="3792168"/>
                </a:lnTo>
                <a:lnTo>
                  <a:pt x="1022171" y="3751628"/>
                </a:lnTo>
                <a:lnTo>
                  <a:pt x="1015095" y="3712426"/>
                </a:lnTo>
                <a:lnTo>
                  <a:pt x="1008402" y="3674563"/>
                </a:lnTo>
                <a:lnTo>
                  <a:pt x="1002283" y="3638612"/>
                </a:lnTo>
                <a:lnTo>
                  <a:pt x="999032" y="3617004"/>
                </a:lnTo>
                <a:lnTo>
                  <a:pt x="995590" y="3595395"/>
                </a:lnTo>
                <a:lnTo>
                  <a:pt x="992339" y="3573786"/>
                </a:lnTo>
                <a:lnTo>
                  <a:pt x="989280" y="3551986"/>
                </a:lnTo>
                <a:lnTo>
                  <a:pt x="986029" y="3530378"/>
                </a:lnTo>
                <a:lnTo>
                  <a:pt x="983352" y="3508578"/>
                </a:lnTo>
                <a:lnTo>
                  <a:pt x="980483" y="3486778"/>
                </a:lnTo>
                <a:lnTo>
                  <a:pt x="977615" y="3464978"/>
                </a:lnTo>
                <a:lnTo>
                  <a:pt x="974938" y="3443369"/>
                </a:lnTo>
                <a:lnTo>
                  <a:pt x="972261" y="3421378"/>
                </a:lnTo>
                <a:lnTo>
                  <a:pt x="969966" y="3399578"/>
                </a:lnTo>
                <a:lnTo>
                  <a:pt x="967480" y="3377586"/>
                </a:lnTo>
                <a:lnTo>
                  <a:pt x="965185" y="3355786"/>
                </a:lnTo>
                <a:lnTo>
                  <a:pt x="962891" y="3333987"/>
                </a:lnTo>
                <a:lnTo>
                  <a:pt x="960787" y="3311995"/>
                </a:lnTo>
                <a:lnTo>
                  <a:pt x="958684" y="3290195"/>
                </a:lnTo>
                <a:lnTo>
                  <a:pt x="956580" y="3266866"/>
                </a:lnTo>
                <a:lnTo>
                  <a:pt x="954668" y="3243727"/>
                </a:lnTo>
                <a:lnTo>
                  <a:pt x="952947" y="3220588"/>
                </a:lnTo>
                <a:lnTo>
                  <a:pt x="951034" y="3197641"/>
                </a:lnTo>
                <a:lnTo>
                  <a:pt x="949505" y="3174311"/>
                </a:lnTo>
                <a:lnTo>
                  <a:pt x="947975" y="3151364"/>
                </a:lnTo>
                <a:lnTo>
                  <a:pt x="946445" y="3128417"/>
                </a:lnTo>
                <a:lnTo>
                  <a:pt x="945298" y="3105469"/>
                </a:lnTo>
                <a:lnTo>
                  <a:pt x="943959" y="3082522"/>
                </a:lnTo>
                <a:lnTo>
                  <a:pt x="942620" y="3059383"/>
                </a:lnTo>
                <a:lnTo>
                  <a:pt x="941282" y="3036245"/>
                </a:lnTo>
                <a:lnTo>
                  <a:pt x="940135" y="3013297"/>
                </a:lnTo>
                <a:lnTo>
                  <a:pt x="938796" y="2990159"/>
                </a:lnTo>
                <a:lnTo>
                  <a:pt x="937457" y="2966829"/>
                </a:lnTo>
                <a:lnTo>
                  <a:pt x="936310" y="2943691"/>
                </a:lnTo>
                <a:lnTo>
                  <a:pt x="934971" y="2920361"/>
                </a:lnTo>
                <a:lnTo>
                  <a:pt x="934207" y="2904680"/>
                </a:lnTo>
                <a:lnTo>
                  <a:pt x="933633" y="2888999"/>
                </a:lnTo>
                <a:lnTo>
                  <a:pt x="932868" y="2873510"/>
                </a:lnTo>
                <a:lnTo>
                  <a:pt x="932677" y="2858020"/>
                </a:lnTo>
                <a:lnTo>
                  <a:pt x="932485" y="2842149"/>
                </a:lnTo>
                <a:lnTo>
                  <a:pt x="932294" y="2826659"/>
                </a:lnTo>
                <a:lnTo>
                  <a:pt x="932294" y="2810787"/>
                </a:lnTo>
                <a:lnTo>
                  <a:pt x="932294" y="2795298"/>
                </a:lnTo>
                <a:lnTo>
                  <a:pt x="932868" y="2764128"/>
                </a:lnTo>
                <a:lnTo>
                  <a:pt x="933824" y="2732766"/>
                </a:lnTo>
                <a:lnTo>
                  <a:pt x="934971" y="2701596"/>
                </a:lnTo>
                <a:lnTo>
                  <a:pt x="936501" y="2670426"/>
                </a:lnTo>
                <a:lnTo>
                  <a:pt x="938222" y="2639256"/>
                </a:lnTo>
                <a:lnTo>
                  <a:pt x="940326" y="2608086"/>
                </a:lnTo>
                <a:lnTo>
                  <a:pt x="942620" y="2576915"/>
                </a:lnTo>
                <a:lnTo>
                  <a:pt x="944724" y="2545937"/>
                </a:lnTo>
                <a:lnTo>
                  <a:pt x="947401" y="2514958"/>
                </a:lnTo>
                <a:lnTo>
                  <a:pt x="949887" y="2483979"/>
                </a:lnTo>
                <a:lnTo>
                  <a:pt x="952373" y="2453000"/>
                </a:lnTo>
                <a:lnTo>
                  <a:pt x="955050" y="2422212"/>
                </a:lnTo>
                <a:lnTo>
                  <a:pt x="956580" y="2400030"/>
                </a:lnTo>
                <a:lnTo>
                  <a:pt x="958492" y="2378039"/>
                </a:lnTo>
                <a:lnTo>
                  <a:pt x="960596" y="2355856"/>
                </a:lnTo>
                <a:lnTo>
                  <a:pt x="962891" y="2334056"/>
                </a:lnTo>
                <a:lnTo>
                  <a:pt x="965376" y="2311874"/>
                </a:lnTo>
                <a:lnTo>
                  <a:pt x="967671" y="2290074"/>
                </a:lnTo>
                <a:lnTo>
                  <a:pt x="970348" y="2268083"/>
                </a:lnTo>
                <a:lnTo>
                  <a:pt x="973217" y="2246283"/>
                </a:lnTo>
                <a:lnTo>
                  <a:pt x="976085" y="2224483"/>
                </a:lnTo>
                <a:lnTo>
                  <a:pt x="978954" y="2202491"/>
                </a:lnTo>
                <a:lnTo>
                  <a:pt x="981822" y="2180883"/>
                </a:lnTo>
                <a:lnTo>
                  <a:pt x="984882" y="2158891"/>
                </a:lnTo>
                <a:lnTo>
                  <a:pt x="987559" y="2137283"/>
                </a:lnTo>
                <a:lnTo>
                  <a:pt x="990427" y="2115674"/>
                </a:lnTo>
                <a:lnTo>
                  <a:pt x="993487" y="2094065"/>
                </a:lnTo>
                <a:lnTo>
                  <a:pt x="996355" y="2072265"/>
                </a:lnTo>
                <a:lnTo>
                  <a:pt x="998459" y="2057923"/>
                </a:lnTo>
                <a:lnTo>
                  <a:pt x="1000371" y="2043390"/>
                </a:lnTo>
                <a:lnTo>
                  <a:pt x="1002474" y="2028665"/>
                </a:lnTo>
                <a:lnTo>
                  <a:pt x="1004960" y="2014132"/>
                </a:lnTo>
                <a:lnTo>
                  <a:pt x="1007255" y="1999216"/>
                </a:lnTo>
                <a:lnTo>
                  <a:pt x="1009741" y="1984300"/>
                </a:lnTo>
                <a:lnTo>
                  <a:pt x="1012418" y="1969576"/>
                </a:lnTo>
                <a:lnTo>
                  <a:pt x="1015095" y="1954851"/>
                </a:lnTo>
                <a:lnTo>
                  <a:pt x="1017773" y="1939935"/>
                </a:lnTo>
                <a:lnTo>
                  <a:pt x="1020450" y="1925211"/>
                </a:lnTo>
                <a:lnTo>
                  <a:pt x="1023318" y="1910678"/>
                </a:lnTo>
                <a:lnTo>
                  <a:pt x="1026187" y="1895953"/>
                </a:lnTo>
                <a:lnTo>
                  <a:pt x="1029055" y="1881420"/>
                </a:lnTo>
                <a:lnTo>
                  <a:pt x="1032115" y="1867269"/>
                </a:lnTo>
                <a:lnTo>
                  <a:pt x="1034983" y="1853118"/>
                </a:lnTo>
                <a:lnTo>
                  <a:pt x="1038043" y="1838967"/>
                </a:lnTo>
                <a:lnTo>
                  <a:pt x="1041102" y="1824625"/>
                </a:lnTo>
                <a:lnTo>
                  <a:pt x="1044162" y="1810665"/>
                </a:lnTo>
                <a:lnTo>
                  <a:pt x="1047222" y="1796515"/>
                </a:lnTo>
                <a:lnTo>
                  <a:pt x="1050281" y="1782555"/>
                </a:lnTo>
                <a:lnTo>
                  <a:pt x="1053341" y="1768595"/>
                </a:lnTo>
                <a:lnTo>
                  <a:pt x="1056400" y="1754636"/>
                </a:lnTo>
                <a:lnTo>
                  <a:pt x="1059651" y="1740485"/>
                </a:lnTo>
                <a:lnTo>
                  <a:pt x="1062902" y="1726334"/>
                </a:lnTo>
                <a:lnTo>
                  <a:pt x="1065388" y="1715243"/>
                </a:lnTo>
                <a:lnTo>
                  <a:pt x="1068448" y="1701666"/>
                </a:lnTo>
                <a:lnTo>
                  <a:pt x="1071890" y="1686367"/>
                </a:lnTo>
                <a:lnTo>
                  <a:pt x="1075523" y="1670113"/>
                </a:lnTo>
                <a:lnTo>
                  <a:pt x="1079539" y="1654241"/>
                </a:lnTo>
                <a:lnTo>
                  <a:pt x="1083363" y="1639899"/>
                </a:lnTo>
                <a:lnTo>
                  <a:pt x="1085276" y="1633397"/>
                </a:lnTo>
                <a:lnTo>
                  <a:pt x="1086997" y="1627660"/>
                </a:lnTo>
                <a:lnTo>
                  <a:pt x="1088718" y="1622688"/>
                </a:lnTo>
                <a:lnTo>
                  <a:pt x="1090439" y="1618481"/>
                </a:lnTo>
                <a:lnTo>
                  <a:pt x="1092160" y="1609111"/>
                </a:lnTo>
                <a:lnTo>
                  <a:pt x="1094646" y="1598785"/>
                </a:lnTo>
                <a:lnTo>
                  <a:pt x="1097514" y="1588267"/>
                </a:lnTo>
                <a:lnTo>
                  <a:pt x="1100574" y="1577367"/>
                </a:lnTo>
                <a:lnTo>
                  <a:pt x="1103633" y="1566276"/>
                </a:lnTo>
                <a:lnTo>
                  <a:pt x="1106884" y="1555568"/>
                </a:lnTo>
                <a:lnTo>
                  <a:pt x="1109944" y="1545432"/>
                </a:lnTo>
                <a:lnTo>
                  <a:pt x="1112812" y="1535871"/>
                </a:lnTo>
                <a:lnTo>
                  <a:pt x="1115872" y="1525927"/>
                </a:lnTo>
                <a:lnTo>
                  <a:pt x="1118932" y="1515792"/>
                </a:lnTo>
                <a:lnTo>
                  <a:pt x="1121991" y="1506040"/>
                </a:lnTo>
                <a:lnTo>
                  <a:pt x="1125051" y="1496096"/>
                </a:lnTo>
                <a:lnTo>
                  <a:pt x="1127919" y="1486343"/>
                </a:lnTo>
                <a:lnTo>
                  <a:pt x="1130979" y="1476590"/>
                </a:lnTo>
                <a:lnTo>
                  <a:pt x="1134038" y="1466838"/>
                </a:lnTo>
                <a:lnTo>
                  <a:pt x="1137098" y="1456894"/>
                </a:lnTo>
                <a:lnTo>
                  <a:pt x="1142835" y="1438919"/>
                </a:lnTo>
                <a:lnTo>
                  <a:pt x="1148954" y="1419605"/>
                </a:lnTo>
                <a:lnTo>
                  <a:pt x="1155456" y="1399143"/>
                </a:lnTo>
                <a:lnTo>
                  <a:pt x="1162531" y="1378873"/>
                </a:lnTo>
                <a:lnTo>
                  <a:pt x="1165973" y="1368547"/>
                </a:lnTo>
                <a:lnTo>
                  <a:pt x="1169607" y="1358603"/>
                </a:lnTo>
                <a:lnTo>
                  <a:pt x="1173431" y="1348850"/>
                </a:lnTo>
                <a:lnTo>
                  <a:pt x="1177064" y="1339480"/>
                </a:lnTo>
                <a:lnTo>
                  <a:pt x="1180889" y="1330492"/>
                </a:lnTo>
                <a:lnTo>
                  <a:pt x="1184714" y="1321887"/>
                </a:lnTo>
                <a:lnTo>
                  <a:pt x="1188538" y="1313856"/>
                </a:lnTo>
                <a:lnTo>
                  <a:pt x="1192171" y="1306398"/>
                </a:lnTo>
                <a:lnTo>
                  <a:pt x="1193701" y="1302191"/>
                </a:lnTo>
                <a:lnTo>
                  <a:pt x="1195613" y="1297601"/>
                </a:lnTo>
                <a:lnTo>
                  <a:pt x="1197526" y="1292820"/>
                </a:lnTo>
                <a:lnTo>
                  <a:pt x="1199629" y="1287848"/>
                </a:lnTo>
                <a:lnTo>
                  <a:pt x="1204792" y="1277140"/>
                </a:lnTo>
                <a:lnTo>
                  <a:pt x="1210338" y="1265857"/>
                </a:lnTo>
                <a:lnTo>
                  <a:pt x="1216840" y="1254384"/>
                </a:lnTo>
                <a:lnTo>
                  <a:pt x="1223724" y="1242336"/>
                </a:lnTo>
                <a:lnTo>
                  <a:pt x="1230799" y="1230480"/>
                </a:lnTo>
                <a:lnTo>
                  <a:pt x="1238257" y="1218433"/>
                </a:lnTo>
                <a:lnTo>
                  <a:pt x="1245715" y="1206768"/>
                </a:lnTo>
                <a:lnTo>
                  <a:pt x="1253364" y="1195677"/>
                </a:lnTo>
                <a:lnTo>
                  <a:pt x="1260631" y="1185159"/>
                </a:lnTo>
                <a:lnTo>
                  <a:pt x="1267706" y="1175215"/>
                </a:lnTo>
                <a:lnTo>
                  <a:pt x="1274590" y="1166610"/>
                </a:lnTo>
                <a:lnTo>
                  <a:pt x="1280901" y="1158579"/>
                </a:lnTo>
                <a:lnTo>
                  <a:pt x="1283769" y="1155328"/>
                </a:lnTo>
                <a:lnTo>
                  <a:pt x="1286637" y="1152268"/>
                </a:lnTo>
                <a:lnTo>
                  <a:pt x="1289123" y="1149782"/>
                </a:lnTo>
                <a:lnTo>
                  <a:pt x="1291418" y="1147296"/>
                </a:lnTo>
                <a:lnTo>
                  <a:pt x="1300788" y="1138691"/>
                </a:lnTo>
                <a:lnTo>
                  <a:pt x="1308628" y="1130850"/>
                </a:lnTo>
                <a:lnTo>
                  <a:pt x="1316086" y="1123584"/>
                </a:lnTo>
                <a:lnTo>
                  <a:pt x="1323544" y="1116891"/>
                </a:lnTo>
                <a:lnTo>
                  <a:pt x="1327177" y="1113640"/>
                </a:lnTo>
                <a:lnTo>
                  <a:pt x="1331193" y="1110389"/>
                </a:lnTo>
                <a:lnTo>
                  <a:pt x="1335400" y="1106947"/>
                </a:lnTo>
                <a:lnTo>
                  <a:pt x="1339990" y="1103505"/>
                </a:lnTo>
                <a:lnTo>
                  <a:pt x="1344962" y="1100063"/>
                </a:lnTo>
                <a:lnTo>
                  <a:pt x="1350507" y="1096238"/>
                </a:lnTo>
                <a:lnTo>
                  <a:pt x="1356435" y="1092605"/>
                </a:lnTo>
                <a:lnTo>
                  <a:pt x="1362937" y="1088589"/>
                </a:lnTo>
                <a:lnTo>
                  <a:pt x="1367909" y="1085721"/>
                </a:lnTo>
                <a:lnTo>
                  <a:pt x="1373263" y="1082661"/>
                </a:lnTo>
                <a:lnTo>
                  <a:pt x="1378426" y="1079793"/>
                </a:lnTo>
                <a:lnTo>
                  <a:pt x="1384163" y="1077307"/>
                </a:lnTo>
                <a:lnTo>
                  <a:pt x="1389900" y="1074629"/>
                </a:lnTo>
                <a:lnTo>
                  <a:pt x="1395637" y="1071952"/>
                </a:lnTo>
                <a:lnTo>
                  <a:pt x="1401565" y="1069658"/>
                </a:lnTo>
                <a:lnTo>
                  <a:pt x="1407684" y="1067363"/>
                </a:lnTo>
                <a:lnTo>
                  <a:pt x="1413803" y="1065451"/>
                </a:lnTo>
                <a:lnTo>
                  <a:pt x="1420305" y="1063538"/>
                </a:lnTo>
                <a:lnTo>
                  <a:pt x="1426807" y="1061626"/>
                </a:lnTo>
                <a:lnTo>
                  <a:pt x="1433308" y="1060096"/>
                </a:lnTo>
                <a:lnTo>
                  <a:pt x="1440001" y="1058949"/>
                </a:lnTo>
                <a:lnTo>
                  <a:pt x="1446503" y="1057993"/>
                </a:lnTo>
                <a:lnTo>
                  <a:pt x="1453196" y="1057036"/>
                </a:lnTo>
                <a:lnTo>
                  <a:pt x="1460271" y="1056654"/>
                </a:lnTo>
                <a:lnTo>
                  <a:pt x="1463905" y="1055507"/>
                </a:lnTo>
                <a:lnTo>
                  <a:pt x="1468877" y="1054742"/>
                </a:lnTo>
                <a:lnTo>
                  <a:pt x="1474231" y="1053977"/>
                </a:lnTo>
                <a:lnTo>
                  <a:pt x="1480924" y="1053594"/>
                </a:lnTo>
                <a:close/>
                <a:moveTo>
                  <a:pt x="1256273" y="608262"/>
                </a:moveTo>
                <a:lnTo>
                  <a:pt x="1246910" y="608502"/>
                </a:lnTo>
                <a:lnTo>
                  <a:pt x="1238507" y="608982"/>
                </a:lnTo>
                <a:lnTo>
                  <a:pt x="1231785" y="609943"/>
                </a:lnTo>
                <a:lnTo>
                  <a:pt x="1225543" y="610903"/>
                </a:lnTo>
                <a:lnTo>
                  <a:pt x="1220982" y="612343"/>
                </a:lnTo>
                <a:lnTo>
                  <a:pt x="1212099" y="612824"/>
                </a:lnTo>
                <a:lnTo>
                  <a:pt x="1203696" y="614024"/>
                </a:lnTo>
                <a:lnTo>
                  <a:pt x="1195534" y="615224"/>
                </a:lnTo>
                <a:lnTo>
                  <a:pt x="1187131" y="616665"/>
                </a:lnTo>
                <a:lnTo>
                  <a:pt x="1178969" y="618585"/>
                </a:lnTo>
                <a:lnTo>
                  <a:pt x="1170806" y="620986"/>
                </a:lnTo>
                <a:lnTo>
                  <a:pt x="1162644" y="623387"/>
                </a:lnTo>
                <a:lnTo>
                  <a:pt x="1154961" y="625788"/>
                </a:lnTo>
                <a:lnTo>
                  <a:pt x="1147279" y="628669"/>
                </a:lnTo>
                <a:lnTo>
                  <a:pt x="1139837" y="631550"/>
                </a:lnTo>
                <a:lnTo>
                  <a:pt x="1132634" y="634911"/>
                </a:lnTo>
                <a:lnTo>
                  <a:pt x="1125432" y="638272"/>
                </a:lnTo>
                <a:lnTo>
                  <a:pt x="1118230" y="641393"/>
                </a:lnTo>
                <a:lnTo>
                  <a:pt x="1111748" y="644994"/>
                </a:lnTo>
                <a:lnTo>
                  <a:pt x="1105026" y="648835"/>
                </a:lnTo>
                <a:lnTo>
                  <a:pt x="1098784" y="652436"/>
                </a:lnTo>
                <a:lnTo>
                  <a:pt x="1090621" y="657478"/>
                </a:lnTo>
                <a:lnTo>
                  <a:pt x="1083179" y="662039"/>
                </a:lnTo>
                <a:lnTo>
                  <a:pt x="1076217" y="666841"/>
                </a:lnTo>
                <a:lnTo>
                  <a:pt x="1069975" y="671162"/>
                </a:lnTo>
                <a:lnTo>
                  <a:pt x="1064213" y="675484"/>
                </a:lnTo>
                <a:lnTo>
                  <a:pt x="1058931" y="679805"/>
                </a:lnTo>
                <a:lnTo>
                  <a:pt x="1053890" y="683886"/>
                </a:lnTo>
                <a:lnTo>
                  <a:pt x="1049328" y="687967"/>
                </a:lnTo>
                <a:lnTo>
                  <a:pt x="1039965" y="696370"/>
                </a:lnTo>
                <a:lnTo>
                  <a:pt x="1030603" y="705493"/>
                </a:lnTo>
                <a:lnTo>
                  <a:pt x="1020759" y="715336"/>
                </a:lnTo>
                <a:lnTo>
                  <a:pt x="1008996" y="726140"/>
                </a:lnTo>
                <a:lnTo>
                  <a:pt x="1006115" y="729260"/>
                </a:lnTo>
                <a:lnTo>
                  <a:pt x="1002994" y="732381"/>
                </a:lnTo>
                <a:lnTo>
                  <a:pt x="999393" y="736223"/>
                </a:lnTo>
                <a:lnTo>
                  <a:pt x="995792" y="740304"/>
                </a:lnTo>
                <a:lnTo>
                  <a:pt x="987869" y="750387"/>
                </a:lnTo>
                <a:lnTo>
                  <a:pt x="979227" y="761191"/>
                </a:lnTo>
                <a:lnTo>
                  <a:pt x="970344" y="773675"/>
                </a:lnTo>
                <a:lnTo>
                  <a:pt x="961221" y="786879"/>
                </a:lnTo>
                <a:lnTo>
                  <a:pt x="951618" y="800803"/>
                </a:lnTo>
                <a:lnTo>
                  <a:pt x="942255" y="815448"/>
                </a:lnTo>
                <a:lnTo>
                  <a:pt x="932892" y="830573"/>
                </a:lnTo>
                <a:lnTo>
                  <a:pt x="924009" y="845458"/>
                </a:lnTo>
                <a:lnTo>
                  <a:pt x="915367" y="860582"/>
                </a:lnTo>
                <a:lnTo>
                  <a:pt x="907204" y="874987"/>
                </a:lnTo>
                <a:lnTo>
                  <a:pt x="900242" y="889151"/>
                </a:lnTo>
                <a:lnTo>
                  <a:pt x="893760" y="902596"/>
                </a:lnTo>
                <a:lnTo>
                  <a:pt x="891119" y="908838"/>
                </a:lnTo>
                <a:lnTo>
                  <a:pt x="888718" y="914839"/>
                </a:lnTo>
                <a:lnTo>
                  <a:pt x="886318" y="920601"/>
                </a:lnTo>
                <a:lnTo>
                  <a:pt x="884397" y="925883"/>
                </a:lnTo>
                <a:lnTo>
                  <a:pt x="879836" y="935246"/>
                </a:lnTo>
                <a:lnTo>
                  <a:pt x="875034" y="945329"/>
                </a:lnTo>
                <a:lnTo>
                  <a:pt x="870233" y="956133"/>
                </a:lnTo>
                <a:lnTo>
                  <a:pt x="865431" y="967416"/>
                </a:lnTo>
                <a:lnTo>
                  <a:pt x="860870" y="979180"/>
                </a:lnTo>
                <a:lnTo>
                  <a:pt x="856068" y="991424"/>
                </a:lnTo>
                <a:lnTo>
                  <a:pt x="851507" y="1003908"/>
                </a:lnTo>
                <a:lnTo>
                  <a:pt x="847185" y="1016872"/>
                </a:lnTo>
                <a:lnTo>
                  <a:pt x="838303" y="1042320"/>
                </a:lnTo>
                <a:lnTo>
                  <a:pt x="830140" y="1068008"/>
                </a:lnTo>
                <a:lnTo>
                  <a:pt x="822458" y="1092256"/>
                </a:lnTo>
                <a:lnTo>
                  <a:pt x="815255" y="1114823"/>
                </a:lnTo>
                <a:lnTo>
                  <a:pt x="811414" y="1127307"/>
                </a:lnTo>
                <a:lnTo>
                  <a:pt x="807573" y="1139551"/>
                </a:lnTo>
                <a:lnTo>
                  <a:pt x="803732" y="1151795"/>
                </a:lnTo>
                <a:lnTo>
                  <a:pt x="800131" y="1164039"/>
                </a:lnTo>
                <a:lnTo>
                  <a:pt x="796289" y="1176523"/>
                </a:lnTo>
                <a:lnTo>
                  <a:pt x="792448" y="1188766"/>
                </a:lnTo>
                <a:lnTo>
                  <a:pt x="788607" y="1201491"/>
                </a:lnTo>
                <a:lnTo>
                  <a:pt x="784766" y="1213975"/>
                </a:lnTo>
                <a:lnTo>
                  <a:pt x="781165" y="1225978"/>
                </a:lnTo>
                <a:lnTo>
                  <a:pt x="777324" y="1238702"/>
                </a:lnTo>
                <a:lnTo>
                  <a:pt x="773242" y="1252147"/>
                </a:lnTo>
                <a:lnTo>
                  <a:pt x="769401" y="1266071"/>
                </a:lnTo>
                <a:lnTo>
                  <a:pt x="765560" y="1279755"/>
                </a:lnTo>
                <a:lnTo>
                  <a:pt x="761959" y="1292960"/>
                </a:lnTo>
                <a:lnTo>
                  <a:pt x="758838" y="1305924"/>
                </a:lnTo>
                <a:lnTo>
                  <a:pt x="756677" y="1317687"/>
                </a:lnTo>
                <a:lnTo>
                  <a:pt x="754516" y="1322969"/>
                </a:lnTo>
                <a:lnTo>
                  <a:pt x="752356" y="1329211"/>
                </a:lnTo>
                <a:lnTo>
                  <a:pt x="750195" y="1336413"/>
                </a:lnTo>
                <a:lnTo>
                  <a:pt x="747794" y="1344576"/>
                </a:lnTo>
                <a:lnTo>
                  <a:pt x="742993" y="1362582"/>
                </a:lnTo>
                <a:lnTo>
                  <a:pt x="737951" y="1382508"/>
                </a:lnTo>
                <a:lnTo>
                  <a:pt x="733390" y="1402915"/>
                </a:lnTo>
                <a:lnTo>
                  <a:pt x="729069" y="1422121"/>
                </a:lnTo>
                <a:lnTo>
                  <a:pt x="725227" y="1439166"/>
                </a:lnTo>
                <a:lnTo>
                  <a:pt x="722106" y="1453090"/>
                </a:lnTo>
                <a:lnTo>
                  <a:pt x="718025" y="1470856"/>
                </a:lnTo>
                <a:lnTo>
                  <a:pt x="713944" y="1488622"/>
                </a:lnTo>
                <a:lnTo>
                  <a:pt x="710103" y="1506147"/>
                </a:lnTo>
                <a:lnTo>
                  <a:pt x="706261" y="1523673"/>
                </a:lnTo>
                <a:lnTo>
                  <a:pt x="702420" y="1541198"/>
                </a:lnTo>
                <a:lnTo>
                  <a:pt x="698579" y="1558964"/>
                </a:lnTo>
                <a:lnTo>
                  <a:pt x="694738" y="1576490"/>
                </a:lnTo>
                <a:lnTo>
                  <a:pt x="690897" y="1594495"/>
                </a:lnTo>
                <a:lnTo>
                  <a:pt x="687055" y="1612261"/>
                </a:lnTo>
                <a:lnTo>
                  <a:pt x="683454" y="1630027"/>
                </a:lnTo>
                <a:lnTo>
                  <a:pt x="679613" y="1647792"/>
                </a:lnTo>
                <a:lnTo>
                  <a:pt x="676012" y="1666038"/>
                </a:lnTo>
                <a:lnTo>
                  <a:pt x="672411" y="1684524"/>
                </a:lnTo>
                <a:lnTo>
                  <a:pt x="668810" y="1702770"/>
                </a:lnTo>
                <a:lnTo>
                  <a:pt x="665449" y="1721256"/>
                </a:lnTo>
                <a:lnTo>
                  <a:pt x="662088" y="1739982"/>
                </a:lnTo>
                <a:lnTo>
                  <a:pt x="658727" y="1758467"/>
                </a:lnTo>
                <a:lnTo>
                  <a:pt x="655366" y="1776953"/>
                </a:lnTo>
                <a:lnTo>
                  <a:pt x="652245" y="1795679"/>
                </a:lnTo>
                <a:lnTo>
                  <a:pt x="649364" y="1814405"/>
                </a:lnTo>
                <a:lnTo>
                  <a:pt x="646243" y="1832651"/>
                </a:lnTo>
                <a:lnTo>
                  <a:pt x="643602" y="1851137"/>
                </a:lnTo>
                <a:lnTo>
                  <a:pt x="641201" y="1869383"/>
                </a:lnTo>
                <a:lnTo>
                  <a:pt x="638560" y="1887388"/>
                </a:lnTo>
                <a:lnTo>
                  <a:pt x="634959" y="1914757"/>
                </a:lnTo>
                <a:lnTo>
                  <a:pt x="631118" y="1941886"/>
                </a:lnTo>
                <a:lnTo>
                  <a:pt x="627517" y="1969014"/>
                </a:lnTo>
                <a:lnTo>
                  <a:pt x="624156" y="1996143"/>
                </a:lnTo>
                <a:lnTo>
                  <a:pt x="620315" y="2023752"/>
                </a:lnTo>
                <a:lnTo>
                  <a:pt x="616714" y="2050880"/>
                </a:lnTo>
                <a:lnTo>
                  <a:pt x="613112" y="2078489"/>
                </a:lnTo>
                <a:lnTo>
                  <a:pt x="609511" y="2105858"/>
                </a:lnTo>
                <a:lnTo>
                  <a:pt x="605910" y="2133226"/>
                </a:lnTo>
                <a:lnTo>
                  <a:pt x="602549" y="2160835"/>
                </a:lnTo>
                <a:lnTo>
                  <a:pt x="599668" y="2188204"/>
                </a:lnTo>
                <a:lnTo>
                  <a:pt x="596547" y="2216053"/>
                </a:lnTo>
                <a:lnTo>
                  <a:pt x="593666" y="2243421"/>
                </a:lnTo>
                <a:lnTo>
                  <a:pt x="591026" y="2271270"/>
                </a:lnTo>
                <a:lnTo>
                  <a:pt x="588625" y="2298879"/>
                </a:lnTo>
                <a:lnTo>
                  <a:pt x="586704" y="2326728"/>
                </a:lnTo>
                <a:lnTo>
                  <a:pt x="583343" y="2365380"/>
                </a:lnTo>
                <a:lnTo>
                  <a:pt x="580222" y="2404273"/>
                </a:lnTo>
                <a:lnTo>
                  <a:pt x="577101" y="2443165"/>
                </a:lnTo>
                <a:lnTo>
                  <a:pt x="573740" y="2482057"/>
                </a:lnTo>
                <a:lnTo>
                  <a:pt x="571099" y="2520950"/>
                </a:lnTo>
                <a:lnTo>
                  <a:pt x="568218" y="2560082"/>
                </a:lnTo>
                <a:lnTo>
                  <a:pt x="565578" y="2599214"/>
                </a:lnTo>
                <a:lnTo>
                  <a:pt x="563417" y="2638347"/>
                </a:lnTo>
                <a:lnTo>
                  <a:pt x="561496" y="2677479"/>
                </a:lnTo>
                <a:lnTo>
                  <a:pt x="560056" y="2716612"/>
                </a:lnTo>
                <a:lnTo>
                  <a:pt x="558855" y="2755984"/>
                </a:lnTo>
                <a:lnTo>
                  <a:pt x="558135" y="2795117"/>
                </a:lnTo>
                <a:lnTo>
                  <a:pt x="558135" y="2814563"/>
                </a:lnTo>
                <a:lnTo>
                  <a:pt x="558135" y="2834489"/>
                </a:lnTo>
                <a:lnTo>
                  <a:pt x="558375" y="2853935"/>
                </a:lnTo>
                <a:lnTo>
                  <a:pt x="558615" y="2873862"/>
                </a:lnTo>
                <a:lnTo>
                  <a:pt x="558855" y="2893308"/>
                </a:lnTo>
                <a:lnTo>
                  <a:pt x="559816" y="2912754"/>
                </a:lnTo>
                <a:lnTo>
                  <a:pt x="560536" y="2932440"/>
                </a:lnTo>
                <a:lnTo>
                  <a:pt x="561496" y="2952126"/>
                </a:lnTo>
                <a:lnTo>
                  <a:pt x="563177" y="2981416"/>
                </a:lnTo>
                <a:lnTo>
                  <a:pt x="564617" y="3010465"/>
                </a:lnTo>
                <a:lnTo>
                  <a:pt x="566298" y="3039754"/>
                </a:lnTo>
                <a:lnTo>
                  <a:pt x="567978" y="3068804"/>
                </a:lnTo>
                <a:lnTo>
                  <a:pt x="569419" y="3097613"/>
                </a:lnTo>
                <a:lnTo>
                  <a:pt x="571099" y="3126662"/>
                </a:lnTo>
                <a:lnTo>
                  <a:pt x="572780" y="3155711"/>
                </a:lnTo>
                <a:lnTo>
                  <a:pt x="574460" y="3184520"/>
                </a:lnTo>
                <a:lnTo>
                  <a:pt x="575901" y="3213329"/>
                </a:lnTo>
                <a:lnTo>
                  <a:pt x="577821" y="3242139"/>
                </a:lnTo>
                <a:lnTo>
                  <a:pt x="579742" y="3270948"/>
                </a:lnTo>
                <a:lnTo>
                  <a:pt x="581663" y="3300237"/>
                </a:lnTo>
                <a:lnTo>
                  <a:pt x="584063" y="3329046"/>
                </a:lnTo>
                <a:lnTo>
                  <a:pt x="586224" y="3358095"/>
                </a:lnTo>
                <a:lnTo>
                  <a:pt x="588625" y="3387145"/>
                </a:lnTo>
                <a:lnTo>
                  <a:pt x="591266" y="3416434"/>
                </a:lnTo>
                <a:lnTo>
                  <a:pt x="593906" y="3443803"/>
                </a:lnTo>
                <a:lnTo>
                  <a:pt x="596547" y="3471411"/>
                </a:lnTo>
                <a:lnTo>
                  <a:pt x="599428" y="3498780"/>
                </a:lnTo>
                <a:lnTo>
                  <a:pt x="602309" y="3526149"/>
                </a:lnTo>
                <a:lnTo>
                  <a:pt x="605430" y="3553758"/>
                </a:lnTo>
                <a:lnTo>
                  <a:pt x="608311" y="3581126"/>
                </a:lnTo>
                <a:lnTo>
                  <a:pt x="611672" y="3608735"/>
                </a:lnTo>
                <a:lnTo>
                  <a:pt x="615033" y="3635864"/>
                </a:lnTo>
                <a:lnTo>
                  <a:pt x="618634" y="3663232"/>
                </a:lnTo>
                <a:lnTo>
                  <a:pt x="622235" y="3690601"/>
                </a:lnTo>
                <a:lnTo>
                  <a:pt x="625596" y="3717970"/>
                </a:lnTo>
                <a:lnTo>
                  <a:pt x="629678" y="3745098"/>
                </a:lnTo>
                <a:lnTo>
                  <a:pt x="633519" y="3772467"/>
                </a:lnTo>
                <a:lnTo>
                  <a:pt x="637600" y="3799596"/>
                </a:lnTo>
                <a:lnTo>
                  <a:pt x="641921" y="3826724"/>
                </a:lnTo>
                <a:lnTo>
                  <a:pt x="646003" y="3853853"/>
                </a:lnTo>
                <a:lnTo>
                  <a:pt x="653685" y="3898987"/>
                </a:lnTo>
                <a:lnTo>
                  <a:pt x="662088" y="3946522"/>
                </a:lnTo>
                <a:lnTo>
                  <a:pt x="670970" y="3995738"/>
                </a:lnTo>
                <a:lnTo>
                  <a:pt x="680813" y="4046634"/>
                </a:lnTo>
                <a:lnTo>
                  <a:pt x="691377" y="4098491"/>
                </a:lnTo>
                <a:lnTo>
                  <a:pt x="702660" y="4151067"/>
                </a:lnTo>
                <a:lnTo>
                  <a:pt x="714184" y="4204364"/>
                </a:lnTo>
                <a:lnTo>
                  <a:pt x="726428" y="4257421"/>
                </a:lnTo>
                <a:lnTo>
                  <a:pt x="733150" y="4284069"/>
                </a:lnTo>
                <a:lnTo>
                  <a:pt x="739392" y="4310238"/>
                </a:lnTo>
                <a:lnTo>
                  <a:pt x="746354" y="4336646"/>
                </a:lnTo>
                <a:lnTo>
                  <a:pt x="752836" y="4362814"/>
                </a:lnTo>
                <a:lnTo>
                  <a:pt x="759798" y="4388743"/>
                </a:lnTo>
                <a:lnTo>
                  <a:pt x="767000" y="4414431"/>
                </a:lnTo>
                <a:lnTo>
                  <a:pt x="773963" y="4439639"/>
                </a:lnTo>
                <a:lnTo>
                  <a:pt x="781165" y="4464847"/>
                </a:lnTo>
                <a:lnTo>
                  <a:pt x="788607" y="4489095"/>
                </a:lnTo>
                <a:lnTo>
                  <a:pt x="796049" y="4513342"/>
                </a:lnTo>
                <a:lnTo>
                  <a:pt x="803492" y="4537110"/>
                </a:lnTo>
                <a:lnTo>
                  <a:pt x="811174" y="4560157"/>
                </a:lnTo>
                <a:lnTo>
                  <a:pt x="818857" y="4582964"/>
                </a:lnTo>
                <a:lnTo>
                  <a:pt x="826779" y="4604571"/>
                </a:lnTo>
                <a:lnTo>
                  <a:pt x="834701" y="4625938"/>
                </a:lnTo>
                <a:lnTo>
                  <a:pt x="842624" y="4646585"/>
                </a:lnTo>
                <a:lnTo>
                  <a:pt x="852227" y="4670352"/>
                </a:lnTo>
                <a:lnTo>
                  <a:pt x="862310" y="4693640"/>
                </a:lnTo>
                <a:lnTo>
                  <a:pt x="867352" y="4704923"/>
                </a:lnTo>
                <a:lnTo>
                  <a:pt x="872633" y="4716207"/>
                </a:lnTo>
                <a:lnTo>
                  <a:pt x="877915" y="4727010"/>
                </a:lnTo>
                <a:lnTo>
                  <a:pt x="883197" y="4738054"/>
                </a:lnTo>
                <a:lnTo>
                  <a:pt x="888718" y="4748857"/>
                </a:lnTo>
                <a:lnTo>
                  <a:pt x="894000" y="4759180"/>
                </a:lnTo>
                <a:lnTo>
                  <a:pt x="899762" y="4769744"/>
                </a:lnTo>
                <a:lnTo>
                  <a:pt x="905524" y="4779827"/>
                </a:lnTo>
                <a:lnTo>
                  <a:pt x="911285" y="4789670"/>
                </a:lnTo>
                <a:lnTo>
                  <a:pt x="917287" y="4799753"/>
                </a:lnTo>
                <a:lnTo>
                  <a:pt x="923289" y="4809356"/>
                </a:lnTo>
                <a:lnTo>
                  <a:pt x="929291" y="4818719"/>
                </a:lnTo>
                <a:lnTo>
                  <a:pt x="935533" y="4827842"/>
                </a:lnTo>
                <a:lnTo>
                  <a:pt x="941775" y="4836965"/>
                </a:lnTo>
                <a:lnTo>
                  <a:pt x="948257" y="4845848"/>
                </a:lnTo>
                <a:lnTo>
                  <a:pt x="954739" y="4854491"/>
                </a:lnTo>
                <a:lnTo>
                  <a:pt x="961461" y="4862893"/>
                </a:lnTo>
                <a:lnTo>
                  <a:pt x="967943" y="4871056"/>
                </a:lnTo>
                <a:lnTo>
                  <a:pt x="974905" y="4878979"/>
                </a:lnTo>
                <a:lnTo>
                  <a:pt x="981627" y="4886901"/>
                </a:lnTo>
                <a:lnTo>
                  <a:pt x="988830" y="4894343"/>
                </a:lnTo>
                <a:lnTo>
                  <a:pt x="996032" y="4901786"/>
                </a:lnTo>
                <a:lnTo>
                  <a:pt x="1003234" y="4908988"/>
                </a:lnTo>
                <a:lnTo>
                  <a:pt x="1010676" y="4915950"/>
                </a:lnTo>
                <a:lnTo>
                  <a:pt x="1018359" y="4922432"/>
                </a:lnTo>
                <a:lnTo>
                  <a:pt x="1025561" y="4929154"/>
                </a:lnTo>
                <a:lnTo>
                  <a:pt x="1033483" y="4935156"/>
                </a:lnTo>
                <a:lnTo>
                  <a:pt x="1041406" y="4941158"/>
                </a:lnTo>
                <a:lnTo>
                  <a:pt x="1050769" y="4947640"/>
                </a:lnTo>
                <a:lnTo>
                  <a:pt x="1060132" y="4954122"/>
                </a:lnTo>
                <a:lnTo>
                  <a:pt x="1069975" y="4960124"/>
                </a:lnTo>
                <a:lnTo>
                  <a:pt x="1079818" y="4965886"/>
                </a:lnTo>
                <a:lnTo>
                  <a:pt x="1089901" y="4971408"/>
                </a:lnTo>
                <a:lnTo>
                  <a:pt x="1100464" y="4976209"/>
                </a:lnTo>
                <a:lnTo>
                  <a:pt x="1111028" y="4981011"/>
                </a:lnTo>
                <a:lnTo>
                  <a:pt x="1122071" y="4985332"/>
                </a:lnTo>
                <a:lnTo>
                  <a:pt x="1133595" y="4989414"/>
                </a:lnTo>
                <a:lnTo>
                  <a:pt x="1145358" y="4993015"/>
                </a:lnTo>
                <a:lnTo>
                  <a:pt x="1157602" y="4996136"/>
                </a:lnTo>
                <a:lnTo>
                  <a:pt x="1170086" y="4998536"/>
                </a:lnTo>
                <a:lnTo>
                  <a:pt x="1176568" y="4999737"/>
                </a:lnTo>
                <a:lnTo>
                  <a:pt x="1183050" y="5000697"/>
                </a:lnTo>
                <a:lnTo>
                  <a:pt x="1189772" y="5001657"/>
                </a:lnTo>
                <a:lnTo>
                  <a:pt x="1196254" y="5002378"/>
                </a:lnTo>
                <a:lnTo>
                  <a:pt x="1203216" y="5002858"/>
                </a:lnTo>
                <a:lnTo>
                  <a:pt x="1210179" y="5003578"/>
                </a:lnTo>
                <a:lnTo>
                  <a:pt x="1217141" y="5003818"/>
                </a:lnTo>
                <a:lnTo>
                  <a:pt x="1224583" y="5003818"/>
                </a:lnTo>
                <a:lnTo>
                  <a:pt x="1238747" y="5004058"/>
                </a:lnTo>
                <a:lnTo>
                  <a:pt x="1253392" y="5004058"/>
                </a:lnTo>
                <a:lnTo>
                  <a:pt x="1268037" y="5003818"/>
                </a:lnTo>
                <a:lnTo>
                  <a:pt x="1282441" y="5003578"/>
                </a:lnTo>
                <a:lnTo>
                  <a:pt x="1297326" y="5002858"/>
                </a:lnTo>
                <a:lnTo>
                  <a:pt x="1311970" y="5002378"/>
                </a:lnTo>
                <a:lnTo>
                  <a:pt x="1326375" y="5001657"/>
                </a:lnTo>
                <a:lnTo>
                  <a:pt x="1341259" y="5000697"/>
                </a:lnTo>
                <a:lnTo>
                  <a:pt x="1355904" y="4999737"/>
                </a:lnTo>
                <a:lnTo>
                  <a:pt x="1370549" y="4998536"/>
                </a:lnTo>
                <a:lnTo>
                  <a:pt x="1384953" y="4997576"/>
                </a:lnTo>
                <a:lnTo>
                  <a:pt x="1399598" y="4996136"/>
                </a:lnTo>
                <a:lnTo>
                  <a:pt x="1414002" y="4994695"/>
                </a:lnTo>
                <a:lnTo>
                  <a:pt x="1428407" y="4993015"/>
                </a:lnTo>
                <a:lnTo>
                  <a:pt x="1443051" y="4991334"/>
                </a:lnTo>
                <a:lnTo>
                  <a:pt x="1457216" y="4989654"/>
                </a:lnTo>
                <a:lnTo>
                  <a:pt x="1477382" y="4987253"/>
                </a:lnTo>
                <a:lnTo>
                  <a:pt x="1497308" y="4984852"/>
                </a:lnTo>
                <a:lnTo>
                  <a:pt x="1517234" y="4981971"/>
                </a:lnTo>
                <a:lnTo>
                  <a:pt x="1536680" y="4979090"/>
                </a:lnTo>
                <a:lnTo>
                  <a:pt x="1556126" y="4975729"/>
                </a:lnTo>
                <a:lnTo>
                  <a:pt x="1575092" y="4972368"/>
                </a:lnTo>
                <a:lnTo>
                  <a:pt x="1594298" y="4969247"/>
                </a:lnTo>
                <a:lnTo>
                  <a:pt x="1613264" y="4965646"/>
                </a:lnTo>
                <a:lnTo>
                  <a:pt x="1631990" y="4961805"/>
                </a:lnTo>
                <a:lnTo>
                  <a:pt x="1650236" y="4957964"/>
                </a:lnTo>
                <a:lnTo>
                  <a:pt x="1668962" y="4953882"/>
                </a:lnTo>
                <a:lnTo>
                  <a:pt x="1687447" y="4949561"/>
                </a:lnTo>
                <a:lnTo>
                  <a:pt x="1705453" y="4945480"/>
                </a:lnTo>
                <a:lnTo>
                  <a:pt x="1723699" y="4941158"/>
                </a:lnTo>
                <a:lnTo>
                  <a:pt x="1741944" y="4936357"/>
                </a:lnTo>
                <a:lnTo>
                  <a:pt x="1759950" y="4931795"/>
                </a:lnTo>
                <a:lnTo>
                  <a:pt x="1795961" y="4922192"/>
                </a:lnTo>
                <a:lnTo>
                  <a:pt x="1831732" y="4912109"/>
                </a:lnTo>
                <a:lnTo>
                  <a:pt x="1867744" y="4901306"/>
                </a:lnTo>
                <a:lnTo>
                  <a:pt x="1903274" y="4890262"/>
                </a:lnTo>
                <a:lnTo>
                  <a:pt x="1939286" y="4878979"/>
                </a:lnTo>
                <a:lnTo>
                  <a:pt x="1975537" y="4867455"/>
                </a:lnTo>
                <a:lnTo>
                  <a:pt x="2012028" y="4855451"/>
                </a:lnTo>
                <a:lnTo>
                  <a:pt x="2049240" y="4842967"/>
                </a:lnTo>
                <a:lnTo>
                  <a:pt x="2064124" y="4838166"/>
                </a:lnTo>
                <a:lnTo>
                  <a:pt x="2086932" y="4830243"/>
                </a:lnTo>
                <a:lnTo>
                  <a:pt x="2114540" y="4820160"/>
                </a:lnTo>
                <a:lnTo>
                  <a:pt x="2144550" y="4809837"/>
                </a:lnTo>
                <a:lnTo>
                  <a:pt x="2173599" y="4799033"/>
                </a:lnTo>
                <a:lnTo>
                  <a:pt x="2199527" y="4789190"/>
                </a:lnTo>
                <a:lnTo>
                  <a:pt x="2210090" y="4785109"/>
                </a:lnTo>
                <a:lnTo>
                  <a:pt x="2218733" y="4781267"/>
                </a:lnTo>
                <a:lnTo>
                  <a:pt x="2224975" y="4778146"/>
                </a:lnTo>
                <a:lnTo>
                  <a:pt x="2228816" y="4776226"/>
                </a:lnTo>
                <a:lnTo>
                  <a:pt x="2237218" y="4773825"/>
                </a:lnTo>
                <a:lnTo>
                  <a:pt x="2249702" y="4769504"/>
                </a:lnTo>
                <a:lnTo>
                  <a:pt x="2266508" y="4763502"/>
                </a:lnTo>
                <a:lnTo>
                  <a:pt x="2286674" y="4756059"/>
                </a:lnTo>
                <a:lnTo>
                  <a:pt x="2309241" y="4747177"/>
                </a:lnTo>
                <a:lnTo>
                  <a:pt x="2333969" y="4737573"/>
                </a:lnTo>
                <a:lnTo>
                  <a:pt x="2360377" y="4727010"/>
                </a:lnTo>
                <a:lnTo>
                  <a:pt x="2387746" y="4716447"/>
                </a:lnTo>
                <a:lnTo>
                  <a:pt x="2414874" y="4705403"/>
                </a:lnTo>
                <a:lnTo>
                  <a:pt x="2441762" y="4694600"/>
                </a:lnTo>
                <a:lnTo>
                  <a:pt x="2467930" y="4684036"/>
                </a:lnTo>
                <a:lnTo>
                  <a:pt x="2492418" y="4674433"/>
                </a:lnTo>
                <a:lnTo>
                  <a:pt x="2514265" y="4665311"/>
                </a:lnTo>
                <a:lnTo>
                  <a:pt x="2533471" y="4657628"/>
                </a:lnTo>
                <a:lnTo>
                  <a:pt x="2549556" y="4651386"/>
                </a:lnTo>
                <a:lnTo>
                  <a:pt x="2561320" y="4646585"/>
                </a:lnTo>
                <a:lnTo>
                  <a:pt x="2573804" y="4641303"/>
                </a:lnTo>
                <a:lnTo>
                  <a:pt x="2587728" y="4636261"/>
                </a:lnTo>
                <a:lnTo>
                  <a:pt x="2601892" y="4630740"/>
                </a:lnTo>
                <a:lnTo>
                  <a:pt x="2616537" y="4624978"/>
                </a:lnTo>
                <a:lnTo>
                  <a:pt x="2630701" y="4619216"/>
                </a:lnTo>
                <a:lnTo>
                  <a:pt x="2644386" y="4613214"/>
                </a:lnTo>
                <a:lnTo>
                  <a:pt x="2657350" y="4607452"/>
                </a:lnTo>
                <a:lnTo>
                  <a:pt x="2668873" y="4601450"/>
                </a:lnTo>
                <a:lnTo>
                  <a:pt x="2677756" y="4598569"/>
                </a:lnTo>
                <a:lnTo>
                  <a:pt x="2688079" y="4594728"/>
                </a:lnTo>
                <a:lnTo>
                  <a:pt x="2699122" y="4590407"/>
                </a:lnTo>
                <a:lnTo>
                  <a:pt x="2710406" y="4585125"/>
                </a:lnTo>
                <a:lnTo>
                  <a:pt x="2721930" y="4579843"/>
                </a:lnTo>
                <a:lnTo>
                  <a:pt x="2732973" y="4574802"/>
                </a:lnTo>
                <a:lnTo>
                  <a:pt x="2742816" y="4570000"/>
                </a:lnTo>
                <a:lnTo>
                  <a:pt x="2751699" y="4565919"/>
                </a:lnTo>
                <a:lnTo>
                  <a:pt x="2761542" y="4561117"/>
                </a:lnTo>
                <a:lnTo>
                  <a:pt x="2771625" y="4556796"/>
                </a:lnTo>
                <a:lnTo>
                  <a:pt x="2781948" y="4552475"/>
                </a:lnTo>
                <a:lnTo>
                  <a:pt x="2791792" y="4547673"/>
                </a:lnTo>
                <a:lnTo>
                  <a:pt x="2801874" y="4543352"/>
                </a:lnTo>
                <a:lnTo>
                  <a:pt x="2811958" y="4538550"/>
                </a:lnTo>
                <a:lnTo>
                  <a:pt x="2822041" y="4533989"/>
                </a:lnTo>
                <a:lnTo>
                  <a:pt x="2831884" y="4528947"/>
                </a:lnTo>
                <a:lnTo>
                  <a:pt x="2850850" y="4519584"/>
                </a:lnTo>
                <a:lnTo>
                  <a:pt x="2870776" y="4510461"/>
                </a:lnTo>
                <a:lnTo>
                  <a:pt x="2891662" y="4500858"/>
                </a:lnTo>
                <a:lnTo>
                  <a:pt x="2912549" y="4491015"/>
                </a:lnTo>
                <a:lnTo>
                  <a:pt x="2933436" y="4481172"/>
                </a:lnTo>
                <a:lnTo>
                  <a:pt x="2953602" y="4471329"/>
                </a:lnTo>
                <a:lnTo>
                  <a:pt x="2963205" y="4466047"/>
                </a:lnTo>
                <a:lnTo>
                  <a:pt x="2972568" y="4461006"/>
                </a:lnTo>
                <a:lnTo>
                  <a:pt x="2981210" y="4455724"/>
                </a:lnTo>
                <a:lnTo>
                  <a:pt x="2989853" y="4450442"/>
                </a:lnTo>
                <a:lnTo>
                  <a:pt x="2995615" y="4448042"/>
                </a:lnTo>
                <a:lnTo>
                  <a:pt x="3003057" y="4444440"/>
                </a:lnTo>
                <a:lnTo>
                  <a:pt x="3011700" y="4440359"/>
                </a:lnTo>
                <a:lnTo>
                  <a:pt x="3022023" y="4434837"/>
                </a:lnTo>
                <a:lnTo>
                  <a:pt x="3046031" y="4422113"/>
                </a:lnTo>
                <a:lnTo>
                  <a:pt x="3074600" y="4406508"/>
                </a:lnTo>
                <a:lnTo>
                  <a:pt x="3106290" y="4388983"/>
                </a:lnTo>
                <a:lnTo>
                  <a:pt x="3140380" y="4370017"/>
                </a:lnTo>
                <a:lnTo>
                  <a:pt x="3175671" y="4349610"/>
                </a:lnTo>
                <a:lnTo>
                  <a:pt x="3211682" y="4328964"/>
                </a:lnTo>
                <a:lnTo>
                  <a:pt x="3247454" y="4308077"/>
                </a:lnTo>
                <a:lnTo>
                  <a:pt x="3281544" y="4288151"/>
                </a:lnTo>
                <a:lnTo>
                  <a:pt x="3313474" y="4269185"/>
                </a:lnTo>
                <a:lnTo>
                  <a:pt x="3342283" y="4251659"/>
                </a:lnTo>
                <a:lnTo>
                  <a:pt x="3367011" y="4236054"/>
                </a:lnTo>
                <a:lnTo>
                  <a:pt x="3386457" y="4223810"/>
                </a:lnTo>
                <a:lnTo>
                  <a:pt x="3394139" y="4218529"/>
                </a:lnTo>
                <a:lnTo>
                  <a:pt x="3400141" y="4214447"/>
                </a:lnTo>
                <a:lnTo>
                  <a:pt x="3404702" y="4211086"/>
                </a:lnTo>
                <a:lnTo>
                  <a:pt x="3407103" y="4208686"/>
                </a:lnTo>
                <a:lnTo>
                  <a:pt x="3409984" y="4207245"/>
                </a:lnTo>
                <a:lnTo>
                  <a:pt x="3414546" y="4205084"/>
                </a:lnTo>
                <a:lnTo>
                  <a:pt x="3419587" y="4202203"/>
                </a:lnTo>
                <a:lnTo>
                  <a:pt x="3426309" y="4198362"/>
                </a:lnTo>
                <a:lnTo>
                  <a:pt x="3441914" y="4188519"/>
                </a:lnTo>
                <a:lnTo>
                  <a:pt x="3460640" y="4176755"/>
                </a:lnTo>
                <a:lnTo>
                  <a:pt x="3482006" y="4162831"/>
                </a:lnTo>
                <a:lnTo>
                  <a:pt x="3505294" y="4147226"/>
                </a:lnTo>
                <a:lnTo>
                  <a:pt x="3530022" y="4130661"/>
                </a:lnTo>
                <a:lnTo>
                  <a:pt x="3555470" y="4113375"/>
                </a:lnTo>
                <a:lnTo>
                  <a:pt x="3580678" y="4096090"/>
                </a:lnTo>
                <a:lnTo>
                  <a:pt x="3605645" y="4079044"/>
                </a:lnTo>
                <a:lnTo>
                  <a:pt x="3628932" y="4062479"/>
                </a:lnTo>
                <a:lnTo>
                  <a:pt x="3651019" y="4047114"/>
                </a:lnTo>
                <a:lnTo>
                  <a:pt x="3670225" y="4033430"/>
                </a:lnTo>
                <a:lnTo>
                  <a:pt x="3686550" y="4021666"/>
                </a:lnTo>
                <a:lnTo>
                  <a:pt x="3699034" y="4012303"/>
                </a:lnTo>
                <a:lnTo>
                  <a:pt x="3706957" y="4005821"/>
                </a:lnTo>
                <a:lnTo>
                  <a:pt x="3710558" y="4003660"/>
                </a:lnTo>
                <a:lnTo>
                  <a:pt x="3715600" y="4000780"/>
                </a:lnTo>
                <a:lnTo>
                  <a:pt x="3722082" y="3996218"/>
                </a:lnTo>
                <a:lnTo>
                  <a:pt x="3730004" y="3990456"/>
                </a:lnTo>
                <a:lnTo>
                  <a:pt x="3749690" y="3976532"/>
                </a:lnTo>
                <a:lnTo>
                  <a:pt x="3773218" y="3959246"/>
                </a:lnTo>
                <a:lnTo>
                  <a:pt x="3800346" y="3938840"/>
                </a:lnTo>
                <a:lnTo>
                  <a:pt x="3829875" y="3916273"/>
                </a:lnTo>
                <a:lnTo>
                  <a:pt x="3861085" y="3892505"/>
                </a:lnTo>
                <a:lnTo>
                  <a:pt x="3893015" y="3868017"/>
                </a:lnTo>
                <a:lnTo>
                  <a:pt x="3924945" y="3843289"/>
                </a:lnTo>
                <a:lnTo>
                  <a:pt x="3955914" y="3819042"/>
                </a:lnTo>
                <a:lnTo>
                  <a:pt x="3984964" y="3795994"/>
                </a:lnTo>
                <a:lnTo>
                  <a:pt x="4011612" y="3774868"/>
                </a:lnTo>
                <a:lnTo>
                  <a:pt x="4034659" y="3756142"/>
                </a:lnTo>
                <a:lnTo>
                  <a:pt x="4053385" y="3740777"/>
                </a:lnTo>
                <a:lnTo>
                  <a:pt x="4060827" y="3734535"/>
                </a:lnTo>
                <a:lnTo>
                  <a:pt x="4066829" y="3729253"/>
                </a:lnTo>
                <a:lnTo>
                  <a:pt x="4071390" y="3724932"/>
                </a:lnTo>
                <a:lnTo>
                  <a:pt x="4074031" y="3722051"/>
                </a:lnTo>
                <a:lnTo>
                  <a:pt x="4077152" y="3720370"/>
                </a:lnTo>
                <a:lnTo>
                  <a:pt x="4080753" y="3718210"/>
                </a:lnTo>
                <a:lnTo>
                  <a:pt x="4084834" y="3715329"/>
                </a:lnTo>
                <a:lnTo>
                  <a:pt x="4089156" y="3711968"/>
                </a:lnTo>
                <a:lnTo>
                  <a:pt x="4099479" y="3704045"/>
                </a:lnTo>
                <a:lnTo>
                  <a:pt x="4111723" y="3694202"/>
                </a:lnTo>
                <a:lnTo>
                  <a:pt x="4124927" y="3682919"/>
                </a:lnTo>
                <a:lnTo>
                  <a:pt x="4139332" y="3670675"/>
                </a:lnTo>
                <a:lnTo>
                  <a:pt x="4154216" y="3657470"/>
                </a:lnTo>
                <a:lnTo>
                  <a:pt x="4169821" y="3644026"/>
                </a:lnTo>
                <a:lnTo>
                  <a:pt x="4185666" y="3630102"/>
                </a:lnTo>
                <a:lnTo>
                  <a:pt x="4201271" y="3616417"/>
                </a:lnTo>
                <a:lnTo>
                  <a:pt x="4216396" y="3603213"/>
                </a:lnTo>
                <a:lnTo>
                  <a:pt x="4230800" y="3590249"/>
                </a:lnTo>
                <a:lnTo>
                  <a:pt x="4244244" y="3578485"/>
                </a:lnTo>
                <a:lnTo>
                  <a:pt x="4256488" y="3567922"/>
                </a:lnTo>
                <a:lnTo>
                  <a:pt x="4267532" y="3559039"/>
                </a:lnTo>
                <a:lnTo>
                  <a:pt x="4276174" y="3551837"/>
                </a:lnTo>
                <a:lnTo>
                  <a:pt x="4281216" y="3547996"/>
                </a:lnTo>
                <a:lnTo>
                  <a:pt x="4284097" y="3545115"/>
                </a:lnTo>
                <a:lnTo>
                  <a:pt x="4287458" y="3541994"/>
                </a:lnTo>
                <a:lnTo>
                  <a:pt x="4292499" y="3537192"/>
                </a:lnTo>
                <a:lnTo>
                  <a:pt x="4342915" y="3492298"/>
                </a:lnTo>
                <a:lnTo>
                  <a:pt x="4350838" y="3484135"/>
                </a:lnTo>
                <a:lnTo>
                  <a:pt x="4358520" y="3476453"/>
                </a:lnTo>
                <a:lnTo>
                  <a:pt x="4366442" y="3468771"/>
                </a:lnTo>
                <a:lnTo>
                  <a:pt x="4374125" y="3461328"/>
                </a:lnTo>
                <a:lnTo>
                  <a:pt x="4381807" y="3453886"/>
                </a:lnTo>
                <a:lnTo>
                  <a:pt x="4389490" y="3446684"/>
                </a:lnTo>
                <a:lnTo>
                  <a:pt x="4397412" y="3438761"/>
                </a:lnTo>
                <a:lnTo>
                  <a:pt x="4405334" y="3431079"/>
                </a:lnTo>
                <a:lnTo>
                  <a:pt x="4411816" y="3425077"/>
                </a:lnTo>
                <a:lnTo>
                  <a:pt x="4420699" y="3416194"/>
                </a:lnTo>
                <a:lnTo>
                  <a:pt x="4431983" y="3404910"/>
                </a:lnTo>
                <a:lnTo>
                  <a:pt x="4444947" y="3391946"/>
                </a:lnTo>
                <a:lnTo>
                  <a:pt x="4458871" y="3377542"/>
                </a:lnTo>
                <a:lnTo>
                  <a:pt x="4473996" y="3361937"/>
                </a:lnTo>
                <a:lnTo>
                  <a:pt x="4489841" y="3345852"/>
                </a:lnTo>
                <a:lnTo>
                  <a:pt x="4505686" y="3329526"/>
                </a:lnTo>
                <a:lnTo>
                  <a:pt x="4521291" y="3313441"/>
                </a:lnTo>
                <a:lnTo>
                  <a:pt x="4536415" y="3297596"/>
                </a:lnTo>
                <a:lnTo>
                  <a:pt x="4550340" y="3282711"/>
                </a:lnTo>
                <a:lnTo>
                  <a:pt x="4562824" y="3269267"/>
                </a:lnTo>
                <a:lnTo>
                  <a:pt x="4573627" y="3257744"/>
                </a:lnTo>
                <a:lnTo>
                  <a:pt x="4582030" y="3248381"/>
                </a:lnTo>
                <a:lnTo>
                  <a:pt x="4588032" y="3241658"/>
                </a:lnTo>
                <a:lnTo>
                  <a:pt x="4590672" y="3237817"/>
                </a:lnTo>
                <a:lnTo>
                  <a:pt x="4595714" y="3233496"/>
                </a:lnTo>
                <a:lnTo>
                  <a:pt x="4600275" y="3228694"/>
                </a:lnTo>
                <a:lnTo>
                  <a:pt x="4604837" y="3224133"/>
                </a:lnTo>
                <a:lnTo>
                  <a:pt x="4609158" y="3219091"/>
                </a:lnTo>
                <a:lnTo>
                  <a:pt x="4617320" y="3209008"/>
                </a:lnTo>
                <a:lnTo>
                  <a:pt x="4625723" y="3198445"/>
                </a:lnTo>
                <a:lnTo>
                  <a:pt x="4640848" y="3178758"/>
                </a:lnTo>
                <a:lnTo>
                  <a:pt x="4655492" y="3159312"/>
                </a:lnTo>
                <a:lnTo>
                  <a:pt x="4670137" y="3139386"/>
                </a:lnTo>
                <a:lnTo>
                  <a:pt x="4683821" y="3119940"/>
                </a:lnTo>
                <a:lnTo>
                  <a:pt x="4690784" y="3110097"/>
                </a:lnTo>
                <a:lnTo>
                  <a:pt x="4697266" y="3100013"/>
                </a:lnTo>
                <a:lnTo>
                  <a:pt x="4703988" y="3089930"/>
                </a:lnTo>
                <a:lnTo>
                  <a:pt x="4710230" y="3080087"/>
                </a:lnTo>
                <a:lnTo>
                  <a:pt x="4716472" y="3070004"/>
                </a:lnTo>
                <a:lnTo>
                  <a:pt x="4722714" y="3059681"/>
                </a:lnTo>
                <a:lnTo>
                  <a:pt x="4728715" y="3049597"/>
                </a:lnTo>
                <a:lnTo>
                  <a:pt x="4734477" y="3039034"/>
                </a:lnTo>
                <a:lnTo>
                  <a:pt x="4739999" y="3028471"/>
                </a:lnTo>
                <a:lnTo>
                  <a:pt x="4745520" y="3017907"/>
                </a:lnTo>
                <a:lnTo>
                  <a:pt x="4750562" y="3007104"/>
                </a:lnTo>
                <a:lnTo>
                  <a:pt x="4755844" y="2996060"/>
                </a:lnTo>
                <a:lnTo>
                  <a:pt x="4760646" y="2985017"/>
                </a:lnTo>
                <a:lnTo>
                  <a:pt x="4765206" y="2973733"/>
                </a:lnTo>
                <a:lnTo>
                  <a:pt x="4769768" y="2962210"/>
                </a:lnTo>
                <a:lnTo>
                  <a:pt x="4774090" y="2950686"/>
                </a:lnTo>
                <a:lnTo>
                  <a:pt x="4778170" y="2938922"/>
                </a:lnTo>
                <a:lnTo>
                  <a:pt x="4782012" y="2926678"/>
                </a:lnTo>
                <a:lnTo>
                  <a:pt x="4785613" y="2914435"/>
                </a:lnTo>
                <a:lnTo>
                  <a:pt x="4788734" y="2901710"/>
                </a:lnTo>
                <a:lnTo>
                  <a:pt x="4792095" y="2889227"/>
                </a:lnTo>
                <a:lnTo>
                  <a:pt x="4794976" y="2876022"/>
                </a:lnTo>
                <a:lnTo>
                  <a:pt x="4797617" y="2862818"/>
                </a:lnTo>
                <a:lnTo>
                  <a:pt x="4800018" y="2849134"/>
                </a:lnTo>
                <a:lnTo>
                  <a:pt x="4800978" y="2843132"/>
                </a:lnTo>
                <a:lnTo>
                  <a:pt x="4801458" y="2836890"/>
                </a:lnTo>
                <a:lnTo>
                  <a:pt x="4801458" y="2830168"/>
                </a:lnTo>
                <a:lnTo>
                  <a:pt x="4801218" y="2823206"/>
                </a:lnTo>
                <a:lnTo>
                  <a:pt x="4800738" y="2816003"/>
                </a:lnTo>
                <a:lnTo>
                  <a:pt x="4800018" y="2808561"/>
                </a:lnTo>
                <a:lnTo>
                  <a:pt x="4799058" y="2800878"/>
                </a:lnTo>
                <a:lnTo>
                  <a:pt x="4797617" y="2793196"/>
                </a:lnTo>
                <a:lnTo>
                  <a:pt x="4796176" y="2785273"/>
                </a:lnTo>
                <a:lnTo>
                  <a:pt x="4794256" y="2777111"/>
                </a:lnTo>
                <a:lnTo>
                  <a:pt x="4792335" y="2768708"/>
                </a:lnTo>
                <a:lnTo>
                  <a:pt x="4790414" y="2760546"/>
                </a:lnTo>
                <a:lnTo>
                  <a:pt x="4785613" y="2743740"/>
                </a:lnTo>
                <a:lnTo>
                  <a:pt x="4780332" y="2726935"/>
                </a:lnTo>
                <a:lnTo>
                  <a:pt x="4774570" y="2710610"/>
                </a:lnTo>
                <a:lnTo>
                  <a:pt x="4768808" y="2694285"/>
                </a:lnTo>
                <a:lnTo>
                  <a:pt x="4762566" y="2678680"/>
                </a:lnTo>
                <a:lnTo>
                  <a:pt x="4756324" y="2664035"/>
                </a:lnTo>
                <a:lnTo>
                  <a:pt x="4750322" y="2650351"/>
                </a:lnTo>
                <a:lnTo>
                  <a:pt x="4744320" y="2638107"/>
                </a:lnTo>
                <a:lnTo>
                  <a:pt x="4739038" y="2626823"/>
                </a:lnTo>
                <a:lnTo>
                  <a:pt x="4733997" y="2617460"/>
                </a:lnTo>
                <a:lnTo>
                  <a:pt x="4725834" y="2603296"/>
                </a:lnTo>
                <a:lnTo>
                  <a:pt x="4718152" y="2589851"/>
                </a:lnTo>
                <a:lnTo>
                  <a:pt x="4710710" y="2577608"/>
                </a:lnTo>
                <a:lnTo>
                  <a:pt x="4703748" y="2566084"/>
                </a:lnTo>
                <a:lnTo>
                  <a:pt x="4696785" y="2555040"/>
                </a:lnTo>
                <a:lnTo>
                  <a:pt x="4689823" y="2544717"/>
                </a:lnTo>
                <a:lnTo>
                  <a:pt x="4683101" y="2534394"/>
                </a:lnTo>
                <a:lnTo>
                  <a:pt x="4676139" y="2524311"/>
                </a:lnTo>
                <a:lnTo>
                  <a:pt x="4668937" y="2514708"/>
                </a:lnTo>
                <a:lnTo>
                  <a:pt x="4661734" y="2504865"/>
                </a:lnTo>
                <a:lnTo>
                  <a:pt x="4654292" y="2494781"/>
                </a:lnTo>
                <a:lnTo>
                  <a:pt x="4646370" y="2484698"/>
                </a:lnTo>
                <a:lnTo>
                  <a:pt x="4629324" y="2463331"/>
                </a:lnTo>
                <a:lnTo>
                  <a:pt x="4609878" y="2439324"/>
                </a:lnTo>
                <a:lnTo>
                  <a:pt x="4601716" y="2429240"/>
                </a:lnTo>
                <a:lnTo>
                  <a:pt x="4592593" y="2418437"/>
                </a:lnTo>
                <a:lnTo>
                  <a:pt x="4583230" y="2407153"/>
                </a:lnTo>
                <a:lnTo>
                  <a:pt x="4573387" y="2395870"/>
                </a:lnTo>
                <a:lnTo>
                  <a:pt x="4553220" y="2372823"/>
                </a:lnTo>
                <a:lnTo>
                  <a:pt x="4531614" y="2349535"/>
                </a:lnTo>
                <a:lnTo>
                  <a:pt x="4510247" y="2326488"/>
                </a:lnTo>
                <a:lnTo>
                  <a:pt x="4488880" y="2304401"/>
                </a:lnTo>
                <a:lnTo>
                  <a:pt x="4468234" y="2283514"/>
                </a:lnTo>
                <a:lnTo>
                  <a:pt x="4449028" y="2264548"/>
                </a:lnTo>
                <a:lnTo>
                  <a:pt x="4442306" y="2258066"/>
                </a:lnTo>
                <a:lnTo>
                  <a:pt x="4436064" y="2250864"/>
                </a:lnTo>
                <a:lnTo>
                  <a:pt x="4429822" y="2243421"/>
                </a:lnTo>
                <a:lnTo>
                  <a:pt x="4423100" y="2235739"/>
                </a:lnTo>
                <a:lnTo>
                  <a:pt x="4416378" y="2228057"/>
                </a:lnTo>
                <a:lnTo>
                  <a:pt x="4409416" y="2220374"/>
                </a:lnTo>
                <a:lnTo>
                  <a:pt x="4401974" y="2212692"/>
                </a:lnTo>
                <a:lnTo>
                  <a:pt x="4394291" y="2205249"/>
                </a:lnTo>
                <a:lnTo>
                  <a:pt x="3994326" y="1853298"/>
                </a:lnTo>
                <a:lnTo>
                  <a:pt x="3974400" y="1837693"/>
                </a:lnTo>
                <a:lnTo>
                  <a:pt x="3953754" y="1821127"/>
                </a:lnTo>
                <a:lnTo>
                  <a:pt x="3933107" y="1804082"/>
                </a:lnTo>
                <a:lnTo>
                  <a:pt x="3912461" y="1787277"/>
                </a:lnTo>
                <a:lnTo>
                  <a:pt x="3891574" y="1770231"/>
                </a:lnTo>
                <a:lnTo>
                  <a:pt x="3870448" y="1753186"/>
                </a:lnTo>
                <a:lnTo>
                  <a:pt x="3849321" y="1736621"/>
                </a:lnTo>
                <a:lnTo>
                  <a:pt x="3828435" y="1720775"/>
                </a:lnTo>
                <a:lnTo>
                  <a:pt x="3805868" y="1704210"/>
                </a:lnTo>
                <a:lnTo>
                  <a:pt x="3784021" y="1687645"/>
                </a:lnTo>
                <a:lnTo>
                  <a:pt x="3762654" y="1671800"/>
                </a:lnTo>
                <a:lnTo>
                  <a:pt x="3741288" y="1655955"/>
                </a:lnTo>
                <a:lnTo>
                  <a:pt x="3720401" y="1640350"/>
                </a:lnTo>
                <a:lnTo>
                  <a:pt x="3699514" y="1624745"/>
                </a:lnTo>
                <a:lnTo>
                  <a:pt x="3678868" y="1609380"/>
                </a:lnTo>
                <a:lnTo>
                  <a:pt x="3658222" y="1594255"/>
                </a:lnTo>
                <a:lnTo>
                  <a:pt x="3637335" y="1578890"/>
                </a:lnTo>
                <a:lnTo>
                  <a:pt x="3616208" y="1563766"/>
                </a:lnTo>
                <a:lnTo>
                  <a:pt x="3595082" y="1548401"/>
                </a:lnTo>
                <a:lnTo>
                  <a:pt x="3573235" y="1533036"/>
                </a:lnTo>
                <a:lnTo>
                  <a:pt x="3551388" y="1517431"/>
                </a:lnTo>
                <a:lnTo>
                  <a:pt x="3528581" y="1501826"/>
                </a:lnTo>
                <a:lnTo>
                  <a:pt x="3505294" y="1485741"/>
                </a:lnTo>
                <a:lnTo>
                  <a:pt x="3481526" y="1469896"/>
                </a:lnTo>
                <a:lnTo>
                  <a:pt x="3458960" y="1454531"/>
                </a:lnTo>
                <a:lnTo>
                  <a:pt x="3436152" y="1439646"/>
                </a:lnTo>
                <a:lnTo>
                  <a:pt x="3413345" y="1425001"/>
                </a:lnTo>
                <a:lnTo>
                  <a:pt x="3390538" y="1410117"/>
                </a:lnTo>
                <a:lnTo>
                  <a:pt x="3367491" y="1395712"/>
                </a:lnTo>
                <a:lnTo>
                  <a:pt x="3344444" y="1381068"/>
                </a:lnTo>
                <a:lnTo>
                  <a:pt x="3321156" y="1366423"/>
                </a:lnTo>
                <a:lnTo>
                  <a:pt x="3297629" y="1351778"/>
                </a:lnTo>
                <a:lnTo>
                  <a:pt x="3275302" y="1337374"/>
                </a:lnTo>
                <a:lnTo>
                  <a:pt x="3252255" y="1323449"/>
                </a:lnTo>
                <a:lnTo>
                  <a:pt x="3228968" y="1309285"/>
                </a:lnTo>
                <a:lnTo>
                  <a:pt x="3205680" y="1295600"/>
                </a:lnTo>
                <a:lnTo>
                  <a:pt x="3182153" y="1281916"/>
                </a:lnTo>
                <a:lnTo>
                  <a:pt x="3158386" y="1268232"/>
                </a:lnTo>
                <a:lnTo>
                  <a:pt x="3134618" y="1254547"/>
                </a:lnTo>
                <a:lnTo>
                  <a:pt x="3110371" y="1240863"/>
                </a:lnTo>
                <a:lnTo>
                  <a:pt x="3085883" y="1227419"/>
                </a:lnTo>
                <a:lnTo>
                  <a:pt x="3061396" y="1213975"/>
                </a:lnTo>
                <a:lnTo>
                  <a:pt x="3037148" y="1200770"/>
                </a:lnTo>
                <a:lnTo>
                  <a:pt x="3012420" y="1187566"/>
                </a:lnTo>
                <a:lnTo>
                  <a:pt x="2987692" y="1174602"/>
                </a:lnTo>
                <a:lnTo>
                  <a:pt x="2962485" y="1161638"/>
                </a:lnTo>
                <a:lnTo>
                  <a:pt x="2937517" y="1148674"/>
                </a:lnTo>
                <a:lnTo>
                  <a:pt x="2912549" y="1135950"/>
                </a:lnTo>
                <a:lnTo>
                  <a:pt x="2895264" y="1127307"/>
                </a:lnTo>
                <a:lnTo>
                  <a:pt x="2877258" y="1118184"/>
                </a:lnTo>
                <a:lnTo>
                  <a:pt x="2858772" y="1109061"/>
                </a:lnTo>
                <a:lnTo>
                  <a:pt x="2839806" y="1099698"/>
                </a:lnTo>
                <a:lnTo>
                  <a:pt x="2820360" y="1090815"/>
                </a:lnTo>
                <a:lnTo>
                  <a:pt x="2800434" y="1081452"/>
                </a:lnTo>
                <a:lnTo>
                  <a:pt x="2780748" y="1072089"/>
                </a:lnTo>
                <a:lnTo>
                  <a:pt x="2760582" y="1062726"/>
                </a:lnTo>
                <a:lnTo>
                  <a:pt x="2740656" y="1053604"/>
                </a:lnTo>
                <a:lnTo>
                  <a:pt x="2720249" y="1044241"/>
                </a:lnTo>
                <a:lnTo>
                  <a:pt x="2700323" y="1035598"/>
                </a:lnTo>
                <a:lnTo>
                  <a:pt x="2680397" y="1026715"/>
                </a:lnTo>
                <a:lnTo>
                  <a:pt x="2660950" y="1018072"/>
                </a:lnTo>
                <a:lnTo>
                  <a:pt x="2641745" y="1009910"/>
                </a:lnTo>
                <a:lnTo>
                  <a:pt x="2622779" y="1001987"/>
                </a:lnTo>
                <a:lnTo>
                  <a:pt x="2604293" y="994305"/>
                </a:lnTo>
                <a:lnTo>
                  <a:pt x="2592049" y="989263"/>
                </a:lnTo>
                <a:lnTo>
                  <a:pt x="2578845" y="983261"/>
                </a:lnTo>
                <a:lnTo>
                  <a:pt x="2565161" y="977259"/>
                </a:lnTo>
                <a:lnTo>
                  <a:pt x="2550756" y="971017"/>
                </a:lnTo>
                <a:lnTo>
                  <a:pt x="2536832" y="964775"/>
                </a:lnTo>
                <a:lnTo>
                  <a:pt x="2522908" y="959013"/>
                </a:lnTo>
                <a:lnTo>
                  <a:pt x="2516186" y="956613"/>
                </a:lnTo>
                <a:lnTo>
                  <a:pt x="2509704" y="954452"/>
                </a:lnTo>
                <a:lnTo>
                  <a:pt x="2503222" y="952291"/>
                </a:lnTo>
                <a:lnTo>
                  <a:pt x="2497460" y="950611"/>
                </a:lnTo>
                <a:lnTo>
                  <a:pt x="2490017" y="946530"/>
                </a:lnTo>
                <a:lnTo>
                  <a:pt x="2482095" y="942448"/>
                </a:lnTo>
                <a:lnTo>
                  <a:pt x="2473452" y="938607"/>
                </a:lnTo>
                <a:lnTo>
                  <a:pt x="2464329" y="934766"/>
                </a:lnTo>
                <a:lnTo>
                  <a:pt x="2454966" y="931165"/>
                </a:lnTo>
                <a:lnTo>
                  <a:pt x="2445604" y="927563"/>
                </a:lnTo>
                <a:lnTo>
                  <a:pt x="2436721" y="923962"/>
                </a:lnTo>
                <a:lnTo>
                  <a:pt x="2428558" y="920601"/>
                </a:lnTo>
                <a:lnTo>
                  <a:pt x="2378623" y="899475"/>
                </a:lnTo>
                <a:lnTo>
                  <a:pt x="2327727" y="878348"/>
                </a:lnTo>
                <a:lnTo>
                  <a:pt x="2276591" y="857461"/>
                </a:lnTo>
                <a:lnTo>
                  <a:pt x="2224975" y="837055"/>
                </a:lnTo>
                <a:lnTo>
                  <a:pt x="2199287" y="826972"/>
                </a:lnTo>
                <a:lnTo>
                  <a:pt x="2173118" y="816888"/>
                </a:lnTo>
                <a:lnTo>
                  <a:pt x="2146950" y="806805"/>
                </a:lnTo>
                <a:lnTo>
                  <a:pt x="2120542" y="797202"/>
                </a:lnTo>
                <a:lnTo>
                  <a:pt x="2094614" y="787599"/>
                </a:lnTo>
                <a:lnTo>
                  <a:pt x="2068206" y="777996"/>
                </a:lnTo>
                <a:lnTo>
                  <a:pt x="2041798" y="768633"/>
                </a:lnTo>
                <a:lnTo>
                  <a:pt x="2015389" y="759750"/>
                </a:lnTo>
                <a:lnTo>
                  <a:pt x="1988741" y="750627"/>
                </a:lnTo>
                <a:lnTo>
                  <a:pt x="1962093" y="741745"/>
                </a:lnTo>
                <a:lnTo>
                  <a:pt x="1935444" y="733342"/>
                </a:lnTo>
                <a:lnTo>
                  <a:pt x="1908796" y="724699"/>
                </a:lnTo>
                <a:lnTo>
                  <a:pt x="1882148" y="716537"/>
                </a:lnTo>
                <a:lnTo>
                  <a:pt x="1855500" y="708614"/>
                </a:lnTo>
                <a:lnTo>
                  <a:pt x="1828611" y="700932"/>
                </a:lnTo>
                <a:lnTo>
                  <a:pt x="1801963" y="693489"/>
                </a:lnTo>
                <a:lnTo>
                  <a:pt x="1775075" y="686047"/>
                </a:lnTo>
                <a:lnTo>
                  <a:pt x="1748426" y="679085"/>
                </a:lnTo>
                <a:lnTo>
                  <a:pt x="1721538" y="672363"/>
                </a:lnTo>
                <a:lnTo>
                  <a:pt x="1694890" y="665880"/>
                </a:lnTo>
                <a:lnTo>
                  <a:pt x="1668001" y="659879"/>
                </a:lnTo>
                <a:lnTo>
                  <a:pt x="1641113" y="654117"/>
                </a:lnTo>
                <a:lnTo>
                  <a:pt x="1614465" y="648595"/>
                </a:lnTo>
                <a:lnTo>
                  <a:pt x="1587336" y="643313"/>
                </a:lnTo>
                <a:lnTo>
                  <a:pt x="1574612" y="640912"/>
                </a:lnTo>
                <a:lnTo>
                  <a:pt x="1557327" y="638272"/>
                </a:lnTo>
                <a:lnTo>
                  <a:pt x="1536440" y="635151"/>
                </a:lnTo>
                <a:lnTo>
                  <a:pt x="1512433" y="631790"/>
                </a:lnTo>
                <a:lnTo>
                  <a:pt x="1486025" y="628429"/>
                </a:lnTo>
                <a:lnTo>
                  <a:pt x="1458176" y="624827"/>
                </a:lnTo>
                <a:lnTo>
                  <a:pt x="1428887" y="621226"/>
                </a:lnTo>
                <a:lnTo>
                  <a:pt x="1399357" y="617865"/>
                </a:lnTo>
                <a:lnTo>
                  <a:pt x="1369828" y="614744"/>
                </a:lnTo>
                <a:lnTo>
                  <a:pt x="1341259" y="612343"/>
                </a:lnTo>
                <a:lnTo>
                  <a:pt x="1313891" y="610183"/>
                </a:lnTo>
                <a:lnTo>
                  <a:pt x="1288683" y="608742"/>
                </a:lnTo>
                <a:lnTo>
                  <a:pt x="1276919" y="608502"/>
                </a:lnTo>
                <a:lnTo>
                  <a:pt x="1266116" y="608262"/>
                </a:lnTo>
                <a:close/>
                <a:moveTo>
                  <a:pt x="891346" y="0"/>
                </a:moveTo>
                <a:lnTo>
                  <a:pt x="903913" y="0"/>
                </a:lnTo>
                <a:lnTo>
                  <a:pt x="917706" y="307"/>
                </a:lnTo>
                <a:lnTo>
                  <a:pt x="932725" y="613"/>
                </a:lnTo>
                <a:lnTo>
                  <a:pt x="964909" y="2452"/>
                </a:lnTo>
                <a:lnTo>
                  <a:pt x="999852" y="5211"/>
                </a:lnTo>
                <a:lnTo>
                  <a:pt x="1036327" y="8276"/>
                </a:lnTo>
                <a:lnTo>
                  <a:pt x="1074028" y="12261"/>
                </a:lnTo>
                <a:lnTo>
                  <a:pt x="1111730" y="16552"/>
                </a:lnTo>
                <a:lnTo>
                  <a:pt x="1149125" y="21150"/>
                </a:lnTo>
                <a:lnTo>
                  <a:pt x="1184680" y="25748"/>
                </a:lnTo>
                <a:lnTo>
                  <a:pt x="1218397" y="30039"/>
                </a:lnTo>
                <a:lnTo>
                  <a:pt x="1249048" y="34330"/>
                </a:lnTo>
                <a:lnTo>
                  <a:pt x="1275715" y="38315"/>
                </a:lnTo>
                <a:lnTo>
                  <a:pt x="1297784" y="41686"/>
                </a:lnTo>
                <a:lnTo>
                  <a:pt x="1314030" y="44752"/>
                </a:lnTo>
                <a:lnTo>
                  <a:pt x="1348666" y="51495"/>
                </a:lnTo>
                <a:lnTo>
                  <a:pt x="1382689" y="58545"/>
                </a:lnTo>
                <a:lnTo>
                  <a:pt x="1417019" y="65901"/>
                </a:lnTo>
                <a:lnTo>
                  <a:pt x="1451348" y="73564"/>
                </a:lnTo>
                <a:lnTo>
                  <a:pt x="1485371" y="81840"/>
                </a:lnTo>
                <a:lnTo>
                  <a:pt x="1519701" y="90423"/>
                </a:lnTo>
                <a:lnTo>
                  <a:pt x="1553724" y="99311"/>
                </a:lnTo>
                <a:lnTo>
                  <a:pt x="1588054" y="108814"/>
                </a:lnTo>
                <a:lnTo>
                  <a:pt x="1622077" y="118316"/>
                </a:lnTo>
                <a:lnTo>
                  <a:pt x="1656407" y="128124"/>
                </a:lnTo>
                <a:lnTo>
                  <a:pt x="1690430" y="138239"/>
                </a:lnTo>
                <a:lnTo>
                  <a:pt x="1724453" y="148661"/>
                </a:lnTo>
                <a:lnTo>
                  <a:pt x="1758476" y="159695"/>
                </a:lnTo>
                <a:lnTo>
                  <a:pt x="1792499" y="170423"/>
                </a:lnTo>
                <a:lnTo>
                  <a:pt x="1826523" y="181764"/>
                </a:lnTo>
                <a:lnTo>
                  <a:pt x="1860546" y="193412"/>
                </a:lnTo>
                <a:lnTo>
                  <a:pt x="1894262" y="204753"/>
                </a:lnTo>
                <a:lnTo>
                  <a:pt x="1927979" y="216707"/>
                </a:lnTo>
                <a:lnTo>
                  <a:pt x="1961695" y="228968"/>
                </a:lnTo>
                <a:lnTo>
                  <a:pt x="1994799" y="241229"/>
                </a:lnTo>
                <a:lnTo>
                  <a:pt x="2028516" y="253489"/>
                </a:lnTo>
                <a:lnTo>
                  <a:pt x="2061926" y="266363"/>
                </a:lnTo>
                <a:lnTo>
                  <a:pt x="2095336" y="279237"/>
                </a:lnTo>
                <a:lnTo>
                  <a:pt x="2128133" y="292110"/>
                </a:lnTo>
                <a:lnTo>
                  <a:pt x="2194034" y="318164"/>
                </a:lnTo>
                <a:lnTo>
                  <a:pt x="2259322" y="344831"/>
                </a:lnTo>
                <a:lnTo>
                  <a:pt x="2324302" y="371805"/>
                </a:lnTo>
                <a:lnTo>
                  <a:pt x="2388058" y="398778"/>
                </a:lnTo>
                <a:lnTo>
                  <a:pt x="2398479" y="403070"/>
                </a:lnTo>
                <a:lnTo>
                  <a:pt x="2409820" y="407667"/>
                </a:lnTo>
                <a:lnTo>
                  <a:pt x="2421774" y="412265"/>
                </a:lnTo>
                <a:lnTo>
                  <a:pt x="2433728" y="416863"/>
                </a:lnTo>
                <a:lnTo>
                  <a:pt x="2445376" y="421767"/>
                </a:lnTo>
                <a:lnTo>
                  <a:pt x="2456410" y="426671"/>
                </a:lnTo>
                <a:lnTo>
                  <a:pt x="2466526" y="431882"/>
                </a:lnTo>
                <a:lnTo>
                  <a:pt x="2476028" y="437093"/>
                </a:lnTo>
                <a:lnTo>
                  <a:pt x="2483384" y="439239"/>
                </a:lnTo>
                <a:lnTo>
                  <a:pt x="2491660" y="441997"/>
                </a:lnTo>
                <a:lnTo>
                  <a:pt x="2499936" y="444756"/>
                </a:lnTo>
                <a:lnTo>
                  <a:pt x="2508518" y="447821"/>
                </a:lnTo>
                <a:lnTo>
                  <a:pt x="2526296" y="455177"/>
                </a:lnTo>
                <a:lnTo>
                  <a:pt x="2544074" y="463147"/>
                </a:lnTo>
                <a:lnTo>
                  <a:pt x="2562465" y="471116"/>
                </a:lnTo>
                <a:lnTo>
                  <a:pt x="2579936" y="478779"/>
                </a:lnTo>
                <a:lnTo>
                  <a:pt x="2596794" y="486442"/>
                </a:lnTo>
                <a:lnTo>
                  <a:pt x="2612426" y="492879"/>
                </a:lnTo>
                <a:lnTo>
                  <a:pt x="2636028" y="502687"/>
                </a:lnTo>
                <a:lnTo>
                  <a:pt x="2660243" y="512802"/>
                </a:lnTo>
                <a:lnTo>
                  <a:pt x="2684764" y="523224"/>
                </a:lnTo>
                <a:lnTo>
                  <a:pt x="2709592" y="534259"/>
                </a:lnTo>
                <a:lnTo>
                  <a:pt x="2735032" y="545600"/>
                </a:lnTo>
                <a:lnTo>
                  <a:pt x="2760473" y="556634"/>
                </a:lnTo>
                <a:lnTo>
                  <a:pt x="2786527" y="568589"/>
                </a:lnTo>
                <a:lnTo>
                  <a:pt x="2811968" y="580236"/>
                </a:lnTo>
                <a:lnTo>
                  <a:pt x="2837715" y="592190"/>
                </a:lnTo>
                <a:lnTo>
                  <a:pt x="2862849" y="604144"/>
                </a:lnTo>
                <a:lnTo>
                  <a:pt x="2888290" y="616099"/>
                </a:lnTo>
                <a:lnTo>
                  <a:pt x="2913118" y="627440"/>
                </a:lnTo>
                <a:lnTo>
                  <a:pt x="2937332" y="639394"/>
                </a:lnTo>
                <a:lnTo>
                  <a:pt x="2960934" y="651042"/>
                </a:lnTo>
                <a:lnTo>
                  <a:pt x="2983923" y="662689"/>
                </a:lnTo>
                <a:lnTo>
                  <a:pt x="3005992" y="673724"/>
                </a:lnTo>
                <a:lnTo>
                  <a:pt x="3037869" y="689969"/>
                </a:lnTo>
                <a:lnTo>
                  <a:pt x="3069747" y="706521"/>
                </a:lnTo>
                <a:lnTo>
                  <a:pt x="3101931" y="723073"/>
                </a:lnTo>
                <a:lnTo>
                  <a:pt x="3133502" y="739625"/>
                </a:lnTo>
                <a:lnTo>
                  <a:pt x="3165073" y="756483"/>
                </a:lnTo>
                <a:lnTo>
                  <a:pt x="3196031" y="773342"/>
                </a:lnTo>
                <a:lnTo>
                  <a:pt x="3227296" y="790507"/>
                </a:lnTo>
                <a:lnTo>
                  <a:pt x="3258560" y="807672"/>
                </a:lnTo>
                <a:lnTo>
                  <a:pt x="3289518" y="825143"/>
                </a:lnTo>
                <a:lnTo>
                  <a:pt x="3319863" y="842614"/>
                </a:lnTo>
                <a:lnTo>
                  <a:pt x="3350208" y="860086"/>
                </a:lnTo>
                <a:lnTo>
                  <a:pt x="3380246" y="877557"/>
                </a:lnTo>
                <a:lnTo>
                  <a:pt x="3409978" y="895029"/>
                </a:lnTo>
                <a:lnTo>
                  <a:pt x="3439710" y="913113"/>
                </a:lnTo>
                <a:lnTo>
                  <a:pt x="3469136" y="930891"/>
                </a:lnTo>
                <a:lnTo>
                  <a:pt x="3497642" y="949282"/>
                </a:lnTo>
                <a:lnTo>
                  <a:pt x="3527680" y="967980"/>
                </a:lnTo>
                <a:lnTo>
                  <a:pt x="3557412" y="986677"/>
                </a:lnTo>
                <a:lnTo>
                  <a:pt x="3586838" y="1005375"/>
                </a:lnTo>
                <a:lnTo>
                  <a:pt x="3616263" y="1023766"/>
                </a:lnTo>
                <a:lnTo>
                  <a:pt x="3645382" y="1042770"/>
                </a:lnTo>
                <a:lnTo>
                  <a:pt x="3674501" y="1061467"/>
                </a:lnTo>
                <a:lnTo>
                  <a:pt x="3703620" y="1080471"/>
                </a:lnTo>
                <a:lnTo>
                  <a:pt x="3732432" y="1100088"/>
                </a:lnTo>
                <a:lnTo>
                  <a:pt x="3762777" y="1120319"/>
                </a:lnTo>
                <a:lnTo>
                  <a:pt x="3792509" y="1140855"/>
                </a:lnTo>
                <a:lnTo>
                  <a:pt x="3821628" y="1160779"/>
                </a:lnTo>
                <a:lnTo>
                  <a:pt x="3849521" y="1180702"/>
                </a:lnTo>
                <a:lnTo>
                  <a:pt x="3877414" y="1200319"/>
                </a:lnTo>
                <a:lnTo>
                  <a:pt x="3904387" y="1219936"/>
                </a:lnTo>
                <a:lnTo>
                  <a:pt x="3931360" y="1239247"/>
                </a:lnTo>
                <a:lnTo>
                  <a:pt x="3958027" y="1258864"/>
                </a:lnTo>
                <a:lnTo>
                  <a:pt x="3984387" y="1278175"/>
                </a:lnTo>
                <a:lnTo>
                  <a:pt x="4010748" y="1297792"/>
                </a:lnTo>
                <a:lnTo>
                  <a:pt x="4037414" y="1317715"/>
                </a:lnTo>
                <a:lnTo>
                  <a:pt x="4064081" y="1337639"/>
                </a:lnTo>
                <a:lnTo>
                  <a:pt x="4091361" y="1357869"/>
                </a:lnTo>
                <a:lnTo>
                  <a:pt x="4118641" y="1378099"/>
                </a:lnTo>
                <a:lnTo>
                  <a:pt x="4146534" y="1399249"/>
                </a:lnTo>
                <a:lnTo>
                  <a:pt x="4175346" y="1420398"/>
                </a:lnTo>
                <a:lnTo>
                  <a:pt x="4202013" y="1440628"/>
                </a:lnTo>
                <a:lnTo>
                  <a:pt x="4228986" y="1461778"/>
                </a:lnTo>
                <a:lnTo>
                  <a:pt x="4255960" y="1483541"/>
                </a:lnTo>
                <a:lnTo>
                  <a:pt x="4282626" y="1505303"/>
                </a:lnTo>
                <a:lnTo>
                  <a:pt x="4308986" y="1526760"/>
                </a:lnTo>
                <a:lnTo>
                  <a:pt x="4335347" y="1548522"/>
                </a:lnTo>
                <a:lnTo>
                  <a:pt x="4361707" y="1569672"/>
                </a:lnTo>
                <a:lnTo>
                  <a:pt x="4387148" y="1589596"/>
                </a:lnTo>
                <a:lnTo>
                  <a:pt x="4897802" y="2038949"/>
                </a:lnTo>
                <a:lnTo>
                  <a:pt x="4907610" y="2048451"/>
                </a:lnTo>
                <a:lnTo>
                  <a:pt x="4917112" y="2058260"/>
                </a:lnTo>
                <a:lnTo>
                  <a:pt x="4926001" y="2068068"/>
                </a:lnTo>
                <a:lnTo>
                  <a:pt x="4934584" y="2077877"/>
                </a:lnTo>
                <a:lnTo>
                  <a:pt x="4943166" y="2087685"/>
                </a:lnTo>
                <a:lnTo>
                  <a:pt x="4951136" y="2097187"/>
                </a:lnTo>
                <a:lnTo>
                  <a:pt x="4959104" y="2106383"/>
                </a:lnTo>
                <a:lnTo>
                  <a:pt x="4967687" y="2114659"/>
                </a:lnTo>
                <a:lnTo>
                  <a:pt x="4992208" y="2138873"/>
                </a:lnTo>
                <a:lnTo>
                  <a:pt x="5018568" y="2165540"/>
                </a:lnTo>
                <a:lnTo>
                  <a:pt x="5045848" y="2193740"/>
                </a:lnTo>
                <a:lnTo>
                  <a:pt x="5073128" y="2223165"/>
                </a:lnTo>
                <a:lnTo>
                  <a:pt x="5100714" y="2252898"/>
                </a:lnTo>
                <a:lnTo>
                  <a:pt x="5126462" y="2282323"/>
                </a:lnTo>
                <a:lnTo>
                  <a:pt x="5139029" y="2296729"/>
                </a:lnTo>
                <a:lnTo>
                  <a:pt x="5150983" y="2311136"/>
                </a:lnTo>
                <a:lnTo>
                  <a:pt x="5162630" y="2324929"/>
                </a:lnTo>
                <a:lnTo>
                  <a:pt x="5173052" y="2337803"/>
                </a:lnTo>
                <a:lnTo>
                  <a:pt x="5197880" y="2368454"/>
                </a:lnTo>
                <a:lnTo>
                  <a:pt x="5219642" y="2395734"/>
                </a:lnTo>
                <a:lnTo>
                  <a:pt x="5229758" y="2408608"/>
                </a:lnTo>
                <a:lnTo>
                  <a:pt x="5239260" y="2421482"/>
                </a:lnTo>
                <a:lnTo>
                  <a:pt x="5248455" y="2434049"/>
                </a:lnTo>
                <a:lnTo>
                  <a:pt x="5257650" y="2446310"/>
                </a:lnTo>
                <a:lnTo>
                  <a:pt x="5266539" y="2459183"/>
                </a:lnTo>
                <a:lnTo>
                  <a:pt x="5275122" y="2472363"/>
                </a:lnTo>
                <a:lnTo>
                  <a:pt x="5284010" y="2485544"/>
                </a:lnTo>
                <a:lnTo>
                  <a:pt x="5292900" y="2499643"/>
                </a:lnTo>
                <a:lnTo>
                  <a:pt x="5301788" y="2514356"/>
                </a:lnTo>
                <a:lnTo>
                  <a:pt x="5311290" y="2529989"/>
                </a:lnTo>
                <a:lnTo>
                  <a:pt x="5321099" y="2547154"/>
                </a:lnTo>
                <a:lnTo>
                  <a:pt x="5331520" y="2565238"/>
                </a:lnTo>
                <a:lnTo>
                  <a:pt x="5337957" y="2577192"/>
                </a:lnTo>
                <a:lnTo>
                  <a:pt x="5344700" y="2591598"/>
                </a:lnTo>
                <a:lnTo>
                  <a:pt x="5352364" y="2607231"/>
                </a:lnTo>
                <a:lnTo>
                  <a:pt x="5360026" y="2624702"/>
                </a:lnTo>
                <a:lnTo>
                  <a:pt x="5367996" y="2643400"/>
                </a:lnTo>
                <a:lnTo>
                  <a:pt x="5375965" y="2663323"/>
                </a:lnTo>
                <a:lnTo>
                  <a:pt x="5383322" y="2684166"/>
                </a:lnTo>
                <a:lnTo>
                  <a:pt x="5390678" y="2705010"/>
                </a:lnTo>
                <a:lnTo>
                  <a:pt x="5397421" y="2726466"/>
                </a:lnTo>
                <a:lnTo>
                  <a:pt x="5403552" y="2747922"/>
                </a:lnTo>
                <a:lnTo>
                  <a:pt x="5406004" y="2758344"/>
                </a:lnTo>
                <a:lnTo>
                  <a:pt x="5408456" y="2769072"/>
                </a:lnTo>
                <a:lnTo>
                  <a:pt x="5410908" y="2779493"/>
                </a:lnTo>
                <a:lnTo>
                  <a:pt x="5412747" y="2789608"/>
                </a:lnTo>
                <a:lnTo>
                  <a:pt x="5414586" y="2799417"/>
                </a:lnTo>
                <a:lnTo>
                  <a:pt x="5415812" y="2809225"/>
                </a:lnTo>
                <a:lnTo>
                  <a:pt x="5416732" y="2818727"/>
                </a:lnTo>
                <a:lnTo>
                  <a:pt x="5417344" y="2827923"/>
                </a:lnTo>
                <a:lnTo>
                  <a:pt x="5417651" y="2836812"/>
                </a:lnTo>
                <a:lnTo>
                  <a:pt x="5417651" y="2845394"/>
                </a:lnTo>
                <a:lnTo>
                  <a:pt x="5417038" y="2853364"/>
                </a:lnTo>
                <a:lnTo>
                  <a:pt x="5415812" y="2861027"/>
                </a:lnTo>
                <a:lnTo>
                  <a:pt x="5412747" y="2878498"/>
                </a:lnTo>
                <a:lnTo>
                  <a:pt x="5409375" y="2895356"/>
                </a:lnTo>
                <a:lnTo>
                  <a:pt x="5405697" y="2912215"/>
                </a:lnTo>
                <a:lnTo>
                  <a:pt x="5401406" y="2928154"/>
                </a:lnTo>
                <a:lnTo>
                  <a:pt x="5397421" y="2944399"/>
                </a:lnTo>
                <a:lnTo>
                  <a:pt x="5392824" y="2960031"/>
                </a:lnTo>
                <a:lnTo>
                  <a:pt x="5387919" y="2975664"/>
                </a:lnTo>
                <a:lnTo>
                  <a:pt x="5382708" y="2990683"/>
                </a:lnTo>
                <a:lnTo>
                  <a:pt x="5377191" y="3005396"/>
                </a:lnTo>
                <a:lnTo>
                  <a:pt x="5371367" y="3020109"/>
                </a:lnTo>
                <a:lnTo>
                  <a:pt x="5365544" y="3034515"/>
                </a:lnTo>
                <a:lnTo>
                  <a:pt x="5359413" y="3048615"/>
                </a:lnTo>
                <a:lnTo>
                  <a:pt x="5352670" y="3062715"/>
                </a:lnTo>
                <a:lnTo>
                  <a:pt x="5346233" y="3076508"/>
                </a:lnTo>
                <a:lnTo>
                  <a:pt x="5339183" y="3089995"/>
                </a:lnTo>
                <a:lnTo>
                  <a:pt x="5332134" y="3103481"/>
                </a:lnTo>
                <a:lnTo>
                  <a:pt x="5324777" y="3116968"/>
                </a:lnTo>
                <a:lnTo>
                  <a:pt x="5317114" y="3129842"/>
                </a:lnTo>
                <a:lnTo>
                  <a:pt x="5309144" y="3143022"/>
                </a:lnTo>
                <a:lnTo>
                  <a:pt x="5301176" y="3155896"/>
                </a:lnTo>
                <a:lnTo>
                  <a:pt x="5293206" y="3168463"/>
                </a:lnTo>
                <a:lnTo>
                  <a:pt x="5284624" y="3181337"/>
                </a:lnTo>
                <a:lnTo>
                  <a:pt x="5276348" y="3194210"/>
                </a:lnTo>
                <a:lnTo>
                  <a:pt x="5267458" y="3206777"/>
                </a:lnTo>
                <a:lnTo>
                  <a:pt x="5249988" y="3231605"/>
                </a:lnTo>
                <a:lnTo>
                  <a:pt x="5231290" y="3257046"/>
                </a:lnTo>
                <a:lnTo>
                  <a:pt x="5212592" y="3281874"/>
                </a:lnTo>
                <a:lnTo>
                  <a:pt x="5193282" y="3307008"/>
                </a:lnTo>
                <a:lnTo>
                  <a:pt x="5182554" y="3320495"/>
                </a:lnTo>
                <a:lnTo>
                  <a:pt x="5172132" y="3333369"/>
                </a:lnTo>
                <a:lnTo>
                  <a:pt x="5166616" y="3339806"/>
                </a:lnTo>
                <a:lnTo>
                  <a:pt x="5160792" y="3345629"/>
                </a:lnTo>
                <a:lnTo>
                  <a:pt x="5154968" y="3351760"/>
                </a:lnTo>
                <a:lnTo>
                  <a:pt x="5148531" y="3357277"/>
                </a:lnTo>
                <a:lnTo>
                  <a:pt x="5145159" y="3362181"/>
                </a:lnTo>
                <a:lnTo>
                  <a:pt x="5137496" y="3370764"/>
                </a:lnTo>
                <a:lnTo>
                  <a:pt x="5126768" y="3382718"/>
                </a:lnTo>
                <a:lnTo>
                  <a:pt x="5112975" y="3397431"/>
                </a:lnTo>
                <a:lnTo>
                  <a:pt x="5097036" y="3414596"/>
                </a:lnTo>
                <a:lnTo>
                  <a:pt x="5079258" y="3433600"/>
                </a:lnTo>
                <a:lnTo>
                  <a:pt x="5059948" y="3453830"/>
                </a:lnTo>
                <a:lnTo>
                  <a:pt x="5040024" y="3474366"/>
                </a:lnTo>
                <a:lnTo>
                  <a:pt x="5019794" y="3495210"/>
                </a:lnTo>
                <a:lnTo>
                  <a:pt x="4999564" y="3515746"/>
                </a:lnTo>
                <a:lnTo>
                  <a:pt x="4980254" y="3535670"/>
                </a:lnTo>
                <a:lnTo>
                  <a:pt x="4962476" y="3554061"/>
                </a:lnTo>
                <a:lnTo>
                  <a:pt x="4945924" y="3570613"/>
                </a:lnTo>
                <a:lnTo>
                  <a:pt x="4931518" y="3585019"/>
                </a:lnTo>
                <a:lnTo>
                  <a:pt x="4920178" y="3596360"/>
                </a:lnTo>
                <a:lnTo>
                  <a:pt x="4911902" y="3604023"/>
                </a:lnTo>
                <a:lnTo>
                  <a:pt x="4901786" y="3613832"/>
                </a:lnTo>
                <a:lnTo>
                  <a:pt x="4891672" y="3623947"/>
                </a:lnTo>
                <a:lnTo>
                  <a:pt x="4881863" y="3633142"/>
                </a:lnTo>
                <a:lnTo>
                  <a:pt x="4872054" y="3642644"/>
                </a:lnTo>
                <a:lnTo>
                  <a:pt x="4862246" y="3652146"/>
                </a:lnTo>
                <a:lnTo>
                  <a:pt x="4852131" y="3661955"/>
                </a:lnTo>
                <a:lnTo>
                  <a:pt x="4842322" y="3671763"/>
                </a:lnTo>
                <a:lnTo>
                  <a:pt x="4832208" y="3682185"/>
                </a:lnTo>
                <a:lnTo>
                  <a:pt x="4767840" y="3739503"/>
                </a:lnTo>
                <a:lnTo>
                  <a:pt x="4761402" y="3745634"/>
                </a:lnTo>
                <a:lnTo>
                  <a:pt x="4757112" y="3749618"/>
                </a:lnTo>
                <a:lnTo>
                  <a:pt x="4753433" y="3753297"/>
                </a:lnTo>
                <a:lnTo>
                  <a:pt x="4746996" y="3758201"/>
                </a:lnTo>
                <a:lnTo>
                  <a:pt x="4735962" y="3767396"/>
                </a:lnTo>
                <a:lnTo>
                  <a:pt x="4721862" y="3778737"/>
                </a:lnTo>
                <a:lnTo>
                  <a:pt x="4706230" y="3792224"/>
                </a:lnTo>
                <a:lnTo>
                  <a:pt x="4689065" y="3807244"/>
                </a:lnTo>
                <a:lnTo>
                  <a:pt x="4670674" y="3823795"/>
                </a:lnTo>
                <a:lnTo>
                  <a:pt x="4651364" y="3840654"/>
                </a:lnTo>
                <a:lnTo>
                  <a:pt x="4631440" y="3858125"/>
                </a:lnTo>
                <a:lnTo>
                  <a:pt x="4611210" y="3875903"/>
                </a:lnTo>
                <a:lnTo>
                  <a:pt x="4591287" y="3893068"/>
                </a:lnTo>
                <a:lnTo>
                  <a:pt x="4572283" y="3909927"/>
                </a:lnTo>
                <a:lnTo>
                  <a:pt x="4553892" y="3925559"/>
                </a:lnTo>
                <a:lnTo>
                  <a:pt x="4537034" y="3939965"/>
                </a:lnTo>
                <a:lnTo>
                  <a:pt x="4521402" y="3952532"/>
                </a:lnTo>
                <a:lnTo>
                  <a:pt x="4508222" y="3962647"/>
                </a:lnTo>
                <a:lnTo>
                  <a:pt x="4502704" y="3966939"/>
                </a:lnTo>
                <a:lnTo>
                  <a:pt x="4497493" y="3970617"/>
                </a:lnTo>
                <a:lnTo>
                  <a:pt x="4492896" y="3973376"/>
                </a:lnTo>
                <a:lnTo>
                  <a:pt x="4488911" y="3975521"/>
                </a:lnTo>
                <a:lnTo>
                  <a:pt x="4485539" y="3979199"/>
                </a:lnTo>
                <a:lnTo>
                  <a:pt x="4479716" y="3984717"/>
                </a:lnTo>
                <a:lnTo>
                  <a:pt x="4472052" y="3991460"/>
                </a:lnTo>
                <a:lnTo>
                  <a:pt x="4462550" y="3999429"/>
                </a:lnTo>
                <a:lnTo>
                  <a:pt x="4438642" y="4019047"/>
                </a:lnTo>
                <a:lnTo>
                  <a:pt x="4409217" y="4042955"/>
                </a:lnTo>
                <a:lnTo>
                  <a:pt x="4375194" y="4069928"/>
                </a:lnTo>
                <a:lnTo>
                  <a:pt x="4338106" y="4099354"/>
                </a:lnTo>
                <a:lnTo>
                  <a:pt x="4298565" y="4130312"/>
                </a:lnTo>
                <a:lnTo>
                  <a:pt x="4257798" y="4161883"/>
                </a:lnTo>
                <a:lnTo>
                  <a:pt x="4217032" y="4193148"/>
                </a:lnTo>
                <a:lnTo>
                  <a:pt x="4177185" y="4223493"/>
                </a:lnTo>
                <a:lnTo>
                  <a:pt x="4139484" y="4252306"/>
                </a:lnTo>
                <a:lnTo>
                  <a:pt x="4104848" y="4278360"/>
                </a:lnTo>
                <a:lnTo>
                  <a:pt x="4074809" y="4300429"/>
                </a:lnTo>
                <a:lnTo>
                  <a:pt x="4049675" y="4318207"/>
                </a:lnTo>
                <a:lnTo>
                  <a:pt x="4039560" y="4325563"/>
                </a:lnTo>
                <a:lnTo>
                  <a:pt x="4031284" y="4331387"/>
                </a:lnTo>
                <a:lnTo>
                  <a:pt x="4024847" y="4335065"/>
                </a:lnTo>
                <a:lnTo>
                  <a:pt x="4020250" y="4337824"/>
                </a:lnTo>
                <a:lnTo>
                  <a:pt x="4010134" y="4346100"/>
                </a:lnTo>
                <a:lnTo>
                  <a:pt x="3994196" y="4358054"/>
                </a:lnTo>
                <a:lnTo>
                  <a:pt x="3973353" y="4373073"/>
                </a:lnTo>
                <a:lnTo>
                  <a:pt x="3948832" y="4390545"/>
                </a:lnTo>
                <a:lnTo>
                  <a:pt x="3920632" y="4410162"/>
                </a:lnTo>
                <a:lnTo>
                  <a:pt x="3890900" y="4431312"/>
                </a:lnTo>
                <a:lnTo>
                  <a:pt x="3859023" y="4453074"/>
                </a:lnTo>
                <a:lnTo>
                  <a:pt x="3826839" y="4475143"/>
                </a:lnTo>
                <a:lnTo>
                  <a:pt x="3794348" y="4497213"/>
                </a:lnTo>
                <a:lnTo>
                  <a:pt x="3762777" y="4518362"/>
                </a:lnTo>
                <a:lnTo>
                  <a:pt x="3733045" y="4538286"/>
                </a:lnTo>
                <a:lnTo>
                  <a:pt x="3705765" y="4556064"/>
                </a:lnTo>
                <a:lnTo>
                  <a:pt x="3681857" y="4571083"/>
                </a:lnTo>
                <a:lnTo>
                  <a:pt x="3661934" y="4583650"/>
                </a:lnTo>
                <a:lnTo>
                  <a:pt x="3653351" y="4588555"/>
                </a:lnTo>
                <a:lnTo>
                  <a:pt x="3646914" y="4592233"/>
                </a:lnTo>
                <a:lnTo>
                  <a:pt x="3641090" y="4594991"/>
                </a:lnTo>
                <a:lnTo>
                  <a:pt x="3637412" y="4596831"/>
                </a:lnTo>
                <a:lnTo>
                  <a:pt x="3634347" y="4599896"/>
                </a:lnTo>
                <a:lnTo>
                  <a:pt x="3628524" y="4604187"/>
                </a:lnTo>
                <a:lnTo>
                  <a:pt x="3620860" y="4609398"/>
                </a:lnTo>
                <a:lnTo>
                  <a:pt x="3611052" y="4616141"/>
                </a:lnTo>
                <a:lnTo>
                  <a:pt x="3586224" y="4631773"/>
                </a:lnTo>
                <a:lnTo>
                  <a:pt x="3554654" y="4651697"/>
                </a:lnTo>
                <a:lnTo>
                  <a:pt x="3517872" y="4674073"/>
                </a:lnTo>
                <a:lnTo>
                  <a:pt x="3477105" y="4698288"/>
                </a:lnTo>
                <a:lnTo>
                  <a:pt x="3433580" y="4723728"/>
                </a:lnTo>
                <a:lnTo>
                  <a:pt x="3387909" y="4750395"/>
                </a:lnTo>
                <a:lnTo>
                  <a:pt x="3341932" y="4776756"/>
                </a:lnTo>
                <a:lnTo>
                  <a:pt x="3296874" y="4802810"/>
                </a:lnTo>
                <a:lnTo>
                  <a:pt x="3253349" y="4827025"/>
                </a:lnTo>
                <a:lnTo>
                  <a:pt x="3212889" y="4849400"/>
                </a:lnTo>
                <a:lnTo>
                  <a:pt x="3176414" y="4869324"/>
                </a:lnTo>
                <a:lnTo>
                  <a:pt x="3145762" y="4885569"/>
                </a:lnTo>
                <a:lnTo>
                  <a:pt x="3132582" y="4892619"/>
                </a:lnTo>
                <a:lnTo>
                  <a:pt x="3121548" y="4897830"/>
                </a:lnTo>
                <a:lnTo>
                  <a:pt x="3112046" y="4902428"/>
                </a:lnTo>
                <a:lnTo>
                  <a:pt x="3104690" y="4905493"/>
                </a:lnTo>
                <a:lnTo>
                  <a:pt x="3093655" y="4912236"/>
                </a:lnTo>
                <a:lnTo>
                  <a:pt x="3082620" y="4918980"/>
                </a:lnTo>
                <a:lnTo>
                  <a:pt x="3070666" y="4925416"/>
                </a:lnTo>
                <a:lnTo>
                  <a:pt x="3058406" y="4932160"/>
                </a:lnTo>
                <a:lnTo>
                  <a:pt x="3032658" y="4944727"/>
                </a:lnTo>
                <a:lnTo>
                  <a:pt x="3005992" y="4957294"/>
                </a:lnTo>
                <a:lnTo>
                  <a:pt x="2979325" y="4969861"/>
                </a:lnTo>
                <a:lnTo>
                  <a:pt x="2952658" y="4982122"/>
                </a:lnTo>
                <a:lnTo>
                  <a:pt x="2927217" y="4993770"/>
                </a:lnTo>
                <a:lnTo>
                  <a:pt x="2903003" y="5005724"/>
                </a:lnTo>
                <a:lnTo>
                  <a:pt x="2890436" y="5012161"/>
                </a:lnTo>
                <a:lnTo>
                  <a:pt x="2877562" y="5017984"/>
                </a:lnTo>
                <a:lnTo>
                  <a:pt x="2864688" y="5024115"/>
                </a:lnTo>
                <a:lnTo>
                  <a:pt x="2851815" y="5029632"/>
                </a:lnTo>
                <a:lnTo>
                  <a:pt x="2839248" y="5035762"/>
                </a:lnTo>
                <a:lnTo>
                  <a:pt x="2826068" y="5041280"/>
                </a:lnTo>
                <a:lnTo>
                  <a:pt x="2813194" y="5046797"/>
                </a:lnTo>
                <a:lnTo>
                  <a:pt x="2800627" y="5052927"/>
                </a:lnTo>
                <a:lnTo>
                  <a:pt x="2789286" y="5058138"/>
                </a:lnTo>
                <a:lnTo>
                  <a:pt x="2776718" y="5064268"/>
                </a:lnTo>
                <a:lnTo>
                  <a:pt x="2762619" y="5070705"/>
                </a:lnTo>
                <a:lnTo>
                  <a:pt x="2747906" y="5077449"/>
                </a:lnTo>
                <a:lnTo>
                  <a:pt x="2733500" y="5084192"/>
                </a:lnTo>
                <a:lnTo>
                  <a:pt x="2719400" y="5089709"/>
                </a:lnTo>
                <a:lnTo>
                  <a:pt x="2706220" y="5094614"/>
                </a:lnTo>
                <a:lnTo>
                  <a:pt x="2694879" y="5098292"/>
                </a:lnTo>
                <a:lnTo>
                  <a:pt x="2680166" y="5105955"/>
                </a:lnTo>
                <a:lnTo>
                  <a:pt x="2663614" y="5113311"/>
                </a:lnTo>
                <a:lnTo>
                  <a:pt x="2646143" y="5120974"/>
                </a:lnTo>
                <a:lnTo>
                  <a:pt x="2628059" y="5128330"/>
                </a:lnTo>
                <a:lnTo>
                  <a:pt x="2609362" y="5135687"/>
                </a:lnTo>
                <a:lnTo>
                  <a:pt x="2591277" y="5142737"/>
                </a:lnTo>
                <a:lnTo>
                  <a:pt x="2573499" y="5149174"/>
                </a:lnTo>
                <a:lnTo>
                  <a:pt x="2557560" y="5155917"/>
                </a:lnTo>
                <a:lnTo>
                  <a:pt x="2542541" y="5162047"/>
                </a:lnTo>
                <a:lnTo>
                  <a:pt x="2522005" y="5170017"/>
                </a:lnTo>
                <a:lnTo>
                  <a:pt x="2497484" y="5179825"/>
                </a:lnTo>
                <a:lnTo>
                  <a:pt x="2469590" y="5191473"/>
                </a:lnTo>
                <a:lnTo>
                  <a:pt x="2438326" y="5203734"/>
                </a:lnTo>
                <a:lnTo>
                  <a:pt x="2404916" y="5217220"/>
                </a:lnTo>
                <a:lnTo>
                  <a:pt x="2370586" y="5231014"/>
                </a:lnTo>
                <a:lnTo>
                  <a:pt x="2335950" y="5245113"/>
                </a:lnTo>
                <a:lnTo>
                  <a:pt x="2301008" y="5258600"/>
                </a:lnTo>
                <a:lnTo>
                  <a:pt x="2267291" y="5272087"/>
                </a:lnTo>
                <a:lnTo>
                  <a:pt x="2235720" y="5284347"/>
                </a:lnTo>
                <a:lnTo>
                  <a:pt x="2206907" y="5295689"/>
                </a:lnTo>
                <a:lnTo>
                  <a:pt x="2181160" y="5305191"/>
                </a:lnTo>
                <a:lnTo>
                  <a:pt x="2159704" y="5312853"/>
                </a:lnTo>
                <a:lnTo>
                  <a:pt x="2143765" y="5318371"/>
                </a:lnTo>
                <a:lnTo>
                  <a:pt x="2133037" y="5321436"/>
                </a:lnTo>
                <a:lnTo>
                  <a:pt x="2128133" y="5323888"/>
                </a:lnTo>
                <a:lnTo>
                  <a:pt x="2120164" y="5327873"/>
                </a:lnTo>
                <a:lnTo>
                  <a:pt x="2109129" y="5332777"/>
                </a:lnTo>
                <a:lnTo>
                  <a:pt x="2095642" y="5337988"/>
                </a:lnTo>
                <a:lnTo>
                  <a:pt x="2062539" y="5350555"/>
                </a:lnTo>
                <a:lnTo>
                  <a:pt x="2025450" y="5364348"/>
                </a:lnTo>
                <a:lnTo>
                  <a:pt x="1987136" y="5377528"/>
                </a:lnTo>
                <a:lnTo>
                  <a:pt x="1951887" y="5390402"/>
                </a:lnTo>
                <a:lnTo>
                  <a:pt x="1922768" y="5400517"/>
                </a:lnTo>
                <a:lnTo>
                  <a:pt x="1903764" y="5406648"/>
                </a:lnTo>
                <a:lnTo>
                  <a:pt x="1856254" y="5422586"/>
                </a:lnTo>
                <a:lnTo>
                  <a:pt x="1809664" y="5437912"/>
                </a:lnTo>
                <a:lnTo>
                  <a:pt x="1763380" y="5452625"/>
                </a:lnTo>
                <a:lnTo>
                  <a:pt x="1717403" y="5467031"/>
                </a:lnTo>
                <a:lnTo>
                  <a:pt x="1672039" y="5481131"/>
                </a:lnTo>
                <a:lnTo>
                  <a:pt x="1626062" y="5494924"/>
                </a:lnTo>
                <a:lnTo>
                  <a:pt x="1580391" y="5507798"/>
                </a:lnTo>
                <a:lnTo>
                  <a:pt x="1534414" y="5520059"/>
                </a:lnTo>
                <a:lnTo>
                  <a:pt x="1511425" y="5525883"/>
                </a:lnTo>
                <a:lnTo>
                  <a:pt x="1488130" y="5532013"/>
                </a:lnTo>
                <a:lnTo>
                  <a:pt x="1464835" y="5537530"/>
                </a:lnTo>
                <a:lnTo>
                  <a:pt x="1441846" y="5542741"/>
                </a:lnTo>
                <a:lnTo>
                  <a:pt x="1418245" y="5548258"/>
                </a:lnTo>
                <a:lnTo>
                  <a:pt x="1394337" y="5553469"/>
                </a:lnTo>
                <a:lnTo>
                  <a:pt x="1371041" y="5558373"/>
                </a:lnTo>
                <a:lnTo>
                  <a:pt x="1347133" y="5563278"/>
                </a:lnTo>
                <a:lnTo>
                  <a:pt x="1322919" y="5567875"/>
                </a:lnTo>
                <a:lnTo>
                  <a:pt x="1298397" y="5571860"/>
                </a:lnTo>
                <a:lnTo>
                  <a:pt x="1274183" y="5576151"/>
                </a:lnTo>
                <a:lnTo>
                  <a:pt x="1249355" y="5580443"/>
                </a:lnTo>
                <a:lnTo>
                  <a:pt x="1224527" y="5584121"/>
                </a:lnTo>
                <a:lnTo>
                  <a:pt x="1199087" y="5587799"/>
                </a:lnTo>
                <a:lnTo>
                  <a:pt x="1173646" y="5590864"/>
                </a:lnTo>
                <a:lnTo>
                  <a:pt x="1147899" y="5593929"/>
                </a:lnTo>
                <a:lnTo>
                  <a:pt x="1129814" y="5596075"/>
                </a:lnTo>
                <a:lnTo>
                  <a:pt x="1111117" y="5598220"/>
                </a:lnTo>
                <a:lnTo>
                  <a:pt x="1092726" y="5600366"/>
                </a:lnTo>
                <a:lnTo>
                  <a:pt x="1074335" y="5602205"/>
                </a:lnTo>
                <a:lnTo>
                  <a:pt x="1055638" y="5604044"/>
                </a:lnTo>
                <a:lnTo>
                  <a:pt x="1037247" y="5605270"/>
                </a:lnTo>
                <a:lnTo>
                  <a:pt x="1018549" y="5606803"/>
                </a:lnTo>
                <a:lnTo>
                  <a:pt x="999852" y="5608029"/>
                </a:lnTo>
                <a:lnTo>
                  <a:pt x="980848" y="5609255"/>
                </a:lnTo>
                <a:lnTo>
                  <a:pt x="962457" y="5610175"/>
                </a:lnTo>
                <a:lnTo>
                  <a:pt x="943760" y="5610788"/>
                </a:lnTo>
                <a:lnTo>
                  <a:pt x="924756" y="5611707"/>
                </a:lnTo>
                <a:lnTo>
                  <a:pt x="906365" y="5612014"/>
                </a:lnTo>
                <a:lnTo>
                  <a:pt x="887667" y="5612320"/>
                </a:lnTo>
                <a:lnTo>
                  <a:pt x="868970" y="5612320"/>
                </a:lnTo>
                <a:lnTo>
                  <a:pt x="850886" y="5612014"/>
                </a:lnTo>
                <a:lnTo>
                  <a:pt x="841384" y="5612014"/>
                </a:lnTo>
                <a:lnTo>
                  <a:pt x="832495" y="5611707"/>
                </a:lnTo>
                <a:lnTo>
                  <a:pt x="823606" y="5610788"/>
                </a:lnTo>
                <a:lnTo>
                  <a:pt x="814717" y="5610175"/>
                </a:lnTo>
                <a:lnTo>
                  <a:pt x="806441" y="5609255"/>
                </a:lnTo>
                <a:lnTo>
                  <a:pt x="797859" y="5608029"/>
                </a:lnTo>
                <a:lnTo>
                  <a:pt x="789583" y="5606803"/>
                </a:lnTo>
                <a:lnTo>
                  <a:pt x="781307" y="5605270"/>
                </a:lnTo>
                <a:lnTo>
                  <a:pt x="765368" y="5602205"/>
                </a:lnTo>
                <a:lnTo>
                  <a:pt x="749736" y="5598220"/>
                </a:lnTo>
                <a:lnTo>
                  <a:pt x="734716" y="5593623"/>
                </a:lnTo>
                <a:lnTo>
                  <a:pt x="720004" y="5588412"/>
                </a:lnTo>
                <a:lnTo>
                  <a:pt x="705904" y="5582895"/>
                </a:lnTo>
                <a:lnTo>
                  <a:pt x="692417" y="5576764"/>
                </a:lnTo>
                <a:lnTo>
                  <a:pt x="678931" y="5570634"/>
                </a:lnTo>
                <a:lnTo>
                  <a:pt x="666057" y="5563584"/>
                </a:lnTo>
                <a:lnTo>
                  <a:pt x="653490" y="5556228"/>
                </a:lnTo>
                <a:lnTo>
                  <a:pt x="640923" y="5548565"/>
                </a:lnTo>
                <a:lnTo>
                  <a:pt x="628969" y="5540289"/>
                </a:lnTo>
                <a:lnTo>
                  <a:pt x="617015" y="5532013"/>
                </a:lnTo>
                <a:lnTo>
                  <a:pt x="606900" y="5524350"/>
                </a:lnTo>
                <a:lnTo>
                  <a:pt x="596785" y="5516687"/>
                </a:lnTo>
                <a:lnTo>
                  <a:pt x="587589" y="5508105"/>
                </a:lnTo>
                <a:lnTo>
                  <a:pt x="577781" y="5499829"/>
                </a:lnTo>
                <a:lnTo>
                  <a:pt x="568279" y="5490940"/>
                </a:lnTo>
                <a:lnTo>
                  <a:pt x="559083" y="5481744"/>
                </a:lnTo>
                <a:lnTo>
                  <a:pt x="549888" y="5472242"/>
                </a:lnTo>
                <a:lnTo>
                  <a:pt x="540693" y="5462740"/>
                </a:lnTo>
                <a:lnTo>
                  <a:pt x="532110" y="5452625"/>
                </a:lnTo>
                <a:lnTo>
                  <a:pt x="523221" y="5442510"/>
                </a:lnTo>
                <a:lnTo>
                  <a:pt x="514945" y="5432088"/>
                </a:lnTo>
                <a:lnTo>
                  <a:pt x="506363" y="5421360"/>
                </a:lnTo>
                <a:lnTo>
                  <a:pt x="498087" y="5410326"/>
                </a:lnTo>
                <a:lnTo>
                  <a:pt x="489811" y="5398985"/>
                </a:lnTo>
                <a:lnTo>
                  <a:pt x="481842" y="5387337"/>
                </a:lnTo>
                <a:lnTo>
                  <a:pt x="473872" y="5375689"/>
                </a:lnTo>
                <a:lnTo>
                  <a:pt x="466209" y="5363735"/>
                </a:lnTo>
                <a:lnTo>
                  <a:pt x="458547" y="5351475"/>
                </a:lnTo>
                <a:lnTo>
                  <a:pt x="450884" y="5338601"/>
                </a:lnTo>
                <a:lnTo>
                  <a:pt x="443527" y="5326034"/>
                </a:lnTo>
                <a:lnTo>
                  <a:pt x="436171" y="5313160"/>
                </a:lnTo>
                <a:lnTo>
                  <a:pt x="428815" y="5299673"/>
                </a:lnTo>
                <a:lnTo>
                  <a:pt x="422071" y="5286493"/>
                </a:lnTo>
                <a:lnTo>
                  <a:pt x="415021" y="5272700"/>
                </a:lnTo>
                <a:lnTo>
                  <a:pt x="408278" y="5258600"/>
                </a:lnTo>
                <a:lnTo>
                  <a:pt x="401535" y="5244807"/>
                </a:lnTo>
                <a:lnTo>
                  <a:pt x="394791" y="5230400"/>
                </a:lnTo>
                <a:lnTo>
                  <a:pt x="388355" y="5215994"/>
                </a:lnTo>
                <a:lnTo>
                  <a:pt x="375481" y="5186262"/>
                </a:lnTo>
                <a:lnTo>
                  <a:pt x="363220" y="5155917"/>
                </a:lnTo>
                <a:lnTo>
                  <a:pt x="353105" y="5129557"/>
                </a:lnTo>
                <a:lnTo>
                  <a:pt x="342990" y="5102277"/>
                </a:lnTo>
                <a:lnTo>
                  <a:pt x="332875" y="5074690"/>
                </a:lnTo>
                <a:lnTo>
                  <a:pt x="323067" y="5045571"/>
                </a:lnTo>
                <a:lnTo>
                  <a:pt x="313258" y="5016145"/>
                </a:lnTo>
                <a:lnTo>
                  <a:pt x="303757" y="4985800"/>
                </a:lnTo>
                <a:lnTo>
                  <a:pt x="294255" y="4954842"/>
                </a:lnTo>
                <a:lnTo>
                  <a:pt x="284753" y="4923884"/>
                </a:lnTo>
                <a:lnTo>
                  <a:pt x="275557" y="4891700"/>
                </a:lnTo>
                <a:lnTo>
                  <a:pt x="266668" y="4859515"/>
                </a:lnTo>
                <a:lnTo>
                  <a:pt x="257473" y="4826718"/>
                </a:lnTo>
                <a:lnTo>
                  <a:pt x="248584" y="4793614"/>
                </a:lnTo>
                <a:lnTo>
                  <a:pt x="240308" y="4760204"/>
                </a:lnTo>
                <a:lnTo>
                  <a:pt x="231419" y="4726487"/>
                </a:lnTo>
                <a:lnTo>
                  <a:pt x="223450" y="4693077"/>
                </a:lnTo>
                <a:lnTo>
                  <a:pt x="214867" y="4659053"/>
                </a:lnTo>
                <a:lnTo>
                  <a:pt x="199235" y="4591313"/>
                </a:lnTo>
                <a:lnTo>
                  <a:pt x="184522" y="4523267"/>
                </a:lnTo>
                <a:lnTo>
                  <a:pt x="170116" y="4456139"/>
                </a:lnTo>
                <a:lnTo>
                  <a:pt x="156629" y="4389932"/>
                </a:lnTo>
                <a:lnTo>
                  <a:pt x="144062" y="4324950"/>
                </a:lnTo>
                <a:lnTo>
                  <a:pt x="132721" y="4262114"/>
                </a:lnTo>
                <a:lnTo>
                  <a:pt x="121993" y="4201424"/>
                </a:lnTo>
                <a:lnTo>
                  <a:pt x="112185" y="4143799"/>
                </a:lnTo>
                <a:lnTo>
                  <a:pt x="106974" y="4109162"/>
                </a:lnTo>
                <a:lnTo>
                  <a:pt x="101457" y="4074526"/>
                </a:lnTo>
                <a:lnTo>
                  <a:pt x="96246" y="4039890"/>
                </a:lnTo>
                <a:lnTo>
                  <a:pt x="91342" y="4004947"/>
                </a:lnTo>
                <a:lnTo>
                  <a:pt x="86131" y="3970310"/>
                </a:lnTo>
                <a:lnTo>
                  <a:pt x="81840" y="3935367"/>
                </a:lnTo>
                <a:lnTo>
                  <a:pt x="77242" y="3900425"/>
                </a:lnTo>
                <a:lnTo>
                  <a:pt x="72644" y="3865482"/>
                </a:lnTo>
                <a:lnTo>
                  <a:pt x="68353" y="3830845"/>
                </a:lnTo>
                <a:lnTo>
                  <a:pt x="64062" y="3795596"/>
                </a:lnTo>
                <a:lnTo>
                  <a:pt x="60384" y="3760653"/>
                </a:lnTo>
                <a:lnTo>
                  <a:pt x="56399" y="3725404"/>
                </a:lnTo>
                <a:lnTo>
                  <a:pt x="52721" y="3690461"/>
                </a:lnTo>
                <a:lnTo>
                  <a:pt x="49043" y="3655518"/>
                </a:lnTo>
                <a:lnTo>
                  <a:pt x="45671" y="3620268"/>
                </a:lnTo>
                <a:lnTo>
                  <a:pt x="42299" y="3585325"/>
                </a:lnTo>
                <a:lnTo>
                  <a:pt x="38928" y="3547930"/>
                </a:lnTo>
                <a:lnTo>
                  <a:pt x="35862" y="3510842"/>
                </a:lnTo>
                <a:lnTo>
                  <a:pt x="33104" y="3473753"/>
                </a:lnTo>
                <a:lnTo>
                  <a:pt x="30039" y="3436971"/>
                </a:lnTo>
                <a:lnTo>
                  <a:pt x="27587" y="3399576"/>
                </a:lnTo>
                <a:lnTo>
                  <a:pt x="25134" y="3362794"/>
                </a:lnTo>
                <a:lnTo>
                  <a:pt x="22682" y="3326012"/>
                </a:lnTo>
                <a:lnTo>
                  <a:pt x="20843" y="3289230"/>
                </a:lnTo>
                <a:lnTo>
                  <a:pt x="18698" y="3252448"/>
                </a:lnTo>
                <a:lnTo>
                  <a:pt x="16552" y="3215360"/>
                </a:lnTo>
                <a:lnTo>
                  <a:pt x="14406" y="3178271"/>
                </a:lnTo>
                <a:lnTo>
                  <a:pt x="12567" y="3141489"/>
                </a:lnTo>
                <a:lnTo>
                  <a:pt x="10422" y="3104401"/>
                </a:lnTo>
                <a:lnTo>
                  <a:pt x="8276" y="3067006"/>
                </a:lnTo>
                <a:lnTo>
                  <a:pt x="6437" y="3029917"/>
                </a:lnTo>
                <a:lnTo>
                  <a:pt x="4291" y="2992522"/>
                </a:lnTo>
                <a:lnTo>
                  <a:pt x="3065" y="2967388"/>
                </a:lnTo>
                <a:lnTo>
                  <a:pt x="2146" y="2942254"/>
                </a:lnTo>
                <a:lnTo>
                  <a:pt x="920" y="2917426"/>
                </a:lnTo>
                <a:lnTo>
                  <a:pt x="613" y="2892598"/>
                </a:lnTo>
                <a:lnTo>
                  <a:pt x="307" y="2867157"/>
                </a:lnTo>
                <a:lnTo>
                  <a:pt x="0" y="2842329"/>
                </a:lnTo>
                <a:lnTo>
                  <a:pt x="0" y="2816888"/>
                </a:lnTo>
                <a:lnTo>
                  <a:pt x="0" y="2792060"/>
                </a:lnTo>
                <a:lnTo>
                  <a:pt x="920" y="2742098"/>
                </a:lnTo>
                <a:lnTo>
                  <a:pt x="2452" y="2691829"/>
                </a:lnTo>
                <a:lnTo>
                  <a:pt x="4291" y="2641867"/>
                </a:lnTo>
                <a:lnTo>
                  <a:pt x="6744" y="2591905"/>
                </a:lnTo>
                <a:lnTo>
                  <a:pt x="9502" y="2541943"/>
                </a:lnTo>
                <a:lnTo>
                  <a:pt x="12874" y="2491981"/>
                </a:lnTo>
                <a:lnTo>
                  <a:pt x="16552" y="2442018"/>
                </a:lnTo>
                <a:lnTo>
                  <a:pt x="19924" y="2392363"/>
                </a:lnTo>
                <a:lnTo>
                  <a:pt x="24215" y="2342707"/>
                </a:lnTo>
                <a:lnTo>
                  <a:pt x="28200" y="2293051"/>
                </a:lnTo>
                <a:lnTo>
                  <a:pt x="32184" y="2243396"/>
                </a:lnTo>
                <a:lnTo>
                  <a:pt x="36476" y="2194046"/>
                </a:lnTo>
                <a:lnTo>
                  <a:pt x="38928" y="2158490"/>
                </a:lnTo>
                <a:lnTo>
                  <a:pt x="41993" y="2123241"/>
                </a:lnTo>
                <a:lnTo>
                  <a:pt x="45364" y="2087685"/>
                </a:lnTo>
                <a:lnTo>
                  <a:pt x="49043" y="2052742"/>
                </a:lnTo>
                <a:lnTo>
                  <a:pt x="53027" y="2017186"/>
                </a:lnTo>
                <a:lnTo>
                  <a:pt x="56706" y="1982243"/>
                </a:lnTo>
                <a:lnTo>
                  <a:pt x="60997" y="1946994"/>
                </a:lnTo>
                <a:lnTo>
                  <a:pt x="65594" y="1912051"/>
                </a:lnTo>
                <a:lnTo>
                  <a:pt x="70192" y="1877108"/>
                </a:lnTo>
                <a:lnTo>
                  <a:pt x="74790" y="1841859"/>
                </a:lnTo>
                <a:lnTo>
                  <a:pt x="79388" y="1807222"/>
                </a:lnTo>
                <a:lnTo>
                  <a:pt x="84292" y="1771973"/>
                </a:lnTo>
                <a:lnTo>
                  <a:pt x="88583" y="1737337"/>
                </a:lnTo>
                <a:lnTo>
                  <a:pt x="93181" y="1702700"/>
                </a:lnTo>
                <a:lnTo>
                  <a:pt x="98085" y="1668064"/>
                </a:lnTo>
                <a:lnTo>
                  <a:pt x="102683" y="1633121"/>
                </a:lnTo>
                <a:lnTo>
                  <a:pt x="106054" y="1610132"/>
                </a:lnTo>
                <a:lnTo>
                  <a:pt x="109120" y="1586837"/>
                </a:lnTo>
                <a:lnTo>
                  <a:pt x="112491" y="1563235"/>
                </a:lnTo>
                <a:lnTo>
                  <a:pt x="116476" y="1539940"/>
                </a:lnTo>
                <a:lnTo>
                  <a:pt x="120154" y="1516032"/>
                </a:lnTo>
                <a:lnTo>
                  <a:pt x="124139" y="1492123"/>
                </a:lnTo>
                <a:lnTo>
                  <a:pt x="128430" y="1468521"/>
                </a:lnTo>
                <a:lnTo>
                  <a:pt x="132721" y="1444920"/>
                </a:lnTo>
                <a:lnTo>
                  <a:pt x="137012" y="1421011"/>
                </a:lnTo>
                <a:lnTo>
                  <a:pt x="141304" y="1397410"/>
                </a:lnTo>
                <a:lnTo>
                  <a:pt x="145901" y="1374114"/>
                </a:lnTo>
                <a:lnTo>
                  <a:pt x="150499" y="1350513"/>
                </a:lnTo>
                <a:lnTo>
                  <a:pt x="155097" y="1327217"/>
                </a:lnTo>
                <a:lnTo>
                  <a:pt x="160001" y="1304535"/>
                </a:lnTo>
                <a:lnTo>
                  <a:pt x="164599" y="1281853"/>
                </a:lnTo>
                <a:lnTo>
                  <a:pt x="169503" y="1259170"/>
                </a:lnTo>
                <a:lnTo>
                  <a:pt x="174407" y="1236182"/>
                </a:lnTo>
                <a:lnTo>
                  <a:pt x="179311" y="1213806"/>
                </a:lnTo>
                <a:lnTo>
                  <a:pt x="184216" y="1191124"/>
                </a:lnTo>
                <a:lnTo>
                  <a:pt x="189120" y="1168748"/>
                </a:lnTo>
                <a:lnTo>
                  <a:pt x="194024" y="1146372"/>
                </a:lnTo>
                <a:lnTo>
                  <a:pt x="198928" y="1123997"/>
                </a:lnTo>
                <a:lnTo>
                  <a:pt x="204139" y="1101315"/>
                </a:lnTo>
                <a:lnTo>
                  <a:pt x="209350" y="1078632"/>
                </a:lnTo>
                <a:lnTo>
                  <a:pt x="213335" y="1060854"/>
                </a:lnTo>
                <a:lnTo>
                  <a:pt x="218239" y="1039092"/>
                </a:lnTo>
                <a:lnTo>
                  <a:pt x="223756" y="1014570"/>
                </a:lnTo>
                <a:lnTo>
                  <a:pt x="229580" y="988516"/>
                </a:lnTo>
                <a:lnTo>
                  <a:pt x="236017" y="963075"/>
                </a:lnTo>
                <a:lnTo>
                  <a:pt x="242147" y="940087"/>
                </a:lnTo>
                <a:lnTo>
                  <a:pt x="245212" y="929665"/>
                </a:lnTo>
                <a:lnTo>
                  <a:pt x="247971" y="920470"/>
                </a:lnTo>
                <a:lnTo>
                  <a:pt x="250729" y="912500"/>
                </a:lnTo>
                <a:lnTo>
                  <a:pt x="253488" y="905757"/>
                </a:lnTo>
                <a:lnTo>
                  <a:pt x="256247" y="890738"/>
                </a:lnTo>
                <a:lnTo>
                  <a:pt x="260231" y="874186"/>
                </a:lnTo>
                <a:lnTo>
                  <a:pt x="264829" y="857327"/>
                </a:lnTo>
                <a:lnTo>
                  <a:pt x="269733" y="839856"/>
                </a:lnTo>
                <a:lnTo>
                  <a:pt x="274638" y="822078"/>
                </a:lnTo>
                <a:lnTo>
                  <a:pt x="279848" y="804913"/>
                </a:lnTo>
                <a:lnTo>
                  <a:pt x="284753" y="788668"/>
                </a:lnTo>
                <a:lnTo>
                  <a:pt x="289350" y="773342"/>
                </a:lnTo>
                <a:lnTo>
                  <a:pt x="294255" y="757403"/>
                </a:lnTo>
                <a:lnTo>
                  <a:pt x="299159" y="741157"/>
                </a:lnTo>
                <a:lnTo>
                  <a:pt x="304063" y="725525"/>
                </a:lnTo>
                <a:lnTo>
                  <a:pt x="308967" y="709586"/>
                </a:lnTo>
                <a:lnTo>
                  <a:pt x="313565" y="693954"/>
                </a:lnTo>
                <a:lnTo>
                  <a:pt x="318469" y="678321"/>
                </a:lnTo>
                <a:lnTo>
                  <a:pt x="323373" y="662689"/>
                </a:lnTo>
                <a:lnTo>
                  <a:pt x="328278" y="646750"/>
                </a:lnTo>
                <a:lnTo>
                  <a:pt x="337473" y="617938"/>
                </a:lnTo>
                <a:lnTo>
                  <a:pt x="347282" y="586980"/>
                </a:lnTo>
                <a:lnTo>
                  <a:pt x="357703" y="554182"/>
                </a:lnTo>
                <a:lnTo>
                  <a:pt x="369044" y="521692"/>
                </a:lnTo>
                <a:lnTo>
                  <a:pt x="374561" y="505140"/>
                </a:lnTo>
                <a:lnTo>
                  <a:pt x="380385" y="489201"/>
                </a:lnTo>
                <a:lnTo>
                  <a:pt x="386516" y="473568"/>
                </a:lnTo>
                <a:lnTo>
                  <a:pt x="392339" y="458549"/>
                </a:lnTo>
                <a:lnTo>
                  <a:pt x="398470" y="444143"/>
                </a:lnTo>
                <a:lnTo>
                  <a:pt x="404600" y="430349"/>
                </a:lnTo>
                <a:lnTo>
                  <a:pt x="410730" y="417476"/>
                </a:lnTo>
                <a:lnTo>
                  <a:pt x="416554" y="405522"/>
                </a:lnTo>
                <a:lnTo>
                  <a:pt x="419006" y="398778"/>
                </a:lnTo>
                <a:lnTo>
                  <a:pt x="422071" y="391422"/>
                </a:lnTo>
                <a:lnTo>
                  <a:pt x="425136" y="383759"/>
                </a:lnTo>
                <a:lnTo>
                  <a:pt x="428508" y="375790"/>
                </a:lnTo>
                <a:lnTo>
                  <a:pt x="436784" y="358625"/>
                </a:lnTo>
                <a:lnTo>
                  <a:pt x="445673" y="340540"/>
                </a:lnTo>
                <a:lnTo>
                  <a:pt x="456094" y="322149"/>
                </a:lnTo>
                <a:lnTo>
                  <a:pt x="467129" y="302839"/>
                </a:lnTo>
                <a:lnTo>
                  <a:pt x="478470" y="283835"/>
                </a:lnTo>
                <a:lnTo>
                  <a:pt x="490424" y="264524"/>
                </a:lnTo>
                <a:lnTo>
                  <a:pt x="502378" y="245826"/>
                </a:lnTo>
                <a:lnTo>
                  <a:pt x="514639" y="228048"/>
                </a:lnTo>
                <a:lnTo>
                  <a:pt x="526286" y="211190"/>
                </a:lnTo>
                <a:lnTo>
                  <a:pt x="537627" y="195251"/>
                </a:lnTo>
                <a:lnTo>
                  <a:pt x="548662" y="181458"/>
                </a:lnTo>
                <a:lnTo>
                  <a:pt x="558777" y="168584"/>
                </a:lnTo>
                <a:lnTo>
                  <a:pt x="563375" y="163373"/>
                </a:lnTo>
                <a:lnTo>
                  <a:pt x="567972" y="158469"/>
                </a:lnTo>
                <a:lnTo>
                  <a:pt x="571957" y="154485"/>
                </a:lnTo>
                <a:lnTo>
                  <a:pt x="575635" y="150500"/>
                </a:lnTo>
                <a:lnTo>
                  <a:pt x="590654" y="136707"/>
                </a:lnTo>
                <a:lnTo>
                  <a:pt x="603222" y="124139"/>
                </a:lnTo>
                <a:lnTo>
                  <a:pt x="615176" y="112492"/>
                </a:lnTo>
                <a:lnTo>
                  <a:pt x="627130" y="101764"/>
                </a:lnTo>
                <a:lnTo>
                  <a:pt x="632954" y="96553"/>
                </a:lnTo>
                <a:lnTo>
                  <a:pt x="639390" y="91342"/>
                </a:lnTo>
                <a:lnTo>
                  <a:pt x="646134" y="85825"/>
                </a:lnTo>
                <a:lnTo>
                  <a:pt x="653490" y="80307"/>
                </a:lnTo>
                <a:lnTo>
                  <a:pt x="661459" y="74790"/>
                </a:lnTo>
                <a:lnTo>
                  <a:pt x="670348" y="68660"/>
                </a:lnTo>
                <a:lnTo>
                  <a:pt x="679850" y="62836"/>
                </a:lnTo>
                <a:lnTo>
                  <a:pt x="690272" y="56399"/>
                </a:lnTo>
                <a:lnTo>
                  <a:pt x="698241" y="51801"/>
                </a:lnTo>
                <a:lnTo>
                  <a:pt x="706824" y="46897"/>
                </a:lnTo>
                <a:lnTo>
                  <a:pt x="715099" y="42299"/>
                </a:lnTo>
                <a:lnTo>
                  <a:pt x="724295" y="38315"/>
                </a:lnTo>
                <a:lnTo>
                  <a:pt x="733490" y="34023"/>
                </a:lnTo>
                <a:lnTo>
                  <a:pt x="742686" y="29732"/>
                </a:lnTo>
                <a:lnTo>
                  <a:pt x="752188" y="26054"/>
                </a:lnTo>
                <a:lnTo>
                  <a:pt x="761996" y="22376"/>
                </a:lnTo>
                <a:lnTo>
                  <a:pt x="771805" y="19311"/>
                </a:lnTo>
                <a:lnTo>
                  <a:pt x="782226" y="16245"/>
                </a:lnTo>
                <a:lnTo>
                  <a:pt x="792648" y="13180"/>
                </a:lnTo>
                <a:lnTo>
                  <a:pt x="803069" y="10728"/>
                </a:lnTo>
                <a:lnTo>
                  <a:pt x="813797" y="8889"/>
                </a:lnTo>
                <a:lnTo>
                  <a:pt x="824219" y="7357"/>
                </a:lnTo>
                <a:lnTo>
                  <a:pt x="834947" y="5824"/>
                </a:lnTo>
                <a:lnTo>
                  <a:pt x="846288" y="5211"/>
                </a:lnTo>
                <a:lnTo>
                  <a:pt x="852112" y="3372"/>
                </a:lnTo>
                <a:lnTo>
                  <a:pt x="860081" y="2146"/>
                </a:lnTo>
                <a:lnTo>
                  <a:pt x="868663" y="920"/>
                </a:lnTo>
                <a:lnTo>
                  <a:pt x="879391" y="307"/>
                </a:lnTo>
                <a:close/>
              </a:path>
            </a:pathLst>
          </a:custGeom>
        </p:spPr>
        <p:txBody>
          <a:bodyPr wrap="square" anchor="ct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Drag and Drop Image Here</a:t>
            </a:r>
            <a:endParaRPr lang="en-US" dirty="0"/>
          </a:p>
          <a:p>
            <a:endParaRPr lang="en-US" dirty="0"/>
          </a:p>
        </p:txBody>
      </p:sp>
      <p:sp>
        <p:nvSpPr>
          <p:cNvPr id="13" name="Title 1"/>
          <p:cNvSpPr>
            <a:spLocks noGrp="1"/>
          </p:cNvSpPr>
          <p:nvPr>
            <p:ph type="title"/>
          </p:nvPr>
        </p:nvSpPr>
        <p:spPr>
          <a:xfrm>
            <a:off x="1153521" y="2038149"/>
            <a:ext cx="3434443" cy="1922688"/>
          </a:xfrm>
          <a:prstGeom prst="rect">
            <a:avLst/>
          </a:prstGeom>
        </p:spPr>
        <p:txBody>
          <a:bodyPr/>
          <a:lstStyle>
            <a:lvl1pPr algn="l">
              <a:lnSpc>
                <a:spcPct val="90000"/>
              </a:lnSpc>
              <a:defRPr sz="4000" b="0" i="0">
                <a:latin typeface="Montserrat" panose="00000500000000000000" pitchFamily="50" charset="0"/>
              </a:defRPr>
            </a:lvl1pPr>
          </a:lstStyle>
          <a:p>
            <a:r>
              <a:rPr lang="en-US" dirty="0"/>
              <a:t>Click to edit Master title style</a:t>
            </a:r>
            <a:endParaRPr lang="en-US" dirty="0"/>
          </a:p>
        </p:txBody>
      </p:sp>
      <p:sp>
        <p:nvSpPr>
          <p:cNvPr id="14" name="Text Placeholder 3"/>
          <p:cNvSpPr>
            <a:spLocks noGrp="1"/>
          </p:cNvSpPr>
          <p:nvPr>
            <p:ph type="body" sz="quarter" idx="13"/>
          </p:nvPr>
        </p:nvSpPr>
        <p:spPr>
          <a:xfrm>
            <a:off x="1153521" y="1744916"/>
            <a:ext cx="3434443" cy="390525"/>
          </a:xfrm>
          <a:prstGeom prst="rect">
            <a:avLst/>
          </a:prstGeom>
        </p:spPr>
        <p:txBody>
          <a:bodyPr/>
          <a:lstStyle>
            <a:lvl1pPr marL="0" indent="0" algn="l">
              <a:buNone/>
              <a:defRPr sz="1400" b="0" i="0" spc="300">
                <a:solidFill>
                  <a:schemeClr val="bg1">
                    <a:lumMod val="75000"/>
                  </a:schemeClr>
                </a:solidFill>
                <a:latin typeface="Segoe UI" panose="020B0502040204020203" pitchFamily="34" charset="0"/>
                <a:cs typeface="Segoe UI" panose="020B0502040204020203" pitchFamily="34" charset="0"/>
              </a:defRPr>
            </a:lvl1pPr>
          </a:lstStyle>
          <a:p>
            <a:pPr lvl="0"/>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9" Type="http://schemas.openxmlformats.org/officeDocument/2006/relationships/slideLayout" Target="../slideLayouts/slideLayout99.xml"/><Relationship Id="rId98" Type="http://schemas.openxmlformats.org/officeDocument/2006/relationships/slideLayout" Target="../slideLayouts/slideLayout98.xml"/><Relationship Id="rId97" Type="http://schemas.openxmlformats.org/officeDocument/2006/relationships/slideLayout" Target="../slideLayouts/slideLayout97.xml"/><Relationship Id="rId96" Type="http://schemas.openxmlformats.org/officeDocument/2006/relationships/slideLayout" Target="../slideLayouts/slideLayout96.xml"/><Relationship Id="rId95" Type="http://schemas.openxmlformats.org/officeDocument/2006/relationships/slideLayout" Target="../slideLayouts/slideLayout95.xml"/><Relationship Id="rId94" Type="http://schemas.openxmlformats.org/officeDocument/2006/relationships/slideLayout" Target="../slideLayouts/slideLayout94.xml"/><Relationship Id="rId93" Type="http://schemas.openxmlformats.org/officeDocument/2006/relationships/slideLayout" Target="../slideLayouts/slideLayout93.xml"/><Relationship Id="rId92" Type="http://schemas.openxmlformats.org/officeDocument/2006/relationships/slideLayout" Target="../slideLayouts/slideLayout92.xml"/><Relationship Id="rId91" Type="http://schemas.openxmlformats.org/officeDocument/2006/relationships/slideLayout" Target="../slideLayouts/slideLayout91.xml"/><Relationship Id="rId90" Type="http://schemas.openxmlformats.org/officeDocument/2006/relationships/slideLayout" Target="../slideLayouts/slideLayout90.xml"/><Relationship Id="rId9" Type="http://schemas.openxmlformats.org/officeDocument/2006/relationships/slideLayout" Target="../slideLayouts/slideLayout9.xml"/><Relationship Id="rId89" Type="http://schemas.openxmlformats.org/officeDocument/2006/relationships/slideLayout" Target="../slideLayouts/slideLayout89.xml"/><Relationship Id="rId88" Type="http://schemas.openxmlformats.org/officeDocument/2006/relationships/slideLayout" Target="../slideLayouts/slideLayout88.xml"/><Relationship Id="rId87" Type="http://schemas.openxmlformats.org/officeDocument/2006/relationships/slideLayout" Target="../slideLayouts/slideLayout87.xml"/><Relationship Id="rId86" Type="http://schemas.openxmlformats.org/officeDocument/2006/relationships/slideLayout" Target="../slideLayouts/slideLayout86.xml"/><Relationship Id="rId85" Type="http://schemas.openxmlformats.org/officeDocument/2006/relationships/slideLayout" Target="../slideLayouts/slideLayout85.xml"/><Relationship Id="rId84" Type="http://schemas.openxmlformats.org/officeDocument/2006/relationships/slideLayout" Target="../slideLayouts/slideLayout84.xml"/><Relationship Id="rId83" Type="http://schemas.openxmlformats.org/officeDocument/2006/relationships/slideLayout" Target="../slideLayouts/slideLayout83.xml"/><Relationship Id="rId82" Type="http://schemas.openxmlformats.org/officeDocument/2006/relationships/slideLayout" Target="../slideLayouts/slideLayout82.xml"/><Relationship Id="rId81" Type="http://schemas.openxmlformats.org/officeDocument/2006/relationships/slideLayout" Target="../slideLayouts/slideLayout81.xml"/><Relationship Id="rId80" Type="http://schemas.openxmlformats.org/officeDocument/2006/relationships/slideLayout" Target="../slideLayouts/slideLayout80.xml"/><Relationship Id="rId8" Type="http://schemas.openxmlformats.org/officeDocument/2006/relationships/slideLayout" Target="../slideLayouts/slideLayout8.xml"/><Relationship Id="rId79" Type="http://schemas.openxmlformats.org/officeDocument/2006/relationships/slideLayout" Target="../slideLayouts/slideLayout79.xml"/><Relationship Id="rId78" Type="http://schemas.openxmlformats.org/officeDocument/2006/relationships/slideLayout" Target="../slideLayouts/slideLayout78.xml"/><Relationship Id="rId77" Type="http://schemas.openxmlformats.org/officeDocument/2006/relationships/slideLayout" Target="../slideLayouts/slideLayout77.xml"/><Relationship Id="rId76" Type="http://schemas.openxmlformats.org/officeDocument/2006/relationships/slideLayout" Target="../slideLayouts/slideLayout76.xml"/><Relationship Id="rId75" Type="http://schemas.openxmlformats.org/officeDocument/2006/relationships/slideLayout" Target="../slideLayouts/slideLayout75.xml"/><Relationship Id="rId74" Type="http://schemas.openxmlformats.org/officeDocument/2006/relationships/slideLayout" Target="../slideLayouts/slideLayout74.xml"/><Relationship Id="rId73" Type="http://schemas.openxmlformats.org/officeDocument/2006/relationships/slideLayout" Target="../slideLayouts/slideLayout73.xml"/><Relationship Id="rId72" Type="http://schemas.openxmlformats.org/officeDocument/2006/relationships/slideLayout" Target="../slideLayouts/slideLayout72.xml"/><Relationship Id="rId71" Type="http://schemas.openxmlformats.org/officeDocument/2006/relationships/slideLayout" Target="../slideLayouts/slideLayout71.xml"/><Relationship Id="rId70" Type="http://schemas.openxmlformats.org/officeDocument/2006/relationships/slideLayout" Target="../slideLayouts/slideLayout70.xml"/><Relationship Id="rId7" Type="http://schemas.openxmlformats.org/officeDocument/2006/relationships/slideLayout" Target="../slideLayouts/slideLayout7.xml"/><Relationship Id="rId69" Type="http://schemas.openxmlformats.org/officeDocument/2006/relationships/slideLayout" Target="../slideLayouts/slideLayout69.xml"/><Relationship Id="rId68" Type="http://schemas.openxmlformats.org/officeDocument/2006/relationships/slideLayout" Target="../slideLayouts/slideLayout68.xml"/><Relationship Id="rId67" Type="http://schemas.openxmlformats.org/officeDocument/2006/relationships/slideLayout" Target="../slideLayouts/slideLayout67.xml"/><Relationship Id="rId66" Type="http://schemas.openxmlformats.org/officeDocument/2006/relationships/slideLayout" Target="../slideLayouts/slideLayout66.xml"/><Relationship Id="rId65" Type="http://schemas.openxmlformats.org/officeDocument/2006/relationships/slideLayout" Target="../slideLayouts/slideLayout65.xml"/><Relationship Id="rId64" Type="http://schemas.openxmlformats.org/officeDocument/2006/relationships/slideLayout" Target="../slideLayouts/slideLayout64.xml"/><Relationship Id="rId63" Type="http://schemas.openxmlformats.org/officeDocument/2006/relationships/slideLayout" Target="../slideLayouts/slideLayout63.xml"/><Relationship Id="rId62" Type="http://schemas.openxmlformats.org/officeDocument/2006/relationships/slideLayout" Target="../slideLayouts/slideLayout62.xml"/><Relationship Id="rId61" Type="http://schemas.openxmlformats.org/officeDocument/2006/relationships/slideLayout" Target="../slideLayouts/slideLayout61.xml"/><Relationship Id="rId60" Type="http://schemas.openxmlformats.org/officeDocument/2006/relationships/slideLayout" Target="../slideLayouts/slideLayout60.xml"/><Relationship Id="rId6" Type="http://schemas.openxmlformats.org/officeDocument/2006/relationships/slideLayout" Target="../slideLayouts/slideLayout6.xml"/><Relationship Id="rId59" Type="http://schemas.openxmlformats.org/officeDocument/2006/relationships/slideLayout" Target="../slideLayouts/slideLayout59.xml"/><Relationship Id="rId58" Type="http://schemas.openxmlformats.org/officeDocument/2006/relationships/slideLayout" Target="../slideLayouts/slideLayout58.xml"/><Relationship Id="rId57" Type="http://schemas.openxmlformats.org/officeDocument/2006/relationships/slideLayout" Target="../slideLayouts/slideLayout57.xml"/><Relationship Id="rId56" Type="http://schemas.openxmlformats.org/officeDocument/2006/relationships/slideLayout" Target="../slideLayouts/slideLayout56.xml"/><Relationship Id="rId55" Type="http://schemas.openxmlformats.org/officeDocument/2006/relationships/slideLayout" Target="../slideLayouts/slideLayout55.xml"/><Relationship Id="rId54" Type="http://schemas.openxmlformats.org/officeDocument/2006/relationships/slideLayout" Target="../slideLayouts/slideLayout54.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1" Type="http://schemas.openxmlformats.org/officeDocument/2006/relationships/theme" Target="../theme/theme1.xml"/><Relationship Id="rId150" Type="http://schemas.openxmlformats.org/officeDocument/2006/relationships/slideLayout" Target="../slideLayouts/slideLayout150.xml"/><Relationship Id="rId15" Type="http://schemas.openxmlformats.org/officeDocument/2006/relationships/slideLayout" Target="../slideLayouts/slideLayout15.xml"/><Relationship Id="rId149" Type="http://schemas.openxmlformats.org/officeDocument/2006/relationships/slideLayout" Target="../slideLayouts/slideLayout149.xml"/><Relationship Id="rId148" Type="http://schemas.openxmlformats.org/officeDocument/2006/relationships/slideLayout" Target="../slideLayouts/slideLayout148.xml"/><Relationship Id="rId147" Type="http://schemas.openxmlformats.org/officeDocument/2006/relationships/slideLayout" Target="../slideLayouts/slideLayout147.xml"/><Relationship Id="rId146" Type="http://schemas.openxmlformats.org/officeDocument/2006/relationships/slideLayout" Target="../slideLayouts/slideLayout146.xml"/><Relationship Id="rId145" Type="http://schemas.openxmlformats.org/officeDocument/2006/relationships/slideLayout" Target="../slideLayouts/slideLayout145.xml"/><Relationship Id="rId144" Type="http://schemas.openxmlformats.org/officeDocument/2006/relationships/slideLayout" Target="../slideLayouts/slideLayout144.xml"/><Relationship Id="rId143" Type="http://schemas.openxmlformats.org/officeDocument/2006/relationships/slideLayout" Target="../slideLayouts/slideLayout143.xml"/><Relationship Id="rId142" Type="http://schemas.openxmlformats.org/officeDocument/2006/relationships/slideLayout" Target="../slideLayouts/slideLayout142.xml"/><Relationship Id="rId141" Type="http://schemas.openxmlformats.org/officeDocument/2006/relationships/slideLayout" Target="../slideLayouts/slideLayout141.xml"/><Relationship Id="rId140" Type="http://schemas.openxmlformats.org/officeDocument/2006/relationships/slideLayout" Target="../slideLayouts/slideLayout140.xml"/><Relationship Id="rId14" Type="http://schemas.openxmlformats.org/officeDocument/2006/relationships/slideLayout" Target="../slideLayouts/slideLayout14.xml"/><Relationship Id="rId139" Type="http://schemas.openxmlformats.org/officeDocument/2006/relationships/slideLayout" Target="../slideLayouts/slideLayout139.xml"/><Relationship Id="rId138" Type="http://schemas.openxmlformats.org/officeDocument/2006/relationships/slideLayout" Target="../slideLayouts/slideLayout138.xml"/><Relationship Id="rId137" Type="http://schemas.openxmlformats.org/officeDocument/2006/relationships/slideLayout" Target="../slideLayouts/slideLayout137.xml"/><Relationship Id="rId136" Type="http://schemas.openxmlformats.org/officeDocument/2006/relationships/slideLayout" Target="../slideLayouts/slideLayout136.xml"/><Relationship Id="rId135" Type="http://schemas.openxmlformats.org/officeDocument/2006/relationships/slideLayout" Target="../slideLayouts/slideLayout135.xml"/><Relationship Id="rId134" Type="http://schemas.openxmlformats.org/officeDocument/2006/relationships/slideLayout" Target="../slideLayouts/slideLayout134.xml"/><Relationship Id="rId133" Type="http://schemas.openxmlformats.org/officeDocument/2006/relationships/slideLayout" Target="../slideLayouts/slideLayout133.xml"/><Relationship Id="rId132" Type="http://schemas.openxmlformats.org/officeDocument/2006/relationships/slideLayout" Target="../slideLayouts/slideLayout132.xml"/><Relationship Id="rId131" Type="http://schemas.openxmlformats.org/officeDocument/2006/relationships/slideLayout" Target="../slideLayouts/slideLayout131.xml"/><Relationship Id="rId130" Type="http://schemas.openxmlformats.org/officeDocument/2006/relationships/slideLayout" Target="../slideLayouts/slideLayout130.xml"/><Relationship Id="rId13" Type="http://schemas.openxmlformats.org/officeDocument/2006/relationships/slideLayout" Target="../slideLayouts/slideLayout13.xml"/><Relationship Id="rId129" Type="http://schemas.openxmlformats.org/officeDocument/2006/relationships/slideLayout" Target="../slideLayouts/slideLayout129.xml"/><Relationship Id="rId128" Type="http://schemas.openxmlformats.org/officeDocument/2006/relationships/slideLayout" Target="../slideLayouts/slideLayout128.xml"/><Relationship Id="rId127" Type="http://schemas.openxmlformats.org/officeDocument/2006/relationships/slideLayout" Target="../slideLayouts/slideLayout127.xml"/><Relationship Id="rId126" Type="http://schemas.openxmlformats.org/officeDocument/2006/relationships/slideLayout" Target="../slideLayouts/slideLayout126.xml"/><Relationship Id="rId125" Type="http://schemas.openxmlformats.org/officeDocument/2006/relationships/slideLayout" Target="../slideLayouts/slideLayout125.xml"/><Relationship Id="rId124" Type="http://schemas.openxmlformats.org/officeDocument/2006/relationships/slideLayout" Target="../slideLayouts/slideLayout124.xml"/><Relationship Id="rId123" Type="http://schemas.openxmlformats.org/officeDocument/2006/relationships/slideLayout" Target="../slideLayouts/slideLayout123.xml"/><Relationship Id="rId122" Type="http://schemas.openxmlformats.org/officeDocument/2006/relationships/slideLayout" Target="../slideLayouts/slideLayout122.xml"/><Relationship Id="rId121" Type="http://schemas.openxmlformats.org/officeDocument/2006/relationships/slideLayout" Target="../slideLayouts/slideLayout121.xml"/><Relationship Id="rId120" Type="http://schemas.openxmlformats.org/officeDocument/2006/relationships/slideLayout" Target="../slideLayouts/slideLayout120.xml"/><Relationship Id="rId12" Type="http://schemas.openxmlformats.org/officeDocument/2006/relationships/slideLayout" Target="../slideLayouts/slideLayout12.xml"/><Relationship Id="rId119" Type="http://schemas.openxmlformats.org/officeDocument/2006/relationships/slideLayout" Target="../slideLayouts/slideLayout119.xml"/><Relationship Id="rId118" Type="http://schemas.openxmlformats.org/officeDocument/2006/relationships/slideLayout" Target="../slideLayouts/slideLayout118.xml"/><Relationship Id="rId117" Type="http://schemas.openxmlformats.org/officeDocument/2006/relationships/slideLayout" Target="../slideLayouts/slideLayout117.xml"/><Relationship Id="rId116" Type="http://schemas.openxmlformats.org/officeDocument/2006/relationships/slideLayout" Target="../slideLayouts/slideLayout116.xml"/><Relationship Id="rId115" Type="http://schemas.openxmlformats.org/officeDocument/2006/relationships/slideLayout" Target="../slideLayouts/slideLayout115.xml"/><Relationship Id="rId114" Type="http://schemas.openxmlformats.org/officeDocument/2006/relationships/slideLayout" Target="../slideLayouts/slideLayout114.xml"/><Relationship Id="rId113" Type="http://schemas.openxmlformats.org/officeDocument/2006/relationships/slideLayout" Target="../slideLayouts/slideLayout113.xml"/><Relationship Id="rId112" Type="http://schemas.openxmlformats.org/officeDocument/2006/relationships/slideLayout" Target="../slideLayouts/slideLayout112.xml"/><Relationship Id="rId111" Type="http://schemas.openxmlformats.org/officeDocument/2006/relationships/slideLayout" Target="../slideLayouts/slideLayout111.xml"/><Relationship Id="rId110" Type="http://schemas.openxmlformats.org/officeDocument/2006/relationships/slideLayout" Target="../slideLayouts/slideLayout110.xml"/><Relationship Id="rId11" Type="http://schemas.openxmlformats.org/officeDocument/2006/relationships/slideLayout" Target="../slideLayouts/slideLayout11.xml"/><Relationship Id="rId109" Type="http://schemas.openxmlformats.org/officeDocument/2006/relationships/slideLayout" Target="../slideLayouts/slideLayout109.xml"/><Relationship Id="rId108" Type="http://schemas.openxmlformats.org/officeDocument/2006/relationships/slideLayout" Target="../slideLayouts/slideLayout108.xml"/><Relationship Id="rId107" Type="http://schemas.openxmlformats.org/officeDocument/2006/relationships/slideLayout" Target="../slideLayouts/slideLayout107.xml"/><Relationship Id="rId106" Type="http://schemas.openxmlformats.org/officeDocument/2006/relationships/slideLayout" Target="../slideLayouts/slideLayout106.xml"/><Relationship Id="rId105" Type="http://schemas.openxmlformats.org/officeDocument/2006/relationships/slideLayout" Target="../slideLayouts/slideLayout105.xml"/><Relationship Id="rId104" Type="http://schemas.openxmlformats.org/officeDocument/2006/relationships/slideLayout" Target="../slideLayouts/slideLayout104.xml"/><Relationship Id="rId103" Type="http://schemas.openxmlformats.org/officeDocument/2006/relationships/slideLayout" Target="../slideLayouts/slideLayout103.xml"/><Relationship Id="rId102" Type="http://schemas.openxmlformats.org/officeDocument/2006/relationships/slideLayout" Target="../slideLayouts/slideLayout102.xml"/><Relationship Id="rId101" Type="http://schemas.openxmlformats.org/officeDocument/2006/relationships/slideLayout" Target="../slideLayouts/slideLayout101.xml"/><Relationship Id="rId100" Type="http://schemas.openxmlformats.org/officeDocument/2006/relationships/slideLayout" Target="../slideLayouts/slideLayout100.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9" Type="http://schemas.openxmlformats.org/officeDocument/2006/relationships/slideLayout" Target="../slideLayouts/slideLayout249.xml"/><Relationship Id="rId98" Type="http://schemas.openxmlformats.org/officeDocument/2006/relationships/slideLayout" Target="../slideLayouts/slideLayout248.xml"/><Relationship Id="rId97" Type="http://schemas.openxmlformats.org/officeDocument/2006/relationships/slideLayout" Target="../slideLayouts/slideLayout247.xml"/><Relationship Id="rId96" Type="http://schemas.openxmlformats.org/officeDocument/2006/relationships/slideLayout" Target="../slideLayouts/slideLayout246.xml"/><Relationship Id="rId95" Type="http://schemas.openxmlformats.org/officeDocument/2006/relationships/slideLayout" Target="../slideLayouts/slideLayout245.xml"/><Relationship Id="rId94" Type="http://schemas.openxmlformats.org/officeDocument/2006/relationships/slideLayout" Target="../slideLayouts/slideLayout244.xml"/><Relationship Id="rId93" Type="http://schemas.openxmlformats.org/officeDocument/2006/relationships/slideLayout" Target="../slideLayouts/slideLayout243.xml"/><Relationship Id="rId92" Type="http://schemas.openxmlformats.org/officeDocument/2006/relationships/slideLayout" Target="../slideLayouts/slideLayout242.xml"/><Relationship Id="rId91" Type="http://schemas.openxmlformats.org/officeDocument/2006/relationships/slideLayout" Target="../slideLayouts/slideLayout241.xml"/><Relationship Id="rId90" Type="http://schemas.openxmlformats.org/officeDocument/2006/relationships/slideLayout" Target="../slideLayouts/slideLayout240.xml"/><Relationship Id="rId9" Type="http://schemas.openxmlformats.org/officeDocument/2006/relationships/slideLayout" Target="../slideLayouts/slideLayout159.xml"/><Relationship Id="rId89" Type="http://schemas.openxmlformats.org/officeDocument/2006/relationships/slideLayout" Target="../slideLayouts/slideLayout239.xml"/><Relationship Id="rId88" Type="http://schemas.openxmlformats.org/officeDocument/2006/relationships/slideLayout" Target="../slideLayouts/slideLayout238.xml"/><Relationship Id="rId87" Type="http://schemas.openxmlformats.org/officeDocument/2006/relationships/slideLayout" Target="../slideLayouts/slideLayout237.xml"/><Relationship Id="rId86" Type="http://schemas.openxmlformats.org/officeDocument/2006/relationships/slideLayout" Target="../slideLayouts/slideLayout236.xml"/><Relationship Id="rId85" Type="http://schemas.openxmlformats.org/officeDocument/2006/relationships/slideLayout" Target="../slideLayouts/slideLayout235.xml"/><Relationship Id="rId84" Type="http://schemas.openxmlformats.org/officeDocument/2006/relationships/slideLayout" Target="../slideLayouts/slideLayout234.xml"/><Relationship Id="rId83" Type="http://schemas.openxmlformats.org/officeDocument/2006/relationships/slideLayout" Target="../slideLayouts/slideLayout233.xml"/><Relationship Id="rId82" Type="http://schemas.openxmlformats.org/officeDocument/2006/relationships/slideLayout" Target="../slideLayouts/slideLayout232.xml"/><Relationship Id="rId81" Type="http://schemas.openxmlformats.org/officeDocument/2006/relationships/slideLayout" Target="../slideLayouts/slideLayout231.xml"/><Relationship Id="rId80" Type="http://schemas.openxmlformats.org/officeDocument/2006/relationships/slideLayout" Target="../slideLayouts/slideLayout230.xml"/><Relationship Id="rId8" Type="http://schemas.openxmlformats.org/officeDocument/2006/relationships/slideLayout" Target="../slideLayouts/slideLayout158.xml"/><Relationship Id="rId79" Type="http://schemas.openxmlformats.org/officeDocument/2006/relationships/slideLayout" Target="../slideLayouts/slideLayout229.xml"/><Relationship Id="rId78" Type="http://schemas.openxmlformats.org/officeDocument/2006/relationships/slideLayout" Target="../slideLayouts/slideLayout228.xml"/><Relationship Id="rId77" Type="http://schemas.openxmlformats.org/officeDocument/2006/relationships/slideLayout" Target="../slideLayouts/slideLayout227.xml"/><Relationship Id="rId76" Type="http://schemas.openxmlformats.org/officeDocument/2006/relationships/slideLayout" Target="../slideLayouts/slideLayout226.xml"/><Relationship Id="rId75" Type="http://schemas.openxmlformats.org/officeDocument/2006/relationships/slideLayout" Target="../slideLayouts/slideLayout225.xml"/><Relationship Id="rId74" Type="http://schemas.openxmlformats.org/officeDocument/2006/relationships/slideLayout" Target="../slideLayouts/slideLayout224.xml"/><Relationship Id="rId73" Type="http://schemas.openxmlformats.org/officeDocument/2006/relationships/slideLayout" Target="../slideLayouts/slideLayout223.xml"/><Relationship Id="rId72" Type="http://schemas.openxmlformats.org/officeDocument/2006/relationships/slideLayout" Target="../slideLayouts/slideLayout222.xml"/><Relationship Id="rId71" Type="http://schemas.openxmlformats.org/officeDocument/2006/relationships/slideLayout" Target="../slideLayouts/slideLayout221.xml"/><Relationship Id="rId70" Type="http://schemas.openxmlformats.org/officeDocument/2006/relationships/slideLayout" Target="../slideLayouts/slideLayout220.xml"/><Relationship Id="rId7" Type="http://schemas.openxmlformats.org/officeDocument/2006/relationships/slideLayout" Target="../slideLayouts/slideLayout157.xml"/><Relationship Id="rId69" Type="http://schemas.openxmlformats.org/officeDocument/2006/relationships/slideLayout" Target="../slideLayouts/slideLayout219.xml"/><Relationship Id="rId68" Type="http://schemas.openxmlformats.org/officeDocument/2006/relationships/slideLayout" Target="../slideLayouts/slideLayout218.xml"/><Relationship Id="rId67" Type="http://schemas.openxmlformats.org/officeDocument/2006/relationships/slideLayout" Target="../slideLayouts/slideLayout217.xml"/><Relationship Id="rId66" Type="http://schemas.openxmlformats.org/officeDocument/2006/relationships/slideLayout" Target="../slideLayouts/slideLayout216.xml"/><Relationship Id="rId65" Type="http://schemas.openxmlformats.org/officeDocument/2006/relationships/slideLayout" Target="../slideLayouts/slideLayout215.xml"/><Relationship Id="rId64" Type="http://schemas.openxmlformats.org/officeDocument/2006/relationships/slideLayout" Target="../slideLayouts/slideLayout214.xml"/><Relationship Id="rId63" Type="http://schemas.openxmlformats.org/officeDocument/2006/relationships/slideLayout" Target="../slideLayouts/slideLayout213.xml"/><Relationship Id="rId62" Type="http://schemas.openxmlformats.org/officeDocument/2006/relationships/slideLayout" Target="../slideLayouts/slideLayout212.xml"/><Relationship Id="rId61" Type="http://schemas.openxmlformats.org/officeDocument/2006/relationships/slideLayout" Target="../slideLayouts/slideLayout211.xml"/><Relationship Id="rId60" Type="http://schemas.openxmlformats.org/officeDocument/2006/relationships/slideLayout" Target="../slideLayouts/slideLayout210.xml"/><Relationship Id="rId6" Type="http://schemas.openxmlformats.org/officeDocument/2006/relationships/slideLayout" Target="../slideLayouts/slideLayout156.xml"/><Relationship Id="rId59" Type="http://schemas.openxmlformats.org/officeDocument/2006/relationships/slideLayout" Target="../slideLayouts/slideLayout209.xml"/><Relationship Id="rId58" Type="http://schemas.openxmlformats.org/officeDocument/2006/relationships/slideLayout" Target="../slideLayouts/slideLayout208.xml"/><Relationship Id="rId57" Type="http://schemas.openxmlformats.org/officeDocument/2006/relationships/slideLayout" Target="../slideLayouts/slideLayout207.xml"/><Relationship Id="rId56" Type="http://schemas.openxmlformats.org/officeDocument/2006/relationships/slideLayout" Target="../slideLayouts/slideLayout206.xml"/><Relationship Id="rId55" Type="http://schemas.openxmlformats.org/officeDocument/2006/relationships/slideLayout" Target="../slideLayouts/slideLayout205.xml"/><Relationship Id="rId54" Type="http://schemas.openxmlformats.org/officeDocument/2006/relationships/slideLayout" Target="../slideLayouts/slideLayout204.xml"/><Relationship Id="rId53" Type="http://schemas.openxmlformats.org/officeDocument/2006/relationships/slideLayout" Target="../slideLayouts/slideLayout203.xml"/><Relationship Id="rId52" Type="http://schemas.openxmlformats.org/officeDocument/2006/relationships/slideLayout" Target="../slideLayouts/slideLayout202.xml"/><Relationship Id="rId51" Type="http://schemas.openxmlformats.org/officeDocument/2006/relationships/slideLayout" Target="../slideLayouts/slideLayout201.xml"/><Relationship Id="rId50" Type="http://schemas.openxmlformats.org/officeDocument/2006/relationships/slideLayout" Target="../slideLayouts/slideLayout200.xml"/><Relationship Id="rId5" Type="http://schemas.openxmlformats.org/officeDocument/2006/relationships/slideLayout" Target="../slideLayouts/slideLayout155.xml"/><Relationship Id="rId49" Type="http://schemas.openxmlformats.org/officeDocument/2006/relationships/slideLayout" Target="../slideLayouts/slideLayout199.xml"/><Relationship Id="rId48" Type="http://schemas.openxmlformats.org/officeDocument/2006/relationships/slideLayout" Target="../slideLayouts/slideLayout198.xml"/><Relationship Id="rId47" Type="http://schemas.openxmlformats.org/officeDocument/2006/relationships/slideLayout" Target="../slideLayouts/slideLayout197.xml"/><Relationship Id="rId46" Type="http://schemas.openxmlformats.org/officeDocument/2006/relationships/slideLayout" Target="../slideLayouts/slideLayout196.xml"/><Relationship Id="rId45" Type="http://schemas.openxmlformats.org/officeDocument/2006/relationships/slideLayout" Target="../slideLayouts/slideLayout195.xml"/><Relationship Id="rId44" Type="http://schemas.openxmlformats.org/officeDocument/2006/relationships/slideLayout" Target="../slideLayouts/slideLayout194.xml"/><Relationship Id="rId43" Type="http://schemas.openxmlformats.org/officeDocument/2006/relationships/slideLayout" Target="../slideLayouts/slideLayout193.xml"/><Relationship Id="rId42" Type="http://schemas.openxmlformats.org/officeDocument/2006/relationships/slideLayout" Target="../slideLayouts/slideLayout192.xml"/><Relationship Id="rId41" Type="http://schemas.openxmlformats.org/officeDocument/2006/relationships/slideLayout" Target="../slideLayouts/slideLayout191.xml"/><Relationship Id="rId40" Type="http://schemas.openxmlformats.org/officeDocument/2006/relationships/slideLayout" Target="../slideLayouts/slideLayout190.xml"/><Relationship Id="rId4" Type="http://schemas.openxmlformats.org/officeDocument/2006/relationships/slideLayout" Target="../slideLayouts/slideLayout154.xml"/><Relationship Id="rId39" Type="http://schemas.openxmlformats.org/officeDocument/2006/relationships/slideLayout" Target="../slideLayouts/slideLayout189.xml"/><Relationship Id="rId38" Type="http://schemas.openxmlformats.org/officeDocument/2006/relationships/slideLayout" Target="../slideLayouts/slideLayout188.xml"/><Relationship Id="rId37" Type="http://schemas.openxmlformats.org/officeDocument/2006/relationships/slideLayout" Target="../slideLayouts/slideLayout187.xml"/><Relationship Id="rId36" Type="http://schemas.openxmlformats.org/officeDocument/2006/relationships/slideLayout" Target="../slideLayouts/slideLayout186.xml"/><Relationship Id="rId35" Type="http://schemas.openxmlformats.org/officeDocument/2006/relationships/slideLayout" Target="../slideLayouts/slideLayout185.xml"/><Relationship Id="rId34" Type="http://schemas.openxmlformats.org/officeDocument/2006/relationships/slideLayout" Target="../slideLayouts/slideLayout184.xml"/><Relationship Id="rId33" Type="http://schemas.openxmlformats.org/officeDocument/2006/relationships/slideLayout" Target="../slideLayouts/slideLayout183.xml"/><Relationship Id="rId32" Type="http://schemas.openxmlformats.org/officeDocument/2006/relationships/slideLayout" Target="../slideLayouts/slideLayout182.xml"/><Relationship Id="rId31" Type="http://schemas.openxmlformats.org/officeDocument/2006/relationships/slideLayout" Target="../slideLayouts/slideLayout181.xml"/><Relationship Id="rId30" Type="http://schemas.openxmlformats.org/officeDocument/2006/relationships/slideLayout" Target="../slideLayouts/slideLayout180.xml"/><Relationship Id="rId3" Type="http://schemas.openxmlformats.org/officeDocument/2006/relationships/slideLayout" Target="../slideLayouts/slideLayout153.xml"/><Relationship Id="rId29" Type="http://schemas.openxmlformats.org/officeDocument/2006/relationships/slideLayout" Target="../slideLayouts/slideLayout179.xml"/><Relationship Id="rId28" Type="http://schemas.openxmlformats.org/officeDocument/2006/relationships/slideLayout" Target="../slideLayouts/slideLayout178.xml"/><Relationship Id="rId27" Type="http://schemas.openxmlformats.org/officeDocument/2006/relationships/slideLayout" Target="../slideLayouts/slideLayout177.xml"/><Relationship Id="rId26" Type="http://schemas.openxmlformats.org/officeDocument/2006/relationships/slideLayout" Target="../slideLayouts/slideLayout176.xml"/><Relationship Id="rId25" Type="http://schemas.openxmlformats.org/officeDocument/2006/relationships/slideLayout" Target="../slideLayouts/slideLayout175.xml"/><Relationship Id="rId24" Type="http://schemas.openxmlformats.org/officeDocument/2006/relationships/slideLayout" Target="../slideLayouts/slideLayout174.xml"/><Relationship Id="rId23" Type="http://schemas.openxmlformats.org/officeDocument/2006/relationships/slideLayout" Target="../slideLayouts/slideLayout173.xml"/><Relationship Id="rId22" Type="http://schemas.openxmlformats.org/officeDocument/2006/relationships/slideLayout" Target="../slideLayouts/slideLayout172.xml"/><Relationship Id="rId21" Type="http://schemas.openxmlformats.org/officeDocument/2006/relationships/slideLayout" Target="../slideLayouts/slideLayout171.xml"/><Relationship Id="rId20" Type="http://schemas.openxmlformats.org/officeDocument/2006/relationships/slideLayout" Target="../slideLayouts/slideLayout170.xml"/><Relationship Id="rId2" Type="http://schemas.openxmlformats.org/officeDocument/2006/relationships/slideLayout" Target="../slideLayouts/slideLayout152.xml"/><Relationship Id="rId19" Type="http://schemas.openxmlformats.org/officeDocument/2006/relationships/slideLayout" Target="../slideLayouts/slideLayout169.xml"/><Relationship Id="rId18" Type="http://schemas.openxmlformats.org/officeDocument/2006/relationships/slideLayout" Target="../slideLayouts/slideLayout168.xml"/><Relationship Id="rId17" Type="http://schemas.openxmlformats.org/officeDocument/2006/relationships/slideLayout" Target="../slideLayouts/slideLayout167.xml"/><Relationship Id="rId16" Type="http://schemas.openxmlformats.org/officeDocument/2006/relationships/slideLayout" Target="../slideLayouts/slideLayout166.xml"/><Relationship Id="rId151" Type="http://schemas.openxmlformats.org/officeDocument/2006/relationships/theme" Target="../theme/theme2.xml"/><Relationship Id="rId150" Type="http://schemas.openxmlformats.org/officeDocument/2006/relationships/slideLayout" Target="../slideLayouts/slideLayout300.xml"/><Relationship Id="rId15" Type="http://schemas.openxmlformats.org/officeDocument/2006/relationships/slideLayout" Target="../slideLayouts/slideLayout165.xml"/><Relationship Id="rId149" Type="http://schemas.openxmlformats.org/officeDocument/2006/relationships/slideLayout" Target="../slideLayouts/slideLayout299.xml"/><Relationship Id="rId148" Type="http://schemas.openxmlformats.org/officeDocument/2006/relationships/slideLayout" Target="../slideLayouts/slideLayout298.xml"/><Relationship Id="rId147" Type="http://schemas.openxmlformats.org/officeDocument/2006/relationships/slideLayout" Target="../slideLayouts/slideLayout297.xml"/><Relationship Id="rId146" Type="http://schemas.openxmlformats.org/officeDocument/2006/relationships/slideLayout" Target="../slideLayouts/slideLayout296.xml"/><Relationship Id="rId145" Type="http://schemas.openxmlformats.org/officeDocument/2006/relationships/slideLayout" Target="../slideLayouts/slideLayout295.xml"/><Relationship Id="rId144" Type="http://schemas.openxmlformats.org/officeDocument/2006/relationships/slideLayout" Target="../slideLayouts/slideLayout294.xml"/><Relationship Id="rId143" Type="http://schemas.openxmlformats.org/officeDocument/2006/relationships/slideLayout" Target="../slideLayouts/slideLayout293.xml"/><Relationship Id="rId142" Type="http://schemas.openxmlformats.org/officeDocument/2006/relationships/slideLayout" Target="../slideLayouts/slideLayout292.xml"/><Relationship Id="rId141" Type="http://schemas.openxmlformats.org/officeDocument/2006/relationships/slideLayout" Target="../slideLayouts/slideLayout291.xml"/><Relationship Id="rId140" Type="http://schemas.openxmlformats.org/officeDocument/2006/relationships/slideLayout" Target="../slideLayouts/slideLayout290.xml"/><Relationship Id="rId14" Type="http://schemas.openxmlformats.org/officeDocument/2006/relationships/slideLayout" Target="../slideLayouts/slideLayout164.xml"/><Relationship Id="rId139" Type="http://schemas.openxmlformats.org/officeDocument/2006/relationships/slideLayout" Target="../slideLayouts/slideLayout289.xml"/><Relationship Id="rId138" Type="http://schemas.openxmlformats.org/officeDocument/2006/relationships/slideLayout" Target="../slideLayouts/slideLayout288.xml"/><Relationship Id="rId137" Type="http://schemas.openxmlformats.org/officeDocument/2006/relationships/slideLayout" Target="../slideLayouts/slideLayout287.xml"/><Relationship Id="rId136" Type="http://schemas.openxmlformats.org/officeDocument/2006/relationships/slideLayout" Target="../slideLayouts/slideLayout286.xml"/><Relationship Id="rId135" Type="http://schemas.openxmlformats.org/officeDocument/2006/relationships/slideLayout" Target="../slideLayouts/slideLayout285.xml"/><Relationship Id="rId134" Type="http://schemas.openxmlformats.org/officeDocument/2006/relationships/slideLayout" Target="../slideLayouts/slideLayout284.xml"/><Relationship Id="rId133" Type="http://schemas.openxmlformats.org/officeDocument/2006/relationships/slideLayout" Target="../slideLayouts/slideLayout283.xml"/><Relationship Id="rId132" Type="http://schemas.openxmlformats.org/officeDocument/2006/relationships/slideLayout" Target="../slideLayouts/slideLayout282.xml"/><Relationship Id="rId131" Type="http://schemas.openxmlformats.org/officeDocument/2006/relationships/slideLayout" Target="../slideLayouts/slideLayout281.xml"/><Relationship Id="rId130" Type="http://schemas.openxmlformats.org/officeDocument/2006/relationships/slideLayout" Target="../slideLayouts/slideLayout280.xml"/><Relationship Id="rId13" Type="http://schemas.openxmlformats.org/officeDocument/2006/relationships/slideLayout" Target="../slideLayouts/slideLayout163.xml"/><Relationship Id="rId129" Type="http://schemas.openxmlformats.org/officeDocument/2006/relationships/slideLayout" Target="../slideLayouts/slideLayout279.xml"/><Relationship Id="rId128" Type="http://schemas.openxmlformats.org/officeDocument/2006/relationships/slideLayout" Target="../slideLayouts/slideLayout278.xml"/><Relationship Id="rId127" Type="http://schemas.openxmlformats.org/officeDocument/2006/relationships/slideLayout" Target="../slideLayouts/slideLayout277.xml"/><Relationship Id="rId126" Type="http://schemas.openxmlformats.org/officeDocument/2006/relationships/slideLayout" Target="../slideLayouts/slideLayout276.xml"/><Relationship Id="rId125" Type="http://schemas.openxmlformats.org/officeDocument/2006/relationships/slideLayout" Target="../slideLayouts/slideLayout275.xml"/><Relationship Id="rId124" Type="http://schemas.openxmlformats.org/officeDocument/2006/relationships/slideLayout" Target="../slideLayouts/slideLayout274.xml"/><Relationship Id="rId123" Type="http://schemas.openxmlformats.org/officeDocument/2006/relationships/slideLayout" Target="../slideLayouts/slideLayout273.xml"/><Relationship Id="rId122" Type="http://schemas.openxmlformats.org/officeDocument/2006/relationships/slideLayout" Target="../slideLayouts/slideLayout272.xml"/><Relationship Id="rId121" Type="http://schemas.openxmlformats.org/officeDocument/2006/relationships/slideLayout" Target="../slideLayouts/slideLayout271.xml"/><Relationship Id="rId120" Type="http://schemas.openxmlformats.org/officeDocument/2006/relationships/slideLayout" Target="../slideLayouts/slideLayout270.xml"/><Relationship Id="rId12" Type="http://schemas.openxmlformats.org/officeDocument/2006/relationships/slideLayout" Target="../slideLayouts/slideLayout162.xml"/><Relationship Id="rId119" Type="http://schemas.openxmlformats.org/officeDocument/2006/relationships/slideLayout" Target="../slideLayouts/slideLayout269.xml"/><Relationship Id="rId118" Type="http://schemas.openxmlformats.org/officeDocument/2006/relationships/slideLayout" Target="../slideLayouts/slideLayout268.xml"/><Relationship Id="rId117" Type="http://schemas.openxmlformats.org/officeDocument/2006/relationships/slideLayout" Target="../slideLayouts/slideLayout267.xml"/><Relationship Id="rId116" Type="http://schemas.openxmlformats.org/officeDocument/2006/relationships/slideLayout" Target="../slideLayouts/slideLayout266.xml"/><Relationship Id="rId115" Type="http://schemas.openxmlformats.org/officeDocument/2006/relationships/slideLayout" Target="../slideLayouts/slideLayout265.xml"/><Relationship Id="rId114" Type="http://schemas.openxmlformats.org/officeDocument/2006/relationships/slideLayout" Target="../slideLayouts/slideLayout264.xml"/><Relationship Id="rId113" Type="http://schemas.openxmlformats.org/officeDocument/2006/relationships/slideLayout" Target="../slideLayouts/slideLayout263.xml"/><Relationship Id="rId112" Type="http://schemas.openxmlformats.org/officeDocument/2006/relationships/slideLayout" Target="../slideLayouts/slideLayout262.xml"/><Relationship Id="rId111" Type="http://schemas.openxmlformats.org/officeDocument/2006/relationships/slideLayout" Target="../slideLayouts/slideLayout261.xml"/><Relationship Id="rId110" Type="http://schemas.openxmlformats.org/officeDocument/2006/relationships/slideLayout" Target="../slideLayouts/slideLayout260.xml"/><Relationship Id="rId11" Type="http://schemas.openxmlformats.org/officeDocument/2006/relationships/slideLayout" Target="../slideLayouts/slideLayout161.xml"/><Relationship Id="rId109" Type="http://schemas.openxmlformats.org/officeDocument/2006/relationships/slideLayout" Target="../slideLayouts/slideLayout259.xml"/><Relationship Id="rId108" Type="http://schemas.openxmlformats.org/officeDocument/2006/relationships/slideLayout" Target="../slideLayouts/slideLayout258.xml"/><Relationship Id="rId107" Type="http://schemas.openxmlformats.org/officeDocument/2006/relationships/slideLayout" Target="../slideLayouts/slideLayout257.xml"/><Relationship Id="rId106" Type="http://schemas.openxmlformats.org/officeDocument/2006/relationships/slideLayout" Target="../slideLayouts/slideLayout256.xml"/><Relationship Id="rId105" Type="http://schemas.openxmlformats.org/officeDocument/2006/relationships/slideLayout" Target="../slideLayouts/slideLayout255.xml"/><Relationship Id="rId104" Type="http://schemas.openxmlformats.org/officeDocument/2006/relationships/slideLayout" Target="../slideLayouts/slideLayout254.xml"/><Relationship Id="rId103" Type="http://schemas.openxmlformats.org/officeDocument/2006/relationships/slideLayout" Target="../slideLayouts/slideLayout253.xml"/><Relationship Id="rId102" Type="http://schemas.openxmlformats.org/officeDocument/2006/relationships/slideLayout" Target="../slideLayouts/slideLayout252.xml"/><Relationship Id="rId101" Type="http://schemas.openxmlformats.org/officeDocument/2006/relationships/slideLayout" Target="../slideLayouts/slideLayout251.xml"/><Relationship Id="rId100" Type="http://schemas.openxmlformats.org/officeDocument/2006/relationships/slideLayout" Target="../slideLayouts/slideLayout250.xml"/><Relationship Id="rId10" Type="http://schemas.openxmlformats.org/officeDocument/2006/relationships/slideLayout" Target="../slideLayouts/slideLayout160.xml"/><Relationship Id="rId1" Type="http://schemas.openxmlformats.org/officeDocument/2006/relationships/slideLayout" Target="../slideLayouts/slideLayout15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1"/>
          <p:cNvSpPr/>
          <p:nvPr userDrawn="1"/>
        </p:nvSpPr>
        <p:spPr>
          <a:xfrm>
            <a:off x="0" y="6477000"/>
            <a:ext cx="12192000" cy="381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3" name="Group 2"/>
          <p:cNvGrpSpPr/>
          <p:nvPr userDrawn="1"/>
        </p:nvGrpSpPr>
        <p:grpSpPr>
          <a:xfrm>
            <a:off x="204219" y="6513611"/>
            <a:ext cx="2543588" cy="307777"/>
            <a:chOff x="537594" y="5627969"/>
            <a:chExt cx="2543588" cy="307777"/>
          </a:xfrm>
        </p:grpSpPr>
        <p:sp>
          <p:nvSpPr>
            <p:cNvPr id="4" name="TextBox 3"/>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5" name="TextBox 4"/>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6" name="Freeform: Shape 5"/>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11" name="Freeform: Shape 10"/>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gradFill flip="none" rotWithShape="1">
            <a:gsLst>
              <a:gs pos="23000">
                <a:schemeClr val="accent1"/>
              </a:gs>
              <a:gs pos="93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TextBox 11"/>
          <p:cNvSpPr txBox="1"/>
          <p:nvPr userDrawn="1"/>
        </p:nvSpPr>
        <p:spPr>
          <a:xfrm>
            <a:off x="10935494" y="222220"/>
            <a:ext cx="1164075" cy="338554"/>
          </a:xfrm>
          <a:prstGeom prst="rect">
            <a:avLst/>
          </a:prstGeom>
          <a:noFill/>
        </p:spPr>
        <p:txBody>
          <a:bodyPr wrap="square" rtlCol="0">
            <a:spAutoFit/>
          </a:bodyPr>
          <a:lstStyle/>
          <a:p>
            <a:pPr algn="r"/>
            <a:fld id="{260E2A6B-A809-4840-BF14-8648BC0BDF87}" type="slidenum">
              <a:rPr lang="id-ID" sz="16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96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3" name="Freeform: Shape 12"/>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TextBox 13"/>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5"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22" name="Freeform: Shape 21"/>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 id="2147483731" r:id="rId83"/>
    <p:sldLayoutId id="2147483732" r:id="rId84"/>
    <p:sldLayoutId id="2147483733" r:id="rId85"/>
    <p:sldLayoutId id="2147483734" r:id="rId86"/>
    <p:sldLayoutId id="2147483735" r:id="rId87"/>
    <p:sldLayoutId id="2147483736" r:id="rId88"/>
    <p:sldLayoutId id="2147483737" r:id="rId89"/>
    <p:sldLayoutId id="2147483738" r:id="rId90"/>
    <p:sldLayoutId id="2147483739" r:id="rId91"/>
    <p:sldLayoutId id="2147483740" r:id="rId92"/>
    <p:sldLayoutId id="2147483741" r:id="rId93"/>
    <p:sldLayoutId id="2147483742" r:id="rId94"/>
    <p:sldLayoutId id="2147483743" r:id="rId95"/>
    <p:sldLayoutId id="2147483744" r:id="rId96"/>
    <p:sldLayoutId id="2147483745" r:id="rId97"/>
    <p:sldLayoutId id="2147483746" r:id="rId98"/>
    <p:sldLayoutId id="2147483747" r:id="rId99"/>
    <p:sldLayoutId id="2147483748" r:id="rId100"/>
    <p:sldLayoutId id="2147483749" r:id="rId101"/>
    <p:sldLayoutId id="2147483750" r:id="rId102"/>
    <p:sldLayoutId id="2147483751" r:id="rId103"/>
    <p:sldLayoutId id="2147483752" r:id="rId104"/>
    <p:sldLayoutId id="2147483753" r:id="rId105"/>
    <p:sldLayoutId id="2147483754" r:id="rId106"/>
    <p:sldLayoutId id="2147483755" r:id="rId107"/>
    <p:sldLayoutId id="2147483756" r:id="rId108"/>
    <p:sldLayoutId id="2147483757" r:id="rId109"/>
    <p:sldLayoutId id="2147483758" r:id="rId110"/>
    <p:sldLayoutId id="2147483759" r:id="rId111"/>
    <p:sldLayoutId id="2147483760" r:id="rId112"/>
    <p:sldLayoutId id="2147483761" r:id="rId113"/>
    <p:sldLayoutId id="2147483762" r:id="rId114"/>
    <p:sldLayoutId id="2147483763" r:id="rId115"/>
    <p:sldLayoutId id="2147483764" r:id="rId116"/>
    <p:sldLayoutId id="2147483765" r:id="rId117"/>
    <p:sldLayoutId id="2147483766" r:id="rId118"/>
    <p:sldLayoutId id="2147483767" r:id="rId119"/>
    <p:sldLayoutId id="2147483768" r:id="rId120"/>
    <p:sldLayoutId id="2147483769" r:id="rId121"/>
    <p:sldLayoutId id="2147483770" r:id="rId122"/>
    <p:sldLayoutId id="2147483771" r:id="rId123"/>
    <p:sldLayoutId id="2147483772" r:id="rId124"/>
    <p:sldLayoutId id="2147483773" r:id="rId125"/>
    <p:sldLayoutId id="2147483774" r:id="rId126"/>
    <p:sldLayoutId id="2147483775" r:id="rId127"/>
    <p:sldLayoutId id="2147483776" r:id="rId128"/>
    <p:sldLayoutId id="2147483777" r:id="rId129"/>
    <p:sldLayoutId id="2147483778" r:id="rId130"/>
    <p:sldLayoutId id="2147483779" r:id="rId131"/>
    <p:sldLayoutId id="2147483780" r:id="rId132"/>
    <p:sldLayoutId id="2147483781" r:id="rId133"/>
    <p:sldLayoutId id="2147483782" r:id="rId134"/>
    <p:sldLayoutId id="2147483783" r:id="rId135"/>
    <p:sldLayoutId id="2147483784" r:id="rId136"/>
    <p:sldLayoutId id="2147483785" r:id="rId137"/>
    <p:sldLayoutId id="2147483786" r:id="rId138"/>
    <p:sldLayoutId id="2147483787" r:id="rId139"/>
    <p:sldLayoutId id="2147483788" r:id="rId140"/>
    <p:sldLayoutId id="2147483789" r:id="rId141"/>
    <p:sldLayoutId id="2147483790" r:id="rId142"/>
    <p:sldLayoutId id="2147483791" r:id="rId143"/>
    <p:sldLayoutId id="2147483792" r:id="rId144"/>
    <p:sldLayoutId id="2147483793" r:id="rId145"/>
    <p:sldLayoutId id="2147483794" r:id="rId146"/>
    <p:sldLayoutId id="2147483795" r:id="rId147"/>
    <p:sldLayoutId id="2147483796" r:id="rId148"/>
    <p:sldLayoutId id="2147483797" r:id="rId149"/>
    <p:sldLayoutId id="2147483798" r:id="rId15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1"/>
          <p:cNvSpPr/>
          <p:nvPr userDrawn="1"/>
        </p:nvSpPr>
        <p:spPr>
          <a:xfrm>
            <a:off x="0" y="6477000"/>
            <a:ext cx="12192000" cy="381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3" name="Group 2"/>
          <p:cNvGrpSpPr/>
          <p:nvPr userDrawn="1"/>
        </p:nvGrpSpPr>
        <p:grpSpPr>
          <a:xfrm>
            <a:off x="204219" y="6513611"/>
            <a:ext cx="2543588" cy="307777"/>
            <a:chOff x="537594" y="5627969"/>
            <a:chExt cx="2543588" cy="307777"/>
          </a:xfrm>
        </p:grpSpPr>
        <p:sp>
          <p:nvSpPr>
            <p:cNvPr id="4" name="TextBox 3"/>
            <p:cNvSpPr txBox="1"/>
            <p:nvPr/>
          </p:nvSpPr>
          <p:spPr>
            <a:xfrm>
              <a:off x="755651" y="5627969"/>
              <a:ext cx="663964" cy="307777"/>
            </a:xfrm>
            <a:prstGeom prst="rect">
              <a:avLst/>
            </a:prstGeom>
            <a:noFill/>
          </p:spPr>
          <p:txBody>
            <a:bodyPr wrap="none" rtlCol="0">
              <a:spAutoFit/>
            </a:bodyPr>
            <a:lstStyle/>
            <a:p>
              <a:r>
                <a:rPr lang="en-US" sz="1400" dirty="0">
                  <a:solidFill>
                    <a:prstClr val="black">
                      <a:lumMod val="75000"/>
                      <a:lumOff val="25000"/>
                    </a:prstClr>
                  </a:solidFill>
                  <a:latin typeface="Montserrat SemiBold" panose="00000700000000000000" pitchFamily="50" charset="0"/>
                </a:rPr>
                <a:t>glory</a:t>
              </a:r>
              <a:endParaRPr lang="en-US" sz="1400" dirty="0">
                <a:solidFill>
                  <a:prstClr val="black">
                    <a:lumMod val="75000"/>
                    <a:lumOff val="25000"/>
                  </a:prstClr>
                </a:solidFill>
                <a:latin typeface="Montserrat SemiBold" panose="00000700000000000000" pitchFamily="50" charset="0"/>
              </a:endParaRPr>
            </a:p>
          </p:txBody>
        </p:sp>
        <p:sp>
          <p:nvSpPr>
            <p:cNvPr id="5" name="TextBox 4"/>
            <p:cNvSpPr txBox="1"/>
            <p:nvPr/>
          </p:nvSpPr>
          <p:spPr>
            <a:xfrm>
              <a:off x="1314352" y="5665342"/>
              <a:ext cx="1766830" cy="261610"/>
            </a:xfrm>
            <a:prstGeom prst="rect">
              <a:avLst/>
            </a:prstGeom>
            <a:noFill/>
          </p:spPr>
          <p:txBody>
            <a:bodyPr wrap="none" rtlCol="0">
              <a:spAutoFit/>
            </a:bodyPr>
            <a:lstStyle/>
            <a:p>
              <a:r>
                <a:rPr lang="en-US" sz="1100" dirty="0">
                  <a:solidFill>
                    <a:prstClr val="white">
                      <a:lumMod val="75000"/>
                    </a:prstClr>
                  </a:solidFill>
                  <a:latin typeface="Montserrat Light" panose="00000400000000000000" pitchFamily="50" charset="0"/>
                </a:rPr>
                <a:t>Presentation Template</a:t>
              </a:r>
              <a:endParaRPr lang="en-US" sz="1100" dirty="0">
                <a:solidFill>
                  <a:prstClr val="white">
                    <a:lumMod val="75000"/>
                  </a:prstClr>
                </a:solidFill>
                <a:latin typeface="Montserrat Light" panose="00000400000000000000" pitchFamily="50" charset="0"/>
              </a:endParaRPr>
            </a:p>
          </p:txBody>
        </p:sp>
        <p:sp>
          <p:nvSpPr>
            <p:cNvPr id="6" name="Freeform: Shape 5"/>
            <p:cNvSpPr/>
            <p:nvPr/>
          </p:nvSpPr>
          <p:spPr>
            <a:xfrm>
              <a:off x="537594" y="5654965"/>
              <a:ext cx="218057" cy="253783"/>
            </a:xfrm>
            <a:custGeom>
              <a:avLst/>
              <a:gdLst>
                <a:gd name="connsiteX0" fmla="*/ 835681 w 1998852"/>
                <a:gd name="connsiteY0" fmla="*/ 0 h 2326342"/>
                <a:gd name="connsiteX1" fmla="*/ 1998852 w 1998852"/>
                <a:gd name="connsiteY1" fmla="*/ 1163171 h 2326342"/>
                <a:gd name="connsiteX2" fmla="*/ 835681 w 1998852"/>
                <a:gd name="connsiteY2" fmla="*/ 2326342 h 2326342"/>
                <a:gd name="connsiteX3" fmla="*/ 281245 w 1998852"/>
                <a:gd name="connsiteY3" fmla="*/ 2185954 h 2326342"/>
                <a:gd name="connsiteX4" fmla="*/ 199471 w 1998852"/>
                <a:gd name="connsiteY4" fmla="*/ 2136275 h 2326342"/>
                <a:gd name="connsiteX5" fmla="*/ 323588 w 1998852"/>
                <a:gd name="connsiteY5" fmla="*/ 2175680 h 2326342"/>
                <a:gd name="connsiteX6" fmla="*/ 621988 w 1998852"/>
                <a:gd name="connsiteY6" fmla="*/ 2212040 h 2326342"/>
                <a:gd name="connsiteX7" fmla="*/ 1065848 w 1998852"/>
                <a:gd name="connsiteY7" fmla="*/ 2137701 h 2326342"/>
                <a:gd name="connsiteX8" fmla="*/ 1458654 w 1998852"/>
                <a:gd name="connsiteY8" fmla="*/ 1944123 h 2326342"/>
                <a:gd name="connsiteX9" fmla="*/ 1458654 w 1998852"/>
                <a:gd name="connsiteY9" fmla="*/ 1151377 h 2326342"/>
                <a:gd name="connsiteX10" fmla="*/ 1055314 w 1998852"/>
                <a:gd name="connsiteY10" fmla="*/ 1151377 h 2326342"/>
                <a:gd name="connsiteX11" fmla="*/ 1055314 w 1998852"/>
                <a:gd name="connsiteY11" fmla="*/ 1693742 h 2326342"/>
                <a:gd name="connsiteX12" fmla="*/ 850075 w 1998852"/>
                <a:gd name="connsiteY12" fmla="*/ 1775171 h 2326342"/>
                <a:gd name="connsiteX13" fmla="*/ 651466 w 1998852"/>
                <a:gd name="connsiteY13" fmla="*/ 1805751 h 2326342"/>
                <a:gd name="connsiteX14" fmla="*/ 188659 w 1998852"/>
                <a:gd name="connsiteY14" fmla="*/ 1620051 h 2326342"/>
                <a:gd name="connsiteX15" fmla="*/ 0 w 1998852"/>
                <a:gd name="connsiteY15" fmla="*/ 1160219 h 2326342"/>
                <a:gd name="connsiteX16" fmla="*/ 187184 w 1998852"/>
                <a:gd name="connsiteY16" fmla="*/ 702971 h 2326342"/>
                <a:gd name="connsiteX17" fmla="*/ 648517 w 1998852"/>
                <a:gd name="connsiteY17" fmla="*/ 517641 h 2326342"/>
                <a:gd name="connsiteX18" fmla="*/ 949167 w 1998852"/>
                <a:gd name="connsiteY18" fmla="*/ 579539 h 2326342"/>
                <a:gd name="connsiteX19" fmla="*/ 1214295 w 1998852"/>
                <a:gd name="connsiteY19" fmla="*/ 747553 h 2326342"/>
                <a:gd name="connsiteX20" fmla="*/ 1476336 w 1998852"/>
                <a:gd name="connsiteY20" fmla="*/ 414873 h 2326342"/>
                <a:gd name="connsiteX21" fmla="*/ 1098999 w 1998852"/>
                <a:gd name="connsiteY21" fmla="*/ 196033 h 2326342"/>
                <a:gd name="connsiteX22" fmla="*/ 648517 w 1998852"/>
                <a:gd name="connsiteY22" fmla="*/ 114300 h 2326342"/>
                <a:gd name="connsiteX23" fmla="*/ 202108 w 1998852"/>
                <a:gd name="connsiteY23" fmla="*/ 193463 h 2326342"/>
                <a:gd name="connsiteX24" fmla="*/ 176954 w 1998852"/>
                <a:gd name="connsiteY24" fmla="*/ 204923 h 2326342"/>
                <a:gd name="connsiteX25" fmla="*/ 185341 w 1998852"/>
                <a:gd name="connsiteY25" fmla="*/ 198651 h 2326342"/>
                <a:gd name="connsiteX26" fmla="*/ 835681 w 1998852"/>
                <a:gd name="connsiteY26" fmla="*/ 0 h 232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98852" h="2326342">
                  <a:moveTo>
                    <a:pt x="835681" y="0"/>
                  </a:moveTo>
                  <a:cubicBezTo>
                    <a:pt x="1478083" y="0"/>
                    <a:pt x="1998852" y="520769"/>
                    <a:pt x="1998852" y="1163171"/>
                  </a:cubicBezTo>
                  <a:cubicBezTo>
                    <a:pt x="1998852" y="1805573"/>
                    <a:pt x="1478083" y="2326342"/>
                    <a:pt x="835681" y="2326342"/>
                  </a:cubicBezTo>
                  <a:cubicBezTo>
                    <a:pt x="634930" y="2326342"/>
                    <a:pt x="446058" y="2275486"/>
                    <a:pt x="281245" y="2185954"/>
                  </a:cubicBezTo>
                  <a:lnTo>
                    <a:pt x="199471" y="2136275"/>
                  </a:lnTo>
                  <a:lnTo>
                    <a:pt x="323588" y="2175680"/>
                  </a:lnTo>
                  <a:cubicBezTo>
                    <a:pt x="417367" y="2198967"/>
                    <a:pt x="516834" y="2211087"/>
                    <a:pt x="621988" y="2212040"/>
                  </a:cubicBezTo>
                  <a:cubicBezTo>
                    <a:pt x="768332" y="2210813"/>
                    <a:pt x="916284" y="2186032"/>
                    <a:pt x="1065848" y="2137701"/>
                  </a:cubicBezTo>
                  <a:cubicBezTo>
                    <a:pt x="1215416" y="2089367"/>
                    <a:pt x="1346349" y="2024840"/>
                    <a:pt x="1458654" y="1944123"/>
                  </a:cubicBezTo>
                  <a:lnTo>
                    <a:pt x="1458654" y="1151377"/>
                  </a:lnTo>
                  <a:lnTo>
                    <a:pt x="1055314" y="1151377"/>
                  </a:lnTo>
                  <a:lnTo>
                    <a:pt x="1055314" y="1693742"/>
                  </a:lnTo>
                  <a:cubicBezTo>
                    <a:pt x="988190" y="1728070"/>
                    <a:pt x="919779" y="1755212"/>
                    <a:pt x="850075" y="1775171"/>
                  </a:cubicBezTo>
                  <a:cubicBezTo>
                    <a:pt x="780371" y="1795127"/>
                    <a:pt x="714168" y="1805323"/>
                    <a:pt x="651466" y="1805751"/>
                  </a:cubicBezTo>
                  <a:cubicBezTo>
                    <a:pt x="464403" y="1801698"/>
                    <a:pt x="310132" y="1739799"/>
                    <a:pt x="188659" y="1620051"/>
                  </a:cubicBezTo>
                  <a:cubicBezTo>
                    <a:pt x="67184" y="1500302"/>
                    <a:pt x="4297" y="1347028"/>
                    <a:pt x="0" y="1160219"/>
                  </a:cubicBezTo>
                  <a:cubicBezTo>
                    <a:pt x="4175" y="974825"/>
                    <a:pt x="66571" y="822410"/>
                    <a:pt x="187184" y="702971"/>
                  </a:cubicBezTo>
                  <a:cubicBezTo>
                    <a:pt x="307800" y="583532"/>
                    <a:pt x="461579" y="521755"/>
                    <a:pt x="648517" y="517641"/>
                  </a:cubicBezTo>
                  <a:cubicBezTo>
                    <a:pt x="750222" y="518378"/>
                    <a:pt x="850438" y="539011"/>
                    <a:pt x="949167" y="579539"/>
                  </a:cubicBezTo>
                  <a:cubicBezTo>
                    <a:pt x="1047894" y="620067"/>
                    <a:pt x="1136272" y="676071"/>
                    <a:pt x="1214295" y="747553"/>
                  </a:cubicBezTo>
                  <a:lnTo>
                    <a:pt x="1476336" y="414873"/>
                  </a:lnTo>
                  <a:cubicBezTo>
                    <a:pt x="1369547" y="322371"/>
                    <a:pt x="1243767" y="249422"/>
                    <a:pt x="1098999" y="196033"/>
                  </a:cubicBezTo>
                  <a:cubicBezTo>
                    <a:pt x="954231" y="142643"/>
                    <a:pt x="804071" y="115397"/>
                    <a:pt x="648517" y="114300"/>
                  </a:cubicBezTo>
                  <a:cubicBezTo>
                    <a:pt x="486366" y="115714"/>
                    <a:pt x="337563" y="142103"/>
                    <a:pt x="202108" y="193463"/>
                  </a:cubicBezTo>
                  <a:lnTo>
                    <a:pt x="176954" y="204923"/>
                  </a:lnTo>
                  <a:lnTo>
                    <a:pt x="185341" y="198651"/>
                  </a:lnTo>
                  <a:cubicBezTo>
                    <a:pt x="370984" y="73233"/>
                    <a:pt x="594780" y="0"/>
                    <a:pt x="835681" y="0"/>
                  </a:cubicBezTo>
                  <a:close/>
                </a:path>
              </a:pathLst>
            </a:custGeom>
            <a:gradFill flip="none" rotWithShape="1">
              <a:gsLst>
                <a:gs pos="0">
                  <a:schemeClr val="accent1">
                    <a:lumMod val="60000"/>
                    <a:lumOff val="40000"/>
                  </a:schemeClr>
                </a:gs>
                <a:gs pos="97345">
                  <a:schemeClr val="accent5"/>
                </a:gs>
                <a:gs pos="48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endParaRPr>
            </a:p>
          </p:txBody>
        </p:sp>
      </p:grpSp>
      <p:sp>
        <p:nvSpPr>
          <p:cNvPr id="11" name="Freeform: Shape 10"/>
          <p:cNvSpPr/>
          <p:nvPr userDrawn="1"/>
        </p:nvSpPr>
        <p:spPr>
          <a:xfrm>
            <a:off x="11292116" y="0"/>
            <a:ext cx="899887" cy="914400"/>
          </a:xfrm>
          <a:custGeom>
            <a:avLst/>
            <a:gdLst>
              <a:gd name="connsiteX0" fmla="*/ 45830 w 899887"/>
              <a:gd name="connsiteY0" fmla="*/ 0 h 914400"/>
              <a:gd name="connsiteX1" fmla="*/ 899887 w 899887"/>
              <a:gd name="connsiteY1" fmla="*/ 0 h 914400"/>
              <a:gd name="connsiteX2" fmla="*/ 899887 w 899887"/>
              <a:gd name="connsiteY2" fmla="*/ 873075 h 914400"/>
              <a:gd name="connsiteX3" fmla="*/ 810933 w 899887"/>
              <a:gd name="connsiteY3" fmla="*/ 900688 h 914400"/>
              <a:gd name="connsiteX4" fmla="*/ 674914 w 899887"/>
              <a:gd name="connsiteY4" fmla="*/ 914400 h 914400"/>
              <a:gd name="connsiteX5" fmla="*/ 0 w 899887"/>
              <a:gd name="connsiteY5" fmla="*/ 239486 h 914400"/>
              <a:gd name="connsiteX6" fmla="*/ 13712 w 899887"/>
              <a:gd name="connsiteY6" fmla="*/ 103467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9887" h="914400">
                <a:moveTo>
                  <a:pt x="45830" y="0"/>
                </a:moveTo>
                <a:lnTo>
                  <a:pt x="899887" y="0"/>
                </a:lnTo>
                <a:lnTo>
                  <a:pt x="899887" y="873075"/>
                </a:lnTo>
                <a:lnTo>
                  <a:pt x="810933" y="900688"/>
                </a:lnTo>
                <a:cubicBezTo>
                  <a:pt x="766997" y="909679"/>
                  <a:pt x="721507" y="914400"/>
                  <a:pt x="674914" y="914400"/>
                </a:cubicBezTo>
                <a:cubicBezTo>
                  <a:pt x="302169" y="914400"/>
                  <a:pt x="0" y="612231"/>
                  <a:pt x="0" y="239486"/>
                </a:cubicBezTo>
                <a:cubicBezTo>
                  <a:pt x="0" y="192893"/>
                  <a:pt x="4721" y="147403"/>
                  <a:pt x="13712" y="103467"/>
                </a:cubicBezTo>
                <a:close/>
              </a:path>
            </a:pathLst>
          </a:custGeom>
          <a:gradFill flip="none" rotWithShape="1">
            <a:gsLst>
              <a:gs pos="23000">
                <a:schemeClr val="accent1"/>
              </a:gs>
              <a:gs pos="93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TextBox 11"/>
          <p:cNvSpPr txBox="1"/>
          <p:nvPr userDrawn="1"/>
        </p:nvSpPr>
        <p:spPr>
          <a:xfrm>
            <a:off x="10935494" y="222220"/>
            <a:ext cx="1164075" cy="338554"/>
          </a:xfrm>
          <a:prstGeom prst="rect">
            <a:avLst/>
          </a:prstGeom>
          <a:noFill/>
        </p:spPr>
        <p:txBody>
          <a:bodyPr wrap="square" rtlCol="0">
            <a:spAutoFit/>
          </a:bodyPr>
          <a:lstStyle/>
          <a:p>
            <a:pPr algn="r"/>
            <a:fld id="{260E2A6B-A809-4840-BF14-8648BC0BDF87}" type="slidenum">
              <a:rPr lang="id-ID" sz="160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rPr>
            </a:fld>
            <a:endParaRPr lang="id-ID" sz="9600" dirty="0">
              <a:solidFill>
                <a:prstClr val="white"/>
              </a:solidFill>
              <a:latin typeface="Montserrat SemiBold" panose="00000700000000000000" pitchFamily="50" charset="0"/>
              <a:ea typeface="Roboto Condensed Light" panose="02000000000000000000" pitchFamily="2" charset="0"/>
              <a:cs typeface="Segoe UI Light" panose="020B0502040204020203" pitchFamily="34" charset="0"/>
            </a:endParaRPr>
          </a:p>
        </p:txBody>
      </p:sp>
      <p:sp>
        <p:nvSpPr>
          <p:cNvPr id="13" name="Freeform: Shape 12"/>
          <p:cNvSpPr/>
          <p:nvPr userDrawn="1"/>
        </p:nvSpPr>
        <p:spPr>
          <a:xfrm>
            <a:off x="0" y="1676642"/>
            <a:ext cx="1524000" cy="3504705"/>
          </a:xfrm>
          <a:custGeom>
            <a:avLst/>
            <a:gdLst>
              <a:gd name="connsiteX0" fmla="*/ 0 w 1524000"/>
              <a:gd name="connsiteY0" fmla="*/ 0 h 3504705"/>
              <a:gd name="connsiteX1" fmla="*/ 109399 w 1524000"/>
              <a:gd name="connsiteY1" fmla="*/ 16696 h 3504705"/>
              <a:gd name="connsiteX2" fmla="*/ 1524000 w 1524000"/>
              <a:gd name="connsiteY2" fmla="*/ 1752352 h 3504705"/>
              <a:gd name="connsiteX3" fmla="*/ 109399 w 1524000"/>
              <a:gd name="connsiteY3" fmla="*/ 3488009 h 3504705"/>
              <a:gd name="connsiteX4" fmla="*/ 0 w 1524000"/>
              <a:gd name="connsiteY4" fmla="*/ 3504705 h 3504705"/>
              <a:gd name="connsiteX5" fmla="*/ 0 w 1524000"/>
              <a:gd name="connsiteY5" fmla="*/ 3040920 h 3504705"/>
              <a:gd name="connsiteX6" fmla="*/ 16896 w 1524000"/>
              <a:gd name="connsiteY6" fmla="*/ 3038342 h 3504705"/>
              <a:gd name="connsiteX7" fmla="*/ 1065008 w 1524000"/>
              <a:gd name="connsiteY7" fmla="*/ 1752352 h 3504705"/>
              <a:gd name="connsiteX8" fmla="*/ 16896 w 1524000"/>
              <a:gd name="connsiteY8" fmla="*/ 466363 h 3504705"/>
              <a:gd name="connsiteX9" fmla="*/ 0 w 1524000"/>
              <a:gd name="connsiteY9" fmla="*/ 463784 h 350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000" h="3504705">
                <a:moveTo>
                  <a:pt x="0" y="0"/>
                </a:moveTo>
                <a:lnTo>
                  <a:pt x="109399" y="16696"/>
                </a:lnTo>
                <a:cubicBezTo>
                  <a:pt x="916710" y="181896"/>
                  <a:pt x="1524000" y="896204"/>
                  <a:pt x="1524000" y="1752352"/>
                </a:cubicBezTo>
                <a:cubicBezTo>
                  <a:pt x="1524000" y="2608500"/>
                  <a:pt x="916710" y="3322809"/>
                  <a:pt x="109399" y="3488009"/>
                </a:cubicBezTo>
                <a:lnTo>
                  <a:pt x="0" y="3504705"/>
                </a:lnTo>
                <a:lnTo>
                  <a:pt x="0" y="3040920"/>
                </a:lnTo>
                <a:lnTo>
                  <a:pt x="16896" y="3038342"/>
                </a:lnTo>
                <a:cubicBezTo>
                  <a:pt x="615052" y="2915941"/>
                  <a:pt x="1065008" y="2386693"/>
                  <a:pt x="1065008" y="1752352"/>
                </a:cubicBezTo>
                <a:cubicBezTo>
                  <a:pt x="1065008" y="1118012"/>
                  <a:pt x="615052" y="588763"/>
                  <a:pt x="16896" y="466363"/>
                </a:cubicBezTo>
                <a:lnTo>
                  <a:pt x="0" y="463784"/>
                </a:lnTo>
                <a:close/>
              </a:path>
            </a:pathLst>
          </a:custGeom>
          <a:solidFill>
            <a:schemeClr val="bg1">
              <a:lumMod val="95000"/>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TextBox 13"/>
          <p:cNvSpPr txBox="1"/>
          <p:nvPr userDrawn="1"/>
        </p:nvSpPr>
        <p:spPr>
          <a:xfrm>
            <a:off x="9369287" y="6518982"/>
            <a:ext cx="2657614" cy="261610"/>
          </a:xfrm>
          <a:prstGeom prst="rect">
            <a:avLst/>
          </a:prstGeom>
          <a:noFill/>
        </p:spPr>
        <p:txBody>
          <a:bodyPr wrap="square" rtlCol="0">
            <a:spAutoFit/>
          </a:bodyPr>
          <a:lstStyle/>
          <a:p>
            <a:pPr algn="r"/>
            <a:r>
              <a:rPr lang="en-US" sz="1100" spc="300" dirty="0">
                <a:solidFill>
                  <a:prstClr val="white">
                    <a:lumMod val="65000"/>
                  </a:prstClr>
                </a:solidFill>
                <a:latin typeface="Segoe UI Light" panose="020B0502040204020203" pitchFamily="34" charset="0"/>
                <a:cs typeface="Segoe UI Light" panose="020B0502040204020203" pitchFamily="34" charset="0"/>
              </a:rPr>
              <a:t>yourmail@website.com</a:t>
            </a:r>
            <a:endParaRPr lang="en-US" sz="1100" spc="300" dirty="0">
              <a:solidFill>
                <a:prstClr val="white">
                  <a:lumMod val="65000"/>
                </a:prstClr>
              </a:solidFill>
              <a:latin typeface="Segoe UI Light" panose="020B0502040204020203" pitchFamily="34" charset="0"/>
              <a:cs typeface="Segoe UI Light" panose="020B0502040204020203" pitchFamily="34" charset="0"/>
            </a:endParaRPr>
          </a:p>
        </p:txBody>
      </p:sp>
      <p:sp>
        <p:nvSpPr>
          <p:cNvPr id="15" name="Freeform 51"/>
          <p:cNvSpPr>
            <a:spLocks noChangeArrowheads="1"/>
          </p:cNvSpPr>
          <p:nvPr userDrawn="1"/>
        </p:nvSpPr>
        <p:spPr bwMode="auto">
          <a:xfrm>
            <a:off x="9529121" y="6609557"/>
            <a:ext cx="173302" cy="107156"/>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lumMod val="65000"/>
            </a:schemeClr>
          </a:solidFill>
          <a:ln>
            <a:noFill/>
          </a:ln>
          <a:effectLst/>
        </p:spPr>
        <p:txBody>
          <a:bodyPr wrap="none" lIns="34290" tIns="17145" rIns="34290" bIns="17145" anchor="ctr"/>
          <a:lstStyle/>
          <a:p>
            <a:endParaRPr lang="en-US" dirty="0">
              <a:solidFill>
                <a:prstClr val="black"/>
              </a:solidFill>
            </a:endParaRPr>
          </a:p>
        </p:txBody>
      </p:sp>
      <p:sp>
        <p:nvSpPr>
          <p:cNvPr id="22" name="Freeform: Shape 21"/>
          <p:cNvSpPr/>
          <p:nvPr userDrawn="1"/>
        </p:nvSpPr>
        <p:spPr>
          <a:xfrm>
            <a:off x="10987494" y="2"/>
            <a:ext cx="1204506" cy="1211523"/>
          </a:xfrm>
          <a:custGeom>
            <a:avLst/>
            <a:gdLst>
              <a:gd name="connsiteX0" fmla="*/ 28721 w 1204506"/>
              <a:gd name="connsiteY0" fmla="*/ 0 h 1211523"/>
              <a:gd name="connsiteX1" fmla="*/ 206928 w 1204506"/>
              <a:gd name="connsiteY1" fmla="*/ 0 h 1211523"/>
              <a:gd name="connsiteX2" fmla="*/ 185699 w 1204506"/>
              <a:gd name="connsiteY2" fmla="*/ 68390 h 1211523"/>
              <a:gd name="connsiteX3" fmla="*/ 169231 w 1204506"/>
              <a:gd name="connsiteY3" fmla="*/ 231744 h 1211523"/>
              <a:gd name="connsiteX4" fmla="*/ 979779 w 1204506"/>
              <a:gd name="connsiteY4" fmla="*/ 1042293 h 1211523"/>
              <a:gd name="connsiteX5" fmla="*/ 1143133 w 1204506"/>
              <a:gd name="connsiteY5" fmla="*/ 1025825 h 1211523"/>
              <a:gd name="connsiteX6" fmla="*/ 1204506 w 1204506"/>
              <a:gd name="connsiteY6" fmla="*/ 1010044 h 1211523"/>
              <a:gd name="connsiteX7" fmla="*/ 1204506 w 1204506"/>
              <a:gd name="connsiteY7" fmla="*/ 1184606 h 1211523"/>
              <a:gd name="connsiteX8" fmla="*/ 1177239 w 1204506"/>
              <a:gd name="connsiteY8" fmla="*/ 1191617 h 1211523"/>
              <a:gd name="connsiteX9" fmla="*/ 979779 w 1204506"/>
              <a:gd name="connsiteY9" fmla="*/ 1211523 h 1211523"/>
              <a:gd name="connsiteX10" fmla="*/ 0 w 1204506"/>
              <a:gd name="connsiteY10" fmla="*/ 231744 h 1211523"/>
              <a:gd name="connsiteX11" fmla="*/ 19906 w 1204506"/>
              <a:gd name="connsiteY11" fmla="*/ 34284 h 121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4506" h="1211523">
                <a:moveTo>
                  <a:pt x="28721" y="0"/>
                </a:moveTo>
                <a:lnTo>
                  <a:pt x="206928" y="0"/>
                </a:lnTo>
                <a:lnTo>
                  <a:pt x="185699" y="68390"/>
                </a:lnTo>
                <a:cubicBezTo>
                  <a:pt x="174901" y="121155"/>
                  <a:pt x="169231" y="175787"/>
                  <a:pt x="169231" y="231744"/>
                </a:cubicBezTo>
                <a:cubicBezTo>
                  <a:pt x="169231" y="679397"/>
                  <a:pt x="532126" y="1042293"/>
                  <a:pt x="979779" y="1042293"/>
                </a:cubicBezTo>
                <a:cubicBezTo>
                  <a:pt x="1035736" y="1042293"/>
                  <a:pt x="1090368" y="1036622"/>
                  <a:pt x="1143133" y="1025825"/>
                </a:cubicBezTo>
                <a:lnTo>
                  <a:pt x="1204506" y="1010044"/>
                </a:lnTo>
                <a:lnTo>
                  <a:pt x="1204506" y="1184606"/>
                </a:lnTo>
                <a:lnTo>
                  <a:pt x="1177239" y="1191617"/>
                </a:lnTo>
                <a:cubicBezTo>
                  <a:pt x="1113457" y="1204669"/>
                  <a:pt x="1047419" y="1211523"/>
                  <a:pt x="979779" y="1211523"/>
                </a:cubicBezTo>
                <a:cubicBezTo>
                  <a:pt x="438662" y="1211523"/>
                  <a:pt x="0" y="772861"/>
                  <a:pt x="0" y="231744"/>
                </a:cubicBezTo>
                <a:cubicBezTo>
                  <a:pt x="0" y="164104"/>
                  <a:pt x="6854" y="98066"/>
                  <a:pt x="19906" y="34284"/>
                </a:cubicBez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19" r:id="rId20"/>
    <p:sldLayoutId id="2147483820" r:id="rId21"/>
    <p:sldLayoutId id="2147483821" r:id="rId22"/>
    <p:sldLayoutId id="2147483822" r:id="rId23"/>
    <p:sldLayoutId id="2147483823" r:id="rId24"/>
    <p:sldLayoutId id="2147483824" r:id="rId25"/>
    <p:sldLayoutId id="2147483825" r:id="rId26"/>
    <p:sldLayoutId id="2147483826" r:id="rId27"/>
    <p:sldLayoutId id="2147483827" r:id="rId28"/>
    <p:sldLayoutId id="2147483828" r:id="rId29"/>
    <p:sldLayoutId id="2147483829" r:id="rId30"/>
    <p:sldLayoutId id="2147483830" r:id="rId31"/>
    <p:sldLayoutId id="2147483831" r:id="rId32"/>
    <p:sldLayoutId id="2147483832" r:id="rId33"/>
    <p:sldLayoutId id="2147483833" r:id="rId34"/>
    <p:sldLayoutId id="2147483834" r:id="rId35"/>
    <p:sldLayoutId id="2147483835" r:id="rId36"/>
    <p:sldLayoutId id="2147483836" r:id="rId37"/>
    <p:sldLayoutId id="2147483837" r:id="rId38"/>
    <p:sldLayoutId id="2147483838" r:id="rId39"/>
    <p:sldLayoutId id="2147483839" r:id="rId40"/>
    <p:sldLayoutId id="2147483840" r:id="rId41"/>
    <p:sldLayoutId id="2147483841" r:id="rId42"/>
    <p:sldLayoutId id="2147483842" r:id="rId43"/>
    <p:sldLayoutId id="2147483843" r:id="rId44"/>
    <p:sldLayoutId id="2147483844" r:id="rId45"/>
    <p:sldLayoutId id="2147483845" r:id="rId46"/>
    <p:sldLayoutId id="2147483846" r:id="rId47"/>
    <p:sldLayoutId id="2147483847" r:id="rId48"/>
    <p:sldLayoutId id="2147483848" r:id="rId49"/>
    <p:sldLayoutId id="2147483849" r:id="rId50"/>
    <p:sldLayoutId id="2147483850" r:id="rId51"/>
    <p:sldLayoutId id="2147483851" r:id="rId52"/>
    <p:sldLayoutId id="2147483852" r:id="rId53"/>
    <p:sldLayoutId id="2147483853" r:id="rId54"/>
    <p:sldLayoutId id="2147483854" r:id="rId55"/>
    <p:sldLayoutId id="2147483855" r:id="rId56"/>
    <p:sldLayoutId id="2147483856" r:id="rId57"/>
    <p:sldLayoutId id="2147483857" r:id="rId58"/>
    <p:sldLayoutId id="2147483858" r:id="rId59"/>
    <p:sldLayoutId id="2147483859" r:id="rId60"/>
    <p:sldLayoutId id="2147483860" r:id="rId61"/>
    <p:sldLayoutId id="2147483861" r:id="rId62"/>
    <p:sldLayoutId id="2147483862" r:id="rId63"/>
    <p:sldLayoutId id="2147483863" r:id="rId64"/>
    <p:sldLayoutId id="2147483864" r:id="rId65"/>
    <p:sldLayoutId id="2147483865" r:id="rId66"/>
    <p:sldLayoutId id="2147483866" r:id="rId67"/>
    <p:sldLayoutId id="2147483867" r:id="rId68"/>
    <p:sldLayoutId id="2147483868" r:id="rId69"/>
    <p:sldLayoutId id="2147483869" r:id="rId70"/>
    <p:sldLayoutId id="2147483870" r:id="rId71"/>
    <p:sldLayoutId id="2147483871" r:id="rId72"/>
    <p:sldLayoutId id="2147483872" r:id="rId73"/>
    <p:sldLayoutId id="2147483873" r:id="rId74"/>
    <p:sldLayoutId id="2147483874" r:id="rId75"/>
    <p:sldLayoutId id="2147483875" r:id="rId76"/>
    <p:sldLayoutId id="2147483876" r:id="rId77"/>
    <p:sldLayoutId id="2147483877" r:id="rId78"/>
    <p:sldLayoutId id="2147483878" r:id="rId79"/>
    <p:sldLayoutId id="2147483879" r:id="rId80"/>
    <p:sldLayoutId id="2147483880" r:id="rId81"/>
    <p:sldLayoutId id="2147483881" r:id="rId82"/>
    <p:sldLayoutId id="2147483882" r:id="rId83"/>
    <p:sldLayoutId id="2147483883" r:id="rId84"/>
    <p:sldLayoutId id="2147483884" r:id="rId85"/>
    <p:sldLayoutId id="2147483885" r:id="rId86"/>
    <p:sldLayoutId id="2147483886" r:id="rId87"/>
    <p:sldLayoutId id="2147483887" r:id="rId88"/>
    <p:sldLayoutId id="2147483888" r:id="rId89"/>
    <p:sldLayoutId id="2147483889" r:id="rId90"/>
    <p:sldLayoutId id="2147483890" r:id="rId91"/>
    <p:sldLayoutId id="2147483891" r:id="rId92"/>
    <p:sldLayoutId id="2147483892" r:id="rId93"/>
    <p:sldLayoutId id="2147483893" r:id="rId94"/>
    <p:sldLayoutId id="2147483894" r:id="rId95"/>
    <p:sldLayoutId id="2147483895" r:id="rId96"/>
    <p:sldLayoutId id="2147483896" r:id="rId97"/>
    <p:sldLayoutId id="2147483897" r:id="rId98"/>
    <p:sldLayoutId id="2147483898" r:id="rId99"/>
    <p:sldLayoutId id="2147483899" r:id="rId100"/>
    <p:sldLayoutId id="2147483900" r:id="rId101"/>
    <p:sldLayoutId id="2147483901" r:id="rId102"/>
    <p:sldLayoutId id="2147483902" r:id="rId103"/>
    <p:sldLayoutId id="2147483903" r:id="rId104"/>
    <p:sldLayoutId id="2147483904" r:id="rId105"/>
    <p:sldLayoutId id="2147483905" r:id="rId106"/>
    <p:sldLayoutId id="2147483906" r:id="rId107"/>
    <p:sldLayoutId id="2147483907" r:id="rId108"/>
    <p:sldLayoutId id="2147483908" r:id="rId109"/>
    <p:sldLayoutId id="2147483909" r:id="rId110"/>
    <p:sldLayoutId id="2147483910" r:id="rId111"/>
    <p:sldLayoutId id="2147483911" r:id="rId112"/>
    <p:sldLayoutId id="2147483912" r:id="rId113"/>
    <p:sldLayoutId id="2147483913" r:id="rId114"/>
    <p:sldLayoutId id="2147483914" r:id="rId115"/>
    <p:sldLayoutId id="2147483915" r:id="rId116"/>
    <p:sldLayoutId id="2147483916" r:id="rId117"/>
    <p:sldLayoutId id="2147483917" r:id="rId118"/>
    <p:sldLayoutId id="2147483918" r:id="rId119"/>
    <p:sldLayoutId id="2147483919" r:id="rId120"/>
    <p:sldLayoutId id="2147483920" r:id="rId121"/>
    <p:sldLayoutId id="2147483921" r:id="rId122"/>
    <p:sldLayoutId id="2147483922" r:id="rId123"/>
    <p:sldLayoutId id="2147483923" r:id="rId124"/>
    <p:sldLayoutId id="2147483924" r:id="rId125"/>
    <p:sldLayoutId id="2147483925" r:id="rId126"/>
    <p:sldLayoutId id="2147483926" r:id="rId127"/>
    <p:sldLayoutId id="2147483927" r:id="rId128"/>
    <p:sldLayoutId id="2147483928" r:id="rId129"/>
    <p:sldLayoutId id="2147483929" r:id="rId130"/>
    <p:sldLayoutId id="2147483930" r:id="rId131"/>
    <p:sldLayoutId id="2147483931" r:id="rId132"/>
    <p:sldLayoutId id="2147483932" r:id="rId133"/>
    <p:sldLayoutId id="2147483933" r:id="rId134"/>
    <p:sldLayoutId id="2147483934" r:id="rId135"/>
    <p:sldLayoutId id="2147483935" r:id="rId136"/>
    <p:sldLayoutId id="2147483936" r:id="rId137"/>
    <p:sldLayoutId id="2147483937" r:id="rId138"/>
    <p:sldLayoutId id="2147483938" r:id="rId139"/>
    <p:sldLayoutId id="2147483939" r:id="rId140"/>
    <p:sldLayoutId id="2147483940" r:id="rId141"/>
    <p:sldLayoutId id="2147483941" r:id="rId142"/>
    <p:sldLayoutId id="2147483942" r:id="rId143"/>
    <p:sldLayoutId id="2147483943" r:id="rId144"/>
    <p:sldLayoutId id="2147483944" r:id="rId145"/>
    <p:sldLayoutId id="2147483945" r:id="rId146"/>
    <p:sldLayoutId id="2147483946" r:id="rId147"/>
    <p:sldLayoutId id="2147483947" r:id="rId148"/>
    <p:sldLayoutId id="2147483948" r:id="rId149"/>
    <p:sldLayoutId id="2147483949" r:id="rId15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1.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71.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96.xml"/><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3411828" y="200262"/>
            <a:ext cx="7318877" cy="7318877"/>
          </a:xfrm>
          <a:prstGeom prst="ellipse">
            <a:avLst/>
          </a:prstGeom>
          <a:solidFill>
            <a:schemeClr val="bg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955110" y="-597134"/>
            <a:ext cx="6558404" cy="6558404"/>
          </a:xfrm>
          <a:prstGeom prst="ellipse">
            <a:avLst/>
          </a:prstGeom>
          <a:solidFill>
            <a:schemeClr val="accent1">
              <a:alpha val="32000"/>
            </a:schemeClr>
          </a:solidFill>
          <a:ln>
            <a:noFill/>
          </a:ln>
          <a:effectLst>
            <a:outerShdw blurRad="1066800" dist="50800" dir="5400000" sx="97000" sy="97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6369685" y="200262"/>
            <a:ext cx="5822315" cy="54254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p:cNvGrpSpPr/>
          <p:nvPr/>
        </p:nvGrpSpPr>
        <p:grpSpPr>
          <a:xfrm>
            <a:off x="8909012" y="2491128"/>
            <a:ext cx="647125" cy="165427"/>
            <a:chOff x="795585" y="3421099"/>
            <a:chExt cx="1066015" cy="272508"/>
          </a:xfrm>
        </p:grpSpPr>
        <p:sp>
          <p:nvSpPr>
            <p:cNvPr id="13" name="Freeform 5"/>
            <p:cNvSpPr/>
            <p:nvPr/>
          </p:nvSpPr>
          <p:spPr bwMode="auto">
            <a:xfrm>
              <a:off x="795585"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47000"/>
              </a:schemeClr>
            </a:solidFill>
            <a:ln>
              <a:noFill/>
            </a:ln>
          </p:spPr>
          <p:txBody>
            <a:bodyPr vert="horz" wrap="square" lIns="91440" tIns="45720" rIns="91440" bIns="45720" numCol="1" anchor="t" anchorCtr="0" compatLnSpc="1"/>
            <a:lstStyle/>
            <a:p>
              <a:endParaRPr lang="en-US"/>
            </a:p>
          </p:txBody>
        </p:sp>
        <p:sp>
          <p:nvSpPr>
            <p:cNvPr id="14" name="Freeform 5"/>
            <p:cNvSpPr/>
            <p:nvPr/>
          </p:nvSpPr>
          <p:spPr bwMode="auto">
            <a:xfrm>
              <a:off x="1197064"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alpha val="67000"/>
              </a:schemeClr>
            </a:solidFill>
            <a:ln>
              <a:noFill/>
            </a:ln>
          </p:spPr>
          <p:txBody>
            <a:bodyPr vert="horz" wrap="square" lIns="91440" tIns="45720" rIns="91440" bIns="45720" numCol="1" anchor="t" anchorCtr="0" compatLnSpc="1"/>
            <a:lstStyle/>
            <a:p>
              <a:endParaRPr lang="en-US"/>
            </a:p>
          </p:txBody>
        </p:sp>
        <p:sp>
          <p:nvSpPr>
            <p:cNvPr id="15" name="Freeform 5"/>
            <p:cNvSpPr/>
            <p:nvPr/>
          </p:nvSpPr>
          <p:spPr bwMode="auto">
            <a:xfrm>
              <a:off x="1598543" y="3421099"/>
              <a:ext cx="263057" cy="272508"/>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solidFill>
            <a:ln>
              <a:noFill/>
            </a:ln>
          </p:spPr>
          <p:txBody>
            <a:bodyPr vert="horz" wrap="square" lIns="91440" tIns="45720" rIns="91440" bIns="45720" numCol="1" anchor="t" anchorCtr="0" compatLnSpc="1"/>
            <a:lstStyle/>
            <a:p>
              <a:endParaRPr lang="en-US"/>
            </a:p>
          </p:txBody>
        </p:sp>
      </p:grpSp>
      <p:sp>
        <p:nvSpPr>
          <p:cNvPr id="16" name="Rectangle 15"/>
          <p:cNvSpPr/>
          <p:nvPr/>
        </p:nvSpPr>
        <p:spPr>
          <a:xfrm>
            <a:off x="7262517" y="2656555"/>
            <a:ext cx="4587240" cy="2308324"/>
          </a:xfrm>
          <a:prstGeom prst="rect">
            <a:avLst/>
          </a:prstGeom>
        </p:spPr>
        <p:txBody>
          <a:bodyPr wrap="square">
            <a:spAutoFit/>
          </a:bodyPr>
          <a:lstStyle/>
          <a:p>
            <a:r>
              <a:rPr lang="en-US" sz="3600" dirty="0" err="1" smtClean="0"/>
              <a:t>Gaksa</a:t>
            </a:r>
            <a:r>
              <a:rPr lang="en-US" sz="3600" dirty="0" smtClean="0"/>
              <a:t> </a:t>
            </a:r>
            <a:r>
              <a:rPr lang="en-US" sz="3600" dirty="0" err="1"/>
              <a:t>Gantara</a:t>
            </a:r>
            <a:r>
              <a:rPr lang="en-US" sz="3600" dirty="0"/>
              <a:t> </a:t>
            </a:r>
            <a:endParaRPr lang="en-US" sz="3600" dirty="0"/>
          </a:p>
          <a:p>
            <a:r>
              <a:rPr lang="en-US" sz="3600" dirty="0"/>
              <a:t>16/401026/SV/11530</a:t>
            </a:r>
            <a:endParaRPr lang="en-US" sz="3600" dirty="0"/>
          </a:p>
          <a:p>
            <a:r>
              <a:rPr lang="en-US" sz="3600" dirty="0" err="1"/>
              <a:t>Syafira</a:t>
            </a:r>
            <a:r>
              <a:rPr lang="en-US" sz="3600" dirty="0"/>
              <a:t> </a:t>
            </a:r>
            <a:r>
              <a:rPr lang="en-US" sz="3600" dirty="0" err="1"/>
              <a:t>Febriya</a:t>
            </a:r>
            <a:r>
              <a:rPr lang="en-US" sz="3600" dirty="0"/>
              <a:t> Rahman </a:t>
            </a:r>
            <a:endParaRPr lang="en-US" sz="3600" dirty="0"/>
          </a:p>
          <a:p>
            <a:r>
              <a:rPr lang="en-US" sz="3600" dirty="0"/>
              <a:t>16/396299/SV/10512</a:t>
            </a:r>
            <a:endParaRPr lang="en-US" sz="3600" dirty="0"/>
          </a:p>
        </p:txBody>
      </p:sp>
      <p:sp>
        <p:nvSpPr>
          <p:cNvPr id="3" name="Title 2"/>
          <p:cNvSpPr>
            <a:spLocks noGrp="1"/>
          </p:cNvSpPr>
          <p:nvPr>
            <p:ph type="title"/>
          </p:nvPr>
        </p:nvSpPr>
        <p:spPr>
          <a:xfrm>
            <a:off x="326740" y="211918"/>
            <a:ext cx="7153910" cy="2470150"/>
          </a:xfrm>
          <a:prstGeom prst="rect">
            <a:avLst/>
          </a:prstGeom>
        </p:spPr>
        <p:txBody>
          <a:bodyPr vert="horz" lIns="91440" tIns="45720" rIns="91440" bIns="45720" rtlCol="0" anchor="ctr">
            <a:normAutofit/>
          </a:bodyPr>
          <a:lstStyle/>
          <a:p>
            <a:r>
              <a:rPr lang="en-US" sz="3200" dirty="0" err="1"/>
              <a:t>Sistem</a:t>
            </a:r>
            <a:r>
              <a:rPr lang="en-US" sz="3200" dirty="0"/>
              <a:t> </a:t>
            </a:r>
            <a:r>
              <a:rPr lang="en-US" sz="3200" dirty="0" err="1"/>
              <a:t>Pelayanan</a:t>
            </a:r>
            <a:r>
              <a:rPr lang="en-US" sz="3200" dirty="0"/>
              <a:t> </a:t>
            </a:r>
            <a:r>
              <a:rPr lang="en-US" sz="3200" dirty="0" err="1"/>
              <a:t>Periksa</a:t>
            </a:r>
            <a:r>
              <a:rPr lang="en-US" sz="3200" dirty="0"/>
              <a:t> </a:t>
            </a:r>
            <a:r>
              <a:rPr lang="en-US" sz="3200" dirty="0" err="1"/>
              <a:t>Spesialis</a:t>
            </a:r>
            <a:r>
              <a:rPr lang="en-US" sz="3200" dirty="0"/>
              <a:t> </a:t>
            </a:r>
            <a:r>
              <a:rPr lang="en-US" sz="3200" dirty="0" err="1"/>
              <a:t>Anak</a:t>
            </a:r>
            <a:r>
              <a:rPr lang="en-US" sz="3200" dirty="0"/>
              <a:t> (</a:t>
            </a:r>
            <a:r>
              <a:rPr lang="en-US" sz="3200" dirty="0" err="1"/>
              <a:t>Antri</a:t>
            </a:r>
            <a:r>
              <a:rPr lang="en-US" sz="3200" dirty="0"/>
              <a:t> dan </a:t>
            </a:r>
            <a:r>
              <a:rPr lang="en-US" sz="3200" dirty="0" err="1"/>
              <a:t>Resep</a:t>
            </a:r>
            <a:r>
              <a:rPr lang="en-US" sz="3200" dirty="0"/>
              <a:t>)</a:t>
            </a:r>
            <a:endParaRPr lang="en-US" altLang="zh-CN" sz="3200" dirty="0">
              <a:ea typeface="NSimSun" panose="02010609030101010101" charset="-122"/>
            </a:endParaRPr>
          </a:p>
        </p:txBody>
      </p:sp>
      <p:pic>
        <p:nvPicPr>
          <p:cNvPr id="10" name="Picture Placeholder 9" descr="504276"/>
          <p:cNvPicPr>
            <a:picLocks noGrp="1" noChangeAspect="1"/>
          </p:cNvPicPr>
          <p:nvPr>
            <p:ph type="pic" sz="quarter" idx="10"/>
          </p:nvPr>
        </p:nvPicPr>
        <p:blipFill>
          <a:blip r:embed="rId1"/>
          <a:stretch>
            <a:fillRect/>
          </a:stretch>
        </p:blipFill>
        <p:spPr>
          <a:xfrm>
            <a:off x="412115" y="2099310"/>
            <a:ext cx="4613910" cy="4613910"/>
          </a:xfrm>
          <a:prstGeom prst="rect">
            <a:avLst/>
          </a:prstGeom>
        </p:spPr>
      </p:pic>
      <p:sp>
        <p:nvSpPr>
          <p:cNvPr id="17" name="Title 2"/>
          <p:cNvSpPr txBox="1"/>
          <p:nvPr/>
        </p:nvSpPr>
        <p:spPr>
          <a:xfrm>
            <a:off x="7630011" y="688906"/>
            <a:ext cx="3205125" cy="18022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err="1" smtClean="0">
                <a:latin typeface="Aharoni" panose="02010803020104030203" pitchFamily="2" charset="-79"/>
                <a:cs typeface="Aharoni" panose="02010803020104030203" pitchFamily="2" charset="-79"/>
              </a:rPr>
              <a:t>SayangAnak</a:t>
            </a:r>
            <a:r>
              <a:rPr lang="en-US" sz="3200" dirty="0" smtClean="0">
                <a:latin typeface="Aharoni" panose="02010803020104030203" pitchFamily="2" charset="-79"/>
                <a:cs typeface="Aharoni" panose="02010803020104030203" pitchFamily="2" charset="-79"/>
              </a:rPr>
              <a:t> Team</a:t>
            </a:r>
            <a:endParaRPr lang="en-US" altLang="zh-CN" sz="3200" dirty="0">
              <a:latin typeface="Aharoni" panose="02010803020104030203" pitchFamily="2" charset="-79"/>
              <a:ea typeface="NSimSun" panose="02010609030101010101" charset="-122"/>
              <a:cs typeface="Aharoni" panose="02010803020104030203" pitchFamily="2" charset="-79"/>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500" y="1496347"/>
            <a:ext cx="11023600" cy="587375"/>
          </a:xfrm>
        </p:spPr>
        <p:txBody>
          <a:bodyPr/>
          <a:lstStyle/>
          <a:p>
            <a:br>
              <a:rPr lang="en-US" sz="3200" dirty="0"/>
            </a:br>
            <a:r>
              <a:rPr lang="en-US" sz="3200" dirty="0"/>
              <a:t>Banyak </a:t>
            </a:r>
            <a:r>
              <a:rPr lang="en-US" sz="3200" dirty="0" err="1"/>
              <a:t>klinik</a:t>
            </a:r>
            <a:r>
              <a:rPr lang="en-US" sz="3200" dirty="0"/>
              <a:t>/</a:t>
            </a:r>
            <a:r>
              <a:rPr lang="en-US" sz="3200" dirty="0" err="1"/>
              <a:t>tempat</a:t>
            </a:r>
            <a:r>
              <a:rPr lang="en-US" sz="3200" dirty="0"/>
              <a:t> </a:t>
            </a:r>
            <a:r>
              <a:rPr lang="en-US" sz="3200" dirty="0" err="1"/>
              <a:t>praktek</a:t>
            </a:r>
            <a:r>
              <a:rPr lang="en-US" sz="3200" dirty="0"/>
              <a:t> </a:t>
            </a:r>
            <a:r>
              <a:rPr lang="en-US" sz="3200" dirty="0" err="1"/>
              <a:t>dokter</a:t>
            </a:r>
            <a:r>
              <a:rPr lang="en-US" sz="3200" dirty="0"/>
              <a:t> yang </a:t>
            </a:r>
            <a:r>
              <a:rPr lang="en-US" sz="3200" dirty="0" err="1"/>
              <a:t>masih</a:t>
            </a:r>
            <a:r>
              <a:rPr lang="en-US" sz="3200" dirty="0"/>
              <a:t> </a:t>
            </a:r>
            <a:r>
              <a:rPr lang="en-US" sz="3200" dirty="0" err="1"/>
              <a:t>menggunakan</a:t>
            </a:r>
            <a:r>
              <a:rPr lang="en-US" sz="3200" dirty="0"/>
              <a:t> </a:t>
            </a:r>
            <a:r>
              <a:rPr lang="en-US" sz="3200" dirty="0" err="1"/>
              <a:t>antrian</a:t>
            </a:r>
            <a:r>
              <a:rPr lang="en-US" sz="3200" dirty="0"/>
              <a:t> manual yang </a:t>
            </a:r>
            <a:r>
              <a:rPr lang="en-US" sz="3200" dirty="0" err="1"/>
              <a:t>menyebabkan</a:t>
            </a:r>
            <a:r>
              <a:rPr lang="en-US" sz="3200" dirty="0"/>
              <a:t> </a:t>
            </a:r>
            <a:r>
              <a:rPr lang="en-US" sz="3200" dirty="0" err="1"/>
              <a:t>pasien</a:t>
            </a:r>
            <a:r>
              <a:rPr lang="en-US" sz="3200" dirty="0"/>
              <a:t> </a:t>
            </a:r>
            <a:r>
              <a:rPr lang="en-US" sz="3200" dirty="0" err="1"/>
              <a:t>harus</a:t>
            </a:r>
            <a:r>
              <a:rPr lang="en-US" sz="3200" dirty="0"/>
              <a:t> </a:t>
            </a:r>
            <a:r>
              <a:rPr lang="en-US" sz="3200" dirty="0" err="1"/>
              <a:t>mengantri</a:t>
            </a:r>
            <a:r>
              <a:rPr lang="en-US" sz="3200" dirty="0"/>
              <a:t> lama dan </a:t>
            </a:r>
            <a:r>
              <a:rPr lang="en-US" sz="3200" dirty="0" err="1"/>
              <a:t>harus</a:t>
            </a:r>
            <a:r>
              <a:rPr lang="en-US" sz="3200" dirty="0"/>
              <a:t> </a:t>
            </a:r>
            <a:r>
              <a:rPr lang="en-US" sz="3200" dirty="0" err="1"/>
              <a:t>ke</a:t>
            </a:r>
            <a:r>
              <a:rPr lang="en-US" sz="3200" dirty="0"/>
              <a:t> </a:t>
            </a:r>
            <a:r>
              <a:rPr lang="en-US" sz="3200" dirty="0" err="1"/>
              <a:t>lokasi</a:t>
            </a:r>
            <a:r>
              <a:rPr lang="en-US" sz="3200" dirty="0"/>
              <a:t> </a:t>
            </a:r>
            <a:r>
              <a:rPr lang="en-US" sz="3200" dirty="0" err="1"/>
              <a:t>klinik</a:t>
            </a:r>
            <a:r>
              <a:rPr lang="en-US" sz="3200" dirty="0"/>
              <a:t> </a:t>
            </a:r>
            <a:r>
              <a:rPr lang="en-US" sz="3200" dirty="0" err="1"/>
              <a:t>terlebih</a:t>
            </a:r>
            <a:r>
              <a:rPr lang="en-US" sz="3200" dirty="0"/>
              <a:t> </a:t>
            </a:r>
            <a:r>
              <a:rPr lang="en-US" sz="3200" dirty="0" err="1"/>
              <a:t>dahulu</a:t>
            </a:r>
            <a:r>
              <a:rPr lang="en-US" sz="3200" dirty="0"/>
              <a:t> </a:t>
            </a:r>
            <a:r>
              <a:rPr lang="en-US" sz="3200" dirty="0" err="1"/>
              <a:t>untuk</a:t>
            </a:r>
            <a:r>
              <a:rPr lang="en-US" sz="3200" dirty="0"/>
              <a:t> </a:t>
            </a:r>
            <a:r>
              <a:rPr lang="en-US" sz="3200" dirty="0" err="1"/>
              <a:t>mengambil</a:t>
            </a:r>
            <a:r>
              <a:rPr lang="en-US" sz="3200" dirty="0"/>
              <a:t> </a:t>
            </a:r>
            <a:r>
              <a:rPr lang="en-US" sz="3200" dirty="0" err="1"/>
              <a:t>nomor</a:t>
            </a:r>
            <a:r>
              <a:rPr lang="en-US" sz="3200" dirty="0"/>
              <a:t> </a:t>
            </a:r>
            <a:r>
              <a:rPr lang="en-US" sz="3200" dirty="0" err="1"/>
              <a:t>antrian</a:t>
            </a:r>
            <a:r>
              <a:rPr lang="en-US" sz="3200" dirty="0"/>
              <a:t>. </a:t>
            </a:r>
            <a:r>
              <a:rPr lang="en-US" sz="3200" dirty="0" err="1"/>
              <a:t>Sistem</a:t>
            </a:r>
            <a:r>
              <a:rPr lang="en-US" sz="3200" dirty="0"/>
              <a:t> </a:t>
            </a:r>
            <a:r>
              <a:rPr lang="en-US" sz="3200" dirty="0" err="1"/>
              <a:t>ini</a:t>
            </a:r>
            <a:r>
              <a:rPr lang="en-US" sz="3200" dirty="0"/>
              <a:t> </a:t>
            </a:r>
            <a:r>
              <a:rPr lang="en-US" sz="3200" dirty="0" err="1"/>
              <a:t>dibuat</a:t>
            </a:r>
            <a:r>
              <a:rPr lang="en-US" sz="3200" dirty="0"/>
              <a:t> </a:t>
            </a:r>
            <a:r>
              <a:rPr lang="en-US" sz="3200" dirty="0" err="1"/>
              <a:t>untuk</a:t>
            </a:r>
            <a:r>
              <a:rPr lang="en-US" sz="3200" dirty="0"/>
              <a:t> </a:t>
            </a:r>
            <a:r>
              <a:rPr lang="en-US" sz="3200" dirty="0" err="1"/>
              <a:t>mempermudah</a:t>
            </a:r>
            <a:r>
              <a:rPr lang="en-US" sz="3200" dirty="0"/>
              <a:t> </a:t>
            </a:r>
            <a:r>
              <a:rPr lang="en-US" sz="3200" dirty="0" err="1"/>
              <a:t>pasien</a:t>
            </a:r>
            <a:r>
              <a:rPr lang="en-US" sz="3200" dirty="0"/>
              <a:t> agar </a:t>
            </a:r>
            <a:r>
              <a:rPr lang="en-US" sz="3200" dirty="0" err="1"/>
              <a:t>tidak</a:t>
            </a:r>
            <a:r>
              <a:rPr lang="en-US" sz="3200" dirty="0"/>
              <a:t> </a:t>
            </a:r>
            <a:r>
              <a:rPr lang="en-US" sz="3200" dirty="0" err="1"/>
              <a:t>bingung</a:t>
            </a:r>
            <a:r>
              <a:rPr lang="en-US" sz="3200" dirty="0"/>
              <a:t> </a:t>
            </a:r>
            <a:r>
              <a:rPr lang="en-US" sz="3200" dirty="0" err="1"/>
              <a:t>dalam</a:t>
            </a:r>
            <a:r>
              <a:rPr lang="en-US" sz="3200" dirty="0"/>
              <a:t> </a:t>
            </a:r>
            <a:r>
              <a:rPr lang="en-US" sz="3200" dirty="0" err="1"/>
              <a:t>pengambilan</a:t>
            </a:r>
            <a:r>
              <a:rPr lang="en-US" sz="3200" dirty="0"/>
              <a:t> </a:t>
            </a:r>
            <a:r>
              <a:rPr lang="en-US" sz="3200" dirty="0" err="1"/>
              <a:t>obat</a:t>
            </a:r>
            <a:r>
              <a:rPr lang="en-US" sz="3200" dirty="0"/>
              <a:t> dan </a:t>
            </a:r>
            <a:r>
              <a:rPr lang="en-US" sz="3200" dirty="0" err="1"/>
              <a:t>menghindari</a:t>
            </a:r>
            <a:r>
              <a:rPr lang="en-US" sz="3200" dirty="0"/>
              <a:t> </a:t>
            </a:r>
            <a:r>
              <a:rPr lang="en-US" sz="3200" dirty="0" err="1"/>
              <a:t>hilangnya</a:t>
            </a:r>
            <a:r>
              <a:rPr lang="en-US" sz="3200" dirty="0"/>
              <a:t> </a:t>
            </a:r>
            <a:r>
              <a:rPr lang="en-US" sz="3200" dirty="0" err="1"/>
              <a:t>resep</a:t>
            </a:r>
            <a:r>
              <a:rPr lang="en-US" sz="3200" dirty="0"/>
              <a:t> </a:t>
            </a:r>
            <a:r>
              <a:rPr lang="en-US" sz="3200" dirty="0" err="1"/>
              <a:t>serta</a:t>
            </a:r>
            <a:r>
              <a:rPr lang="en-US" sz="3200" dirty="0"/>
              <a:t> </a:t>
            </a:r>
            <a:r>
              <a:rPr lang="en-US" sz="3200" dirty="0" err="1"/>
              <a:t>efisiensi</a:t>
            </a:r>
            <a:r>
              <a:rPr lang="en-US" sz="3200" dirty="0"/>
              <a:t> </a:t>
            </a:r>
            <a:r>
              <a:rPr lang="en-US" sz="3200" dirty="0" err="1"/>
              <a:t>dalam</a:t>
            </a:r>
            <a:r>
              <a:rPr lang="en-US" sz="3200" dirty="0"/>
              <a:t> </a:t>
            </a:r>
            <a:r>
              <a:rPr lang="en-US" sz="3200" dirty="0" err="1"/>
              <a:t>pengambiilan</a:t>
            </a:r>
            <a:r>
              <a:rPr lang="en-US" sz="3200" dirty="0"/>
              <a:t> </a:t>
            </a:r>
            <a:r>
              <a:rPr lang="en-US" sz="3200" dirty="0" err="1"/>
              <a:t>obat</a:t>
            </a:r>
            <a:r>
              <a:rPr lang="en-US" sz="3200" dirty="0"/>
              <a:t>.</a:t>
            </a:r>
            <a:br>
              <a:rPr lang="en-US" sz="3200" dirty="0"/>
            </a:br>
            <a:br>
              <a:rPr lang="en-US" sz="3200" dirty="0"/>
            </a:br>
            <a:endParaRPr lang="en-US" sz="3200" dirty="0"/>
          </a:p>
        </p:txBody>
      </p:sp>
      <p:sp>
        <p:nvSpPr>
          <p:cNvPr id="3" name="Text Placeholder 2"/>
          <p:cNvSpPr>
            <a:spLocks noGrp="1"/>
          </p:cNvSpPr>
          <p:nvPr>
            <p:ph type="body" sz="quarter" idx="10"/>
          </p:nvPr>
        </p:nvSpPr>
        <p:spPr>
          <a:xfrm>
            <a:off x="1079500" y="255816"/>
            <a:ext cx="10007600" cy="390525"/>
          </a:xfrm>
        </p:spPr>
        <p:txBody>
          <a:bodyPr/>
          <a:lstStyle/>
          <a:p>
            <a:r>
              <a:rPr lang="en-US" sz="4400" dirty="0" err="1"/>
              <a:t>Latar</a:t>
            </a:r>
            <a:r>
              <a:rPr lang="en-US" sz="4400" dirty="0"/>
              <a:t> </a:t>
            </a:r>
            <a:r>
              <a:rPr lang="en-US" sz="4400" dirty="0" err="1"/>
              <a:t>Belakang</a:t>
            </a:r>
            <a:endParaRPr lang="en-US" sz="4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Pengguna</a:t>
            </a:r>
            <a:endParaRPr lang="en-US"/>
          </a:p>
        </p:txBody>
      </p:sp>
      <p:sp>
        <p:nvSpPr>
          <p:cNvPr id="4" name="Text Placeholder 3"/>
          <p:cNvSpPr>
            <a:spLocks noGrp="1"/>
          </p:cNvSpPr>
          <p:nvPr>
            <p:ph type="body" sz="quarter" idx="10"/>
          </p:nvPr>
        </p:nvSpPr>
        <p:spPr>
          <a:xfrm>
            <a:off x="3216275" y="4470400"/>
            <a:ext cx="2864485" cy="390525"/>
          </a:xfrm>
        </p:spPr>
        <p:txBody>
          <a:bodyPr/>
          <a:lstStyle/>
          <a:p>
            <a:r>
              <a:rPr lang="en-US" sz="2400">
                <a:sym typeface="+mn-ea"/>
              </a:rPr>
              <a:t>Admin</a:t>
            </a:r>
            <a:endParaRPr lang="en-US" sz="2400">
              <a:sym typeface="+mn-ea"/>
            </a:endParaRPr>
          </a:p>
          <a:p>
            <a:r>
              <a:rPr lang="en-US" sz="2000">
                <a:sym typeface="+mn-ea"/>
              </a:rPr>
              <a:t>petugas yang melakukan validasi terhadap pasien yang melakukan registrasi dan antri</a:t>
            </a:r>
            <a:endParaRPr lang="en-US" sz="2000"/>
          </a:p>
        </p:txBody>
      </p:sp>
      <p:sp>
        <p:nvSpPr>
          <p:cNvPr id="6" name="Picture Placeholder 5"/>
          <p:cNvSpPr>
            <a:spLocks noGrp="1"/>
          </p:cNvSpPr>
          <p:nvPr>
            <p:ph type="pic" sz="quarter" idx="12"/>
          </p:nvPr>
        </p:nvSpPr>
        <p:spPr/>
      </p:sp>
      <p:sp>
        <p:nvSpPr>
          <p:cNvPr id="7" name="Picture Placeholder 6"/>
          <p:cNvSpPr>
            <a:spLocks noGrp="1"/>
          </p:cNvSpPr>
          <p:nvPr>
            <p:ph type="pic" sz="quarter" idx="13"/>
          </p:nvPr>
        </p:nvSpPr>
        <p:spPr/>
      </p:sp>
      <p:sp>
        <p:nvSpPr>
          <p:cNvPr id="8" name="Picture Placeholder 7"/>
          <p:cNvSpPr>
            <a:spLocks noGrp="1"/>
          </p:cNvSpPr>
          <p:nvPr>
            <p:ph type="pic" sz="quarter" idx="14"/>
          </p:nvPr>
        </p:nvSpPr>
        <p:spPr/>
      </p:sp>
      <p:sp>
        <p:nvSpPr>
          <p:cNvPr id="12" name="Picture Placeholder 11"/>
          <p:cNvSpPr>
            <a:spLocks noGrp="1"/>
          </p:cNvSpPr>
          <p:nvPr>
            <p:ph type="pic" sz="quarter" idx="11"/>
          </p:nvPr>
        </p:nvSpPr>
        <p:spPr/>
      </p:sp>
      <p:pic>
        <p:nvPicPr>
          <p:cNvPr id="23" name="Picture 22" descr="doctor-icon-png-24"/>
          <p:cNvPicPr>
            <a:picLocks noChangeAspect="1"/>
          </p:cNvPicPr>
          <p:nvPr/>
        </p:nvPicPr>
        <p:blipFill>
          <a:blip r:embed="rId1"/>
          <a:stretch>
            <a:fillRect/>
          </a:stretch>
        </p:blipFill>
        <p:spPr>
          <a:xfrm>
            <a:off x="1343025" y="2550795"/>
            <a:ext cx="858520" cy="858520"/>
          </a:xfrm>
          <a:prstGeom prst="rect">
            <a:avLst/>
          </a:prstGeom>
        </p:spPr>
      </p:pic>
      <p:pic>
        <p:nvPicPr>
          <p:cNvPr id="26" name="Picture 25" descr="img_325788"/>
          <p:cNvPicPr>
            <a:picLocks noChangeAspect="1"/>
          </p:cNvPicPr>
          <p:nvPr/>
        </p:nvPicPr>
        <p:blipFill>
          <a:blip r:embed="rId2"/>
          <a:stretch>
            <a:fillRect/>
          </a:stretch>
        </p:blipFill>
        <p:spPr>
          <a:xfrm>
            <a:off x="4233545" y="2517140"/>
            <a:ext cx="829945" cy="925830"/>
          </a:xfrm>
          <a:prstGeom prst="rect">
            <a:avLst/>
          </a:prstGeom>
        </p:spPr>
      </p:pic>
      <p:pic>
        <p:nvPicPr>
          <p:cNvPr id="28" name="Picture 27" descr="medical"/>
          <p:cNvPicPr>
            <a:picLocks noChangeAspect="1"/>
          </p:cNvPicPr>
          <p:nvPr/>
        </p:nvPicPr>
        <p:blipFill>
          <a:blip r:embed="rId3"/>
          <a:stretch>
            <a:fillRect/>
          </a:stretch>
        </p:blipFill>
        <p:spPr>
          <a:xfrm>
            <a:off x="7202805" y="2550795"/>
            <a:ext cx="894715" cy="894715"/>
          </a:xfrm>
          <a:prstGeom prst="rect">
            <a:avLst/>
          </a:prstGeom>
        </p:spPr>
      </p:pic>
      <p:pic>
        <p:nvPicPr>
          <p:cNvPr id="29" name="Picture 28" descr="user1"/>
          <p:cNvPicPr>
            <a:picLocks noChangeAspect="1"/>
          </p:cNvPicPr>
          <p:nvPr/>
        </p:nvPicPr>
        <p:blipFill>
          <a:blip r:embed="rId4"/>
          <a:stretch>
            <a:fillRect/>
          </a:stretch>
        </p:blipFill>
        <p:spPr>
          <a:xfrm>
            <a:off x="9838055" y="2416810"/>
            <a:ext cx="1125855" cy="1125855"/>
          </a:xfrm>
          <a:prstGeom prst="rect">
            <a:avLst/>
          </a:prstGeom>
        </p:spPr>
      </p:pic>
      <p:sp>
        <p:nvSpPr>
          <p:cNvPr id="30" name="Text Placeholder 3"/>
          <p:cNvSpPr>
            <a:spLocks noGrp="1"/>
          </p:cNvSpPr>
          <p:nvPr/>
        </p:nvSpPr>
        <p:spPr>
          <a:xfrm>
            <a:off x="217805" y="4596765"/>
            <a:ext cx="3108960" cy="390525"/>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bg1">
                    <a:lumMod val="75000"/>
                  </a:schemeClr>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t>Dokter</a:t>
            </a:r>
            <a:endParaRPr lang="en-US" sz="2400"/>
          </a:p>
          <a:p>
            <a:r>
              <a:rPr lang="en-US" sz="2000"/>
              <a:t>melakukan pemeriksaan untuk kemudian menginput resep yang dibutuhkani</a:t>
            </a:r>
            <a:endParaRPr lang="en-US" sz="2000"/>
          </a:p>
        </p:txBody>
      </p:sp>
      <p:sp>
        <p:nvSpPr>
          <p:cNvPr id="34" name="Text Placeholder 3"/>
          <p:cNvSpPr>
            <a:spLocks noGrp="1"/>
          </p:cNvSpPr>
          <p:nvPr/>
        </p:nvSpPr>
        <p:spPr>
          <a:xfrm>
            <a:off x="5970270" y="4596765"/>
            <a:ext cx="3108960" cy="390525"/>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bg1">
                    <a:lumMod val="75000"/>
                  </a:schemeClr>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t>Apoteker</a:t>
            </a:r>
            <a:endParaRPr lang="en-US" sz="2400"/>
          </a:p>
          <a:p>
            <a:r>
              <a:rPr lang="en-US" sz="2000"/>
              <a:t>menerima resep obat dari dokter melalui sitem</a:t>
            </a:r>
            <a:endParaRPr lang="en-US" sz="2000"/>
          </a:p>
        </p:txBody>
      </p:sp>
      <p:sp>
        <p:nvSpPr>
          <p:cNvPr id="35" name="Text Placeholder 3"/>
          <p:cNvSpPr>
            <a:spLocks noGrp="1"/>
          </p:cNvSpPr>
          <p:nvPr/>
        </p:nvSpPr>
        <p:spPr>
          <a:xfrm>
            <a:off x="8846185" y="4317365"/>
            <a:ext cx="3108960" cy="390525"/>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bg1">
                    <a:lumMod val="75000"/>
                  </a:schemeClr>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t>Pasien</a:t>
            </a:r>
            <a:endParaRPr lang="en-US" sz="2400"/>
          </a:p>
          <a:p>
            <a:r>
              <a:rPr lang="en-US" sz="1800"/>
              <a:t>orang yang mendaftarkan diri, memesan nomor antrian dengan menggunakan sistem dan melakukan proses transaksi pada sistem</a:t>
            </a:r>
            <a:endParaRPr lang="en-US" sz="1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1500" y="661581"/>
            <a:ext cx="11023600" cy="587375"/>
          </a:xfrm>
        </p:spPr>
        <p:txBody>
          <a:bodyPr/>
          <a:lstStyle/>
          <a:p>
            <a:r>
              <a:rPr lang="en-US"/>
              <a:t>Batasan Sistem</a:t>
            </a:r>
            <a:endParaRPr lang="en-US"/>
          </a:p>
        </p:txBody>
      </p:sp>
      <p:sp>
        <p:nvSpPr>
          <p:cNvPr id="4" name="Text Placeholder 3"/>
          <p:cNvSpPr>
            <a:spLocks noGrp="1"/>
          </p:cNvSpPr>
          <p:nvPr>
            <p:ph type="body" sz="quarter" idx="10"/>
          </p:nvPr>
        </p:nvSpPr>
        <p:spPr>
          <a:xfrm>
            <a:off x="1079500" y="2086292"/>
            <a:ext cx="10007600" cy="390525"/>
          </a:xfrm>
        </p:spPr>
        <p:txBody>
          <a:bodyPr/>
          <a:lstStyle/>
          <a:p>
            <a:pPr marL="457200" indent="-457200" algn="l">
              <a:buFont typeface="Arial" panose="020B0604020202020204" pitchFamily="34" charset="0"/>
              <a:buChar char="•"/>
            </a:pPr>
            <a:r>
              <a:rPr lang="en-US" sz="2800" dirty="0" err="1"/>
              <a:t>Stok</a:t>
            </a:r>
            <a:r>
              <a:rPr lang="en-US" sz="2800" dirty="0"/>
              <a:t> </a:t>
            </a:r>
            <a:r>
              <a:rPr lang="en-US" sz="2800" dirty="0" err="1"/>
              <a:t>obat</a:t>
            </a:r>
            <a:r>
              <a:rPr lang="en-US" sz="2800" dirty="0"/>
              <a:t> </a:t>
            </a:r>
            <a:r>
              <a:rPr lang="en-US" sz="2800" dirty="0" err="1"/>
              <a:t>tidak</a:t>
            </a:r>
            <a:r>
              <a:rPr lang="en-US" sz="2800" dirty="0"/>
              <a:t> </a:t>
            </a:r>
            <a:r>
              <a:rPr lang="en-US" sz="2800" dirty="0" err="1"/>
              <a:t>dimasukkan</a:t>
            </a:r>
            <a:r>
              <a:rPr lang="en-US" sz="2800" dirty="0"/>
              <a:t> </a:t>
            </a:r>
            <a:r>
              <a:rPr lang="en-US" sz="2800" dirty="0" err="1"/>
              <a:t>dalam</a:t>
            </a:r>
            <a:r>
              <a:rPr lang="en-US" sz="2800" dirty="0"/>
              <a:t> </a:t>
            </a:r>
            <a:r>
              <a:rPr lang="en-US" sz="2800" dirty="0" err="1"/>
              <a:t>sistem</a:t>
            </a:r>
            <a:endParaRPr lang="en-US" sz="2800" dirty="0"/>
          </a:p>
          <a:p>
            <a:pPr marL="457200" indent="-457200" algn="l">
              <a:buFont typeface="Arial" panose="020B0604020202020204" pitchFamily="34" charset="0"/>
              <a:buChar char="•"/>
            </a:pPr>
            <a:r>
              <a:rPr lang="en-US" sz="2800" dirty="0" err="1"/>
              <a:t>Pembayaran</a:t>
            </a:r>
            <a:r>
              <a:rPr lang="en-US" sz="2800" dirty="0"/>
              <a:t> </a:t>
            </a:r>
            <a:r>
              <a:rPr lang="en-US" sz="2800" dirty="0" err="1"/>
              <a:t>dilakukan</a:t>
            </a:r>
            <a:r>
              <a:rPr lang="en-US" sz="2800" dirty="0"/>
              <a:t> </a:t>
            </a:r>
            <a:r>
              <a:rPr lang="en-US" sz="2800" dirty="0" err="1"/>
              <a:t>pada</a:t>
            </a:r>
            <a:r>
              <a:rPr lang="en-US" sz="2800" dirty="0"/>
              <a:t> </a:t>
            </a:r>
            <a:r>
              <a:rPr lang="en-US" sz="2800" dirty="0" err="1"/>
              <a:t>sistem</a:t>
            </a:r>
            <a:r>
              <a:rPr lang="en-US" sz="2800" dirty="0"/>
              <a:t> yang </a:t>
            </a:r>
            <a:r>
              <a:rPr lang="en-US" sz="2800" dirty="0" err="1"/>
              <a:t>berbeda</a:t>
            </a:r>
            <a:r>
              <a:rPr lang="en-US" sz="2800" dirty="0"/>
              <a:t> (</a:t>
            </a:r>
            <a:r>
              <a:rPr lang="en-US" sz="2800" dirty="0" err="1"/>
              <a:t>sistem</a:t>
            </a:r>
            <a:r>
              <a:rPr lang="en-US" sz="2800" dirty="0"/>
              <a:t> </a:t>
            </a:r>
            <a:r>
              <a:rPr lang="en-US" sz="2800" dirty="0" err="1"/>
              <a:t>ini</a:t>
            </a:r>
            <a:r>
              <a:rPr lang="en-US" sz="2800" dirty="0"/>
              <a:t> </a:t>
            </a:r>
            <a:r>
              <a:rPr lang="en-US" sz="2800" dirty="0" err="1"/>
              <a:t>tidak</a:t>
            </a:r>
            <a:r>
              <a:rPr lang="en-US" sz="2800" dirty="0"/>
              <a:t> </a:t>
            </a:r>
            <a:r>
              <a:rPr lang="en-US" sz="2800" dirty="0" err="1"/>
              <a:t>melayani</a:t>
            </a:r>
            <a:r>
              <a:rPr lang="en-US" sz="2800" dirty="0"/>
              <a:t> </a:t>
            </a:r>
            <a:r>
              <a:rPr lang="en-US" sz="2800" dirty="0" err="1"/>
              <a:t>sistem</a:t>
            </a:r>
            <a:r>
              <a:rPr lang="en-US" sz="2800" dirty="0"/>
              <a:t> </a:t>
            </a:r>
            <a:r>
              <a:rPr lang="en-US" sz="2800" dirty="0" err="1"/>
              <a:t>pembayaran</a:t>
            </a:r>
            <a:r>
              <a:rPr lang="en-US" sz="2800" dirty="0" smtClean="0"/>
              <a:t>)</a:t>
            </a:r>
            <a:endParaRPr lang="en-US" sz="2800" dirty="0" smtClean="0"/>
          </a:p>
          <a:p>
            <a:pPr marL="457200" indent="-457200" algn="l">
              <a:buFont typeface="Arial" panose="020B0604020202020204" pitchFamily="34" charset="0"/>
              <a:buChar char="•"/>
            </a:pPr>
            <a:r>
              <a:rPr lang="en-US" sz="2800" dirty="0" err="1" smtClean="0"/>
              <a:t>Sistem</a:t>
            </a:r>
            <a:r>
              <a:rPr lang="en-US" sz="2800" dirty="0" smtClean="0"/>
              <a:t> </a:t>
            </a:r>
            <a:r>
              <a:rPr lang="en-US" sz="2800" dirty="0" err="1" smtClean="0"/>
              <a:t>tidak</a:t>
            </a:r>
            <a:r>
              <a:rPr lang="en-US" sz="2800" dirty="0" smtClean="0"/>
              <a:t> </a:t>
            </a:r>
            <a:r>
              <a:rPr lang="en-US" sz="2800" dirty="0" err="1" smtClean="0"/>
              <a:t>menangani</a:t>
            </a:r>
            <a:r>
              <a:rPr lang="en-US" sz="2800" dirty="0" smtClean="0"/>
              <a:t> </a:t>
            </a:r>
            <a:r>
              <a:rPr lang="en-US" sz="2800" dirty="0" err="1" smtClean="0"/>
              <a:t>pasien</a:t>
            </a:r>
            <a:r>
              <a:rPr lang="en-US" sz="2800" dirty="0" smtClean="0"/>
              <a:t> yang </a:t>
            </a:r>
            <a:r>
              <a:rPr lang="en-US" sz="2800" dirty="0" err="1" smtClean="0"/>
              <a:t>datang</a:t>
            </a:r>
            <a:r>
              <a:rPr lang="en-US" sz="2800" dirty="0" smtClean="0"/>
              <a:t> </a:t>
            </a:r>
            <a:r>
              <a:rPr lang="en-US" sz="2800" dirty="0" err="1" smtClean="0"/>
              <a:t>terlambat</a:t>
            </a:r>
            <a:endParaRPr lang="en-US" sz="2800" dirty="0" smtClean="0"/>
          </a:p>
          <a:p>
            <a:pPr marL="457200" indent="-457200" algn="l">
              <a:buFont typeface="Arial" panose="020B0604020202020204" pitchFamily="34" charset="0"/>
              <a:buChar char="•"/>
            </a:pPr>
            <a:r>
              <a:rPr lang="en-US" sz="2800" dirty="0" smtClean="0"/>
              <a:t>Data </a:t>
            </a:r>
            <a:r>
              <a:rPr lang="en-US" sz="2800" dirty="0" err="1" smtClean="0"/>
              <a:t>riwayat</a:t>
            </a:r>
            <a:r>
              <a:rPr lang="en-US" sz="2800" dirty="0" smtClean="0"/>
              <a:t> </a:t>
            </a:r>
            <a:r>
              <a:rPr lang="en-US" sz="2800" dirty="0" err="1" smtClean="0"/>
              <a:t>sakit</a:t>
            </a:r>
            <a:r>
              <a:rPr lang="en-US" sz="2800" dirty="0" smtClean="0"/>
              <a:t> </a:t>
            </a:r>
            <a:r>
              <a:rPr lang="en-US" sz="2800" dirty="0" err="1" smtClean="0"/>
              <a:t>pasien</a:t>
            </a:r>
            <a:r>
              <a:rPr lang="en-US" sz="2800" dirty="0" smtClean="0"/>
              <a:t> </a:t>
            </a:r>
            <a:r>
              <a:rPr lang="en-US" sz="2800" dirty="0" err="1" smtClean="0"/>
              <a:t>hanya</a:t>
            </a:r>
            <a:r>
              <a:rPr lang="en-US" sz="2800" dirty="0" smtClean="0"/>
              <a:t> </a:t>
            </a:r>
            <a:r>
              <a:rPr lang="en-US" sz="2800" dirty="0" err="1" smtClean="0"/>
              <a:t>untuk</a:t>
            </a:r>
            <a:r>
              <a:rPr lang="en-US" sz="2800" dirty="0" smtClean="0"/>
              <a:t> </a:t>
            </a:r>
            <a:r>
              <a:rPr lang="en-US" sz="2800" dirty="0" err="1" smtClean="0"/>
              <a:t>klinik</a:t>
            </a:r>
            <a:r>
              <a:rPr lang="en-US" sz="2800" dirty="0" smtClean="0"/>
              <a:t> internal</a:t>
            </a:r>
            <a:endParaRPr lang="en-US" sz="2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2"/>
          <p:cNvSpPr>
            <a:spLocks noGrp="1"/>
          </p:cNvSpPr>
          <p:nvPr/>
        </p:nvSpPr>
        <p:spPr>
          <a:xfrm>
            <a:off x="571500" y="661581"/>
            <a:ext cx="11023600" cy="587375"/>
          </a:xfrm>
          <a:prstGeom prst="rect">
            <a:avLst/>
          </a:prstGeom>
        </p:spPr>
        <p:txBody>
          <a:bodyPr/>
          <a:lstStyle>
            <a:lvl1pPr algn="ctr" defTabSz="914400" rtl="0" eaLnBrk="1" latinLnBrk="0" hangingPunct="1">
              <a:lnSpc>
                <a:spcPct val="100000"/>
              </a:lnSpc>
              <a:spcBef>
                <a:spcPct val="0"/>
              </a:spcBef>
              <a:buNone/>
              <a:defRPr sz="3600" b="0" i="0" kern="1200">
                <a:solidFill>
                  <a:schemeClr val="bg1"/>
                </a:solidFill>
                <a:latin typeface="Montserrat" panose="00000500000000000000" pitchFamily="50" charset="0"/>
                <a:ea typeface="+mj-ea"/>
                <a:cs typeface="+mj-cs"/>
              </a:defRPr>
            </a:lvl1pPr>
          </a:lstStyle>
          <a:p>
            <a:r>
              <a:rPr lang="en-US"/>
              <a:t>Analisis Kebutuhan</a:t>
            </a:r>
            <a:endParaRPr lang="en-US"/>
          </a:p>
          <a:p>
            <a:r>
              <a:rPr lang="en-US"/>
              <a:t>Fungsional</a:t>
            </a:r>
            <a:endParaRPr lang="en-US"/>
          </a:p>
        </p:txBody>
      </p:sp>
      <p:sp>
        <p:nvSpPr>
          <p:cNvPr id="32" name="Text Placeholder 3"/>
          <p:cNvSpPr>
            <a:spLocks noGrp="1"/>
          </p:cNvSpPr>
          <p:nvPr/>
        </p:nvSpPr>
        <p:spPr>
          <a:xfrm>
            <a:off x="1079500" y="2086292"/>
            <a:ext cx="10007600" cy="390525"/>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800" dirty="0" smtClean="0"/>
              <a:t>- </a:t>
            </a:r>
            <a:r>
              <a:rPr lang="en-US" sz="2800" dirty="0" err="1" smtClean="0"/>
              <a:t>Pasien</a:t>
            </a:r>
            <a:r>
              <a:rPr lang="en-US" sz="2800" dirty="0" smtClean="0"/>
              <a:t> </a:t>
            </a:r>
            <a:r>
              <a:rPr lang="en-US" sz="2800" dirty="0" err="1"/>
              <a:t>dapat</a:t>
            </a:r>
            <a:r>
              <a:rPr lang="en-US" sz="2800" dirty="0"/>
              <a:t> </a:t>
            </a:r>
            <a:r>
              <a:rPr lang="en-US" sz="2800" dirty="0" err="1"/>
              <a:t>melakukan</a:t>
            </a:r>
            <a:r>
              <a:rPr lang="en-US" sz="2800" dirty="0"/>
              <a:t> </a:t>
            </a:r>
            <a:r>
              <a:rPr lang="en-US" sz="2800" dirty="0" err="1"/>
              <a:t>registrasi</a:t>
            </a:r>
            <a:r>
              <a:rPr lang="en-US" sz="2800" dirty="0"/>
              <a:t> </a:t>
            </a:r>
            <a:r>
              <a:rPr lang="en-US" sz="2800" dirty="0" err="1"/>
              <a:t>pada</a:t>
            </a:r>
            <a:r>
              <a:rPr lang="en-US" sz="2800" dirty="0"/>
              <a:t> </a:t>
            </a:r>
            <a:r>
              <a:rPr lang="en-US" sz="2800" dirty="0" err="1"/>
              <a:t>sistem</a:t>
            </a:r>
            <a:endParaRPr lang="en-US" sz="2800" dirty="0"/>
          </a:p>
          <a:p>
            <a:pPr algn="l"/>
            <a:r>
              <a:rPr lang="en-US" sz="2800" dirty="0"/>
              <a:t>- </a:t>
            </a:r>
            <a:r>
              <a:rPr lang="en-US" sz="2800" dirty="0" err="1"/>
              <a:t>Pasien</a:t>
            </a:r>
            <a:r>
              <a:rPr lang="en-US" sz="2800" dirty="0"/>
              <a:t> </a:t>
            </a:r>
            <a:r>
              <a:rPr lang="en-US" sz="2800" dirty="0" err="1"/>
              <a:t>dapat</a:t>
            </a:r>
            <a:r>
              <a:rPr lang="en-US" sz="2800" dirty="0"/>
              <a:t> </a:t>
            </a:r>
            <a:r>
              <a:rPr lang="en-US" sz="2800" dirty="0" err="1"/>
              <a:t>melalukan</a:t>
            </a:r>
            <a:r>
              <a:rPr lang="en-US" sz="2800" dirty="0"/>
              <a:t> login </a:t>
            </a:r>
            <a:r>
              <a:rPr lang="en-US" sz="2800" dirty="0" err="1"/>
              <a:t>pada</a:t>
            </a:r>
            <a:r>
              <a:rPr lang="en-US" sz="2800" dirty="0"/>
              <a:t> </a:t>
            </a:r>
            <a:r>
              <a:rPr lang="en-US" sz="2800" dirty="0" err="1"/>
              <a:t>sistem</a:t>
            </a:r>
            <a:endParaRPr lang="en-US" sz="2800" dirty="0"/>
          </a:p>
          <a:p>
            <a:pPr algn="l"/>
            <a:r>
              <a:rPr lang="en-US" sz="2800" dirty="0"/>
              <a:t>- </a:t>
            </a:r>
            <a:r>
              <a:rPr lang="en-US" sz="2800" dirty="0" err="1"/>
              <a:t>Pasien</a:t>
            </a:r>
            <a:r>
              <a:rPr lang="en-US" sz="2800" dirty="0"/>
              <a:t> </a:t>
            </a:r>
            <a:r>
              <a:rPr lang="en-US" sz="2800" dirty="0" err="1"/>
              <a:t>dapat</a:t>
            </a:r>
            <a:r>
              <a:rPr lang="en-US" sz="2800" dirty="0"/>
              <a:t> </a:t>
            </a:r>
            <a:r>
              <a:rPr lang="en-US" sz="2800" dirty="0" err="1"/>
              <a:t>melihat</a:t>
            </a:r>
            <a:r>
              <a:rPr lang="en-US" sz="2800" dirty="0"/>
              <a:t> </a:t>
            </a:r>
            <a:r>
              <a:rPr lang="en-US" sz="2800" dirty="0" err="1"/>
              <a:t>nomor</a:t>
            </a:r>
            <a:r>
              <a:rPr lang="en-US" sz="2800" dirty="0"/>
              <a:t> </a:t>
            </a:r>
            <a:r>
              <a:rPr lang="en-US" sz="2800" dirty="0" err="1"/>
              <a:t>antrian</a:t>
            </a:r>
            <a:r>
              <a:rPr lang="en-US" sz="2800" dirty="0"/>
              <a:t> yang </a:t>
            </a:r>
            <a:r>
              <a:rPr lang="en-US" sz="2800" dirty="0" err="1"/>
              <a:t>sedang</a:t>
            </a:r>
            <a:r>
              <a:rPr lang="en-US" sz="2800" dirty="0"/>
              <a:t> </a:t>
            </a:r>
            <a:r>
              <a:rPr lang="en-US" sz="2800" dirty="0" err="1" smtClean="0"/>
              <a:t>berlangsung</a:t>
            </a:r>
            <a:r>
              <a:rPr lang="en-US" sz="2800" dirty="0" smtClean="0"/>
              <a:t> </a:t>
            </a:r>
            <a:endParaRPr lang="en-US" sz="2800" dirty="0" smtClean="0"/>
          </a:p>
          <a:p>
            <a:pPr algn="l"/>
            <a:r>
              <a:rPr lang="en-US" sz="2800" dirty="0" smtClean="0"/>
              <a:t>- </a:t>
            </a:r>
            <a:r>
              <a:rPr lang="en-US" sz="2800" dirty="0" err="1" smtClean="0"/>
              <a:t>Pasien dapat melihat estimasi waktu antrian selesai</a:t>
            </a:r>
            <a:endParaRPr lang="en-US" sz="2800" dirty="0"/>
          </a:p>
          <a:p>
            <a:pPr algn="l"/>
            <a:r>
              <a:rPr lang="en-US" sz="2800" dirty="0"/>
              <a:t>- </a:t>
            </a:r>
            <a:r>
              <a:rPr lang="en-US" sz="2800" dirty="0" err="1"/>
              <a:t>Pasien</a:t>
            </a:r>
            <a:r>
              <a:rPr lang="en-US" sz="2800" dirty="0"/>
              <a:t> </a:t>
            </a:r>
            <a:r>
              <a:rPr lang="en-US" sz="2800" dirty="0" err="1"/>
              <a:t>dapat</a:t>
            </a:r>
            <a:r>
              <a:rPr lang="en-US" sz="2800" dirty="0"/>
              <a:t> </a:t>
            </a:r>
            <a:r>
              <a:rPr lang="en-US" sz="2800" dirty="0" err="1"/>
              <a:t>melihat</a:t>
            </a:r>
            <a:r>
              <a:rPr lang="en-US" sz="2800" dirty="0"/>
              <a:t> </a:t>
            </a:r>
            <a:r>
              <a:rPr lang="en-US" sz="2800" dirty="0" err="1"/>
              <a:t>nomor</a:t>
            </a:r>
            <a:r>
              <a:rPr lang="en-US" sz="2800" dirty="0"/>
              <a:t> </a:t>
            </a:r>
            <a:r>
              <a:rPr lang="en-US" sz="2800" dirty="0" err="1"/>
              <a:t>antrian</a:t>
            </a:r>
            <a:r>
              <a:rPr lang="en-US" sz="2800" dirty="0"/>
              <a:t> yang </a:t>
            </a:r>
            <a:r>
              <a:rPr lang="en-US" sz="2800" dirty="0" err="1"/>
              <a:t>tersisa</a:t>
            </a:r>
            <a:endParaRPr lang="en-US" sz="2800" dirty="0"/>
          </a:p>
          <a:p>
            <a:pPr algn="l"/>
            <a:r>
              <a:rPr lang="en-US" sz="2800" dirty="0"/>
              <a:t>- </a:t>
            </a:r>
            <a:r>
              <a:rPr lang="en-US" sz="2800" dirty="0" err="1"/>
              <a:t>Pasien</a:t>
            </a:r>
            <a:r>
              <a:rPr lang="en-US" sz="2800" dirty="0"/>
              <a:t> </a:t>
            </a:r>
            <a:r>
              <a:rPr lang="en-US" sz="2800" dirty="0" err="1"/>
              <a:t>dapat</a:t>
            </a:r>
            <a:r>
              <a:rPr lang="en-US" sz="2800" dirty="0"/>
              <a:t> </a:t>
            </a:r>
            <a:r>
              <a:rPr lang="en-US" sz="2800" dirty="0" err="1"/>
              <a:t>memesan</a:t>
            </a:r>
            <a:r>
              <a:rPr lang="en-US" sz="2800" dirty="0"/>
              <a:t> </a:t>
            </a:r>
            <a:r>
              <a:rPr lang="en-US" sz="2800" dirty="0" err="1"/>
              <a:t>nomor</a:t>
            </a:r>
            <a:r>
              <a:rPr lang="en-US" sz="2800" dirty="0"/>
              <a:t> </a:t>
            </a:r>
            <a:r>
              <a:rPr lang="en-US" sz="2800" dirty="0" err="1"/>
              <a:t>antrian</a:t>
            </a:r>
            <a:endParaRPr lang="en-US" sz="2800" dirty="0"/>
          </a:p>
          <a:p>
            <a:pPr algn="l"/>
            <a:r>
              <a:rPr lang="en-US" sz="2800" dirty="0"/>
              <a:t>- </a:t>
            </a:r>
            <a:r>
              <a:rPr lang="en-US" sz="2800" dirty="0" err="1"/>
              <a:t>Pasien</a:t>
            </a:r>
            <a:r>
              <a:rPr lang="en-US" sz="2800" dirty="0"/>
              <a:t> </a:t>
            </a:r>
            <a:r>
              <a:rPr lang="en-US" sz="2800" dirty="0" err="1"/>
              <a:t>dapat</a:t>
            </a:r>
            <a:r>
              <a:rPr lang="en-US" sz="2800" dirty="0"/>
              <a:t> </a:t>
            </a:r>
            <a:r>
              <a:rPr lang="en-US" sz="2800" dirty="0" err="1"/>
              <a:t>mengubah</a:t>
            </a:r>
            <a:r>
              <a:rPr lang="en-US" sz="2800" dirty="0"/>
              <a:t> data </a:t>
            </a:r>
            <a:r>
              <a:rPr lang="en-US" sz="2800" dirty="0" err="1"/>
              <a:t>diri</a:t>
            </a:r>
            <a:r>
              <a:rPr lang="en-US" sz="2800" dirty="0"/>
              <a:t> (data </a:t>
            </a:r>
            <a:r>
              <a:rPr lang="en-US" sz="2800" dirty="0" err="1"/>
              <a:t>pasien</a:t>
            </a:r>
            <a:r>
              <a:rPr lang="en-US" sz="2800" dirty="0"/>
              <a:t>)</a:t>
            </a:r>
            <a:endParaRPr lang="en-US" sz="2800" dirty="0"/>
          </a:p>
          <a:p>
            <a:pPr algn="l"/>
            <a:r>
              <a:rPr lang="en-US" sz="2800" dirty="0"/>
              <a:t>- Admin </a:t>
            </a:r>
            <a:r>
              <a:rPr lang="en-US" sz="2800" dirty="0" err="1"/>
              <a:t>dapat</a:t>
            </a:r>
            <a:r>
              <a:rPr lang="en-US" sz="2800" dirty="0"/>
              <a:t> </a:t>
            </a:r>
            <a:r>
              <a:rPr lang="en-US" sz="2800" dirty="0" err="1"/>
              <a:t>melalukan</a:t>
            </a:r>
            <a:r>
              <a:rPr lang="en-US" sz="2800" dirty="0"/>
              <a:t> </a:t>
            </a:r>
            <a:r>
              <a:rPr lang="en-US" sz="2800" dirty="0" err="1"/>
              <a:t>validasi</a:t>
            </a:r>
            <a:r>
              <a:rPr lang="en-US" sz="2800" dirty="0"/>
              <a:t> </a:t>
            </a:r>
            <a:r>
              <a:rPr lang="en-US" sz="2800" dirty="0" err="1"/>
              <a:t>pada</a:t>
            </a:r>
            <a:r>
              <a:rPr lang="en-US" sz="2800" dirty="0"/>
              <a:t> </a:t>
            </a:r>
            <a:r>
              <a:rPr lang="en-US" sz="2800" dirty="0" err="1"/>
              <a:t>pasien</a:t>
            </a:r>
            <a:r>
              <a:rPr lang="en-US" sz="2800" dirty="0"/>
              <a:t> yang </a:t>
            </a:r>
            <a:r>
              <a:rPr lang="en-US" sz="2800" dirty="0" err="1"/>
              <a:t>mendaftar</a:t>
            </a:r>
            <a:endParaRPr lang="en-US" sz="2800" dirty="0"/>
          </a:p>
          <a:p>
            <a:pPr algn="l"/>
            <a:r>
              <a:rPr lang="en-US" sz="2800" dirty="0"/>
              <a:t>- Admin </a:t>
            </a:r>
            <a:r>
              <a:rPr lang="en-US" sz="2800" dirty="0" err="1"/>
              <a:t>dapat</a:t>
            </a:r>
            <a:r>
              <a:rPr lang="en-US" sz="2800" dirty="0"/>
              <a:t> </a:t>
            </a:r>
            <a:r>
              <a:rPr lang="en-US" sz="2800" dirty="0" err="1"/>
              <a:t>menghapus</a:t>
            </a:r>
            <a:r>
              <a:rPr lang="en-US" sz="2800" dirty="0"/>
              <a:t> </a:t>
            </a:r>
            <a:r>
              <a:rPr lang="en-US" sz="2800" dirty="0" err="1"/>
              <a:t>pasien</a:t>
            </a:r>
            <a:endParaRPr lang="en-US" sz="2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
          <p:cNvSpPr>
            <a:spLocks noGrp="1"/>
          </p:cNvSpPr>
          <p:nvPr/>
        </p:nvSpPr>
        <p:spPr>
          <a:xfrm>
            <a:off x="1092200" y="390207"/>
            <a:ext cx="10007600" cy="390525"/>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endParaRPr lang="en-US" sz="2800" dirty="0"/>
          </a:p>
          <a:p>
            <a:pPr algn="l"/>
            <a:r>
              <a:rPr lang="en-US" sz="2800" dirty="0"/>
              <a:t>- </a:t>
            </a:r>
            <a:r>
              <a:rPr lang="en-US" sz="2800" dirty="0" err="1"/>
              <a:t>Dokter</a:t>
            </a:r>
            <a:r>
              <a:rPr lang="en-US" sz="2800" dirty="0"/>
              <a:t> </a:t>
            </a:r>
            <a:r>
              <a:rPr lang="en-US" sz="2800" dirty="0" err="1"/>
              <a:t>dapat</a:t>
            </a:r>
            <a:r>
              <a:rPr lang="en-US" sz="2800" dirty="0"/>
              <a:t> </a:t>
            </a:r>
            <a:r>
              <a:rPr lang="en-US" sz="2800" dirty="0" err="1"/>
              <a:t>mengetahui</a:t>
            </a:r>
            <a:r>
              <a:rPr lang="en-US" sz="2800" dirty="0"/>
              <a:t> </a:t>
            </a:r>
            <a:r>
              <a:rPr lang="en-US" sz="2800" dirty="0" err="1"/>
              <a:t>riwayat</a:t>
            </a:r>
            <a:r>
              <a:rPr lang="en-US" sz="2800" dirty="0"/>
              <a:t> </a:t>
            </a:r>
            <a:r>
              <a:rPr lang="en-US" sz="2800" dirty="0" err="1"/>
              <a:t>penyakit</a:t>
            </a:r>
            <a:r>
              <a:rPr lang="en-US" sz="2800" dirty="0"/>
              <a:t> </a:t>
            </a:r>
            <a:r>
              <a:rPr lang="en-US" sz="2800" dirty="0" err="1"/>
              <a:t>pasien</a:t>
            </a:r>
            <a:endParaRPr lang="en-US" sz="2800" dirty="0"/>
          </a:p>
          <a:p>
            <a:pPr algn="l"/>
            <a:r>
              <a:rPr lang="en-US" sz="2800" dirty="0"/>
              <a:t>- </a:t>
            </a:r>
            <a:r>
              <a:rPr lang="en-US" sz="2800" dirty="0" err="1"/>
              <a:t>Dokter</a:t>
            </a:r>
            <a:r>
              <a:rPr lang="en-US" sz="2800" dirty="0"/>
              <a:t> </a:t>
            </a:r>
            <a:r>
              <a:rPr lang="en-US" sz="2800" dirty="0" err="1"/>
              <a:t>dapat</a:t>
            </a:r>
            <a:r>
              <a:rPr lang="en-US" sz="2800" dirty="0"/>
              <a:t> </a:t>
            </a:r>
            <a:r>
              <a:rPr lang="en-US" sz="2800" dirty="0" err="1"/>
              <a:t>menginputkan</a:t>
            </a:r>
            <a:r>
              <a:rPr lang="en-US" sz="2800" dirty="0"/>
              <a:t> </a:t>
            </a:r>
            <a:r>
              <a:rPr lang="en-US" sz="2800" dirty="0" err="1"/>
              <a:t>penyakit</a:t>
            </a:r>
            <a:r>
              <a:rPr lang="en-US" sz="2800" dirty="0"/>
              <a:t> </a:t>
            </a:r>
            <a:r>
              <a:rPr lang="en-US" sz="2800" dirty="0" err="1"/>
              <a:t>pasien</a:t>
            </a:r>
            <a:endParaRPr lang="en-US" sz="2800" dirty="0"/>
          </a:p>
          <a:p>
            <a:pPr algn="l"/>
            <a:r>
              <a:rPr lang="en-US" sz="2800" dirty="0"/>
              <a:t>- </a:t>
            </a:r>
            <a:r>
              <a:rPr lang="en-US" sz="2800" dirty="0" err="1"/>
              <a:t>Dokter</a:t>
            </a:r>
            <a:r>
              <a:rPr lang="en-US" sz="2800" dirty="0"/>
              <a:t> </a:t>
            </a:r>
            <a:r>
              <a:rPr lang="en-US" sz="2800" dirty="0" err="1"/>
              <a:t>dapat</a:t>
            </a:r>
            <a:r>
              <a:rPr lang="en-US" sz="2800" dirty="0"/>
              <a:t> </a:t>
            </a:r>
            <a:r>
              <a:rPr lang="en-US" sz="2800" dirty="0" err="1"/>
              <a:t>menginputkan</a:t>
            </a:r>
            <a:r>
              <a:rPr lang="en-US" sz="2800" dirty="0"/>
              <a:t> </a:t>
            </a:r>
            <a:r>
              <a:rPr lang="en-US" sz="2800" dirty="0" err="1"/>
              <a:t>resep</a:t>
            </a:r>
            <a:r>
              <a:rPr lang="en-US" sz="2800" dirty="0"/>
              <a:t> </a:t>
            </a:r>
            <a:r>
              <a:rPr lang="en-US" sz="2800" dirty="0" err="1"/>
              <a:t>pasien</a:t>
            </a:r>
            <a:endParaRPr lang="en-US" sz="2800" dirty="0"/>
          </a:p>
          <a:p>
            <a:pPr algn="l"/>
            <a:r>
              <a:rPr lang="en-US" sz="2800" dirty="0"/>
              <a:t>- </a:t>
            </a:r>
            <a:r>
              <a:rPr lang="en-US" sz="2800" dirty="0" err="1"/>
              <a:t>Dokter</a:t>
            </a:r>
            <a:r>
              <a:rPr lang="en-US" sz="2800" dirty="0"/>
              <a:t> </a:t>
            </a:r>
            <a:r>
              <a:rPr lang="en-US" sz="2800" dirty="0" err="1"/>
              <a:t>bisa</a:t>
            </a:r>
            <a:r>
              <a:rPr lang="en-US" sz="2800" dirty="0"/>
              <a:t> </a:t>
            </a:r>
            <a:r>
              <a:rPr lang="en-US" sz="2800" dirty="0" err="1"/>
              <a:t>melakukan</a:t>
            </a:r>
            <a:r>
              <a:rPr lang="en-US" sz="2800" dirty="0"/>
              <a:t> login</a:t>
            </a:r>
            <a:endParaRPr lang="en-US" sz="2800" dirty="0"/>
          </a:p>
          <a:p>
            <a:pPr algn="l"/>
            <a:r>
              <a:rPr lang="en-US" sz="2800" dirty="0"/>
              <a:t>- </a:t>
            </a:r>
            <a:r>
              <a:rPr lang="en-US" sz="2800" dirty="0" err="1"/>
              <a:t>Apoteker</a:t>
            </a:r>
            <a:r>
              <a:rPr lang="en-US" sz="2800" dirty="0"/>
              <a:t> </a:t>
            </a:r>
            <a:r>
              <a:rPr lang="en-US" sz="2800" dirty="0" err="1"/>
              <a:t>dapat</a:t>
            </a:r>
            <a:r>
              <a:rPr lang="en-US" sz="2800" dirty="0"/>
              <a:t> </a:t>
            </a:r>
            <a:r>
              <a:rPr lang="en-US" sz="2800" dirty="0" err="1"/>
              <a:t>menerima</a:t>
            </a:r>
            <a:r>
              <a:rPr lang="en-US" sz="2800" dirty="0"/>
              <a:t> </a:t>
            </a:r>
            <a:r>
              <a:rPr lang="en-US" sz="2800" dirty="0" err="1"/>
              <a:t>resep</a:t>
            </a:r>
            <a:r>
              <a:rPr lang="en-US" sz="2800" dirty="0"/>
              <a:t> </a:t>
            </a:r>
            <a:r>
              <a:rPr lang="en-US" sz="2800" dirty="0" err="1"/>
              <a:t>pasien</a:t>
            </a:r>
            <a:r>
              <a:rPr lang="en-US" sz="2800" dirty="0"/>
              <a:t> </a:t>
            </a:r>
            <a:r>
              <a:rPr lang="en-US" sz="2800" dirty="0" err="1"/>
              <a:t>dari</a:t>
            </a:r>
            <a:r>
              <a:rPr lang="en-US" sz="2800" dirty="0"/>
              <a:t> </a:t>
            </a:r>
            <a:r>
              <a:rPr lang="en-US" sz="2800" dirty="0" err="1"/>
              <a:t>dokter</a:t>
            </a:r>
            <a:endParaRPr lang="en-US" sz="2800" dirty="0"/>
          </a:p>
          <a:p>
            <a:pPr marL="457200" indent="-457200" algn="l">
              <a:buFontTx/>
              <a:buChar char="-"/>
            </a:pPr>
            <a:r>
              <a:rPr lang="en-US" sz="2800" dirty="0" err="1" smtClean="0"/>
              <a:t>Apoteker</a:t>
            </a:r>
            <a:r>
              <a:rPr lang="en-US" sz="2800" dirty="0" smtClean="0"/>
              <a:t> </a:t>
            </a:r>
            <a:r>
              <a:rPr lang="en-US" sz="2800" dirty="0" err="1"/>
              <a:t>bisa</a:t>
            </a:r>
            <a:r>
              <a:rPr lang="en-US" sz="2800" dirty="0"/>
              <a:t> </a:t>
            </a:r>
            <a:r>
              <a:rPr lang="en-US" sz="2800" dirty="0" err="1"/>
              <a:t>melakukan</a:t>
            </a:r>
            <a:r>
              <a:rPr lang="en-US" sz="2800" dirty="0"/>
              <a:t> </a:t>
            </a:r>
            <a:r>
              <a:rPr lang="en-US" sz="2800" dirty="0" smtClean="0"/>
              <a:t>login</a:t>
            </a:r>
            <a:endParaRPr lang="en-US" sz="2800" dirty="0" smtClean="0"/>
          </a:p>
          <a:p>
            <a:pPr algn="l"/>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2"/>
          <p:cNvSpPr>
            <a:spLocks noGrp="1"/>
          </p:cNvSpPr>
          <p:nvPr/>
        </p:nvSpPr>
        <p:spPr>
          <a:xfrm>
            <a:off x="571500" y="148573"/>
            <a:ext cx="11023600" cy="587375"/>
          </a:xfrm>
          <a:prstGeom prst="rect">
            <a:avLst/>
          </a:prstGeom>
        </p:spPr>
        <p:txBody>
          <a:bodyPr/>
          <a:lstStyle>
            <a:lvl1pPr algn="ctr" defTabSz="914400" rtl="0" eaLnBrk="1" latinLnBrk="0" hangingPunct="1">
              <a:lnSpc>
                <a:spcPct val="100000"/>
              </a:lnSpc>
              <a:spcBef>
                <a:spcPct val="0"/>
              </a:spcBef>
              <a:buNone/>
              <a:defRPr sz="3600" b="0" i="0" kern="1200">
                <a:solidFill>
                  <a:schemeClr val="bg1"/>
                </a:solidFill>
                <a:latin typeface="Montserrat" panose="00000500000000000000" pitchFamily="50" charset="0"/>
                <a:ea typeface="+mj-ea"/>
                <a:cs typeface="+mj-cs"/>
              </a:defRPr>
            </a:lvl1pPr>
          </a:lstStyle>
          <a:p>
            <a:r>
              <a:rPr lang="en-US" dirty="0" err="1"/>
              <a:t>Analisis</a:t>
            </a:r>
            <a:r>
              <a:rPr lang="en-US" dirty="0"/>
              <a:t> </a:t>
            </a:r>
            <a:r>
              <a:rPr lang="en-US" dirty="0" err="1"/>
              <a:t>Kebutuhan</a:t>
            </a:r>
            <a:endParaRPr lang="en-US" dirty="0"/>
          </a:p>
          <a:p>
            <a:r>
              <a:rPr lang="en-US" dirty="0"/>
              <a:t>Non-</a:t>
            </a:r>
            <a:r>
              <a:rPr lang="en-US" dirty="0" err="1"/>
              <a:t>fungsional</a:t>
            </a:r>
            <a:endParaRPr lang="en-US" dirty="0"/>
          </a:p>
        </p:txBody>
      </p:sp>
      <p:sp>
        <p:nvSpPr>
          <p:cNvPr id="32" name="Text Placeholder 3"/>
          <p:cNvSpPr>
            <a:spLocks noGrp="1"/>
          </p:cNvSpPr>
          <p:nvPr/>
        </p:nvSpPr>
        <p:spPr>
          <a:xfrm>
            <a:off x="1079500" y="2086292"/>
            <a:ext cx="10007600" cy="390525"/>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400" b="0" i="0" kern="1200" spc="3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800"/>
              <a:t>Sistem ini dapat digunakan pada sistem operasi minimal windows xp</a:t>
            </a:r>
            <a:endParaRPr lang="en-US" sz="2800"/>
          </a:p>
          <a:p>
            <a:pPr algn="l"/>
            <a:r>
              <a:rPr lang="en-US" sz="2800"/>
              <a:t>Sistem ini nantinya akan berjalan online pada website</a:t>
            </a:r>
            <a:endParaRPr lang="en-US" sz="2800"/>
          </a:p>
          <a:p>
            <a:pPr algn="l"/>
            <a:r>
              <a:rPr lang="en-US" sz="2800"/>
              <a:t>Sistem ini menggunakan bahasa pemrograman php dengan framework codeigniter</a:t>
            </a:r>
            <a:endParaRPr lang="en-US" sz="2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3380" y="2465070"/>
            <a:ext cx="4381500" cy="1189355"/>
          </a:xfrm>
        </p:spPr>
        <p:txBody>
          <a:bodyPr/>
          <a:lstStyle/>
          <a:p>
            <a:r>
              <a:rPr lang="en-US"/>
              <a:t>TERIMA KASIH</a:t>
            </a:r>
            <a:endParaRPr lang="en-US"/>
          </a:p>
        </p:txBody>
      </p:sp>
      <p:sp>
        <p:nvSpPr>
          <p:cNvPr id="5" name="Text Placeholder 4"/>
          <p:cNvSpPr>
            <a:spLocks noGrp="1"/>
          </p:cNvSpPr>
          <p:nvPr>
            <p:ph type="body" sz="quarter" idx="10"/>
          </p:nvPr>
        </p:nvSpPr>
        <p:spPr>
          <a:xfrm>
            <a:off x="586740" y="1239689"/>
            <a:ext cx="3434443" cy="390525"/>
          </a:xfrm>
        </p:spPr>
        <p:txBody>
          <a:bodyPr/>
          <a:lstStyle/>
          <a:p>
            <a:r>
              <a:rPr lang="en-US" sz="2400">
                <a:solidFill>
                  <a:schemeClr val="tx1"/>
                </a:solidFill>
                <a:effectLst>
                  <a:outerShdw blurRad="38100" dist="38100" dir="2700000" algn="tl">
                    <a:srgbClr val="000000">
                      <a:alpha val="43137"/>
                    </a:srgbClr>
                  </a:outerShdw>
                </a:effectLst>
              </a:rPr>
              <a:t>SEKIAN</a:t>
            </a:r>
            <a:endParaRPr lang="en-US" sz="2400">
              <a:solidFill>
                <a:schemeClr val="tx1"/>
              </a:solidFill>
              <a:effectLst>
                <a:outerShdw blurRad="38100" dist="38100" dir="2700000" algn="tl">
                  <a:srgbClr val="000000">
                    <a:alpha val="43137"/>
                  </a:srgbClr>
                </a:outerShdw>
              </a:effectLst>
            </a:endParaRPr>
          </a:p>
        </p:txBody>
      </p:sp>
      <p:pic>
        <p:nvPicPr>
          <p:cNvPr id="9" name="Picture Placeholder 8" descr="hands-304398_960_720"/>
          <p:cNvPicPr>
            <a:picLocks noGrp="1" noChangeAspect="1"/>
          </p:cNvPicPr>
          <p:nvPr>
            <p:ph type="pic" sz="quarter" idx="11"/>
          </p:nvPr>
        </p:nvPicPr>
        <p:blipFill>
          <a:blip r:embed="rId1"/>
          <a:stretch>
            <a:fillRect/>
          </a:stretch>
        </p:blipFill>
        <p:spPr>
          <a:xfrm>
            <a:off x="6791325" y="0"/>
            <a:ext cx="4083050" cy="5987415"/>
          </a:xfrm>
          <a:prstGeom prst="rect">
            <a:avLst/>
          </a:prstGeom>
        </p:spPr>
      </p:pic>
    </p:spTree>
  </p:cSld>
  <p:clrMapOvr>
    <a:masterClrMapping/>
  </p:clrMapOvr>
</p:sld>
</file>

<file path=ppt/theme/theme1.xml><?xml version="1.0" encoding="utf-8"?>
<a:theme xmlns:a="http://schemas.openxmlformats.org/drawingml/2006/main" name="1_Office Theme">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2045</Words>
  <Application>WPS Presentation</Application>
  <PresentationFormat>Widescreen</PresentationFormat>
  <Paragraphs>66</Paragraphs>
  <Slides>8</Slides>
  <Notes>0</Notes>
  <HiddenSlides>0</HiddenSlides>
  <MMClips>0</MMClips>
  <ScaleCrop>false</ScaleCrop>
  <HeadingPairs>
    <vt:vector size="6" baseType="variant">
      <vt:variant>
        <vt:lpstr>已用的字体</vt:lpstr>
      </vt:variant>
      <vt:variant>
        <vt:i4>19</vt:i4>
      </vt:variant>
      <vt:variant>
        <vt:lpstr>主题</vt:lpstr>
      </vt:variant>
      <vt:variant>
        <vt:i4>2</vt:i4>
      </vt:variant>
      <vt:variant>
        <vt:lpstr>幻灯片标题</vt:lpstr>
      </vt:variant>
      <vt:variant>
        <vt:i4>8</vt:i4>
      </vt:variant>
    </vt:vector>
  </HeadingPairs>
  <TitlesOfParts>
    <vt:vector size="29" baseType="lpstr">
      <vt:lpstr>Arial</vt:lpstr>
      <vt:lpstr>SimSun</vt:lpstr>
      <vt:lpstr>Wingdings</vt:lpstr>
      <vt:lpstr>Montserrat SemiBold</vt:lpstr>
      <vt:lpstr>Montserrat Light</vt:lpstr>
      <vt:lpstr>Roboto Condensed Light</vt:lpstr>
      <vt:lpstr>Segoe UI Light</vt:lpstr>
      <vt:lpstr>Montserrat</vt:lpstr>
      <vt:lpstr>Segoe UI</vt:lpstr>
      <vt:lpstr>NSimSun</vt:lpstr>
      <vt:lpstr>Aharoni</vt:lpstr>
      <vt:lpstr>Calibri</vt:lpstr>
      <vt:lpstr>Calibri Light</vt:lpstr>
      <vt:lpstr>Yu Gothic UI Semibold</vt:lpstr>
      <vt:lpstr>Microsoft YaHei</vt:lpstr>
      <vt:lpstr/>
      <vt:lpstr>Arial Unicode MS</vt:lpstr>
      <vt:lpstr>Segoe Print</vt:lpstr>
      <vt:lpstr>Verdana</vt:lpstr>
      <vt:lpstr>1_Office Theme</vt:lpstr>
      <vt:lpstr>1_Office Theme</vt:lpstr>
      <vt:lpstr>Sistem Pelayanan Periksa Spesialis Anak (Antri dan Resep)</vt:lpstr>
      <vt:lpstr> Banyak klinik/tempat praktek dokter yang masih menggunakan antrian manual yang menyebabkan pasien harus mengantri lama dan harus ke lokasi klinik terlebih dahulu untuk mengambil nomor antrian. Sistem ini dibuat untuk mempermudah pasien agar tidak bingung dalam pengambilan obat dan menghindari hilangnya resep serta efisiensi dalam pengambiilan obat.  </vt:lpstr>
      <vt:lpstr>Pengguna</vt:lpstr>
      <vt:lpstr>Batasan Sistem</vt:lpstr>
      <vt:lpstr>PowerPoint 演示文稿</vt:lpstr>
      <vt:lpstr>PowerPoint 演示文稿</vt:lpstr>
      <vt:lpstr>PowerPoint 演示文稿</vt:lpstr>
      <vt:lpstr>TERIMA KASIH</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asus</dc:creator>
  <cp:lastModifiedBy>Gaksa</cp:lastModifiedBy>
  <cp:revision>112</cp:revision>
  <dcterms:created xsi:type="dcterms:W3CDTF">2018-03-11T12:11:00Z</dcterms:created>
  <dcterms:modified xsi:type="dcterms:W3CDTF">2018-09-10T00:41:25Z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1033-10.2.0.6020</vt:lpwstr>
  </property>
</Properties>
</file>

<file path=docProps/thumbnail.jpeg>
</file>